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1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13 3392,'-5'-9'6500,"4"6"-5350,0 9-699,-9 45-25,6-23-159,-17 142 235,13-84-401,2-18 36,-10 63 217,12-112-481,-3 20 31,-2 1-1,-24 67 1,31-103-1002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17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97 6400,'-37'-33'2880,"37"26"-2496,0 2 64,5 2-320,-5-6-384,8 1 128,2-4-128,4 9 160,-6-10-2048,2 9 1184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2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3808,'9'4'18535,"-4"0"-20724,10 2 2590,0-1 0,0-1 0,1-1 0,-1 0 0,1 0 0,17-1 1,-10 0-122,134 2 1082,-108-4-1289,-43 0-81,-3 0 7,0 0-1,1 0 1,-1 0-1,0 0 0,1-1 1,-1 1-1,0-1 1,5-1-1,-5 0-958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6.3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39 151 5888,'-39'0'2688,"39"-4"-2336,14 4 1984,0 4-1344,14-4 1920,21 0-1664,16-4 447,15-4-991,1-5-64,18-4-384,20-4-256,9-4 0,-6-4-4991,-3-5 2687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8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256 139 2144,'-5'-7'747,"15"5"1029,-15-3 327,-1 0 0,-12-8 0,17 12-1986,0 0-1,0 1 1,0-1 0,0 1 0,0-1 0,0 1 0,0 0 0,0-1 0,-1 1 0,1 0 0,0 0 0,0 0-1,0 0 1,0 0 0,-1 0 0,1 0 0,0 0 0,0 0 0,-2 1 0,0 0 4,0 1-1,1-1 1,-1 0 0,1 1-1,0 0 1,-1-1 0,-3 5 0,-2 3 117,0-1 0,1 2 0,-6 10 0,-24 35 958,-30 48 386,59-87-1400,2 0 0,-1 1 0,2 0 1,0-1-1,1 2 0,1-1 0,0 0 0,1 1 0,1 23 0,3 9 478,16 99 0,-16-136-586,1 0 0,0 0-1,1 0 1,0 0-1,1-1 1,0 1 0,1-1-1,1 0 1,0-1-1,0 0 1,1 0 0,0 0-1,1-1 1,13 11-1,-15-14-40,0-1-1,0 0 1,1 0-1,0-1 1,0 1 0,1-2-1,0 1 1,-1-1-1,19 5 1,-10-6 136,-10-1-112,0 0 1,0-1-1,0 0 0,0 0 1,1-1-1,9-1 0,28-6 86,-1-1 0,0-3 0,-1-2 0,69-29 0,-89 31-126,-1 0 0,0-2 0,-1-1-1,0 0 1,-1-2 0,-1 0 0,0-1 0,-1-1 0,-1-1 0,-1 0 0,17-26 0,-26 34-28,76-126 319,-75 121-356,-1-1-1,0 0 0,-1 0 1,-1-1-1,0 1 1,3-33-1,-8 41-100,0 0 1,0 0-1,-1 0 1,-1 0 0,1 1-1,-1-1 1,-5-10-1,-1-4-185,-17-31 0,14 37 268,-1 0 0,0 1 0,-1 0 0,0 0 0,-2 1 0,0 1 0,-18-13 0,19 17 44,0 0 1,0 1-1,-1 1 1,0 1-1,0 0 0,-1 1 1,0 0-1,0 1 1,0 1-1,-1 1 0,1 0 1,-1 1-1,0 1 1,0 0-1,1 2 0,-1 0 1,0 0-1,0 2 1,-20 5-1,25-3-212,-1 0-1,1 1 1,0 0 0,1 1 0,0 0-1,0 1 1,0 0 0,1 1 0,0 0-1,1 1 1,0 0 0,1 0-1,-14 21 1,14-17-2338,1 0-1,-7 19 1,14-32 2347,-1 0-1,1 0 1,0 0 0,-1 0 0,1 0-1,0 1 1,0-1 0,0 0-1,0 0 1,0 0 0,0 0 0,0 0-1,0 0 1,0 0 0,0 0-1,1 0 1,-1 0 0,0 0 0,1 0-1,-1 0 1,1 0 0,-1 0-1,1 0 1,-1-1 0,1 1 0,0 0-1,-1 0 1,1 0 0,0-1-1,0 1 1,0 0 0,1 0 0,17 5-1658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9.1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2816,'0'-4'5760,"2"8"-5410,-1-1 0,0 0 0,0 1 0,0-1 1,0 1-1,-1-1 0,1 1 0,-1-1 0,0 7 0,1 16 885,3-3-389,-2 0 0,0 1 0,-4 37 0,2 23-161,13 58-291,-12-99-1352,-2-28-1625,12-40-4441,-8 2 3142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9.5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7 2720,'-6'-4'978,"6"4"-963,0 0 0,0 0 0,0 0 0,0 1 1,0-1-1,0 0 0,0 0 0,1 0 0,-1 0 1,0 0-1,0 0 0,0 0 0,0 0 0,0 0 1,1 0-1,-1 0 0,0 0 0,0 0 0,0 0 1,0 0-1,0 0 0,1 0 0,-1 0 0,0 0 1,0 0-1,0 0 0,0 0 0,1 0 0,-1 0 1,0 0-1,0 0 0,0 0 0,0 0 0,0 0 0,1 0 1,-1 0-1,0 0 0,0-1 0,0 1 0,0 0 1,0 0-1,1 0 76,-1-1-1,1 1 1,-1 0 0,0 0-1,1 0 1,-1-1 0,1 1-1,-1 0 1,1 0 0,-1 0-1,1 0 1,-1 0 0,1 0-1,-1 0 1,1 0 0,-1 0-1,1 0 1,-1 0 0,0 0-1,1 0 1,-1 0 0,1 1-1,-1-1 1,1 0 0,-1 0-1,1 0 1,-1 1 0,1 0-1,12 9 1415,-11-8-1058,2 1-42,-1 0 0,-1 0 1,1 0-1,0 1 0,-1-1 0,0 1 0,0 0 0,0-1 0,0 1 1,-1 0-1,1 0 0,-1 0 0,0 0 0,1 9 0,0 5 295,-1 0 0,-2 23-1,0-13-91,1 36-460,0 33 136,0-32-5559,8-85-2522,4 3 4944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9.8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 5472,'-8'0'2496,"13"6"-2176,4-6 2080,5 3-1376,0-3 864,10-3-1120,9 3-64,4 0-416,7 0-128,3-6-96,0 3-1600,0-2 832,-5 5-3808,2 0 2528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2.8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261 446 2240,'18'-16'8592,"-30"14"-7554,10 1-879,0 1 1,0-1 0,0 1-1,0-1 1,0 1-1,0 0 1,-5 1-1,-8 1 417,-1 1 0,1 1-1,-28 11 1,35-11-476,0 0 1,0 0-1,1 1 0,0-1 0,0 2 1,0-1-1,1 1 0,-12 12 0,8-5 84,0 1 0,0 0 0,2 0-1,0 1 1,0 0 0,-8 26 0,13-33-134,1 0 1,0 1 0,1-1 0,-1 1 0,2-1-1,-1 1 1,1-1 0,0 1 0,1-1-1,0 1 1,1-1 0,-1 1 0,2-1 0,5 15-1,-6-18-13,0-1-1,1 1 1,0-1-1,0 0 1,0 0-1,0 0 1,1 0-1,-1 0 0,1-1 1,0 0-1,0 1 1,0-2-1,1 1 1,-1 0-1,1-1 1,0 0-1,-1 0 1,1 0-1,0 0 0,0-1 1,0 0-1,7 1 1,-4-2 10,-1 1 0,1-1 0,-1-1 1,1 1-1,-1-1 0,1-1 0,-1 1 1,1-1-1,-1-1 0,0 1 0,0-1 0,0 0 1,-1-1-1,12-7 0,-10 5-13,-1-1 1,0 0-1,0 0 0,0 0 0,-1-1 0,0 0 1,-1 0-1,6-11 0,3-10-18,12-35 1,-17 42-97,-6 12 58,1 1 0,-1-2 0,2-16 0,-4 23 7,-1 1 0,0-1 0,0 1 0,0-1 0,0 1-1,0-1 1,-1 1 0,1 0 0,-1-1 0,0 1 0,0 0 0,-1-1 0,1 1 0,-3-5 0,4 8 10,-1-1 1,1 1 0,0 0-1,0 0 1,0-1-1,0 1 1,0 0 0,-1 0-1,1-1 1,0 1-1,0 0 1,-1 0 0,1 0-1,0 0 1,0-1-1,-1 1 1,1 0 0,0 0-1,0 0 1,-1 0 0,1 0-1,0 0 1,-1 0-1,1 0 1,0-1 0,-1 1-1,1 0 1,0 0-1,0 1 1,-1-1 0,1 0-1,0 0 1,-1 0-1,1 0 1,0 0 0,0 0-1,-1 0 1,1 0 0,0 0-1,-1 1 1,1-1-1,0 0 1,0 0 0,0 0-1,-1 1 1,1-1-1,0 0 1,-1 2-13,0-1-1,0 0 1,1 0 0,-1 0-1,0 0 1,1 1 0,-1-1-1,1 0 1,-1 3 0,0 7 170,0 1 1,1 0-1,0 0 1,4 21-1,13 46 776,-14-64-798,2 0 1,0 0 0,1-1 0,0 1-1,1-1 1,0-1 0,2 1 0,-1-1-1,13 13 1,-20-24-112,0-1 0,1 0 1,-1 0-1,0 0 0,1 0 0,-1 0 1,1 0-1,-1 0 0,1 0 0,-1 0 0,1-1 1,-1 1-1,1-1 0,0 1 0,0-1 1,-1 0-1,1 0 0,0 1 0,-1-1 1,1 0-1,0-1 0,0 1 0,-1 0 0,1 0 1,0-1-1,0 1 0,-1-1 0,1 1 1,-1-1-1,1 0 0,-1 0 0,3-1 0,0-1-8,0 1 1,0-2-1,-1 1 0,1 0 0,-1-1 0,0 0 0,0 1 0,0-1 0,0 0 0,3-7 0,31-68 133,39-76-189,-69 142 28,0 2 0,0-1 0,1 1 0,0 0 0,1 1 0,1 0 0,-1 0 0,2 1 0,-1 1 0,13-9 0,-22 16 24,0 1-1,1-1 0,-1 0 0,0 0 0,1 1 1,-1-1-1,1 1 0,-1-1 0,1 1 1,-1 0-1,1 0 0,-1 0 0,1-1 1,-1 1-1,1 0 0,-1 1 0,1-1 0,-1 0 1,1 0-1,-1 1 0,1-1 0,-1 1 1,0-1-1,1 1 0,-1 0 0,1-1 1,-1 1-1,0 0 0,0 0 0,1 0 0,-1 0 1,0 0-1,0 0 0,0 0 0,0 0 1,0 1-1,-1-1 0,1 0 0,0 1 1,0-1-1,-1 0 0,1 1 0,-1-1 0,1 4 1,2 6 37,-1 0 0,0 0 1,0 21-1,-1-12-2,1 55 192,-3-44-49,11-41-421,-1-1 96,16-26 0,-16 25 122,-1-1-1,12-12 1,-3 7-97,0 2 1,2-1 0,30-20-1,-45 34 94,0 1-1,0 0 1,0 0-1,0 0 1,0 0-1,0 1 1,0-1-1,1 1 1,8-1 0,-12 2 27,1 0 0,0 1 0,-1-1 0,1 0 0,-1 1 0,1-1 0,0 1 0,-1-1 0,1 1 0,-1 0 0,0 0 0,1 0 0,-1-1 0,0 1 0,1 1 0,-1-1 0,0 0 0,0 0 0,0 0 0,0 1 0,0-1 0,0 0 0,0 1 0,0-1 0,-1 1 0,1-1 0,-1 1 0,1-1 0,0 3 0,3 13 41,0 0 0,2 23 0,-4-22-46,1 1-1,7 21 1,-6-26 15,-1-2 40,11 24 1,-13-34-67,0 1 0,0-1 0,0 0 0,1 0 0,-1 0 0,1 0 0,-1 0 0,1 0 0,0 0 0,0 0 0,0-1 0,0 1 0,0-1 0,0 1 0,0-1 0,4 2 0,-4-3 7,0 0-1,0 1 1,0-1 0,0 0 0,0-1 0,0 1 0,0 0 0,0 0 0,0-1 0,0 1 0,0-1 0,0 0-1,0 1 1,0-1 0,0 0 0,0 0 0,2-2 0,2-1-5,-1-1-1,1 1 1,-1-1-1,4-5 1,47-56-230,-36 39 288,1 2 0,2 0 1,33-28-1,-38 39-43,47-40-437,-64 52 235,-5 3 97,-6 5-7,2 2 90,0 0 0,1 0 0,1 0 0,-1 1 0,1 0 0,1 0 1,-10 19-1,-21 76 166,35-102-150,-1 3 1,-5 19 56,0 0 0,-5 41 1,11-56-31,1-1 1,0 0 0,0 0 0,1 0-1,1 10 1,-1-14-10,1 0 1,-1 0-1,0 0 0,1 0 0,0 0 1,0 0-1,0-1 0,0 1 0,1-1 1,-1 1-1,4 2 0,-5-4 6,1-1-1,0 0 0,-1 1 0,1-1 0,0 0 1,0 0-1,0 0 0,0-1 0,-1 1 1,1 0-1,0-1 0,0 1 0,0-1 1,0 0-1,1 1 0,-1-1 0,0 0 1,0 0-1,0-1 0,0 1 0,0 0 1,0-1-1,0 1 0,3-2 0,1 0 22,1-1 0,-1 0 0,1-1 0,-1 1-1,11-10 1,1-2-17,0-2-1,-1 0 1,-1 0-1,25-38 1,-16 17 3,32-68 0,-49 87-30,0-1 0,-2 1 0,0-1 0,-1 0 0,-2-1 0,1 1 0,-1-40 0,-4 6 19,-15-93 1,14 134-19,0-4 20,-1 0 1,0 0-1,-1 0 0,-1 0 0,-10-22 0,15 38-26,-1 0-1,1 0 1,0 0 0,-1 1-1,1-1 1,-1 0 0,1 0-1,0 1 1,-1-1-1,0 0 1,1 1 0,-1-1-1,1 0 1,-1 1-1,0-1 1,1 1 0,-1-1-1,0 1 1,0 0-1,1-1 1,-1 1 0,0 0-1,0-1 1,0 1-1,0 0 1,1 0 0,-1 0-1,0 0 1,0-1-1,0 1 1,-1 1 0,1-1-7,-1 1 1,1 0 0,-1 0 0,1 0 0,0 0 0,0 0-1,-1 0 1,1 0 0,0 0 0,0 1 0,0-1-1,0 0 1,1 1 0,-1-1 0,0 0 0,0 1-1,0 2 1,-2 5 28,0 0-1,0 1 0,1 0 0,1-1 1,-2 15-1,4 50 265,1-45-239,2 0 0,1-1-1,2 1 1,0-1 0,13 30 0,64 127 93,-83-182-134,5 9-80,33 63-87,-32-64-612,1 0 1,0 0-1,0-1 1,12 11-1,-17-18 282,0 0-1,0-1 1,1 1-1,-1-1 1,1 0-1,-1 0 1,1 0-1,0 0 1,0-1-1,0 0 1,-1 1-1,1-1 1,1-1-1,-1 1 1,0-1-1,7 1 1,-3-2-427,1 0 1,0-1-1,-1 0 1,1 0-1,-1 0 0,12-6 1,39-21-2889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5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188 123 1472,'-19'-5'3947,"18"5"-3724,0-1 0,0-1 0,0 1 0,0 0 0,0 0 0,1 0 0,-1 0 0,0-1 0,1 1 1,-1 0-1,0 0 0,1-1 0,0 1 0,-1-3 0,-3-5 1460,-13-29 2306,16 38-3918,0-1 0,0 1 0,0-1 0,1 1 0,-1-1 1,0 1-1,0 0 0,0-1 0,0 1 0,0 0 0,0 0 0,0 0 0,0 0 0,0 0 1,0 0-1,0 0 0,0 0 0,0 0 0,0 0 0,1 0 0,-1 1 0,0-1 0,-1 1 1,-5 8 218,-14 18 0,15-20-170,0-1 0,1 1-1,0 0 1,0 1 0,1-1-1,-5 10 1,4-4 18,0 0 0,1 1 0,0-1 0,1 1 0,0 0 0,2 0 0,-1 14 0,1-16 15,0-1 0,-1 1-1,-4 14 1,4-17-14,-1 1 0,2 0 0,-1 0 0,1 0 0,1 17 0,2-14-93,-1-6 13,0-1 0,-1 1 1,0 11-1,-1-4-14,1 1 0,0-1 0,5 28 0,13 44 234,-6-31-87,-5-27-102,0 0 1,20 47 0,-18-52-11,-7-15-60,1 0 0,1 0 0,7 12 0,-8-14 13,1 0 1,0 0 0,0-1 0,0 1 0,1-1-1,0-1 1,0 1 0,0 0 0,0-1-1,1 0 1,0-1 0,0 1 0,0-1 0,8 3-1,-3-2 36,1-1 0,-1-1 0,1 0 0,0 0 0,0-1 0,0-1 0,-1 0 0,22-3 0,4-3 111,55-16 1,-67 14-166,0-1 0,0-1 0,-1-2 0,0 0 1,-1-1-1,0-1 0,-2-2 0,1 0 0,-2-1 0,0-1 1,-1-1-1,21-27 0,-20 19-95,52-69 275,-60 79-93,-2-2 0,1 1 0,10-31 0,-18 41-184,-1 1-1,-1-1 1,1 0 0,-1 0 0,-1 0 0,0 0 0,0 0 0,0 0 0,-1 0 0,-3-12 0,-1-2-298,-1 1 0,-15-32 0,5 14 75,-2 0 0,-23-36 1,34 64 264,-1 0 1,0 1-1,0 0 1,-1 0-1,0 1 0,-1 0 1,0 0-1,-1 1 1,1 1-1,-24-13 1,18 13 10,0 1 1,-1 1 0,0 0 0,0 1 0,0 1-1,0 0 1,-1 2 0,1 0 0,-1 1-1,-20 2 1,26-1-3,-1 1 0,0 0 0,0 1-1,1 1 1,0 0 0,-1 0 0,2 1 0,-1 1-1,0 0 1,1 0 0,0 1 0,1 1-1,0 0 1,-13 13 0,1 2-56,1-1-595,-20 26 0,38-43-1,0 0-1,1 1 1,-1-1-1,1 1 1,0-1-1,1 1 1,-1 0-1,1 0 1,0 0-1,1 0 1,-1 6-1,1 6-3129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5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8 2816,'-5'-8'5102,"5"9"-4804,-1 1 0,0-1 1,1 0-1,-1 1 0,1-1 1,0 1-1,-1-1 0,1 1 1,0 2-1,0 1-27,0 18 828,-1-1 0,-3 24 0,0-17-311,2-1 1,1 32-1,-2 37-33,-1 15-1261,4-87-1468,23-45-4847,-4 0 2789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6.1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 2304,'2'-1'191,"-1"0"0,1 1 0,-1-1 1,1 0-1,-1 1 0,1-1 0,0 1 0,-1 0 0,1 0 1,0-1-1,-1 1 0,1 0 0,0 1 0,-1-1 1,1 0-1,0 0 0,-1 1 0,1-1 0,0 1 0,2 1 1,-1-1 75,-1 0 0,0 0 1,0 0-1,0 1 1,0-1-1,0 1 1,0-1-1,0 1 1,-1 0-1,1 0 1,0 0-1,-1 0 0,0 0 1,2 2-1,-1 1 90,0 1-1,0-1 0,-1 1 0,0-1 1,0 1-1,0-1 0,-1 1 1,1 0-1,-1-1 0,-1 1 0,0 5 1,-3 10 881,-10 33 0,5-20-406,-8 35-680,-8 76 0,24-100-5064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6.4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6 3552,'-9'-6'3968,"18"12"-3040,5-6 1760,5 0-1536,9 0 1088,2 0-1280,6 0-192,3 3-513,3 1-159,2 1-64,3-2-1023,-5-3 543,0-3-4192,1-2 2560,10 5-2848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26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1157 6144,'0'0'1978,"8"-10"1441,50-79 1551,-41 63-3936,39-46 0,-12 17-195,15-26 356,48-90-1,-78 126-933,-18 28-117,0 0 0,9-22 1,-15 31-9,2 17 176,11 23-114,-3 2 1,0 0 0,13 46-1,-25-67-152,0-1 0,0 1 0,-1 0-1,-1 0 1,0 0 0,-1 0-1,0 0 1,-1 0 0,-1 0-1,0 0 1,-1-1 0,0 1 0,-5 13-1,6-21-97,0-1-1,0 0 1,0 0 0,0 0-1,0 0 1,-1 0-1,0-1 1,0 1-1,0-1 1,0 1 0,-1-1-1,1 0 1,-1 0-1,1-1 1,-1 1 0,0-1-1,0 0 1,-1 0-1,1 0 1,0-1-1,-1 1 1,1-1 0,0 0-1,-1 0 1,0 0-1,1-1 1,-1 0 0,1 0-1,-1 0 1,1 0-1,-1-1 1,0 0-1,1 0 1,-9-3 0,-5-1-147,1-2-1,-32-16 1,46 22 162,0 0-1,1-1 1,-1 1-1,0 0 1,0 0-1,-3 0 1,-1-1-79,-5-2-222,16 5 222,9 9 283,1 0 0,-1-2 0,2 1 0,-1-2 0,1 0-1,0 0 1,0-2 0,1 0 0,0 0 0,0-2 0,0 0 0,0-1-1,19 1 1,-25-4-121,-1 0 0,0 0-1,0-1 1,0 0 0,0 0 0,-1-1-1,1 0 1,0-1 0,-1 0 0,11-7-1,4-4 85,0-2-1,21-19 0,-31 24-127,14-17 0,9-9 213,-26 29-325,1-1 0,1 2 0,12-8 0,-18 13 67,-1 0 1,1 1-1,-1-1 1,1 1 0,0 1-1,0-1 1,0 1-1,0 0 1,12 0 0,46 3 67,32-1 136,-69-1 136,-23 1-261,1 0 0,0-1-1,0 0 1,0 0 0,0-1 0,0 1-1,-1-1 1,9-2 0,-13 3-34,1 0 1,-1-1-1,1 1 0,-1 0 1,1 0-1,-1 0 0,1 0 1,-1-1-1,1 1 1,-1 0-1,1-1 0,-1 1 1,0 0-1,1-1 0,-1 1 1,0 0-1,1-1 0,-1 1 1,0 0-1,1-1 1,-1 1-1,0-1 0,0 1 1,1-1-1,-1 1 0,0-1 1,0 1-1,0-1 0,0 1 1,0-1-1,0 1 0,1-1 1,-1 1-1,0-1 1,-1 1-1,1-1 0,0 1 1,0-1-1,0 1 0,0-1 1,0 1-1,0-1 0,-1 1 1,1-1-1,0 1 1,0-1-1,-1 1 0,1-1 1,0 1-1,-1-1 0,-1-1-46,0 0-1,-1 1 0,1-1 1,0 1-1,0 0 0,-1-1 0,1 1 1,-1 0-1,1 0 0,-1 0 1,-2 0-1,-8-1-27,0 1 0,0 0-1,0 1 1,0 0 0,0 1 0,0 1 0,0 0-1,0 0 1,-17 7 0,11-3 206,0 2-1,1 0 1,0 1 0,0 0-1,-25 19 1,37-24-69,1 1 0,0-1 1,0 1-1,0 0 0,0 0 0,1 1 1,0 0-1,0-1 0,0 1 0,1 1 1,0-1-1,0 0 0,0 1 0,1-1 1,0 1-1,0 0 0,1 0 0,0 0 1,0 0-1,1 0 0,0 0 0,0 0 1,0 0-1,1 0 0,0 0 0,0-1 0,1 1 1,0 0-1,5 12 0,-2-10 46,-1 0 0,2 0 0,10 15-1,-13-21-92,0 0 0,0 0-1,0-1 1,0 1-1,1-1 1,-1 0 0,1 0-1,-1 0 1,1 0-1,0-1 1,0 1 0,5 1-1,3-1 36,1 0 1,-1-1-1,1 0 0,-1-1 0,0-1 0,1 0 1,-1 0-1,1-1 0,16-5 0,15-6-29,50-23-1,-67 25-26,162-80-1209,-82 37 264,91-30-41,18-8 320,-201 83 662,-11 6 8,-1 1-1,1 0 0,0 0 0,0 0 0,8-2 0,-6 3 11,-9 3 16,-17 10 42,-10 8 56,-40 19 0,13-8 196,23-12-122,13-7-21,0 0-1,-23 18 0,39-26-134,1 1 0,-1-1 0,0 1 0,1-1 0,0 1 0,0 0 0,1 1 0,-1-1 0,1 1 0,0-1 0,1 1 0,-1 0 0,-1 7 0,4-11-12,-1 1-1,1-1 1,-1 0 0,1 1-1,0-1 1,0 1 0,1-1 0,-1 0-1,0 1 1,2 2 0,-2-4-21,0 0 0,1 0 0,-1 0 0,0 0 0,1 0 0,-1-1 0,1 1 0,0 0 0,-1 0 0,1-1 0,-1 1 0,1 0 0,0-1 0,0 1 0,-1-1 1,1 1-1,0-1 0,0 1 0,0-1 0,0 1 0,0-1 0,-1 0 0,1 0 0,0 1 0,0-1 0,0 0 0,0 0 0,2 0 0,2 0 7,-1-1 0,1 0-1,0 0 1,-1 0 0,1-1 0,-1 0-1,1 0 1,-1 0 0,0 0 0,7-5-1,6-5-284,16-14 0,-23 17 34,6-5-89,-1-1 0,-1-1 0,0 0 0,12-20 0,12-14-116,-33 44 425,-4 5 6,0 0-1,0 0 1,0 0-1,0 0 1,0 0-1,-1 0 1,1-1-1,0 1 0,-1 0 1,1 0-1,0-1 1,-1 1-1,1-2 1,-12 27-118,4-10 172,5-8 11,-1-1 0,1 1-1,1 0 1,-1 0 0,1 0 0,0 0 0,0 0-1,1 0 1,-1 0 0,2 0 0,-1 0 0,0 0-1,1 0 1,0 0 0,1 0 0,0 0 0,-1 0-1,2-1 1,2 7 0,-1-3 22,1 1 0,0-1 0,0 0 0,1-1 0,0 1 0,1-1 0,0 0 0,0-1 0,0 1 0,10 6 0,-14-13-75,-1 0-1,1 0 0,-1 0 0,0-1 1,1 1-1,-1 0 0,1-1 1,0 0-1,-1 0 0,1 0 1,-1 0-1,1 0 0,0 0 0,-1 0 1,1-1-1,-1 0 0,1 1 1,-1-1-1,0 0 0,4-2 1,3-1-3,-1-1 0,1 1 0,-1-2 0,9-7 0,24-24-582,40-47-1,-49 48 148,-3-2-1,39-62 1,35-88-240,-49 85 550,49-88 311,-102 189-205,0 1 1,0-1 0,0 0 0,0 0-1,-1 0 1,1 0 0,-1 0 0,1 0-1,-1-1 1,0-2 0,0 5 15,0 0-1,0 0 1,0 0-1,0 0 1,0 0 0,0 0-1,0 0 1,0-1-1,0 1 1,0 0 0,0 0-1,0 0 1,0 0-1,-1 0 1,1 0-1,0 0 1,0 0 0,0 0-1,0 0 1,0 0-1,0 0 1,0 0 0,0-1-1,-1 1 1,1 0-1,0 0 1,0 0 0,0 0-1,0 0 1,0 0-1,0 0 1,0 0 0,-1 0-1,1 0 1,0 0-1,0 0 1,0 0 0,0 1-1,0-1 1,0 0-1,0 0 1,-1 0 0,1 0-1,0 0 1,0 0-1,0 0 1,0 0 0,0 0-1,0 0 1,0 0-1,-12 13-47,8-8 81,-10 12 106,-13 23-1,-1 12 43,-39 106-1,43-94-30,4 1-1,-14 69 1,32-117-78,0 0 1,0 0-1,2 0 1,2 26-1,-1-33-10,0 0 0,1-1 0,1 1-1,0 0 1,0-1 0,0 1 0,2-1 0,9 16 0,-13-23-42,0 0 1,1 0-1,-1 0 0,1 0 1,-1-1-1,1 1 1,0-1-1,0 1 1,0-1-1,-1 1 1,2-1-1,-1 0 1,0 0-1,0 0 1,0 0-1,0-1 0,0 1 1,1-1-1,-1 1 1,0-1-1,1 0 1,-1 0-1,0 0 1,1 0-1,3 0 1,6-4-45,1 0 0,-1 0 1,-1-1-1,19-11 1,-24 13 25,10-6-132,-1 0 1,0-1 0,-1-1-1,0-1 1,-1 0 0,0 0-1,13-17 1,-18 17 27,1 0 0,-2 0 0,1-1 1,-2 0-1,8-19 0,-13 29 87,58-173-693,-50 146 641,85-373 341,-88 326-256,-6 74-9,0 1-1,1-1 0,-1 0 0,0 0 0,-1 0 0,0-4 1,1 7-6,0 0 1,0 0 0,0 0 0,0-1 0,0 1-1,0 0 1,0 0 0,0-1 0,0 1 0,0 0-1,0 0 1,-1 0 0,1 0 0,0-1 0,0 1-1,0 0 1,0 0 0,-1 0 0,1 0 0,0 0-1,0 0 1,0-1 0,-1 1 0,1 0 0,0 0-1,0 0 1,0 0 0,-1 0 0,1 0-1,0 0 1,0 0 0,-1 0 4,0 0 0,0 1-1,0-1 1,1 0 0,-1 1 0,0-1-1,0 1 1,1-1 0,-1 1 0,1-1-1,-1 1 1,0 0 0,0 0 0,-6 10 207,0 0 0,0 0 0,2 1 0,-1 0 0,1 0 1,-3 13-1,2-8 97,-8 26-12,1 0 1,-11 81-1,3 89 12,18-169-96,-13 184 666,15-216-855,1 1 0,0-1 0,0 1-1,2 0 1,0-1 0,0 0 0,1 1 0,6 14 0,-3-8 3,-4-11 3,1 1 1,1 0-1,6 12 0,-9-19-27,1 0 0,-1 0 0,0 0 0,1 0 0,0 0 0,-1 0 0,1-1 0,0 1 0,0-1 0,0 0 0,0 1 0,0-1 0,0 0 0,0 0 0,0 0 0,0 0 0,1 0 0,3 0 0,-3-1-2,-1 0 0,0 0 0,1 0 0,-1-1 0,0 1 0,1-1 1,-1 1-1,0-1 0,1 0 0,-1 0 0,0 0 0,0 0 0,3-2 0,31-24 16,-12 8-75,1 3-194,2-1-162,0-2 1,41-36 0,-66 53 374,20-19-484,32-40 1,-50 55 455,1-1 0,-1 1 0,0 0-1,0-1 1,-1 0 0,0 0 0,0 0-1,-1 0 1,0-1 0,0 1 0,0 0-1,0-12 1,-2 17 47,0 1 0,0-1 0,0 0 0,0 0 0,-1 0 0,1 1 0,-1-1 0,1 0 0,-1 0 0,1 1 0,-1-1 0,0 0 0,0 1 1,0-1-1,0 1 0,0-1 0,-1-1 0,0 2 2,1 1 1,0-1 0,0 0 0,0 1 0,-1-1-1,1 1 1,0-1 0,-1 1 0,1-1-1,0 1 1,-1 0 0,1 0 0,0 0 0,-1 0-1,1 0 1,0 0 0,-1 0 0,1 0 0,-1 0-1,1 1 1,0-1 0,-3 1 0,-6 3 67,-1 1 1,1 0-1,0 0 1,1 1-1,-1 0 1,1 1-1,-15 14 1,11-8 210,1 0 0,0 0 0,1 1 0,-12 21 0,20-29-200,0 0 0,0 0-1,0 1 1,1-1 0,0 1-1,0-1 1,1 1 0,0 0-1,-1 11 1,2-14-8,0 0-1,0 1 1,1-1 0,-1 0 0,1 0 0,0 0-1,0 1 1,1-1 0,-1 0 0,1 0-1,0-1 1,0 1 0,0 0 0,0-1-1,1 1 1,4 4 0,-5-6-41,-1-1 1,1 0 0,0 0-1,0-1 1,-1 1-1,1 0 1,0-1-1,0 1 1,0-1-1,0 1 1,0-1 0,0 0-1,0 0 1,0 0-1,0 0 1,0 0-1,0 0 1,0-1-1,0 1 1,3-2 0,7-1-29,1-1 0,11-6 0,-12 5 36,131-60-58,-125 55-1,0-2 0,-1 0 0,28-25 0,-40 33 62,9-9-109,18-18-1,-29 28 77,1 0 0,-1 0 0,1 0 0,0 0 0,0 1-1,0 0 1,1 0 0,-1 0 0,1 0 0,-1 0 0,1 1 0,-1 0-1,6-1 1,-9 3 21,0-1 1,0 0-1,0 1 0,0-1 0,0 1 0,0-1 1,0 1-1,0-1 0,0 1 0,-1 0 0,1-1 1,0 1-1,0 0 0,-1 0 0,1-1 0,0 1 1,-1 0-1,1 0 0,0 0 0,-1 0 0,0 0 1,1 0-1,0 2 0,7 26 485,5 35 52,-11-54-473,-1 1-1,2-1 1,-1 0 0,1-1 0,1 1-1,0-1 1,0 1 0,1-1-1,11 16 1,-15-24-50,0 1-1,0-1 1,0 0-1,0 0 1,0 0-1,0 0 1,0-1 0,0 1-1,1 0 1,-1 0-1,0-1 1,1 1-1,-1-1 1,0 1-1,1-1 1,-1 1-1,1-1 1,-1 0 0,0 0-1,1 0 1,-1 0-1,1 0 1,-1 0-1,1 0 1,-1 0-1,3-1 1,2-1-9,0-1 1,-1 1 0,1-1-1,-1 0 1,6-4-1,5-3-12,18-9 27,0-2 0,0-1 0,57-51 0,-35 27 75,-56 46-107,0 0 1,0 0-1,0 0 1,0 0-1,0 0 0,0 0 1,0 0-1,0 0 1,1-1-1,-1 1 1,0 0-1,0 0 1,0 0-1,0 0 0,0 0 1,0 0-1,0 0 1,0 0-1,0 0 1,0 0-1,0 0 1,0 0-1,0 0 0,0 0 1,1 0-1,-1 0 1,0 0-1,0-1 1,0 1-1,0 0 1,0 0-1,0 0 0,0 0 1,0 0-1,0 0 1,0 0-1,1 0 1,-1 0-1,0 0 1,0 1-1,0-1 0,0 0 1,0 0-1,0 0 1,0 0-1,0 0 1,0 0-1,0 0 1,1 0-1,-1 0 0,0 0 1,0 0-1,0 0 1,0 0-1,0 0 1,0 0-1,0 0 1,0 0-1,0 1 1,0-1-1,-1 9 3,-6 16 11,6-19 22,0-1-23,0 0 0,0-1 0,1 1 0,-1 0 1,1 0-1,0-1 0,1 1 0,-1 0 0,1 0 0,0-1 1,0 1-1,1-1 0,-1 1 0,1-1 0,0 1 0,0-1 1,1 0-1,-1 0 0,4 4 0,-4-5 18,1 0 1,0 0-1,0 0 0,0-1 1,0 1-1,0-1 0,0 0 0,0 0 1,1 0-1,-1 0 0,1 0 0,0-1 1,-1 0-1,1 0 0,0 0 1,0 0-1,0 0 0,-1-1 0,1 0 1,0 0-1,0 0 0,0 0 1,0-1-1,4 0 0,5-2 3,0-1 1,1-1-1,-2 0 0,1-1 1,17-10-1,-4-1-52,32-26 1,4-10-143,-62 53 161,0 0 0,1 0 1,-1 0-1,0 0 0,0 0 0,0 0 1,0 0-1,0 0 0,1 1 0,-1-1 1,0 0-1,0 0 0,0 0 0,0 0 1,0 0-1,0 0 0,0 0 0,1 0 1,-1 0-1,0 0 0,0 0 1,0 0-1,0 1 0,0-1 0,0 0 1,0 0-1,0 0 0,0 0 0,0 0 1,0 0-1,1 1 0,-1-1 0,0 0 1,0 0-1,0 0 0,0 0 1,0 0-1,0 0 0,0 1 0,0-1 1,0 0-1,0 0 0,0 0 0,0 0 1,-1 0-1,1 1 0,2 14 94,-2 25-105,0-32-113,5 24 192,-1-33-40,1 0-1,-1 0 0,0-1 0,0 0 0,0 0 1,4-2-1,89-52-524,-79 46 489,3-1-39,0 1 0,1 1-1,44-13 1,-63 21 51,0 1 0,0 0-1,0-1 1,0 1 0,0 0 0,0 1 0,0-1 0,0 0 0,0 1 0,0 0 0,-1 0 0,5 1 0,-6-1 5,1 0 0,-1-1 0,1 1 0,-1 0 1,1 0-1,-1 0 0,0 1 0,0-1 0,1 0 1,-1 0-1,0 1 0,0-1 0,0 1 1,-1-1-1,1 1 0,0-1 0,0 1 0,-1-1 1,1 1-1,-1 0 0,0-1 0,1 3 0,-1 1 0,1-1-1,0 1 0,0 0 1,1-1-1,-1 1 0,1-1 1,0 0-1,0 1 0,4 5 1,-4-7-9,0-1 1,0 0-1,0 0 1,0 0-1,0 0 1,0-1 0,0 1-1,1 0 1,-1-1-1,1 0 1,0 1-1,-1-1 1,1 0-1,0 0 1,-1-1-1,1 1 1,0-1 0,4 1-1,8 1-15,1-2 0,1 0-1,-1 0 1,-1-2 0,1 0 0,0 0 0,0-2-1,-1 0 1,1-1 0,-1 0 0,26-14-1,-12 4-121,0-2-1,-1-1 0,-1-1 0,-1-1 0,37-36 0,-57 48-77,-9 9-111,-12 10 123,-2 6 236,0 1 1,2 1 0,0 0-1,1 1 1,1 1 0,0 0-1,-10 27 1,17-36 163,-7 26 0,12-33-153,-1-1 1,1 1 0,1 0 0,-1 0 0,1 0-1,0-1 1,0 1 0,0 0 0,2 6-1,-2-11-41,0 1-1,0-1 0,0 0 1,0 1-1,0-1 1,0 0-1,1 0 0,-1 1 1,0-1-1,0 0 0,0 1 1,1-1-1,-1 0 0,0 0 1,0 1-1,1-1 0,-1 0 1,0 0-1,1 0 0,-1 0 1,0 1-1,1-1 1,-1 0-1,0 0 0,1 0 1,-1 0-1,0 0 0,1 0 1,-1 0-1,0 0 0,1 0 1,-1 0-1,0 0 0,1 0 1,-1 0-1,0 0 1,1 0-1,-1 0 0,0 0 1,1 0-1,-1-1 0,0 1 1,1 0-1,-1 0 0,0 0 1,1 0-1,-1-1 0,0 1 1,1-1-1,18-14-46,-16 12 4,188-166-169,-178 155 276,-5 6-119,-12 16 66,-17 22-21,2 1 1,-18 43 0,-45 148 30,4-8 51,-35 39 132,111-250-209,-56 112 48,45-93-119,-1 0-1,-30 36 1,42-55 67,-16 14-234,18-16 199,-1-1 1,0 1 0,0-1-1,0 1 1,0-1 0,0 0-1,0 1 1,0-1 0,0 0-1,0 0 1,0 0 0,0 0-1,0 0 1,0 0 0,0 0-1,0 0 1,0 0 0,-2 0-1,2-1 16,1 1 0,-1 0 0,0-1 0,1 1 0,-1 0 0,0-1 0,1 1 0,-1-1 0,0 1 0,1-1 0,-1 1-1,1-1 1,-1 0 0,1 1 0,-1-1 0,1 0 0,-1 1 0,1-1 0,0 0 0,-1 1 0,1-1 0,0 0 0,0 0-1,-1 0 1,1 0 0,0-20-141,0 19 135,1-8-13,1 0-1,0-1 1,1 1-1,0 1 1,0-1-1,1 0 1,5-10 0,43-61-262,-35 55 168,19-26-258,-14 22-1421,32-58 0,-3-45-5567,-38 94 4708,27-83-4802,-22 69 4837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7.3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15 2912,'2'-14'12028,"-4"18"-12579,-2 4 1243,1 1 0,0 0 0,0 1 0,-1 12 0,-1 2 301,-26 105 1834,26-99-2609,1 0 1,-1 41 0,4-42 186,-1-16-1173,2 2-3637,19-35-3658,-16 16 6947,0-1-1,-1 1 1,5-10 0,1-2-1705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7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 2912,'-19'1'8473,"25"0"-5992,52 14 2728,7 1-2930,52 10-828,-101-24-1497,-1 1-61,-1-1-1,0-1 0,1 0 1,-1-1-1,1 0 0,-1-1 1,15-3-1,-21 2-1391,-3 1 334,0 0-1,0 0 0,0-1 1,-1 0-1,1 0 0,6-4 1,0-2-1731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28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230 613 2400,'-1'0'9269,"-5"0"-8786,0 1 0,0-1-1,0 2 1,0-1 0,0 1 0,-10 4 0,-35 19 638,19-8-342,22-12-518,0 0 1,0 1-1,1 0 1,-12 11-1,18-15-208,0 0 0,1 1-1,-1-1 1,1 1 0,-1 0-1,1 0 1,0 0 0,0 0-1,0 0 1,1 0-1,-1 1 1,1-1 0,-1 1-1,1-1 1,0 1 0,0 6-1,1-8-22,0 0 0,1 0 0,-1 0 0,1 0 0,-1 0 0,1 0-1,0 0 1,0 0 0,0 0 0,0 0 0,0 0 0,0 0 0,1-1 0,-1 1-1,1 0 1,-1-1 0,3 3 0,1 0-12,1 0 1,-1-1-1,1 1 0,8 3 1,1 1 47,0-2 1,0 0-1,1-1 1,28 6-1,-38-10-20,0-1 0,0 1 0,-1-1 0,1 0-1,0-1 1,0 1 0,-1-1 0,1-1 0,-1 1-1,1-1 1,-1 0 0,1 0 0,-1 0 0,0-1 0,0 1-1,0-1 1,7-6 0,-4 1-81,0 0 0,0-1-1,-1 0 1,0 0 0,0-1 0,-1 0 0,-1 0-1,1 0 1,-2-1 0,1 0 0,-2 1 0,1-2-1,-1 1 1,1-15 0,-2 3-244,0 0 0,-3-34 0,0 8 145,-9-289-143,8 317 281,-5-93 40,3 95 17,4 17-85,-1 0 0,1 0-1,-1-1 1,1 1 0,0 0-1,0 0 1,0-4 0,-4 27 355,1 0 1,1 0 0,0 0-1,4 38 1,-1-14-134,3 280 1023,-3-250-1006,3 32 231,6 107-35,-8-191-415,-1-4-3437,19-51-6484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30.4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379 45 2656,'-4'1'1033,"1"0"0,0 0 0,-1 1 0,1-1 1,0 1-1,-6 3 0,-6 3-84,3-1 23,0 0 0,-14 10-1,9-5-115,2-1-492,0 1-1,1 0 1,1 1 0,0 1 0,0 0 0,2 1 0,0 0 0,-13 23 0,-1 10 737,-31 82 0,37-78-504,-15 69 0,32-112-502,1 0 0,0 0 0,0 0 0,1 0 0,1 0 0,-1 0 0,1 0 0,1-1 0,3 14 0,4 4 150,20 44 0,13 3-14,-22-42-152,-11-16-1,2 0 0,13 13 0,8 13 29,-25-32-83,1 1 1,0-1-1,0-1 1,1 0-1,0 0 1,0 0-1,17 9 1,-21-14-13,1 0 0,0 0 0,0-1 0,0 1 0,0-1 0,0-1 0,0 1 0,1-1 0,-1 0 0,0 0 0,1-1 0,-1 0 0,1 0 0,-1-1 0,0 1 0,7-3 0,12-4 29,0-2 1,-1-1-1,42-22 1,64-50 176,-76 46-111,27-23 10,-20 14-197,-41 31 3,-1 0 0,0-2 1,-1 0-1,25-30 0,-35 35-35,0 1 0,-1-1 0,0 0 0,-1-1 0,0 0 0,-1 0 0,0 0 0,-1 0 0,-1-1 0,3-15 0,-3 0 32,-2 0 0,-1 0 0,-4-33 0,3 51 43,-1-11-4,0 0 0,-2 0 1,-1 0-1,-1 0 0,0 1 1,-1 0-1,-2 0 0,-15-27 1,16 33-1,-1 1 0,0 0 0,-1 1 1,0 0-1,-1 1 0,-1 0 0,0 0 1,0 1-1,-1 1 0,0 0 0,-1 0 0,-14-6 1,5 6-3,1 0 1,-1 1 0,-1 1 0,1 1 0,-1 1-1,0 1 1,-1 1 0,1 2 0,0 0-1,-1 1 1,-39 7 0,53-5-124,0 1-1,0 0 1,0 1 0,1 0 0,0 1-1,-17 10 1,20-11-548,1 0 0,0 1 0,0 0 0,1 0 0,-1 0 0,1 1 0,0-1 0,0 1 0,1 1 0,-6 10 0,8-14 159,1-1 1,0 1 0,0 0 0,0 0 0,1 0 0,-1 0-1,1 0 1,-1 0 0,1 0 0,0 5 0,7 13-2726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31.0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27 2304,'-3'-8'419,"0"-10"5599,18 45-2989,4 56-479,-11-54-2014,-2 0 0,4 32 0,-5-22-278,-3 3 76,-3-33-259,1 0 1,1 0-1,2 15 0,-3-24-51,3 10-2887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31.5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 3328,'11'-21'3456,"-10"24"-3063,0 0 1,0 0-1,-1 0 1,1 0-1,-1 0 1,0 0-1,1 0 1,-1 0-1,-1 5 1,0 4 156,-6 254 6447,5-126-5348,2-111-4954,1 0-3641,0-36 4226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31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42 4384,'0'0'1632,"9"0"-1248,-4-3-128,4 3 2112,1 0-1344,-1-4 1408,5-1-1376,11-4 640,3 0-992,10 6-224,-1 3-321,6-4-63,5 8-32,-6-4-1887,5-4 991,-5-1-4224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40.9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168 592 1888,'-4'-3'5409,"-5"4"-3808,-9 4-467,5 1-602,1 1 0,0 0 0,-17 13 0,23-16-483,1 1 0,-1 0 0,1 0 0,1 0 0,-1 1 0,1-1 0,0 1 0,0 0 0,-4 9 0,4-3 31,0 0 1,1-1-1,0 1 0,1 1 0,1-1 0,-1 0 0,2 0 0,0 1 1,1 12-1,4 10 210,15 64 0,-18-90-217,1 1 0,1-1 1,-1 0-1,7 10 0,-8-16-18,-1-1 0,1 0-1,-1 0 1,1 1-1,0-1 1,0-1 0,0 1-1,0 0 1,3 1-1,-4-2-9,0 0-1,0-1 0,0 0 0,0 1 1,0-1-1,0 0 0,0 1 0,0-1 1,0 0-1,0 0 0,1 0 0,-1 0 1,0 0-1,0 0 0,0 0 0,0 0 1,0 0-1,0-1 0,0 1 0,1 0 1,-1-1-1,1 0 0,0 0 6,0-1-1,0 0 1,0 1-1,0-1 1,0 0-1,0 0 1,-1 0 0,1 0-1,0 0 1,-1-1-1,0 1 1,0 0-1,2-3 1,0-4 37,0 1 0,4-18 0,0-21-279,-2-1 0,-2-62 0,-3 83 113,1 15 12,0 1 0,-2 0 0,1-1 1,-1 1-1,-5-20 0,4 23-331,1 3-173,-1 14 249,0 7 409,2-1 0,0 1-1,1 0 1,5 28-1,19 62 479,-21-87-421,2-1 0,0 0 0,1 0 0,13 23 0,-19-39-95,1 0 0,-1 1 0,1-1 1,0 0-1,0 0 0,0 0 1,0 0-1,0-1 0,0 1 0,0-1 1,1 1-1,-1-1 0,0 0 1,1 1-1,-1-1 0,1 0 0,0-1 1,-1 1-1,1 0 0,0-1 1,-1 0-1,1 1 0,0-1 0,3-1 1,-1 1 0,0-1 1,-1 0 0,1 0-1,0 0 1,-1-1 0,1 0-1,-1 0 1,1 0 0,-1 0-1,0-1 1,0 1-1,0-1 1,5-5 0,17-18-11,-2-2 1,34-48 0,-34 42-81,47-51 0,-28 41-621,-43 43 649,1 1-1,-1 0 1,0-1 0,1 1-1,-1 0 1,0 0-1,1-1 1,-1 1 0,1 0-1,-1 0 1,1-1-1,-1 1 1,1 0 0,-1 0-1,1 0 1,-1 0-1,1 0 1,-1 0 0,1 0-1,-1 0 1,1 0 0,0 0-1,0 0 6,-1 1 0,1-1 0,-1 1 0,1-1 0,-1 0 0,1 1 0,-1-1-1,0 1 1,1-1 0,-1 1 0,1 0 0,-1-1 0,0 1 0,0-1 0,1 1 0,-1-1 0,0 1 0,0 0-1,0-1 1,0 1 0,0 0 0,0 0 0,5 45 167,-4 93 1,-2-69 243,1-44 332,0-26-716,0 1 0,0-1-1,0 0 1,0 0-1,0 0 1,0 0-1,0 0 1,0 0-1,0 1 1,0-1 0,0 0-1,1 0 1,-1 0-1,0 0 1,0 0-1,0 0 1,0 0 0,0 0-1,0 0 1,0 0-1,0 1 1,1-1-1,-1 0 1,0 0-1,0 0 1,0 0 0,0 0-1,0 0 1,0 0-1,1 0 1,-1 0-1,0 0 1,0 0 0,0 0-1,0 0 1,0 0-1,0 0 1,1 0-1,-1 0 1,0 0-1,0 0 1,0 0 0,0-1-1,0 1 1,0 0-1,0 0 1,1 0-1,4-3 98,0-2-76,-1-1 0,0 0 0,-1-1-1,1 1 1,-1-1 0,4-11 0,-3 8-39,5-11-22,43-97-413,-40 94 264,-6 11-208,14-22 0,-20 35 369,0 0-1,0-1 0,1 1 0,-1 0 1,0 0-1,0 0 0,0 0 0,0 0 1,1 0-1,-1 0 0,0 0 0,0-1 0,0 1 1,1 0-1,-1 0 0,0 0 0,0 0 1,1 0-1,-1 0 0,0 0 0,0 0 1,0 0-1,1 0 0,-1 0 0,0 0 0,0 0 1,0 1-1,1-1 0,-1 0 0,0 0 1,0 0-1,0 0 0,1 0 0,-1 0 1,0 0-1,0 1 0,0-1 0,0 0 1,1 0-1,-1 0 0,0 0 0,0 1 0,0-1 1,0 0-1,0 0 0,0 0 0,0 1 1,0-1-1,1 0 0,-1 0 0,0 0 1,0 1-1,0-1 0,4 12-67,0 30 368,-1 0 0,-4 44 0,0-23-144,1-59-143,0-1 0,1 0 0,-1 0 0,1 0 0,0 0 0,0 0 0,0 1 0,0-2 0,3 6 0,1 4 126,-4-12-107,-1 1-1,0-1 0,1 1 0,-1-1 0,1 0 0,0 1 0,-1-1 1,1 1-1,-1-1 0,1 0 0,-1 0 0,1 1 0,0-1 0,-1 0 1,1 0-1,0 0 0,-1 0 0,1 0 0,0 0 0,-1 0 0,1 0 1,0 0-1,-1 0 0,1 0 0,0 0 0,-1 0 0,1 0 0,0-1 1,-1 1-1,1 0 0,-1 0 0,1-1 0,-1 1 0,1 0 0,0-1 1,4-2 4,-1 1 1,0 0-1,0-1 1,5-4-1,8-10 60,28-36 0,-18 19-29,128-135-38,-137 151-69,-1-1 0,16-22 0,-27 35-148,-6 9-310,-6 13-16,6-16 525,-22 60-357,9-18 303,1-10 51,2 0 0,1 1 0,2 0 0,1 1 0,-2 52 0,8-80 66,0-1-1,0 0 1,1 0 0,-1 0 0,1 0-1,1 0 1,-1 0 0,0 0 0,1 0 0,0 0-1,4 5 1,-6-9-47,0-1 1,1 0-1,-1 1 1,0-1-1,1 0 0,-1 1 1,0-1-1,1 0 1,-1 0-1,1 1 1,-1-1-1,1 0 0,-1 0 1,1 0-1,-1 1 1,1-1-1,-1 0 0,1 0 1,-1 0-1,1 0 1,-1 0-1,1 0 0,-1 0 1,1 0-1,-1 0 1,0-1-1,1 1 0,-1 0 1,1 0-1,-1 0 1,1 0-1,-1-1 0,1 1 1,-1 0-1,0 0 1,1-1-1,-1 1 0,1 0 1,-1-1-1,1 0 1,1 0 19,0-1 1,0 0-1,0 0 1,-1-1-1,1 1 1,2-4-1,2-11-79,0 1 0,6-29 1,-8 31 9,33-166-360,-37 179 358,0 0-1,1-1 0,-1 1 1,0 0-1,1 0 0,-1 0 1,0 0-1,1 0 0,-1 0 0,1 0 1,0 0-1,-1 0 0,1 1 1,0-1-1,1-1 0,-2 2 14,0 0 0,1 0 1,-1 0-1,0 0 0,1 0 0,-1 0 0,0 0 0,1 0 0,-1 0 0,1 0 0,-1 0 0,0 0 1,1 0-1,-1 0 0,0 1 0,0-1 0,1 0 0,-1 0 0,0 0 0,1 0 0,-1 1 0,0-1 0,0 0 1,1 0-1,-1 1 0,0-1 0,0 0 0,0 1 0,1-1 0,-1 1 0,3 4-78,0 1 0,0-1 0,-1 1 0,2 6 0,15 49 239,-4 0 0,12 90 0,-24-122-25,-1-1-1,-2 1 1,-1-1-1,-1 1 1,-8 39-1,7-56-28,0 0-1,-1 0 0,0 0 1,-1 0-1,0-1 1,-1 1-1,-1-1 1,1-1-1,-11 13 1,14-19-33,-1-1 1,1 1-1,0-1 1,-1 0-1,-6 5 1,8-7-28,-1 0 1,1 0 0,-1 0 0,1 0 0,-1-1 0,0 1 0,1-1 0,-1 1 0,1-1 0,-1 0 0,0 0 0,-4-1 0,-3 0 8,1-1 0,0 0 0,0-1-1,0 0 1,0 0 0,0-1 0,0 0 0,1-1 0,0 0-1,-14-11 1,11 7-119,0-1 0,1 0-1,0 0 1,1-1 0,0-1 0,-11-17-1,19 26 59,0 1-1,0 0 1,0-1-1,1 1 1,-1-1-1,0 1 1,1-1-1,0 1 1,-1-1-1,1 0 1,0 1-1,0-1 1,1 1-1,-1-1 1,0 1-1,1-1 1,0 1-1,-1-1 1,1 1-1,0-1 1,0 1-1,1 0 1,1-4-1,0 1 19,1 1 0,-1-1-1,1 1 1,0 0 0,0 0 0,0 0-1,1 1 1,-1-1 0,9-3 0,68-32-210,-49 25 211,0-2 1,40-26-1,-52 28 41,-1-1-1,-1-2 0,0 0 0,24-29 0,-17 9 86,-1 0-1,-2-1 0,27-67 0,-46 98-94,18-44-47,19-67-1,-28 73-107,-2-1 1,8-74-1,-10-95 131,-8 178-319,-8-58 0,5 82-285,1 14-10,0 9 183,-5 67 125,3 81 0,11 65 1083,-3-154-689,0-9 72,3-1-1,2 0 0,19 63 1,-26-115-96,1 0-1,-1 0 1,1-1 0,0 1 0,1-1 0,6 11 0,-8-16-36,-1 1 0,0-1 0,0 0 0,0 1 0,1-1 0,-1 0 0,0 0 0,1 1 1,-1-1-1,1-1 0,-1 1 0,1 0 0,0 0 0,-1 0 0,1-1 0,0 1 0,0-1 0,0 1 0,-1-1 1,1 0-1,0 0 0,0 0 0,0 0 0,-1 0 0,1 0 0,0 0 0,0-1 0,0 1 0,-1-1 0,1 1 1,2-2-1,2-1 31,-1 0 0,-1-1-1,1 1 1,0-1 0,-1 0 0,0 0 0,0-1 0,0 1 0,0-1 0,-1 0 0,5-8 0,3-9-48,12-32 1,-19 45-20,4-11-137,-1-1 1,5-26-1,-11 39 84,1 1-1,-1-1 0,-1 0 1,1 0-1,-1 1 0,-1-1 1,0 0-1,0 0 0,-4-14 1,5 21 23,0-1 0,-1 1 0,0-1 0,1 1 0,-1-1 1,0 1-1,0 0 0,0-1 0,0 1 0,0 0 0,0 0 0,0-1 1,0 1-1,0 0 0,-1 0 0,1 0 0,0 0 0,-1 1 0,1-1 1,-1 0-1,1 1 0,-1-1 0,1 1 0,-1-1 0,1 1 0,-1 0 1,1-1-1,-1 1 0,0 0 0,1 0 0,-1 0 0,0 0 1,1 1-1,-1-1 0,1 0 0,-3 1 0,1 0 53,0 1 0,0-1 0,0 0 0,0 1 0,1-1 0,-1 1 0,0 0 1,1 0-1,-1 0 0,1 1 0,0-1 0,0 0 0,0 1 0,0 0 0,0-1 0,0 1 0,1 0 0,-2 3 0,0 3 100,0 1-1,0-1 0,1 1 1,1-1-1,0 1 1,0-1-1,1 1 1,0 0-1,0 0 0,1-1 1,1 1-1,0-1 1,0 1-1,0-1 1,2 0-1,-1 0 0,7 14 1,-3-12 16,0 0 1,0 0-1,1 0 0,0-1 1,1 0-1,0-1 0,1 0 1,0 0-1,0-1 0,1 0 1,0-1-1,17 9 0,-13-9-77,0 0 0,0-1-1,1 0 1,0-1 0,1-1 0,-1-1-1,28 2 1,-34-4-378,-1-2 0,1 1 0,-1-1 0,0-1 0,1 0 0,10-4 0,-11 3-584,-1 0 0,1-1 0,-1-1 0,0 1 0,0-1 0,-1-1 1,8-6-1,22-24-3228,0-1-1380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2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132 170 2720,'6'-8'7173,"-7"13"-7051,0-1 0,1 1 0,-1-1 0,-1 0 0,1 0 0,-1 1 0,-2 4 0,-4 10 22,5-12-21,-1 0 1,0-1-1,0 1 0,0-1 0,-1 0 1,0 0-1,0 0 0,-12 9 0,17-14-88,-1-1 0,0 1 0,0 0 0,0-1 0,0 1 1,0 0-1,0-1 0,0 1 0,0-1 0,0 1 0,0-1 0,0 0 0,0 1 0,0-1 0,0 0 0,0 0 0,0 0 0,-1 0 0,1 0 0,0 0 0,0 0 0,-1 0 0,0-1-2,0 0-1,1 0 0,-1 1 1,1-1-1,-1 0 1,1 0-1,-1-1 0,1 1 1,-1 0-1,1 0 1,0-1-1,-2-1 0,0-1-21,1-1 0,-1 1-1,1 0 1,0-1-1,0 1 1,0-1 0,1 0-1,-2-9 1,2 8-39,1-1 1,0 1-1,0-1 0,0 1 1,1-1-1,2-9 0,-2 13-15,0-1 0,1 1-1,-1 0 1,1 0 0,0 0-1,0 0 1,0 0-1,0 0 1,1 0 0,-1 0-1,1 1 1,3-3 0,-4 3 80,1 0 1,-1 0-1,1 0 1,0 1-1,-1-1 1,1 1-1,0 0 0,0 0 1,0 0-1,0 0 1,0 0-1,0 1 1,0-1-1,5 1 1,-4 0 34,0 1 0,0-1 0,0 1 0,0 0 0,0 0 0,0 1 0,0-1 0,0 1 0,-1 0 0,6 3 0,11 9 247,-17-11-221,1 0 1,0 0-1,0-1 1,0 1-1,0-1 0,0 0 1,1 0-1,-1 0 0,1 0 1,0-1-1,-1 0 0,1 0 1,5 0-1,19-2 410,-1-1 0,1-1 0,30-8 0,81-29 709,-61 17-770,-64 18-490,0-2 1,0 1-1,-1-2 0,0 0 1,0-1-1,-1 0 0,19-17 1,-19 11-2154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20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6 5312,'-8'-6'4966,"4"20"-669,2-6-5166,-6 37 1254,2-1 0,-1 56 0,4-37-201,-3 48 613,11 131 0,-4-144-474,-1-57 272,0-40-534,0 0 1,0 0 0,0 0-1,0 0 1,0 0 0,0 0-1,0 0 1,0 0 0,0 0-1,-1 0 1,1 0 0,0 0-1,-1 0 1,1 0 0,-1 0-1,1 0 1,-1 0 0,0-1-1,1 1 1,-1 0 0,0 0-1,1 0 1,-1-1 0,0 1-1,-1 1 1,1-2-16,-1 0 1,1 0 0,-1 1-1,1-1 1,-1 0-1,1 0 1,-1 0 0,1 0-1,-1-1 1,1 1-1,-1 0 1,1-1-1,0 1 1,-1-1 0,-1 0-1,-5-3 16,1 0 0,-1-1 0,1 0 0,1 0 0,-8-6 0,-56-56 178,65 62-231,0 0 0,-1 1 0,-10-7 0,10 8-754,0-2 0,1 1 0,-6-5 0,15 25-5319,16 1 512,2-5 2251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26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8480,'-18'0'4480,"23"5"-6176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21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66 2400,'-10'0'422,"6"0"353,-1 0 1,0 0-1,0 0 1,1 0-1,-1 1 1,-5 1-1,9-1-583,1-1 0,-1 1 0,0-1 0,0 0 0,0 1 0,0-1 0,1 0 1,-1 0-1,0 0 0,0 1 0,0-1 0,0 0 0,0 0 0,0 0 0,-1-1 0,2 1-72,0 0-1,0-1 1,0 1 0,0-1 0,1 1 0,-1 0 0,0-1 0,0 1 0,0-1 0,0 1 0,1 0 0,-1-1 0,0 1 0,0 0 0,1-1 0,-1 1-1,0 0 1,0-1 0,1 1 0,-1 0 0,1-1 0,3-2 168,0-1 1,1 1-1,-1-1 0,7-2 0,8-1 101,-1 1 0,1 0 1,37-5-1,60 1 117,-98 8-398,3 1-106,-1 0 0,0 1 0,0 1 0,21 4 0,-25-5 283,-16 0-360,-1 0 0,1 0 0,0 0 1,0 0-1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22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123 116 2656,'0'-5'9253,"-22"10"-7745,11-1-1240,2-2-131,0 1-1,0 0 1,1 1 0,-1 0-1,1 0 1,0 1 0,-12 8-1,20-13-140,-1 1-1,0-1 0,1 0 1,-1 1-1,1-1 1,-1 1-1,1-1 0,-1 1 1,1-1-1,-1 1 1,1-1-1,-1 1 0,1 0 1,-1-1-1,1 1 0,0 0 1,0-1-1,-1 1 1,1 0-1,0-1 0,0 1 1,0 0-1,0 0 1,-1-1-1,1 1 0,0 0 1,1 0-1,-1-1 1,0 1-1,0 0 0,0-1 1,0 1-1,0 0 1,1 0-1,-1-1 0,0 1 1,1 0-1,-1-1 0,0 1 1,1-1-1,-1 1 1,1 0-1,-1-1 0,1 1 1,-1-1-1,1 1 1,-1-1-1,2 1 0,1 1 46,1 0 0,-1 1 0,1-2 0,-1 1 0,1 0 0,0-1 0,5 2 0,-2-2 65,0 0 0,1 0 0,-1-1 1,1 0-1,-1 0 0,1-1 0,-1 0 1,0 0-1,1-1 0,-1 0 0,13-5 1,-16 6-64,0-1 0,0 0 0,0 0 0,-1-1 0,1 1 1,0-1-1,-1 1 0,0-1 0,1 0 0,-1 0 0,0-1 0,-1 1 0,1-1 1,-1 1-1,1-1 0,-1 0 0,0 0 0,0 0 0,-1 0 0,1 0 0,0-5 0,-2 7-72,1 0-1,-1 0 1,0 0-1,0 0 0,0 0 1,0 0-1,0-1 0,-1 1 1,1 0-1,-1 0 0,1 0 1,-1 0-1,0 0 0,0 0 1,0 0-1,0 1 0,0-1 1,0 0-1,0 0 0,-1 1 1,1-1-1,-1 1 0,1-1 1,-1 1-1,1-1 0,-1 1 1,0 0-1,0 0 0,0 0 1,1 0-1,-1 0 0,0 0 1,0 1-1,0-1 0,-1 1 1,1-1-1,0 1 1,0 0-1,0 0 0,-4 0 1,-1 1-358,9 4 150,-1-5 279,1 0 1,-1 1 0,1-1-1,-1 0 1,1 0 0,-1 0-1,1 0 1,-1 0 0,1 0-1,0 0 1,1-1 0,15-3 166,0 0 0,21-9 0,5-2 161,-33 12-280,86-21 153,-86 23-79,0-1-1,1 1 0,-1 1 1,0 0-1,1 1 1,19 3-1,-28-3-119,-1-1 0,0 1-1,0 0 1,1 0 0,-1 0 0,0 0-1,0 0 1,0 0 0,0 1 0,0-1 0,-1 1-1,1-1 1,0 1 0,-1 0 0,1-1-1,-1 1 1,1 0 0,0 3 0,2 2 78,-1 0 0,-1 1 0,1-1 1,1 10-1,-3-9-3,1 0 0,1 0 1,4 12-1,-3-14-75,0 1 1,0-1-1,0 0 1,1 0-1,0 0 1,0 0-1,0-1 0,1 0 1,0 0-1,0-1 1,0 0-1,1 0 1,-1 0-1,1 0 0,0-1 1,0-1-1,11 4 1,-8-4-287,0 0 0,0 0 0,0-1-1,0 0 1,11-1 0,-7-1-1158,-1-1-1,1 0 0,19-6 0,4-4-1569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2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9 104 2816,'5'4'7013,"-2"11"-6562,-1 0 0,0 0 0,-1 0 0,-1 0 0,-1 20 0,0 1 0,0 1-133,1 24 218,2 83 142,-3-78-156,3-56-164,-1-5 481,-3-8-453,1 0-417,1 0-1,-1 0 0,1 1 0,0-1 0,-1 0 0,1 0 0,1-4 0,-1-7-123,-10-109-213,8 97 342,-4-70 9,7 77-29,2 0-1,0 1 0,1-1 1,1 1-1,0 0 0,1 1 1,10-19-1,-7 14-168,-5 12 152,0 0 0,0 0 0,1 1 1,0 0-1,10-13 0,-8 14 61,-5 5-38,1 0 0,-1 0 0,1 1 0,-1-1 0,5-2 0,-6 4 17,0 1 1,0-1-1,0 1 1,0-1 0,0 1-1,0 0 1,1-1-1,-1 1 1,0 0-1,0 0 1,0 0-1,0 0 1,0 0 0,1 0-1,-1 0 1,0 0-1,0 0 1,0 1-1,0-1 1,0 0-1,2 2 1,7 3 101,-1 0 0,-1 1 0,1 0 1,-1 0-1,0 1 0,-1 0 0,1 1 0,-1-1 1,-1 2-1,1-1 0,-2 1 0,7 11 0,-10-16 5,0 1 0,0-1 0,-1 0-1,0 1 1,1-1 0,-2 1 0,1 0-1,-1-1 1,1 1 0,-1 0 0,0-1-1,-1 1 1,1 0 0,-1-1 0,0 1 0,0-1-1,-1 1 1,1-1 0,-1 0 0,0 1-1,0-1 1,-5 7 0,5-8-6,-1 1 0,0-1 0,0 0 0,0 0 0,0 0 0,0 0 0,-1-1 0,1 1 0,-1-1 0,0 0 0,1 0 0,-1 0 0,0 0 0,0-1 0,0 0 0,0 0 0,-1 0 0,1 0 0,0-1 0,0 1 0,-1-1 0,1 0 0,0 0 0,-7-2 0,-38-11-609,27 6-244,-5-6-1847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31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350 753 2240,'3'-7'4394,"-3"6"-4318,0 0 0,-1 0 0,1 0 0,-1 0-1,1 0 1,-1 0 0,1 0 0,-1 0 0,0 0-1,0 1 1,1-1 0,-1 0 0,0 0 0,0 1-1,0-1 1,0 0 0,0 1 0,0-1 0,0 1-1,0 0 1,0-1 0,0 1 0,0 0 0,-1-1-1,-29-6 734,17 6-558,0 1 0,0 0-1,0 1 1,-20 4 0,14-2-91,5-1-77,0 2 1,1 0-1,0 1 1,-1 0-1,1 1 1,1 0 0,0 2-1,-23 15 1,32-21-46,1 1 0,-1 1 0,1-1 0,0 0 0,0 1 1,0 0-1,0 0 0,0 0 0,1 0 0,0 0 0,0 0 1,-2 6-1,3-8-29,0 1-1,1 0 1,-1-1 0,1 1-1,0 0 1,-1 0 0,1-1 0,0 1-1,1 0 1,-1 0 0,0-1-1,1 1 1,0 0 0,0-1 0,-1 1-1,1 0 1,1-1 0,-1 1-1,0-1 1,1 0 0,2 4 0,3 2 48,1 1 0,0-2 0,1 1 1,0-1-1,0-1 0,1 1 0,-1-2 1,1 1-1,0-1 0,1-1 0,-1 0 1,1 0-1,0-1 0,0-1 0,0 0 1,22 2-1,-16-4 33,1 0 0,-1-1 0,1 0 0,-1-2 0,0 0 0,0-1-1,0-1 1,0 0 0,0-1 0,19-11 0,-22 9-69,23-18 0,8-4 44,-44 30-51,0-1 1,0 0-1,0 1 1,0-1 0,0 0-1,0 0 1,1 1-1,-2-1 1,1 0-1,0 0 1,0 0-1,0 0 1,0 0-1,-1 0 1,1-1-1,0 1 1,-1 0-1,1 0 1,-1 0-1,1-1 1,-1 1 0,0 0-1,1 0 1,-1-1-1,0 1 1,0 0-1,0-1 1,0-1-1,0 1-19,-1 3-25,1-1 1,0 0-1,-1 0 0,1 0 0,0 0 1,-1 0-1,1 0 0,-1 0 1,1 0-1,0 1 0,-1-1 1,1 0-1,0 0 0,0 1 1,-1-1-1,1 0 0,0 0 0,0 1 1,-1-1-1,1 0 0,0 1 1,0-1-1,-1 0 0,1 1 1,0-1-1,-8 14-364,5-8 248,1-3 136,1-1 0,0 1 0,-1 0-1,2-1 1,-1 1 0,0 0 0,0-1 0,1 1 0,-1 0 0,1 0 0,0 0 0,0 0-1,0-1 1,0 1 0,1 0 0,-1 0 0,1 0 0,0-1 0,-1 1 0,1 0 0,1-1-1,-1 1 1,0 0 0,0-1 0,1 0 0,0 1 0,-1-1 0,4 3 0,-1-1 108,2 0 0,-1 0 0,0-1 0,1 1 0,0-1 1,7 2-1,-11-4-66,0 0 1,-1-1 0,2 1 0,-1-1-1,0 0 1,0 0 0,0 0-1,0 0 1,0 0 0,0 0-1,0 0 1,0-1 0,0 1 0,0-1-1,0 1 1,0-1 0,0 0-1,-1 0 1,1 0 0,0 0-1,0 0 1,-1 0 0,4-3 0,-4 2-12,1 1 0,-1-1 0,1 1 0,-1-1 1,0 1-1,0-1 0,0 0 0,0 0 0,0 0 0,0 1 1,-1-1-1,1 0 0,-1 0 0,1 0 0,-1 0 1,0 0-1,1 0 0,-1 0 0,0-1 0,-1 1 1,1 0-1,0 0 0,0 0 0,-1 0 0,1 0 0,-1 0 1,0 1-1,0-1 0,1 0 0,-3-3 0,1 2-34,0-1 0,-1 0 0,0 1 0,1-1 0,-1 1 0,-1 0 0,1 0 0,0 0 0,-1 0 0,1 1 0,-1 0 0,0-1 0,-5-1 0,2 1-158,0 1-1,1 0 1,-1 0 0,0 1-1,0 0 1,-14 0-1,21 1 7,13 17 66,-8-11 161,-4-5-78,28 3 362,-24-5-301,0 0 0,0 0 0,0-1 0,0 1-1,0-1 1,0 0 0,6-4 0,9-3-36,173-83 242,-164 76-208,-1-1 1,-1-1-1,-1-2 1,-1 0-1,0-2 0,36-43 1,-44 41 33,-1 0 0,-1-2 0,-1 0-1,17-47 1,-4 11-66,-19 42-29,0-1 0,-1 0 0,-2-1 0,0 1 1,-1-1-1,-1 0 0,-2 0 0,0-28 1,-1 37-22,1 9-1,-1 0 0,0 0 1,0 0-1,0 0 0,0 0 1,-1 0-1,0 0 0,1 0 1,-2 1-1,1-1 0,0 0 1,-3-4-1,4 7 24,-1 1 1,1 0-1,0-1 1,-1 1-1,1 0 1,-1 0-1,1 0 1,0-1-1,-1 1 0,1 0 1,-1 0-1,1 0 1,-1 0-1,1 0 1,-1 0-1,1 0 1,-1 0-1,1 0 1,0 0-1,-1 0 0,1 0 1,-1 0-1,1 0 1,-1 0-1,1 0 1,-1 0-1,1 1 1,0-1-1,-1 0 0,0 1 1,-13 7-240,13-7 240,-13 11-118,0 0 1,2 1-1,-1 1 0,1 0 1,-11 19-1,7-12 129,4-4 41,1 1 0,1 0 0,1 1-1,0 0 1,2 1 0,-9 28 0,-19 128 44,31-152-73,1-7 61,-12 91 97,14-91-147,0 0 0,1 1 0,1-1 0,4 21 0,-4-30 5,1 3 28,0 0 0,1 0-1,0 0 1,1-1 0,5 13-1,-7-20-20,-1 0 1,1-1-1,0 0 0,0 1 0,0-1 1,0 0-1,0 0 0,0 0 0,1 0 1,-1 0-1,0-1 0,1 1 0,0-1 0,-1 1 1,1-1-1,0 0 0,0 0 0,0 0 1,0-1-1,-1 1 0,1-1 0,0 1 0,0-1 1,4 0-1,6 0 60,0 0-1,19 4 1,-27-4-27,0 0 0,-1-1 0,1 1-1,0-1 1,0 0 0,0-1 0,0 1 0,6-4 0,5 0 6,-7 1-91,1-1 0,-1 1 0,0-2 1,0 1-1,-1-1 0,13-11 0,-16 12 7,5-4 86,0-1 0,0-1 0,-2 0-1,1 0 1,6-13 0,-7 12-33,7-12-133,-1 0 0,14-37 0,14-54-693,-18 47 389,42-118-285,-61 168 642,-1 0 0,0 0-1,-1 0 1,-1-1 0,-1 1-1,-1-1 1,0 0 0,-1 1-1,-1-1 1,-1 1 0,-9-32-1,11 48 29,1 1-1,-1-1 1,0 1 0,0-1-1,1 1 1,-1 0 0,0-1-1,0 1 1,0 0-1,0 0 1,0 0 0,-1-1-1,1 1 1,0 0-1,-1 1 1,1-1 0,0 0-1,-1 0 1,1 1-1,-1-1 1,1 0 0,-1 1-1,1 0 1,-1-1-1,1 1 1,-1 0 0,0 0-1,1 0 1,-1 0-1,1 0 1,-1 0 0,0 0-1,1 0 1,-1 1 0,1-1-1,-1 1 1,1-1-1,-1 1 1,1 0 0,-1-1-1,1 1 1,0 0-1,-1 0 1,-1 2 0,-4 3 19,0 0 0,0 1 1,1 0-1,0 0 1,0 1-1,1-1 0,0 1 1,0 1-1,-3 8 1,-4 14 47,-1 4 300,-15 59 0,16-40-262,-9 49 115,20-99-196,-11 68 293,-3 111 0,16-175-270,0 0 1,3 15 0,1 14-1,-5-29 15,1-1 1,0 1-1,0-1 0,1 1 0,3 9 0,-2-8-82,6 11 113,-9-19-38,10 7 33,-7-7-37,0 1 0,0-1 0,1 0 0,-1 0 0,1 0 1,-1 0-1,1-1 0,0 1 0,5-1 0,17 3 66,-24-2-77,1-1 0,-1 0 0,1 0 0,-1 0-1,0 0 1,1 0 0,-1-1 0,1 1 0,-1-1 0,0 1 0,0-1-1,1 0 1,-1 0 0,3-1 0,33-22 238,-15 8-298,-16 12 49,0 0 0,0-1 0,0 0 0,-1 0 0,0 0 0,0-1 0,-1 0 0,1 0 0,-1 0 0,0-1 0,-1 0 0,0 0 0,0 0 0,0 0 0,4-15 0,-5 8-160,1 0 0,1 0 0,0 0 0,0 1 0,9-15 0,-13 28-16,-1 9 11,-1 26-232,1 27 377,0-54 28,1-1 0,0 1 0,0-1 0,1 0 0,4 13 1,2-2 125,19 34 0,-24-46-104,1-1 1,0 0 0,0 0 0,1 0 0,-1 0-1,1-1 1,0 0 0,1 0 0,9 6 0,-7-6 26,0 0 0,1-1 0,0 0 1,0 0-1,0-1 0,0 0 0,0-1 1,0 0-1,1 0 0,-1-1 0,0 0 1,13-2-1,-15 1-23,0 0-1,0-1 1,-1 1 0,1-2-1,0 1 1,-1-1 0,1 0 0,-1 0-1,0-1 1,0 1 0,0-2-1,0 1 1,-1 0 0,0-1-1,0 0 1,8-10 0,-8 8-88,-2 4 34,-1-1 0,1 1 0,-1-1 0,0 1 0,0-1 0,0 0 0,1-6 0,5-14 200,-6 19-156,0 0 0,-1 0-1,1 0 1,-1 0 0,0 0 0,0-9 0,-1 1-59,0 0-1,4-24 0,-3 24-237,-1 11 211,0 0 0,0 1 0,1-1-1,-1 0 1,0 1 0,1-1-1,-1 0 1,1 1 0,0-4-1,0 5 31,-1 0-1,0 0 0,0-1 0,0 1 0,1 0 1,-1 0-1,0 0 0,0 0 0,0 0 0,1-1 0,-1 1 1,0 0-1,0 0 0,1 0 0,-1 0 0,0 0 1,0 0-1,1 0 0,-1 0 0,0 0 0,0 0 0,1 0 1,-1 0-1,0 0 0,0 0 0,1 0 0,-1 0 0,0 0 1,0 0-1,1 1 0,-1-1 0,0 0 0,0 0 1,1 0-1,-1 0 0,0 0 0,0 1 0,0-1 0,1 0 1,-1 0-1,0 0 0,0 1 0,0-1 0,0 0 0,1 0 1,-1 0-1,0 1 0,0-1 0,0 0 0,0 0 1,0 1-1,0-1 0,9 17-4,-8-15-16,4 7 67,-4-6-23,1 0 0,0 1 1,-1-1-1,0 1 0,1-1 0,-1 1 0,-1 0 0,1 0 0,0 6 0,1 34 12,0-31 41,-2 1 1,1-1-1,-2 1 0,-2 17 0,1-17 130,2-12-163,0 0 0,-1 0-1,1 0 1,0-1 0,0 1 0,-1 0-1,1 0 1,-1-1 0,0 1 0,1 0-1,-1-1 1,0 1 0,0-1 0,0 1-1,0-1 1,0 1 0,0-1 0,0 0-1,-1 1 1,1-1 0,-1 0 0,1 0-1,-1 0 1,1 0 0,-1 0 0,-2 1-1,-6 4 10,9-5-27,1 0-1,-1-1 0,0 1 0,0 0 0,0-1 0,0 1 0,0-1 0,0 1 0,-1-1 1,1 0-1,-1 1 0,-11 0 81,8 0-91,0 0 0,0-1 0,0 2 1,-5 1-1,5-1 3,0-1 0,0 1-1,0-1 1,0 0 0,-7 1 0,-13-8-166,19 6-181,14 0-244,1 0 635,-3 1-34,1 0 0,0 0 0,12 3 1,7 3 23,-15-6 38,-1-1 0,1 1 1,0-1-1,-1-1 0,1 0 0,-1-1 0,0 0 0,1 0 0,-1-1 1,0 0-1,0-1 0,-1 0 0,18-11 0,-16 8 21,1 0 1,-1-1-1,-1-1 0,0 0 0,16-17 0,-9 5-129,-1 0-1,-1-1 1,-1 0-1,-1-2 1,17-39-1,-11 21-117,-10 25 152,9-25 0,-15 34-575,-4 16-191,-1 1 761,-3 17-35,0-1-7,1 1 1,-1 43 0,5-62 63,0 0 0,1 0 0,0 0 0,0 0 1,0 0-1,1 0 0,0 0 0,1-1 0,-1 1 0,1-1 0,0 0 0,1 0 1,0 0-1,8 11 0,-10-15 24,0-1 1,0 1 0,1 0-1,-1-1 1,0 1-1,1-1 1,0 0 0,-1 1-1,1-1 1,-1-1-1,1 1 1,0 0 0,0-1-1,0 1 1,-1-1-1,1 0 1,0 0 0,4 0-1,5-2 90,0 1 0,-1-2 0,12-3 0,-15 4-40,5-1-65,0-1 0,1 0 1,-2-1-1,1 0 0,0-1 0,12-9 0,-7 4-247,-10 7 236,-1 0 0,11-9 0,-17 12-28,0-1 1,1 1 0,-1 0 0,0 0 0,0-1 0,0 1 0,0-1 0,0 1 0,0-1 0,0 1 0,0-1 0,-1 1 0,1-1-1,-1 0 1,1 1 0,-1-1 0,1-3 0,-1 5 0,-1 0 1,1 0-1,0-1 0,0 1 0,0 0 0,0 0 1,0 0-1,0 0 0,0 0 0,0 0 0,0 0 1,-1 0-1,1 0 0,0 0 0,0 0 1,0 0-1,0 0 0,0 0 0,0 0 0,0 0 1,-1 0-1,1 0 0,0 0 0,0 0 1,0 0-1,0 0 0,0 0 0,0 0 0,0 0 1,0 0-1,-1 0 0,1 0 0,0 0 0,0 0 1,0 0-1,0 0 0,0 1 0,0-1 1,0 0-1,0 0 0,0 0 0,0 0 0,-1 0 1,1 0-1,0 0 0,0 0 0,0 0 0,0 1 1,0-1-1,0 0 0,0 0 0,0 0 1,0 0-1,0 0 0,0 0 0,-5 7-99,5-7 97,-6 6-56,1 1 0,0 0 0,0 0-1,1 1 1,-6 11 0,10-17 73,-1 0 0,0 0 1,1 0-1,-1 0 0,1 0 0,0 0 1,0 1-1,0-1 0,0 0 0,0 0 1,0 0-1,0 0 0,1 0 0,-1 0 1,1 0-1,-1 0 0,1 0 0,0 0 0,0 0 1,0 0-1,0 0 0,0-1 0,0 1 1,1 0-1,-1-1 0,0 1 0,1-1 1,2 3-1,-2-3 24,0 1 1,0-1 0,0 0-1,0 0 1,0 0 0,0 0-1,0 0 1,0 0-1,1-1 1,-1 1 0,0-1-1,0 1 1,1-1 0,-1 0-1,0 0 1,1 0 0,-1 0-1,0-1 1,0 1-1,5-2 1,-2 1 34,-1-1 0,1 0 0,-1 0 1,0 0-1,1-1 0,-1 0 0,0 0 0,5-5 0,-7 6-28,1-1 0,-1 1 0,0-1 0,-1 1 0,1-1-1,0 0 1,-1 0 0,0 0 0,1 0 0,-1 0 0,0 0 0,-1 0 0,1 0 0,0 0-1,-1-7 1,0 6-77,0-1 0,0 0 0,-1 1 1,1-1-1,-1 1 0,0-1 0,0 1 0,-1 0 0,0-1 0,-3-6 0,3 8 15,-1 0 0,0 0 0,1 0 1,-1 0-1,-1 0 0,1 1 0,0-1 0,-1 1 1,1 0-1,-1 0 0,1 0 0,-1 0 0,0 1 1,-7-2-1,-17 2-542,47-8 928,-13 7-355,0 0-1,0 0 0,0-1 0,-1 0 0,1 0 0,9-7 1,-8 6 23,0 0 0,-1 0 0,2 0 0,10-3 0,-8 4 13,0 0 0,0 1 0,1 1 0,-1 0 0,0 0 0,1 1 0,-1 0 1,1 1-1,-1 0 0,0 1 0,0 0 0,0 1 0,16 6 0,-24-9-27,0 1-1,0 0 1,0 0-1,-1 0 1,1 1-1,-1-1 1,1 0-1,-1 0 0,1 1 1,-1-1-1,0 1 1,0 0-1,0-1 1,0 1-1,0 0 1,0 0-1,0-1 1,0 4-1,0-2 9,0 0 0,-1 0-1,0 1 1,1-1 0,-1 0-1,-1 1 1,1-1 0,0 0-1,-3 7 1,0 2 122,-2 0 1,0-1-1,0 1 1,-10 14-1,15-26-131,0 0 0,0 0 0,0 0-1,0 0 1,0 0 0,0 0 0,0 0 0,0 0-1,0 0 1,1 0 0,-1 0 0,0 0-1,0 0 1,0 1 0,0-1 0,0 0-1,0 0 1,0 0 0,0 0 0,0 0-1,0 0 1,0 0 0,0 0 0,0 0-1,0 0 1,0 0 0,0 0 0,0 0 0,0 0-1,0 1 1,0-1 0,0 0 0,0 0-1,0 0 1,0 0 0,0 0 0,0 0-1,0 0 1,0 0 0,0 0 0,0 0-1,0 0 1,0 0 0,0 1 0,0-1-1,0 0 1,0 0 0,0 0 0,0 0-1,0 0 1,0 0 0,0 0 0,0 0 0,0 0-1,0 0 1,0 0 0,0 0 0,0 0-1,0 0 1,-1 0 0,11-5 132,13-13-197,17-18-76,75-52 1,-113 86 98,5-2-40,-1 0-1,0 1 1,1-1 0,0 1 0,6-2-1,-11 5 62,-1 0 0,0-1 0,0 1 0,0 0 0,0 0 0,1 0 0,-1 0 0,0 0 0,0 0 0,0 0 0,1 0 0,-1 0 0,0 0 0,0 1 0,0-1 0,0 1 0,1-1 0,-1 0 0,0 1-1,0 0 1,0-1 0,0 1 0,0 0 0,0 0 0,-1-1 0,1 1 0,0 0 0,0 0 0,0 0 0,-1 0 0,1 0 0,-1 0 0,1 0 0,0 0 0,-1 0 0,0 1 0,1-1 0,-1 1 0,3 8 97,-1 1 1,-1-1-1,1 11 1,-2-14-77,0 0-1,1 0 1,0 0-1,1 0 1,-1 0-1,1 0 1,0 0-1,6 10 1,-3-7 59,16 22 342,-20-30-376,1 0-1,0-1 1,0 1 0,0 0 0,0-1 0,0 1 0,1-1 0,-1 1 0,0-1-1,1 0 1,-1 0 0,4 1 0,-1-1 7,0 0 0,0-1 0,0 1 1,1-1-1,-1 0 0,0 0 0,0-1 0,0 1 0,1-1 0,-1 0 0,0-1 0,0 1 1,0-1-1,-1 0 0,1 0 0,0-1 0,-1 1 0,9-7 0,-2-1 13,1 0 0,-1 0 0,-1-1 1,0 0-1,12-19 0,-16 21 1,0-1-1,-1 0 1,0 0 0,7-20 0,7-45 71,-10 35-448,-6 32 224,-1 8-70,0 17-200,-1-5 241,7 20 173,-5-21-4,-1-1 0,0 1 0,1 13-1,-1 19 166,-7 64 0,4-103-160,1-1-1,-1 1 0,0 0 0,0 0 0,0-1 0,-1 1 1,1-1-1,-1 1 0,0-1 0,0 0 0,0 1 1,-5 4-1,7-8-35,-1 1 1,1-1-1,-1 0 1,1 0-1,0 0 1,-1 1-1,1-1 1,-1 0-1,1 0 1,-1 0-1,1 0 1,0 0-1,-1 0 1,1 0-1,-1 0 1,1 0-1,-1 0 1,1 0-1,-1 0 1,1 0-1,0 0 1,-1 0-1,1-1 1,-1 1-1,1 0 1,0 0-1,-1 0 1,1-1-1,-1 1 1,1 0-1,0-1 1,-1 1-1,1 0 1,0-1 0,0 1-1,-1 0 1,1-1-1,0 1 1,0 0-1,-1-1 1,-8-15 114,3-1-69,4 15-77,1-1-1,0 0 1,0 0-1,0 0 1,0 0-1,1 0 0,-1 0 1,1-4-1,-2 2-28,2 5 45,0 0 0,0 0 0,0-1 0,0 1 0,0 0 0,-1 0 0,1 0 0,0 0 0,0-1 0,0 1 0,0 0 0,0 0 0,0 0 0,0-1 0,0 1 0,0 0 0,0 0 0,0 0 0,0-1 1,0 1-1,0 0 0,0 0 0,0 0 0,0-1 0,1 1 0,-1 0 0,0 0 0,0 0 0,0 0 0,0-1 0,0 1 0,0 0 0,0 0 0,1 0 0,-1 0 0,0 0 0,0-1 0,0 1 0,0 0 0,1 0 0,-1 0 0,0 0 0,0 0 0,0 0 0,0 0 0,1 0 0,-1 0 0,0 0 0,1 0 0,10-3 15,1 0 0,0 1 0,0 0 0,-1 1-1,1 1 1,21 1 0,0 0-52,23 1-46,0 1-3967,-49-2 1823,-27 2-5262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31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21 7968,'-28'-3'2944,"34"-6"-2272,11 0-192,2 9-416,6 0-128,3 0-256,0 5 192,-4 2-672,-1-1 480,-4 2-2272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31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26 7968,'-39'-26'2944,"30"26"-1792,18 0-1248,7 0-512,7 5 320,1-1-3872,9 13 2272,9-4-1088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3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14 2144,'-8'1'575,"7"-1"-477,1 1 0,0-1 0,-1 0 0,1 0 0,0 0 0,-1 0-1,1 1 1,-1-1 0,1 0 0,0 0 0,-1 0 0,1 0 0,-1 0-1,1 0 1,0 0 0,-1 0 0,1 0 0,-1 0 0,1 0-1,0-1 1,-1 1 0,-2-2 1131,3 2-1213,0 0 0,0 0 0,0 0-1,0 0 1,0 0 0,0-1 0,0 1 0,-1 0 0,1 0-1,0 0 1,0 0 0,0 0 0,0 0 0,0 0-1,0 0 1,0 0 0,0-1 0,0 1 0,0 0 0,0 0-1,0 0 1,0 0 0,0 0 0,0 0 0,0-1-1,0 1 1,0 0 0,0 0 0,0 0 0,0 0 0,0 0-1,0 0 1,0 0 0,0-1 0,0 1 0,0 0-1,0 0 1,0 0 0,0 0 0,0 0 0,0 0 0,1 0-1,-1 0 1,0 0 0,0-1 0,0 1 0,0 0-1,0 0 1,0 0 0,5-7 703,-4 6-458,-15 12 4163,-21 16-4080,-14 22 489,-57 72 1,5-5-347,55-70-303,-68 51 0,72-55 51,36-39-19,5-2-415,4 1 1,1 0 160,26 19 177,-12-10-190,-1 1 0,0 1 1,15 15-1,65 62 224,-9-9 113,0-1 727,-87-78-977,1-1 0,0 1 0,0-1 0,0 1 0,0-1 0,0 0 0,3 2 0,-3-3 540,-2-1-756,0 0 0,-1-1-1,1 1 1,0 0 0,0 0 0,-1-1-1,1 1 1,-1 0 0,0 0 0,1 0-1,-2-1 1,-2-8-2259,0-6-436,-1 3-2490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42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36 1664,'0'-3'3872,"-19"3"-182,13 0-3466,0 1 0,0 0-1,0 0 1,0 1 0,1-1 0,-1 1-1,0 0 1,1 1 0,0-1-1,-10 7 1,4-1 106,0 0 0,1 0 0,-18 20 1,19-17-251,0 0 0,1 1 0,0 0 0,1 1 0,0 0 0,1 0 0,-7 20 0,1 8 213,-8 51 0,1-21 66,12-49-199,1 1-1,-4 26 1,10-45-158,-2 8 17,1 0-1,1 17 1,0-24 9,1 0 0,0 0 1,0 0-1,0 0 0,1 0 1,-1-1-1,1 1 0,1-1 1,2 5-1,-2-2-7,0-1 0,1 0 0,0-1-1,1 1 1,-1-1 0,1 1 0,0-1 0,0-1 0,0 1 0,1-1 0,6 4 0,26 14 21,-22-11 10,-11-7 4,0-1-1,0 0 0,0 0 1,0 0-1,10 3 0,11 6-16,-21-9-39,-1-1 0,1 0-1,0 0 1,8 2 0,2-1 130,-2 1 58,25 1 0,-33-5-137,-1 0-1,1 0 0,0 0 1,0-1-1,-1 0 0,1 0 1,0 0-1,8-4 0,8-4 129,0-1 0,0-1-1,-1-1 1,-1-1 0,0-1-1,-1 0 1,23-24 0,-38 34-172,1 0-1,-1-1 1,-1 1 0,1-1 0,-1 0 0,1 0 0,-1 0 0,-1 0-1,1 0 1,-1 0 0,0 0 0,0 0 0,0-11 0,0-5 54,-2 0 0,-3-25 0,3 42-68,-30-202 11,24 178-12,-1 0 0,-1 0 0,-1 1 1,-2 0-1,-16-29 0,23 49-52,0 1-1,0 0 1,-6-6-1,-4-4-1,12 12 5,0 0 1,-1 1-1,1-1 0,-1 1 1,0 0-1,0 0 0,0 0 1,-1 0-1,1 1 0,-1-1 1,1 1-1,-1 1 0,0-1 1,0 0-1,0 1 0,0 0 1,0 1-1,0-1 0,0 1 1,0-1-1,0 2 0,0-1 1,-7 2-1,6-2-75,0 1 0,0-1 0,0 1-1,1 1 1,-1-1 0,0 1 0,1 0 0,-1 1-1,1-1 1,-1 1 0,1 0 0,0 0 0,-8 7 0,5-1-796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43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2240,'1'-7'3051,"6"18"-2331,-5-8-578,0 0 0,0 0 0,0 0 0,0 0 0,-1 1 0,0-1 0,1 0 0,-1 1 0,0-1 0,0 8 0,1 1 431,7 24-1,-6-23-285,0 0 0,2 14-1,-4 7 218,0-19-263,2 23 1,0-14-144,-1-1 1,-2 31-1,-1-22 210,1-31-463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43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2720,'-6'0'854,"12"0"159,-6 2-608,5 148 4469,0-7-3263,4-53-1419,-9-89-384,15-1-6244,-14 0 6089,0-1 0,3 0 0,13-9-1957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26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45 129 7456,'-45'-23'6656,"53"23"-5472,11-4 1983,7 4-1791,51-8 1120,9 3-1440,40-10 128,-1 7-672,38-9-416,-15 6-64,9-9-2432,-22 3 1312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44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 2816,'-6'-5'3680,"15"2"-2592,7 3-608,-2-6 192,5 3-384,-1-1-160,1 4-64,0 0-160,0 0 64,-5 0-2496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49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37 1888,'0'-9'4106,"-1"9"-3949,0 0-1,0 0 0,0 1 1,0-1-1,0 0 0,0 0 1,0 1-1,0-1 0,0 1 1,0-1-1,0 0 0,-1 2 0,1-1-77,0 1-1,1-1 1,-1 1-1,0 0 1,1-1-1,-1 1 1,1 0-1,-1 0 0,1 0 1,0-1-1,0 5 1,0 25 652,1-15-457,4 160 1150,1-55-549,-6-120-443,8-39-720,-8 27 97,1-10 108,-1 1 1,-2-1 0,0 0-1,-9-36 1,8 38 138,0 0 0,1 0 1,0-1-1,3-30 0,0 17-102,-1 31 63,0 0 1,0 1-1,0-1 1,1 0-1,-1 1 1,1-1 0,-1 1-1,1-1 1,0 1-1,-1-1 1,1 1-1,0-1 1,0 1 0,0-1-1,0 1 1,0 0-1,1 0 1,-1 0-1,0 0 1,0 0 0,1 0-1,-1 0 1,3-1-1,11-10 244,-14 11-261,1 0 0,0 0 0,0 0 0,0 1-1,-1-1 1,1 0 0,0 1 0,0 0 0,0-1 0,0 1 0,0 0-1,0 0 1,3 0 0,-2 0 5,0 0-1,0 1 1,-1-1-1,1 1 1,0-1-1,0 1 0,-1 0 1,1 0-1,4 2 1,8 6 16,21 11 1,-27-14 24,-1-1 0,-1 1 1,10 9-1,-15-14-50,0 2 45,0-1 0,0 1 0,0-1-1,-1 1 1,1 0 0,-1 0 0,1 0 0,-1 0 0,0 0 0,0 0 0,0 0 0,-1 1-1,1-1 1,-1 0 0,0 0 0,0 0 0,0 5 0,0-7-8,0 0 0,-1 0-1,1 0 1,0-1 0,-1 1 0,1 0 0,-1 0-1,1-1 1,-1 1 0,1 0 0,-1 0 0,1-1 0,-1 1-1,0-1 1,0 1 0,1-1 0,-1 1 0,0-1-1,0 1 1,-16 7 260,4-7-247,1 0 0,-1-1 0,1-1 0,-1 0 0,1 0 0,0-1 0,-15-5 0,-9 0-632,34 7 608,-18-5-1366,20 5 1233,-1 0-1,1 0 1,-1 0-1,1 0 1,-1 0-1,1-1 1,0 1 0,-1 0-1,1 0 1,-1-1-1,1 1 1,0 0-1,-1 0 1,1-1 0,0 1-1,-1 0 1,1-1-1,0 1 1,-1 0-1,1-1 1,0 1-1,0-1 1,-1 1 0,1 0-1,0-1 1,0 1-1,0-1 1,0 1-1,0-1 1,0 1 0,0-1-1,0 1 1,0-1-1,0 1 1,0-1-1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51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32 2496,'3'-6'807,"-5"9"-761,2-3 91,0 1-1,-1-1 1,1 1-1,0-1 1,-1 1-1,1-1 1,-1 1-1,1-1 1,-1 1 0,1-1-1,-1 0 1,1 1-1,-1-1 1,-4 0 1906,5-1-1633,0 0 0,0 0 0,-1 0 0,1-1 0,0 1 0,0 0 0,0 0 0,0-1 0,1 1 0,-1 0 0,0 0 0,1-2 0,1 1-311,0 0-1,0 1 0,0-1 0,0 0 0,0 1 1,1-1-1,3-1 0,-4 2-121,-1 1 0,0-1 0,1 1 0,-1 0 0,1 0 0,-1 0 0,0 0 1,1 0-1,-1 0 0,1 0 0,-1 0 0,1 1 0,-1-1 0,0 0 0,1 1 0,-1-1 0,0 1 0,0 0 0,1-1 0,1 2 0,12 6 72,-12-7-74,0 1 0,0-1 0,0 1 0,0 0 0,4 3 0,-1 0 6,-4-3 26,1 0 0,0 1 0,-1 0 0,1-1 0,-1 1 0,3 4 0,-4-6-3,-1 1 1,0-1 0,1 0 0,-1 0 0,0 0-1,1 0 1,-1 0 0,0 1 0,0-1-1,0 0 1,0 0 0,0 0 0,0 1 0,0-1-1,-1 0 1,1 0 0,0 0 0,-1 0 0,1 1-1,-1-1 1,1 0 0,-1 0 0,1 0-1,-2 1 1,-5 7 115,0-1 0,-15 15-1,2-3 130,-40 30-41,51-49-304,145 8 342,-110-11-1422,-1 0 0,30-7 1,-15 2-2194,-11 6-455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4:52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 1568,'-66'3'9125,"65"-3"-9049,1 1 0,-1-1 0,0 1 0,1-1 0,-1 0 0,0 1 0,1-1 0,-1 1 0,1-1 0,-1 1 1,1 0-1,-1-1 0,1 1 0,-1-1 0,1 1 0,0 0 0,-1-1 0,1 1 0,0 0 0,-1 0 0,1-1 0,0 1 0,0 0 0,0 0 0,0-1 0,0 3 0,0-1 14,0 1 0,1-1 0,-1 1 1,1-1-1,0 1 0,0-1 0,0 1 0,0-1 0,0 1 0,0-1 0,1 0 0,-1 0 0,1 0 0,3 4 0,0-1 18,0 0-1,1 0 0,0 0 1,7 3-1,32 22 167,-1 1 0,60 56 0,-80-63-286,-2 1 1,30 45 0,30 62 439,-81-129-210,1 0 0,-1 1 0,0-1 0,0 0 0,0 0 0,0 0 0,0 5 0,-10-13-502,9 5 269,0-1-1,-1 1 1,1 0 0,0 0 0,0 0 0,-1 0 0,1 0 0,0 0 0,0 0 0,-1 0-1,1 0 1,0 0 0,0 0 0,-1 0 0,1 0 0,0 0 0,0 0 0,-1 0 0,1 1-1,0-1 1,0 0 0,-1 0 0,1 0 0,0 0 0,0 0 0,-1 1 0,1-1 0,0 0-1,0 0 1,0 0 0,0 1 0,-1-1 0,1 0 0,0 0 0,0 1 0,0-1 0,0 0-1,0 0 1,0 1 0,0-1 0,-1 0 0,1 0 0,0 1 0,0-1 0,0 0 0,0 0-1,0 1 1,0-1 0,0 1 0,0 6 12,-1 0-1,1 0 0,-2 0 1,1 0-1,-1 0 1,0 0-1,-1 0 1,-6 11-1,2-1 16,-2-1 0,0 0 0,-1-1 0,0 0 0,-1 0 0,-1-1 0,-25 24 0,12-19-25,-1 0-1,-1-2 1,-30 15-1,-90 35 159,7-3 31,113-51-241,4-2-696,48-17-8237,7-3 5041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0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6 3136,'-2'-1'330,"-1"0"0,1 0 1,0 1-1,-1-1 0,1 1 1,-1-1-1,1 1 0,-1 0 1,-3 0-1,-29 1 3077,18 0-2491,-7 3 496,0 1-434,28-3-801,1 0 0,-1 0 1,0 0-1,1 0 0,-1 0 1,1-1-1,7 1 0,31-2 549,99 3 272,-113-1-865,-1 1 0,0 2 0,27 8 0,-35-7-97,13 4 355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00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3648,'3'-8'9193,"-1"7"-8973,6-3-1,0 0-1,0 0 1,1 1 0,-1 1-1,1-1 1,0 1 0,-1 1-1,1-1 1,0 1 0,0 1-1,0 0 1,0 0 0,0 1-1,17 3 1,61 4 531,-33-4-546,9 1-133,66-5-1,-48-5-2514,-80 5 2343,1 0-294,0 0 0,1-1 0,-1 1 0,0 0 0,1-1 0,-1 1 0,0-1 0,0 0 0,1 0 0,-1 0-1,0 0 1,0 0 0,0 0 0,3-3 0,2-12-4474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06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1 1408,'-20'3'3883,"2"-3"-2351,-14 0 709,23 1-276,166 41-1288,-124-31-483,0 2 0,51 27 0,-70-33 41,25 9 1,7 3 87,-44-19-286,0 1-1,1 0 1,-1 0-1,0-1 1,0 1-1,1-1 1,2 0-1,-3 0 371,-3 0-43,-12-1-115,-53 2-175,-76-2 236,54-11-190,55 7 41,-54-2 1,58 6-65,16 0-11,0 1 0,0 0 1,0 1-1,-14 3 0,20-3 30,-2 2-27,9-2-91,-1-1-1,1 0 1,0 0-1,0 1 1,0-1-1,0 0 1,0 0-1,0 1 1,0-1-1,0 0 1,0 0-1,0 1 1,0-1-1,0 0 1,0 1-1,0-1 1,0 0-1,0 0 1,0 1-1,1-1 1,-1 0-1,0 0 1,0 1-1,0-1 1,0 0-1,0 0 1,1 0-1,-1 1 1,0-1-1,0 0 1,0 0-1,1 1 1,12 13-23,1 1 1,18 13 0,12 13 6,-11-6-27,48 50 335,-32-36-293,-8-10-10,-33-31 59,-1 0 1,2-1-1,-1 0 0,1 0 0,0-1 1,0-1-1,0 1 0,21 7 0,-28-12 183,-2 0-193,0-1-1,0 1 0,0 0 0,0 0 1,0 0-1,0 0 0,0-1 0,0 1 1,0 0-1,0 0 0,-1 0 0,1-1 1,0 1-1,-1 0 0,1 0 0,0 0 0,-1-1 1,1 1-1,-1 0 0,1-1 0,-1 1 1,0 0-1,1-1 0,-1 1 0,1-1 1,-1 1-1,0-1 0,0 1 0,-28 12-144,10-5 71,-68 34 41,57-29-194,-51 30 0,43-18 223,1 3 0,-52 48 0,66-52 11,1 0 0,1 1-1,1 1 1,-23 39 0,42-62-20,-1 0 1,1-1-1,0 1 0,0 0 1,0 0-1,-1 4 0,0 26 86,2-23-120,0-9 427,3 1-408,0-1 1,-1-1-1,1 1 0,0 0 1,-1-1-1,1 1 0,4-1 0,-3 1 22,12 0-35,1 0-1,0-1 1,0-1 0,-1 0-1,29-6 1,110-33 130,-19 4-149,-128 34 3,-1 1 0,1 0-1,-1 0 1,1 1 0,0 0-1,-1 0 1,1 1 0,-1 0-1,1 0 1,-1 1 0,1 0-1,-1 0 1,0 0 0,0 1-1,0 1 1,0-1 0,0 1-1,8 6 1,68 64-60,-39-31 173,-32-33 44,1 1 0,-1-2 0,26 15 0,-36-23 136,0-2-579,-1 0 0,0-1 1,1 1-1,-1-1 1,0 1-1,0-1 0,0 1 1,0-1-1,0 0 0,0 1 1,0-3-1,0 2-104,3-6-1370,0-2 0,0 1-1,-1 0 1,0-1 0,1-11 0,1-9-758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0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31 1984,'29'-31'7856,"-35"33"-7350,-23 17 71,1 1 0,0 1 0,2 1 0,1 1 0,-30 36 0,49-53-557,2 1 1,-1-1-1,1 1 1,0 1-1,1-1 1,-1 0 0,-3 15-1,7-20 3,-1 0-1,1 1 1,-1-1-1,1 0 1,0 1 0,0-1-1,0 0 1,0 1-1,0-1 1,0 0-1,1 0 1,-1 1 0,1-1-1,0 0 1,-1 0-1,1 0 1,0 1-1,0-1 1,1 0-1,-1-1 1,0 1 0,1 0-1,-1 0 1,1 0-1,-1-1 1,1 1-1,0-1 1,0 1-1,0-1 1,3 2 0,4 1-81,0 0 0,0-1 0,0 0 0,1-1 0,-1 0 0,1 0-1,0-1 1,15 0 0,-2-1-1817,0-2-1,34-6 0,-25 0-220,-3-5-1386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07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18 4800,'-48'-17'1792,"43"22"-1408,5-2-96,11 1-960,-3 5-1792,6 5 160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08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3072,'11'-12'4529,"-11"13"-4472,0 376 4162,3-220-1878,-3-172-1631,-3-161-182,3 155-619,4-122-119,-2 121 136,1 0 0,1 0-1,1 0 1,10-28 0,-13 44 16,2-5-88,0 0 0,1 1 0,0 0-1,12-18 1,-16 26 104,1 0-1,-1 0 1,1 0 0,-1 1-1,1-1 1,0 1 0,0-1-1,-1 1 1,1 0 0,0 0-1,0 0 1,1 0 0,-1 0-1,0 0 1,0 0 0,0 1-1,0-1 1,1 1-1,-1-1 1,0 1 0,1 0-1,-1 0 1,0 0 0,0 0-1,1 1 1,-1-1 0,0 0-1,0 1 1,1 0 0,2 1-1,2 1 63,-1 1 0,1 0 0,-1 0-1,0 1 1,-1-1 0,1 1 0,-1 0 0,0 1-1,0 0 1,0-1 0,-1 1 0,0 1-1,5 10 1,-3-6 139,-1 1 0,0 0-1,-1 0 1,0 0 0,-1 1-1,0-1 1,0 15 0,-2-21-82,-1 1 1,0-1-1,0 0 1,0 1-1,-1-1 0,0 1 1,0-1-1,-1 0 1,1 1-1,-1-1 1,-1 0-1,1 0 0,-1-1 1,0 1-1,-1 0 1,1-1-1,-1 0 1,0 0-1,0 0 0,-1 0 1,0-1-1,1 0 1,-1 1-1,-1-2 1,1 1-1,-7 3 1,2-2 7,0-1 0,0 0 1,0-1-1,-20 5 0,-18-2-2917,19 3-3274,27-9 5716,1 0 0,0-1 0,0 1 1,0 0-1,-1-1 0,1 1 0,0-1 0,0 0 1,0 1-1,-1-2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31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156 904 3552,'-8'-2'7744,"31"-19"-5262,30-23 1,-26 23-2018,-1-1 0,-1-2 1,31-38-1,-39 40-249,0 0-1,-2-2 1,14-28-1,30-78 536,-30 60-412,53-95 354,-48 99-405,-19 34-68,2 1 1,33-47 0,-43 67-198,-5 7-25,-4 5-51,-5 6 150,-1 1 1,2 0-1,-1 1 0,1-1 1,0 1-1,-7 17 1,-23 61 138,35-86-232,-14 41 64,-159 370 579,21-139-404,130-234-150,-158 243 196,120-192 174,34-55-415,22-30-120,6-6-33,13-12-107,73-51-67,-4 3 339,151-144-433,-205 178 378,1 2 0,39-24 0,74-35-218,-16 19 581,-81 38 160,-55 32-533,-1 1-12,1 1-1,0-1 1,0 1-1,0 1 0,1 0 1,-10 11-1,14-12 37,0 0 0,1 0 0,0 0 0,0 0 0,1 1 0,0-1 0,0 1 0,1-1 0,0 1 0,0 0 0,1 0 0,0 11 0,0-14 29,1-1 0,0 1 0,0-1 0,0 0 0,0 1 0,0-1 0,1 0 0,0 0 0,0 0 0,4 6 0,-4-8-31,0 0 1,0 1 0,0-1 0,0 0-1,0 0 1,1-1 0,-1 1-1,1 0 1,-1-1 0,1 0 0,0 1-1,-1-1 1,1 0 0,0 0-1,0-1 1,0 1 0,3 0 0,-2-1-4,-1 0 0,1 0 1,0-1-1,-1 1 1,1-1-1,-1 0 1,1 0-1,-1 0 1,1 0-1,-1-1 0,0 1 1,1-1-1,3-3 1,5-3 62,22-20 1,-24 18-141,-1 1 1,0-1-1,0-1 1,-1 0-1,0 0 1,-1-1-1,6-13 1,-9 17 8,-1 1 1,0-1 0,-1 0-1,0 0 1,0 0-1,0 0 1,-1 0-1,-1 0 1,1 0 0,-1 0-1,-1-1 1,-2-14-1,3 20 26,-1-1-1,0 1 1,-1-1-1,1 1 1,-1 0-1,1 0 1,-1 0-1,0 0 1,0 0-1,-1 0 1,1 0-1,0 1 1,-1-1-1,0 1 1,1-1-1,-1 1 1,0 0-1,0 0 1,0 1-1,-1-1 1,1 0-1,0 1 1,-1 0-1,1 0 1,-5-1-1,1 1 27,1 0-1,-1 0 1,0 1-1,0 0 1,1 0-1,-1 1 1,0 0-1,0 0 1,1 0-1,-1 1 1,1 0-1,-9 3 1,14-4 26,-1 0 0,1-1 1,0 1-1,-1 0 0,1-1 0,0 1 0,0 0 0,0 0 1,0 0-1,0 0 0,0 0 0,-1 2 0,2-3-10,0 0 1,0 0-1,0 1 0,0-1 0,-1 0 0,1 0 0,0 0 0,0 1 0,0-1 0,0 0 0,0 0 0,0 1 0,0-1 0,0 0 0,0 0 0,1 1 0,-1-1 0,0 0 0,0 0 0,0 1 0,0-1 0,0 0 0,0 0 0,0 0 0,1 1 0,-1-1 0,0 0 0,12 6 340,-5-5-252,1 1 0,0-1-1,0-1 1,-1 0 0,11 0-1,42-7 292,-51 5-366,15-2 36,0-1 1,-1-1 0,26-11 0,65-35 230,-93 42-253,-1 1 1,2 1-1,31-8 0,-42 14 14,0 0 0,-1 0 0,1 1 0,0 1 0,1 0 0,-1 0 0,0 1 0,0 0 0,11 3 0,-19-3-39,0 0 1,0 0 0,1 0-1,-1 0 1,0 1 0,0-1-1,0 1 1,0 0 0,0 0-1,-1 0 1,1 0 0,-1 0-1,1 0 1,-1 1-1,0-1 1,0 1 0,0 0-1,0 0 1,0 0 0,0 0-1,-1 0 1,0 0 0,1 0-1,-1 0 1,0 0 0,-1 1-1,1-1 1,-1 0 0,1 1-1,-1-1 1,0 7 0,-1-7-8,0 6 36,0 0-1,-1-1 1,0 1 0,-1 0-1,-5 11 1,-8 20-46,15-37 11,0 1 0,0-1-1,1 0 1,-1 1 0,1-1-1,0 1 1,0-1 0,0 1-1,1 5 1,0-7 3,-1-1-1,0 1 1,1-1 0,0 1 0,-1-1-1,1 1 1,0-1 0,0 1-1,0-1 1,0 0 0,0 0-1,0 1 1,0-1 0,0 0-1,1 0 1,-1 0 0,0 0-1,1 0 1,1 0 0,0 0 10,-1 0 1,1 0 0,0 0 0,0 0 0,0-1 0,0 0 0,0 1 0,0-1 0,6-1 0,1 0 11,0-1 0,1-1 1,-1 1-1,0-2 0,10-4 0,6-2-50,0-2 0,-1-1 0,0-1 0,-1-1 0,40-34-1,-59 45 24,36-31-127,-36 31 100,0 0 0,1 1 0,-1 0 0,1 0-1,0 0 1,8-2 0,-13 5 20,-1-1 0,1 1-1,0 0 1,0 0 0,-1 0 0,1 0-1,0 0 1,0 0 0,-1 1 0,1-1-1,0 0 1,0 0 0,-1 0 0,1 1-1,0-1 1,-1 0 0,1 1 0,0-1-1,-1 1 1,1-1 0,-1 1 0,1-1-1,-1 1 1,1-1 0,-1 1 0,1-1-1,-1 1 1,1 0 0,-1-1 0,0 1-1,1 0 1,-1-1 0,0 1 0,0 0-1,1 0 1,-1 0 0,1 5 16,1-1 0,-1 1 0,1 9 0,-2-9 4,1 10 25,-1-1 0,-1 1 0,0 0 0,-5 19-1,1 1 25,4-23-7,4-8 8,-1-6-74,0 0-1,0 0 1,-1 0-1,1 0 1,0 0 0,-1 0-1,1 0 1,0-1-1,-1 1 1,2-3-1,17-14-41,1 0 0,0 2 0,1 0 0,1 2 0,0 0 0,30-12 0,-50 25 38,-1 0-1,1 0 0,0 0 0,0 0 0,0 1 0,0-1 0,0 1 0,0 0 0,0 0 0,0 0 1,0 0-1,0 0 0,5 2 0,-6-2 4,-1 1 0,1 0 0,0 0 0,0 0 0,-1 0 0,1 0 0,0 0 0,-1 1 0,1-1 0,-1 0 0,0 1 1,1-1-1,-1 1 0,0-1 0,0 1 0,0 0 0,0 0 0,0-1 0,0 1 0,-1 0 0,2 3 0,-2 0 29,1-1 0,-1 1 0,0 0 0,0 0 0,0-1 0,0 1 0,-1 0 0,0-1-1,-3 9 1,3-6 9,-1-1 0,1 1-1,-1 9 1,2-16-33,0 0 1,0 1-1,0-1 0,1 0 1,-1 1-1,0-1 0,0 0 0,0 1 1,0-1-1,0 0 0,0 1 1,0-1-1,1 0 0,-1 1 0,0-1 1,0 0-1,0 1 0,1-1 1,-1 0-1,0 0 0,0 1 0,1-1 1,-1 0-1,0 0 0,1 0 1,-1 0-1,0 1 0,1-1 1,-1 0-1,0 0 0,1 0 0,-1 0 1,0 0-1,1 0 0,-1 0 1,0 0-1,1 0 0,-1 0 0,0 0 1,1 0-1,-1 0 0,0 0 1,1 0-1,18-6 11,-13 4-44,49-16-77,-1-2 0,-1-3-1,75-43 1,-124 64 97,-1 0 0,0 0 0,1 0 0,-1 1 0,1 0 0,0-1 1,5 0-1,-8 2 17,0 0 0,0 0 0,0 0 0,0 0 0,0 1 1,1-1-1,-1 0 0,0 1 0,0-1 0,0 0 0,0 1 0,0-1 1,-1 1-1,1 0 0,0-1 0,0 1 0,0 0 0,0-1 0,-1 1 1,1 0-1,0 0 0,-1 0 0,1 0 0,0 0 0,-1 0 1,1 0-1,-1-1 0,0 2 0,1-1 0,-1 0 0,1 1 0,2 10 8,-1 1 0,0-1 0,0 1 0,-1 0 0,-1-1 0,-1 17 0,0-1 88,1-25-61,0 0 0,1 0 0,-1 0 0,1 0 0,-1 0 0,1 0 0,2 6 0,-3-9-31,1 1-1,-1-1 1,0 1-1,1-1 1,-1 1-1,0-1 0,0 1 1,1-1-1,-1 1 1,1-1-1,-1 1 1,1-1-1,-1 0 1,0 1-1,1-1 0,-1 0 1,1 1-1,0-1 1,-1 0-1,1 0 1,-1 1-1,1-1 0,-1 0 1,1 0-1,0 0 1,-1 0-1,1 0 1,-1 0-1,1 0 0,-1 0 1,1 0-1,0 0 1,-1 0-1,1 0 1,-1-1-1,1 1 0,-1 0 1,1 0-1,0 0 1,-1-1-1,1 1 1,0-1-1,66-34-3,61-35-48,-50 28 86,17-3-69,-95 45 25,0 0 1,0-1-1,0 1 1,1 0 0,-1 0-1,0 0 1,0 0-1,1 0 1,-1 0-1,0 0 1,0 0 0,0 0-1,1 0 1,-1 0-1,0 0 1,0 0-1,1 0 1,-1 0 0,0 0-1,0 0 1,1 0-1,-1 0 1,0 0-1,0 0 1,1 0 0,-1 0-1,0 0 1,0 1-1,0-1 1,1 0-1,-1 0 1,0 0 0,0 0-1,0 1 1,0-1-1,1 0 1,-1 0-1,2 13-65,-6 20 53,3-28 87,-8 40 1,6-34-27,0-1 0,1 0 0,1 1 0,0-1 0,0 1 0,1 17 0,1-21-13,1 1 0,-1-1-1,1 0 1,0 1 0,4 8-1,-5-15-25,-1 0-1,1 0 1,0 0-1,-1 1 1,1-1-1,0 0 1,0 0-1,-1 0 1,1 0-1,0-1 1,0 1-1,0 0 1,0 0-1,0 0 1,0-1-1,1 1 1,-1-1-1,0 1 1,0-1-1,0 1 1,1-1-1,-1 0 1,0 1-1,0-1 1,1 0-1,-1 0 1,0 0-1,1 0 1,-1 0-1,0 0 1,0 0-1,1-1 1,-1 1-1,0 0 1,0-1-1,3 0 1,8-5 43,0-1 0,0 0 0,-1-1 0,18-15 0,-7 5-8,112-95-274,-122 106 29,-14 16 254,-1 7-97,-1 8 93,2 0-1,2 29 0,0-39-22,0-13-19,0 1 0,0 0 0,0 0 0,0 0 1,1 0-1,-1 0 0,1 0 0,-1 0 0,1 0 0,0-1 0,0 1 0,-1 0 0,1 0 0,0-1 0,1 1 0,-1-1 1,2 3-1,-2-3 6,0-1 0,0 1 0,0 0 1,0-1-1,0 1 0,0-1 0,1 1 1,-1-1-1,0 0 0,0 1 0,0-1 1,0 0-1,1 0 0,-1 0 0,0 0 1,0 0-1,0 0 0,0 0 0,1 0 1,-1 0-1,0-1 0,0 1 0,0 0 1,0-1-1,0 1 0,2-2 0,25-15 46,45-37 0,-47 34-70,14-10 23,-22 18-34,-2 0-1,1-1 1,-2-1 0,0 0 0,0-1-1,14-20 1,-10 4-141,-1 0 1,-2-2-1,20-54 0,45-210-621,-78 282 768,0-1 0,0-21-1,-3 32 16,0-1 0,0 1 0,0-1 0,-1 1 0,0 0 1,0-1-1,0 1 0,-1 0 0,-4-10 0,5 14 0,0 0 1,0 0-1,0 0 0,0 0 1,0 1-1,0-1 0,0 0 1,0 1-1,-1-1 1,1 1-1,0-1 0,0 1 1,-1 0-1,1-1 0,0 1 1,-1 0-1,1 0 1,0 0-1,-1 0 0,1 0 1,0 0-1,-1 1 1,1-1-1,0 0 0,0 1 1,-1-1-1,0 1 0,-5 1-9,1 0 0,-1 1-1,-9 5 1,10-4-6,0 1 0,0-1 0,0 2 0,1-1 0,0 0 0,0 1 0,0 0 0,-4 8 0,-4 6 50,2 0 0,1 0 0,0 1 0,1 0 0,-8 34 0,13-42-14,-13 40 254,-11 68-1,24-97-211,1 0 0,1 0-1,1 0 1,1 0 0,6 37-1,-5-52-30,1-1 0,0 1-1,1-1 1,0 1-1,0-1 1,0 0 0,1-1-1,1 1 1,9 13 0,-10-16-8,1 0 1,0 0 0,0-1 0,0 1 0,1-1 0,-1 0-1,1-1 1,0 1 0,0-1 0,0-1 0,0 1 0,1-1 0,7 2-1,2-1-22,1 0-1,0-1 0,-1-1 1,1-1-1,0 0 1,0-1-1,0-1 0,-1-1 1,1 0-1,-1-1 0,27-10 1,0-4-44,-1-2 1,77-49 0,-37 17 122,-115 80-128,22-19 60,1 0 1,0 0-1,0 1 1,1 1 0,1 0-1,0 0 1,0 0-1,1 1 1,0 0-1,1 1 1,1 0 0,0-1-1,-6 28 1,10-37 21,1 0 0,0 0 1,0 0-1,0 1 0,0-1 1,1 4-1,-1-7-24,0 1-1,0 0 1,0-1 0,1 1-1,-1-1 1,0 1-1,0-1 1,0 1 0,1-1-1,-1 1 1,0-1 0,1 1-1,-1-1 1,0 1 0,1-1-1,-1 1 1,0-1 0,1 0-1,-1 1 1,1-1 0,-1 0-1,1 1 1,-1-1-1,1 0 1,-1 0 0,1 1-1,-1-1 1,1 0 0,-1 0-1,1 0 1,0 0 0,-1 0-1,1 0 1,-1 0 0,1 0-1,-1 0 1,1 0-1,0 0 1,-1 0 0,1 0-1,0 0 1,6-4 10,0 0-1,0 0 1,0 0-1,0-1 1,7-7-1,-9 8-35,155-131-362,-142 120 373,10-7 127,-28 22-129,1 0-1,-1 0 1,1 0-1,-1 0 1,0 0-1,1 0 1,-1 1 0,0-1-1,0 0 1,1 0-1,-1 1 1,0-1 0,1 0-1,-1 0 1,0 1-1,0-1 1,1 0-1,-1 1 1,0-1 0,0 0-1,0 1 1,0-1-1,1 0 1,-1 1-1,0-1 1,0 0 0,0 1-1,0 0 1,6 16-97,-6-14 76,3 4 94,0 1 0,1-1 0,0 0 0,0 0 0,1 0 0,-1 0 0,1-1 0,1 0 0,-1 0 0,1 0 0,0-1 0,8 6 0,0-1 43,0-1 0,1 0 0,0-1 0,29 12 0,-33-16-149,-1-1 0,1 0 0,0-1 0,0 0 0,0 0 0,0-2 0,14 1 0,8-6-2587,-1-5-3418,-18 6 3133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13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1 1472,'0'5'7045,"0"-5"-6974,-1 0 0,1 0 0,-1 0 0,1 0 0,-1 0 0,1 0 0,-1 0 0,1 1-1,-1-1 1,0 0 0,1 0 0,-1 0 0,1 1 0,0-1 0,-1 0 0,1 0 0,-1 1 0,1-1 0,-1 1 0,-7 6 60,1 0 0,0 1 0,1-1 0,-1 1 0,1 1 0,-5 10 0,-27 60 695,26-52-503,-18 31 0,-40 49 413,59-93-629,0-1-1,-1 0 1,-1-1 0,1 0-1,-19 12 1,-103 61 584,88-56-443,33-22-167,11-6-89,-1 0 0,1 0 0,0 0 0,0 0 1,0 1-1,0-1 0,0 1 0,-1 1 0,-9 4 245,7-4 214,13 0-344,20 0-370,33 7-39,-45-5 298,0 0 1,-1 1 0,1 1 0,-2 0 0,1 1 0,-1 1 0,0 0 0,0 1 0,-1 0 0,-1 1 0,19 22-1,6 11 246,-2 1-1,30 52 0,-51-75-95,52 83 1651,-66-105-1848,0 1 0,0-1 0,0 0-1,0 0 1,0 0 0,0 1 0,-1-1 0,1 0 0,0 0 0,0 0 0,0 0 0,-1 1 0,1-1 0,0 0 0,0 0-1,0 0 1,-1 0 0,1 0 0,0 0 0,0 0 0,0 0 0,-1 0 0,1 0 0,0 0 0,0 0 0,-1 0-1,1 0 1,0 0 0,0 0 0,-1 0 0,1 0 0,0 0 0,0 0 0,0 0 0,-1 0 0,1 0 0,0 0 0,0 0-1,0 0 1,-1-1 0,1 1 0,0 0 0,0 0 0,0 0 0,-1 0 0,1 0 0,0-1 0,0 1 0,0 0-1,0 0 1,0 0 0,0-1 0,-1 1 0,1 0 0,0 0 0,0-1 0,-2-5-796,0 1 0,0-1 1,0 0-1,1 0 0,0 0 0,0 0 0,1 0 1,-1-12-1,9-15-2993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15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36 1248,'0'0'25,"0"0"0,0 0 0,0 0 1,0 0-1,0-1 0,0 1 0,0 0 0,0 0 0,0 0 1,-1 0-1,1-1 0,0 1 0,0 0 0,0 0 0,0 0 0,0 0 1,4-6 2335,-10 5-1171,-9-2 1496,15 2-2584,-1 1-1,0-1 1,0 1-1,0-1 1,0 1-1,0-1 1,0 1-1,0 0 1,0 0 0,0 0-1,0-1 1,0 1-1,-1 0 1,1 0-1,0 0 1,0 0-1,0 1 1,0-1-1,0 0 1,0 0-1,0 1 1,0-1-1,0 0 1,0 1-1,0-1 1,0 1-1,1 0 1,-1-1 0,0 1-1,0 0 1,0-1-1,-1 2 1,-17 19 368,14-16-349,0 0 0,1 0 0,-6 7 0,-26 37 328,23-33-261,0 1 0,-10 21 1,12-19 210,-23 30 1,4-8-10,27-35-361,0-1 0,0 1 1,0 0-1,1 0 0,0-1 0,0 1 1,1 1-1,0-1 0,0 0 0,0 0 1,1 0-1,-1 1 0,2-1 0,-1 0 1,1 0-1,0 1 0,0-1 1,2 7-1,5 8-2,0 0 0,2 0 0,19 32 0,2 4 226,-23-36-406,-7-17 183,1 0-1,-1-1 1,1 1-1,0 0 1,0 0-1,0-1 0,1 1 1,3 4-1,10 12-49,-13-15 49,1-1 0,-1 1-1,8 6 1,-10-10 11,1 0 0,-1 0 0,1 0 0,-1 0 0,1 0 0,0 0-1,0-1 1,-1 1 0,1 0 0,0-1 0,0 1 0,0-1 0,0 0 0,3 1 0,-3-1-16,1 0 4,-1 0 0,0 0-1,1 0 1,-1 0 0,0 0 0,0 0 0,1-1 0,-1 1-1,0-1 1,0 1 0,1-1 0,-1 0 0,0 0 0,0 0 0,0 0-1,0 0 1,0-1 0,-1 1 0,3-2 0,-1 0-26,9-8 60,-1-1 1,-1 1-1,0-1 1,11-18-1,-6 4 54,-1 0 0,-1-1 0,12-37 0,-25 64-115,5-16 4,0 0 0,-2-1 1,3-18-1,2-6 163,-5 34-155,-1-1 0,-1 0 1,0 0-1,1-9 0,0-12-155,-2 22 166,1 0-1,-1 0 1,0 0 0,0 0 0,-3-11-1,-3-4-69,4 16 56,0-1 1,0 0-1,-1-7 0,2 5-27,-2 0-1,1 0 0,-1 0 1,0 1-1,-1-1 0,-9-14 1,0-2-57,10 20 96,0 0-1,-1 1 1,1 0 0,-1 0 0,0 0-1,-1 0 1,1 0 0,-1 1 0,1 0-1,-1 0 1,-5-3 0,-1 0-75,7 4 18,1 0 0,-1 1 0,1-1 0,-1 1-1,1 0 1,-1 0 0,0 0 0,0 1 0,1-1 0,-1 1 0,0 0 0,0 0 0,0 0 0,1 1 0,-1-1 0,-5 2 0,7-1-153,1-1 1,-1 1 0,0 0 0,0-1 0,0 1 0,1 0-1,-1 0 1,0 0 0,1 0 0,-1 1 0,1-1-1,-1 0 1,1 1 0,0-1 0,-1 1 0,1-1 0,0 1-1,0-1 1,0 1 0,0 0 0,0 0 0,1-1-1,-1 1 1,0 0 0,1 0 0,-1 0 0,1 0 0,0 0-1,0 0 1,0 0 0,0 0 0,0 2 0,3 12-4245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20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1984,'-3'-3'8966,"11"0"-7698,153 12 1138,-144-8-2159,26-1 0,-12-1-2133,-23 30-7613,-2-12 7142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21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0 2144,'-1'7'4772,"-7"17"-3279,-1 1-708,8-22-671,-19 86 1474,18-76-1491,0-1-1,1 1 1,1 0 0,0 0 0,3 15 0,-2-23-59,0-1 0,1 0 1,-1 0-1,1 1 0,0-1 0,3 4 0,6 11 116,-11-17-138,1-1 0,0 0 0,-1 0 0,1 1 0,0-1 0,0 0 0,0 0 0,0 0 0,0 0 1,0 0-1,0 0 0,0 0 0,1-1 0,-1 1 0,0 0 0,1-1 0,-1 1 0,0-1 0,1 1 0,-1-1 0,0 1 0,1-1 0,-1 0 0,1 0 0,-1 0 0,1 0 0,-1 0 0,0 0 0,1 0 0,1-1 0,6-1-696,-1 0-1,0 0 1,0-1 0,7-3 0,-8 3-394,-4 2 486,0 0-1,1-1 1,-1 0 0,0 0 0,0 0-1,0 0 1,0 0 0,0 0 0,3-4-1,12-14-808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22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39 3072,'-31'-33'1120,"25"33"-864,1-6 544,16 12-3968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26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37 2080,'-1'-3'4739,"0"3"-4599,1 1-1,-1-1 1,0 0 0,1 1-1,-1-1 1,1 1-1,-1 0 1,1-1 0,0 1-1,-1-1 1,1 1-1,-1 0 1,1-1 0,0 1-1,0 0 1,-1-1 0,1 1-1,0 1 1,0 8 382,0-8-99,0-1-386,0-1 0,1 0 0,-1 0-1,0 1 1,0-1 0,0 0 0,1 0 0,-1 0 0,0 1-1,0-1 1,0 0 0,1 0 0,-1 0 0,0 0 0,1 0-1,-1 1 1,0-1 0,0 0 0,1 0 0,-1 0 0,0 0-1,1 0 1,-1 0 0,0 0 0,0 0 0,1 0 0,-1 0-1,0 0 1,1 0 0,-1 0 0,0 0 0,1 0 0,-1 0-1,0-1 1,10 2-54,-10-1 16,0 0-1,1 0 1,-1 0-1,0 0 1,1 0 0,-1 0-1,0 0 1,1 0 0,-1 0-1,0 0 1,1 0-1,-1 0 1,0 0 0,1-1-1,-1 1 1,0 0 0,1 0-1,-1 0 1,0 0-1,0-1 1,1 1 0,-1 0-1,0 0 1,0-1 0,1 1-1,-1 0 1,0 0-1,0-1 1,1 0 0,-4 1 5,-1 0 6,6-4 8,-1 4 147,9-7-266,36 7 789,-45-1-646,3-3-4,-4 0-2,0 3-37,0 1 0,0 0 0,0 0 0,0-1 1,0 1-1,0 0 0,0-1 0,0 1 0,0 0 0,0 0 1,0-1-1,0 1 0,0 0 0,0 0 0,0-1 0,0 1 1,0 0-1,0 0 0,0-1 0,1 1 0,-1 0 0,0 0 1,0-1-1,0 1 0,0 0 0,0 0 0,1 0 0,-1-1 1,0 1-1,0 0 0,1 0 0,-1 0 0,0 0 0,0-1 1,0 1-1,1 0 0,6-7-211,-5 6 216,-1-1 0,1 1 0,-1-1 0,1 1 0,0-1 0,-1 1 0,1 0 0,3-1 0,2 1 39,-7 1-57,1 0 0,-1 0 0,1 0 0,-1 0 0,1 0 0,-1-1 0,1 1 0,-1 0 0,1 0 0,-1-1 0,1 1 0,-1 0 0,1 0 0,-1-1 0,0 1 0,1-1 0,0 1 16,-1-1 1,0 1-1,0 0 1,0 0-1,0 0 1,0 0-1,0 0 1,0 0-1,0 0 0,0-1 1,0 1-1,1 0 1,-1 0-1,0 0 1,0 0-1,0 0 1,0 0-1,0 0 1,0 0-1,1 0 1,-1 0-1,0 0 1,0 0-1,0 0 1,0 0-1,0 0 1,1 0-1,-1 0 1,0 0-1,0 0 1,0 0-1,0 0 1,0 0-1,0 0 1,1 0-1,-1 0 1,0 0-1,0 0 1,0 0-1,0 0 1,0 0-1,0 0 0,1 0 1,-1 0-1,0 1 1,0-1-1,0 0 1,0 0-1,0 0 1,0 0-1,0 0 1,0 0-1,0 0 1,1 1-1,-1 0-108,43-1 68,-42 0 118,9 0-224,-8 0 123,-2 0 10,1 0 0,-1 0 0,1 0 0,-1 1 0,1-1 0,-1 0 0,1 0 0,-1 0 0,0 0 1,1 1-1,-1-1 0,1 0 0,-1 0 0,1 1 0,-1-1 0,0 0 0,1 1 0,0 0 0,1 0 14,0 1 0,0 0 1,0 1-1,-1-1 0,1 0 0,0 0 0,-1 1 1,0-1-1,1 1 0,-1 0 0,0-1 0,0 1 1,0 0-1,-1-1 0,1 1 0,-1 0 0,1 5 1,1 9-30,-1-10 49,0 0 0,0 0 0,-1 1 0,0-1 0,0 0 0,-1 1 0,0-1 0,0 0 0,0 0 0,-1 0 0,-1 0 0,-4 12 0,5-15 2,-1 1 1,1-1 0,-1 0 0,0 0 0,0 0-1,0 0 1,0 0 0,-1-1 0,1 1-1,-1-1 1,-6 4 0,-1-1 64,0 0 1,0-1-1,-17 6 1,23-9-106,4-2 11,-13 6-19,-1-1-1,0 0 1,0-1-1,0-1 1,-28 3 0,34-6-95,17 1 268,16 1-12,-6-1-3,-1 1-1,0 0 0,18 6 0,-14-3 35,27 3 0,-19-2 172,-23-4-275,-1-1 0,0 0 1,0 0-1,7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27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2080,'-19'0'7792,"19"1"-7671,0 1 0,1 0 0,-1-1 0,0 1 0,1-1 0,-1 1 0,1-1 0,-1 1 0,2 1 0,10 16 612,-9-12-554,1-1 0,0 0-1,1 0 1,7 9 0,54 46 618,145 104 1,-154-122-594,-2 3 0,51 54 1,-88-83-137,-9-9-45,-1 0 0,0 1 0,10 14 0,-10-13 43,0-1 0,11 12 0,-11-14 44,-1 1 1,0 0-1,7 11 1,-13-17 92,-1-2-182,0 0 0,0 0 1,0 0-1,0 0 1,0 0-1,0 0 0,0 0 1,0 0-1,0 0 1,0 0-1,0 0 1,0 0-1,0 1 0,0-1 1,0 0-1,1 0 1,-1 0-1,0 0 0,0 0 1,0 0-1,0 0 1,0 0-1,0 0 1,0 0-1,0 0 0,0 0 1,0 0-1,0 0 1,0 0-1,0 0 1,0 0-1,1 0 0,-1 0 1,0 0-1,0 0 1,0 0-1,0 0 0,0 0 1,0 0-1,0 0 1,0 0-1,0 0 1,0 0-1,0 0 0,0 0 1,1 0-1,-1 0 1,0 0-1,0 0 0,0 0 1,0 0-1,0 0 1,0 0-1,0 0 1,0 0-1,0-1 0,0 1 1,0 0-1,0 0 1,0 0-1,0 0 0,0-2 505,-8-2-801,5 3 243,1 1 0,-1-1 1,1 1-1,-1-1 0,1 1 0,-1 0 0,0 0 0,1 1 0,-1-1 0,1 0 1,-1 1-1,1 0 0,-1-1 0,1 1 0,-3 1 0,-5 3-27,1 0 0,-13 10 0,4-3 26,-19 14 48,2 2 1,-36 36-1,8-7 67,-7 2 146,-92 82 253,73-70-231,32-27-62,48-37-603,-1 1 0,0-1 1,-17 8-1,22-13-662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57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25 341 1152,'-1'0'19,"1"0"1,-1 0-1,1 0 1,0 0-1,-1 0 1,1 1-1,0-1 1,-1 0-1,1 0 1,-1 0-1,1 0 1,0 1-1,-1-1 1,1 0-1,0 0 1,0 1-1,-1-1 1,1 0-1,0 0 1,0 1-1,-1-1 1,1 0-1,0 1 1,0-1-1,0 1 1,-1-1-1,1 0 1,0 1-1,0-1 1,0 0-1,0 1 1,0-1-1,0 1 1,0-1-1,0 0 1,0 1-1,0-1 1,0 1-1,0-1 1,0 0-1,0 1 1,0-1-1,0 0 1,1 1-1,-1-1 1,0 1-1,1-1 1,-1 1 35,0 0 1,1 0 0,-1 0 0,0-1-1,0 1 1,0 0 0,0 0-1,1 0 1,-1-1 0,0 1-1,0 0 1,-1 0 0,1 0-1,0-1 1,0 1 0,0 1 0,-4 6 833,3-7-788,1 0-1,-1 0 1,1 0-1,-1 1 1,1-1-1,-1 0 0,1 0 1,0 1-1,0-1 1,0 3-1,0-4-42,0-1 1,-1 1-1,1 0 0,0 0 0,0 0 1,0-1-1,0 1 0,0 0 0,0 0 1,-1 0-1,1-1 0,0 1 0,0 0 1,0 0-1,0 0 0,-1 0 0,1 0 1,0-1-1,0 1 0,0 0 0,-1 0 1,1 0-1,0 0 0,0 0 0,0 0 1,-1 0-1,1 0 0,0 0 0,0 0 1,-1 0-1,1 0 0,0 0 0,0 0 1,-1 0-1,1 0 0,0 0 0,0 0 1,0 0-1,-1 0 0,1 0 0,0 0 1,0 0-1,0 1 0,-1-1 0,1 0 1,0 0-1,0 0 0,0 0 0,-1 1 1,1-1-1,0 0 0,0 0 0,0 0 1,0 0-1,0 1 0,0-1 0,0 0 1,-1 0-1,1 1 0,0-1 0,0 0 1,0 0-1,0 1 0,1-5-2,-1 1-1,1-1 1,0 1-1,0-1 1,1 1 0,-1 0-1,0-1 1,1 1-1,0 0 1,4-5 0,4-8 143,0-4-65,2 1 0,0 0 0,1 1 0,1 1 0,1 0 0,0 1 0,1 0 0,1 2 0,0 0 0,1 0 0,0 2 0,1 0 0,1 1 0,0 1 0,25-8 0,19-4 152,1 4 0,125-19 0,-146 31-35,50-1 0,-94 7-248,0 0 0,0 1 0,1-1 1,-1 0-1,0 0 0,0 0 0,0 0 1,0 1-1,0-1 0,1 0 0,-1 0 1,0 0-1,0 1 0,0-1 0,0 0 1,0 0-1,0 1 0,0-1 1,0 0-1,0 0 0,0 0 0,0 1 1,0-1-1,0 0 0,0 0 0,0 1 1,0-1-1,0 0 0,0 0 0,0 0 1,0 1-1,0-1 0,0 0 0,-1 0 1,1 0-1,0 1 0,0-1 0,0 0 1,0 0-1,-1 1 0,-3 8-1155,-7 3-565,-2 0-3051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5:59.1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75 287 1728,'0'0'13,"1"0"1,-1 0-1,0 0 1,0 0-1,0 0 0,0 0 1,0 0-1,0 0 1,0 1-1,0-1 0,0 0 1,0 0-1,0 0 1,0 0-1,0 0 1,1 0-1,-1 0 0,0 0 1,0 0-1,0 0 1,0 0-1,0 1 0,0-1 1,0 0-1,0 0 1,0 0-1,0 0 0,0 0 1,0 0-1,0 0 1,0 0-1,0 0 1,0 0-1,0 1 0,0-1 1,0 0-1,0 0 1,0 0-1,-1 0 0,1 0 1,0 0-1,0 0 1,0 0-1,0 0 0,0 0 1,0 0-1,0 1 1,0-1-1,0 0 0,0 0 1,-7 4 2146,-1 0 190,-6 2-211,22-41 1448,-1 6-3366,26-79 56,-30 97-248,1 1 0,0 0 0,8-15 0,7-17 21,-18 38-107,1 1 0,0-1 0,0 1 0,0 0 0,0 0 0,0 0 0,1 0 0,4-5 1,-6 7-8,-1 14 95,1-7-36,-1 0 1,-1 0-1,1 0 1,-1 0 0,0 0-1,-3 10 1,-10 29 24,-2-1 0,-2-1 0,-27 46 0,-7 8-42,50-94 62,1 0 0,0-1-1,0 1 1,0 0 0,0 0-1,0-1 1,0 1 0,0 3 0,1-4 312,11-2-231,0-1 0,-1 0 1,20-5-1,7 3-253,-31 3 122,0 0 0,0 0 0,1-1 0,-1 0 0,10-3 0,-14 2 101,-1 1 1,1-1 0,-1-1-1,0 1 1,0 0-1,0 0 1,0 0-1,0-1 1,0 1-1,0 0 1,0-4 0,0-4-2,0 0 1,0 1 0,-1-1 0,-1 0 0,1 1 0,-4-15-1,-19-57 121,11 42-135,2 10-34,7 20-713,-1 0 0,2 0 0,-1 0 0,1 0 0,-1-12 0,3 21 558,0-1 1,0 1-1,0-1 0,0 1 0,0 0 0,0-1 0,0 1 1,0 0-1,1-1 0,-1 1 0,0-1 0,0 1 0,0 0 1,0-1-1,0 1 0,1 0 0,-1 0 0,0-1 0,0 1 1,1 0-1,-1-1 0,0 1 0,0 0 0,1 0 0,-1-1 1,0 1-1,1 0 0,-1 0 0,0 0 0,1 0 0,-1-1 1,0 1-1,1 0 0,-1 0 0,1 0 0,-1 0 0,0 0 1,1 0-1,-1 0 0,0 0 0,1 0 0,-1 0 0,1 0 1,-1 0-1,0 0 0,1 0 0,-1 0 0,0 1 0,1-1 1,-1 0-1,14 8-3279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04.9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399 143 2080,'-7'0'598,"7"0"-499,1 0 4,0 0 1,-1 0-1,1 0 1,0 0-1,0 0 0,-1 0 1,1 0-1,0-1 1,-1 1-1,1 0 0,0-1 1,-1 1-1,1 0 1,0-1-1,-1 1 0,1-1 1,0 1-1,-1-1 1,1 1-1,-1-1 0,1 1 1,-1-1-1,1-1 1,-20 2 1591,1 2-1265,0 0 0,0 1 0,0 0 0,0 2 0,-28 10 0,-3 1 158,22-8-194,-45 21-1,59-23-369,1 1 1,0 0-1,0 1 1,0 1-1,-15 14 1,25-21-31,1-1 1,-1 1-1,1 0 1,0-1 0,-1 1-1,1 0 1,0 0-1,0 0 1,0-1-1,0 1 1,1 0-1,-1 0 1,1 1 0,-1-1-1,1 0 1,-1 0-1,1 0 1,0 0-1,0 3 1,1-2 12,-1-1-1,1 0 1,0 1 0,0-1 0,0 1-1,0-1 1,0 0 0,1 0-1,-1 0 1,1 0 0,-1 0-1,1 0 1,0 0 0,0 0 0,0-1-1,3 3 1,2 1 55,1-1 0,-1 0 0,1 0 0,0-1 0,-1 0 0,2-1 0,-1 1 0,0-2 0,0 1 0,1-1-1,8 0 1,8 0 172,0-2 0,38-6 0,-53 6-129,0-1-1,0 0 0,0-1 0,0 0 0,11-6 1,-17 7-59,0 0 1,0 0-1,0-1 1,0 1-1,-1-1 1,1 0-1,-1-1 1,0 1-1,0 0 0,0-1 1,0 0-1,-1 1 1,1-1-1,1-5 1,1-1-25,-1 0 0,0 0 0,0 0 0,-1 0 0,-1 0 0,0-1 0,0 1 0,-1-1 0,0 1 0,-1-1 0,0 0 0,-1 1 0,0-1 0,-1 1 0,-3-12 0,3 14-82,1 3-2,0 0 0,0 0 0,-1-1 1,0 1-1,0 0 0,0 0 0,-1 1 0,0-1 0,0 0 0,0 1 1,0 0-1,-6-6 0,9 10 47,-1-1 0,1 1 0,0 0 0,0 0 0,-1 0-1,1 0 1,0-1 0,0 1 0,-1 0 0,1 0 0,0 0 0,-1 0 0,1 0 0,0 0 0,0 0 0,-1 0 0,1 0 0,0 0 0,-1 0-1,1 0 1,0 0 0,-1 0 0,1 0 0,0 0 0,0 0 0,-1 0 0,1 1 0,0-1 0,-1 0 0,1 0 0,0 0 0,0 0-1,-1 1 1,1-1 0,0 0 0,0 0 0,0 0 0,-1 1 0,1-1 0,0 0 0,0 0 0,0 1 0,0-1 0,0 0 0,-1 1-1,1-1 1,0 0 0,0 0 0,0 1 0,0-1 0,0 0 0,0 1 0,0-1 0,0 0 0,0 1 0,-2 19-128,9 71 341,-4-65-166,-1-13 35,1 1 0,0-1 0,1 0 0,1-1 0,0 1 0,9 15 0,-5-9 125,-7-14-154,1-2 0,-1 1 1,1 0-1,0 0 0,0-1 0,0 1 0,0-1 1,1 0-1,4 3 0,-7-4 5,1-1-1,0 0 1,0 0 0,-1 0 0,1 0-1,0 0 1,0 0 0,0-1 0,0 1-1,0 0 1,0-1 0,0 0 0,1 1-1,-1-1 1,0 0 0,0 0 0,0-1-1,0 1 1,0 0 0,0 0 0,0-1-1,3 0 1,3-4 48,0 1 1,-1-1-1,1 0 0,-1-1 0,0 0 0,0 0 0,-1 0 0,0-1 1,7-9-1,5-10-40,19-38 0,-33 57-83,-1-1 1,5-15 0,-7 17-43,1 0-1,-1 1 1,1 0-1,0-1 1,1 1 0,-1 0-1,1 0 1,0 0 0,5-4-1,-7 17-323,0 1 347,0 0-1,6 16 0,-1-2 109,-2-2-12,14 55 25,-15-68-15,0 0 1,1 0 0,-1-1-1,1 0 1,1 1 0,-1-2 0,8 9-1,-11-13 1,0-1 1,0 0-1,0 0 0,0 0 0,0 1 0,0-1 1,0 0-1,0-1 0,1 1 0,-1 0 0,0 0 0,1 0 1,-1-1-1,0 1 0,1-1 0,-1 1 0,1-1 1,-1 0-1,1 1 0,-1-1 0,1 0 0,-1 0 1,1 0-1,-1 0 0,1 0 0,-1 0 0,3-1 0,2 0 17,-1-1 0,1 1 0,-1-1 0,0 0 0,1-1 0,-1 1-1,0-1 1,0 0 0,0 0 0,-1-1 0,1 1 0,-1-1 0,0 0-1,7-8 1,-1-1-63,-1 0 0,0-1-1,-1 0 1,7-17 0,-10 18 4,-1 0 0,0 0 0,2-15 1,8-26-206,-11 42-8,6-12-34,-8 24 205,-1-1 0,1 0 0,-1 0 0,1 0 0,0 1 0,-1-1 0,1 0 0,0 1 0,-1-1 0,1 1 0,0-1 0,0 1 0,0-1 0,-1 1 0,1 0 0,0-1 0,0 1 0,0 0 0,0-1 0,0 1 0,0 0 0,0 0 0,1 0 0,-2 0 2,1 0-1,-1 1 0,1-1 1,-1 0-1,1 0 0,-1 1 1,1-1-1,-1 0 0,1 1 1,-1-1-1,1 0 0,-1 1 0,1-1 1,-1 1-1,0-1 0,1 1 1,-1-1-1,1 1 0,0 1-52,8 10-28,0 0 1,-1 0-1,12 24 1,-10-18 23,15 21 0,-21-33 125,0-1 1,1 1-1,-1-1 0,1-1 1,0 1-1,1-1 1,8 6-1,-11-8 0,-1-1 0,1 0 0,0 1 0,0-1 0,0 0 0,0-1 0,0 1 0,0 0-1,0-1 1,0 0 0,0 1 0,0-1 0,0-1 0,0 1 0,0 0 0,0-1 0,0 1 0,6-3 0,-5 2 4,1-1 0,-1 0-1,1 0 1,-1 0 0,1 0 0,-1-1 0,0 1 0,0-1 0,0 0-1,-1-1 1,1 1 0,-1-1 0,1 1 0,-1-1 0,0 0 0,-1 0 0,1 0-1,-1-1 1,3-6 0,-1 0-30,-1 0-1,-1 0 1,0-1 0,0 1-1,-1-1 1,-1 1-1,0-1 1,0 1 0,-1-1-1,-1 1 1,1-1 0,-2 1-1,-3-12 1,5 22-36,0-1 1,1 1-1,-1-1 1,0 1-1,1-1 1,-1 1-1,0-1 1,0 1-1,0 0 1,-1 0-1,1-1 1,0 1-1,0 0 1,-1 0-1,1 0 1,0 1-1,-3-2 0,3 1 4,0 1 0,0 0-1,0 0 1,0 0 0,0 0-1,1 0 1,-1 0 0,0 0-1,0 0 1,0 0 0,0 0-1,0 0 1,0 1 0,0-1-1,0 0 1,0 1-1,0-1 1,0 1 0,1-1-1,-1 1 1,0-1 0,0 1-1,1-1 1,-1 1 0,0 0-1,0 0 1,1-1 0,-1 1-1,1 0 1,-1 0 0,0 1-1,-3 5-98,0 1 0,0 0-1,1 0 1,0 0 0,0 1 0,1-1-1,-3 18 1,2 1-64,1 34 0,2-40 112,1-1-1,7 36 1,-7-50 88,1-1 1,0 0 0,0 1 0,0-1-1,0 0 1,1 0 0,0 0 0,4 4-1,-6-7 27,0 0-1,1 0 1,-1 0 0,1-1-1,0 1 1,0-1 0,-1 1-1,1-1 1,0 0-1,0 0 1,0 0 0,0 0-1,1 0 1,-1 0-1,0 0 1,0-1 0,0 1-1,1-1 1,-1 1-1,0-1 1,1 0 0,2 0-1,3-2 25,1 0-1,-1 0 1,0-1 0,0 0-1,1 0 1,-2-1 0,1 0-1,14-10 1,-1-2 104,31-30 0,-40 33-174,-1-1-1,0 0 0,-1 0 0,0-1 0,-1 0 1,-1-1-1,-1 0 0,10-27 0,-13 27-136,-3 13 88,0 0 0,0 0 0,0 0 0,0 1 0,0-1 0,2-3 0,-2 6-246,1 0-1,-1 1 245,1 0 0,0 0 0,-1 0 0,1 0 0,0 0 1,-1 0-1,1 0 0,-1 1 0,0-1 0,1 0 0,-1 1 1,0-1-1,0 1 0,2 2 0,0 1 15,3 2 30,0 1 0,0 0 0,-1 1 0,0-1 0,-1 1 1,7 18-1,22 51-103,-31-72 132,0-1 0,0 1-1,0-1 1,0 0 0,1 0-1,0 0 1,4 5 0,-6-8 15,1 0 0,0-1 0,-1 1 1,1 0-1,0-1 0,0 0 0,0 1 1,0-1-1,0 0 0,0 0 0,1 0 1,-1 0-1,0 0 0,0-1 0,1 1 1,-1-1-1,1 0 0,-1 1 1,3-1-1,4-1 15,0 0 0,0 0-1,0-1 1,-1 0 0,1 0 0,0-1 0,-1 0 0,1 0 0,11-8-1,7-6-66,34-26-1,-35 23 98,-15 12-71,25-17-18,-31 22-12,-1 0 0,0 0 0,0 0 0,4-5 0,15-10 64,47-29-117,-67 46 80,-1-1 0,1 0 0,-1-1 0,0 1 0,0 0 1,3-5-1,-4 7-10,-1 0 0,0 0 0,0-1 0,0 1 0,1 0 1,-1 0-1,0-1 0,0 1 0,0 0 0,0 0 0,0-1 1,0 1-1,0 0 0,0-1 0,0 1 0,0 0 0,0 0 1,0-1-1,0 1 0,0 0 0,0-1 0,0 1 0,0 0 1,0 0-1,0-1 0,0 1 0,0 0 0,0 0 0,-1-1 1,0 1-7,1-1-1,-1 1 1,0 0 0,0-1 0,0 1 0,0 0 0,0 0 0,1 0 0,-1 0 0,0 0 0,0 0 0,0 0 0,0 0 0,0 0 0,0 1 0,0-1 0,-7 2-3,0 1 0,1 0 0,0 0 0,-1 1 0,1 0 0,1 0 0,-9 7 0,4-3-33,1 2 0,0-1 0,1 1 0,0 1 0,0 0 0,1 0 1,1 1-1,0-1 0,1 2 0,0-1 0,0 1 0,2 0 0,0 0 0,-3 14 1,6-26 51,1 1 1,0-1 0,0 0 0,0 1 0,0-1 0,0 1-1,0-1 1,0 1 0,0-1 0,0 1 0,1-1 0,-1 0-1,0 1 1,1-1 0,-1 0 0,1 1 0,0-1 0,0 0-1,-1 0 1,1 1 0,0-1 0,0 0 0,0 0 0,0 0-1,0 0 1,0 0 0,0 0 0,1-1 0,-1 1 0,0 0-1,0 0 1,1-1 0,-1 1 0,2 0 0,0-1 23,0 1 0,0-1 0,0 1-1,0-1 1,-1 0 0,1 0 0,0 0 0,0-1 0,0 1 0,0-1 0,-1 1 0,1-1 0,0 0 0,0 0 0,-1-1 0,4-1-1,3-2 32,-1-1-1,0-1 1,0 1-1,-1-1 1,0-1-1,0 1 1,-1-1-1,0-1 1,0 1-1,8-16 0,-13 22-107,-1 1-1,1-1 0,0 0 1,-1 1-1,1-1 0,-1 1 1,0-1-1,1 0 0,-1 0 1,0-2-1,0 4 32,0 0 0,0-1 0,0 1-1,-1 0 1,1 0 0,0 0 0,0 0 0,0 0-1,0 0 1,0 0 0,0 0 0,-1 0 0,1 0-1,0 0 1,0 0 0,0 0 0,0 0 0,0 0 0,0 0-1,-1 0 1,1 0 0,0 0 0,0 0 0,0 0-1,0 0 1,0 0 0,0 0 0,-1 0 0,1 0-1,0 1 1,0-1 0,0 0 0,0 0 0,0 0-1,0 0 1,0 0 0,0 0 0,0 0 0,-1 0-1,1 1 1,0-1 0,0 0 0,0 0 0,0 0 0,0 0-1,-5 5-70,2 1 48,0-1 0,1 1 0,0 0 1,0 0-1,0 0 0,1 0 0,-1 0 1,2 0-1,-1 0 0,1 1 0,0 8 0,9 25 141,-9-40-101,0 1 0,0-1 0,0 0-1,0 1 1,1-1 0,-1 0 0,0 1 0,0-1 0,0 0-1,1 0 1,-1 1 0,0-1 0,1 0 0,-1 0 0,0 1 0,0-1-1,1 0 1,-1 0 0,0 0 0,1 0 0,-1 1 0,0-1-1,1 0 1,-1 0 0,0 0 0,1 0 0,-1 0 0,1 0-1,9 1 186,-9-1-172,1-1 32,1 1 0,-1-1 0,1 1 0,-1-1 1,0 0-1,1 0 0,-1 0 0,0 0 0,0-1 1,1 1-1,-1 0 0,0-1 0,0 0 0,2-2 0,25-29 166,-25 28-204,8-10-36,0-1-1,-2 0 1,0-1 0,-1 0-1,0 0 1,-1-1 0,9-36-1,-16 53 55,2-16-493,-5 13 127,-5 8 216,4 0 98,0-1-1,0 1 1,1 0-1,0 0 1,-2 4-1,3-5 30,-1-1-1,1 1 1,0-1-1,-1 1 1,1-1-1,-1 0 1,1 1-1,-1-1 1,0 0 0,0 0-1,0 0 1,-1-1-1,1 1 1,-5 2-1,5-3-7,-1 1 0,1-1 0,0 0 0,-1 1 0,1 0 0,0-1 0,0 1 0,-3 3 0,1-3 47,4-2-48,-1 0-1,1 0 1,-1 0-1,1 0 1,-1 0-1,1 1 1,-1-1-1,1 0 1,0 0 0,-1 1-1,1-1 1,-1 0-1,1 0 1,0 1-1,-1-1 1,1 0-1,0 1 1,0-1 0,-1 1-1,1-1 1,0 0-1,0 1 1,-1-1-1,1 1 1,-15 12 662,13-18-674,2 5 18,0 0-1,0 0 0,-1-1 0,1 1 1,0 0-1,0 0 0,-1-1 1,1 1-1,0 0 0,0-1 1,0 1-1,0 0 0,-1-1 1,1 1-1,0 0 0,0-1 1,0 1-1,0 0 0,0-1 1,0 1-1,0-1 0,0 1 0,0-1 1,1-1-17,-1 0 1,0 0-1,1 0 1,0 1-1,-1-1 1,1 0-1,0 0 1,0 0-1,0 1 1,0-1-1,0 0 1,1 1-1,-1-1 1,0 1-1,1-1 1,-1 1-1,1 0 1,0 0-1,-1 0 1,1 0-1,0 0 1,0 0-1,-1 0 1,5-1-1,0 0-38,1-1 1,-1 2-1,1-1 1,-1 1-1,1 0 1,10-1-1,58 6 141,-75-4-89,0 0 1,0 0-1,0 0 0,0 0 1,1 0-1,-1 0 0,0 0 1,0 0-1,0 0 1,1 0-1,-1 0 0,0 0 1,0 1-1,0-1 0,0 0 1,0 0-1,1 0 0,-1 0 1,0 0-1,0 0 1,0 0-1,0 1 0,0-1 1,0 0-1,1 0 0,-1 0 1,0 0-1,0 1 1,0-1-1,0 0 0,2 3-113,-2-2 110,0-1-1,1 0 0,-1 0 0,0 1 0,1-1 1,-1 0-1,0 1 0,1-1 0,-1 0 0,0 1 1,0-1-1,1 1 0,-1-1 0,0 0 0,0 1 1,0-1-1,1 1 0,-1-1 0,0 1 0,0-1 1,0 0-1,0 1 0,0-1 0,0 1 0,0-1 1,0 1-1,0-1 0,0 1 0,-1 0 0,1-1 3,0 2 47,-1-1-11,0 0-8,0 0 0,0 1 0,-1-1-1,1 0 1,-1 0 0,1 0-1,0 0 1,-1 0 0,-2 1-1,-3 2 48,6-4-79,-1 1-1,0 0 1,0-1 0,0 1-1,0-1 1,0 1 0,-4-1-1,8-2 75,7-3-47,15-4 137,72-11-748,24-7 588,-117 26 8,2-1 6,1 1 0,0-1 1,-1 1-1,11-1 0,-15 2 22,-16 1-5,-99 46-246,91-36 177,1 0 0,-39 29 0,58-38 31,0 1 0,1-1 0,-1 1-1,1-1 1,-1 1 0,1 0 0,0 0 0,0 0-1,0 0 1,1 0 0,-1 0 0,1 1 0,0-1 0,0 0-1,-1 6 1,1-7 9,1 0 1,0-1-1,0 1 0,0 0 0,0 0 1,1 0-1,-1 0 0,0 0 0,1 0 1,-1 0-1,1 0 0,0 0 0,0 0 0,0-1 1,0 1-1,0 0 0,0-1 0,0 1 1,0-1-1,0 1 0,1-1 0,-1 1 0,1-1 1,-1 0-1,1 0 0,0 0 0,-1 0 1,4 2-1,4 1 34,0 0 1,0-1 0,0 0-1,0 0 1,1-1-1,0 0 1,-1-1-1,1 0 1,0 0 0,14-2-1,-17 1 8,0-1-1,1-1 1,-1 1 0,0-1-1,0-1 1,0 1-1,0-1 1,0 0 0,0-1-1,-1 0 1,0 0 0,0 0-1,0-1 1,7-6-1,-4 1 13,0-1-1,-1 0 1,0-1-1,0 1 1,-2-1-1,10-21 1,-13 25-79,-1 4-8,0 3-9,-1-1 1,0 0-1,0 1 0,0-1 0,0 0 0,0 0 0,-1 0 0,1 0 0,0 0 1,-1 0-1,1-3 0,-2 5 7,1 1 1,-1-1-1,1 0 1,-1 1 0,1-1-1,-1 1 1,1-1-1,-1 0 1,1 1-1,0-1 1,-1 1-1,1-1 1,0 1 0,-1 0-1,1-1 1,0 1-1,-1-1 1,1 1-1,0 0 1,-1 2-34,-23 59-89,-42 59 106,54-102 89,-1-1 1,-1-1 0,-1-1-1,-21 21 1,19-23 27,-11 12-6,-44 29 1,63-48 41,-1-1 1,0-1 0,0 1 0,-1-2-1,0 0 1,1 0 0,-2-1 0,1 0-1,-13 1 1,19-4-67,0 0-1,0 0 1,0-1-1,0 0 1,0 0-1,0 0 1,0 0-1,1-1 1,-1 0-1,-8-5 1,10 7-52,1-1 1,0-1-1,1 1 1,-1 0-1,0 0 1,0-1-1,0 1 1,1-1-1,-1 0 1,1 1-1,-1-1 0,1 0 1,0 0-1,-1 0 1,1 0-1,0 0 1,0 0-1,1 0 1,-1 0-1,0-1 1,1 1-1,-1 0 1,1 0-1,0-1 1,0 1-1,0-4 0,0 5-14,1-1 0,-1 0 0,1 1 0,0-1 0,0 1 0,0-1 0,0 1 0,0-1 0,0 1 0,0-1 0,0 1 0,1 0 0,-1 0 0,0 0 0,1-1 0,-1 1-1,3-1 1,3-1-8,-1 0-1,1 0 1,9-3-1,29-5 36,1 2 0,0 2 0,58-2 0,7-1 235,-60 1-393,78-24 1,-106 27 251,-1-1-1,-1-1 1,1-1-1,31-19 1,-47 24-77,0 0 1,-1-1-1,1 0 0,-1 0 1,0 0-1,0-1 1,8-11-1,-10 13 6,-1-1-1,0 1 1,0-1-1,0 1 1,-1-1-1,1 0 1,-1 1-1,0-1 1,-1 0 0,1 0-1,-1 0 1,0 0-1,-1-5 1,1 5-37,-1 1 0,0 0 0,0 0 1,0 0-1,0-1 0,-1 1 0,0 1 0,0-1 1,0 0-1,0 0 0,0 1 0,-1-1 0,0 1 1,0-1-1,-5-4 0,6 7 2,0-1 0,0 1 1,0 0-1,0 0 0,0 0 0,0 0 0,0 0 1,0 0-1,0 1 0,-1-1 0,1 1 0,0-1 1,-1 1-1,1 0 0,0 0 0,-1 0 0,1 0 1,0 0-1,0 1 0,-1-1 0,1 1 0,0-1 1,0 1-1,-1 0 0,1 0 0,0 0 0,0 0 1,0 0-1,0 0 0,-2 3 0,0-1 7,0 0-1,0 1 1,0 0-1,1 0 1,-1 0-1,1 1 1,0-1-1,0 1 1,1-1-1,-1 1 1,1 0-1,-2 6 1,2-3 44,0 0 0,0 0 0,1 0-1,0 0 1,1 0 0,-1 0 0,2 11 0,-1-16-19,1 0 0,-1 0 0,1 0 0,0 0 0,0-1 0,0 1 0,0 0 0,0 0 0,0-1 0,1 1 0,-1 0 0,1-1 0,0 0 0,0 1 0,0-1 0,0 0 0,0 0 0,1 0 0,-1 0 0,0-1 0,1 1 0,-1 0 0,1-1 0,0 0 0,0 0 0,-1 0 1,7 2-1,3-1-7,-1 0 0,1-1 0,0 0 1,0-1-1,19-1 0,75-11-955,-55 5-3053,51 0-1,-68 7-1401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03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274 738 2080,'0'-12'3818,"0"24"-3274,0-9-436,0 1 0,-1 0 0,1-1 0,-1 1 0,0-1 0,0 1 0,0-1-1,0 1 1,0-1 0,-1 0 0,0 1 0,0-1 0,0 0 0,-2 3 0,0-2 3,0 0 0,0 0 0,0-1 0,-1 1 0,1-1 1,-1 0-1,0 0 0,-7 3 0,3-2 16,1-1-1,-1 0 1,0-1 0,0 0-1,0 0 1,0-1 0,0 0-1,0-1 1,0 0 0,0 0-1,-10-2 1,15 1-71,-1 0-1,1 0 1,-1 0-1,1-1 1,0 0-1,-1 0 1,1 0-1,0 0 1,0-1-1,1 0 1,-1 1-1,0-2 1,1 1-1,0 0 1,0 0-1,0-1 1,0 0-1,0 0 1,1 1 0,-1-2-1,1 1 1,0 0-1,1 0 1,-2-6-1,1 4-56,1 0-1,0 0 1,0-1 0,0 1-1,1-1 1,0 1 0,0 0-1,1-1 1,0 1 0,0 0-1,1 0 1,-1-1 0,1 1-1,0 0 1,1 0 0,6-10-1,-5 8 12,2-1 0,-1 1 0,1 0 0,0 1 0,1-1 0,0 1 0,0 1 0,1-1-1,-1 1 1,1 1 0,1-1 0,-1 1 0,12-5 0,-7 5-35,1 0 1,-1 0-1,1 1 1,1 1-1,-1 1 1,0 0-1,1 0 1,-1 1-1,20 2 1,-29 0 71,-1-1 0,0 1 0,0 0 0,0 0 0,0 0 1,-1 1-1,1-1 0,0 1 0,0 0 0,-1 0 0,1 0 0,-1 1 1,0-1-1,0 1 0,0 0 0,0 0 0,0 0 0,0 0 0,-1 0 1,0 1-1,1-1 0,-1 1 0,0-1 0,-1 1 0,1 0 1,-1 0-1,0 0 0,1 5 0,2 10 13,-1 1 1,-2-1-1,0 1 0,-2 32 1,0-31-114,-3 59 365,-25 147 0,21-196-122,-1-1 1,-16 34 0,4-9 21,20-54-196,-24 59 508,23-55-399,0 0 1,-1 0 0,0-1 0,0 1-1,0-1 1,-1 0 0,1 0-1,-1 0 1,-7 5 0,10-8-94,1-1 0,-1 0 0,0 1 0,1-1 1,-1 0-1,0 0 0,0 0 0,1 1 0,-1-1 0,0 0 0,1 0 1,-1 0-1,0 0 0,0 0 0,1 0 0,-1 0 0,0 0 0,0-1 1,1 1-1,-1 0 0,0 0 0,1-1 0,-1 1 0,0 0 0,1-1 1,-1 1-1,0 0 0,1-1 0,-1 1 0,1-1 0,-1 1 0,1-1 1,-1 1-1,1-1 0,-1 0 0,1 1 0,0-1 0,-1 0 0,1 1 1,0-1-1,-1 0 0,1 1 0,0-2 0,-2-2 4,1 0 0,0-1-1,0 1 1,0 0-1,0 0 1,0-6 0,2 1-29,0-1 1,1 1-1,0-1 0,0 1 1,1 0-1,0 0 1,0 0-1,7-12 1,44-67-130,-37 60 91,43-77 20,-21 35 17,5-13-193,14-23 133,-44 82-68,2 1-1,22-26 1,25-27-529,-62 75 600,-1 0-1,0 1 0,1-1 0,0 1 1,-1-1-1,1 0 0,-1 1 0,1-1 1,-1 1-1,1 0 0,0-1 0,0 1 1,-1 0-1,1-1 0,0 1 0,-1 0 1,1 0-1,0-1 0,0 1 0,-1 0 1,3 0-1,-3 0 26,1 1 0,0-1 1,-1 0-1,1 1 0,-1-1 1,1 0-1,-1 1 0,1-1 0,-1 1 1,1-1-1,-1 1 0,1-1 1,-1 1-1,1-1 0,-1 1 0,0 0 1,1-1-1,-1 1 0,0 0 1,2 5-11,0-1 1,-1 1 0,0-1-1,1 9 1,0 21 13,-5 70 0,0-23 82,-3 118 378,6-64-185,1-64 96,2-27-82,-3-43-246,1-1 0,-1 1 1,0 0-1,1 0 0,-1 0 1,1 0-1,-1-1 0,1 1 1,0 0-1,0-1 0,0 1 1,0 0-1,0-1 0,0 1 1,0-1-1,1 0 0,-1 1 1,0-1-1,1 0 0,-1 0 1,1 0-1,-1 0 0,1 0 1,0 0-1,-1 0 0,5 1 1,-2-1 17,1 1 1,0-1 0,1 0 0,-1 0-1,0-1 1,0 1 0,0-1-1,10-1 1,16-5 148,1-1 1,55-21-1,-12 4 106,-23 8-152,-1-3 0,60-29 0,-99 40-64,-1-1-1,1 1 0,-1-2 1,-1 0-1,16-18 0,-21 21-78,0 0 0,0 0 1,0 0-1,-1-1 0,-1 0 0,1 0 0,-1 0 0,2-11 0,-2 8 6,-1 0 0,0 0 0,0 0 0,-2 0 0,1-1 0,-2-11 0,0 19-63,1 0 0,-1 1 0,0-1 0,-1 0 0,1 1 0,-1-1 0,1 1 0,-1 0 0,0-1 1,0 1-1,-1 0 0,1 0 0,-1 0 0,-4-4 0,6 7 24,0-1-1,1 1 1,-1 0 0,0 0 0,0-1-1,0 1 1,0 0 0,0 0 0,1 0 0,-1 0-1,0 0 1,0 0 0,0 0 0,0 0-1,0 1 1,0-1 0,1 0 0,-1 0 0,0 1-1,0-1 1,0 1 0,1-1 0,-1 0-1,0 1 1,1 0 0,-1-1 0,0 1 0,1-1-1,-1 1 1,0 0 0,0 1 0,-17 25-329,16-23 322,-7 12-51,1 1-1,1 1 1,0-1-1,2 1 1,-7 35 0,10-40 71,2 0 0,1 23 0,0-6-28,0-20 72,0-1 0,1 1 0,0-1 0,0 1 0,8 17 0,-8-22 47,1 0 0,0 0-1,0 0 1,1-1 0,-1 1 0,1-1 0,0 0-1,0 0 1,1 0 0,-1-1 0,6 4-1,-8-6-34,1 0-1,-1 0 1,0 0-1,0-1 1,1 1-1,-1-1 1,0 1-1,1-1 1,-1 0-1,1 0 1,-1 0-1,0 0 1,1 0-1,-1-1 1,0 1-1,1-1 1,-1 1-1,4-3 1,6-1 91,-1 0 1,17-10-1,26-13 124,94-32-1,-49 21-156,-70 26-68,0-1 0,-1-2 1,-1-1-1,0-1 0,-1-1 0,44-40 0,-31 8-73,-37 47 58,0 2-25,-1 0 0,0 0 0,0 0 0,0 0 0,0 0 1,0-1-1,0 1 0,-1 0 0,1-1 0,0 1 0,-1 0 0,1-1 0,-1 1 0,1-1 0,-1-1 0,-16 20-1111,-12 13 929,-1-2 0,-51 39 0,-19 17-204,94-79 413,0 0-1,1 0 0,-1 1 0,1-1 0,0 1 0,-3 8 0,6-13 4,1 0-1,-1 0 1,1 0 0,-1 0-1,1 0 1,-1 1 0,1-1-1,0 0 1,-1 0-1,1 1 1,0-1 0,0 0-1,0 0 1,0 1 0,0-1-1,0 0 1,1 1-1,-1-1 1,0 0 0,1 0-1,-1 0 1,1 1 0,-1-1-1,1 0 1,-1 0-1,1 0 1,0 0 0,0 0-1,-1 0 1,1 0 0,0 0-1,0 0 1,0 0-1,0-1 1,0 1 0,0 0-1,0-1 1,0 1 0,1 0-1,0 0 1,2 0 63,0 0 1,0 1-1,-1-1 1,1-1-1,0 1 0,0-1 1,0 1-1,0-1 1,0 0-1,0 0 1,0-1-1,0 1 1,0-1-1,4-1 0,-3 0 7,1 0-1,-1-1 1,0 0 0,1 1-1,-1-2 1,-1 1-1,1-1 1,7-7-1,-4 3-45,0 0 1,-1-1-1,-1 0 0,0 0 1,0-1-1,0 0 0,-1 0 1,-1 0-1,6-21 0,14-60-753,-34 167-1484,-64 338 2188,67-354 31,-2-2 0,-3 1 1,-21 59-1,19-79 214,-31 58-1,42-92-77,0 0 0,0 0 0,-1 0 0,0-1 0,-4 5-1,7-8-85,-1 1-1,1-1 0,-1 0 1,1 0-1,-1 1 0,0-1 1,0 0-1,1 0 0,-1-1 1,0 1-1,0 0 0,0-1 1,0 1-1,0-1 0,0 1 1,0-1-1,0 0 0,-3 0 1,0-1-41,0-1 1,1 0-1,-1 0 0,0 0 1,1 0-1,0-1 1,-1 1-1,1-1 1,0 0-1,0 0 1,1-1-1,-1 1 0,1-1 1,-6-7-1,5 5-45,-1-1 0,1 1 0,0-1-1,1 0 1,0 0 0,0 0 0,0 0-1,1 0 1,-2-11 0,3 10-14,1 0 1,0 0 0,0 0-1,1 0 1,0 0 0,1 0-1,-1 0 1,1 0 0,6-12-1,-2 5-81,1 1-1,0 0 1,18-24-1,-9 19-7,0 1 0,1 1 0,1 0 0,0 2-1,27-18 1,15-10 209,-2-2-1,61-62 1,71-88 304,-141 140-302,-2-1 0,46-74 0,60-136-164,-69 77-409,-59 115 297,-3-1 0,22-142-1,-41 192 56,0 11-432,0-24 0,-14 63-826,-10 24 1118,-13 33 34,-48 84 0,55-120 348,-25 62 1,41-80-52,1 0-1,2 1 1,-9 51 0,8-13-28,-1 90-1,10-138 50,2 1 0,0-1 0,1 0-1,9 33 1,-9-42-11,1 0 0,0 0 0,0-1 0,1 1 0,0-1 0,0 0 0,1 0 0,0-1 0,1 0 0,10 10 0,-11-13 8,1 0 1,0-1 0,0 0-1,0 0 1,1-1 0,-1 1-1,1-2 1,0 1 0,0-1-1,0 0 1,0-1 0,0 1-1,0-2 1,16 0 0,-7-1 13,0 0 1,0-2-1,0 0 0,0-1 1,-1 0-1,19-8 1,-24 6 31,0-1 0,0 1 1,0-2-1,-1 1 0,17-17 1,-13 11-34,-6 6-41,-1 0-1,0 0 0,0-1 0,-1-1 1,0 1-1,0-1 0,-1 0 0,5-11 0,-8 15-88,0 0-1,0 0 0,0-1 0,-1 1 1,0 0-1,0-1 0,0 0 0,-1 1 1,0-1-1,0 1 0,0-1 0,0 1 1,-1-1-1,0 0 0,0 1 0,-3-7 1,3 11 10,1-1 1,0 1 0,-1 0-1,1 0 1,-1 0-1,0 0 1,1 0-1,-1 0 1,0 0 0,0 0-1,0 0 1,0 0-1,0 0 1,0 0 0,0 0-1,0 1 1,0-1-1,0 0 1,0 1 0,0-1-1,0 1 1,-2-1-1,1 1-10,0 0-1,1 0 1,-1 0-1,1 0 1,-1 1-1,1-1 1,-1 0-1,1 1 1,-1 0-1,1-1 1,-1 1-1,1 0 0,0-1 1,-1 1-1,-1 2 1,-3 2-100,1 0-1,0 0 1,0 1 0,0 0 0,0 0-1,-4 7 1,4-1 152,-1 0 0,1 0 0,1 1 0,0-1 0,1 1 0,0 0 0,1 0 0,1 0 0,-1 18 0,3-16 83,0 0 1,1 0-1,1 0 0,4 17 0,-6-30-79,0 0 0,0-1 0,0 1 1,0 0-1,0-1 0,1 1 0,-1-1 0,0 1 0,1-1 0,-1 1 0,1-1 1,0 0-1,-1 0 0,1 0 0,0 0 0,-1 0 0,1 0 0,0-1 0,0 1 1,0 0-1,0-1 0,3 1 0,7 1 135,-1-1-1,20 0 1,-28-1-111,16 0-3,22 0 121,0-1 0,-1-1-1,52-11 1,-69 8-57,1-1 0,-1-1-1,-1-1 1,1-1 0,24-15 0,-24 9-224,39-34-1,-38 29 106,30-20 0,-47 35-1,0 1 1,0 0-1,0 0 0,1 0 0,0 1 0,-1 0 0,1 1 0,0 0 0,10-2 0,-13 4 32,1-1-1,-1 0 1,0 0-1,0 0 1,1 0 0,-1-1-1,0 0 1,6-3-1,-23 12-350,2-2 304,1 0 1,-1 1-1,-13 11 0,6-1-58,1 1-1,-15 19 1,25-27 86,0-1 1,1 1-1,0 0 1,0 0-1,1 1 1,0-1-1,-2 12 1,5-19 12,1 0 0,0-1 0,0 1 0,0 0 0,-1 0 0,2-1 0,-1 1 1,0 0-1,0-1 0,0 1 0,1 0 0,-1-1 0,1 1 0,0-1 0,-1 1 0,1-1 0,0 1 1,0-1-1,0 1 0,0-1 0,0 0 0,0 1 0,0-1 0,3 2 0,-2-1 31,0-1 0,0 1-1,1-1 1,-1 0-1,0 0 1,1 0 0,-1 0-1,1 0 1,-1 0 0,1-1-1,0 1 1,-1-1 0,1 0-1,-1 0 1,6 0 0,10-3 136,-1 0 1,1-1 0,-1-1-1,20-8 1,65-34-126,-84 37-2,4-1-25,0-2 0,-1 0 1,-1-1-1,0-1 0,-1-1 0,-1-1 0,0-1 0,-2 0 1,0-1-1,22-34 0,50-86 3,27-42 155,-70 107-296,-3-2 0,47-119 0,-86 187 135,3-4-597,-11 20 48,-71 167 277,63-140 262,2 1 0,1 0 0,-5 41 0,-4 133 38,19-180-18,1 0-1,2 0 0,1 1 1,15 57-1,-16-79 15,0-1 1,0 0-1,1 1 1,0-1-1,0-1 1,7 9-1,-9-13-83,0 0 0,1 0-1,0 0 1,-1 0 0,1-1 0,0 0 0,0 1 0,1-1 0,-1 0-1,0-1 1,1 1 0,-1 0 0,1-1 0,-1 0 0,1 0 0,6 1-1,2-1-1055,0-1-1,0 0 1,0-1-1,23-5 0,-24 4 45,15 1-472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06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254 210 2912,'-1'0'87,"1"0"0,-1-1 0,0 1 0,0 0 0,1 0 0,-1-1 0,0 1 0,0-1 0,1 1-1,-1 0 1,0-1 0,1 1 0,-1-1 0,0-1 0,-13-6 977,6 7-677,0 0 0,-1 0 0,1 1 0,0 0 0,-1 0 0,1 1 0,0 0 0,0 0 0,-9 4 0,-5 1 118,1 1 1,-23 12-1,39-17-469,1 1-1,0 0 0,-1 0 0,1 0 0,0 1 1,1-1-1,-6 6 0,8-8-16,0 1 0,0-1-1,0 0 1,0 1 0,0-1-1,0 1 1,0-1 0,0 1-1,1-1 1,-1 1 0,0-1 0,1 1-1,0 0 1,-1-1 0,1 1-1,0 0 1,0-1 0,0 1-1,0 0 1,0-1 0,0 1 0,0 0-1,1 0 1,-1-1 0,2 4-1,0-2 49,0 0 1,1 1-1,-1-1 0,1-1 0,0 1 0,0 0 0,0-1 0,0 1 1,0-1-1,1 0 0,-1 0 0,1 0 0,-1-1 0,1 1 0,0-1 1,0 0-1,-1 0 0,6 0 0,-3 0 18,-1 0 0,1-1-1,0 1 1,0-1 0,0-1 0,0 1 0,0-1-1,0 0 1,0-1 0,-1 0 0,10-3 0,-12 3-60,0 1 1,0 0-1,-1-1 1,1 0-1,-1 1 1,0-1-1,1 0 1,-1 0-1,0-1 1,0 1-1,0 0 1,0-1 0,-1 1-1,1-1 1,-1 0-1,1 1 1,-1-1-1,0 0 1,0 0-1,0 0 1,-1 0-1,1 0 1,-1 0-1,1 0 1,-1 0-1,0 0 1,0 0 0,0 0-1,-1 0 1,1 0-1,-1 0 1,-1-4-1,1 3-46,-1 0 0,0 1-1,-1-1 1,1 0 0,0 0-1,-1 1 1,0 0 0,0-1-1,0 1 1,0 0 0,-1 0-1,1 1 1,-1-1 0,0 1-1,1 0 1,-1 0 0,0 0-1,-8-3 1,8 4-120,1 0-574,5 3 36,2 4 779,1 0-62,1-1 0,-1 1 0,1-1 1,0 0-1,0-1 0,0 1 0,1-1 0,-1 0 0,1-1 0,0 0 0,0 0 0,1 0 0,-1-1 0,11 2 0,-4-1 101,0-2-1,0 1 1,1-2 0,-1 0-1,1-1 1,25-4 0,-33 4-72,1-1 22,0 1 0,0-1 0,8-3-1,-13 3-53,1 0-1,-1 0 1,0 0-1,0 0 1,0 0 0,0-1-1,0 1 1,0-1-1,2-3 1,4-6-59,0 0 1,-1 0-1,-1-1 1,0 0-1,-1 0 1,0-1-1,-1 0 1,0 0-1,-1 0 1,-1 0-1,-1-1 1,0 1-1,0-1 1,-2-18 0,-5 162-212,5-123 263,0 35 146,1 0 0,8 47-1,5-25 259,-14-62-400,0-1 0,0 0 0,0 1 0,0-1 0,0 0 0,0 1 0,0-1 0,0 0 0,0 0 0,0 1 0,1-1 0,-1 0 0,0 1 0,0-1 0,0 0 0,0 0 0,1 1 0,-1-1 0,0 0 0,0 0 0,1 1 0,-1-1 0,0 0 0,0 0 0,1 0 0,-1 0 0,0 1 0,1-1 0,-1 0 0,0 0 0,1 0-1,-1 0 1,0 0 0,0 0 0,1 0 0,-1 0 0,0 0 0,1 0 0,-1 0 0,2-1 25,-1 1-1,0-1 0,0 1 0,0-1 1,1 0-1,-1 0 0,0 0 0,0 0 1,0 0-1,0-1 0,21-29 398,-4-1-500,-1-1 0,23-65-1,-37 86 0,-2 10-14,-1-1-1,1 1 0,0 0 0,0-1 0,0 1 0,0 0 0,0 0 1,0-1-1,0 1 0,1 0 0,2-3 0,6 13-407,12 21 189,-18-22 254,1-1-1,0 0 1,0 0 0,7 7 0,1-1 52,0-2 0,1 0 0,1 0 0,-1-1 0,1-1 0,1 0 0,16 5 0,-20-9 37,0 0 0,0-1 1,0-1-1,0 0 0,1 0 0,-1-1 0,0-1 0,1 0 0,-1-1 0,1 0 0,13-4 0,-19 3-23,-1 0-1,0-1 0,1 0 0,-1 0 0,0-1 0,-1 1 1,1-1-1,-1-1 0,1 1 0,-1-1 0,-1 0 0,1 0 0,-1 0 1,0-1-1,0 1 0,5-12 0,-3 7-3,-1 0 0,-1-1 0,0 0-1,-1 0 1,0 0 0,0 0 0,-1-1 0,-1 1 0,1-14-1,-2 16-124,0-19-158,0 28 223,0-1 1,0 0-1,0 0 0,0 0 1,0 0-1,-1 0 0,1 1 1,0-1-1,0 0 1,-1 0-1,1 0 0,0 1 1,-1-1-1,1 0 0,-1 0 1,1 1-1,-1-1 1,1 0-1,-1 1 0,0-1 1,1 1-1,-2-2 0,1 2 6,1 0-1,-1 0 0,0 0 0,1 0 0,-1 0 0,1 1 0,-1-1 1,1 0-1,-1 0 0,0 0 0,1 0 0,-1 1 0,1-1 0,-1 0 1,1 1-1,-1-1 0,1 0 0,0 1 0,-1-1 0,1 1 0,-1-1 1,1 0-1,0 1 0,-1 0 0,-10 15-45,10-13 40,-7 11-16,1 0 0,1 1 0,1 0 0,0 0 0,1 0 0,0 0 0,1 1 0,1-1 0,-1 30 0,3-39 70,1 0 0,-1 0 0,1-1 1,0 1-1,1 0 0,-1-1 1,1 1-1,0-1 0,1 1 1,-1-1-1,1 0 0,0 0 1,0 0-1,1 0 0,-1-1 1,1 1-1,0-1 0,7 6 1,-8-7 0,1-1 1,0 1 0,0-1 0,1 1 0,-1-1-1,0-1 1,1 1 0,-1 0 0,1-1-1,-1 0 1,1 0 0,0 0 0,0-1-1,-1 0 1,1 0 0,0 0 0,0 0-1,-1-1 1,1 0 0,0 0 0,-1 0-1,8-3 1,130-57 123,-133 57-177,1 0 1,18-4 0,-25 7 506,-6 17-166,3-15-319,0 1-1,-1-1 1,1 1-1,0-1 1,-1 0 0,1 1-1,0-1 1,0 1-1,0-1 1,1 1 0,-1-1-1,0 1 1,0-1-1,1 1 1,-1-1 0,1 0-1,-1 1 1,1-1-1,0 0 1,-1 1 0,1-1-1,0 0 1,1 1-1,0 1-20,1-1 0,-1 0-1,1-1 1,-1 1 0,1 0-1,-1-1 1,1 1 0,0-1-1,5 2 1,30 6-1587,-13-3-922,7 4-297,-2 4-3098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11.8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206 205 2496,'-2'-1'282,"0"0"1,1 0-1,-1 1 1,0-1-1,0 1 1,0-1-1,1 1 1,-1 0-1,0 0 0,0 0 1,0 0-1,0 0 1,0 0-1,-1 1 1,-35 4 1048,34-4-1195,0 0 1,-1 1-1,1-1 1,0 1-1,0 0 1,0 0 0,1 1-1,-1-1 1,-5 6-1,-17 10 296,22-16-393,1 1 0,-1 0 0,1 0 0,0 0 1,0 0-1,0 0 0,0 0 0,1 1 0,-1 0 0,1-1 0,0 1 0,-3 6 0,-1 5 94,1 0 0,-4 17 0,6-18-108,1 1 1,0 0-1,1 0 1,1 0-1,1 1 1,0-1-1,1 0 1,6 22-1,-7-32 62,1 0 1,-1 0-1,1 0 1,1 0-1,-1-1 1,1 1-1,0-1 1,0 0-1,4 5 1,-6-8-61,0 0-1,0 0 1,0 0-1,0 0 1,0 0-1,0 0 1,1-1-1,-1 1 1,0-1-1,0 1 1,1 0-1,-1-1 1,0 0-1,1 1 1,-1-1-1,0 0 1,1 0-1,-1 0 1,0 0-1,1 0 1,-1 0-1,1 0 1,-1 0-1,0 0 1,1-1-1,-1 1 1,0-1-1,1 1 1,-1-1-1,0 1 1,0-1 0,0 0-1,1 1 1,-1-1-1,0 0 1,0 0-1,2-2 1,1-2 76,1-1 0,-1 1 1,0-1-1,0 0 0,0 0 1,-1 0-1,5-13 0,12-47 303,-13 37-314,-2 1 0,-1-1 0,0-52 0,-7 56-379,3 24 246,-1 0-1,1 0 1,0 0-1,-1 0 0,1 0 1,-1 0-1,1 0 0,-1 0 1,1 0-1,-1 0 0,1 0 1,-1 1-1,0-1 0,0 0 1,0 0-1,1 1 1,-1-1-1,-2-1 0,2 3-3,1 0-1,-1 0 0,0 0 1,1 0-1,-1 0 0,1 0 1,-1-1-1,1 1 0,-1 0 1,1 1-1,0-1 0,-1 0 1,1 0-1,0 1 0,-2 4-95,-1 8 194,0 1 0,0 0 1,2-1-1,0 1 0,0 0 1,3 22-1,-1 5 43,0-23-32,1 0 0,0 1 0,1-1 0,8 25 0,-9-38-14,0-1-1,0 0 1,1 0 0,-1 0 0,1 0-1,0 0 1,1 0 0,6 7-1,-9-10-12,1-1-1,0 1 0,0 0 0,0-1 0,0 0 0,0 1 0,0-1 0,0 0 0,0 0 0,0 0 0,0 0 0,1 0 0,-1-1 0,0 1 0,1-1 0,-1 1 0,0-1 0,1 0 0,-1 0 0,1 0 0,-1 0 0,0 0 0,3-1 0,11-5 101,0-1-1,27-15 1,-33 16-99,3-2 39,-2 0 0,1 0 0,-1-1 0,0 0 0,12-15 0,44-58 418,-49 58-433,13-17 118,49-85 1,-71 110-185,-1 0-1,-1-1 0,-1 1 1,0-2-1,-1 1 0,-1-1 0,-1 1 1,0-1-1,0-18 0,-1 22-153,0-3 30,-2 16 100,0 1 0,0-1 0,0 1-1,0-1 1,0 1 0,0-1-1,0 1 1,0-1 0,0 1-1,0-1 1,0 1 0,0-1-1,-1 1 1,1-1 0,0 1-1,0-1 1,-1 1 0,1-1-1,0 1 1,-1 0 0,1-1 0,0 1-1,-1-1 1,0 9-639,0-2 592,-1-1-1,0 0 0,0 0 0,0 0 1,-5 7-1,-8 22-104,3 4 214,2 0 0,2 1 0,2 0 1,1 0-1,2 1 0,3 50 1,1-75-3,0 4 99,5 24 0,-6-38-60,1-1-1,1 0 1,-1 0 0,0 1-1,1-1 1,0 0-1,0 0 1,0-1-1,1 1 1,-1 0-1,4 3 1,-5-7-48,0 0-1,-1 0 1,1 1 0,-1-1-1,1 0 1,0 0 0,-1 0 0,1 0-1,0 0 1,-1 0 0,1-1-1,0 1 1,-1 0 0,1 0 0,0 0-1,-1 0 1,1-1 0,-1 1-1,1 0 1,0-1 0,0 0-1,0 1 34,3-2 12,1-1 1,-1 0 0,0 0 0,0 0-1,0 0 1,0 0 0,0-1 0,-1 0-1,6-7 1,2-5 42,10-21 0,-9 16-151,5-4-40,-12 19 22,0-1 0,-1 0 0,0 0 0,0 0 0,0-1 0,2-9 1,-1 6-255,-5 11 300,0 0 0,1 0 1,-1 1-1,0-1 0,0 0 1,1 0-1,-1 0 0,0 0 0,0 0 1,0 0-1,0 0 0,1 0 1,-1 1-1,0-1 0,0 0 0,0 0 1,0 0-1,1 0 0,-1 1 1,0-1-1,0 0 0,0 0 0,0 0 1,0 1-1,0-1 0,0 0 1,0 0-1,0 0 0,1 1 0,6 25-404,-6-21 445,3 16-214,-1-4 116,9 26 0,-10-39 86,0 1 0,0 0 0,0-1 1,0 0-1,1 0 0,0 1 0,0-2 1,0 1-1,0 0 0,5 4 1,-7-8 15,0 1 1,1 0 0,-1-1 0,0 1 0,0 0 0,1-1-1,-1 1 1,0-1 0,1 0 0,-1 0 0,0 1 0,1-1-1,-1 0 1,0 0 0,1 0 0,-1 0 0,1 0 0,-1-1-1,0 1 1,1 0 0,-1-1 0,0 1 0,0-1 0,1 1-1,-1-1 1,0 0 0,0 1 0,0-1 0,1 0 0,-1 0-1,0 0 1,1-1 0,5-5-2,0 0-1,-1 0 1,10-13-1,-9 10 28,10-12 31,140-161 534,-143 170-702,30-20 0,-26 21-176,-17 10 179,1 1 0,0 0-1,-1 0 1,1 0 0,0 1 0,0-1 0,-1 0 0,1 1-1,0-1 1,4 0 0,4 20-527,-8-12 586,-1 0 1,1 0-1,-1 0 1,-1 0 0,1 1-1,-1-1 1,-1 12 0,0 4 52,1-19-33,0 31 6,-7 54 1,6-79 83,-1 0 1,0 0 0,-1 0 0,0-1-1,-1 1 1,0-1 0,0 0 0,-1 0-1,0 0 1,-8 9 0,12-16-57,0-1 0,-1 1 0,1-1-1,0 0 1,-1 0 0,1 0 0,-1 0 0,1 0 0,-1 0 0,1 0 0,-1 0 0,0 0 0,1-1 0,-1 1-1,0-1 1,0 1 0,1-1 0,-3 0 0,1 0-2,0 0 0,1 0 0,-1-1 0,1 1 0,-1-1 0,1 0 0,-1 1 0,1-1 0,-1-1 0,1 1 0,-3-2 0,-3-3-4,0 0 0,0 0 0,1-1 0,0 0 0,-9-12 0,4 3-27,0-1 0,-15-31 1,22 42-141,5 6 62,-1-1 0,1 1 1,-1-1-1,1 0 0,-1 1 1,1-1-1,-1 0 1,1 0-1,0 1 0,-1-1 1,1 0-1,0 0 0,-1-1 1,12 8-424,18 8 385,52 18 0,-68-28 157,0 0 0,1-2 0,-1 1 0,1-2 1,0 0-1,21-1 0,-10-3 14,1-1-1,-1-1 1,-1-2-1,1 0 1,34-17-1,-49 20-15,0-1 0,0-1 0,0 1 0,-1-2 0,0 1 0,0-1-1,-1-1 1,12-11 0,-20 18-27,1 0 0,-1 0 0,1 1 1,0-1-1,-1 0 0,1 0 0,-1 0 0,0 0 0,1 1 0,-1-1 0,0 0 0,1 0 0,-1-1 1,0 1-21,0 1 1,0-1 0,0 1 0,0 0 0,0-1 0,0 1 0,0 0 0,0-1 0,-1 1 0,1-1 0,0 1 0,0 0 0,0-1 0,0 1 0,-1 0-1,1-1 1,0 1 0,0 0 0,-1 0 0,1-1 0,0 1 0,-1-1 0,0 1-24,0-1 0,0 1 0,0 0 1,-1-1-1,1 1 0,0 0 0,0 0 0,0 0 0,0 0 0,-1-1 1,1 2-1,0-1 0,0 0 0,0 0 0,0 0 0,-1 0 0,1 1 1,0-1-1,-2 2 0,1-1-7,0 0 1,0 0 0,0 0-1,1 0 1,-1 1-1,0-1 1,1 1 0,-1-1-1,1 1 1,-1 0-1,1 0 1,0 0-1,0-1 1,0 1 0,0 0-1,0 0 1,0 1-1,0-1 1,1 0 0,-1 0-1,1 0 1,-1 0-1,1 1 1,0-1 0,0 4-1,1 3 2,0 1 0,0 0 0,1-1 0,5 16 1,-5-19 53,0-1 1,0 1 0,1 0 0,0-1 0,0 1 0,5 6 0,-5-9 5,-1 0 0,0-1 0,1 1 0,-1-1 0,1 0 0,0 1 0,0-1 0,0 0 0,0-1 0,0 1 0,0 0 0,5 1 0,-6-3-11,-1 0 0,0 0 1,1 0-1,-1 0 0,0 0 1,1 0-1,-1 0 0,0-1 1,0 1-1,1-1 0,-1 1 1,0-1-1,0 1 1,0-1-1,1 1 0,-1-1 1,0 0-1,0 0 0,0 0 1,0 0-1,0 0 0,0 1 1,-1-2-1,1 1 1,0 0-1,0 0 0,-1 0 1,1 0-1,-1 0 0,1-2 1,2-3 73,0 1 0,-1-1 0,0 0 0,2-12 0,-2 5-76,0 0 0,-1 0 0,0 0 0,-1 0 0,-1 0 0,-2-19 0,1 18-22,1 12 5,1 0-1,0-1 1,-1 1-1,1 0 1,-1 0-1,1-1 1,-1 1 0,0 0-1,0 0 1,-2-3-1,1 3-24,1 0-1,0-1 0,0 1 1,0 0-1,0 0 0,1-1 1,-1 1-1,0 0 0,1-1 1,0 1-1,0-1 0,0-3 1,0 6-54,14-14-182,-11 11 254,1 1-1,0 0 0,0-1 0,0 1 1,1 1-1,-1-1 0,0 1 0,1 0 0,5-1 1,42-4-123,-46 6 142,19-2-85,0 1 0,0 1 0,0 1 0,0 2 0,0 0 0,36 10 0,-46-9 5,-15-4 67,1 0 0,-1 0 1,1 1-1,-1-1 0,1 0 0,0 0 0,-1 0 1,1 1-1,-1-1 0,1 0 0,-1 1 1,1-1-1,-1 0 0,1 1 0,-1-1 0,0 1 1,1-1-1,-1 0 0,1 1 0,0 0 0,-2 4 22,0-5-18,1 5 29,0 1 0,-1-1 0,0 0 0,0 0 0,-3 5 0,3-5-25,-1 0 0,1 0 1,0 0-1,0 0 0,0 6 1,1-4-21,0-1-1,1 1 1,-1-1 0,1 1 0,1-1 0,-1 1-1,1-1 1,0 0 0,0 0 0,1 0-1,0 0 1,0 0 0,0 0 0,7 7 0,0-1 107,-1-1 0,1 0 1,21 16-1,-28-24-75,1 0 1,0-1-1,0 1 0,0-1 1,0 0-1,1 0 0,-1 0 1,1 0-1,-1-1 0,1 0 1,-1 0-1,1 0 0,0 0 1,0-1-1,7 0 0,-8-1 10,0 0 0,0 0 1,0-1-1,0 1 0,0-1 0,0 0 0,-1 0 0,1 0 0,-1-1 1,1 0-1,-1 1 0,0-1 0,0 0 0,0 0 0,-1-1 0,1 1 1,3-7-1,1-2 29,0 0 1,-2 0 0,1 0-1,4-18 1,11-36 252,-5 19-148,18-89 0,-14 34-2065,-21 118 1812,-1-1 1,-1 1 0,-7 25-1,-4 23 159,5 25-126,4 110-1,10-120 358,0-45 479,4-39-261,-8 2-485,1 0 0,0 0 0,-1-1 0,0 1 0,0-1 1,0 1-1,0-1 0,0 0 0,0-6 0,2-10 133,8-21-8,15-65-160,-23 92-142,0 1-1,10-26 0,-12 37 111,2-3-601,2 11 469,-5-5 205,8 12-48,1-1-1,0 0 0,1-1 1,18 18-1,-25-26 28,1-1 0,-1 1 1,0-1-1,1 0 0,0 0 0,-1 0 0,1 0 1,0-1-1,0 1 0,0-1 0,0 0 0,0 0 1,0 0-1,0-1 0,0 0 0,0 0 0,1 0 1,-1 0-1,0 0 0,0-1 0,8-2 0,0-1 52,1-1 0,-2 0 0,1-1 0,0 0 0,-1-1 0,-1 0 0,1-1 0,-1 0 0,0-1 0,-1 0 0,0 0 0,11-16-1,-18 22-52,0 0 0,0 0 0,0-1-1,-1 1 1,0 0 0,0-1-1,0 0 1,0 1 0,1-6-1,-2 8-27,0 0 0,0-1 0,0 1 0,0 0 0,0 0 0,0-1 0,0 1 0,-1 0-1,1-1 1,0 1 0,-1 0 0,1 0 0,-1 0 0,1 0 0,-1-1 0,0 1-1,1 0 1,-1 0 0,0 0 0,0 0 0,0 0 0,0 1 0,0-1 0,0 0 0,0 0-1,0 0 1,0 1 0,0-1 0,0 1 0,-2-1 0,-1-1-28,0 2 0,-1-1 0,1 0 0,0 1 0,-1 0 0,1 0 0,-1 0 0,1 1 0,0-1-1,-1 1 1,1 0 0,0 0 0,-1 1 0,1-1 0,0 1 0,-7 4 0,7-4 33,0 0 1,0 1-1,0 0 0,0 0 0,0 0 0,0 1 1,1-1-1,0 1 0,-1 0 0,1 0 0,1 0 1,-1 0-1,1 0 0,-1 1 0,-1 4 0,2-2 25,1 0-1,-1 0 0,1 0 0,0 0 0,1 0 0,0 0 1,0 0-1,1 1 0,-1-1 0,2 0 0,-1 0 1,1 0-1,0-1 0,0 1 0,1 0 0,0-1 0,0 1 1,0-1-1,1 0 0,0 0 0,0 0 0,1-1 0,0 0 1,0 1-1,0-2 0,0 1 0,1 0 0,-1-1 0,1 0 1,1-1-1,-1 1 0,0-1 0,1 0 0,-1-1 0,1 0 1,0 0-1,0 0 0,0-1 0,0 0 0,13 1 0,-10-3 17,1 1-1,-1-2 1,0 1-1,0-1 1,1-1-1,-2 0 1,1 0-1,18-10 0,-2-2 125,43-31 0,-38 23-183,-25 19-21,20-14-72,-25 17 98,0 0-1,1 1 1,-1-1-1,0 0 1,0 1-1,0-1 1,1 1-1,-1 0 1,0-1-1,0 1 1,1 0-1,-1 0 1,0 0-1,1 0 1,-1 0-1,0 0 1,3 0-1,-3 2 54,1 0 0,-1 0 0,1 0 0,-1 0 0,0 1 0,0-1 0,0 0 0,0 0 0,-1 1 0,1-1 0,0 0 0,-1 1 0,0-1 0,1 3 0,1 5 69,1 4 139,20 61 406,-21-68-583,1 0 0,0-1 0,0 1-1,1-1 1,0 0 0,0 0-1,1 0 1,7 7 0,-8-10-89,-1 0 0,1-1 1,0 0-1,-1 0 0,1 0 1,0 0-1,0-1 0,1 1 0,-1-1 1,0 0-1,0-1 0,0 1 1,1-1-1,-1 1 0,0-1 0,1 0 1,5-2-1,3 0-917,1 0-1,-1-1 1,0-1-1,15-6 1,14-10-1554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14.4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302 1 2304,'-30'20'5850,"11"-6"-5345,1 1 0,-29 29 0,23-12-194,1 1 0,1 1 0,-30 68 0,18-35-104,27-55-139,2-1 0,0 1 0,-7 25 0,11-34-47,0 0-1,0 0 1,1 1-1,0-1 1,-1 1-1,1-1 1,0 0 0,0 1-1,1-1 1,-1 0-1,1 1 1,0-1-1,0 0 1,0 0-1,0 1 1,0-1-1,1 0 1,-1 0 0,1-1-1,3 5 1,-3-4 18,1 0-1,0 0 1,0-1 0,0 0 0,0 1 0,0-1 0,1 0 0,4 2 0,1-1 16,0 0 1,13 1 0,12 1 97,1-2 1,56-2 0,-53-1 196,-26 0-256,-9 1-199,0-1 0,-1 0 0,1 0 0,0 0 0,0 0 0,-1 0 0,1 0 0,0-1 0,0 0-1,4-1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14.8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46 3552,'-1'-3'165,"0"1"-85,0 1 0,0-1 0,1 0 0,-1 1 0,0-1 0,1 1 0,-1-1 0,1 0 0,0 0 1,0 1-1,-1-3 0,1 3-50,1 1-1,-1 0 1,0-1 0,0 1 0,0 0-1,1-1 1,-1 1 0,0 0 0,0-1-1,1 1 1,-1 0 0,0-1 0,0 1-1,1 0 1,-1 0 0,0 0 0,1-1-1,-1 1 1,0 0 0,1 0 0,0 0-1,15-2 1140,139-5 4050,33 2-3803,12 16-771,-143-10-313,-33-1-2824,-10 0 887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20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1 351 2560,'0'0'51,"0"0"-1,0 1 1,0-1 0,0 0 0,0 0-1,0 1 1,0-1 0,1 0 0,-1 0-1,0 0 1,0 0 0,0 1-1,0-1 1,0 0 0,1 0 0,-1 0-1,0 0 1,0 0 0,0 1 0,1-1-1,-1 0 1,0 0 0,0 0 0,0 0-1,1 0 1,-1 0 0,0 0-1,0 0 1,1 0 0,-1 0 0,0 0-1,0 0 1,0 0 0,1 0 0,14-2 1907,17-9-108,-20 4-1622,1 0 1,-1-1-1,0-1 1,-1 0 0,0 0-1,12-13 1,-7 4 69,29-39 1,-36 44-215,-7 11-59,0-1 0,0 1-1,0-1 1,0 1-1,0-1 1,-1 0 0,1 0-1,-1 1 1,2-6 0,-3 8-22,0 0 0,0-1 0,0 1 1,0 0-1,0 0 0,0-1 1,0 1-1,0 0 0,0 0 0,0 0 1,0-1-1,0 1 0,0 0 0,0 0 1,0-1-1,0 1 0,0 0 0,0 0 1,1 0-1,-1-1 0,0 1 1,0 0-1,0 0 0,0 0 0,1 0 1,-1 0-1,0-1 0,0 1 0,1 0 10,-1 0-1,0 1 1,0-1-1,0 0 1,1 0-1,-1 0 1,0 0-1,0 1 1,0-1-1,0 0 1,1 0-1,-1 0 1,0 1-1,0-1 1,0 0-1,0 0 1,0 1-1,0-1 1,0 0-1,0 0 1,0 1-1,0-1 1,0 0-1,0 0 1,0 1-1,0-1 1,0 0-1,0 0 0,0 1 1,0 18 177,-1-8-47,1 1 1,1-1-1,0 1 0,3 15 1,0 0 104,-4-22-201,1 0 1,-1-1 0,1 1-1,0-1 1,1 1 0,-1 0-1,4 6 1,-3-5-29,1-1 0,0-1 0,1 1 0,-1 0 0,1-1 0,6 7 0,-8-9 21,1 0-1,-1-1 1,1 1-1,-1-1 1,1 1-1,0-1 1,-1 0-1,1 0 0,0 0 1,0-1-1,0 1 1,0-1-1,0 1 1,5-1-1,6-1 89,0 0 0,-1-1 0,1-1 0,14-5 0,4 0 128,-1-1-87,35-14 0,6-3-235,-34 13 69,-1-2 1,-1-1-1,0-1 0,56-39 0,-57 26 19,-3 2-108,-26 23 163,0 1-1,0-1 1,0 0-1,-1-1 0,9-10 1,-29 18-269,6 4 177,0-1 0,1 2 0,-14 11 0,-10 9 6,-38 15 135,47-30-40,1 2 0,-41 32 0,61-45-84,1 1 0,-1-1 0,1 1 1,-1 0-1,1-1 0,0 1 1,0 0-1,-1 0 0,1 0 0,1 0 1,-1 0-1,0 0 0,0 3 1,0-4 2,1 0 0,0 0 0,1 1 0,-1-1 0,0 0 1,0 0-1,0 0 0,1 0 0,-1 0 0,0 0 0,1 0 0,-1-1 1,1 1-1,-1 0 0,1 0 0,-1 0 0,1 0 0,0 0 1,-1-1-1,1 1 0,0 0 0,0-1 0,0 1 0,-1 0 1,1-1-1,0 1 0,0-1 0,0 0 0,0 1 0,2 0 1,8 3 58,-1 0 1,2-1 0,-1 0 0,0 0-1,1-1 1,-1-1 0,1 0 0,-1 0-1,1-1 1,0-1 0,-1 0 0,1 0-1,16-6 1,-23 6-8,-1-1 0,1 0 0,-1 0 0,0-1 0,0 1 0,0-1 0,0 0 0,0 0 0,-1 0 0,1-1 0,-1 1-1,0-1 1,0 0 0,0 0 0,0 0 0,2-6 0,-1 3-81,-1-1-1,0 1 0,0-1 1,-1 0-1,0 0 1,0 0-1,-1 0 0,1-15 1,-5 5-350,3 18 365,0 0-1,0-1 1,0 1 0,-1 0-1,1 0 1,0 0 0,0 0-1,0 0 1,0 0 0,0 0-1,0-1 1,0 1 0,0 0-1,-1 0 1,1 0 0,0 0-1,0 0 1,0 0 0,0 0-1,0 0 1,0 0 0,-1 0-1,1 0 1,0 0 0,0 0-1,0 0 1,0 0-1,0 0 1,-1 0 0,1 0-1,0 0 1,0 0 0,0 0-1,0 0 1,-1 0 0,-5 8-214,2-2 152,1 1 0,0 0 0,1 0 0,0 0 0,0 0 0,1 1 0,-1-1 0,2 0 0,-1 1 0,1-1 0,0 1 0,0-1 0,1 1 0,0-1 0,4 14 0,-4-20 99,-1 1 0,1 0 0,0-1 0,0 1 0,0 0 0,0-1 0,0 1 0,0-1 0,1 0 0,-1 1 0,0-1 0,1 0 0,-1 0 0,1 0 0,-1 0 0,1 0 0,0 0 0,-1 0 0,1 0 0,0-1 0,0 1 0,0-1 0,1 1 0,0 0 25,0-1 0,-1 0 0,1 1 0,0-1 0,0-1 0,-1 1 0,1 0-1,0-1 1,0 1 0,-1-1 0,1 0 0,0 1 0,-1-1 0,5-3 0,92-59 427,-60 34-422,-23 17-183,-1 0 0,1 1 0,26-13 0,-34 20-73,-7 3-84,-1 4 148,-1 6 177,-1 1 1,0-1-1,0 0 0,-1 1 0,0-1 1,-6 12-1,-1 4-90,6-14 101,3-8-19,1 0 0,-1 0 1,0 0-1,-1-1 1,1 1-1,0 0 0,-1-1 1,0 1-1,1-1 0,-3 3 1,3-3 285,4-3-137,13-5-96,19-10-105,15-10 11,-1-1 1,77-58 0,-119 79-23,22-16 8,-27 20-25,1 1 0,-1 0-1,0-1 1,1 1 0,-1 0 0,1 0 0,-1 1 0,1-1 0,-1 1 0,5-1 0,-6 15-46,-2 14 151,1-5-58,0-1 1,4 24-1,-4-40 9,1-1-1,0 1 0,1-1 1,-1 1-1,1-1 1,0 0-1,1 0 1,-1 0-1,1 0 1,0 0-1,0 0 1,1-1-1,5 6 0,-7-8 19,0 0-1,0 0 1,0 0-1,1-1 0,-1 1 1,1-1-1,-1 0 1,1 0-1,0 0 0,-1 0 1,1 0-1,0-1 1,-1 1-1,1-1 0,5 1 1,-4-1 0,1-1 0,-1 1 0,0-1 0,1 0 0,-1 0 0,0-1 0,0 1 0,0-1 0,5-2 0,2-3 51,0-1-1,0 0 1,0-1-1,-1 0 0,13-14 1,-11 7 28,0 0 0,-1 0 0,13-25 0,-9 13-295,-4 5 24,-9 17 113,0 1 0,1 1 1,-1-1-1,1 0 0,0 1 0,5-7 0,-7 10 46,-1 1-1,0 0 1,0 0 0,0 0-1,0-1 1,0 1-1,0 0 1,1 0 0,-1 0-1,0 0 1,0 0-1,0 0 1,1-1 0,-1 1-1,0 0 1,0 0-1,0 0 1,1 0 0,-1 0-1,0 0 1,0 0-1,0 0 1,1 0 0,-1 0-1,0 0 1,0 0-1,0 0 1,1 0 0,-1 0-1,0 0 1,0 0-1,0 0 1,1 0 0,-1 0-1,0 0 1,0 1-1,1-1 1,3 10-142,-2 24-45,-1-21 167,1 10 36,0 1 1,-4 45-1,1-55 37,-2 0-1,1 0 1,-2 0 0,1-1 0,-2 1 0,-8 16 0,13-29-21,0-1-1,-1 1 1,1 0 0,0-1 0,0 1-1,-1-1 1,1 1 0,-1 0 0,1-1-1,0 1 1,-1-1 0,1 0 0,-1 1-1,1-1 1,-1 1 0,0-1 0,1 0-1,-1 1 1,1-1 0,-1 0 0,0 0-1,1 1 1,-1-1 0,1 0 0,-1 0-1,0 0 1,1 0 0,-1 0 0,0 0 0,1 0-1,-1 0 1,0 0 0,1 0 0,-1 0-1,0 0 1,1 0 0,-1-1 0,0 1-1,1 0 1,-1-1 0,1 1 0,-1 0-1,0-1 1,-4-3 10,1 1 1,0-1-1,0 0 0,-6-6 1,0-2-55,-17-24-155,27 32-1018,1 6 1188,0 0 0,1 0 0,-1 1-1,1-1 1,0 0 0,0 0 0,0-1 0,0 1 0,0 0-1,0-1 1,0 1 0,1-1 0,3 2 0,37 15-139,-33-14 131,0-1 29,-1-1 1,1 0-1,-1 0 1,1-1-1,0 0 1,15-1-1,62-9 177,-72 7-111,3-1-36,-1-1 0,1 0 0,-1-2 0,0 0 0,-1-1 0,1 0 0,-1-2 0,-1 1 0,0-2 0,18-14 0,-23 15-70,0-1 0,0 0 0,-1 0-1,-1-1 1,14-20 0,-14 17-35,2 1 0,0 0 0,17-17-1,-25 28 28,0 0-1,1 1 0,-1-1 0,1 1 0,0-1 0,4 0 0,-7 2 19,1 0 0,-1 0 0,1 0 0,-1 0 0,1 1 0,-1-1 0,1 0 0,-1 1 0,1-1 0,-1 0 0,1 1 0,-1-1 0,1 0 0,-1 1 0,0-1 0,1 1 0,-1-1 0,1 1 1,-1-1-1,1 1 0,-1 0-16,3 3 10,-1 0 0,0-1 0,0 1-1,0 0 1,-1 0 0,1 0 0,-1 0 0,0 0-1,0 0 1,0 1 0,0 4 0,0 10 15,-1 23 1,-1-18 14,1-14 37,-1 0 0,-4 19 0,0-7-82,0-12 242,4-8 188,5-6-193,9-8-187,18-23 0,-18 20-24,20-20-1,-14 20-89,0 1 1,2 0-1,26-13 0,-27 19-81,-19 8 172,-1 0 0,1 0 0,-1 0-1,0 0 1,1 0 0,-1 0-1,1 0 1,-1 0 0,0 0-1,1 0 1,-1 0 0,1 0-1,-1 0 1,0 0 0,1 1-1,-1-1 1,0 0 0,1 0-1,-1 0 1,1 1 0,-1 0 4,1 0 1,-1 0 0,0 0-1,1 0 1,-1 0 0,0 0-1,0 0 1,0 0 0,0 0-1,0 0 1,0 0-1,0 0 1,0 0 0,-1 0-1,1 0 1,0 0 0,-1 0-1,0 2 1,-9 21 16,7-18-9,-5 12-5,-15 21 0,14-23-3,-12 25-1,17-30 268,10-14 342,7-5-605,183-117-231,-157 99 380,-31 20-178,46-33-68,-73 125-536,18-80 642,0 0 0,0 0 0,0 0 1,1 0-1,0 0 0,0 0 0,1 0 0,-1 0 0,1 0 0,0 0 0,3 6 1,-4-10 5,1 1 1,0-1 0,1 0 0,-1 1-1,0-1 1,1 0 0,-1 0 0,1 0-1,-1 0 1,1 0 0,0 0 0,0-1-1,0 1 1,0 0 0,0-1 0,0 0 0,1 1-1,-1-1 1,0 0 0,1 0 0,-1 0-1,1-1 1,-1 1 0,1-1 0,-1 1-1,1-1 1,-1 0 0,4 0 0,2 0 2,0 0 0,0-1 0,0 0 0,-1-1 0,1 0 0,0 0 0,-1-1 1,1 0-1,-1 0 0,0 0 0,0-1 0,0-1 0,0 1 0,-1-1 0,1 0 0,-1 0 0,0-1 0,-1 1 1,0-1-1,6-8 0,7-12-7,-14 18-36,1 1 0,10-12 0,-14 18-75,-2 31-34,2 0 0,9 54 0,-10-82 104,2 7 109,-1 0 0,2 0 0,-1 0 0,1 0 0,1 0 0,0 0 0,0-1 0,7 11-1,-10-17-62,0-1-1,1 0 0,-1-1 1,1 1-1,-1 0 0,0 0 1,1-1-1,0 1 0,-1-1 1,1 1-1,-1-1 0,1 1 1,-1-1-1,1 0 0,0 0 1,-1 0-1,1 0 0,0 0 1,-1 0-1,1-1 0,-1 1 1,1 0-1,0-1 0,-1 1 1,1-1-1,1-1 0,8-2 39,-1-1-1,16-9 1,-22 12-27,12-8-4,-2 0 1,1-1-1,-1-1 1,-1 0 0,0-1-1,-1 0 1,0-1-1,13-20 1,-11 11-13,-1 0 1,0-1-1,-2-1 1,16-50-1,-14 49-166,-12 23 105,0 3 27,-1 0 1,1 0 0,-1 0-1,1 0 1,-1 0 0,1 1-1,-1-1 1,0 0 0,1 0-1,-1 0 1,1 0 0,-1 1-1,1-1 1,-1 0 0,0 0-1,1 1 1,-1-1 0,1 0-1,-1 1 1,1 0 0,-1-1-8,4 4 7,0 1 0,0-1 1,-1 1-1,1 0 0,-1 0 0,0 0 0,-1 1 0,1-1 1,-1 1-1,3 10 0,6 14 66,-2-11-68,-2-5 0,0 1-1,5 21 1,-11-32 41,0 0 0,0 0 0,0 1 0,-1-1 1,1 0-1,-1 0 0,0 1 0,-1-1 0,1 0 1,-1 0-1,0 0 0,0 0 0,-3 8 0,4-10-10,-1-1-1,0 0 1,1 0-1,-1 0 1,0 0-1,0 0 0,0 0 1,0 0-1,0 0 1,0 0-1,0-1 1,0 1-1,0 0 1,0 0-1,0-1 0,-1 1 1,1-1-1,0 1 1,0-1-1,-1 0 1,0 1-1,-4-1-36,1 1 0,-1-1 0,-10-1 1,1 0 112,-55 1-171,70 0-33,10 1 70,-9-1 36,9 4 246,-10-3-230,0-1 0,1 0-1,-1 0 1,0 0 0,0 0-1,0 0 1,1 0 0,-1 0 0,0 0-1,0 0 1,0 0 0,1 0-1,-1 0 1,0 0 0,0 0 0,0 0-1,1 0 1,-1 0 0,0 0-1,0-1 1,0 1 0,0 0 0,1 0-1,-1 0 1,0 0 0,0 0-1,0 0 1,0 0 0,0-1 0,1 1-1,-1 0 1,0 0 0,0 0-1,0 0 1,0-1 0,0 1 0,0 0-1,0 0 1,0 0 0,0 0-1,1-1 1,-1 1 0,0 0 0,0 0-1,0 0 1,0-1 0,0 1-1,0-1-45,6 1-27,0-1 43,0 0 0,12-3 0,13-3 87,124-13-333,-122 15 309,0-2-1,37-12 0,-60 16-65,-2 0 61,-1 1-1,1-2 0,14-7 0,-20 10-16,1-1-1,-1 1 1,1-1 0,-1 0-1,0 0 1,1 0 0,-1 0 0,0-1-1,-1 1 1,1-1 0,0 1 0,-1-1-1,3-4 1,-1-6 11,0 0-1,-1 0 1,0-1 0,-1 1-1,-2-25 1,1 15 44,-2 2-129,2 18 21,-1 0 1,1 0 0,0 0 0,0 0-1,0 0 1,0 0 0,0 0 0,1 0-1,0-3 1,0-2 29,0-2-93,0 9 112,0-1 1,0 1-1,0 0 1,1 0-1,-1-1 1,0 1-1,1 0 0,-1 0 1,2-1-1,-2 2 22,7-4-79,-5 14-101,-1 7 98,-1-1 0,0 0 0,-3 17-1,1 6-62,1-23 166,0 5-76,0 0 1,-5 27-1,2-27 32,2-13 28,-1 0-1,1 0 1,-1 0-1,-6 14 1,7-19-7,-1 0 0,0 1 0,1-1 0,-1 0 0,0 0 0,-1 0 0,1-1 0,0 1 0,-4 3 0,5-6-23,0 1-1,0 0 1,-1-1 0,1 1-1,0-1 1,0 0-1,-1 1 1,1-1-1,0 0 1,-1 0 0,1 0-1,0 0 1,-1 0-1,1 0 1,0 0-1,-1 0 1,1 0 0,0-1-1,0 1 1,-1-1-1,1 1 1,0-1 0,0 1-1,0-1 1,-1 1-1,1-1 1,-1-1-1,-2 0-24,2 0 9,-1 0 0,0 0 0,0 0 0,0 1-1,0 0 1,0-1 0,0 1 0,-7-1 0,9 2-35,4 1-272,20 9 312,-19-8 9,0 0 0,0 0-1,0-1 1,0 1-1,0-1 1,1 1-1,-1-2 1,1 1 0,-1 0-1,1-1 1,8 0-1,25-6 42,1-2 0,-2-1-1,67-26 1,-91 29-26,0 0 0,0-1 0,-1-1 0,0 0 0,0 0-1,-1-1 1,0-1 0,-1 1 0,0-2 0,0 0 0,9-14 0,15-31-40,-7 12 64,-19 29-119,-7 9-34,-6 10-104,0 3 199,0 0 1,0 0 0,1 1-1,0 0 1,0 0 0,1 0-1,0 0 1,-3 12 0,0 6 30,-3 38 0,8-59 3,1 1 0,0 0 0,0-1 0,0 1-1,1-1 1,2 11 0,-3-14-20,1 0 0,0 0 1,0 0-1,-1 0 0,1 0 0,0 0 0,1 0 1,-1-1-1,0 1 0,1 0 0,-1-1 0,0 1 0,1-1 1,0 1-1,-1-1 0,1 0 0,0 1 0,0-1 0,0 0 1,2 1-1,4 0 27,-1 0 0,1 0 0,0 0 0,0-1 0,-1-1 0,1 1 0,0-1 0,0 0 0,0-1 0,0 0 0,0 0 0,7-3 1,2-1-33,0-1 0,-1 0 1,0-2-1,20-11 0,12-15 122,-47 33-119,1 0 1,-1 0 0,1-1-1,-1 1 1,1 0 0,-1-1-1,0 1 1,0-1 0,0 1-1,0-1 1,0 0-1,0 1 1,0-1 0,0-3-1,-1 4-111,-4 15-194,4-10 298,-4 7 30,3-9-19,0 0 1,0 0-1,0 0 1,1 0-1,-1 0 1,1 1-1,0-1 1,-1 4-1,1 0 0,0-3-3,0 0 0,0 0 1,0-1-1,0 1 0,0 0 0,0 0 0,1 0 0,0-1 0,-1 1 1,1 0-1,0-1 0,0 1 0,1 0 0,1 2 0,4 6 0,-7-10 4,0 0-1,1 0 0,-1 0 0,1 0 1,-1-1-1,1 1 0,0 0 0,-1 0 1,1-1-1,0 1 0,-1 0 1,1-1-1,0 1 0,0-1 0,0 1 1,-1-1-1,3 1 0,-1 0 4,0 0 0,0 0 0,0 0 0,0 0 0,1-1 0,-1 1-1,0-1 1,0 0 0,1 1 0,-1-1 0,0 0 0,1-1 0,-1 1 0,0 0 0,0-1 0,1 1 0,-1-1 0,0 1-1,0-1 1,0 0 0,1 0 0,-1 0 0,0 0 0,-1-1 0,1 1 0,3-3 0,-1 1 2,-1 0 1,0 0-1,1-1 0,-1 1 1,-1-1-1,1 1 1,0-1-1,-1 0 1,0 0-1,0 0 0,0 0 1,0-1-1,-1 1 1,0-1-1,0 1 1,0-1-1,0 1 0,0-6 1,-1 7-19,0 1 0,0-1 0,-1 0 0,1 0 0,0 0 1,-1 1-1,0-1 0,0 0 0,0 1 0,0-1 0,0 0 0,0 1 0,-1-1 1,1 1-1,-1 0 0,0 0 0,0-1 0,1 1 0,-2 0 0,1 1 0,0-1 1,0 0-1,0 0 0,-1 1 0,1 0 0,-1-1 0,1 1 0,-1 0 0,0 0 1,-3-1-1,2 2 11,1-1 0,-1 1 0,1 0 0,-1 0 0,1 0 0,-1 0 0,0 1 0,1 0 0,-1-1 0,1 1 1,0 0-1,-1 1 0,1-1 0,0 1 0,0-1 0,0 1 0,-5 3 0,72-17-306,-47 8 334,128-24 116,-113 24-187,1 1 0,48 1 0,-72 3 29,0 0 1,0 0-1,0 1 0,0 0 0,15 6 0,-21-7 13,0 1 0,0-1 1,-1 1-1,1-1 0,0 1 0,-1 0 1,0 0-1,1 0 0,1 3 0,-3-3 2,0-1 0,0 0 0,0 1 0,0 0 0,0-1 0,-1 1 0,1 0 0,-1-1 0,1 1 0,-1 0 0,1 0 0,-1-1 0,0 1 0,0 0 0,0 0 0,0-1 0,-1 3 0,-2 7 11,0 0 1,-1-1-1,0 1 0,-1-1 0,0 0 0,0-1 1,-1 1-1,-10 12 0,16-22-10,0 0 0,-1 0 0,1 0 0,0 0 0,0 0 0,0 0 0,0 0 0,0 0 0,0 0 0,0 0 0,0 0 0,0 1 0,-1-1 0,1 0 0,0 0 0,0 0 0,0 0 0,0 0 0,0 0 0,0 1 0,0-1 0,0 0 0,0 0 0,0 0 0,0 0 0,0 0 0,0 0 0,0 1 0,0-1 0,0 0 0,0 0 0,0 0 0,0 0 0,0 0 0,0 0 0,0 1 0,0-1 1,1 0-1,-1 0 0,0 0 0,0 0 0,0 0 0,0 0 0,0 0 0,0 0 0,0 1 0,0-1 0,0 0 0,1 0 0,-1 0 0,0 0 0,0 0 0,0 0 0,0 0 0,0 0 0,12-1 103,14-6-50,23-18-195,43-18 84,-91 42 49,0 1 0,0-1-1,0 1 1,0-1-1,0 1 1,0-1 0,0 1-1,0 0 1,0 0-1,1 0 1,-1-1-1,0 1 1,0 0 0,0 1-1,0-1 1,0 0-1,0 0 1,1 0 0,-1 1-1,0-1 1,0 0-1,0 1 1,0-1 0,0 1-1,0-1 1,0 1-1,1 1 1,0 0-1,-1 0 1,0 1 0,0-1-1,0 0 1,0 1-1,0 0 1,0-1-1,-1 1 1,1 3 0,7 19-104,-4-16 126,1-1 0,12 16 0,-16-22-7,1 0 0,-1-1 1,1 1-1,0 0 0,-1-1 0,1 1 0,0-1 1,0 0-1,0 1 0,0-1 0,0 0 0,1 0 0,-1-1 1,0 1-1,0 0 0,1-1 0,3 1 0,2-1 18,-1 0-1,1-1 0,-1 0 0,0 0 0,0-1 0,0 0 0,0 0 1,0-1-1,0 0 0,8-4 0,16-11 4,-1-1 0,31-26-1,-20 14-69,-9 5 37,-1-1-1,-2-2 0,46-56 1,-75 85-5,0-1 0,0 1 0,1-1 0,-1 0 1,1 1-1,-1-1 0,1 1 0,-1-1 0,0 1 0,1-1 1,0 1-1,-1 0 0,1-1 0,-1 1 0,1 0 0,-1-1 0,1 1 1,0 0-1,-1 0 0,1-1 0,0 1 0,0 0 0,0 1-17,-1-1-1,1 1 0,-1 0 1,1 0-1,-1 0 0,0 0 1,1 0-1,-1 0 0,0-1 0,0 1 1,1 0-1,-1 2 0,1 6 2,9 29-15,-5-24 74,-2-1 0,1 1 0,-2 0 0,0 0 0,-1 0 0,0 19 0,-2-28-19,0-1 0,0 1 1,0 0-1,-1-1 1,0 1-1,0-1 0,0 0 1,0 1-1,-1-1 0,0 0 1,0 0-1,0-1 0,0 1 1,0 0-1,-7 4 0,4-3-10,0-1-1,0 0 1,-1 0-1,1-1 0,-1 1 1,0-1-1,0-1 0,0 1 1,-10 1-1,12-4 24,0 1 1,0-1-1,0 0 1,1-1-1,-1 1 1,0-1-1,-9-2 0,-31-12 228,44 14-252,0 1-6,-1-1 1,0 0-1,0 0 0,1 0 1,-1 0-1,0 0 1,1-1-1,0 1 1,-2-2-1,2 3-4,1 0 0,0-1 0,0 1 0,0 0 0,0 0 0,0 0 0,0-1 0,-1 1-1,1 0 1,0 0 0,0 0 0,0-1 0,0 1 0,0 0 0,0 0 0,0 0 0,0-1 0,0 1 0,0 0-1,0 0 1,0-1 0,0 1 0,0 0 0,0 0 0,0 0 0,0-1 0,0 1 0,1-1 0,-1 1 0,1 0 1,-1 0-1,1-1 0,-1 1 1,1 0-1,-1 0 0,1-1 1,-1 1-1,1 0 0,-1 0 1,1 0-1,-1 0 0,1 0 1,0 0-1,-1 0 0,1 0 1,84 5 350,-23-1-252,-2 2-79,67 14 0,-121-19-96,21 5-2090,-26-5 1922,-1-1-1,1 0 1,0 1 0,0-1 0,-1 0-1,1 1 1,0-1 0,0 1-1,-1-1 1,1 1 0,-1 0-1,1-1 1,0 1 0,-1 0 0,1-1-1,-1 1 1,0 0 0,1-1-1,-1 1 1,1 0 0,-1 0-1,0 0 1,0-1 0,1 1 0,-1 0-1,0 1 1,0-1 92,0-1 1,0 1-1,0 0 0,-1-1 0,1 1 1,0-1-1,0 1 0,0-1 0,-1 1 1,1 0-1,0-1 0,-1 1 0,1-1 1,0 1-1,-1-1 0,1 0 1,-1 1-1,1-1 0,-2 1 0,-17 9-4830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21.2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46 8800,'-24'-33'3264,"24"29"-2528,5-1-128,0 1-672,-1 13-1984,-4 3-1760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21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42 7648,'-9'-29'2816,"18"25"-2176,-9-5 1504,0 18-4352,0 9 1600,5-3-4160,9 15 2624,6-4-64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22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18 168 1824,'-17'-8'6692,"24"8"-5331,-1 0-1103,-1 0-1,0-1 1,1 1-1,-1-1 1,0 0 0,1 0-1,-1-1 1,0 1-1,7-5 1,-6 4-139,6-4 61,0-1-1,-1 0 0,1 0 0,-1-1 0,11-11 1,-9 5-751,0-1 0,15-22 1,-10 12-614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38.82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130 125 1664,'0'-1'72,"-1"-1"0,1 1 0,0 0 0,7-39 3392,-9 35-3264,-8-20 1472,7 19-1283,0 0 0,1-1-1,0 1 1,-8-18 1244,9 24-1624,-5 20 215,-2 21 205,2-1 0,-1 52 0,5-52-217,-40 447 865,24-360-749,6-48 213,11-75-432,1-2-53,-1-1 1,6 16 1452,-3-22-1384,2-52 382,-2-70-574,1-33-175,30-196-270,-33 336 431,-1 17 63,1 1 0,0 0-1,0 0 1,0-1 0,0 1-1,0 0 1,1-1 0,1-3-1,-1 13-321,-3 13 419,-14 121-19,10-70-19,3-50-15,-3 29 273,2 0 0,5 83 0,0-113 191,-1-14 1,4-17-40,-3 7-379,50-227 572,-36 151-804,27-86 1,-15 82-1382,-26 84 1511,0 1 0,0-1 0,0 1 0,0 0 0,0-1-1,0 1 1,0 0 0,0-1 0,-1 1 0,2 1 0,50 73 25,-15-10 69,-35-62-30,0-1 1,-1 1 0,0 0-1,1-1 1,-1 1 0,0 0-1,0 0 1,0 0-1,-1 0 1,1 0 0,0 6-1,-2-2-48,0 0 1,0 0-1,0-1 0,-3 9 0,-8 36 40,-4 56-1,10-64-113,5-32 150,0-1-1,2 16 1,0-18-41,-1 1-1,0 0 1,-1-1 0,-2 13-1,1-6-59,1 1-1,1 0 1,1 21-1,0-1-2500,26 43-4129,-26-31 9999,-1-43-3367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43.539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621 457 1728,'-9'-5'4545,"9"5"-4429,0 2-26,0-1 1,-1 0-1,1 1 0,-1-1 0,1 0 0,-1 0 0,0 1 1,1-1-1,-1 0 0,0 0 0,0 0 0,-2 2 1,-1 2 59,-6 11 27,-77 111 896,69-103-798,-1-2 1,-1 0-1,-30 24 1,-134 100 716,172-137-820,0-1 0,-1 0 0,0 0 0,-1-1 1,0-1-1,-21 8 0,24-12 26,1 2 0,0-1 0,1 2 0,-1-1 0,1 1 0,0 1 0,-13 9 0,16-12 29,6-4-211,0 1-1,0 0 1,-1 0 0,1 0-1,0 0 1,0-1 0,0 1-1,0 0 1,0 0-1,0 0 1,0 0 0,0-1-1,0 1 1,0 0 0,0 0-1,0 0 1,0-1 0,0 1-1,0 0 1,0 0 0,0 0-1,0-1 1,0 1 0,0 0-1,1 0 1,-1 0 0,0 0-1,0-1 1,0 1 0,0 0-1,0 0 1,0 0 0,1 0-1,-1 0 1,0 0 0,0-1-1,0 1 1,0 0 0,1 0-1,42-68 849,-10 26-696,1 3-1,1 1 1,3 1 0,1 2-1,1 2 1,88-55-1,-93 66-20,50-41 0,-84 61-143,0 1 0,0-1 0,1 1 0,-1-1-1,0 0 1,0 1 0,-1-1 0,1 0 0,0 0 0,0 0 0,-1 0 0,1-3 0,3-28-17,-2 15-111,12-86 311,-9-14-768,-3-30-5,-3 83-60,1 69 540,-1 1-1,0-1 1,0 1 0,0-1-1,-4 7 1,-1 7 13,-6 23 123,-2-1-1,-1 0 1,-2-1 0,-2-1-1,-2 0 1,-1-2 0,-2 0-1,-28 32 1,-2-2 871,53-65-869,1-1 1,0 1-1,-1 0 0,1-1 0,-1 1 0,1 0 0,0-1 0,-1 1 1,1-1-1,-1 1 0,0-1 0,1 1 0,-1-1 0,1 0 1,-1 1-1,0-1 0,1 0 0,-1 1 0,0-1 0,0 0 1,-1 1-1,2-2-21,0 1-1,-1 0 1,1-1 0,0 1 0,-1-1 0,1 1 0,0-1 0,-1 1 0,1-1 0,0 1 0,0-1-1,-1 1 1,1-1 0,0 1 0,0-1 0,0 1 0,0-1 0,0 1 0,0-1 0,0 1 0,0-2-1,2-33-125,-2 34 110,6-47-17,-6 48 3,0 0 0,0-1-1,0 1 1,0 0-1,0 0 1,0 0-1,0 0 1,0 0-1,0 0 1,0 0-1,0 0 1,0 0-1,0 0 1,0 0 0,0 0-1,0 0 1,0 0-1,1 0 1,-1-1-1,0 1 1,0 0-1,0 0 1,0 0-1,0 0 1,0 0-1,0 0 1,0 0-1,0 0 1,0 0 0,0 0-1,0 0 1,1 0-1,-1 0 1,0 0-1,0 0 1,0 0-1,0 0 1,0 0-1,0 0 1,0 0-1,0 0 1,0 0 0,0 0-1,0 0 1,0 1-1,1-1 1,-1 0-1,0 0 1,0 0-1,0 0 1,0 0-1,0 0 1,0 0-1,0 0 1,0 0-1,0 0 1,0 0 0,0 0-1,0 0 1,0 0-1,0 1 1,0-1-1,0 0 1,0 0-1,0 0 1,0 0-1,0 0 1,0 0-1,0 0 1,7 11-288,-5-6 297,1-1 1,-1 1-1,1-1 0,0 0 0,4 4 1,2-2-223,0 1 1,0-1-1,0-1 1,1 0 0,0 0-1,0-1 1,0 0 0,0-1-1,1 0 1,19 3-1,-8-4-1400,0 0-1,0-2 0,1 0 0,29-5 1,-5-2-795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04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105 115 5984,'-50'-26'1920,"49"25"-1870,0 1-1,0-1 1,0 1 0,1-1 0,-1 1-1,0-1 1,0 1 0,0 0 0,0 0 0,0-1-1,0 1 1,-1 0 0,1 0 0,-1 0-1,-37-2 6055,46-1-4982,11-2-577,93-3 1267,-22 2-1267,90-17-187,12-2-1310,-62 14-5536,-102 11 4040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46.11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546 4 4160,'-10'-4'954,"10"4"-939,0 0 1,0 0 0,0 0-1,0 0 1,0 0 0,0 0-1,0 0 1,-1 0 0,1 0-1,0 0 1,0 0 0,0 0-1,0 0 1,0 0 0,0 0-1,0 0 1,0 0 0,-1 0-1,1 0 1,0 1 0,0-1-1,0 0 1,0 0 0,0 0-1,0 0 1,0 0 0,0 0-1,0 0 1,0 0 0,0 0-1,0 0 1,0 1 0,0-1-1,0 0 1,-1 0 0,1 0-1,0 0 1,0 0 0,0 0-1,0 0 1,0 1 0,6 16 790,-2-5-451,1 3 101,9 28 697,1-1 0,36 68 0,13-9 505,89 107 1,-140-190-1494,2 3 59,-1 2-1,11 24 1,-7-13 156,-4-7-55,16 49 0,-26-64-244,5 30-305,10 18 505,8 18-216,-11-38-137,11 25 256,-9-41-88,-17-22-37,1-1 63,16 11 145,-10-3-536,-7-8 328,-1 0 0,1 0 0,-1 0 0,1 0 0,-1 0 0,1-1 0,0 1 0,-1 0 0,1 0 0,0-1 0,0 1 0,-1-1 0,1 1 0,0 0 0,0-1 0,0 0 0,0 1 0,0-1 0,0 1 0,0-1 0,0 0 0,1 1 0,1 0-164,0 0 535,-4-8-222,-6-6-131,-1 1-1,0 0 1,0 0-1,-1 1 1,-18-17-1,-24-18-316,35 33 218,0-1-1,1-1 0,-18-22 0,32 36 2,-1-1-1,1-1 0,0 1 0,0 0 1,0 0-1,0 0 0,0-1 0,0 1 0,0 0 1,1-1-1,-1 1 0,1-1 0,0 1 1,0-1-1,0 1 0,0-1 0,0 1 0,0 0 1,2-6-1,0 2-80,0 1 1,1-1-1,0 0 1,0 1-1,0 0 0,6-7 1,-8 11 65,0-1 0,0 1 0,1-1 0,-1 1 0,1 0-1,-1 0 1,1 0 0,0-1 0,0 1 0,-1 1 0,1-1 0,0 0 0,0 0 0,0 1 0,3-1 0,-4 0 26,0 1 0,0 0 0,0 0 0,0 0-1,0 0 1,0 0 0,0 0 0,0 1 0,0-1 0,0 0 0,0 0 0,0 1 0,0-1 0,0 1 0,0-1 0,0 1-1,0-1 1,0 1 0,0-1 0,0 1 0,0 0 0,-1 0 0,1-1 0,0 1 0,-1 0 0,1 0 0,0 0 0,0 1-1,0 2 35,0 0-1,1-1 0,-2 1 0,1 0 0,0 0 0,-1 0 0,0 1 1,0-1-1,0 0 0,0 0 0,-1 0 0,1 0 0,-1 0 0,0 0 1,0-1-1,-1 1 0,1 0 0,-1 0 0,0-1 0,0 1 0,-3 3 1,-2 4 25,0-1 0,-1 0 1,0 0-1,-1-1 0,-16 13 1,-3-1-7,-32 18 0,40-26-209,20-13 163,0 0 0,0 0 0,0 0 0,0 0 0,1 0 0,-1 0 1,0 0-1,0 0 0,0 0 0,0 0 0,0 0 0,1 0 0,-1 0 0,0 1 0,0-1 0,0 0 1,0 0-1,0 0 0,0 0 0,0 0 0,1 0 0,-1 0 0,0 1 0,0-1 0,0 0 1,0 0-1,0 0 0,0 0 0,0 0 0,0 0 0,0 1 0,0-1 0,0 0 0,0 0 0,0 0 1,0 0-1,0 1 0,0-1 0,0 0 0,0 0 0,0 0 0,0 0 0,0 0 0,0 1 1,0-1-1,0 0 0,0 0 0,0 0 0,0 0 0,0 0 0,-1 0 0,1 1 0,0-1 0,0 0 1,0 0-1,0 0 0,0 0 0,0 0 0,0 0 0,-1 0 0,1 0 0,0 0 0,0 1 1,0-1-1,16 2-50,-13-2 32,25 3-35,42 2 166,3-5 498,-87 9-54,2-7-553,1-1 0,0 0-1,-1 0 1,-17-2 0,1 0 27,-334-11 415,275 4-441,1-1-14,-131 4 1,86 9-640,127-4 603,-14 1-312,13 1 205,10 1 121,6-1 157,1 0 0,0 0 0,0-1 1,0-1-1,-1 0 0,23-2 0,-2 0-31,12-1-20,-1-1 0,0-3 0,71-19 0,-91 19-35,158-50 305,-180 57-329,0 0 1,0 0-1,0-1 0,0 1 0,0 0 1,-1-1-1,1 1 0,0-1 0,0 1 1,0-1-1,0 1 0,-1-1 0,1 1 1,0-1-1,-1 0 0,1 0 0,0 1 1,-1-1-1,1 0 0,-1 0 0,1-1 1,-1 1-3,0 0 1,0 0 0,-1 0 0,1 0-1,0 0 1,-1 0 0,1 1 0,-1-1 0,1 0-1,-1 0 1,1 0 0,-1 1 0,0-1-1,1 0 1,-1 1 0,0-1 0,0 0-1,1 1 1,-1-1 0,-1 0 0,-3-2-26,0 1 0,0-1 0,0 1 0,0 0 0,0 0 0,0 1 0,-1-1-1,-8 0 1,8 1 33,-1 0-1,1-1 1,-1 0-1,1 0 0,-12-6 1,13 6-3,-2-2-4,-1 0-1,1 0 1,0-1-1,0 1 1,0-1-1,1-1 1,0 0-1,0 1 1,0-2-1,1 1 1,-8-13-1,-8-23-196,2 0-1,2-2 1,2 0-1,-9-49 0,19 71 150,2-1-1,-1-26 0,3 30-52,-1 0-1,0 1 0,-6-22 0,8 40 78,0 0 0,0 0-1,0 0 1,0 0 0,0 0 0,0 0 0,0 0-1,0 0 1,0 0 0,0 0 0,0-1-1,-1 1 1,1 0 0,0 0 0,0 0 0,0 0-1,0 0 1,0 0 0,0 0 0,0 0-1,0 0 1,0 0 0,0 0 0,0 0 0,0 0-1,0 0 1,0 0 0,0 0 0,0 0-1,-1 0 1,1 0 0,0 0 0,0 0 0,0 0-1,0 0 1,0 0 0,0 0 0,0 0 0,0 0-1,0 0 1,0 0 0,0 0 0,0 0-1,-1 0 1,1 0 0,0 0 0,0 0 0,0 0-1,0 0 1,0 0 0,0 0 0,0 0-1,-5 6-335,-6 14 174,4-7 133,-13 19 352,-2 0-1,-1-2 1,-1 0-1,-50 46 0,67-70-119,-6 6 158,13-12-330,-1 0 0,1 0 0,0 1 0,-1-1 1,1 0-1,-1 0 0,1 0 0,-1 1 0,1-1 0,-1 0 1,1 0-1,-1 0 0,1 0 0,-1 0 0,1 0 0,-1 0 1,0 0-1,1 0 0,-1 0 0,1 0 0,-1-1 1,1 1-1,0 0 0,-2-1 0,2-2 168,6-14-211,0 1 1,12-19 0,-9 18-121,12-33 0,-18 41 104,5-13-32,-2 0 0,0-1 0,-1 1 0,4-47 0,-9 68 46,0 1-1,0-1 0,0 1 0,0-1 0,0 0 0,0 1 0,0-1 0,0 1 1,0-1-1,0 1 0,0-1 0,-1 0 0,1 1 0,0-1 0,0 1 0,0-1 1,-1 1-1,1-1 0,0 1 0,-1-1 0,1 1 0,0 0 0,-1-1 0,1 1 1,-2-1-1,2 1 3,-1 0 1,0 0-1,1 0 0,-1 0 1,0 0-1,1 0 1,-1 0-1,0 0 1,1 1-1,-1-1 0,0 0 1,1 1-1,-1-1 1,1 0-1,-1 1 1,1-1-1,-1 0 1,0 1-1,-6 5-64,1 1 0,-9 10 0,11-12 122,-26 34 141,21-26 14,-1 0 0,-16 16 0,8-9 210,10-10-22,7-10-101,2-3 80,14-23-94,-5 8-316,1 1 1,0 0-1,15-18 1,-17 26-32,1-1 0,-1 1 0,1 1 0,1 0 0,11-7 0,-16 12 93,0 0 0,0 0 1,0 1-1,0 0 0,1 0 0,-1 0 1,1 1-1,-1 0 0,1 0 1,-1 1-1,14 0 0,-2 3 44,27 6 0,-32-6-76,0 0-1,0-1 0,25 1 1,-33-4-167,-1 1 0,1-1 0,0 0 0,-1 0 0,1 0 0,0 0 0,-1-1 0,1 0 0,-1 0 0,0 0 0,0 0 0,0-1 0,0 0 0,6-5 0,13-19-2161,-20 23 2027,0 0 1,0 0 0,0 1 0,0-1 0,1 1 0,-1-1-1,1 1 1,0 0 0,8-4 0,-11 7 319,-1-1 0,0 1 0,0 0 0,1 0 0,-1 0 0,0 0-1,1 0 1,-1 0 0,0 0 0,1 0 0,-1 0 0,0 0 0,0 0 0,1 0 0,-1 1 0,0-1 0,1 0 0,-1 0 0,0 0 0,0 0-1,1 0 1,-1 1 0,0-1 0,0 0 0,1 0 0,-1 0 0,0 1 0,0-1 0,0 0 0,1 0 0,-1 1 0,0-1 0,0 0 0,0 0 0,0 1-1,0-1 1,0 0 0,0 0 0,1 1 0,-1 0 0,2 15 218,-2-12-117,6 132 2805,-3-39-932,-1-69-1183,6 34 1,-6-51-647,1-1 1,0 1-1,1-1 0,0 0 0,1 0 0,6 11 0,-3-9-88,0-1 1,0 0-1,1 0 0,10 10 0,-13-16 10,0 0 1,1 0-1,-1 0 0,1-1 0,0 0 1,0 0-1,0-1 0,11 4 0,1-2 39,0 0-1,0-2 1,34 3-1,59-6-216,-56-1 481,-54 1-317,-8 8-336,5-7 294,1 1 0,-1-1 0,0 0 0,1 1 0,-1-1 0,0 0 0,0 0 0,0 0 0,0 0 0,0 0 0,0 0 0,0 0 0,0 0 0,0 0 0,-1 0 0,1-1 0,0 1 0,-1-1 0,1 1 0,0-1 0,-1 1 0,1-1 0,-3 1 0,47-9-10224,-29 7 7738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46.74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91 1 2080,'1'3'224,"-1"1"-1,1 0 1,-1 0 0,1 0-1,0 0 1,2 3-1,4 18 1364,-4 19 574,-3-34-1734,0 0 1,1 0-1,0 0 0,1 0 1,5 15-1,-7-23-203,1-2-201,-1 1 0,0-1 0,0 0 0,0 1 0,0-1 0,0 0 1,0 0-1,0 1 0,0-1 0,0 0 0,0 0 0,0 1 0,0-1 0,0 0 0,-1 1 0,1-1 0,0 0 0,0 0 1,0 1-1,0-1 0,0 0 0,-1 0 0,1 1 0,0-1 0,0 0 0,0 0 0,-1 0 0,1 1 0,0-1 0,0 0 0,0 0 1,-1 0-1,0 1 308,0 0-286,0-1 0,1-1-1,-1 1 1,0 0 0,0 0-1,0 0 1,0 0 0,0 0-1,1-1 1,-1 1 0,0 0-1,0-1 1,1 1 0,-1-1-1,0 1 1,0-1 0,1 1-1,-1-1 1,0 0 0,-13-7 59,-15-9 302,21 12 99,0 0-1,-13-6 1,21 11-472,-1 0 0,1 0 0,-1-1 0,1 1 1,-1 0-1,1 0 0,-1 0 0,1 0 1,-1 0-1,1 0 0,-1 0 0,1 0 0,-1 0 1,1 0-1,-1 0 0,1 0 0,-1 0 1,1 0-1,-1 0 0,1 0 0,-1 1 0,1-1 1,-1 0-1,1 0 0,-1 1 0,1-1 1,-1 0-1,1 1 0,0-1 0,-1 1 0,0 0 28,1 0 0,-1 0 0,1 1 0,-1-1 0,1 0 0,0 0 0,0 0 0,-1 1 0,1-1 0,0 0 0,0 0 0,0 1 0,1 0 0,-1 3 40,1-1 1,0 0 0,0 0 0,0 0 0,0 0 0,1 0-1,0 0 1,0-1 0,4 8 0,-4-9-145,1 1 1,-1-1 0,1 1-1,0-1 1,0 0-1,0 0 1,0 0-1,0 0 1,0-1 0,0 1-1,1-1 1,-1 0-1,5 1 1,-4-1-412,0 0 0,0-1 1,0 1-1,0-1 0,0 0 0,0 0 1,4-2-1,25-5-2047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6:50.385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726 585 2496,'5'-28'1327,"-2"-1"-1,-2-47 1,-1 72-1089,-9-74 5245,1 233-3986,0-32-957,13 134 154,-5-222-582,0-25-81,0-1-1,0 1 1,3 14-1,13 43-21,5 21 238,-19-82 2,0-9 435,0-15-134,-4-14-501,-13-59 0,7 46 29,4 22-71,-1-9-175,-1 0 1,-13-38-1,19 70 124,-1-1 0,1 0-1,0 1 1,-1-1 0,1 0 0,0 0 0,0 1 0,0-1 0,0 0-1,0 0 1,-1 1 0,1-1 0,1 0 0,-1 0 0,0 1 0,0-3-1,1 3 37,-1 0-1,0 0 1,0 0-1,1 0 0,-1 0 1,0 0-1,1 0 1,-1 0-1,0 0 0,1 0 1,-1 0-1,0 0 1,0 0-1,1 0 0,-1 0 1,0 0-1,1 0 1,-1 0-1,0 1 0,0-1 1,1 0-1,-1 0 1,0 0-1,0 0 0,1 1 1,-1-1-1,23 21 48,-11-5-46,0 0 0,14 25 0,-18-27 126,1-1 0,0 1 0,0-1 0,2-1 0,17 17 0,-27-27-115,0-1 56,0 0 0,0 0 0,0 0 1,0 0-1,0 0 0,1 0 0,-1 0 0,0 0 1,0-1-1,1 1 0,-1 0 0,1-1 0,-1 1 1,2 0-1,-2-3-17,0 1 0,0-1-1,-1 1 1,1-1 0,-1 1 0,1-1 0,-1 1 0,1-1 0,-1 0 0,0 1-1,1-1 1,-1 1 0,0-3 0,-2-27 183,-1 1-209,2 15-142,0-1 0,-1 0 1,-1 1-1,-7-19 0,9 30 97,-1-1 0,0 1 0,0 0 0,0 0 0,-1 0 0,1 1 0,-1-1 0,0 1 0,0-1 0,0 1 0,-1 0 0,1 0 0,-1 0 0,1 1 0,-1-1 0,0 1 0,0 0 0,0 0 0,-7-2-1,-2 0 30,-1 1-1,1 1 0,-1 0 0,0 1 0,0 1 0,0 0 0,1 1 0,-21 3 0,3 2-85,0 1-1,-51 18 0,56-14 99,1 1 0,0 1 0,0 1 0,2 1 0,0 1 0,-36 33 0,26-24 238,33-25-237,-1 1 1,0-1 0,0 1-1,1-1 1,-1 1 0,0-1-1,0 0 1,0 1 0,0-1-1,1 0 1,-1 0 0,0 1-1,0-1 1,0 0 0,0 0-1,0 0 1,0 0 0,0 0-1,0 0 1,0-1 0,1 1-1,-1 0 1,0 0 0,-1-1-1,1 0 8,0 0 1,0 0-1,0 0 0,0 0 0,0 0 0,1 0 0,-1 0 1,0 0-1,1 0 0,-1 0 0,0 0 0,1-1 0,0 1 1,-1-2-1,-1-7 87,0 1 1,2 0 0,-1-17 0,1 23-91,11-217-39,1 1-253,-13 206 57,-3-24 0,4 36 210,0 1-1,0 0 1,0-1 0,0 1 0,0-1 0,0 1-1,0 0 1,0-1 0,0 1 0,0 0 0,0-1-1,0 1 1,0 0 0,-1-1 0,1 1 0,0 0-1,0-1 1,0 1 0,-1 0 0,1-1 0,0 1-1,0 0 1,-1 0 0,1-1 0,0 1-1,-1 0 1,1 0 0,0-1 0,-1 1 0,1 0-1,0 0 1,-1 0 0,1 0 0,0 0 0,-1 0-1,0 0 1,0 0 4,0 0 0,0 1-1,0-1 1,0 1 0,1 0 0,-1-1-1,0 1 1,0 0 0,0 0 0,1-1-1,-1 1 1,0 0 0,0 1-1,-4 7 8,0-1-1,1 1 0,0 0 0,1 0 0,0 1 0,-3 18 0,0-4 26,-4 15 34,3-9 139,-1-1-1,-14 33 1,19-55 14,-1 0 0,-8 13 0,-1-8 265,12-12-467,1 0-1,-1 1 1,0-1-1,1 0 1,-1 0-1,1 0 1,-1 0 0,1 1-1,-1-1 1,1 0-1,-1 0 1,0 0-1,1 0 1,-1 0 0,1-1-1,-1 1 1,1 0-1,-1 0 1,0 0-1,1 0 1,-1-1 0,1 1-1,-1 0 1,0-1-8,0 1 0,1-1-1,-1 1 1,1-1 0,-1 0 0,1 1 0,0-1 0,-1 1 0,1-1 0,-1 0 0,1 1 0,0-1-1,0 0 1,-1 1 0,1-1 0,0-1 0,-3-9-33,2 0 0,-1 0 1,1-1-1,1-13 0,5-52-1,-2 44 28,3-25 14,1-22-600,-7 80 577,0 0 0,0 0 0,0 0 0,0 0 0,0 0 0,-1 1 0,1-1 0,0 0 0,0 0 0,0 0 0,0 0 0,0 0 0,0 0 0,0 0 0,0 0 0,-1 1 0,1-1 0,0 0 0,0 0 0,0 0 0,0 0 0,0 0 0,0 0 0,-1 0 0,1 0 0,0 0 0,0 0 0,0 0 0,0 0 0,0 0 0,0 0 1,-1 0-1,1 0 0,0 0 0,0 0 0,0 0 0,0 0 0,0 0 0,-1 0 0,1 0 0,0 0 0,0 0 0,0 0 0,0-1 0,0 1 0,0 0 0,0 0 0,-1 0 0,1 0 0,0 0 0,0 0 0,0 0 0,0 0 0,0-1 0,0 1 0,0 0 0,0 0 0,0 0 0,0 0 0,0 0 0,0-1 0,0 1 0,0 0 0,0 0 0,0 0 0,0 0 0,0 0 0,0-1 0,0 1 0,-10 10-233,4 1 240,-1 0 0,2 0 0,-1 0 0,2 0 0,-1 1 0,1 0 0,1 0 0,-2 13 0,-6 21 122,5-16 268,5-23-252,0-1 0,0 0 0,-1 0 0,0 0 0,-3 8-1,1-1-292,-8 8 14,24-36 984,7-9-807,21-34-1,-22 30-119,27-32 0,-21 34 80,50-44-1,-51 51-24,0 2 0,39-23 0,-48 32 45,-12 6-64,1 0-1,0 0 1,-1 1 0,1-1 0,0 1 0,0 0 0,6-2 0,-8 3 35,-1 0 1,1 1 0,0-1 0,0 0 0,0 0 0,0 0-1,0 1 1,0-1 0,0 0 0,0 1 0,-1-1-1,1 1 1,0-1 0,0 1 0,0-1 0,-1 1 0,1 0-1,0-1 1,-1 1 0,1 0 0,-1-1 0,1 1-1,-1 0 1,1 0 0,-1 0 0,1 0 0,-1-1 0,0 1-1,1 0 1,-1 0 0,0 2 0,4 11 2,-1 1 0,-1 0 0,-1 0-1,0-1 1,-1 22 0,0-19 35,0 116 1475,2-181-1450,3 1 1,2 0-1,14-51 1,9-53-168,-25 121 119,3-30-73,-8 54-1,1 0 0,-1 0 0,-1-1 0,1 1 0,-1 0 0,-3-11 0,4 17 63,0 0-1,0 0 1,0 0-1,0-1 1,0 1-1,0 0 1,0 0-1,0 0 1,0 0-1,0-1 1,0 1-1,0 0 1,-1 0-1,1 0 1,0 0-1,0 0 1,0 0-1,0-1 1,0 1-1,0 0 1,-1 0-1,1 0 1,0 0-1,0 0 1,0 0-1,0 0 0,0 0 1,-1 0-1,1 0 1,0 0-1,0 0 1,0 0-1,0 0 1,-1 0-1,1 0 1,0 0-1,0 0 1,0 0-1,0 0 1,-1 0-1,1 0 1,0 0-1,0 0 1,0 0-1,0 0 1,-1 0-1,1 0 1,-9 9-251,-6 16 5,14-24 227,-20 37-38,1 1 0,2 0 1,-23 77-1,-26 154 490,25-94 34,29-120-110,9-46 117,0-9-163,3-2-278,0 0-1,0 0 0,1-1 1,-1 1-1,0 0 1,0 0-1,1-1 0,-1 1 1,1-1-1,-1-1 1,-10-42-49,9 25 43,1 0 0,1 0 1,4-35-1,-1 7 37,-2 29-152,0 0 0,0 0 1,2 0-1,1 0 0,0 0 0,1 1 1,1-1-1,16-31 0,-21 47 58,1 0 0,0 1 0,0-1 0,0 1 0,0-1 0,1 1 0,3-3-1,-5 4 26,-1 1-1,1-1 0,0 1 1,-1-1-1,1 1 0,-1 0 0,1-1 1,0 1-1,-1 0 0,1 0 1,0-1-1,-1 1 0,1 0 0,0 0 1,-1 0-1,1 0 0,0 0 1,0 0-1,-1 0 0,1 0 0,0 0 1,-1 0-1,1 0 0,0 0 1,0 1-1,-1-1 0,1 0 0,0 1 1,-1-1-1,1 0 0,-1 1 1,1-1-1,0 1 0,-1-1 0,1 0 1,-1 1-1,1 0 0,-1-1 0,1 2 1,1 2 10,0 2 1,0-1-1,-1 0 1,0 0-1,0 0 1,0 1-1,0-1 1,-1 0-1,0 1 1,0 6 0,0 5 5,4 105 84,-15 166 0,11-287-67,0 1-1,-1 0 0,1 0 0,0 0 0,0-1 0,0 1 0,1 0 0,-1 0 0,0-1 0,1 3 1,0-4-33,-1 1 0,0-1 0,0 0 1,0 0-1,1 0 0,-1 0 0,0 0 1,0 0-1,0 0 0,1 1 0,-1-1 1,0 0-1,0 0 0,0 0 0,1 0 1,-1 0-1,0 0 0,0 0 1,1 0-1,-1 0 0,0 0 0,0 0 1,0 0-1,1 0 0,-1 0 0,0-1 1,0 1-1,0 0 0,1 0 0,-1 0 1,0 0-1,0 0 0,0 0 0,1 0 1,-1-1-1,0 1 0,0 0 1,0 0-1,0 0 0,0 0 0,1-1 1,-1 1-1,0 0 0,4-6-510,1 0-1,-1 0 1,-1 0-1,6-11 1,9-30-1902,1-4 790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0:37:05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1664,'0'-5'3643,"0"6"-3575,1-1 0,-1 1 0,0-1 0,1 0 0,-1 1 0,1-1 0,-1 1 0,0-1 0,1 1 0,-1-1 0,0 1 0,0-1 0,1 1 0,-1 0 0,0-1 0,0 1 0,0-1 0,0 1 0,0-1 0,0 1 0,0 0 0,0-1-1,0 2 1,-5 188 1676,6-158-1502,0 0-1,3 0 0,12 56 1,-15-86-201,-1 0 1,1 0-1,-1 0 0,1 0 1,0 0-1,0 0 1,0 0-1,0 0 0,1-1 1,-1 1-1,0 0 1,1 0-1,-1-1 0,1 1 1,-1-1-1,4 2 1,-4-2-5,13-17 411,-11 8-417,-1 0 1,0-1-1,-1 0 0,0 1 0,0-1 0,0 0 1,-2-11-1,1 12 23,1-6 3,1 0 0,0 1 0,0-1 1,9-22-1,-2 5 9,13-21-39,-21 49-9,0 0 0,0 1 0,1-1 0,-1 0 0,1 1 0,-1-1 0,1 1 0,0-1 0,0 1 0,0 0 0,0 0 0,1 0 0,-1 0 0,0 0 0,1 1 0,-1-1 0,1 1 0,0-1 0,3 0 0,-4 1-5,0 0 0,1 1 0,-1 0 1,0-1-1,1 1 0,-1 0 0,0 0 0,1 0 1,-1 0-1,0 1 0,0-1 0,1 1 1,-1-1-1,0 1 0,0 0 0,0 0 1,1 0-1,-1 0 0,0 0 0,0 0 0,-1 1 1,1-1-1,0 1 0,0-1 0,1 3 1,2 2-15,0 1 1,-1-1 0,0 1 0,0 0 0,0 0 0,-1 0 0,2 9 0,0-1 233,-1 0 0,3 25 0,-3 38-105,-3-22-160,-1-32-6336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0:37:06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17 2912,'0'0'197,"0"-1"1,0 0-1,-1 1 1,1-1-1,0 0 1,0 0-1,0 1 1,0-1-1,-1 0 1,1 1-1,0-1 1,-1 1-1,1-1 1,-1 0-1,1 1 1,-1-1-1,1 1 0,0-1 1,-1 1-1,0-1 1,1 1-1,-1 0 1,1-1-1,-1 1 1,0 0-1,1-1 1,-1 1-1,0 0 1,1 0-1,-1 0 1,0-1-1,0 1 1,-29-1 939,19 2-477,9-1-603,1 1 0,-1 0-1,0 0 1,1 0 0,-1 0-1,0 0 1,1 0-1,-1 0 1,1 1 0,0-1-1,-1 0 1,1 1 0,0-1-1,-1 3 1,-6 5 80,5-6-135,0-1 1,1 1-1,0 0 1,0 0-1,0 0 1,0 0-1,0 1 1,0-1-1,1 0 1,0 1-1,0-1 1,0 1-1,0 0 1,0-1-1,1 1 1,-1 4-1,1-1 30,0 0-1,1-1 1,0 1-1,0 0 1,0-1-1,1 0 0,0 1 1,3 6-1,-2-7-14,0-1 0,0 1 0,1-1 0,0 0 0,0 0-1,0-1 1,0 1 0,1-1 0,0 0 0,0 0 0,0 0 0,0-1-1,1 0 1,-1 0 0,1 0 0,0-1 0,0 0 0,0 0-1,0 0 1,0-1 0,0 0 0,0 0 0,1 0 0,5-1 0,-1 0 62,0 0 0,-1-1 0,1 0 0,-1-1 0,21-6 0,-26 6 25,1-1 0,-1 1 0,1-1 0,-1 0 0,0-1 0,0 1 0,0-1 0,-1 0 0,1 0 0,-1 0 0,7-9 0,-9 10-56,1-1 1,-1 1-1,0-1 0,1 1 1,-2-1-1,1 0 0,0 0 0,-1 0 1,0 0-1,1 0 0,-2 0 1,1 0-1,0 0 0,-1 0 0,0 0 1,0 0-1,0-1 0,-1-5 1,0 8-14,0 0 1,1 1-1,-1-1 0,0 1 1,0-1-1,0 1 1,0 0-1,-1-1 1,1 1-1,0 0 1,0 0-1,-1 0 1,1 0-1,-1 0 1,1 0-1,-1 0 1,1 0-1,-1 1 1,-1-2-1,-35-10 406,35 12-456,-21-5-492,0 2 0,0 0 0,-43 2 0,65 1 413,2 0 42,0 0 0,0 0 0,0 0-1,-1 0 1,1 0 0,0 0 0,0 0 0,0 0 0,0 0 0,-1 0 0,1 0 0,0 0 0,0 0-1,0 0 1,0 0 0,-1 0 0,1 0 0,0 0 0,0 0 0,0 0 0,0 0 0,0 0-1,-1-1 1,1 1 0,0 0 0,0 0 0,0 0 0,0 0 0,0 0 0,0 0 0,0-1 0,-1 1-1,1 0 1,0 0 0,0 0 0,0 0 0,0 0 0,0-1 0,0 1 0,0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0:37:10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2496,'1'-1'74,"-1"0"1,0-1-1,0 1 1,1 0-1,-1 0 1,0 0-1,1 0 1,-1 0-1,1 0 0,-1 0 1,1 1-1,0-1 1,-1 0-1,1 0 1,0 0-1,8-7 3999,-8 8-4046,-1 1 1,0-1 0,1 0-1,-1 1 1,0-1 0,1 0-1,-1 1 1,0-1 0,1 1-1,-1-1 1,0 1 0,0-1-1,1 0 1,-1 1-1,0-1 1,0 1 0,0-1-1,0 1 1,0-1 0,0 1-1,0-1 1,0 1 0,0-1-1,0 1 1,0 0 0,0 17 288,0-16-247,-2 32 357,1-26-392,0-1-1,1 0 0,0 1 1,0-1-1,0 1 0,1-1 1,2 9-1,0-6-49,0 1 1,1-1-1,0 0 0,11 18 1,-13-25 43,-1 0 0,1-1 1,0 1-1,0-1 0,1 0 1,-1 0-1,0 1 0,1-1 0,-1-1 1,1 1-1,0 0 0,0-1 0,-1 1 1,1-1-1,0 0 0,0 0 1,0 0-1,0-1 0,0 1 0,1 0 1,4-1-1,-4 0 5,0-1 1,0 1-1,0-1 0,0 0 0,-1 0 1,1 0-1,0 0 0,-1-1 0,1 0 1,0 1-1,-1-1 0,0-1 0,0 1 1,1 0-1,3-5 0,4-5 101,-1 1 0,15-23 0,0 1-55,-6 5-179,-17 24 83,0 0 1,1 0-1,0 0 0,0 1 0,0-1 0,0 0 0,0 1 0,1 0 0,-1 0 0,1 0 0,0 0 0,6-3 0,-9 7 35,1-1 0,-1 1 0,0-1 0,0 1 0,1-1 0,-1 1 0,0 0-1,0 0 1,0 0 0,0 0 0,0 0 0,0 0 0,0 0 0,0 0 0,0 0-1,0 1 1,3 5-30,-1 1 0,0-1-1,0 0 1,3 14 0,-2-5 47,-1-4-9,-2 1 0,1-1 0,-1 1 0,-1-1 0,-2 21 0,1-24-12,-3 22 2,-1-1-1,-2 1 0,-14 36 0,13-40 63,0 0-55,-1-1 0,-2 0 0,0-1 0,-2 0 1,-16 24-1,25-44 16,1-1 1,-1 1-1,0-1 1,-1 0 0,1 0-1,-1 0 1,0 0 0,-10 5-1,14-8-37,0-1 0,-1 1 1,1-1-1,0 1 0,-1-1 0,1 1 0,-1-1 0,1 0 1,-1 1-1,1-1 0,-1 0 0,1 0 0,-1 0 0,1 0 0,-1-1 1,1 1-1,-1 0 0,1-1 0,-1 1 0,1-1 0,-1 1 1,1-1-1,0 1 0,-1-1 0,1 0 0,0 0 0,0 0 0,-1 0 1,1 0-1,0 0 0,0 0 0,0 0 0,0 0 0,0-1 1,1 1-1,-1 0 0,0-1 0,1 1 0,-2-3 0,0-1-51,0-1 0,0 0 0,0 1 1,1-1-1,0 0 0,0 0 0,0 0 0,1 0 0,0 0 0,0-1 0,1 1 0,0 0 0,0 0 0,1-5 0,1 2 23,0 0 0,1 0-1,-1 1 1,1-1 0,1 1 0,0 0-1,0 0 1,9-10 0,-6 9 72,-1 0 1,2 1-1,-1 0 1,1 0-1,0 1 1,16-10-1,-2 6 229,0 1-1,37-12 1,-22 9-128,-30 10-121,-1 0 0,1-1 1,-1 1-1,0-2 1,0 1-1,0-1 0,0 0 1,-1 0-1,0-1 0,0 0 1,-1 0-1,1-1 1,-1 1-1,-1-1 0,1 0 1,-1 0-1,-1-1 1,5-9-1,-6 11-31,2-1 27,-1 0 0,-1 0 0,1 0 0,-1 0 0,-1 0 0,1-1 0,0-12 0,3-65-81,-8 61 342,3 24-277,0-1 1,0 0-1,0 1 0,-1-1 0,1 0 0,0 1 1,-1-1-1,1 0 0,0 1 0,-1-1 0,1 1 1,-1-1-1,1 1 0,-1-1 0,1 1 0,-1-1 1,1 1-1,-1-1 0,0 1 0,1 0 0,-1-1 1,1 1-1,-1 0 0,0-1 0,0 1 0,1 0 1,-1 0-1,0 0 0,0 0 0,0 0-8,0 0 0,1 0 0,-1 1-1,0-1 1,0 1 0,1-1 0,-1 1-1,1-1 1,-1 1 0,0-1 0,1 1-1,-1-1 1,1 1 0,-1 0 0,1-1 0,-1 1-1,1 0 1,0-1 0,-1 1 0,1 0-1,0 1 1,-8 20-104,6-15 59,-2 4-46,0 1 0,1-1 0,1 1 1,0 0-1,1 0 0,0-1 0,1 1 0,1 17 1,0-23 84,0 0 0,0-1 0,0 1 0,1 0 0,0 0 0,0-1 0,0 1 0,1-1 0,0 0 0,0 0 0,0 0 0,1 0 0,-1 0 0,1-1 0,0 0 0,1 0 0,-1 0 0,10 6 0,-8-6 23,-1-1 1,1-1-1,0 1 0,1-1 1,-1 0-1,0 0 1,1-1-1,-1 0 0,1 0 1,-1 0-1,1-1 0,-1 0 1,1 0-1,-1-1 1,1 0-1,-1 0 0,1 0 1,-1-1-1,10-4 0,-6 2 16,0-1-1,1 0 0,-2-1 0,1 0 1,-1 0-1,0-1 0,0-1 0,0 1 0,-1-1 1,11-15-1,-8 6 24,-1 0 0,-1 0 0,0-1 1,10-30-1,-8 19-154,-1 12 63,-8 14 47,0 0 1,0 0-1,-1 0 1,1 0 0,1-5-1,-3 8-11,0 0-1,0-1 1,0 1-1,0 0 1,0-1 0,0 1-1,0 0 1,0-1-1,0 1 1,0 0-1,1 0 1,-1-1 0,0 1-1,0 0 1,0-1-1,0 1 1,1 0-1,-1 0 1,0 0-1,0-1 1,1 1 0,-1 0-1,0 0 1,0 0-1,1-1 1,-1 1-1,0 0 1,1 0-1,6 6 12,9 22 46,-9-14-74,-1-6-1,-2 1 0,1 1 0,-1-1 0,-1 1 0,1 0 1,-2 0-1,1 0 0,0 11 0,-1-4 83,-1 0 0,-1-1-1,-1 1 1,-3 20 0,4-35-48,0-1 0,0 1 0,-1 0 0,1-1 0,-1 1 0,1 0 0,-1-1 0,0 1 0,0-1 0,1 1 0,-1-1 0,0 1 0,0-1 0,-1 0 0,1 1 0,0-1 0,0 0 0,-1 0 0,1 0 0,0 0 0,-1 0 1,1 0-1,-1 0 0,1-1 0,-1 1 0,0 0 0,1-1 0,-1 1 0,0-1 0,1 0 0,-4 1 0,-3-1 13,-1 0 0,0-1 1,0 0-1,1 0 0,-10-2 0,5 0-152,-5-2 82,15 3-9,0 1 1,0 0-1,-1 1 0,1-1 0,0 0 1,-5 1-1,8 0 2,1 0-213,57 8 938,115-1-42,-141-6-573,-23 0-67,1 0 0,0-1 0,19-3 0,-20 2-550,0-1 0,0-1-1,-1 1 1,1-2 0,-1 1 0,0-1 0,0 0-1,9-7 1,27-16-1258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51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 2816,'1'-14'5248,"0"14"-5137,-1 0 1,1 0 0,0 0 0,0 0-1,0-1 1,-1 1 0,1 0 0,0-1-1,0 1 1,-1 0 0,1-1-1,0 1 1,-1-1 0,1 1 0,0-1-1,-1 1 1,1-1 0,-1 0 0,1 1-1,-1-1 1,1 0 0,-1 1-1,1-1 1,-1 0 0,0 0 0,1 1-1,-1-1 1,0 0 0,0-1 0,5-32 387,-1 5-20,-3 13 348,-14 137-811,6-48 511,2-30-342,1 0 0,4 54 1,3-40-35,1 16 39,0-27 267,-3 62 0,-2-60-219,1-46 322,1-1-16,-1-1-574,0 0 0,0 0-1,0 0 1,0 0 0,-1 0-1,1 0 1,0 0 0,0 0-1,0 0 1,0 0 0,0 0-1,0 0 1,-1 0 0,1 0-1,0 0 1,0 0 0,0 1-1,0-1 1,0 0 0,0 0-1,0 0 1,0 0 0,-1 0-1,1 0 1,0 0 0,0 0-1,0 0 1,0 0 0,0 1-1,0-1 1,0 0 0,0 0-1,0 0 1,0 0 0,0 0-1,0 0 1,0 0 0,0 1-1,0-1 1,0 0 0,0 0-1,0 0 1,0 0 0,0 0-1,0 0 1,0 1 0,0-1-1,0 0 1,0 0 0,0 0-1,0 0 1,0 0 0,0 0-1,0 0 1,0 0 0,0 1-1,0-1 1,0 0 0,0 0-1,0 0 1,1 0 0,-1 0 0,0 0-1,0 0 1,0 0 0,0 0-1,0 0 1,0 0 0,1 1-1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52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58 2912,'-1'-2'210,"1"1"1,-1 0 0,1-1-1,-1 1 1,1-1-1,0 1 1,0-1 0,-1 1-1,1-1 1,0 1-1,0-1 1,0 1 0,1 0-1,-1-1 1,0 1-1,1-1 1,-1 1-1,0-1 1,2-2 0,-1 3-87,0-1-31,0 0 1,0 1 0,1-1-1,-1 0 1,1 1-1,-1-1 1,1 1 0,0 0-1,-1-1 1,1 1-1,0 0 1,0 0 0,0 0-1,0 0 1,0 1-1,0-1 1,0 0 0,0 1-1,0-1 1,0 1 0,0 0-1,1 0 1,-1 0-1,0 0 1,0 0 0,0 0-1,0 1 1,3 0-1,52 3 270,77 32 368,-110-28-637,-1 1-1,0 0 0,33 22 0,-30-15 107,33 28 0,-47-34-159,-1 1-1,0 0 1,-1 1-1,16 22 1,-20-25 65,0 0 0,-1 1 1,0 0-1,-1-1 0,0 2 1,0-1-1,-1 0 0,0 1 1,-1 0-1,0-1 0,-1 1 1,0 0-1,-1 0 1,0 0-1,0 0 0,-3 13 1,1-18-26,0-1-1,0 1 1,-1-1 0,0 0 0,0 0 0,0 0 0,0 0 0,-5 5 0,-32 32 705,9-16-282,0-2 0,-53 31 0,27-18-128,43-27-211,-1 0 1,0-1-1,-1 0 0,0-1 1,-1-1-1,-23 7 0,36-13-170,0-1 0,0 1-1,0-1 1,-1 0 0,1 0-1,0-1 1,0 1 0,0-1-1,-1 0 1,-4-2 0,7 3-221,-1-1 1,1 0-1,0-1 1,-1 1-1,1 0 1,0-1-1,0 1 1,0-1-1,0 1 1,1-1-1,-1 0 1,0 0-1,1 0 1,-1 0-1,1 0 1,0 0-1,-1-1 1,0-3-1,1 4-288,0 0 0,1 0 0,-1 0 0,1-1 0,-1 1 0,1 0 0,0-1 0,0 1 0,0 0 0,0 0 0,1-5 0,8-11-2830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54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1 163 3136,'0'-7'7600,"5"0"-6912,-5 7-675,1 1-1,-1-1 1,0 0 0,1 1 0,-1-1 0,0 0 0,1 1-1,-1-1 1,0 0 0,1 1 0,-1-1 0,0 0 0,1 0 0,-1 0-1,1 1 1,-1-1 0,1 0 0,-1 0 0,1 0 0,-1 0 0,0 0-1,1 0 1,-1 0 0,1 0 0,0 0 0,15-2 141,0-1 72,3 3-135,57-2 0,-32-3 103,-6 1-72,0 1 0,40 2 0,89 3 221,-89-3-233,73-9 7,2 1-31,6 2-185,3 0 283,-123 8-160,49-3-43,70 0-56,-84 3 492,-61-1-407,-1 0 1,16-4 0,9 1 207,6-1-372,-39 3 141,0 0 1,-1 1 0,1 0 0,0-1-1,0 1 1,6 1 0,14 0 364,-43-1 139,14 0-459,-23 1 45,0-2 1,0-1-1,-33-7 0,36 5 38,19 3-72,0 0-1,-1-1 0,1 0 0,0 0 0,0 0 1,-6-3-1,2 0-55,-1-1 1,1 0 0,0 0-1,0-1 1,-14-14-1,20 18 3,1 1 14,6 4-24,-2-2-50,-1-3 1020,13 4-1046,52 43-340,-7-5 360,-2-6 97,-51-28 122,1-1-25,-2-1-54,-4-3-55,0 0-1,0 0 0,1 0 1,-1 0-1,0 0 0,0 0 1,0 0-1,0 0 0,0 0 1,0 1-1,1-1 1,-1 0-1,0 0 0,0 0 1,0 0-1,0 0 0,0 0 1,0 1-1,0-1 0,0 0 1,0 0-1,0 0 1,0 0-1,0 1 0,0-1 1,0 0-1,0 0 0,0 0 1,0 0-1,0 1 0,0-1 1,0 0-1,0 0 0,0 0 1,0 0-1,0 1 1,0-1-1,0 0 0,0 0 1,0 0-1,0 0 0,0 0 1,-1 1-1,1-1 0,0 0 1,0 0-1,0 0 1,0 0-1,0 0 0,-9 5 269,7-3-215,-63 45 648,-44 25-348,75-49-1076,22-14-3003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56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 2144,'0'0'699,"-9"7"879,4 0 864,5-7-2411,10 6 1400,-9-4-1359,1-1 0,0 0 0,0 0 0,0 1 0,0-2 0,0 1 0,0 0 0,0 0 0,0 0-1,1-1 1,2 1 0,30 2 432,-17-2-127,162 12 1047,-153-11-1253,0-2 0,0-1 0,32-5 0,38-2 84,-2 14-127,166 2 805,-194-5-658,95 14-1,-146-15-207,0-1 0,23-2 0,-9 0 79,-1-2-156,-24 2 3,1 0 1,-1 1-1,1-1 1,9 1-1,4 2 64,0-2 0,20-1 0,-21 0 92,0 1 0,25 2 1,-36-1-232,1-1 0,-1 0 0,15-2 0,10 0-3302,-14 4 1603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09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1 537 2496,'0'4'2123,"0"-4"-2077,15 4 3177,-6-3-2719,0-1 0,0-1 0,0 1 0,1-2 0,-1 1 0,0-1 0,0-1 0,0 1 0,16-9 0,-14 4-312,0 0 1,0-1 0,-1 0 0,1 0-1,-2-2 1,0 1 0,0-1 0,0 0-1,9-16 1,-7 8-40,-1-1-1,-1 0 1,-1-1-1,0 0 1,5-22-1,-11 35-92,10-38 309,-1 0 1,5-54-1,-16 94-424,1-1 0,0 0 0,1 0 0,-1 1 0,1-1 1,0 0-1,0 1 0,1 0 0,3-6 0,-6 11 28,1 0 1,-1 0 0,0 0-1,0 0 1,1 0 0,-1 0-1,0 0 1,0 0 0,1 0-1,-1 0 1,0 0-1,0 0 1,1 0 0,-1 0-1,0 0 1,0 1 0,0-1-1,1 0 1,-1 0-1,0 0 1,0 0 0,0 1-1,0-1 1,1 0 0,-1 0-1,0 0 1,0 1-1,0-1 1,0 0 0,0 0-1,0 1 1,0-1 0,0 0-1,1 0 1,7 14-27,4 14 29,-2 0 1,0 0-1,-2 1 1,6 35 0,-8-27 37,-2 0 0,-1 57 0,-3-71 186,-1-1 0,-1 1 0,-4 21 0,5-41-122,1-1-1,-1 0 1,0 0-1,0 0 1,0 0-1,0 0 1,0 0-1,0 0 1,0 0-1,-3 3 1,3-4-13,0 0 0,0 0 0,0-1 0,0 1 0,0 0 0,0-1 0,0 1 1,0-1-1,0 0 0,0 1 0,0-1 0,-1 0 0,1 1 0,0-1 0,0 0 0,-2 0 0,-1 0 7,1-1 0,-1 0 0,0 0 0,0 0 0,0-1-1,1 1 1,-1-1 0,1 0 0,-1 0 0,1 0 0,-6-5-1,-53-41-1079,59 46 720,5 2-93,4 6-118,-3-3 438,1 1-1,-1-1 0,0 0 1,1 0-1,0 0 1,0 0-1,0-1 0,6 4 1,1-1 180,0-1 0,13 5 0,-13-7-14,0 0 0,-1 0 0,1-1 1,0-1-1,0 0 0,0 0 0,0-1 0,0 0 0,0-1 0,-1 0 0,15-5 0,10-6 123,-1-1-1,32-18 1,-39 18-177,9-4 10,-1-2 0,0-1 1,-2-2-1,-1-1 0,44-42 1,-1-19-137,-60 67-117,-10 13 141,0 0 0,1 0 0,-1 1 0,1 0 0,7-4 0,15-13-160,-28 21 199,1 0 1,-1-1-1,1 1 1,-1 0-1,0 0 1,1-1-1,-1 1 1,1 0-1,-1 0 1,1 0-1,-1-1 1,1 1-1,-1 0 1,1 0-1,-1 0 1,1 0-1,-1 0 1,1 0-1,-1 0 1,1 0-1,0 0 1,-1 0 8,0 1 0,0-1 1,1 0-1,-1 0 1,0 0-1,0 0 0,0 1 1,1-1-1,-1 0 1,0 0-1,0 0 0,0 0 1,0 1-1,1-1 0,-1 0 1,0 0-1,0 1 1,0-1-1,0 0 0,0 0 1,0 1-1,0-1 1,0 0-1,0 0 0,0 1 1,0-1-1,0 0 1,0 0-1,0 1 0,0-1 1,0 0-1,0 0 0,0 1 1,0-1-1,0 0 1,0 0-1,-1 1 0,1-1 1,0 0-1,0 0 1,0 0-1,0 1 0,0-1 1,-1 0-1,1 0 0,-5 7 4,0 0-1,0-1 1,-8 7-1,-5 6-28,-69 97-202,66-85 241,6-10-84,-15 29 0,27-44 99,0 1 0,0 0 1,0 0-1,1 0 0,0 0 1,1 0-1,-1 1 0,1 13 1,1-18-7,0 0-1,1-1 1,-1 1 0,1 0 0,0 0-1,0 0 1,0-1 0,0 1 0,0 0 0,1-1-1,-1 1 1,1-1 0,2 3 0,-1-1 77,1 0-1,-1 0 1,1-1 0,0 1 0,1-1 0,6 4-1,-5-4 8,1 0-1,0-1 1,-1 0-1,1-1 0,0 0 1,0 0-1,0 0 0,9 0 1,25 3-176,-36-3 97,-1-1-1,1 0 1,0 1-1,-1-2 1,1 1 0,-1 0-1,1-1 1,-1 0 0,1 0-1,5-2 1,12-2 24,-21 4-45,0 1 1,1-1-1,-1 1 1,1-1-1,-1 0 0,0 1 1,0-1-1,1 0 0,-1 0 1,0 0-1,1-1 1,12-8 11,14-2 76,0-2 0,-1-1-1,-1-1 1,0-2-1,33-28 1,-39 30-70,-2-1 0,1-1-1,-2-1 1,0-1 0,-2 0 0,0-1 0,-1 0 0,16-36 0,-22 41-73,0 0 1,1 0-1,0 0 0,1 1 1,15-17-1,-14 18 55,-9 12-39,-1 0 0,1-1 0,0 1 0,-1 0 0,1 1 1,3-3-1,-4 3 19,0 0 1,0 1 0,0 0 0,0-1 0,0 1 0,1 0 0,-1-1 0,0 1-1,0 0 1,0 0 0,0 0 0,0 0 0,1 0 0,-1 0 0,0 0-1,0 0 1,0 1 0,2-1 0,-2 1 4,1-1 0,-1 0-1,1 1 1,-1-1 0,1 1 0,-1-1-1,1 1 1,-1 0 0,1-1 0,-1 1-1,0 0 1,0 0 0,1 0 0,-1 0 0,0 0-1,0 0 1,0 1 0,0-1 0,0 0-1,0 0 1,0 1 0,-1-1 0,1 1-1,0-1 1,-1 0 0,1 1 0,-1 1-1,9 27-33,-1 0 0,-1 0-1,2 32 1,-5-26 91,0-13-133,0 34 0,-3-51 103,-1 0 0,1 0 0,1 0 0,-1-1 0,1 1-1,4 7 1,-1 2-42,-4-12 40,1 1 0,-1 0 0,1-1 0,0 0-1,-1 1 1,2-1 0,-1 0 0,0 0 0,1 0-1,-1 0 1,1-1 0,0 1 0,0-1 0,0 1-1,0-1 1,0 0 0,6 2 0,-5-2 8,0-1 1,1 0-1,-1 0 1,0 0-1,1-1 1,-1 0-1,1 1 1,-1-2-1,1 1 1,-1 0-1,0-1 0,1 0 1,-1 0-1,0 0 1,5-3-1,13-3 56,0-2 0,-1-1 0,0-1 0,37-25 0,-45 26-34,0-2 0,-1 1 0,0-1 0,-1-1 0,0 0 0,-1-1 0,-1 0 0,0 0 0,-1-1 0,0 0 0,9-29 0,-9 22-65,12-39 55,-18 55-66,-1-1 1,1 1-1,-1-1 0,-1 1 1,1-1-1,-2-12 1,1 18 6,0 0 0,0-1 0,-1 1 0,1 0 0,0 0 0,-1 0 0,1 0 0,0 0 0,-1 0 1,1 0-1,-1 0 0,0 0 0,1 1 0,-1-1 0,0 0 0,0 0 0,1 0 0,-1 1 0,0-1 0,0 0 1,0 1-1,-1-1 0,0 0-13,1 1 0,-1-1 0,0 1 0,0 0 0,0-1 0,1 1 0,-1 0 1,0 0-1,0 0 0,0 1 0,1-1 0,-4 1 0,0 0-11,0 1 0,0 0-1,0 0 1,0 0 0,0 1-1,0 0 1,0 0 0,-4 4-1,-2 4 29,1 0 0,0 0 0,0 1 0,2 0 0,-1 1 0,-9 20 0,9-14 32,0 2 1,1 0-1,-8 37 1,14-52-3,1-1-1,1 1 1,-1-1-1,1 1 1,0 0 0,0-1-1,0 1 1,1-1-1,0 1 1,0 0-1,0-1 1,1 0 0,0 1-1,0-1 1,0 0-1,1 0 1,3 5-1,-3-5 28,2 0 0,-1-1-1,0 1 1,1-1-1,0 0 1,0 0-1,0 0 1,0-1 0,1 0-1,-1 0 1,1 0-1,0-1 1,0 1 0,11 1-1,-2-1 70,0 0-1,0-2 1,0 0-1,0 0 1,1-1-1,-1-1 1,28-6 0,-16 1-60,1-1 1,-1-2-1,34-15 1,-49 19-15,-1-1 0,1-1 1,-1 1-1,0-2 0,0 1 0,-1-2 1,0 1-1,-1-2 0,0 1 1,0-1-1,-1 0 0,0-1 0,-1 0 1,7-12-1,-10 15-10,32-76 85,-31 70-105,-1 0 1,0-1-1,0 1 0,0-17 0,-3 22-28,0 4-27,0-1-1,0 1 1,-1-11 0,0 15 35,0 1 0,0-1 0,0 1 0,0-1 0,0 0 0,-1 1 0,1-1 0,0 1 0,0-1 0,0 0 0,0 1 1,-1-1-1,1 1 0,0-1 0,-1 1 0,1-1 0,0 1 0,-1-1 0,1 1 0,-1-1 0,1 1 0,-1-1 0,1 1 0,-1 0 0,1-1 0,-1 1 0,1 0 1,-1-1-1,1 1 0,-1 0 0,1 0 0,-1 0 0,0 0 0,1-1 0,-1 1 0,0 0 0,1 0 0,-1 0 0,1 0 0,-1 0 0,-1 1 0,1-1 6,-1 1 0,1-1 0,0 1-1,-1 0 1,1-1 0,0 1 0,0 0-1,0 0 1,-1 0 0,1 0 0,0 0-1,0 0 1,0 0 0,1 1 0,-1-1-1,0 0 1,0 0 0,0 3 0,-12 28-73,12-28 71,0 1-1,-28 96-169,25-87 195,2 1-1,0 1 0,1-1 1,1 30-1,1-32 55,1 0 0,4 19 1,-5-29-3,0 1 1,1 0 0,-1-1 0,1 1 0,0 0-1,0-1 1,0 0 0,0 1 0,0-1 0,1 0-1,-1 0 1,1-1 0,4 5 0,-4-6-33,-1 0 1,1 0 0,-1 0-1,1-1 1,-1 1 0,1-1-1,0 1 1,-1-1-1,1 0 1,0 0 0,-1 0-1,1 0 1,0 0 0,-1-1-1,1 1 1,0-1 0,3-1-1,7-2 34,0-1-1,14-7 0,11-8-27,0-1 0,-1-3 0,51-41 0,-63 45-43,0 2-1,1 0 1,0 1-1,48-20 1,-72 36-1,1-1 0,0 1 0,0 0 0,0 1 0,0-1 0,0 0 0,0 1 0,0 0 0,0 0 0,0 0 0,0 0 0,0 0 0,0 0 0,6 2 0,-7-1-1,0 0 1,0 0 0,-1 0 0,1 0 0,0 1-1,-1-1 1,1 0 0,-1 1 0,1-1-1,-1 1 1,0-1 0,1 1 0,-1 0-1,0 0 1,0-1 0,0 1 0,0 0 0,-1 0-1,1 0 1,0 0 0,-1 0 0,1 4-1,4 33 17,-2 1-1,-4 65 0,0-41 195,1-59-135,0-3-31,-1-1 0,1 1 0,0-1 0,0 1 0,0-1 1,0 1-1,0-1 0,0 1 0,1-1 0,0 3 0,0-4 2,0-1 0,0 1-1,0-1 1,0 0-1,0 1 1,0-1 0,0 0-1,-1 0 1,1 0 0,0 0-1,0 0 1,0-1-1,10-10 45,-6 7-60,6-4-1,-1 0 0,-1-1 1,12-15-1,69-88 20,-80 100-104,-1 3 31,-1 0 0,2 1 0,-1 0 0,1 0 0,1 1 0,-1 0 0,17-8 0,-27 16 29,1-1 0,-1 1 0,0 0 0,0 0 0,1 0 0,-1 0 1,0 0-1,1 0 0,-1 0 0,0 0 0,0 0 0,1 0 0,-1 0 0,0 0 0,0 0 0,1 0 0,-1 0 0,0 0 0,1 0 0,-1 1 0,0-1 0,0 0 0,0 0 0,1 0 0,-1 0 0,0 0 0,0 1 0,1-1 0,-1 0 0,5 11-130,0 16-79,-5-24 204,1 14 6,-1-1 1,-1 1 0,-3 20 0,-2 27 4,6-57 0,1 0 0,-1 0 1,1 0-1,1 0 0,-1 1 1,4 9-1,-4-16 21,-1 1 0,1-1 1,-1 0-1,1 0 0,0 0 0,-1 0 1,1 0-1,0 0 0,0-1 0,-1 1 0,1 0 1,0 0-1,0 0 0,0-1 0,0 1 0,0 0 1,0-1-1,0 1 0,2 0 0,0-1 10,-1 1-1,0-1 0,1 0 0,-1 0 0,1 0 1,-1 0-1,0 0 0,1 0 0,2-1 0,6-2 29,0-1-1,-1 1 0,15-9 0,-18 9-71,23-11-4,-1-1 0,-1-1 0,-1-2 1,0 0-1,-2-2 0,33-31 1,-45 36 28,13-21 1,-3 5 54,-22 30-60,0-1 1,0 1-1,0-1 0,0 1 1,0-1-1,-1 1 0,1-1 0,0 0 1,-1 1-1,0-1 0,1 0 1,-1 1-1,0-1 0,0-2 1,0 3-7,1 0 1,-1 1 0,0-1 0,0 0 0,0 1-1,0-1 1,1 0 0,-1 1 0,0-1-1,1 0 1,-1 1 0,0-1 0,1 0 0,-1 1-1,2-2 1,-1 2 0,-1-1 0,1 0-1,0 0 1,0 0 0,-1-1-1,1 1 1,-1 0 0,1 0-1,-1 0 1,1-2 0,2-7 27,0 1 1,1 0 0,0 0 0,5-8 0,0 0 16,4-15-124,-5 17 80,-5 13-240,-4 12-31,-5 19 255,2 1-1,-1 42 1,1-13 13,1-28 0,1-16 12,1 0-1,0 0 1,1 1-1,2 25 1,-1-31-127,-1-9 125,0-1 1,0 1-1,0-1 1,0 1-1,0-1 1,0 1-1,0 0 0,0-1 1,0 1-1,0-1 1,0 1-1,0-1 0,0 1 1,0-1-1,1 1 1,-1-1-1,0 1 0,0-1 1,1 1-1,-1-1 1,0 1-1,1-1 1,-1 0-1,0 1 0,1-1 1,-1 1-1,1-1 1,-1 0-1,0 1 0,1-1 1,-1 0-1,1 0 1,-1 1-1,1-1 0,-1 0 1,2 0-1,1 1 7,-1-1 0,1 1 0,0-1-1,0 0 1,0 0 0,-1 0 0,1 0 0,0-1-1,0 1 1,-1-1 0,1 1 0,0-1-1,-1 0 1,1 0 0,0 0 0,-1-1 0,0 1-1,1-1 1,-1 1 0,0-1 0,0 0 0,3-2-1,8-8 29,-1 0 0,17-22 0,4-3-214,67-55 328,-84 79-172,1 0 0,1 2 0,0 0 0,27-11 0,-33 17 101,-6 2-114,1 0-1,-1 0 1,1 1-1,0 0 1,9-1-1,-14 3 12,-1 0 0,1 0 1,0 0-1,0 0 0,0 0 0,-1 0 0,1 1 0,0-1 0,0 1 0,-1-1 0,1 1 0,0 0 1,-1 0-1,1-1 0,-1 1 0,1 0 0,-1 0 0,1 1 0,-1-1 0,0 0 0,1 0 0,-1 1 1,0-1-1,0 1 0,0-1 0,1 3 0,0 0 6,-1 0 1,1 0-1,-1 0 1,0 1-1,0-1 1,0 1-1,0-1 1,-1 7-1,-1 38-140,1-41 134,-2 24 56,-9 40 0,9-63-56,2-7 75,-1 0 0,0 1 0,1-1 0,-1 0 0,1 1 0,0-1 0,0 1 0,0-1 0,0 0-1,0 1 1,1 2 0,-1-5-53,0 0-1,0 1 1,1-1-1,-1 0 0,0 0 1,0 0-1,0 0 1,1 0-1,-1 0 1,0 1-1,0-1 0,0 0 1,1 0-1,-1 0 1,0 0-1,0 0 1,1 0-1,-1 0 1,0 0-1,0 0 0,0 0 1,1 0-1,-1 0 1,0 0-1,0 0 1,1 0-1,-1 0 0,0 0 1,0 0-1,1 0 1,-1-1-1,0 1 1,0 0-1,1 0 0,7-6 85,-5 4-22,9-7-50,-1 0 1,-1-1-1,1 0 0,-2-1 1,1 0-1,10-17 1,26-29-81,-20 28 53,-14 16 22,0-1 0,27-20 0,-39 33-29,1 1 0,-1 0 0,0-1-1,1 1 1,-1 0 0,0 0 0,1-1-1,-1 1 1,0 0 0,1 0 0,-1 0-1,1-1 1,-1 1 0,0 0 0,1 0-1,-1 0 1,1 0 0,-1 0 0,1 0-1,-1 0 1,0 0 0,1 0 0,-1 0-1,1 0 1,-1 0 0,1 0 0,-1 0-1,0 1 1,1-1 0,-1 0 0,1 0 0,-1 0-1,0 1 1,1-1 0,-1 0 0,0 0-1,1 1 1,-1-1 0,0 0 0,1 1-1,-1-1 1,0 0 0,0 1 0,1-1-1,-1 0 1,0 1 0,0-1 0,0 1-1,1-1 1,-1 0 0,0 1 0,0-1-1,0 1 1,0-1 0,0 1 0,0 0-1,1 5 5,0 1-1,-1 0 0,0 8 0,0-1-97,3 23 119,-3 41 0,-1-51 23,1 0 0,1 0-1,1 0 1,7 29-1,-9-55-21,0 1-1,1-1 1,-1 0 0,1 0-1,-1 0 1,1 0-1,-1 0 1,1 0-1,0 0 1,-1 0 0,1 0-1,0 0 1,0 0-1,0 0 1,0-1-1,0 1 1,0 0-1,0-1 1,1 2 0,1-1 6,-1-1 0,0 1 0,0 0 0,1-1 0,-1 0 0,0 1 0,1-1 0,-1 0 0,4-1 0,4 0-17,-1-1 0,1-1 1,15-5-1,-24 8-10,150-71 395,-114 52-369,-10 5-77,-1-1-1,0-1 0,-2-1 0,40-34 1,-48 36 62,20-19 51,62-74 1,-90 98-105,1 1-83,-9 9 129,0 0-1,0 0 0,0 0 0,0 0 0,0-1 0,0 1 0,0 0 0,1 0 0,-1 0 0,0 0 0,0 0 0,0 0 0,0 0 0,0 0 0,0 0 0,0 0 1,0 0-1,0 0 0,0 0 0,0 0 0,0-1 0,0 1 0,1 0 0,-1 0 0,0 0 0,0 0 0,0 0 0,0 0 0,0 0 0,0 0 0,0-1 0,0 1 1,0 0-1,0 0 0,0 0 0,0 0 0,0 0 0,0 0 0,0 0 0,0 0 0,-1 0 0,1-1 0,0 1 0,0 0 0,0 0 0,0 0 0,0 0 0,0 0 1,0 0-1,0 0 0,0 0 0,0 0 0,0 0 0,0 0 0,-1-1 0,-8 13-294,-66 84 21,25-34 343,43-53-42,-5 7-79,-14 24 0,23-35 68,0 0-1,1 0 1,0 0-1,0 0 1,0 0-1,1 1 1,-1-1-1,1 1 1,0 9 0,1-13-2,0 0-1,0-1 1,0 1 0,1 0 0,-1 0 0,0 0 0,1-1 0,0 1 0,-1 0 0,1 0 0,0-1 0,0 1 0,0-1-1,0 1 1,0-1 0,0 1 0,0-1 0,1 0 0,-1 1 0,0-1 0,1 0 0,-1 0 0,1 0 0,-1 0 0,1 0 0,0 0-1,-1-1 1,1 1 0,0 0 0,0-1 0,-1 1 0,1-1 0,0 0 0,0 0 0,0 0 0,-1 0 0,1 0 0,0 0-1,0 0 1,0 0 0,0-1 0,-1 1 0,1-1 0,0 1 0,0-1 0,-1 0 0,1 0 0,-1 1 0,3-3 0,1-1 6,0 0 0,-1-1 0,0 1 0,0-1 0,0 0 1,-1 0-1,1-1 0,-1 1 0,3-9 0,3-9 37,7-24 0,-13 38-16,40-153-170,-39 148 148,-17 100-1097,4-17 1055,0-17-24,-9 68-47,-23 255 242,37-338-166,-1 1 1,-2-1 0,-2-1-1,-1 0 1,-25 60 0,29-85 51,0-1 1,-1 1 0,0-1-1,-1 0 1,0-1 0,0 0-1,-1 0 1,0-1 0,-20 14-1,16-13 57,0-1 0,-1-1 0,0 0 0,-1 0 0,0-2 0,0 0 0,-20 4 0,29-8-47,0 0 0,-1-1-1,1 1 1,0-1 0,0-1 0,-1 1-1,1-1 1,0 0 0,-9-3 0,13 3-27,-1 0 0,0 0 0,0-1 0,1 1 0,-1 0 0,1-1 0,-1 1 0,1-1 0,0 0 0,-1 0 0,1 0 0,0 0 0,0 0 0,0-1 0,1 1 0,-1-1 0,0 1 0,1-1 0,0 1 0,0-1 0,0 0 0,0 0 0,-1-3 0,1 0-10,1 0 1,0-1-1,0 1 0,0 0 1,1 0-1,0 0 1,0-1-1,0 1 1,1 0-1,0 0 1,3-6-1,5-8-2,21-34-1,-20 38-30,1-1 0,1 1 0,1 1 0,0 0 0,1 1-1,27-19 1,107-59-807,-99 64-2385,61-45-1,-84 49-57,-18 15 1990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58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92 165 1472,'0'0'475,"-10"0"1082,-16 9-720,5-3 507,18-4-1132,0-1 0,0-1 0,0 1 0,0 0 0,0-1 0,0 1 0,-5-1 0,2 0 1894,14 0 268,0-1-2229,-1 1-1,0-2 1,0 1-1,13-5 1,-11 3 8,0 0-1,0 1 1,10-2-1,9 1 217,33-10 0,9-1-317,-53 11 70,-1-1 1,0-1 0,0 0 0,16-8 0,-1 0 20,-19 8-118,-1 0-1,0-1 1,-1 0 0,1-1-1,-1 0 1,0-1 0,9-9-1,19-13-301,-44 38-180,-17 19 567,6-12 29,-1 0 0,0-2-1,-29 17 1,1-10-89,-1-2-1,-73 19 1,98-30-66,-2 0 174,-1-2 0,1 0 0,-1-1 0,-33 1 0,91-4-289,-1 2 0,1 1 1,32 9-1,-22-3 246,-16-5-69,38 14 1,-51-14-225,1 2 92,0-2 0,1 0 1,0 0-1,0-2 0,0 0 0,19 1 0,-22-4-980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3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1984,'0'0'1952,"5"-11"3013,-5 83-1028,0 140-530,7-125-2667,-3-40-547,5-6 400,-2-12-1320,-6-9-3565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38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4224,'-9'5'5754,"29"-11"-1274,56-10-1136,-45 7-2864,0 3 0,33-4 0,66 0-600,-95 7 181,-27 3-150,-3-1-11,0 0 1,1 1 0,-1 0 0,1 0-1,-1 0 1,1 1 0,-1 0-1,1 0 1,9 3 0,-15-4 46,0 0 1,0 0 0,0 1-1,1-1 1,-1 0 0,0 0-1,0 0 1,0 0 0,0 0-1,1 0 1,-1 0-1,0 1 1,0-1 0,0 0-1,0 0 1,0 0 0,0 0-1,0 1 1,1-1 0,-1 0-1,0 0 1,0 0-1,0 1 1,0-1 0,0 0-1,0 0 1,0 0 0,0 1-1,0-1 1,0 0 0,0 0-1,0 0 1,0 1-1,0-1 1,0 0 0,0 0-1,0 0 1,-1 0 0,1 1-1,0-1 1,0 0 0,0 0-1,0 0 1,0 0-1,0 1 1,0-1 0,-1 0-1,1 0 1,0 0 0,0 0-1,0 0 1,0 0 0,-1 1-1,1-1 1,0 0 0,0 0-1,0 0 1,0 0-1,-1 0 1,-12 5-4187,7-2 2447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39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3392,'8'-11'5411,"-5"16"-4785,-1-2-367,1 0-1,-1-1 1,0 1 0,0 1-1,-1-1 1,1 0 0,-1 0-1,0 1 1,1-1 0,-1 0-1,-1 1 1,1-1 0,0 5-1,4 101 3833,-3-5-2684,0 1-1022,-1-54-1863,-1-30-3876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4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3 2496,'0'0'66,"-1"0"0,1-1 0,-1 1-1,1 0 1,-1 0 0,1-1 0,0 1 0,-1 0 0,1 0 0,-1 0 0,1 0-1,-1 0 1,1 0 0,-1 0 0,1 0 0,-1 0 0,1 0 0,-1 0 0,1 0 0,-1 0-1,1 0 1,-1 0 0,1 0 0,-1 0 0,1 1 0,-1-1 0,1 0 0,-1 0-1,0 1 1,-13 3 1307,8-3-889,-1 0 0,1 1 0,0 0-1,0 0 1,1 1 0,-9 4 0,-4 5 361,10-6-613,-1-1 1,1 1-1,1 1 1,-1 0-1,-6 8 1,9-9-87,-52 74 1354,48-65-1230,1-1 0,0 2-1,-10 29 1,-10 49 323,-16 47 233,2-14 331,27-88-920,2 1 0,2 0 1,2 1-1,-6 47 0,12-56-120,2 0 0,1 0 0,1 0 0,2-1 0,1 1 0,9 34 0,-5-39-23,1 0 0,2-1 0,0 0 0,25 40-1,-31-59-72,0 1 1,1-1-1,-1 0 0,1-1 0,1 0 0,-1 0 0,1 0 0,0-1 0,12 7 0,-5-4 21,0-1 0,1 0 0,0-1 1,21 5-1,-21-8 17,1 0-1,0-1 1,27 1 0,49-7 318,-57 1-333,219-23 228,-241 25-266,-1-1 0,1 0-1,-1-1 1,0 0 0,0 0 0,0-2 0,-1 1 0,19-11 0,4-10 86,-1 0 0,-2-3 0,33-35 0,74-103-284,-106 119 76,-2-1 1,35-72-1,-62 112 98,1-1 0,-1 1 0,0-1 0,-1 0 0,0 0 0,0 0-1,-1 0 1,0 0 0,0 0 0,-1 0 0,-1-1 0,1 1 0,-2 0 0,-3-17-1,-2 2-108,0 0 1,-2 0-1,-20-41 0,-46-64-107,36 64 378,21 37-185,-1 0 0,-1 0 0,-1 2 0,-1 1-1,-2 0 1,-35-28 0,47 44 26,-1 1 0,-1 0 0,1 1 0,-1 0 0,-25-8 0,-73-15-263,64 22 200,0 1 0,0 2 0,0 3 1,-52 3-1,81 1-629,-1 1 0,1 1 1,-21 7-1,28-6-2711,7 2 1018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41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82 4224,'-12'-10'1365,"12"8"-911,2-6 1850,-1 12-1611,5 30 2059,-3 16-1068,-2-26-558,7 46 0,26 163 803,-30-196-1768,14 80 58,-16-98-1150,-11-62-6980,0 11 7095,-17-39 0,4 9 1242,16 43-191,-5-14 919,-10-47 0,19 68-794,1 1 1,0-1-1,0 1 0,1-1 1,1 0-1,0 1 1,1-1-1,3-12 1,0 6 146,1 0 1,0 0-1,2 1 1,11-21-1,-15 31-371,0 1 0,0-1 0,1 1 1,0 0-1,0 1 0,0-1 0,1 1 0,0 0 0,0 0 0,0 1 0,0 0 0,1 0 0,13-6 0,-17 9-77,0 0-1,0 1 0,0-1 1,1 1-1,-1-1 1,0 1-1,0 0 1,0 0-1,1 1 1,-1-1-1,0 1 1,0-1-1,0 1 0,0 0 1,3 1-1,-1 0 84,0 1 0,-1 0 0,1-1-1,-1 1 1,0 1 0,0-1 0,0 1-1,6 6 1,-6-4 38,1 0 1,-1 0-1,0 1 0,0-1 1,0 1-1,-1 0 1,0 0-1,-1 0 0,0 0 1,0 1-1,0-1 0,-1 0 1,1 9-1,-2-10-95,0 0 1,-1 0-1,0-1 0,0 1 1,0 0-1,0 0 0,-1-1 0,-2 7 1,3-10-71,-1 1 0,1-1 1,0 0-1,-1 0 0,0 0 0,1 0 1,-1 0-1,0 0 0,0-1 1,0 1-1,0 0 0,0-1 0,0 1 1,-1-1-1,1 0 0,0 0 1,-1 0-1,1 0 0,-1 0 0,1-1 1,-3 1-1,-4 0-287,0 0 0,0-1 0,0 0 1,1 0-1,-1-1 0,-16-4 0,-51-18-6250,40 10 1406,20 9 2279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54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34 2144,'-14'-9'11098,"17"10"-11026,-1-1 1,0 1-1,1 0 0,-1-1 0,1 0 0,-1 1 0,0-1 1,1 0-1,-1 0 0,1-1 0,-1 1 0,0 0 0,5-2 0,2 0-15,74-7 661,102-6-23,-122 19 756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55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 2912,'-10'-4'10122,"25"4"-8698,131-8 1194,-141 7-2612,91 1 193,-44 1-1006,-50-1 702,0 0-275,0 0 1,0 0-1,0 0 0,0 0 1,0 0-1,0 1 0,0-1 1,0 1-1,0-1 0,-1 1 1,4 1-1,8 5-2089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57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1013 3072,'5'4'4730,"-4"-12"-4224,0-1 0,1 1 0,-1-1 0,2 1 0,3-11 0,4-11-59,3-11-40,34-74 0,-46 111-394,11-23 35,2 0 0,0 2 0,1-1 0,2 2 0,0 0 0,2 1 0,1 1 0,0 1 0,36-28 0,-30 29 1,1 0 0,2 2 1,44-22-1,-72 40-39,-1-1 1,1 1 0,0-1-1,-1 1 1,1 0-1,0-1 1,0 1-1,-1 0 1,1 0-1,0 0 1,0-1 0,0 1-1,-1 0 1,1 0-1,0 0 1,0 0-1,-1 0 1,1 1-1,0-1 1,0 0 0,0 0-1,-1 0 1,1 1-1,0-1 1,-1 0-1,1 1 1,0-1-1,-1 1 1,1-1 0,0 1-1,-1-1 1,1 1-1,-1-1 1,1 1-1,-1-1 1,1 1-1,-1 0 1,1-1 0,-1 1-1,0 0 1,1 0-1,-1-1 1,0 1-1,0 0 1,1 0-1,-1-1 1,0 1 0,0 0-1,0 0 1,0-1-1,0 1 1,0 1-1,0 6 89,0-1-1,-1 1 1,0-1 0,-1 9-1,2-16-99,-23 77 400,4-12-41,8-22-207,-7 40 269,17-68-170,2-9 203,4-9-250,94-155-21,-84 140-250,0 0 1,32-29 0,8-8-238,-45 42 208,-5 7-93,-1 1 0,1-1 0,1 1 0,-1 0 0,12-8 0,-17 13 195,0 0 0,1 0 0,-1 0 0,0 0 0,1 0 0,-1 0 1,0 0-1,1 0 0,-1 0 0,0 1 0,0-1 0,1 0 0,-1 0 0,0 0 1,1 0-1,-1 1 0,0-1 0,0 0 0,1 0 0,-1 0 0,0 1 1,0-1-1,0 0 0,1 1 0,-1-1 0,0 0 0,0 0 0,0 1 1,0-1-1,0 0 0,0 1 0,1-1 0,-1 0 0,0 1 0,0-1 1,0 0-1,0 1 0,0-1 0,0 0 0,0 1 0,2 16 281,-3 2-132,-4 23 0,0 6-105,-3 16 32,5-43-3,1 1 1,0-1-1,2 35 1,2-41-19,0 0 1,0 0 0,1-1 0,9 23 0,-12-35-39,1-1 0,0 1 0,-1-1 1,1 1-1,0-1 0,0 0 0,0 1 1,0-1-1,0 0 0,0 0 1,1 0-1,-1 0 0,0 0 0,0 0 1,1 0-1,-1 0 0,1-1 0,-1 1 1,1 0-1,-1-1 0,1 1 1,-1-1-1,1 0 0,-1 0 0,1 1 1,0-1-1,-1 0 0,1 0 0,0 0 1,-1-1-1,1 1 0,-1 0 1,1 0-1,-1-1 0,1 1 0,1-2 1,7-1 21,-1-1 1,1-1-1,-1 1 1,11-9-1,-15 10-35,25-16 107,-2-1-1,0-2 0,-1-1 0,29-31 0,-37 32 79,-2-1 0,25-42 0,-38 60-145,-1 0 1,-1-1-1,1 1 1,-1-1-1,3-10 1,-4 14-50,-1 1 1,0 0 0,0-1 0,0 1 0,0 0 0,0-1 0,0 1-1,0 0 1,0-1 0,-1 1 0,1 0 0,0 0 0,-1-1 0,1 1 0,-1 0-1,1 0 1,-1 0 0,0-1 0,1 1 0,-1 0 0,0 0 0,0 0-1,0 0 1,0 0 0,0 1 0,0-1 0,0 0 0,0 0 0,0 1 0,0-1-1,-1 0 1,0 0 0,-4-1-82,0 0-1,0 1 1,0 0-1,0 0 0,0 0 1,0 0-1,0 1 1,0 0-1,-1 0 1,1 1-1,0 0 1,0 0-1,0 0 1,0 1-1,0 0 1,1 0-1,-1 0 1,-9 6-1,10-5 45,0 0-1,0 0 1,0 1-1,1-1 1,0 1-1,-1 0 1,1 0-1,1 0 1,-1 1-1,1-1 1,-1 1-1,1 0 1,1 0-1,-1 0 1,1 0 0,0 0-1,0 1 1,0-1-1,1 1 1,-2 8-1,2 0 26,1 0-1,0 0 0,1 0 1,1 0-1,0 0 0,1-1 1,0 1-1,1-1 0,0 1 1,1-1-1,1 0 1,0-1-1,1 0 0,0 0 1,1 0-1,0-1 0,1 0 1,16 16-1,-20-23 55,0 0-1,0-1 0,0 0 1,1 1-1,-1-2 1,1 1-1,0-1 0,0 0 1,0 0-1,0 0 1,0-1-1,0 0 1,1 0-1,-1-1 0,0 1 1,0-1-1,1-1 1,-1 1-1,9-3 0,-5 1-6,0-1 0,-1 0 0,1 0 0,-1-1 0,1 0 0,-1-1 0,-1 0 0,1 0 0,-1-1 0,1 0 0,9-11 0,12-15 86,-2-2-1,-2 0 1,0-2-1,25-50 1,68-125 49,-99 176-117,-2-1 0,16-45 0,17-76 152,-48 149-206,-1 1-33,0 1-1,-1 0 1,0 0 0,0-1-1,0 1 1,-1-1 0,0 1-1,-1-9 1,1 15 26,0 0 1,0 1 0,0-1-1,0 0 1,0 0 0,0 0-1,0 0 1,-1 0 0,1 0-1,0 0 1,0 0 0,0 0-1,0 0 1,0 0-1,0 0 1,0 0 0,0 0-1,-1 0 1,1 0 0,0 0-1,0 0 1,0 0 0,0 0-1,0 0 1,0 0 0,0 0-1,-1 0 1,1 0-1,0 0 1,0 0 0,0 0-1,0 0 1,0 0 0,0 0-1,0 0 1,0 0 0,-1 0-1,1 0 1,0-1 0,0 1-1,0 0 1,0 0 0,0 0-1,0 0 1,0 0-1,0 0 1,0 0 0,0 0-1,0-1 1,0 1 0,0 0-1,0 0 1,0 0 0,0 0-1,0 0 1,0 0 0,0-1-1,-6 15-254,4-9 209,-16 41 31,2 2 0,2 0 0,2 1 0,3 0 0,1 1 0,-1 91 0,12-61 342,21 129 0,-21-189-434,1 0-1,1-1 1,1 1 0,0-1-1,2-1 1,11 23 0,-17-39-166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5:57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43 8064,'-14'0'3648,"20"0"-3168,2 0 224,6 0-480,11 0 960,-3 0-640,12-6-352,-1 6-128,11-7 224,3 2-192,5-4 352,-1 9-256,1-7-896,-4 2 384,-5 2-3968,-6 3 2368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10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95 7552,'-79'-27'3424,"55"11"-2976,16 4 320,8 4-512,0-12-160,8 8-96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03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393 804 3232,'1'-2'182,"12"-5"4510,-14 6-4459,-1-1 0,1 1 0,-1 0-1,1 0 1,-1 0 0,1 1-1,-1-1 1,0 0 0,0 1 0,1-1-1,-1 1 1,0-1 0,0 1-1,0 0 1,-2 0 0,-29 3-264,30-2 253,-20 4-141,1 1 0,0 2 1,0 0-1,1 1 0,0 1 0,1 1 0,0 1 0,-25 19 1,31-18-96,0 1 0,0 0 0,1 1 1,1 0-1,0 1 0,-16 31 1,25-42 23,0 1 1,1-1 0,-1 1-1,2 0 1,-1-1 0,0 1-1,1 0 1,0 0 0,1 0-1,-1 0 1,1 0 0,0 0 0,2 8-1,-2-11 15,0-1 0,1 1-1,0-1 1,-1 1 0,1-1 0,0 0-1,0 1 1,1-1 0,-1 0-1,0 0 1,1 0 0,-1 0 0,1 0-1,0 0 1,0 0 0,-1 0-1,1-1 1,0 1 0,0-1 0,1 0-1,-1 1 1,0-1 0,0 0-1,1 0 1,-1 0 0,1-1 0,-1 1-1,0 0 1,1-1 0,-1 0-1,1 1 1,4-1 0,3-2 52,-1 1 0,0-1 0,-1 0 0,1-1 0,0 0 0,-1 0 1,1-1-1,-1 0 0,0-1 0,7-5 0,0 0-3,0-1 1,-1-1-1,0 0 1,16-20-1,43-61 58,-26 31-12,-28 37-36,0-1 0,-3 0 1,0-2-1,-1 0 0,-2-1 0,-1 0 1,-1-1-1,-2 0 0,8-41 1,-6-1-112,-3-1 0,-2-106 1,-10 147-354,4 30 333,0 2 33,0-1 0,0 1 0,0 0 0,0-1 1,0 1-1,0 0 0,0-1 0,0 1 0,0 0 0,0-1 0,0 1 1,0 0-1,0-1 0,-1 1 0,1 0 0,0 0 0,0-1 1,0 1-1,0 0 0,-1-1 0,1 1 0,0 0 0,0 0 0,-1-1 1,1 1-1,0 0 0,0 0 0,-1 0 0,1 0 0,0-1 0,-1 1 1,1 0-1,0 0 0,-1 0 0,1 0 0,0 0 0,-1 0 0,1 0 1,0 0-1,-1 0 0,1 0 0,0 0 0,-1 0 0,1 0 1,0 0-1,-1 0 0,1 0 0,0 0 0,-1 0 0,1 0 0,0 1 1,-1-1-1,1 0 0,0 0 0,0 0 0,-1 1 0,1-1 0,0 0 1,0 0-1,-1 1 0,-12 17-336,4 0 237,2 2-1,0-1 1,1 1-1,-4 24 1,-7 83 74,13-98 69,1 16-65,4 69 1,1-34 34,-1-67 48,1 0 0,0 0 0,1 0 0,0 0 0,8 20 0,-4-13 21,-3-8 38,0 0 0,1-1-1,1 1 1,-1-1-1,15 19 1,-17-26-59,-1-1-1,1 0 1,0 0-1,0 0 1,0 0-1,0 0 1,0-1-1,1 0 1,-1 1-1,1-1 1,-1-1-1,1 1 1,0 0-1,0-1 1,0 0-1,0 0 1,0 0-1,0 0 1,0 0-1,0-1 1,6 0 0,0-2 51,0 0 0,0 0 1,0-1-1,-1 0 0,1-1 1,-1 0-1,0-1 0,12-7 1,-4 0 33,0 0 1,-1-1 0,16-16 0,-26 22-27,1 0 0,-1 0 0,-1-1 0,9-14 0,-12 19-98,0 0-1,-1 0 1,0 0 0,0-1-1,0 1 1,0 0 0,0 0-1,0-1 1,-1 1 0,1 0-1,-1-1 1,0 1 0,0 0-1,-1-1 1,1 1 0,-1-4-1,0 5-29,0 1 0,0-1 0,-1 0 0,1 1 0,0-1 0,-1 1-1,1-1 1,-1 1 0,1 0 0,-1 0 0,0 0 0,1-1-1,-1 1 1,0 1 0,0-1 0,0 0 0,1 0 0,-1 1 0,0-1-1,0 1 1,0 0 0,0-1 0,-4 1 0,-1 0-108,1-1 0,-1 2 1,1-1-1,-1 0 0,-11 4 0,12-2 77,-1 0-1,1 1 0,0 0 0,0 0 1,1 1-1,-1-1 0,1 1 0,-1 0 1,1 1-1,1 0 0,-1-1 0,1 1 1,-1 1-1,-2 5 0,2-4 8,1 0 0,-1 1 0,2 0 0,-1 0 1,1 0-1,1 0 0,-1 1 0,1-1 0,1 1 0,-2 11 0,3-6 42,0-1-1,0 0 0,2 1 1,-1-1-1,6 19 1,-4-24 36,-1 0 1,1-1-1,1 1 0,0-1 1,0 0-1,0 0 1,1 0-1,0 0 1,0-1-1,7 7 1,-5-7 20,0 0 0,1 0 0,0-1-1,0 0 1,0 0 0,0-1 0,1 0 0,-1 0 0,1-1 0,0-1 0,1 1-1,-1-1 1,0-1 0,0 1 0,1-2 0,-1 1 0,1-1 0,-1-1 0,1 0 0,-1 0-1,0-1 1,0 0 0,0 0 0,0-1 0,0 0 0,0-1 0,-1 0 0,16-10-1,-7 2-5,0 0-1,-1-2 0,-1 0 1,0-1-1,19-24 1,57-90 313,-68 95-271,28-44-447,-42 66 220,-8 11 136,0 0 1,0-1-1,0 1 0,0 0 1,0-1-1,0 1 0,0-1 1,-1 1-1,1-1 0,-1 1 1,1-1-1,-1 0 0,1 1 1,-1-1-1,0 0 0,0 1 0,0-4 1,4-3 348,-1 1 1,1 0-1,8-10 0,16-30-253,93-234 160,-96 217-137,18-55-118,-40 99-181,-3 19 169,0 1 0,0-1 0,0 1 0,0 0 1,0-1-1,0 1 0,0-1 0,0 1 0,0 0 1,-1-1-1,1 1 0,0 0 0,0-1 0,0 1 1,0 0-1,-1-1 0,1 1 0,0 0 1,0-1-1,-1 1 0,1 0 0,0 0 0,-1-1 1,1 1-1,0 0 0,-1 0 0,1 0 0,0-1 1,-1 1-1,1 0 0,0 0 0,-1 0 0,1 0 1,-1 0-1,1 0 0,0 0 0,-1 0 1,1 0-1,-1 0 0,1 0 0,0 0 0,-1 0 1,1 0-1,-1 0 0,1 0 0,0 0 0,-1 0 1,1 1-1,0-1 0,-1 0 0,1 0 0,-4 2-43,0 0-1,1 0 0,-1 0 1,1 1-1,0-1 0,0 1 0,0 0 1,0 0-1,0 0 0,1 0 1,-3 4-1,-27 44-149,30-47 182,-14 28-160,1 0 0,-14 46-1,-14 74 144,41-145 38,-23 85 10,-38 165 160,44-144-60,-21 100-29,34-185-31,-30 109 59,31-120-120,-23 56 555,24-65-333,0 0-1,-1-1 1,1 0-1,-1 0 1,-1 0 0,-11 12-1,17-19-196,-1 1 1,0 0-1,1-1 1,-1 1-1,0-1 1,0 1-1,1-1 0,-1 1 1,0-1-1,0 1 1,0-1-1,0 0 0,0 1 1,1-1-1,-1 0 1,0 0-1,0 0 0,0 0 1,0 0-1,0 0 1,0 0-1,0 0 0,0 0 1,0 0-1,0 0 1,1 0-1,-1-1 0,0 1 1,0 0-1,0-1 1,0 1-1,0-1 1,1 1-1,-2-2 0,0 1-34,1-1-1,0 1 0,0-1 0,0 1 1,0-1-1,0 0 0,0 1 1,0-1-1,0 0 0,1 0 0,-1 0 1,1 0-1,-1 0 0,1 0 1,0 1-1,0-5 0,0 3-32,0 0 0,1 0 0,0 1-1,-1-1 1,1 0 0,0 1 0,0-1 0,1 0 0,2-4-1,18-24-318,-8 12 297,3-7-6,34-48-211,65-133-1,-98 171 348,1 0-1,35-48 0,-38 62-54,2 0-1,1 1 1,0 1-1,31-24 0,24-9 91,-44 32-72,0-2-1,48-45 0,-57 44 4,-2 0-1,0-1 1,24-45 0,33-86 211,-27 52-103,-29 63-125,27-86 1,-35 79 90,-11 44-176,-1 0 1,0 0 0,0 0-1,0 0 1,0 0 0,0-1-1,-1 1 1,0 0 0,-1-5-1,2 9 63,0 0-1,-1-1 0,1 1 0,0 0 1,0 0-1,0 0 0,0-1 0,0 1 1,0 0-1,0 0 0,-1 0 0,1-1 1,0 1-1,0 0 0,0 0 0,0 0 1,-1 0-1,1-1 0,0 1 0,0 0 1,-1 0-1,1 0 0,0 0 0,0 0 0,0 0 1,-1 0-1,1 0 0,0 0 0,0 0 1,-1 0-1,1 0 0,0 0 0,0 0 1,-1 0-1,1 0 0,0 0 0,0 0 1,-1 0-1,1 0 0,0 0 0,0 0 1,0 0-1,-1 0 0,1 1 0,0-1 1,0 0-1,-1 0 0,-10 11-23,7-7-57,-9 10-32,0 1-1,1 0 1,1 1 0,1 0 0,-12 26-1,12-21 47,0 1 0,-10 40 0,-4 49-140,6-30 251,5-24-66,-8 89-1,20-133 77,0 0-1,1 0 1,1 0 0,0 0-1,1 0 1,4 14 0,-4-19 68,0-1 1,1 1-1,1-1 1,-1 0 0,1 0-1,0 0 1,0-1-1,1 1 1,0-1-1,0 0 1,8 6-1,-11-10-50,1 0-1,0-1 1,-1 0-1,1 1 1,0-1-1,0 0 1,0-1-1,0 1 0,0 0 1,0-1-1,0 1 1,0-1-1,0 0 1,0 0-1,0-1 0,0 1 1,0 0-1,5-2 1,-2 0 20,0 1-1,1-1 1,-1 0 0,0-1 0,0 0 0,0 0 0,10-7-1,-1-1 19,-1-1-1,-1 0 1,0-1-1,0 0 1,-2-1-1,1-1 1,-2 0-1,11-19 1,-19 30-119,-1 1 0,0-1 0,1 0 0,-2 0 0,1 0 0,0 0 0,-1-1 0,1 1 0,-1 0 0,0 0 0,-1 0 0,1 0 0,-2-7 0,2 11 8,0-1-1,0 0 1,0 1-1,0-1 0,-1 1 1,1-1-1,0 1 0,0-1 1,0 1-1,0-1 1,-1 1-1,1 0 0,0-1 1,0 1-1,-1-1 0,1 1 1,0-1-1,-1 1 1,1 0-1,-1-1 0,1 1 1,0 0-1,-1-1 0,1 1 1,-1 0-1,1 0 1,-1-1-1,1 1 0,-1 0 1,-1 0-24,1 0-1,0 0 1,0 0 0,0 1 0,0-1 0,0 0 0,0 0 0,0 1 0,0-1-1,0 1 1,0-1 0,0 1 0,-1 1 0,-4 2-82,0 1 1,1 0-1,-7 8 1,2-2 7,0 1 0,0 1 0,2 0 0,-14 26 0,19-33 118,1 0 0,0-1 0,0 1 0,1 0 1,0 0-1,0 0 0,0 0 0,1 0 0,0 0 1,0 0-1,0 0 0,1 0 0,0 0 0,0 0 1,3 10-1,-3-14 34,0 0 0,0 1 0,1-1 0,-1 0 0,0 0 1,1 0-1,0 1 0,-1-2 0,1 1 0,0 0 0,0 0 0,0-1 0,0 1 1,0-1-1,0 1 0,1-1 0,-1 0 0,0 0 0,1 0 0,-1 0 0,1 0 1,-1-1-1,1 1 0,3 0 0,1-1 22,0 0 0,0 0 0,0 0 1,0-1-1,-1 0 0,1 0 0,13-4 0,117-39 709,70-23-675,-172 53-174,57-18 32,-69 28-118,-18 3 86,-1 1-1,1-1 1,-1 0 0,1-1-1,5-1 1,-10 2 101,0 1 1,0 0-1,0 0 0,0 0 1,1 0-1,-1 0 0,0 0 0,0 0 1,0 0-1,0-1 0,0 1 1,0 0-1,0 0 0,0 0 0,0 0 1,0 0-1,0 0 0,0-1 1,0 1-1,0 0 0,0 0 1,0 0-1,0 0 0,0 0 0,0 0 1,0 0-1,0-1 0,-1 1 1,1 0-1,0 0 0,0 0 0,0 0 1,0 0-1,0 0 0,0 0 1,0 0-1,0-1 0,0 1 0,0 0 1,-1 0-1,1 0 0,0 0 1,0 0-1,0 0 0,0 0 0,0 0 1,0 0-1,0 0 0,-1 0 1,1 0-1,0 0 0,0 0 1,0 0-1,-16-3 197,8 3-310,0 2 0,0-1-1,1 1 1,-1 0 0,0 0-1,1 1 1,-8 4 0,-11 3-111,17-6 146,-1 0 1,1 0-1,0 1 1,0 0 0,1 0-1,-1 1 1,1 0-1,-8 9 1,13-13 48,1 1 1,0-1 0,0 1-1,0-1 1,0 1-1,0 0 1,1 0 0,-1-1-1,1 1 1,-1 1 0,1-1-1,0 0 1,1 0-1,-1 0 1,0 0 0,1 1-1,0-1 1,0 0 0,0 1-1,0-1 1,0 0-1,0 0 1,1 1 0,0-1-1,0 0 1,0 0 0,0 0-1,3 5 1,-2-2 45,1-1 1,0 0 0,1 0-1,-1 0 1,1-1 0,0 1-1,0-1 1,1 0 0,-1 0-1,1 0 1,0-1 0,0 0-1,9 5 1,-9-6 19,0 0 1,0-1-1,1 0 0,-1 0 0,0 0 0,1 0 1,-1-1-1,1 0 0,-1 0 0,0 0 0,1-1 1,-1 0-1,1 0 0,-1 0 0,6-2 0,4-4 29,1 1-1,0-2 0,-1 0 1,22-17-1,52-45 113,-69 52-219,23-16 141,-3-3 0,52-59-1,16-57-184,-83 115 63,-2 4 39,152-237-167,-166 257 82,-6 11-18,0-1 0,-1 0 0,1 1 0,-1-1 0,0 0 0,-1 0 0,1-1 0,0 1 0,0-7 0,-2 11 59,0 0-1,0 0 1,0 0 0,0 0-1,0 0 1,0-1 0,-1 1-1,1 0 1,0 0 0,0 0-1,0 0 1,0 0-1,0 0 1,0 0 0,-1 0-1,1 0 1,0 0 0,0 0-1,0 0 1,0 0 0,0 0-1,-1 0 1,1 0 0,0 0-1,0 0 1,0 1 0,0-1-1,0 0 1,0 0-1,-1 0 1,1 0 0,0 0-1,0 0 1,0 0 0,0 0-1,0 0 1,0 1 0,0-1-1,0 0 1,0 0 0,0 0-1,-1 0 1,1 0 0,-11 10-218,-12 13 77,10-9 72,0 2 0,1 0-1,1 1 1,-17 31 0,-24 76 25,32-73-86,-58 175-136,75-214 322,0 1 1,1-1-1,1 0 1,0 1-1,0 0 1,3 23 0,-2-30-4,1 0 0,0 0 1,0 0-1,1 0 1,0-1-1,0 1 0,0-1 1,1 1-1,0-1 1,0 0-1,0 0 0,1 0 1,-1 0-1,1-1 1,0 1-1,8 5 0,-8-7 25,0-1-1,0 0 1,0 0-1,1 0 1,-1-1-1,0 1 1,1-1-1,0 0 1,-1 0-1,1-1 0,-1 0 1,1 1-1,0-1 1,-1-1-1,1 1 1,0-1-1,-1 0 1,1 0-1,4-1 0,12-5 120,0-1-1,36-19 0,-29 13-182,83-47-979,-108 62 641,-3 6 157,-2 9-13,2-15 122,-6 24-42,5-22 110,0 0 0,0 1 0,1 0-1,-1-1 1,1 1 0,0-1 0,0 1-1,0-1 1,0 1 0,0 0 0,1-1 0,0 1-1,1 4 1,2 3-91,-3-7 156,0 1 1,1 0 0,0-1 0,0 1 0,0-1-1,6 7 1,-7-9-27,0-1 0,0 0 0,1 0-1,-1 0 1,0 0 0,1 0 0,-1-1 0,1 1 0,-1 0-1,1-1 1,-1 1 0,1-1 0,0 1 0,-1-1 0,1 0-1,0 0 1,-1 0 0,1 0 0,0 0 0,-1 0-1,1 0 1,0 0 0,-1-1 0,3 0 0,124-38-55,-97 28 71,28-11 1,-33 11-261,29-8 0,-60 29-914,0-3 937,1 1 0,-7 16-1,11-22 186,0 0-1,0 0 0,0 1 0,0-1 1,0 0-1,1 0 0,-1 0 0,0 0 0,1 0 1,0 0-1,0 1 0,-1-1 0,1-1 0,0 1 1,1 0-1,-1 0 0,0 0 0,0 0 0,1-1 1,-1 1-1,1-1 0,-1 1 0,1-1 0,3 2 1,-3-1 57,1 0 0,-1 0 0,1-1 0,0 1 0,-1-1 0,1 0 0,0 0 0,0 0 0,0 0 0,0 0 0,0-1 0,0 1 0,0-1 1,0 0-1,0 0 0,0 0 0,6-1 0,5-3 47,-1-2 1,1 1 0,-1-2-1,0 0 1,0 0 0,-1-1-1,19-16 1,-30 23-101,-1 1 0,1-1 1,0 0-1,0 1 0,-1-1 0,1 0 0,-1 0 0,1 1 1,0-1-1,-1 0 0,1 0 0,-1 0 0,0 0 0,1 0 0,-1 0 1,0 0-1,0 0 0,1 0 0,-1 0 0,0 0 0,0 0 1,0 0-1,0 0 0,0 0 0,0 0 0,-1 0 0,1 1 0,0-1 1,0 0-1,-1 0 0,1 0 0,0 0 0,-1 0 0,1 0 1,-1 0-1,0 0 0,0 0 0,-1-2-25,-1 1 1,1-1-1,-1 1 1,0 0-1,0 0 0,0 0 1,0 0-1,0 1 1,-7-3-1,3 1-48,-1 1 0,0-1-1,0 2 1,0-1 0,0 1 0,0 0 0,0 1 0,0 0-1,-10 1 1,-10 0-362,22-1 489,23 0-64,-6-1 89,1 0 0,14-4 1,0 0-177,-22 4 75,-1 1-4,0-1 0,0 1 0,0-1 0,0 1 0,0 0-1,1 0 1,-1 1 0,3-1 0,-3 1-156,-4 1-110,1-1 293,0 0 0,0 1 1,0-1-1,-1 0 0,1 0 1,-1 1-1,1-1 0,-1 0 1,0 0-1,1 0 0,-1 0 0,0 0 1,0 0-1,1 0 0,-1 0 1,0 0-1,0 0 0,0 0 1,0 0-1,-1-1 0,0 2 0,-4 1 132,1-1-1,-1 1 1,-8 1-1,4-1 207,-6-3 108,11-3-285,10-1-208,19-5-172,1 2 0,0 0 0,42-5 0,-41 7 148,0-2 0,27-9-1,-23 6-19,33-7-1,-21 8 19,-26 4 60,0 2 0,0 0-1,25-1 1,-41 4 14,1 0 1,0 0-1,-1-1 0,1 1 1,0 0-1,-1 0 0,1 0 1,0 1-1,-1-1 0,1 0 1,0 0-1,-1 0 0,1 0 1,0 1-1,-1-1 0,1 0 1,-1 0-1,1 1 0,0-1 0,-1 1 1,1-1-1,-1 0 0,1 1 1,-1-1-1,0 1 0,1-1 1,-1 1-1,1-1 0,-1 1 1,0 0-1,1-1 0,-1 1 1,0-1-1,0 1 0,1 0 1,-1 2 48,0 0 0,-1-1 0,1 1 0,-1-1 0,1 1 0,-1-1 1,-1 5-1,1-5-41,-1 3 5,-1-1 0,1 1-1,-1-1 1,0 0-1,0 0 1,-1 0-1,-3 4 1,-7 8 113,-1 4-51,4-5 134,-16 16 0,47-40 367,33-14 0,73-18-697,-50 18 29,122-31-465,-196 54 547,-1 0-1,1-1 1,-1 1 0,1 0 0,0 0 0,-1 0-1,1 0 1,-1 0 0,1 0 0,0 0 0,-1 1 0,1-1-1,2 2 1,-3-2 16,-1 0-1,1 1 0,-1-1 1,1 1-1,-1-1 0,1 1 1,-1-1-1,0 1 1,1-1-1,-1 1 0,0-1 1,1 1-1,-1 0 0,0-1 1,1 1-1,-1 0 0,0-1 1,0 1-1,0 0 1,0-1-1,0 1 0,0 0 1,0-1-1,0 1 0,0 0 1,0-1-1,0 1 1,0 0-1,0-1 0,-1 1 1,1-1-1,0 2 0,-4 7 70,0 0 1,-10 17-1,10-20-58,1 1-1,-1 0 1,1 0 0,0 0 0,0 0 0,-1 10 0,3-14 4,1-1 0,0 1 0,0-1 0,0 1 0,1-1 0,-1 1-1,1-1 1,-1 1 0,1-1 0,0 1 0,0-1 0,0 0 0,0 1 0,0-1 0,0 0 0,1 0 0,-1 0 0,1 0-1,0 0 1,-1 0 0,1-1 0,0 1 0,0 0 0,2 1 0,-1-1 6,0-1 0,-1 1 0,1-1 1,0 1-1,0-1 0,0 0 0,0 0 0,0 0 0,0 0 0,0-1 0,0 1 1,6-1-1,-3 0-421,0 0 1,-1-1 0,1 0 0,0 0 0,-1 0-1,8-4 1,6 0-890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0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60 7232,'-23'-9'3264,"27"0"-2848,6 2-288,4 2-160,11-7-128,6 8 96,7-4-96,1 2 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04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7136,'8'-21'3232,"64"-12"-2816,-19 15 576,-3 11-640,31-10 352,-1 8-416,16 0-224,-7 9-64,16 6 288,-10 1-192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0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294 622 1824,'4'-1'517,"0"1"0,0-1 0,-1-1 0,1 1-1,12-15 5370,-17 16-5776,-9-8 926,4 7-897,0 0 1,-1 0-1,1 1 0,0 0 1,-1 0-1,1 0 1,0 1-1,-1 0 1,1 0-1,-11 4 1,-3 2 177,1 1 0,-20 11 0,-57 39 259,90-54-548,1 1 0,-1-1 0,1 1 0,0 0-1,0 0 1,0 0 0,1 1 0,-4 6 0,6-8-2,0 0 1,0 0-1,0 0 0,1 0 0,-1 0 1,1 0-1,0 1 0,1-1 0,-1 0 1,1 1-1,-1-1 0,1 1 0,1 6 1,0-9 12,-1 0 0,0 0 1,1 0-1,-1 0 1,1 0-1,0-1 1,0 1-1,-1 0 1,1 0-1,0-1 0,1 1 1,-1 0-1,0-1 1,0 1-1,1-1 1,-1 1-1,1-1 1,-1 0-1,1 0 0,-1 0 1,1 1-1,0-2 1,0 1-1,0 0 1,-1 0-1,1 0 1,0-1-1,0 1 1,4-1-1,-2 1 2,0-1 0,0 0 0,1 0 1,-1 0-1,0-1 0,0 0 0,0 1 0,0-1 1,0-1-1,0 1 0,0-1 0,0 1 0,4-4 0,9-6 258,-1-1 0,0-1-1,20-22 1,-28 26-184,-1-1 0,-1 0 0,1-1 1,5-14-1,6-9-78,-9 14-37,-8 19-35,-1 0 0,0 1 1,1-1-1,-1 0 0,0 1 1,0-1-1,1 0 1,-1 1-1,0-1 0,0 0 1,0 1-1,0-1 0,0 0 1,0 1-1,0-1 1,0 0-1,-1 1 0,1-1 1,0 0-1,0 1 0,0-1 1,-1 0-1,1 0 0,-1 1-4,1 0-1,-1 1 1,1-1-1,0 0 0,-1 1 1,1-1-1,0 0 0,0 1 1,-1-1-1,1 1 0,0-1 1,0 0-1,-1 1 1,1-1-1,0 1 0,0-1 1,0 1-1,0-1 0,0 1 1,0-1-1,-1 0 0,1 1 1,0-1-1,0 1 1,1 0-1,-2 0-44,0 6 82,-1-1 0,1 1 0,1 0 0,-1 0 0,1 0 0,0-1 0,2 13 0,-1-14 88,0-1 0,0 1 0,1-1 0,0 1 0,-1-1 0,2 0 1,-1 0-1,0 0 0,1 0 0,0-1 0,-1 1 0,2 0 0,2 2 0,-4-4-21,0-1 0,0 0-1,0 1 1,0-1 0,0 0 0,1 0-1,-1 0 1,0-1 0,1 1 0,-1-1-1,0 1 1,1-1 0,-1 0-1,1 1 1,-1-1 0,5-1 0,5 0 105,-1-1 1,16-5 0,-11 3-131,37-11 125,68-30 0,38-11-404,-154 55 175,12-2-59,-17 3 130,0 0 0,1 1 0,-1-1 0,1 0 0,-1 0 0,0 0 0,1 0 0,-1 1 0,1-1 0,-1 0 0,0 1 0,1-1 0,-1 0 0,0 1 0,0-1 0,1 0 0,-1 1 0,0-1 0,0 0 0,1 1 0,-1-1 0,0 1 0,0-1 0,0 0 0,0 1 0,0-1 0,0 1 0,1-1 1,-1 1-1,0-1 0,0 0 0,0 1 0,-1-1 0,1 2 0,0 5 92,-1 1 0,-1 0 0,-3 12 1,3-12-17,0 0 1,0-1-1,0 15 0,2-22-72,0 0 0,0 0 0,0 0 0,0 0 0,0 0 0,0 0 0,0 0 0,0 0 0,1 0-1,-1 1 1,0-1 0,0 0 0,0 0 0,0 0 0,0 0 0,0 0 0,0 0 0,0 0 0,1 0 0,-1 0-1,0 0 1,0 0 0,0 0 0,0 0 0,0 0 0,0 0 0,0 0 0,1 0 0,-1 0 0,0 0 0,0 0-1,0 0 1,0 0 0,0 0 0,0 0 0,0 0 0,1 0 0,-1 0 0,0 0 0,0 0 0,0 0 0,0 0-1,0 0 1,0 0 0,0-1 0,11-4 314,9-9-21,-12 9-328,4-5-59,2 0 1,-1 1-1,1 1 0,16-7 1,-29 15 64,0-1 1,0 1 0,0 0 0,0-1-1,0 1 1,0 0 0,1 0 0,-1 0-1,0 0 1,0 0 0,0 0 0,0 1-1,1-1 1,-1 0 0,0 0 0,0 1-1,0-1 1,0 1 0,0-1 0,0 1-1,0-1 1,0 1 0,0 0 0,0-1-1,0 1 1,0 0 0,-1 0 0,1 0-1,0 0 1,0 0 0,-1 0 0,1 0-1,-1 0 1,1 0 0,-1 0 0,1 0-1,0 2 1,2 5 19,-1 1 1,0-1-1,3 18 1,-5-20-56,1-4 74,-1 1-1,1 0 1,0 0-1,0-1 1,0 1 0,0 0-1,0-1 1,0 1-1,1-1 1,-1 1 0,1-1-1,0 0 1,0 0-1,-1 0 1,1 0 0,1 0-1,-1 0 1,0 0-1,0-1 1,1 1 0,-1-1-1,1 1 1,-1-1-1,1 0 1,0 0 0,-1 0-1,1-1 1,4 2-1,8-3 20,0 1 0,0-2 0,27-5 0,-16 1-34,72-11 31,148-48 0,-235 61 24,-4 2-22,0 0 0,0-1 0,0 0 0,0 0 0,0 0 1,-1-1-1,10-7 0,-16 11-43,0 0 0,0 0 1,1 0-1,-1 0 0,0 0 0,0 0 1,0-1-1,0 1 0,0 0 1,0 0-1,0 0 0,0 0 1,0 0-1,1 0 0,-1 0 1,0-1-1,0 1 0,0 0 0,0 0 1,0 0-1,0 0 0,0 0 1,0-1-1,0 1 0,0 0 1,0 0-1,0 0 0,0 0 0,0 0 1,0 0-1,0-1 0,0 1 1,0 0-1,0 0 0,0 0 1,0 0-1,-1 0 0,1 0 0,0-1 1,0 1-1,0 0 0,0 0 1,0 0-1,0 0 0,0 0 1,0 0-1,0 0 0,-1 0 1,1-1-1,0 1 0,0 0 0,0 0 1,0 0-1,0 0 0,0 0 1,-1 0-1,1 0 0,0 0 1,0 0-1,0 0 0,0 0 0,0 0 1,0 0-1,-1 0 0,1 0 1,-13 1-265,-4 6 228,0 1 0,1 1 1,0 0-1,0 1 1,1 1-1,-22 19 0,32-26 48,1 1 1,0-1-1,0 1 0,0 0 0,1 0 0,0 0 0,-5 12 0,7-16 0,0 1 1,1-1-1,-1 0 1,1 1 0,-1-1-1,1 1 1,0-1-1,-1 0 1,1 1-1,0-1 1,0 1-1,0-1 1,0 1-1,0-1 1,1 1-1,-1-1 1,0 1-1,1-1 1,-1 0-1,1 1 1,-1-1-1,1 1 1,0-1-1,0 0 1,-1 0-1,1 1 1,0-1-1,0 0 1,0 0-1,0 0 1,1 0 0,-1 0-1,0 0 1,0-1-1,0 1 1,1 0-1,-1-1 1,0 1-1,3 0 1,0 1 5,-1-1-1,1-1 1,-1 1 0,1 0 0,0-1 0,-1 0-1,1 0 1,0 0 0,-1 0 0,1 0 0,0-1 0,5-1-1,-3 0 27,1-1-1,-1 1 0,0-1 1,0 0-1,0-1 0,7-5 0,0-1 18,-1-1-1,0-1 0,-1 0 0,18-25 1,-22 30-578,-10 17 290,-2 7 167,-20 101-328,-20 74 350,37-164 96,-2-1-1,0-1 1,-2 0 0,-27 45-1,29-58 15,0 0-1,0 0 0,-1-1 0,-25 21 0,33-30-1,-1-1 0,0 1-1,0-1 1,0 0-1,0 0 1,0-1 0,-5 2-1,8-2-53,0-1-1,0 0 1,-1 1-1,1-1 1,0 0-1,0 0 1,0 0-1,-1 0 1,1 0-1,0 0 1,0 0-1,0 0 1,0 0-1,-1-1 0,1 1 1,0 0-1,0-1 1,0 1-1,0-1 1,0 1-1,0-1 1,0 0-1,0 1 1,0-1-1,0 0 1,0 0-1,0 0 1,1 0-1,-2-1 1,1 0-20,1 1 0,-1-1 1,1 0-1,-1 0 0,1 1 1,0-1-1,0 0 0,0 0 1,0 0-1,0 1 0,0-1 1,1 0-1,-1 0 0,1 1 1,-1-1-1,1 0 0,0-1 1,2-3-21,0 0-1,0 0 1,5-7 0,5-4-38,1 1 0,0 0 0,24-18 0,24-26-38,-37 32 54,121-128-144,-118 129 201,2 1-1,1 1 0,50-30 0,98-41 138,-147 80-149,46-31-1,-62 35 43,0-1 1,-1 0-1,0-1 1,20-25-1,-13 10 58,-2-1 0,30-60 0,22-73-287,-31 66 131,-28 63 24,12-46-1,-21 68-31,-4 10 30,1 0-1,-1 0 1,1 1-1,-1-1 1,0 0-1,0 0 0,0 0 1,0 1-1,0-1 1,0 0-1,-1 0 1,0-2-1,1 3 24,0 1 0,0 0 0,0 0 0,0-1 0,-1 1 0,1 0 0,0-1 1,0 1-1,-1 0 0,1 0 0,0 0 0,0-1 0,-1 1 0,1 0 0,0 0 0,-1 0 0,1-1 0,0 1 0,-1 0 0,1 0 0,0 0 0,0 0 0,-1 0 1,1 0-1,-1 0 0,0 0 3,0 0 0,0 0 1,0 1-1,0-1 0,0 0 1,0 1-1,0-1 0,0 0 1,0 1-1,0-1 0,1 1 1,-3 1-1,-1 1 4,0 1 0,0 0 0,1 0 0,-1 0 0,1 1 0,0-1 0,-4 7 0,-17 41-66,13-28 57,-65 176 12,44-107 6,14-43 0,-13 70 0,29-113 9,1 0 0,0 1 0,1-1 0,-1 0-1,2 0 1,0 11 0,0-15 16,-1 0 1,1 0-1,0 0 0,0 0 1,0 0-1,0 0 0,1 0 1,-1 0-1,1-1 0,0 1 0,0 0 1,0-1-1,0 0 0,0 1 1,0-1-1,0 0 0,5 3 1,-3-3 2,1 1 1,0-1-1,-1 1 0,1-2 1,0 1-1,0 0 1,0-1-1,0 0 1,0 0-1,0 0 1,0-1-1,1 0 0,-1 0 1,0 0-1,0-1 1,0 1-1,0-1 1,0 0-1,0-1 1,9-3-1,6-2 24,0-1-1,-1-2 1,0 1-1,-1-2 1,22-16-1,-25 16-25,-5 5 60,-1-1 0,10-8 0,-18 14-91,1-1 1,0 1-1,-1-1 0,1 1 0,-1-1 1,0 0-1,0 0 0,1 0 0,-1 0 0,0 0 1,-1 0-1,1 0 0,0 0 0,-1 0 1,1-1-1,0-2 0,-1 4-7,0 1 1,0-1-1,0 1 0,0-1 1,0 1-1,0-1 1,-1 1-1,1 0 0,0-1 1,0 1-1,0-1 0,0 1 1,-1-1-1,1 1 0,0 0 1,-1-1-1,1 1 1,0-1-1,0 1 0,-1 0 1,1-1-1,-1 1 0,1 0 1,0 0-1,-1-1 0,1 1 1,-1 0-1,1 0 0,-1 0 1,1-1-1,0 1 1,-1 0-1,1 0 0,-1 0 1,1 0-1,-1 0 0,1 0 1,-1 0-1,1 0 0,-1 0 1,1 0-1,-1 0 1,1 0-1,-1 1 0,-2-1-24,0 1-1,1 0 1,-1 0 0,1 0-1,-1 0 1,-3 2-1,2 0 24,0 0 0,0 0 0,1 1 0,-1 0 0,-3 4-1,-2 3 56,7-9-4,0 0 1,0 0-1,0 0 0,1 0 1,-1 0-1,1 0 0,0 1 0,0-1 1,0 1-1,0-1 0,0 1 1,0-1-1,1 1 0,-1-1 1,1 1-1,0 0 0,-1 2 0,2-3-16,-1 0 0,1 0 0,-1 0-1,1 0 1,0 0 0,0 0-1,-1-1 1,1 1 0,1 0 0,-1 0-1,0-1 1,0 1 0,1-1-1,-1 1 1,1-1 0,-1 1 0,1-1-1,-1 0 1,1 0 0,0 0-1,0 0 1,-1 0 0,4 1 0,17 7 158,1-2 0,-1 0 0,2-1 1,43 5-1,99-3-4596,-137-8 2645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09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194 748 2400,'4'-1'342,"-1"0"0,0 0 0,0-1 0,1 0 0,-1 1 0,5-5 0,-7 5-52,0 0 0,0 0 1,1 0-1,-1 0 0,0 0 1,-1 0-1,1 0 1,0 0-1,0 0 0,0 0 1,-1 0-1,1-1 1,0 1-1,-1 0 0,1-3 1,-1 4-204,0-1 1,0 1-1,0-1 1,0 1-1,0-1 1,0 1 0,0-1-1,0 1 1,0-1-1,-1 1 1,1-1-1,0 1 1,0-1-1,-1 1 1,1-1 0,0 1-1,-1 0 1,1-1-1,0 1 1,-1-1-1,1 1 1,-1 0-1,1-1 1,-1 1-1,1 0 1,-1-1 0,-1 1 12,1-1 1,-1 1-1,1 0 1,-1-1 0,0 1-1,1 0 1,-1 0-1,-2 0 1,-2 1 46,1-1 0,0 1 1,0 1-1,-8 2 0,-1 2 161,1 1 0,-14 9 0,8-5-96,11-5-44,-8 2-5,-27 23 0,39-28-114,1-1-1,0 1 1,0 1-1,0-1 1,0 0-1,1 1 1,-1 0-1,1-1 1,0 1-1,0 0 1,0 0-1,0 0 1,-1 6-1,3-9-20,0 0-1,0 0 1,0 0-1,0 0 1,0-1-1,0 1 1,0 0-1,0 0 1,1 0-1,-1 0 1,0 0-1,0 0 1,1 0-1,-1-1 1,1 1-1,-1 0 1,1 0-1,-1-1 1,1 1-1,-1 0 1,1 0-1,0-1 1,-1 1-1,1-1 1,0 1-1,-1-1 1,1 1-1,1 0 1,0 0 19,0 0 1,0 0 0,0-1 0,0 1-1,0-1 1,0 1 0,0-1 0,0 1-1,0-1 1,4 0 0,0-1 52,1 0 0,-1-1 0,1 0 0,-1 0 0,0-1 0,0 1 0,0-1 0,0 0 0,-1-1 0,10-7 0,1-2 56,-1-1 0,14-16 0,-22 16 8,-7 14-197,0-1 0,1 0 0,-1 0 0,0 1 0,1-1 1,-1 0-1,0 0 0,1 1 0,-1-1 0,1 0 0,-1 1 0,1-1 1,-1 1-1,1-1 0,-1 1 0,2-2 0,-2 2 18,0 0 0,0 0-1,0 1 1,0-1 0,1 0 0,-1 0 0,0 0-1,0 0 1,0 0 0,0 0 0,0 0-1,0 0 1,0 0 0,0 0 0,0 0-1,0 1 1,0-1 0,0 0 0,0 0 0,0 0-1,0 0 1,0 0 0,0 0 0,0 0-1,0 0 1,0 1 0,0-1 0,0 0 0,0 0-1,0 0 1,0 0 0,0 0 0,0 0-1,0 0 1,0 0 0,0 1 0,0-1 0,0 0-1,0 0 1,0 0 0,0 0 0,0 0-1,0 0 1,0 0 0,-1 0 0,1 0-1,0 0 1,0 0 0,0 0 0,0 1 0,0-1-1,-4 5-216,4-5 195,-2 2-6,0 1 0,1-1 0,0 1 1,0-1-1,-1 1 0,1 0 0,1-1 0,-1 1 1,0 0-1,1 0 0,-1 0 0,1-1 0,0 1 1,0 5-1,0-6 41,0 0 0,0-1 1,1 1-1,-1 0 0,0 0 1,1 0-1,0 0 0,-1-1 1,1 1-1,0 0 0,0 0 1,0-1-1,0 1 0,0-1 0,0 1 1,0-1-1,0 1 0,1-1 1,-1 0-1,0 0 0,1 1 1,0-1-1,1 1 0,3 0 67,-1-1 0,1 0-1,0 0 1,0 0 0,0 0-1,-1-1 1,1 0 0,0-1-1,0 1 1,0-1 0,8-2 0,14-4 180,27-10-1,-37 10-209,108-41 409,-109 40-366,0-1 0,-1-1 0,0 0 0,0-1 0,15-15 0,-13 7-45,-2 0 0,0-2 0,-1 1 0,-2-2 0,19-36 0,-10 9-10,30-92-1,-2-52-313,-49 191 247,0-1-1,-1 0 1,1 1-1,-1-1 0,0 0 1,0 0-1,0 1 1,0-1-1,-1 0 0,0-3 1,1 6 32,0 0-1,0 0 1,0 0 0,0-1 0,0 1-1,0 0 1,0 0 0,0 0 0,0 0-1,0 0 1,0-1 0,0 1 0,0 0-1,0 0 1,0 0 0,0 0 0,0 0-1,0 0 1,0-1 0,0 1 0,0 0-1,0 0 1,0 0 0,-1 0 0,1 0-1,0 0 1,0 0 0,0 0 0,0 0-1,0-1 1,0 1 0,0 0 0,-1 0-1,1 0 1,0 0 0,0 0 0,0 0-1,0 0 1,0 0 0,0 0 0,-1 0-1,1 0 1,0 0 0,0 0 0,0 0-1,0 0 1,0 0 0,0 0 0,-1 0-1,1 0 1,0 0 0,0 0 0,0 0 0,0 0-1,0 0 1,0 1 0,-1-1 0,1 0-1,0 0 1,0 0 0,0 0 0,0 0-1,0 0 1,0 0 0,0 0 0,0 0-1,0 1 1,-1-1 0,-6 13-343,2 2 254,-7 22 0,5-13 57,-13 44-73,-4 0 0,-51 103 0,-28 8 214,60-107 125,-224 402 930,254-449-792,-7 12 247,19-34-528,-1-1 0,1 0 0,-1 0 0,0 0 0,0 0 0,0 0 0,0 0 0,0 0 0,0-1 0,0 1 0,-5 1 0,8-9-111,0 0 0,1 0 0,3-11 0,4 0-14,1 1 1,0 1-1,1 0 0,0 0 0,24-22 1,-22 23-12,69-67-67,117-91-1,-10 12 214,-41 12-101,-123 121 62,150-165 161,-161 175-198,22-24 11,21-22 73,75-110 0,-116 150-115,-7 9-66,0 0-1,10-22 0,-17 28-489,-4 7 89,-11 12-179,4-3 505,-21 19 94,0 2 0,2 0 1,1 2-1,2 1 0,1 1 0,-31 57 0,31-42 113,1 0 0,3 2 0,-24 93 0,42-136 20,1 1 0,0-1 0,0 0 0,1 1 0,0-1-1,0 0 1,1 1 0,0-1 0,0 0 0,0 1 0,5 10-1,-4-13-12,0 0-1,1-1 0,-1 1 0,1-1 0,0 1 0,0-1 0,1 0 0,-1 0 0,1 0 0,0-1 0,0 1 0,0-1 0,0 0 0,1 0 0,-1-1 0,1 1 0,6 2 0,1-1 40,1 0 0,0-1-1,1 0 1,-1-1 0,0-1 0,1 0-1,-1 0 1,27-4 0,-22 1-53,1-1 1,-1-1 0,1-1-1,-1 0 1,32-16-1,-41 16 3,0 0-1,-1-1 1,0 0-1,0 0 1,0-1-1,-1 0 0,0 0 1,-1-1-1,1 0 1,-1 0-1,-1-1 1,0 0-1,7-13 0,-10 16-28,0 1-1,0 0 1,0-1 0,-1 1-1,0-1 1,1-10-1,-2 13-38,0 1 0,0 0 1,0-1-1,0 1 0,-1 0 0,1-1 0,-1 1 0,1 0 0,-1-1 0,0 1 0,0 0 1,0 0-1,0 0 0,0 0 0,-1 0 0,1 0 0,0 0 0,-3-2 0,2 4 7,1-1-1,0 0 1,0 1-1,-1-1 1,1 1-1,0 0 1,-1-1-1,1 1 1,-1 0-1,1 0 0,0 0 1,-1 0-1,1 0 1,-1 0-1,1 0 1,0 1-1,-1-1 1,1 0-1,0 1 1,-1-1-1,1 1 1,0 0-1,-1-1 1,-1 2-1,-2 1-8,1 0-1,-1 0 1,1 0-1,-8 8 1,5-4 7,1 1 0,0 0 1,1 0-1,0 0 0,0 1 1,0 0-1,1 0 0,1 0 1,-4 13-1,6-17 49,1 0-1,-1 0 1,1 0 0,0 0 0,0 0-1,0-1 1,1 1 0,2 10-1,-3-13-4,1 1 1,0 0-1,0-1 0,0 1 0,1-1 0,-1 0 0,0 1 1,1-1-1,0 0 0,-1 0 0,1 0 0,0 0 0,0 0 0,0 0 1,0-1-1,1 1 0,3 1 0,-1 0 14,1 0-1,-1-1 1,1 1-1,-1-1 1,1-1 0,0 1-1,0-1 1,-1 0-1,1 0 1,0-1 0,0 0-1,0 0 1,0 0-1,0-1 1,0 0-1,11-2 1,34-15 71,-22 6-110,1 2 1,0 2-1,36-6 1,-58 14-42,1 0-1,-1 1 1,0 0 0,0 0-1,0 1 1,0 0-1,0 0 1,-1 1 0,11 5-1,16 5 205,17 3 116,123 32 802,-155-44-1195,0-1-1,0-1 0,1-1 1,-1 0-1,1-2 0,-1 0 1,22-5-1,-12-1-1864,-28 6 1588,1 1 1,-1 0 0,0-1-1,1 1 1,-1-1 0,0 0-1,0 1 1,1-1 0,-1 0-1,0 0 1,0 0 0,0 0-1,0 0 1,2-2 0,-3 2-231,1 0 415,-1 1-1,0-1 0,0 1 0,0-1 0,0 1 1,0-1-1,0 1 0,0-1 0,0 1 1,0-1-1,0 0 0,0 1 0,0-1 0,0 1 1,0-1-1,-1 1 0,1-1 0,0 1 1,0-1-1,-15-8-5309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09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43 6720,'-25'-13'5056,"36"13"-4416,11 0 704,8 4-768,12-8 128,5 4-416,20-8-96,-1-1-128,14 2 224,1 2-160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11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99 3552,'3'-2'940,"0"-1"0,-1 0 0,1 0 0,5-9 3458,-14 24-3703,-4 10-424,0 0 0,2 1 0,1 0 0,-8 42 0,-14 177 1063,6-40-519,22-187-619,0 1 0,1 20 1,1-11 1048,9-58 681,26-219-1581,-19 108-290,-6 20-78,-4 41 3,7 3-364,-13 75 320,0 0 0,1-1 0,0 1 0,0 0 0,0 0 0,1 0 0,-1 1 0,1-1 0,0 0 0,4-3 0,-5 7 61,0 0 0,-1 1 1,1-1-1,0 1 0,0-1 0,-1 1 0,1 0 0,0 0 0,0 0 1,-1 0-1,1 0 0,2 0 0,23 4 45,-14 1-33,1 0 0,-1 1-1,0 1 1,-1 0-1,0 0 1,0 2 0,0-1-1,-1 2 1,-1-1 0,1 1-1,-2 1 1,15 19-1,-20-24 29,-1-1-1,0 0 1,0 1-1,0 0 1,-1 0-1,0 0 0,0 0 1,-1 0-1,0 0 1,0 0-1,0 0 1,0 1-1,-1-1 1,-1 10-1,0-11 26,0 0-1,0 0 1,0 0-1,-1 0 1,0 0 0,0-1-1,0 1 1,-1-1 0,1 1-1,-1-1 1,0 0-1,0 0 1,-1 0 0,1 0-1,-1-1 1,0 1-1,0-1 1,-7 5 0,3-3-9,0-1 0,0 1 0,-1-1 0,1-1 0,-1 1 0,0-1 0,0-1 0,0 0 0,0 0 0,-1-1 0,1 0 0,0 0 0,-1-1 0,1-1 0,0 1 0,-1-1 0,-17-5 0,10 0 146,1 0 0,-19-9-1,28 11-775,-1 0 0,1 0-1,0-1 1,0 0 0,1-1-1,-11-10 1,50 25-13481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21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387 662 2912,'-1'-7'852,"-3"7"-535,4 1-238,0-1 0,-1 0 0,1 0-1,0 0 1,-1 1 0,1-1 0,0 0-1,-1 0 1,1 0 0,-1 0 0,1 0-1,0 0 1,-1 0 0,1 0 0,-1 0-1,1 0 1,0 0 0,-1 0 0,1 0 0,0 0-1,-1 0 1,1 0 0,-1 0 0,1 0-1,0-1 1,-1 1 0,-1-3 1173,2 2-1169,0 0 0,0 1 0,0-1 0,-1 1 0,1-1 0,0 1 0,0-1 0,-1 1 0,1-1 0,0 1 0,-1-1 0,1 1 0,-1-1 0,1 1 0,-1-1 0,1 1 0,0 0 0,-1-1 0,0 1 0,1 0 0,-1-1 0,1 1 0,-1 0 0,1 0 0,-1 0 0,-1-1 0,-8 0 315,0 0-1,0 0 1,-1 1 0,1 0 0,-20 4-1,-50 15 355,64-14-605,-8 2 263,-42 18 1,57-20-353,0-1 1,0 1 0,0 1 0,1 0 0,0 0-1,0 0 1,-10 12 0,16-16-40,1-1 1,0 1-1,0-1 0,0 1 1,0 0-1,0-1 0,0 1 1,0 0-1,1 0 0,-1 0 1,1 0-1,-1 0 0,1 0 1,0 0-1,-1 0 0,1-1 1,0 1-1,0 0 0,1 0 1,-1 0-1,0 0 0,1 0 1,-1 0-1,1 0 0,0 0 1,-1 0-1,1-1 0,0 1 1,0 0-1,0 0 0,0-1 1,1 1-1,-1-1 0,0 1 1,1-1-1,-1 0 0,1 1 1,-1-1-1,3 1 0,4 3 132,0-1 0,0-1 1,1 0-1,-1 0 0,1 0 0,0-1 0,0 0 0,15 0 0,1 0 119,46-5-1,-36 0-97,-1-3 0,1-1 0,58-20 0,93-51-92,-158 63-251,-36 20-25,0 1-1,0 0 1,1 0 0,0 0-1,0 1 1,1 1 0,-7 7-1,10-11 189,0 1 0,1-1 0,-1 1 0,1 0 0,0-1 0,0 1 0,-3 10 0,5-13 34,0 1 1,-1-1-1,1 1 1,0-1-1,0 0 1,0 1 0,1-1-1,-1 1 1,1-1-1,-1 0 1,1 1-1,0-1 1,0 0 0,0 1-1,0-1 1,0 0-1,0 0 1,2 2 0,-1-1 30,0-1 0,1 0 0,-1 1 0,0-1 0,1 0 0,0 0 0,-1-1 0,1 1 0,0 0 1,0-1-1,0 0 0,0 0 0,0 0 0,0 0 0,0 0 0,0 0 0,0-1 0,0 0 1,1 1-1,-1-1 0,0 0 0,5-1 0,4-1 68,0-1 1,0 0-1,0-1 0,15-7 0,-16 7-150,-3 0 111,0 0 0,0 0 0,-1 0 0,1-1 0,8-8 0,-13 11-52,-1 0 0,0-1-1,1 1 1,-1-1 0,0 1 0,0-1 0,2-5 0,-3 7-34,-1-1 0,1 1 0,-1-1 0,1 1-1,-1-1 1,0 1 0,0-1 0,0 1 0,0-1-1,0 1 1,0-1 0,0 1 0,0-1 0,0 0 0,-1 1-1,1 0 1,-1-3 0,-1 2-34,0-1-1,0 0 1,0 1-1,0-1 1,0 1-1,-1-1 1,1 1-1,-1 0 1,1 0-1,-1 0 1,0 1-1,0-1 0,1 0 1,-7-1-1,-3-1-87,1 0-1,-18-3 1,15 5 33,1 0 0,-1 1 0,1 1 0,-14 2 1,-10-1-370,36-1 440,0 0-1,0 1 1,0-1-1,0 0 0,0 0 1,0 1-1,0-1 1,0 1-1,0-1 0,0 1 1,0-1-1,1 1 1,-1-1-1,0 1 0,0 0 1,-1 1-1,2-2 17,0 0 0,0 0 0,0 1 1,-1-1-1,1 0 0,0 0 0,0 1 0,0-1 0,0 0 0,0 0 0,0 1 0,-1-1 0,1 0 0,0 1 1,0-1-1,0 0 0,0 0 0,0 1 0,0-1 0,0 0 0,0 1 0,0-1 0,0 0 0,1 1 0,-1-1 1,0 0-1,0 0 0,0 1 0,0-1 0,0 0 0,0 0 0,1 1 0,-1-1 0,0 0 0,0 0 0,0 1 1,1-1-1,-1 0 0,0 0 0,0 0 0,1 1 0,-1-1 0,0 0 0,0 0 0,1 0 0,-1 0 0,0 0 1,1 0-1,-1 0 0,0 0 0,0 0 0,1 1 0,-1-1 0,1-1 0,13 4 83,0-2 0,1 0 0,-1 0-1,1-2 1,-1 0 0,1 0 0,21-6 0,3 1-72,89-16 14,-107 17-42,-1-1 1,1-1 0,-1-1-1,21-11 1,-16 4 100,0-1 0,-1-1 0,-1-1 1,32-31-1,72-92 136,-77 82-58,-31 37-120,171-205 128,-187 223-184,3-3 34,-1 0-1,6-12 1,-10 17-52,0 1-1,0-1 1,-1 0 0,1 1-1,0-1 1,-1 0 0,0 0-1,1 1 1,-1-1 0,0 0-1,0 0 1,0 0 0,0 0-1,0 1 1,-1-1-1,1 0 1,-1-3 0,0 5 10,1-1 1,0 0-1,-1 0 0,1 1 1,0-1-1,-1 0 0,1 1 1,-1-1-1,1 1 0,-1-1 1,1 1-1,-1-1 1,0 1-1,1-1 0,-1 1 1,0-1-1,1 1 0,-1 0 1,0-1-1,1 1 0,-1 0 1,0 0-1,0 0 0,1-1 1,-3 1-1,0 0-24,0 1 1,0-1-1,0 1 0,0-1 0,0 1 0,-3 1 0,-6 2-29,0 0 0,1 1 0,0 1 0,0 0 0,1 0 0,0 1 0,0 0-1,0 0 1,1 1 0,0 1 0,0 0 0,-12 16 0,0 8-23,1 1 0,1 0 0,-22 62 0,11-13 76,-26 128 0,52-194 96,1 0 0,-1 19 1,4-30 7,-1 1 1,2-1 0,-1 0 0,1 1-1,0-1 1,0 0 0,1 1-1,0-1 1,3 6 0,-5-10-40,1-1-1,0 0 1,0 1 0,0-1-1,0 0 1,1 1 0,-1-1-1,0 0 1,0 0 0,1 0-1,-1 0 1,1 0 0,-1 0-1,1-1 1,-1 1 0,1 0-1,-1-1 1,1 1 0,0-1-1,-1 1 1,1-1 0,0 0-1,-1 0 1,1 0 0,0 0-1,2 0 1,6-1 112,-1-1-1,1 0 1,14-5 0,-16 5-102,98-39 236,-64 23-196,-10 4-48,0-2 1,59-38-1,-70 40-39,-2-2 0,0 0 0,-1-2 1,0 0-1,16-22 0,167-267 181,-166 248-194,-25 43 29,-2 4-97,0 0-1,-1-1 0,-1 0 1,8-22-1,-13 32 12,-1 1 1,1-1-1,-1 1 1,0-1-1,0 1 1,0-1-1,0 1 0,0-1 1,-1-2-1,1 4 39,-1 1 1,1-1-1,0 1 0,-1-1 0,1 1 0,-1-1 1,1 1-1,0 0 0,-1-1 0,1 1 0,-1 0 1,1-1-1,-1 1 0,0 0 0,1-1 0,-1 1 1,1 0-1,-1 0 0,1 0 0,-1 0 0,0 0 1,1-1-1,-1 1 0,1 0 0,-1 0 0,0 0 1,1 1-1,-1-1 0,1 0 0,-1 0 0,0 0 1,1 0-1,-1 0 0,1 1 0,-2-1 0,-21 10-320,7 0 260,2 2 0,-1-1 0,2 2 0,0 0 1,0 1-1,1 0 0,1 0 0,0 1 0,-11 21 0,-5 18 87,-31 84 0,37-86 5,5-12-22,-8 19 215,-27 99 0,49-152-137,1 0-1,0 1 1,1-1 0,-1 1-1,1-1 1,0 1 0,2 8-1,-2-13-13,1 0-1,-1 0 1,1 0 0,-1 0-1,1 0 1,0 0-1,0 0 1,0 0 0,0-1-1,0 1 1,0 0 0,1-1-1,-1 1 1,0-1-1,1 1 1,-1-1 0,1 1-1,0-1 1,-1 0-1,1 0 1,0 0 0,0 0-1,0 0 1,0 0 0,0-1-1,2 2 1,5-1 37,-1 0 0,1 0 1,0-1-1,-1 0 0,1-1 1,-1 1-1,1-2 1,0 1-1,-1-1 0,0-1 1,1 1-1,-1-1 0,0-1 1,-1 1-1,11-7 0,0-2-53,0-1 0,0 0 0,-2-1 0,29-31 0,-35 35-449,-10 16-560,-3 11 875,-6 23-91,5-28 156,-2 23 1,6-31 32,-1 0-1,1-1 0,0 1 1,1-1-1,-1 1 1,1 0-1,0-1 0,-1 1 1,2-1-1,1 7 0,-2-9 45,-1 0 0,1 0 0,0 0 0,-1 0 0,1 0 0,0 0 0,0 0 0,0 0 0,-1 0-1,1 0 1,0 0 0,0-1 0,0 1 0,0 0 0,0-1 0,1 1 0,-1-1 0,0 1 0,0-1 0,0 0-1,0 1 1,1-1 0,-1 0 0,0 0 0,0 0 0,2 0 0,2 0 92,0-1 1,0 0-1,0-1 0,0 1 1,6-3-1,2-1-135,51-17 226,0-3 1,106-59-1,-144 66-205,-1-1 1,-1-1 0,37-39-1,-5 5-759,-56 53 723,1 1 0,-1 0 0,0-1 0,0 1 0,0 0 0,1-1 0,-1 1 0,0 0 0,0-1 0,1 1 0,-1 0 0,0 0 0,1 0 0,-1-1 0,0 1 0,1 0 0,-1 0 0,0 0 0,1 0 0,-1-1 0,1 1-1,-1 0 1,0 0 0,1 0 0,-1 0 0,0 0 0,1 0 0,-1 0 0,1 0 0,-1 16-226,-3 15 270,-2 1-1,-16 59 1,18-81 13,-1 0 0,0 0-1,0 0 1,-1-1 0,-1 0 0,1 0 0,-2 0-1,1-1 1,-1 0 0,0 0 0,-1 0-1,-13 10 1,18-17 21,0 1 0,0-1 1,0 1-1,-1-1 0,1 0 0,0-1 0,-1 1 0,1 0 0,0-1 0,-1 0 1,1 0-1,0 0 0,-4 0 0,4 0-104,1 0 1,-1-1-1,1 1 0,-1-1 1,1 1-1,-1-1 0,1 0 0,0 0 1,-1 0-1,1 0 0,0 0 1,0-1-1,0 1 0,0-1 1,0 1-1,0-1 0,0 0 0,-2-2 1,2 1-19,0 0-43,-14-4-408,25 10 269,-1 0 1,1-1-1,0 0 1,0 0-1,0-1 0,13 0 1,72 0 777,-80-2-468,-1-1-1,1-1 0,-1 0 0,0 0 0,0-2 0,22-10 1,70-46 1,-92 54-54,122-92 383,-114 77-636,-16 15-81,-12 15-374,-16 18 812,1 2 0,1 0 0,-20 38 0,39-63-70,1 0 0,-1 0 0,1-1 0,0 1 0,0 0 0,0 0 0,1 0-1,-1 0 1,0 4 0,1-6-11,1 0-1,-1 0 1,0 0-1,0 0 1,0 0-1,0 0 1,1 0-1,-1 0 1,0 0-1,1 0 1,-1 0-1,1 0 1,-1 0-1,1 0 1,0-1-1,-1 1 1,1 0-1,0 0 1,-1-1-1,1 1 1,0 0-1,0-1 1,0 1-1,0-1 1,0 1-1,0-1 1,-1 1-1,1-1 1,0 0-1,0 1 1,2-1-1,8 2 30,1-1 0,-1-1-1,1 0 1,-1 0 0,1-1 0,-1-1-1,12-3 1,-3 2 7,32-5-43,0-3 0,-1-2 0,0-2-1,78-35 1,-113 40-102,-8 6-947,-14 18 441,4-9 560,-2-1 0,1 1 0,-1-1 0,1 0 0,-8 6 0,7-6-20,0-1 0,0 1 0,0 0 0,1 0 0,0 1 0,-4 5 0,6-9 64,1 0 0,0 0-1,-1 0 1,1 0-1,0 1 1,-1-1 0,1 0-1,0 0 1,0 0-1,0 0 1,0 0 0,0 0-1,0 0 1,0 1-1,0-1 1,0 0 0,1 0-1,-1 0 1,0 0-1,1 0 1,-1 0 0,1 0-1,-1 0 1,1 0-1,0 0 1,-1 0 0,1 0-1,0-1 1,0 1-1,-1 0 1,1 0 0,0-1-1,0 1 1,0 0-1,0-1 1,0 1 0,0-1-1,2 1 1,0 1 56,1-1 1,-1 1 0,1-1 0,0 0-1,0 0 1,0-1 0,-1 1-1,1-1 1,0 0 0,5 0-1,-4-1-19,-1 0-1,1 0 1,-1 0-1,1-1 1,-1 1-1,0-1 0,0 0 1,1 0-1,-1-1 1,-1 1-1,1-1 1,5-4-1,-6 4-64,-1 1 0,0-1 0,0 0 1,1 1-1,-2-1 0,1 0 0,0 0 0,-1 0 0,1-1 0,-1 1 1,0 0-1,0 0 0,0-1 0,0 1 0,-1-1 0,1-5 0,-1 8-16,0-1 0,-1 0 0,1 1 0,0-1 0,-1 1-1,1-1 1,-1 0 0,1 1 0,-1-1 0,0 1-1,1-1 1,-1 1 0,0 0 0,0-1 0,0 1 0,0 0-1,-1 0 1,1-1 0,0 1 0,0 0 0,-1 0 0,1 0-1,0 1 1,-4-2 0,-2-1-13,1 0-1,-1 1 0,0 0 1,-10-1-1,-1 0 122,-33 1 0,55 2-124,1-1 0,0 0 0,0-1 1,0 1-1,-1-1 0,6-2 0,13-4 15,7 1-115,0 2 0,0 1 0,36 1 0,-60 3 100,1 0 0,-1 0-1,1 1 1,-1 0 0,0 0-1,1 1 1,-1-1-1,11 6 1,-15-6 41,0 0-1,0 1 1,0-1-1,0 0 1,-1 1-1,1-1 1,-1 1-1,1-1 1,-1 1-1,0 0 1,1 0-1,-1-1 1,0 1-1,0 0 1,0 0-1,0 0 1,-1 0-1,1 0 1,-1 1-1,1-1 1,-1 0-1,0 0 1,1 0-1,-1 0 1,0 1-1,-1-1 1,1 0-1,0 0 1,-1 3-1,-7 22 271,6-22-230,0-1 0,1 1 0,0-1 0,0 1 0,-1 5-1,2-10-26,1 1 0,-1-1 0,0 0 0,1 0 0,-1 1 0,0-1 0,1 0 0,-1 0 0,0 1 0,1-1 0,-1 0 0,1 0 0,-1 0 0,0 1 0,1-1 0,-1 0 0,1 0 0,-1 0 0,1 0 0,-1 0 0,0 0 0,1 0 0,-1 0-1,1 0 1,0 0 0,16-1 302,-16 1-312,30-4 181,0-1-1,-1-1 1,31-11-1,87-37-387,-46 12 1,-96 39 175,-3 1 12,-1 1 1,0 0-1,0 0 0,0 0 1,1 0-1,-1 0 1,0 1-1,1-1 1,-1 1-1,1-1 1,-1 1-1,1 0 1,-1 0-1,0 0 1,5 1-1,-6-1 8,-1 1 0,0-1 0,1 0 0,-1 1 0,0-1 0,1 0 0,-1 1 0,0-1 0,0 1-1,1-1 1,-1 1 0,0-1 0,0 0 0,0 1 0,0-1 0,0 1 0,0-1 0,0 1 0,0-1 0,0 1-1,0-1 1,0 1 0,0 0 0,-2 15-74,0-7 58,1-2 30,0 0 1,-1 0-1,-3 9 1,3-12 6,1 1 1,-1-1 0,1 1 0,0 0 0,0-1 0,0 1 0,1 0 0,0 0-1,1 8 1,-1-9 51,1 0-1,0 0 1,0 0-1,0-1 1,0 1-1,1 0 1,0-1-1,-1 1 1,1-1-1,5 6 1,-6-8-25,0 1 1,1-1 0,-1 0 0,1 0 0,-1 0-1,1 0 1,0 0 0,-1 0 0,1 0 0,0 0-1,0-1 1,0 1 0,-1-1 0,1 1 0,0-1-1,0 0 1,0 0 0,0 1 0,0-1 0,0-1-1,0 1 1,0 0 0,0 0 0,3-2 0,7-2 16,1-1 0,-1-1 1,20-12-1,-16 9-18,22-16 144,14-7-179,-8 10-118,53-29-262,-86 44 307,-11 7 61,1 0 0,0 0 0,-1-1 0,1 1 0,-1 0 0,1 0-1,0 0 1,-1 0 0,1 0 0,-1 0 0,1 0 0,0 0 0,-1 0-1,1 1 1,-1-1 0,2 0 0,-2 0 3,0 1-1,0-1 1,0 0 0,0 0 0,1 0-1,-1 0 1,0 1 0,0-1-1,0 0 1,0 0 0,0 0 0,0 1-1,0-1 1,0 0 0,0 0-1,0 1 1,0-1 0,0 0 0,0 0-1,0 0 1,0 1 0,0-1-1,0 0 1,0 0 0,0 1 0,0-1-1,0 0 1,0 0 0,-1 0 0,1 0-1,0 1 1,0-1 0,0 0-1,0 0 1,0 0 0,0 0 0,-1 1-1,1-1 1,0 0 0,-1 0-1,-9 10 3,6-7-3,-89 81-240,17-18 344,20-17 10,39-35-72,-25 26 679,94-66-400,-23 12-1046,1 2 1,1 0-1,36-8 0,-7 3-4776,-41 12 3508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21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 6976,'-16'-9'3168,"27"12"-2752,-3-3-224,6 6-192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21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21 6720,'-14'-9'3040,"33"4"-2624,-2 2-160,3 3-224,13-4-800,0 8 416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11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173 514 2720,'8'-17'1269,"-6"12"-485,1-1 0,-1 1 0,1-1 0,-2 1 0,1-1 0,-1 0 0,1 0 0,-1-9 0,-1 14-747,0 1-1,0-1 1,0 0-1,0 0 1,0 1-1,0-1 1,0 0-1,-1 0 1,1 1 0,0-1-1,0 0 1,-1 1-1,1-1 1,-1 0-1,1 1 1,0-1-1,-1 1 1,1-1 0,-1 0-1,1 1 1,-1-1-1,0 1 1,1 0-1,-1-1 1,0 1-1,1-1 1,-1 1 0,0 0-1,1-1 1,-1 1-1,0 0 1,0 0-1,1 0 1,-1 0-1,0 0 1,0-1 0,1 1-1,-1 0 1,-1 1-1,-1-1-17,0 0 1,-1 1-1,1-1 0,0 1 0,-1 0 1,1 0-1,-5 3 0,-2 1-25,0 1 1,1 0-1,0 1 0,1 0 1,-1 1-1,1 0 1,1 0-1,-10 13 0,8-9 54,1 1-1,0 0 1,1 0-1,0 0 1,-7 25 0,12-34 8,1 1 1,0-1 0,0 1-1,0-1 1,1 1 0,-1 0 0,1-1-1,0 1 1,1 0 0,-1-1-1,1 1 1,1 5 0,-1-8-13,0 0 0,0 1 1,0-1-1,1 0 0,-1 1 0,1-1 1,-1 0-1,1 0 0,0 0 0,0-1 0,0 1 1,0 0-1,0-1 0,0 1 0,0-1 1,0 1-1,1-1 0,-1 0 0,1 0 1,-1 0-1,1-1 0,4 2 0,-4-1 29,0-1-1,1 1 1,-1-1 0,1 0-1,-1 0 1,1 0-1,-1 0 1,1-1 0,-1 1-1,1-1 1,-1 0 0,0 0-1,0 0 1,5-3-1,-3 1 4,0 0 0,-1 0 0,0 0 0,1-1-1,-1 1 1,0-1 0,-1 0 0,6-7 0,-3 1-31,1-1 0,-2 0 0,1 0 1,-1 0-1,-1 0 0,0-1 0,3-18 0,-4 4-329,-1-44-1,-2 64 39,-2-6-141,2 12 376,0 0-1,0 0 1,-1-1-1,1 1 1,0 0-1,0 0 1,0 0-1,0 0 1,0 0-1,0-1 1,0 1-1,-1 0 0,1 0 1,0 0-1,0 0 1,0 0-1,0 0 1,0-1-1,-1 1 1,1 0-1,0 0 1,0 0-1,0 0 1,-1 0-1,1 0 1,0 0-1,0 0 1,0 0-1,0 0 1,-1 0-1,1 0 1,0 0-1,0 0 1,0 0-1,-1 0 0,1 0 1,0 0-1,0 0 1,0 0-1,-1 1 1,1-1-8,0 1 0,0 0 0,0-1 0,0 1 0,0 0 0,0-1 0,0 1 1,0 0-1,0-1 0,0 1 0,0 0 0,0-1 0,1 1 0,-1-1 0,0 1 0,0 0 0,1-1 0,-1 1 1,1-1-1,-1 1 0,0 0 0,1-1 0,-1 1 0,1-1 0,-1 0 0,1 1 0,-1-1 0,1 1 0,-1-1 0,2 1 1,-1 0 49,0-1 1,0 1 0,0 0 0,0-1-1,0 1 1,0 0 0,0-1 0,1 1 0,-1-1-1,0 0 1,0 1 0,1-1 0,-1 0 0,0 0-1,0 0 1,1 0 0,-1 0 0,0 0-1,0 0 1,1 0 0,-1 0 0,0-1 0,0 1-1,1 0 1,1-2 0,13-7 248,-1-1 0,1-1 1,22-21-1,40-46-6,-47 46-139,-1 1-67,8-7 117,49-64 0,-14-3-340,-72 104 105,0-1 1,0 1-1,0 0 0,0 0 0,0-1 0,1 1 1,-1 0-1,0 0 0,1 1 0,-1-1 0,2-1 1,-2 2 37,-1 0 0,0 0 1,0 0-1,1 0 0,-1 0 1,0 0-1,0 0 0,1 0 1,-1 0-1,0 0 1,0 0-1,0 0 0,1 0 1,-1 0-1,0 0 0,0 0 1,1 0-1,-1 0 0,0 1 1,0-1-1,0 0 1,1 0-1,-1 0 0,0 0 1,0 1-1,0-1 0,1 0 1,-1 0-1,3 13-162,-5 9 141,0-1 0,0 1-1,-2-1 1,-7 22 0,-32 86 170,20-61-161,2-4 29,-51 140 107,-2-38 56,-20 48-22,86-194-52,-30 66 69,33-78-14,0 0 0,-1 0 1,1 0-1,-1 0 0,-1-1 1,1 0-1,-11 8 0,15-14-94,1 0 0,-1 0 0,0 1 0,1-1-1,-1 0 1,0-1 0,0 1 0,0 0 0,0 0 0,0-1-1,0 1 1,0-1 0,0 0 0,0 0 0,0 1 0,0-1 0,0 0-1,0-1 1,0 1 0,0 0 0,-3-1 0,2-1-16,0 1 0,0-1-1,0 1 1,0-1 0,0 0 0,1 0 0,-1 0 0,1 0 0,-1-1-1,1 1 1,0-1 0,-2-3 0,0 1-26,1 1 0,0-2 0,0 1 0,1 0 0,-1 0 0,1-1 0,0 0 0,1 1 0,-1-1 0,1 0 0,0 0 1,1 0-1,0 1 0,0-1 0,0 0 0,0 0 0,2-8 0,0 8 35,0-1 0,0 0 1,1 0-1,0 1 1,0-1-1,0 1 0,1 0 1,0 0-1,0 0 1,1 0-1,-1 1 0,1 0 1,11-9-1,-2 5 45,0 0 1,0 1-1,1 1 1,-1 0-1,24-6 0,-8 2-72,14-3-3,1 2-1,0 1 0,80-6 1,-99 13 54,3 1-1303,-1 0 0,46 2-1,-50 6-2133,-2 1 1067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28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626 0 992,'5'4'3317,"-4"-4"-3130,-1 1-1,1-1 1,-1 0-1,1 1 0,-1-1 1,1 1-1,-1-1 1,1 1-1,-1-1 1,0 1-1,1-1 1,-1 1-1,0 0 1,1-1-1,-1 1 0,0 0 1,0-1-1,1 2 1,4 8 3502,-6-9-3645,0 1 1,0-1-1,-1 1 1,1 0-1,0 0 0,0-1 1,1 1-1,-2 3 0,-8 14 48,2-11 2,1-1 0,-1 0 0,-1-1-1,1 1 1,-1-2 0,-15 8 0,-3 3 91,-36 23 347,3 2-1,-81 72 1,83-59-172,-51 64 0,81-81-160,-34 56 0,62-92-189,-1-1 0,1 0 0,0 0 0,0 1 0,-1-1 0,1 0 0,0 1 0,0-1 0,0 0 1,0 1-1,0-1 0,-1 0 0,1 1 0,0-1 0,0 0 0,0 1 0,0-1 0,0 0 0,0 1 0,0-1 0,0 0 0,0 1 0,0-1 1,0 0-1,0 1 0,1-1 0,-1 0 0,0 1 0,0-1 0,0 0 0,0 1 0,0-1 0,1 1 0,14 4 141,0-1-99,-1 1-1,24 11 1,2 2-72,187 76 208,-212-87-139,-10-5-37,135 65 572,-76-35-175,-61-30-741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3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335 102 2080,'-2'-2'386,"2"1"-186,-1 1-1,1-1 1,-1 1 0,1-1-1,-1 1 1,1-1 0,-1 1-1,1-1 1,-1 1-1,0 0 1,1-1 0,-1 1-1,1 0 1,-1 0 0,0-1-1,1 1 1,-1 0-1,0 0 1,1 0 0,-1 0-1,0 0 1,1 0 0,-1 0-1,0 0 1,0 0-1,-1 0 1,-8 0 424,4 0-209,1 0-205,0 0 0,0 0-1,0 0 1,0 1 0,0 0 0,0 0 0,0 0 0,-6 3 0,-8 4 129,0 0 0,1 2 0,1 0 0,0 0 0,-20 17 0,28-19-247,0 1-1,0 0 1,1 0 0,0 1 0,1 0 0,0 1 0,1-1 0,0 1 0,0 0 0,-4 13 0,2 1 99,1 1 0,1-1 0,1 1 0,-2 33-1,5-10 53,5 68 0,-2-98-152,2-1 0,0 1 1,1-1-1,1 0 0,1 0 0,0-1 1,2 1-1,12 22 0,-14-30 15,1 0-1,0 0 1,0-1-1,0 0 1,1 0-1,1-1 1,0 0-1,0-1 1,20 14-1,-8-10 51,0 0 1,1-1-1,44 13 0,-51-19-81,-1-1 0,1 0 0,0-1 0,0 0 0,0-1 0,0-1 0,0 0 0,0-1 1,-1-1-1,1 0 0,0-1 0,-1-1 0,28-10 0,-34 10-39,8-3 66,0-1-1,-1 0 1,26-19-1,-14 5-29,-1-1 0,-1-2 0,-2 0-1,0-1 1,33-51 0,-42 54-14,-1 0 0,-1 0 1,-1-1-1,-2-1 0,0 0 0,-2 0 1,0-1-1,3-32 0,-7 29-7,0-42 0,-4 58-64,0 0-1,-1-1 1,0 1-1,-1 0 1,-7-21-1,5 20-4,-1 1 0,0 1 0,-1-1 0,-1 1 0,0 0 0,0 0 0,-19-18 0,13 16-91,1 1 0,-2 0-1,-21-13 1,19 16 46,6 3-26,0 0-1,0 2 1,0-1-1,-1 1 1,1 1-1,-1 0 1,-22-4-1,30 7 10,-17-2 104,-39-1 0,54 3-280,0 2 0,1-1 0,-1 1 0,0-1 0,1 2 0,-1-1 0,1 1 0,-1-1 0,1 1 0,0 1 0,0-1 0,-7 5 1,10-5-224,0 0 1,0 0 0,0 0 0,1 1-1,-1-1 1,0 0 0,1 1 0,0-1 0,0 1-1,-1-1 1,0 6 0,-2 13-2007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3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3904,'1'-1'122,"-1"0"0,1 0 0,-1 0-1,1 0 1,-1 1 0,1-1 0,0 0 0,-1 0 0,1 1 0,0-1 0,-1 0 0,1 1 0,0-1-1,0 0 1,0 1 0,0-1 0,0 1 0,0 0 0,0-1 0,0 1 0,-1 0 0,1-1-1,0 1 1,0 0 0,0 0 0,1 0 0,-1 0 0,0 0 0,0 0 0,1 0 0,0 1 25,0 0 0,0 0 0,-1 0 0,1 1 0,0-1 0,0 0 0,-1 1 0,1-1 0,-1 1 0,1-1 0,-1 1 0,0 0 0,1 0 0,1 3 0,2 5 161,-1 0-1,0 0 1,0 1 0,-1-1 0,0 1 0,2 20 0,2 70 649,-6-61-715,6 36 231,1 20 265,-8-95-786,-1-1 0,1 0 0,0 0 1,0 0-1,0 0 0,0 1 0,0-1 0,0 0 0,0 0 1,0 0-1,1 0 0,-1 1 0,0-1 0,0 0 1,0 0-1,0 0 0,0 0 0,0 1 0,0-1 0,0 0 1,0 0-1,0 0 0,1 0 0,-1 0 0,0 1 1,0-1-1,0 0 0,0 0 0,0 0 0,0 0 0,1 0 1,-1 0-1,0 0 0,0 0 0,0 0 0,0 0 0,1 0 1,-1 0-1,0 0 0,0 0 0,0 1 0,1-2 1,7-1-3294,-4 0 1970,4 1-298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31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3392,'1'-1'88,"-1"0"0,1 0 0,0 0 0,-1 0 0,1 0 0,-1 0 0,1 0 0,-1 0 0,1 0 0,-1 0 0,0 0 0,0 0 0,1 0 0,-1 0 0,2-13 5504,3 54-3725,-1-9-1249,-3 17-3,-1-31-461,2 22 0,5 12-106,-1-3 42,2 55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32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3904,'-9'-4'2513,"22"4"919,-3 0-2716,91 3 3034,50 7-3745,-109-10-4149,-18 0 1840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51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2976,'0'-9'7717,"1"10"-7573,3 3-62,0 1 1,-1-1-1,1 1 1,-1-1-1,0 1 1,-1 0-1,1 0 1,-1 0-1,0 0 1,0 1-1,-1-1 1,0 0-1,1 1 1,-1 6-1,26 233 2014,-26-193-1863,-2-40-76,1 0 0,0 0-1,1 0 1,1 0 0,4 20 0,-3-25 813,-4-10-216,0-9-228,0-14-269,-6-26 0,6 42-206,-5-29 34,-3-28-31,4 15-40,2 21-133,0-47 0,3 69 104,1-1-1,0 1 1,1-1-1,0 1 1,0-1-1,1 1 1,0 0-1,1 0 1,5-9-1,5-12-87,-12 24 3,1 1 1,-1-1-1,1 1 0,0-1 0,0 1 0,1 0 0,-1 0 0,6-5 0,-6 8 63,-1 0 0,1 0 1,-1 0-1,1 0 0,0 1 0,0-1 1,-1 1-1,1 0 0,0 0 0,0 0 1,0 0-1,0 0 0,1 1 0,-1-1 1,0 1-1,0 0 0,5 0 1,8 2-87,-13-2 93,-1 0 0,1 0 0,-1 0 0,1 1 0,-1-1 0,0 1 0,1 0 0,-1 0-1,1 0 1,3 2 0,8 5-25,0 2 0,-1 0 0,13 13-1,-23-20 89,0 0-1,1 0 0,-2 1 0,1-1 0,0 1 0,-1 0 0,1-1 0,-1 1 1,0 1-1,0-1 0,-1 0 0,1 0 0,-1 1 0,0-1 0,1 9 1,-2-12 7,0 0 0,-1 0 1,1 0-1,0 0 0,-1 0 1,1 0-1,0 0 1,-1 0-1,1 0 0,-1 0 1,1 0-1,-1 0 1,0 0-1,0 0 0,1 0 1,-1 0-1,0-1 0,0 1 1,0 0-1,0-1 1,1 1-1,-1 0 0,0-1 1,0 1-1,-2-1 1,-1 2 75,0-1 0,0 1 1,-1-1-1,-6 1 0,-2-1 161,-1 0 1,1-1-1,-23-2 0,28 1-438,-1-1 0,-13-4 0,19 5-313,-1 0 1,0-1-1,1 0 1,0 0-1,-1 1 1,1-2-1,-3-2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5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43 2912,'-1'-4'8389,"5"2"-8357,0 0 0,0 0 0,0 0 0,0 1 0,5-1 0,-1 0-23,-1 0 1,0-1-1,9-4 1,-13 5-16,1 0 0,0 1-1,0-1 1,0 1 0,0-1 0,1 1 0,-1 0 0,0 1 0,0-1 0,1 1 0,-1 0 0,0 0 0,1 0 0,4 1 0,-3 1-25,-1-1 0,0 1 0,0 0 0,0 1 0,0-1 1,0 1-1,6 5 0,-10-7 56,0 0-1,1 0 1,-1 0-1,0 0 1,0 1-1,0-1 1,0 0 0,0 1-1,0-1 1,0 1-1,-1-1 1,1 1 0,-1-1-1,1 1 1,-1 0-1,1-1 1,-1 1-1,0 0 1,0-1 0,1 1-1,-1 0 1,-1-1-1,1 1 1,0 0-1,0-1 1,-1 1 0,1 0-1,-1-1 1,0 4-1,-3 1 54,-1 1 0,1-1-1,-1 0 1,0 0-1,0 0 1,-1-1 0,1 0-1,-1 0 1,-11 7-1,-9 8 177,25-19-245,-19 17 370,-39 26 1,49-37-279,8-5 23,0 0-1,0 0 0,0-1 1,-1 1-1,1-1 1,-4 2-1,26-4 1267,21-6-1281,-31 5 6,14-4-23,0 2 0,1 0 0,-1 1 0,1 1-1,27 2 1,39 14-1772,-78-11 646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5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4736,'2'-13'6680,"4"17"-4470,11 13-1252,6 5-620,12 2-190,-8-4-8,43 23-1,-31-23-120,1-2 1,66 19 0,-6-4 82,-85-27-131,-1 1 0,0 0 0,-1 0 0,24 19 0,-33-23-1,-3-2 37,1-1 0,-1 1 0,0 0 0,1 0 0,-1 0 0,0 0 0,0 1 0,0-1 0,0 0 0,0 0 0,0 1 0,0-1 0,0 1 0,0-1 0,-1 0 0,1 1 0,0 0 1,-1-1-1,1 1 0,-1-1 0,0 1 0,0 0 0,1-1 0,-1 1 0,0 0 0,0-1 0,-1 1 0,1-1 0,0 3 0,-3 5 7,-1 1 0,1 0 0,-2-1 0,1 0 0,-9 12 0,-1 4 30,-34 59 244,-111 145 0,6-4 400,77-88-112,70-123-531,3-8-31,0-1-1,0 1 0,0-1 1,-7 8-1,10-14-362,0-1 1,0 1-1,0 0 0,0 0 0,0-1 0,0 1 1,1 0-1,-1 0 0,0 0 0,1 0 0,-1-1 1,0 1-1,1 0 0,1-2 0,7-12-3832,5 2 1344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5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8 148 3072,'-1'-1'404,"0"0"1,0 0-1,1 0 1,-1 0-1,1 0 0,-1 0 1,1 0-1,-1 0 1,1 0-1,0 0 1,-1 0-1,1-1 0,0 1 1,0 0-1,0 0 1,0 0-1,0 0 1,0-1-1,0 1 0,1-2 1,-1-6 440,34-3-173,63-20 479,23-8-62,-98 33-1053,0 0 0,1 1 0,33-3 0,-37 8 69,-5 2-162,-13-1 265,-2 9-80,0-6-561,0-1 1,0 1-1,0-1 0,0 0 1,0 1-1,0-1 0,-1 0 1,1 0-1,-1 0 0,0 0 1,0 0-1,0 0 0,1 0 0,-4 1 1,-7 10-3158,7-1 1148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6:59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31 4992,'-10'-1'1406,"1"0"627,16 3 554,5 0-1786,-1-1-1,1 0 1,-1-1-1,21-2 1,50-11 326,-11 2-929,1 7 103,-41 3-2538,-2-1-4253,-14 1 3530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18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41 264 5472,'-30'-23'1760,"29"22"-1661,0 1-1,0-1 1,0 0 0,1 0-1,-1 1 1,0-1 0,0 0 0,1 0-1,-1 0 1,0 0 0,1 0 0,-1-1-1,1 1-49,0 1 0,0 0 0,0 0 0,0-1 0,0 1 0,0 0 0,0-1 0,0 1 0,0 0 0,0-1 0,0 1-1,0 0 1,0 0 0,0-1 0,0 1 0,0 0 0,1-1 0,-1 1 0,0 0 0,0 0 0,0-1 0,1 1 0,-1 0 0,0 0-1,0 0 1,1-1 0,-1 1 0,3-1 203,-1 0 0,1 0-1,-1 0 1,1 0-1,-1 0 1,6 0 0,-3 0-278,176-27 2432,-119 21-1905,302-30 836,201-31-461,-441 44-1000,3 0-1727,-41 8-2435,-30 7 1614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15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1429 3488,'6'-5'8184,"25"-11"-7142,-20 7-780,0 0-1,-1-1 1,0 0 0,-1-1-1,13-20 1,35-66 232,-31 50-264,8-11 403,68-85 0,-87 124-546,1 1 1,0 0-1,2 2 1,0 0-1,1 1 1,0 1-1,1 1 0,22-11 1,-39 22-99,0 1 0,0 0 0,0 0 1,0 0-1,0 0 0,0 0 0,0 1 0,0-1 0,5 1 1,-7 0 0,0 0 1,0 0-1,0 1 1,0-1-1,0 0 1,-1 1-1,1-1 1,0 0 0,0 1-1,0-1 1,0 1-1,0 0 1,-1-1-1,1 1 1,0 0-1,-1-1 1,1 1-1,0 0 1,-1 0 0,1 0-1,-1-1 1,1 1-1,-1 0 1,1 0-1,-1 0 1,0 0-1,1 0 1,-1 0 0,0 0-1,0 0 1,0 2-1,1 10 25,-1 1 0,-1 0 0,0 0 0,-1-1 0,-6 25 0,5-22-20,-60 230 565,62-245-524,1 0-1,0 0 0,-1 0 0,1 0 1,0 0-1,0 0 0,-1 0 0,1 0 1,0 1-1,0-1 0,0 0 0,0 0 1,0 0-1,1 0 0,-1 0 0,0 0 0,1 1 1,-1-2-15,1 1 0,-1-1-1,0 0 1,1 0 0,-1 0 0,1 1 0,-1-1 0,0 0 0,1 0 0,-1 0 0,1 0 0,-1 0 0,0 0 0,1 0 0,-1 0 0,1 0 0,-1 0-1,1 0 1,-1 0 0,0 0 0,1-1 0,-1 1 0,1 0 0,-1 0 0,0 0 0,1-1 0,0 1 0,6-5 125,0 1-1,0-2 1,7-5 0,-9 7-190,257-223 434,-90 74-684,-160 147 62,-12 6 226,0 0 0,0 0 0,0 0 0,1 0 0,-1 0 0,0 0 0,0 0 0,0 0 0,0 0 0,1 0 0,-1 0 0,0 0 0,0 0 0,0 0 0,0 0 0,1 1 0,-1-1 0,0 0 0,0 0 0,0 0 0,0 0 0,0 0 0,1 0-1,-1 1 1,0-1 0,0 0 0,0 0 0,0 0 0,0 0 0,0 0 0,0 1 0,0-1 0,0 0 0,1 3-26,-1 0-1,0-1 1,0 1-1,0 0 1,-1-1-1,0 4 1,0 3 40,-24 137 123,13-89-167,-4 62 0,13-88 111,1-19-15,1 1-1,1-1 1,-1 0 0,3 14-1,-2-25-34,0-1 0,0 1 0,0 0-1,0 0 1,0 0 0,0 0 0,1 0-1,-1 0 1,0-1 0,0 1 0,1 0-1,-1 0 1,0 0 0,1 0 0,-1-1-1,1 1 1,-1 0 0,1-1 0,0 1-1,-1 0 1,1-1 0,0 1 0,-1-1-1,1 1 1,0-1 0,0 1 0,-1-1 0,2 1-1,-1-1 2,1 0-1,-1-1 0,0 1 1,1 0-1,-1-1 1,0 1-1,0-1 0,1 1 1,-1-1-1,0 0 1,0 0-1,0 1 0,0-1 1,0 0-1,0 0 1,1-1-1,6-8 73,0 0-1,12-19 1,-19 28-95,110-165 316,-82 128-342,1 2 0,43-40 0,43-28-57,-115 104 41,0-1-1,0 0 1,0 0 0,0 1-1,0-1 1,-1 0-1,1 0 1,0 0-1,-1 0 1,1 0 0,-1 0-1,1 0 1,0-1-1,-2 2 17,0 1 0,0 0 0,0 0 0,0 0-1,0 0 1,0 0 0,0 0 0,1 0 0,-1 0 0,1 0-1,-1 1 1,0 1 0,-11 21-36,1 1 1,1 1-1,-10 38 0,14-39 65,-18 86 23,22-95 24,0 0 0,1-1 0,1 1 0,1 0 0,2 18-1,-3-31-21,1-1-1,-1 0 1,1 1-1,0-1 1,-1 0-1,1 0 1,0 0-1,0 0 1,0 0-1,1 0 1,-1 0-1,0 0 0,1 0 1,-1-1-1,4 4 1,-3-4 6,-1 0-1,1 0 1,0-1 0,0 1-1,-1 0 1,1-1 0,0 0 0,0 1-1,0-1 1,-1 0 0,1 0 0,0 0-1,0 0 1,0 0 0,0 0-1,0 0 1,-1-1 0,1 1 0,0-1-1,3-1 1,2-1 38,1-1 0,-1 0-1,0 0 1,0-1 0,-1 1 0,1-2-1,-1 1 1,0-1 0,9-11 0,5-9-66,18-32 1,-17 26-41,18-26 58,60-86-155,-97 141 34,4-6-57,-6 8 136,0 1-1,0 0 1,0 0-1,1 0 0,-1-1 1,0 1-1,0 0 1,0 0-1,1 0 1,-1-1-1,0 1 1,0 0-1,0 0 1,1 0-1,-1 0 1,0 0-1,0 0 1,1 0-1,-1 0 1,0-1-1,0 1 1,1 0-1,-1 0 1,0 0-1,0 0 0,1 0 1,-1 0-1,0 0 1,0 1-1,1-1 1,-1 0-1,1 1-5,-1 0 0,0 0 1,1 1-1,-1-1 0,0 0 0,0 0 0,0 1 0,0-1 0,0 0 0,0 0 0,0 0 0,-1 1 0,1-1 0,-1 1 0,0 8-6,-16 116-106,15-93 129,-1-11 11,2 1-1,2 29 1,0-38 10,-1-9 54,0 0 0,0 0 0,1 0 1,1 6-1,-2-10-59,1-1 1,-1 1 0,0-1-1,0 1 1,0-1 0,0 0 0,1 1-1,-1-1 1,0 1 0,0-1-1,1 0 1,-1 1 0,0-1-1,0 0 1,1 1 0,-1-1 0,1 0-1,-1 1 1,0-1 0,1 0-1,-1 0 1,1 0 0,-1 1-1,0-1 1,1 0 0,-1 0 0,1 0-1,-1 0 1,1 0 0,-1 0-1,1 0 1,-1 0 0,1 0-1,-1 0 1,0 0 0,1 0 0,-1 0-1,1 0 1,-1 0 0,1 0-1,-1-1 1,1 1 0,-1 0-1,0 0 1,1 0 0,-1-1 0,1 1-1,-1 0 1,1-1 0,6-5 41,0 1 0,0-1-1,-1-1 1,0 1 0,0-1 0,0 0 0,5-9 0,15-18 96,-4 9-196,2 1 1,0 1-1,2 1 1,0 1-1,52-31 1,-59 41 22,0 1 1,1 1 0,1 0 0,0 2-1,0 0 1,0 2 0,1 0 0,-1 1-1,42-1 1,-46 5-33,-1 1 1,1 1-1,22 6 0,-37-8-9,-8 5-16,0-1 67,1 0 0,-1 0 0,0-1 0,0 0 0,0 0-1,-1 0 1,-10 2 0,-20 10 65,16-2-29,-33 25 0,32-20-21,5-5-39,1 1-1,0 1 1,1 0 0,1 1-1,1 0 1,0 1 0,-15 28-1,26-43 48,1 1-1,0-1 0,0 1 1,0 0-1,0-1 0,0 1 0,1 0 1,-1 0-1,1 0 0,0 0 1,-1 0-1,1-1 0,1 1 1,-1 0-1,0 0 0,1 0 0,0 3 1,0-3 4,1-1 1,-1 0 0,0 0-1,0 0 1,1 0-1,0 0 1,-1 0 0,1-1-1,0 1 1,0 0 0,-1-1-1,1 0 1,0 1 0,1-1-1,-1 0 1,0 0-1,0 0 1,0 0 0,1 0-1,3 0 1,2 1-7,0-1 1,0 1-1,1-2 1,-1 1-1,0-1 0,0-1 1,0 1-1,15-4 1,-11 0 35,1 1 1,-1-2-1,-1 0 1,1 0-1,11-7 1,8-9 86,-1-1 0,53-50 0,-36 29-133,161-146 111,-181 165-98,-2-2 0,0-1 0,-2-1 1,-1-1-1,26-45 0,75-169-166,-80 152 125,-11 16-319,40-135 0,-69 194-65,-3 16 403,-1 0-1,1-1 0,0 1 1,0 0-1,0 0 1,-1 0-1,1 0 1,0 0-1,0 0 0,0 0 1,-1 0-1,1 0 1,0 0-1,0 0 1,0 1-1,-1-1 0,1 0 1,0 0-1,0 0 1,0 0-1,-1 0 1,1 0-1,0 0 0,0 0 1,0 1-1,0-1 1,0 0-1,-1 0 1,1 0-1,0 0 1,0 0-1,0 1 0,0-1 1,0 0-1,0 0 1,-1 1-1,-19 27-256,-1 3 79,1-1 165,1 0 0,-15 33 0,-1 21-6,3 0 0,-24 108-1,44-146 59,2 1 0,2 0-1,-1 54 1,9-84 6,0 0 0,1 0 1,1 0-1,0 0 0,2-1 0,0 1 0,0-1 0,2 1 0,0-1 1,1-1-1,0 1 0,12 16 0,-15-26 24,0 0-1,1-1 1,0 1 0,0-1-1,0 0 1,1 0 0,9 6-1,-13-9-33,1-1 0,0 1 0,0-1 0,0 1 0,0-1 0,0 0 0,0 0 0,1 0 0,-1-1 0,0 1 0,0-1 0,1 0 0,-1 0 0,0 0 0,1 0 0,-1 0 0,0-1 0,7-1 0,-2-2 3,-1 1 0,1-1 1,0-1-1,-1 1 0,0-1 0,0-1 0,8-7 0,1-3 110,23-29 0,13-29 59,-44 61-192,-1 0-1,-1 0 1,0 0-1,4-16 0,-9 27-24,-1 0 0,1 0-1,-1 0 1,1 0 0,-1-1-1,0 1 1,0 0 0,0 0-1,-1 0 1,0-3 0,1 4 2,0 0 0,0 1 0,-1-1 0,1 0 1,0 1-1,-1-1 0,1 1 0,0-1 0,-1 0 1,1 1-1,-1-1 0,1 1 0,-1-1 0,1 1 1,-1 0-1,0-1 0,1 1 0,-1 0 0,1-1 0,-1 1 1,0 0-1,1-1 0,-1 1 0,0 0 0,1 0 1,-1 0-1,0 0 0,1 0 0,-1 0 0,0 0 0,0 0 1,1 0-1,-1 0 0,0 0 0,0 1 0,-6 1-17,1 0 0,0 0 0,0 1-1,1 0 1,-1 0 0,1 0 0,-1 1-1,1 0 1,0 0 0,0 0-1,1 1 1,-1-1 0,1 1 0,-5 7-1,-1 2 33,0 1 0,1 0 0,1 0-1,-8 22 1,11-24 25,0 0 0,2 0 1,0 0-1,0 1 0,1 0 0,0 23 0,2-30 5,0 0 0,1 0 1,0 0-1,0-1 0,1 1 0,-1 0 0,1 0 0,1-1 0,-1 1 0,1-1 0,1 0 0,-1 0 0,1 0 0,0 0 0,6 6 0,-9-11-9,1 1 0,0 0 0,-1-1 0,1 1-1,0-1 1,0 1 0,0-1 0,0 0 0,0 0 0,0 0-1,1 0 1,-1 0 0,0 0 0,1-1 0,-1 1-1,0-1 1,1 0 0,-1 0 0,0 0 0,1 0 0,-1 0-1,1 0 1,-1 0 0,0-1 0,4 0 0,14-7 65,1-2 1,-1 0 0,32-22 0,-2 2-9,51-29-15,167-92 10,-244 139-74,-1-1-1,0-1 1,29-24 0,-31 22-70,-107 68-469,71-41 538,0 1 0,0 0 0,1 1 1,1 1-1,0 0 0,1 1 0,1 0 0,0 1 0,-15 29 0,20-32 12,0 0 0,1 0 0,-7 27 0,11-35 23,0-1-1,0 1 1,0 0-1,1-1 1,-1 1-1,1 0 1,1 0-1,-1-1 1,0 1-1,1 0 1,0-1-1,1 1 1,-1 0-1,1-1 1,2 6-1,-3-8-10,0-1 0,0 0 0,0 1 0,0-1 0,0 0 0,0 0 0,0 0 0,0 0 0,1 0-1,-1 0 1,0 0 0,1 0 0,-1 0 0,1-1 0,-1 1 0,1-1 0,-1 1 0,1-1 0,1 1 0,0-1 7,-1 0 1,1 0-1,-1 0 1,1-1 0,-1 1-1,1-1 1,-1 1-1,1-1 1,-1 0 0,0 0-1,3-1 1,3-3 30,-1 1 1,1-1-1,-1-1 1,0 0 0,-1 0-1,7-7 1,2-7-10,0-1 0,-2 0 0,0-1 1,14-36-1,-5 12-33,-10 22-26,0 1-90,-1-1-1,9-24 0,-20 41-325,-4 10 84,-8 16 92,9-12 279,1 0-1,0 1 1,0-1-1,0 1 1,0 10-1,0 42-78,2-48 83,1 0 1,0 0-1,5 23 1,-5-31-6,0-1 1,0 1 0,0-1 0,0 0 0,1 0-1,-1 0 1,1 0 0,0 0 0,0 0 0,0 0-1,0 0 1,0-1 0,1 1 0,-1-1-1,1 1 1,-1-1 0,1 0 0,4 2 0,-6-3-9,1-1 1,0 0-1,-1 1 1,1-1 0,-1 0-1,1 0 1,-1 0-1,1 0 1,0 0-1,-1 0 1,1-1 0,-1 1-1,1 0 1,-1-1-1,3 0 1,24-14 176,-23 13-175,27-19 69,53-44 1,-60 43-48,2 2 0,0 1 0,40-22-1,-20 16-90,-21 11-55,36-15 1,-61 28 86,1 1 1,-1-1-1,1 1 0,-1-1 0,1 1 0,-1 0 0,1-1 0,0 1 0,-1 0 0,1 0 0,-1 0 1,1 1-1,0-1 0,-1 0 0,1 0 0,-1 1 0,1-1 0,-1 1 0,1-1 0,-1 1 0,1 0 1,1 1-1,-2-1 11,1 1 0,-1 0 0,1-1-1,-1 1 1,0 0 0,0 0 0,0 0 0,0 0 0,0 0 0,0 0 0,0 0 0,-1 0 0,1 0 0,-1 0 0,1 4 0,6 48 739,28 101 1,-34-150-691,1 0 1,0 0-1,0 0 1,0 0-1,1 0 1,0-1-1,0 1 0,0-1 1,5 6-1,-6-8-16,0-1 0,0 1 0,0-1 0,0 1-1,0-1 1,0 0 0,0 0 0,1 0-1,-1 0 1,1 0 0,-1 0 0,0-1 0,1 1-1,-1-1 1,1 0 0,0 0 0,-1 0-1,1 0 1,-1 0 0,1 0 0,-1-1-1,4 0 1,2-2-7,0 1 0,1-2 0,-1 1 0,0-1-1,-1 0 1,1-1 0,-1 0 0,14-11 0,1-5-2887,24-28 0,-29 29-1161,-3 7 956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0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26 2560,'24'-25'5296,"-25"29"-4953,1 1-1,-1 0 1,0-1 0,0 1 0,-1-1 0,-2 8 0,-4 3-123,-1 0-1,0-1 1,-17 21 0,-37 35 618,38-45-569,4-5-118,0 2 0,2 0 0,0 1 0,-26 43 0,37-51-110,-5 7 115,1 1 1,1 1-1,-14 44 1,24-66-121,1 0 0,-1 1 0,1 0 0,0-1 0,-1 1 0,1-1 0,0 1 0,1-1 0,-1 1 0,0-1 0,1 1 0,-1-1 0,1 1 0,0-1 0,0 0 0,0 1 0,0-1 1,1 3-1,0-3 31,1 1 0,-1-1 0,0 0 0,0 0 0,1 0 0,0 0 1,-1-1-1,1 1 0,0 0 0,-1-1 0,1 0 0,6 2 1,6 0 182,0 0 1,0-1 0,1-1 0,27 0 0,-33-1-221,109-6 109,-48 7-43,-70-1-165,-1 0 1,0 0-1,1 0 1,-1 0-1,0 0 1,0 0-1,1 0 0,-1 0 1,0 0-1,0 0 1,1 0-1,-1 0 1,0 0-1,0 0 1,1-1-1,-1 1 1,0 0-1,0 0 1,1 0-1,-1 0 0,0 0 1,0-1-1,0 1 1,1 0-1,-1 0 1,0 0-1,0 0 1,0-1-1,0 1 1,1 0-1,-1 0 0,0-1 1,0 1-1,0-1 1,-3-10-4360,-1 2 2290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01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2 150 5568,'-1'-1'1834,"5"-1"-468,12-2 315,27-3-76,-38 6-1238,263-51 3187,-94 15-3161,-87 17-1529,-50 5-4368,-27 8 2074,-1 3 1132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02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0 5312,'-2'3'241,"0"0"0,0 0 0,0 0 0,1 0-1,-1 0 1,1 1 0,0-1 0,0 0 0,0 1 0,0-1 0,1 0 0,-1 5 0,-2 6 557,-9 35 615,-30 72 0,37-106-1241,-20 47 644,-34 62 0,7-25-64,-55 147 0,101-228-344,-1 0 1,-12 20 0,18-35 152,3-5-162,8-10 48,3-4-217,6-5-267,0 1 0,2 1-1,0 1 1,1 1 0,1 1-1,29-16 1,-31 21-51,37-18-513,-53 26 493,0 1 0,0 1 1,1-1-1,-1 1 0,1 0 1,-1 0-1,1 1 0,10-1 1,-15 2 107,0-1 1,1 0 0,-1 1 0,0-1 0,0 0 0,0 1 0,0 0-1,0-1 1,0 1 0,1 0 0,-1-1 0,-1 1 0,1 0 0,0 0 0,0 0-1,0 0 1,0 0 0,-1 0 0,1 0 0,0 0 0,-1 0 0,1 0 0,-1 0-1,1 0 1,-1 1 0,1-1 0,-1 0 0,0 0 0,0 0 0,0 1 0,0 1-1,1 6 86,-1 0 0,0 0 0,-3 13 0,2-5 22,-8 55 151,0 16-107,9-78-117,0-1 0,1 1 0,-1-1 0,2 1 0,0-1 0,5 18 0,-5-24 9,-1-1 0,0 1 0,1-1 0,0 1 0,-1-1 0,1 0 0,0 0-1,0 0 1,0 0 0,1 0 0,-1 0 0,0 0 0,1-1 0,-1 1-1,1-1 1,0 1 0,-1-1 0,1 0 0,0 0 0,0-1 0,0 1-1,-1 0 1,1-1 0,6 0 0,-3 1-7,0-1 0,1-1 0,-1 1 0,0-1 0,0 0 0,0 0 0,0-1 1,0 0-1,0 0 0,-1 0 0,7-4 0,3-4 60,0-1 1,-1 0-1,0 0 1,-1-2 0,-1 0-1,12-15 1,-6 5-13,-1-2 0,26-49 0,-39 67-102,-1-1 0,1 1 0,-1-1 1,-1 0-1,0 0 0,0 0 0,0 0 0,-1-1 0,0 1 0,-1-14 0,0 21-11,0 0 0,0 0 0,0 0 0,0 0 0,-1 0 0,1 0 0,0 0 0,-1 1 0,1-1 0,0 0 0,-1 0 1,1 0-1,-1 0 0,0 0 0,1 1 0,-1-1 0,1 0 0,-1 1 0,0-1 0,0 0 0,0 1 0,1-1 0,-1 1 0,0-1 0,0 1 1,0-1-1,0 1 0,0 0 0,0-1 0,-1 1 0,0 0-4,1 0 0,-1 0 0,0 1 0,0-1 0,0 0 1,1 1-1,-1-1 0,0 1 0,1 0 0,-1 0 0,0 0 0,1-1 0,-1 1 0,1 1 0,-1-1 1,1 0-1,-2 2 0,-2 3 70,-1 0 1,1 1-1,0 0 1,0 0-1,1 0 1,0 0-1,0 1 1,1 0-1,0 0 1,-2 11-1,2-8 66,0 1 0,1 0 1,1 0-1,0 0 0,1 0 0,1 23 0,1-27-19,-1 0 1,1 0-1,1 0 0,-1 0 1,1 0-1,1 0 1,-1-1-1,1 0 0,0 1 1,7 6-1,-9-11-51,1 1 0,0-1-1,0 0 1,0 0-1,0 0 1,1-1 0,-1 1-1,1-1 1,0 0 0,-1 0-1,1 0 1,0 0 0,0-1-1,1 0 1,-1 1 0,0-1-1,0-1 1,0 1 0,1-1-1,-1 0 1,7 0 0,0-1-135,0-1 1,0 0 0,-1 0-1,1-1 1,0-1 0,-1 0-1,0 0 1,0-1-1,0 0 1,11-9 0,9-12-2130,2 4 647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06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0 474 2912,'0'-4'10977,"1"-3"-11640,4-7 856,0 1-1,0 0 0,2 1 1,-1-1-1,2 1 0,16-20 1,-7 7-46,6-5-74,1 1 0,1 0 0,2 2 0,0 1 0,2 2 0,56-38 1,-23 27-352,-39 24-159,-10 10 310,-13 1 130,0 0 1,1 0 0,-1 0 0,0 1 0,1-1-1,-1 0 1,0 0 0,0 0 0,1 0 0,-1 1-1,0-1 1,0 0 0,1 0 0,-1 1 0,0-1 0,0 0-1,0 0 1,1 1 0,-1-1 0,0 0 0,0 1-1,0-1 1,0 0 0,0 0 0,0 1 0,0-1-1,1 0 1,-1 1 0,0-1 0,0 0 0,-1 1 0,0 20 177,-5 25 1,4-37-156,-2 13 67,-8 21 0,-4 22 654,16-62 76,2-3-281,6-11-75,14-24-463,-18 27 165,5-7-241,1 1 0,1 0 0,0 0 0,0 1-1,2 0 1,-1 1 0,2 1 0,-1 0 0,1 1-1,1 0 1,0 1 0,17-7 0,-29 15 54,-1 0 1,1 0-1,-1 0 1,1 0-1,0 1 1,-1-1-1,1 1 0,0 0 1,-1-1-1,1 2 1,0-1-1,3 0 1,-5 1 19,0-1 0,0 0 0,0 1 0,0-1 0,0 1 0,0-1 1,0 1-1,0-1 0,0 1 0,0 0 0,0 0 0,0-1 0,-1 1 0,1 0 1,0 0-1,0 0 0,-1 0 0,1 0 0,-1 0 0,1 0 0,-1 0 1,1 0-1,-1 0 0,0 0 0,1 0 0,-1 0 0,0 0 0,0 1 0,0-1 1,0 0-1,0 2 0,0 60 542,48-84 538,2-3-869,19-9-474,84-27 0,-151 59 199,0 0 1,0 1-1,0-1 0,1 1 0,-1 0 1,0 0-1,0 0 0,0 0 0,4 0 1,-5 0 54,0 1 0,0-1-1,-1 0 1,1 1 0,0-1 0,-1 0 0,1 1 0,0-1 0,-1 1 0,1-1 0,-1 1 0,1-1 0,-1 1 0,1-1 0,-1 1 0,1 0 0,-1-1 0,1 1 0,-1 0 0,0-1 0,1 1 0,-1 0 0,0-1 0,0 1 0,0 0 0,0 0 0,1-1 0,-1 1 0,0 0 0,0 0 0,-1 1-1,7 89 62,-5-74-12,0-1 0,2 0 0,0 0 0,0-1 0,2 1 0,0-1 0,0 1 0,12 18 0,-16-31-5,1 0 0,-1 0 0,1 0 0,0-1-1,0 1 1,0-1 0,0 1 0,1-1-1,-1 0 1,1 0 0,-1 0 0,1 0-1,0-1 1,0 1 0,-1-1 0,1 1 0,0-1-1,0 0 1,1 0 0,-1-1 0,0 1-1,0 0 1,0-1 0,0 0 0,1 0-1,-1 0 1,0 0 0,0 0 0,1-1 0,-1 1-1,0-1 1,0 0 0,0 0 0,0 0-1,0-1 1,0 1 0,4-4 0,126-83 375,-48 28-478,-62 45 30,-14 11 73,-1-1-1,-1 0 1,1 0 0,-1-1-1,0 0 1,0 0 0,0 0-1,9-14 1,-15 19-35,-1 1 1,0 0 0,0-1 0,1 1-1,-1-1 1,0 1 0,0-1-1,0 1 1,1-1 0,-1 1-1,0-1 1,0 1 0,0-1 0,0 1-1,0-1 1,0 1 0,0-1-1,0 1 1,0-1 0,0 1-1,0-1 1,-1 1 0,1-1 0,0 1-1,0-1 1,0 1 0,-1-1-1,1 1 1,0-1 0,-1 1-1,1-1 1,-2 0-27,1 0 0,-1 0 0,1 0 1,0 0-1,-1 1 0,0-1 0,1 0 0,-1 1 0,1-1 0,-3 1 0,-2-2-83,-1 2-1,0-1 0,1 1 1,-9 0-1,4 2 49,0-1 0,0 2-1,0-1 1,1 1 0,0 1 0,-1 0 0,-11 7-1,19-9 53,-1 0 0,1 0-1,0 0 1,0 0-1,1 1 1,-1-1-1,1 1 1,-1 0 0,1 0-1,0 0 1,0 0-1,0 0 1,0 0 0,0 0-1,1 1 1,0-1-1,-1 1 1,1-1-1,1 1 1,-1-1 0,0 1-1,1 0 1,0-1-1,0 1 1,0 4-1,0-5 9,1 0-1,-1-1 0,1 1 1,0 0-1,0-1 0,0 1 0,0-1 1,0 1-1,0-1 0,1 1 1,-1-1-1,1 0 0,0 0 1,0 1-1,0-1 0,0 0 0,3 2 1,3 2 41,1-1 1,-1 0 0,16 6-1,-13-7 12,0 0-1,1-1 0,-1-1 1,1 1-1,0-2 0,0 1 1,0-2-1,21-1 0,-8-1 19,0-1 0,0-2 0,28-8 0,-24 3 9,-1 0 0,48-26 0,47-37 4,4-3-205,-104 62 125,-16 7-112,-7 6-28,-4 2-76,-1 1 136,-1 0 0,1 1 0,1 0 0,-1 0 0,0 0 0,1 1 0,-7 6 0,-2 1 121,1-2-42,0 2 0,0 0 0,1 0 0,0 1 1,1 0-1,1 1 0,0 0 0,-12 24 0,19-32 9,0-1-1,0 1 1,1-1 0,0 1-1,-1 5 1,2-9 4,0 1 1,0-1 0,0 0-1,0 1 1,0-1-1,0 1 1,0-1-1,0 1 1,0-1-1,1 1 1,-1-1-1,1 1 1,-1-1 0,1 0-1,0 1 1,-1-1-1,1 0 1,0 1-1,2 1 1,-2-3 1,-1 1-1,1-1 1,0 1 0,0-1 0,0 0 0,0 0-1,0 0 1,0 1 0,0-1 0,0 0 0,0 0-1,0 0 1,0 0 0,0-1 0,0 1 0,0 0 0,0 0-1,0 0 1,0-1 0,0 1 0,0-1 0,-1 1-1,1-1 1,0 1 0,0-1 0,0 1 0,-1-1-1,1 0 1,1-1 0,24-23 319,-25 23-312,51-70 230,39-48-400,-87 114-436,-5 9 134,-5 15 208,10 25 232,-3-39 12,0 0-1,0 0 0,1 0 1,0-1-1,-1 1 0,1 0 1,0-1-1,1 1 0,-1-1 1,1 1-1,0-1 0,4 4 0,-1-1 43,0 0-1,1-1 0,-1 0 0,1-1 0,10 6 0,-13-8 5,0-1 0,0 0 0,0 0 0,0 0 0,0 0 0,0-1 0,0 1 0,0-1 0,1 0 0,-1 0 0,0-1 0,0 1 0,0-1-1,5-1 1,5-3 70,1 0 0,19-11 0,-12 6-93,88-44 40,-85 42-177,2 1-1,29-9 1,-55 20 94,-1 0-1,0 0 1,0 0 0,1 0 0,-1 0 0,0 0 0,0 0 0,1 0-1,-1 0 1,0 0 0,0 0 0,1 0 0,-1 0 0,0 0 0,0 0-1,1 0 1,-1 0 0,0 0 0,0 1 0,1-1 0,-1 0-1,0 0 1,0 0 0,1 0 0,-1 0 0,0 1 0,0-1 0,0 0-1,0 0 1,1 0 0,-1 1 0,0-1 0,2 12-153,-6 17 197,3-23-56,-1 6 129,0 1 0,-1-1-1,-8 23 1,19-40 510,7-9-325,-5 3-318,1 0 0,1 1 0,0 0-1,0 1 1,16-9 0,-27 17 37,7-3-369,-3 14-36,-4-6 410,7 35 16,-8-33 23,1 1 0,0-1-1,1 0 1,-1 1 0,1-1 0,1 0 0,-1 0-1,5 8 1,-3-8 61,0-1-1,0 1 1,0-1-1,0 0 1,9 7-1,-11-10-71,0-1-1,0 0 0,0 0 1,0 1-1,0-1 0,0-1 1,0 1-1,1 0 0,-1 0 1,0-1-1,1 1 0,-1-1 1,0 0-1,1 0 0,-1 0 1,0 0-1,1 0 0,-1 0 1,3-1-1,10-3 31,-1-1 1,0 0-1,0-1 1,-1 0-1,25-16 1,-19 9-2792,25-22 0,-28 20-793,5 5 1173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0 463 2560,'0'0'2528,"6"-3"-171,3 0-1879,-1 1-1,0-2 1,1 1 0,-1-1-1,0-1 1,-1 1 0,1-1-1,7-7 1,5-6 238,25-27 0,-12 10-111,20-17 327,32-31 157,-8 10-114,20-22-969,-96 94-22,0-1-1,0 1 1,0 0-1,0 0 1,1-1-1,-1 1 1,0 0-1,1 0 1,-1 0-1,1 0 1,-1 1-1,1-1 1,0 0-1,-1 1 1,4-2-1,-4 3 8,0-1-1,1 0 1,-1 0 0,0 1-1,0-1 1,0 0-1,0 1 1,0 0-1,0-1 1,0 1-1,0-1 1,0 1 0,0 0-1,0 0 1,0 0-1,0-1 1,-1 1-1,1 0 1,0 0 0,-1 0-1,1 0 1,0 0-1,0 2 1,8 13 27,-1 1-1,-1 0 1,0 0 0,-1 1 0,-1 0 0,-1 0-1,0 0 1,-1 0 0,-1 1 0,-1-1-1,-2 32 1,0-24 82,1 14 47,-3-1 0,-1 0 0,-9 43 0,11-78-70,1 1-1,0-1 1,-1 0 0,0 0-1,0 0 1,0 0 0,-5 6-1,7-9-46,-1 0 0,0-1 0,1 1 0,-1 0 0,0-1 0,1 1-1,-1-1 1,0 1 0,0-1 0,0 1 0,0-1 0,1 1 0,-1-1-1,0 0 1,0 1 0,0-1 0,0 0 0,0 0 0,0 0 0,0 0-1,0 0 1,0 0 0,0 0 0,0 0 0,0 0 0,0 0-1,1-1 1,-1 1 0,0 0 0,0-1 0,0 1 0,0 0 0,0-1-1,0 1 1,1-1 0,-1 0 0,-1 0 0,-2-2 70,-1-1 1,1 0 0,0 0-1,-7-9 1,-3-7-65,1-1 0,1-1 0,-17-41 0,-5-10 113,26 59-286,5 9-5,-1 0 0,1-1 0,0 0-1,1 0 1,-1 0 0,1 0 0,-2-10-1,14 24-726,4 4 825,0 0 0,1 0 0,0-1 0,1-1 0,20 10 0,-28-17 81,-1 0-1,1 0 1,0-1-1,-1 0 0,1 0 1,0-1-1,0 0 1,0 0-1,0-1 1,0 0-1,0-1 1,0 1-1,0-2 0,14-3 1,-2-2 72,0-1 0,0-1 0,25-16 0,12-6 52,-17 10-169,55-24 32,-57 30-8,21-9-24,84-21 0,-121 40-99,31-12 1,-86 31-145,0 1 0,1 2 0,-58 42 0,72-45 268,-1 1-1,2 1 1,0 1 0,1 0 0,1 1 0,1 1 0,-19 30-1,32-47-2,-1 1-1,1-1 0,0 1 1,0-1-1,0 1 0,1-1 1,-1 1-1,0 0 0,1-1 1,0 1-1,0 3 0,0-5 3,0 0 0,0-1-1,0 1 1,0 0 0,1-1-1,-1 1 1,0 0 0,0-1-1,1 1 1,-1 0 0,0-1-1,1 1 1,-1-1 0,1 1-1,-1-1 1,1 1 0,-1-1-1,2 1 1,-1 0 20,0 0 1,0-1-1,1 1 0,-1-1 0,0 0 1,1 1-1,-1-1 0,0 0 0,1 0 1,-1 0-1,0 0 0,1 0 0,1 0 1,2-1 18,0 0 0,0 0 0,1-1 0,-1 0 0,0 1 0,0-2 1,0 1-1,-1-1 0,6-3 0,7-6-1,16-15-1,-12 10-39,131-120 284,-124 111-240,11-10-276,-53 51-275,-10 17 0,-65 131 136,-52 80 772,110-197-234,-50 67 454,80-112-606,-1 1 24,0 1 0,0-1 0,0 0 0,0 0 0,0 0 0,-3 2 0,4-3 212,-3-2-23,-19 23-503,-38 41 255,41-45 85,2 0-1,-31 40 0,49-58-68,0 0 0,1 0 0,-1 0 1,0 0-1,0 0 0,0 0 0,0 0 0,0 0 0,0 0 0,0 0 1,0 0-1,0 0 0,0 0 0,0 0 0,0 0 0,0 0 0,0 0 1,0 0-1,0 0 0,0 0 0,0 0 0,0 0 0,0 0 0,0 0 0,0 0 1,0 0-1,0 0 0,0 0 0,0 0 0,0 1 0,9-8 132,16-15-74,-20 17-43,16-12 28,1 2-1,1 0 1,43-21-1,-3 3-27,-15 3-24,-1-2 1,-1-2-1,46-44 0,45-65-1,-30 27-1,-46 53 24,-17 17-27,2 3 1,71-53-1,-116 96-4,36-26-23,-22 19-219,-16 7 238,1 0 1,0 0 0,0 0-1,0 0 1,0 0 0,0 0 0,0 0-1,0 0 1,0 1 0,0-1-1,0 0 1,0 0 0,0 0 0,0 0-1,0 0 1,0 0 0,0 0 0,0 0-1,0 0 1,0 1 0,0-1-1,0 0 1,0 0 0,0 0 0,0 0-1,1 0 1,-1 0 0,0 0-1,0 0 1,0 0 0,0 0 0,0 1-1,0-1 1,0 0 0,0 0-1,0 0 1,0 0 0,0 0 0,0 0-1,1 0 1,-1 0 0,0 0 0,0 0-1,0 0 1,0 0 0,0 0-1,0 0 1,0 0 0,0 0 0,1 0-1,-1 0 1,0 0 0,0 0-1,0 0 1,0 0 0,0 0 0,0 0-1,0 0 1,0 0 0,0 0-1,1 0 1,-1 0 0,0 0 0,0 0-1,0 0 1,0-1 0,-1 4 10,-1 0-1,1-1 1,-1 0 0,0 1 0,0-1-1,0 0 1,0 0 0,0 0 0,0 0 0,-4 2-1,-13 13-27,2 4-8,0 0 0,2 0 0,0 2 1,2 0-1,-11 24 0,4-1 27,-24 87 1,41-123 39,1-1 92,-1-1 0,1 1 0,-1 18-1,3-27-102,0 0-1,0 0 0,0 0 0,1 1 0,-1-1 0,0 0 0,0 0 0,1 0 1,-1 1-1,0-1 0,0 0 0,0 0 0,1 0 0,-1 0 0,0 0 1,1 0-1,-1 1 0,0-1 0,0 0 0,1 0 0,-1 0 0,0 0 0,1 0 1,-1 0-1,0 0 0,0 0 0,1 0 0,-1 0 0,0 0 0,1-1 0,-1 1 1,0 0-1,0 0 0,1 0 0,8-6 18,1 0 1,-1 0-1,-1-1 1,13-12-1,-7 6-47,63-59 49,67-55-82,-10 38 44,-88 59 0,-14 7 4,-24 16-34,1 0 1,10-5-1,-8 5-40,4-2 133,-15 9-77,0 0-1,0-1 0,1 1 0,-1 0 0,0 0 0,0 0 0,0 0 0,0 0 0,0 0 0,1 0 0,-1 0 1,0 0-1,0 0 0,0 0 0,0-1 0,1 1 0,-1 0 0,0 0 0,0 0 0,0 0 0,0 0 0,1 0 1,-1 0-1,0 1 0,0-1 0,0 0 0,0 0 0,1 0 0,-1 0 0,0 0 0,0 0 0,0 0 0,0 0 1,0 0-1,1 0 0,-1 0 0,0 1 0,0-1 0,0 0 0,0 0 0,0 0 0,0 0 0,0 0 0,1 1 1,-1-1-1,0 0 0,0 0 0,0 0 0,0 0 0,0 1 0,0-1 0,0 0 0,0 0 0,0 1 0,-1 11-1,-1 0 0,0 1 0,0-1 0,-2 0-1,-5 16 1,4-14 30,0 1-1,1 0 1,-1 15 0,1-10-130,3-15 136,0 0 0,0 0 1,0 0-1,1 0 0,0 0 1,0 0-1,0 1 0,0-1 1,1 0-1,0 0 0,2 7 1,-3-11-15,1 0 0,0 0 1,-1 0-1,1 0 1,-1 0-1,1-1 0,0 1 1,0 0-1,-1 0 0,1-1 1,0 1-1,0 0 0,0-1 1,0 1-1,0-1 0,0 1 1,0-1-1,0 0 0,0 1 1,0-1-1,0 0 1,0 0-1,0 0 0,0 1 1,0-1-1,0 0 0,0 0 1,0-1-1,0 1 0,0 0 1,1 0-1,-1 0 0,0-1 1,1 0-1,4-1 23,1-1 1,-1 0-1,0-1 1,7-5-1,-8 6-25,2-2 3,26-18 5,1 2 0,63-28 0,166-41-370,-222 78 383,-15 4 16,47-9 0,-57 16-305,-20 4-140,-25 5 197,-7-1 263,0 2-1,-66 26 1,77-24-52,1 1 0,1 0 0,0 2 0,-37 29 0,50-35-31,0 1 0,0 1-1,1 0 1,0 0 0,1 0 0,0 1-1,0 1 1,-6 13 0,14-24 39,-1 0 0,0 0 0,1 1 0,-1-1 0,1 0 0,0 1 0,-1-1 0,1 1 1,0-1-1,0 0 0,0 1 0,0-1 0,0 1 0,0-1 0,0 0 0,1 1 0,-1-1 0,0 1 1,1-1-1,0 2 0,0-2 9,0 0 0,0 0 0,-1-1 1,1 1-1,0 0 0,0-1 0,0 1 0,0-1 1,0 1-1,0-1 0,0 1 0,0-1 0,0 0 1,0 1-1,0-1 0,0 0 0,0 0 1,0 0-1,0 0 0,0 0 0,0 0 0,0 0 1,0 0-1,0 0 0,0 0 0,0-1 0,2 0 1,7-2 48,0-1 0,-1 0 0,0-1-1,0 0 1,0 0 0,11-9 0,4-3 11,223-149 101,-198 125-143,-30 23-220,-14 14-120,-14 11-260,2 0 501,0 0-1,1 1 1,0 0 0,0 0 0,-5 11 0,8-14 72,0 1-1,1-1 1,0 1-1,1 0 1,-1-1-1,1 1 1,0 0-1,0 0 1,1 0-1,0 0 1,1 10-1,-1-10 14,1 1 0,1-1 0,-1 0 0,1 0 0,0 0 0,0 0 0,5 9 0,-6-14-1,1 1 0,-1 0 0,0 0-1,0-1 1,1 1 0,-1-1 0,1 1 0,-1-1-1,1 0 1,0 1 0,-1-1 0,1 0 0,0 0-1,0 0 1,0 0 0,0-1 0,0 1 0,0 0-1,0-1 1,0 0 0,0 1 0,0-1 0,0 0-1,0 0 1,0 0 0,3 0 0,0-1 4,0-1 0,-1 1 0,1 0 0,0-1 0,-1 0 0,1 0 0,-1-1 0,7-4 0,32-28 59,-20 14-74,6-2 10,51-38 39,-66 53-106,1 0 0,24-8 0,6-3-464,-45 18 502,0 1-1,0 0 0,1 0 1,-1 0-1,0 0 1,0 0-1,0 0 1,1 0-1,-1 0 1,0 0-1,0 0 0,0 1 1,0-1-1,1 0 1,-1 0-1,0 0 1,0 0-1,0 0 1,1 0-1,-1 0 0,0 0 1,0 1-1,0-1 1,0 0-1,0 0 1,1 0-1,-1 0 1,0 0-1,0 1 1,0-1-1,0 0 0,0 0 1,0 0-1,0 0 1,0 1-1,0-1 1,0 0-1,0 0 1,0 0-1,0 1 0,0-1 1,0 0-1,0 0 1,0 0-1,0 1 1,0-1-1,0 0 1,0 0-1,0 16-73,0-12 102,0 11-3,1-1 0,1 1 0,0-1-1,1 0 1,0 0 0,1 0-1,10 23 1,-10-29 6,0 0-1,0 0 0,1-1 1,0 1-1,0-1 0,1 0 1,0-1-1,0 1 0,1-1 1,-1 0-1,1-1 0,1 1 1,13 6-1,-14-9 14,0 0-1,1-1 1,-1 0-1,1 0 1,-1 0-1,1-1 1,-1-1-1,1 1 1,0-1-1,-1-1 1,1 1-1,0-1 1,-1-1-1,1 1 1,-1-1-1,10-4 1,-1 0 12,1-2 0,-1 0 0,0-1 0,0-1 1,26-21-1,-23 13 6,0 0 0,-2-2 0,0 0 0,-1-1 0,15-24 0,-29 41-123,0 0 1,0 0 0,0 0 0,0-1 0,-1 1 0,2-9-1,-3 13 44,0-1 0,1 0 0,-1 1 0,0-1 0,0 0 0,0 1 0,0-1 0,-1 0 0,1 1 0,0-1 0,0 1 0,0-1 0,0 0 0,-1 1 0,1-1 0,0 1 0,-1-1 0,1 0 0,0 1 0,-1-1 0,0 0 0,0 1 9,0-1 1,0 1-1,0 0 1,0-1-1,0 1 1,0 0-1,0 0 1,0 0-1,0 0 1,0 0-1,0 0 1,0 0-1,0 0 1,0 0-1,0 0 1,0 1-1,0-1 1,-2 1-1,-1 1 22,-1 0 1,1 0-1,-1 1 1,1 0-1,0-1 1,0 1-1,0 1 0,1-1 1,-1 0-1,1 1 1,0 0-1,0 0 1,0 0-1,0 0 0,1 0 1,-1 1-1,1-1 1,0 1-1,-2 7 0,1 0 166,-1 0 1,2 1-1,0-1 0,0 1 0,1 0 0,1 18 0,0-22-66,1-1 1,0 0 0,1 0 0,0 0-1,0 0 1,1 0 0,0 0 0,0-1-1,1 1 1,7 11 0,-8-15-98,-1-1 0,1 0 1,0 1-1,0-1 0,0-1 1,0 1-1,1 0 0,-1-1 0,1 0 1,-1 1-1,1-1 0,0-1 1,0 1-1,0-1 0,0 1 1,0-1-1,0 0 0,0 0 0,0-1 1,1 0-1,-1 1 0,8-2 1,3-1-723,-1 0 0,1-2 0,27-8 0,41-23-9420,-73 30 8007,23-8-2382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4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51 417 2496,'-18'8'1344,"14"-4"31,4-3-1248,-1-1-1,1 1 0,0 0 0,-1-1 1,1 1-1,-1-1 0,0 1 0,1-1 1,-1 1-1,1-1 0,-1 1 0,0-1 1,1 0-1,-1 1 0,0-1 0,1 0 1,-2 1-1,1-1-53,1 0 0,-1 0 0,0 0 0,1 0 1,-1 0-1,1 0 0,-1 0 0,1 0 0,-1 0 0,0 0 1,1 0-1,-1 0 0,1-1 0,-1 1 0,1 0 0,-1 0 0,1-1 1,-1 1-1,1 0 0,-1-1 0,1 1 0,-1 0 0,1-1 1,0 1-1,-1 0 0,1-1 0,-1 1 0,1-1 0,0 1 1,0-1-1,-1 1 0,1-1 0,0 1 0,0-1 0,-1 1 1,1-1-1,0 0 0,0 1 0,0-1 0,0 1 0,0-1 0,0 1 1,0-1-1,0 0 0,0 0 0,3-31 633,-2 27-447,1-10-89,1 0-1,0 0 1,2 0-1,-1 1 1,2-1-1,0 1 1,0 1-1,11-17 1,-1 7 115,34-40 0,-39 52-218,0 0 0,1 1 1,0 1-1,26-17 0,68-27 487,-89 46-453,0 1 1,1 0-1,1 2 1,22-4 0,-38 8-84,0-1 0,0 1 0,0 0 1,0 0-1,0 0 0,0 0 0,0 1 1,0-1-1,0 1 0,0 0 0,0 0 1,0 0-1,-1 0 0,1 0 0,0 1 1,-1-1-1,1 1 0,-1 0 0,1 0 1,-1 0-1,0 0 0,1 0 0,-1 0 1,-1 0-1,1 1 0,0-1 0,0 1 1,-1 0-1,1-1 0,-1 1 0,0 0 1,0 0-1,0 0 0,0 0 0,-1 0 1,1 0-1,-1 0 0,0 0 0,0 0 1,0 0-1,0 0 0,0 0 0,-1 0 1,0 5-1,-6 16 92,-1-1 0,-1 0-1,-1 0 1,-16 27 0,21-41-16,1-1 548,4-7-619,0-1-1,1 0 0,-1 0 1,0 0-1,1 0 0,-1 0 1,0 1-1,0-1 0,1 0 1,-1 0-1,0 0 1,1 0-1,-1 0 0,0 0 1,1 0-1,-1 0 0,0 0 1,1 0-1,-1 0 0,0 0 1,1-1-1,-1 1 1,0 0-1,0 0 0,1 0 1,-1 0-1,0 0 0,1-1 1,-1 1-1,0 0 0,37-14 154,0-2 0,-1-1 0,42-28 0,11-23-336,-61 47-36,-21 16 62,0-1 1,0 1-1,10-5 1,-17 10 118,0 0 0,0 0-1,0 0 1,1 0 0,-1 0 0,0 0 0,0 0 0,0 0 0,1 0-1,-1 0 1,0 0 0,0 0 0,0 0 0,1 0 0,-1 0 0,0 0-1,0 0 1,0 0 0,0 0 0,1 0 0,-1 0 0,0 0 0,0 0-1,0 0 1,1 0 0,-1 0 0,0 0 0,0 1 0,0-1 0,0 0-1,0 0 1,1 0 0,-1 0 0,0 0 0,0 1 0,0-1 0,0 0-1,0 0 1,0 0 0,0 0 0,0 1 0,1-1 0,-1 0 0,0 0-1,0 0 1,0 1 0,0-1 0,0 0 0,-1 17-145,-8 22 230,1-19-198,4-8 206,0-1-1,0 1 1,2 0 0,-1 0-1,1 0 1,0 14 0,2-20-101,0 0 1,0 0-1,-1-1 1,0 1-1,0 0 1,0 0-1,-1 0 1,-2 5-1,-1 7 124,54-101 2054,-39 70-2209,0 0 0,0 1 0,1 1 0,1-1 0,0 2 0,23-16-1,-25 18-51,1 2-1,0-1 0,1 1 1,-1 1-1,1 0 0,0 1 1,1 0-1,-1 1 0,1 0 1,20-1-1,-31 4 86,0 0 0,0 0 1,0 0-1,0 0 0,0 1 0,0-1 0,0 1 0,-1-1 1,1 1-1,0 0 0,0 0 0,0-1 0,-1 1 0,1 1 1,-1-1-1,1 0 0,-1 0 0,1 1 0,-1-1 0,1 0 0,-1 1 1,0 0-1,0-1 0,0 1 0,0 0 0,0-1 0,0 1 1,-1 0-1,1 0 0,0 3 0,1 1 71,-1 1-1,0-1 0,-1 1 1,0-1-1,0 1 1,0 0-1,-3 11 0,3-13-57,-1 0-1,1-1 1,0 1-1,0 0 0,0 0 1,0-1-1,1 1 1,2 9-1,-2-12 49,0 0 0,-1 0 1,1 0-1,0 0 0,0 0 0,0-1 1,1 1-1,-1 0 0,0 0 0,1-1 1,-1 1-1,1-1 0,-1 1 0,1-1 1,0 0-1,0 1 0,-1-1 0,1 0 0,0 0 1,0 0-1,0-1 0,4 2 0,6 0 19,1 0-1,0-1 1,0-1-1,0 0 1,24-3-1,-7-2 47,41-12-1,-45 8-91,0-1 0,0-1 0,-1-1 0,-1-1 0,0-2 0,38-30 0,-43 34 49,-17 10-59,-1 1-1,1-1 1,0 0 0,-1 0 0,1 0 0,-1 0 0,1 0-1,-1 0 1,1 0 0,-1 0 0,0-1 0,0 1-1,1 0 1,-1-1 0,1-1 0,-4 3-32,1-1 0,0 1 0,0 0 0,-1 0 0,1 0 0,0 0-1,0 0 1,-1 0 0,1 1 0,0-1 0,0 0 0,-1 1 0,1-1 0,-1 1 0,1-1 17,-11 5-35,1 0 1,0 1-1,0 0 0,-15 12 1,1-2-15,8-6 62,-2 1 60,-24 19 0,39-27-45,0 0 1,1 0-1,-1 1 1,1-1-1,-1 1 1,1 0-1,0 0 1,1 0-1,-1 0 1,1 1-1,-4 7 0,6-11 3,-1 1-1,1-1 1,0 1-1,-1-1 0,1 1 1,0-1-1,0 1 0,0 0 1,0-1-1,0 1 1,0-1-1,1 1 0,-1-1 1,1 1-1,-1-1 1,1 0-1,-1 1 0,1-1 1,-1 1-1,1-1 0,0 0 1,0 1-1,0-1 1,0 0-1,0 0 0,0 0 1,3 2-1,-2-2 20,0 1 0,1-1 0,-1 0-1,0 0 1,1 0 0,0 0 0,-1 0 0,1-1 0,-1 1-1,1-1 1,0 0 0,0 0 0,-1 0 0,1 0 0,3 0-1,3-2-4,0-1-1,0 1 0,0-1 0,0-1 0,-1 0 1,0 0-1,1 0 0,-1-1 0,9-8 0,-4 3 37,-1 0 0,-1-1 0,1-1 0,14-19 0,-17 15-73,-7 7-169,-2 9 159,0 0 0,0 0 0,0 0-1,0-1 1,0 1 0,-1 0 0,1 0 0,0 0-1,0 0 1,0 0 0,0-1 0,0 1 0,0 0-1,0 0 1,0 0 0,0 0 0,-1 0 0,1 0-1,0-1 1,0 1 0,0 0 0,0 0 0,0 0-1,-1 0 1,1 0 0,0 0 0,0 0 0,0 0-1,0 0 1,-1 0 0,1 0 0,0 0 0,0 0-1,0 0 1,-1 0 0,0 0-30,0 1 0,1-1 0,-1 1-1,0-1 1,0 1 0,0-1 0,1 1 0,-1 0 0,0-1 0,0 1-1,1 0 1,-1 0 0,1 0 0,-1-1 0,1 1 0,-1 0-1,1 0 1,-1 2 0,-6 18-77,5-13 142,1 1 1,1 0-1,-1-1 0,2 1 1,1 15-1,-2-22-1,1 0 0,-1 0 0,1 0-1,0-1 1,0 1 0,-1 0 0,1 0 0,0-1 0,0 1 0,1 0 0,-1-1 0,0 1-1,0-1 1,1 0 0,-1 1 0,1-1 0,-1 0 0,1 0 0,0 0 0,-1 0-1,1 0 1,0 0 0,0 0 0,0-1 0,0 1 0,0-1 0,-1 1 0,1-1 0,0 0-1,0 0 1,0 0 0,3 0 0,9-1 60,-1-1 0,1-1 0,-1 0 0,0-1 0,0 0 0,14-7 0,13-4-53,46-11 14,87-32-237,-166 54 167,-3 2-10,1 0-1,-1 0 1,1 0 0,6-1 0,-10 3 32,-1 0 1,1 0 0,-1 0 0,1 0 0,0-1-1,-1 1 1,1 0 0,-1 0 0,1 1-1,-1-1 1,1 0 0,-1 0 0,1 0 0,0 0-1,-1 0 1,1 0 0,-1 1 0,1-1 0,-1 0-1,1 1 1,-1-1 0,0 0 0,1 1 0,-1-1-1,1 0 1,-1 1 0,0-1 0,1 1-1,-1-1 1,0 0 0,1 1 0,-1-1 0,0 1-1,0-1 1,1 1 0,-1-1 0,0 1 0,0 0-1,0-1 1,0 1 0,0-1 0,0 1 0,0-1-1,0 1 1,0-1 0,0 2 0,0 1 9,0 1 1,-1 0-1,0 0 1,1-1-1,-1 1 1,-1 0 0,1-1-1,0 1 1,-4 5-1,-23 30-55,3-4 58,20-25 31,3-5 17,-1 0-1,1-1 0,-1 1 1,-5 5-1,35-19 811,32-34-643,-19 13-351,11-12 122,-37 29-32,1 1 0,26-16 0,-33 22 71,9-4-339,-12 11 66,-6 9-2,-3 11 201,3-13 38,-1 0 0,-5 14-1,3-11-13,1-1-1,-4 19 0,6-24 59,0-1 1,1 0-1,-1 0 0,1 0 1,0 0-1,1 1 0,-1-1 1,1 0-1,0 0 0,1 6 1,-1-9-25,0 1 1,-1-1-1,1 0 1,0 0-1,0 0 1,0 0 0,-1 0-1,1 0 1,0 0-1,0 0 1,1 0-1,-1-1 1,0 1-1,0 0 1,0 0-1,0-1 1,1 1-1,-1-1 1,0 1 0,1-1-1,-1 0 1,0 0-1,1 1 1,-1-1-1,0 0 1,1 0-1,-1 0 1,0 0-1,1-1 1,-1 1-1,0 0 1,1 0 0,-1-1-1,0 1 1,2-2-1,7-1 62,-1-1-1,1 0 1,14-10-1,-12 7-61,92-45 180,55-32-22,-142 74-240,-11 5-18,1 1 0,0 0 1,0 1-1,0-1 0,10-3 0,-16 7 78,-1 0 1,0 0 0,1 0 0,-1-1-1,0 1 1,1 0 0,-1 0 0,1 0-1,-1 0 1,0-1 0,1 1 0,-1 0-1,1 0 1,-1 0 0,1 0 0,-1 0-1,0 0 1,1 0 0,-1 0 0,1 0-1,-1 1 1,1-1 0,-1 0-1,0 0 1,1 0 0,-1 0 0,1 1-1,-1-1 1,0 0 0,1 0 0,-1 1-1,0-1 1,1 0 0,-1 1 0,0-1-1,0 0 1,1 1 0,-1-1 0,0 0-1,0 1 1,0-1 0,1 0 0,-1 1-1,0-1 1,0 1 0,0-1-1,0 0 1,0 1 0,0-1 0,0 1-1,0-1 1,0 1 0,0-1 0,0 0-1,0 1 1,0-1 0,0 1 0,0-1-1,0 1 1,-1 3-10,0-1-1,-1 1 1,1-1-1,-1 0 1,-3 7-1,-30 40 9,-13 21 64,-230 428 237,261-463-174,9-19-103,-13 22 1,18-35 36,0 1 1,0-1 0,-1 0-1,1 0 1,-1 0 0,0 0-1,0-1 1,0 0 0,-6 4-1,9-6-31,0-1-1,0 1 0,0-1 1,0 1-1,0-1 0,0 0 0,0 1 1,-1-1-1,1 0 0,0 0 1,0 0-1,0 0 0,0 0 1,0 0-1,0 0 0,-1 0 0,1 0 1,0-1-1,0 1 0,0 0 1,0-1-1,0 1 0,0-1 0,0 1 1,0-1-1,0 1 0,0-1 1,0 0-1,0 1 0,1-1 1,-1 0-1,0 0 0,0 0 0,0-1 1,-2-2-30,0-1 0,0 0 0,0-1 1,1 1-1,-3-6 0,1-3-10,-1 0-1,2 0 1,0 0-1,1-1 1,-1-24 0,3 30-1,0 0-1,0 0 1,1-1 0,1 1 0,-1 0 0,2 0 0,-1 1 0,1-1 0,0 0 0,5-8 0,-3 10 44,-1 1 1,1 0-1,0 1 1,1-1-1,-1 1 0,1 0 1,0 0-1,0 1 0,0 0 1,1 0-1,0 0 1,-1 1-1,1 0 0,1 0 1,10-2-1,7-1 60,0 1 0,0 2 1,33-2-1,-39 4-68,-1 0-210,35 2 1,1 0-6128,-40 2 4219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43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23 3552,'1'-2'325,"0"0"0,0 1 0,0-1 0,1 0 1,-1 0-1,1 1 0,-1-1 0,1 1 0,-1-1 0,1 1 1,0-1-1,3-1 1895,-14 16-661,0-1 0,-13 28-1,-20 45-378,-6 30-331,-8 19-503,-54 85 704,106-213-941,2 0-1,-1 1 1,1-1-1,0 0 0,0 1 1,1 0-1,-1 7 0,2-12-63,0 0 0,0 0-1,0 0 1,1 0-1,-1 0 1,0 0-1,1 0 1,0 0 0,-1 0-1,1-1 1,0 1-1,0 0 1,0 0 0,0-1-1,0 1 1,0 0-1,1-1 1,-1 0 0,0 1-1,1-1 1,-1 0-1,1 1 1,0-1-1,-1 0 1,1 0 0,0 0-1,0 0 1,2 0-1,6 2 16,-1 0 0,1-1 0,-1 0 0,1-1 0,0 0 0,-1 0 0,16-2 0,68-10 20,90-25 123,-182 36-223,6-2-531,1 1 0,-1-1-1,0-1 1,1 1-1,12-8 1,-20 9 399,0 1 0,0-1 1,1 1-1,-1 0 0,0-1 0,0 1 0,0-1 0,0 0 1,0 1-1,0-1 0,0 1 0,0-1 0,0 1 1,0-1-1,0 1 0,0-1 0,0 1 0,0-1 0,0 1 1,0-1-1,-1 1 0,1-1 0,0 1 0,0 0 0,-1-1 1,1 1-1,0-1 0,0 1 0,-1 0 0,1-1 0,-1 1 1,1-1-1,-1 1 0,-14-14-3198,1 8 1436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4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21 143 5888,'-19'-20'1898,"19"19"-1818,0 1-1,0-1 0,-1 1 1,1-1-1,0 1 0,0-1 0,0 1 1,0-1-1,0 1 0,0-1 0,0 1 1,0-1-1,0 0 0,0 1 1,0-1-1,0 1 0,0-1 0,0 1 1,1-1-1,-1 1 0,0-1 1,0 1-1,1-1 0,-1 1 0,0-1 1,0 1-1,1-1 0,-1 1 0,1 0 1,-1-1-1,0 1 0,1 0 1,-1-1-1,1 1 0,-1 0 0,1-1 1,13-7 1001,0 1 1,0 1-1,28-10 1,48-7-261,-61 17-528,27-7-221,111-12 0,-149 24-679,1 1 0,0 1 0,-1 1 0,24 5 0,-8 4-630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47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7 670 2496,'-7'5'1044,"15"-6"1074,40-10 1877,98-47-1334,-67 28-1375,86-48-1,-121 58-869,-43 20-408,-1 0 1,0 0-1,0 0 0,0 0 1,1 1-1,-1-1 0,0 0 1,0 0-1,0 0 1,0 1-1,0-1 0,0 0 1,0 0-1,0 1 0,1-1 1,-1 0-1,0 0 1,0 0-1,0 1 0,0-1 1,0 0-1,0 0 0,0 1 1,0-1-1,0 0 0,0 0 1,0 1-1,-1-1 1,1 0-1,0 0 0,0 0 1,0 1-1,0-1 0,-3 14 247,-3 1-63,-16 27 1,13-27-28,-10 25-1,19-39-126,-1 0-1,1 1 1,-1-1-1,1 0 1,0 1 0,-1-1-1,1 0 1,0 1-1,0-1 1,0 0-1,0 1 1,0-1 0,1 1-1,-1-1 1,0 0-1,1 1 1,-1-1 0,0 0-1,1 0 1,0 1-1,-1-1 1,1 0-1,0 0 1,0 0 0,-1 0-1,1 0 1,0 0-1,0 0 1,0 0-1,0 0 1,0 0 0,1 0-1,-1-1 1,0 1-1,0 0 1,0-1-1,3 1 1,1 1 48,0 0 0,1-1 0,-1 1 0,1-1 0,0-1 1,-1 1-1,1-1 0,6 0 0,13-3-52,0-1 0,0-1 0,-1-2 0,38-14 0,60-17-70,18-7 222,-81 22-213,-53 20-125,-11 5-121,-13 6-27,-4 1 79,-31 19 0,15-7 199,27-16 62,1 0 0,0 0 1,0 1-1,1 1 0,0 0 0,0 0 0,0 0 1,1 1-1,0 1 0,-10 13 0,17-20 14,0 0-1,0-1 1,0 1-1,0 0 1,0 0-1,0 0 0,1 0 1,-1 4-1,1-6-39,0 1-1,0-1 0,0 1 0,0-1 1,0 1-1,0-1 0,0 1 0,0-1 1,0 1-1,0-1 0,1 0 0,-1 1 1,0-1-1,0 1 0,0-1 0,1 1 1,-1-1-1,0 0 0,1 1 0,-1-1 1,0 0-1,1 1 0,-1-1 0,1 0 1,-1 1-1,0-1 0,1 0 0,-1 0 1,1 0-1,-1 1 0,1-1 0,-1 0 1,1 0-1,-1 0 0,1 0 0,-1 0 1,1 0-1,-1 0 0,1 0 0,-1 0 1,0 0-1,2 0 0,9-2 129,0 0 1,0 0-1,1-1 0,-2-1 0,19-8 0,126-63-126,-150 73 54,14-6-839,-19 8 759,0 0 0,0-1 0,0 1 1,0 0-1,0 0 0,0 0 0,0 0 1,1 0-1,-1 0 0,0 0 0,0 0 0,0 0 1,0 0-1,0 0 0,0 0 0,0 0 0,0 0 1,0 0-1,0 0 0,0 0 0,0 0 0,0 0 1,0 0-1,1 0 0,-1 0 0,0 0 0,0 0 1,0 0-1,0 0 0,0 0 0,0 0 0,0 0 1,0 0-1,0 0 0,0 0 0,0 1 0,0-1 1,0 0-1,0 0 0,0 0 0,0 0 1,0 0-1,1 0 0,-1 0 0,0 0 0,0 0 1,0 0-1,0 0 0,0 0 0,0 0 0,0 0 1,0 0-1,0 1 0,0-1 0,0 0 0,0 0 1,0 0-1,0 0 0,0 0 0,0 0 0,-8 9-394,7-7 414,-1 0-1,0 0 0,0-1 1,1 2-1,0-1 1,-1 0-1,1 0 1,0 0-1,0 1 0,0-1 1,0 0-1,0 1 1,1-1-1,-1 1 1,1-1-1,0 1 0,-1 0 1,1-1-1,0 1 1,1-1-1,-1 1 1,0-1-1,1 1 1,-1-1-1,1 1 0,2 4 1,-2-4 32,1 0-1,0 0 1,0 0-1,0-1 1,0 1 0,0 0-1,1-1 1,-1 1 0,1-1-1,0 0 1,0 0 0,0 0-1,0 0 1,0 0 0,0-1-1,0 0 1,0 1 0,1-1-1,4 1 1,0-1 41,0 0 0,0-1 1,0 0-1,0 0 0,0-1 0,14-2 0,-7-1 27,-1 0 0,24-9 0,-21 5-105,0-1-1,-1-1 1,0 0-1,0-1 1,-1-1-1,-1 0 1,0-1-1,-1-1 1,0 0-1,-1 0 1,0-1-1,15-29 1,-6 0-1115,-22 46 1093,0 0-1,1-1 1,-1 1-1,0 0 1,1 0-1,0 0 1,-1 0-1,1 0 0,0 3 1,-2 10 80,-15 41 61,12-42-44,0 1 0,1 0 0,1 0-1,0 0 1,-1 21 0,4-34-47,0-1-1,0 0 1,0 0-1,0 1 1,0-1 0,0 0-1,0 0 1,0 1-1,1-1 1,-1 0-1,0 0 1,1 0 0,-1 1-1,1-1 1,-1 0-1,1 0 1,0 0 0,-1 0-1,1 0 1,0 0-1,0 0 1,0 0-1,0 0 1,0-1 0,1 2-1,0-1 14,0-1-1,0 0 0,0 1 1,1-1-1,-1 0 1,0 0-1,0 0 0,0-1 1,0 1-1,0-1 0,0 1 1,0-1-1,0 1 1,0-1-1,3-2 0,142-64 224,-110 47-353,66-46 1,-22 12-296,-80 53 367,1 0 1,-1 0-1,0 0 1,1 0-1,-1 1 1,0-1-1,1 0 1,-1 1-1,1-1 0,0 1 1,-1-1-1,1 1 1,-1 0-1,1-1 1,0 1-1,-1 0 0,1 0 1,-1 0-1,1 1 1,0-1-1,-1 0 1,1 0-1,-1 1 1,1-1-1,0 1 0,-1 0 1,1-1-1,1 2 1,2 2-36,1 1 0,-1-1 1,0 1-1,-1 0 0,7 9 1,7 6-22,-12-14 92,0-1 0,0 0 0,0 0 0,1-1-1,0 1 1,0-1 0,0-1 0,0 1 0,1-1-1,-1-1 1,1 1 0,0-1 0,9 1 0,-7-2 16,0-1 0,0 0 0,-1 0 0,1-1 0,0 0 0,0-1 0,0 0 0,-1 0 0,1-1 0,11-5 0,0-2-15,-1-1 1,0-1 0,-1-1 0,0 0 0,32-30-1,-45 36-18,0 1 1,0-1-1,7-10 0,-12 15-29,1 0 0,-1 0 1,0 1-1,-1-1 0,1 0 1,0 0-1,0 0 0,-1 0 1,1 0-1,-1 0 0,1 0 1,-1 0-1,0 0 0,0 0 0,0 0 1,0 0-1,0 0 0,-1 0 1,0-3-1,1 4 5,-1 0 1,1 1-1,0-1 0,-1 1 0,1-1 1,-1 1-1,1-1 0,0 1 1,-1-1-1,1 1 0,-1-1 1,0 1-1,1 0 0,-1-1 0,1 1 1,-1 0-1,1-1 0,-1 1 1,0 0-1,1 0 0,-1 0 0,0 0 1,1 0-1,-2-1 0,-1 1-12,1 1 0,-1-1 0,1 0 0,0 0 0,-1 1 0,-4 1 0,-2 2 10,0-1 0,-11 8 1,6-1-3,0 0 0,1 1 0,1 0 1,-1 1-1,2 1 0,0 0 1,0 0-1,-10 19 0,13-20 45,0 2 1,-8 17-1,15-27-11,-1 0 0,1 0 0,-1-1 0,1 1 0,1 0 0,-1 0 0,0 0 1,1 0-1,0 1 0,0-1 0,0 0 0,1 0 0,1 7 0,-2-10 4,1 0 0,-1 0-1,1 0 1,-1 0 0,1 0 0,-1 0-1,1 0 1,0 0 0,-1-1-1,1 1 1,0 0 0,0-1 0,0 1-1,0 0 1,0-1 0,0 1 0,-1-1-1,1 1 1,0-1 0,0 0 0,1 1-1,-1-1 1,0 0 0,0 0 0,0 0-1,1 0 1,4 1 37,0-2 0,0 1 0,10-2-1,-9 1-11,117-28 288,-75 16-302,-7 1-76,0-1 0,-1-2 0,42-22 0,-50 23 41,4-3-466,-36 17 468,-1 0 1,0 0-1,0 0 0,0 0 1,0 0-1,0-1 1,1 1-1,-1 0 0,0 0 1,0 0-1,0 0 1,0 0-1,1 0 0,-1 0 1,0 0-1,0 0 1,0 0-1,0 1 0,1-1 1,-1 0-1,0 0 1,0 0-1,0 0 0,0 0 1,0 0-1,1 0 1,-1 0-1,0 0 0,0 0 1,0 1-1,0-1 1,0 0-1,0 0 0,0 0 1,0 0-1,1 0 1,-1 0-1,0 1 0,0-1 1,0 0-1,0 0 1,0 0-1,0 0 0,0 0 1,0 1-1,0-1 1,0 0-1,0 0 0,0 0 1,0 0-1,0 1 1,0-1-1,0 0 0,0 0 1,0 0-1,0 0 1,0 1-1,0-1 0,0 0 1,-1 0-1,1 0 1,0 0-1,0 0 0,-3 17-94,2-12 93,-1 6-22,0 1 1,1 0-1,1-1 1,0 14 0,1-21 29,-1 0 0,1 0 0,0 0 0,0-1 0,0 1 0,1 0 0,-1-1 0,1 1 1,0-1-1,0 1 0,1-1 0,-1 0 0,0 0 0,1 0 0,0 0 0,3 2 0,-2-1 77,0-1 1,0 1-1,1-1 0,-1 0 0,1-1 0,5 3 0,-7-4-41,0 0 0,0-1 0,0 1-1,0-1 1,0 1 0,0-1 0,0 0 0,0 0 0,0 0 0,0-1-1,5 0 1,3-2-2,0-1 0,0 0 0,0 0-1,-1-1 1,1-1 0,-1 0 0,0 0-1,-1-1 1,11-9 0,11-12-3,33-39 1,-37 38-48,56-69-80,-59 69-4,-19 23 26,0 0 0,0 1 0,0 0 0,1 0 0,7-4 0,-13 8 65,1 1-1,-1 0 1,0 0 0,1-1-1,-1 1 1,0 0 0,1 0 0,-1 0-1,0 0 1,1-1 0,-1 1-1,1 0 1,-1 0 0,1 0-1,-1 0 1,0 0 0,1 0 0,-1 0-1,1 0 1,-1 0 0,1 0-1,-1 0 1,0 0 0,1 0-1,-1 1 1,1-1 0,-1 0-1,1 0 1,0 1-2,-1 0-1,1 0 1,0-1 0,-1 1-1,1 0 1,-1 0 0,1 0 0,-1 0-1,1 0 1,-1-1 0,0 1-1,1 1 1,0 4-19,0-1 1,0 0 0,0 11-1,-2-1 11,0 0 0,-1 0 0,-1 0-1,0-1 1,-1 1 0,0-1 0,-11 24-1,-6 4 157,-29 43-1,47-80-82,0-1-1,0 1 1,-1-1-1,1 0 1,-1 0 0,0 0-1,0 0 1,-1 0 0,-4 2-1,8-5-32,-1 0 1,0 0-1,1-1 0,-1 1 0,0 0 1,0-1-1,0 0 0,1 1 0,-1-1 1,0 0-1,0 0 0,0 0 0,0 0 1,0 0-1,1 0 0,-1-1 0,0 1 0,0-1 1,0 1-1,1-1 0,-1 1 0,0-1 1,1 0-1,-1 0 0,0 0 0,1 0 1,-1 0-1,1 0 0,-2-2 0,-5-10-45,8 11-20,-1 1 0,1-1 0,-1 1 0,0-1 0,0 1 0,0 0-1,0-1 1,0 1 0,0 0 0,-2-2 0,0 0-1,7 3-220,12 4 68,-4-1 239,1 0 1,0-1-1,0 0 1,17 0 0,55-4 87,-48 0-39,8-1 15,0-1 1,73-16 0,-91 13-127,0-1 0,-1-1 0,0-2 0,0 0 0,34-22 0,-52 27 27,-1 1 0,0-2 0,9-8 0,-10 8-104,1 0-1,13-10 1,-19 17-155,-1 2 69,-6 5-12,-8 8 214,-114 85 171,123-96-143,-7 4 10,12-7-46,-1-1 0,1 0 1,0 0-1,-1 1 0,1-1 0,0 0 1,-1 0-1,1 1 0,0-1 1,0 0-1,0 1 0,-1-1 0,1 0 1,0 1-1,0-1 0,0 1 1,0-1-1,0 0 0,-1 1 1,1-1-1,0 1 0,0-1 0,0 0 1,0 1-1,0 0 0,1-1-4,-1 0 0,0 0 0,0 0 0,0 1 0,1-1 0,-1 0 0,0 0 0,0 0 0,0 0-1,1 0 1,-1 0 0,0 0 0,0 1 0,1-1 0,-1 0 0,0 0 0,0 0 0,1 0 0,-1 0 0,0 0-1,0 0 1,1 0 0,-1 0 0,0 0 0,1 0 0,-1 0 0,0-1 0,0 1 0,0 0 0,1 0 0,-1 0-1,11-5 62,-7 3-73,77-38-503,-79 38 419,1 1 0,0 0 0,0 0 0,0 0 0,-1 0 1,5 0-1,-7 2 60,0-1 0,0 1 0,0 0 1,0 0-1,0 0 0,0 0 0,0 0 1,-1 0-1,1-1 0,0 1 0,0 0 1,-1 0-1,1 0 0,-1 1 0,0 1 13,-1 8 8,-6 30-20,8-38 48,-1 0 0,1 0 0,0 0-1,0 0 1,0 0 0,1 0 0,-1 0-1,1 0 1,0-1 0,1 7 0,-1-9 0,-1 1 0,1 0 0,0-1 0,-1 1 0,1 0 1,0-1-1,-1 1 0,1-1 0,0 1 0,0-1 0,-1 1 1,1-1-1,0 0 0,0 1 0,0-1 0,0 0 0,0 0 0,-1 1 1,1-1-1,0 0 0,0 0 0,0 0 0,0 0 0,0 0 0,1-1 1,26-6 182,-24 6-176,81-35 90,-28 12-168,-20 9 67,36-22 1,-56 28 6,-1-2-1,-1 0 1,0-1-1,23-23 1,-14 8-97,-1-2 0,-1 0 1,21-39-1,49-106-470,-61 112 421,7-31-554,-36 87 476,1 0 66,-3 6 105,0-1-1,0 1 0,1 0 0,-1-1 0,0 1 0,0-1 1,1 1-1,-1 0 0,0-1 0,0 1 0,0-1 1,0 1-1,0-1 0,0 1 0,0 0 0,0-1 0,0 1 1,0-1-1,0 1 0,0-1 0,0 1 0,0-1 0,0 1 1,0-1-1,0 1 0,0 0 0,-1-1 0,1 1 1,0-1-1,0 1 0,-1 0 0,1-1 0,0 1 0,0 0 1,-1-1-1,1 1 0,0 0 0,-1-1 0,0 1 0,1 0 16,0 0 1,0-1-1,-1 1 0,1 0 0,0 0 0,0 0 0,-1 0 0,1 0 0,0 0 0,0 0 0,-1 0 0,1 0 0,0 0 0,0 0 0,-1 0 1,1 0-1,0 0 0,0 0 0,-1 0 0,1 0 0,0 0 0,0 0 0,0 1 0,-1-1 0,1 0 0,0 0 0,0 0 0,-1 0 0,1 0 1,0 1-1,0-1 0,0 0 0,-7 6 26,1 0-1,0 1 1,0 0 0,-6 11 0,-16 24 64,-29 63 1,-15 53 49,63-137-18,1 0 0,1 1-1,1 0 1,1 0-1,-4 43 1,8-56-40,1 0 0,0 0 1,1 0-1,0 1 0,1-1 1,0 0-1,0 0 0,0-1 0,1 1 1,1 0-1,0-1 0,0 0 1,0 0-1,1 0 0,0 0 0,1-1 1,6 7-1,-10-11-22,0-1 0,1 0 0,-1 0 0,1-1 0,-1 1 1,1 0-1,0-1 0,0 0 0,0 1 0,-1-1 0,1 0 0,0-1 0,0 1 0,0 0 0,1-1 0,-1 0 1,0 1-1,0-1 0,0 0 0,0-1 0,0 1 0,0-1 0,6-1 0,4-2 24,0-1 0,0-1 0,-1 0 0,14-9 0,-16 10-105,97-61 140,-59 35-127,-42 28-54,-3 1 23,-1 1 0,1-1 1,-1 0-1,1 1 0,-1-1 0,4-4 1,-6 6 44,0 0 1,0 0 0,0 0-1,0 0 1,0 0 0,0 0-1,0 0 1,0 0 0,0 0-1,0 0 1,0 1 0,0-1-1,0 0 1,0 0 0,1 0-1,-1 0 1,0 0 0,0 0-1,0 0 1,0 0 0,0 0-1,0 0 1,0 0 0,0 0-1,0 0 1,0 0 0,0 0-1,0 0 1,1 0 0,-1 0-1,0 0 1,0 0 0,0 0-1,0 0 1,0 0 0,0 0-1,0 0 1,0 0 0,0 0-1,0 0 1,1 0 0,-1 0-1,0 0 1,0 0 0,0 0-1,0 0 1,0 0 0,0 0-1,0 0 1,-3 16-191,2-8 187,-1-1 0,-1 0-1,-3 9 1,-17 24 432,5-7-202,-2 0 0,-41 51 1,58-79-181,-2-1 0,1 0 0,-1 0 0,1 0 0,-9 5 0,12-8-24,0 0-1,0-1 1,0 1 0,0-1 0,0 1 0,0-1 0,0 0 0,0 1-1,0-1 1,0 0 0,0 0 0,0 0 0,0 0 0,0 0 0,0 0 0,0 0-1,0 0 1,0 0 0,0 0 0,0 0 0,0-1 0,0 1 0,0 0-1,0-1 1,0 1 0,0-1 0,0 1 0,0-1 0,0 1 0,0-1 0,1 0-1,-1 1 1,0-1 0,0 0 0,1 0 0,-1 0 0,0 0 0,1 1-1,-1-3 1,-1 0 37,1 0 1,0-1-1,0 1 0,0 0 0,0-1 0,0 1 1,1-1-1,0 1 0,0-6 0,-3-21 55,2 30-101,1-1 0,0 0 0,0 0-1,-1 0 1,1 0 0,0 0 0,0 0 0,0 0-1,0 0 1,0 0 0,0 0 0,0 1 0,0-1-1,1 0 1,-1 0 0,0 0 0,1 0 0,-1 0-1,0 0 1,1 1 0,-1-1 0,1 0 0,-1 0-1,1 0 1,0 1 0,-1-1 0,1 0 0,0 1 0,-1-1-1,1 1 1,1-1 0,-1 0 55,1 1 1,0-1-1,-1 1 0,1 0 1,0-1-1,0 1 0,-1 0 1,1 0-1,0 1 1,0-1-1,-1 0 0,1 0 1,0 1-1,-1-1 0,1 1 1,0 0-1,-1-1 1,3 3-1,19 8 92,1-2 1,-1 0 0,1-1-1,1-1 1,29 4-1,-7-5-553,86 2-1,-118-8-834,-1-1-1,19-2 1,-9-4-3953,-14 5 2243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4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 3136,'-7'0'617,"0"0"0,0 1 0,0 0 0,1 1 1,-1-1-1,0 1 0,1 1 0,-1-1 0,1 1 0,0 0 0,0 0 0,0 1 1,-8 6-1,-16 13 497,-34 23 1132,60-43-2106,0-1 1,0 1 0,1 0 0,-1 0 0,1 1 0,-4 4 0,6-7-105,0 0 0,1 0 1,-1-1-1,1 1 1,-1 0-1,1 0 0,-1 0 1,1 0-1,-1 0 1,1 0-1,0 0 0,0 0 1,-1 0-1,1 0 1,0 0-1,0 0 1,0 0-1,0 0 0,0 0 1,0 0-1,0 0 1,1 0-1,-1 0 0,0 0 1,1 0-1,-1 0 1,0 0-1,1 0 0,-1-1 1,1 1-1,-1 0 1,1 0-1,1 1 0,-1-1 63,0-1 0,0 1-1,1 0 1,-1-1 0,1 1-1,-1-1 1,1 1-1,-1-1 1,0 0 0,1 1-1,-1-1 1,1 0-1,0 0 1,1 0 0,22-3 139,16-7-232,-27 5-45,22-3 0,-32 7-53,0 1 1,1 0-1,-1-1 1,0 2 0,0-1-1,0 0 1,0 1-1,0 0 1,8 2-1,1 5-73,-12-8 92,-1 0-1,0 0 1,0 1 0,1-1-1,-1 0 1,0 1 0,0-1-1,0 0 1,1 1 0,-1-1-1,0 0 1,0 1 0,0-1-1,0 1 1,0-1 0,0 0-1,0 1 1,0-1 0,0 0-1,0 1 1,0-1 0,0 1-1,0-1 1,0 0 0,0 1-1,0-1 1,0 1 0,-1 7-1079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18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306 713 3328,'3'-2'201,"5"-13"5591,-9 15-5672,-20 0 1047,3 2-946,0 2 0,1 0 1,-1 1-1,1 1 0,0 0 1,0 2-1,1 0 0,0 0 1,-30 22-1,38-23-147,-1 1 0,1 0 0,0 0-1,1 0 1,0 1 0,0 0 0,1 0 0,0 1 0,0 0 0,-8 20 0,13-25-6,-1 0 1,1-1-1,-1 1 1,1 0-1,1-1 1,-1 1-1,1 0 1,-1 0-1,2 0 1,-1 0-1,0 0 1,1 0-1,0-1 1,0 1-1,0 0 1,1-1-1,0 1 1,-1-1-1,2 1 1,-1-1-1,0 0 1,1 0-1,0 0 1,0 0-1,0 0 1,0 0-1,6 4 1,-3-4 20,0-1 1,-1 1-1,1-1 1,1 0-1,-1-1 1,0 1-1,1-1 1,-1 0 0,1-1-1,-1 0 1,1 0-1,0 0 1,9-1-1,-1 0 43,1-1-1,0-1 0,0 0 0,24-8 0,-21 4-32,-2 0 0,1-2 0,-1 0 0,0-1 0,16-12 0,75-62 403,-42 31-340,-23 18-30,-1-1 0,69-74-1,-72 59-104,62-100 1,15-63-93,-93 169 70,8-16-376,28-76 0,-55 121-251,-9 21 176,-11 22 234,-2 12 243,2 1 0,-17 67 0,12-33-113,-56 160 228,-23 78 545,42-116 253,49-153 907,29-81-1108,23-35-441,46-43-432,-74 98 39,0 1 0,2 0-1,0 2 1,31-21 0,-48 34 72,1 1 0,-1-1 1,1 1-1,0 0 0,-1-1 1,1 1-1,-1-1 0,1 1 1,0 0-1,-1-1 0,1 1 1,0 0-1,0 0 0,-1 0 1,1 0-1,0 0 0,0 0 1,-1 0-1,1 0 0,0 0 1,0 0-1,-1 0 0,1 0 0,0 0 1,-1 0-1,1 1 0,0-1 1,0 0-1,-1 1 0,1-1 1,-1 0-1,1 1 0,0-1 1,-1 1-1,1-1 0,-1 1 1,1-1-1,-1 1 0,1-1 1,-1 1-1,1 0 0,-1-1 1,0 1-1,1 0 0,-1-1 1,0 2-1,2 3-36,-1 0 1,0 0-1,0 0 0,0 1 1,0 5-1,-1-7 39,1 31 55,-1-22-43,0 0-1,1 0 0,1 0 1,4 19-1,-3-23 63,-1 0 0,2 0 0,-1 0 0,1-1 0,10 16 0,-13-22-38,1 0 0,-1-1 0,1 1 0,-1-1 0,1 0 0,-1 1 0,1-1 0,0 0 0,-1 0 0,1 0 0,0 0 0,0 0 0,0 0 0,0-1 0,0 1 1,0 0-1,0-1 0,0 0 0,0 1 0,0-1 0,0 0 0,0 0 0,0 0 0,0-1 0,0 1 0,0 0 0,0-1 0,0 1 0,0-1 0,0 0 1,0 0-1,0 0 0,3-1 0,17-11 33,-1-1 0,24-19 0,2-1-15,193-107 101,-224 133-150,4-3 46,24-15 0,-39 22-52,0 0 0,0 0 0,0 0 0,-1 0-1,0-1 1,0 0 0,0 0 0,0 0 0,3-7 0,-7 12 8,0 0 0,0 0 1,1-1-1,-1 1 0,0 0 1,0 0-1,0 0 0,0-1 0,0 1 1,0 0-1,0 0 0,0 0 1,0-1-1,0 1 0,0 0 1,0 0-1,0-1 0,0 1 0,0 0 1,-1 0-1,1 0 0,0-1 1,0 1-1,0 0 0,0 0 1,0 0-1,0 0 0,0-1 0,-1 1 1,1 0-1,0 0 0,0 0 1,0 0-1,0-1 0,-1 1 1,1 0-1,0 0 0,0 0 1,0 0-1,-1 0 0,1 0 0,0 0 1,0 0-1,-1 0 0,1 0 1,0 0-1,0 0 0,0 0 1,-1 0-1,1 0 0,0 0 0,0 0 1,-1 0-1,1 0 0,0 0 1,0 0-1,-20 3-242,2 3 190,1 0 0,0 1 0,0 0 0,0 2 0,1 0 0,-27 20 0,31-20 67,-1 1 0,2 1 0,-1 0 0,1 1 0,1 0 0,0 1 0,1 0 0,-10 18 0,16-25 8,0 0 1,1 1 0,-1-1-1,1 1 1,1-1 0,-1 1-1,1-1 1,0 1 0,1 0-1,-1 0 1,1-1 0,1 1-1,-1 0 1,1-1 0,3 10-1,-4-14 11,0-1 0,1 0-1,-1 0 1,1 0 0,-1 0-1,1 0 1,0 0 0,-1 0-1,1 0 1,0 0 0,0 0-1,-1 0 1,1 0 0,0-1-1,0 1 1,0 0 0,0-1-1,0 1 1,0 0-1,0-1 1,1 1 0,1 0-1,-1-1 6,0 0 0,0 0-1,0 0 1,0 0-1,0-1 1,0 1-1,0 0 1,-1-1 0,1 1-1,0-1 1,0 0-1,2-1 1,5-3 48,0 0 1,-1-1-1,0 0 1,8-7 0,-15 12-69,93-88 59,-80 73-54,-1 1 0,0-2 0,-1 0 0,12-22 0,3-8-180,-26 37-120,-7 9-187,4 2 420,0 0 0,0 0 0,0 0 0,1 0 0,-1 0 0,0 0-1,-3 3 1,3-2 46,0 1-1,0-1 0,0 1 1,0-1-1,0 1 1,1 0-1,-1 0 0,1-1 1,0 1-1,-1 0 0,1 1 1,1-1-1,-1 0 0,0 6 1,0-4 1,1 1-1,0 0 1,1 0 0,-1-1 0,1 1-1,0-1 1,1 1 0,2 6 0,-2-6 27,0 0-1,1-1 1,0 1 0,0-1 0,0 1 0,0-1-1,1 0 1,0-1 0,0 1 0,0 0 0,1-1-1,0 0 1,-1 0 0,1-1 0,1 1 0,8 3-1,-10-5 30,-1-1-1,2 0 1,-1 0-1,0 0 1,0-1-1,0 0 1,0 1-1,0-1 1,0-1 0,0 1-1,1-1 1,-1 1-1,0-1 1,5-2-1,2-2 41,0 0 1,-1 0-1,16-11 0,-16 9-24,179-131 251,-168 123-311,-12 8-15,-1-1-1,1 0 1,7-10 0,-13 15-28,-1 0-1,0 1 1,0-2 0,0 1 0,0 0 0,-1 0 0,1 0 0,-1-1 0,0 1 0,0-1 0,0 1 0,0-1-1,0-4 1,-1 8 26,0-1 0,0 1 0,0 0 1,0 0-1,0 0 0,0 0 0,-1-1 0,1 1 0,0 0 0,0 0 0,0 0 0,0 0 0,0 0 0,0-1 0,-1 1 0,1 0 0,0 0 0,0 0 0,0 0 0,0 0 0,-1 0 0,1 0 0,0 0 0,0 0 0,0 0 0,-1 0 0,1-1 1,0 1-1,0 0 0,0 0 0,-1 0 0,1 0 0,0 1 0,0-1 0,0 0 0,-1 0 0,1 0 0,0 0 0,0 0 0,0 0 0,0 0 0,-1 0 0,1 0 0,0 0 0,0 0 0,0 1 0,0-1 0,0 0 0,-1 0 0,1 0 0,0 1 1,-11 7-12,8-4-25,0 1 0,0 0 0,0 0 0,1 0 0,0 0 0,0 0 0,0 1 0,0-1 0,1 1 0,-1 7 0,1-5 47,0 1 1,1 0-1,0-1 0,1 1 1,0-1-1,3 13 1,0-10 16,1 1 1,0-1-1,1-1 1,0 1 0,14 18-1,-20-29-17,4 5 45,0 0 1,0 0 0,0 0-1,1-1 1,0 1 0,0-1-1,0 0 1,0 0 0,1-1 0,-1 0-1,1 0 1,8 3 0,-5-3 5,0-1 0,0 0 0,0-1 0,0 1 0,0-2 0,0 1 0,18-3 0,1-2 39,0-2 0,0-1-1,0-1 1,40-18 0,44-25-57,17-7 177,-75 38-261,71-40-1,-118 56 27,-4 3-7,0 0 0,0-1 0,0 1 0,0-1 0,0 0 0,-1 0 0,4-3 0,-10 5-150,-8 3 91,0-1 0,0 2-1,1 0 1,-14 6 0,-45 25 59,51-25-26,7-3 66,1 0-1,0 0 1,0 2-1,0-1 1,1 1-1,1 0 1,-17 20-1,23-24 9,-1 0-1,1-1 0,0 1 0,0 0 0,1 1 0,-1-1 0,1 0 0,0 1 0,1-1 0,-1 1 0,1 0 0,0-1 0,0 1 0,1 0 0,0 0 0,0-1 0,0 1 0,1 0 0,0 0 0,2 7 0,-3-11 0,1-1 0,-1 1 0,1-1-1,0 0 1,-1 0 0,1 1 0,0-1-1,0 0 1,-1 0 0,1 0 0,0 0 0,0 0-1,0 0 1,1 0 0,-1 0 0,2 1-1,-1-1-5,-1-1 0,1 1-1,0-1 1,-1 0 0,1 1-1,0-1 1,0 0 0,-1 0-1,1 0 1,0 0-1,0-1 1,-1 1 0,1 0-1,0-1 1,-1 1 0,3-2-1,11-4 51,-1 0-1,0-1 0,23-16 1,42-34 78,-44 30-60,-15 12-80,-2 0 1,0-2-1,-1 0 1,0 0-1,-2-2 0,16-22 1,-30 40-27,0-1-1,0 0 1,0 1-1,0-1 1,0 0-1,0 1 1,-1-1-1,1 0 1,-1 0 0,1 0-1,0-3 1,-1 5 20,-1 0 1,1 0-1,0 0 1,0 0-1,0-1 1,0 1 0,0 0-1,0 0 1,0 0-1,0 0 1,0-1-1,0 1 1,0 0 0,-1 0-1,1 0 1,0 0-1,0 0 1,0-1-1,0 1 1,0 0-1,0 0 1,-1 0 0,1 0-1,0 0 1,0 0-1,0 0 1,0 0-1,-1 0 1,1 0-1,0 0 1,0 0 0,0 0-1,-1 0 1,1 0-1,0 0 1,0 0-1,0 0 1,0 0 0,-1 0-1,1 0 1,0 0-1,0 0 1,0 0-1,0 0 1,-1 0-1,1 0 1,0 0 0,0 0-1,0 1 1,0-1-1,0 0 1,-1 0-1,1 0 1,0 0-1,0 0 1,0 0 0,0 1-1,0-1 1,-12 10-200,-7 9 141,1 1 0,1 1-1,0 0 1,2 1 0,1 1 0,-23 49-1,-113 331 233,93-157-390,3 39 336,50-268 11,0 0 1,-1 0-1,-1 0 1,0 0-1,-14 23 1,19-38-90,1-1-5,-1 1 0,0-1 0,1 0 0,-1 0 0,0 0 1,0 0-1,0 0 0,0 0 0,0 0 0,-1 1 0,1-2-14,1 0-1,-1 1 1,0-1 0,1 0-1,-1 0 1,0 0-1,1 0 1,-1 0 0,0 0-1,0 0 1,1 0-1,-1 0 1,0-1-1,1 1 1,-1 0 0,0 0-1,1-1 1,-1 1-1,1 0 1,-1-1 0,0 1-1,1 0 1,-1-1-1,1 1 1,-1-1-1,1 1 1,-1-2 0,-6-5 49,1-2 1,1 1 0,-1-1 0,1 0-1,1 0 1,-5-11 0,9 19-65,-8-19-15,2-1-1,0 0 1,2 0 0,-4-33 0,3 20 59,1 9-33,1 0-1,0 0 1,4-46-1,-1 64-10,1-1-1,1 0 0,-1 1 1,1 0-1,0-1 1,1 1-1,0 0 0,0 0 1,1 0-1,0 1 1,0-1-1,0 1 0,1 0 1,0 0-1,0 0 1,10-8-1,-3 5-27,0 1 1,2-1-1,-1 2 0,17-7 1,61-20-98,-55 22 239,-30 10-105,60-22 109,92-44 0,-138 57-74,0-1 0,0 0 0,-1-2 0,-1 0-1,0-1 1,-1-1 0,-1 0 0,21-29 0,52-85 58,-69 100-167,42-73 163,-17 28-79,-40 68-65,-1 1 1,0-1-1,0 0 0,-1 0 0,1 0 1,-2 0-1,1 0 0,-1-1 0,0 1 1,-1-1-1,1-7 0,-2 14 30,0 0 1,0 0-1,0 0 0,0 0 0,0 0 1,0 0-1,0 0 0,0 0 1,-1 0-1,1 0 0,-1 1 1,1-1-1,0 0 0,-2-1 0,2 1 2,-1 1 0,1 0 0,0-1 0,-1 1 0,1 0 0,-1-1-1,1 1 1,-1 0 0,1 0 0,-1 0 0,1 0 0,-1-1-1,1 1 1,-1 0 0,1 0 0,-1 0 0,1 0 0,-1 0 0,1 0-1,-1 0 1,-1 1-22,0-1 0,-1 1 0,1 0 0,0 0 1,0 0-1,0 0 0,1 0 0,-1 0 0,0 0 0,-3 3 0,-2 3 42,0 0-1,1 1 1,0 0 0,0 0-1,1 0 1,0 0 0,0 1-1,0 0 1,2 0 0,-6 16-1,7-17 89,0 1 0,0 0 1,1-1-1,0 1 0,0 0 0,1-1 0,0 1 0,1 0 0,0-1 0,0 1 0,1 0 0,3 9 0,-3-14-42,0 0-1,0 1 1,0-1-1,1 0 1,-1 0-1,1-1 1,0 1-1,0 0 1,0-1-1,1 0 0,-1 1 1,1-1-1,0-1 1,-1 1-1,1-1 1,1 1-1,-1-1 1,0 0-1,0-1 1,1 1-1,6 1 1,2-1 28,0 0 1,0 0-1,0-2 1,0 1-1,0-2 1,17-2-1,5-2-259,0-2 1,0-1-1,-1-2 0,58-25 1,-21-1-3037,-4-7-3311,-22 11 2505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5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140 544 1728,'0'0'38,"0"0"-1,0 0 1,0-1 0,0 1-1,0 0 1,0 0 0,0-1-1,0 1 1,-1 0 0,1 0-1,0 0 1,0-1 0,0 1 0,0 0-1,0 0 1,0-1 0,0 1-1,1 0 1,-1 0 0,0-1-1,0 1 1,0 0 0,0 0-1,0-1 1,0 1 0,0 0-1,0 0 1,0 0 0,1-1-1,-1 1 1,0 0 0,0 0-1,0 0 1,1 0 0,-1-1 0,0 1-1,0 0 1,0 0 0,1 0-1,-1 0 1,0 0 0,0 0-1,0 0 1,1 0 0,-1-1-1,1 1 103,0 0-1,-1-1 0,1 1 1,0-1-1,-1 1 1,1-1-1,-1 1 0,1-1 1,-1 1-1,1-1 0,-1 0 1,1 1-1,-1-1 1,0 0-1,1 1 0,-1-1 1,0 0-1,0 1 0,1-1 1,-1 0-1,0 0 0,0 1 1,0-1-1,0 0 1,0 0-1,0 1 0,0-1 1,0 0-1,0-1 0,-2-1 165,1 1-1,0-1 0,-1 0 0,1 0 0,-1 1 0,0-1 0,0 1 0,0-1 1,-3-2-1,3 4-255,1 0 0,-1 0 0,0 0 0,0 0 1,1 0-1,-1 1 0,0-1 0,0 1 0,0-1 0,0 1 1,0 0-1,0-1 0,0 1 0,0 0 0,0 0 1,1 1-1,-4-1 0,1 1-38,0 0 0,-1 1 0,1-1 0,0 1-1,0 0 1,1 0 0,-1 0 0,0 0 0,1 1 0,-1-1 0,1 1 0,0 0 0,-3 3 0,1 0-12,0-1 0,1 1 0,-1 0 0,1 1 0,1-1 0,-1 0 0,-1 8 0,3-9 39,0 1 1,1-1 0,0 0 0,0 1 0,1-1 0,0 1-1,0-1 1,0 1 0,0-1 0,1 0 0,0 1-1,0-1 1,0 1 0,1-1 0,0 0 0,0 0 0,0 0-1,1 0 1,-1 0 0,4 4 0,-3-5 35,0 0 0,0-1 0,0 1 0,1-1 0,-1 1 0,1-1 0,0 0 0,0 0 0,0-1 0,0 1 0,1-1 1,-1 0-1,1 0 0,-1 0 0,1-1 0,-1 0 0,1 1 0,0-2 0,0 1 0,0 0 0,0-1 0,7-1 0,-7 1-16,-1 0 0,1-1 0,-1 0 0,1 0 0,-1 0 1,1-1-1,-1 1 0,0-1 0,0 0 0,1 0 0,-1-1 0,-1 1 0,1-1 0,0 0 0,-1 0 0,1 0 0,-1 0 0,0-1 0,0 0 0,0 1 0,-1-1 0,1 0 0,-1 0 0,0 0 0,0 0 1,0-1-1,-1 1 0,0-1 0,0 1 0,0-1 0,0 1 0,0-6 0,0 2-56,-1-1 1,0 1-1,0-1 0,-1 1 0,0-1 1,0 1-1,-1 0 0,-4-12 1,3 15-36,1 0 0,0 0 0,-1 1 0,0-1 0,0 1 1,-1 0-1,1-1 0,-1 2 0,0-1 0,0 0 0,0 1 0,0 0 1,-1 0-1,-7-4 0,-3 1-232,0 0 1,0 1 0,-17-3-1,25 6-5,7 2 265,0 0 0,0 0 0,0 0 1,0 0-1,0 0 0,0 0 1,0 0-1,0 0 0,0 0 0,0 0 1,0 0-1,0 0 0,0 0 1,1 0-1,-1 0 0,0 0 0,0 0 1,0 1-1,0-1 0,0 0 1,0 0-1,0 0 0,0 0 0,0 0 1,0 0-1,0 0 0,0 0 1,0 0-1,0 0 0,0 0 0,0 0 1,0 0-1,0 0 0,0 1 1,0-1-1,0 0 0,0 0 0,0 0 1,0 0-1,0 0 0,0 0 1,0 0-1,0 0 0,0 0 0,0 0 1,0 0-1,0 0 0,0 0 1,0 0-1,0 1 0,0-1 0,0 0 1,0 0-1,0 0 0,-1 0 1,1 0-1,0 0 0,0 0 0,0 0 1,0 0-1,0 0 0,0 0 1,0 0-1,0 0 0,0 0 0,0 0 1,8 9-12,12 9 214,-13-14-56,0 0-1,1-1 1,0 1-1,-1-2 1,1 1 0,0-1-1,0 0 1,1-1-1,-1 1 1,0-2 0,1 1-1,-1-1 1,14-2-1,-11 1-3,-1-1 0,1-1-1,-1 0 1,0 0 0,1-1-1,-2 0 1,1-1 0,0 0-1,-1-1 1,10-6 0,22-22 457,65-68 1,-76 67-552,-3-1-1,-1-1 1,-1-1 0,27-60-1,-37 62 7,-11 27-268,-1 0 0,10-15 0,-11 28-5,-3 4 138,0 1-1,-1 0 1,-4 15-1,-1 0 71,-50 158 88,39-131-112,-63 220-190,1-5 348,69-233-95,-4 10 293,-1-1 0,-23 43-1,36-80-191,0 1-1,-1-1 0,1 0 1,-1 0-1,-8 8 0,11-13-92,1 1 0,-1-1 0,0 1-1,0-1 1,1 1 0,-1-1 0,0 1-1,0-1 1,0 0 0,0 1-1,1-1 1,-1 0 0,0 0 0,0 0-1,0 1 1,0-1 0,0 0 0,0 0-1,-1-1 1,1 1-10,0-1 1,0 1-1,0-1 0,0 0 1,0 1-1,0-1 0,0 0 1,0 0-1,0 0 0,1 0 1,-1 0-1,0 0 0,1 0 1,-1 0-1,1 0 0,-1 0 1,1 0-1,-1 0 0,0-2 1,-1-4-8,0 0 0,1 0 0,0 0 0,0 0 0,0 0 0,1 0 0,0 0 0,0 0 0,1 0 0,0 0 0,0 0 0,0 0 0,5-11 0,0 3 19,0-1 1,2 1-1,0 1 0,16-23 0,-17 28-5,0 1 0,0 0-1,1 1 1,0-1 0,0 2-1,1-1 1,0 1 0,0 0 0,1 1-1,-1 0 1,1 1 0,19-6-1,-8 4-24,1 0 0,0 2 1,1 1-1,-1 1 0,25 0 0,-30 3-426,1 0-1,-1 1 1,0 1-1,28 8 1,-16-3-687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42 3136,'-5'-9'5200,"-8"28"-3670,7-8-1161,2 0-1,-1 0 0,-3 14 0,-3 9 303,-102 321 2225,103-316-2762,0 1 106,2 1 1,2 1 0,1-1-1,3 1 1,1-1 0,2 1-1,12 73 1,-9-90-73,2 0 0,0-1 0,2 1 0,0-2 0,20 39 0,-25-57-92,0 0 1,0-1 0,0 0-1,0 1 1,1-1-1,-1-1 1,1 1 0,0 0-1,1-1 1,-1 0-1,0 0 1,1 0 0,6 3-1,-5-4-23,1 0 0,-1 0 0,1 0-1,-1-1 1,1 0 0,0 0 0,0-1 0,-1 0-1,1 0 1,8-2 0,8-2 21,-1-2-1,1 0 1,-1-2-1,33-15 1,-32 11-25,-1 0 0,-1-1 0,23-18 0,-36 25-32,28-21 45,-2-2-1,-1 0 0,38-45 1,-32 30 92,64-95 0,-91 120-155,0-1 0,-2-1 0,0 0 0,-2 0 0,0-1 0,-2 0 0,0-1-1,3-25 1,-5 0 12,-3-89 0,-3 111-52,-1 0 1,-1 0-1,-2 0 1,-9-29-1,12 47-18,0-1 0,-1 1 0,1 0 0,-2 0 0,1 0 0,-1 1 0,0-1 0,-1 1 0,0 0 0,0 1 0,0-1 0,-1 1 0,0 1 0,0-1 0,-1 1 0,-13-7 0,9 7 2,0 0 1,0 0-1,-1 2 0,-13-3 0,-53-6-21,53 9 73,0 1 1,1 2 0,-1 0 0,-45 8-1,58-6-73,-9 1-37,0 1 0,0 1-1,-33 12 1,50-15-218,0 0-1,0 1 0,0-1 1,0 1-1,1 0 0,-1 0 1,1 0-1,0 1 0,0-1 0,0 1 1,0 0-1,1 1 0,0-1 1,-1 0-1,1 1 0,1 0 1,-1 0-1,1 0 0,0 0 1,-2 7-1,1 18-1767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16 3488,'6'-16'3722,"-4"28"-2610,-1-10-1044,-1 0 0,0-1 0,1 1 0,-1 0 0,0 0 0,0-1 0,0 1 0,0 0 0,0 2 0,-10 81 1936,-8 41-290,-1 2-1078,6-37-78,11-78-326,1 1-1,1 22 0,1-12-951,10-38-4811,-3 1 3862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9 4320,'-3'-8'3968,"2"17"-3110,-9 37 1514,4-19-1222,-11 35 0,9-38-852,1 1-1,1 1 0,-5 45 1,8-39-148,1-16-55,0-1-1,1 1 0,2 29 1,0-43-124,-1 1 1,0-1 0,1 0-1,-1 0 1,0 0 0,-1 0-1,1 1 1,0-1 0,-1 0-1,1 0 1,-1 0 0,-1 4 0,1 2-612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37 4064,'-9'-8'1824,"0"8"448,13 0-1408,1 0 992,4 0-1088,10-4 800,11 1-896,12-6 64,5 9-416,9-9-224,-4 9-32,6-3-64,-2 6 0,-9-3 128,-8 9-64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1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44 180 2560,'5'1'3429,"-3"8"-1641,-1-8-1673,-1 0 0,1 1 0,-1-1 0,0 1 0,0-1 0,1 0 0,-1 1 0,0-1 0,0 1 0,0-1 0,-1 2 0,-7 76 2066,-3 22-1114,-8 47-211,9-54 917,8-85-789,2-9-972,0 0 1,0 0 0,0 0 0,0 0 0,0 0 0,0 0 0,0 0-1,0 0 1,0 0 0,0 0 0,0 0 0,0 0 0,0 0-1,0 0 1,0-1 0,0 1 0,0 0 0,0 0 0,-1 0 38,1 0-38,0 0 0,0 0-1,0 0 1,0 0 0,0 0 0,0 0 0,0 0 0,0 0-1,0 0 1,0 0 0,0 0 0,0 0 0,0 0 0,0 0-1,0 0 1,0 0 0,0 0 0,0 0 0,0 0 0,0 0 0,0 0-1,0 0 1,0 0 0,-1 0 0,1 0 0,0 0 0,0 0-1,0 0 1,0 0 0,0 0 0,0 0 0,0 0 0,0 0 25,0 0-25,0 0 0,0 0 0,0 0-1,0 0 1,0 1 0,0-20 868,1 3-639,0-21 0,2-23-150,0 29-16,20-133-180,-14 113-56,18-58 1,-19 85 250,15-32 0,-21 50-89,1 0 0,1 0 0,-1 1 1,1-1-1,0 1 0,0 0 0,0 0 0,1 0 1,0 1-1,0-1 0,5-3 0,-8 7-6,0 0 0,-1 1 1,1-1-1,0 0 0,0 1 0,-1-1 0,1 1 0,0 0 0,0-1 0,0 1 1,-1 0-1,1 0 0,0 0 0,0 0 0,0 1 0,0-1 0,2 1 1,-1 0-1,0 1 1,1-1 0,-1 1 0,0 0 0,0 0 0,0 0 0,-1 0 0,5 4 0,0 2 37,0 0 0,0 1 1,-1 0-1,10 16 1,-10-14 59,-1 1 1,0-1 0,-1 1-1,0 0 1,0 0-1,-1 1 1,-1-1 0,0 1-1,0 14 1,-2-19-7,-1 0 0,0-1 0,0 1 0,0 0 0,-1-1 0,0 1 0,0-1 0,-1 0 0,0 0 0,0 0 0,-1 0 0,0 0 0,0-1 0,0 0 0,-1 0 0,-8 8 0,10-10-99,-1-1 0,0 1-1,0-1 1,0 0-1,0-1 1,0 1 0,-1-1-1,1 1 1,-1-1 0,0-1-1,0 1 1,0-1-1,1 0 1,-1 0 0,0 0-1,-1 0 1,1-1 0,0 0-1,0 0 1,0-1-1,0 1 1,0-1 0,0 0-1,0 0 1,0-1 0,1 0-1,-1 0 1,0 0-1,-7-5 1,7 4-579,1-1 0,0 0-1,0 0 1,0 0 0,0 0 0,-5-8-1,-5-15-5858,13 18 3500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23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293 609 3392,'5'-4'4416,"-29"6"-2054,-42 23-726,38-16-1408,0 2 1,1 1-1,-39 23 1,60-30-194,0 0 1,1 1 0,-1 0 0,1 0 0,1 0 0,-1 1 0,1 0 0,0 0 0,0 0-1,-2 8 1,5-14 0,1 0 0,-1 0 0,1 0-1,0 1 1,-1-1 0,1 0 0,0 0 0,0 0-1,0 0 1,0 0 0,0 0 0,0 0 0,0 1-1,0-1 1,0 0 0,0 0 0,1 0-1,-1 0 1,1 0 0,-1 0 0,0 0 0,2 2-1,-1-2 26,0 0 0,0 0-1,0 0 1,0 0-1,0 0 1,1 0 0,-1-1-1,0 1 1,0 0-1,1-1 1,-1 1 0,0-1-1,1 1 1,-1-1 0,0 1-1,1-1 1,-1 0-1,1 0 1,-1 0 0,2 0-1,5-1 49,0 0-1,0-1 1,0 1-1,0-2 0,-1 1 1,1-1-1,12-7 1,0 1 15,48-26 228,-32 16-101,-29 15-191,0-1 1,0 1-1,0-1 0,0 0 1,8-10-1,-13 13-95,1 0 1,-1-1-1,0 0 0,0 0 0,0 0 0,0 0 0,-1 0 1,1 0-1,-1 0 0,0 0 0,1 0 0,-1-1 0,-1 1 1,2-7-1,-2 10 10,0 0 0,0 0 0,0 0 0,0 0 1,0-1-1,0 1 0,0 0 0,0 0 0,0 0 0,0 0 0,0 0 0,0 0 1,0 0-1,0 0 0,0 0 0,0 0 0,0-1 0,0 1 0,0 0 1,0 0-1,-1 0 0,1 0 0,0 0 0,0 0 0,0 0 0,0 0 1,0 0-1,0 0 0,0 0 0,0 0 0,0 0 0,0 0 0,0 0 1,0 0-1,0-1 0,-1 1 0,1 0 0,0 0 0,0 0 0,0 0 0,0 0 1,0 0-1,0 0 0,0 0 0,0 0 0,0 0 0,0 0 0,-1 0 1,1 0-1,0 1 0,0-1 0,0 0 0,0 0 0,0 0 0,0 0 1,-7 5-539,-4 8 235,9-10 344,1 0 1,-1 0-1,1 0 0,0 0 0,0 1 1,1-1-1,-1 0 0,1 0 0,-1 1 1,1-1-1,0 1 0,0-1 0,1 0 0,-1 1 1,1-1-1,-1 0 0,1 0 0,0 0 1,0 1-1,1-1 0,-1 0 0,3 4 1,6 10 183,-8-13-33,0 0 0,0 0 0,1-1 0,4 6 0,-6-8-112,0 0 0,0 0 0,0 0 0,0 0 0,1-1 0,-1 1 0,0 0 0,1 0 0,-1-1 1,0 1-1,1-1 0,-1 0 0,1 1 0,-1-1 0,1 0 0,-1 0 0,2 0 0,-2 0 36,4 1 10,0 3-64,-5-4-25,2 1 44,4-1 4,-5 0-49,18 0 144,7-1 170,-1 0 0,47-10 0,-57 8-229,0-1-1,-1-1 0,1 0 0,-1-1 0,26-15 0,-18 6-55,32-28 0,-47 38-229,-6 5 182,0 0 1,0-1 0,-1 1-1,1 0 1,0-1-1,-1 1 1,1-1-1,-1 1 1,1-1-1,0 1 1,-1-1-1,1 0 1,-1 1-1,1-1 1,-1 0-1,0 1 1,1-1 0,-1 0-1,0 1 1,1-2-1,-1 1 22,1 0 0,0 0 0,0 0 0,-1 0-1,1 0 1,0 0 0,0 0 0,0 1 0,0-1 0,0 0 0,0 0-1,0 1 1,2-2 0,-1 1-11,1-1 1,-1 0-1,0 0 0,0 0 0,-1-1 0,1 1 1,0 0-1,-1-1 0,3-3 0,4-9 34,26-26 111,-13 16 27,28-43 0,20-67 53,-38 68-250,63-125-192,-92 190 158,-1-1 1,0 1-1,0 0 0,0 0 1,0-1-1,0 1 0,0-1 1,0 1-1,-1-1 0,1 1 1,-1-1-1,0 1 0,0-1 1,0 1-1,0-6 0,0 8 38,0 0-1,0-1 0,0 1 1,0 0-1,0 0 1,-1 0-1,1-1 0,0 1 1,0 0-1,0 0 0,0-1 1,0 1-1,0 0 0,-1 0 1,1 0-1,0-1 0,0 1 1,0 0-1,0 0 0,-1 0 1,1 0-1,0 0 0,0-1 1,0 1-1,-1 0 0,1 0 1,0 0-1,0 0 0,-1 0 1,1 0-1,0 0 0,0 0 1,-1 0-1,1 0 0,0 0 1,-11 5-319,-6 12 113,2 1 183,1 1-1,1 0 1,-15 31 0,-25 66-49,44-95 45,-37 81-4,-29 72 160,-30 99-101,62-147 95,17-46 364,-48 102-1,74-182-407,0 1-1,-1 0 0,1 0 1,0-1-1,-1 1 0,1 0 1,0 0-1,-1-1 0,1 1 1,-1 0-1,1-1 0,-1 1 1,1-1-1,-1 1 0,1-1 1,-1 1-1,0-1 0,0 2 1,9-20 436,44-75-476,-38 69-106,35-54-56,-43 69 141,10-13-55,1 1 1,0 1-1,27-24 0,-3 9 81,71-45 0,-37 36 25,40-26 13,-93 55-61,0-2 0,-2-1 0,21-21 0,-7 0-61,-2-2 0,33-54 0,-9 3 163,72-107-14,-97 156-191,-20 26-1,22-26 0,-23 27-169,-8 8-69,-2 8 320,0 0 1,0 0 0,0-1 0,0 1-1,0 0 1,0 0 0,0 0-1,0 0 1,0-1 0,0 1 0,0 0-1,0 0 1,-1 0 0,1 0-1,0 0 1,0-1 0,0 1 0,0 0-1,0 0 1,0 0 0,-1 0 0,1 0-1,0 0 1,0 0 0,0 0-1,0 0 1,0-1 0,-1 1 0,1 0-1,0 0 1,0 0 0,0 0-1,0 0 1,-1 0 0,1 0 0,0 0-1,0 0 1,-3 2-51,0 0 0,0 0 1,0 0-1,0 0 0,1 0 0,-4 4 0,-2 1 52,-2 3-6,0 0-1,0 1 0,1 1 0,1-1 0,0 1 0,1 1 0,0-1 0,-7 19 0,-4 16 35,-11 51 1,15-50 30,-68 217-118,72-231 259,6-17-76,-8 21 0,11-37-89,1 1 0,-1 0 0,1-1 0,-1 1-1,1 0 1,0-1 0,-1 1 0,1 0 0,0 0 0,0-1-1,0 1 1,1 0 0,-1-1 0,1 3 0,0-3 210,0 1-212,0 0 0,0 0 1,1-1-1,-1 1 0,1-1 0,0 1 0,2 1 0,-1 0 33,0-1-41,0 0-1,0 0 1,0 0 0,0-1 0,0 1 0,0-1-1,5 2 1,16 7 283,-21-9-274,-1-1 0,1 0-1,0 0 1,0 0-1,-1 0 1,5-2 0,7 1 34,-10 1-18,-1-1 0,0 1 0,1-1 0,-1 0 0,0 0 0,1 0 0,-1 0 0,0-1 0,0 1 0,4-4 0,30-22 31,-24 16 40,-4 5-89,-1-1 0,0 1 0,0-1 0,-1-1 0,0 0 0,0 0 0,0 0 0,-1-1 0,-1 0 0,0 0 0,7-16 0,-11 24-32,-1 0-1,1 0 0,-1 0 1,0 0-1,0 0 0,1 0 1,-1 0-1,0 0 0,0-1 1,0 1-1,0 0 0,0 0 1,0 0-1,0 0 0,-1 0 1,1 0-1,0 0 0,-1 0 1,1 0-1,0 0 0,-1 0 1,1 0-1,-1 0 0,-1-1 1,1 1-2,1 1 0,-1-1 1,0 1-1,0-1 1,0 1-1,0-1 0,0 1 1,0 0-1,0 0 1,0-1-1,0 1 0,0 0 1,0 0-1,0 0 0,0 0 1,0 0-1,0 0 1,0 0-1,0 1 0,0-1 1,0 0-1,0 1 1,0-1-1,0 0 0,-1 1 1,-5 3-9,1 0 1,-1 1 0,1-1-1,0 1 1,0 0 0,0 1-1,1-1 1,-1 1 0,1 0-1,1 1 1,-1-1 0,1 1-1,1 0 1,-1 0 0,-2 9-1,5-15 36,0 1-1,1-1 0,-1 0 0,1 1 0,-1-1 0,1 1 0,0-1 0,0 0 1,0 1-1,0-1 0,0 1 0,0-1 0,0 1 0,0-1 0,0 0 1,1 1-1,-1-1 0,0 1 0,1-1 0,0 0 0,-1 1 0,1-1 0,0 0 1,-1 0-1,1 1 0,0-1 0,0 0 0,0 0 0,0 0 0,0 0 0,0 0 1,0 0-1,1 0 0,-1-1 0,0 1 0,0 0 0,1-1 0,-1 1 1,0-1-1,3 1 0,2 1 85,1-1 0,-1 0-1,1-1 1,-1 1 0,1-1 0,0 0 0,10-2 0,155-31 136,-45 7-210,-94 18-66,-24 6 2,1 0-1,-1 0 1,17-1-1,-25 3 41,0 0 0,0 0 0,0 1 0,0-1 0,0 0 0,0 0 0,0 1 0,0-1-1,0 0 1,0 1 0,0-1 0,0 1 0,0-1 0,0 1 0,0 0 0,0-1 0,-1 1-1,1 0 1,0 0 0,0 0 0,-1-1 0,1 1 0,0 2 0,2 1 53,-2 1 1,1 0 0,0-1-1,0 7 1,5 10 120,11 17 316,24 36-1,-40-71-417,1 0-1,-1 0 1,1 0-1,0 0 1,0-1-1,0 1 1,0-1-1,0 1 1,0-1-1,0 0 1,1-1-1,-1 1 1,8 2-1,-8-3-196,0 0-1,0-1 0,0 0 1,0 1-1,0-1 0,0 0 1,6-1-1,-7 1-333,0-1 0,1 1 0,-1-1 0,0 0 0,0 1 0,0-1 0,0 0 0,0 0 0,0-1 0,0 1 0,1-2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23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 4800,'-6'-3'4784,"8"2"-4288,-1 0-194,0 0 0,0 1 0,0-1 1,1 1-1,-1-1 0,0 1 0,0-1 1,1 1-1,-1 0 0,0-1 0,0 1 1,1 0-1,1 0 0,25 0 1478,-3 1-1205,30-4-259,75-6-168,33-3-491,-54 13-5047,-80 2 2953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53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130 435 3072,'0'-1'98,"0"1"1,0-1 0,0 1-1,0-1 1,0 1-1,0-1 1,0 0 0,0 1-1,0-1 1,-1 1-1,1-1 1,0 1-1,0-1 1,0 1 0,-1-1-1,1 1 1,0-1-1,-1 1 1,1-1 0,0 1-1,-1-1 1,1 1-1,0 0 1,-1-1-1,1 1 1,-1 0 0,0-1-1,-17 0 2988,5 2-2415,9-1-625,1 0 1,-1 1-1,0 0 0,0-1 0,1 1 1,-1 1-1,1-1 0,-1 0 0,1 1 1,-1 0-1,1 0 0,0 0 0,0 0 1,0 0-1,0 1 0,0-1 0,0 1 1,1 0-1,-1 0 0,1 0 0,0 0 1,0 0-1,0 0 0,0 1 0,1-1 1,-2 5-1,0-1-10,1-1 0,0 1 0,1-1 1,-1 1-1,1 0 0,1-1 0,-1 1 1,1 0-1,1 0 0,-1-1 0,1 1 0,0 0 1,0 0-1,4 8 0,-4-12 13,1 0 0,-1 0-1,1 0 1,0 0 0,0 0 0,0-1 0,0 1-1,0-1 1,1 1 0,-1-1 0,1 0 0,0 0 0,0 0-1,-1 0 1,1 0 0,0-1 0,5 2 0,-3-1 22,-1-1 0,1 1 0,0-1 0,0-1 1,0 1-1,0 0 0,0-1 0,0 0 1,1-1-1,-1 1 0,7-2 0,0-1 104,0 0 1,-1-1-1,1-1 0,-1 0 0,0 0 0,21-14 0,-28 16-138,-1 1 0,0-1-1,1 1 1,-1-1 0,0 0-1,0-1 1,0 1 0,-1 0 0,1-1-1,-1 0 1,0 1 0,0-1-1,0 0 1,-1 0 0,1 0-1,-1 0 1,0-1 0,0 1-1,0 0 1,-1 0 0,1-1-1,-1 1 1,-1-7 0,0 7-46,0 1 0,0-1-1,0 1 1,0-1 0,-1 1 0,0 0 0,0 0 0,0-1 0,0 1-1,0 1 1,0-1 0,-1 0 0,0 1 0,1-1 0,-1 1 0,0 0 0,0-1-1,0 1 1,0 1 0,-1-1 0,-4-2 0,-7-1-101,-1-1-1,1 2 1,-22-4 0,36 7 107,-5 0-179,-3-1-109,9 2 282,0 0 0,-1 0 0,1 0 0,0 0 0,0 0 0,0 0 0,0 0 0,0 0 0,0 0-1,-1 0 1,1 0 0,0 0 0,0 0 0,0 0 0,0 0 0,0 0 0,0 0 0,0 0 0,-1 1 0,1-1 0,0 0 0,0 0 0,0 0-1,0 0 1,0 0 0,0 0 0,0 0 0,0 0 0,0 0 0,0 0 0,0 1 0,-1-1 0,1 0 0,0 0 0,0 0 0,0 0 0,0 0 0,0 0-1,0 1 1,0-1 0,0 0 0,15-4-263,18-3 403,121-24 643,-117 21-561,0-1-1,37-18 0,-61 24-176,-1-2 0,0 0 0,0 0 0,-1-1 0,0-1 0,0 0 1,-1 0-1,14-17 0,-11 11 32,-1-1-1,-1-1 1,-1 0 0,0 0 0,-1-1 0,12-36 0,8-20-319,-26 68 51,-2 7-237,-2 14-41,-73 274-331,-27-1 1112,73-218 321,-3-2 0,-3-1 0,-3-2 0,-75 101-1,107-159-287,4-6-260,1 0 1,-1 0-1,0 0 1,1 0-1,-1 0 1,0 0-1,0 0 1,0-1-1,0 1 1,0 0-1,0 0 1,0-1-1,0 1 1,0-1-1,0 1 0,0-1 1,-3 1-1,4-1-63,0 0 0,-1 0 0,1 0 0,0 0 0,-1 0 0,1 0 0,0 0 0,0 0 0,-1 0 0,1 0 0,0 0 0,-1 0 0,1-1 0,0 1-1,0 0 1,-1 0 0,1 0 0,0-1 0,0 1 0,-1 0 0,1 0 0,0-1 0,0 1 0,0 0 0,0 0 0,-1-1 0,1 1 0,0 0 0,0 0 0,0-1-1,0 1 1,0 0 0,0-1 0,0 1 0,0 0 0,0-1 0,0 1 0,0 0 0,0-1 0,0 1 0,0 0 0,0 0 0,0-1 0,0 1 0,0 0 0,0-1-1,0 1 1,1-1 0,5-19 9,0 9-94,0 1 0,1 0 0,0 0-1,0 1 1,1 0 0,0 0 0,1 0-1,0 1 1,0 1 0,17-11 0,-1 3-92,0 1 0,1 1 0,36-13 0,-53 22-59,0 1 1,1 0-1,-1 1 1,1 0-1,-1 0 1,1 1 0,0 0-1,0 1 1,0 0-1,-1 0 1,1 1-1,0 0 1,11 4-1,17 6-5995,-19-7 3450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5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1074 1728,'-16'10'560,"15"-9"-509,1-1 0,0 0 1,-1 1-1,1-1 0,0 0 0,-1 1 1,1-1-1,0 0 0,0 1 1,0-1-1,-1 1 0,1-1 0,0 0 1,0 1-1,0-1 0,0 1 0,0-1 1,0 1-1,0-1 0,0 0 0,0 1 1,0-1-1,0 1 0,0-1 0,0 1 1,0-1-1,0 1 0,0-1 0,0 0 1,1 1-1,-1-1 0,0 1 0,0-1 1,0 0-1,1 1 0,2 0 185,0-1 0,0 1 1,0-1-1,-1 0 0,1 0 0,0 0 0,0 0 0,0 0 0,0-1 0,0 1 0,0-1 1,-1 0-1,1 0 0,0 0 0,-1 0 0,1 0 0,-1-1 0,5-2 0,4-4 129,0-1 0,16-16 0,-20 18-138,42-42 439,77-68 423,-14 35-617,51-42-1,-140 104-357,0-2 0,-1 0 1,-2-2-1,27-37 0,-23 24 9,19-41 0,-37 62-440,-6 16 308,0 0 0,0-1 0,0 1 0,0 0 0,0 0 0,0 0 0,0 0 0,0 0 0,0 0 0,0 0 0,0 0 0,0 0 0,-1 0 0,1 0 0,0 0 0,0 0 0,0 0 0,0 0 0,0 0 0,0 0 0,0 0 0,0-1 0,0 1 0,0 0 0,0 0 0,-1 0 0,1 0-1,0 0 1,0 0 0,0 0 0,0 0 0,0 0 0,0 1 0,0-1 0,0 0 0,0 0 0,0 0 0,0 0 0,-1 0 0,1 0 0,0 0 0,0 0 0,0 0 0,0 0 0,0 0 0,0 0 0,0 0 0,0 0 0,0 0 0,0 0 0,0 0 0,0 0 0,0 1 0,-11 8-361,-99 110-72,-2-2 695,88-89 1,2 1-1,-27 43 0,45-64-140,0-1 0,0 1 0,1-1 0,0 1 0,0 0 0,1 0 0,0 1 0,-1 9 0,3-17-67,0 1-1,0 0 0,0 0 0,0 0 1,0 0-1,1 0 0,-1-1 1,1 1-1,-1 0 0,1 0 0,0-1 1,-1 1-1,1 0 0,0-1 1,0 1-1,0-1 0,2 3 0,-1-3 16,0 1 0,0-1 0,0 0 0,0 0 0,0 0 0,1 0-1,-1 0 1,0 0 0,0-1 0,1 1 0,-1-1 0,1 1 0,-1-1-1,0 0 1,1 0 0,-1 0 0,3-1 0,15 0 112,-1-2 0,-1-1 1,1 0-1,0-2 0,21-8 0,2-5 12,42-23-1,-61 27-150,0 0 1,0-2-1,-2 0 1,0-2-1,23-26 1,84-115-19,-51 62 38,-11 16-42,137-161-83,-197 236 32,25-30 28,-29 35-34,-1 1 1,0 0 0,0-1 0,0 0 0,0 1-1,0-1 1,0 0 0,-1 1 0,1-1 0,0 0-1,-1 0 1,0 1 0,1-1 0,-1 0 0,0 0-1,0 0 1,0 0 0,0-2 0,0 4 35,0 0-1,0-1 1,0 1 0,0 0-1,0 0 1,0 0 0,0 0-1,0 0 1,-1 0 0,1 0-1,0 0 1,0 0 0,0 0 0,0-1-1,0 1 1,0 0 0,0 0-1,0 0 1,0 0 0,0 0-1,0 0 1,-1 0 0,1 0-1,0 0 1,0 0 0,0 0 0,0 0-1,0 0 1,0 0 0,0 0-1,0 0 1,-1 0 0,1 0-1,0 0 1,0 0 0,0 0-1,0 0 1,0 0 0,0 0 0,0 0-1,0 0 1,0 0 0,-1 0-1,1 0 1,0 0 0,0 0-1,0 0 1,0 0 0,0 0 0,0 1-1,-15 4-70,1 1 0,0 0 0,0 1 0,1 1 0,0 0 0,0 1 0,0 0 0,-20 21 0,17-13 151,0 1-1,2 0 0,0 1 1,-15 26-1,-112 240 661,85-162-635,47-104-65,-136 322 1335,139-325-779,10-26 949,16-30-1280,-3 11-353,31-47 4,-39 63-33,1 0 0,0 2 0,20-19 0,-10 20-855,-25 52 741,8 33 197,-3-70 72,1 1-1,-1-1 1,1 0-1,0 0 1,0 0-1,0 0 1,4 7-1,-4-9 14,0-1-1,1 0 1,-1 1-1,0-1 1,1 0-1,0 0 1,-1 0-1,1 0 1,0 0-1,0 0 1,0-1-1,0 1 1,0-1-1,1 1 1,-1-1-1,4 2 1,-3-2 0,0 0-1,1-1 1,-1 1 0,1-1 0,0 1-1,-1-1 1,1 0 0,-1-1 0,1 1-1,5-2 1,35-11 260,-39 11-258,29-12 64,0-1 0,-2-2 1,0-1-1,-1-1 0,0-2 0,29-27 0,-47 36-63,14-17-1,-23 26-111,-1-1-1,0 0 1,-1 0 0,1 0-1,-1 0 1,1-1 0,-1 1-1,2-10 1,-4 14 55,1-1 0,-1 1 0,0 0 0,0-1 0,0 1 1,0-1-1,0 1 0,0 0 0,0-1 0,0 1 0,-1 0 0,1-1 0,0 1 0,0-1 0,0 1 0,0 0 0,0-1 1,-1 1-1,1 0 0,0 0 0,0-1 0,0 1 0,-1 0 0,1-1 0,0 1 0,-1 0 0,1 0 0,0-1 0,0 1 1,-1 0-1,1 0 0,0 0 0,-1 0 0,1-1 0,0 1 0,-1 0 0,1 0 0,-1 0 0,1 0 0,0 0 1,-1 0-1,1 0 0,0 0 0,-1 0 0,1 0 0,-1 0 0,1 0 0,-24 5-301,18-3 295,0 0 1,1 0 0,-1 1 0,1-1-1,-1 1 1,1 0 0,0 1-1,0-1 1,1 1 0,-1 0 0,1 0-1,-5 6 1,7-7 14,0 0-1,0 0 1,0 0-1,1 0 1,0 0-1,-1 0 1,1 0-1,0 0 1,1 0-1,-1 0 1,0 1 0,1-1-1,0 0 1,0 1-1,0-1 1,0 0-1,0 0 1,1 1-1,0-1 1,-1 0-1,1 0 1,0 0-1,0 0 1,1 1 0,1 2-1,10 16-38,2-2 1,-1 1-1,2-2 0,1 0 0,34 29 0,-47-44-392,0 0 0,0 0-1,1-1 1,-1 0-1,1 0 1,0 0-1,0 0 1,0-1-1,0 0 1,0 0-1,1 0 1,9 2 0,4-4-1438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25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26 3136,'1'-1'219,"0"-1"0,0 1-1,-1-1 1,1 1 0,0-1 0,1 1 0,-1-1 0,0 1 0,0 0 0,1 0-1,-1 0 1,0-1 0,1 1 0,-1 0 0,1 1 0,1-2 0,3-1 1889,-30 54 1332,-76 198-1701,72-171-1330,-45 121 206,40-114-201,-17 40 3092,52-135-2935,3-14-497,-1 15-75,1 1 1,-1 0 0,2 0 0,-1 0 0,1 0-1,0 1 1,0 0 0,11-8 0,6-4-119,34-21 1,-56 40 117,15-11-59,1 1 0,1 0 0,0 2 1,0 0-1,20-6 0,-29 12 10,-1 0 0,1 1-1,-1 0 1,1 0 0,-1 1 0,11 0 0,-14 1 24,1 0 0,-1 0 1,0 0-1,1 0 1,-1 1-1,0 0 0,0 0 1,0 1-1,0-1 0,7 6 1,-10-6 20,0 0 0,0 0 0,0 0 0,0 0 0,0 0 0,0 1 0,-1-1 0,1 1 0,-1-1 0,0 1 0,0 0 0,0-1 0,0 1 0,0 0 0,0 0 0,-1-1 0,1 1 0,-1 0 0,0 0 0,0 0 0,0 0 0,0 0 0,-1 0 0,1-1 0,-1 1 0,1 0 0,-1 0 0,0 0 0,0-1 0,-2 5 0,-6 5 82,0 0 0,0-1 0,-1 0 0,-1 0 0,0-1 0,0 0 0,-1-1 0,-20 12 0,23-16-4,0 0 0,-1 0 0,0-1 0,0 0-1,0-1 1,0 0 0,-18 2 0,23-4-41,0-1 1,0 0-1,0 0 1,0 0-1,0-1 1,0 0-1,0 0 1,0 0-1,0 0 1,0-1-1,0 0 1,0 0-1,1 0 1,-1-1-1,1 1 1,0-1-1,0 0 1,-5-5-1,-3-1 8,-11-10 9,22 18-66,0 0 1,0 0-1,0 0 0,0-1 1,0 1-1,0 0 1,0 0-1,1 0 1,-1-1-1,0 1 1,1 0-1,-1-1 0,1 1 1,-1-3-1,2 2-69,0-3-336,0 4 201,-1 3 60,1 1 161,-1 0 0,1 0 0,-1 0 0,1 1 0,0-1 0,1 0 0,-1 0 0,0-1 0,1 1 0,-1 0 0,1 0 0,0-1 0,0 1 0,0-1 0,0 1 0,1-1 0,3 3 1,0 0 10,0 0 0,1-1 1,0 0-1,0 0 1,12 5-1,-7-5 54,-1-1 0,1 0-1,0-1 1,0 0 0,0-1 0,0 0-1,13-2 1,12-1 87,37-9-1,-36 4-5,0-1 1,-1-3-1,59-24 0,-69 23-107,-1-1 1,0-1-1,-2-2 1,1 0-1,30-28 1,-14 11-526,-61 76-218,13-28 681,0 0 0,1 1 0,0 0 0,-5 31 0,5-21 69,4-17 20,1-1-1,0 1 1,0 0-1,1-1 1,0 1-1,3 14 1,-3-22-21,0 0 1,0 0 0,1 1-1,-1-1 1,0 0-1,0 0 1,1 0 0,-1 0-1,1 0 1,-1 0-1,1-1 1,-1 1 0,1 0-1,1 1 1,-2-2-23,0 1 1,1-1-1,-1 0 0,1 1 1,0-1-1,-1 0 0,1 0 1,-1 0-1,1 1 0,-1-1 1,1 0-1,-1 0 1,1 0-1,0 0 0,-1 0 1,1 0-1,-1 0 0,1 0 1,0-1-1,4 0 59,-1-1-1,0 0 1,0 0-1,0 0 1,7-5-1,-8 5-52,43-31 275,22-15-144,133-57-144,-162 90-198,-36 14 145,0 0-1,0 0 0,0 1 0,0-1 0,0 1 0,0 0 1,0-1-1,1 1 0,5 1 0,-9 0 31,1-1 0,-1 1 0,1-1 0,-1 1 0,0-1 1,1 1-1,-1-1 0,0 1 0,1-1 0,-1 1 0,0-1 0,0 1 0,0 0 0,1-1 0,-1 1 0,0-1 0,0 1 1,0 0-1,0-1 0,0 1 0,0-1 0,0 1 0,0 0 0,0-1 0,-1 1 0,1 0 0,-3 5-15,0 1 0,0-1 0,-1 0 0,1 0 0,-7 6 0,7-8 10,-78 119-213,8-12 232,36-58 90,-81 111 45,90-127 6,-3-2 0,-44 40-1,69-70-62,1 0-1,-1-1 1,0 0-1,-7 4 1,12-8-59,0 1 1,-1 0 0,1-1-1,-1 1 1,1-1 0,-1 1-1,1-1 1,-1 0-1,1 0 1,-1 1 0,1-1-1,-1 0 1,0-1-1,1 1 1,-1 0 0,1 0-1,-1-1 1,1 1 0,-1 0-1,1-1 1,-1 0-1,-1 0 1,2 0-18,1 0 0,-1 0 1,1 1-1,-1-1 0,1 0 0,-1 0 0,1 0 1,-1 0-1,1 0 0,0 0 0,0 0 0,-1 0 1,1 0-1,0 0 0,0 0 0,0 0 0,0 0 1,0 0-1,0 0 0,0 0 0,1 0 0,-1 0 1,0 0-1,0 0 0,1 0 0,-1 0 0,1 1 1,0-2-1,13-28 127,-13 29-118,9-15 20,0 2-1,1 0 0,24-24 1,-21 25-5,0 1 0,1 1 0,1 0 0,-1 1 0,2 0 0,-1 2 0,1 0 0,34-11 0,11 1 46,77-11 0,-128 27-76,18-4-254,67-10 357,-32 11-3657,-37 7 1631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5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6656,'-9'-3'3008,"23"10"-2624,0-7 768,6 5-704,32-2 544,9 3-576,23-3-32,2 2-224,13-5 32,-13 4-96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7:59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227 618 2816,'1'0'219,"0"-1"1,-1 1 0,1-1-1,0 1 1,-1-1-1,1 0 1,-1 1-1,1-1 1,-1 0-1,0 1 1,1-1-1,-1 0 1,0 0 0,1 1-1,-1-1 1,0 0-1,0 0 1,0 0-1,1 0 1,-1 1-1,0-2 1,-1 1-102,1 1 1,-1 0-1,1-1 1,0 1-1,-1-1 1,1 1-1,-1 0 1,1-1-1,-1 1 1,1 0-1,-1 0 1,1-1-1,-1 1 1,0 0-1,1 0 1,-1 0-1,1 0 1,-1 0-1,1 0 1,-1 0-1,0 0 1,1 0-1,-1 0 1,1 0-1,-1 0 1,0 0-1,1 0 1,-1 1-1,-8 1 111,1 0 0,-1 1-1,1 0 1,0 0 0,0 1 0,0 0-1,-11 7 1,-3 5 224,-21 20 0,35-30-389,1 1-1,1 1 0,-1-1 1,1 1-1,1 0 0,-1 0 1,1 1-1,1-1 0,0 1 1,0 0-1,0 0 0,1 1 1,1-1-1,0 1 0,-2 14 1,4-20 27,0-1 0,0 0 1,0 0-1,0 1 1,1-1-1,-1 0 1,1 1-1,0-1 1,0 0-1,0 0 1,1 0-1,2 4 1,-4-6-48,1 0 0,0 0 0,-1 0-1,1 0 1,0 0 0,0 0 0,0 0 0,0 0 0,0-1 0,0 1 0,0 0 0,0-1 0,0 1 0,0-1 0,0 1 0,1-1 0,-1 1 0,0-1 0,0 0 0,0 0 0,1 0 0,-1 1 0,0-1 0,0 0 0,0 0 0,1-1 0,-1 1 0,0 0 0,0 0 0,1-1 0,-1 1 0,0 0 0,0-1 0,0 0 0,0 1 0,2-2-1,2-1 74,0-1-1,1 0 1,-1 0-1,0 0 0,-1-1 1,6-7-1,23-33 214,-26 35-291,4-7-55,0-1 0,-1 0 0,-1 0 0,10-30 0,-19 47-36,0 0-1,1-1 0,-1 1 1,0 0-1,0 0 0,0-1 1,0 1-1,0 0 0,0-1 1,0 1-1,0 0 0,-1 0 1,0-3-1,1 4 25,0 0 1,0-1-1,0 1 0,-1 0 1,1-1-1,0 1 1,0 0-1,-1 0 1,1-1-1,0 1 0,0 0 1,-1 0-1,1 0 1,0-1-1,-1 1 0,1 0 1,0 0-1,-1 0 1,1 0-1,0 0 0,-1 0 1,1-1-1,0 1 1,-1 0-1,1 0 0,0 0 1,-1 0-1,1 0 1,-1 0-1,1 1 0,0-1 1,-1 0-1,1 0 1,0 0-1,-1 0 0,1 0 1,0 0-1,-1 1 1,1-1-1,0 0 1,-1 0-1,1 0 0,0 1 1,0-1-1,-1 0 1,1 0-1,0 1 0,0-1 1,-1 1-1,-1 1-38,0 1 0,0-1 0,0 1 0,0-1 0,1 1 0,-1 0 0,1-1 0,0 1 0,-1 0 0,1 0 0,0 0 1,1 0-1,-2 5 0,2-6 89,0 0-1,0 0 1,0 0 0,-1 0 0,2 0 0,-1 0 0,0 0 0,0 0 0,1 0 0,-1 0 0,1 0 0,0 0 0,-1 0 0,1 0-1,0 0 1,0-1 0,0 1 0,0 0 0,0-1 0,1 1 0,-1-1 0,1 1 0,1 1 0,4 1 44,0 0 0,0-1-1,1 1 1,-1-1 0,1-1 0,-1 1 0,1-1 0,0-1 0,0 1-1,0-2 1,13 1 0,10-2 230,51-7 0,-78 7-264,30-4 135,0-2-1,0-1 1,-1-2-1,40-17 0,-48 15-169,47-30-1,-59 33-19,0 0 1,-1-2 0,0 1 0,20-24-1,-20 23-149,-11 10 145,0 0 1,1 0 0,-1 1-1,0-1 1,0 0 0,0 0-1,0 0 1,-1 0 0,1-1-1,0 1 1,0 0-1,0-2 1,-1 2 33,0 2-48,0 0-125,-7 7-337,-3 8 369,-14 35 0,15-31 151,-19 33 1,-38 69-77,33-57 495,24-43 346,9-15-16,5-12 109,0-19-780,38-55 171,-35 67-225,63-104 343,-58 92-348,-2-1 0,0 0 1,7-30-1,15-85-18,-17 69 26,40-142-174,-37 144-131,-14 52 131,-3 12 5,0 0-1,-1-1 1,0 1 0,0 0-1,0-8 1,0 13 116,-1 0 0,0 0-1,0 0 1,0-1 0,0 1 0,0 0-1,0 0 1,0 0 0,0 0 0,0 0-1,0 0 1,0 0 0,0-1 0,0 1-1,0 0 1,0 0 0,0 0 0,0 0-1,0 0 1,0 0 0,0-1 0,0 1-1,0 0 1,0 0 0,0 0 0,0 0-1,-1 0 1,1 0 0,0 0 0,0 0-1,0-1 1,0 1 0,0 0 0,0 0-1,0 0 1,0 0 0,0 0 0,0 0-1,-1 0 1,1 0 0,0 0-1,0 0 1,0 0 0,0 0 0,0 0-1,0 0 1,0 0 0,-1 0 0,1 0-1,0 0 1,0 0 0,-6 6-133,-6 14 76,-1 8 29,2 0 0,0 1 0,2 0-1,-6 36 1,5-17 95,-4 17-137,-36 108 1,12-75 176,-68 185 127,100-264-65,-6 31 0,10-42-61,1 0-1,0 1 1,1-1-1,0 0 1,0 0-1,3 11 1,-3-18-82,0 0 0,0 0 1,0 0-1,1 0 0,-1 0 0,0 0 0,0 0 1,1 0-1,-1 0 0,1-1 0,-1 1 0,1 0 1,-1 0-1,1 0 0,0-1 0,-1 1 1,1 0-1,0-1 0,-1 1 0,1-1 0,0 1 1,0-1-1,0 1 0,0-1 0,-1 1 0,1-1 1,0 0-1,0 0 0,0 1 0,0-1 0,0 0 1,0 0-1,0 0 0,0 0 0,0 0 0,0 0 1,1 0-1,1-1 12,0 0 0,0 0 0,0 0 1,0 0-1,0-1 0,0 1 0,0-1 0,-1 1 1,1-1-1,3-3 0,18-19 66,33-43 0,-40 44-76,45-52-200,-48 60 192,-1-1-1,0-1 1,-1 1-1,-1-2 1,11-22-1,-22 39-34,1 0 0,-1 0 0,0-1-1,0 1 1,0 0 0,1 0 0,-1-1-1,-1 1 1,1 0 0,0 0-1,0 0 1,0-1 0,-1 1 0,1 0-1,0 0 1,-1 0 0,1 0 0,-1-1-1,1 1 1,-1 0 0,-1-2 0,2 3 16,-1-1 1,1 1 0,0-1 0,-1 1-1,1 0 1,0-1 0,-1 1 0,1-1 0,-1 1-1,1-1 1,-1 1 0,1 0 0,0-1-1,-1 1 1,1 0 0,-1 0 0,0-1-1,1 1 1,-1 0 0,1 0 0,-1 0 0,1 0-1,-1 0 1,1 0 0,-1 0 0,0 0-1,1 0 1,-1 0 0,1 0 0,-1 0 0,1 0-1,-1 0 1,0 0 0,1 0 0,-2 1-1,2-1 6,0 0 0,0 0 0,0 1 0,0-1 0,0 0 0,0 0 0,0 0-1,0 0 1,0 0 0,0 0 0,-1 1 0,1-1 0,0 0 0,0 0 0,0 0-1,0 0 1,0 0 0,0 0 0,-1 0 0,1 0 0,0 0 0,0 0 0,0 0-1,0 0 1,0 1 0,0-1 0,-1 0 0,1 0 0,0 0 0,0 0 0,0 0-1,0 0 1,-1-1 0,1 1 0,0 0 0,0 0 0,0 0 0,0 0 0,0 0-1,0 0 1,-1 0 0,1 0 0,0 0 0,0 0 0,0 0 0,0 0 0,0 0-1,0-1 1,-1 1 0,1 0 0,0 0 0,0 0 0,0 0 0,0 0 0,0-1 0,0 2-22,1-1 12,1 0 0,0 0-1,-1 1 1,1-1 0,-1 1 0,1-1 0,-1 1-1,1-1 1,1 2 0,1 0 15,0 0 0,0 0 0,0-1 0,0 1 1,0-1-1,1 0 0,-1 0 0,0 0 0,7 0 0,43-3-68,-26 0 55,165-13 437,-156 10-408,1-2-1,-1-2 1,37-14 0,-57 16 3,0-1 1,-1-1 0,0 0-1,-1-1 1,0-1-1,19-18 1,-21 13-419,-15 19 366,1-1-1,0 0 0,-1 1 0,1 0 0,0-1 0,0 1 0,1 0 0,-1-1 0,0 6 1,-1 2 7,-6 18-79,-4 32 0,8-8-47,4-41 146,0 1 1,-1 0 0,-1 0 0,0 0 0,-3 11 0,-2-2 41,-8 22 208,14-40-215,0 0 1,-1 0 0,1 0-1,-1 0 1,0 0-1,0 0 1,0-1 0,-1 1-1,-4 3 1,7-5-21,-1-1-1,0 1 1,0-1 0,0 0-1,0 1 1,0-1 0,0 0-1,0 0 1,0 0 0,0 1-1,0-1 1,1 0 0,-1 0-1,0 0 1,0 0 0,0-1-1,0 1 1,0 0 0,0 0-1,0-1 1,0 1 0,0 0-1,0-1 1,0 1 0,1-1-1,-1 1 1,-1-2 0,-3-1 32,1-1 0,0 1 1,1-1-1,-6-5 0,-15-20 94,2 4-87,2 0-1,-27-42 1,40 57-103,-5-10-464,12 20 510,0 0 0,0 0 1,0 0-1,0 0 1,0 0-1,0 0 1,0 0-1,0 0 0,0 0 1,0 0-1,0-1 1,0 1-1,0 0 1,0 0-1,0 0 0,0 0 1,0 0-1,0 0 1,0 0-1,0 0 0,0 0 1,0 0-1,0 0 1,0 0-1,0-1 1,0 1-1,0 0 0,1 0 1,-1 0-1,0 0 1,0 0-1,0 0 1,0 0-1,0 0 0,0 0 1,0 0-1,0 0 1,0 0-1,0 0 1,0 0-1,0 0 0,0 0 1,0 0-1,1 0 1,-1 0-1,0 0 1,0 0-1,0 0 0,0 0 1,0 0-1,0 0 1,0 0-1,0 0 0,0 0 1,0 0-1,0 0 1,0 0-1,1 0 1,-1 0-1,0 0 0,0 0 1,0 0-1,0 0 1,0 0-1,13 8-214,12 9 253,1-1-1,41 19 1,-57-30-6,1-1 1,-1 0 0,1-1 0,0 0 0,0-1 0,0 0 0,1-1 0,-1 0-1,23-2 1,67-15 94,170-49 0,-185 37 101,-75 23-235,0 0-1,0 0 0,-1-1 1,0-1-1,13-10 0,-8 1-264,-15 10 26,-9 5 94,-14 7 60,2 1 0,-43 19 0,52-21 62,1 1 0,-1 0 0,1 0 0,1 2 0,-20 16 0,27-22 45,0 1 0,0 0 0,0 1 0,0-1 0,1 1 0,0-1 0,-1 1 0,1 0 0,1-1 0,-1 1 0,1 0 0,-1 0 0,1 0 0,0 1-1,0-1 1,1 0 0,-1 0 0,1 0 0,0 1 0,0-1 0,2 7 0,-2-8 0,1 0 0,0 0 0,0 0 0,0 0 0,0 0 0,0-1 0,0 1 0,1 0 0,0-1 0,-1 1 0,1-1 0,0 1 0,0-1 0,0 0 0,1 0 0,3 3 0,-3-3 29,1 0-1,0 0 0,0 0 1,0-1-1,0 1 1,0-1-1,1 0 1,-1 0-1,0-1 1,7 1-1,1-1 20,-1-1 0,0 0 0,0 0 0,0-2 0,0 1 0,0-1 0,-1-1 0,14-5 0,-15 5-24,-1 0 0,0 0 1,0-1-1,-1 0 0,0 0 0,1 0 0,-2-1 1,1 0-1,10-13 0,-13 13-17,1 0-42,-1-1-1,0 0 1,0 0-1,4-9 1,-8 15 9,1 0 0,-1 0 0,0-1 1,1 1-1,-1 0 0,0 0 1,0 0-1,1-1 0,-1 1 1,0 0-1,0 0 0,0 0 1,-1-1-1,1 1 0,0 0 1,0 0-1,-1 0 0,1-1 0,0 1 1,-1 0-1,0 0 0,1 0 1,-1 0-1,1 0 0,-1 0 1,0 0-1,0 0 0,0 0 1,1 0-1,-1 1 0,0-1 0,0 0 1,0 1-1,-2-2 0,-4-2 17,0 1 0,0 0 0,0 0-1,0 1 1,0 0 0,0 0 0,0 1 0,-1 0-1,1 0 1,-1 0 0,-9 1 0,-14 1-168,70-7 535,-13 1-354,-15 3-16,0 1-4,-1-1 0,14-3 0,-1-2-1,45-5-1,-7 2 36,-48 7-54,0 1-1,0 0 1,0 1-1,0 0 1,0 1-1,0 1 1,0 0 0,24 5-1,1 2-83,-28-6 103,1 0-1,-1 0 1,0 1 0,0 0 0,0 1-1,0 0 1,-1 1 0,16 9 0,-24-13 6,0 0 1,1 0 0,-1 1-1,0-1 1,0 0 0,0 0-1,0 0 1,0 1 0,0-1-1,-1 0 1,1 1 0,0-1-1,-1 1 1,1-1 0,-1 1-1,1-1 1,-1 1-1,0-1 1,0 1 0,0 0-1,1-1 1,-2 1 0,1-1-1,0 3 1,-2 3 2,0-1 0,0 1 1,0-1-1,-6 11 0,5-12-1,0 0 0,1 0 0,0 1 0,0-1 0,0 0 0,1 1 0,-1 9 0,1-13 5,1-1 0,1 1 0,-1 0-1,0 0 1,0 0 0,1-1 0,-1 1 0,1 0 0,-1 0 0,1-1 0,0 1 0,0 0 0,-1-1 0,1 1 0,0-1 0,0 1 0,1-1 0,-1 0-1,2 2 1,-1-1 16,0-1 0,1 0-1,-1 1 1,0-1-1,1 0 1,-1 0 0,1-1-1,-1 1 1,1 0-1,0-1 1,4 1 0,3-1 41,1-1 0,-1 0 0,0 0 0,1-1 0,15-4 0,3-5-30,-1 0 0,33-19 0,-36 16 29,-1-1 0,0-2 0,-1 0 0,-1-2 0,-1 0 0,0-2 0,27-35 0,3-14-176,49-88-1,27-67 34,-110 195-48,17-41 0,-33 70 114,-1 1-1,0 0 1,0-1 0,0 1 0,1-1-1,-1 1 1,0 0 0,0-1 0,0 1-1,0-1 1,0 1 0,0-1-1,0 1 1,0-1 0,0 1 0,0 0-1,0-1 1,0 1 0,0-1 0,0 1-1,0-1 1,0 1 0,0-1-1,-9 2-237,-13 14-6,9-3 250,0 1-1,1 0 1,0 0 0,1 1 0,-13 23 0,-41 80-105,64-116 109,-38 78 47,4 0 0,3 3-1,-32 124 1,60-187 38,1 0 1,0 0-1,1 25 0,2-41-24,0 0 0,0 0-1,1 0 1,-1 0-1,1-1 1,-1 1 0,1 0-1,0 0 1,2 3 0,-3-5-42,1 0 1,-1-1 0,1 1-1,-1 0 1,1 0 0,0-1-1,-1 1 1,1-1 0,0 1-1,-1 0 1,1-1 0,0 1-1,0-1 1,0 0-1,0 1 1,0-1 0,-1 0-1,1 1 1,0-1 0,0 0-1,0 0 1,0 0 0,0 0-1,0 0 1,0 0 0,0 0-1,0 0 1,0 0 0,0 0-1,0-1 1,-1 1 0,1 0-1,1-1 1,10-4 40,-1 0 0,0-1 0,0 0 1,-1-1-1,12-9 0,14-9 23,12-4-77,54-39 12,-77 50-13,-15 12-15,0-1 1,-1 0-1,0-1 1,0 0 0,0-1-1,-1 0 1,7-9-1,-15 17 1,0 1 0,1-1 1,-1 1-1,0-1 0,1 1 0,-1-1 0,0 1 0,1-1 0,-1 1 0,0-1 0,0 1 0,0-1 0,0 1 1,0-1-1,1 0 0,-1 1 0,0-1 0,0 1 0,0-1 0,-1 1 0,1-1 0,0 0 0,0 1 0,0-1 0,-1 0 1,1 0-4,-1 1 1,1 0-1,-1 0 1,0-1-1,1 1 1,-1 0-1,1 0 1,-1 0-1,0 0 1,1 0-1,-1 0 1,0 0-1,1 0 1,-1 0-1,1 0 1,-1 0-1,0 0 1,0 1-1,-4 0-9,1 1 1,-1-1-1,1 1 0,0 0 0,-7 5 1,9-6 20,0 0 1,1 1-1,-1 0 0,0-1 1,0 1-1,1 0 1,-1 0-1,1 0 0,0 0 1,0 0-1,-1 0 1,1 1-1,0-1 1,1 0-1,-1 0 0,0 1 1,1-1-1,-1 1 1,1-1-1,0 0 1,0 4-1,0-4 10,1 0 0,-1 1 0,1-1 0,0 0 0,0 1 0,0-1 0,0 0 0,0 0 0,0 0 0,1 0 0,-1 0 0,1 0 0,-1 0 0,1 0 0,0-1 0,0 1-1,-1-1 1,1 1 0,0-1 0,1 0 0,-1 0 0,3 2 0,11 3 42,0 0 0,0-1 0,0 0 0,1-2 0,0 0 0,-1-1 0,1 0 0,0-1 0,0-1 0,25-3 0,-28 0-16,0 0 0,1 0 0,-2-1 0,1-1 0,-1 0 0,21-12 0,-25 12-16,1-1-1,-1 0 1,0-1-1,-1 0 1,1-1-1,-1 1 1,-1-1-1,0-1 1,8-10-1,-14 17-43,1-1 1,-1 0-1,0 0 1,1 1-1,-1-1 0,-1 0 1,2-5-1,-2 7 16,1 0-1,-1 0 1,0 0 0,0 0-1,0 0 1,0 0-1,0 0 1,-1 0-1,1 0 1,0 1 0,0-1-1,0 0 1,-1 0-1,1 0 1,-1 0-1,1 0 1,-1 1-1,1-1 1,-1 0 0,1 0-1,-1 1 1,1-1-1,-1 0 1,0 1-1,-1-2 1,2 2 7,0 0 1,0 0-1,-1 0 1,1 0-1,0 0 1,-1-1-1,1 1 1,0 0-1,0 0 1,-1 0-1,1 0 1,0 0-1,0 0 1,-1 0-1,1 0 1,0 0-1,-1 0 1,1 0-1,0 0 1,0 1-1,-1-1 1,1 0-1,0 0 1,0 0-1,-1 0 1,-19 10-56,0 1 0,0 1 0,1 1 1,-18 15-1,30-22 71,1 0 0,-1 0 0,1 1 0,1 0 0,-1 0 1,1 0-1,0 1 0,1 0 0,0 0 0,0 0 0,0 0 0,1 1 0,-2 12 0,3-15 12,1-1 0,0 1-1,1 0 1,0 0-1,0 0 1,0 0-1,0 0 1,1 0 0,0 0-1,0 0 1,1 0-1,0-1 1,0 1-1,0 0 1,1-1-1,-1 0 1,1 1 0,0-1-1,1 0 1,7 7-1,-9-9 16,0-1 0,1 0 0,0 1 0,0-1 0,0-1 0,0 1 0,0 0 0,0-1 0,0 1 0,0-1 0,0 0 0,1 0 1,-1-1-1,0 1 0,1 0 0,-1-1 0,1 0 0,-1 0 0,1 0 0,5-1 0,4-2-28,-1 0 0,0-1 0,0 0 0,14-7 0,-15 6-21,308-109 107,-299 108-169,0 1 0,1 0 0,0 2 0,0 0 0,23 1 0,-43 2 69,0 0-1,0 0 1,1 0-1,-1 0 1,0 0-1,0 1 1,1-1-1,-1 0 1,0 1-1,0-1 1,0 1-1,1-1 1,-1 1-1,0-1 1,0 1-1,0 0 1,0 0-1,0 0 1,0-1-1,0 1 1,0 0-1,-1 0 1,1 0-1,0 0 1,-1 1-1,1-1 1,0 0-1,-1 0 1,1 2-1,1 3 67,-1-1 0,-1 0 0,1 1 0,-1-1 0,0 9 0,0-5-48,-1 12 143,2 0-1,1 0 1,1 0 0,0-1-1,1 1 1,2-1 0,14 37-1,-14-43-35,2 4 125,19 33-1,-24-46-220,0 0 1,1 0-1,0-1 0,0 1 1,0-1-1,0 0 1,1 0-1,0 0 0,0-1 1,10 6-1,-5-5-141,0-1 0,0 0 0,0-1 0,0 0 0,1 0 0,-1-1 0,1-1 0,-1 0 0,1 0 0,-1-1 0,12-2 1,16-4-2855,58-19 0,-94 25 2792,71-21-2723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15.0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369 1 4320,'4'3'5505,"-3"3"-3463,-5 11-2589,2-10 1136,0 3-368,0 1-1,-1-1 1,-1-1 0,-4 12-1,-3 7 48,-22 59 427,-9 24-52,-6 54-57,-33 96 396,-9-33-113,71-186-691,12-28 237,-10 28 0,17-36-441,5-7-1569,3-4 417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15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135 259 2496,'14'-35'4869,"-27"55"-2176,9-12-2405,-10 19 629,-1-1 1,-28 38-1,20-34-526,14-17 304,-19 20 1,42-48-145,-1 0 1,-1-1 0,15-27-1,32-66-607,8-13-191,-42 78 102,-15 26 35,1-1 1,19-24-1,-29 52 109,-2 12 139,0-17-120,-30 258 1453,30-199-1139,1-37-146,0 3 464,0-28-637,0-1 0,0 0 0,0 0-1,0 0 1,0 1 0,0-1-1,-1 0 1,1 0 0,0 1 0,0-1-1,0 0 1,0 0 0,0 0-1,-1 0 1,1 1 0,0-1 0,0 0-1,0 0 1,-1 0 0,1 0-1,0 0 1,0 1 0,0-1 0,-1 0-1,1 0 1,0 0 0,0 0-1,-1 0 1,1 0 0,0 0 0,0 0-1,-1 0 1,1 0 0,0 0-1,0 0 1,-1 0 0,1 0-1,0 0 1,-16-3 65,4 0-17,3 2 39,0-1-1,0-1 1,-15-6 0,17 6-445,0 0 1,-1 1 0,1 0 0,-1 0 0,0 0 0,-13 0-1,3 4-998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17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645 0 3136,'1'0'179,"0"0"-1,0 0 1,0 1 0,0-1-1,0 0 1,0 0 0,-1 0-1,1 1 1,0-1 0,0 1-1,0-1 1,0 0 0,0 1-1,0 0 1,0-1 0,-1 1 0,1-1-1,0 1 1,0 0 0,-1 0-1,1-1 1,-1 1 0,1 0-1,0 0 1,-1 0 0,0 0-1,1 0 1,-1-1 0,1 1-1,-1 0 1,0 0 0,0 0-1,0 0 1,1 0 0,-1 0-1,0 0 1,0 0 0,0 0 0,-1 0-1,1 0 1,0 1 0,-1 3 254,1 0 0,-1 0 1,-1 0-1,1 0 0,-1 0 1,-3 8-1,0-7-308,0 0 0,0-1 0,0 0 0,-1 1 0,1-2 0,-1 1 0,0-1 0,-1 1 0,-9 3 0,2 1 124,-151 89 652,-28 19-369,144-84-422,-81 72 0,126-101-58,0 0 1,0 1-1,1-1 0,0 1 0,-5 9 0,1-1-13,6-12 62,-4 2-52,5-3-46,0 0-1,0 0 1,1 0-1,-1 0 1,0 0-1,0 0 0,0 0 1,0 0-1,0 0 1,0 0-1,0 0 0,0 0 1,0 0-1,0 0 1,0 0-1,0 0 1,0 0-1,0 0 0,0 0 1,0 0-1,0 0 1,0 0-1,0 0 0,0 0 1,0 0-1,0 0 1,0 0-1,0 0 1,0 1-1,0-1 0,0 0 1,0 0-1,0 0 1,0 0-1,0 0 0,0 0 1,0 0-1,0 0 1,0 0-1,0 0 1,0 0-1,0 0 0,0 0 1,0 0-1,0 0 1,0 0-1,0 0 0,0 0 1,0 0-1,0 0 1,0 0-1,-1 0 1,1 0-1,0 0 0,0 0 1,0 0-1,1 0 185,7 17-169,-2-3-186,-1-3 153,0 0-1,11 21 0,2 2 26,2 7-18,2 0-1,2-2 1,1-1 0,2-1-1,1-1 1,61 59-1,6-19 681,-90-74-189,-5-4-852,1-2-950,2-1-323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19.7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18 2496,'9'-10'5005,"-2"2"-3075,-7 8-1882,0 0-1,0 0 1,1 0 0,-1 0 0,0 0-1,0 0 1,0 0 0,0 0 0,0 0 0,1 0-1,-1 0 1,0 0 0,0 0 0,0 1-1,0-1 1,0 0 0,1 0 286,-1 0-286,0 1 0,0-1 0,0 0 0,1 0-1,-1 0 1,0 0 0,0 0 0,0 0-1,0 1 1,0-1 0,0 0 0,0 0 0,0 0-1,0 0 1,0 0 0,0 1 0,0-1-1,0 0 1,0 0 0,0 0 0,0 0 0,0 0-1,0 1 1,0-1 0,0 0 0,0 0-1,0 0 1,-1 0 0,1 0 0,0 0 0,0 1-1,-6 21 1239,3-3-620,1 27 0,-1 11 44,-21 177 325,23-150-688,2-51 212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0.1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9 4064,'0'0'101,"0"0"1,0 0-1,0-1 1,0 1-1,0 0 0,0 0 1,0-1-1,0 1 1,0 0-1,0-1 1,0 1-1,0 0 0,0-1 1,0 1-1,0 0 1,0 0-1,0-1 1,2-2 1318,-1 3-1319,-1 0 0,0 0 1,0-1-1,1 1 1,-1 1 20,1-1 1,-1 1-1,0-1 1,0 1-1,0 0 1,1-1-1,-1 1 1,0-1-1,0 1 1,0 0-1,0-1 1,0 1-1,0-1 1,0 1-1,0 0 1,0-1-1,0 1 1,-1-1-1,1 1 1,0 1-1,-23 120 3313,12-61-2627,-3 78 0,14-57-671,1-37 760,-4-28-1027,3-17 40,0 0 0,0 0 0,0 1 0,0-1 0,0 0 0,0 0 0,0 1 1,0-1-1,0 0 0,0 0 0,0 1 0,0-1 0,0 0 0,-1 0 0,-2 3-1619,2-3 1619,1 0 0,0 0 0,0 0 0,-1 0 0,1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0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41 5152,'9'-1'1907,"-1"-2"0,0 1 0,9-5 0,23-6-735,-25 9-1023,1 0 1,0 1-1,0 1 1,0 1-1,24 1 1,-32 0-235,1 1 1,-1 0-1,-1 1 0,1 0 1,0 0-1,0 1 0,-1 0 1,1 0-1,-1 1 0,0 0 1,0 0-1,0 0 0,6 7 1,-11-10-213,-1 0 1,0 0-1,0 0 1,0 0-1,0 0 1,0 1-1,0-1 1,0 0-1,0 0 1,-1 1 0,1-1-1,0 1 1,-1-1-1,1 1 1,-1-1-1,1 4 1,4 8-2184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1.6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338 49 1888,'0'0'613,"-3"-13"577,-3 17 326,6-3-1408,-1 0 0,0 0 0,0-1 0,1 1 0,-1 0 0,0-1 0,0 1 0,0-1 0,0 1 0,1-1 0,-1 1 0,0-1 0,0 0 0,-2 1-1,-3 0 198,0 1-1,-1 0 1,1 0-1,0 0 1,0 1-1,0 0 1,0 0-1,1 1 1,-1-1-1,-4 5 1,-21 17 406,-5 2-29,2 2 0,-43 46 0,71-66-616,0 0 1,0 0-1,0 1 1,1 0-1,1 0 0,0 0 1,0 1-1,1-1 1,-2 13-1,-1 11 191,-3 56 1,6-39-89,6 68 1,-2-101-70,2 1 0,0 0 0,1 0 0,1-1 0,1 0 0,15 33 1,-12-35 14,0-1 0,1 0 0,1-1 0,20 23 1,-22-29-59,1 1 1,-1-1 0,1 0 0,1-1 0,-1 0-1,1-1 1,1 0 0,-1-1 0,1 0 0,0 0 0,0-2-1,0 1 1,0-2 0,1 1 0,-1-2 0,1 0 0,-1 0-1,18-2 1,31-2 140,-27 1-43,46-7-1,41-18 624,-107 22-715,15-4 101,-1-1-1,46-23 1,-66 28-138,-1 1 0,1-2 1,-1 1-1,0-1 1,0 0-1,0 0 0,-1-1 1,0 0-1,0 0 1,-1-1-1,0 1 0,0-1 1,3-9-1,-1-2 29,0 0-1,-2 0 1,0-1 0,-1 0-1,2-36 1,-5-99 41,-1 149-99,-1-22 3,1 4-32,-1 1 0,-1 0 0,-9-43 0,8 56 32,-1 1 0,-10-19 0,7 16 0,1 2-34,0 0 1,-1 0-1,0 1 0,0 1 0,-1-1 0,0 1 0,-1 0 0,0 1 0,0 0 0,-14-8 0,-2 0-19,0 2 0,0 0-1,-2 2 1,-41-12 0,9 2 36,40 14-40,-25-9-101,-70-17 0,109 32 120,0 0 0,0 1 0,0 0-1,0 0 1,1 0 0,-1 1 0,-6 0 0,9 0-103,1-1 0,0 0 0,0 0 0,-1 1 1,1-1-1,0 1 0,0-1 0,0 1 1,-1 0-1,1-1 0,0 1 0,0 0 0,0 0 1,0 0-1,0 0 0,0 0 0,1 0 1,-1 0-1,0 0 0,0 0 0,1 0 0,-1 0 1,1 1-1,-1-1 0,1 0 0,-1 0 0,1 1 1,0-1-1,0 0 0,-1 1 0,1 0 1,1 3-610,0 0 1,0-1 0,0 1-1,0-1 1,1 1 0,0-1-1,0 0 1,0 0 0,4 5-1,12 21-2620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2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59 164 4224,'0'-5'326,"1"-4"832,0 9-608,3 5 1154,-4 0-82,-2 21 78,-5 29 0,4-32-1138,-15 76 1010,8-51-1185,-4 52 1,13-82-351,-4 89 454,1-90 960,6-24-945,4-10-264,-1-1-1,0 0 1,2-29 0,-3 19-233,45-233 146,-31 180-392,-8 46 138,-5 18-74,0 0 1,2 0-1,0 1 1,1 0 0,11-17-1,-18 31 135,0 0-1,0 0 0,1 1 1,-1-1-1,0 1 1,1-1-1,-1 1 1,1-1-1,-1 1 0,1 0 1,0 0-1,-1 0 1,1 0-1,0 0 1,0 0-1,0 0 0,3-1 1,-3 2 27,0 0 0,0 0 0,0 0 0,-1 1 0,1-1 1,0 0-1,0 1 0,-1-1 0,1 1 0,0-1 0,-1 1 0,1 0 0,0 0 1,-1 0-1,1 0 0,-1 0 0,0 0 0,1 0 0,-1 0 0,2 3 0,3 3 36,0 1 0,-1 0 0,0 0 0,-1 1 0,0-1 0,4 12 0,2 5 158,-7-19-102,0 1-1,-1 0 1,0 0 0,0 0 0,0 1 0,-1-1-1,0 0 1,-1 1 0,0 8 0,0-12 16,0 0-1,-1 1 1,0-1 0,0 0 0,0 1 0,-1-1-1,0 0 1,1 0 0,-1 0 0,0 0-1,-1-1 1,1 1 0,-1 0 0,0-1 0,0 0-1,-5 5 1,5-6-21,-1 0 0,1 0-1,-1 0 1,1-1 0,-1 1 0,0-1 0,0 0-1,0 0 1,0-1 0,1 1 0,-1-1 0,0 0-1,0 0 1,0 0 0,0 0 0,0-1 0,-7-1-1,5 0-276,0 1-1,1-1 1,0 0-1,-1 0 1,-6-4 0,10 4-488,-1 0 0,1 1 1,-1-1-1,1 0 1,0 0-1,-1-1 0,1 1 1,0 0-1,-3-5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43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294 123 2496,'0'-2'227,"0"0"0,1 0 1,-1 0-1,0 1 0,1-1 0,-1 0 1,1 0-1,-1 1 0,1-1 0,0 0 1,0 1-1,0-1 0,0 1 0,0-1 1,0 1-1,0-1 0,1 1 0,-1 0 0,0 0 1,1-1-1,-1 1 0,4-1 0,-5 7 221,0 1-1,-1 0 0,1 0 0,-1 0 0,-2 5 0,-1 0-310,0-1 1,-1 0-1,-11 15 0,2-1 226,0-1 19,-21 27 0,-14 20 17,25-26-162,2 1 0,-28 83 0,-12 103 369,57-208-579,2 1-1,0 1 1,2-1 0,1 32-1,1-52 19,-1 1 0,1-1 0,0 0 0,0 0 0,0 0 0,0 0 0,1 0 0,0 0 0,-1 0 0,2 0 1,-1-1-1,0 1 0,1-1 0,-1 0 0,1 1 0,0-1 0,0 0 0,1-1 0,-1 1 0,0-1 0,1 1 0,7 3 0,-7-4 50,1-1 0,-1 1-1,1-1 1,0 0 0,-1 0 0,1 0 0,0-1 0,0 1 0,0-1 0,0-1 0,-1 1-1,1 0 1,0-1 0,0 0 0,-1 0 0,1-1 0,0 1 0,-1-1 0,8-4-1,-4 2 12,0-1 0,0 0 0,0-1-1,-1 1 1,0-1 0,0 0-1,0-1 1,-1 0 0,0 0-1,7-12 1,-8 11-85,0 0 1,-1-1-1,0 0 0,-1 1 1,1-2-1,-2 1 0,1 0 1,-1 0-1,-1-1 0,1-17 1,-2 7 43,-7-34 0,6 43-99,-2 1 0,1 0 0,-1-1-1,-1 1 1,-6-13 0,7 17-177,3 4 144,-1 1 0,1 0 0,-1-1 0,1 1 1,-1-1-1,0 1 0,1 0 0,-1-1 0,0 1 0,0 0 0,0 0 0,0 0 0,0 0 0,0 0 0,-1 0 0,-1-1 0,3 2 55,0 0 1,0 0-1,0 0 1,0 0-1,0 0 1,0 0-1,0 0 1,0 0 0,0 0-1,0 0 1,0 0-1,-1 0 1,1 0-1,0 0 1,0 0-1,0 0 1,0 0-1,0 0 1,0 0-1,0 0 1,0 0-1,0 0 1,0 0-1,0 0 1,0 0-1,0 0 1,0 1-1,0-1 1,0 0-1,-1 0 1,1 0-1,0 0 1,0 0 0,0 0-1,0 0 1,0 0-1,0 0 1,0 0-1,0 0 1,0 1-1,0-1 1,0 0-1,0 0 1,0 0-1,0 0 1,0 0-1,0 0 1,1 0-1,2 6-198,7 6 114,2-5 46,0 1 1,1-2-1,0 0 1,0 0 0,0-1-1,1-1 1,0 0 0,0-1-1,28 3 1,-14-4 101,0-2 0,0 0-1,0-2 1,32-7 0,-11-2 150,92-36 0,-121 39-158,4 0-5,8-4 136,50-25 0,-51 27-409,-41 31 154,-1-1 0,-26 36 0,6-10-43,3-4-69,-14 23 35,37-55 216,0 0 0,0 0 0,1 0 0,-5 21 1,9-29-37,-1 0 0,1 0 1,0-1-1,0 1 0,0 0 0,0 0 1,0 0-1,0 0 0,0-1 1,0 1-1,1 0 0,-1 0 1,1-1-1,-1 1 0,1 0 1,0-1-1,0 1 0,0 0 1,0-1-1,0 1 0,0-1 1,0 0-1,2 3 0,-1-3 15,1 1 1,-1-1-1,0 1 0,1-1 0,0 0 0,-1 0 0,1 0 0,0 0 0,0 0 0,-1-1 0,1 1 0,0-1 0,0 0 0,3 0 0,2 0 51,1-1-1,-1 0 1,-1 0-1,1-1 0,0 0 1,0 0-1,0-1 1,-1 0-1,0 0 1,1-1-1,-1 0 1,-1 0-1,1-1 1,0 0-1,9-10 1,-11 10-50,-1 1 1,1-1 0,-2 0 0,1-1-1,0 1 1,-1-1 0,0 1 0,-1-1 0,1 0-1,-1 0 1,0 0 0,0-1 0,-1 1-1,0 0 1,0-1 0,0 1 0,-1 0-1,0-1 1,0 1 0,-2-10 0,1 10-82,-1 1 0,0-1 0,0 0 0,0 1 0,-1-1-1,1 1 1,-1-1 0,-1 1 0,1 0 0,-1 1 0,0-1 0,0 0 0,-8-6 0,9 9-5,1 0-1,-1 0 1,0 0 0,0 0 0,0 0-1,-1 1 1,1 0 0,0-1-1,0 1 1,-1 0 0,1 1-1,-1-1 1,1 1 0,-1-1 0,1 1-1,-1 0 1,1 0 0,0 1-1,-1-1 1,1 1 0,-1-1-1,1 1 1,0 0 0,-1 1-1,-3 1 1,4-1 10,0 0 1,0 0-1,0 1 0,1-1 0,-1 1 1,1-1-1,0 1 0,-4 6 0,6-9 39,0 0-1,0 0 0,0 0 0,-1 1 1,1-1-1,0 0 0,0 0 0,0 0 0,0 0 1,0 1-1,0-1 0,0 0 0,0 0 0,0 0 1,0 1-1,0-1 0,0 0 0,0 0 1,0 0-1,0 0 0,0 1 0,0-1 0,0 0 1,0 0-1,1 0 0,-1 1 0,0-1 0,0 0 1,0 0-1,0 0 0,0 0 0,0 0 1,0 1-1,1-1 0,-1 0 0,0 0 0,0 0 1,10 4 69,11-3 110,-7-2-165,1 0-1,-1-1 1,0 0-1,1-2 1,16-5-1,67-31 153,-53 17-67,-1-3 0,61-45 0,-95 64-185,-9 6 61,0 0 1,1 0-1,-1 0 1,1 1-1,-1-1 0,1 0 1,-1 1-1,1-1 0,-1 1 1,1 0-1,0-1 0,1 1 1,-2 0 14,-1 0-1,1 0 1,-1 0 0,0 0-1,1 1 1,-1-1 0,1 0 0,-1 0-1,1 1 1,-1-1 0,0 0-1,1 0 1,-1 1 0,1-1-1,-1 0 1,0 1 0,1-1 0,-1 0-1,0 1 1,0-1 0,1 1-1,-1-1 1,0 0 0,0 1 0,0-1-1,1 1 1,-1-1 0,0 1-1,0-1 1,0 1 0,0-1 0,0 1-1,0-1 1,0 1 0,0-1-1,0 1 1,0-1 0,0 1 0,0-1-1,-1 1 1,1-1 0,0 1-1,-10 137-1,8-78 116,1-47-70,0-1 0,2 1-1,-1 0 1,1-1-1,1 1 1,1-1-1,-1 0 1,7 17-1,-9-28-15,1-1 0,-1 1 0,0-1 0,0 1-1,1 0 1,-1-1 0,0 1 0,1-1-1,-1 1 1,1-1 0,-1 1 0,0-1 0,1 1-1,-1-1 1,1 0 0,-1 1 0,1-1-1,0 0 1,-1 1 0,1-1 0,-1 0 0,1 0-1,0 1 1,-1-1 0,1 0 0,0 0 0,0 0 3,1 0 0,-1 0 0,0-1 1,0 1-1,1 0 0,-1-1 0,0 1 1,0-1-1,0 0 0,0 1 0,0-1 1,2-1-1,3-3 59,0-1-1,-1 1 1,8-11-1,3-8 36,-1 0 0,-1-2 0,-1 1-1,13-41 1,-12 32-136,-5 8-277,9-36 0,-40 188-573,18-104 884,0 1 0,2 0 0,0 0 1,1 0-1,4 31 0,-2-49-2,0 0 1,0 0-1,0 0 1,1 0 0,0-1-1,0 1 1,0 0-1,1-1 1,-1 1-1,1-1 1,0 0 0,4 4-1,-5-6 37,0 1 0,1-1 0,-1 0 0,1-1 0,0 1 0,0 0 0,0-1 0,0 0 0,0 0 0,0 0 0,0 0 0,0 0 0,0 0 0,0-1 0,0 1 0,1-1 0,-1 0 0,0 0 0,0 0 0,4-1 0,2-1 39,0 0 0,-1 0-1,0-1 1,1 0-1,14-8 1,36-26 81,-54 33-157,12-8 31,-1-1 0,0 0 0,21-25 1,36-53-26,-34 42-108,24-32-77,-62 80 144,0 0 1,-1 0-1,1 0 0,1 0 0,-1 0 0,0 0 0,0 0 0,0 0 0,0 1 0,1-1 0,-1 0 1,0 1-1,1-1 0,-1 1 0,0-1 0,3 1 0,-3 0 11,-1 0 0,1 0 0,0 1 0,0-1 0,-1 0 0,1 1 0,0-1 0,-1 0 0,1 1 0,0-1 0,-1 1 0,1-1 0,-1 1 0,1 0 0,-1-1 0,1 1 0,-1-1-1,1 1 1,-1 0 0,1 0 0,-1-1 0,0 1 0,0 0 0,1-1 0,-1 1 0,0 0 0,0 0 0,0 0 0,0-1 0,0 1 0,0 2 0,1 10 4,0 1 0,-1 0 0,-3 20 1,1-3-63,-7 46 108,2-15 114,6-60-138,1 1-1,0-1 1,-1 1-1,0-1 1,0 0-1,1 1 1,-1-1 0,-2 3-1,-1 4 298,40-76 637,-3 4-1006,11-21 14,-36 71-21,0 1-1,1 0 1,0 1 0,14-14 0,-22 24 46,0 0 0,0 0 0,0 1 1,0-1-1,0 0 0,0 0 0,0 1 0,0-1 1,0 0-1,0 1 0,0-1 0,0 1 0,1 0 1,-1-1-1,0 1 0,0 0 0,1 0 0,1 0 1,-2 0 2,0 0 0,0 1 0,0-1 0,0 0 0,0 1 0,0-1 0,-1 1 1,1-1-1,0 1 0,0 0 0,-1-1 0,1 1 0,0 0 0,-1-1 0,1 1 0,0 0 0,-1 0 1,1 1-1,2 4 4,-1-1-1,0 1 1,-1 0 0,1 0 0,-1 0 0,1 8 0,2 61 288,-3-44-382,1-1 0,8 40 1,-10-67 118,1-1 1,0 0-1,-1 0 1,1 1-1,0-1 1,0 0-1,0 0 1,1 0-1,-1 0 1,0 0-1,1 0 1,-1-1-1,3 3 1,-3-3 10,0-1 0,1 1-1,-1 0 1,0 0 0,1-1 0,-1 1 0,1-1 0,-1 1 0,1-1 0,-1 0 0,1 1 0,-1-1 0,1 0 0,-1 0 0,1 0 0,-1 0 0,1 0 0,-1 0 0,1-1 0,-1 1 0,3-1 0,12-5 17,-1-1 1,0 0-1,-1 0 1,0-2-1,0 0 1,0 0-1,13-14 1,82-86-15,-89 88-130,10-13 107,79-77-31,-103 106 29,4-4-69,0 0 0,0 0-1,1 1 1,1 1 0,15-9-1,-27 16 67,0 0 0,1 0-1,-1 0 1,0 0 0,0 0-1,1 0 1,-1 0 0,0 0-1,0 0 1,1 0-1,-1 0 1,0 0 0,0 0-1,1 0 1,-1 0 0,0 0-1,0 0 1,1 0 0,-1 0-1,0 0 1,0 0-1,0 0 1,1 0 0,-1 0-1,0 0 1,0 1 0,1-1-1,-1 0 1,0 0 0,0 0-1,0 0 1,0 1-1,1-1 1,0 11-110,-8 14 67,-43 63-3,11-21 108,18-31-198,9-18 101,2 1 0,-11 24 1,19-38 32,0 0 1,0 0-1,1 0 1,0 0 0,0 0-1,0 0 1,0 0-1,1 1 1,0-1 0,0 0-1,1 0 1,-1 0 0,1 0-1,2 8 1,-2-12 11,-1 0 0,1 0 1,-1 0-1,1 0 0,0 0 1,-1 0-1,1 0 0,0 0 1,0 0-1,0 0 0,0 0 1,0 0-1,0 0 0,0 0 1,0-1-1,0 1 0,0-1 1,0 1-1,1-1 0,-1 1 1,0-1-1,0 1 0,1-1 1,-1 0-1,0 0 0,0 0 0,1 0 1,-1 0-1,0 0 0,1 0 1,-1 0-1,0 0 0,0 0 1,1-1-1,-1 1 0,0-1 1,0 1-1,2-1 0,1-1 22,1 0-1,0-1 0,-1 1 0,0-1 0,0 1 1,0-1-1,0-1 0,0 1 0,4-6 0,3-5 57,-1 0 0,-1-1 0,13-28 0,18-55 2,-22 52 2,-5 13-47,4-7 58,19-74-1,-1-62 42,-29 137-183,-3 1 0,-2-65 0,-1 97-9,0 1-13,0 1-1,-1 0 1,1-1 0,-1 1-1,0 0 1,0 0 0,0-1-1,0 1 1,-3-5 0,3 8 48,1 1 0,0-1 0,0 1 0,-1 0 1,1-1-1,0 1 0,-1 0 0,1 0 0,0-1 1,-1 1-1,1 0 0,0 0 0,-1-1 0,1 1 0,-1 0 1,1 0-1,0 0 0,-1 0 0,1 0 0,-1-1 1,1 1-1,-1 0 0,1 0 0,-1 0 0,1 0 0,0 0 1,-1 0-1,1 1 0,-1-1 0,1 0 0,-1 0 1,0 1-10,-1 0 0,1-1 0,0 1 0,0 0 0,0 0 0,0 0 1,0 0-1,0 0 0,0 0 0,-1 2 0,-6 10-67,0 1 0,1-1 0,1 1 0,1 0 0,-7 22 0,-12 77-60,18-66 235,2-1-1,2 1 0,5 64 1,-2-90-42,2 0 0,0-1 1,1 1-1,1-1 0,12 31 1,-13-43 6,0-1 1,0 1 0,1-1-1,-1 0 1,2 0 0,10 12-1,-12-15-16,1 0 0,0-1-1,-1 1 1,1-1-1,1 0 1,-1 0-1,0-1 1,1 1 0,-1-1-1,12 2 1,-5-1-366,-1-2 1,1 0-1,-1 0 1,0-1 0,1-1-1,17-3 1,-15 2-1016,-1-1 0,0-1 0,0 0 0,-1-1 0,16-8 0,10-7-2190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3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 2912,'-14'-9'7578,"14"11"-7410,0-1-1,1 1 0,-1-1 0,1 1 0,-1-1 1,1 1-1,0-1 0,-1 0 0,1 1 0,0-1 1,0 0-1,0 0 0,2 2 0,-3-3-38,7 7 214,0 0 1,1-1-1,0 0 1,0 0-1,1-1 1,-1 0-1,19 8 1,18 10-212,-14-3-124,0 2 1,44 40 0,-56-43 19,-1 1 0,-1 0-1,0 1 1,19 34 0,50 104 249,-72-133-277,-6-12 40,-1 0 0,2-1 0,12 16 0,0 5 173,-20-33-111,2 5-158,-3-6 54,0 0 1,0 1-1,1-1 1,-1 0-1,0 0 1,0 1-1,0-1 0,1 0 1,-1 0-1,0 1 1,0-1-1,0 0 1,0 1-1,0-1 1,0 0-1,0 1 1,0-1-1,0 0 1,0 1-1,0-1 1,0 0-1,0 1 0,0-1 1,0 0-1,0 1 1,0-1-1,0 0 1,0 1-1,0-1 1,0 0-1,0 0 1,-1 1-1,-5 9 47,0 1 0,-1-1 0,-1-1-1,-13 15 1,-15 15 97,23-24-33,1-1 0,-18 14 0,-20 14 232,-39 31-132,43-36-1345,30-17 443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4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57 4160,'-14'-5'9333,"25"-6"-6778,-6 9-2393,-1 1 1,1 0-1,0 1 1,0-1-1,0 1 1,0 0-1,8 0 1,9 0 142,71-12 536,-1 0-514,-36 7-71,-24 1-171,0 1 0,47 3 1,-74 1-88,-3-1 4,0 0 0,0 0 0,0 0 0,0 1 0,0-1 0,0 1 0,0-1 0,3 2 0,-3-1 152,-14-1-2234,-27 0-4879,28 0 5007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4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30 3968,'-20'0'1285,"19"0"-1198,1 0 0,-1 0 0,0 0 0,1 0 0,-1 0 0,1 0 0,-1 0 0,1 0 0,-1 1 0,1-1 0,-1 0 0,1 0 0,-1 0 0,1 1 0,-1-1 0,1 0 0,-1 1 0,1-1 0,-1 0 0,1 1 0,-1-1 0,1 1 0,0-1 0,-1 1 0,1-1 0,0 1 0,0-1 0,-1 1 0,1-1 0,0 1 0,0-1 0,0 1 0,0-1 0,-1 1 0,1-1 0,0 1 0,0 0 0,0-1 0,0 1 0,0-1 0,0 1 0,1-1 0,-1 1 0,0 0 0,1 1 216,1-1 0,-1 0 1,0 1-1,1-1 0,-1 0 1,1 0-1,0 0 0,-1 0 0,1 0 1,0 0-1,-1-1 0,1 1 1,0-1-1,0 1 0,0-1 1,0 1-1,0-1 0,-1 0 1,1 0-1,0 0 0,0 0 0,0 0 1,2-1-1,9 0 218,0-2 0,17-3-1,-14 2 25,30-8-48,34-5-194,-54 13-304,-12 1-127,1 1 0,-1 1 1,1 0-1,15 1 0,-25 1-1042,1-1 0,-1 0 0,1 0 0,6-1 0,3-2-4153,3-2 1526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25.0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171 125 2400,'-3'-1'181,"0"1"-1,0 0 1,0-1 0,0 1-1,0 0 1,0 0 0,-4 1-1,6 0 40,0-1-1,0 1 1,-1-1-1,1 1 0,0-1 1,0 1-1,0 0 1,0-1-1,1 1 1,-1 0-1,0 0 0,0 0 1,0 0-1,0 1 1,-6 5 680,-11 9 627,9-9-1020,0 1 0,0 1 1,0-1-1,2 1 0,-10 13 1,10-10-379,1 1 1,1 0-1,-1 0 1,2 0-1,0 1 0,1-1 1,0 1-1,1 0 1,0 0-1,1 26 1,2-22 16,0 0 0,1-1 1,1 1-1,1-1 1,0 0-1,2 0 0,0-1 1,10 21-1,-13-31-68,0 0-1,1-1 1,0 1 0,0-1 0,1 0-1,-1 0 1,1 0 0,0-1 0,0 1 0,11 5-1,-7-5 4,0 0 0,0-1 0,0-1 0,1 1 0,-1-2 0,18 4 0,-6-4 58,0 0 0,0-2 0,0 0 0,-1-1 0,1-2 0,30-6-1,-35 5-72,0 0-1,0-1 0,0-1 0,0-1 0,-1 0 1,0-1-1,-1 0 0,0-1 0,0-1 0,-1 0 0,0-1 1,0-1-1,-1 0 0,-1 0 0,0-1 0,-1 0 1,15-27-1,-14 19 52,-1 0 0,0-1 0,-2 0 0,9-38 0,-13 44-109,-2 0-1,0 0 1,-1-1-1,-1 1 1,0-1-1,-1 1 1,-5-24-1,5 33-54,-1 0 0,0 1 0,-1-1 0,1 1 0,-1 0 0,0-1 0,-1 1 0,1 1 0,-1-1 0,-9-10 1,6 10 12,0-1 1,-1 1-1,1 0 1,-1 1-1,0 0 1,-1 0-1,-9-4 1,0 2-32,0 1 0,0 1 1,0 0-1,-1 2 1,0 0-1,1 1 0,-24 0 1,20 3 20,0 0 1,0 1-1,1 1 1,-1 2-1,-29 9 1,40-11-269,0 1 1,1 1-1,0 0 0,0 0 1,0 1-1,0 0 1,1 1-1,0 0 1,0 0-1,1 1 0,-14 16 1,10 0-1374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35.6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0 575 3904,'31'-3'6505,"-4"-3"-5245,9-11-234,-1-2-1,45-32 1,-61 38-834,-1-2 1,-1 0-1,-1-1 0,0 0 0,-1-1 0,19-29 0,-4-2 490,36-74 0,-5 5 529,-36 63-1430,-20 119-271,1 71 482,-12 141 0,5-262 128,-1 0 0,-1 1 0,0-1 0,-1 0 0,-7 18 0,10-32-70,0 1-1,1-1 1,-1 0 0,0 1 0,0-1-1,0 0 1,0 0 0,0 0 0,0 0 0,0 0-1,0 0 1,0 0 0,0-1 0,-1 1-1,1 0 1,0 0 0,-1-1 0,1 1 0,0-1-1,-1 0 1,1 1 0,-1-1 0,1 0-1,-1 0 1,1 0 0,-1 0 0,-2 0-1,-3-1 40,0 0-1,1 0 1,-1-1-1,-9-3 1,11 4-112,-4-3-12,-1-1 0,1 1 1,-1-2-1,1 1 0,1-2 0,-10-7 0,7 5 34,-24-22-21,26 22-364,-1 1 1,-13-10-1,22 17 109,11 8-321,6 1 547,0 0-1,1-1 0,0-1 0,0-1 0,1 0 1,18 2-1,-16-3 156,1-1 1,31 0 0,-42-3-55,0-1 0,-1 0 0,1 0 0,0-1 0,-1 0 0,1-1 0,14-6 0,-14 4 8,0 0-1,0-1 0,0 0 0,0-1 1,-1 0-1,0-1 0,-1 0 0,0 0 1,0 0-1,-1-1 0,1 0 0,-2-1 1,0 0-1,6-11 0,-2 0-47,0-1 0,-1-1-1,-1 1 1,-1-2 0,6-38 0,-12 54 28,0 5-57,-1 1 1,1-1-1,-1 0 0,0 1 0,0-1 0,0 1 1,0-1-1,0 0 0,-1-3 0,1 6 11,0 0 0,-1 0 0,1 0 0,0 0 0,0 0 0,0 0 0,0 0 0,0 0-1,0 0 1,0 0 0,0 0 0,0 0 0,0 0 0,0 0 0,0-1 0,0 1 0,0 0-1,0 0 1,0 0 0,0 0 0,-1 0 0,1 0 0,0 0 0,0 0 0,0 0 0,0 0 0,0 0-1,0 0 1,0 0 0,0 0 0,0 0 0,0 0 0,0 0 0,0 0 0,-1 0 0,1 0-1,0 0 1,0 0 0,0 0 0,0 0 0,0 0 0,0 1 0,0-1 0,0 0 0,0 0-1,0 0 1,0 0 0,0 0 0,0 0 0,0 0 0,0 0 0,-1 0 0,1 0 0,0 0 0,0 0-1,0 0 1,0 0 0,0 0 0,0 1 0,0-1 0,0 0 0,0 0 0,-4 9-131,-3 11 204,7-20-67,-5 19-59,0 0 1,2 1-1,-3 35 0,6-44 76,0 0 1,0 0-1,2 0 0,-1 0 0,1 0 0,1 0 0,0 0 0,6 15 0,-7-23 33,0 0-1,0 1 0,0-1 1,0 0-1,1 0 1,-1 0-1,1-1 1,0 1-1,0-1 1,0 1-1,0-1 1,0 0-1,1 0 0,-1 0 1,1 0-1,-1-1 1,1 0-1,0 1 1,-1-1-1,1-1 1,0 1-1,4 0 1,1 0 16,0-1 1,0 0 0,0-1 0,-1 1 0,1-2-1,0 1 1,0-1 0,15-6 0,-6 0-48,0-1 0,0-1-1,-1 0 1,0-1 0,19-16 0,70-74 145,-86 81-137,-17 17-53,1-1-20,-1 1-1,1 0 1,0-1 0,4-2-1,-7 6 44,-1-1 0,1 1 0,-1 0 0,1-1 0,0 1 0,-1 0 0,1 0 0,0-1 0,-1 1 1,1 0-1,0 0 0,-1 0 0,1 0 0,0 0 0,-1 0 0,1 0 0,0 0 0,-1 0 0,1 0 0,0 0 0,-1 0 0,1 1 0,0-1 0,-1 0 0,1 0 0,-1 1 0,1-1 0,0 0 0,-1 1 0,1-1 0,-1 0 0,1 1 0,-1-1 0,1 1 0,-1-1 0,1 1 0,-1 0 0,2 3 7,-1 0 0,0 0 0,0 0 0,0 0 1,0 0-1,-1 0 0,0 1 0,0-1 0,0 0 0,0 0 0,-1 0 0,0 4 0,0 4 19,-2 37 16,-5 44 113,7-89-78,0 15-20,1-18-36,0-1 0,0 1 0,0-1 0,0 0 1,0 1-1,0-1 0,0 1 0,0-1 1,1 0-1,-1 1 0,0-1 0,0 0 0,0 1 1,1-1-1,-1 0 0,0 1 0,0-1 1,1 0-1,-1 0 0,0 1 0,1-1 1,-1 0-1,0 0 0,1 1 0,-1-1 0,0 0 1,1 0-1,-1 0 0,0 0 0,1 0 1,-1 1-1,1-1 0,-1 0 0,0 0 0,1 0 1,-1 0-1,1 0 0,-1 0 0,0 0 1,1 0-1,0-1 0,2 0 23,0 0-1,0 0 1,0 0-1,0-1 1,0 1-1,0-1 1,-1 1-1,1-1 1,-1 0 0,1 0-1,-1-1 1,1 1-1,-1 0 1,2-5-1,5-4-71,12-25-1,-15 25-8,8-15-32,-6 10 55,1-1 1,1 2-1,16-22 0,-26 37 9,1 0-1,-1-1 1,0 1-1,0-1 1,1 1-1,-1 0 1,0-1-1,1 1 1,-1 0-1,1-1 1,-1 1 0,0 0-1,1-1 1,-1 1-1,1 0 1,-1 0-1,1 0 1,-1-1-1,1 1 1,-1 0 0,1 0-1,-1 0 1,1 0-1,3 10-181,-2 0 171,36 132 309,-36-135-269,-1 0 53,1-1 0,1 1-1,5 12 1,-8-17-48,1-1-1,0 0 1,-1 0-1,1 0 1,0 0-1,0 0 1,0 0-1,0 0 1,0 0 0,0 0-1,0 0 1,0 0-1,0 0 1,0-1-1,0 1 1,0 0-1,1-1 1,-1 1-1,0-1 1,0 0 0,1 1-1,-1-1 1,0 0-1,1 0 1,-1 1-1,1-1 1,1-1-1,4 0 10,0-1 0,-1-1 0,1 1 0,-1-1 0,1 0 0,-1 0 0,9-7 0,5-2-25,11-6 24,239-148-64,-213 130-5,-56 35 18,0 0-1,0 0 1,0 1 0,1-1 0,-1 0-1,0 1 1,0-1 0,1 1-1,-1-1 1,0 1 0,1 0 0,1-1-1,-3 2 23,1-1-1,-1 0 0,0 0 0,0 0 0,0 1 0,0-1 1,0 0-1,1 0 0,-1 1 0,0-1 0,0 0 1,0 0-1,0 1 0,0-1 0,0 0 0,0 0 1,0 1-1,0-1 0,0 0 0,0 0 0,0 1 1,0-1-1,0 0 0,0 0 0,0 1 0,-1-1 1,1 0-1,0 0 0,0 0 0,0 1 0,0-1 1,0 0-1,-1 1 0,-2 5-40,-4 8 27,0 0 1,-2 0-1,-13 18 1,-65 80 138,62-71-112,20-35-39,-4 9-38,9-14 60,-1 0 0,1 0 0,0 0 0,0 0 0,0 0 0,0-1 0,0 1 0,1 0 0,-1 0 0,0 0 0,0 0 0,1-1 0,-1 1 0,0 0 0,1 0 0,-1 0 0,0-1 0,1 1 0,-1 0 0,1-1 0,0 1 0,0 1 0,2 0 28,0 0 0,0 1-1,0-1 1,0 0 0,0-1-1,0 1 1,1 0 0,-1-1-1,0 0 1,1 0-1,-1 0 1,1 0 0,4 0-1,0 0 19,1 0 0,-1-1 0,1 0 0,14-2 0,-4-2-48,-1 0 1,1-1 0,-1-2 0,-1 1-1,1-2 1,-1 0 0,-1-1-1,1-1 1,-2-1 0,1 0 0,-1-1-1,-1 0 1,14-16 0,1-7 117,29-41 1,-45 56-65,0-2 1,-1 1-1,14-41 1,-23 55-54,-1 0 0,0 0 0,1-10 0,-3 15-20,0-1 1,1 1-1,-1-1 1,-1 1-1,1-1 1,0 1-1,-1-1 1,1 1-1,-1 0 1,0-1-1,1 1 0,-3-3 1,3 4 18,-1 1 0,1-1 0,-1 1 0,1-1 0,-1 1 0,0 0 0,1-1 0,-1 1-1,0-1 1,1 1 0,-1 0 0,0 0 0,1-1 0,-1 1 0,0 0 0,0 0 0,1 0 0,-1 0 0,0 0 0,0 0 0,0 0 0,1 0 0,-1 0 0,0 0 0,0 0 0,1 1 0,-1-1-1,0 0 1,1 0 0,-1 1 0,0-1 0,1 1 0,-2 0 0,-1 0-26,0 1 0,0 0 0,0-1 0,0 2 1,-3 2-1,1 0 17,1 0 1,0 1-1,1 0 1,-1 0-1,1 0 1,0 0-1,1 1 1,0-1-1,0 1 1,0-1-1,0 1 1,0 11-1,1-9 29,1-1-1,0 1 1,0-1-1,1 1 1,0-1-1,0 1 1,1-1 0,0 0-1,6 14 1,-5-17-6,0 1 1,0 0 0,1-1-1,0 0 1,0 1-1,0-2 1,0 1 0,1 0-1,0-1 1,8 6 0,-4-4 9,0-1 1,1 0 0,0 0 0,0-1-1,18 5 1,-1-3-61,0-2-1,0 0 1,55-1 0,-72-3-605,-1 0 0,1-1 0,0 0-1,-1 0 1,1-1 0,-1-1 0,0 1 0,14-7 0,2-5-1377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36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33 6816,'-47'-33'3072,"33"37"-2400,19-4-640,9 0-384,9 0 224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43.8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41 3488,'0'-41'11365,"-5"73"-10554,1-9-550,2-7 111,2-1 1,1 26-1,0 0-113,1 35 373,15 97 0,19-14-61,-30-136-460,0-6 32,-4-14-154,-1 1 0,1-1 0,-1 1-1,0-1 1,-1 1 0,2 5-1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44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19 150 4640,'-2'-2'234,"0"1"-1,1-1 1,-1 0 0,1 0-1,-1 0 1,1 0 0,0 0-1,0 0 1,0-1 0,0 1-1,0 0 1,0 0 0,1-1-1,-1 1 1,1-1 0,0 1-1,-1 0 1,1-1 0,0 1-1,0-1 1,1 1 0,-1-1-1,1-2 1,1 1-62,0 1 0,0-1 1,0 1-1,0 0 0,1 0 0,-1 0 1,1 0-1,0 0 0,0 0 0,0 1 1,0 0-1,0-1 0,1 1 0,6-3 1,3-1 32,1 0 0,0 1 0,0 0 0,19-3 1,63-6 538,-61 12-585,-1 1-1,1 1 1,0 3-1,-1 0 1,0 2-1,54 16 1,-75-17-10,1 1 1,-1 0 0,-1 0 0,17 11 0,-25-14-32,0 1 1,0-1-1,0 1 0,-1 0 1,0 0-1,1 0 0,-1 0 1,0 0-1,-1 1 1,1 0-1,0-1 0,-1 1 1,0 0-1,0 0 0,0 0 1,-1 0-1,2 6 0,-2-8-53,-1 0 0,0 0-1,0 0 1,-1 0-1,1 0 1,0 0 0,0 0-1,-1 0 1,0 0 0,1 0-1,-1 0 1,0 0-1,0 0 1,0 0 0,0-1-1,0 1 1,0 0-1,-2 1 1,-1 2 53,-1-1 1,0 1-1,-10 6 1,4-4-75,1-1-1,-1-1 1,0 0 0,0-1 0,0 0 0,-1 0 0,-12 1 0,1-1 38,0-1 0,-38 1 0,-9-4-360,27 0-4750,57 7-92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48.4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472 1 2144,'-3'0'4632,"-4"12"-3418,-11 14-68,-21 11 428,-51 40 1,57-52-1109,2 1 0,2 1 0,-52 61 0,63-63-302,2 0 0,0 2 0,1 0 0,2 1 0,1 0 0,1 1 1,2 0-1,1 1 0,1 0 0,1 0 0,2 1 0,-1 59 0,5-79-87,1 1 1,1-1-1,0 1 0,1-1 0,0 0 0,0 0 1,1 0-1,1 0 0,0-1 0,0 0 0,1 0 0,0 0 1,1 0-1,0-1 0,1 0 0,-1-1 0,2 0 1,16 14-1,29 14 148,4 4 62,1 0 172,-55-37-412,-1-1-12,-3-2-41,0 1 0,1-1 0,-1 0 0,0 0 0,0 0 0,0 0 0,0 0 1,0 1-1,0-1 0,0 0 0,1 0 0,-1 0 0,0 0 0,0 0 0,0 0 0,0 0 0,1 0 0,-1 0 0,0 1 0,0-1 0,0 0 0,1 0 0,-1 0 0,0 0 0,0 0 0,0 0 0,0 0 0,1 0 0,-1 0 0,0 0 0,0 0 0,0 0 0,1-1 0,-1 1 0,0 0 0,0 0 0,0 0 0,0 0 0,1 0 0,-1 0 0,0 0 0,0 0 0,0 0 0,0-1 0,0 1 0,3-1-218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49.5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14 3552,'-1'-1'96,"1"0"0,0 1 0,0-1 0,0 1 0,0-1 0,0 0 0,0 1 0,0-1-1,1 0 1,-1 1 0,0-1 0,0 1 0,0-1 0,1 0 0,-1 1 0,0-1 0,1 1 0,-1-1 0,1 0 0,8 1 1217,-9 1-1122,1-1 1,0 0 0,-1 0-1,1 0 1,0 0 0,0 1-1,-1-1 1,1 0 0,0 0-1,0 0 1,-1-1 0,1 1-1,0 0 1,0 0 0,0 0-1,0 4 1036,0 10-770,1-1 1,-1 0-1,-1 0 1,-1 1-1,-1 13 1,-1 2-40,-7 63 396,-2 45-167,12-122-635,-2 78 339,2-58-40,1-14 487,-6-6-1186,62-99-12840,-43 66 11751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48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1055 2720,'-14'-3'6746,"14"4"-6719,1-1 0,-1 1-1,0-1 1,1 1 0,-1-1-1,0 1 1,1-1 0,-1 1-1,0-1 1,1 1-1,-1-1 1,1 1 0,-1-1-1,1 0 1,-1 1 0,1-1-1,-1 0 1,1 1 0,-1-1-1,1 0 1,0 0 0,0 1-1,15 4 357,-15-5-371,18 4 521,30 3 0,3-1 471,-49-5-938,0-1 0,0 0 0,0 1 0,-1-1 0,1-1 1,0 1-1,0 0 0,0-1 0,0 1 0,-1-1 0,1 0 0,0 0 1,0 0-1,-1 0 0,1-1 0,-1 1 0,3-3 0,-1 2 11,-1-1 0,-1 0-1,1 1 1,0-1-1,-1 0 1,1-1 0,-1 1-1,0 0 1,0-1-1,-1 1 1,1-1 0,1-6-1,2-6 10,-1-1 0,-1 0 0,0 0 0,-1 0 0,-1 0-1,-1-1 1,-1 1 0,0 0 0,-4-21 0,4 35-129,1-1 0,-1 1 0,0 0 0,1 0 0,-2 0 0,1 0 0,0 0 0,0 0 0,-1 0 1,0 1-1,1-1 0,-1 0 0,0 1 0,0-1 0,-1 1 0,1 0 0,0 0 0,-1 0 0,-4-3 0,6 4 21,0 1-1,0-1 0,0 1 1,0 0-1,0-1 1,0 1-1,-1 0 0,1 0 1,0 0-1,0-1 0,0 1 1,0 1-1,-1-1 1,1 0-1,0 0 0,0 0 1,0 1-1,0-1 0,0 0 1,0 1-1,-1-1 1,1 1-1,0-1 0,0 1 1,1 0-1,-1-1 0,0 1 1,0 0-1,-1 1 1,-2 2-87,-1 1 0,1 0 0,-6 9 0,9-12 71,-19 30 42,2 0-1,2 2 0,1 0 1,2 0-1,1 2 0,1-1 1,-7 49-1,17-75 42,-1 0 0,2 1 0,-1-1 0,1 0 0,1 14 0,0-19 17,0 1-1,0 0 1,1-1 0,-1 1-1,1-1 1,0 1 0,0-1-1,0 0 1,1 0 0,-1 0 0,1 0-1,4 5 1,-2-5 13,0 1-1,0-1 1,0 0 0,0 0 0,1 0-1,-1-1 1,1 0 0,0 0 0,0-1 0,9 3-1,-6-2 21,0-1-1,0-1 1,1 0 0,-1 0-1,1-1 1,13-1-1,2-3 36,0-1 0,-1 0 0,0-2-1,36-15 1,-5-1-20,58-33 0,-82 38-50,-1-2 0,-1-1-1,31-29 1,-20 9 141,-3-1 1,34-50-1,-65 85-197,23-33 146,-3 0 1,36-71-1,-49 81-82,0 0-1,-2-1 1,-2 0 0,11-61-1,-12 19-288,-1-84-1,-7 133 140,1-23-129,-1 42 149,-1 0 1,1 1 0,-1-1 0,0 0-1,0 1 1,-1-1 0,-2-5-1,4 9 44,0 1 0,-1-1 0,1 1 0,0-1 0,0 1 0,-1 0-1,1-1 1,0 1 0,0-1 0,-1 1 0,1 0 0,0-1 0,-1 1-1,1 0 1,0 0 0,-1-1 0,1 1 0,-1 0 0,1 0 0,0 0-1,-1-1 1,1 1 0,-1 0 0,1 0 0,-1 0 0,1 0 0,-1 0-1,1 0 1,-1 0 0,1 0 0,-1 0 0,1 0 0,0 0-1,-1 0 1,1 0 0,-1 0 0,1 0 0,-1 1 0,1-1 0,-1 0-1,1 0 1,0 0 0,-1 1 0,1-1 0,0 0 0,-1 1 0,1-1-1,0 0 1,-1 1 0,1-1 0,0 0 0,-1 2 0,-3 2-90,1 1 1,-1 0 0,-3 8 0,5-9 36,-9 16-123,2 1 0,1 0 0,-9 31 1,-11 73-164,19-82 359,-1 2-2,3-18 0,-5 40 0,7-19-31,3 0 0,1-1 1,7 58-1,-1-67 9,-1-1 116,13 54 0,-14-80 19,0 0-1,1-1 1,0 1-1,1-1 0,0 0 1,1-1-1,0 1 1,0-1-1,12 12 1,-16-18-70,1-1 0,-1 0 1,1 0-1,0 0 1,0 0-1,0 0 0,0-1 1,1 1-1,-1-1 1,0 0-1,1 0 0,-1 0 1,0 0-1,1-1 0,-1 1 1,1-1-1,-1 0 1,1 0-1,-1 0 0,1-1 1,-1 1-1,7-3 1,3-1 66,0 0 1,-1-1 0,0 0 0,21-13-1,-10 5-37,-1-1 0,0-1 0,-1-1 0,-1-1 0,27-28 0,-28 22 40,-1-1 0,0 0 0,-2-2 0,26-53 0,-40 73-104,0 1 0,-1-1 1,1 1-1,-1-1 0,0 0 0,0 1 0,-1-12 1,0 16-31,0-1 1,0 1 0,0-1 0,0 1 0,0-1 0,-1 0 0,1 1-1,-1-1 1,1 1 0,-1-1 0,0 1 0,1 0 0,-1-1 0,0 1 0,0 0-1,0-1 1,0 1 0,0 0 0,0 0 0,0 0 0,-1 0 0,1 0 0,0 0-1,-1 0 1,1 0 0,0 1 0,-1-1 0,1 0 0,-1 1 0,1 0 0,-4-1-1,1 0-21,1 1 0,-1 0 0,0 0 0,1 0 0,-1 1-1,0-1 1,1 1 0,-1 0 0,1 0 0,-1 0 0,-5 4 0,0-1-44,1 1 0,1 0 1,-10 8-1,3-1 19,0 2-1,1-1 1,1 2-1,0-1 1,-16 27-1,14-15 49,0 0-1,-18 51 0,28-68 30,2 0-1,0 1 1,0-1-1,0 1 1,1-1-1,1 1 1,-1 0-1,2-1 1,-1 1-1,1-1 0,1 1 1,4 16-1,-4-21 23,0 0 0,0 0 0,0 0 0,1-1-1,-1 1 1,1-1 0,0 0 0,0 0-1,1 0 1,-1 0 0,1 0 0,0-1 0,0 0-1,0 0 1,0 0 0,1 0 0,-1 0 0,1-1-1,-1 0 1,1 0 0,0 0 0,0-1-1,0 0 1,0 0 0,6 1 0,-1-1 60,-1-1-1,1 0 1,0-1 0,-1 0 0,19-4 0,47-18 91,-51 15-133,4-2-44,0-1 1,-1-2-1,0 0 1,-1-2-1,-1-1 1,0-1-1,-1-1 1,35-35-1,-17 16 64,2 2-1,81-49 0,-106 72-87,-12 8 34,0 0-1,0 0 1,0-1 0,-1 1-1,0-2 1,0 1 0,0-1-1,6-6 1,-80 54-517,56-31 484,0 0 0,0 1 1,1 0-1,-13 19 0,-31 56-38,47-73 42,1 1-1,0-1 1,2 2 0,-1-1-1,2 1 1,0-1 0,1 1-1,0 0 1,0 30 0,3-44 37,0 0 0,0-1 0,0 1 0,0-1 1,1 1-1,-1-1 0,0 1 0,1-1 0,-1 1 0,1-1 1,0 1-1,-1-1 0,1 1 0,0-1 0,0 0 0,0 1 1,0-1-1,0 0 0,0 0 0,0 0 0,2 2 0,0-2 11,-1 0 0,1 0 0,-1 0 0,1 0 0,0 0 0,-1 0 0,1-1 0,0 1 0,0-1 0,-1 0 0,5 0 0,4 0 25,1-1 1,-1-1-1,1 0 1,16-6-1,2-3 17,0-1 0,0-1-1,-2-2 1,53-35 0,-59 34-81,-2 0-1,1-2 1,-2 0-1,0-1 1,28-38-1,82-118 453,-116 158-450,23-29-50,42-70 0,38-108 132,-51 61 161,-30 73-370,-24 62 39,23-61-114,-34 88 183,0 0 0,1 0 0,-1 0 0,0 1 0,0-1 0,1 0 0,-1 0 0,0 0-1,0 0 1,0 1 0,0-1 0,0 0 0,0 0 0,0 0 0,-1 0 0,1 0 0,0 1-1,0-1 1,-1 0 0,1 0 0,-1-1 0,0 2 4,1 0 0,-1-1 0,1 1 0,-1 0 0,0 0 0,1 0 0,-1 0 0,1 0 0,-1 0-1,0 0 1,1 0 0,-1 0 0,0 0 0,1 0 0,-1 0 0,1 0 0,-1 0 0,0 0 0,1 1 0,-1-1 0,1 0 0,-1 1 0,1-1 0,-1 0 0,1 1 0,-1-1 0,1 0 0,-1 1-1,0 0 1,-11 10-35,0 1 0,1 0 0,0 1 0,1 0 0,0 1 0,1 0 0,-8 16 0,-15 35 67,2 1-1,-32 107 0,48-128-43,1 1 1,2 1-1,2 0 0,-3 59 0,11-78 46,-1 114-120,3-127 137,1 0 0,1 0 0,0 1 0,1-2 1,0 1-1,1 0 0,9 17 0,-12-28 15,0 0 1,1 0-1,-1 0 0,1 0 1,0 0-1,0-1 1,1 1-1,-1-1 0,1 0 1,5 4-1,-7-6-19,1 1 0,0-1 0,0 0 0,0 0 0,0 0 0,0 0 0,0 0 0,0-1 0,0 1 0,0-1 0,0 0 0,1 0 0,-1 0 0,0-1 0,0 1-1,0-1 1,5-1 0,7-3 22,0-1-1,0 0 1,-1-2-1,0 1 1,0-2-1,0 0 1,-1 0-1,-1-2 1,15-13-1,13-18-60,41-56 0,-76 91-18,12-14 33,-1-1 1,-1 0-1,-1-2 0,12-25 1,-26 48-24,0 1-1,1-1 1,-1 0 0,0 1 0,0-1 0,1 1-1,-1-1 1,0 1 0,1-1 0,-1 1-1,1-1 1,-1 1 0,1-1 0,-1 1 0,1-1-1,-1 1 1,1 0 0,-1-1 0,1 1 0,0 0-1,-1-1 1,2 1 0,-1 0 3,1 0 1,-1 0-1,1 0 0,0 0 1,-1 1-1,1-1 0,-1 1 1,1-1-1,-1 1 0,1-1 0,1 2 1,1 0-12,-1 0-1,1 0 1,0 0 0,-1 1 0,1 0 0,-1 0 0,0 0 0,0 0-1,0 0 1,0 0 0,-1 1 0,1-1 0,-1 1 0,0 0 0,0 0 0,0 0-1,-1 0 1,1 0 0,0 6 0,1 6-23,0 1 0,-2 0 0,0 29 0,0-9 76,1 55 111,-1-87-114,-1 0 0,1 0 0,0 0 1,0 0-1,0 0 0,1 0 0,0 0 0,2 5 0,-3-9-10,-1 0 0,1 1-1,-1-1 1,1 0-1,-1 0 1,1 0-1,0 0 1,0-1 0,-1 1-1,1 0 1,0 0-1,0 0 1,0-1-1,0 1 1,0 0 0,0-1-1,0 1 1,0-1-1,0 1 1,0-1-1,0 1 1,1-1 0,-1 0-1,0 0 1,0 0-1,0 1 1,1-1-1,-1 0 1,0 0 0,0-1-1,0 1 1,0 0-1,1 0 1,-1 0-1,0-1 1,0 1 0,0-1-1,0 1 1,0-1-1,0 1 1,0-1-1,2-1 1,51-37 106,-1-2 0,49-49 0,-57 51-92,81-54 0,-126 92-28,20-11-44,-19 11 28,0 0 1,0 1 0,0-1 0,0 1 0,1-1-1,-1 1 1,0-1 0,0 1 0,0 0-1,0 0 1,1 0 0,-1-1 0,0 1 0,2 1-1,-3-1 4,0 0-1,1 0 0,-1 1 1,0-1-1,0 0 1,0 1-1,0-1 0,1 1 1,-1-1-1,0 0 0,0 1 1,0-1-1,0 0 0,0 1 1,0-1-1,0 1 0,0-1 1,0 0-1,0 1 1,0-1-1,0 0 0,0 1 1,-1-1-1,1 1 0,0-1 1,0 0-1,0 1 0,-6 14-9,4-12-5,-3 13 42,-22 74-169,24-78 120,1 1 0,0-1 0,1 1-1,0-1 1,1 18 0,1-26 65,-1 0 0,1 1 0,0-1 0,0 0 0,0 0 0,0 0 0,1 0 0,0 0 0,0-1 0,0 1 0,0 0 0,0-1 0,1 0 0,-1 1-1,4 2 1,-4-5-9,0 1-1,0-1 0,1 1 0,-1-1 0,0 0 1,1 0-1,-1 0 0,0 0 0,1 0 1,-1 0-1,1-1 0,-1 1 0,1-1 0,0 0 1,-1 0-1,1 0 0,-1 0 0,1 0 0,-1 0 1,1-1-1,-1 1 0,1-1 0,-1 0 1,5-2-1,-3 1 1,1-1 1,-1 1-1,0-1 1,0 0 0,0-1-1,-1 1 1,1-1-1,-1 0 1,0 1-1,0-1 1,0-1 0,0 1-1,-1 0 1,3-6-1,3-8 28,-1 0 0,5-21 0,-8 27-34,-1 0-1,-1 0 0,0 0 0,0-15 0,-2 21-36,0 1-1,0 0 1,-1-1-1,0 1 1,0 0-1,0-1 1,-1 1-1,1 0 1,-1 0-1,0 0 1,-5-7-1,6 10 5,-1 0 0,1 1 0,0 0-1,-1-1 1,0 1 0,1 0 0,-1 0 0,1 0 0,-1 0-1,0 0 1,0 0 0,0 0 0,0 1 0,0-1 0,1 1-1,-1-1 1,0 1 0,0 0 0,0 0 0,-4 0 0,-3 0-1,-1 1 1,1 0-1,-10 3 1,8-2-16,56-3 42,40-2 17,-74 2-28,1 0-3,1-1-1,-1 2 1,1-1-1,17 3 0,-28-1 5,1-1-1,-1 0 0,1 1 1,-1 0-1,1-1 0,-1 1 1,1 0-1,-1 1 0,0-1 1,0 0-1,1 0 0,-1 1 1,0-1-1,0 1 0,0 0 1,-1 0-1,1 0 0,0 0 1,-1 0-1,1 0 0,-1 0 0,0 0 1,1 1-1,-1-1 0,0 0 1,0 1-1,0 4 0,1 7 38,-1 1-1,-1-1 0,0 1 0,-1 0 1,-3 17-1,1-2 40,-2-5-147,4-21 99,0-1 0,0 1 1,0 0-1,1-1 0,-1 1 0,1 0 1,0-1-1,0 1 0,0 0 0,1 4 1,0-8-22,-1 1 0,0-1 0,0 0 1,0 0-1,1 0 0,-1 0 0,0 0 1,0 1-1,0-1 0,1 0 0,-1 0 0,0 0 1,0 0-1,1 0 0,-1 0 0,0 0 1,0 0-1,0 0 0,1 0 0,-1 0 1,0 0-1,0 0 0,1 0 0,-1 0 0,0 0 1,0 0-1,1 0 0,-1 0 0,0 0 1,0 0-1,0-1 0,1 1 0,-1 0 1,0 0-1,0 0 0,0 0 0,1 0 0,-1-1 1,0 1-1,0 0 0,0 0 0,0 0 1,0-1-1,1 1 0,47-63 542,-25 32-511,50-52-1,-44 55-97,1 1 0,1 2 0,48-30 0,-78 54 29,0 0 0,0 1 0,0-1 0,1 1 1,-1-1-1,0 1 0,1-1 0,-1 1 0,0 0 0,1-1 0,-1 1 0,3 0 0,-4 0 22,1 0 0,-1 1 0,1-1 1,0 0-1,-1 0 0,1 0 0,-1 1 0,0-1 0,1 0 0,-1 1 0,1-1 0,-1 0 0,1 1 0,-1-1 0,0 1 0,1-1 0,-1 0 0,0 1 1,1-1-1,-1 1 0,1 0 0,0 3-5,0 0-1,-1 0 1,1 0 0,-1 0 0,1 0 0,-2 8-1,1-5-2,0 22-4,4 33-1,-2-51 68,0 0 0,1 0 0,0-1-1,0 1 1,1-1 0,8 14 0,-11-21-25,1 0 1,0 0-1,0-1 1,0 1-1,4 4 1,-5-6-14,0 0-1,0-1 1,0 1 0,1 0-1,-1 0 1,0-1 0,0 1-1,0-1 1,1 1 0,-1-1-1,0 1 1,0-1 0,1 0-1,-1 0 1,0 1 0,1-1-1,-1 0 1,0 0 0,2-1-1,2 0 51,-1 0-1,0 0 1,1-1-1,-1 0 1,0 0-1,0 0 1,0 0-1,0-1 1,-1 0-1,1 1 1,6-8-1,2-3 29,18-25 0,-25 32-62,5-8-12,88-122 13,-71 91 11,-16 26-21,0 1-1,17-21 1,-25 36-92,0 0 1,0 1-1,0-1 0,0 1 1,0 0-1,1 0 0,4-3 1,-7 6 61,-1-1 1,1 0-1,-1 0 1,1 0 0,-1 0-1,1 1 1,-1-1-1,1 0 1,-1 0-1,1 1 1,-1-1 0,0 0-1,1 1 1,-1-1-1,0 1 1,1-1-1,-1 0 1,0 1 0,1-1-1,-1 1 1,0-1-1,0 1 1,0-1-1,1 1 1,-1-1 0,0 1-1,0-1 1,0 1-1,0-1 1,0 1-1,0-1 1,0 1 0,3 23-62,-2-21 57,0 23-2,-1 0-1,-2 0 1,0 0 0,-8 37-1,0-1 108,6-34-10,-22 126 594,22-126-307,4-28-358,0 0 0,0 0 0,0 0 0,0 0 0,0 0 0,0 1 0,-1-1 0,1 0 0,0 0 0,0 0 0,0 0-1,0 0 1,0 0 0,0 0 0,0 0 0,0 0 0,0 0 0,-1 0 0,1 0 0,0 0 0,0 0 0,0 0 0,0 0 0,0 0 0,0 0 0,0 0 0,0 0 0,-1 0 0,1 0 0,0 0 0,0 0 0,0 0 0,0 0 0,0 0 0,0 0 0,0 0-1,-1 0 1,1 0 0,0 0 0,0 0 0,0 0 0,0 0 0,0 0 0,0 0 0,0 0 0,0 0 0,0-1 0,0 1 0,-1 0 0,1 0 0,0 0 0,0 0 0,0 0 0,0 0 0,0 0 0,0 0 0,0-1 0,0 1 0,0 0 0,0 0-1,0 0 1,0 0 0,0 0 0,0 0 0,-6-12 174,-1-7-131,2 0 0,0 0 0,-5-39 0,9 48-62,0 4-16,1-1 0,-1 1 1,-1 0-1,1 0 1,-5-11-1,7 17 26,-1 0 0,0 0 0,0 0 0,0 0 0,0 0 0,0 0 0,0 0 0,0 0 0,0 0 0,0 0 0,1 0 0,-1 0-1,0 0 1,0 0 0,0 0 0,0 0 0,0 0 0,0 0 0,0 0 0,0 0 0,0 0 0,0 0 0,0 0 0,0-1 0,1 1 0,-1 0 0,0 0 0,0 0 0,0 0-1,0 0 1,0 0 0,0 0 0,0 0 0,0 0 0,0-1 0,0 1 0,0 0 0,0 0 0,0 0 0,0 0 0,0 0 0,0 0 0,0 0 0,0 0 0,0 0-1,0-1 1,0 1 0,0 0 0,0 0 0,0 0 0,0 0 0,-1 0 0,1 0 0,0 0 0,0 0 0,0 0 0,0 0 0,0-1 0,0 1 0,0 0 0,0 0-1,0 0 1,0 0 0,0 0 0,-1 0 0,13 5 49,3 1-35,18 0 100,0-1 1,57 1-1,68-11 311,-123 2-387,0-1 0,0-1 0,-1-2 0,54-19 1,-77 22-142,0-1 1,-1 0 0,19-12-1,-24 13-464,0 0 0,0 0-1,-1 0 1,1 0-1,-1-1 1,0 1 0,0-1-1,4-8 1,-7 11 122,0 0 1,0 1-1,0-1 1,-1 0-1,1 0 1,-1 0-1,1 0 1,-1 0-1,0 0 1,0 0-1,0 0 1,0 0-1,0 0 1,0-3-1,0 5 356,-1-16-2851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49.9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1 3552,'1'-1'7482,"-1"11"-6319,-13 41 1017,-13 97-1,8 56-1983,18-201-175,-1 49 71,1-36 275,0 0 1,-4 30-1,4-46-482,0 0 0,0 1 0,-1-1 0,1 0 0,0 1-1,0-1 1,0 1 0,0-1 0,0 0 0,0 1-1,-1-1 1,1 0 0,0 1 0,0-1 0,0 0-1,-1 0 1,1 1 0,0-1 0,-1 0 0,1 1-1,0-1 1,0 0 0,-1 0 0,1 0 0,0 1 0,-1-1-1,1 0 1,-1 0 0,1 0 0,0 0 0,-1 0-1,1 0 1,0 0 0,-1 0 0,1 0 0,-1 0-1,1 0 1,0 0 0,-1 0 0,1 0 0,0 0-1,-1 0 1,0 0 0,0-1-388,0 1-1,-1-1 0,1 0 1,0 0-1,0 1 1,-1-1-1,-3-5-1510,-1-3-98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0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 3552,'-9'-9'6304,"24"9"-5136,81 3 2206,-79-2-3338,0 1 1,0 1-1,27 9 1,-32-8-154,13 3-331,-1 2-1,34 18 1,-55-25-38,6 2-949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1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536 118 1408,'-18'0'1252,"0"0"0,-1 2 1,1 0-1,-20 6 0,-63 21 540,10 0 80,81-25-1768,0 0 1,0 0-1,0 1 1,1 0-1,0 1 0,0 0 1,-10 9-1,-5 4 64,14-12 5,0 1 0,0 0 0,1 1-1,1 0 1,-13 17 0,16-19-114,1 0-1,-1 0 0,2 0 1,-1 1-1,1 0 1,0 0-1,0 0 0,1 0 1,-2 13-1,-9 146 534,7-78-117,6-12-79,1-33-163,-1-29-150,1-1 0,1 0 0,0 1 0,1-1 0,0 0 0,1-1 0,1 1 0,0-1 0,0 1 0,2-1 0,0-1 0,0 0 0,13 17 0,51 55 243,-67-80-287,1 0 1,-1 0-1,1 0 1,0-1-1,0 0 0,0 0 1,0 0-1,1 0 1,-1-1-1,1 0 1,7 2-1,6 0 22,-1-1 0,25 1 0,-24-2-93,9-1 187,1-1-1,47-5 1,58-17 127,-114 18-266,74-21 136,-70 17-90,-13 4 6,0 0 0,0-1-1,0-1 1,-1 0 0,0 0 0,0-1 0,0 0 0,-1-1 0,0 0 0,12-14-1,-9 6 42,-1 1-1,13-28 0,-18 33-107,0-2-5,-1 1 0,-1-1 1,0 0-1,0 0 0,-1 0 1,-1-1-1,0 1 0,1-15 1,-3-13 19,-4-47 0,2 57 38,-1-5-75,-2 1 1,-1 0-1,-2 1 1,-1 0-1,-1 0 1,-18-36-1,16 47 33,-1 1 0,-2 0 1,0 1-1,-25-26 0,34 38-4,-18-18-80,-1 1 0,-53-41 0,57 51-42,0 2-1,0 0 0,-1 1 1,-47-17-1,61 26 67,-1 0 0,0 1-1,1 0 1,-1 1 0,0 0 0,0 0-1,0 1 1,0 0 0,0 1 0,1 0 0,-10 2-1,13-2-58,0 1 0,1-1 0,-1 1 0,0 0 0,1 0 0,0 1 0,-1-1 0,1 1 0,0 0 0,0 0 0,1 1 0,-1-1 0,1 1 0,0 0 0,-1 0 0,2 0 0,-1 0 0,0 0 0,1 0 0,-3 7 0,4-7-269,0-1 0,0 0 0,0 1 0,1-1 1,-1 1-1,1-1 0,0 1 0,0-1 0,0 1 1,0-1-1,0 0 0,1 1 0,0-1 0,0 1 1,0-1-1,0 0 0,0 0 0,1 1 0,-1-1 1,1 0-1,0 0 0,0 0 0,0-1 0,0 1 1,1 0-1,-1-1 0,3 3 0,22 16-2237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2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1 4064,'-2'0'2924,"7"8"-1408,11 14-100,29 34 749,-28-34-1626,-4-6 41,21 18 0,-25-27-377,-1 1 0,0 0 0,0 1 0,-1 0 0,0 0 0,-1 0-1,0 1 1,8 16 0,-8-6 165,0 0-1,-1 1 1,-2-1 0,3 41-1,-5-19 338,-6 59 0,-1-59-416,-1-1 0,-2 0-1,-15 42 1,-56 114 247,19-46-46,32-77-1595,-2-1-3523,22-47 2282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4.4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1 452 1312,'7'3'6276,"11"-1"-4984,3-8-364,-1-1-1,0-1 1,0-1 0,22-13 0,-32 17-773,8-6-31,0 0 0,0-1 0,-1-1 0,0 0 0,-1-1 0,-1-1 0,0-1 0,-1 0 0,-1-1-1,-1 0 1,0-1 0,-1 0 0,-1-1 0,-1 0 0,0-1 0,8-30 0,-10 29 35,3-10-162,-10 29-25,1-1 0,-1 1 0,0 0 0,1 0-1,-1 0 1,0 0 0,-1-1 0,1 1 0,0 0 0,0 0 0,-2-3 0,-10 23-639,5-2 656,1 1-1,1 1 1,0-1-1,-4 36 1,8-41 76,1 1 0,0-1 0,0 1 0,2 0 0,-1-1 0,2 1 0,-1-1 0,6 13 0,-6-20 5,0 0 0,0 0 1,1-1-1,0 1 0,0 0 0,0-1 0,0 0 1,1 0-1,-1 0 0,1 0 0,0 0 1,0-1-1,1 0 0,-1 1 0,1-2 1,0 1-1,0 0 0,-1-1 0,2 0 0,-1 0 1,0-1-1,9 2 0,-5-1 41,1-1 0,0-1 1,0 1-1,-1-2 0,1 1 0,0-1 0,-1-1 0,1 1 1,0-2-1,-1 0 0,16-6 0,-14 4-70,0-1-1,0 0 1,-1 0 0,0-1-1,0-1 1,-1 1 0,14-15-1,1-7 43,0 0 0,-2-1-1,31-57 1,-21 38-39,-22 34-42,14-24 0,-24 39-9,0 0-1,0 0 1,0 0-1,0-1 1,0 1 0,0 0-1,0 0 1,0 0-1,0-1 1,0 1 0,0 0-1,0 0 1,0 0-1,0 0 1,1 0 0,-1-1-1,0 1 1,0 0-1,0 0 1,0 0-1,0 0 1,1 0 0,-1 0-1,0 0 1,0-1-1,0 1 1,0 0 0,0 0-1,1 0 1,-1 0-1,0 0 1,0 0 0,0 0-1,1 0 1,-1 0-1,0 0 1,0 0-1,0 0 1,0 0 0,1 0-1,2 8-88,-1 13 75,-2 26 98,-3-1 0,-1 1 1,-13 55-1,9-76-90,-18 42-1,14-39 158,11-25-75,-1 0 0,0 0-1,1-1 1,-1 1 0,0-1-1,-1 1 1,-3 3 0,6-6-39,-1-1 1,1 1-1,-1-1 1,1 1-1,-1-1 1,1 1-1,-1-1 1,1 0-1,-1 1 1,0-1-1,1 0 1,-1 1-1,1-1 1,-1 0-1,0 0 1,1 1-1,-1-1 1,0 0-1,1 0 1,-1 0-1,0 0 1,1 0-1,-1 0 1,0 0-1,1 0 1,-1-1-1,0 1 1,0 0-1,-1-1 3,1 0-1,-1 0 0,1 0 0,-1 0 1,1 0-1,0 0 0,0-1 1,-1 1-1,1 0 0,0-1 0,-1-1 1,-1-2-50,0 0 1,0-1 0,1 1-1,0-1 1,0 0-1,-2-6 1,4 9-76,-1-2 11,0 0 0,0 0 1,1 0-1,0-7 0,0 12 64,0-1 0,0 1 0,0-1 1,0 1-1,0-1 0,0 0 0,0 1 0,0-1 0,0 1 1,0-1-1,0 1 0,1-1 0,-1 1 0,0-1 0,0 1 0,1-1 1,-1 1-1,0-1 0,1 1 0,-1-1 0,1 1 0,-1-1 0,1 1 1,-1 0-1,0-1 0,1 1 0,-1 0 0,1 0 0,0-1 0,-1 1 1,1 0-1,-1 0 0,1 0 0,-1-1 0,1 1 0,-1 0 1,1 0-1,0 0 0,-1 0 0,1 0 0,-1 0 0,1 0 0,-1 0 1,1 1-1,0-1 0,-1 0 0,1 0 0,-1 0 0,2 1 0,119 52-31,-33-17 140,10 4-4797,-95-39 4180,-3-1 399,0 0 1,1 1-1,-1-1 0,0 0 1,1 0-1,-1 0 0,0 0 0,1 0 1,-1 0-1,0 1 0,1-1 1,-1 0-1,1 0 0,-1 0 1,0 0-1,1 0 0,-1 0 1,0 0-1,1-1 0,-1 1 1,0 0-1,1 0 0,-1 0 1,0 0-1,1 0 0,-1 0 1,0-1-1,1 1 0,-1 0 1,1-1-1,3 0-1703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4.8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6 5408,'-43'-5'2432,"39"5"-2112,8 0-160,10 5-160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9.0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10 890 3136,'0'0'68,"-1"0"1,1 0-1,-1 0 0,1 1 1,-1-1-1,0 0 0,1 0 1,-1 1-1,1-1 0,-1 0 1,1 1-1,-1-1 0,1 1 1,0-1-1,-1 1 0,0 0 1,1-1-33,0 0 0,0 1 0,0-1 0,0 0 0,0 0 0,0 1 0,0-1 0,0 0 0,0 0 0,0 1 0,0-1 0,0 0 0,0 0 0,0 1 0,1-1 0,-1 0 0,0 0 0,0 1 0,0-1 0,0 0 0,0 0 0,1 0 0,-1 1 0,0-1 0,0 0 0,1 0 0,0 2 244,1-1-1,0 0 0,0 0 0,-1 0 0,1-1 0,0 1 0,0 0 1,0-1-1,0 1 0,2-1 0,4 0 74,-1-1-1,1 1 1,-1-2-1,1 1 1,-1-1-1,0 0 1,0 0-1,0-1 1,9-5-1,-4 3-69,20-10 32,0-1 1,-1-2-1,0-1 0,-2-2 0,0-1 1,-2-1-1,35-37 0,10-20 397,69-103 1,-135 173-729,-1 3-487,-4 7 491,-1 0 0,0 0 0,0 0 0,1 1 0,-1-1 0,0 0 0,0 0 0,1 0 0,-1 1 0,0-1 0,0 0 0,0 0 0,1 1 0,-1-1-1,0 0 1,0 1 0,0-1 0,0 0 0,0 0 0,0 1 0,1-1 0,-1 0 0,0 1 0,0-1 0,0 0 0,0 1 0,0-1 0,0 0 0,-1 1 0,4 20-47,-1 0 0,-1 0 0,-1 0 0,-4 27 0,1-3 156,-2 25 282,-17 93 0,19-150-220,0-1 1,-10 25 0,11-34-42,1 1 1,-1-1-1,1 0 1,-1 0-1,0 0 0,0 0 1,0 0-1,-1 0 1,1-1-1,-1 1 1,1-1-1,-1 0 1,0 0-1,-4 3 0,5-5-87,1 1 0,-1-1-1,1 0 1,-1 0-1,1 0 1,-1 0-1,1 0 1,-1-1 0,1 1-1,-1 0 1,1-1-1,-1 1 1,1-1-1,-1 1 1,1-1 0,0 0-1,-1 1 1,1-1-1,0 0 1,0 0-1,-1 0 1,1 0 0,0 0-1,0 0 1,0-1-1,-1-1 1,-4-4-80,1-1 0,0 0 0,-5-9 0,1 0-122,1 0 0,0-1 1,-5-22-1,13 40 132,-1 0-1,1 0 0,0-1 1,0 1-1,0 0 1,0-1-1,0 1 0,0 0 1,-1-1-1,1 1 1,0 0-1,0-1 1,0 1-1,0 0 0,0-1 1,0 1-1,0 0 1,1-1-1,-1 1 0,0 0 1,0-1-1,0 1 1,0 0-1,0-1 1,1 1-1,6 4-461,15 20 287,-12-13 49,-4-6 193,0 0 1,0 0-1,0 0 1,1 0-1,0-1 1,0-1-1,0 1 1,0-1-1,1 0 1,0 0-1,-1-1 1,1 0-1,0-1 1,0 0-1,0 0 1,0 0-1,0-1 1,0-1-1,0 1 1,0-1-1,0 0 1,-1-1-1,1 0 1,0 0-1,-1-1 1,1 0-1,-1 0 1,0 0-1,0-1 1,0-1-1,7-4 1,36-32 181,-1-1-1,82-96 1,-118 122-281,-2 0 0,12-19 0,-21 29-122,-4 6-91,-6 7-109,-13 35 68,1 1 0,-13 47 0,31-84 349,0 0 1,1 0-1,0-1 1,0 1-1,1 0 1,0 0 0,1 11-1,-1-15 19,0 0 0,1 1 0,-1-1 0,1 0 0,-1 1 0,1-1 0,0 0 0,0 0 0,0 1 0,0-1 0,1 0-1,-1 0 1,0 0 0,1 0 0,-1-1 0,1 1 0,0 0 0,0-1 0,0 1 0,0-1 0,4 3 0,-1-2 59,1 0 0,0-1 0,0 0 0,0 0-1,-1 0 1,1-1 0,0 1 0,0-1 0,0-1 0,0 1 0,0-1 0,0 0 0,0-1 0,0 1 0,5-3 0,3-2-19,0 0 0,0 0 1,0-1-1,21-16 1,-6 0-92,46-49 0,-16 14-664,-59 57 667,0 1-1,0 0 1,0 0 0,0 0 0,0 0 0,1-1-1,-1 1 1,0 0 0,0 0 0,0 0-1,0 0 1,0-1 0,0 1 0,0 0 0,1 0-1,-1 0 1,0 0 0,0 0 0,0 0 0,0 0-1,1-1 1,-1 1 0,0 0 0,0 0 0,0 0-1,0 0 1,1 0 0,-1 0 0,0 0-1,0 0 1,0 0 0,1 0 0,-1 0 0,0 0-1,0 0 1,0 0 0,0 0 0,1 0 0,-1 0-1,0 0 1,0 0 0,0 0 0,1 1-1,-3 9-189,-1 0 124,-1 8 37,-1-1 0,-1 1 0,-1-1 0,0-1 0,-1 1 0,-1-1 0,-16 22 0,-12 9 17,-42 42 1,6-8 102,-3 20 250,-66 114 0,128-193-155,9-12 59,-1 0 0,-1 0 0,1-1 0,-2 0 0,-9 10 0,17-18-233,-1-1-1,1 0 1,0 0-1,0 0 1,0 0-1,0 1 1,-1-1-1,1 0 1,0 0-1,0 0 0,0 0 1,-1 0-1,1 0 1,0 0-1,0 0 1,-1 0-1,1 0 1,0 0-1,0 0 1,0 0-1,-1 0 0,1 0 1,0 0-1,0 0 1,-1 0-1,1 0 1,0 0-1,0 0 1,0 0-1,-1 0 1,1 0-1,0 0 1,0-1-1,0 1 0,-1 0 1,1 0-1,0 0 1,0 0-1,0 0 1,-1-1-1,-4-12 0,0-15-127,4 9 106,1 0 0,0 0 0,2 0 0,0 0 1,1 0-1,1 0 0,1 1 0,9-23 0,-10 31-20,1 1 0,0 0 0,1 0 0,0 0 0,0 1 0,1 0 0,0 0 0,14-11 0,0 2-95,1 0 1,29-14-1,-14 11 152,69-24-1,-34 15-69,-26 7-13,59-36-1,35-35 5,-9 6-88,-130 86 121,8-5-94,0 0 1,1 1-1,0 0 1,18-6-1,-26 11 124,-1-1-1,1 1 0,-1-1 0,1 1 0,-1 0 0,1 0 1,0-1-1,-1 1 0,1 0 0,-1 1 0,1-1 0,0 0 0,-1 0 1,1 1-1,-1-1 0,1 1 0,-1-1 0,1 1 0,-1 0 1,1-1-1,-1 1 0,0 0 0,1 0 0,-1 0 0,0 0 1,0 0-1,0 0 0,0 1 0,0-1 0,0 0 0,0 0 1,0 1-1,0-1 0,0 1 0,-1-1 0,1 1 0,-1-1 0,1 1 1,-1-1-1,1 1 0,-1 2 0,2 7 13,-1-1 1,-1 1-1,0 0 1,0 0-1,-1 0 0,-3 14 1,-18 63 524,22-88-532,0 0 1,0 0-1,0 0 0,0 0 1,0 0-1,0 1 0,0-1 0,0 0 1,0 0-1,0 0 0,0 0 1,0 0-1,0 1 0,0-1 0,0 0 1,0 0-1,0 0 0,0 0 1,0 0-1,0 1 0,0-1 1,0 0-1,0 0 0,0 0 0,0 0 1,0 0-1,1 1 0,-1-1 1,0 0-1,0 0 0,0 0 0,0 0 1,0 0-1,0 0 0,0 0 1,1 0-1,-1 0 0,0 1 1,0-1-1,0 0 0,0 0 0,0 0 1,1 0-1,-1 0 0,0 0 1,0 0-1,0 0 0,0 0 0,1 0 1,-1 0-1,0 0 0,0 0 1,0 0-1,0 0 0,0 0 0,1-1 1,-1 1-1,0 0 0,0 0 1,17-6 316,20-16-171,165-120-483,-190 132 277,0 1-42,19-12 0,-29 19 77,0 1 0,0 0-1,1-1 1,-1 1 0,0 0-1,1 1 1,-1-1 0,1 0-1,-1 1 1,1-1 0,-1 1-1,1 0 1,-1 0 0,1 0-1,-1 0 1,3 1 0,-3-1 16,-1 1-1,0 0 1,1 0 0,-1 0 0,0 0 0,0 0 0,0 0 0,0 0 0,0 0-1,0 0 1,0 0 0,0 0 0,0 1 0,0-1 0,-1 0 0,1 1 0,-1-1-1,1 1 1,-1-1 0,1 1 0,-1-1 0,0 3 0,2 4-1,-1 0 0,-1 14 0,0-20-5,0 9-26,0 0 0,-1 0 0,-1 0 0,0 0-1,-5 18 1,5-13 262,4-12-20,3-8 192,-3 1-379,66-101 265,-58 85-387,1 0 0,0 1 0,2 0 0,0 1 0,21-22 0,-33 39 87,-1-1 1,1 1-1,-1-1 0,1 1 0,-1 0 0,1-1 0,-1 1 0,1 0 0,-1-1 0,1 1 0,-1 0 0,1 0 0,-1-1 0,1 1 0,0 0 0,-1 0 0,1 0 0,0 0 0,-1 0 3,1 0 0,-1 0 0,0 0 0,0 1 0,1-1 0,-1 0 0,0 0 0,0 0 0,0 1 0,1-1-1,-1 0 1,0 0 0,0 1 0,0-1 0,0 0 0,0 1 0,0-1 0,1 0 0,-1 1 0,0-1 0,0 0 0,0 0-1,0 1 1,0-1 0,0 1 0,-4 30-234,2-18 242,-1 9-9,1 2 109,0 0-1,2 35 0,0-55-93,1 0 0,0-1 0,0 1 0,0-1 0,0 1 0,0-1 0,1 1 0,-1-1 0,1 0 0,0 0 0,0 0 0,0 0 0,1 0 0,-1 0 0,1-1 0,-1 1 0,1-1 0,0 1 0,4 1 0,-3-1 25,1-1-1,-1 0 1,1 0-1,0 0 1,0 0-1,0-1 1,-1 0 0,1 0-1,0 0 1,1-1-1,-1 1 1,0-1-1,7-1 1,-10 1-29,6-1 38,-1 0-1,1 0 0,0-1 0,0 0 0,-1 0 1,1-1-1,7-3 0,24-16 35,-13 9-90,-1-1 0,-1-1 0,0-1 0,32-28 0,32-50 58,-66 73-197,1-4-124,-22 25 272,-1 0 0,0 0 0,0 0 0,0 0 0,1 0 0,-1 0 0,0 0 0,0 0 0,1 0 0,-1 0 0,0 0 1,0 0-1,1 0 0,-1 0 0,0 0 0,0 0 0,0 0 0,1 1 0,-1-1 0,0 0 0,0 0 0,0 0 0,1 0 0,-1 0 0,0 0 0,0 1 1,0-1-1,0 0 0,1 0 0,-1 0 0,0 1 0,0-1 0,0 0 0,0 0 0,0 0 0,0 1 0,0-1 0,1 0 0,4 10-61,-3 7 24,0 1 0,-1-1 0,-1 1 0,0-1 0,-4 24-1,3-32 90,-2 8-13,0 0 0,-1 0 0,-7 17 1,4-11 179,5-17 88,1-4-24,2-4-44,6-5-142,10-14-75,0-2 0,19-33 0,-23 33-69,1 1-1,1 1 1,25-28-1,-37 46 13,1 0 1,-1 0-1,0 0 0,1 1 0,6-4 0,-9 5 31,-1 1-1,1 0 1,-1 0-1,1-1 1,-1 1-1,1 0 1,-1 0 0,1 0-1,-1 0 1,1 0-1,-1 0 1,1 0-1,-1 0 1,1 0 0,0 0-1,-1 0 1,1 0-1,-1 0 1,1 1-1,-1-1 1,2 0 0,-2 1 1,1 0 1,-1 0-1,1-1 1,-1 1-1,1 0 1,-1 0 0,0-1-1,1 1 1,-1 0-1,0 0 1,1 0 0,-1 0-1,0-1 1,0 1-1,0 0 1,0 0 0,0 0-1,0 1 1,-2 21 106,0 0 1,-9 36 0,0-1 53,12-47 134,-1-11-281,0 0-1,0 0 1,0 0-1,1 0 0,-1 1 1,0-1-1,0 0 1,0 0-1,0 0 0,1 0 1,-1 0-1,0 0 1,0 0-1,0 0 0,0 0 1,1 0-1,-1 0 0,0 0 1,0 0-1,0 0 1,1 0-1,-1 0 0,0 0 1,0 0-1,0 0 1,0-1-1,1 1 0,-1 0 1,0 0-1,0 0 1,0 0-1,0 0 0,17-17 45,-12 12-55,84-80 27,-60 59-52,-18 15-18,1 0 0,0 1 0,1 1 1,0 0-1,0 1 0,29-14 0,-41 22 41,-1 0 0,1-1 0,0 1 0,0 0 0,-1-1 0,1 1-1,0 0 1,-1 0 0,1 0 0,0-1 0,0 1 0,0 0 0,-1 0 0,1 0-1,0 0 1,0 1 0,-1-1 0,1 0 0,0 0 0,0 0 0,-1 1 0,1-1-1,0 0 1,-1 0 0,1 1 0,0-1 0,-1 1 0,1-1 0,0 1 0,-1-1-1,1 1 1,-1-1 0,1 1 0,-1 0 0,1-1 0,-1 1 0,0-1 0,1 1-1,-1 0 1,0 0 0,1 0 0,0 4-18,-1-1 0,1 1 0,-1-1 0,0 1 0,0-1 0,-2 5-1,2 0-25,-4 30 104,1-22-19,1 0-1,2 1 0,1 25 1,-1-38-8,0-1 1,1 0 0,0 0-1,0 0 1,0 0-1,1 1 1,0-2 0,-1 1-1,1 0 1,0 0-1,1-1 1,-1 1 0,1-1-1,0 1 1,-1-1-1,1 0 1,1 0 0,-1-1-1,5 4 1,-4-4-8,0 0 0,0 0 0,0-1-1,0 1 1,0-1 0,1 0 0,-1-1 0,1 1 0,-1-1 0,0 1 0,6-2 0,-1 1-17,1-1 0,0-1 0,19-4-1,-19 2 12,1-1 0,-1 1-1,0-1 1,-1-1 0,1 0-1,-1 0 1,0-1 0,-1-1-1,1 1 1,-1-1 0,-1 0-1,0-1 1,0 0 0,9-15-1,0-4 3,-2 1 0,-1-2-1,17-58 1,-29 84-52,0 0 0,0 0 0,0 0 0,0 0 0,-1 0 1,1 0-1,-1 0 0,0 0 0,0-4 0,0 6 25,0 1-1,0 0 0,0-1 1,0 1-1,0 0 1,0-1-1,0 1 1,-1 0-1,1-1 1,0 1-1,0 0 1,0-1-1,0 1 1,0 0-1,0-1 1,-1 1-1,1 0 1,0-1-1,0 1 1,0 0-1,-1 0 0,1-1 1,0 1-1,0 0 1,-1 0-1,1-1 1,0 1-1,-1 0 1,1 0-1,0 0 1,-1 0-1,1 0 1,0-1-1,-1 1 1,1 0-1,0 0 1,-1 0-1,1 0 0,0 0 1,-1 0-1,1 0 1,0 0-1,-1 0 1,1 0-1,-1 0 1,1 1-1,0-1 1,-1 0-1,1 0 1,-2 1-12,1 0 0,-1 0 0,0 0 0,1 0 0,0 0 0,-1 0 0,1 1 0,-3 2 0,1 0 7,0 1 0,1 0 0,-4 9 0,0-2-33,-3 9 15,0-1 1,-11 44-1,17-53 45,1 1 1,0 0-1,1-1 1,0 1-1,1 0 0,1 0 1,1 14-1,-1-21 23,0 0 0,1 0 0,-1 0 0,1 0 0,0 0 0,1 0 0,-1-1-1,1 1 1,-1-1 0,1 0 0,1 0 0,4 6 0,-5-8-16,-1 0 0,0 0-1,1 0 1,0 0 0,-1 0 0,1-1 0,0 0-1,0 1 1,0-1 0,0 0 0,0 0 0,0 0-1,0-1 1,1 1 0,-1-1 0,0 0 0,0 0-1,0 0 1,1 0 0,4-1 0,7-3 26,0-1 0,0 0 0,0-1 1,0 0-1,-1-1 0,20-13 0,72-60 164,-105 79-201,139-132 196,-62 54-18,-40 45-106,-19 18-99,-1-1 0,-1-1 1,27-36-1,25-66-114,-56 96 32,-2 2 99,-1-1 1,-1 0 0,0 0 0,6-33-1,-14 48-4,0 6-17,0-1-1,0 1 1,0-1-1,-1 1 1,1-1 0,-1 1-1,0-1 1,0 1-1,0-1 1,0 1-1,0-1 1,0 0-1,-1 1 1,0-1-1,1 1 1,-1 0 0,-1-4-1,2 6 17,-1 0 1,1 0-1,0 0 0,-1-1 0,1 1 1,0 0-1,-1 0 0,1 0 0,0 0 0,-1 0 1,1-1-1,0 1 0,-1 0 0,1 0 1,-1 0-1,1 0 0,0 0 0,-1 0 1,1 0-1,0 0 0,-1 1 0,1-1 1,-1 0-1,1 0 0,0 0 0,-1 0 1,1 0-1,0 1 0,-1-1 0,1 0 1,0 0-1,0 0 0,-1 1 0,1-1 1,0 0-1,-1 1 0,1-1 0,0 0 1,0 0-1,0 1 0,-1-1 0,1 0 1,0 1-1,-11 16 21,10-17-9,-142 227-434,132-209 460,0 0-1,1 0 1,1 2-1,1-1 1,-9 36-1,11-34 21,0 1-39,1 0 1,1 0-1,-2 24 1,5-28 23,1 0 1,1 0 0,3 20-1,-4-33-3,1-1 0,0 1 0,0-1 0,1 0 0,-1 1 0,1-1 0,0 0 0,0 0 0,0 0 0,1 0 0,-1-1 0,1 1 0,0-1 0,0 1 0,0-1 0,1 0 0,-1 0 0,5 3 0,-5-5-11,1 0-1,-1 1 1,0-1 0,0 0 0,0-1 0,1 1-1,-1-1 1,0 1 0,1-1 0,-1 0 0,0 0 0,1 0-1,-1-1 1,0 1 0,1-1 0,-1 0 0,0 1-1,0-2 1,0 1 0,4-2 0,2-2 10,0 0 0,-1 0 1,0-1-1,0 0 0,11-11 0,-3 0-17,-1-1-1,-1 0 0,0-1 1,-1 0-1,-2-2 0,0 1 1,9-24-1,-19 42-2,1-2-39,-1-1 0,1 1 0,-1 0 0,0-1 1,0-4-1,1 3-8,-2 5 30,0 0-1,0 1 1,0-1 0,1 1-1,-1-1 1,0 1 0,1-1-1,-1 1 1,0-1 0,1 1-1,-1-1 1,0 1 0,1-1-1,-1 1 1,1 0 0,-1-1-1,1 1 1,-1 0 0,1-1-1,-1 1 1,1 0 0,0 0-1,-1 0 1,1-1 0,-1 1-1,1 0 1,-1 0 0,1 0-1,0 0 1,-1 0 0,1 0-1,-1 0 1,1 0 0,0 0-1,0 0 1,27 7-148,-17-3 127,-7-3 25,1 0 1,-1 1 0,0 0 0,0 0-1,0 0 1,0 0 0,0 0-1,0 1 1,-1 0 0,1 0-1,-1 0 1,0 0 0,0 0 0,0 0-1,4 7 1,-4-5-4,0 1-1,-1 0 1,1 0 0,-1 0-1,0 0 1,-1 0 0,1 0-1,-1 0 1,-1 0 0,1 13-1,-3 24 5,0-28 63,2 1 0,1 26-1,0-38-51,-1 0-1,1 1 0,0-1 0,0 0 0,0 0 0,0 0 1,1-1-1,-1 1 0,1 0 0,0 0 0,0-1 0,1 1 1,-1-1-1,1 0 0,-1 0 0,1 0 0,0 0 0,1 0 1,-1-1-1,0 1 0,1-1 0,-1 0 0,1 0 0,0 0 1,-1 0-1,1-1 0,0 1 0,0-1 0,0 0 0,0 0 1,7 0-1,0-1 30,0 0 1,0-1 0,0 0-1,0 0 1,0-1-1,0-1 1,0 0 0,-1-1-1,1 1 1,13-9 0,7-5-35,55-38 1,-68 41-14,0 0 0,-1-2 1,-1 0-1,0-1 0,22-32 0,-32 40-11,-1 1-157,-5 13-119,-18 61 200,13-51 100,1-1 1,0 1-1,1 0 1,0 0-1,1 0 1,1 0-1,1 23 1,1-31 67,0 0 0,0 0 0,1 0 0,0 0 1,0 0-1,1 0 0,0 0 0,6 11 0,-8-16-108,0-2-6,-1 1 12,1-1-1,-1 0 0,0 1 0,1-1 1,-1 1-1,1-1 0,-1 0 0,1 1 1,-1-1-1,1 0 0,0 0 0,-1 0 1,1 1-1,-1-1 0,1 0 0,-1 0 1,1 0-1,0 0 0,-1 0 0,2 0 1,12-1-4695,-12-1 4150,-1 0 0,0 0 1,0 0-1,0-1 0,0 1 0,0 0 0,0-3 0,0 0-166,2-4-257,-1 0 0,0 0 0,0-10 1,-1 11 449,3-26-1216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8:59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35 4736,'5'-21'2144,"1"13"-1856,-6 2 192,0 12 96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0.0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217 318 4160,'-4'-2'5808,"-4"4"-4336,-7 4-1083,-1 3 188,1 2-1,0 0 1,1 1 0,0 0 0,1 1-1,-15 19 1,18-21-424,2 1 0,-1-1 0,2 1-1,-1 1 1,-6 16 0,10-20-101,1 1 0,0-1 1,0 1-1,1-1 0,1 1 0,-1 0 0,1-1 1,2 19-1,-1-25-15,0-1 1,0 1 0,1-1-1,-1 1 1,1-1 0,0 1-1,0-1 1,0 0-1,0 1 1,0-1 0,0 0-1,1 0 1,-1 0 0,1 0-1,-1 0 1,1 0-1,0 0 1,0 0 0,0-1-1,0 1 1,0-1-1,0 0 1,0 1 0,0-1-1,1 0 1,-1 0 0,0 0-1,4 0 1,4 1 43,0 0 0,0-1 1,0 0-1,0-1 0,16-1 0,19-2-10,-1-2-1,0-1 0,79-24 0,-102 23-70,0-1 1,-1-1-1,-1 0 0,1-2 0,-2 0 0,1-1 1,-2-1-1,0-1 0,29-29 0,-45 42-24,0 1 14,-1-1 0,0 1 0,1 0 0,-1 0 0,0 0 0,0 0-1,0 0 1,1-1 0,-1 1 0,0 0 0,0 0 0,1 0 0,-1 0-1,0-1 1,0 1 0,0 0 0,0 0 0,0-1 0,1 1 0,-1 0-1,0 0 1,0-1 0,0 1 0,0 0 0,0-1 0,0 1 0,0 0-1,0 0 1,0-1 0,0 1 0,0 0 0,0 0 0,0-1 0,0 1-1,0 0 1,0-1 0,0 1 0,0 0 0,-1 0 0,1-1 0,0 1 0,0 0-1,0 0 1,-1-1 0,-2 2-219,-11 9-8,-17 16-1,12-9 297,-3-1 284,15-11-310,1-1 1,0 1 0,0 0-1,0 1 1,1-1-1,-1 1 1,1 0 0,-5 8-1,10-13-18,0-1 0,0 0 0,-1 1 0,1-1-1,0 1 1,0-1 0,0 1 0,0-1 0,0 1 0,0-1 0,0 1-1,0-1 1,0 1 0,0 0 0,0-1 0,0 1 0,0-1-1,0 1 1,0-1 0,0 1 0,0-1 0,1 1 0,-1-1 0,0 0-1,0 1 1,1-1 0,-1 1 0,0-1 0,1 1 0,-1-1 0,0 0-1,1 1 1,-1-1 0,0 0 0,1 1 0,-1-1 0,1 0 0,-1 0-1,1 1 1,-1-1 0,1 0 0,-1 0 0,1 0 0,-1 0 0,1 0-1,-1 1 1,1-1 0,-1 0 0,1 0 0,-1 0 0,1-1 0,2 2 21,0-1 1,-1 0 0,1 0 0,0 0 0,-1-1 0,1 1 0,-1-1 0,1 1 0,3-2-1,7-6 2,-1 1-1,15-14 1,8-4-300,-32 23-16,1 0-165,-3 10 337,-6 34-118,3-32 193,1-1-1,0 1 0,0 0 1,2 18-1,-1-26 64,1 1 0,0 0 1,-1-1-1,1 1 0,0-1 0,0 1 0,0-1 0,1 1 0,-1-1 1,1 1-1,-1-1 0,1 0 0,0 0 0,-1 0 0,1 0 1,0 0-1,1-1 0,-1 1 0,0 0 0,0-1 0,1 1 1,2 0-1,-3-1-2,1 0 0,0-1 0,-1 1 0,1-1 0,0 1 0,-1-1 0,1 0 0,0 0 0,0 0 0,-1 0 0,1-1 0,0 1 0,-1-1 0,1 0 0,2 0 0,5-3 91,-1 0 0,16-9-1,-11 5-47,-2-1-1,22-18 0,-23 17-43,70-70 46,-62 60-70,34-35 36,82-91 216,16-35-337,-142 170 17,-1 0-1,0-1 1,-1 0-1,0 0 1,0 0-1,-2-1 1,1 0-1,-2 0 1,0 0-1,3-16 1,-7 28 53,0 1 0,1-1 1,-1 1-1,0-1 0,0 1 1,0-1-1,0 1 0,0-1 0,0 1 1,0-1-1,0 1 0,0-1 1,0 1-1,0-1 0,0 1 1,0-1-1,0 1 0,0-1 1,0 1-1,-1-1 0,1 1 0,0-1 1,0 1-1,-1-1 0,1 1 1,0-1-1,-1 1 0,1 0 1,0-1-1,-1 1 0,1 0 0,-1-1 1,1 1-1,0 0 0,-1-1 1,1 1-1,-2 0 0,0 0-23,0 0 0,-1 0 0,1 1 0,-1-1 0,1 1 0,0 0 0,-1 0 0,1 0 0,-3 2 0,-38 16-121,-79 50 0,110-60 180,-1 1 0,2-1 0,-1 2 0,1 0 1,1 0-1,0 1 0,0 0 0,1 1 0,1 0 0,-8 17 0,6-9 83,2 1 0,0 0 0,1 0 0,-6 40 0,12-49-391,0 1 0,0-1 1,3 24-1,-1-29-501,0 1 1,1-1 0,0 0-1,1 0 1,-1 0 0,8 13-1,0-7-4539,0-4 1674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0.4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35 7648,'-47'-21'3904,"57"21"-3264,4 0-448,39-5 1248,11 1-800,36-1 32,5 10-448,17-5-64,-8 0-96,19-5-2944,-14 5 1568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8:49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69 192 3552,'-1'-1'138,"0"0"-1,0-1 1,0 1 0,0 0 0,-1 0 0,1 0-1,0 0 1,0 0 0,-1 1 0,1-1-1,-1 0 1,1 1 0,-1-1 0,1 0 0,-1 1-1,1 0 1,-1-1 0,1 1 0,-1 0 0,-1 0-1,-16-4 3732,3-2-271,13 6-2592,9 3-1028,8 2 204,1-1 0,0 0 0,0-1 0,-1-1 0,19 1 0,-9-1 134,36 1 230,0-2 0,67-8 1,-47 2-128,33 0 2,117-8 454,274-49-150,-470 57-1088,94-17 1330,-108 17-1813,-1-1 0,1 0 0,-2-1 0,25-13 0,-37 16 78,-4 3 121,0 0 0,0 0 0,0 0 0,0 0 0,0 0 0,-1-1 0,1 1 0,0 0 0,-1-1 0,1 0 0,-1 1 0,2-4 0,3-4-3283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3.3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351 509 3904,'-8'-11'1642,"6"7"-917,-1 1 0,1-1-1,-1 1 1,0 0 0,0 0-1,-4-3 1,6 5-644,-1 0-1,1 0 1,-1 1 0,0-1 0,1 0 0,-1 1 0,0 0-1,1-1 1,-1 1 0,0 0 0,0 0 0,1 0-1,-1 0 1,0 0 0,0 0 0,1 0 0,-1 1-1,-3 0 1,-10 5 77,0 0 0,1 0 0,-1 1 0,-14 11 0,17-11-14,-6 5-112,-1 1 0,2 0 0,0 2 0,0 0 0,1 1 0,1 0 0,1 1 0,-22 34 0,34-48-12,0 1 1,0 0 0,0-1-1,1 1 1,-1 0 0,1 0-1,0-1 1,0 1-1,1 0 1,-1 0 0,1 0-1,0 5 1,0-8 11,0 1 1,0 0-1,1-1 0,-1 1 1,1 0-1,-1-1 0,1 1 0,0-1 1,0 1-1,-1-1 0,1 1 1,0-1-1,0 1 0,1-1 0,-1 0 1,0 0-1,0 1 0,1-1 1,-1 0-1,0 0 0,1 0 1,-1-1-1,1 1 0,0 0 0,-1 0 1,1-1-1,-1 1 0,1-1 1,2 1-1,6 1 105,0-1 0,1 0 0,-1-1 1,0 0-1,1 0 0,-1-1 0,0 0 0,0-1 0,0 0 1,0-1-1,0 0 0,18-8 0,-15 5-85,-1-1 0,0 0 0,0-1 0,-1 0 0,0-1 1,0 0-1,-1 0 0,0-1 0,9-13 0,-3 2-19,-2 0 0,0-2 0,-2 0 0,18-43 0,-27 59-69,-1 0-1,0-1 1,0 1-1,-1-1 1,2-15-1,-3 23 28,0-1-1,0 1 0,0 0 0,0 0 0,0 0 0,0-1 0,0 1 0,0 0 0,0 0 0,0 0 0,0-1 0,0 1 0,0 0 0,0 0 0,-1-1 0,1 1 0,0 0 0,0 0 0,0 0 0,0 0 0,0-1 0,0 1 0,-1 0 0,1 0 0,0 0 1,0 0-1,0 0 0,0-1 0,-1 1 0,1 0 0,0 0 0,0 0 0,0 0 0,-1 0 0,1 0 0,0 0 0,0 0 0,-1 0 0,1 0 0,0 0 0,0 0 0,0 0 0,-1 0 0,1 0 0,0 0 0,0 0 0,0 0 0,-1 0 0,1 0 0,0 0 0,0 0 1,0 0-1,-1 1 0,1-1 0,0 0 0,0 0 0,0 0 0,0 0 0,-1 0 0,1 1 0,0-1 0,0 0 0,0 0 0,0 0 0,0 0 0,-1 1 0,1-1 0,-11 11-390,8-5 300,0-1 0,1 0 0,0 1 0,0 0 0,0 0 0,-1 9 1,-4 37 14,6-39 155,1 0-1,0 1 1,0-1-1,2 0 1,-1 0 0,8 24-1,-8-33-19,0 0 0,0-1 0,1 1-1,-1-1 1,1 0 0,0 1 0,0-1-1,0 0 1,0 0 0,1 0 0,-1 0 0,1-1-1,0 1 1,-1-1 0,1 0 0,0 1-1,1-1 1,-1-1 0,0 1 0,0 0 0,1-1-1,-1 1 1,1-1 0,0 0 0,-1 0-1,1-1 1,0 1 0,6-1 0,-3 0 13,-1-1 1,0 0-1,0 0 0,0-1 1,0 0-1,0 0 0,0 0 1,0-1-1,8-5 1,1-1 62,-2 0 1,23-20-1,18-22 302,73-89 1,31-74-161,-145 195-244,0-1-1,-1 0 0,-1-1 1,-1 0-1,-1-1 0,-1 0 1,9-38-1,-15 30-180,-2 28 101,0 0 0,0 0-1,-1 0 1,1 1 0,0-1 0,-1 0 0,1 0-1,-1 1 1,0-1 0,0 0 0,0 1 0,0-1-1,-1-2 1,2 4 44,-1 0-1,1 0 1,0 0 0,0-1-1,0 1 1,-1 0-1,1 0 1,0 0 0,0 0-1,0 0 1,-1 0-1,1 0 1,0 0 0,0-1-1,0 1 1,-1 0-1,1 0 1,0 0 0,0 0-1,-1 0 1,1 0-1,0 0 1,0 0 0,0 0-1,-1 0 1,1 1 0,0-1-1,0 0 1,-1 0-1,1 0 1,0 0 0,0 0-1,-1 0 1,-4 3-45,-1 0 1,1 0-1,0 0 1,0 1-1,0 0 1,0 0-1,1 0 0,-1 0 1,1 1-1,0 0 1,0 0-1,1 0 1,0 0-1,-4 7 1,-2 6 50,1 0 1,1 1 0,-5 21-1,0 3 61,2 0-1,2 0 0,2 1 0,2 0 0,2 0 0,7 87 0,-3-117 10,0 0 0,1-1 0,1 0 0,0 0 0,7 13 0,-9-20 10,1-1-1,-1 0 1,1 0 0,1 0-1,-1 0 1,1 0-1,0-1 1,0 0 0,0 1-1,0-1 1,1-1-1,0 1 1,-1-1-1,8 4 1,-10-6-37,1 0 0,0 0 0,0-1 0,-1 1 0,1-1 0,0 1 0,0-1 0,0 0 0,0 0 0,0 0 0,-1 0 0,1-1 0,0 1 0,0-1 0,0 0 0,0 1 0,-1-1 0,1-1 0,3-1 0,-2 1 17,0 0 1,0-1 0,-1 0 0,1 0 0,-1 0-1,1-1 1,-1 1 0,0-1 0,0 1 0,-1-1 0,4-7-1,1-3-75,-1-1 0,0 0-1,-2 0 1,0 0 0,0 0-1,-1-1 1,-1 0 0,0-20-1,-2 33-38,-1 1-1,1-1 0,0 0 1,-1 1-1,0-1 0,1 1 1,-1-1-1,-2-2 0,3 4 49,0 0-1,-1 0 0,1 0 0,-1 0 0,0 0 1,1 1-1,-1-1 0,1 0 0,-1 0 0,0 1 1,0-1-1,1 0 0,-1 1 0,0-1 0,0 1 1,0-1-1,0 1 0,0 0 0,0-1 0,0 1 1,0 0-1,0-1 0,-1 1 0,2 0 10,0 0 1,-1 1-1,1-1 1,0 0-1,0 0 0,0 0 1,0 0-1,0 0 0,0 1 1,0-1-1,0 0 0,0 0 1,-1 0-1,1 1 1,0-1-1,0 0 0,0 0 1,0 0-1,0 0 0,0 1 1,0-1-1,0 0 0,0 0 1,0 0-1,0 1 1,1-1-1,-1 0 0,0 0 1,0 0-1,0 0 0,0 1 1,0-1-1,0 0 0,0 0 1,0 0-1,0 0 1,1 0-1,-1 1 0,5 7-91,-2-5 77,1 0 1,0 0-1,0 0 1,0-1-1,0 1 1,0-1-1,0 0 1,1 0-1,-1-1 1,6 2-1,7 1 103,24 3-1,19-2-168,117-5 0,-65-3 212,-105 3-135,0 0-1,1 0 1,-1 1 0,1 0 0,11 4-1,-19-5 10,0 1-1,1 0 1,-1-1-1,0 1 1,0-1-1,1 1 1,-1 0-1,0-1 1,0 1-1,0 0 0,0-1 1,0 1-1,0 0 1,0-1-1,0 1 1,0 0-1,0-1 1,0 1-1,0 0 1,0-1-1,-1 1 1,1 0-1,0-1 0,0 1 1,-1 1-1,-4 4 5,1 1-1,-1-1 0,-1 0 1,1 0-1,-1-1 0,0 0 1,0 0-1,0 0 0,-10 5 1,-4 4 36,-87 73 181,104-85-234,1 0 0,-1 1 0,1-1 0,-1 1 0,1 0-1,0 0 1,0 0 0,-1 3 0,2-5 27,1 0 1,-1-1-1,1 1 1,0 0-1,0 0 0,-1 0 1,1-1-1,0 1 0,0 0 1,0 0-1,0 0 0,0-1 1,0 1-1,0 0 0,0 0 1,0 0-1,0-1 0,1 1 1,-1 0-1,0 0 0,0-1 1,1 1-1,-1 0 0,0 0 1,1-1-1,-1 1 0,1 0 1,-1-1-1,1 1 0,-1-1 1,1 1-1,0 0 0,-1-1 1,1 1-1,0-1 0,-1 0 1,1 1-1,0-1 0,0 0 1,-1 1-1,1-1 0,0 0 1,1 1-1,4 0 37,0 0 1,0 0-1,0-1 0,0 1 1,0-1-1,0-1 0,6 0 0,43-10-3,-39 7-3,-1-1-1,1-1 0,-1 0 0,1-1 1,-2-1-1,15-9 0,-23 12-39,-1 0 0,0 0 0,0 0 0,-1 0 0,1-1 1,-1 0-1,0 1 0,-1-2 0,0 1 0,1 0 0,-2-1 0,1 1 0,-1-1 0,0 0 0,-1 0 0,1 0 1,-1 0-1,-1 0 0,1 0 0,-1 0 0,-1 0 0,1 0 0,-1 0 0,0 0 0,-1 0 0,0 1 1,0-1-1,-4-10 0,5 15-30,0 0 1,0 0-1,0 0 0,0 1 1,-1-1-1,1 0 1,0 1-1,-1-1 1,1 1-1,-1-1 1,1 1-1,-1-1 0,0 1 1,0 0-1,1 0 1,-1 0-1,0 0 1,0 0-1,-3 0 1,1 0-3,1 1 1,0 0-1,-1-1 1,1 1-1,-1 1 1,1-1-1,-1 0 1,1 1 0,0 0-1,-1-1 1,-3 3-1,0 0 19,0 0-1,0 0 1,0 1-1,1 0 1,-1 0-1,1 1 1,0 0-1,0 0 0,1 0 1,-7 8-1,11-11-5,-1 0-1,1 1 0,-1-1 0,1 0 1,0 0-1,0 1 0,0-1 0,1 1 1,-1-1-1,0 1 0,1-1 0,-1 5 1,1-5-4,0-1 1,1 1 0,-1 0-1,0-1 1,1 1 0,-1 0-1,1-1 1,0 1 0,-1-1-1,1 1 1,0-1 0,0 1 0,0-1-1,0 0 1,0 1 0,0-1-1,0 0 1,0 0 0,1 0-1,1 1 1,5 4 45,1-1 0,0-1-1,0 1 1,1-2 0,-1 1 0,1-1-1,11 2 1,72 8 150,-79-11-157,0-1 1,1-1-1,-1 0 0,1-1 1,-1-1-1,1 0 1,-1-1-1,0 0 1,0-1-1,0-1 1,19-9-1,-4-4-63,43-34-1,-68 50 12,-4 1 21,0 1-1,1-1 0,-1 1 1,0 0-1,1-1 0,-1 1 1,1 0-1,-1 0 0,1-1 1,-1 1-1,0 0 0,1 0 1,-1-1-1,1 1 0,-1 0 1,1 0-1,-1 0 0,1 0 1,-1 0-1,1 0 0,-1 0 0,1 0 1,-1 0-1,1 0 0,0 0 1,0 1 1,-1-1 0,0 1 1,1-1-1,-1 1 0,0 0 1,0-1-1,1 1 0,-1-1 1,0 1-1,0-1 0,0 1 1,0 0-1,0-1 0,0 1 1,0-1-1,0 1 0,0 0 1,0 0-1,-8 37-20,6-30 50,-18 59 99,11-39-56,-6 31-1,15-58-43,0 1 0,-1-1 1,1 0-1,0 0 0,0 0 0,0 1 0,0-1 0,0 0 1,0 0-1,0 1 0,1-1 0,-1 0 0,0 0 0,1 0 1,-1 0-1,1 2 0,0-2-10,-1-1 1,1 0-1,-1 1 1,1-1-1,-1 1 0,1-1 1,-1 0-1,1 0 0,-1 1 1,1-1-1,0 0 1,-1 0-1,1 0 0,-1 0 1,1 0-1,0 0 1,-1 0-1,1 0 0,-1 0 1,1 0-1,0 0 1,-1 0-1,2 0 0,4-2 55,0 0-1,0-1 0,-1 1 1,1-1-1,5-4 0,-1 2-13,76-43 11,34-18-236,-120 66 164,1-1 0,-1 1 1,1 0-1,-1-1 0,1 1 1,-1 0-1,1 0 0,0-1 1,-1 1-1,1 0 0,-1 0 1,1 0-1,0 0 1,-1 0-1,1 0 0,-1 0 1,1 0-1,0 0 0,-1 0 1,1 0-1,-1 0 0,1 0 1,0 1-1,-1-1 0,1 1 1,0-1-1,-1 1 1,1-1 0,-1 1 0,0 0 0,1-1-1,-1 1 1,0 0 0,0-1 0,0 1-1,0 0 1,1-1 0,-1 1 0,0 0 0,0 0-1,0-1 1,0 1 0,-1 0 0,1 0 0,-1 6-41,-1 0 0,0 0 0,-3 8 0,4-13 24,-2 7 27,0-3-1,0 1 0,1 0 0,0 0-1,0 0 1,1 0 0,-1 9 0,2-14 3,0 0-1,1 0 0,-1 0 0,0 1 0,1-1 1,0 0-1,-1 0 0,1 0 0,0 0 1,0 0-1,0 0 0,0 0 0,1 0 0,-1 0 1,0-1-1,1 1 0,0-1 0,-1 1 1,1-1-1,0 1 0,-1-1 0,1 0 1,0 0-1,4 2 0,-2-1 39,-1-1-1,1 0 1,0 1-1,0-2 1,0 1-1,0 0 1,0-1 0,0 0-1,0 0 1,0 0-1,6-1 1,4-1 78,-1 0 1,16-6 0,-15 3-100,1 0 0,-1 0 0,0-2 1,-1 0-1,0 0 0,0-1 1,0-1-1,-1 0 0,0-1 0,20-22 1,3-13 8,-3-2-1,29-57 1,-51 88-31,38-64-1,59-74 0,-25 50-175,20-28 238,-86 114-15,-45 35-208,18-8 113,0 2 1,1-1-1,-15 22 1,20-27 24,-8 14-8,0 1 1,2 0-1,0 0 1,1 1-1,-10 30 1,-26 115 112,37-127-53,-14 58 114,-11 115 0,27-160-2086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3.7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51 8320,'-14'-21'3744,"42"13"-3232,-9 4 960,6 4-896,8-5 544,4 1-640,10-4-480,0 8-32,16 0 256,-7 8-129,2 5 1,-8 4-64,-11 4-2783,-6 4 1503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5.0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7 3552,'1'-7'5143,"-3"24"-62,-12 98-3476,-4 83-165,17-189-1382,-4 146 369,6-49 448,-1-104-1307,19-44-12693,-8 21 10741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5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6 4224,'-5'-6'2217,"6"15"-171,2 14-11,-14 100 1610,4-25-2287,-6 44-291,-9 63-81,21-195-607,-1 6-1417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5.7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47 3808,'-10'-4'4357,"26"-2"-53,20-4-3936,2 1 0,-1 2 0,1 2 0,0 1 0,0 3 0,42 2 0,-73-1-1121,0 1-1,-1 0 1,13 4 0,-5 0-1039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6.6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347 9 2496,'0'-1'164,"0"1"0,-1-1-1,1 0 1,-1 1 0,1-1 0,-1 1 0,1-1 0,-1 1 0,1 0-1,-1-1 1,0 1 0,1 0 0,-1-1 0,1 1 0,-1 0 0,0 0-1,1-1 1,-1 1 0,0 0 0,1 0 0,-1 0 0,0 0 0,0 0-1,1 0 1,-1 0 0,-1 0 0,-1 1 100,1 0 0,-1-1 1,0 1-1,0 1 0,1-1 0,-1 0 1,-2 2-1,-8 6 573,-22 19-1,32-25-663,-14 12 455,-50 47 777,59-53-1295,0 1 0,1-1 0,1 1 0,-1 1 0,-9 21 0,-12 45 254,3 2 1,-16 91-1,32-131-147,3 0 0,-3 46 0,8-73-109,2 0 0,-1-1 0,1 1 0,1 0 0,0-1 0,0 1 0,2-1 0,-1 0 0,1 0 0,1 0 0,11 20 0,65 85 269,-68-101-209,1 1 1,0-2 0,1 1 0,31 21 0,-41-33-124,0 0 0,0 0 0,0-1 0,1 1 1,-1-1-1,1 0 0,-1-1 0,1 1 0,0-1 0,0-1 0,9 1 0,-4-1-16,1-1 0,-1 0 0,0-1 0,0-1 0,11-3 0,26-11 187,48-25 1,-43 18-165,-30 14-31,36-15 166,86-51 0,-136 70-151,0 1 1,-1-1-1,0-1 1,0 0-1,-1 0 1,0 0-1,0-1 1,-1 0-1,0 0 1,0-1-1,-1 0 1,8-15-1,-6 2 24,-1 0-1,-1 0 1,0-1-1,-2 1 0,-1-1 1,0-38-1,-4 30-66,-1-1-1,-1 0 1,-2 0-1,-11-34 1,12 49 18,-2 0-1,0 1 1,-16-29 0,19 38-38,0 0 1,0 1 0,0 0-1,-1 0 1,0 0 0,0 1 0,-1-1-1,1 1 1,-1 0 0,0 1-1,0 0 1,-1 0 0,1 0-1,-10-3 1,-9-4-58,0 1 1,0 2-1,-1 0 0,0 2 0,-1 1 1,1 1-1,-1 1 0,0 1 0,-41 3 1,23 1 118,16-6-3462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7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27 3136,'-20'-10'7917,"6"11"-3701,133-9-1480,-63 4-2439,133-2 254,-81 7-434,-45-1-101,-77 18-6309,12-17 5823,-5 5-2108,-1-1 1,-12 8 0,5-6 358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7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15 3968,'-22'-5'2405,"82"3"4661,5-1-3278,80-2-2244,-104 6-1365,63 8 1,-31-1-597,-42-8-4350,-21 0 2565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8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442 55 4480,'0'-4'503,"-1"-6"2304,1 10-2763,0 0 0,0 0-1,-1 0 1,1 0 0,0 0 0,0 0-1,0 0 1,0 0 0,0 0-1,0 0 1,0 0 0,-1 0 0,1 0-1,0 0 1,0 0 0,0 0-1,0 0 1,0 0 0,0 0-1,-1 0 1,1 0 0,0 0 0,0 0-1,0 0 1,-1 0 218,1 1-218,-59 16 2905,41-10-2600,0 1 0,0 1-1,0 0 1,1 2 0,1 0-1,0 0 1,-17 17 0,5 0 124,2 1 1,-37 51 0,49-59-358,1 0 0,0 2 0,2-1 0,1 1 0,-10 30 0,16-37-149,-2 0 142,2 0-1,0 1 0,1-1 0,-1 19 0,4-31-68,0 1-1,0 0 0,1 0 1,-1 0-1,1-1 1,0 1-1,0 0 0,1-1 1,-1 1-1,1-1 0,0 0 1,0 1-1,1-1 1,-1 0-1,1 0 0,0 0 1,0-1-1,0 1 0,5 3 1,0-1 57,1 0 0,0 0 1,0-1-1,0 0 0,1-1 1,0 0-1,-1 0 0,1-1 0,18 3 1,3-1 167,61 2 1,-71-6-192,0-1-1,1-1 1,-1-1 0,1-1 0,26-7-1,34-17 114,-71 23-144,0-2 1,1 1 0,-2-1 0,21-15 0,-21 12-9,0 1 1,-1-2-1,0 0 0,0 0 1,-1 0-1,0-1 1,-1-1-1,0 1 1,-1-1-1,0 0 0,-1 0 1,0-1-1,3-16 1,-2 2 23,-1-1 1,-2 0 0,0-1 0,-4-50-1,0 69-35,-8-64-92,7 63 30,-1 1 0,0 1 0,0-1 0,-1 0 0,-6-11 0,6 14 12,-1-1 0,0 0-1,0 1 1,0 0 0,-1 0-1,0 1 1,0-1 0,0 1-1,-1 1 1,0-1 0,0 1-1,-1 0 1,1 1 0,-1 0-1,-10-4 1,0 3-11,0 0 0,-1 1 0,0 1 0,0 1 0,0 1 0,0 0 0,0 2 0,0 0 0,0 1 1,0 1-1,0 0 0,1 2 0,-19 6 0,29-7-181,0-1-1,0 1 1,0 1 0,1-1 0,-1 1 0,1 0 0,0 1 0,1 0 0,0 0 0,-1 0-1,2 1 1,-9 12 0,11-13-110,0-1 0,0 0-1,1 1 1,-1-1-1,1 1 1,1 0 0,-1 0-1,1 0 1,0 0 0,1 0-1,-1 0 1,1 0 0,0 0-1,1 0 1,-1 0 0,1 0-1,1 0 1,-1 0 0,4 7-1,-2-4-556,1 0 0,1-1-1,5 9 1,17 22-1488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08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1 7968,'-5'3'3616,"1"15"-3136,-1-15 1568,5 3-1216,-5-3 288,1 6-673,-6-6 33,10 3-320,-9-3-2047,9 1 1023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22.2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520 247 1312,'1'0'266,"0"0"-1,0 0 1,0 0 0,0 0-1,1 0 1,-1-1 0,0 1-1,0 0 1,0-1 0,0 1-1,0-1 1,0 1 0,0-1-1,2 0 1,-3 0-211,0 1-1,0 0 0,0-1 1,0 1-1,1-1 1,-1 1-1,0-1 0,0 1 1,0-1-1,0 1 0,0-1 1,0 1-1,0-1 1,0 1-1,0 0 0,0-1 1,0 1-1,0-1 1,-1 1-1,1-1 0,0 1 1,0-1-1,0 1 1,-1 0-1,1-1 0,0 1 1,0-1-1,-1 1 1,1 0-1,0-1 0,-1 1 1,1 0-1,-1-1 0,1 1 1,0 0-1,-1 0 1,1-1-1,-1 1 0,-7-6 155,0 0 0,0 1 0,0 0 0,-1 1 0,0-1 0,0 1 0,-12-3 0,5 3 31,0 0-1,-1 1 0,-24-2 1,-7 2 632,-62 6 0,102-2-846,0 0 0,0 1 0,0 0 0,0 1 0,0 0 0,0 0 0,1 1 0,-1 0 0,1 0 1,0 0-1,1 1 0,-1 0 0,1 1 0,0-1 0,0 1 0,0 0 0,-4 8 0,2-3-3,0 0-1,1 1 0,1 0 1,0 1-1,0-1 0,1 1 1,1 0-1,0 0 1,-3 23-1,2-1-38,0 65-1,5-86 72,1 0 0,1 0 0,0-1-1,1 1 1,0 0 0,1-1 0,10 23-1,-6-20-42,1 1 0,0-1 0,1 0-1,15 17 1,-21-29 15,0 1-1,0-1 1,0 0 0,0-1-1,1 1 1,0-1 0,-1 0-1,1 0 1,1 0 0,-1-1-1,0 1 1,0-1 0,1-1-1,0 1 1,-1-1 0,1 0-1,11 1 1,9-3 72,1-1 1,-1-1-1,30-8 0,76-26 255,-112 31-246,14-7-37,0-1 0,0-2 1,-2-1-1,41-28 1,-64 39-24,0-1 0,-1 0 0,0 0 0,0 0 0,9-12 0,-9 11 3,-7 7-14,0 1 0,0 0 0,0-1 0,-1 1 0,1-1 0,0 0 0,0 1 0,-1-1 0,1 1 0,0-1 0,-1 0 0,1 0 0,-1 1 0,1-1 0,-1 0 0,1 0 0,-1 0 0,0 1 0,1-1 0,-1 0 0,0 0 0,0 0 0,1-1 0,-14 14-224,-7 29 121,7-14 121,7-16-44,-2 5-47,0 0 0,-10 29 0,17-41 19,0 0 0,0 0 0,0 0 0,0 0 0,1 0 0,-1 0 0,1 0 0,0 0 0,1 0-1,-1 0 1,1 0 0,-1 0 0,1 0 0,0 0 0,1-1 0,-1 1 0,1 0 0,1 4 0,0-6 66,-1 1-1,0 0 1,1-1 0,0 0-1,-1 1 1,1-1 0,0 0-1,0 0 1,1-1-1,-1 1 1,0-1 0,0 1-1,1-1 1,-1 0 0,1 0-1,-1 0 1,1-1 0,-1 0-1,1 1 1,-1-1 0,1 0-1,0 0 1,-1-1 0,1 1-1,-1-1 1,7-2 0,-6 2 13,0 0 0,0 0 1,0-1-1,0 0 0,0 1 1,-1-1-1,1 0 0,-1-1 0,1 1 1,-1-1-1,0 1 0,0-1 1,0 0-1,0 0 0,0-1 0,-1 1 1,0 0-1,1-1 0,-1 1 1,-1-1-1,1 0 0,2-7 0,-3 5-38,-1 0 0,1 0-1,-1 0 1,-1 1-1,1-1 1,-1 0 0,0 0-1,0 1 1,-1-1-1,1 1 1,-4-7 0,3 8-42,1 1 1,-1-1 0,0 1 0,0 0-1,0-1 1,0 1 0,-1 0 0,1 1 0,-1-1-1,0 0 1,0 1 0,0-1 0,0 1 0,0 0-1,0 0 1,-1 0 0,-5-2 0,7 3-53,-1 1 0,1 0 0,-1-1 0,1 1 0,0 0 0,-1 0-1,1 0 1,-1 0 0,1 1 0,0-1 0,-1 1 0,1-1 0,0 1 0,-4 1 0,5-1-207,9 14-422,-7-13 707,0-1-1,0 0 1,0 1-1,1-1 0,-1 0 1,0 0-1,1 0 1,-1 0-1,0 0 1,1 0-1,-1 0 0,1 0 1,0-1-1,-1 1 1,1-1-1,-1 1 1,1-1-1,0 1 1,0-1-1,-1 0 0,1 0 1,0 0-1,-1 0 1,4 0-1,4-2-28,-1 1 1,1-1-1,14-5 0,-8 2 89,21-6 45,0-1 1,-1-2-1,60-32 0,75-43-209,-170 89 101,1 0-1,-1-1 0,0 1 1,0 0-1,0 0 1,0 0-1,1 0 0,-1 0 1,0 0-1,0 0 0,0 0 1,1 0-1,-1 0 1,0 0-1,0 0 0,0 0 1,0 0-1,1 0 1,-1 0-1,0 0 0,0 0 1,0 0-1,1 0 1,-1 0-1,0 0 0,0 0 1,0 0-1,0 0 0,1 0 1,-1 1-1,0-1 1,0 0-1,0 0 0,0 0 1,0 0-1,1 0 1,-1 1-1,0-1 0,0 0 1,0 0-1,0 0 1,0 1-1,2 11 61,-5 18-31,-4-2-8,-11 32 0,11-43-45,2 1-1,0 1 1,0-1 0,2 1-1,-2 25 1,5-43 29,0 0 0,0 1-1,0-1 1,0 1 0,0-1 0,1 0 0,-1 1-1,0-1 1,1 0 0,-1 1 0,1-1 0,-1 0-1,1 1 1,0-1 0,-1 0 0,1 0-1,0 0 1,0 0 0,0 0 0,0 0 0,0 0-1,1 1 1,0-1 22,0 0 0,0 0 0,0-1 0,0 1-1,0-1 1,0 1 0,0-1 0,0 0 0,0 0 0,0 0 0,0 0 0,0 0 0,3 0-1,5-2 111,0-1 0,0 0 0,-1 0 0,16-8 0,-7 2-93,0-2 0,0 0-1,-1-1 1,-1 0 0,0-2-1,0 0 1,21-26 0,-26 23-76,-9 14-29,-1 1-1,0-1 0,1 1 0,0 0 1,-1 0-1,1 0 0,4-4 1,-5 5-179,-1 2 218,0-1-1,1 0 1,-1 1 0,0-1-1,0 0 1,1 1-1,-1-1 1,0 1-1,0-1 1,0 0 0,1 1-1,-1-1 1,0 1-1,0-1 1,0 1 0,0-1-1,0 0 1,0 2-1,-3 73-398,3-65 381,-1 0 23,1 0-1,0 0 1,1 0 0,0-1 0,1 1 0,0 0-1,5 15 1,-4-19-3,0 0 0,0 0-1,0 0 1,6 8 0,-8-13 39,0 1 1,0-1-1,1 0 0,-1 1 1,0-1-1,1 0 1,-1 0-1,1 0 1,-1 0-1,1-1 0,-1 1 1,1 0-1,0 0 1,-1-1-1,1 1 1,0-1-1,0 0 0,-1 0 1,1 1-1,0-1 1,0 0-1,2-1 0,1 0 40,-1 0 0,1 0 0,0 0-1,-1-1 1,1 0 0,-1 0-1,7-5 1,29-22 226,-22 16-242,11-10 12,-1-1-1,-1-1 0,-1-1 0,-2-1 1,0-1-1,-2-1 0,-1-1 0,28-54 1,24-70-220,-61 126 113,-2-1 0,-1 0 1,8-50-1,-13 61 51,-2 9-8,-1-1 0,0 1-1,1-11 1,-2 18-15,-1-1 0,1 1-1,0 0 1,0 0 0,-1-1 0,1 1-1,-1 0 1,0 0 0,0 0 0,1 0-1,-2 0 1,1 0 0,0 0 0,0 0-1,0 0 1,-1 1 0,1-1 0,-3-2-1,3 4-9,0-1-1,0 1 0,1-1 0,-1 1 0,0 0 0,0 0 0,0-1 0,0 1 0,1 0 0,-1 0 0,0 0 0,0 0 0,0 0 1,0 0-1,0 0 0,1 0 0,-1 1 0,0-1 0,0 0 0,0 0 0,0 1 0,1-1 0,-1 1 0,-1 0 0,-20 13-393,15-9 362,-6 4-32,1 1 0,0 1 0,0-1 0,1 2 0,0 0 0,1 0 0,1 1 0,0 0 0,0 0 0,-12 29 0,8-9 49,1 1 0,2 1 0,2 0 0,1 0 0,1 0 0,2 1 1,2 0-1,2 46 0,1-72 55,0 0 1,0 0-1,1-1 0,0 1 1,1-1-1,0 1 0,1-1 1,0 0-1,0 0 0,11 14 1,-11-16 39,1-1 0,0 0-1,1-1 1,-1 1 0,1-1 0,0 0 0,1 0 0,-1-1 0,1 0 0,0 0 0,0-1-1,0 1 1,14 3 0,-10-4 6,0-1 1,0 0-1,1 0 0,-1-1 0,1-1 0,-1 0 0,1 0 1,-1-1-1,1-1 0,-1 0 0,0 0 0,1-1 1,-1-1-1,-1 0 0,1 0 0,0-1 0,16-11 0,-5 2 39,30-29 0,-25 20 230,-30 30-548,1 0 1,0 0 0,-2 11-1,3-11 150,0-1-1,0 0 1,-4 9-1,3-10 25,1 0 1,-1 0-1,1 0 1,0 0-1,0 10 1,1-9 17,0 0 0,0 0 0,1 0 0,0 0 0,2 7 0,-2-10 19,0-1 0,0 1 1,0-1-1,0 0 0,1 0 0,-1 0 1,1 0-1,-1 0 0,1 0 0,0 0 0,0 0 1,0-1-1,0 1 0,2 1 0,1 0 104,-1 0 0,1-1 1,-1 1-1,8 2 0,-10-5-50,0 1 0,0-1 0,0 0 1,0 0-1,0 1 0,0-1 0,0 0 0,0-1 1,-1 1-1,1 0 0,0-1 0,0 1 0,0-1 1,0 1-1,0-1 0,1-1 0,3-1 0,0 0-1,0-1 1,0 0 0,-1 0-1,1-1 1,-1 1 0,0-1-1,-1 0 1,1 0 0,5-10-1,-8 12-31,0 0 1,0-1-1,-1 1 0,1-1 0,-1 0 0,0 1 0,0-1 1,0 0-1,0 0 0,-1 1 0,0-1 0,1 0 1,-1 0-1,-1 0 0,1 0 0,-1 1 0,1-1 1,-1 0-1,0 0 0,-2-4 0,2 6-35,0 0 1,-1 0-1,1 0 0,-1 0 0,1 1 0,-1-1 1,1 0-1,-1 1 0,0 0 0,0-1 1,0 1-1,0 0 0,0 0 0,0 0 1,0 0-1,0 0 0,0 0 0,-1 0 0,1 1 1,0-1-1,0 1 0,-1 0 0,1 0 1,0 0-1,-1 0 0,1 0 0,0 0 1,-1 1-1,1-1 0,0 1 0,0-1 0,-1 1 1,1 0-1,-4 2 0,3-2-45,-1 1-1,1 0 1,-1 0 0,1 0-1,-1 1 1,1-1 0,0 1-1,-4 4 1,7-7 48,-1 1 0,1-1 0,0 1 0,-1-1 0,1 1 0,0-1-1,-1 1 1,1-1 0,0 1 0,0-1 0,-1 1 0,1-1 0,0 1 0,0-1 0,0 1 0,0-1-1,0 1 1,0 0 0,0-1 0,0 1 0,0-1 0,0 1 0,0-1 0,0 1 0,0-1 0,1 1-1,-1 0 1,0-1 28,0 1 0,1-1 0,-1 0-1,0 0 1,1 1 0,-1-1 0,0 0 0,1 0-1,-1 0 1,0 1 0,1-1 0,-1 0 0,0 0-1,1 0 1,-1 0 0,0 0 0,1 0-1,-1 0 1,0 0 0,1 0 0,-1 0 0,1 0-1,-1 0 1,0 0 0,1 0 0,-1 0-1,0 0 1,1 0 0,-1 0 0,0 0 0,1-1-1,-1 1 1,0 0 0,1 0 0,0-1 0,40-15 350,22-16-325,83-28 0,25 0-501,-160 57 418,-7 1 126,-1 1 0,1 0 0,0 0 0,-1 0 0,8 0 0,-10 1-58,0 0 1,-1 0-1,1 0 1,-1 0-1,1 0 1,0 0-1,-1 1 1,1-1-1,-1 0 1,1 0-1,0 1 1,-1-1-1,1 0 1,-1 1-1,1-1 1,-1 1-1,1-1 1,-1 1-1,0-1 1,1 1-1,-1-1 1,1 1-1,-1-1 0,0 1 1,0-1-1,1 1 1,-1 0-1,0-1 1,0 1-1,0-1 1,1 1-1,-1 0 1,0-1-1,0 1 1,0 0-1,0-1 1,0 1-1,0 0 1,-1 0-1,1 5 13,-1 0-1,0 1 1,0-1 0,-1 0 0,0 0-1,0 0 1,0 0 0,-1 0-1,-6 10 1,-4 3 67,-19 23 0,24-32-65,-2 3 73,-1 0 0,-12 11-1,16-19 128,14-9 208,-1 1-469,16-4-66,0-2-1,-1-1 1,-1 0-1,35-24 1,-25 13-38,-28 19 101,1 1 0,-1 0 0,1-1 0,0 1 0,-1 0 0,1 1 0,0-1 0,-1 0 0,1 1 0,3-1-1,-4 1-153,0 2 79,-1 0 106,1 0 0,-1 0 0,1 0 0,-1 1 0,0-1 0,0 0 0,0 0 0,0 1 0,0-1 0,-1 1 0,1-1 0,-1 0 0,1 4 0,-1 1 23,0 1-1,-1-1 1,-1 9 0,0 1-15,2 2 16,1-17 18,-1 0 0,0 0 0,0 0 0,1 1 0,-2-1 0,1 0-1,0 0 1,0 0 0,-1 3 0,1-5-24,0 1 0,0-1 1,0 0-1,0 0 0,0 0 0,0 1 0,0-1 1,0 0-1,0 0 0,0 0 0,0 0 0,0 1 0,1-1 1,-1 0-1,0 0 0,0 0 0,0 0 0,0 0 1,0 1-1,1-1 0,-1 0 0,0 0 0,0 0 0,0 0 1,0 0-1,1 0 0,-1 0 0,0 0 0,0 0 1,0 0-1,1 0 0,-1 0 0,0 0 0,0 0 0,0 0 1,1 0-1,-1 0 0,0 0 0,0 0 0,0 0 1,0 0-1,1 0 0,-1 0 0,0 0 0,0 0 0,0 0 1,1 0-1,-1-1 0,10-1 64,0-2-44,1-2 1,-1 1 0,12-9 0,9-5-259,-25 15 108,-5 4 100,-1-1 1,1 1 0,0-1-1,-1 1 1,1-1-1,-1 1 1,1 0-1,0-1 1,-1 1-1,1 0 1,0-1 0,0 1-1,-1 0 1,1 0-1,0 0 1,0 0-1,-1 0 1,1 0-1,0 0 1,-1 0-1,1 0 1,0 0 0,0 0-1,-1 0 1,1 1-1,0-1 1,0 0-1,-1 0 1,1 1-1,0-1 1,-1 1-1,1-1 1,-1 0 0,2 2-1,-2-1-16,1 0 0,-1 0 1,1 0-1,-1 0 0,0 0 0,0 0 0,1 0 1,-1 0-1,0 0 0,0 0 0,0 0 0,0 0 0,0 0 1,0 0-1,-1 1 0,1 2-33,2 8 15,-2-4 48,1-1 0,0 1-1,1-1 1,0 1 0,6 13 0,-7-19 23,0 0 0,0 0 0,0 0 0,1 0 1,-1 0-1,1-1 0,0 1 0,-1-1 1,1 1-1,0-1 0,0 1 0,0-1 0,0 0 1,0 0-1,0 0 0,0 0 0,0-1 0,0 1 1,0 0-1,1-1 0,-1 0 0,0 1 0,1-1 1,-1 0-1,3 0 0,8-1 115,0 0 0,-1-1 0,1 0 0,23-8 0,50-23-63,-66 25-90,-3 0 37,0 0 0,-1-2-1,0 0 1,-1 0-1,0-1 1,-1-1 0,0-1-1,-1 0 1,0 0-1,-1-1 1,-1-1-1,0 0 1,-1-1 0,-1 0-1,0 0 1,9-25-1,124-396 170,-134 406-186,7-55-1,-14 62 13,0 23-46,-1 0 0,0 1 0,0-1 0,0 0 0,0 0 0,0 1 0,0-1 0,0 0-1,0 0 1,0 0 0,-1 1 0,1-1 0,0 0 0,0 0 0,-1 1 0,1-1 0,0 0 0,-1 1 0,1-1-1,-1 0 1,1 1 0,-1-1 0,0-1 0,0 3-2,1-1 0,-1 0 0,1 0 0,-1 1 0,1-1 0,0 0 0,-1 1 0,1-1 0,-1 1 0,1-1 0,0 1 0,-1-1 0,1 0 0,0 1 0,0-1 0,-1 1 0,1-1 0,0 1 0,0-1 0,0 1 0,-1 1 0,-3 16-150,2-11 76,-13 40-95,4-14 128,1 0 0,1 0 0,2 1-1,-3 38 1,6 1 187,-3 101 20,8-136-113,1-1 0,11 59-1,-8-75 206,12 30 0,-17-51-225,0 1 32,1 1-1,-1-1 1,1 1-1,-1-1 1,1 0-1,0 1 1,-1-1-1,1 0 1,0 0-1,0 0 0,0 1 1,0-1-1,0 0 1,0 0-1,0 0 1,0-1-1,1 1 1,-1 0-1,0 0 1,1 0-1,-1-1 1,0 1-1,1-1 1,-1 1-1,0-1 1,1 0-1,-1 1 1,1-1-1,-1 0 1,1 0-1,-1 0 1,1 0-1,-1 0 1,1-1-1,-1 1 1,1 0-1,-1-1 1,0 1-1,1-1 1,-1 1-1,0-1 1,1 0-1,-1 1 1,2-2-1,10-10 48,-1 0 0,0 0-1,0-1 1,19-29 0,-26 35-80,0 1-54,-5 6 8,0-1 1,1 1-1,-1-1 1,1 1-1,-1-1 1,0 1-1,1-1 1,-1 1-1,0-1 1,0 1-1,1-1 1,-1 1-1,0-1 1,0 1-1,0-1 1,0 0-1,0 1 1,1-1-1,-1 1 1,-1-2-1,20 7-825,-14-3 790,20 7 221,1-1 0,30 6 0,-19-7 173,33 5 180,-29-7-328,-16-2-59,25 0 1,-34-3-495,11-1-1438,-11 4-2259,-4 2 387,-10-10 1582,-2 4 1691,0 0 0,1 0 0,-1 0 0,0 0 0,0 0 0,0 0 0,-1-2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38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582 5 3232,'18'-4'10011,"-20"12"-7873,0-4-2029,0-1 0,-1 1 0,1-1 0,-1 0 0,0 0 0,0 0 0,-4 4 0,-7 6 171,-16 22 17,0 1 0,-32 53-1,-88 149 462,136-215-646,-1 0 0,-2-1 0,0-1 0,-1 0 0,-38 33 0,1-12 9,-19 17-152,71-56 23,2-2 11,0 0-1,0 0 1,0 0 0,0 0-1,0 0 1,0-1 0,-1 1 0,1 0-1,0 0 1,-1-1 0,1 1-1,-2 0 1,23 2-21,0 1 0,1 1 0,-2 0 0,33 15-1,-32-11 5,0 1-1,0 1 0,26 20 1,48 48 194,-90-76-184,18 17 203,0 1 1,-2 2-1,0 0 1,17 28-1,-21-21 78,-14-28 34,-4-2-726,-4-7-2122,-8-25-9589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4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30 3136,'-3'2'7557,"2"-1"-7490,0 0 0,0 1 0,0-1 1,0 0-1,1 0 0,-1 1 0,0-1 1,1 0-1,-1 3 0,0-1 61,0 0 1,0 0-1,0 0 0,-1-1 1,1 1-1,-3 3 0,-5 14 499,-31 126 1405,24-63-1593,2-7-62,6-43 22,1-13-223,2 1 0,1 0-1,-3 35 1,7-50-151,0 1 0,1-1 1,-1 1-1,1-1 0,1 1 0,-1-1 1,1 0-1,0 0 0,0 0 0,1 0 0,0 0 1,0 0-1,0 0 0,1-1 0,-1 0 1,8 8-1,-8-9 23,1 0-1,0 0 1,0-1 0,1 1 0,-1-1 0,1 0-1,0 0 1,-1 0 0,1-1 0,0 1 0,1-1-1,-1 0 1,0-1 0,1 1 0,-1-1 0,1 0-1,-1-1 1,1 1 0,-1-1 0,1 0 0,-1-1-1,1 1 1,-1-1 0,1 0 0,-1 0 0,7-3-1,28-11 228,0-2 0,-1-1-1,54-35 1,-83 47-242,0 0-1,0-1 1,-1 1 0,0-2-1,0 1 1,-1-1 0,0-1-1,0 1 1,-1-2 0,0 1-1,-1-1 1,0 1 0,0-2-1,-1 1 1,4-13 0,-4 8 25,0 0 0,-1 0 0,-1-1 0,0 1 0,-2-1 1,1 0-1,-2 0 0,0 1 0,-5-31 0,2 24-28,-1 0 0,-9-24 1,9 35-30,0 0 1,-1 1-1,0 0 1,0 0-1,-1 0 1,-11-13-1,11 15-35,0 1-1,0 1 1,-1-1-1,0 1 1,0 1-1,0-1 1,-1 1-1,1 0 1,-1 1-1,-1 0 1,1 0 0,0 1-1,-1 0 1,-9-2-1,9 3-5,0 1 0,0 0 0,0 0 0,0 1 1,0 0-1,0 1 0,0 0 0,-15 3 0,19-2 23,-1-1 0,1 1 0,0 1 0,0-1 0,0 1 1,0 0-1,0 0 0,1 0 0,-1 1 0,1-1 0,0 1 0,0 0 0,1 1 1,-1-1-1,-4 7 0,5-5-386,0 0 0,0 0 0,0 1 0,1-1 1,0 1-1,0 0 0,1-1 0,0 1 0,-1 10 1,2-14-116,0 1 1,0 0 0,0 0 0,1 0-1,-1-1 1,1 1 0,0 0 0,0 0-1,0-1 1,0 1 0,1-1 0,-1 1 0,1-1-1,0 1 1,0-1 0,0 0 0,1 0-1,3 4 1,17 10-2144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40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53 3904,'-7'-5'11396,"10"5"-10089,7-6 80,53-7-743,-21 4-497,46-4 1,-66 11-64,12-1-1294,0 2 0,36 2-1,-45 1-2613,-2 6 1158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44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32 2816,'-16'-3'10591,"18"2"-10489,-1-9 95,0 9-220,-1 0 1,1 0-1,0 0 0,0 1 0,0-1 0,0 0 1,0 1-1,0-1 0,0 1 0,0-1 0,0 1 1,0 0-1,0-1 0,0 1 0,1 0 0,23-4 115,-7 2 139,-16 1-219,0 1 1,0-1-1,0 1 1,0-1-1,0 1 1,0 0-1,0 0 1,0 0 0,0 0-1,0 0 1,0 1-1,0-1 1,0 0-1,0 1 1,0 0-1,0-1 1,-1 1 0,1 0-1,0 0 1,0 0-1,-1 0 1,1 0-1,0 0 1,-1 1-1,0-1 1,1 1 0,-1-1-1,0 1 1,1-1-1,-1 1 1,0 0-1,1 2 1,0 1 73,-1-1 0,0 1-1,0-1 1,0 1 0,0 0 0,-1-1 0,0 1 0,0 0-1,0-1 1,-1 1 0,1 0 0,-1-1 0,-2 7 0,-8 21 279,-2 0 0,-2-1 1,-28 47-1,14-28-221,16-19 90,23-32 117,-1-1-1,18-4 0,-25 5-327,22-7 470,50-9 0,-66 16-468,0 0 0,0 1 0,1 0 0,-1 0 1,0 0-1,0 1 0,0 1 0,0-1 0,0 1 0,11 5 0,-17-6-78,2 1 106,1-1-1,-1 1 1,1 0-1,0-1 1,-1 0 0,9 0-1,-13 0-115,0-1 0,0 0 1,0 0-1,0 0 0,1 0 0,-1 0 0,0 0 0,0 0 1,0 0-1,0 0 0,0 0 0,1 0 0,-1 0 0,0 0 1,0 0-1,0 0 0,0-1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47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 1984,'19'-5'12330,"-19"19"-10778,-16 40-746,8-31-667,2-1-1,1 1 1,-4 30-1,8-43-181,0 4 87,1 1 0,1 22 1,0-32-9,0 0 1,0 0 0,0-1-1,1 1 1,0 0-1,0-1 1,0 1-1,0-1 1,1 1-1,-1-1 1,5 5-1,-4-6-170,-1 0 1,1 0-1,0 0 0,0 0 0,0-1 1,0 1-1,1-1 0,-1 0 0,0 0 1,1 0-1,0-1 0,6 3 1,9 0-1099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47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16 5632,'-19'-16'2560,"10"16"-2208,4 0-128,10 0-192,-5 4-384,4-1 224,1 2-192,5 4 192,-1 3-4096,5 1 2336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1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3648,'0'0'1173,"-7"16"5975,7-15-6967,8 16 1342,14 17-594,-4-12-489,1-1 0,31 28 0,15 16-144,154 169 179,-151-163-427,23 29-11,-57-59 39,-26-30-27,1 0 1,14 13-1,14 14 218,-35-36-145,-2 2-59,-1 0 0,1 0-1,-1 0 1,0 0 0,0 1-1,0-1 1,-1-1-1,-2 7 1,-20 30 145,10-18-137,-20 35-23,9-12 229,-40 51 1,37-62-61,-51 48-1,-42 24-39,51-46-51,53-45-156,0-1-1,-21 12 1,6-1-5148,30-20 3130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22 2912,'-4'-3'1700,"4"3"-1417,-1-1 1,0 1-1,1 0 0,-1 0 1,0-1-1,0 1 0,1 0 1,-1 0-1,0 0 0,1 0 1,-1 0-1,0 0 0,0 0 1,0 0-1,-9 1 2524,153-1 2168,81 0-4375,-64 0 315,-130-3-276,-29 3-698,0-1-1,1 1 0,-1 0 1,0-1-1,0 1 0,0-1 1,0 0-1,0 1 0,0-1 1,2-1-1,0-6-3197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69 5152,'-15'-4'1503,"25"5"1351,19-8 911,45-11-1415,-7 0-1617,-23 10-573,69-5 0,-85 12-144,1 1 0,-1 1 0,47 9 0,-47-4-86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3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1 2304,'12'3'5783,"-11"-2"-5569,-2 8 3364,-3 0-4113,-4 7 1627,-13 18 1,1-2-180,-4 11-22,-64 107 983,71-125-1617,-2 0-1,0-1 1,-39 36 0,21-30 211,-78 47 0,-8 7-519,118-81 72,1 1-1,0 0 0,0 0 0,0 0 0,0 1 1,-5 8-1,9-12-17,-1 0 0,0 0 0,1 1 0,-1-1 0,1 0 0,-1 0 0,1 0 0,0 1 0,-1-1 0,1 0 0,0 0 0,0 1 0,0-1 0,0 0 0,0 0 0,0 1 0,0-1 0,0 0 1,1 0-1,-1 1 0,1-1 0,-1 0 0,0 0 0,1 0 0,0 0 0,-1 1 0,1-1 0,0 0 0,0 0 0,-1 0 0,1 0 0,0-1 0,0 1 0,0 0 0,1 1 0,15 8-18,1 1-1,24 9 1,-21-11 17,27 17-1,-30-13-1,-1 0 0,-1 1 0,0 1 0,0 1 0,-2 0 0,0 1 0,-1 0 0,14 25 0,-6-7 50,10 13 72,-3 2 0,25 61 0,-49-100-45,1-1 1,9 14-1,-14-24-85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25.4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87 938 2656,'-7'5'924,"7"-4"-909,0-1-1,0 0 0,0 0 1,-1 0-1,1 1 0,0-1 0,0 0 1,0 0-1,0 1 0,0-1 0,1 0 1,-1 0-1,0 0 0,0 1 0,0-1 1,0 0-1,0 0 0,0 1 1,0-1-1,0 0 0,0 0 0,0 0 1,1 0-1,-1 1 0,0-1 0,0 0 1,0 0-1,3 2 1025,16-3 1318,-14 0-2183,1-1 1,-1 1-1,0-1 1,0 0-1,0-1 0,0 1 1,0-1-1,0 0 1,-1 0-1,1 0 1,3-5-1,3-2 88,-1-1 0,18-23 1,-13 11-145,-1 0 1,-2-1 0,15-37-1,-2 4 149,36-68-104,-12 28 363,39-113 1,-78 182-239,-2 0 0,-1 0 0,-2-1 0,0 0 0,1-42 0,-11 48-191,1 17-160,3 6 56,1 0 1,0 1-1,-1-1 0,1 0 0,0 0 1,-1 1-1,1-1 0,0 0 0,-1 1 1,1-1-1,0 0 0,0 0 0,-1 1 0,1-1 1,0 1-1,0-1 0,0 0 0,-1 1 1,1-1-1,0 0 0,0 1 0,0-1 1,0 1-1,-74 221-190,9-1 548,43-137-178,-55 138 1,20-99 206,-78 185 83,123-276-367,-3 7 504,-30 55 0,44-92-524,0 0 1,0 1-1,-1-1 0,0 0 1,1 0-1,-1 0 0,0 0 1,0-1-1,-3 3 0,5-4-62,0 0-1,0 0 1,0 1-1,-1-1 1,1 0-1,0 0 1,0 0-1,-1 0 1,1 0-1,0 0 1,0 0-1,0 0 1,-1 0-1,1 0 0,0 0 1,0 0-1,-1 0 1,1 0-1,0 0 1,0 0-1,0 0 1,-1-1-1,1 1 1,0 0-1,0 0 1,0 0-1,-1 0 1,1 0-1,0 0 1,0-1-1,0 1 1,0 0-1,-1 0 1,1 0-1,0-1 0,-3-16 163,4 8-199,0 0 0,1 0 0,0-1 0,0 1 1,1 0-1,0 1 0,0-1 0,1 0 0,8-12 0,3-3-105,36-43-1,-23 37 46,2 1-1,63-46 0,-37 31-102,-15 11 90,1 2 0,1 1 0,74-36 0,-83 51 22,1 3 1,53-13-1,-75 21 77,13 0 684,-27 7-655,-1 0 0,1-1 0,-1 1-1,0-1 1,0 0 0,0 1-1,-1-1 1,1 0 0,0 0 0,-5 2-1,-2 3-12,-6 7-54,-50 48-140,57-54 85,1 1 0,0 1-1,0-1 1,1 1 0,-9 19-1,15-27 81,-1-1 0,0 1-1,1 0 1,-1-1-1,1 1 1,0 0-1,-1-1 1,1 1 0,0 0-1,0 0 1,0 0-1,0-1 1,0 1-1,1 0 1,-1 0 0,0-1-1,1 1 1,0 1-1,0-1 18,0-1-1,0 0 0,0 0 1,0 0-1,0 1 0,0-1 1,0 0-1,0-1 0,1 1 1,-1 0-1,0 0 0,0 0 1,1-1-1,-1 1 0,1-1 1,-1 1-1,0-1 0,1 1 1,-1-1-1,1 0 0,2 0 1,19 1 159,0-1 0,0-1 0,0-1-1,38-8 1,87-34 695,-141 42-824,-1 0 0,0-1 0,0 0 0,0-1 0,0 1 0,0-1 0,-1 0 0,0 0 0,0-1 0,9-9 0,-12 11-7,0 0 0,0 0 0,0 0-1,0 0 1,0-1 0,-1 1 0,0 0-1,1-1 1,-1 1 0,-1-1 0,1 1-1,0-1 1,-1 0 0,0 1 0,0-1-1,0 0 1,0 1 0,0-1 0,-1 1-1,0-1 1,-1-5 0,-1 2-27,0 1 0,0-1 0,-1 0 0,0 1 0,0 0 0,0-1 0,-1 2 0,0-1 0,0 1 0,0-1 0,-1 1 0,0 1 0,0-1 0,0 1 0,0 0 0,-11-4 0,9 4-50,0 1-1,0 0 1,-1 0-1,1 1 1,-1 0-1,0 1 1,1 0-1,-1 0 1,0 1-1,0 0 1,1 0-1,-1 1 1,-15 3-1,21-3-14,0 0-1,0 0 0,0 1 1,0-1-1,0 0 0,0 1 0,0 0 1,1 0-1,-1 0 0,0 0 0,1 0 1,0 0-1,0 1 0,0-1 1,0 1-1,0 0 0,0-1 0,0 1 1,-1 6-1,2-8 31,1 1 1,-1 0-1,1-1 0,0 1 1,-1 0-1,1-1 0,0 1 1,0-1-1,0 1 0,1 0 0,-1-1 1,0 1-1,1 0 0,-1-1 1,1 1-1,0 2 0,1-2 35,-1-1 0,0 1 0,1 0-1,-1 0 1,1-1 0,-1 1 0,1-1-1,0 1 1,0-1 0,0 0-1,-1 0 1,1 0 0,1 0 0,-1 0-1,2 1 1,5 1 35,1-1 0,-1 0 1,1 0-1,-1-1 0,1 0 0,0-1 0,-1 0 0,15-2 0,-2-1 63,0-1 0,33-11-1,-41 9-72,0 0 0,0 0 0,-1-1 0,0-1 0,0 0 0,-1-1 0,0 0 0,-1-1 0,11-11 0,10-14 141,42-60 1,-56 69 11,-1-1 1,15-32-1,-30 53-112,0 0-1,0 0 1,0 0 0,-1 0-1,0-1 1,0 1 0,-1-8-1,0 13-128,0-1 0,0 0-1,0 1 1,0-1 0,0 1-1,1-1 1,-1 1 0,0-1-1,1 1 1,-1-1 0,2-1-1,-2 2 30,1 0 0,0 1 0,0-1 0,0 0 0,0 1 0,0-1 0,0 1 0,0 0 0,0-1 0,0 1 0,0 0 0,0-1 0,0 1 0,0 0 0,0 0 0,0 0 0,0 0 0,0 0 0,2 0 0,2 0 49,1 0-1,-1 0 1,0 0-1,1 1 0,-1-1 1,1 1-1,-1 0 1,0 1-1,0-1 0,0 1 1,0 0-1,0 1 1,0-1-1,0 1 0,-1 0 1,1 0-1,-1 0 1,6 7-1,-3-2-9,-1 0 0,0 0 1,0 1-1,-1 0 0,0 0 0,0 0 0,-1 1 0,-1-1 0,1 1 1,-2 0-1,1 0 0,-1 0 0,-1 0 0,0 1 0,0-1 0,-1 0 1,-2 18-1,-4 10 15,0 1 0,-3-1 1,-17 48-1,16-53 41,6-19-41,2 0 0,-1 0 0,2 0 1,0 27-1,1-39 0,1-1-4,0 0 0,0 0 0,0-1 0,0 1 0,0 0 1,0-1-1,0 1 0,0-1 0,0 1 0,0-1 0,1 1 0,-1-1 1,0 0-1,0 1 0,0-1 0,3 0 0,4 1 64,1-1 0,-1 1 0,1-2 0,-1 1 0,1-1-1,-1 0 1,0-1 0,11-3 0,5-4-110,32-16-1,-19 8-7,8-6 74,70-46 1,-76 44-34,-4 0 23,-24 17-39,0 0-1,0 1 1,16-7 0,-22 12-5,-1 0 0,1 1 0,0-1 0,0 1 0,0 0 0,0 0 0,1 1 0,-1 0 0,0 0 0,0 0-1,0 0 1,7 2 0,33 6 120,0-1 0,79 0 0,-124-7-82,1 0 0,-1 0 0,0 0 0,1 0 0,-1 0 0,1 0 0,-1 0 0,1 0 0,-1 0 0,1 0 0,-1 0 0,1 0 0,-1-1 0,0 1 0,1 0 0,-1 0 0,1 0 0,-1-1 0,0 1 0,1 0 0,-1 0 0,0-1 0,1 1 0,-1 0 0,0-1 0,1 0 0,-1 1-8,0-1 0,0 1 1,0-1-1,0 1 1,0-1-1,-1 0 0,1 1 1,0-1-1,0 1 1,-1-1-1,1 1 1,0-1-1,-1 1 0,1-1 1,0 1-1,-1-1 1,0 0-1,-28-22 77,22 18-42,2 1-72,0 0 0,0 1 1,0 0-1,-1 0 0,1 0 0,-1 1 0,1-1 0,-1 2 1,0-1-1,0 0 0,0 1 0,0 0 0,0 1 0,0-1 1,0 1-1,0 0 0,0 1 0,0-1 0,0 1 0,0 0 1,0 1-1,0 0 0,0 0 0,1 0 0,-1 0 0,1 1 1,-1 0-1,1 0 0,0 0 0,0 1 0,-5 4 0,-1 3-27,1-1 0,-12 16 1,-13 14 61,20-23-62,0 1 0,2 0 0,0 1 0,-13 27 0,17-30 22,6-11 2,-2 1 3,2 1 0,-1 1 0,-5 13 0,9-19 21,-1 0 0,1 0 0,0 0 0,-1 0 0,1 1 0,0-1 0,0 0 0,0 0 0,0 0 0,1 0 0,-1 0 0,0 0 0,1 0 1,0 0-1,-1 0 0,1 0 0,0-1 0,0 1 0,0 0 0,2 2 0,1 1 10,0 0 0,1-1 1,-1 0-1,1 0 0,0 0 0,0 0 1,1-1-1,-1 0 0,1 0 1,-1 0-1,1-1 0,0 0 1,0 0-1,0 0 0,0-1 0,0 0 1,10 1-1,7-2 65,0 0-1,0-2 1,33-6-1,-27 4-33,81-11 85,147-27 111,-224 34-222,0-1 1,0-2-1,-2-1 1,1-2 0,47-28-1,-55 26 8,0 0 0,-1-1 0,22-22 0,-37 31 36,0-1 0,0 0 0,-1 0 0,-1 0 0,1-1 0,-2 0 0,1-1-1,-1 1 1,-1-1 0,5-17 0,-8 23-43,0 0-1,0 0 1,-1-1 0,1 1-1,-1 0 1,-1-1-1,1 1 1,-1 0-1,0 0 1,0 0 0,0-1-1,-3-5 1,3 8-41,0 0 1,-1 0-1,1 1 0,-1-1 1,0 0-1,1 1 1,-1-1-1,0 1 1,-1 0-1,1-1 0,0 1 1,-1 0-1,1 0 1,-1 1-1,1-1 0,-1 0 1,0 1-1,0 0 1,0 0-1,0 0 1,-4-1-1,4 1 2,1 1 0,-1 0 1,1 1-1,-1-1 0,1 0 0,-1 1 0,1-1 1,-1 1-1,1 0 0,-1 0 0,1 0 1,0 0-1,0 0 0,-1 1 0,1-1 0,0 1 1,0-1-1,0 1 0,1 0 0,-4 2 0,-3 6-67,-1 0 0,-10 19 0,14-23 59,-67 114-166,64-104 173,1 0 0,0 0 0,1 0 1,1 1-1,-6 34 0,11-48 38,-1 0 0,1 0 0,0 0-1,0 0 1,0 0 0,1 0 0,-1 0 0,1 0 0,0 0 0,-1-1-1,1 1 1,1 0 0,-1 0 0,0 0 0,1-1 0,-1 1 0,1-1-1,0 1 1,0-1 0,3 3 0,-2-2 18,0-1 0,1 1 0,-1-1 0,1 0 0,-1-1 0,1 1 1,0 0-1,0-1 0,0 0 0,0 0 0,0 0 0,0-1 0,0 1 0,7-1 0,33-2 160,0-1 0,-1-2-1,55-14 1,124-48-1290,-163 44-990,32-9-1603,-17 14-2409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4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44 3328,'-1'0'35,"1"-1"0,0 1 0,0 0 1,0 0-1,0 0 0,0 0 0,0-1 0,0 1 1,0 0-1,0 0 0,0 0 0,0 0 0,0-1 1,0 1-1,0 0 0,0 0 0,-1 0 0,1 0 1,0 0-1,0 0 0,0 0 0,0-1 0,0 1 1,-1 0-1,1 0 0,0 0 0,0 0 0,0 0 1,0 0-1,0 0 0,-1 0 0,1 0 0,0 0 1,0 0-1,0 0 0,0 0 0,-1 0 0,1 0 0,-5 7 1141,-4 20 725,4-14-958,4-9-747,-44 118 3085,36-94-2680,2 0 0,-7 45 0,13-58-423,0 1 0,1 0 0,0 0 0,1 0 1,1-1-1,1 1 0,0-1 0,1 1 1,0-1-1,2 0 0,7 16 0,-10-26-88,0 0 0,0 0 0,0 0 0,1 0 0,-1-1 0,1 1 0,0-1 0,1 0 0,8 6 0,-11-8-53,1-1 0,-1 1 1,0-1-1,1 0 0,0 0 0,-1 0 0,1-1 1,-1 1-1,1 0 0,0-1 0,0 0 0,-1 0 0,1 1 1,0-2-1,-1 1 0,1 0 0,0 0 0,0-1 0,-1 0 1,1 1-1,-1-1 0,1 0 0,-1 0 0,5-3 0,14-11 175,-2 0 0,23-22 0,-20 17-170,50-50 266,-59 57-166,-2-1-1,0-1 1,13-21-1,-19 29-105,-1-1-1,0 0 0,0 0 0,-1 0 0,0 0 0,-1-1 0,0 1 0,0-1 0,-1 0 1,0 1-1,0-19 0,-3 15-9,0 0 0,-1-1 0,0 1 0,-1 0 0,0 1 0,-1-1 0,-12-20 0,10 20-72,0 1 0,-1 0 0,0 0-1,0 1 1,-1 0 0,-1 1 0,1 0 0,-1 0 0,-1 1 0,-21-13 0,29 20 4,1 0 0,-1 0 0,1 0 0,-1 0 1,0 0-1,1 0 0,-1 1 0,0-1 0,0 1 0,1 0 0,-1-1 0,0 1 0,0 1 0,1-1 0,-1 0 1,0 1-1,0-1 0,1 1 0,-1 0 0,1 0 0,-1 0 0,-3 2 0,3 0-224,-1-1-1,1 1 1,0 0 0,0 0-1,0 1 1,0-1-1,1 1 1,-1-1 0,1 1-1,0 0 1,0 0-1,0 0 1,1 0 0,-2 4-1,-5 20-3007,2 1 1082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5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4992,'-18'3'2858,"39"-4"3906,22 6-4418,11 0-2181,26 4-1653,-66-9 187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5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23 3136,'-8'0'459,"0"-1"-1,0 1 1,-15-4 0,6 3 1556,17 2-1801,-1-1 0,0 0 0,0 0 0,0 0 0,1 0-1,-1 0 1,0 0 0,0 0 0,0 0 0,0 0 0,1 0 0,-1-1 0,0 1 0,0 0 0,1 0 0,-1-1 0,0 1-1,-1-1 1,2 0-179,0 1 0,0 0 0,0 0 0,0 0 0,0-1 0,0 1 0,0 0 0,0 0 0,0 0 0,0-1 0,0 1 0,0 0 0,0 0 0,0 0 0,0 0 0,0-1 0,0 1 0,1 0 0,-1 0 0,0 0 0,0-1 0,0 1 0,0 0 0,0 0 0,0 0 0,1 0 0,-1 0 0,0 0 0,0-1 0,0 1-1,0 0 1,1 0 0,-1 0 0,0 0 0,0 0 0,0 0 0,1 0 0,-1 0 0,0 0 0,0 0 0,0 0 0,1 0 0,-1 0 0,0 0 0,0 0 0,0 0 0,1 0 0,13-3 62,-11 2 69,5 0-34,-1-1 0,1 1 0,-1 1 0,1-1 0,-1 1 0,1 0 0,-1 1 0,13 2 0,-17-2-97,0 0 0,0 0-1,0 0 1,-1 1 0,1-1 0,0 0 0,-1 1-1,1 0 1,-1 0 0,1 0 0,-1 0 0,0 0 0,0 0-1,0 1 1,0-1 0,0 1 0,-1-1 0,1 1-1,-1-1 1,0 1 0,0 0 0,1 0 0,-2 0-1,2 4 1,-1 2 41,0-1 0,0 1 0,-1-1 0,0 1 0,0 0 0,-4 14 0,-1 1 106,-8 24 0,7-30-35,-1 0 0,-1-1 0,-1 0-1,-17 25 1,-50 55 1103,74-95-1202,0 0 0,1 0-1,-1 0 1,1 1 0,0-1-1,-1 0 1,1 0 0,-1 5 0,2-7-34,0 1 1,0-1-1,0 1 1,0-1 0,0 1-1,0 0 1,0-1 0,0 1-1,0-1 1,0 1-1,0 0 1,1-1 0,-1 1-1,0-1 1,0 1 0,1-1-1,-1 1 1,0-1 0,1 1-1,-1-1 1,1 1-1,-1-1 1,1 0 0,-1 1-1,0-1 1,1 0 0,-1 1-1,1-1 1,0 0-1,-1 1 1,1-1 0,-1 0-1,1 0 1,-1 0 0,1 0-1,0 0 1,-1 0 0,1 1-1,-1-1 1,2-1-1,50 10 92,-27-6-88,0 1 0,47 15 0,-59-14-423,39 15-7099,-38-12 5094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19:56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3 6656,'2'-3'5764,"9"3"-4115,15 4-1158,21 13 450,48 25 0,-76-32-890,-1 1 0,0 0 0,-1 2 0,0 0 1,0 1-1,-2 0 0,0 1 0,-1 1 0,0 1 0,-1 0 0,12 21 0,9 23-26,-2 2 1,23 69-1,-24-57-5,-26-65 41,-1 0 0,0 1 0,-1 0 0,3 18-1,0 23 682,-11-45-225,5-6-542,-1 0 1,0 0-1,1 0 0,-1 0 1,0 0-1,0 0 0,0 0 1,1 0-1,-1-1 0,0 1 1,0 0-1,0 0 0,0-1 1,-1 1-1,0 0 0,-4 2 4,0 0 0,1 1 0,0 0 0,-7 6 0,-12 9 57,-161 137 887,142-116-744,-141 135 229,12 14-297,163-177-522,-14 23 0,8-1-4084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27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0 1664,'6'2'7386,"-4"5"-7394,0-1-1,-1 1 1,0 0-1,0 0 1,0 0-1,-1 0 1,0 0-1,-1 0 1,-1 9-1,0 22 238,0 7 425,-12 64-1,7-61-600,1 26 514,2 88 1,4-137-460,0-21-62,0 0 0,0 0 0,0 0-1,1-1 1,0 1 0,0 0 0,0 0 0,0 0 0,0-1 0,1 1-1,-1 0 1,1-1 0,0 1 0,0-1 0,1 0 0,-1 0 0,1 0 0,-1 0-1,1 0 1,0-1 0,0 1 0,0-1 0,1 1 0,-1-1 0,0 0-1,1-1 1,0 1 0,-1-1 0,6 2 0,24 7 20,0-2 0,57 7 0,70-3 388,-156-12-429,48 8 42,-39-6-55,1 0-1,17 1 1,2 0 105,-32-3 11,-1 0-145,-1 1-1,0-1 1,0 0 0,0 0 0,1 0-1,-1 1 1,0-1 0,1 0 0,-1 1 0,0-1-1,1 0 1,-1 1 0,-1 0 0,1 0-123,1 0 1,-1-1 0,0 1-1,0-1 1,0 1 0,0-1 0,0 1-1,0-1 1,1 0 0,-1 1-1,0-1 1,0 0 0,0 0 0,-2 0-1,-4 0-1059,-1-1 1,1 0-1,0-1 0,-11-3 0,-19-9-2113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28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19 3072,'1'0'211,"-1"1"-1,0 0 1,0-1 0,1 1 0,-1-1-1,0 1 1,0-1 0,0 1-1,0 0 1,0-1 0,0 1 0,0-1-1,0 1 1,0 0 0,0-1-1,0 1 1,0-1 0,0 1 0,0 0-1,-1-1 1,1 1 0,0-1 0,-1 1-1,-6 26 67,4-18-17,2-5-246,-3 9 200,0 1 0,-1-1 0,-9 18 0,-65 99 1098,73-120-1279,1 0 1,-6 16-1,4-9 123,0-6 679,5-9-142,4-6-115,5-21 260,-4 17-729,-1-1 1,0 0 0,0 0 0,0 0 0,-1 0 0,0-11 0,0 7-187,0 0 0,3-14 0,6-11-68,-4 17 96,0 0 0,-2 0 0,3-41 0,-4 32-559,-2 30 363,0 0 233,-1 0 0,0-1 1,1 1-1,-1 0 0,1 0 0,-1 0 0,0 0 0,1 0 0,-1 0 0,0 0 1,1 0-1,-1 0 0,1 0 0,-1 0 0,0 0 0,1 0 0,-1 0 0,0 0 1,1 1-1,-1-1 0,0 0 0,1 0 0,-1 0 0,0 1 0,1-1 0,0 1 1,1 4 5,0 0 1,1-1 0,0 1-1,0 0 1,1-1 0,-1 0-1,9 8 1,-6-6 14,0 1 0,10 14 0,-15-20-13,11 20 86,28 36 0,-14-28-32,36 29 0,-47-44-44,-4-6 13,-10-7-9,1-1 0,-1 1 0,0 0 1,0 0-1,1 0 0,-1 0 0,0 1 0,0-1 0,0 0 0,0 0 0,0 1 0,0-1 0,0 2 0,0-2 545,-15 6 533,7-4-947,0-1 1,0 0 0,0 0-1,-1-1 1,1 0-1,-1-1 1,-8 1 0,-12 0 5,-8 2-57,16-2 2,1 1 0,0 1-1,-1 1 1,-26 8 0,20 0-4057,25-11 3621,0 0 0,0 0 0,-1 0 0,1 0 0,0 1-1,0-1 1,0 0 0,0 0 0,0 1 0,1-1-1,-1 1 1,0-1 0,1 1 0,-1-1 0,0 4-1,0 19-3809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1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137 59 2144,'-1'-1'138,"1"0"-1,-1-1 1,1 1 0,0 0-1,-1 0 1,1 0 0,0 0-1,0-1 1,0 1 0,0 0-1,0 0 1,0 0 0,0-1-1,0 1 1,1 0 0,-1 0-1,0 0 1,1 0 0,0-2-1,-1 2 54,1 0-1,-1 0 0,0-1 1,1 1-1,-1 0 0,0 0 1,0-1-1,0 1 0,0 0 1,0 0-1,0-1 0,0 1 1,0 0-1,0 0 0,-1 0 0,1-1 1,0 1-1,-1 0 0,0-2 1,1 3-171,-1-1-1,1 1 1,-1-1 0,1 1 0,0-1 0,-1 1 0,1-1 0,-1 1 0,1-1-1,-1 1 1,0 0 0,1-1 0,-1 1 0,1 0 0,-1 0 0,0-1 0,1 1-1,-1 0 1,0 0 0,1 0 0,-1 0 0,0 0 0,1 0 0,-1 0 0,0 0-1,1 0 1,-1 0 0,0 0 0,1 0 0,-1 0 0,0 1 0,1-1 0,-1 0-1,1 0 1,-1 1 0,0-1 0,1 1 0,-1-1 0,1 0 0,-1 1 0,0 0-1,-4 3-109,0 1 0,0 0 0,-6 7 0,5-5 106,-4 4 14,-1 2 0,2-1 0,0 2 0,-12 23 0,20-35-20,0 0 1,0 0 0,0 0 0,0 1-1,1-1 1,-1 0 0,1 0-1,0 1 1,-1-1 0,1 0 0,0 0-1,0 1 1,1-1 0,-1 0 0,0 1-1,1-1 1,-1 0 0,1 0-1,0 0 1,0 0 0,0 0 0,0 1-1,2 2 1,3 1 61,-1 0 0,1 0 1,0 0-1,0-1 0,9 6 0,8 7 54,-15-12-124,0 1 0,1-2 1,-1 1-1,1-1 0,1 0 0,9 3 1,32 20-291,-51-28 313,0 0 1,0 0 0,0 1 0,1-1-1,-1 0 1,0 0 0,0 0-1,0 0 1,0 1 0,0-1-1,1 0 1,-1 0 0,0 1 0,0-1-1,0 0 1,0 0 0,0 0-1,0 1 1,0-1 0,0 0-1,0 0 1,0 1 0,0-1 0,0 0-1,0 0 1,0 1 0,0-1-1,0 0 1,0 0 0,0 1 0,0-1-1,0 0 1,-1 0 0,1 1-1,0-1 1,0 0 0,0 0-1,0 0 1,0 1 0,-1-1 0,1 0-1,0 0 1,-9 10 970,6-8-865,-1 0 0,0 0 0,0 0 0,0 0 0,0-1 0,0 1 0,0-1 0,0 0 0,-1 0 0,1-1 0,-5 1 0,-2 0 23,0-1-1,0 0 1,-15-2 0,3-2-826,-40 0 0,59 4-712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1.9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315 3 3552,'-5'-3'3401,"5"4"-3288,-1-1-23,-1 1 0,1 0 0,0 0 0,0-1 1,0 1-1,0 0 0,0 0 0,1 0 0,-1 0 0,-1 2 0,-6 7 311,-10 6-81,2 1 0,-1 1 0,2 1 0,1 0 0,0 1 0,-21 42 0,-48 140-165,69-164-80,-1 1-27,3 0 0,-13 59 0,21-77 205,1-12-143,2 1 0,-3 15 0,4-23-65,0 0-1,0 0 1,0 0-1,0 0 1,1 0-1,-1 0 1,0-1-1,1 1 1,-1 0-1,1 0 1,0 0-1,0 0 1,-1-1-1,1 1 1,0 0-1,1-1 1,-1 1-1,2 2 1,-1-3 3,0-1-1,0 1 1,0 0 0,0 0 0,0-1 0,0 1-1,0-1 1,0 0 0,0 0 0,0 0-1,0 0 1,0 0 0,0 0 0,3-1-1,4 1 42,42-1 61,50-6-1,6-2 38,-97 8-150,-1 1 0,16 0 0,-8 1-276,-16-1 511,-1 0-361,0 1 1,0 0-1,0 0 1,-1 0 0,1 0-1,0 0 1,-1 0 0,1 0-1,-1 0 1,1-1 0,-1 1-1,1 0 1,-1 0 0,1 0-1,-1-1 1,0 1-1,1 0 1,-1-1 0,0 1-1,0-1 1,-1 2 0,-21 7-5718,6-2 2436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2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90 4064,'-7'-22'1307,"7"21"-1276,1 1 1,-1-1 0,0 0 0,0 1-1,0-1 1,1 1 0,-1-1 0,0 1-1,1-1 1,-1 0 0,0 1 0,1-1-1,-1 1 1,1 0 0,-1-1 0,1 1-1,-1-1 1,1 1 0,-1 0 0,1-1-1,0 1 1,-1 0 0,1 0 0,0-1-1,0 1 114,10-6 335,0 1-1,0 1 0,0 0 1,1 1-1,0 0 1,-1 1-1,16-2 1,-4 1-7,54-8 623,137 1 0,-178 10-957,0 2 0,-1 2-1,67 14 1,-101-17-140,1-1 0,-1 0 0,1 1 0,-1-1 0,1 1 0,-1 0 0,1-1 1,-1 1-1,1 0 0,-1 0 0,0 0 0,0 0 0,1 0 0,-1 0 0,0 0 0,0 1 0,1 1 0,-1-1-208,0 0 0,-1 0 0,1 0 0,-1 1-1,1-1 1,-1 0 0,0 0 0,0 1 0,0-1 0,0 0-1,0 0 1,-1 3 0,-4 15-3796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3.4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242 480 4064,'-1'-2'151,"1"1"-1,0 0 1,-1 0 0,1 0 0,-1-1-1,1 1 1,-1 0 0,1 0 0,-1 0 0,0 0-1,0 0 1,1 0 0,-1 0 0,0 0-1,-2-1 1,2 1 77,-1 1-1,1-1 0,-1 1 1,0 0-1,1 0 1,-1-1-1,1 1 0,-1 0 1,1 0-1,-1 1 1,-3-1-1,-5 2 95,0 0 0,0 1 0,0 0 0,1 1 0,-1 0 0,1 0 0,-9 6 0,4-1-211,1 0 0,0 1-1,-21 19 1,29-24-74,-1 1 1,1 0 0,1 0 0,-1 0-1,1 1 1,0-1 0,1 1 0,-6 14 0,8-19-5,1 0 0,-1 0 0,1 0 0,0 0 0,-1 0 0,1 0 0,0 0 0,0 0 0,0 0 0,1 0 0,-1 1 0,0-1 0,1 0 0,0 0 0,-1 0 0,1 0 0,0 0 0,0-1 0,0 1 0,0 0 1,0 0-1,0 0 0,1-1 0,-1 1 0,1-1 0,-1 1 0,1-1 0,-1 0 0,1 1 0,0-1 0,0 0 0,0 0 0,0 0 0,-1 0 0,1-1 0,4 2 0,-1 0 70,1-1 1,0 0-1,-1 0 0,1 0 0,0-1 1,0 1-1,0-1 0,-1-1 0,1 1 1,0-1-1,0 0 0,-1-1 0,1 1 0,-1-1 1,1 0-1,5-3 0,0 0-325,0-1-1,0-1 1,-1 0-1,0 0 1,0-1-1,10-10 1,-20 18 207,0 0 0,0 0 0,1 0 0,-1 0 0,0 0 0,0 0 0,0 0 0,0 0 0,0 0 1,0 0-1,1 0 0,-1 1 0,0-1 0,0 0 0,0 0 0,0 0 0,0 0 0,0 0 0,0 0 0,1 0 1,-1 0-1,0 1 0,0-1 0,0 0 0,0 0 0,0 0 0,0 0 0,0 0 0,0 0 0,0 1 1,0-1-1,0 0 0,0 0 0,0 0 0,0 0 0,0 0 0,0 1 0,0-1 0,0 0 0,0 0 0,0 0 1,0 0-1,0 0 0,0 1 0,0-1 0,0 0 0,0 0 0,0 11-113,0-10 92,0 2-3,1 1 1,0 0 0,0 0 0,0-1 0,1 1 0,-1-1-1,1 1 1,0-1 0,3 6 0,23 28 41,-27-36 13,6 8 166,1 0-1,11 10 1,-16-17-119,-1 0 0,1 0 1,-1-1-1,1 1 0,0-1 0,0 1 0,-1-1 0,1 0 1,0 0-1,0 0 0,1 0 0,-1-1 0,6 1 0,-3 0-18,-1-2 0,1 1 0,-1 0-1,1-1 1,-1 0 0,1-1 0,-1 1 0,1-1-1,-1 0 1,0 0 0,0-1 0,0 0 0,0 1-1,0-2 1,-1 1 0,1 0 0,-1-1 0,0 0-1,6-8 1,11-15 94,-2-1 0,0-2-1,22-49 1,33-103 18,-54 131-85,56-162-194,-71 202-51,-2 0 1,0 0 0,0-1 0,-1 1 0,-1-1-1,1-22 1,-3 30-609,-2 6 111,-2 9 164,-7 19 762,2 1 0,-12 65 1,1 68 91,15-116-345,2-7 165,1 0 0,2 1 0,8 78 0,-5-110-62,0 0-1,0 0 1,1 0 0,0 0-1,1-1 1,0 1 0,1-1-1,0 0 1,0 0 0,7 8 0,-11-16-10,-1 0 1,1 0 0,0 0 0,0 0-1,0 0 1,0 0 0,0-1 0,0 1-1,0 0 1,0 0 0,0-1 0,0 1 0,0-1-1,0 1 1,0-1 0,0 0 0,1 1-1,1-1 1,-1 0-350,-1 0 0,1 0 1,0 0-1,-1-1 0,1 1 0,0-1 0,-1 1 0,3-2 0,-3 2 151,-1 0-1,0 0 0,1-1 1,-1 1-1,0 0 1,1 0-1,-1-1 0,0 1 1,1 0-1,-1 0 1,0-1-1,0 1 1,1 0-1,-1-1 0,0 1 1,0 0-1,0-1 1,1 1-1,-1 0 0,0-1 1,0 1-1,0-1 1,0 1-1,0 0 0,0-1 1,0 1-1,0 0 1,0-1-1,0 1 0,0-1 1,0 1-1,0 0 1,0-1-1,0 1 1,0-1-1,0 1 0,0 0 1,-1-1-1,1 1 1,0 0-1,0-1 0,0 1 1,-1 0-1,1-1 1,0 1-1,0 0 0,-1 0 1,1-1-1,0 1 1,-1 0-1,1 0 1,0-1-1,-1 1 0,0 0 1,-8-4-2874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26.8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32 117 2816,'0'0'21,"0"0"1,0 0-1,0 0 0,0 0 0,0 0 1,1 0-1,-1 0 0,0 0 1,0 0-1,0 0 0,0 0 0,0 0 1,0 0-1,0 0 0,0 0 1,0 0-1,0 0 0,1 0 1,-1 0-1,0 0 0,0 0 0,0 0 1,0 0-1,0 0 0,0 0 1,0 0-1,0 0 0,0 0 0,0 0 1,0 1-1,0-1 0,0 0 1,1 0-1,-1 0 0,0 0 1,0 0-1,0 0 0,0 0 0,0 0 1,0 0-1,0 0 0,0 0 1,0 0-1,0 1 0,0-1 0,0 0 1,0 0-1,0 0 0,0 0 1,0 0-1,0 0 0,0 0 1,0 0-1,0 0 0,0 0 0,0 1 1,1 4 369,-13 11 3214,5-5-2181,5-7-854,0 0-1,0 0 1,-1 0 0,-5 5 2490,10-9-2633,1-1-330,1 1 0,-1-1 1,0 0-1,0-1 1,0 1-1,0 0 0,0-1 1,-1 0-1,1 0 1,3-3-1,17-9 277,4 0-40,-10 6-273,0 0 0,20-6 0,10 2 108,0 2-1,1 2 1,1 3-1,77 0 1,-109 5 41,1 1 1,-1 1 0,1 1-1,-1 1 1,27 8 0,-42-11-286,-1-1 150,-1 0-51,0 0-1,0 0 1,1 0-1,-1 0 1,0 0-1,0 0 1,1 0-1,-1 0 1,0 0 0,0 0-1,0 0 1,1 0-1,-1 0 1,0 0-1,0 0 1,0 0 0,1 0-1,-1 0 1,0 0-1,0 0 1,0 0-1,1 0 1,-1 0-1,0-1 1,0 1 0,0 0-1,0 0 1,1 0-1,-1 0 1,0-1-1,0 1 1,0 0-1,0 0 1,0 0 0,0 0-1,0-1 1,1 1-1,-1 0 1,0 0-1,0 0 1,0-1-1,0 1 1,3-39-3944,-3 36 3122,0-1 1,1 1-1,0 0 1,0-1-1,0 1 0,0 0 1,1-1-1,2-4 1,5 3-1395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3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23 127 5152,'-19'-47'1648,"16"39"-1218,4 6-199,44-26 2724,-23 19-2750,1 2 0,0 0 0,0 1 0,0 2 0,1 0 0,0 1 0,-1 2 0,38 1 0,-53 1-422,1 0 0,-1 0 0,1 0 0,-1 1 1,12 5-1,8 4-663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4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9 329 5312,'-9'-5'2400,"15"22"-2080,-6-13-448,0 4 0,0 1 960,0 3-448,0 1-128,3-1-160,-3-3 384,0 3-256,0-3 192,0 5-256,0-11-704,0 1 288</inkml:trace>
  <inkml:trace contextRef="#ctx0" brushRef="#br0" timeOffset="1">28 102 5152,'-5'-51'2336,"5"30"-2048,0 12-64,5 6-192,-5-6-160,6 4 64,-1 1-448,-2 8 256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4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170 427 3328,'0'3'275,"-1"0"1,1 1-1,-1-1 1,0 0-1,0 0 1,0 0-1,0 0 1,-1 0-1,1 0 1,-1-1-1,1 1 1,-1 0-1,0-1 1,-4 4-1,-5 5 631,-22 18 1,12-11-63,10-9-592,7-6-238,0 0 1,1 0 0,-1 0 0,1 0 0,0 1 0,-1-1 0,2 1 0,-1 0 0,0-1 0,-3 10 0,6-12 9,-1 1-1,1 0 1,0-1 0,0 1 0,0 0-1,0-1 1,1 1 0,-1 0-1,0-1 1,1 1 0,-1 0 0,1-1-1,0 1 1,-1-1 0,1 1 0,0-1-1,0 1 1,0-1 0,0 0-1,0 0 1,0 1 0,1-1 0,1 2-1,1 0-35,-1 0-1,1-1 0,0 1 0,0-1 0,1 0 1,7 3-1,82 21 744,-94-26-712,1 0 0,-1 0 1,0 0-1,1 1 0,-1-1 1,0 0-1,1 0 0,-1 0 1,0 0-1,0 0 0,1 0 0,-1 0 1,0 1-1,0-1 0,1 0 1,-1 0-1,0 0 0,0 0 1,1 1-1,-1-1 0,0 0 1,0 0-1,0 1 0,0-1 1,1 0-1,-1 0 0,0 1 1,0-1-1,0 0 0,0 1 1,0-1-1,0 0 0,0 0 1,0 1-1,0-1 0,0 0 0,0 1 1,0-1-1,0 0 0,0 0 1,0 1-1,0 0 0,-1 0 58,0 0-1,0 0 0,0 0 0,0 0 0,0 0 1,0 0-1,0-1 0,0 1 0,-3 1 0,-29 13 662,17-10-525,7-2-93,0 0-1,0-1 1,0 1 0,-1-2 0,1 1-1,-12-1 1,-24-1 403,43 0-635,16-1-923,68-12 497,101-23 884,-133 23-317,-28 8 57,-1 0 0,1-2 0,-1 0-1,0-2 1,29-15 0,-37 14-41,0 0 1,0-1-1,-1 0 0,0-1 1,-1 0-1,0-1 0,8-14 1,-2-2 37,-1 0 0,-2-2 1,-1 0-1,11-41 1,-12 37-133,3-12-10,17-86 0,-30 124-50,-1 1 0,0-1-1,0-1 1,-1 1 0,-1 0-1,1 0 1,-3-12 0,3 21 63,0-1 1,0 1 0,0-1-1,-1 1 1,1-1 0,0 1 0,0-1-1,0 1 1,0 0 0,-1-1-1,1 1 1,0-1 0,0 1 0,-1 0-1,1-1 1,0 1 0,-1 0-1,1-1 1,-1 1 0,-5 3-498,-4 19 386,-2 24 159,2 1 0,1-1 0,-1 58 0,4-45-15,-8 127 563,9-93 212,5-62-25,0-3-1699,-3-9-2450,3-19 3265,0 1 0,0-1 0,0 1 0,0-1 0,0 0 0,-1 1 0,1-1 0,0 0 0,0 1 0,-1-1 0,1 0 0,-3 3-1029,3-3 1029,0 0 0,-1 0 0,1 0 0,-1 1 0,1-1 0,0 0 0,-1 0 0,1 0 0,-1 0 0,1 0 0,-1 0 0,1 0 0,-1 0 0,-3 0-839,-6 3-1574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5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40 165 6144,'-27'-32'1978,"20"21"-1199,6 8-648,0 0 0,0 0-1,0 0 1,0 0 0,1 0 0,0 0-1,0-1 1,0 1 0,0 0 0,0 0 0,0 0-1,1 0 1,0 0 0,0 0 0,-1 0-1,2 0 1,-1 0 0,0 0 0,1 0-1,-1 0 1,1 1 0,0-1 0,0 1 0,2-4-1,0 2-112,0 0-1,1 0 0,-1 0 1,1 1-1,0 0 0,0-1 1,0 2-1,0-1 0,0 0 1,1 1-1,-1 0 0,1 1 1,0-1-1,-1 1 0,1 0 1,0 0-1,0 1 0,0 0 1,9 0-1,0 2-505,1 1-1,-1 1 1,0 0-1,0 1 1,-1 0 0,25 14-1,-31-16-145,16 11-2214,0 5 944</inkml:trace>
  <inkml:trace contextRef="#ctx0" brushRef="#br0" timeOffset="1">437 181 3328,'5'5'1504,"-10"16"-1312,2-14 864,6 7-608,-6-2 544,3 0-576,-6 1-160,6-1-160,-5 2 192,5-2-160,-3 0 384,3 1-288,-6-5-1440,6 1 640,0 0-3200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5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60 2656,'-5'-33'1184,"19"15"-1024,-6 10-512,3 8 160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6.0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32 5312,'0'-1'147,"0"1"1,0-1-1,0 1 1,0-1-1,0 0 1,0 1-1,0-1 1,0 1-1,0-1 1,0 0-1,0 1 1,-1-1-1,1 1 1,0-1-1,0 1 1,0-1-1,-1 1 1,1-1-1,0 1 1,-1-1-1,1 1 1,-1 0-1,1-1 0,0 1 1,-1-1-1,1 1 1,-1 0-1,0-1 1,-5-4 737,3 3-644,1 1-1,0 0 0,0 0 1,-1 0-1,1 0 0,0 0 1,-1 1-1,1-1 0,-1 0 1,-2 1-1,-23-2 706,17 3-651,1-1 0,-17 4 0,11-2-103,-12 3 99,-43 12-1,67-15-305,0 0 0,0-1 0,-1 2-1,1-1 1,1 0 0,-1 1 0,0 0 0,1 0-1,-1 0 1,-2 4 0,5-6 27,0 0 0,0 0 0,0 0 0,0 0 0,0 1 1,0-1-1,1 0 0,-1 1 0,0-1 0,1 0 0,-1 1 0,1-1 0,0 1 0,-1-1 0,1 0 0,0 1 1,0-1-1,0 1 0,0-1 0,0 1 0,0-1 0,0 1 0,1-1 0,-1 1 0,1-1 0,-1 0 0,1 1 1,-1-1-1,1 0 0,0 1 0,-1-1 0,1 0 0,0 0 0,2 2 0,7 7 137,1-1 0,0 0 0,0-1 0,1 0 0,0-1-1,1 0 1,0-1 0,0-1 0,0 0 0,0 0 0,24 4 0,-34-9-592,0 0 1,1 1-1,-1-1 0,1-1 1,-1 1-1,7-1 1,-2-1-684,6 2-159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37.3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221 629 6816,'-19'-11'2197,"19"11"-2169,0 0-1,0 0 1,-1 0-1,1 0 1,0 0-1,0-1 1,0 1-1,-1 0 1,1 0-1,0 0 1,0 0-1,0 0 1,-1 0-1,1 0 1,0 0-1,0 0 1,-1 0 0,1 0-1,0 0 1,0 0-1,-1 0 1,1 0-1,0 0 1,0 0-1,0 0 1,-1 0-1,1 0 1,0 0-1,0 1 1,-1-1-1,-41 16 1051,28-11-695,1 0 0,-1 1 0,1 0-1,-14 9 1,17-8-152,0 1 1,-15 16-1,22-22-190,1 1 1,-1-1 0,1 1-1,0 0 1,0 0-1,0 0 1,0 0 0,1 0-1,-1 0 1,1 1-1,0-1 1,0 0-1,0 1 1,0 4 0,1-7-16,0 0 0,0 0 0,1 0 1,-1 0-1,0 0 0,1 0 1,-1 0-1,1 0 0,-1 0 0,1-1 1,-1 1-1,1 0 0,-1 0 0,1-1 1,0 1-1,-1 0 0,1-1 1,0 1-1,0 0 0,0-1 0,-1 1 1,1-1-1,0 0 0,0 1 1,0-1-1,0 0 0,0 1 0,0-1 1,0 0-1,0 0 0,0 0 0,1 0 1,4 1 84,-1-1 0,1 0 1,0 0-1,8-1 1,0-2-115,-1 0 0,17-7 1,-20 7-257,0-1-1,0 2 1,0-1 0,0 1 0,15 0 0,-25 2 214,1 0 1,0 0 0,0 0-1,0 0 1,0 1-1,-1-1 1,1 0-1,0 1 1,0-1-1,0 0 1,-1 1-1,1-1 1,0 1 0,-1-1-1,1 1 1,-1 0-1,1-1 1,0 1-1,-1 0 1,1-1-1,-1 1 1,1 0-1,-1 0 1,10 24-89,-2-4 213,-1-12 45,-1 0 1,1-1-1,0 0 0,1 0 1,14 10-1,-20-16-58,0-1 1,0 0-1,0 0 0,0 0 1,1 0-1,-1 0 0,0 0 1,1-1-1,-1 1 1,1-1-1,-1 1 0,0-1 1,1 0-1,2 0 0,0-1-47,0 0 0,-1 0 0,1 0 0,0 0 1,-1-1-1,8-3 0,2-2-167,0-1 1,0-1 0,15-14-1,-23 18 111,0-1 0,0-1-1,0 1 1,-1-1 0,0 0-1,8-15 1,-9 17 18,8-18-3,0 0 0,-2 0 1,8-26-1,17-75 14,-23 77-63,37-126-27,10-36 2,-55 193 73,-2 11-86,0-1-1,-1 1 1,0 0 0,0-1-1,0 1 1,-1-1 0,0 1-1,0-9 1,0 13 88,0 1-1,0 0 1,0 0 0,0-1-1,0 1 1,0 0 0,-1-1 0,1 1-1,0 0 1,0 0 0,0-1-1,0 1 1,0 0 0,0 0-1,0-1 1,-1 1 0,1 0 0,0 0-1,0-1 1,0 1 0,-1 0-1,1 0 1,0 0 0,0 0-1,0-1 1,-1 1 0,1 0 0,0 0-1,0 0 1,-1 0 0,1 0-1,0 0 1,-1 0 0,1 0-1,0-1 1,0 1 0,-1 0 0,1 0-1,0 0 1,-1 0 0,1 1-1,0-1 1,0 0 0,-1 0-1,1 0 1,0 0 0,-1 0 0,1 0-1,0 0 1,0 0 0,-1 1-1,1-1 1,0 0 0,0 0-1,0 0 1,-1 0 0,1 1 0,0-1-1,0 0 1,0 0 0,-1 1-1,-11 15-496,1 8 526,2 1 0,0 0-1,2 0 1,-7 44 0,8-36 11,-14 70 291,5 0 0,-4 169 0,19-268-286,0 11 195,3 25 1,-2-36-117,-1-1-1,1 0 1,0 1-1,0-1 0,0 0 1,0 1-1,1-1 1,-1 0-1,1 0 1,0 0-1,0 0 1,0-1-1,2 4 1,-3-5-67,0-1 0,0 1 0,0-1 0,0 1 1,0-1-1,0 0 0,0 1 0,0-1 0,0 0 0,0 0 0,0 0 0,0 1 0,0-1 1,0 0-1,0 0 0,0-1 0,0 1 0,0 0 0,0 0 0,0 0 0,0-1 1,0 1-1,0-1 0,1 0 0,26-15 378,-20 11-393,8-7 8,-1 0-1,0-1 0,0-1 1,-1 0-1,-1-1 0,-1 0 1,15-24-1,127-218 377,-111 181-353,-27 47-158,0 0 0,-3-1 1,0 0-1,16-61 1,-29 89 62,1-1 0,-1 1 0,1-1 0,-1 1 0,0-1 0,0 1 0,0-1 0,0 1 0,-1-1 0,1 1 0,-1 0 0,0-1 0,1 1 0,-1-1 0,-1-1 0,1 3-10,0 0 1,1-1-1,-1 1 1,0 0-1,0 1 1,0-1-1,0 0 1,0 0-1,0 0 1,0 0 0,0 1-1,0-1 1,-1 1-1,1-1 1,0 1-1,0-1 1,-1 1-1,1-1 1,0 1-1,0 0 1,-1 0-1,1 0 1,0 0-1,-2 0 1,-1 0-66,0 0 0,-1 1 0,1-1 0,0 1 0,-8 2 0,5 1 101,-1 0 1,1 0-1,0 1 1,0-1-1,0 1 1,1 1-1,0 0 1,0-1-1,0 2 1,1-1-1,0 1 1,-8 12-1,3-1 120,0 1-1,1 0 1,-12 37 0,4 1 59,3 2 0,2 0 1,3 0-1,-2 112 0,11-152-19,4 31 0,-3-44-52,0 0-1,0 0 1,1 0 0,0 0-1,0-1 1,1 1 0,0-1 0,-1 1-1,5 5 1,-5-9-18,0 0 0,1-1 0,-1 1 1,0 0-1,1-1 0,-1 1 0,1-1 0,-1 0 0,1 0 0,-1 0 0,1 0 0,0 0 0,0 0 1,-1-1-1,1 1 0,0-1 0,0 0 0,0 0 0,-1 0 0,1 0 0,4-1 0,1 0 26,1-1-1,-1 0 0,0 0 1,0 0-1,0-1 0,9-5 0,13-9 69,33-26-1,23-14-982,-73 53-17,-12 4 811,-1 0 0,0 0 1,0 0-1,1 0 0,-1 0 1,0 0-1,0 1 0,1-1 0,-1 0 1,0 0-1,0 0 0,0 0 1,1 0-1,-1 0 0,0 1 1,0-1-1,0 0 0,1 0 0,-1 0 1,0 0-1,0 1 0,0-1 1,0 0-1,0 0 0,1 0 1,-1 1-1,0-1 0,0 3-38,0-1 0,0 0 0,0 0 0,0 0-1,0 0 1,0 1 0,-1 3 0,-1 2 99,0 5 74,0 0 0,1-1 0,1 1-1,0 0 1,0-1 0,1 1 0,1-1-1,4 20 1,-5-31-45,-1 1 0,1-1 0,-1 1 0,1-1 0,0 0 0,-1 1 0,1-1 0,0 0 0,0 0 1,0 0-1,0 1 0,0-1 0,0 0 0,0 0 0,0-1 0,1 1 0,-1 0 0,0 0 0,0 0 0,1-1 0,-1 1 0,1-1 0,-1 1 0,0-1 0,1 0 0,-1 1 0,1-1 0,-1 0 0,1 0 0,-1 0 0,1 0 0,-1 0 0,1 0 0,2-1 0,1-1 9,1 1-1,-1-1 0,1-1 1,-1 1-1,0-1 0,0 0 0,5-4 1,-5 5-210,-1-1 1,0 1-1,1 0 1,-1 0-1,1 0 0,0 0 1,0 1-1,8-2 1,-13 3 116,0 0 1,0 0 0,1 0 0,-1 0-1,0 0 1,0 0 0,0 0-1,1 0 1,-1 1 0,0-1-1,0 0 1,1 0 0,-1 0-1,0 0 1,0 0 0,0 0-1,0 0 1,1 0 0,-1 1-1,0-1 1,0 0 0,0 0-1,0 0 1,1 0 0,-1 0-1,0 1 1,0-1 0,0 0-1,0 0 1,0 0 0,0 1-1,0-1 1,0 0 0,1 0 0,-1 0-1,0 1 1,0-1 0,0 0-1,0 0 1,0 1 0,0-1-1,0 0 1,0 0 0,0 0-1,-1 1 1,-2 8-341,-6 9 273,0 1-1,1 1 0,1-1 1,-5 22-1,-12 34 49,8-32 89,-2-1 0,-2-1 1,-1 0-1,-35 46 1,43-68 217,-2-1 0,0-1-1,-1-1 1,0 0 0,-27 19 0,40-33-168,0 0 1,0-1-1,0 1 1,0-1-1,0 0 0,-1 0 1,1 0-1,-1 0 0,1 0 1,-7-1-1,7 0-54,1 0 1,0 0-1,0 0 0,-1 0 1,1-1-1,0 1 0,0-1 0,0 0 1,-1 0-1,1 0 0,0 0 0,0 0 1,0 0-1,0 0 0,1-1 1,-1 1-1,0 0 0,-2-4 0,2 2-32,-1 0-1,1 0 1,0 0-1,0 0 1,1 0-1,-1-1 1,1 1-1,-1-1 0,1 1 1,0-1-1,0 1 1,1-1-1,-1 0 1,1-3-1,0 1-34,0 1 1,1 0-1,0 0 0,0 0 1,0-1-1,1 1 0,-1 0 0,1 1 1,3-6-1,2-2-56,0 0-1,1 1 1,1 1 0,-1-1 0,2 1-1,-1 1 1,13-10 0,-11 11-23,0-1 1,1 2 0,0 0-1,0 0 1,1 1 0,0 0-1,0 1 1,1 1 0,-1 0-1,1 1 1,0 0-1,26-1 1,-8 8-109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0.4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139 515 2976,'12'-15'1903,"-10"14"-1710,-1 0 0,0 0 0,0 0 0,0-1 0,0 1 0,0 0-1,0 0 1,0-1 0,0 1 0,0 0 0,-1-1 0,1 1 0,0-1-1,-1 1 1,0-1 0,1 1 0,-1-1 0,1-1 0,-3 3-156,1 0 0,-1 0-1,1 0 1,-1 0 0,1 0 0,-1 1 0,1-1 0,-1 0 0,1 1 0,0 0 0,-3 0-1,-5 4 65,0 0-1,1 0 0,-1 0 1,1 1-1,0 0 0,1 1 0,0 0 1,-13 15-1,9-8-89,1 1 1,1-1-1,1 1 1,-10 22-1,17-33 37,0-1-1,0 0 1,0 0-1,0 1 1,1-1-1,0 0 1,-1 1-1,1-1 1,0 0-1,0 1 1,1-1-1,-1 0 1,2 5-1,-1-6 5,-1 0 0,1 0 1,0 0-1,0-1 0,-1 1 0,1 0 0,1-1 0,-1 1 0,0-1 0,0 1 1,0-1-1,1 1 0,-1-1 0,1 0 0,-1 0 0,1 0 0,0 0 0,-1 0 1,1 0-1,0 0 0,0 0 0,-1-1 0,1 1 0,4 0 0,0-1 62,0 1 0,0-1-1,0-1 1,0 1 0,0-1 0,0 0-1,0 0 1,0-1 0,0 0-1,-1 0 1,1 0 0,0-1 0,-1 1-1,0-1 1,9-7 0,-5 3-43,0-1 0,0 1 0,-1-2 1,0 1-1,0-1 0,-1 0 0,8-14 1,-2 3-217,-8 12 94,0 1 0,-1-1 0,0 0 0,6-16 0,-13 28-1141,1 0 973,0-1 0,0 0 0,0 1 0,1-1 0,-1 1-1,0 4 1,1-4 238,1 0 0,-1 0 0,1 0 0,0 0 0,0 0 0,1 0 0,-1 0 0,1-1 0,0 1 0,0 0 0,0 0 0,0-1-1,1 1 1,-1 0 0,1-1 0,0 1 0,0-1 0,0 0 0,6 6 0,-3-4 74,0 0 1,0-1-1,0 0 1,1 0-1,0 0 1,0-1-1,0 1 0,0-1 1,0-1-1,1 1 1,-1-1-1,1 0 0,0-1 1,0 0-1,-1 0 1,1 0-1,8-1 1,-7 0-15,0-1 1,0 1-1,0-2 1,0 1-1,0-1 1,0-1-1,0 0 1,0 0-1,-1 0 1,0-1-1,0 0 1,0 0-1,0 0 1,9-9 0,-1-2-10,-2 1 1,1-2 0,-2 0-1,0 0 1,-1-1 0,-1-1-1,9-20 1,48-138 178,-46 115-119,35-100-290,-52 148 98,4-24 0,-7 34-41,-1-1-1,1 1 0,-1-1 0,0 0 1,0 1-1,0-1 0,-1 0 1,1 1-1,-1-1 0,-1-5 1,1 9 73,1-1 1,0 1-1,0 0 1,0-1-1,-1 1 1,1 0-1,0-1 1,0 1-1,-1 0 1,1-1-1,0 1 1,-1 0-1,1 0 1,0 0-1,-1-1 1,1 1-1,-1 0 1,1 0-1,0 0 1,-1 0 0,1 0-1,-1-1 1,1 1-1,0 0 1,-1 0-1,1 0 1,-1 0-1,1 0 1,0 0-1,-1 1 1,1-1-1,-1 0 1,1 0-1,0 0 1,-1 0-1,1 0 1,-1 0-1,1 1 1,-1-1-1,-15 14-582,9-5 563,0 1 1,1 0 0,0 0 0,1 1 0,0-1-1,0 1 1,1 0 0,-3 18 0,-15 98-136,20-104 172,-11 125 111,12-112-6,2 0 1,5 40-1,-5-69-14,0-1 0,0 1 0,1-1 0,0 1 1,0-1-1,0 0 0,5 8 0,-5-12-9,0 1 0,0-1 0,0 1 0,0-1 0,0 0 0,0 0 0,1 0 0,-1 0 0,0 0 0,1-1 0,0 1 0,0-1 0,-1 0 0,1 0 0,0 0 0,0 0 0,6 1 0,-1-1 38,1 0 0,-1-1-1,0 0 1,1-1-1,-1 1 1,0-2 0,0 1-1,0-1 1,9-3 0,2-2 66,0-1 1,32-18-1,-34 15-110,0-1-1,-1-1 0,-1 0 1,0-1-1,0 0 0,-2-1 1,19-27-1,-8 6-36,-1-2 1,-2-1-1,-2 0 1,-1-2-1,-2 0 0,19-81 1,-31 108-221,-2 0 0,1 0 0,-2-1 0,0 1 0,-1-25 1,0 38 142,0 0 1,0 0 0,-1-1-1,1 1 1,0 0 0,0 0 0,-1 0-1,1 0 1,-1 0 0,1 0 0,-1 0-1,1 0 1,-1 0 0,-1-1 0,2 2 15,0-1 0,-1 1 0,1 0 1,-1 0-1,1-1 0,-1 1 0,1 0 1,-1 0-1,1 0 0,-1-1 0,1 1 1,-1 0-1,1 0 0,-1 0 1,1 0-1,-1 0 0,1 0 0,-1 0 1,0 0-1,1 0 0,-1 1 0,-2 0-29,1 0 0,0 0 0,0 0 0,-1 0 0,1 1-1,0-1 1,0 1 0,1-1 0,-1 1 0,-3 3 0,1 1 72,-1 0 0,1 1 1,0-1-1,0 1 1,1 0-1,0 0 0,-3 12 1,3-12 16,-7 27 106,2 0 0,1 1 0,1 1 0,2-1 0,2 0 0,1 1 0,4 44 0,-1-58 18,2 0 0,0-1-1,11 35 1,31 59 184,-27-81-408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3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1 801 3136,'0'1'103,"0"-1"0,0 0 0,0 1 0,0-1 0,0 0 0,0 1 0,0-1 0,1 0 0,-1 0 0,0 1 0,0-1 0,0 0 0,0 1 0,1-1 0,-1 0 0,0 0 0,0 1 0,1-1 0,-1 0 0,0 0 0,0 0 0,1 1 0,-1-1 0,0 0 0,1 0 0,-1 0 0,1 0-1,13 2 1311,21-5-574,-27 2-502,20-3 432,39-10 1,-53 10-643,-1 0 1,0-2-1,0 1 0,22-15 1,-19 9-94,0 0 1,-1-2-1,-1 0 1,0 0-1,-1-2 1,0 0-1,-1 0 1,17-29-1,0-11 191,32-80-1,-28 58 377,-31 73-610,10-25 184,-12 27-218,1 1 0,-1-1-1,1 0 1,-1 1 0,0-1 0,0 0 0,0 0 0,0 0 0,0 1 0,0-1 0,0 0 0,-1 0-1,0-2 1,1 4 28,0 0 1,0 0-1,0 0 0,0 0 0,0 0 0,0-1 0,0 1 0,0 0 0,0 0 1,0 0-1,-1 0 0,1 0 0,0 0 0,0 0 0,0-1 0,0 1 0,0 0 1,0 0-1,0 0 0,-1 0 0,1 0 0,0 0 0,0 0 0,0 0 0,0 0 1,0 0-1,0 0 0,-1 0 0,1 0 0,0 0 0,0 0 0,0 0 0,0 0 1,0 0-1,-1 0 0,1 0 0,0 0 0,0 0 0,0 0 0,0 0 0,0 0 1,-1 0-1,1 0 0,0 0 0,-7 7-359,-3 13 36,9-19 290,-4 10 43,1-1 0,0 1 1,1 0-1,-4 20 0,-1 46 362,6-51-295,0-5 28,-2 12 154,2 58-1,3-80-101,0-1 1,1 1-1,0-1 0,0 0 0,1 0 1,1 0-1,0 0 0,0 0 0,10 15 1,-13-23-93,-1-1 1,1 0 0,0 0-1,0 0 1,0-1 0,0 1-1,0 0 1,0 0 0,0 0-1,0-1 1,1 1 0,-1-1-1,0 1 1,0-1 0,0 1-1,1-1 1,1 1 0,0-1 37,0 0 1,0 1-1,0-2 1,1 1-1,-1 0 1,0 0-1,4-2 1,0 0 28,0 0 1,0-1-1,0 0 1,0 0-1,12-8 1,-2-3-1,1 0-1,-2-2 1,20-22-1,41-57-212,-44 51 89,-11 15-27,-15 18-151,1 1 0,0 0 0,16-15 0,-24 24 138,1 1 0,-1-1 0,1 1 0,0-1 0,-1 0 0,1 1 0,0 0 1,0-1-1,0 1 0,-1-1 0,1 1 0,0 0 0,0 0 0,0-1 0,0 1 0,-1 0 0,1 0 0,0 0 0,2 0 0,-3 0 17,1 1-1,-1-1 1,1 0-1,0 1 1,-1-1-1,1 0 1,-1 1 0,1-1-1,-1 1 1,1-1-1,-1 1 1,0-1 0,1 1-1,-1-1 1,1 1-1,-1 0 1,0-1 0,0 1-1,1-1 1,-1 2-1,1 3-36,0 1-1,0-1 0,0 1 1,-1 0-1,0 5 0,-2 40 148,-12 64 1,2-27 697,12-71-119,0-17-630,0 1 0,1-1 0,-1 0 0,0 0 0,0 1 0,0-1-1,0 0 1,0 0 0,0 1 0,1-1 0,-1 0 0,0 0 0,0 0 0,0 1-1,0-1 1,1 0 0,-1 0 0,0 0 0,0 0 0,1 1 0,-1-1 0,0 0 0,0 0-1,1 0 1,-1 0 0,0 0 0,0 0 0,1 0 0,2 0 82,-1-1 1,0 0 0,1 0-1,-1 0 1,0 0-1,1 0 1,-1 0 0,3-3-1,-5 4-111,30-21 90,-2-1-1,32-32 1,-23 20-412,-33 30 268,-2 2-71,1-1 0,0 1 0,-1 0 0,1 0 0,0 0 0,5-2 0,-8 4 94,1-1 1,0 1 0,0 0-1,-1 0 1,1 0-1,0 0 1,-1 0 0,1 0-1,0 0 1,-1 0-1,1 1 1,0-1 0,0 0-1,-1 0 1,1 0 0,0 1-1,-1-1 1,1 0-1,-1 1 1,1-1 0,0 0-1,-1 1 1,1-1 0,-1 1-1,1-1 1,-1 1-1,1-1 1,-1 1 0,0 0-1,1-1 1,-1 1-1,0-1 1,1 1 0,-1 0-1,0-1 1,1 2 0,2 8-76,0 0 1,0-1 0,-1 1 0,0 1-1,0 15 1,5 24 347,-3-30-173,-4-14 13,1 0-1,0 0 1,1-1-1,-1 1 1,5 9-1,-5-14-19,0 1-1,-1-1 0,1 0 0,0 0 1,0 0-1,0 0 0,-1-1 0,1 1 0,0 0 1,0 0-1,1 0 0,-1-1 0,0 1 1,0-1-1,0 1 0,0-1 0,0 1 0,1-1 1,-1 1-1,0-1 0,0 0 0,1 0 1,-1 0-1,0 0 0,1 0 0,-1 0 0,0 0 1,0 0-1,1 0 0,-1-1 0,2 0 1,19-6-3,-1-1 0,0-2 1,0 0-1,20-14 1,5-2-533,4 2 194,-23 12 221,26-17 0,-17 6 78,-1-2 0,-2-1 0,33-33 0,-53 44-204,-13 10-110,-8 8-428,0 2 564,0 0 0,0 1 1,-6 7-1,-12 8-54,-70 53-134,93-72 340,-64 48-84,58-44 129,1 1 0,1 1 0,-1-1 0,1 1 0,-11 17 0,18-24-20,-1 0-1,1 0 1,-1-1 0,1 1-1,-1 0 1,1 0 0,0 0-1,-1 0 1,1 0-1,0-1 1,0 1 0,-1 0-1,1 0 1,0 0-1,0 0 1,0 0 0,0 0-1,1 0 1,-1 0 0,0 0-1,0-1 1,1 3-1,-1-3 7,1 1-1,0 0 1,-1-1-1,1 1 1,0-1-1,-1 1 1,1-1-1,0 1 1,0-1-1,0 1 1,0-1 0,-1 0-1,1 1 1,0-1-1,0 0 1,0 0-1,0 0 1,1 1-1,4-1 64,0 0 1,0 0-1,0-1 1,0 0-1,9-2 0,5-2 49,-1-2-1,1 0 0,24-14 0,51-36-355,-78 46 53,-1-1 1,0 0 0,0-1-1,-2 0 1,23-28 0,49-92-214,-77 119 380,-2 1 0,1-2 1,-2 1-1,0-1 0,-1 0 0,-1 0 1,0 0-1,0 0 0,-2-1 0,0 0 0,-1 0 1,-1-28-1,-1 32-20,-1-13-75,-1 0 1,-6-25-1,7 44 16,0-1 1,0 0-1,-1 1 0,0-1 1,0 1-1,0 0 0,-1 0 1,0 0-1,0 0 0,0 1 1,-10-10-1,13 15 38,1-1 1,-1 1-1,1 0 0,-1 0 0,1-1 1,-1 1-1,0 0 0,1 0 1,-1 0-1,0-1 0,1 1 1,-1 0-1,1 0 0,-1 0 0,0 0 1,1 0-1,-1 0 0,0 1 1,1-1-1,-1 0 0,0 0 0,1 0 1,-1 0-1,1 1 0,-1-1 1,1 0-1,-1 1 0,0-1 1,1 0-1,-1 1 0,1-1 0,0 1 1,-1-1-1,1 1 0,-1-1 1,1 1-1,0-1 0,-1 1 1,-1 2-7,0-1 1,1 0 0,-1 1 0,1-1 0,0 1 0,0 0 0,-2 4 0,-1 22 229,0 2 0,2-1 0,4 60 0,0-17 18,1 20 366,22 126 0,-1-114 59,-10-53 288,-13-48-753,0 0 1,0-1-1,1 1 0,-1 0 1,4 4-1,-4-7-199,-1 0 0,1 0 0,0 0-1,0 0 1,0 0 0,-1 0-1,1 0 1,0 0 0,0 0 0,0 0-1,0-1 1,0 1 0,1 0 0,-1-1-1,0 1 1,0-1 0,0 1-1,0-1 1,1 0 0,1 1 0,-3-1-121,1 0 0,0 0 0,-1 0 0,1 0 0,-1-1 1,1 1-1,0 0 0,-1 0 0,1 0 0,-1-1 0,1 1 1,-1 0-1,1-1 0,-1 1 0,1 0 0,-1-1 1,1 1-1,-1 0 0,1-2 0,2 0-1000,5-2-847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3.3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4480,'0'-23'1445,"-1"23"-1430,1 0-1,0-1 0,0 1 1,0 0-1,0 0 0,0 0 1,0-1-1,0 1 0,0 0 1,0 0-1,0 0 0,0-1 1,0 1-1,0 0 1,0 0-1,0 0 0,0 0 1,1-1-1,-1 1 0,0 0 1,0 0-1,0 0 0,0 0 1,0-1-1,0 1 0,0 0 1,1 0-1,-1 0 1,0 0-1,0 0 0,0-1 1,0 1-1,1 0 0,-1 0 1,0 0-1,0 0 0,0 0 1,1 0-1,0-1 8,4-1 389,-1 0-1,1 0 0,0 0 1,0 1-1,9-2 0,-12 3-337,0 0 0,0 0 0,0 0 0,-1 0 0,1 0 0,0 1-1,0-1 1,-1 1 0,1-1 0,0 1 0,0 0 0,-1-1 0,1 1-1,-1 0 1,1 0 0,-1 0 0,1 1 0,-1-1 0,0 0-1,1 0 1,-1 1 0,1 1 0,26 33 615,25 45 0,-39-51-161,-13-28-488,0 0 1,0-1-1,-1 1 1,1 0-1,-1 0 1,1 0-1,-1 0 1,0 0 0,0 0-1,0 0 1,0 0-1,0-1 1,0 1-1,-1 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27.2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73 2144,'5'7'9591,"-5"-7"-9401,46-15 3582,-7 3-2688,39-8 1,13 6-547,120-4-1,-5 19-2604,-193-1 441,0 2-1,0-1 0,24 8 1,4 5-1478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3.7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5 137 4576,'-4'-33'1450,"4"33"-1415,0-1-1,-1 1 0,1-1 0,0 1 0,0-1 1,0 0-1,0 1 0,0-1 0,0 1 0,0-1 1,0 1-1,1-1 0,-1 0 0,0 1 0,0-1 1,1 0-1,1-4-31,-1 1 257,0 1 1,1-1-1,0 1 1,-1 0-1,1-1 0,1 1 1,-1 0-1,4-4 0,10-8 700,-11 9-545,1 0 0,0 1-1,8-6 1,-11 9-477,0 0 1,-1 1-1,1-1 1,0 1-1,5-2 1,-7 3 45,0 0 0,0 0 1,0 0-1,0-1 0,0 1 0,0 0 1,0 1-1,0-1 0,-1 0 1,1 0-1,0 0 0,0 0 0,0 1 1,0-1-1,0 0 0,-1 1 1,1-1-1,0 1 0,0-1 0,0 1 1,-1-1-1,2 2 0,35 23-3141,-26-13 555,2 0 847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4.1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1 118 3904,'3'0'1868,"-3"0"-1839,7 7 1004,7 11 1061,-6-5-1708,-1 1 1,-1-1 0,0 1 0,0 0-1,-2 0 1,4 15 0,11 91 943,-13-90-925,-6-29-360,0-1-1,0 0 1,0 1 0,1-1-1,-1 0 1,0 1 0,0-1-1,0 0 1,0 1-1,0-1 1,1 0 0,-1 0-1,0 1 1,0-1 0,0 0-1,1 1 1,-1-1-1,0 0 1,1 0 0,-1 0-1,0 1 1,0-1-1,1 0 1,-1 0 0,0 0-1,1 0 1,-1 1 0,0-1-1,1 0 1,-1 0-1,0 0 1,1 0 0,-1 0-1,0 0 1,1 0-1,-1 0 1,0 0 0,1 0-1,0 0 1,-1-1-11,1 1-1,0 0 1,0 0 0,-1 0 0,1 0 0,0-1-1,-1 1 1,1 0 0,0-1 0,-1 1 0,1 0-1,0-1 1,-1 1 0,1-1 0,-1 1-1,1-1 1,-1 1 0,1-1 0,-1 0 0,1 1-1,-1-2 1,21-57 516,25-114-1,-14 45-955,-30 120-529,0 0-1,1 0 0,5-10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6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0 849 4064,'33'-3'5962,"-21"-2"-5649,0 0 0,-1-1-1,0 0 1,17-12 0,-7 4-181,12-9 141,-1-1-1,35-33 1,50-61 160,-93 93-382,-9 7-88,-13 15-49,0 1-1,0-1 0,0 0 0,1 1 1,-1-1-1,1 1 0,-1-1 0,1 1 1,0 0-1,0 0 0,3-1 0,-28 54-41,-3 56 731,21-88-480,-1 32-1,5-44 2,0 1 1,0 0-1,1 0 0,0 0 0,1 0 0,4 14 1,-5-20-62,-1 0 0,1 0-1,0 0 1,0 0 0,0 0 0,1 0 0,-1 0 0,0-1 0,1 1 0,-1 0 0,1-1 0,0 1 0,-1-1 0,1 0 0,0 1 0,0-1 0,3 1 0,-2-1 3,0 0 0,0 0 0,0-1 0,0 1 0,0-1 0,0 0 0,0 0-1,1 0 1,-1 0 0,6-1 0,3-3 18,0 0 0,0 0-1,0-1 1,19-10 0,-11 2-159,-1 0-1,0-1 1,-1-1 0,-1-1-1,0-1 1,-1 0 0,24-33-1,-39 48 67,14-20-181,-15 21 155,1-1-1,-1 1 1,1 0 0,-1 0-1,0 0 1,1 0 0,-1-1-1,0 1 1,0 0 0,0 0-1,0 0 1,0-1 0,0 1-1,0 0 1,-1 0 0,1-2-1,-1 3 20,1-1 0,-1 1 0,1 0 0,0 0 0,-1 0 0,1 0 0,0 0 0,-1 0 0,1 0 0,0 1-1,-1-1 1,1 0 0,-1 0 0,1 0 0,0 0 0,-1 0 0,1 0 0,0 1 0,-1-1 0,1 0 0,0 0 0,0 1 0,-1-1 0,1 0-1,0 0 1,0 1 0,-1-1 0,1 1 0,0-1 8,-15 16-147,1 1 0,0 1 1,1 0-1,1 1 0,1 0 1,1 1-1,0 0 0,-11 37 1,19-51 225,1 1 1,-1-1 0,1 1 0,0 8 0,1-13-9,0 1-1,0-1 1,0 0-1,0 1 1,1-1-1,0 1 1,-1-1-1,1 0 1,0 0-1,0 1 1,0-1-1,0 0 1,1 0-1,-1 0 1,3 3 0,-3-4-29,0 0 1,0 0-1,0-1 1,0 1 0,0 0-1,0 0 1,1-1 0,-1 1-1,0 0 1,0-1-1,1 0 1,-1 1 0,0-1-1,1 0 1,-1 1 0,1-1-1,-1 0 1,0 0-1,1 0 1,-1 0 0,0 0-1,1-1 1,-1 1 0,1 0-1,-1-1 1,0 1-1,0-1 1,1 1 0,-1-1-1,0 0 1,0 1 0,0-1-1,1 0 1,0-1 0,2-1 21,0-1 1,0 1-1,0-1 1,0 0-1,-1 0 1,1 0-1,4-8 1,2-11 92,-1 0 0,-1 0 0,-1 0 0,7-36 1,-5 20-123,27-104-63,37-180-205,-67 290-170,2-54 0,-8 85 336,0 1-1,0-1 1,0 1-1,0-1 1,0 1 0,0-1-1,-1 1 1,1-1-1,-1 1 1,1 0 0,-1-1-1,1 1 1,-2-2-1,2 3 11,0 0 0,-1 1 0,1-1 0,-1 0 0,1 1 0,0-1 0,-1 0 0,1 1 0,0-1 0,-1 0 0,1 1-1,0-1 1,0 0 0,-1 1 0,1-1 0,0 1 0,0-1 0,0 1 0,0 0 0,-13 32-47,2 2 0,2 0 0,-8 54 0,16-81 127,-9 231 546,10-230-547,10 122 175,-7-112 9,1-1 0,0 0 0,2 0 0,0 0 1,8 17-1,-12-32-132,-1 0 0,1 0 0,-1 0 0,1 0-1,0 0 1,0-1 0,1 1 0,-1-1 0,0 0 0,1 1 0,0-1 0,-1 0 0,1 0 0,0-1-1,0 1 1,0 0 0,0-1 0,0 0 0,0 0 0,1 0 0,-1 0 0,0 0 0,1-1 0,-1 0-1,0 1 1,1-1 0,5-1 0,-3-1 8,1 0 1,-1 0-1,0-1 0,1 0 0,-1 0 1,0 0-1,-1-1 0,9-6 0,40-40 121,-44 40-189,15-18-78,-1-1 0,37-56 0,-53 72-144,-8 12 168,0 1 0,1-1 0,-1 1 0,0 0-1,0-1 1,0 1 0,0 0 0,1-1 0,-1 1-1,0 0 1,0-1 0,1 1 0,-1 0 0,0-1-1,1 1 1,-1 0 0,0 0 0,1 0 0,-1-1-1,0 1 1,1 0 0,-1 0 0,0 0 0,1 0-1,0-1 1,-2 12-573,-7 20 256,-1-4 424,1 0 1,-4 33-1,10-47 61,1 1 0,0-1 0,0 1 0,2-1 0,0 1 0,4 23 0,-4-35-53,-1 0-1,1 0 1,-1 0-1,1 0 1,0 0-1,0 0 1,0 0-1,0 0 1,0-1 0,0 1-1,0 0 1,0-1-1,1 1 1,-1 0-1,1-1 1,0 0-1,-1 1 1,1-1-1,0 0 1,-1 0-1,1 0 1,0 0-1,0 0 1,0-1-1,0 1 1,0-1 0,0 1-1,4 0 1,-3-1-1,0 0 1,0-1-1,0 1 1,-1-1 0,1 0-1,0 1 1,0-1-1,0 0 1,0-1 0,-1 1-1,1 0 1,-1-1-1,1 1 1,-1-1 0,1 0-1,-1 0 1,0 0-1,0 0 1,0 0-1,2-3 1,10-14-112,-1 0-1,-1-1 1,11-24 0,-22 40-121,1 0 1,0 0 0,0 0-1,1 0 1,4-6 0,-7 12 8,-1 0 1,0 0 0,1 0-1,-1 0 1,1 0 0,-1 0-1,1 0 1,0 3 0,-1 2 64,0 0 78,0 0-1,1 0 1,-1 1-1,1-1 1,2 8 0,-2-12 84,0 0 0,1 0 0,-1 0 0,1 0 0,0 0 0,0-1 0,0 1 0,1 0 0,-1-1 0,0 1 0,1-1 0,0 1 1,0-1-1,-1 0 0,4 3 0,-4-5-25,1 1 1,-1-1-1,1 0 0,-1 1 1,1-1-1,-1 0 0,1 0 1,-1 0-1,1 0 0,-1 0 1,1 0-1,-1 0 0,0-1 1,1 1-1,2-1 0,4-1 126,8-1-108,-1-1-1,0 0 1,0-1 0,23-11 0,-20 8-20,120-58 274,-108 49-236,-1-1 0,39-30 0,-45 29-185,-14 13-7,-1 0-1,-1 0 1,1-1-1,7-9 1,-10 10-197,-4 4 77,-2 3 5,-15 12-305,-106 75 168,99-72 440,0 2-1,0 1 0,2 1 1,1 0-1,-25 32 1,44-51-52,1 0 0,-1 0 1,0-1-1,1 1 0,-1 0 1,1 0-1,-1 0 0,1 0 1,0 0-1,-1 1 0,1-1 1,0 0-1,0 0 0,-1 0 1,1 2-1,6 1 498,6-6-113,1-2-309,0 0-1,-1-1 0,1-1 0,-1 0 1,15-10-1,-2-2-225,28-25 0,-5-2-1187,-68 100-309,17-43 1642,-1-1-50,1 0 0,0 0 0,-1 12 0,4-21 64,0 1 0,-1 0-1,1 0 1,1-1-1,-1 1 1,0 0 0,1 0-1,-1-1 1,1 1-1,0-1 1,0 1 0,0 0-1,0-1 1,0 1-1,1-1 1,-1 0 0,4 4-1,-2-3 39,0 0 0,0-1-1,0 1 1,0-1 0,1 0-1,-1 0 1,1 0 0,-1 0-1,1-1 1,0 1 0,0-1 0,0 0-1,-1 0 1,1 0 0,0-1-1,0 1 1,0-1 0,0 0 0,8-1-1,-1-1 31,1 0-1,-1-1 1,0 0-1,0-1 1,17-8-1,-20 8-74,1-1-1,-1 0 0,-1 0 1,1-1-1,-1 0 0,0 0 0,0-1 1,-1 0-1,7-8 0,0-4-31,-1 0 1,16-31-1,21-56-33,9-18 20,-27 66-56,51-105 43,-64 123-53,-2-1 0,12-47 0,-26 80-59,0-1 0,-1 1 0,1-13 0,-2 18 85,0 1-1,0 0 0,0 0 0,0 0 1,0 0-1,-1 0 0,1 0 1,-1 0-1,1 0 0,-1 0 0,0 0 1,0 0-1,0 0 0,0 1 0,0-1 1,0 0-1,0 1 0,-1-1 1,-1-1-1,2 2 23,0 0 1,0 1 0,0-1-1,0 0 1,-1 1-1,1 0 1,0-1-1,0 1 1,-1 0 0,1-1-1,0 1 1,0 0-1,-1 0 1,1 0-1,0 0 1,-1 0 0,1 0-1,0 1 1,0-1-1,-1 0 1,1 0-1,0 1 1,0-1 0,0 1-1,0 0 1,-2 0-1,-1 1-25,1 1 0,-1 0 0,1 0 0,-1 0 0,1 0 1,-4 5-1,-6 12-44,0 0 0,-17 38 1,21-41 78,-5 15 157,1 1 0,2 1 0,1 0 1,-6 44-1,-1 49-508,3-19-3531,5-57 1929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6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18 8128,'-15'-18'3680,"30"18"-3168,-11 0-384,1 0-160,4 0-384,1 6 192,-1-3-800,1 6 576,-10 3-3744,0 0 2304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47.0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94 6656,'-14'-55'2464,"14"47"-1920,0-1-160,10 5-704,4-4 96,0-1-1792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52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1319 3552,'-9'2'1159,"21"-6"1888,-1 1-1104,0-1-1493,-1 0-1,0-1 1,-1 0 0,1-1 0,-1 0-1,16-14 1,47-50 8,-61 59-320,231-258 542,-151 165-432,-61 69-85,-16 17-231,2 0 1,0 1 0,24-19-1,-39 35 57,0 0 1,0 0-1,1 0 0,-1 0 0,0 0 0,1 0 0,-1 1 0,0-1 0,1 0 1,-1 1-1,1-1 0,-1 1 0,1 0 0,0 0 0,-1-1 0,1 1 1,-1 0-1,1 0 0,-1 0 0,1 0 0,-1 1 0,3 0 0,-2-1-6,-1 1-1,1 0 1,-1 1-1,1-1 0,-1 0 1,0 0-1,1 1 1,-1-1-1,0 1 1,0-1-1,0 1 0,0-1 1,0 1-1,0 0 1,1 3-1,1 8-60,1-1 1,-2 1-1,1 0 0,-1 16 0,-1-18 65,4 30 130,-3 1 1,-1 0-1,-2 0 0,-10 68 1,8-96 97,0 0 0,-9 22 1,11-32-142,0-1 1,-1 0-1,1 0 1,-1 0 0,0 0-1,0 0 1,0 0 0,0 0-1,-1 0 1,1-1-1,-1 1 1,0-1 0,1 0-1,-1 0 1,0 0 0,-6 3-1,3-3 30,0-1 1,0 0-1,0 0 0,-1 0 1,1 0-1,0-1 0,0 0 0,-1 0 1,1-1-1,0 0 0,-8-2 1,-9-3 6,-37-16 1,54 19-126,-22-8-218,-44-28 0,89 50-825,42 28 787,-44-31 165,64 30 105,-69-35 71,0 1 1,0-2-1,0 1 0,1-2 1,-1 1-1,15-1 0,-14-1-14,1-1 0,0 0 0,-1-1 0,1 0 0,-1-1 0,0 0-1,0-1 1,0 0 0,0-1 0,0 0 0,-1 0 0,0-1 0,0-1 0,14-12-1,96-96 204,-82 75-254,79-63 0,-115 102-7,143-98 40,-131 91-212,1 0 0,0 1 0,0 1 0,1 0 0,0 1 0,20-3 0,-33 7 132,1 1 1,0 0-1,-1 0 0,1 1 0,0-1 0,-1 1 1,1 0-1,-1 0 0,1 0 0,-1 0 0,0 0 1,1 1-1,-1 0 0,6 3 0,-3 0 29,1 0-1,-1 1 0,0 0 1,-1 0-1,8 9 0,-13-15 30,0 0-1,0 0 1,0 0-1,0 0 0,0 0 1,0 0-1,-1 0 1,1 0-1,0 0 1,0 0-1,0 0 0,0 0 1,0 0-1,0 0 1,0 0-1,0 0 1,0 0-1,0 0 0,0 0 1,0 0-1,0 0 1,0 0-1,0 0 1,0 0-1,-1 0 83,1 1-66,0-1-17,0 0 0,0 0 1,0 0-1,0 0 1,0 0-1,0 0 1,0 0-1,0 0 0,0 0 1,0 0-1,0 0 1,0 0-1,0 0 1,0 0-1,0 0 0,0 0 1,0 0-1,0 0 1,0 1-1,0-1 1,0 0-1,0 0 1,0 0-1,0 0 0,0 0 1,0 0-1,0 0 1,0 0-1,0 0 1,0 0-1,0 0 0,1 0 1,-10-2 408,-14-7-411,17 7 94,-9-3-176,0 1-1,0 0 0,0 2 1,-1 0-1,1 0 0,-1 1 1,1 1-1,-1 1 1,1 0-1,-1 1 0,1 1 1,0 0-1,0 1 0,-25 10 1,30-9 35,0 1 1,0 0-1,1 0 1,0 1-1,0 0 1,0 1-1,1 0 0,0 0 1,1 1-1,0 0 1,0 0-1,1 0 1,-6 12-1,5-6-8,0 0 0,0 1-1,2 0 1,0 0 0,1 1 0,0-1 0,2 1-1,-2 17 1,4-25 83,0-1-1,1 0 1,0 0-1,0 0 1,0 0 0,1 0-1,0 0 1,1 0-1,0-1 1,0 1-1,0-1 1,1 0 0,0 0-1,1 0 1,0 0-1,0-1 1,0 0-1,1 0 1,-1 0-1,2 0 1,-1-1 0,0 0-1,1-1 1,0 1-1,0-1 1,0-1-1,1 1 1,11 2 0,6 1 73,1-1 1,1-2 0,-1-1-1,0-1 1,1-1 0,0-1 0,-1-1-1,1-2 1,28-6 0,-13-3 108,0-1 0,72-34 1,-38 15-360,274-100-131,-273 97 130,-59 25 144,-17 10-22,7-2-23,-8 2 29,1-1-1,-1 1 1,0-1 0,0 0 0,0 1 0,0-1 0,0 1 0,0-1-1,0 1 1,0-1 0,0 0 0,0 1 0,0-1 0,0 1-1,0-1 1,-1 1 0,1-1 0,0 1 0,0-1 0,-1 1-1,1-1 1,0 1 0,0-1 0,-1 1 0,1-1 0,-1 1-1,1-1 1,0 1 0,-1 0 0,0-1 0,-1-1-12,0 1 0,0-1 1,0 1-1,0 0 0,0 0 0,0 0 0,0 0 1,-1 0-1,1 0 0,0 1 0,0-1 1,-1 1-1,1-1 0,-1 1 0,1 0 1,0 0-1,-1 0 0,-4 1 0,-6 0-104,-26 7 1,36-7 100,-13 4-63,0 1-1,0 0 0,1 1 1,0 1-1,0 1 0,-26 19 1,21-13-22,1-2 56,1 0 0,0 2 0,1 0 1,1 1-1,0 1 0,-19 27 0,30-36 41,-1 0 1,1 1-1,1 0 0,0 0 0,-4 12 1,7-19 32,0 0 1,1-1-1,-1 1 1,1 0 0,0 0-1,-1-1 1,1 1 0,0 0-1,0 0 1,0-1-1,1 1 1,-1 0 0,0 0-1,1-1 1,-1 1-1,1 0 1,-1-1 0,1 1-1,0-1 1,-1 1-1,1 0 1,0-1 0,0 0-1,0 1 1,1-1 0,-1 0-1,0 1 1,0-1-1,1 0 1,-1 0 0,1 0-1,-1 0 1,1 0-1,-1 0 1,1-1 0,-1 1-1,4 0 1,4 2 120,0-2 1,-1 1-1,1-1 0,0-1 1,0 0-1,0 0 1,0 0-1,0-1 0,14-4 1,-7 1-62,-1 0 0,0-1 1,0-1-1,23-13 0,-25 12-83,0-2 1,0 0-1,-1 0 0,0-1 1,0-1-1,-1 0 0,-1 0 0,0-1 1,0-1-1,-1 1 0,-1-1 1,0-1-1,-1 0 0,10-26 0,-8 17-139,-6 16-22,0 0 0,0-1 0,-1 1 0,0 0 0,0-1 0,1-13 0,-3 21 150,0 0 0,0 0-1,0 0 1,0-1 0,0 1 0,0 0 0,0 0 0,0 0 0,0 0 0,0 0-1,0 0 1,0 0 0,0-1 0,0 1 0,0 0 0,0 0 0,0 0 0,0 0-1,0 0 1,0 0 0,0 0 0,0 0 0,0 0 0,0-1 0,-1 1 0,1 0 0,0 0-1,0 0 1,0 0 0,0 0 0,0 0 0,0 0 0,0 0 0,0 0 0,0 0-1,-1 0 1,1 0 0,0 0 0,0 0 0,0 0 0,0 0 0,0 0 0,0 0-1,0 0 1,-1 0 0,-4 4-273,2 2 237,1 1 0,-1-1 0,2 0 0,-1 1 0,0-1 0,1 8 0,-2 1-122,2-7 126,0 1 0,1 0 1,0 0-1,0 0 1,1 0-1,0 0 1,1 0-1,2 9 0,5 11 158,12 28-1,-19-52-53,0-1 0,1 1 0,-1-1 0,1 1 0,-1-1 1,1 0-1,1 0 0,-1 0 0,0-1 0,1 1 0,0-1 0,0 0 0,5 3 0,-6-4-1,0-1 0,0 1 0,0-1 0,1 0 0,-1 0 0,1 0 0,-1 0 0,0-1 0,1 0 0,0 1 0,-1-1 0,1-1 0,-1 1 0,1 0 0,-1-1 0,0 0 0,1 1 0,-1-1 0,5-3 0,10-3 18,-1-2 0,-1 0 0,1-1 0,25-20 0,51-57 157,-15 3-687,-3-2-1,121-185 1,-174 235 247,-2-1-1,-1-1 1,-1-1-1,-2 0 1,-3-1-1,17-75 1,-27 97-237,-4 18 427,1 0-1,0 0 1,0 1-1,0-1 1,0 0-1,0 0 1,0 0 0,0 0-1,0 0 1,0 0-1,-1 0 1,1 0-1,0 0 1,0 0-1,0 0 1,0 0-1,0 0 1,0 0-1,0 0 1,0 0 0,-1 0-1,1 0 1,0 0-1,0 0 1,0-1-1,0 1 1,0 0-1,0 0 1,0 0-1,0 0 1,0 0-1,0 0 1,0 0 0,-1 0-1,1 0 1,0 0-1,0 0 1,0 0-1,0 0 1,0-1-1,0 1 1,0 0-1,0 0 1,0 0-1,0 0 1,0 0 0,0 0-1,0 0 1,0 0-1,0-1 1,0 1-1,0 0 1,0 0-1,0 0 1,0 0-1,0 0 1,0 0-1,0 0 1,0 0 0,0-1-1,-6 11-413,-69 157-1016,73-162 1442,-70 209 126,58-158 12,-6 61 0,17-88-9,1 0 1,2-1-1,0 1 1,6 31 0,-4-47-60,0-1 0,2 0 0,-1 0 1,8 16-1,-9-24 14,-1 0 1,1 0-1,0-1 0,0 1 0,1-1 1,-1 0-1,1 1 0,0-1 0,0 0 1,0-1-1,0 1 0,0 0 0,0-1 1,1 0-1,-1 0 0,1 0 0,4 2 1,-5-3-43,-1-1 0,1 1 0,-1-1 0,1 0 0,-1 0 0,1 0 0,-1 0 0,1 0 0,-1-1 0,1 1 0,-1-1 0,1 1 0,-1-1 0,1 0 0,-1 0 0,0 0 0,1 0 0,-1-1 0,0 1 0,0-1 0,3-2 0,2-2 61,-1-1 1,0 0-1,-1 0 0,10-14 1,8-20-285,29-74-1,-5 11-232,71-116-148,5-51 550,-89 185 31,50-115-350,-78 188 293,0 0-168,0-1 0,-1 1-1,-1-1 1,4-16 0,-8 29 154,1 0 0,-1 0 0,0 1 0,0-1 0,0 0 1,0 0-1,0 0 0,0 0 0,0 0 0,0 0 0,0 1 0,-1-1 0,1 0 0,-1-1 1,1 2 45,0 0 0,0-1 0,0 1 0,-1 0 0,1 0 0,0 0 0,0 0 0,0 0 0,-1 0 0,1 0 0,0 0 0,0 0 0,-1 0 0,1 0 1,0 0-1,0 0 0,-1 0 0,1 0 0,0 0 0,0 0 0,0 0 0,-1 0 0,1 0 0,0 0 0,0 0 0,0 0 0,-1 1 0,1-1 0,0 0 0,0 0 1,0 0-1,-1 0 0,1 1 0,-3 1 18,1 1 0,-1-1 0,1 1 0,-1 0 0,1 0 0,-3 5 0,-34 72 315,-41 115-1,40-92-92,3-8 212,-29 123 1,53-159-224,2 0-1,3 0 1,-2 89 0,11-136-127,-1 1 1,2-1 0,0 0 0,0 0 0,1 0-1,0 0 1,1-1 0,1 1 0,11 20 0,-14-29-32,0 0 1,1 0 0,-1 0 0,1 0 0,0-1-1,0 1 1,0-1 0,0 0 0,0 0 0,1 0 0,-1 0-1,0 0 1,1-1 0,0 0 0,-1 1 0,1-2-1,0 1 1,7 1 0,4-1 63,1-1 0,-1 0 0,21-3-1,-33 3-118,8-1 63,1-1-1,0 0 1,-1-1-1,0 0 1,1-1-1,-1 0 1,-1 0-1,1-2 0,-1 1 1,1-1-1,11-10 1,-11 8-26,-1-1 0,0-1 1,-1 1-1,0-1 0,-1-1 1,0 0-1,12-22 0,-9 11-71,-2 0 0,0-1-1,-2 0 1,0 0-1,3-28 1,-9 44-45,0 0 1,0-1-1,-1 1 1,0 0 0,-2-8-1,2 12 12,-1 0 0,0-1 0,0 1 0,0 0 0,0 0-1,0 0 1,-1 0 0,0 0 0,1 0 0,-1 0 0,-4-4 0,5 5 27,-1 1 1,1 0-1,-1 0 1,1 0-1,-1 1 1,1-1-1,-1 0 1,1 0-1,-1 1 1,0-1-1,1 1 1,-1 0-1,0-1 1,1 1-1,-1 0 1,0 0-1,0 0 1,1 0-1,-1 0 1,0 1-1,0-1 1,1 0-1,-1 1 1,0-1-1,1 1 1,-1 0-1,-2 1 1,-2 1-35,0 0 1,0 1-1,1 0 0,0 0 1,-9 8-1,8-6 51,1 0 0,0 1 0,1 0 0,0 0 0,0 0 0,0 1 1,1-1-1,0 1 0,0 0 0,1 0 0,0 0 0,0 0 0,1 0 0,0 1 0,1 14 0,0-12 37,0 1-1,1-1 0,1 1 0,0-1 1,1 0-1,0 0 0,1 0 0,0 0 1,0 0-1,12 19 0,-12-24 52,1-1 0,-1 1 0,1-1 0,0 0 0,0 0 0,1 0-1,0-1 1,-1 0 0,1 0 0,11 5 0,-13-7-10,0 0 1,1-1-1,-1 1 0,1-1 0,-1 0 1,1 0-1,-1-1 0,1 1 0,0-1 1,-1 0-1,1 0 0,0-1 0,-1 1 1,1-1-1,-1 0 0,1 0 1,6-3-1,-2-1-14,-1 0 0,0 0 1,0-1-1,-1 0 0,0 0 0,0 0 1,0-1-1,-1 0 0,0-1 0,0 0 1,-1 1-1,0-2 0,7-15 0,2-6-81,-2-2 1,13-51-1,-21 66 17,-1 1 0,0-1 0,-1 0 0,-1-18-1,-1 32-13,0 0-1,0 1 0,0-1 0,1 0 0,-1 1 0,1-1 0,0 1 1,-1-1-1,1 1 0,2-3 0,-3 4 14,1 0 1,0 0 0,0 0-1,0 0 1,0 0-1,0 0 1,0 0-1,0 0 1,0 1-1,0-1 1,0 0-1,0 1 1,0-1 0,1 1-1,-1-1 1,0 1-1,0 0 1,1 0-1,-1-1 1,0 1-1,0 0 1,3 0-1,2 0-21,0 1-1,0-1 0,0 1 1,0 0-1,0 1 0,0-1 1,-1 1-1,1 1 0,-1-1 0,1 1 1,-1-1-1,0 2 0,0-1 1,8 7-1,-7-4 45,0 0-1,0 0 1,-1 1 0,0 0-1,0 0 1,-1 0 0,0 0-1,0 1 1,-1-1 0,3 10-1,18 62-88,14 39 19,-35-110 113,0 0-1,1 0 1,1 0-1,-1-1 1,10 12-1,-13-18-7,0 1-1,1-1 1,-1 1-1,0-1 0,1 0 1,-1 1-1,1-1 1,0 0-1,-1 0 1,1 0-1,0 0 0,0-1 1,0 1-1,-1 0 1,1-1-1,0 1 1,0-1-1,0 0 0,0 0 1,0 0-1,0 0 1,0 0-1,0 0 0,0 0 1,0 0-1,0-1 1,0 1-1,-1-1 1,1 0-1,0 1 0,2-2 1,5-4 64,0 1 1,-1-2 0,1 1-1,-1-1 1,-1 0 0,13-15-1,-8 6-55,0-1 1,16-28-1,4-24-52,-24 49-134,0 1 0,2-1 0,1 2 0,19-28 0,-30 46 118,1-1 0,-1 1 0,0 0-1,0 0 1,0 0 0,0-1 0,0 1 0,1 0 0,-1 0 0,0 0 0,0 0 0,0-1 0,0 1 0,1 0-1,-1 0 1,0 0 0,0 0 0,1 0 0,-1 0 0,0 0 0,0-1 0,1 1 0,-1 0 0,0 0 0,0 0 0,1 0-1,-1 0 1,0 0 0,0 0 0,1 0 0,-1 0 0,0 0 0,0 1 0,1-1 0,-1 0 0,0 0 0,0 0-1,0 0 1,1 0 0,-1 0 0,0 0 0,0 1 0,0-1 0,1 0 0,-1 0 0,0 1 0,7 15-223,-2 25 229,-3 46-146,1 22 67,-1-82 122,-2-16 75,0-1 0,1 0-1,1 0 1,0-1 0,0 1-1,4 10 1,-6-20-77,0 1 0,0-1 0,1 0 0,-1 0 0,0 0 0,1 1 1,-1-1-1,0 0 0,0 0 0,1 0 0,-1 0 0,0 0 0,1 0 0,-1 1 0,0-1 0,1 0 1,-1 0-1,0 0 0,1 0 0,-1 0 0,1 0 0,-1-1 0,0 1 0,1 0 0,-1 0 0,0 0 1,0 0-1,1 0 0,0-1 0,9-3 377,-4-4-341,1 1-1,-1-1 1,-1 0 0,0 0 0,0-1 0,0 1-1,4-15 1,0 4 12,-8 16-60,52-100 193,-42 84-275,1 1 1,1 0-1,19-20 1,-20 24 9,-7 8-64,0 1-1,0 0 0,0 0 0,0 0 0,1 0 1,7-4-1,-12 9 109,-1-1 0,0 1 0,1 0 0,-1-1 0,1 1 0,-1 0 0,1 0 0,-1-1 0,1 1 1,-1 0-1,1 0 0,-1 0 0,1 0 0,0 0 0,-1-1 0,1 1 0,-1 0 0,1 0 0,-1 0 0,1 0 0,-1 1 0,1-1 1,-1 0-1,1 0 0,0 0 0,-1 0 0,1 1 0,-1-1 0,1 0 0,-1 0 0,0 1 0,1-1 0,-1 0 0,1 1 1,-1-1-1,1 0 0,-1 1 0,0-1 0,1 1 0,-1-1 0,0 1 0,0-1 0,1 1 0,-1-1 0,0 1 0,0-1 0,1 1 1,-1-1-1,0 1 0,0-1 0,0 1 0,0-1 0,0 2 0,0 4-29,0-1 0,0 1 0,0 0 1,-2 7-1,-9 47 69,5-33 202,1 1 1,-1 45 0,6-73-219,0 0 1,0 1 0,0-1 0,0 1-1,0-1 1,0 1 0,0-1-1,0 0 1,0 1 0,0-1 0,0 1-1,0-1 1,1 1 0,-1-1-1,0 0 1,0 1 0,0-1 0,1 0-1,-1 1 1,0-1 0,1 0-1,-1 1 1,0-1 0,1 0 0,-1 1-1,0-1 1,1 0 0,-1 0-1,0 0 1,1 1 0,-1-1 0,1 0-1,1 0 13,0 0-1,-1 0 0,1 0 1,-1 0-1,1 0 0,-1 0 1,1-1-1,-1 1 1,1-1-1,1 0 0,7-4 67,-1 1 1,11-9-1,-18 13-82,17-14 115,18-15 0,6-6 39,-10 12-123,-4 0-251,1 2 1,60-30-1,-88 50 172,0 0 0,0 0 0,0 0 0,0 0 0,1 1 0,-1-1 0,0 1 0,0-1 0,1 1 0,-1 0 0,0 0 0,4 0 1,-5 1 16,0-1 0,0 1 0,0-1 0,0 1 0,0 0 0,0 0 0,0-1 0,0 1 0,0 0 0,-1 0 0,1 0 0,0 0 0,0 0 0,-1 0 0,1 0 0,-1 0 0,1 0 0,-1 0 0,1 0 0,-1 1 0,0-1 0,0 0 0,1 0 0,-1 2 0,3 16-62,-1 1 1,-1 31-1,-1-32 200,1 1 0,0-1 0,5 20 0,-6-37-100,0-1 0,0 1 0,1-1 0,-1 0-1,1 1 1,-1-1 0,1 1 0,-1-1 0,1 0 0,0 1-1,-1-1 1,1 0 0,0 0 0,0 0 0,0 0-1,0 1 1,0-1 0,0-1 0,0 1 0,1 0-1,-1 0 1,0 0 0,0-1 0,1 1 0,-1 0 0,0-1-1,1 1 1,-1-1 0,1 0 0,-1 1 0,1-1-1,-1 0 1,1 0 0,-1 0 0,1 0 0,-1 0-1,0 0 1,1 0 0,-1-1 0,3 0 0,1 0 14,0-1 0,-1 0 1,1-1-1,0 1 0,0-1 0,-1 0 1,0 0-1,0 0 0,0-1 0,5-4 1,7-13 107,-1-1-1,0 0 1,17-39 0,-25 48-113,-1 3-8,10-21-161,0-1-1,13-44 1,-28 76 120,-1-1 1,0 1-1,0-1 1,1 0-1,-1 1 1,0-1-1,0 0 1,0 1-1,0-1 0,0 1 1,0-1-1,0 0 1,0 1-1,0-1 1,0 0-1,0 1 1,-1-1-1,1 1 1,0-1-1,0 1 1,0-1-1,-1 0 1,1 1-1,0-1 1,-1 1-1,1-1 1,-1 1-1,1-1 1,0 1-1,-2-1 0,2 1 6,-1 0-1,0-1 1,0 1-1,0 0 1,0 0-1,1 0 1,-1 0-1,0 0 1,0 0-1,0 0 1,0 0-1,1 1 1,-1-1-1,0 0 1,0 0-1,0 1 1,1-1-1,-1 1 1,0-1-1,1 0 1,-1 1-1,0-1 1,0 2-1,-2 0 7,1 1-1,0-1 0,0 1 1,0 0-1,0-1 0,0 1 1,-2 6-1,-2 2-19,-3 6 42,0 1 1,1 0-1,1 1 0,1-1 0,0 1 0,1 1 1,2-1-1,0 0 0,0 1 0,2 0 1,2 28-1,-1-46 30,0 0 1,0 0 0,0 0-1,1 0 1,-1 0 0,1-1-1,0 1 1,-1 0-1,1 0 1,0 0 0,0 0-1,0-1 1,3 4 0,-3-4-19,0-1 0,0 1 0,0 0 0,0 0 1,0 0-1,1-1 0,-1 1 0,0-1 1,1 1-1,-1-1 0,0 1 0,1-1 0,-1 0 1,0 0-1,3 1 0,2-2 1,1 1 0,-1-1 0,1-1 0,-1 1 0,1-1 0,8-4 0,-14 6-26,6-2-55,-1-1 0,1 1 0,0 1 0,0-1 0,0 1 0,0 1 0,11-1 0,-16 1 36,0 1-1,-1-1 1,1 0-1,0 1 1,0-1 0,0 1-1,-1 0 1,1-1-1,0 1 1,-1 0 0,1 0-1,-1 0 1,1 0-1,-1 0 1,1 1-1,-1-1 1,0 0 0,1 1-1,-1-1 1,0 1-1,0-1 1,0 1-1,0-1 1,0 1 0,-1 0-1,1-1 1,0 1-1,-1 0 1,0 0-1,1 0 1,-1-1 0,0 1-1,0 3 1,1 1 15,-1 1 1,0-1 0,-1 0-1,0 1 1,0-1 0,0 0-1,0 0 1,-4 9-1,-4 5 18,-12 23-1,8-19 0,-128 239-213,126-237 262,0-2 0,-2 1 0,0-2 0,-2-1 0,-36 34-1,44-46 37,-1-1-1,0 0 0,0-1 0,-1-1 0,-21 10 1,24-14-14,0 1 1,0-1 0,0-1-1,0 0 1,0 0 0,-1-1-1,1 0 1,-19-2 0,22 0-7,-1 0 1,0-1-1,1 0 0,-1-1 1,1 1-1,0-1 1,0-1-1,0 1 1,0-1-1,0-1 0,1 1 1,0-1-1,0 0 1,0-1-1,0 1 0,1-1 1,0 0-1,-8-13 1,6 8-15,0-2 0,0 1 0,2 0 1,-1-1-1,2 0 0,-1-1 0,2 1 1,0-1-1,1 1 0,-1-16 0,2 18-68,1-1 0,0 1 0,1 0 0,0-1 0,1 1 0,0 0 0,1 0-1,0 0 1,1 0 0,0 1 0,1-1 0,0 1 0,0 0 0,14-17 0,-8 14-64,0 1 0,2 0 0,-1 1 0,2 0 0,23-14 0,80-37-3386,-60 34-1887,-34 18 2550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52.4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2058 84 7712,'-19'-63'3520,"19"46"-3072,0 13-1728,5 4 608</inkml:trace>
  <inkml:trace contextRef="#ctx0" brushRef="#br0" timeOffset="1">42 248 7808,'-42'-26'3520,"65"17"-3040,7 6-64,3-1-320,33-10 896,9 11-576,39-6 256,0 6-384,41 3-192,-3 3-32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58.8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1 886 2496,'0'0'23,"0"0"1,0 0-1,0 0 0,0-1 1,0 1-1,0 0 0,0 0 1,0 0-1,0 0 0,0-1 1,0 1-1,1 0 0,-1 0 1,0 0-1,0 0 0,0 0 1,0-1-1,0 1 0,1 0 1,-1 0-1,0 0 0,0 0 1,0 0-1,0 0 0,1 0 1,-1 0-1,0 0 0,0 0 1,0 0-1,0 0 0,1 0 1,-1 0-1,0 0 1,0 0-1,0 0 0,1 0 1,-1 0-1,0 0 0,0 0 1,0 0-1,1 0 0,-1 0 1,0 0-1,0 0 0,0 0 1,0 0-1,1 1 0,9 9 1338,5 3 350,-7-10-1496,0 0 0,0-1 1,1 0-1,-1 0 0,0-1 0,1 0 1,-1-1-1,0 0 0,1 0 0,-1 0 1,1-1-1,-1-1 0,9-1 0,6-4-131,0 0 0,-1-2 0,27-13 0,-45 20-81,86-46 225,-77 40-147,-1 0 0,0-1-1,0 0 1,17-19 0,-26 24-53,1 0 1,-2 0 0,1 0-1,0 0 1,-1 0-1,0 0 1,0 0 0,0-1-1,0 1 1,-1-1-1,0 0 1,1 1 0,-2-1-1,1 0 1,-1 0-1,1 1 1,-1-1 0,-1 0-1,1 0 1,-2-7 0,0 7-31,1-1 1,-1 1 0,-1 0 0,1 0 0,-1 0 0,0 0 0,0 0 0,0 0 0,-1 1 0,1 0 0,-1 0 0,0 0-1,0 0 1,-1 0 0,1 1 0,-1 0 0,-5-3 0,2 1-43,-1 2 1,1-1-1,-1 1 1,0 0-1,0 0 1,0 1-1,0 1 1,0-1-1,0 1 1,0 1-1,-14 1 1,18-1 48,0 1 0,1-1 0,-1 1 0,0 0 0,1 1 0,-1-1 0,1 1 0,0 0 1,-1 0-1,1 1 0,0-1 0,0 1 0,1 0 0,-1 0 0,0 0 0,1 0 0,0 1 1,0-1-1,0 1 0,0 0 0,0 0 0,1 0 0,0 0 0,-3 6 0,2-1 12,1 1-1,0-1 1,0 0-1,1 1 1,0-1 0,0 1-1,2 12 1,1 1-40,0-1 0,7 24 0,-2-22 107,1 0-1,18 40 1,-21-56-39,-1 0-1,1 0 1,0-1-1,1 0 1,0 0-1,0-1 1,0 1-1,1-1 1,0-1-1,0 1 1,0-1-1,1 0 1,0-1-1,0 0 1,0 0-1,13 4 1,-7-4 16,1-1 1,-1 0-1,0-1 0,1 0 1,-1-1-1,1-1 1,-1 0-1,1-1 0,19-3 1,-29 3-28,5-1-10,-1 1-1,0-1 1,0 0 0,0-1 0,0 0-1,-1 0 1,1-1 0,-1 0 0,15-10 0,-14 6-19,0 1 0,0-1 1,-1-1-1,0 0 0,0 0 1,-1 0-1,0-1 0,8-15 1,12-34 172,33-108 1,-33 93-40,-18 57-168,-7 14-742,12 291 701,-12-269 254,1 0 0,1-1 0,10 27 0,-14-44-158,0-1 0,0 1 0,0 0-1,1 0 1,-1-1 0,0 1 0,0 0-1,1-1 1,-1 1 0,1 0 0,-1-1-1,0 1 1,1-1 0,0 1 0,-1-1-1,1 1 1,-1-1 0,1 1 0,-1-1 0,1 1-1,0-1 1,-1 0 0,1 1 0,0-1-1,-1 0 1,3 1 0,-2-2-3,1 1 1,-1-1 0,1 0-1,-1 1 1,1-1 0,-1 0-1,0 0 1,1 0-1,-1 0 1,0 0 0,0 0-1,2-2 1,2-2-20,-1 0 0,1-1 0,-1 0 0,0 0 0,-1 0 1,4-7-1,17-44-228,-20 45 200,44-138-557,-44 134 500,-1 0 0,0 0 0,-1 0 0,0-19 0,-2 34 68,0 0 0,0 0 0,0 0 0,0 0 1,0 0-1,0 0 0,0 0 0,0 0 0,0 0 1,1 0-1,-1 0 0,0 0 0,1 0 0,-1 0 1,0 0-1,1 0 0,-1 0 0,1 1 0,0-1 1,-1 0-1,2-1 0,-1 2-18,1 0 1,-1-1-1,0 1 0,1 0 0,-1 0 1,1 0-1,-1 0 0,1 0 1,-1 0-1,1 0 0,1 1 0,5 0 10,4 0-8,-1 2 0,0-1 1,0 1-1,-1 1 1,14 6-1,52 30-245,-42-20 330,-17-11 83,-6-2-8,1-1 1,-1 0 0,2-1-1,23 7 1,-33-11-102,1 0 0,-1-1 0,1 0 1,-1 1-1,1-1 0,-1-1 0,1 1 0,-1 0 0,1-1 0,-1 0 0,0 0 1,1 0-1,-1 0 0,0 0 0,1-1 0,-1 1 0,0-1 0,0 0 1,0 0-1,-1 0 0,1-1 0,0 1 0,2-3 0,-2 1-18,0 1-1,0-1 1,0 0-1,-1 0 1,1 0-1,-1 0 1,0 0-1,0 0 1,-1-1-1,1 1 1,-1-1 0,0 1-1,0-1 1,0-5-1,-1 7-38,0-1 1,0 1-1,0-1 0,-1 1 0,1-1 0,-1 1 1,0 0-1,0-1 0,-1 1 0,1 0 1,-1 0-1,1-1 0,-1 1 0,0 1 0,0-1 1,0 0-1,-1 0 0,-3-3 0,4 4 5,1 1 0,0 0-1,0 0 1,-1 0 0,1 1-1,0-1 1,-1 0 0,1 0-1,-1 1 1,1-1 0,-1 1-1,1-1 1,-1 1 0,0 0 0,1 0-1,-1-1 1,1 1 0,-1 0-1,0 0 1,1 1 0,-1-1-1,1 0 1,-1 0 0,0 1-1,1-1 1,-1 1 0,1 0-1,-1-1 1,1 1 0,0 0-1,-1 0 1,-1 1 0,0 0 21,0 1 1,0 0 0,1 0-1,-1-1 1,1 2-1,-1-1 1,1 0 0,0 0-1,0 1 1,0-1-1,-2 8 1,0 5 3,1 0 1,0 0-1,1 1 0,1-1 1,0 1-1,3 17 1,1-2 158,1 1 1,9 33 0,-9-53-77,0 0 0,9 22 0,-11-30-10,1-1 0,-1 1 0,1-1 0,0 0 0,0 0 0,0 0 0,0 0-1,1-1 1,0 1 0,7 4 0,-10-7-57,1 0-1,-1 0 1,1 0-1,-1 0 1,1-1-1,-1 1 1,1-1 0,0 1-1,-1-1 1,1 0-1,0 0 1,0 0-1,-1 0 1,1 0-1,0 0 1,-1 0-1,1 0 1,0-1-1,2 0 1,-1 0 10,0-1 0,0 1 0,0-1 0,0 0 0,0 0 0,-1 0 0,1 0 0,-1-1 0,4-3 1,3-6 75,-1 0 0,-1 0 0,11-23-1,-18 34-97,5-10 5,55-102 6,-52 100-154,1 0 1,1 1 0,-1 0 0,2 1-1,-1 0 1,18-13 0,-26 23 95,0-1 1,-1 1-1,1 0 0,0 0 1,0 0-1,-1 1 0,1-1 1,0 0-1,0 1 0,3-1 1,-4 1 42,-1 0 0,1 0 1,0 0-1,-1 0 0,1 0 1,-1 0-1,1 0 1,0 0-1,-1 1 0,1-1 1,-1 0-1,1 0 1,-1 1-1,1-1 0,-1 0 1,1 1-1,-1-1 0,1 0 1,-1 1-1,1-1 1,-1 1-1,0-1 0,1 1 1,-1-1-1,0 1 0,1-1 1,-1 1-1,0 0 1,0-1-1,0 1 0,1-1 1,-1 1-1,0-1 0,0 1 1,0 1-1,0 2 27,0 1 0,0-1 0,0 1 0,-2 6 0,0 2 28,-17 141 748,19-153-760,0 1 0,-1-1 1,1 1-1,0-1 0,0 0 1,0 1-1,0-1 0,0 1 1,1 2-1,4-1 338,6-7-21,0-3-297,-1-1 0,1 0 0,11-13 1,-6 6-71,15-13-145,-17 14 30,2 0 0,27-20 0,-42 34 84,0-1 0,0 1 1,0-1-1,0 1 0,0-1 1,1 1-1,-1-1 0,0 1 0,0 0 1,0 0-1,1-1 0,-1 1 1,0 0-1,2 1 0,-2-1 21,-1 0 1,1 0-1,-1 0 0,1 0 1,0 1-1,-1-1 0,1 0 1,-1 1-1,1-1 0,-1 0 1,1 1-1,-1-1 0,0 1 1,1-1-1,-1 1 0,1-1 1,-1 1-1,0-1 0,1 1 1,-1-1-1,0 1 0,0-1 1,0 1-1,1-1 0,-1 1 1,0 0-1,0-1 0,0 2 1,18 100-344,-15-87 440,2 0 0,0 0 0,0-1 0,15 25 0,-19-37-57,0 0 0,0 0 0,0 0 0,1-1 0,-1 1 1,1-1-1,-1 1 0,1-1 0,0 1 0,0-1 0,0 0 0,-1 0 0,1 0 0,0 0 0,0 0 0,0 0 0,1-1 0,-1 1 0,0-1 0,0 1 0,0-1 0,0 0 0,0 0 0,1 0 1,-1 0-1,0 0 0,0 0 0,0-1 0,4 0 0,-1-1 5,-1 1 0,0-1 0,0 0 0,0 0 0,0 0 0,0-1 0,0 1 1,0-1-1,-1 0 0,1 0 0,-1-1 0,0 1 0,0 0 0,3-6 0,19-33-330,34-82 0,-26 50 241,68-151-128,-75 156 92,-2-1 1,-4-1 0,18-114-1,-37 181 97,-1 1-60,1 0-1,-1 1 1,1-1 0,-1 0-1,0 0 1,0 0 0,0 0-1,0 0 1,0 0 0,-1 0-1,1 1 1,-1-1 0,-1-3-1,-1 10-235,-8 27 149,2 0 0,-8 48 0,-19 166 359,30-177 72,4 111 0,1-128 2,0-39-111,1-1 1,0 1 0,0-1-1,1 1 1,1-1-1,0 1 1,5 16 0,2-13 291,-8-15-453,-1 1 1,1-1-1,-1 1 0,1-1 1,-1 0-1,1 0 0,-1 1 1,0-1-1,1 0 1,0 0-1,-1 0 0,1 1 1,-1-1-1,1 0 0,-1 0 1,1 0-1,-1 0 1,1 0-1,-1 0 0,1 0 1,-1 0-1,1 0 0,-1 0 1,1-1-1,0 1 1,-1 0-1,1 0 0,-1 0 1,1-1-1,-1 1 0,0 0 1,1-1-1,-1 1 1,1 0-1,-1-1 0,1 1 1,-1-1-1,9-9 31,0 0 0,0-1 0,7-14-1,12-14 29,-3 7-19,43-39 0,-54 58-170,0 1 1,1 0 0,0 2-1,1 0 1,25-12 0,-35 19-5,1 0 1,0 0-1,0 1 1,0 0-1,0 0 0,9 0 1,-14 2 101,0 0 1,0 0-1,-1 0 0,1 0 1,0 0-1,0 0 0,-1 1 1,1-1-1,0 1 1,-1-1-1,1 1 0,-1 0 1,1 0-1,0 0 0,-1 0 1,1 0-1,-1 0 1,0 0-1,1 0 0,-1 0 1,0 1-1,0-1 1,0 0-1,0 1 0,0-1 1,0 1-1,0-1 0,0 1 1,-1 0-1,1 1 1,3 8 43,-1 1 0,-1 0 0,0-1 1,-1 1-1,0 0 0,-1 17 1,-1-5 59,-2-1 1,-7 31 0,5-32 130,-13 34-1,15-49-110,0 1 0,0-1 0,-1-1 0,0 1-1,-1 0 1,1-1 0,-1 0 0,-8 7 0,12-11-81,-1-1 1,0 1-1,-1-1 1,1 0-1,0 0 1,0 0 0,0 0-1,-1 0 1,1-1-1,0 1 1,-1-1-1,1 1 1,-1-1-1,1 0 1,-1 0-1,1 0 1,0 0-1,-1 0 1,1-1 0,-1 1-1,1-1 1,0 0-1,-1 1 1,1-1-1,-4-3 1,-6-2 86,1 0 0,0-2 1,-17-13-1,12 9-321,-7-8 103,15 12-3,-1 1 0,-12-8 0,14 10-348,8 5 278,16 5 313,5 3 62,18 1-73,0-3-1,1-1 0,74 0 1,-80-7 2,-2-1 0,40-9 0,-31 3-77,15-4-231,-20 2-2779,-24 4-273,-11 4 2188,-2 3 957,0 0 0,0 0 0,0-1 0,0 1 0,0 0 0,0 0 0,0-1 0,0 1 0,0 0 0,0 0 0,0 0 0,0-1 0,0 1 0,0 0 0,0 0-1,-1-1 1,1 1 0,0 0 0,-7-3-2836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3:59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21 5632,'-5'-12'2560,"44"12"-2208,-17-3 1632,3 3-1152,8-6 864,4 12-992,15-6-32,1 0-384,18 0-192,4 3-64,11-3-32,-11 4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310 26 3072,'0'-1'232,"0"1"-1,-1-1 1,1 0-1,0 0 1,0 0 0,-1 1-1,1-1 1,-1 0 0,1 0-1,-1 1 1,1-1 0,-1 0-1,1 1 1,-1-1-1,1 1 1,-1-1 0,0 1-1,1-1 1,-1 1 0,0-1-1,0 1 1,1 0 0,-1-1-1,0 1 1,0 0-1,0 0 1,1-1 0,-1 1-1,0 0 1,0 0 0,0 0-1,-1 0 1,-36 0 223,26 0 240,-1 1-342,0 0 0,1 1-1,-1 0 1,1 0 0,-1 2-1,1-1 1,-14 7 0,16-4-228,0 0-1,1 0 1,-1 1 0,1 0 0,1 1 0,-16 16 0,19-17-77,0 0 0,0 0 0,1 0 0,0 1 0,0 0 0,0 0 0,1 0 0,1 0 0,-1 1 0,1-1 0,1 1 0,0-1 0,0 1 0,0-1 0,1 1 0,0 0 0,1 0 0,0-1 0,1 1 0,-1-1 0,2 1 0,-1-1 0,4 9 0,-5-15-34,0 0 1,0 1-1,1-1 0,-1 0 1,0 0-1,1 0 0,0 1 0,-1-2 1,1 1-1,0 0 0,0 0 1,0 0-1,0-1 0,0 1 0,0-1 1,0 0-1,1 0 0,-1 0 0,1 0 1,-1 0-1,1 0 0,-1 0 1,1-1-1,-1 1 0,1-1 0,2 0 1,0 0 31,0-1 1,0 0 0,0 0-1,0 0 1,-1-1 0,1 1-1,0-1 1,-1 0 0,1-1-1,-1 1 1,0-1-1,8-6 1,4-4 52,-1-2 0,-1 1 1,0-2-1,23-34 0,37-76 110,-66 110-210,5-13-92,-12 27 43,0 0-1,-1 0 1,1 0-1,-1 1 1,0-1-1,0-1 1,0 1-1,0 0 1,0 0-1,0 0 1,0 0-1,0 0 1,-2-3-1,2 5 35,0 0 0,0 0 0,0-1 0,0 1 0,0 0 0,0 0 0,-1-1 0,1 1 0,0 0 0,0 0 0,0-1 0,0 1 0,-1 0 0,1 0 0,0 0 0,0-1 1,-1 1-1,1 0 0,0 0 0,0 0 0,-1 0 0,1 0 0,0-1 0,0 1 0,-1 0 0,1 0 0,0 0 0,0 0 0,-1 0 0,1 0 0,0 0 0,-1 0 0,1 0 0,0 0 0,0 0 0,-1 0 0,1 0 0,0 0 0,-1 1 0,1-1 0,0 0 0,0 0 0,-1 0 0,1 0 0,0 0 0,0 0 0,0 1 0,-1-1 0,1 0 0,0 0 0,0 0 0,0 1 0,-1-1 0,1 0 0,0 0 0,0 1 0,0-1 0,-10 16 15,8-11 35,0 1 1,1 0-1,0 0 0,0 0 1,0 0-1,1 0 0,0 0 0,0 0 1,2 8-1,0 0-52,1 1-1,7 22 1,-6-24 93,1-1 1,0 0-1,0 0 0,2-1 0,12 19 1,-16-26-24,0 0 1,0 0 0,1-1 0,0 1 0,0-1 0,0 0-1,0 0 1,0 0 0,1 0 0,-1-1 0,1 0 0,-1 0 0,1 0-1,0 0 1,0-1 0,0 0 0,6 1 0,-3-2 0,0 0 1,0 0 0,-1-1-1,1 0 1,0 0 0,-1-1-1,1 0 1,-1 0-1,1-1 1,-1 0 0,0 0-1,0-1 1,-1 0 0,1 0-1,9-9 1,-1 1-36,-1-1 0,0-1 0,-2-1-1,1 0 1,11-19 0,18-42 62,-38 69-187,-4 7 71,1-1-1,-1 0 0,1-1 0,0 1 0,-1 0 0,0 0 0,1 0 0,-1 0 0,0 0 1,0 0-1,1-2 0,-1 2-145,4 12-655,0-1 666,-1-1 0,-1 1 0,3 15 0,-4-17 162,4 14 97,1 1 1,2-1-1,0-1 1,18 37-1,-24-55-44,0 0-1,0 1 0,0-1 0,0 0 0,1 0 1,-1 0-1,1-1 0,0 1 0,0 0 0,0-1 0,0 0 1,0 0-1,0 0 0,5 2 0,-1-2-1,-1 0 0,0-1 0,1 1-1,-1-2 1,1 1 0,-1-1 0,1 1 0,6-2-1,10-2 9,0 0 0,-1-1-1,0-1 1,0-1 0,0-2-1,-1 0 1,0-1 0,0-1-1,-1 0 1,0-2 0,-1-1-1,-1 0 1,0-1 0,-1-1-1,18-19 1,-27 25-38,-1-1-1,12-20 1,-17 27-19,0-1 0,0 1 1,-1-1-1,1 0 0,-1 1 0,0-1 0,0 0 1,-1 0-1,1 0 0,-1 0 0,1 0 1,-2-6-1,1 8 2,0 0 0,-1 1 0,1-1 1,-1 1-1,1-1 0,-1 0 0,0 1 0,1 0 0,-1-1 1,0 1-1,0-1 0,0 1 0,0 0 0,0 0 1,0-1-1,-1 1 0,1 0 0,0 0 0,-3-1 1,2 1-53,-1 0 1,1 0 0,-1 0 0,1 1 0,-1-1 0,0 1 0,1-1 0,-1 1 0,1 0 0,-1 0 0,-3 1 0,-1 0-44,0 0 1,1 1-1,-1-1 1,1 2-1,-1-1 1,1 1 0,0 0-1,-10 6 1,12-6 144,0 1 1,0-1 0,0 1 0,0 0-1,1 1 1,-1-1 0,1 1-1,0-1 1,1 1 0,-1 0 0,1 0-1,0 0 1,0 0 0,0 0-1,1 1 1,0-1 0,0 1-1,0-1 1,1 0 0,0 1 0,0-1-1,1 11 1,1-4 12,0 0 0,1-1 0,0 1 0,0-1 0,1 0 0,1 0 0,0 0 1,0 0-1,11 14 0,-7-12 45,1-1 1,0 0-1,0-1 1,1 0-1,0-1 0,1 0 1,17 11-1,-22-17-119,0 0 0,0-1-1,0 0 1,0 0-1,0 0 1,1-1 0,-1 0-1,1-1 1,-1 0 0,1 0-1,0-1 1,-1 1 0,1-2-1,0 1 1,-1-1-1,15-3 1,-19 3-291,1 0 0,-1-1 0,1 1 0,-1-1 0,0 1 0,0-1 0,0 0-1,0 0 1,0 0 0,0-1 0,0 1 0,-1-1 0,1 1 0,-1-1 0,0 0 0,0 0 0,0 0 0,3-5 0,9-17-4653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36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521 540 3136,'5'-7'423,"-2"0"0,1 0 1,-1 0-1,0-1 0,-1 1 0,1-1 1,-1 0-1,-1 0 0,0 1 0,1-10 1,-2 10-193,-1 1 0,1 0 0,-1-1 1,-1 1-1,1 0 0,-1-1 0,0 1 1,0 0-1,-1 0 0,0 1 0,0-1 1,0 0-1,-4-5 0,2 6-154,1-1 0,-1 1 0,0 0 0,-1 0 0,1 1 0,-1-1 0,0 1 0,0 0 0,0 1 0,0-1 0,-8-2 0,5 3-15,0 0-1,-1 1 1,1 0-1,-1 0 1,0 1-1,1 0 0,-18 1 1,15 1-24,0 1 0,0 0 0,0 0-1,0 1 1,0 1 0,1-1 0,-1 2 0,1 0 0,0 0 0,0 1 0,1 1 0,0 0 0,-16 14 0,7-2-24,0 2 0,2 0 1,1 1-1,0 1 0,2 0 1,1 1-1,0 1 0,2 0 1,1 0-1,1 1 1,1 0-1,-5 32 0,13-48 53,-1 0-1,1-1 1,1 1-1,0 0 1,0 0-1,1 0 1,0-1-1,1 1 1,0-1-1,0 0 1,1 0-1,0 0 1,1 0-1,0 0 1,0-1-1,11 12 1,-15-18-3,1 0 0,0 0 0,0-1 0,1 1 0,-1 0 1,0-1-1,0 0 0,1 0 0,-1 1 0,1-1 0,-1-1 0,1 1 0,-1 0 1,1-1-1,0 1 0,-1-1 0,1 0 0,0 0 0,-1 0 0,4 0 0,5-1 105,-1-1 0,1 0-1,16-7 1,166-63 455,-130 51-499,-1-4-1,60-32 0,-111 50-166,1 0-1,17-17 0,-27 23 1,-45 68-1729,40-63 1745,1 0 0,0 0 0,1 0 0,-1 1 0,1-1 0,0 0 0,0 1 0,0-1 0,1 1 0,0-1 0,-1 1 1,1-1-1,1 1 0,-1-1 0,2 6 0,-1-6 90,-1-1 1,1 0 0,0 0-1,1 1 1,-1-1 0,0 0 0,1 0-1,0 0 1,-1-1 0,1 1-1,0 0 1,1-1 0,-1 1 0,0-1-1,1 0 1,-1 1 0,1-1-1,0-1 1,0 1 0,0 0-1,4 2 1,-4-4-4,0 1-1,0-1 1,-1 1-1,1-1 0,0 0 1,0 0-1,0 0 1,-1-1-1,1 1 1,0-1-1,0 1 1,-1-1-1,1 0 1,0 0-1,-1 0 1,1-1-1,-1 1 1,1 0-1,-1-1 0,3-2 1,1-1 18,0 0 0,0 0 0,-1 0 1,0-1-1,0 0 0,5-8 0,-7 9-70,-1 0-1,0 0 1,0 0-1,-1 0 1,0 0 0,0 0-1,0-1 1,0 1-1,-1-1 1,0 1 0,0 0-1,0-1 1,-1 1-1,0-1 1,0 1 0,0 0-1,-4-9 1,5 13-52,0 0 1,-1-1-1,1 1 0,-1 0 1,1 0-1,-1 0 1,0 0-1,0 0 1,1-1-1,-1 1 1,0 1-1,0-1 0,0 0 1,0 0-1,0 0 1,0 0-1,0 1 1,0-1-1,-1 1 0,1-1 1,0 0-1,0 1 1,0 0-1,-1-1 1,1 1-1,0 0 0,-1 0 1,1 0-1,0 0 1,0 0-1,-1 0 1,1 0-1,0 0 0,-1 0 1,1 0-1,0 1 1,0-1-1,-1 1 1,1-1-1,0 1 0,0-1 1,0 1-1,0 0 1,0 0-1,0-1 1,0 1-1,0 0 0,0 0 1,0 0-1,0 0 1,0 0-1,1 0 1,-1 0-1,-1 2 1,2-2 32,-1 0 1,0 0 0,1 0-1,-1 0 1,1 0 0,-1 1-1,1-1 1,0 0 0,-1 0-1,1 1 1,0-1 0,0 0-1,0 1 1,0-1 0,0 0-1,0 0 1,0 1 0,0-1-1,1 0 1,-1 0 0,0 1-1,1-1 1,-1 0 0,1 0-1,0 0 1,-1 0 0,2 2-1,1 1 61,0 0 1,0-1-1,0 0 0,0 0 0,0 0 1,1 0-1,0 0 0,-1-1 0,1 1 1,0-1-1,0 0 0,0 0 0,0-1 1,1 1-1,-1-1 0,0 0 0,1 0 1,-1 0-1,1-1 0,-1 0 0,1 1 1,6-2-1,9-1 69,0-1-1,-1-1 1,35-11 0,-53 15-119,33-11 175,113-37 87,-115 36-240,-1-2-1,45-27 0,-65 35-141,0 0 0,13-6 0,-27 26-22,-8 23-1,7-28 125,0 0 0,0-1 0,-1 0 0,-7 10 0,8-13 41,0 0 0,1 0 0,-1 1 0,1-1 0,0 1 0,1-1 0,0 1 0,0 0 0,0 0 0,0 0 0,-1 11 0,3-16 5,0 0 0,0-1 0,1 1 0,-1 0 0,0-1 0,0 1 0,0 0 0,0-1 0,1 1 0,-1-1 0,0 1 0,1 0 0,-1-1 0,0 1 0,1-1 0,-1 1 0,1-1 0,-1 1 0,1-1 0,-1 0 0,1 1 0,-1-1 0,1 1 0,0-1 0,-1 0 0,1 0 0,-1 1 0,1-1 0,0 0 0,-1 0 0,1 0 0,0 0 0,-1 1 0,1-1 0,0 0 0,-1 0 0,1 0 0,0-1 0,-1 1 0,1 0 1,1 0-1,26-8 536,-27 8-568,19-9 13,0 0-1,-1-2 0,0 0 0,-1-1 0,-1-1 0,23-21 0,-15 9-441,-24 49-117,-3-8 528,-8 27-1,9-40 18,1 1-1,-1-1 0,1 1 0,0-1 0,1 1 0,-1-1 1,0 1-1,1-1 0,0 0 0,0 1 0,0-1 0,0 0 1,1 0-1,-1 1 0,4 4 0,-4-7 13,0 0 16,-1 0 0,1 0 0,0 0 0,0-1 0,-1 1-1,1 0 1,0-1 0,0 1 0,0-1 0,0 1 0,0-1 0,0 0 0,0 1 0,0-1 0,0 0-1,0 0 1,0 1 0,0-1 0,0 0 0,0 0 0,0 0 0,0 0 0,0-1 0,1 1 0,-1 0-1,1-1 1,31-8 222,-2-5-146,-1-1 0,56-38 0,-80 49-102,21-15 53,0-2 0,-1-1 0,-1-1 0,-2-1 0,0-1 0,25-36 0,99-177 129,-118 187-242,-26 46 56,21-37-79,34-79 0,-54 102-339,-6 12 150,2 7 255,0 0 1,0 0 0,0 0 0,-1 0 0,1 0 0,0 0 0,0 0 0,-1 0 0,1 0 0,0 0-1,0 0 1,0 0 0,-1 0 0,1 0 0,0 0 0,0 0 0,0 0 0,-1 0 0,1 1-1,0-1 1,0 0 0,0 0 0,0 0 0,-1 0 0,1 0 0,0 0 0,0 1 0,0-1 0,0 0-1,-1 0 1,1 0 0,0 1 0,-9 8-108,-13 12-57,1 1 0,1 1 0,-26 39-1,23-20 139,1 2 0,2 0-1,2 2 1,2 0 0,-12 61-1,25-94 54,1 0 0,0 0 0,1 0-1,0 1 1,1-1 0,3 24 0,-1-30 33,-1 0 0,1 0 0,-1-1 0,2 1 1,-1-1-1,1 0 0,0 1 0,0-1 0,1 0 1,0-1-1,0 1 0,0-1 0,1 0 0,9 9 0,-11-12 10,1 1 0,0-1 0,-1 0 0,1 0 0,0-1 0,0 1 0,0-1-1,0 0 1,1 0 0,-1 0 0,0-1 0,0 1 0,0-1 0,1 0 0,-1 0-1,8-2 1,-1 0 21,0 0 0,-1-1 0,1 0 0,-1-1 0,14-7-1,-12 4-5,1 0 0,-2-1-1,1-1 1,19-18 0,37-48-47,-37 40-185,-17 16-84,-4 5-293,-16 32 306,2-7 195,-9 20-113,-18 62 0,29-87 133,1 1-1,-1-1 1,2 1-1,-1 0 1,1 0-1,0-1 1,1 9-1,-1-12 45,1 0-1,0-1 1,0 1-1,0 0 1,0-1 0,0 1-1,1-1 1,-1 0-1,1 1 1,-1-1-1,1 0 1,0 0-1,0 0 1,0 0-1,0 0 1,0 0-1,1-1 1,-1 1 0,4 1-1,-2-1 24,-1 0-1,0-1 1,1 1 0,-1-1-1,1 0 1,-1 0 0,1-1-1,0 1 1,-1-1 0,8 1-1,-5-2 26,-1 0 0,1 0 1,0 0-1,0-1 0,10-4 0,-4 1 11,0-1 0,-1 0 0,15-9 0,-22 12-29,0 0-1,0-1 1,0 1-1,0-1 1,-1 0-1,1 0 1,-1 0-1,0-1 1,0 1-1,3-8 1,-5 11-71,-1-1 0,1 0 0,-1 1 0,0-1 0,1 0 1,-1 0-1,0 1 0,0-1 0,0 0 0,0 1 0,-1-1 0,1 0 1,0 1-1,-1-1 0,1 0 0,-1 1 0,1-1 0,-1 0 0,0 1 1,0-1-1,0 1 0,0 0 0,0-1 0,0 1 0,0 0 0,0-1 0,0 1 1,-1 0-1,1 0 0,0 0 0,-1 0 0,1 0 0,-1 0 0,1 1 1,-1-1-1,0 0 0,1 1 0,-1-1 0,0 1 0,-2-1 0,-9 0-94,8 0 91,0 0-1,0 0 0,0 1 0,0 0 1,0 0-1,-5 1 0,-4 1 26,-17 4-128,31-6 125,0 1-1,-1-1 1,1 0 0,-1 0 0,1 1 0,0-1 0,-1 0 0,1 0-1,-1 0 1,1 0 0,-1 1 0,1-1 0,-1 0 0,1 0-1,-1 0 1,1 0 0,-1 0 0,1 0 0,-1 0 0,1 0 0,0-1-1,-2 1 1,6-4 32,-4 3-7,24-10-16,0 2-1,0 1 1,0 0 0,36-4-1,106-8-382,-154 19 343,0 0-1,-1 1 1,1 1-1,20 3 1,-28-3 23,-1 0 1,1-1-1,-1 2 1,1-1-1,-1 0 0,0 1 1,1 0-1,-1 0 1,0 0-1,0 0 0,0 0 1,0 0-1,-1 1 1,1-1-1,-1 1 0,1 0 1,-1 0-1,0 0 1,3 5-1,-2-1 34,0-1 1,0 2-1,-1-1 0,0 0 0,0 0 1,-1 1-1,1-1 0,-2 0 0,1 1 1,-1-1-1,0 1 0,-3 14 0,2-10-15,-1 2 3,2-13 7,0-1 1,0 0-1,0 1 1,0-1-1,0 0 0,0 0 1,0 1-1,0-1 1,0 0-1,0 0 0,0 1 1,-1-1-1,1 0 1,0 0-1,0 1 0,0-1 1,-1 0-1,1 0 1,0 0-1,0 1 0,0-1 1,-1 0-1,1 0 1,0 0-1,0 0 0,-1 1 1,1-1-1,0 0 1,-1 0-1,3-1 56,0 0 1,1 0-1,-1 0 1,0 0-1,0 0 1,0 0-1,-1 0 0,4-4 1,2 0 25,7-5-95,22-22 0,-26 22-21,1 0-1,0 1 1,19-12 0,-19 15-14,-5 2-33,0 0-1,0 1 0,1-1 1,0 1-1,-1 1 0,1-1 0,10-1 1,-17 4 49,1 0 0,-1 0 0,0 0 1,1 0-1,-1 0 0,0 1 0,0-1 1,1 0-1,-1 0 0,0 0 0,1 0 0,-1 1 1,0-1-1,0 0 0,0 0 0,1 1 1,-1-1-1,0 0 0,0 0 0,0 1 1,1-1-1,-1 0 0,0 0 0,0 1 0,0-1 1,0 0-1,0 1 0,0-1 0,0 0 1,0 1-1,1 9 74,-1-9-64,0 4 6,-1 0-1,0-1 1,0 1 0,0 0 0,0 0 0,-1-1 0,-4 9-1,-3 11 54,9-24-50,0 1 0,-1-1 0,1 0 0,0 0 0,0 1 0,0-1 1,0 0-1,0 0 0,0 1 0,0-1 0,0 0 0,0 1 0,0-1 0,0 0 0,0 0 1,0 1-1,0-1 0,0 0 0,0 1 0,0-1 0,0 0 0,0 0 0,0 1 0,0-1 1,0 0-1,0 0 0,1 1 0,-1-1 0,0 0 0,0 0 0,0 1 0,1-1 0,-1 0 1,0 0-1,0 0 0,0 1 0,1-1 0,-1 0 0,0 0 0,0 0 0,1 0 0,-1 0 1,0 0-1,1 1 0,-1-1 0,0 0 0,0 0 0,1 0 0,-1 0 0,0 0 1,1 0-1,-1 0 0,0 0 0,1-1 0,19-4 132,-15 3-81,183-73 330,-171 67-366,31-13-184,-44 20 87,0-1 1,0 1-1,1 0 1,-1 0-1,1 1 1,-1-1-1,1 1 1,7 1-1,-11-1 65,0 0 0,0 0 0,0 1-1,0-1 1,-1 0 0,1 1 0,0-1-1,0 1 1,0-1 0,-1 1 0,1-1-1,0 1 1,-1 0 0,1-1-1,0 1 1,-1 0 0,1 0 0,-1-1-1,1 1 1,-1 0 0,1 0 0,-1 0-1,0 0 1,1 0 0,4 27 28,-4-15-31,0-9 14,0 0-1,1 0 0,-1 0 0,0 0 0,1 0 0,0-1 1,0 1-1,0 0 0,1-1 0,4 6 0,-6-8 27,1 1-1,-1-1 1,1 1 0,-1-1-1,1 0 1,0 0 0,0 0-1,-1 0 1,1 0 0,0 0-1,0-1 1,0 1 0,0 0-1,0-1 1,0 1 0,0-1-1,0 0 1,0 0 0,0 0-1,0 0 1,0 0-1,0 0 1,0-1 0,2 0-1,2-1 1,0-1 0,0 1-1,-1-2 1,1 1 0,-1 0 0,0-1-1,0 0 1,-1 0 0,1-1-1,-1 0 1,0 1 0,5-8 0,2-1 43,6-10-32,-2 1 0,0-2 0,-2 0 0,17-42 0,-26 57-52,23-52 27,2 2-1,3 2 1,3 0 0,44-55 0,-51 76-83,41-48-379,-56 69 160,-11 12 5,-7 10 54,-17 26 178,1 1 0,1 1 1,-27 72-1,22-29 64,5 1-1,-13 89 0,32-159 45,-2 8 44,0 24-1,3-37-62,0 0 0,0 0-1,1 1 1,-1-1-1,1 0 1,0 0 0,0 0-1,0 0 1,1 0 0,0 0-1,2 4 1,-3-6-5,0-1-1,1 0 1,-1 1 0,1-1 0,-1 0 0,1 0 0,-1 0 0,1 0 0,0 0 0,-1 0 0,1-1-1,0 1 1,0 0 0,-1-1 0,1 0 0,0 1 0,0-1 0,0 0 0,0 0 0,3 0-1,0 0 49,1-1-1,-1 0 1,1 0-1,-1 0 0,1 0 1,4-3-1,9-4-21,0-2 0,0 0 0,-1 0 0,-1-2 0,31-26 0,-25 16-57,-1 0 0,-2-1 0,25-36 1,-36 48-101,-7 9 61,0 0 1,-1 0 0,1-1-1,0 1 1,-1 0 0,0-1-1,1 1 1,-1-1-1,0 1 1,0-1 0,0 1-1,0-6 1,-1 8 29,0 0 0,0 0 0,0 0 0,0 0 0,1-1 0,-1 1 0,0 0 0,0 0 1,0 0-1,0 0 0,0 0 0,0 0 0,0 0 0,0 0 0,0 0 0,0 0 0,1 0 0,-1 0 0,0 0 0,0 0 0,0 0 0,0 0 0,0 0 0,0 0 0,0 0 0,0 0 0,0 0 1,1 0-1,-1 0 0,0 0 0,0 0 0,0 0 0,0 0 0,0 0 0,0 0 0,0 0 0,0 0 0,0 0 0,0 0 0,0 0 0,1 1 0,-1-1 0,0 0 0,0 0 0,0 0 0,0 0 1,0 0-1,0 0 0,0 0 0,0 0 0,0 0 0,0 0 0,0 0 0,0 1 0,0-1 0,5 5-31,-4-4 12,3 4 38,1 0 0,0 1 0,6 4 0,4 3 30,-9-6 51,0-1 0,1 0 1,0 0-1,0-1 0,0 0 0,0-1 0,1 1 0,0-1 0,12 4 0,-17-7-205,1 0 1,-1 0 0,1-1-1,-1 1 1,1-1-1,0 0 1,-1 0-1,1 0 1,-1 0-1,1-1 1,3 0-1,-4 0-463,0-1-1,1 1 0,-1-1 0,0 1 0,0-1 0,0 0 0,-1 0 1,1 0-1,0-1 0,-1 1 0,1 0 0,3-6 0,4-10-4762,-1 1 1722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32.0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140 124 2976,'-23'-15'14213,"23"16"-14180,1-1-1,0 1 1,-1 0 0,1-1 0,0 1-1,0-1 1,-1 1 0,1-1 0,0 1-1,0-1 1,0 1 0,0-1 0,0 0-1,0 1 1,0-1 0,-1 0 0,1 0 0,0 0-1,0 0 1,2 0 0,5-1 86,0 0 1,0 0-1,0-1 0,0 0 1,9-5-1,2 1-9,67-19 93,98-15 0,-104 27-221,1 3 0,92 2 0,-171 8-14,-2 1 29,0-1-1,0 1 1,0-1-1,0 1 1,0-1-1,0 1 1,1 0-1,-1-1 1,0 1 0,0-1-1,1 1 1,-1-1-1,0 1 1,1-1-1,-1 1 1,1 0-1,-1-1 7,1 0-1,-1 1 1,0-1 0,0 1-1,1-1 1,-1 0-1,0 1 1,0-1 0,0 0-1,1 1 1,-1-1-1,0 1 1,0-1 0,0 1-1,0-1 1,0 0-1,0 1 1,0-1 0,0 1-1,0-1 1,0 1-1,0-1 1,0 1 0,0-1-1,0 0 1,-1 1-1,1-1 1,0 1 0,0-1-1,0 0 1,-1 1 0,1 0-1,-33 76 163,23-60-113,-2 0 0,1 0 0,-2-1 0,-24 24-1,-68 52-150,-38 19-76,-46 38 212,152-116 53,1 2 1,-31 39 0,-50 83-182,116-155 102,-10 7-1,10-9 54,7 5-96,-3-3 63,1-1-1,-1 0 0,0 0 0,1 0 0,-1 0 1,1 0-1,-1-1 0,1 0 0,-1 1 0,1-1 1,0-1-1,-1 1 0,7-2 0,6-1 158,25-8 0,-41 11-187,83-28 286,-14 5-145,102-21 0,-146 39-105,164-24-3,-148 25-6,1 2 0,64 4 0,-61-2 174,-43 0-244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05.0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18 389 3072,'-1'-1'66,"0"1"0,1 0 1,-1 0-1,0-1 0,1 1 0,-1 0 0,0 0 1,1 0-1,-12 2 4847,15-1-4725,0-1-1,0 1 1,0-1 0,0 0-1,1 0 1,-1 0-1,0 0 1,0 0 0,0-1-1,0 0 1,0 1-1,0-1 1,0 0 0,0-1-1,-1 1 1,1 0 0,0-1-1,-1 1 1,1-1-1,-1 0 1,5-4 0,5-6 299,1 0 1,18-26 0,-14 17 97,121-155 1564,-113 146-1905,-16 20-153,-1 1 0,10-17 0,-6 12 216,-11 13-297,0 0 0,0 0 0,0 0 0,0 0 1,0 0-1,0 0 0,0-1 0,0 1 0,0 0 0,-1-1 0,1 1 1,-1 0-1,1-1 0,0-1 0,-1 2-175,-5 6-6,2-1 144,0 1-1,1-1 0,0 1 1,0-1-1,0 1 1,0-1-1,-1 10 0,-4 37 110,4-24-66,-6 50 177,-25 151 185,28-198 43,-1 1 1,-14 33-1,21-63-388,0 0-1,-1 0 1,1-1 0,-1 1-1,1 0 1,-1 0-1,1 0 1,-1 0 0,1-1-1,-1 1 1,1 0 0,-1-1-1,0 1 1,0 0-1,1-1 1,-1 1 0,-1 0-1,1-1-2,1 0 0,-1 0-1,1 0 1,-1 0-1,1 0 1,-1 0-1,1 0 1,-1 0 0,1 0-1,-1 0 1,1 0-1,-1 0 1,1-1-1,-1 1 1,1 0 0,-1 0-1,1-1 1,-1 1-1,1 0 1,-1-1 0,1 1-1,-1-1 1,-1-2 13,-1 1 1,1-1-1,0 0 0,0-1 1,0 1-1,1 0 1,-1 0-1,0-4 1,-31-122-379,8 25 19,25 103 274,-1-1 0,1 1 1,-1 0-1,1-1 0,0 1 0,-1 0 0,1-1 1,0 1-1,0 0 0,0-1 0,0 1 0,0-1 1,0 1-1,1 0 0,-1-1 0,0 1 0,1 0 0,-1-1 1,1 1-1,-1 0 0,1 0 0,0-1 0,0 1 1,0-1-1,0 2 14,0 0 1,0 1-1,0-1 0,0 1 1,0-1-1,0 1 1,0 0-1,0-1 0,-1 1 1,1 0-1,1 0 1,-2 0-5,36 32-284,-23-20 296,0-1 0,29 20-1,-37-29 45,0 0-1,1 0 0,0 0 0,0-1 1,0 0-1,0 0 0,0-1 0,0 0 0,0 0 1,0 0-1,1 0 0,7-1 0,18-4 80,-1-1-1,0-2 1,-1-1-1,36-13 0,-63 20-96,46-19 46,0-1 0,52-32 0,-98 51-48,23-12 28,-1-1 0,-1-2 0,0 0 0,-1-1 0,21-23 0,-42 39-57,0 0 0,1 0 0,-1-1 1,0 1-1,-1-1 0,1 1 0,0-1 1,-1 0-1,1 0 0,-1 0 0,0 0 1,0 0-1,1-6 0,-2 9 13,0 0 0,0 0-1,0-1 1,0 1 0,0 0 0,0-1-1,-1 1 1,1 0 0,0 0 0,0 0-1,0-1 1,0 1 0,-1 0 0,1 0-1,0-1 1,0 1 0,-1 0 0,1 0-1,0 0 1,0 0 0,-1 0 0,1-1-1,0 1 1,0 0 0,-1 0-1,1 0 1,0 0 0,0 0 0,-1 0-1,1 0 1,0 0 0,-1 0 0,1 0-1,0 0 1,0 0 0,-1 0 0,1 0-1,0 0 1,-1 0 0,1 1 0,-14 3-163,0 4 85,0 0-1,0 1 1,-18 16 0,25-18 27,0 0 0,1 0 0,-1 1 0,2 0 0,-1 0 1,1 0-1,-5 11 0,6-12 111,1 1 0,-1 0 0,2 0 0,-1 0 0,1 0 0,0 0 0,1 1 0,0-1 0,0 0 0,1 1 0,0-1 0,1 1 0,0-1 0,0 0 0,0 1 0,1-1 0,1 0 0,-1 0 0,1 0 0,6 10 0,-9-17-29,1 1 1,-1-1-1,1 0 1,0 1-1,0-1 1,0 0-1,0 1 1,0-1-1,0 0 1,0 0-1,0 0 1,1 0-1,-1 0 1,0 0-1,0-1 1,1 1-1,-1 0 0,1 0 1,-1-1-1,1 1 1,-1-1-1,1 0 1,-1 1-1,1-1 1,1 0-1,-1 0 7,0-1 0,0 1-1,0-1 1,0 0-1,0 1 1,0-1 0,0 0-1,-1 0 1,1 0-1,0-1 1,-1 1 0,1 0-1,0-1 1,-1 1-1,0-1 1,1 1 0,-1-1-1,0 1 1,1-3-1,8-13-39,-1 0 0,-1 0 0,-1-1 0,-1 0 0,0 0 0,-1-1 0,5-35 0,-9 12-574,-1 32-295,-1 27 98,2 0 820,0-1 0,1-1 0,1 1 0,5 17-1,23 61 616,-29-88-615,-1-5-3,-1 0-1,1 1 1,-1-1-1,1 0 1,-1 1-1,1-1 0,0 0 1,0 0-1,0 1 1,0-1-1,0 0 1,0 0-1,0 0 1,0 0-1,0 0 1,0 0-1,1-1 1,-1 1-1,0 0 1,1-1-1,-1 1 1,0-1-1,1 1 1,-1-1-1,1 0 1,-1 1-1,0-1 1,1 0-1,-1 0 1,1 0-1,-1 0 0,1 0 1,-1 0-1,1-1 1,-1 1-1,1 0 1,-1-1-1,0 1 1,3-2-1,4-1 30,0-1-1,-1-1 0,0 1 1,1-1-1,9-9 0,43-39 125,-27 23-69,44-31-1,22 2-845,-99 58 706,1 1 0,-1-1 1,1 1-1,0 0 1,-1-1-1,1 1 0,-1 0 1,1 0-1,0 0 0,-1 0 1,1-1-1,-1 1 0,1 0 1,0 0-1,-1 0 1,1 0-1,0 0 0,-1 0 1,1 0-1,-1 1 0,1-1 1,0 0-1,0 0 0,0 1 7,-1-1-1,0 1 1,1-1-1,-1 1 1,1 0-1,-1-1 1,0 1-1,0-1 1,1 1-1,-1 0 1,0-1-1,0 1 1,0 0-1,0-1 1,1 1-1,-1 0 0,0-1 1,0 2-1,-1 4-30,0 0 0,1 0 0,-4 11-1,4-17 49,-56 196 731,55-189-577,-1 0-1,2 0 1,-1 0-1,1 11 1,10-26 395,58-58-293,3-4-341,-56 56 9,22-18-214,-35 30 249,0 0-1,0 1 1,0 0-1,0 0 1,1 0-1,-1 0 1,0 0-1,0 0 1,1 0-1,-1 0 1,1 1 0,-1 0-1,1-1 1,-1 1-1,3 0 1,-4 0 22,0 1 0,0-1 0,-1 0-1,1 0 1,0 1 0,0-1 0,0 1 0,-1-1 0,1 0 0,0 1 0,0 0 0,-1-1 0,1 1 0,0-1 0,-1 1 0,1 0-1,-1 0 1,1-1 0,-1 1 0,1 1 0,0 0-12,0 1 0,0 0 0,0-1 1,0 1-1,-1 0 0,1 4 0,-1 1 1,0 1 0,0-1 1,-2 12-1,-2 1 344,1 0 1,1 23 0,16-56 458,23-49-718,-28 44-177,1 1 1,1 0-1,15-18 0,-25 33 92,0 0 1,-1 0-1,1 0 0,0 0 0,-1 1 1,1-1-1,0 0 0,0 1 0,0-1 1,-1 0-1,1 1 0,0-1 0,0 1 1,0-1-1,0 1 0,0 0 0,0-1 1,0 1-1,0 0 0,0 0 0,0 0 1,0 0-1,0-1 0,1 2 0,-1-1 1,0 0-1,0 0 0,0 0 0,2 1 1,-2 0 12,0 0 1,0 0-1,1 0 1,-1 1-1,0-1 1,0 0-1,0 1 1,-1-1-1,1 1 1,0-1-1,0 1 1,-1-1-1,1 1 1,-1 0-1,1-1 1,-1 1-1,0 2 1,8 42-32,9 48 122,-14-79 94,1-1 1,1 1 0,1-1-1,8 16 1,-12-26-133,0-1 0,0 0 1,1 1-1,-1-1 0,1 0 0,0 0 0,0 0 0,0-1 1,0 1-1,0-1 0,1 0 0,-1 0 0,7 3 1,-5-3-3,1 0 1,0-1 0,-1 1-1,1-1 1,-1-1-1,1 1 1,0-1 0,11-1-1,-7 0 6,1-1-1,-1 0 1,0 0 0,0-1-1,0-1 1,-1 0-1,1 0 1,-1-1-1,0 0 1,12-9-1,-1-2 37,0-2-1,-1 1 0,30-39 1,-37 41-55,-2 0 1,0-1 0,-1 0 0,-1 0-1,0-1 1,6-22 0,-13 38-31,-1-1 0,1 0 1,-1 0-1,1 0 1,-1 0-1,0 0 0,0 0 1,0 0-1,0 0 1,0 0-1,0 0 0,-1 0 1,1 0-1,0 0 0,-1 0 1,0 1-1,1-1 1,-1 0-1,0 0 0,0 0 1,0 1-1,-3-4 1,2 3-33,0 1 0,0-1 0,0 1 1,0-1-1,0 1 0,0 0 0,-1 0 1,1 0-1,-1 0 0,1 0 0,-1 0 1,1 0-1,-1 1 0,1 0 0,-1-1 1,-4 1-1,0 1 71,0-1 0,0 1-1,1 0 1,-1 1 0,0 0 0,1 0 0,-1 0-1,1 1 1,0 0 0,0 0 0,0 0-1,0 1 1,0 0 0,1 0 0,-1 0 0,1 1-1,0 0 1,1 0 0,-1 0 0,1 1-1,0-1 1,1 1 0,-5 8 0,4-6 42,0 0-1,1 0 1,0 0 0,0 1-1,1-1 1,0 0 0,1 1-1,0 0 1,0-1 0,1 1-1,0 0 1,0 0 0,1-1 0,0 1-1,0-1 1,1 1 0,6 16-1,-3-16 1,0 0 0,1 0-1,0 0 1,1 0 0,-1-1-1,2 0 1,-1-1-1,1 0 1,0 0 0,1 0-1,-1-1 1,1 0 0,10 4-1,1 0-52,0-1 0,0-1-1,1 0 1,0-2-1,29 5 1,-34-9-546,-1 0-1,0-1 1,1-1 0,29-4-1,-23 1-2425,26-8-1,-41 9 2199,0 0 0,-1-1 0,1 1-1,12-8 1,-9 2-1337,1 0 0,12-14 0,-23 22 2086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4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639 35 1312,'1'-1'162,"-1"0"1,1-1-1,0 1 0,-1 0 0,1 0 1,0 0-1,0 0 0,0-1 0,0 1 1,0 0-1,0 1 0,1-1 1,19-20 8143,-21 32-7955,-2-1 1,1 1-1,-1-1 0,-1 0 1,0 0-1,0 0 1,-1-1-1,-1 1 1,-7 13-1,0 0 135,-1 1-183,-1 0 1,-1-1-1,-2-1 1,0 0-1,-29 27 1,-112 91 789,127-114-909,-176 125 723,176-132-782,19-13-57,1 1 1,-11 8-1,20-13-3,0-1 0,0 1 0,0-1 0,0 0 0,0 0 0,0 0 0,-1 0-1,1 0 1,0 0 0,-1 0 0,-3 0 0,12-1-21,1 1-1,-1 0 1,1 0-1,-1 0 1,0 1-1,8 3 1,38 19 146,-31-13-104,50 27 362,-1 3 0,98 76 0,-60-24 240,-76-64-514,-24-21-97,0-1 0,15 11 1,-21-17-260,12-46-19369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28 2976,'-8'-12'971,"6"10"-225,-1 3-222,0 1 0,0 0 0,1 0 0,-1-1-1,0 2 1,1-1 0,0 0 0,-4 4 0,-10 14 678,1 1 0,1 1 0,1 0 0,-20 46 0,17-29 84,-14 57 0,17-52-477,10-31-618,0 1 0,1 0-1,1-1 1,0 1-1,1 0 1,1 0-1,0 0 1,0 0-1,2-1 1,5 20-1,1-7-2,1-1 0,1 0 0,16 25 0,-21-38-73,2 1 0,0-1 0,1 0 0,0 0 0,0-1-1,20 17 1,-25-25-84,0 0 1,0 0-1,0-1 0,0 1 0,0-1 0,1 0 0,-1 0 1,1 0-1,0-1 0,-1 0 0,1 0 0,0 0 0,0 0 1,0-1-1,0 0 0,0 0 0,0 0 0,-1 0 0,1-1 1,0 0-1,0 0 0,0 0 0,7-3 0,-3-1-96,1 0 1,-1 0-1,0-1 0,0 0 0,14-13 0,-9 6-86,-1-1 0,14-19 0,-13 13 71,-1-1 0,-1-1 0,17-41 0,-22 45 78,0-1-1,-1 1 1,-1-2 0,-1 1 0,0 0 0,-2-1 0,0 0 0,-1 1-1,-1-1 1,-1 0 0,-1 1 0,0-1 0,-2 1 0,-5-21 0,-3 0-55,-16-44 249,23 73-216,0 0 1,-1 1 0,0 0-1,0-1 1,-12-11-1,14 17-26,0 0-1,-1 0 1,0 1-1,0 0 1,0 0-1,-7-4 1,11 7-18,0 1 1,0-1 0,-1 1 0,1-1 0,0 0 0,0 1 0,-1 0-1,1-1 1,-1 1 0,1 0 0,0 0 0,-1 0 0,1 0 0,-1 0-1,1 0 1,0 0 0,-1 0 0,1 0 0,0 1 0,-1-1-1,1 1 1,0-1 0,-1 1 0,1-1 0,0 1 0,0 0 0,-1 0-1,1 0 1,0-1 0,0 1 0,0 0 0,0 0 0,0 0 0,-1 2-1,-3 7-1281,0 0-1,1 0 0,0 0 0,0 0 0,1 0 0,0 1 0,1-1 0,-1 14 0,1 13-1732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6816,'0'0'2197,"10"1"1030,11-5-362,25-2 1,57 3-918,-65 4-2173,38 5-1,-1 8-7205,-56-10 4866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6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5888,'1'0'263,"-1"-1"0,1 0 1,0 0-1,-1 0 0,1 0 1,-1 0-1,1-1 0,-1 1 1,1 0-1,-1 0 0,1-2 1,-1 1 26,0 1-1,1 0 1,-1-1 0,1 1 0,-1-1 0,1 1 0,0 0 0,-1-1-1,3-1 1,2-2 116,0 0-1,0 1 0,0 0 0,1 0 1,0 0-1,-1 1 0,1 0 0,1 0 1,6-3-1,-4 3-281,1 0-1,-1 1 1,1 0 0,-1 0-1,20 0 1,-23 2-106,-1 0 0,1 1-1,0 0 1,0 0 0,0 0 0,-1 1 0,1 0 0,-1 0 0,1 0-1,-1 0 1,0 1 0,7 5 0,-9-6-5,-1 0-1,1 0 1,-1 1 0,1-1-1,-1 1 1,0-1-1,0 1 1,0 0 0,0 0-1,-1 0 1,1 0 0,-1 0-1,1 0 1,-1 0-1,0 0 1,-1 1 0,1-1-1,0 0 1,-1 1 0,0-1-1,0 1 1,0 4-1,-2 0-2,1 1 0,-2 0 0,1-1 0,-1 0-1,0 1 1,-1-1 0,-5 9 0,-3 3 143,-21 26-1,20-34-18,12-12-103,0 0-1,1 1 0,-1-1 1,0 0-1,0 1 1,1-1-1,-1 1 1,1-1-1,-1 1 0,1-1 1,-1 1-1,1 0 1,-1-1-1,1 1 1,-1-1-1,1 1 0,-1 0 1,1 0-1,0-1 1,0 1-1,-1 0 1,1 0-1,0-1 0,0 1 1,0 0-1,0 0 1,0-1-1,0 1 1,0 0-1,0 0 0,0 0 1,0-1-1,0 1 1,1 0-1,-1 0 1,0-1-1,0 1 0,1 0 1,-1-1-1,1 2 1,5 6 114,0 0 0,0 0 0,1-1-1,-1 0 1,14 9 0,-15-11-81,6 5-33,0-1 1,1 0-1,0-1 0,1 0 0,0-1 0,18 8 1,-19-10-715,0-1 0,18 3 0,-24-6-251,-1-1 1,1 1-1,0-1 0,-1 0 0,1-1 0,-1 1 0,1-1 1,6-2-1,5-4-3040,2 2 1292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4 4160,'-10'-3'7354,"48"34"-641,-11-8-5778,4 3-692,34 39-1,-22-21-71,94 96 76,19 17-89,-63-55-88,-85-90-223,-8-12 138,0 0 0,0 0-1,0 1 1,0-1 0,0 0-1,0 0 1,0 1 0,-1-1-1,1 0 1,0 0 0,0 0-1,0 1 1,0-1 0,0 0-1,-1 0 1,1 0 0,0 0-1,0 1 1,0-1 0,0 0-1,-1 0 1,1 0 0,0 0 0,0 0-1,-1 0 1,1 0 0,0 1-1,0-1 1,0 0 0,-1 0-1,1 0 1,0 0 0,0 0-1,-1 0 1,1 0 0,0 0-1,0 0 1,-1 0 0,1 0-1,0 0 1,0-1 0,-1 1-1,1 0 1,-4 1 12,-1 0 1,1 0-1,0 0 1,0 0-1,0 1 0,-6 2 1,-5 3-129,-150 44-77,135-40 286,1 1 1,1 1 0,0 2-1,1 1 1,1 1 0,0 1-1,-39 36 1,-145 145 940,151-146-2078,19-22-3173,29-21 2334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7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21 5472,'-7'0'8165,"73"5"-2773,117-15-1969,2-1-3076,-139 9 168,-22 0-1605,0 1-5017,-38 22-1306,6-7 3285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28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42 7040,'-19'0'6560,"34"-5"-5312,3 1 1823,15 1-1759,11-6 448,6 0-1024,8 1-160,-2 4-352,-3 4-288,-10 0 32,-6 0-2464,-4 4 1376,-8 4-4767,-8 10 3295,-6 15-3424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30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749 2 2976,'-3'-1'2478,"3"1"-2425,-3 11 3917,3-5-3607,-1 0 1,0 0-1,0 0 1,0-1-1,-1 1 0,0 0 1,0-1-1,-4 7 1,-27 45 1628,21-38-1575,-145 212 2077,114-176-2039,-2-3 1,-53 47 0,-82 60 796,88-79-680,65-61-655,21-15 155,0 0 1,0 0 0,-10 11 0,10-7 600,10-5 252,3 0-1051,28 17 549,-1 2 0,61 52 0,-78-60-343,297 229 667,-252-196-763,60 61 0,-65-49-3709,-21-15-5616,-14-17 5917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3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 1984,'4'0'10181,"-28"33"-8650,-44 47 469,43-49-1211,2 1 0,-29 52 0,29-40-227,2 0 0,1 1 0,3 2-1,2-1 1,-12 64 0,23-87-388,2 0 0,0 0 0,1 1 0,2-1 0,3 27 1,28 113 434,-19-104-444,-12-55-149,49 199 834,-40-169-628,2-1 0,1 0 0,33 58 0,-36-77-100,-1-1-1,2 0 1,20 19-1,-26-27-111,-4-5-183,-1 1 0,1-1 0,-1 1 0,0-1 0,1 0 0,-1 0 0,1 1 0,-1-1 0,1 0 0,0 0 0,-1 0 0,1 1 0,-1-1 0,1 0 0,-1 0 0,1 0 0,0 0 0,5 0-1673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32.8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0 3552,'-7'5'8377,"19"5"-5478,11 8-1519,-15-15-1088,0-1 0,1 1 0,0-1 1,-1-1-1,1 0 0,0 0 1,14-1-1,5 2-124,-4-2-53,33-2-1,-11-1 57,115-9-5029,-107 5-694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3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11 177 2080,'-11'-7'10746,"31"-9"-8391,10-7-2523,8 2 599,1 2 0,47-17 0,-67 28-247,115-37 413,-133 44-571,0 1 0,-1 0 0,1 0 0,0-1 0,0 1 0,0 0 0,0 0 0,-1 0 0,1 0-1,0 0 1,0 0 0,0 0 0,0 1 0,0-1 0,-1 0 0,1 0 0,0 1 0,0-1 0,0 0 0,-1 1-1,1-1 1,0 1 0,0-1 0,-1 1 0,2 0 0,-1 0 16,0 1 0,-1-1 0,1 1 0,0-1 0,-1 1 0,1-1 0,0 1 0,-1 0 0,0-1 0,1 1 0,-1-1-1,0 3 1,0 6 156,0 0 0,-1-1 0,-3 16 0,-15 68 401,-5-1 0,-60 155 0,79-236-556,0 1-1,0-1 0,-1-1 1,0 1-1,-1-1 0,0 0 0,-1 0 1,0-1-1,-1 0 0,0-1 0,0 1 1,0-2-1,-22 14 0,-19 4 23,44-22-49,0-1 0,1 0 0,-1 0 0,0-1 0,0 0-1,-11 1 1,7-4-91,8-3 75,3 4 5,-1 0 0,1 0 0,-1 1 0,0-1 0,1 0 0,0 0 0,-1 1 0,1-1 0,-1 0 0,1 1 0,0-1 0,-1 1 0,1-1 1,0 1-1,1-1 0,9-3 17,1 0 1,-1 1 0,1 0-1,0 1 1,14-1 0,-16 2 33,5-1 165,0 2 0,0 0 1,0 0-1,26 5 1,57 18-1485,-91-20 896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37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35 2240,'-5'-17'14085,"15"16"-13230,0 0 1,12-3 0,-12 2-704,0 0 0,13 1 1,68 1 346,101-1-252,-93 2-106,-32 1 33,-64-2-181,-1-1 0,0 1 0,1-1 0,-1 1 0,0-1 0,0 0-1,0 0 1,4-1 0,-3 0 60,-5 3-125,0-1-1,-1 1 0,1 0 0,0 0 0,0 0 0,0 0 1,-2 1-1,-8 4 10,-101 36-172,85-30 269,0 1-1,1 1 0,0 1 0,2 2 0,0 1 1,0 1-1,2 0 0,-27 30 0,31-28 106,-54 67 271,49-57-324,-42 64 239,26-34-150,-19 34-227,56-89 80,-1-1-1,1 1 1,-1-1 0,0 0 0,-1 0 0,1 0 0,-1-1 0,-6 5-1,5-4 21,7-5-90,4 0 180,-3 0-112,47 1 223,80-11-1,-78 3-52,0 2-1,100 5 1,-57 1-135,-56-2-794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38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4064,'-5'-9'9184,"15"9"-7968,8 0 1375,6 9-1471,4-4 704,6 2-1056,-1-1 64,5 2-480,-1-4-288,7-1-64,-2 3-1568,5-3 864,0-3-3871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41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55 3552,'-1'-5'9501,"8"6"-6981,2-2-3891,68-13 2034,62-9-398,-137 23-257,213-12 454,-213 12-292,-8 8-95,3-5-70,0-1-1,0 1 1,0-1 0,0 0-1,-6 3 1,-9 7-22,-6 8-63,-56 43 48,-22 23 470,42-33 137,42-36-412,-28 34 1,25-27 90,5-13-49,11-8 87,14-7-149,6-3-157,0 0-1,1 1 1,-1 1-1,1 0 1,1 1-1,30-3 1,-32 6-24,1 1-1,0 1 1,0 0 0,0 1 0,29 7-1,-38-7 55,0 1 0,0 0 0,-1-1 0,1 2 0,-1-1 0,0 1 0,0 0 0,-1 0 0,1 1 0,-1 0 0,0 0 0,0 0 0,0 1 0,-1-1 0,6 10 0,-8-11 11,0 0 0,0 0 0,-1 0 0,1 0 0,-1 1 0,0-1-1,-1 0 1,1 0 0,-1 1 0,0-1 0,0 1 0,0-1-1,0 0 1,-1 1 0,0-1 0,0 0 0,-3 8 0,2-5 1,-1-1-1,0 1 1,0-1 0,-1 0 0,0 0 0,0 0-1,0-1 1,-1 1 0,0-1 0,-7 6 0,-4 2 26,-1 0 1,0-1-1,-1 0 0,-22 9 1,9-7 102,5-1 5,0-2 1,-41 12 0,59-21-133,-1-1 1,1 0-1,-1 0 1,-17-2-1,22 1-30,0 0 0,0-1-1,0 0 1,0 1 0,0-2 0,0 1 0,0 0-1,1-1 1,-1 0 0,0 0 0,1 0 0,-4-3-1,6 5 1,1-1-1,-1 1 0,1-1 0,-1 0 1,1 1-1,-1-1 0,1 0 0,-1 1 1,1-1-1,0 0 0,-1 0 0,1 0 1,0 1-1,0-1 0,-1 0 0,1 0 1,0 0-1,0 1 0,0-1 0,0 0 1,0 0-1,0 0 0,1 0 0,-1 1 1,0-1-1,0 0 0,0 0 0,1 0 1,-1 1-1,1-1 0,-1 0 0,0 1 1,1-1-1,-1 0 0,1 1 0,0-2 1,2-1 3,0 0 0,-1 0 0,1 1 0,0-1 1,0 1-1,6-3 0,8-3 145,0 1 0,1 0 0,0 2 0,0 0 0,0 1 0,1 1 0,34-2 0,-3 5-2324,-38 0 854,0 1 0,0 0 0,0 1 0,0 0 0,-1 1 0,1 1 0,17 7 0,-11-4-2064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43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2720,'12'3'10106,"-5"-2"-10367,65 23 2784,-43-19-2331,0-1 0,0-1 0,0-2 0,1-1 0,-1-1 0,0-1-1,35-8 1,-56 8-145,-1 0-1,1 0 1,-1-1-1,0 1 1,0-2-1,0 1 1,0-1-1,-1 0 0,11-9 1,-14 11-42,0-1 0,0 0 0,0 1 0,-1-1 0,0-1 0,1 1 0,-1 0 0,0-1 0,-1 1 1,1-1-1,-1 1 0,1-1 0,-1 0 0,0 1 0,0-1 0,-1 0 0,1 0 0,-1 0 0,0 0 0,0-6 0,-1 4-32,0-1-1,0 1 0,0 0 1,-1 0-1,0 0 1,0 0-1,-1 0 1,0 0-1,0 1 1,0-1-1,0 1 1,-1 0-1,0 0 0,0 0 1,-1 0-1,1 1 1,-1 0-1,0 0 1,0 0-1,0 0 1,-1 1-1,1 0 0,-1 0 1,0 0-1,0 1 1,0 0-1,0 0 1,0 0-1,-10 0 1,4 0 45,0 2 0,1 0 1,-1 0-1,0 1 0,0 1 1,0-1-1,0 2 0,1 0 1,-1 0-1,1 1 0,0 1 1,0 0-1,0 0 0,1 1 1,-18 13-1,17-10 185,0 0-1,1 1 1,0 0 0,1 0-1,0 1 1,0 1 0,1-1-1,1 1 1,0 1-1,0-1 1,1 1 0,1 0-1,-4 16 1,3-4 212,0 0-1,2 1 1,-1 50 0,5-70-348,1-1 0,-1 1 1,1 0-1,0-1 0,0 1 1,1-1-1,0 0 0,0 1 1,0-1-1,0 0 0,1 0 1,0 0-1,0-1 0,0 1 1,1-1-1,-1 1 0,1-1 1,0 0-1,1 0 0,-1-1 1,1 0-1,-1 1 0,1-1 1,0-1-1,0 1 0,0-1 1,0 0-1,1 0 0,-1 0 1,1-1-1,9 2 0,24 1 167,70-2-1,41-12-1852,-102 6-674,-31 2-371,1-1 0,18-5-1,-24 5 386,15-2-723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4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3808,'-1'0'90,"0"-1"0,0 1 0,0-1 0,1 0 0,-1 0-1,0 1 1,0-1 0,1 0 0,-1 0 0,0-9 4209,1 9-4191,23-6 4020,-20 7-3966,1-1 0,-1 0 0,1 1 0,-1 0 0,0 0 1,1 0-1,-1 0 0,0 0 0,1 1 0,-1 0 1,0-1-1,1 1 0,-1 0 0,4 2 0,0 0 2,0 1 0,1-1-1,-1 1 1,-1 1 0,1 0 0,9 8-1,-14-12-133,-1 1 0,1 0 0,0 0 0,-1 0 0,1 0 0,-1 0 0,0 0 0,1 0 0,-1 0 0,0 0 0,-1 1 0,1-1 0,0 0 0,-1 1 0,1-1 0,-1 1 0,1-1 0,-1 1 0,0-1 0,0 0 0,-1 1 0,1-1 0,0 1 0,-1-1-1,-1 5 1,-2 3 268,-1 0 0,-1 0-1,0 0 1,0-1 0,-15 17-1,-9 12 1208,11-17-145,18-20-907,11-1 139,3-1-278,25-4 0,-27 3-833,0 0 0,0 1 0,0 0-1,12 1 1,-11 1-1072,-1 0 0,0 1 0,1 1 0,-1-1 0,18 8 0,3 9-4782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4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2720,'0'-3'1326,"7"-5"391,10-7 370,4 5-925,-12 6-792,0-1 1,1 1-1,0 1 0,16-4 1,19 1-25,1 2 1,57 2 0,-66 1-346,-2 1 0,0 0 1,52 9-1,-63-5 114,1-2 1,-1 0-1,42-4 0,74-15 781,-65 7-792,-51 7-20,0 0-1,1 2 1,-1 1-1,1 1 1,-1 1 0,1 1-1,-1 1 1,28 9-1,-27-5 94,0 0 119,31 7-1,-48-14-244,0 0-1,-1 0 0,1-1 1,0 1-1,0-2 0,-1 1 1,1-1-1,12-3 1,10-4-31,0 1 1,0 2-1,0 1 1,0 2-1,0 0 1,51 5 0,13 3-63,49 6-28,-41 0 63,27 5-136,-74-7 152,1-2 0,95 0 0,25 2 168,-103-3-327,112 0 278,40-18 174,-86 1-114,324-28 1711,-425 35-1718,-26 3-376,0-1-1,11-3 0,-20 4-852,-3 0 931,0 0 1,1 0-1,-1 0 0,0 0 1,-3 27-8460,2-27 8517,-8 11-3962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49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3328,'19'-24'10570,"-18"24"-10468,0 1 0,1-1-1,-1 1 1,0-1 0,0 1-1,0 0 1,0-1 0,0 1 0,0 0-1,0 0 1,-1-1 0,1 1-1,0 0 1,0 0 0,-1 0 0,1 0-1,0 2 1,1-1 62,8 13 318,-1 1 1,-1-1-1,-1 2 1,8 21-1,7 17 882,-11-25-768,-1 0 1,12 61-1,-19-74-556,31 180 915,-21-130-950,-12-41 38,0-14-22,8 20 251,-9-30-448,1-2 171,-1 0 1,0 0-1,1 1 1,-1-1-1,0 0 0,0 0 1,1 1-1,-1-1 1,0 0-1,0 1 0,1-1 1,-1 0-1,0 1 1,0-1-1,0 1 0,0-1 1,1 0-1,-1 1 1,0-1-1,0 1 0,0-1 1,0 0-1,0 1 1,0 0-1,0 12 120,0-13-112,0 1-1,0-1 1,0 0 0,0 1-1,0-1 1,0 0 0,0 1 0,0-1-1,0 0 1,1 1 0,-1-1-1,0 0 1,0 1 0,0-1-1,0 0 1,0 1 0,1-1 0,-1 0-1,0 1 1,0-1 0,0 0-1,1 0 1,-1 1 0,0-1-1,0 0 1,1 0 0,-1 1 0,0-1-1,1 0 1,-1 0 0,0 0-1,1 0 1,-1 0 0,0 1-1,1-1 1,-1 0 0,0 0 0,1 0-1,-1 0 1,0 0 0,1 0-1,-1 0 1,0 0 0,1 0-1,-1 0 1,0 0 0,1-1 0,1 1-9,-1-1 1,0 1 0,0-1 0,0 1 0,1-1 0,-1 0 0,0 0 0,0 1 0,0-1 0,0 0 0,0 0 0,0 0-1,0 0 1,0-2 0,9-14-76,-1-1-1,-1 0 1,-1 0 0,7-30-1,5-11-81,1 8 154,27-50 0,-32 74 24,1 1 0,1 0 0,28-32 0,44-45-996,-84 97 253,-1-1-1,0 0 0,0 0 1,3-10-1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50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34 2816,'-1'0'67,"1"-1"0,0 1 0,0-1 0,0 0 0,0 1 0,0-1 0,-1 0 0,1 1 0,1-1 0,-1 0 0,0 1 0,0-1 0,0 1 0,0-1 0,0 0 0,0 1 0,1-1 0,-1 0 0,0 1 0,1-1 0,-1 1 0,1-2 0,22-16 8472,-17 37-7754,-1 1 1,-1 0 0,-1 0 0,0 0 0,-1 27 0,1 3 322,-1 103-268,-3-82-581,1 55 1144,1-137-1468,1 0 0,0 0 1,1 0-1,0 0 0,0 1 1,6-12-1,-3 7 16,-1 4 14,1-1-1,0 1 0,0 0 1,1 1-1,1-1 0,0 1 1,0 1-1,1-1 0,0 2 1,18-14-1,-14 12-40,0 1 0,1 1 0,0 1 0,0 0-1,1 0 1,0 2 0,0 0 0,18-4 0,-28 8 52,1 0 0,0 1 0,0 0-1,0-1 1,0 2 0,0-1 0,0 1 0,0 0 0,0 0 0,10 4-1,-12-3 55,0-1-1,-1 1 0,1 0 1,-1 0-1,0 0 0,0 1 0,0-1 1,0 1-1,0-1 0,0 1 0,-1 0 1,1 0-1,-1 0 0,0 1 1,0-1-1,0 0 0,2 7 0,0 2 172,-1 0 0,0 1 0,-1-1 0,0 1 0,-1 0 0,0 0 0,-1 0 0,-1-1 0,0 1 0,0 0 0,-2 0-1,1-1 1,-2 0 0,-4 13 0,5-16-93,-1-1 0,0 1 0,-1-1 0,0 0 0,0 0 0,-1-1 0,0 0 0,-12 12 1,13-14-92,-1-1 0,0 1 1,0-1-1,-1-1 1,1 1-1,-1-1 1,1 0-1,-1-1 1,0 1-1,0-1 1,-1-1-1,-7 2 1,5-2-154,0-1 1,0 0 0,0-1 0,0 0-1,0-1 1,0 0 0,0 0 0,-10-5-1,3 1-629,0-1 0,0-1 0,-24-16 0,30 17-525,1-1-1,0-1 1,-15-16-1,5 3-4234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53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2144,'6'2'8413,"-6"-2"-8257,3 15 2401,-1 20-1736,-2-35-699,13 335 4240,-9-306-4079,11 92 506,-5-49-314,-6-59-589,-3-41-5908,-1 15 6340,0 3-604,0 0 97,0 0 0,-1 0-1,0 0 1,-3-13 0,-1-3 292,0-1 0,2 0 0,0-36 1,1 13 27,0 9 437,3-47 0,1 70-253,0 1-1,1 0 1,1 0-1,0 0 1,9-23 0,-10 34-206,0 0 0,0 0 1,1 0-1,0 0 1,0 1-1,0 0 1,0-1-1,1 1 1,0 1-1,0-1 1,0 1-1,1 0 1,0 0-1,8-4 1,-10 6-58,-1 1 1,1-1-1,0 1 0,-1 0 1,1 0-1,0 1 0,0-1 1,0 1-1,0 0 0,0 0 1,-1 0-1,1 0 1,0 1-1,0-1 0,0 1 1,0 0-1,-1 0 0,1 1 1,0-1-1,-1 1 0,1 0 1,-1-1-1,0 2 0,1-1 1,-1 0-1,2 3 0,4 4 100,0-1 0,-1 1-1,0 1 1,-1 0 0,0 0-1,-1 0 1,7 16 0,-3-4 220,-2 1 1,10 39-1,-15-47-137,-1 0-1,-1 0 1,-1 0 0,0 0-1,-1 0 1,-4 24 0,5-36-209,-1-1 0,1 1 0,-1-1 1,1 1-1,-1-1 0,0 1 0,0-1 1,0 1-1,-1-1 0,1 0 1,0 0-1,-1 0 0,1 0 0,-1 0 1,0 0-1,0 0 0,0 0 0,0-1 1,0 1-1,0-1 0,0 1 0,0-1 1,-1 0-1,-3 2 0,2-2-30,0 0 0,0 0 0,0-1 0,0 1 0,0-1 1,0 0-1,-1 0 0,1-1 0,0 1 0,0-1 0,0 0 0,0 0 0,0 0 0,-7-3 0,-2-3-1032,0 0 0,1 0 0,-1-1 0,1-1 0,1 0 0,0-1 0,-16-17 0,14 10-1950,11 0-3478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34.8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 2560,'-18'10'9139,"18"-9"-8865,19 7 926,13-2-895,1-2 1,0 0-1,38-2 0,-2 3 671,-69-5-976,0 1 0,0 0 0,0-1 0,0 1 0,0 0 0,-1-1 0,1 1 0,0 0 0,0-1 0,-1 1 0,1-1 0,0 1 0,-1 0 0,1-1 0,0 1 0,-1-1 0,0 1 0,-1 1 13,0 0 1,0-1-1,1 1 0,-1 0 0,1 0 0,-3 4 0,-5 6-19,-21 17-78,-1-1 1,-44 30 0,55-43 109,7-6-6,9-7 6,0 1 0,1-1 0,0 1 0,0 0 0,-4 3 0,-33 31 166,27-30 478,10-6 210,9-5-580,10-2-300,-1 0 0,1 2 0,0 0 0,0 0 0,24-1 0,-22 2-23,-14 2-12,0 1 1,-1-1-1,1 1 1,0 0-1,0-1 1,0 2 0,-1-1-1,1 0 1,5 2-1,-5-1 23,0 1-1,0 0 0,-1 0 1,1 0-1,-1 0 0,1 0 1,-1 1-1,0 0 1,0-1-1,0 1 0,0 0 1,0 1-1,-1-1 0,1 0 1,-1 1-1,0 0 1,0-1-1,0 1 0,-1 0 1,1 0-1,-1 0 1,2 7-1,0 8 57,0 0 0,-1-1 0,-1 33 0,-1-46-26,-1 16 49,-1 0 1,0 0-1,-2 0 0,-6 20 0,7-31 46,0-1-1,0 1 1,-1-1-1,0 0 1,-1 0 0,0 0-1,0-1 1,-12 14-1,14-18-79,-27 25 225,27-27-242,1 0 0,-1-1 1,0 1-1,0-1 0,0 1 0,0-1 1,0 0-1,-1 0 0,1 0 0,-4 0 1,-5 1 96,10-2-79,-1 0 0,1 1 0,0-1 0,0 0 0,-1 0 0,1 0 0,0 0 0,0-1 0,-4 0 0,-2 0 19,-12-5 8,20 5-60,-1 1-1,1 0 1,-1-1-1,1 1 1,-1 0-1,1-1 1,0 1-1,-1-1 0,1 1 1,-1-1-1,1 1 1,0-1-1,-1 1 1,1-1-1,0 1 0,0-1 1,-1 1-1,1-1 1,0 0-1,0 1 1,0-1-1,0 1 1,0-1-1,0 0 0,0 1 1,0-1-1,0 0 1,0 1-1,0-1 1,0 0-1,4-8-73,-1 0-1,1 1 1,1-1-1,0 1 1,0 0-1,0 0 1,11-11-1,-2 1 27,-3 4-133,0 1-1,1 1 1,1 0-1,-1 0 1,2 2-1,28-19 1,-26 20-934,2 0 1,-1 1 0,25-8-1,-33 14-142,0 0-1,1 0 1,-1 1-1,1 1 1,16 0-1,-15 0-131,8 0-1119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54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 2976,'3'10'16088,"3"-2"-17617,-2-4 1693,-1 1-1,1-1 0,0 0 0,0-1 0,0 1 1,1-1-1,4 4 0,-3-4-54,-1 1 0,0 0 0,0 1 0,8 8 0,-4 0 100,-1 0 0,0 1 0,-1 0 0,0 0 0,-1 0-1,7 28 1,13 95 340,-19-95-459,-3-19 21,10 58 343,5 146 0,-27 106 152,3-270-250,-3-1 1,-3 0-1,-24 78 1,-23 0 635,28-73-528,-5 7-990,-2-2-1,-76 108 1,87-146-1888,0 1-3486,16-19-409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56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1 1728,'-8'4'4592,"5"1"-4065,1 0-1,0-1 1,0 1 0,0 0 0,-1 6 0,-3 10-30,-6 15 278,7-20-159,-1 0 1,-14 29-1,9-27-172,1 0 0,1 1 0,-14 39 0,-6 30 18,0-8-12,-24 84 857,33-110-774,-36 65 0,50-104-378,0 0 0,-7 29-1,6-21 44,3-5 52,2 0 0,-1 0 0,2 1 0,1-1 0,2 26 0,-1 7 191,11 129 313,-9-152-612,1 22 31,-3-25 60,1-1-1,2 1 1,7 32 0,-7-49-180,0 1 0,0-1 0,1 0 0,0 0-1,9 11 1,3 5 233,-7-11 12,1 0 1,1 0-1,0-2 1,14 12-1,2 2 188,-14-13-380,24 25 528,-36-34-594,1 0 1,0 1 0,-1-1 0,0 1-1,0-1 1,0 1 0,0 0-1,0 0 1,1 6 0,0-3-36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4:59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20 1984,'20'-20'17035,"-18"21"-16431,10 4 1938,-5 2-2123,-1 0 1,1 0 0,8 13 0,2 2 39,74 93 251,-75-90-642,0-1 1,16 38-1,19 59-19,-29-67-56,45 83 0,-52-113 11,2-1 0,0-1 1,33 33-1,69 52 168,0 0-159,-71-57-2,-47-49-11,-1-1 0,1 1 1,-1-1-1,1 1 0,-1-1 1,1 1-1,-1 0 0,0-1 0,0 1 1,1 0-1,-1-1 0,0 1 0,0 0 1,0-1-1,1 1 0,-1 0 1,0-1-1,0 1 0,0 0 0,0-1 1,0 1-1,-1 0 0,1-1 1,0 1-1,0 0 0,0-1 0,0 1 1,-1 0-1,1-1 0,0 1 0,-1-1 1,1 1-1,0 0 0,-2 0 1,-1 2-53,0 0 0,-1 0 0,1 0 0,-8 4 0,-4 4 62,-28 27 35,-67 78 1,79-80-10,-1-1 0,-2-2 0,-2-1 1,-57 41-1,-57 18 54,73-46-540,-105 80-1,156-103-1469,1 0 0,-32 38 0,36-34-2479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5:0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3328,'0'3'10288,"0"-8"-9190,0 3-1003,0-1 0,1 1-1,-1 0 1,1-1 0,0 1-1,-1 0 1,1 0 0,0 0-1,3-4 1,-3 4-62,0 0 1,1-1-1,-1 1 0,0 0 1,0-1-1,-1 1 0,1-1 1,0 1-1,0-6 0,0 6-33,-1-1 1,1 1-1,1-1 0,-1 1 1,0 0-1,1-1 0,-1 1 1,1 0-1,-1 0 0,3-2 0,7-11 35,-10 14-29,0 0 0,0 1 0,0-1 0,0 0 0,0 0 0,0 1 1,0-1-1,0 1 0,0-1 0,0 1 0,0-1 0,0 1 0,0 0 1,1-1-1,-1 1 0,0 0 0,0 0 0,0 0 0,1 0 0,-1 0 1,0 0-1,0 0 0,0 0 0,2 1 0,-1-1 10,0 1 1,-1-1-1,1 0 1,-1 1-1,1 0 0,0-1 1,-1 1-1,1 0 0,-1 0 1,1 0-1,-1 0 0,0 0 1,1 0-1,-1 0 0,0 0 1,0 1-1,2 1 1,1 7 101,0-1 0,-1 0 0,0 1 0,-1 0 0,3 18 0,-2 52 405,-3-72-426,-1 0-1,-1 0 0,1 0 1,-1 0-1,-5 13 0,3-11-77,1 0 0,-2 14 0,4-18 53,-1 1 1,0-1-1,0 0 0,-1 0 1,0 0-1,0 0 0,0-1 0,-5 7 1,-2 4-74,8-12 23,0 0-1,-1 0 0,1-1 1,-1 1-1,1-1 1,-1 0-1,0 0 0,-5 4 1,6-2 91,2-5-108,0 0 1,0 1-1,0-1 1,0 0-1,0 0 1,-1 1 0,1-1-1,0 0 1,0 1-1,0-1 1,0 0-1,0 0 1,-1 1-1,1-1 1,0 0-1,0 0 1,0 1-1,-1-1 1,1 0-1,0 0 1,0 0-1,-1 1 1,-9 3 604,20-5 1138,19-6-320,-17 3-1364,1 0 1,0 1-1,0 1 0,0 0 0,0 0 0,0 2 0,14 0 0,12 4-2324,0 5-3363,-35-7 4236,1 0 0,-1 0 0,0 1 0,0-1 0,7 6 1,-9-6 710,16 10-3100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5:18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9 657 2080,'-1'2'894,"4"1"-638,9 1 925,-9-4-1020,-1 0 0,1 0 1,0 0-1,-1 0 0,1 0 1,0-1-1,-1 1 0,1-1 0,0 0 1,-1 1-1,1-1 0,-1-1 1,0 1-1,1 0 0,-1 0 1,0-1-1,0 0 0,0 1 1,3-4-1,20-34 315,-1-1 0,22-54 1,-8 14-109,-14 35-64,41-59 0,-48 81-135,13-20 373,36-65 1,-63 104-423,-1 0 0,0 0 1,-1 0-1,1 0 1,-1 0-1,1 0 0,-1-1 1,0 1-1,-1 0 0,1-1 1,-1 1-1,0-1 1,0-4-1,0 9-112,-1-1 0,1 1 1,0 0-1,0-1 0,0 1 0,0 0 0,-1-1 1,1 1-1,0 0 0,0 0 0,0-1 0,-1 1 1,1 0-1,0 0 0,-1-1 0,1 1 0,0 0 1,0 0-1,-1 0 0,1 0 0,0-1 0,-1 1 1,1 0-1,0 0 0,-1 0 0,1 0 0,0 0 1,-1 0-1,1 0 0,0 0 0,-1 0 1,1 0-1,-1 0 0,-14 5 29,13-5-28,-4 3 16,0 0-1,0 1 0,1 0 1,-1 0-1,1 0 0,-1 0 1,1 1-1,-8 10 0,-3 5 163,-15 24-1,18-23-30,1 1-1,-18 47 0,-8 49 388,10-30-202,-31 78 318,39-117-210,-34 61 0,42-84-299,10-21-121,0 0-1,0 0 0,-1-1 1,1 1-1,-1 0 0,0-1 1,0 0-1,-4 5 0,15-14 116,-1 1-161,0 0-1,0-1 1,6-5 0,25-27 13,-20 18-21,27-22 0,174-111-362,-20 17 449,-155 106-9,-31 21 12,0 0 1,-1-1-1,15-13 1,-27 22 19,-3 5 128,-1 10-77,-1 0 0,-1 0 0,-11 22 0,-7 18 24,13-30-52,6-13-182,1 0 1,-4 13-1,7-22 63,0 0-1,1 0 1,0 0 0,-1 0-1,1 0 1,0 0 0,0 0-1,1 0 1,-1-1 0,1 1-1,-1 0 1,1 0 0,2 5-1,-3-7 32,1 0 0,-1 0 0,0-1 0,1 1-1,-1 0 1,1-1 0,-1 1 0,0-1 0,1 1-1,0 0 1,-1-1 0,1 1 0,-1-1 0,1 1-1,0-1 1,-1 0 0,1 1 0,0-1 0,-1 0-1,1 1 1,0-1 0,0 0 0,-1 0-1,1 0 1,0 1 0,0-1 0,-1 0 0,1 0-1,0 0 1,0 0 0,0 0 0,-1-1 0,1 1-1,0 0 1,0 0 0,-1 0 0,1-1 0,0 1-1,-1 0 1,1-1 0,0 1 0,-1-1 0,1 1-1,0-1 1,-1 1 0,1-1 0,0 0 0,4-4 78,0 0 1,0 0 0,0-1 0,3-6 0,-5 9-146,8-12 80,12-22 0,-20 32-2,-1 0 1,0 0 0,0 0 0,0 0 0,-1 0-1,1 0 1,-1-1 0,-1 1 0,1-7 0,-2-11-32,1 15-77,-1 1 1,1 0 0,0 0-1,1 0 1,1-9-1,-1 14 51,0 1 0,-1 0 0,1 0 0,0-1 0,0 1 0,0 0 0,0 0 0,0 0 0,0 0 1,0 0-1,1 0 0,0 0 0,8-8-122,-7 6 111,0 0 1,0 0-1,1 0 1,-1 0-1,1 1 1,0-1-1,0 1 1,0 0-1,0 0 1,0 0-1,6-1 1,-7 2 53,0 0-1,-1 0 1,1 1-1,0 0 1,0-1-1,0 1 1,0 0-1,-1 0 1,1 1 0,0-1-1,0 1 1,0-1-1,0 1 1,-1 0-1,1 0 1,0 0-1,-1 0 1,1 1 0,2 1-1,0 1 104,-1 0-1,1 0 1,-1 1-1,0-1 1,0 1 0,0 0-1,-1 0 1,0 0-1,3 7 1,1 5 388,9 30 0,-12-32-258,1 0 0,1-1-1,9 18 1,-13-29-254,-1 0 0,1-1 1,0 1-1,0-1 0,1 1 1,-1-1-1,0 0 1,1 0-1,0 0 0,-1 0 1,1 0-1,0-1 0,0 1 1,0-1-1,0 0 0,0 0 1,0 0-1,0 0 1,1 0-1,-1-1 0,0 1 1,0-1-1,1 0 0,-1 0 1,0 0-1,7-2 0,1 0-832,1-1 0,0 0 0,0-1 0,-1 0 0,21-12 0,-23 11-584,0-1 1,0 0-1,-1-1 0,1 0 0,-1 0 0,-1-1 0,0 0 1,10-14-1,3-7-1236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5:20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2 859 4576,'-2'0'1694,"7"2"-1216,9 0-64,-7-4 23,0-1-1,0 1 1,0-1-1,-1-1 0,0 1 1,0-1-1,11-9 1,-11 9-270,25-21 391,-1-1 0,-1-2 1,-1-1-1,-2 0 0,37-55 0,59-86 1149,-117 165-1633,-1-1 0,1 1 0,0 0 0,0 1 0,6-5 0,-2 1 63,-8 7-116,0 1 1,0-1-1,0 0 0,0 1 1,-1-1-1,1 1 0,0-1 1,0 1-1,0-1 0,0 1 1,0 0-1,0-1 0,0 1 0,1 0 1,-1 0-1,0 0 0,0 0 1,0 0-1,0 0 0,0 0 1,0 0-1,1 1 0,0-1 9,-1 1-1,1 0 1,-1 0-1,0-1 0,1 1 1,-1 0-1,0 1 1,0-1-1,0 0 1,0 0-1,0 0 1,0 1-1,1 1 0,1 2 39,0 1 0,0 0-1,-1 0 1,0 0 0,0 0-1,1 10 1,0 17 231,-3 62 0,-1-40-156,1-31-11,1-13-47,-1 1 1,0-1 0,-1 0-1,0 0 1,-1 1-1,0-1 1,-4 12-1,3-15-44,0 1 52,-1 0-1,0 0 0,-1 0 1,1 0-1,-8 9 0,10-16-101,1 0-1,-1-1 0,1 1 0,-1-1 0,0 1 0,1-1 0,-1 1 0,0-1 1,0 0-1,0 0 0,0 0 0,0 0 0,0 0 0,0-1 0,-1 1 0,1-1 1,0 1-1,0-1 0,0 0 0,-1 0 0,1 0 0,0 0 0,0 0 0,-1 0 0,1-1 1,0 1-1,0-1 0,0 1 0,-3-2 0,-4-2-141,0-1 1,0 0-1,1 0 1,0 0-1,0-1 1,0-1-1,0 1 1,-6-9-1,1 1-74,1 0 0,1-1-1,-14-22 1,24 33 171,-1 1 0,1 0-1,0-1 1,0 1 0,0 0 0,0-1-1,1 1 1,-1-1 0,1 0 0,0 1-1,0-1 1,1-5 0,-1 8 40,0 0 0,1 0 0,-1-1-1,0 1 1,0 0 0,1 0 0,-1 0 0,1 0 0,-1 0 0,1 0 0,0 0 0,-1 0 0,1 0 0,0 0 0,0 0 0,-1 0 0,1 0 0,0 1 0,0-1 0,0 0-1,0 1 1,0-1 0,0 1 0,0-1 0,0 1 0,0-1 0,0 1 0,1 0 0,-1-1 0,0 1 0,0 0 0,0 0 0,0 0 0,1 0 0,-1 0 0,0 0-1,0 0 1,0 0 0,0 1 0,1-1 0,1 1 0,9 3 34,-1 1-1,1 1 0,-1 0 1,0 0-1,0 1 0,19 16 1,-17-12 157,1-1-1,0-1 1,20 10 0,-26-15-68,0-1 0,0 1 0,0-2 0,15 4 0,-19-6-78,-1 0 1,1 0-1,0 0 1,-1 0-1,1-1 1,0 0 0,-1 1-1,1-1 1,-1 0-1,1-1 1,-1 1-1,0-1 1,6-3-1,19-14 78,-1-1-1,47-47 1,-34 31-99,3-1 48,2 1-1,1 3 0,76-41 1,-109 67-48,1-1-59,30-12 0,-40 19 122,0-1 1,0 1 0,1 0-1,-1 1 1,0-1 0,0 1-1,1-1 1,-1 1 0,1 1-1,-1-1 1,0 0-1,5 2 1,-8-1-50,0-1 0,0 0 0,0 1 0,-1-1 0,1 1 0,0-1 0,0 1 0,-1-1 0,1 1 0,0 0 0,-1-1 0,1 1 0,0 0 0,-1-1 0,1 1 0,-1 0 0,1 0 0,-1 0 0,0-1 0,1 1 0,-1 0 0,0 0 0,1 0 0,-1 0 0,0 0 0,0 0 0,0 1 0,0 4 61,0 0-1,0-1 0,-3 10 1,2-7-12,-3 25 121,-3 20 146,-19 73 0,18-72 370,20-80-1047,42-75-409,-45 86 611,1 1-1,1 0 1,0 1-1,21-20 1,-28 29 97,1-1-30,0 1 0,0 0 0,8-5 0,-12 9 75,-1 0-1,0 1 0,1-1 0,-1 0 0,0 0 0,1 1 0,-1-1 0,0 0 1,1 0-1,-1 1 0,0-1 0,0 0 0,1 1 0,-1-1 0,0 0 0,0 1 0,1-1 1,-1 1-1,0-1 0,0 0 0,0 1 0,0-1 0,0 1 0,0-1 0,0 1 1,0-1-1,1 4 18,-1 1 0,0-1 0,0 0 1,-1 0-1,1 0 0,-1 0 0,-2 6 0,-1 13 140,0 0 177,-6 28 1,10-49-186,3-5-58,8-12-34,12-19-142,-18 27-7,0 0 0,0 0 0,0 1 0,1-1 0,0 1 0,0 0 0,1 1 0,-1 0 0,1 0 0,1 0 0,-1 1 0,0 0 0,11-4 0,-16 7 83,-1 1 0,1 0 0,-1-1 0,0 1 0,1 0-1,-1 0 1,1 0 0,-1 0 0,1 0 0,-1 0 0,1 0 0,-1 0-1,1 1 1,-1-1 0,0 1 0,1-1 0,-1 1 0,0-1 0,1 1-1,-1 0 1,0 0 0,0-1 0,1 1 0,-1 0 0,0 0 0,0 0-1,0 0 1,0 1 0,0-1 0,-1 0 0,1 0 0,1 2-1,1 4 127,0 1 0,0 0 0,0 0 0,2 14 0,3 8 261,-6-25-328,0 0-1,0 0 1,1 0 0,0 0 0,0-1 0,4 5-1,-5-7-60,0 0 0,-1 0-1,1-1 1,0 1 0,0-1-1,0 0 1,0 0 0,0 1 0,0-1-1,0-1 1,0 1 0,1 0-1,-1 0 1,0-1 0,0 1-1,1-1 1,3 0 0,8 0 32,1-2 1,-1 0-1,0 0 1,0-1-1,0-1 1,22-9-1,79-43-170,-76 35 21,-12 7 150,45-32 0,-70 45-5,-1 0-1,0-1 1,1 1-1,-1 0 0,0-1 1,0 0-1,0 1 1,0-1-1,-1 1 0,1-1 1,1-3-1,0 0 86,-2 4-103,0 1 1,1 0-1,-1 0 1,0-1-1,0 1 1,0 0 0,1 0-1,-1-1 1,0 1-1,0 0 1,0 0-1,0-1 1,0 1-1,0 0 1,0-1-1,0 1 1,1 0 0,-1-1-1,0 1 1,0 0-1,0-1 1,-1 1-1,1 0 1,0 0-1,0-1 1,0 1-1,0 0 1,0-1 0,0 1-1,-2-6 102,1 7-143,0 1 0,0-1 0,0 0 0,0 1 0,0-1 0,0 0 0,0 0 0,-1 0 0,-1 1 0,-4 4-95,-15 16 228,1 1 1,2 1 0,-25 38-1,41-57-92,1 0-1,0 0 0,0 1 1,0-1-1,-2 11 0,4-14-12,-1-1 0,1 0 0,0 1 0,-1-1 0,1 0 0,0 0 0,0 1 0,0-1 0,0 0 0,1 1 0,-1-1 0,0 0 0,0 1 0,1-1 0,-1 0-1,1 0 1,-1 1 0,1-1 0,-1 0 0,1 0 0,0 0 0,0 0 0,0 0 0,-1 0 0,1 0 0,0 0 0,0 0 0,0 0 0,0 0 0,2 0 0,-1 0-7,0-1 1,0 0-1,-1 0 1,1 0 0,0 0-1,0-1 1,-1 1-1,1 0 1,0-1 0,-1 1-1,1-1 1,0 1-1,-1-1 1,1 0-1,0 0 1,-1 0 0,0 0-1,1 0 1,-1 0-1,2-2 1,4-2-178,0-2 1,9-10-1,-7 5-116,0-2 0,-1 1-1,10-21 1,12-21-362,-23 43 226,-5 18 452,-1 1 0,0-1 0,0 1 0,0 0 0,-1-1 0,0 8-1,-1-5 71,2 1 0,1 17 0,-1-22-65,9 34 148,-9-37-143,0 1 0,0-1-1,0 0 1,1 1 0,-1-1 0,1 0 0,-1 0 0,1 1 0,0-1-1,-1 0 1,1-1 0,4 4 0,-5-5-3,0 1-1,0-1 0,0 1 1,1-1-1,-1 0 1,0 0-1,1 1 1,-1-1-1,0 0 1,1 0-1,-1 0 1,0 0-1,1-1 1,-1 1-1,0 0 1,1 0-1,-1-1 0,0 1 1,0-1-1,1 1 1,-1-1-1,1-1 1,28-18 122,-27 17-120,109-97 73,-64 61-353,96-81-338,-118 95 549,0-1-1,-2-1 1,24-35 0,-12 6 48,41-87 1,-64 110-118,-13 29 77,-9 21 174,-18 39 205,-58 86 0,64-110-274,2 0 0,1 1 0,-27 68 0,37-78-48,1 0 1,2 1-1,0 0 0,1 0 0,2 0 1,0 1-1,2 27 0,1-44 22,-1 0-1,2 1 0,-1-1 0,1 0 1,0 1-1,1-1 0,4 9 1,-6-15-33,0 0 0,0-1 0,0 1 0,0 0 0,0 0 0,1 0 0,-1-1 0,1 1 0,-1-1 0,1 1 0,-1-1 1,1 0-1,0 1 0,0-1 0,0 0 0,0 0 0,0 0 0,0 0 0,0-1 0,0 1 0,0 0 0,0-1 1,0 0-1,0 1 0,0-1 0,1 0 0,-1 0 0,0 0 0,0-1 0,0 1 0,0 0 0,5-2 0,-2 0-64,1 0-1,0-1 0,-1 0 1,1 0-1,-1 0 0,0-1 1,0 0-1,0 0 0,-1 0 1,1 0-1,4-7 0,6-8-390,19-32-1,-28 40 354,140-242-851,-111 182 1022,44-125 1,-77 192-64,1-6 42,0 0 0,-1 0 0,2-10 0,-4 19-43,0 1 0,0-1 0,1 1-1,-1-1 1,0 0 0,0 1 0,0-1-1,0 1 1,0-1 0,0 0-1,-1 1 1,1-1 0,0 1 0,0-1-1,0 1 1,0-1 0,-1 0 0,-5 5 181,-6 18 112,-11 37 710,3 0 1,-20 104-1,32-119-897,3 0 0,1 1 0,2-1-1,2 1 1,8 59 0,-7-96-301,0 0 0,0 0-1,1 0 1,0 0 0,0 0 0,1-1-1,0 1 1,5 8 0,-7-14-137,1 0-1,0 0 1,-1 0-1,1 0 1,0 0 0,0 0-1,0 0 1,0-1-1,1 1 1,-1-1 0,0 0-1,1 1 1,-1-1 0,1 0-1,-1 0 1,1-1-1,-1 1 1,1 0 0,0-1-1,-1 0 1,1 1 0,0-1-1,-1 0 1,1 0-1,0-1 1,-1 1 0,5-2-1,29-8-5909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5:21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35 2144,'5'-21'5413,"-5"21"-5322,0 0-1,-1 0 1,1 0 0,-1 0-1,1 0 1,-1 0 0,1 0-1,-1 0 1,1 0 0,0 0-1,-1 1 1,1-1 0,-1 0-1,1 0 1,0 0 0,-1 1-1,1-1 1,-1 0 0,1 0-1,0 1 1,-1-1 0,1 1-1,-20 19 1075,1 1-1,1 0 0,-21 34 1,22-30-836,7-11-142,0 1-1,1 1 1,1-1 0,0 1-1,2 1 1,-1 0 0,2 0-1,0 0 1,1 0-1,1 1 1,1 0 0,0-1-1,2 26 1,1-21-8,2 1-1,1 0 0,0-1 1,13 35-1,-13-46-127,0-1 1,0 0-1,1 1 1,1-2-1,0 1 1,0-1-1,1 0 1,0 0-1,1-1 1,-1 0-1,12 9 0,-14-14-2,-1 0 0,1 0-1,0 0 1,0-1-1,1 1 1,-1-1 0,0-1-1,1 1 1,-1-1 0,1 0-1,9 1 1,-7-2 8,0 0 1,0-1-1,0 0 0,0 0 1,0-1-1,0 0 0,11-5 1,-5 1-12,0-1 1,0 0-1,-1-1 1,0-1 0,0 0-1,-1-1 1,-1 0-1,12-12 1,-8 4-18,-1 0 1,0-1-1,19-37 1,22-66 108,-50 108-123,-1 1 1,0-1 0,0 0 0,-2-1-1,0 1 1,0 0 0,-1-1-1,-1 1 1,0-1 0,-1 1 0,-1 0-1,0-1 1,-1 1 0,-1 0-1,0 0 1,-1 1 0,0-1 0,-10-15-1,11 22 11,0 0 0,-1 1 0,0-1 0,0 1 0,-1 1-1,1-1 1,-1 1 0,-1 0 0,1 0 0,-1 1-1,0-1 1,-14-5 0,15 7-108,-1 1-1,1 0 0,-1 0 1,0 0-1,1 1 0,-1 0 1,0 0-1,0 1 0,0 0 1,0 0-1,0 0 0,0 1 1,0 0-1,1 1 0,-9 2 1,5 0-912,0 0 1,0 1-1,0 1 1,1-1-1,0 1 1,-13 11-1,2 3-1496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5:22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25 4992,'-5'0'1824,"15"0"2208,-1 0-1760,0-4-1312,10 1 1056,11-2-1153,7 1-159,15 4-448,9-5-224,6 1-64,-6 4-1727,0 4 959,-8 10-7712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5:53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2496,'-1'-2'439,"0"0"1,0 0-1,1 0 1,-1 0-1,1-1 1,0 1-1,0 0 1,0 0-1,0-1 1,0 1-1,0 0 1,0 0-1,1-1 1,-1 1-1,2-4 1,2-17 2597,-2 10-155,2 30-1646,1 5-954,1-6-139,-1 0-1,0 1 1,-1-1 0,-1 1 0,1 18 0,6 27-72,27 148 782,-35-180-648,-2 40 0,-1-26 1396,0-44-1576,1-1 0,-1 1 1,1 0-1,-1 0 0,1-1 1,-1 1-1,1-1 0,-1 1 1,1 0-1,-1-1 0,1 1 1,0-1-1,-1 1 0,1-1 1,0 1-1,0-1 0,-1 1 1,1-1-1,0 1 0,0-1 1,0 1-1,-1-2 0,-3-13 10,4 13 20,-1-2-72,0 1 1,0-1 0,1 1-1,-1-1 1,1 0 0,0 1-1,1-1 1,-1-4-1,2-12-129,-1 14 86,0 0-1,0 0 1,0 1-1,1-1 0,0 0 1,1 1-1,-1-1 1,5-6-1,6-14 84,-12 25-64,0-1 0,0 0 0,1 0 0,-1 1 0,1-1 1,-1 1-1,1-1 0,-1 1 0,1-1 0,0 1 0,0 0 0,0 0 0,0 0 1,0 0-1,0 0 0,0 1 0,0-1 0,0 0 0,0 1 0,0 0 1,1-1-1,-1 1 0,0 0 0,0 0 0,4 1 0,2-1-29,0 1-1,-1 0 0,1 1 0,0-1 1,0 1-1,8 4 0,-7-2 71,0 1-1,0-1 1,-1 1-1,0 1 1,0 0-1,9 8 0,-13-10 41,0 0-1,0 0 0,-1 1 0,0-1 1,1 1-1,-2 0 0,1-1 1,0 1-1,-1 0 0,0 1 0,0-1 1,1 8-1,-2-10 23,0 0 1,-1 1-1,1-1 0,-1 1 1,0-1-1,0 1 0,0 0 1,-1-1-1,1 1 0,-1-1 1,0 0-1,0 1 1,0-1-1,0 1 0,0-1 1,-1 0-1,0 0 0,0 0 1,1 0-1,-2 0 0,1 0 1,0-1-1,0 1 0,-1-1 1,0 1-1,1-1 0,-1 0 1,-5 3-1,3-2 31,1-1 0,-1 1-1,0-1 1,0 0 0,0-1 0,0 1 0,-9 1 0,0-1 151,-25 0 1,-16-7-258,25 2-107,3-3-159,-4 0-1412,29 6 1286,1 0 0,-1 0 0,1 0 0,-1 0-1,1 0 1,-1 0 0,1 1 0,-1-1 0,-2 2-1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 2560,'-4'-3'827,"5"6"-523,7 9 3226,-8-12-3396,0 1-1,-1-1 1,1 0-1,0 1 1,0-1 0,0 0-1,0 1 1,0-1-1,0 0 1,-1 1-1,1-1 1,0 1-1,0-1 1,0 0-1,0 1 1,0-1-1,0 0 1,1 1-1,-1-1 1,0 1 0,0-1-1,0 0 1,0 1-1,0-1 1,2 2 800,-1-1-800,0-1-11,0 1 0,0-1 0,0 1 1,0-1-1,0 1 0,1-1 0,-1 0 0,0 0 0,0 0 0,3 0 0,26-3 175,70-14 507,-68 12-542,1 1 0,44 0 0,-73 4-208,0 0 0,0 0-1,1-1 1,-1 0 0,0 1-1,0-2 1,9-2 896,-10 3-494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40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8 148 2400,'-8'3'5088,"21"14"-3376,-10-14-1555,0 0 0,0 0 1,0-1-1,0 1 0,0-1 1,1 0-1,-1 0 0,1 0 1,0 0-1,-1-1 0,1 1 1,0-1-1,0 0 0,0 0 1,0 0-1,0-1 0,0 1 1,0-1-1,5 0 0,18-2 78,1-1 0,-1-1-1,0-1 1,0-2 0,-1 0-1,46-21 1,-65 26-135,0-2-1,-1 1 1,1-1 0,-1 0-1,0 0 1,9-8 0,-14 11-87,0 0 0,0 0 0,0 0 0,0 0 0,0-1-1,0 1 1,0 0 0,0 0 0,0-1 0,-1 1 0,1-1 0,0 1 0,-1-1 0,1 1 0,-1-1 0,0 1 0,1-1 0,-1 1 0,0-1-1,0 1 1,0-1 0,0 1 0,0-1 0,0 0 0,-1 1 0,1-1 0,-1 1 0,1-1 0,-1 1 0,1 0 0,-1-1 0,0 1 0,1-1-1,-1 1 1,0 0 0,0 0 0,-2-2 0,-1-1-17,0 0-1,0 0 0,0 0 1,0 1-1,-1 0 0,0 0 1,-9-5-1,3 4-8,-1 0 1,-20-4 0,18 5-50,0 1 0,0 0 1,0 1-1,-22 1 1,28 1 38,1 0 0,-1 0 0,1 1 0,0 0 0,0 0 0,0 1 0,0 0 0,0 0 0,1 1 0,-11 6 1,6-1-53,0 1 0,0 0 1,1 1-1,0 0 0,1 1 1,-12 18-1,20-27 86,-1-1 1,1 1-1,0-1 0,0 1 1,1 0-1,-1 0 1,1-1-1,-1 1 0,1 0 1,0 0-1,0 4 1,5 35 53,-2-26 16,-2-9-39,1 1-1,0-1 1,1 0 0,0 0 0,0 0 0,0 0 0,9 12 0,-1-4 473,25 28 0,-21-28-328,1 0 0,0-2 0,1 0 0,1 0 1,0-2-1,0 0 0,1-1 0,1-1 0,0-1 0,23 6 0,-31-11-130,-1 0 1,1-1-1,0-1 0,0 0 0,0-1 0,0 0 0,0-1 0,0 0 0,0-1 0,22-6 0,-20 4-1061,-1-1 0,0 0-1,-1-1 1,1-1 0,16-11 0,-25 15 311,6-4-2472,16-15 0,-12 6 66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3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1664,'0'0'8304,"6"-3"-7542,31 0 278,58-11-325,-86 13-619,0 1 1,15 1 0,-19 0-314,1-1 0,0 0 0,0 0 0,-1 0 0,1-1 0,0 0 1,8-2-1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5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 2144,'-4'-9'6284,"3"16"-4968,0 93 220,-1-15-243,14 131 0,-9-199-1112,10 29 0,-9-35 190,-1 0 1,0 1-1,0 0 0,1 23 1,3-49-58,0 2-271,-2 3-37,0 0-1,9-12 1,-5 7-156,1 1 6,0 1-1,1 0 1,18-16 0,-22 22 65,-5 4 51,0 0 0,0 1 0,0-1 0,0 1-1,1 0 1,-1-1 0,1 1 0,-1 0 0,1 1 0,-1-1 0,1 0 0,-1 1 0,1-1 0,0 1 0,-1 0 0,1 0 0,0 0-1,-1 0 1,1 0 0,0 1 0,-1-1 0,1 1 0,-1 0 0,1-1 0,-1 1 0,4 2 0,5 2-9,-1 1 0,1 1 0,-1 0 1,12 10-1,-17-14 35,2 4 140,1-1 1,-1 1 0,0 0-1,-1 0 1,10 13 0,-14-18-100,-1 1 0,0-1 0,1 0 1,-1 1-1,0-1 0,0 1 0,0-1 1,-1 1-1,1 0 0,0-1 0,-1 1 1,0 0-1,0-1 0,0 1 1,0 0-1,0-1 0,0 1 0,-1 0 1,1-1-1,-1 1 0,0-1 0,1 1 1,-1-1-1,-2 5 0,1-4 56,0 0 0,0 0 0,0 0 0,0 0 0,0 0 0,-1 0 1,1-1-1,-1 1 0,0-1 0,1 0 0,-1 0 0,0 0 0,0 0 0,-1 0 0,1 0 0,-5 1 0,-1 0 21,-1-1 1,1 0-1,-1 0 0,1-1 0,-1 0 0,0 0 1,-15-2-1,-69-13 157,81 12-287,4 0-62,-1-1-1,1 0 0,0-1 1,-10-5-1,-7-3-3166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6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3136,'-2'8'4837,"3"-8"-4752,11 17 752,4 6-164,-7-5-359,-1 0 0,0 1 0,-2-1 0,0 2 0,-1-1 0,-1 1 0,-1-1 0,1 22 0,0-4 156,-4-37-449,-1 0 1,2 1 0,-1-1 0,0 0 0,0 1-1,0-1 1,0 1 0,0-1 0,0 0 0,0 1-1,0-1 1,1 0 0,-1 1 0,0-1-1,0 0 1,0 1 0,1-1 0,-1 0 0,0 1-1,0-1 1,1 0 0,-1 1 0,1-1-9,-1 0 0,0 0 0,0 0 0,0 0 0,0 0 0,1 0 0,-1 0 0,0 0 0,0 0 0,0 0 0,0 0 0,1 0 0,-1 0 0,0 0 0,0 0 0,0 0 0,0 0 0,1 0 0,-1 0 0,0 0 0,0 0 0,0 0 0,0 0 0,0 0 0,1-1 0,-1 1 0,0 0 0,0 0 0,0 0 0,0 0 0,0 0 0,0 0 0,1 0 0,-1-1 0,0 1 0,0 0 0,0 0 0,0 0 0,0 0 0,0-1 0,2-4-3,-1 0 1,0-1-1,0 1 0,1-11 0,1-9-87,4-12 132,11-43-127,-16 71 44,2-1 0,-1 1 0,1 1 0,1-1-1,0 1 1,8-12 0,-5 9-78,-8 9 76,1 1 0,0-1-1,0 1 1,-1 0 0,1 0-1,0-1 1,0 1 0,0 0-1,0 0 1,0 0 0,0 0-1,1 0 1,-1 0 0,0 0-1,1 1 1,-1-1 0,0 0 0,1 1-1,-1-1 1,0 1 0,1-1-1,-1 1 1,1 0 0,1 0-1,-2-1 22,0 1-1,0 1 1,0-1-1,-1 0 1,1 0-1,0 0 1,0 0-1,0 1 1,0-1-1,-1 0 1,1 1 0,0-1-1,0 1 1,0-1-1,-1 1 1,1-1-1,0 1 1,-1-1-1,1 1 1,-1 0-1,1-1 1,-1 1-1,1 0 1,-1-1-1,2 3 1,-1 0 103,0 1 1,0 0 0,0-1-1,1 8 1,0 3 142,1 3-109,-1-1-1,0 0 1,-2 23-1,3 21 67,-3-55-117,0-1-1,0 1 1,0-1 0,-2 9-1,0 7 272,2-19-97,0-1-236,0 0 0,1 0 0,-1 0 0,0 0 0,1 0 0,-1 0 0,0 0 0,1-1 1,-1 1-1,0 0 0,1 0 0,-1 0 0,0 0 0,1-1 0,-1 1 0,0 0 0,0 0 1,1-1-1,-1 1 0,0 0 0,0-1 0,0 1 0,1-1 0,20-44 145,-6 14-275,-9 18 47,0 0-1,1 0 0,11-14 1,-15 23 66,0 1-100,-1-1 0,1 1 0,0-1 0,0 1 0,7-4 1,-10 7 97,1 0 0,0 0 0,0 0 1,-1 0-1,1 1 0,0-1 1,-1 0-1,1 0 0,0 1 1,-1-1-1,1 1 0,0-1 0,-1 0 1,1 1-1,-1 0 0,1-1 1,-1 1-1,1-1 0,-1 1 1,1-1-1,-1 1 0,1 1 0,1 0-76,0 1 156,1 1 0,-1-1 0,0 0 0,0 1 0,-1-1 0,1 1 0,-1 0 0,0-1-1,1 1 1,-2 0 0,2 6 0,0 6 311,-1 25 1,-1 78-63,0-118-821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6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4064,'0'-8'1504,"5"8"608,-5 8-832,0 5-768,0 4-96,0 1-256,0 3 32,0 0-128,0 0 32,0 0-32,0-6-256,0-1 96,0-2-2624,0-3 1472</inkml:trace>
  <inkml:trace contextRef="#ctx0" brushRef="#br0" timeOffset="1">30 13 1408,'-19'-12'512,"13"17"-384,1-5-64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3136,'-1'2'1029,"0"1"-736,1 1-1,-1-1 0,1 1 1,0-1-1,0 1 0,0 0 1,1 5-1,1 10 1102,3 27 392,-3-35-1047,1 24 0,-3-14-135,0-3-151,0-1 0,3 19 0,-2-29-394,1 2 672,-1-9-716,-1 0 1,0 0 0,1 0-1,-1-1 1,0 1-1,1 0 1,-1 0 0,0 0-1,1-1 1,-1 1-1,0 0 1,0 0 0,1-1-1,-1 1 1,0 0-1,0 0 1,1-1 0,-1 1-1,0 0 1,0-1-1,0 1 1,0 0 0,1-1-1,-1 1 1,0 0-1,0-1 1,0 0 0,29-60-496,-5 19 165,-17 27 239,2 1 0,0-1 0,18-21 0,-27 35 94,1 1-1,-1-1 1,1 0-1,-1 1 1,1-1-1,-1 1 1,1-1 0,0 1-1,-1-1 1,1 1-1,0-1 1,-1 1-1,1 0 1,0-1 0,0 1-1,0 0 1,-1 0-1,1-1 1,0 1 0,0 0-1,0 0 1,1 0-1,-2 0 21,1 1 0,0-1-1,-1 1 1,1-1-1,-1 0 1,1 1-1,0-1 1,-1 1 0,1-1-1,-1 1 1,1 0-1,-1-1 1,0 1 0,1-1-1,-1 1 1,1 0-1,-1-1 1,0 1 0,1 1-1,0 3 161,0 0-1,1 1 1,-2-1-1,1 0 1,0 8-1,4 133 1771,-1-112-1609,1 0-4488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8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 4160,'0'-1'29,"1"-1"859,-1 2-859,0 0-1,0 0 1,0 0-1,1 0 1,-1 0 0,0 0-1,0 0 1,0 0 0,0 0-1,0 0 1,0 0 0,0 0-1,0 0 1,0 0 0,0 0-1,0 0 1,1 0 0,-1 0-1,0 0 1,0 1 200,0-1-200,0 0-17,1 0-1,-1 0 1,0 0 0,0 0-1,0 0 1,0 0 0,0 0 0,1 0-1,-1 0 1,0 0 0,0 0-1,0 0 1,0 0 0,0 0 0,1 0-1,-1 0 1,0 0 0,0 0-1,0 0 1,0 0 0,0 0 0,1 0-1,-1 0 1,0 0 0,0 0-1,0 0 1,4-2 1512,-4 2-1504,2 6 1196,-1 13 194,-15 72 958,-47 166 0,43-201-1836,-10 32 216,10-36-259,6-20-93,12-31-390,0-1-1,0 1 1,0-1-1,0 1 0,0-1 1,0 1-1,0-1 0,1 1 1,-1-1-1,0 1 0,0-1 1,0 1-1,0-1 0,1 1 1,-1-1-1,0 1 0,1-1 1,-1 1-1,0-1 1,1 0-1,-1 1 0,0-1 1,1 0-1,-1 1 0,1-1 1,-1 0-1,1 0 0,-1 1 1,1-1-1,-1 0 0,1 0 1,-1 0-1,1 1 0,-1-1 1,1 0-1,-1 0 1,1 0-1,-1 0 0,1 0 1,26 2 131,160-5 119,-32-3-186,-153 6-230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9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4 102 4064,'-4'-12'3584,"18"8"-608,13-1-701,89-19 692,-15 3-2212,164-13-1,-204 33-3511,-54 27-8405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19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92 4320,'-11'6'1456,"10"-6"-1396,1 1 0,-1-1 0,0 0 1,0 1-1,0-1 0,1 1 0,-1-1 0,0 1 0,1-1 0,-1 1 1,0-1-1,1 1 0,-1 0 0,1-1 0,-1 1 0,1 0 0,-1 0 0,-1 2 462,0 0-1,1 1 1,0-1-1,-1 0 1,1 0-1,0 1 0,0 4 1,1-7-458,0 1 1,0 0-1,1-1 1,-1 1-1,0-1 1,1 1-1,-1-1 1,1 1-1,-1-1 1,1 1-1,0-1 1,0 0-1,0 1 1,0-1-1,0 0 1,0 0-1,0 0 1,0 0-1,2 2 1,-1-1 20,0 0-1,0-1 1,1 1 0,-1 0 0,1-1 0,-1 1 0,1-1 0,-1 0 0,1 0 0,0 0 0,0 0-1,0 0 1,4 0 0,-2-1 11,-1 0 0,1 0 1,0-1-1,0 0 0,-1 0 0,1 0 0,8-4 0,-2 1 47,-1 0 1,1-1-1,-1 0 1,0-1-1,-1 0 1,1-1-1,-1 0 1,-1 0-1,11-11 1,-18 16-93,0 0 1,1 0 0,-1-1 0,0 1 0,-1 0 0,1 0 0,0 0 0,0-1 0,-1 1 0,0 0 0,1-1 0,-1 1 0,0 0 0,0-1 0,0 1-1,-1 0 1,1-1 0,0 1 0,-1 0 0,0-1 0,1 1 0,-1 0 0,0 0 0,0 0 0,0 0 0,0 0 0,-1 0 0,1 0 0,-1 0-1,1 0 1,-1 0 0,-2-1 0,1-1-41,-1 1-1,0 0 0,1 0 0,-1 0 0,0 0 1,-1 1-1,1 0 0,0 0 0,-1 0 0,1 0 1,-1 0-1,0 1 0,0 0 0,1 0 1,-7 0-1,5 1-87,0 1-1,0 0 1,0 0 0,0 1 0,1-1 0,-1 1-1,0 1 1,1-1 0,-1 1 0,1 0-1,0 0 1,-9 7 0,10-7-506,0 1-1,0-1 1,1 1 0,-1 0-1,1 0 1,0 0 0,0 0-1,0 1 1,-2 5 0,-4 11-2009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21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3136,'0'-3'415,"-1"2"-304,1 0 0,0 0 0,0 0-1,0 0 1,0 0 0,0 0 0,1 1 0,-1-1 0,0 0 0,0 0 0,0 0 0,1 0 0,-1 0 0,1 0 0,-1 1 0,0-1 0,1 0 0,-1 0 0,1 1 0,0-1 0,-1 0 0,1 1 0,0-1 0,0 0 0,10-9 4222,-7 21-2901,0 12-839,-1 1 1,1 30-1,-1-13-101,6 44 591,34 144-1,-33-195-1016,-6-21 26,0 0-1,-1 0 0,0 0 1,1 24-1,1-9 1978,-4-28-2055,1-1 0,-1 0 0,0 0-1,0 0 1,0 0 0,0 0 0,0-1-1,0 1 1,0 0 0,0 0 0,0-1 0,1-2-1,3-3-48,14-14 66,-13 13-122,1 0-1,1 0 0,0 0 1,0 1-1,0 0 1,1 1-1,0 0 0,0 0 1,12-5-1,-8 5-37,-7 4 22,0-1 0,1 1-1,-1 0 1,0 0 0,9-1 0,-13 3 75,1 0-1,0 0 1,-1 0-1,1 1 1,-1-1 0,1 1-1,0-1 1,-1 1 0,1 0-1,-1 0 1,1 0-1,-1 0 1,0 1 0,1-1-1,-1 1 1,3 2-1,0 1 107,-1-1 0,0 1 0,0-1 0,-1 1 0,1 0-1,-1 1 1,0-1 0,-1 1 0,1-1 0,-1 1 0,0 0-1,-1-1 1,1 1 0,0 10 0,-1-10 80,0 0-1,-1 1 1,0-1 0,0 0 0,-1 0-1,1 0 1,-1 0 0,-1 0-1,1 0 1,-1 0 0,0 0 0,0-1-1,-1 1 1,-5 8 0,7-12-98,-1 0 1,1-1 0,-1 1 0,0 0 0,1-1-1,-1 0 1,0 1 0,0-1 0,0 0-1,0 0 1,-1 0 0,1 0 0,0-1 0,0 1-1,0 0 1,-1-1 0,1 0 0,0 0-1,-1 1 1,1-1 0,0 0 0,-1-1 0,-3 0-1,-5-1 117,0 0 0,1-1 1,-18-8-1,27 11-164,-18-8-129,-69-30-349,76 32-1262,0-1 0,-17-13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22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34 4320,'-3'-3'1623,"10"6"-884,-6 5 840,8 125 1706,-4-19-485,-4-126-2229,12-51-656,-9 40 19,0 0 1,2 0-1,1 1 0,0 0 1,2 0-1,20-37 1,-28 58 73,0-1 0,0 1 1,0-1-1,0 1 0,0 0 0,1-1 0,-1 1 1,0 0-1,1 0 0,-1 0 0,1 0 0,-1 0 1,1 0-1,2-1 0,-3 2 21,0 0 0,1 0 0,-1 0 1,0 0-1,0 0 0,0 0 0,0 0 0,0 0 0,0 1 0,0-1 0,0 1 0,0-1 0,0 1 1,0-1-1,0 1 0,0-1 0,0 1 0,0 0 0,0-1 0,-1 1 0,1 0 0,0 0 1,-1 0-1,1 0 0,0 1 0,3 3 36,-1 0 0,0 1 0,0 0-1,-1-1 1,1 1 0,-1 0 0,-1 0 0,2 7 0,6 52 517,-9-61-527,1 69 445,-1-45 125,10-36-33,32-34-834,29-25-190,-62 61 356,-1-1 0,1 2 1,0-1-1,0 1 0,0 1 1,1 0-1,11-4 0,-18 7 79,-1 1-1,1-1 1,0 1-1,-1-1 1,1 1-1,0 0 1,-1 0-1,1 0 1,0 1-1,-1-1 1,1 0-1,0 1 1,-1 0-1,1 0 1,-1 0-1,1 0 1,2 1-1,-2 1 81,1-1 0,-1 1 0,0 0 0,0 0 0,0 0 0,0 0 0,0 0 0,-1 1 0,5 6 0,-2 1 178,0 0-1,-1 0 1,0 0-1,0 1 1,-2-1 0,4 22-1,-5 20-357,-1-35 210,-6-1-61,4-11-2202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41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0 164 2496,'2'-15'9880,"5"-3"-9955,-6 16 419,5-10-195,1 0 1,1 1-1,0 0 0,0 0 1,1 1-1,0 0 0,13-10 1,-22 20-151,24-20 6,-22 19-4,0-1 1,0 1-1,0 0 0,0 0 1,0 0-1,0 0 1,0 0-1,0 1 1,0-1-1,1 1 0,2-1 1,-4 1-1,0 0 1,0 0-1,0 0 0,0 1 1,0-1-1,0 0 0,0 1 1,1-1-1,-1 1 1,0-1-1,0 1 0,-1 0 1,1-1-1,0 1 0,0 0 1,0 0-1,0-1 0,-1 1 1,1 0-1,0 0 1,0 0-1,-1 0 0,1 0 1,-1 0-1,1 0 0,0 2 1,0 2-19,1 1 0,-1-1 0,2 11 0,-2-11 75,1 17 83,-2 0 0,0 0 1,-1 0-1,-1 0 0,-5 23 1,3-27-65,-1 1 1,-1-1 0,-1-1-1,0 1 1,-1-1 0,-18 28 0,-15 3 274,40-47-355,0 0 1,0 0 0,0 0-1,0 0 1,0 0 0,0 0 0,0 0-1,0 0 1,0 0 0,0-1-1,-1 1 1,1-1 0,-2 1 0,3-1-68,-4 0 134,124 4 1365,-101-3-1401,26 5 0,-33-4 34,7 4-228,-3-1-2110,-14-5 1720,0 0 1,0 1-1,0-1 0,0 0 0,-1-1 0,1 1 1,0 0-1,0-1 0,1 0 0,14-6-4361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22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5152,'-10'3'7245,"10"-3"-7103,-5 10 535,-2-1-189,1 0 1,1 1-1,-1 0 1,2 1-1,-7 17 1,9-22-473,0 0 1,1 0-1,0 0 1,0 0 0,0 0-1,1 0 1,0 1-1,0-1 1,1 0-1,-1 0 1,1 0 0,2 7-1,-1-10 33,-1 0 0,0 0 1,0 0-1,1-1 0,0 1 0,-1-1 0,1 1 0,0-1 0,0 1 1,1-1-1,-1 0 0,0 0 0,6 3 0,-8-5-33,0 0-1,1 0 1,-1 0-1,0 0 1,1 0-1,-1 0 1,0 0-1,1-1 1,-1 1 0,0 0-1,0 0 1,1 0-1,-1 0 1,0 0-1,0-1 1,1 1-1,-1 0 1,0 0-1,0 0 1,1-1-1,-1 1 1,0 0 0,0 0-1,0-1 1,1 0 0,3-2-149,-1-1 0,1 0 0,-1 0 0,0 0 0,0 0 0,-1 0 0,1 0 0,-1-1 0,2-4 0,1-5-416,4-25-1,-3 12 382,-5 20 163,3-3-203,-3 31 725,-1-14-397,1 0 1,0 1-1,0-1 0,0 0 0,1 0 1,0 0-1,0 0 0,1-1 0,-1 1 1,2 0-1,-1-1 0,1 0 0,0 0 1,0 0-1,1 0 0,-1-1 0,1 0 1,1 0-1,-1 0 0,1 0 0,10 6 0,-3-2-45,-11-7-198,1 0-1,-1-1 1,0 1 0,1-1-1,-1 1 1,1-1 0,-1 0-1,1 0 1,0 0-1,0 0 1,-1-1 0,1 1-1,0-1 1,4 1 0,3-1-1943,14-1-3292,-11-3 3214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23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5632,'61'34'7685,"-42"-21"-7324,-1 1 0,0 1 0,-1 1-1,-1 0 1,-1 1 0,0 1 0,-1 1 0,14 24 0,-27-41-766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6:23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10 5632,'-25'-9'2112,"20"18"-1664,-9 8-96,5-8 1568,-5 3-1120,-10 4 2208,-9 5-1696,-4 0 351,-10 0-991,-2 0-320,2-4-224,-1 4-256,12-3 64,2-3-1600,6 3 929,9-1-5697,14 4 3584,5 4-1056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19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275 31 1472,'-13'3'5178,"22"-4"-2902,-12-6 298,1 3-2709,0-1 813,2 4-625,0 1 0,-1-1 0,1 0 0,0 0-1,-1 1 1,1-1 0,-1 0 0,1 1-1,-1-1 1,0 1 0,1-1 0,-1 0-1,1 1 1,-1-1 0,0 1 0,1 0 0,-1-1-1,0 1 1,0 0 0,0-1 0,-2 0-29,1 0 1,-1 1 0,1-1 0,-1 1 0,1-1-1,-1 1 1,1 0 0,-1 0 0,0 0 0,1 0-1,-1 0 1,1 1 0,-1-1 0,1 1-1,-1 0 1,1 0 0,0 0 0,-4 1 0,-4 4-10,0 0 0,-17 13 1,11-6 37,-4 0 77,1 2 1,0 0-1,2 1 0,-26 29 0,40-41-141,1-1-1,-1 1 1,1 1 0,0-1-1,-3 7 1,4-10 14,1 1 0,-1-1-1,1 1 1,0-1 0,0 1 0,-1-1 0,1 1 0,0-1 0,0 0-1,0 1 1,1-1 0,-1 1 0,0-1 0,1 1 0,-1-1-1,0 1 1,1-1 0,0 0 0,-1 1 0,1-1 0,1 2 0,4 4 2,1 0 0,0-1 0,0 1 0,0-1 0,10 5 1,44 25 237,-46-27-192,9 2-1,1 0 0,-1-2 0,2 0 0,26 5 1,-46-12 34,1 0 0,-1 0 1,0 1-1,0 0 0,0 0 1,0 1-1,-1 0 0,1 0 1,-1 0-1,0 0 0,0 1 1,0 0-1,-1 0 0,6 8 1,-10-11-22,0 1 1,0-1-1,0 1 1,0-1-1,0 1 1,-1-1-1,1 1 1,-2 4-1,0-1 91,2-4-119,-1 0 0,0 0 0,0 0-1,0 0 1,0-1 0,0 1 0,0 0-1,0-1 1,-1 1 0,1-1-1,0 1 1,-1-1 0,1 1 0,-1-1-1,0 0 1,-3 2 0,1-1 53,0 0 0,0 0 0,0-1 1,0 1-1,-1-1 0,-6 2 0,-116 2 365,124-4-868,1-1 0,0 1 0,0-1 1,-1 1-1,1 0 0,0 0 0,0 0 0,0 0 1,0 0-1,0 0 0,-3 3 0,10 25-11441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21.4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11 3392,'-10'-11'6093,"9"18"-3877,1 6-1730,1-1-162,-1-1 1,-1 0-1,0 0 0,-4 15 0,-14 65 1083,17-77-1251,1 1 0,0 0 0,1 0-1,2 19 1,-1-32-109,-1 0-1,0 1 1,1-1 0,0 1-1,0-1 1,0 0-1,0 0 1,0 1 0,0-1-1,0 0 1,1 0-1,-1 0 1,1 0 0,-1-1-1,1 1 1,0 0-1,0-1 1,-1 1 0,1-1-1,1 1 1,-1-1-1,0 0 1,0 0 0,0 0-1,1 0 1,-1 0-1,0-1 1,1 1 0,-1-1-1,0 1 1,1-1-1,3 0 1,3 0 67,-1 0 0,1-1 1,-1 0-1,0 0 0,1-1 0,-1 0 0,0-1 0,9-3 0,0-3-85,0 0-1,0 0 0,-1-2 0,0 0 0,-1-1 1,0 0-1,-1-2 0,0 1 0,-1-2 0,-1 0 1,0 0-1,-1-1 0,12-23 0,-11 17 16,-8 12-109,1 1 1,1-1 0,9-11 0,-17 26-227,-1 1 1,1 1 0,0-1 0,1 0-1,-2 11 1,-6 48 277,8-53 13,1-1-1,0 1 1,0-1-1,1 1 1,1-1-1,2 12 1,-3-20 53,0 0 0,0 0 0,0 0 1,0 1-1,1-1 0,-1-1 0,1 1 1,0 0-1,0 0 0,0 0 0,0-1 1,0 1-1,0-1 0,1 0 1,-1 0-1,1 0 0,-1 0 0,1 0 1,0 0-1,0-1 0,0 1 0,0-1 1,0 0-1,7 2 0,-8-3-19,0 0 0,0 0-1,0 0 1,0 0 0,0-1-1,0 1 1,0 0 0,0-1 0,0 1-1,0-1 1,0 0 0,3-1-1,23-16 367,-20 12-379,0-1 29,-1 0 1,0 0-1,0 0 0,-1-1 1,10-15-1,13-15-43,-12 18-22,21-37 1,-2 5-309,-36 52 301,0 0 0,0-1 0,1 1-1,-1 0 1,0 0 0,0-1 0,0 1 0,1 0-1,-1 0 1,0 0 0,0-1 0,1 1 0,-1 0-1,0 0 1,0 0 0,1 0 0,-1 0 0,0-1 0,0 1-1,1 0 1,-1 0 0,0 0 0,1 0 0,-1 0-1,0 0 1,1 0 0,-1 0 0,0 0 0,0 0-1,1 0 1,-1 0 0,0 1 0,1-1 0,-1 0 0,0 0-1,0 0 1,1 0 0,-1 0 0,0 1 0,0-1-1,1 0 1,-1 0 0,0 0 0,1 1 0,10 18-205,3 25-16,-14-44 239,2 14 93,0 0 0,0-1 0,-2 1-1,-1 20 1,1-6-26,-5 2 1622,15-34-1258,0-3-370,-1-1 0,15-14 0,9-8-58,-25 24-44,29-23-273,73-41-1,-108 69 287,0 0 1,0 0 0,0 0-1,0 1 1,0-1 0,0 1-1,0-1 1,0 1 0,0 0-1,1 0 1,-1 0 0,0 0-1,2 0 1,-2 0 14,-1 1-1,0-1 1,0 0 0,0 1-1,0-1 1,0 1-1,0-1 1,-1 1 0,1-1-1,0 1 1,0 0 0,0-1-1,0 1 1,-1 0-1,1 0 1,0 0 0,-1-1-1,1 1 1,-1 0 0,1 0-1,-1 0 1,1 0-1,-1 0 1,1 0 0,-1 0-1,0 0 1,0 0 0,1 0-1,-1 1 1,1 24 112,-1 34-1,-1-21 218,-2-13 611,7-35-491,15-9-459,-13 13-3,-1-1 0,0 1 1,0-1-1,6-9 0,37-55-168,-29 45 13,-9 13 50,-10 12 121,1-1-1,-1 1 0,0-1 1,1 1-1,-1-1 1,1 0-1,-1 1 0,1 0 1,-1-1-1,1 1 0,-1-1 1,1 1-1,-1 0 1,1-1-1,0 1 0,-1 0 1,1-1-1,-1 1 0,1 0 1,0 0-1,-1 0 0,1 0 1,0 0-1,-1 0 1,1 0-1,1 0 0,-1 0 9,0 1-1,-1-1 1,1 1 0,0-1-1,-1 1 1,1 0-1,0-1 1,-1 1 0,1 0-1,-1 0 1,1-1-1,-1 1 1,0 0-1,1 0 1,-1 0 0,1 1-1,1 4 89,-1 0 0,0 0-1,0 0 1,0 10-1,0-4 79,-1 0-1,2 0 0,0 0 1,0-1-1,1 1 0,1 0 1,7 17-1,-6-21-89,-1 0 1,1-1-1,1 1 1,7 8-1,-6-9-651,0-2-2375,-6-5 2687,-1 0 0,1 0 1,0 0-1,1 1 0,1-1-844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24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98 2816,'-13'-4'11826,"2"12"-12522,7-6 777,1 0-1,-1 0 1,0 0 0,1 1-1,-1-1 1,1 1-1,0 0 1,0 0-1,0 0 1,0 1 0,1-1-1,-1 1 1,1-1-1,0 1 1,-3 7-1,4-9-54,1 0-1,-1 0 0,1 1 0,-1-1 1,1 0-1,0 0 0,0 1 0,0-1 0,0 0 1,0 0-1,0 1 0,1-1 0,-1 0 0,1 0 1,-1 0-1,1 0 0,0 1 0,0-1 0,0 0 1,0-1-1,0 1 0,1 0 0,-1 0 1,0 0-1,1-1 0,0 1 0,-1 0 0,1-1 1,0 0-1,0 1 0,2 0 0,0 1 56,0-1-1,0 0 1,1 0-1,-1-1 1,1 1-1,-1-1 1,1 0-1,0 0 1,-1 0-1,1-1 1,8 0-1,2 0 151,0-2 0,20-4-1,-16 2 16,-13 3-130,1-1 1,-1 0-1,13-5 0,-17 6-81,0 0-1,0 0 0,0 0 0,-1 0 1,1 0-1,0-1 0,0 1 0,-1 0 1,1-1-1,-1 0 0,1 1 0,-1-1 1,0 0-1,0 0 0,2-3 0,-2 4-22,-1 0-1,0 0 0,0 0 0,0 0 0,0 0 0,-1 0 0,1 0 0,0 0 0,0 1 0,0-1 0,-1 0 1,1 0-1,0 0 0,-1 0 0,1 1 0,-1-1 0,1 0 0,-1 0 0,0 1 0,1-1 0,-2 0 0,-16-17-93,11 13-64,-2-2 111,-1 0 1,0 1-1,-1 0 0,0 0 0,1 2 0,-1-1 0,-13-2 0,6 0 37,5 3 210,5 0-985,25 4 305,-5 0 469,-1 1 1,23 6-1,14 1 165,68-6 338,-64-3-197,-29 0-176,-1 0 0,1-2 0,-1 0 0,1-2 0,-1 0 0,23-10 0,6-6 131,-50 21-254,-1 0 0,0 0 0,1 0 0,-1 0 0,0 0 0,0 0 0,0 0 0,1 0 0,-1-1 0,0 1 0,0 0 0,1 0 0,-1 0 0,0 0 0,0-1 0,0 1 0,0 0 1,1 0-1,-1 0 0,0-1 0,0 1 0,0 0 0,0 0 0,0-1 0,0 1 0,1 0 0,-1 0 0,0-1 0,0 1 0,1 5-20,0-1-2,0 1 0,-1 0 0,1 0 0,-1 0-1,0 0 1,0 8 0,-1-8 53,1 1 0,0-1-1,0 1 1,1-1 0,1 10-1,12 59 64,-10-57 138,-4-16-166,11 2 529,-9-4-581,1 0 1,0-1-1,0 0 1,-1 1-1,1-1 1,-1 0-1,0 0 1,0 0-1,1-1 0,-1 1 1,-1 0-1,1-1 1,2-3-1,4-8 54,8-21 1,-9 20-107,17-43 52,-10 32-326,-14 26 295,0-1 0,0 1 1,0-1-1,1 1 0,-1 0 1,0-1-1,0 1 0,0-1 0,0 1 1,0 0-1,0-1 0,1 1 1,-1-1-1,0 1 0,0 0 1,1-1-1,-1 1 0,0 0 1,1-1-1,-1 1 0,0 0 1,1 0-1,-1-1 0,0 1 0,1 0 1,-1 0-1,0 0 0,1-1 1,-1 1-1,1 0 0,-1 0 1,0 0-1,1 0 0,-1 0 1,1 0-1,-1 0 0,1 0 0,-1 0 1,0 0-1,1 0 0,0 0 1,16 12-475,-5-2 339,-1-3 154,-4-2 37,1 0 0,0 0 1,1-1-1,-1 0 0,1 0 1,17 4-1,30 8-129,-44-11 86,0-1 0,0-1 0,0 0 0,1-1-1,19 2 1,-17-4 109,-1-1 0,1 0 1,-1-1-1,1 0 0,18-7 0,-29 8-103,0 0 0,0-1-1,0 1 1,0-1 0,0 0 0,-1 0 0,1-1 0,0 1 0,-1-1 0,0 0 0,1 0-1,-1 0 1,-1 0 0,1-1 0,0 1 0,-1-1 0,1 1 0,-1-1 0,0 0 0,-1 0-1,3-7 1,-3 9-23,-1 0 1,0 1-1,0-1 0,1 0 0,-1 0 0,-1 0 0,1 0 0,0 1 0,0-1 0,-1 0 0,1 0 0,-1 0 0,0 1 0,1-1 1,-1 0-1,0 1 0,0-1 0,0 1 0,0-1 0,0 1 0,0-1 0,-1 1 0,-1-2 0,2 2-8,0 0 0,0 0-1,-1 0 1,1 1 0,0-1-1,-1 0 1,1 1 0,0-1 0,-1 1-1,1-1 1,-1 1 0,1-1-1,-1 1 1,1 0 0,-1 0-1,1 0 1,-1 0 0,1 0-1,-1 0 1,1 0 0,-1 1 0,1-1-1,-1 0 1,1 1 0,-1-1-1,1 1 1,0 0 0,-2 0-1,-8 6-10,1 0 1,0 1-1,0 0 0,-17 18 0,25-24 34,0 1 0,0-1 0,0 1 0,0 0-1,0 0 1,0 0 0,1 0 0,0 0 0,-1 0 0,1 0 0,0 0 0,1 1 0,-1-1-1,1 0 1,-1 1 0,1-1 0,0 0 0,0 1 0,0-1 0,1 0 0,-1 1 0,1-1 0,0 0-1,1 5 1,1-3 27,0 0-1,0 1 1,0-1 0,1-1-1,-1 1 1,1 0-1,1-1 1,-1 0-1,0 0 1,1 0 0,0-1-1,0 1 1,0-1-1,0 0 1,1-1-1,-1 1 1,1-1-1,8 2 1,-6-2 35,0 0 0,0 0 0,1-1 0,-1 0 1,0-1-1,1 0 0,-1 0 0,0-1 0,1 0 0,-1 0 0,0-1 0,14-5 0,132-55 422,-148 60-449,0 0-1,1 0 1,-1 0 0,0 1 0,1 0 0,-1 1 0,0-1 0,1 1-1,-1 0 1,1 1 0,10 2 0,1 2 140,0 0 1,29 14-1,-40-16-138,5 2-107,1-1 1,-1 0-1,1-1 1,24 3-1,22-3-4650,-48-3 2608,-1 1-1,0 0 0,19 5 1,-13-2-3394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26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0 147 2144,'11'-12'8899,"-6"19"-7181,1 15-1875,-5-18 795,6 25 557,3 43-1,-3-10-719,12 102 805,-18-131 1099,-3-67-1979,-1 1 1,-12-50-1,-3-27-364,18 98-39,-1-1 0,2 1 0,0-1 0,1 1 0,2-13 0,22-60-272,-22 73 181,0 1-1,1 0 1,1 0 0,6-10 0,-10 18 55,0 1 1,1-1-1,-1 0 0,0 1 1,1 0-1,-1-1 0,1 1 1,4-3-1,-5 5 20,-1-1 0,1 0 0,-1 1 0,1-1 0,-1 1 0,1 0 1,0-1-1,-1 1 0,1 0 0,-1 0 0,1 0 0,0 0 0,-1 0 0,1 0 0,0 1 0,-1-1 0,1 0 0,2 2 0,0 1 29,1 0-1,-1 0 1,0 0 0,0 1 0,-1-1-1,1 1 1,-1 0 0,0 0-1,0 0 1,0 0 0,4 9-1,2 2-40,1 0 54,0 1 0,10 25-1,-17-35 64,-1 0 0,0 0 0,0 0 0,-1 0 0,0 0 0,0 1 0,0-1 0,-1 0 0,0 1 0,-1 11 0,1-17-40,-1 1 1,1 0-1,-1 0 1,1-1-1,-1 1 0,0 0 1,1-1-1,-1 1 1,0 0-1,0-1 1,0 1-1,0-1 1,-1 0-1,1 1 1,0-1-1,-1 0 1,1 0-1,0 1 0,-1-1 1,0 0-1,-1 0 1,0 0-36,1 0 0,-1 0 0,1-1 0,-1 1 1,1-1-1,-1 1 0,0-1 0,1 0 0,-1 0 0,1-1 0,-1 1 1,1 0-1,-1-1 0,-3-1 0,-5-1-611,0 1 1,-14-2-1,7 2-2534,7 3 199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0.5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206 525 3072,'0'-2'180,"0"1"0,0 0 0,0 0 1,1-1-1,-1 1 0,1 0 0,-1 0 0,1-1 0,-1 1 1,2-2-1,-1 3-42,-1-1 0,1 0 0,-1 0 0,1 0 0,-1 1 0,1-1 0,-1 0 0,0 0 0,1 0 0,-1 0 0,0 0 0,0 0 1,0 0-1,0 0 0,1 0 0,-1 0 0,-1 0 0,1 0 0,0 0 0,0 0 0,0 0 0,-1-1 0,0 1 56,1-1-1,-1 0 1,0 1-1,0-1 1,0 1 0,0 0-1,0-1 1,-1 1-1,1 0 1,0 0 0,-1-1-1,1 1 1,0 0-1,-1 0 1,1 1 0,-1-1-1,0 0 1,-2 0-1,1 0-22,-1 0 0,0 0-1,1 1 1,-1 0-1,0 0 1,0 0 0,1 0-1,-6 1 1,-4 2 112,1 0 0,-1 1 0,1 0 0,-15 8 0,21-9-188,0 1 0,0 0 1,0 0-1,0 0 0,1 1 0,-1-1 0,1 1 0,-5 7 0,8-9-55,0-1 0,1 0 0,-1 1-1,0-1 1,1 1 0,0-1 0,0 1 0,0 0-1,0 0 1,0-1 0,0 1 0,0 0-1,1 0 1,0 0 0,-1 0 0,1 0-1,0 0 1,1 0 0,-1 0 0,0 0-1,1 0 1,1 4 0,-1-5-26,0-1 0,0 1 0,0 0 0,1-1 0,-1 0 0,0 1 0,1-1 0,-1 0 0,1 1 0,-1-1 0,1 0-1,0 0 1,-1 0 0,4 1 0,0 0 74,1 0 0,-1 0-1,11 1 1,10-1 74,0 0-1,0-2 1,0-1 0,46-8 0,-17 2-1,-23 3-102,87-5-155,-85 6-53,-34 3-129,0 2-72,0 1 335,0 0 0,0-1 1,1 1-1,-1 0 0,0 0 1,1-1-1,0 1 0,0-1 1,-1 1-1,2-1 0,-1 1 1,0-1-1,0 1 0,1-1 1,-1 0-1,1 0 0,0 0 1,0 0-1,-1 0 0,1 0 1,1 0-1,2 2 0,-2-2 64,1 1 0,0 0 0,-1-1 0,1 0-1,0 0 1,0 0 0,0 0 0,1-1 0,-1 1-1,0-1 1,1 0 0,-1 0 0,0-1 0,1 1-1,-1-1 1,1 0 0,-1 0 0,1-1-1,-1 1 1,1-1 0,-1 0 0,0 0 0,0-1-1,1 1 1,-1-1 0,4-2 0,-7 4-36,0 0 0,0-1 0,0 1 0,0-1-1,-1 1 1,1 0 0,0-1 0,0 0 0,0 1 0,-1-1 0,1 1 0,0-1 0,0 0 0,-1 0 0,1 1 0,-1-1 0,1 0 0,-1 0 0,1 0 0,-1 0-1,1 1 1,-1-1 0,0 0 0,1 0 0,-1 0 0,0 0 0,0 0 0,0 0 0,0 0 0,0 0 0,0 0 0,0 0 0,0 0 0,0 0 0,0 0 0,0 0-1,-1 0 1,1 0 0,0 0 0,-1 0 0,1 1 0,-1-1 0,1 0 0,-1 0 0,1 0 0,-1 0 0,0 1 0,1-1 0,-1 0 0,0 1 0,0-1 0,1 1-1,-3-2 1,-10-9-81,10 8 30,1 0-1,-1 0 0,0 1 0,-1 0 1,1-1-1,0 1 0,-1 0 0,1 1 0,-1-1 1,1 1-1,-6-2 0,-10-1-126,0 1-1,-37-2 1,52 3-263,11 3 392,-6 0 49,1 0 1,0-1-1,0 1 0,0 0 0,0-1 0,0 0 0,1 1 1,-1-1-1,0 0 0,0 0 0,0 0 0,3 0 0,11 0-45,-5 1 92,-1 0 1,1 0-1,-1-1 1,1-1-1,0 0 1,-1 0 0,1-1-1,-1-1 1,0 0-1,0 0 1,15-7-1,7-6 105,-1-2-1,33-23 1,-61 39-180,31-23 61,-1-1-1,-2-1 0,41-46 1,72-103 39,-127 155-123,-2-2 1,25-46 0,-36 55-318,-4 14 336,0 0 0,0 0 0,0-1 1,0 1-1,0 0 0,0 0 0,0-1 0,0 1 1,0 0-1,0 0 0,0-1 0,-1 1 0,1 0 1,0 0-1,0-1 0,0 1 0,0 0 1,0 0-1,-1-1 0,1 1 0,0 0 0,0 0 1,0 0-1,0 0 0,-1-1 0,0 1-14,0 0-1,0 0 1,0 0-1,0 0 1,0 0-1,0 1 0,0-1 1,0 0-1,0 0 1,0 1-1,0-1 1,0 1-1,0-1 0,0 1 1,0-1-1,0 1 1,1-1-1,-1 1 1,-1 1-1,-6 5-67,0 1 0,0 0-1,1 0 1,0 1 0,1 0 0,-7 11 0,-29 62-198,42-81 298,-30 61-25,-31 69 145,53-111-54,1 1-1,1-1 1,1 1-1,-5 33 1,10-50-45,0 0 1,-1 0-1,1 0 0,1 0 0,-1 0 0,1 0 0,-1 0 1,1 0-1,0 0 0,1 0 0,-1 0 0,1 0 1,-1-1-1,1 1 0,3 4 0,-2-5 35,0 0 0,0 0 0,1 0 0,-1 0 0,0-1 0,1 1 0,0-1-1,-1 0 1,1 0 0,0 0 0,0-1 0,0 1 0,1-1 0,4 1 0,3 0-12,1 0 1,-1 0 0,0-2 0,0 1-1,1-2 1,-1 0 0,0 0-1,0-1 1,0 0 0,0-1-1,0-1 1,0 0 0,-1 0-1,0-1 1,0-1 0,0 0-1,-1 0 1,1-1 0,-2 0-1,18-17 1,-15 11-132,-1-1 0,-1 0 0,0-1-1,15-30 1,21-67-140,-42 99 225,14-40 80,20-99 1,-35 131-290,-1 1 0,-1-29 0,-1 43 106,0 6 88,1-1-1,-1 1 0,0-1 0,0 1 1,0-1-1,0 1 0,0-1 0,0 1 0,0 0 1,0-1-1,0 1 0,0-1 0,0 1 1,0-1-1,-1 1 0,1 0 0,0-1 0,0 1 1,0-1-1,-1 1 0,1 0 0,0-1 1,0 1-1,-1 0 0,1-1 0,0 1 0,-1 0 1,1-1-1,0 1 0,-1 0 0,1 0 0,0-1 1,-1 1-1,1 0 0,-1 0 0,1 0 1,-1-1-1,1 1 0,0 0 0,-1 0 0,1 0 1,-1 0-1,1 0 0,-1 0 0,1 0 1,-1 0-1,1 0 0,0 0 0,-1 0 0,1 0 1,-1 1-1,0-1 0,0 1-4,-1 0 0,0-1 1,1 1-1,-1 0 0,1 0 0,-1 1 0,1-1 0,0 0 1,-1 0-1,1 1 0,-2 2 0,-9 18 78,1 1 0,1 1-1,-9 30 1,-15 75 65,31-117-91,-8 43 150,2 1-1,2 0 1,1 71 0,6-121-162,0-1 1,0 1 0,1 0-1,-1 0 1,2-1-1,-1 1 1,0-1 0,1 1-1,4 7 1,-1-2 60,-3-7 14,0 1-1,0-1 0,0 0 0,0 1 0,1-1 0,3 4 1,-4-7-57,-1 0 0,0 0 1,1 0-1,-1 0 0,0 0 1,1 0-1,-1-1 1,1 1-1,-1 0 0,1-1 1,0 1-1,-1-1 1,1 0-1,0 1 0,-1-1 1,1 0-1,0 0 0,-1 0 1,1 0-1,0-1 1,-1 1-1,3-1 0,2 0 53,0-1-1,0 0 1,0-1-1,-1 0 1,1 0-1,-1 0 0,1 0 1,6-7-1,16-9-52,84-44 29,-106 60-158,-1 0-1,0 0 1,0 0 0,0-1 0,6-6-1,-15 39-667,3-23 838,0 1 0,0-1 0,0 0 0,1 0 1,0 1-1,0-1 0,2 10 0,-2-13-38,1-1-1,0 1 1,0-1-1,0 1 1,0-1-1,0 1 1,1-1-1,-1 0 1,1 1-1,-1-1 1,1 0-1,0 0 1,0 0-1,0-1 1,0 1-1,0 0 1,0-1-1,1 1 1,-1-1 0,3 2-1,2-1 18,-1 0 0,1 0 0,0 0 0,-1-1-1,1 1 1,0-2 0,0 1 0,0-1 0,0 0 0,0 0 0,0-1-1,0 0 1,-1 0 0,1-1 0,9-3 0,3-2 57,0-1 1,0-1-1,31-20 1,-40 22-99,-1-1 0,1 0 0,-1-1 0,-1 0 1,0 0-1,13-20 0,-18 26-33,8-8-116,-10 10 116,0 0 0,0 1-1,-1-1 1,1 0 0,0 1 0,0-1 0,-1 0 0,1 0 0,0 0 0,-1 1 0,1-1 0,-1 0-1,1 0 1,-1 0 0,0 0 0,1 0 0,-1 0 0,0 0 0,1-2 0,-1 3 5,0 0-1,0 0 1,0 0 0,0 0 0,0 0 0,0 0 0,0 0-1,0 0 1,0 1 0,0-1 0,1 0 0,-1 0 0,0 0 0,0 0-1,0 0 1,0 0 0,0 0 0,0 0 0,0 0 0,0 0 0,1 0-1,-1 0 1,0 0 0,0 0 0,0 0 0,0 0 0,0 0-1,0 0 1,0 0 0,1 0 0,-1 0 0,0 0 0,0 0 0,0 0-1,0 0 1,0 0 0,0 0 0,0 0 0,1 0 0,-1 0 0,0 0-1,0-1 1,0 1 0,0 0 0,0 0 0,0 0 0,0 0-1,0 0 1,0 0 0,0 0 0,0 0 0,0 0 0,0-1 0,1 1-1,-1 0 1,0 0 0,0 0 0,0 0 0,0 0 0,0 0 0,0 0-1,0-1 1,0 1 0,0 0 0,0 0 0,0 0 0,5 7-185,-1 4 193,-1 0 1,0 1-1,-1-1 0,0 1 0,-1 0 1,0-1-1,-1 1 0,0 0 0,-1 0 1,-1 0-1,0-1 0,-5 20 0,7-29 34,-1 1-1,0-1 0,1 1 0,-1-1 1,0 0-1,0 1 0,-1-1 1,1 0-1,0 0 0,-1 0 0,1 0 1,-1 0-1,0 0 0,1-1 1,-1 1-1,0 0 0,0-1 0,0 1 1,0-1-1,-1 0 0,1 0 0,0 0 1,0 0-1,-1 0 0,1 0 1,0-1-1,-1 1 0,1-1 0,-1 0 1,1 1-1,-1-1 0,1 0 0,-1 0 1,-2-1-1,-4 0-23,0 0 1,0-1-1,0 0 0,0-1 1,0 0-1,1 0 1,-1-1-1,1 0 0,0 0 1,-9-7-1,15 10-48,-1-2-320,6 3-25,4 1 418,10-1-35,29 7-1,-5-1 31,-29-5 28,-1-1 0,0 1 0,0-2 0,0 0 0,0 0 1,0-1-1,0 0 0,18-6 0,-17 3 14,-1 1 0,1-2-1,-1 1 1,-1-2 0,20-13 0,0 0 33,2-1-61,-29 20-39,-1-1-1,0 0 1,0 0-1,0 0 1,0 0-1,-1 0 1,1 0-1,0-1 1,1-4-1,-2 6-67,-14 40-1136,12-31 1256,0 1 0,1 0 0,0 10 0,1 2 123,-1-20-151,0 0-1,0 1 1,0-1-1,0 0 0,0 0 1,0 1-1,0-1 1,1 0-1,-1 0 0,1 1 1,-1-1-1,1 0 1,-1 0-1,1 0 1,-1 0-1,1 0 0,0 1 1,0-1-1,-1-1 1,1 1-1,0 0 0,0 0 1,0 0-1,0 0 1,0-1-1,0 1 0,1 0 1,-1-1-1,0 1 1,0-1-1,0 1 1,1-1-1,-1 0 0,0 1 1,0-1-1,1 0 1,-1 0-1,0 0 0,0 0 1,1 0-1,-1 0 1,2-1-1,6 0 64,1-1 0,0 0 0,-1-1-1,15-5 1,-13 3-284,210-69-575,-219 74 469,-8 4-155,-1 0 252,0-1 124,0 1-1,-12 9 0,18-12 76,-1 0-1,1 1 1,0-1-1,0 0 1,-1 1-1,1-1 1,0 0-1,0 1 1,0-1-1,1 1 1,-1 0 0,0-1-1,0 1 1,1 0-1,-1-1 1,1 1-1,0 0 1,-1 2-1,2-2 16,-1-1-1,0 1 0,1-1 1,0 1-1,-1-1 0,1 0 0,0 1 1,0-1-1,-1 0 0,1 1 1,0-1-1,0 0 0,1 0 1,-1 0-1,0 0 0,0 0 0,3 2 1,-2-2 30,0 1 1,0-1 0,0 0-1,1 1 1,-1-1 0,1 0 0,-1-1-1,0 1 1,1 0 0,5 0-1,-3-1 50,1-1 1,0 1-1,0-1 0,0-1 0,-1 1 0,1-1 0,9-4 0,-12 4-124,1 1 0,-1-1 0,1 0-1,-1-1 1,0 1 0,0-1 0,0 1 0,0-1-1,0 0 1,0 0 0,-1 0 0,4-5 0,-5 6 20,0 0-1,0 0 1,-1 0 0,1 0 0,0 0 0,0-1 0,-1 1-1,0 0 1,1 0 0,-1 0 0,0 0 0,0-1-1,0 1 1,0 0 0,0 0 0,-1 0 0,1-1 0,-1 1-1,1 0 1,-1 0 0,0 0 0,0 0 0,0 0 0,0 0-1,0 0 1,-2-1 0,-1-3-23,-1 1 1,-1 0-1,1 0 0,-1 1 1,0-1-1,-8-4 0,10 7 56,-7-6-409,12 7 384,0 1-1,0 0 0,0-1 0,0 1 1,0 0-1,-1 0 0,1 0 1,0-1-1,0 1 0,0 0 1,0 0-1,0 0 0,0 1 0,1-1 1,189-8 771,-119 4-426,-69 4-310,0 0 0,1 0 1,-1 0-1,0 0 0,0 1 0,0-1 0,1 1 0,-1 0 0,0 0 0,0 0 0,0 0 0,5 3 0,-7-3-8,0 0-1,0 0 0,0-1 1,0 1-1,0 0 1,0 0-1,0 1 1,0-1-1,0 0 1,-1 0-1,1 0 1,0 1-1,-1-1 1,1 0-1,-1 1 0,1-1 1,-1 0-1,0 1 1,0-1-1,1 0 1,-1 1-1,0-1 1,0 1-1,-1-1 1,1 0-1,0 1 1,0-1-1,-1 0 0,1 1 1,-1 1-1,0 2 11,-1-1-1,0 1 0,1-1 0,-1 0 1,-1 0-1,1 0 0,-1 0 0,-5 7 1,-6 5 1273,16-19-1340,0-1-1,1 1 1,-1 0 0,0 0-1,1 0 1,0 0 0,0 0-1,-1 0 1,6-2 0,32-22-203,-27 20 179,0 1 0,1 0 1,0 1-1,22-6 0,-35 11 37,0 0 0,0-1 1,0 1-1,0 0 1,0 0-1,1 0 0,-1 0 1,0 0-1,0 0 1,0 0-1,0 1 0,0-1 1,1 0-1,-1 1 0,0-1 1,0 1-1,0-1 1,0 1-1,0-1 0,0 1 1,0 0-1,0-1 1,-1 1-1,1 0 0,0 0 1,0-1-1,1 3 1,0 1 6,0 0 0,1 1 0,-1 0 1,-1-1-1,3 7 0,-3-7 23,0 0 1,0 0-1,0-1 0,1 1 0,0 0 1,4 5-1,-5-8 0,2 3 62,1 0 1,-1 0-1,1 0 0,0-1 1,5 3-1,-7-4-16,0-1 1,0 0-1,1-1 0,-1 1 1,1 0-1,-1 0 0,0-1 1,1 0-1,-1 1 0,1-1 1,-1 0-1,1 0 0,-1-1 1,4 1-1,12-3 63,1-1 1,-1-1-1,0-1 0,0 0 1,18-10-1,-1-2-146,46-33-1,-58 37 10,-16 10-115,0 0 0,0-1-1,11-10 1,-17 14-144,-1 19 246,0-10 87,0 0-1,-1 14 1,-3 0 75,-7 25-1,9-41-73,0 1-1,-1-1 1,1 1 0,-1-1-1,-1 0 1,1-1-1,-1 1 1,-4 5-1,5-9-22,1 0 0,0 0 0,0-1-1,-1 1 1,1-1 0,-1 1 0,1-1 0,-1 0-1,0 0 1,1 0 0,-4 0 0,4 0-8,1-1 0,-1 0 1,1 1-1,0-1 0,-1 0 1,1 0-1,0 0 0,-1 0 1,1 0-1,-1 0 0,1-1 1,0 1-1,-1 0 0,1-1 1,0 1-1,-1-1 0,1 1 1,0-1-1,0 0 0,0 1 1,-1-1-1,1 0 0,-1-1 1,2 1-25,-1 1 1,1 0 0,0-1 0,0 1 0,0-1-1,0 1 1,0 0 0,0-1 0,0 1 0,0 0-1,0-1 1,0 1 0,0 0 0,0-1 0,0 1-1,0 0 1,1-1 0,-1 1 0,0 0-1,0-1 1,0 1 0,0 0 0,1-1 0,-1 1-1,0 0 1,0-1 0,0 1 0,1 0 0,-1 0-1,0-1 1,1 1 0,-1 0 0,0 0 0,1 0-1,-1 0 1,0-1 0,1 1 0,-1 0-1,17-8 0,-15 7 0,9-3-233,-1 1 0,1 0 0,13-2 0,13 2-3417,-36 3 3367,0 0 0,1 0-1,-1 0 1,0 0 0,0 0 0,1 1 0,-1-1 0,0 0 0,0 1 0,0-1-1,1 1 1,-1-1 0,1 1 0,-1 0 45,-1 0 1,1-1-1,-1 1 0,1 0 1,-1-1-1,0 1 0,1 0 1,-1-1-1,0 1 0,1 0 1,-1 0-1,0-1 0,0 1 1,0 0-1,0 0 0,0-1 0,0 1 1,0 0-1,0 0 0,0 0 1,0-1-1,0 2 0,-3 15-4584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0.8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30 5472,'6'-21'2016,"-3"17"-1536,8-1-160,-3 5 256,3 0-128,-2 0-352,-1 9-256,-3 0 64,-5-1-1216,-5 4 704,-3 1-3392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1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18 7040,'-42'-12'3200,"51"6"-2752,4 6-832,1 0 128,6 6-2304,4 6 1440,-6-3-2496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44.2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9 1472,'-3'0'11152,"19"5"-10559,0-1 1,1-1 0,0-1 0,18 1-1,74-3-388,-50-1 147,384 1 1392,-434 1-1737,0 0 0,-1 0-1,10 3 1,11 1-8,43 7 92,-41-8-75,14 0-80,211-1 853,-161 4-547,-78-5-185,7 2 160,38 10 1,-26-5-168,-8-5 103,0 0-1,0-2 0,49-2 0,-29-1-142,-15-1 107,54-9 0,-41 4-95,195-21 127,-207 24-166,36-9 0,7-2 73,-44 10-31,1 1 1,0 2 0,0 1 0,-1 2 0,36 5-1,15 7-123,124 2-1,-178-16 137,-1-2-1,1-2 1,55-15 0,-25 5-3101,-56 14 2503,-1 0 0,1 0 0,0 1 0,-1 0 0,1 0 0,-1 0 0,1 0 0,4 1 0,10 6-1658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5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1 201 2720,'10'11'7210,"-8"-10"-6987,0 1 0,0-1 0,0 1 0,0-1 0,0 0 0,0 0 0,0 0 0,0 0 0,1 0 0,-1-1 0,0 1 0,1-1 0,-1 1 0,0-1 0,1 0 0,-1 0 0,1 0 0,-1 0 0,0 0 0,5-2 0,-2 1-110,-1-1 1,0 0-1,0 0 1,0 0-1,0 0 1,0-1-1,-1 0 0,1 1 1,-1-1-1,6-6 1,-9 8-112,22-21 237,-1-2 1,-1 0-1,29-48 1,-38 55-198,-10 16-67,1-1-1,-1 0 0,1 0 1,-1 0-1,0 0 1,0 0-1,0 0 1,0 0-1,-1 0 0,1 0 1,0 0-1,-1-1 1,1 1-1,-1-3 0,-10 18-811,6-7 913,1 0 0,0 0 0,0 1-1,1-1 1,0 1 0,0-1 0,0 1 0,1 0-1,0 0 1,0 0 0,1 0 0,0 0 0,1 11-1,0-17-56,-1 0 0,1 0-1,0 0 1,-1 0 0,1 1-1,0-2 1,0 1 0,-1 0-1,1 0 1,0 0-1,0 0 1,0 0 0,0-1-1,0 1 1,0 0 0,1-1-1,-1 1 1,0-1-1,0 1 1,0-1 0,0 0-1,1 1 1,-1-1 0,0 0-1,0 0 1,3 0-1,1 1 56,0-1-1,0 0 1,0 0-1,0-1 1,7 0-1,2-4 228,25-9 0,-2-1-135,11-4 13,-31 12-190,0 1-1,27-8 0,-26 10 5,-12 2-147,1 0 1,-1 0-1,11 0 0,-16 2 139,0 0-1,0 0 0,1 0 1,-1 0-1,0 0 1,0 0-1,1 0 0,-1 1 1,0-1-1,0 0 0,0 1 1,0-1-1,1 1 0,-1-1 1,0 1-1,0 0 0,0-1 1,0 1-1,0 0 0,0 0 1,-1 0-1,1 0 0,0 0 1,0 1-1,2 3 77,-1 0-1,-1 0 1,1 0 0,-1 1-1,0-1 1,0 0-1,-1 1 1,0-1 0,0 1-1,0-1 1,-1 8-1,0 8 850,12-26-440,26-16 14,-19 11-513,21-9 0,-13 3-152,-20 13 81,-1-1 1,0 1-1,1 0 0,8-3 0,-12 6 109,-1-1 0,1 1 0,0-1 0,-1 1 0,1 0-1,0 0 1,-1 0 0,1 0 0,0 0 0,-1 0 0,1 1 0,-1-1-1,1 0 1,0 1 0,-1 0 0,1-1 0,-1 1 0,1 0 0,-1-1-1,1 1 1,1 2 0,-2-2 10,1 1 0,-1-1 1,0 1-1,1-1 0,-1 1 0,0 0 0,0 0 1,0-1-1,0 4 0,7 9-56,19 25 209,-24-36-533,-1 1 0,-1-1 1,1 1-1,-1 0 0,1 0 1,-1 0-1,0 0 0,0-1 1,0 9-1,-1-10-388,0 1 0,1 0-1,-1-1 1,1 1 0,0-1-1,0 1 1,0 0 0,0-1-1,2 4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5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69 6976,'-67'-35'2592,"50"28"-2016,-3 2-160,15 1-224,0-4-192,5 4-448,16-1 256,6 5-1536,6 5 960,6-1-3488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9.3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9 248 4480,'2'-18'2685,"1"29"80,2 30-1207,-3 75-347,-3-64-785,-5 52 437,1-40-297,-3 22 1461,8-93-1911,1 0 1,0 0 0,0 1-1,3-8 1,3-16-71,2-38 56,6-34-97,-15 99-5,4-19-38,1 1-1,1-1 1,0 1 0,2 0 0,14-29-1,-16 40 32,1-1-1,0 1 0,1 1 1,0-1-1,1 1 0,-1 1 1,2-1-1,-1 2 0,1-1 1,0 1-1,1 1 0,0 0 1,0 0-1,0 1 0,13-4 1,-20 8-7,0 0 1,-1 0-1,1 1 1,0-1-1,0 1 1,0 0-1,0 0 1,0 0-1,0 0 1,5 2-1,-7-2 25,-1 1 1,0-1-1,0 0 1,0 1-1,1-1 0,-1 1 1,0 0-1,0-1 1,0 1-1,0 0 0,0 0 1,0-1-1,0 1 1,0 0-1,0 0 0,0 0 1,-1 0-1,1 0 0,0 0 1,-1 1-1,1-1 1,-1 0-1,1 0 0,-1 0 1,1 1-1,-1-1 1,0 0-1,0 0 0,0 1 1,0-1-1,0 0 1,0 0-1,0 1 0,0-1 1,0 2-1,-1 3 68,0-1-1,0 0 1,0 1-1,-1-1 1,1 0 0,-1 0-1,-1 0 1,1 0-1,-1 0 1,1-1-1,-1 1 1,-1-1 0,1 0-1,-6 6 1,1-3 105,-1 0 0,0 0 1,0-1-1,-1 0 0,0 0 1,-19 7-1,25-12-152,-1 1 0,1-1 0,0 0 0,-1 0 0,0 0 0,1 0 0,-1-1 0,0 0 0,1 0 0,-1 0 0,1-1 0,-1 0 0,0 1 0,1-1 0,-1-1 0,1 1 0,0-1 0,-9-4 0,13 6-76,-1 0 0,1 0 0,-1-1 0,1 1-1,-1 0 1,1 0 0,0-1 0,-1 1-1,1 0 1,-1-1 0,1 1 0,0 0 0,-1-1-1,1 1 1,0 0 0,-1-1 0,1 1 0,0-1-1,0 1 1,-1-1 0,1 1 0,0-1 0,0 1-1,0-1 1,0 1 28,1-1-1,-1 1 0,0 0 1,1-1-1,-1 1 1,1 0-1,-1 0 1,1 0-1,-1-1 1,1 1-1,-1 0 1,1 0-1,-1 0 0,1 0 1,0 0-1,-1 0 1,2 0-1,28 3-14,91 18-247,-100-20 358,-1 0 0,0-1 0,1-1 0,22-4 0,-13-1-49,-1-1 0,0-1 0,-1-1 0,40-19 0,0-10 17,-65 36-19,-3 2-30,1 0-1,0 0 1,-1-1-1,1 1 1,0 0 0,-1-1-1,1 1 1,-1-1 0,1 1-1,-1-1 1,1 1-1,-1-1 1,1 1 0,-1-1-1,0 0 1,1 1 0,-1-1-1,0 1 1,1-1-1,-1-1 1,0 1-58,0 3-84,0-1 102,0 1-1,-1 0 0,1-1 1,0 1-1,-1-1 0,1 1 1,-1-1-1,0 0 0,-1 2 0,-10 16-30,1 0-1,-11 25 0,18-35 131,0 0-1,1 1 0,1-1 0,-1 1 1,2 0-1,-1-1 0,1 14 0,1-22-38,0-1 0,0 0-1,1 0 1,-1 0 0,0 0 0,1 1-1,-1-1 1,0 0 0,0 0-1,1 0 1,-1 0 0,0 0-1,1 0 1,-1 0 0,0 0-1,1 0 1,-1 0 0,0 0-1,1 0 1,-1 0 0,0 0-1,0 0 1,1 0 0,-1-1 0,0 1-1,1 0 1,-1 0 0,0 0-1,1-1 54,0 0-44,0 0 1,1 0 0,-1-1-1,0 1 1,0 0 0,0-1 0,0 1-1,-1-1 1,2-2 0,3-5-50,55-95-933,-50 92 268,-10 12 673,0 0-1,0-1 1,0 1-1,1 0 1,-1 0-1,0 0 1,0 0-1,0 0 1,1 0-1,-1 0 1,0 0-1,0 0 1,0 0-1,1 0 1,-1 0-1,0 0 1,0 0-1,0 0 1,0 0-1,1 0 1,-1 1 0,0-1-1,0 0 1,0 0-1,1 0 1,-1 0-1,0 0 1,0 0-1,0 0 1,0 1-1,0-1 1,1 0-1,-1 0 1,0 0-1,0 0 1,0 1-1,2 2-38,-1 1 0,0 0 0,1-1 0,-1 1 0,0 5-1,3 7 441,20 39 546,-23-54-913,0 0-1,0 1 1,0-1 0,-1 0 0,1 0 0,0 0 0,0 0-1,1 0 1,-1 0 0,0 0 0,0 0 0,0-1 0,1 1-1,-1 0 1,0-1 0,0 1 0,1-1 0,-1 1 0,1-1-1,-1 0 1,1 1 0,-1-1 0,0 0 0,1 0 0,-1 0-1,1 0 1,-1 0 0,1 0 0,-1-1 0,2 0 0,6 0 16,-1-1 1,1-1-1,12-5 1,-18 7-56,17-9 118,0 0 0,24-18 0,-19 12-64,84-60 242,-51 31-179,-22 15-188,-12 6 148,-15 17-76,-1 0 1,0 0-1,0-1 1,8-10-1,-4 4-55,-2 0 171,-9 12-103,0-1 0,1 1 0,-1 0-1,1 0 1,0 0 0,3-4 0,-4 5-19,0 0 1,1 0 0,-1 0 0,0 0-1,0 0 1,0-1 0,0 1-1,-1 0 1,1-1 0,0 1-1,0-1 1,-1 1 0,1-1-1,-1 1 1,1-1 0,-1 1 0,0-1-1,0 1 1,0-1 0,0 0-1,0-2 1,0 5-87,-1 0 1,0 0-1,1 1 0,-1-1 1,0 0-1,0 0 0,0 0 0,0 0 1,-2 1-1,-2 4-36,-79 103-378,77-99 554,0 1-1,1 0 1,0 0-1,1 1 1,1 0-1,0 0 1,0 0-1,1 0 1,1 1-1,0-1 1,1 1-1,0-1 1,1 18-1,1-25 20,-1 0-1,1 1 0,1-1 1,-1 0-1,1 0 1,0 0-1,0 0 0,0 0 1,5 6-1,-6-9-7,1 0 0,-1 0 0,1 0 0,0 0 0,0 0 0,-1-1 1,1 1-1,0-1 0,0 1 0,1-1 0,-1 0 0,0 0 0,0 0 0,1 0 0,-1 0 0,0 0 0,1-1 0,-1 1 0,1-1 0,-1 0 0,0 0 0,5 0 0,1-1-12,0 0-1,0-1 1,0 0-1,-1-1 1,1 0-1,-1 0 1,1 0-1,-1-1 1,11-8-1,8-7-105,26-25-1,-30 24-257,-7 4 282,0-1-1,-1 0 1,-1-1-1,0 0 1,10-22-1,-17 29 48,-3 8 7,5-11 3,0 0 0,0 0 0,-1 0 0,-1-1 0,7-24 0,-12 11 12,-1 17-359,-3 14-288,2-1 582,0 0 0,0 0 0,0 0 0,0 0-1,0 0 1,0 2 0,1-2 28,-29 69 772,10-26-585,13-30-116,0 0 0,-5 17 0,-36 198 312,43-209-283,2-10 253,0 0-1,0 16 0,7-35 228,18-35-563,-12 22-129,1 0 0,14-20-1,4 5-84,-27 33 173,0 0 0,-1 1 0,1-1-1,0 1 1,0 0 0,0 0-1,1 0 1,-1 0 0,0 0 0,6-1-1,-8 3 32,0 0 0,0 0-1,0 0 1,0 0-1,0 0 1,0 0 0,0 0-1,0 1 1,0-1 0,0 0-1,0 1 1,0-1-1,0 1 1,0-1 0,0 1-1,1 1 1,15 13 86,-8-7 1,16 15 212,-20-17-264,1-1 1,0 0 0,0 0-1,0 0 1,10 5 0,21 11 71,23 10-1310,-51-27-399,0-1-1,0 0 1,9 1-1,-9-4-1392,-4-3 1019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39.7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30 7968,'-22'-12'2944,"16"21"-2272,12-6 1216,2-3-1344,17 0 832,17-3-768,24-3-320,20 3-192,-2-1-960,-4-1 480,-3 5-3648,-2 0 2240,1-9-3552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42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3 565 1472,'-3'-2'6002,"17"-7"-2917,-6 3-3863,11-17 1448,-1 0-1,23-41 1,18-23-482,-33 58-197,1 1-1,35-27 0,-36 33 136,-2 0 0,0-2 0,31-39 0,-51 57-68,-1 1-1,1-1 1,-1 0-1,0 0 1,-1-1-1,3-7 1,-4 11-15,0 1 1,-1 0-1,0-1 1,1 1 0,-1 0-1,0-1 1,0 1-1,0 0 1,0-1-1,-1 1 1,1 0-1,-1-1 1,1 1-1,-1 0 1,0 0 0,0 0-1,0-1 1,0 1-1,0 0 1,-3-3-1,3 4-37,0 0 0,-1 1 0,1-1 0,0 0 0,-1 1 0,1-1 0,-1 1 0,1 0 0,-1-1 0,1 1 1,-1 0-1,1 0 0,0 0 0,-1 0 0,1 0 0,-1 0 0,1 0 0,-1 0 0,1 1 0,-1-1 0,-1 1 0,-29 11-59,24-7 144,-1 0 0,1 1 0,0 0 1,1 0-1,-1 1 0,1 0 0,1 0 0,-1 1 0,1 0 0,1 0 0,-1 0 0,-4 12 0,5-9-4,1-1 1,0 1-1,0 0 0,1 0 0,1 1 0,0-1 0,0 1 0,1-1 1,1 1-1,0-1 0,1 1 0,2 18 0,0-15-31,1-1 0,0 0 0,1 0-1,1 0 1,0 0 0,0-1 0,1 0-1,1-1 1,14 18 0,-17-24 2,0 0 0,1 0 0,0-1 1,0 0-1,0 0 0,0 0 0,1-1 0,0 0 1,0 0-1,0-1 0,0 0 0,1 0 0,-1-1 1,1 0-1,0 0 0,-1-1 0,1 0 0,9 0 1,-8-1-25,1 0 0,0-1 1,-1 0-1,0-1 0,1 0 1,-1 0-1,0-1 0,0-1 1,0 1-1,0-1 1,-1-1-1,1 1 0,-1-2 1,10-7-1,-10 6-87,0 0 0,-1 0 0,0-1 0,0 0 0,-1 0 0,0-1 0,-1 0 1,0 0-1,0 0 0,-1 0 0,0-1 0,0 0 0,3-18 0,-6 25 28,0-1 1,-1 1-1,0 0 1,1 0-1,-1 0 1,0-1-1,-1 1 1,1 0-1,-1 0 0,1 0 1,-1 0-1,0-1 1,0 1-1,-3-5 1,3 7-7,0-1 0,0 1-1,-1-1 1,1 1 0,0 0 0,-1-1 0,1 1 0,-1 0 0,1 0-1,-1 0 1,0 0 0,1 0 0,-1 1 0,0-1 0,0 0-1,0 1 1,1-1 0,-1 1 0,0 0 0,0 0 0,0-1 0,0 1-1,0 1 1,-3-1 0,1 1 15,0-1 0,0 1-1,0 0 1,0 0 0,0 0-1,0 1 1,1-1 0,-1 1-1,0 0 1,1 0 0,0 0-1,-1 0 1,1 1 0,-3 3-1,2-2 46,0 0 0,1 0 0,0 1 0,0 0 0,0-1 0,1 1 0,-1 0 0,1 0 0,-2 9 0,2-5 18,0 0 1,0 0 0,1 0 0,0 1 0,1-1 0,0 0 0,1 1-1,0-1 1,0 0 0,1 1 0,5 16 0,-4-19 6,0 0-1,0 0 1,0 0 0,1-1 0,0 1 0,5 5 0,-7-10-9,-1 0 1,1-1-1,0 1 0,-1-1 1,1 1-1,0-1 1,0 0-1,0 0 0,0 0 1,0 0-1,0 0 1,0 0-1,0 0 0,0-1 1,0 1-1,1-1 1,-1 0-1,0 1 0,0-1 1,0 0-1,1 0 1,-1-1-1,0 1 0,0 0 1,5-2-1,1-1 5,1 0-1,-1-1 1,0 0-1,0 0 1,0-1-1,10-8 1,42-40-21,-40 34-60,25-19 1,-30 27-296,-10 19 49,-3 0 329,0 1-1,-1 0 0,0-1 1,-1 1-1,-1 17 1,1-4 60,-5 108 230,5-130-328,0 0 0,0 0 0,0 1 0,0-1 0,0 0 0,0 0 0,0 0 0,0 0-1,0 0 1,0 0 0,0 0 0,0 0 0,0 1 0,0-1 0,0 0 0,0 0 0,0 0 0,0 0 0,0 0 0,0 0 0,0 0 0,0 0 0,0 0 0,1 1 0,-1-1 0,0 0 0,0 0 0,0 0 0,0 0 0,0 0 0,0 0 0,0 0 0,0 0 0,0 0 0,1 0 0,-1 0 0,0 0 0,0 0 0,0 0 0,0 0 0,0 0 0,0 0-1,0 0 1,1 0 0,-1 0 0,0 0 0,0 0 0,0 0 0,0 0 0,0 0 0,0 0 0,0 0 0,0 0 0,1 0 0,-1 0 0,0 0 0,0 0 0,0-1 0,0 1 0,11-8 248,14-20-488,-17 20 205,5-6-49,1 0 0,0 2 0,1-1 1,1 2-1,-1 0 0,2 1 0,0 0 0,0 2 0,23-9 0,-36 16 17,0-1 0,1 2-1,-1-1 1,0 0-1,0 1 1,0 0-1,0 0 1,0 0-1,0 0 1,6 1 0,-9 0 41,1-1 1,0 1 0,-1 0 0,1 0-1,-1-1 1,1 1 0,-1 0 0,1 0 0,-1 0-1,0 0 1,1 1 0,-1-1 0,0 0 0,0 0-1,0 1 1,0-1 0,0 1 0,0-1-1,0 1 1,0-1 0,-1 1 0,1 0 0,-1-1-1,1 1 1,-1 0 0,1 2 0,0 27 399,-1-24-381,0 0 0,1 0 1,-1 0-1,4 10 0,-4-15 11,1 0 0,0 0-1,0 0 1,0 0 0,0 0 0,0 0 0,1 0-1,-1 0 1,0 0 0,1-1 0,-1 1 0,1 0 0,0-1-1,0 0 1,-1 1 0,1-1 0,0 0 0,3 2-1,1-1 47,0 0 0,1-1 0,-1 1 0,0-1 0,0 0 0,1-1 0,-1 1 0,12-2 0,53-9 73,-70 10-140,16-4-33,-1-1 1,1 0 0,-1-2 0,-1 1-1,1-2 1,-1 0 0,0-1-1,-1 0 1,0-1 0,-1-1 0,0 0-1,15-17 1,-25 25 36,4-4 54,-7 7-59,0 0 1,0 0-1,-1 0 0,1 0 1,0 0-1,0 0 0,0 0 1,0 0-1,0 0 1,0 0-1,0 0 0,0 0 1,0 0-1,0 0 0,0 0 1,0 0-1,0 0 0,0 0 1,0 0-1,0 0 1,0 0-1,-1 0 0,1-1 1,0 1-1,0 0 0,0 0 1,0 0-1,0 0 0,0 0 1,0 0-1,0 0 0,0 0 1,0 0-1,0 0 1,0 0-1,0 0 0,0 0 1,0 0-1,0-1 0,0 1 1,0 0-1,0 0 0,0 0 1,0 0-1,0 0 1,0 0-1,0 0 0,0 0 1,1 0-1,-1 0 0,0 0 1,-3 1-50,1 0 0,-1 0 0,1 0 0,0 0 1,0 0-1,0 1 0,0 0 0,0-1 0,0 1 0,-3 3 1,-19 26-210,13-17 257,-10 11-139,-28 25 1,-17 20 104,65-68 53,0-1-1,0 1 0,-1 0 1,1 0-1,0-1 0,0 1 0,1 0 1,-1 0-1,0 0 0,1 0 0,-1 0 1,1 0-1,-1 3 0,1-5-2,0 1-1,0-1 0,0 0 1,0 1-1,1-1 0,-1 1 1,0-1-1,0 1 0,0-1 1,0 0-1,1 1 0,-1-1 1,0 1-1,0-1 0,1 0 1,-1 1-1,0-1 0,1 0 1,-1 1-1,0-1 0,1 0 1,-1 1-1,1-1 0,0 0 1,0 1-1,0-1 1,0 0-1,0 0 1,0 0 0,0 0-1,0 0 1,0 0-1,0 0 1,0 0-1,0 0 1,0 0-1,1-1 1,1 0 26,0 0 0,0 0 0,0-1 0,0 0 0,0 1 0,0-1 0,-1 0 0,1 0 0,-1-1 0,1 1 0,-1-1 0,0 1 0,3-5 0,-2 4-63,0-1 0,0 1 1,0 0-1,7-6 0,-9 9-17,0-1 1,1 0-1,-1 0 1,0 1-1,0-1 0,1 1 1,-1-1-1,1 1 0,-1-1 1,0 1-1,1 0 0,-1 0 1,1 0-1,-1 0 0,2 0 1,-2 0 20,0 0-1,0 1 1,0-1 0,-1 1 0,1-1-1,0 1 1,-1-1 0,1 1-1,0-1 1,-1 1 0,1-1 0,-1 1-1,1 0 1,-1 0 0,1-1 0,-1 1-1,1 0 1,-1 0 0,0-1 0,0 1-1,1 0 1,-1 0 0,0 0-1,0-1 1,0 1 0,0 0 0,0 0-1,0 1 1,1 14 13,0 0-1,-2 0 1,0 0-1,-1-1 1,-1 1-1,-4 17 1,0-10 199,0-1-1,-2 0 1,-16 32 0,21-48-84,0-1-1,0 1 0,0 0 0,-1-1 1,-8 8-1,11-11-51,0 0 1,0 0-1,0-1 0,-1 1 1,1-1-1,0 0 1,-1 1-1,1-1 0,-1 0 1,1 0-1,-1-1 1,1 1-1,-1 0 0,0-1 1,1 0-1,-1 1 1,-4-1-1,4-1-60,0 1 0,0-1 0,0 0 1,0 0-1,0 0 0,0 0 0,0 0 0,0-1 0,1 1 0,-1-1 1,0 0-1,1 0 0,-1 0 0,1 0 0,0 0 0,0 0 0,0-1 0,0 1 1,0-1-1,0 0 0,1 1 0,-1-1 0,1 0 0,0 0 0,-1 0 1,2 0-1,-1 0 0,0 0 0,0-6 0,1 7-17,0 0 0,0-1 0,0 1 0,0 0 0,0 0 0,1-1 0,-1 1 0,1 0 0,-1 0 0,1 0 0,0-1 0,0 1 0,0 0 0,0 0 0,1 1 0,-1-1 0,0 0 0,1 0 0,-1 0 0,1 1 0,3-3 0,3-3-33,1 1-1,-1 0 1,13-6-1,-18 10 21,26-14-79,1 1 1,1 1-1,54-17 0,35-5 90,-74 21 104,-8 2-79,-1-2 0,-1-1 0,0-2 0,44-29 0,-63 34-85,-1 0 0,1-1 0,25-29 0,35-55 142,-57 71 87,-9 11-184,0 1 1,-1-1-1,-1 0 1,-1-1-1,0 0 0,10-35 1,-18 52 7,1-1 0,-1 0-1,0 0 1,0 0 0,1 0 0,-1 0 0,0 0 0,0 0 0,0 0 0,0 0 0,0 0 0,0 0-1,0 0 1,-1 0 0,1 0 0,0 0 0,0 0 0,-1 0 0,1 1 0,-2-3 0,2 3 14,-1-1 0,1 1 0,-1 0 0,0 0 0,1-1 0,-1 1 1,0 0-1,1 0 0,-1 0 0,0 0 0,1 0 0,-1 0 1,0 0-1,1 0 0,-1 0 0,0 0 0,1 0 0,-1 0 0,0 0 1,1 1-1,-2-1 0,-4 3 85,-1 0 0,1 0 1,0 1-1,-7 5 0,4-1 39,0 0 0,1 0 0,0 1 0,0 0 0,1 0-1,0 1 1,1 0 0,0 0 0,-6 14 0,-1 7 66,-17 65 0,-12 96 558,40-145-374,3-31-109,-1-14-263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42.8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19 277 5632,'-18'-42'3173,"18"41"-2972,0 0 1,0 0-1,0-1 0,1 1 0,-1 0 1,1-1-1,-1 1 0,1 0 0,-1 0 1,1 0-1,-1 0 0,1 0 0,0-1 1,0 1-1,0 0 0,0 1 0,0-1 1,0 0-1,1-1 0,0 0 259,5-4-27,-1 1 0,1 0 1,0 0-1,1 0 0,-1 1 0,1 0 0,0 1 0,13-5 0,71-14 620,-52 14-655,80-15-209,33-7-215,-131 24-167,-1-1-1,0-1 0,0-1 1,37-21-1,-56 28 175,4-1-35,-1 0 1,1 0-1,-1 0 0,1 1 1,11-3-1,-16 6 64,-1-1 0,0 1 1,0 0-1,1 0 0,-1-1 1,0 1-1,0 0 0,0 0 1,0 0-1,0-1 0,0 1 1,0 0-1,0 0 0,-1 0 0,-1 11 209,-2 0 0,-5 15-1,-5 12 54,-5 41-77,-9 29-32,-23 56 258,49-159-326,1 0 0,0 0 0,1 0 0,-1 7 0,1-13-95,1 0 0,-1 0 1,0 0-1,1 0 1,-1 0-1,0 0 0,1 0 1,-1 0-1,0 0 0,1 0 1,-1 0-1,0 0 1,1 0-1,-1 0 0,0 0 1,1 0-1,-1 0 0,0 0 1,1 0-1,-1-1 1,0 1-1,0 0 0,1 0 1,-1 0-1,0 0 0,0-1 1,1 1-1,-1-1 1,1 1-7,5-5-246,1 0 0,-1 0 0,9-10 0,11-9-185,-16 16 325,-5 4 186,0 0 0,0 0-1,1 0 1,11-5-1,-15 8-8,0 0 0,0 1 0,0-1-1,0 1 1,0 0 0,0-1-1,0 1 1,0 0 0,0 0 0,0 0-1,0 0 1,0 1 0,0-1 0,0 1-1,-1-1 1,1 1 0,0 0 0,0-1-1,0 1 1,3 2 0,34 27 828,-28-21-825,0 0 1,16 9-1,-21-14-544,-1-1-1,1-1 1,0 1 0,0-1-1,8 2 1,-2 0-2672,-10-3 2552,0-1 1,1 1-1,-1 0 1,0-1-1,0 0 1,0 1-1,0-1 0,0 0 1,0 0-1,1 0 1,-1 0-1,0 0 1,0-1-1,0 1 0,0-1 1,0 1-1,0-1 1,4-2-1,9-12-1841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43.3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 3232,'14'-14'5069,"-14"14"-4948,0 0-1,1 0 0,-1 0 1,0-1-1,1 1 0,-1 0 0,0 0 1,1 0-1,-1 0 0,0 0 1,1 0-1,-1 0 0,0 0 1,1 0-1,-1 0 0,5 3 2286,-4-3-2286,-1 1 1,0-1-1,0 0 0,0 1 1,0-1-1,0 0 0,1 1 1,-1 0-1,7 16 2090,-5-6-1778,0-1 0,-1 1 0,0-1 0,-1 1 0,-1 12 0,1-2-150,-12 194 2199,0 2-1490,12-179-885,0-28-3196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7:43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39 7296,'0'-29'3978,"14"24"-1572,-8 4-2144,0 0 0,0 0 0,0 0 0,0 0 0,0 1 0,0 0 0,7 1 0,43 9 461,-37-5-460,22 3 601,75 27 0,-95-26-687,-1 0 0,0 1 0,-1 1 0,0 1-1,24 19 1,-19-9 146,0 0 0,35 43 0,-45-47-116,-1 0 0,-1 1 1,0 1-1,14 34 1,-22-43-29,0 0 1,0 0-1,-2 0 0,1 1 1,-1-1-1,0 14 1,-2-20-134,0 0 1,0-1 0,0 1-1,-1 0 1,0 0 0,0-1-1,0 1 1,-1 0 0,1-1-1,-1 0 1,0 1 0,0-1-1,-1 0 1,1 0 0,-1 0-1,0 0 1,-5 5 0,1-3-39,-1 0 0,0 0 0,0-1 0,0 0 0,-1 0 0,0-1 0,0 0 0,-10 3 1,-11 1-333,-36 6 0,61-13 269,-49 9-2082,-79 3 0,110-13 753,-1 0 0,1-1 0,0-1 0,0-2 0,0 0 0,-25-8 0,25 2-1163,-34-17 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17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597 1 3552,'10'21'9973,"-15"-12"-10090,-6 11 277,0 0 1,-1 0 0,-1-1 0,0-1 0,-23 23 0,-51 50 344,-94 96 894,25-36-461,89-84 12,58-62-439,9-5-506,0 1 1,0-1-1,0 0 1,0 0-1,-1 0 1,1 0-1,0 0 0,0 0 1,0 0-1,-1 0 1,1 0-1,0 0 1,0 0-1,0 0 1,0 0-1,-1 0 1,1 0-1,0 0 0,0 0 1,0 0-1,0 0 1,-1-1-1,1 1 1,0 0-1,0 0 1,0 0-1,0 0 1,0 0-1,-1 0 0,1 0 1,0-1-1,0 1 1,0 0-1,0 0 1,0 0-1,0 0 1,0 0-1,0-1 0,-1 1 1,1 0-1,0 0 1,0 0-1,0 0 1,0-1-1,0 1 1,0 0-1,0 0 1,0 0-1,0 0 0,0-1 1,0 1-1,0-1-138,11-3-75,-7 5 169,-1-1-1,1 1 0,-1 0 1,0 0-1,0 0 1,0 0-1,1 1 1,-1-1-1,0 1 1,4 3-1,2 1-33,-1 0-1,10 10 0,5 10-49,-1 1 1,27 42-1,-26-33 35,30 31 0,-38-49 134,2 0 0,0-2 0,0 0 0,21 13-1,190 118 1790,-163-100-1216,-74-49-4491,4 0 1707,-1 1-1,1 0 1,0 0 0,-7 0 0,3 4-1094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24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3136,'0'0'9136,"0"16"-8747,0 393 4581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52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5 103 2560,'-5'4'11812,"8"2"-10071,-1 1-3769,18 93 3029,-15-66-688,19 66 0,-14-59 23,-8-31-176,0 0 0,6 15-1,-7-23 391,0-3-140,2-2-349,-1 0 0,0 0 0,-1 0 0,1 0 0,0-1 0,-1 1 0,0 0 0,0-1 0,0 1 0,1-7-1,4-41 120,-5 42-128,4-87 273,-1 37-242,-4 43-147,1-1 1,1 1 0,5-24-1,-3 24 16,-1 6 156,-1-1 0,2 1 0,5-11 0,-8 19-107,0 0-1,0 1 0,1-1 1,-1 1-1,1 0 0,-1-1 0,1 1 1,0 0-1,-1 0 0,1 0 1,0 0-1,0 0 0,0 0 0,0 0 1,0 1-1,0-1 0,0 1 1,0-1-1,0 1 0,0 0 0,0 0 1,2 0-1,0 0 20,0 0 1,-1 0-1,1 0 0,0 1 1,-1 0-1,1-1 0,-1 1 1,1 1-1,-1-1 0,1 0 1,4 4-1,-2-2 109,-1 1-1,1-1 0,0-1 1,0 1-1,0-1 1,0 0-1,0 0 1,0-1-1,1 1 0,-1-2 1,7 1-1,-11-1-99,0 0 0,0-1 0,0 0 0,-1 1 0,1-1 0,0 0 0,0 0 0,-1 0 0,1 0 0,1-1 0,9-5-737,4-4-2770,5-2-4265,-3 10 4399,3 7-53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24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3072,'0'-1'127,"0"1"0,0-1-1,0 1 1,0 0 0,0-1 0,1 1 0,-1-1 0,0 1 0,0-1 0,0 1-1,1 0 1,-1-1 0,0 1 0,0 0 0,1-1 0,-1 1 0,0 0-1,1-1 1,-1 1 0,0 0 0,1 0 0,-1-1 0,1 1 0,-1 0-1,0 0 1,1 0 0,-1 0 0,1 0 0,-1-1 0,1 1 0,-1 0 0,1 0-1,-1 0 1,0 0 0,1 0 0,-1 0 0,1 0 0,-1 0 0,1 1-1,0-1 1,1 0-75,-1 0 556,10 12 1424,-9-8-1814,0 1 0,0-1 0,0 1 0,-1-1-1,1 1 1,-1-1 0,0 1 0,0 5 0,-1 40 1064,0-23-658,-7 87 448,0-2-449,7-43 256,0-52-5352,0-44-5164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24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63 2656,'-1'-1'186,"1"-1"0,0 1 0,0 0 0,0-1 0,-1 1 0,1-1 0,0 1 1,1-1-1,-1 1 0,0 0 0,0-1 0,1 1 0,-1-1 0,1 1 0,-1 0 0,1 0 0,-1-1 0,1 1 0,0 0 0,0 0 1,0-1-1,-1 1 0,1 0 0,0 0 0,2-1 0,-1 0 172,0 0 1,-1 1-1,1-1 0,0 1 1,1-1-1,-1 1 0,0 0 1,0-1-1,0 1 0,1 0 1,-1 1-1,0-1 0,1 0 1,3 0-1,64 2 903,79-3-1855,-126-2-827,4 0-4502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27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1 1152,'0'0'363,"-14"3"3589,7 2-3086,4-3-696,0 1 0,0-1 0,0-1 0,0 1 0,0 0 0,0-1 1,0 0-1,0 1 0,-1-1 0,1-1 0,-1 1 0,1 0 0,-5-1 0,0 2 59,1-1 0,-1 1-1,1 0 1,-1 0 0,1 1-1,0 0 1,-8 4 0,6-3 64,-2 2-150,0 0-1,1 1 1,-1 0-1,2 1 1,-15 14 0,15-14 46,-7 5 185,-11 11 244,-15 27-575,29-36 154,0 0 1,-14 22-1,25-33-159,0 0 0,-1 0 0,0 0 0,0 0 0,0-1 0,0 0 0,-6 5 0,3-2 35,-1 1 1,1 0-1,0 1 0,1 0 1,0 0-1,-7 13 0,-7 11 241,18-31-306,0 1 1,1-1 0,-1 1 0,0 0 0,1-1 0,0 1 0,-1-1 0,1 1 0,0 0 0,-1-1 0,1 1 0,0 1-1,0 0-42,0-1 0,0 0 0,0 1 0,0-1 0,-1 0 0,-1 5 0,-6 12 89,0 0-1,2 0 1,0 0 0,1 1-1,1 0 1,1 0 0,0 27-1,3-33 75,5 22-1,-3-22-51,1 23 0,-2-30-59,-1-1 0,1 1 1,1 0-1,2 9 0,3 8 14,0-6 127,-7-17-132,1 1-1,0-1 1,0 1 0,-1-1 0,1 1-1,-1-1 1,1 1 0,-1-1-1,1 1 1,-1 0 0,0 1 0,0-1-13,0-1 0,0 1 0,1-1 0,-1 1 0,0-1 0,1 0 0,-1 1 1,1-1-1,0 0 0,-1 1 0,1-1 0,1 2 0,6 13-101,14 24 151,-4-11 181,-4-4-218,-11-22 15,-2-1-11,1-1-1,0 1 1,0 0-1,0-1 1,1 0-1,-1 1 1,0-1-1,0 0 1,1 0-1,-1 0 1,5 1-1,-1-1 73,8 3-58,1-2 0,-1 0 0,0 0 0,29-2 0,-29 0 88,114-9-112,-76 4 203,-37 4-29,29-5 1,1 0-112,-20 2-44,1-1 0,-1-1 0,0-1 0,-1-1 0,40-19 0,-50 19-2,-1-1 1,0 0 0,22-21-1,-10 1-122,-11 12 24,-9 11 86,0-1-1,-1-1 0,0 1 1,0-1-1,-1 1 0,0-1 1,0 0-1,2-12 0,1-2 41,1-7-29,6-47-1,-6 31 104,-1-44 116,-6 79-284,0 0-1,0 0 1,-1 0-1,0 1 1,-3-12-1,0-10-141,2 26 140,1-1 0,-1 1 0,0-1 0,0 1 0,-1 0 0,1 0 0,-7-9 0,1 1 152,-26-36-195,28 41 104,2 3-56,0 0 0,-1 0 0,0 1 0,0-1 0,0 1 0,-12-7 0,-37-15 212,21 11-109,24 11-105,-1 0 1,-20-4-1,9 2-47,14 4 35,0 1-1,0-1 1,-11 1 0,16 0-12,0 1 0,-1 0-1,1 0 1,0 1 0,0-1 0,0 0 0,-1 1-1,1-1 1,0 1 0,0 0 0,0-1 0,0 1-1,0 0 1,0 0 0,-3 3 0,4-4-90,1 1 0,0-1 0,-1 0 0,1 1 0,0-1-1,0 1 1,-1-1 0,1 0 0,0 1 0,0-1 0,0 1 0,0-1 0,-1 1 0,1-1 0,0 1 0,0-1 0,0 0 0,0 1 0,0-1 0,0 1 0,0-1 0,0 1 0,0-1 0,0 1-1,1-1 1,-1 1 0,0-1 0,0 1 0,8 12-2093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29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2144,'3'-10'6775,"0"16"-5636,4 15 214,-5-17-1180,0 0 1,-1 0 0,0 0 0,0 0-1,1 4 1,3 41 656,2 0 0,20 73 1,-23-88-2135,-4-55-5192,-1 10 6121,-5-20 0,0 5 434,1-1 1075,1-1 0,1 1-1,2 0 1,3-50 0,-1 67-820,1 1 0,0-1 0,1 1 1,0-1-1,0 1 0,1 0 0,6-11 1,-6 14-250,0 0 1,1 0 0,0 0 0,0 1 0,0-1-1,0 1 1,1 0 0,0 1 0,0-1 0,11-5 0,-12 8-6,1 0 1,-1 0 0,0 0 0,1 1-1,-1-1 1,1 1 0,0 1 0,-1-1-1,1 1 1,-1 0 0,1 0 0,0 1-1,-1-1 1,1 1 0,-1 1 0,1-1 0,-1 1-1,1 0 1,-1 0 0,0 0 0,0 1-1,0 0 1,0 0 0,-1 0 0,1 0-1,-1 1 1,0 0 0,0 0 0,0 0 0,0 0-1,-1 1 1,4 5 0,-6-8 4,0 0 1,0 0-1,0-1 0,-1 1 1,1 0-1,-1 0 0,1 0 1,-1 0-1,0 0 0,1 0 1,-1 0-1,0 0 0,-1 0 1,1 1-1,0-1 0,0 0 1,-1 0-1,1-1 0,-1 1 1,0 0-1,0 0 1,1 0-1,-1 0 0,0 0 1,-1-1-1,0 3 0,0-2-5,-1 1 0,1 0 0,-1-1-1,1 1 1,-1-1 0,0 0 0,0 0 0,0 0-1,0 0 1,-1-1 0,1 1 0,0-1-1,-1 0 1,-3 1 0,-8 1-202,0 0-1,0-1 1,-24 0 0,35-2-390,-1 0 1,1-1-1,-1 1 1,1-1-1,-1 0 1,1 0-1,0-1 1,-1 1-1,1-1 1,0 0-1,0 0 1,0 0-1,1-1 1,-1 0-1,0 1 1,-4-6-1,-2-4-2081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30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72 4640,'0'0'111,"-1"0"0,1-1 0,-1 1 0,1 0 1,-1-1-1,1 1 0,-1-1 0,1 1 0,0 0 0,-1-1 0,1 1 1,0-1-1,-1 1 0,1-1 0,0 1 0,0-1 0,0 0 0,-1 1 1,1-1-1,0 1 0,0-1 0,0 1 0,0-1 0,0 1 0,0-1 0,0 0 1,0 1-1,0-1 0,0 1 0,0-1 0,1 1 0,-1-1 0,0 1 1,0-1-1,1 1 0,-1-1 0,0 1 0,0-1 0,1 1 0,-1-1 1,0 1-1,1-1 0,-1 1 0,1 0 0,-1-1 0,1 0 0,5-6 1364,-3 4-1210,-1 0 0,1 1 1,0-1-1,0 0 0,0 1 0,0 0 0,1 0 0,-1 0 0,1 0 0,5-2 0,1 1-74,-1 0-1,21-4 1,-27 7-184,-1 0-1,1 0 0,0 0 1,0 0-1,0 1 1,0-1-1,0 1 0,0 0 1,0-1-1,-1 1 1,1 1-1,0-1 0,-1 0 1,1 1-1,-1-1 1,1 1-1,-1 0 0,0 0 1,1 0-1,2 4 1,-2-4 14,-1 1 0,0-1 0,0 1-1,-1 0 1,1 0 0,0 0 0,-1 0 0,0 0 0,0 0 0,0 0 0,0 0 0,0 0 0,0 1 0,-1-1 0,0 0 0,0 1 0,0 5 0,-2-2 53,1 0-1,-1-1 0,-1 1 1,0 0-1,0-1 0,0 0 1,0 1-1,-1-1 0,0-1 1,0 1-1,-1-1 0,0 1 1,0-1-1,0-1 0,0 1 0,-1-1 1,0 0-1,0 0 0,-12 6 1,-44 27 411,58-35-417,1 0 227,12 2-167,2 0 2,0-2 1,0 1-1,0-2 0,0 0 1,1 0-1,15-1 0,24 2-82,5 2-274,-18-4-4428,-29 0 2062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31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2912,'5'7'12674,"-2"-1"-13956,1 0 1727,3 6 23,0 0 0,1-1 0,0 0 0,1 0 0,15 15 0,3-4-253,60 37 0,35 7-280,-51-28 36,75 49 263,-77-33-51,-53-41-158,-9-5 252,-7-8-259,0 1 0,0-1 0,1 0-1,-1 1 1,0-1 0,0 0 0,1 1 0,-1-1-1,0 0 1,1 1 0,-1-1 0,1 0 0,-1 0-1,0 1 1,1-1 0,-1 0 0,1 0 0,-1 0-1,0 1 1,1-1 0,-1 0 0,1 0 0,0 0-1,-1 0-12,0 0-1,1 0 0,-1 0 0,0 1 0,0-1 1,0 0-1,0 0 0,1 0 0,-1 0 0,0 1 1,0-1-1,0 0 0,0 0 0,0 0 1,0 1-1,0-1 0,0 0 0,1 0 0,-1 0 1,0 1-1,0-1 0,0 0 0,0 0 0,0 0 1,0 1-1,0-1 0,0 0 0,0 0 0,0 1 1,-1-1-1,1 0 0,0 0 0,0 0 0,0 1 1,0-1-1,0 0 0,0 0 0,0 0 0,0 0 1,-1 1-1,1-1 0,0 0 0,0 0 1,-6 12 297,5-11-406,-11 13-57,-26 22 0,-2 3 131,-95 101 156,-49 55 420,177-187-525,-33 36-120,3 2-1,-37 57 1,73-101 98,-4 6-654,1 1 0,-6 12 0,9-19 250,0 1-1,1-1 1,-1 0-1,1 0 1,-1 0 0,1 1-1,0-1 1,0 0-1,0 0 1,0 1-1,0-1 1,0 0-1,1 0 1,-1 1 0,1-1-1,1 3 1,12 13-5339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3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1984,'0'0'4186,"21"-21"1734,-17 15-5069,-3 5-751,-1 1 0,1-1-1,-1 1 1,0-1 0,1 0 0,-1 1 0,1-1-1,-1 0 1,0 1 0,0-1 0,1 0-1,-1 0 1,0 1 0,0-1 0,0 0 0,0 0-1,0-2 1013,19-2-756,-4 1-184,3-1-100,0 2 1,0 0 0,0 1-1,1 1 1,-1 1 0,0 1-1,29 4 1,20 3 466,-60-7-487,0-1 0,0 0 0,0 0 0,0 0 0,1-1 1,10-2-1,24-2 431,-41 5-487,0 0 0,0 0 0,0 0 0,0-1 0,0 1 0,-1 0 0,1 0 0,0-1 0,0 1 0,0 0 0,0-1 0,-1 1 0,1-1 0,0 1 0,0-2 0,3 0 9,-3 1 192,3-2-1041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3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2496,'16'-22'10842,"-16"21"-10671,1 1 0,-1-1 1,0 1-1,1-1 0,-1 0 0,1 1 0,-1-1 0,1 1 0,-1-1 0,1 1 1,-1-1-1,1 1 0,0-1 0,-1 1 0,1 0 0,0-1 0,-1 1 0,2-1 0,19-7-413,-15 6 636,65-26 24,122-28 1,28 19-515,-217 37-266,0 0-1,0 0 1,0 0-1,0 1 1,0 0 0,-1 0-1,1 0 1,0 0-1,0 1 1,5 2 0,-8-3 113,0-1 0,0 1 0,0-1 0,0 1 0,0-1 0,0 1 1,0-1-1,-1 1 0,1 0 0,0 0 0,0-1 0,-1 1 0,1 0 1,0 0-1,-1 0 0,1 0 0,-1 0 0,1 0 0,-1 0 0,1 0 1,-1 0-1,0 0 0,1 0 0,-1 0 0,0 0 0,0 0 0,0 0 1,0 0-1,0 0 0,0 1 0,0-1 0,0 0 0,-1 0 0,1 0 1,0 0-1,-1 0 0,1 0 0,0 0 0,-2 2 0,-10 10-2044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46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608 1 2816,'0'0'8992,"-5"4"-8107,-48 63-48,-98 133 779,123-165-1280,-90 100 837,99-117-980,-2 0-1,-27 19 1,22-18 9,-25 23 0,48-39-175,-43 44 326,40-40-275,1-1 0,0 1 0,0 0 0,0 1 0,-4 11 0,6-14 203,3-4-270,0-1-1,0 0 1,0 0-1,-1 0 1,1 1-1,0-1 1,0 0-1,0 0 1,0 0-1,0 1 1,0-1-1,0 0 1,0 0-1,0 1 1,0-1 0,0 0-1,0 0 1,0 1-1,0-1 1,0 0-1,0 0 1,0 0-1,0 1 1,1-1-1,-1 0 1,0 0-1,0 0 1,0 1-1,0-1 1,0 0-1,1 0 1,-1 0-1,0 0 1,0 1-1,0-1 1,0 0-1,1 0 1,-1 0-1,0 0 1,0 0 0,1 0-1,-1 1-19,25 24 9,-16-15-6,1 0-1,-1 0 0,7 12 1,76 141 21,-76-134-116,66 108 379,-45-78 404,-29-48-565,-1-1 0,1-1 0,0 1 0,1-1 0,0-1 0,1 0 0,0 0 0,0-1 0,0 0 0,1 0-1,0-1 1,13 5 0,-23-11-139,0 0 0,-1 0 0,1 0 0,0 1 0,-1-1-1,1 0 1,-1 0 0,1 0 0,0 0 0,-1 0 0,1 0-1,0 0 1,-1 0 0,1 0 0,0-1 0,-1 1 0,1 0 0,0-1-1,1 0-532,0 0 0,-1 0 0,1-1 0,-1 1-1,0-1 1,1 1 0,-1-1 0,1-1-1,6-7-2516,-4 8 1719,2-3-1289,-5 4 1982,1 0 0,0 0 0,-1 0-1,4-1 1,13-2-2689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48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247 134 1824,'-5'-8'5402,"4"7"-4911,-1-1 0,0 1-1,0-1 1,0 1 0,1 0-1,-1-1 1,-1 1 0,1 0-1,0 0 1,0 1 0,0-1-1,0 0 1,-1 1 0,1-1-1,0 1 1,-5 0 0,-7 9 31,13-8-473,-1 1-1,0-1 0,1 1 1,-1-1-1,1 1 0,0 0 1,-1-1-1,1 1 0,0 0 1,0 0-1,0 0 0,0 0 1,0 2-1,-10 15 379,-4-1-207,10-13-223,0 0 1,1 0-1,-1 1 0,2 0 0,-6 8 0,-11 21 286,16-29-244,0 1-1,0 0 0,1 0 0,-4 10 0,-18 38 32,15-26 372,-17 52 326,24-63-696,0 0-1,1 1 1,0-1-1,2 23 1,0-24-46,1-1 1,3 27 0,10 57 202,-5-62-124,2-1 0,22 56 0,-23-74-8,0-1 1,17 24 0,-21-35-57,0 0 0,1-1 1,0 0-1,0 0 0,0-1 0,1 1 1,0-2-1,0 1 0,0-1 0,10 3 0,-4-3-13,-1 0 0,1-1 0,0 0-1,14 0 1,-21-3-28,18 2 98,30-2-1,-21-1-9,4 0 76,1-3 1,0-1-1,-1-1 0,0-3 1,72-25-1,-98 28-136,0 0-1,0 0 1,-1-1-1,0 0 1,0-1-1,-1-1 1,0 1-1,0-2 1,-1 1-1,0-1 1,-1-1-1,0 1 1,-1-2-1,0 1 1,0-1-1,-2 0 1,1 0-1,3-14 1,-1-4 21,-2-1 1,-1 1 0,-1-1-1,-2 0 1,-1 0-1,-4-42 1,0 38-54,-13-50 1,13 70 4,-2-7-61,-2 1-1,0 1 1,-1-1-1,-21-36 1,-54-71-139,72 113 144,0 1 1,-1 1 0,-1 0-1,0 1 1,-1 0-1,-1 1 1,1 0-1,-2 1 1,1 1-1,-1 1 1,-1 0-1,1 1 1,-1 1-1,-1 0 1,1 1-1,-1 1 1,0 1-1,0 1 1,0 0-1,0 1 1,0 1-1,-34 4 1,40-1 40,1-1 1,0 2-1,1 0 1,-1 0-1,1 1 1,-1 0-1,1 1 1,1 0-1,-1 0 1,1 1-1,0 1 1,-12 13-1,12-13-377,1 2 0,1-1 0,0 1 0,0 0-1,0 0 1,2 1 0,-1 0 0,1 0 0,1 0 0,0 1 0,-4 21-1,7-29-153,1 0-1,-1 0 0,1-1 0,1 1 1,0 5-1,6 17-1699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0:53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83 5312,'0'1'102,"-1"-1"-1,1 0 1,-1 0 0,1 0-1,-1 1 1,1-1 0,-1 0-1,1 0 1,-1 0 0,1 0-1,-1 0 1,1 0 0,-1 0-1,1 0 1,-1 0 0,1 0-1,0 0 1,-1 0 0,1 0 0,-1-1-1,1 1 1,-1 0 0,1 0-1,-1 0 1,1-1 0,-1 1-1,1 0 1,0-1 0,-1 1-1,1 0 1,0-1 0,-1 1-1,1 0 1,-1-2 0,1 2 43,0-1 0,0 1 1,0-1-1,0 0 0,0 1 1,0-1-1,0 1 0,0-1 1,0 0-1,0 1 0,0-1 1,0 1-1,1-1 0,-1 0 1,0 1-1,0-1 0,1 1 0,-1-1 1,0 1-1,1-1 0,-1 1 1,1-1-1,-1 1 0,0 0 1,1-1-1,-1 1 0,1-1 1,-1 1-1,1 0 0,0-1 1,22-16 2042,-18 13-1974,0 0 0,0 1 0,0-1 0,0 1-1,0 0 1,8-3 0,2 2-79,-6 0-99,1 1 0,0 1 0,15-3-1,-22 5-28,1 0-1,-1 0 0,0 0 0,0 0 1,0 1-1,1-1 0,-1 1 0,0 0 1,0 0-1,0 0 0,0 0 0,0 0 1,0 1-1,0 0 0,3 2 0,-2-1 26,0 0-1,-1 0 1,1 0-1,0 1 0,-1-1 1,0 1-1,0 0 0,0 0 1,0 0-1,-1 0 0,1 1 1,-1-1-1,0 1 0,-1-1 1,1 1-1,-1 0 1,0 0-1,0-1 0,0 1 1,-1 0-1,1 0 0,-1 0 1,-1 0-1,0 9 0,0-11 6,0 0 0,0 0-1,0-1 1,0 1 0,0 0-1,-1-1 1,1 1 0,-1-1-1,0 1 1,1-1 0,-4 3-1,-25 20 296,3-4-250,5-2 334,21-18-304,3 1-8,0-1 0,0 1 1,0-1-1,0 0 1,0 1-1,0-1 0,0 0 1,1 0-1,-1-1 0,0 1 1,4 0-1,28 3 309,-16-3-270,8 1-118,30-2 1,7 0-2547,-52 1 866,0 0 1,-1 0-1,21 7 1,4 3-5007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49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2240,'10'1'5258,"-9"4"-4787,1 0 0,-1 1 0,0-1 0,0 0 0,-1 1 0,0-1 0,0 1 0,0-1 0,-1 7-1,0 8 192,0 53 678,6 130 515,-2-149-1723,-3-34-73,1 0 0,5 25 0,-3-31-697,0 0-1,0 16 1,7-55-10108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49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4064,'-7'-1'1978,"4"2"-648,2 9 128,1-7-1120,1 3 271,-1 0 1,1 0 0,1 0 0,2 8-1,2 11 913,6 40-316,-3 1-1,0 80 0,-9-81-1140,0-38-2780,-25-59-9845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5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64 5568,'0'-1'360,"-1"1"-270,1 0 0,0 0 0,0 0 0,0-1 0,0 1 0,0 0 1,-1 0-1,1-1 0,0 1 0,0 0 0,0 0 0,0-1 0,0 1 0,0 0 0,0-1 0,0 1 0,0 0 0,0 0 0,0-1 0,0 1 0,0 0 1,0-1-1,0 1 0,0 0 0,0 0 0,1-1 0,-1 1 0,9-8 1933,17-2 112,-21 8-1826,19-6 320,0 1 1,0 1-1,44-6 1,-49 11-726,-1 0 0,1 0 0,0 2-1,0 1 1,29 5 0,-45-6-274,1 0 0,-1 1-1,1-1 1,-1 1-1,4 2 1,-6-4 160,0 1-1,0-1 1,-1 1-1,1-1 1,0 1-1,0-1 0,-1 1 1,1 0-1,0-1 1,-1 1-1,1 0 1,-1 0-1,1-1 1,-1 1-1,1 0 1,-1 0-1,1 0 1,-1 0-1,0 0 1,0 0-1,1-1 1,-1 1-1,0 0 1,0 0-1,0 1 0,-8 14-3719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51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15 5152,'-1'-14'8868,"2"14"-8753,8 7 929,-9-7-1007,63 45 2917,-25-14-2769,2-1 1,1-1-1,52 25 0,-33-22-221,23 11 99,-45-25-56,-26-11-10,1-1 1,0-1 0,-1 0-1,22 5 1,-5-5 143,-10-1-5,1 0 0,30 0 0,-42-4-221,-6 0-1,-3 1-116,-7 11 116,-1-1 1,-1 0 0,-11 9-1,-17 14 91,8-9-47,1 1 1,2 1-1,1 1 1,-25 35 0,-10 31 222,-65 89 605,105-156-647,-1-2 1,-1-1-1,-1-1 0,-45 34 1,-174 97 350,137-92-5119,91-57-75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55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1984,'9'-5'5141,"-8"4"-4983,-1 0-1,1-1 1,-1 1 0,1 0-1,0-1 1,0 1 0,0 0-1,0 0 1,0 0 0,0 0-1,0 0 1,0 0 0,0 0-1,2-1 1,21-15 661,-21 16-734,14-10 493,31-15 0,-40 23-560,-1 1-1,1-1 1,-1 1-1,1 1 1,0-1-1,0 1 1,10 0-1,-15 1 2,0 0-1,0 0 0,0 0 1,0 0-1,-1 1 0,1 0 0,0-1 1,0 1-1,-1 0 0,1 0 1,0 0-1,-1 1 0,1-1 1,-1 1-1,1-1 0,-1 1 1,0 0-1,0 0 0,0 0 0,0 0 1,0 0-1,0 0 0,0 0 1,-1 1-1,1-1 0,-1 1 1,0-1-1,0 1 0,0 0 0,0 0 1,0-1-1,0 1 0,-1 0 1,1 0-1,-1 0 0,0 5 1,0 1 14,-1-1 1,0 1-1,-1 0 1,0-1-1,0 1 1,-1-1-1,0 0 1,0 0 0,-1 0-1,-7 11 1,-6 6 141,-33 39 0,26-35-292,11-13 142,-2 3 82,-28 27 1,34-37-30,9-7-53,-1-1 0,0 0 0,1 0 0,-1 0 0,0 0 0,0-1 0,0 1 0,0 0 0,0 0 0,0 0 0,0-1 0,0 1 0,0-1 0,-1 1 0,1-1 0,0 1 0,0-1 0,0 0 0,-1 1 0,-1-1 0,-1 4 93,-1 1-209,4-5 133,-14 13 49,21-15 196,-1 0-1,1 0 1,0 0-1,0 1 1,7-1 0,6 0-225,21-2 1,105 4-873,-140 0 215,0 1 1,0-1-1,0 1 1,0 0 0,0 0-1,0 0 1,0 1-1,-1 0 1,1-1-1,6 5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5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1664,'0'0'11557,"2"0"-11232,2 0-186,0-1 0,0 0-1,0 0 1,0 0 0,0-1-1,0 1 1,3-3 0,18-7 677,-7 4-654,-15 6-132,0-1-1,0 1 0,0 0 1,0 0-1,0 0 0,5-1 1,65-4 391,2 3 0,135 12 0,-147-5 117,64-4-1,-43-1 244,-83 1-727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8:59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85 2912,'-4'-2'15269,"4"-2"-16891,14-4 2540,2 2-788,0 2 1,0 0-1,1 0 1,0 2-1,28-2 0,-25 3-32,336-21 1016,-326 18-1367,53-13 0,-77 14-1080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12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128 229 1984,'-1'1'8693,"7"-18"-7328,8-10-247,-12 23-1011,-1 0 0,1 0 0,1 0 0,-1 0 0,0 0 0,1 1 0,5-7 0,17-15 236,-18 17-340,0 1 0,1 0 0,0 0-1,9-6 1,-16 13 10,16-12 43,0 2 1,1 0-1,0 1 1,0 1-1,34-10 1,-39 14-11,1 1-165,-1 0 1,18-1-1,-28 4 137,0 0 1,1 0 0,-1 0 0,0 0-1,0 0 1,0 1 0,0-1-1,0 1 1,0 0 0,0 0 0,0 0-1,0 0 1,0 1 0,-1-1 0,5 4-1,-4-2 36,-1 1 0,1-1-1,-1 1 1,0 0 0,0 0-1,-1 0 1,1 0 0,-1 0-1,0 0 1,0 0 0,1 9-1,-1-6-147,0-3 101,-1 0 0,0 0 0,-1 0 0,1 0 1,-1-1-1,1 1 0,-1 0 0,-3 6 1,-12 30 177,11-30-136,-1 1-1,-1-1 1,1 0-1,-2 0 1,1 0-1,-12 9 0,-58 47 458,55-49-320,0 1 0,-36 41 0,39-34-158,1 0 0,2 1 0,-15 32 0,18-34-119,-70 129 779,71-130-612,10-19-28,0 1 1,0 0-1,-1-1 1,0 1-1,0-1 1,0 0 0,-4 4-1,3-4-77,0 0 0,1 1 0,-5 7 1,6-8 65,-1-1 1,1 1 0,0-1 0,-1 0 0,0 1 0,-6 4-1,8-7 129,-2 3-156,2-3-79,-3-1 5,4 0-48,0-1 126,1 0 1,0 0-1,0 0 1,0 1-1,0-1 0,0 1 1,0-1-1,0 0 1,0 1-1,0 0 0,0-1 1,0 1-1,1 0 0,1-1 1,-2 1 4,3-2-4,0 1 0,-1-1 0,1 0-1,5-4 1,15-6-143,-11 8 212,-6 1-211,0 1 0,1 0 0,12-1 0,-16 3 103,-1 0 0,1 0 0,0 0 0,0 1 0,-1 0 0,1-1 0,-1 1 0,1 1 0,-1-1 0,6 3 0,18 12 347,-20-12-237,0 0 0,0 0 0,1 0-1,-1-1 1,11 3 0,-5-2 74,1-2 0,0 0 0,-1 0 0,1-1 0,0-1 0,25-3 0,-37 3-376,0-1 0,1 0 0,-1 1-1,1-1 1,-1 0 0,0 0 0,0-1 0,1 1 0,1-2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13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30 1888,'0'0'3792,"-5"-9"-438,5 8-3145,0 0 0,-1 0-1,1 0 1,0 1-1,-1-1 1,1 0-1,-1 0 1,1 0 0,-1 1-1,1-1 1,-1 0-1,0 1 1,1-1-1,-1 0 1,0 1 0,1-1-1,-1 1 1,-1-1-1,-5-5 709,7 6-888,-1 0-1,1 0 0,0 0 1,0 0-1,-1 0 1,1 0-1,0 0 0,0-1 1,-1 1-1,1 0 1,0 0-1,-1 0 1,1 0-1,0 0 0,0 1 1,-1-1-1,1 0 1,0 0-1,0 0 0,-1 0 1,1 0-1,0 0 1,0 0-1,0 0 0,-1 0 1,1 1-1,0-1 1,0 0-1,-1 0 0,1 0 1,0 1-1,0-1 1,0 0-1,0 0 0,0 0 1,-1 1-1,1-1 1,0 0-1,-5 10 187,-2 16 378,1 0 0,2 1 1,-3 49-1,7 130 522,4-174-394,0-11-1961,-3-6-4177,37-24-6028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14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2912,'6'3'11164,"-4"1"-11902,-1 1 1020,0 0 0,-1 0 0,1 0 1,-1 0-1,0 0 0,-1 7 0,0 6 149,-4 91 902,4-57-708,0-8 172,9 81-1,-1-104 103,-2-8-2455,1-70-15706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26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72 9632,'-58'-23'3584,"44"15"-2784,-4-1-256,13 6 1503,-3-2-1247,3 2-256,1-1-352,-1-4-384,0 3 96,0 5-1152,2-3 673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15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1 135 3328,'1'-1'10858,"22"-23"-8980,-2 2-1599,-18 18-216,0 1 0,0-1 0,0 1 0,1 0 0,-1 0 0,1 0 0,4-3 0,23-11 396,-16 8-237,1 1 1,20-8-1,-29 13-189,15-3 243,-21 6-31,0 2-79,3 4 21,0 0 1,0 0-1,0-1 0,1 1 1,0-1-1,11 9 1,-14-12-121,0-1 1,0 0 0,0 1-1,0-1 1,0 0 0,1 0 0,-1 0-1,0 0 1,1-1 0,-1 1-1,0-1 1,5 1 0,30-2 521,-21-1-378,199-24 673,-123 13-1102,-90 13 8,28-6-744,-21 2-2549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19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12 1408,'-5'-12'9008,"-5"12"-7520,9 0-1312,1 2-120,1 0 0,-1 0-1,0 0 1,0-1 0,0 1 0,0 0 0,0 0 0,-1 3 0,0-4 1,-2 14 387,-2 8-19,1 42 228,2-40-169,0 41 0,7 33 105,7 98 241,3-53-126,-14-99-516,-1-35-33,0-1 1,0 1 0,3 9-1,-3 6 555,11-38 4,-9 4-650,0 0 0,0-1 0,-1 1 0,0 0 0,0-1 0,-1-10 0,-9-174 112,0-42-825,7 196 466,-6-36-14,2 31 81,4 33-330,-1-24 0,3 34 24,-1 3 122,1 8-16,0-6 304,0 0 0,0 0 0,0-1 0,1 1 0,-1 0 0,1-1 0,0 1 1,0 0-1,1 3 0,7 6 106,-1-1 0,2 0 0,0 0-1,13 11 1,-8-8 34,19 23 0,3 15 159,52 102 0,3 5-61,-66-116-149,-16-26 136,0-1-1,24 30 1,-19-23-344,-13-19 148,0 0-1,1-1 0,-1 0 1,0 1-1,6 5 1,-7-9-13,0 1 1,0-1-1,-1 1 1,1-1 0,0 1-1,-1 0 1,1-1-1,0 1 1,-1 0-1,1 0 1,-1-1-1,1 1 1,-1 0 0,0 0-1,1 0 1,-1 0-1,0-1 1,0 1-1,1 0 1,-1 2-1,3 5 93,16 22 1348,-19-30-1432,1 0 0,-1 0 0,0-1 0,0 1 0,1 0 0,-1 0 0,0 0 0,0 0 0,1-1 0,-1 1-1,0 0 1,0 0 0,1 0 0,-1-1 0,0 1 0,0 0 0,0 0 0,0-1 0,1 1 0,-1 0 0,0 0 0,0-1 0,0 1 0,0 0 0,0 0 0,0-1 0,0 1 0,0 0-1,0-1 1,0 1 0,1-15-17,0 2 140,6-24 16,-1 0 0,1-57-1,0 7-83,15-76-121,-6 78-43,-9 60 48,3-38 0,-5 4-278,1 37-1679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20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3136,'-4'2'8956,"4"16"-6699,4 22-1886,5 70 1042,4 3 112,22 147 75,-21-189-864,-13-66-706,0-1 0,0 0 0,-1 1 0,0-1 0,0 1 0,0-1 0,0 1 0,-1-1 0,1 0 0,-1 1-1,0-1 1,-3 6 0,4-9 114,-4 5-881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2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48 3552,'-6'-8'1043,"5"8"-932,1-1 1,0 1 0,0 0 0,0-1 0,0 1 0,0 0 0,0 0 0,0-1 0,0 1 0,0 0-1,0-1 1,0 1 0,0 0 0,0-1 0,0 1 0,0 0 0,0 0 0,0-1 0,15-6 3026,-12 6-3083,16-5 524,2 1 0,-1 0 0,0 2 0,1 0 0,27 0 0,104 11 321,-134-5-792,-1 1 1,0 1 0,-1 0 0,1 1 0,-1 0-1,0 2 1,-1 0 0,0 0 0,19 15 0,-27-17-6,0 0 0,-1 0 0,1 0 0,-2 1 0,1 0 0,-1 0 0,0 0 0,0 1 0,-1-1 0,0 1 0,0 1 0,-1-1 0,0 0 0,0 1 0,2 13 0,0 11 428,-2 0-1,-1 61 1,-2-67-364,-1 11 451,-1 0 0,-9 46 0,8-65-329,-2 1 1,0-1-1,-2 0 0,0-1 0,-19 35 1,21-45-213,0 0 1,0 0-1,-1-1 0,0 0 1,0 0-1,-14 11 1,16-15-147,0 0 0,-1 0 0,0-1 0,1 1 1,-1-1-1,0 0 0,0-1 0,0 1 0,0-1 1,0 0-1,0 0 0,-1 0 0,-5-1 0,-9 0-827,-33 1-5935,26 4-705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24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0 1728,'-2'1'255,"1"-1"1,0 1-1,0-1 1,0 1-1,0 0 0,0-1 1,0 1-1,1 0 1,-1 0-1,0 0 1,-1 1-1,-6 6 1026,-6 5 55,-2-1 0,0 0 0,-17 9 0,27-17-1102,0 0 1,0 0-1,1 1 0,0 0 0,0 1 0,0-1 0,-6 10 0,0 2 264,-15 29 1,10-8-153,2 0 1,2 1 0,-11 54-1,16-50-26,2 1 0,2 76 0,3-113-291,1 0 0,0 0 0,1 0 0,-1 0 0,1-1 0,5 11 0,3 13 56,-6-18-67,0 0-1,8 14 0,4 12 38,65 252 137,-78-272-142,-1-1 0,1 24 0,-1 0 24,-1-33-6,-1 1 0,0-1 0,-1 0 0,0 0 0,0 1 0,-1-1 0,-3 11-1,-4 4 148,-12 25 0,-1-1-20,-41 82 16,21-48 239,30-58-301,-1 1-1,-1-1 0,-1-1 1,-1-1-1,-32 34 1,43-50-165,-1 0 1,0 0-1,0-1 1,0 0-1,-1 0 1,1-1-1,-1 1 1,0-1-1,0-1 1,0 0-1,-9 2 1,7-2-1923,1-1 0,-16 1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28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2144,'0'-1'29,"-1"1"1,1-1-1,0 1 1,0-1-1,-1 1 1,1 0-1,0-1 1,0 1-1,0-1 1,0 1-1,0-1 1,0 1-1,0-1 1,0 1-1,0-1 1,0 1-1,0-1 1,0 1-1,0-1 1,0 1-1,0-1 1,1 1-1,-1-1 1,0 1 0,0-1-1,1 1 1,-1-1-1,0 1 1,0 0-1,1-1 1,-1 1-1,1 0 1,-1-1-1,13-3 5525,-13 5-5438,3 5 1408,1 13-938,0-1-1,-2 1 1,1 25 0,-2-21-369,4 215 1703,-5-183-1616,0 112 1205,0-166-1157,0-1-295,1 0 1,0 0-1,0-1 1,0 1-1,0-1 0,-1 1 1,1 0-1,0-1 0,0 0 1,-1 1-1,1-1 0,0 1 1,-1-1-1,1 0 0,0 1 1,0-2-1,11-16-156,-8 12 146,26-42-208,8-12-64,-32 52 134,0 1 0,1-1-1,-1 1 1,1 1 0,10-8-1,-16 13 79,1 0 0,-1 0 0,1 0 0,-1 0 0,1 1 0,0-1 0,-1 0-1,1 1 1,0-1 0,0 1 0,-1-1 0,1 1 0,0 0 0,0 0-1,0 0 1,-1 0 0,1 0 0,0 0 0,0 1 0,0-1 0,-1 1 0,1-1-1,0 1 1,-1-1 0,1 1 0,0 0 0,-1 0 0,1 0 0,-1 0-1,1 0 1,-1 0 0,0 0 0,1 1 0,-1-1 0,0 0 0,2 3 0,2 3 68,0 0 1,0 1 0,-1 0-1,0-1 1,-1 1 0,4 11-1,-4-9-27,-1 0 0,2 19-1,-3-15 82,0-7 62,-1 0-1,0-1 0,-1 1 0,1 0 0,-1-1 0,-1 1 0,1 0 0,-1-1 0,0 0 0,-1 1 0,1-1 0,-1 0 0,-1 0 0,1 0 1,-1-1-1,0 1 0,-8 8 0,9-12-106,-1 1 1,1-1-1,-1 0 1,0-1-1,0 1 1,1-1-1,-1 1 1,0-1-1,0 0 1,0-1-1,0 1 0,-1-1 1,1 1-1,0-1 1,0-1-1,-5 0 1,-5 0 26,0-2 0,0 0 1,-17-6-1,-20-11-877,46 17 28,1 1 0,-1-1 0,0 0 0,-5-5 0,10 8 640,0 0 0,-1-1-1,1 1 1,0 0 0,0-1-1,-1 1 1,1 0 0,0-1-1,0 1 1,-1 0 0,1-1 0,0 1-1,0 0 1,0-1 0,0 1-1,-1-1 1,1 1 0,0-1-1,0 1 1,0 0 0,0-1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2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2656,'2'-2'6283,"3"15"-4368,2 18-1329,-7 58 1904,0-90-2476,0 0 0,0 0 0,0 0-1,1 0 1,-1 1 0,1-1 0,-1 0-1,1 0 1,-1 0 0,1 0 0,0-1 0,5-3 12,-1-1 1,0 0 0,7-9 0,-8 8-38,1 1 1,0 0-1,0 0 0,10-9 0,4-1-104,-10 8 61,1 0 0,0 1 0,0 0 0,21-11 1,-28 17 90,0 0 0,1-1 0,-1 2 0,0-1 0,1 0 0,-1 1 0,1-1 0,-1 1 1,1 0-1,-1 0 0,1 0 0,-1 1 0,0-1 0,1 1 0,-1 0 0,0 0 1,1 0-1,-1 0 0,0 1 0,0-1 0,0 1 0,4 3 0,-5-4 12,0 0-1,0 1 1,0-1 0,0 1-1,0-1 1,-1 1 0,1 0-1,0 0 1,-1 0-1,0 0 1,1 0 0,-1 0-1,0 0 1,0 0-1,0 1 1,-1-1 0,1 0-1,0 0 1,-1 1-1,1-1 1,-1 1 0,0-1-1,0 0 1,0 1 0,-1 2-1,7 24 427,-6-28 85,1-1-549,1-1 0,-1 1 1,1-1-1,-1 0 0,1 0 0,-1 1 1,0-1-1,0 0 0,1 0 0,-1 0 0,0 0 1,0 0-1,0-1 0,1-1 0,6-4-206,13-7 39,15-10 64,-33 22 57,0 0 0,0 1 0,0 0 0,1-1 0,-1 1 1,0 1-1,1-1 0,-1 0 0,5 0 0,-7 1 41,-1 0 1,1 0 0,-1 1-1,1-1 1,0 0 0,-1 0-1,1 0 1,-1 0-1,1 1 1,-1-1 0,1 0-1,-1 0 1,1 1 0,-1-1-1,1 0 1,-1 1-1,1-1 1,-1 1 0,0-1-1,1 1 1,-1-1 0,0 0-1,1 1 1,-1-1-1,1 2 1,3 15 755,-1-6-246,-2-8-446,0-1-1,-1 1 1,1 0 0,0-1-1,-1 1 1,0 0-1,0 0 1,0-1-1,0 1 1,0 3-1,0-2-9,0 0 1,0 0-1,0 0 1,1 7-1,3-1-44,-3-8 32,-1 5-1698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5888,'0'-13'2176,"4"13"-1664,6 4 3648,-10 5-3584,0 3 0,0 5-384,0-4 32,0-1-128,0 0 96,0 2-128,0-7-32,-5 2 0,0 0-2656,5 3 1440</inkml:trace>
  <inkml:trace contextRef="#ctx0" brushRef="#br0" timeOffset="1">70 55 5408,'-14'-30'1984,"14"22"-1536,0-1-128,0 5-160,0 1-512,9 6-2016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0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3808,'1'-3'5888,"2"6"-5558,-1 1 1,0-1 0,0 0-1,0 1 1,0-1 0,-1 1-1,0 0 1,1 0 0,0 5-1,1 53 3126,10-67-3125,-10 3-357,0 0-1,-1-1 1,1 1 0,-1-1-1,1 0 1,-1 0 0,0 0-1,2-4 1,12-14-265,-7 11 224,1 1 1,0 0-1,0 1 0,1 0 1,19-10-1,-29 17 147,1 0 1,0 0-1,0 0 1,0 1-1,0-1 1,0 1 0,1 0-1,-1-1 1,0 1-1,0 0 1,0 0-1,0 0 1,0 1-1,0-1 1,0 0-1,0 1 1,0-1-1,0 1 1,0 0-1,0 0 1,4 1-1,-2 1 2,0 1-1,-1-1 0,1 1 0,0-1 0,-1 1 1,0 0-1,4 7 0,-6-10-404,-1 0-1,0 0 1,1 0 0,-1 0 0,1 0-1,-1 1 1,0-1 0,0 0-1,0 0 1,0 0 0,0 0-1,0 1 1,0-1 0,0 0-1,0 0 1,0 0 0,-1 0 0,1 0-1,0 0 1,-2 2 0,-1 16-4914,6 0 1605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1824,'3'-19'8128,"-3"19"-8070,5 78 3302,1 39-1284,-1 1-1613,-2 24 214,-1-128-361,0-9 4,0-7 607,5-16-704,12-24 0,-7 18-429,-7 13 87,1 0 0,0 0 0,11-14 0,-14 21 61,-1 1 0,1 0 1,0 0-1,0 0 0,0 1 0,0-1 0,0 1 0,1 0 0,-1 0 0,1 0 0,-1 0 0,1 0 1,0 1-1,7-2 0,-8 2 44,0 1 1,-1 0 0,1 1-1,0-1 1,-1 0-1,1 1 1,0 0-1,-1-1 1,1 1-1,-1 0 1,1 0 0,-1 0-1,1 1 1,-1-1-1,0 1 1,0-1-1,0 1 1,0 0 0,3 2-1,0 1-4,0 1-1,-1-1 1,0 1 0,1 0-1,5 13 1,-4-6 233,0 1 0,-1-1 0,0 2 0,-1-1-1,-1 0 1,2 24 0,-4-32-52,-1 1 1,0-1-1,-1 1 0,1-1 0,-2 1 0,1-1 1,-4 10-1,4-12-51,-1 0-1,0 0 1,0 0 0,0 0-1,-1-1 1,1 1-1,-1-1 1,0 0 0,0 0-1,0 0 1,0 0 0,-6 4-1,6-5-63,-1 1 0,0-1 0,1 0 0,-1 0-1,0-1 1,0 1 0,0-1 0,0 0 0,0 0-1,0 0 1,0 0 0,-1-1 0,1 1 0,0-1-1,0 0 1,0-1 0,-1 1 0,1-1 0,0 0-1,0 0 1,0 0 0,0 0 0,0-1 0,0 1-1,0-1 1,-6-4 0,4 2-186,0-1 1,0 1-1,0-1 1,-7-7-1,11 9-133,-1 0 1,1 0-1,0 0 0,0 0 0,0 0 0,1 0 1,-1 0-1,1 0 0,0-1 0,0 1 1,0-1-1,-1-3 0,2 4-282,0 1-120,-1-1 1,1 0-1,0 1 0,0-1 1,0 0-1,0 1 0,0-1 1,1 1-1,0-5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51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49 315 2080,'1'5'4997,"1"-3"-4864,-1-1 0,0 1 1,1 0-1,-1-1 0,1 1 1,-1-1-1,1 0 1,0 1-1,-1-1 0,1 0 1,4 2-1,-2-2-17,0 1-1,1-1 1,-1-1 0,0 1-1,1-1 1,-1 1 0,1-1-1,-1 0 1,0-1 0,1 1-1,-1-1 1,0 0 0,1 0-1,-1 0 1,0-1 0,0 1-1,0-1 1,0 0 0,0 0-1,0-1 1,-1 1 0,1-1-1,-1 0 1,1 0 0,-1 0-1,0 0 1,0 0 0,-1-1-1,1 1 1,-1-1 0,3-5-1,12-22 60,-2-2 0,-1 1 0,-1-2 0,13-58 0,-23 78-284,0 0 1,1-24 0,-11 50-490,-9 35 620,1 1-1,-12 69 0,-17 60-5,-35 76 779,49-133-512,-4 15-49,27-109-107,5-19 6,1 0 1,-1 0-1,0 0 1,-1 0-1,0-1 1,0 1-1,0-1 1,-8 10-1,11-15-124,0-1 1,0 0-1,0 0 0,0 0 0,0 0 0,0 0 1,0 0-1,0 0 0,0 0 0,0 0 0,0 0 0,0 0 1,0 0-1,0 0 0,0 0 0,0 0 0,0 0 1,-1 0-1,1 0 0,0 0 0,0 0 0,0 0 1,0 0-1,0 0 0,0 0 0,0 0 0,0 0 1,0 0-1,0 0 0,0 0 0,0 0 0,0 0 0,0 0 1,0 0-1,-1 0 0,1 0 0,0 0 0,0 0 1,0 0-1,0 0 0,0-1 0,0 1 0,0 0 1,0 0-1,0 0 0,0 0 0,0 0 0,0 0 1,0 0-1,0 0 0,0 0 0,0 0 0,0 0 0,0 0 1,0 0-1,0 0 0,0 0 0,0-1 0,0 1 1,0 0-1,0 0 0,0 0 0,0 0 0,0 0 1,0 0-1,0 0 0,0 0 0,0 0 0,0-10 491,5-14-210,4-2-292,1 0 0,1 1 0,24-40-1,-17 32-153,0 4 56,1 1-1,1 1 1,2 0 0,39-38 0,6 0 36,-60 59-4,1 0 1,0 1 0,9-5-1,3-2-446,-20 12 506,0 0 0,1 0 0,-1 0 0,0 0 1,0 0-1,1 0 0,-1 1 0,0-1 0,0 0 1,1 0-1,-1 0 0,0 0 0,0 0 1,1 1-1,-1-1 0,0 0 0,0 0 0,0 0 1,1 1-1,-1-1 0,0 0 0,0 0 0,0 0 1,0 1-1,0-1 0,1 0 0,-1 0 1,0 1-1,0-1 0,0 0 0,0 1 0,0-1 1,0 0-1,0 0 0,0 1 0,4 15 104,-3-11-135,0 1 48,0 1 1,0-1-1,-1 1 0,0 0 1,-1-1-1,1 1 1,-1 0-1,-3 8 1,0-1-27,3-9 8,-1 0 1,1 0 0,0 0 0,0 0 0,1 0 0,-1 0 0,1 0-1,1 8 1,1 9 39,-1 1 0,-2 31 1,0-9-72,0-28 46,2 0 0,0 0 0,0 0 0,2-1 1,6 24-1,-8-36 52,1 0 0,0 0-1,0 0 1,0-1 0,0 1 0,1 0 0,-1-1-1,1 0 1,0 0 0,0 0 0,6 5 0,-3-4-37,0 0 1,0 0 0,0-1 0,1 0-1,-1 0 1,12 2 0,-2-1 77,-1-1 0,1-1 0,0-1 0,0 0 0,26-2 0,-26 0-41,0 0 0,-1-1 0,1 0 0,-1-2 0,0 0 0,0 0 0,21-10 0,-23 7 30,1 0-37,0 1 0,-1-2 0,0 0 0,-1-1 0,1 0 0,-2-1 0,12-11 0,-11 6 58,0 0 0,-2 0 1,1-1-1,-2 0 0,0-1 1,-1 0-1,-1 0 0,-1-1 1,0 0-1,-1 0 0,3-27 1,-7 33-106,0 0 1,-1 0-1,0 0 1,-1 1-1,-3-16 0,4 26-29,0-1-1,-1 0 0,1 1 0,0-1 0,-1 0 0,1 1 0,-1-1 0,0 1 0,1-1 0,-1 1 0,0-1 0,0 1 0,0 0 0,0-1 1,0 1-1,0 0 0,0 0 0,0 0 0,-1 0 0,1 0 0,0 0 0,-1 0 0,1 0 0,-1 0 0,1 1 0,-1-1 0,1 0 1,-1 1-1,0-1 0,1 1 0,-1 0 0,0 0 0,1 0 0,-1 0 0,-2 0 0,-2 0-42,1 1-1,0-1 1,0 1 0,0 1-1,0-1 1,0 1-1,0 0 1,0 0 0,0 0-1,1 1 1,-7 4 0,-1 1-63,2 1 0,-1 0 0,-11 13 0,17-16 115,1 1 0,0 0 0,0-1 0,1 1 0,-1 0 0,2 1 0,-1-1 0,1 0 0,0 1 0,-2 14 0,3-8-68,0 0 0,3 26-1,-1-4-19,0-20 111,0 1-1,2-1 1,6 27 0,-4-30 60,0 0 0,1 0 1,1 0-1,0-1 0,16 22 1,-8-12 56,-12-17-70,1-1 0,-1 0 0,1 0 0,0 0 1,0-1-1,0 1 0,0-1 0,1 0 1,-1 0-1,1 0 0,6 2 0,-8-4-19,1 1-1,-1-1 0,0 0 0,1-1 1,-1 1-1,1 0 0,-1-1 0,1 0 0,-1 0 1,1 0-1,-1 0 0,1-1 0,-1 1 1,1-1-1,-1 0 0,1 0 0,-1 0 1,5-3-1,6-4 168,-1-1 1,24-20 0,-26 18-66,0 0-1,-1-1 1,0 0 0,9-14 0,28-55 203,-21 34-223,-7 15-151,42-54-1,-51 74-14,1 1-1,-1 0 1,2 1 0,0 0-1,0 1 1,1 0-1,16-8 1,-18 11-133,0 1 1,1 0-1,21-6 0,-28 10 127,0 0 1,-1 0-1,1 1 0,-1 0 0,1 0 1,0 0-1,-1 0 0,1 0 1,0 1-1,-1 0 0,1 0 0,-1 1 1,7 2-1,-1 1 65,-1 0 1,0 1 0,-1 0-1,1 0 1,-1 1 0,0 0-1,-1 1 1,0 0 0,0 0-1,10 16 1,-15-21 27,2 1 1276,-1-10-743,-3 5-622,0-5 99,0 0 0,0 1 0,0-1 0,-1 0 0,0 1 0,0-1 0,-4-8 0,4 12-67,0-1-1,0 1 1,-1-1-1,1 1 1,-1 0-1,1-1 1,-1 1-1,0 0 1,0 0-1,0 0 1,0 1-1,0-1 1,0 0-1,-1 1 1,1-1-1,-1 1 1,1 0-1,-1 0 1,1 0-1,-1 0 1,0 0-1,1 1 1,-1-1 0,0 1-1,1-1 1,-5 1-1,-3 0-74,-1 0 1,0 1-1,1 0 0,-1 1 1,-13 3-1,13-2 11,0 1 1,0 0-1,0 1 0,1 0 0,-1 0 0,1 1 1,0 1-1,1 0 0,-1 0 0,2 0 1,-1 2-1,1-1 0,0 1 0,-12 17 1,12-14 59,1 1 0,0 0 0,1 0 1,1 1-1,0 0 0,1 0 0,0 0 1,1 0-1,1 0 0,0 1 0,0 22 0,2-26 57,0 0 0,1 0-1,1 0 1,2 13-1,-3-21 6,1 1-1,-1 0 0,0 0 0,1 0 0,0-1 0,0 1 1,0-1-1,0 0 0,1 1 0,-1-1 0,1 0 0,0 0 1,0-1-1,0 1 0,4 2 0,-3-2 6,0-1 0,0 1 0,0-1 0,0 0 0,1-1 0,-1 1 0,1-1 0,-1 0 1,1 0-1,-1 0 0,1-1 0,0 1 0,0-1 0,-1 0 0,1-1 0,0 1 0,-1-1 0,1 0 0,-1 0 0,1 0 0,-1-1 0,1 0 0,-1 1 0,0-2 0,0 1 0,6-4 0,-1 0 10,0-1-1,-1 0 1,1-1-1,-1 0 0,-1 0 1,0 0-1,0-1 1,0 0-1,-1 0 0,6-14 1,-2 1 14,-1-1-1,0 0 1,8-42 0,-15 59-102,-1 0-49,0 0 0,1 1 1,0-1-1,3-8 0,-4 12-164,-2 3-98,-4 9-76,3-2 348,0 0-1,0 1 1,1-1 0,0 1 0,1 0 0,0 11 0,2 17-83,-2-30 175,0 0 0,0 1 1,1-1-1,0 0 0,0 0 1,1 1-1,0-1 0,0 0 1,7 12-1,0 0-179,-4-8 201,1 0 0,9 14 0,-14-23-10,1 0-1,0 1 1,-1-1 0,1-1 0,0 1-1,0 0 1,0 0 0,0-1 0,1 1-1,-1-1 1,0 1 0,1-1-1,-1 0 1,1 0 0,-1 0 0,4 0-1,-3-1 0,0 0-1,-1-1 1,1 1 0,-1-1-1,1 0 1,-1 0-1,0 0 1,1 0-1,-1 0 1,0 0-1,1 0 1,1-3-1,-2 3 25,3-3-2,0 0 0,0 0 1,0 0-1,-1-1 0,0 0 1,0 0-1,0 0 0,5-10 1,22-48 167,-25 49-213,27-66 141,9-20 67,-35 87-408,-4 8 128,0 0 1,-1-1-1,1 1 0,1-9 0,-1 5-448,-1 15 37,-1 18 307,-2 52 130,3 90-39,-1-149 163,2-1-1,0 1 1,1-1-1,1 0 1,0 0 0,10 18-1,-15-33-61,1 0 0,-1 0 0,1 0 0,0 1-1,-1-1 1,1 0 0,0 0 0,0 0 0,0-1 0,0 1 0,0 0 0,0 0 0,0 0-1,0-1 1,0 1 0,0 0 0,0-1 0,0 1 0,0-1 0,1 1 0,-1-1-1,0 0 1,0 0 0,1 1 0,-1-1 0,0 0 0,0 0 0,1 0 0,-1 0-1,0-1 1,0 1 0,1 0 0,-1 0 0,0-1 0,0 1 0,2-1 0,2-1 20,0-1 1,0 1 0,-1-1-1,1 0 1,0-1-1,6-5 1,11-15 16,0 0-1,-2-1 1,-1-1-1,-1-1 1,17-35-1,49-98 53,-67 111-698,-16 49 575,-1 0 0,0 0 0,0 0 0,0 0 0,0 0 0,0 0 0,0-1 0,0 1 0,0 0 0,1 0 0,-1 0 0,0 0 0,0 0 0,0 0 0,0 0 0,0 0 0,1 0 0,-1 0 0,0 0 0,0 0 0,0-1 0,0 1 0,1 0 0,-1 0 0,0 0 0,0 0 0,0 0 0,0 1 0,1-1 0,-1 0 0,0 0 0,0 0 0,0 0 0,0 0 0,0 0 0,1 0 0,-1 0 0,0 0 0,0 0 0,0 0 0,0 0 0,0 1 0,0-1 0,1 0 0,-1 0 0,0 0 0,8 12-157,5 17 298,-6-11-176,1-1 0,1 0 0,0 0 1,16 21-1,-23-36 65,-1 1 1,1-1-1,0 0 1,0-1-1,-1 1 1,1 0-1,1 0 1,-1-1-1,0 1 1,0-1-1,0 0 1,1 0-1,-1 0 0,1 0 1,4 1-1,-5-1 0,0-1 0,1 0-1,-1 0 1,0-1 0,1 1 0,-1 0-1,0-1 1,1 1 0,-1-1-1,0 0 1,0 0 0,0 0-1,0 0 1,0 0 0,0 0-1,0-1 1,0 1 0,3-4-1,27-27 176,36-44-1,-39 40-157,38-34 0,-48 50-159,-19 17 86,-3 26-206,-1 0-1,-7 23 0,3-21 225,2 0-1,1 1 0,1-1 0,1 1 0,1 0 1,3 44-1,-1-65 55,1 0 1,-1-1-1,1 1 1,0 0-1,1 0 1,-1-1-1,3 5 1,-3-7-8,0-1 1,0 0-1,0 1 0,0-1 0,0 0 1,0 0-1,1 0 0,-1 0 1,0 0-1,1 0 0,-1 0 1,0 0-1,1-1 0,-1 1 1,1-1-1,-1 1 0,1-1 1,0 1-1,-1-1 0,1 0 0,-1 0 1,1 1-1,0-1 0,1-1 1,1 1 13,0 0 1,0-1-1,1 0 1,-1 0-1,0 0 1,0 0-1,0-1 1,0 1-1,-1-1 1,1 0-1,4-3 1,4-4 40,20-18 1,-20 16-52,89-90 95,-72 69-122,2 1 1,55-43 0,-73 67-75,-13 6 65,0 1 0,0 0 0,0 0 0,0 0 0,1 0 0,-1 0 0,0 0 0,0 0 0,0 0 0,1 0 0,-1 0 0,0 0 0,0 0 0,0 0 1,1 0-1,-1 0 0,0 0 0,0 0 0,0 0 0,1 0 0,-1 0 0,0 1 0,0-1 0,0 0 0,1 0 0,-1 0 0,0 0 0,0 0 0,0 0 0,0 1 0,1 1-10,-1 0-1,1 0 1,-1 0 0,0 1-1,0-1 1,0 0 0,0 0-1,-1 4 1,1 0 36,-5 48-46,-2-1 0,-2 0 0,-22 71 0,17-83 65,-1 0-1,-3-1 1,-1-1-1,-42 63 1,-59 68 236,113-160-230,0 0 1,-1 0-1,0-1 0,0 0 0,-1 0 0,0-1 0,-1-1 0,0 1 0,0-1 0,0-1 1,-14 7-1,21-12-30,-1 0 1,1 0 0,-1 0 0,0-1-1,1 1 1,-1-1 0,0 0-1,1 0 1,-1 0 0,0 0 0,1 0-1,-1-1 1,1 0 0,-1 0 0,0 0-1,1 0 1,0-1 0,-1 1 0,1-1-1,0 0 1,0 0 0,0 0-1,0 0 1,0 0 0,0-1 0,1 1-1,-1-1 1,-2-4 0,1 2-15,0 0 0,1 0 1,0 0-1,0 0 0,0-1 1,0 1-1,1-1 0,0 0 1,0 0-1,1 0 0,0 0 1,0 0-1,0 0 0,1 0 1,-1 0-1,3-12 0,-1 13-8,0-1-1,1 1 1,-1 0 0,1 0-1,1 0 1,-1 0-1,1 0 1,0 1-1,0-1 1,4-4 0,-1 2 7,1 0 1,0 0-1,1 1 0,-1 0 1,11-6-1,8-2 52,2 0-1,46-16 0,-63 26-34,86-31 76,115-46 130,-193 72-461,27-18 1,-30 17-2196,29-15-1,10 0-6815,-28 12 5311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2912,'4'-5'4496,"14"20"-1024,-15-10-3234,-1 0 1,0 1 0,-1 0 0,0-1-1,1 1 1,-2 0 0,1 11 0,2 9 315,0-5-169,-2-1 0,0 23 0,-1-40-346,5 28 1407,0-37-1068,17-32-436,39-52-1,-54 80-42,-5 7 31,1 0 0,0-1 1,-1 1-1,1 0 1,1 1-1,5-5 1,-9 6 69,1 1 0,0-1 0,-1 1 0,1-1 0,0 1 1,0 0-1,0-1 0,-1 1 0,1 0 0,0 0 1,0-1-1,0 1 0,0 0 0,-1 0 0,1 0 0,0 0 1,0 0-1,0 0 0,0 0 0,-1 1 0,1-1 1,0 0-1,0 0 0,0 1 0,-1-1 0,1 0 1,0 1-1,0-1 0,-1 1 0,1-1 0,0 1 0,-1-1 1,1 1-1,0-1 0,-1 1 0,1 0 0,0 1 1,1 1 69,-1 0 0,1 0 0,-1 0 1,1 0-1,-1 0 0,0 0 1,-1 0-1,1 1 0,0-1 0,-1 0 1,0 7-1,0 0 103,-1 1 0,-4 14 0,3-15-48,1 0 1,-1 13-1,2-23-110,0 1-1,-1-1 1,1 0-1,0 0 1,0 0-1,0 0 1,0 1-1,0-1 1,0 0-1,0 0 1,0 0-1,0 0 1,0 1-1,0-1 1,0 0-1,0 0 1,0 0-1,0 0 1,0 1-1,0-1 1,0 0-1,0 0 1,0 0-1,1 0 1,-1 0-1,0 1 1,0-1-1,0 0 1,0 0-1,0 0 1,0 0 0,0 0-1,1 1 1,-1-1-1,0 0 1,0 0-1,0 0 1,0 0-1,0 0 1,1 0-1,-1 0 1,6-6 945,1-2-1037,24-23-324,-27 26 306,1-1-1,1 0 0,-1 1 0,1 0 0,0 0 0,7-3 0,-10 6 89,0 0-1,0 1 0,0 0 0,0-1 0,0 1 0,1 0 0,-1 1 0,0-1 0,1 1 0,3-1 0,-6 1 47,0 0-1,0 0 0,0 1 0,0-1 1,0 0-1,0 1 0,0-1 0,0 0 0,0 1 1,0-1-1,0 1 0,0 0 0,-1-1 1,1 1-1,0 0 0,0-1 0,-1 1 0,1 0 1,0 0-1,-1 0 0,1 0 0,-1 0 0,1 0 1,-1-1-1,1 1 0,-1 0 0,0 0 1,1 0-1,-1 0 0,0 1 0,0-1 0,0 0 1,0 0-1,0 0 0,0 0 0,0 0 1,0 2-1,0 57-188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50 5824,'-3'-5'614,"1"-1"1,0 1 0,0-1-1,-1-6 1,1-4 3970,1 16-4468,1 0 0,-1 0 0,1 0 0,-1 1 1,1-1-1,-1 0 0,1 0 0,-1 0 0,1 0 0,-1 1 0,1-1 0,0 0 0,-1 0 0,1 1 0,-1-1 0,1 0 0,0 1 0,-1 0 0,-5 5 7,0 1 0,0 0 0,1 0 0,1 0 1,-1 1-1,1 0 0,0 0 0,1 0 0,-1 0 0,2 0 0,-1 1 0,1-1 0,1 1 0,-1 0 0,1 0 0,1-1 0,0 1 0,1 15 0,0-22-77,-1 1 0,1 0-1,-1 0 1,1-1-1,0 1 1,0 0-1,0-1 1,0 1 0,1-1-1,-1 1 1,1-1-1,0 1 1,-1-1-1,1 0 1,0 0-1,0 0 1,0 0 0,3 1-1,-3-2-29,0 0 0,-1 0 0,1 0 0,0-1 0,0 1 0,0-1 1,0 1-1,0-1 0,0 0 0,0 0 0,0 0 0,0 0 0,0 0 0,0 0 0,0-1 0,0 1 0,0-1 0,0 1 0,0-1 0,0 0 0,0 0 0,-1 0 0,1 0 0,0 0 0,2-2 0,0 0-106,-1-1-1,0 1 0,0-1 0,0 1 0,0-1 1,-1 0-1,1 0 0,-1 0 0,0 0 0,0 0 1,0-1-1,-1 1 0,2-6 0,5-14-199,-7 21 216,0 1 1,0-1 0,-1 0-1,1 0 1,-1 0 0,1-5-1,-1 7 62,3 5 249,0-1 0,0 1-1,-1 0 1,4 6-1,9 13 159,8 3 54,29 25-1,-39-40-904,-1-1 0,1 0 0,1-2 0,25 14 0,-38-22 7,0 1-1,0-1 0,0 1 1,1-1-1,-1 1 1,0-1-1,0 0 0,0 0 1,1 0-1,-1 1 0,0-1 1,0 0-1,3-1 0,-3 1 229,-1-1 0,1 1 0,-1 0 0,1-1 0,-1 1 0,1-1 0,1-1-660,-2 2 660,0-1 0,1 1 0,-1-1 0,0 0 0,1 1 0,-1-1 0,0 1 0,0-1 0,0 0 0,1 1 0,-1-1 0,0 0 0,0 1 0,0-1 0,0 0 0,0 1 1,-1-2-1,1-18-2639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3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7136,'-1'-3'2514,"5"5"-1719,2 2-174,-6-4-486,1 0 1,-1 1-1,1-1 0,-1 1 0,0-1 0,1 1 0,-1-1 0,1 1 0,-1-1 0,0 1 0,0-1 1,1 1-1,-1-1 0,0 1 0,0-1 0,0 1 0,0 0 0,2 3 281,32 49 2261,41 49 1,-46-70-2366,-21-25-617,-1 0 1,1 1-1,8 14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3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16 5056,'-1'-2'160,"0"1"1,0 0-1,0-1 1,0 1-1,0 0 0,-1-1 1,1 1-1,0 0 1,-1 0-1,1 0 1,-3-1-1,3 2 37,0 0 0,-1 0 0,1 0 0,0 1 0,0-1 0,-1 0 0,1 0 0,0 1 0,-1-1 0,1 1 0,0-1 0,0 1 0,0-1 0,-1 1 0,1 0 0,-2 1 0,-116 67 6965,23-14-4820,54-31-3163,-1-3-1,-56 20 1,76-32-3339,3 7 1222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42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4 3136,'-6'-3'9951,"7"12"-9844,-3 18 734,0-1 1,-9 37-1,2-8-298,-7 19 46,0-1 294,9-26-561,-16 90 140,20-90-98,31-93-18285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43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22 2720,'0'-2'95,"0"1"0,0 0 0,0 0 0,1 0 1,8-14 6334,-13 20-6043,0 0-1,0 0 1,-1 0-1,1 0 1,-1-1-1,0 1 1,-6 3-1,-3 3 5,-21 20 390,-109 88 1814,70-70-1671,57-38-904,4-1 9,11-8 0,0 0 0,-1 0 1,1-1-1,0 1 0,-1-1 0,1 1 0,-1-1 0,1 0 0,-6 2 0,7-3-189,20 0 384,135-11 118,-80 4-28,134 3-582,-140 5-3101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49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53 1728,'-1'5'4010,"-23"-2"4380,24-3-8379,0 0 0,0 0 0,0 0 0,0 0 1,0-1-1,0 1 0,0 0 0,0 0 0,0 0 1,0 0-1,-1 0 0,1 0 0,0-1 0,0 1 1,0 0-1,0 0 0,0 0 0,0 0 0,0 0 1,-1 0-1,1 0 0,0 0 0,0 0 0,0 0 1,0 0-1,0 0 0,-1-1 0,1 1 0,0 0 1,0 0-1,0 0 0,0 0 0,-1 0 0,1 1 1,-3-3 480,7-3 202,4-1 357,4 6-1094,29-6 368,-31 6-222,1-1 0,17-4 0,4-1 15,418-20 458,-448 25-577,0 1 10,10 5-129,-12-5 125,1 1 0,-1-1 0,0 0 0,0 1 0,0-1 0,1 0 0,-1 0 0,0 1-1,0-1 1,0 0 0,0 1 0,0-1 0,0 0 0,0 1 0,1-1 0,-1 0 0,0 1 0,0-1 0,0 0 0,0 1 0,-1-1-1,1 0 1,0 1 0,0-1 0,0 0 0,0 1 0,0-1 0,-4 12 143,3-10-87,-3 8-45,-1-1 1,0 1-1,0-1 1,-1 0-1,0-1 1,-1 1-1,1-1 1,-2-1-1,-13 13 1,-7 2 95,-47 29 0,-33 8 185,73-41-213,0 1 0,-55 41 0,62-37-89,-36 37 0,48-42 62,0 1 0,1 0 1,-22 39-1,19-38 567,18-19-581,-1-1 10,-3 0-16,3 0-37,7-1-149,22-8 158,1 1 0,0 1 0,0 1 1,40-2-1,119 6 36,-103 11 504,-48-5-1425,-8-2-4424,-51-1-545,7 3 1184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49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3808,'0'2'1269,"0"-1"-1042,-1 0 0,1 0 0,0-1 0,0 1 0,0 0 1,-1 0-1,1 0 0,0-1 0,0 1 0,0 0 0,0 0 0,0 0 1,1 0-1,-1 0 0,0-1 0,0 1 0,0 0 0,1 0 0,-1 0 0,1-1 1,-1 1-1,0 0 0,1-1 0,-1 1 0,1 0 0,-1-1 0,1 1 1,1 0-1,2 2 67,1-2 0,0 1 1,-1 0-1,1-1 0,0 0 1,0 0-1,0 0 0,0-1 0,0 0 1,0 0-1,0 0 0,7-1 1,8 0 17,91 3-134,-1 0-3860,-97-2 1881,0 1-1,13 3 0,-16-2 1015,14-1-2663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5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3072,'3'-9'5616,"27"-3"-1627,-9-1-2451,-19 11-1457,1 0 1,0 0-1,-1 1 0,1-1 0,0 1 1,0-1-1,0 1 0,0 0 0,0 0 1,4 0-1,-3 0-72,1 1 1,-1 0-1,0 0 0,1 0 1,-1 0-1,0 1 0,6 1 1,-9-2-8,-1 1 0,1-1 1,-1 0-1,1 1 1,-1-1-1,1 1 1,-1-1-1,1 0 0,-1 1 1,0-1-1,1 1 1,-1-1-1,0 1 0,0 0 1,1-1-1,-1 1 1,0-1-1,0 1 1,0-1-1,1 1 0,-1 0 1,0-1-1,0 1 1,0-1-1,0 1 1,0-1-1,0 1 0,-1 1 1,-3 16 236,3-17-234,-2 6 78,1-1 0,-2 0-1,1-1 1,-8 11 0,1-2-6,3-5 36,0 0 1,-1 0-1,-16 15 0,23-24-103,1 1 0,-1-1 0,1 1 0,-1-1 0,1 1-1,0-1 1,-1 1 0,1-1 0,0 1 0,0 0 0,-1-1 0,1 1 0,0 0-1,0-1 1,0 1 0,0-1 0,0 1 0,0 0 0,0-1 0,0 1-1,0 0 1,0-1 0,0 1 0,0 0 0,0-1 0,0 1 0,1 0 0,-1-1-1,0 1 1,0-1 0,1 1 0,-1-1 0,1 2 0,15 15 379,-11-14-305,-2 0-41,0 0 0,1 0 0,-1 0 0,1-1-1,-1 0 1,1 0 0,0 0 0,0 0 0,0-1-1,6 2 1,10 1-624,-1 0-1,1-2 1,26 0 0,-32-1-2507,0 4 923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5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46 2304,'8'-1'11967,"-1"2"-13764,29-6 1897,-6 0-40,13 0-37,-24 2-5,27 0 0,-7 2-2,41-6 0,-62 5-80,-9 1 141,0 0-1,16-5 0,-18 4 10,0 1-1,0-1 0,1 1 1,-1 1-1,15-1 0,-33 9-46,7-4-30,-20 10 165,-1-1 1,-1-1-1,0-1 0,0-1 0,-40 9 1,16-3 10,38-11-193,-1-1 1,0 0-1,0-1 0,0 0 0,-20 1 0,30-4 21,1 0 0,-1 0-1,0 0 1,0 1 0,0-1 0,1 1-1,-1 0 1,0 0 0,1 0-1,-1 0 1,1 1 0,-4 1 0,5-2-131,10-1 108,156-4-12,-157 5-1,-1 0 0,1 0-1,-1 1 1,1 0 0,-1 0 0,0 0-1,0 1 1,0 0 0,-1 1 0,14 8-1,-19-11 50,1 1 0,-1-1 0,0 0 0,1 1 1,-1-1-1,0 1 0,0 0 0,0-1 0,0 1 0,0 0 0,0 0 0,-1 0 0,1 0 0,-1-1 0,1 1 0,-1 0 0,0 0 0,1 0 0,-1 0 1,0 0-1,0 0 0,0 0 0,-1 0 0,1 0 0,-1 3 0,-1 0 63,1 0 1,-1-1-1,0 1 1,0 0-1,0-1 1,0 0-1,-1 0 0,-5 8 1,1-5 35,0-1 0,0 0 0,0 0 1,-1-1-1,-15 9 0,-45 17 59,38-18-111,1-1 32,0-2 0,-46 10-1,61-18-24,1 0 0,-1-1 0,1 0 0,-1-1 0,0-1 0,-22-3 0,27 1-22,1 0-1,0 0 1,-14-7-1,18 8-36,3 2-33,1-1 0,0 1 1,-1 0-1,1-1 0,-1 1 0,1 0 0,-1-1 1,1 1-1,0 0 0,-1-1 0,1 1 0,0-1 1,-1 1-1,1 0 0,0-1 0,0 1 0,-1-1 0,1 1 1,0-1-1,0 1 0,0-1 0,0 1 0,-1-1 1,1 1-1,0-1 0,0 0 0,0 1 0,0-1 0,0 1 1,1-1-1,-1 1 0,0-1 0,0 1 0,0-1 1,0 1-1,1-1 0,-1 1 0,0-1 0,0 1 0,1-1 1,-1 1-1,0 0 0,1-1 0,-1 1 0,0-1 1,1 1-1,-1 0 0,1-1 0,0 1 0,1-2-255,0 0 1,0 0-1,1 0 0,-1 0 0,1 0 1,0 1-1,-1-1 0,4 0 0,7-2-962,-1 0 0,2 0-1,-1 2 1,0 0 0,15-1-1,10 7-2924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05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632 162 1472,'5'-11'3254,"-5"11"-3115,-1 0 0,1 0 0,-1 0-1,1 0 1,-1-1 0,1 1 0,-1 0 0,1 0-1,-1 0 1,1-1 0,-1 1 0,1 0 0,0-1 0,-1 1-1,1 0 1,-1-1 0,1 1 0,0 0 0,-1-1-1,1 1 1,0-1 0,0 1 0,-1-1 0,1 1-1,0-1 1,0 1 0,0-1 0,-1 0 0,-1-4 90,-1 0-1,-1-1 1,1 1 0,-1 1 0,1-1 0,-1 1 0,-1-1-1,1 1 1,-1 0 0,-6-4 0,-5-3-117,0 0 1,-1 2-1,-1 0 1,1 1-1,-1 0 1,-1 2-1,1 0 1,-1 1-1,0 1 0,-1 1 1,-36-2-1,45 5-121,0 0-1,0 1 1,-18 4 0,25-4-6,-1 1 1,0-1 0,1 1 0,-1 0 0,1 0 0,0 1 0,0-1 0,0 1 0,0 0 0,-7 6 0,-16 22 27,2 1-1,-23 37 1,44-62-15,-19 27-45,-30 62 0,48-84 40,0-1 0,1 1-1,0 0 1,1 0 0,0 0-1,1 1 1,1-1 0,0 0-1,0 1 1,2 13 0,2-5 87,0 1 0,2-1 0,0 0 1,1 0-1,15 31 0,-16-41-38,0 0 0,1-1 0,0 0 0,1-1 0,0 1 1,1-1-1,0 0 0,0-1 0,1 0 0,0 0 0,19 12 0,-22-17 15,-1-1-1,1 0 0,0 0 1,0 0-1,0-1 0,0 0 0,0 0 1,0-1-1,0 1 0,0-1 1,1-1-1,-1 1 0,0-1 1,0 0-1,0 0 0,0-1 1,0 0-1,-1 0 0,9-4 1,0-1 90,0 0 1,0-1 0,-1 0-1,0-1 1,-1-1 0,16-16-1,49-63 253,-57 63-456,1 1 0,0 2 0,33-27 0,-46 43-43,1 0-1,0 1 1,0 0-1,0 1 0,1 0 1,0 1-1,0-1 1,11-1-1,-13 3-15,1 2-1,-1-1 1,1 1-1,0 0 0,-1 1 1,1 0-1,13 2 1,3 2-45,31 10 0,-30-7 311,-3-3-18,10 3 838,-32-7-464,0-7 660,-2 5-1135,0 0 0,0 0 0,-1 0-1,1 0 1,-1 1 0,1-1-1,-1 0 1,1 1 0,-1-1 0,0 1-1,0-1 1,0 1 0,0 0-1,0 0 1,0 0 0,0 0-1,-4-1 1,-1-2-89,-1 2 1,0-1-1,1 1 0,-17-3 1,20 5 10,0 0 0,0 0 1,0 0-1,0 1 0,0-1 0,0 1 1,0 0-1,0 0 0,0 1 1,0-1-1,-6 4 0,2-1-55,0 1 0,0 0-1,0 0 1,1 1 0,0 0-1,0 0 1,0 1 0,1 0-1,0 0 1,0 0 0,1 1-1,0 0 1,0 0 0,1 0-1,-5 11 1,5-6 137,0 0 0,1-1 1,0 1-1,1 0 0,0 1 0,1-1 1,0 0-1,1 0 0,1 1 1,0-1-1,1 0 0,0 0 0,1 0 1,9 23-1,-12-34-4,1-1 1,-1 0-1,1 0 0,-1 0 1,1 0-1,-1 0 1,1 0-1,0 0 0,0 0 1,-1 0-1,1 0 1,0 0-1,0 0 0,0 0 1,0-1-1,0 1 1,0 0-1,0-1 0,1 1 1,-1-1-1,0 1 1,0-1-1,0 0 1,0 1-1,1-1 0,-1 0 1,0 0-1,0 0 1,1 0-1,-1 0 0,0 0 1,0 0-1,1 0 1,-1-1-1,0 1 0,0 0 1,0-1-1,1 1 1,-1-1-1,0 1 0,0-1 1,0 1-1,0-1 1,0 0-1,0 0 0,0 0 1,0 1-1,0-1 1,-1 0-1,1 0 0,0 0 1,1-2-1,7-14 144,0 0 0,-1 0-1,7-23 1,-6 16-74,5-13 49,0-1-285,30-59 0,-40 91 102,-4 5-62,1 0 1,-1 0-1,1 0 0,-1 0 1,1 0-1,-1 0 0,1 0 0,0 0 1,0 0-1,-1 0 0,3-1 0,-2 2 60,-1 0 0,1 0 0,0 0 0,-1 0 0,1 1 0,-1-1 0,1 0 0,0 0 0,-1 0 0,1 1 0,-1-1 0,1 0 0,0 1 0,-1-1 0,1 0 0,-1 1 0,1-1 0,-1 1 0,0-1 0,1 1 0,-1-1 1,1 1-1,-1-1 0,0 1 0,1 0 0,-1 0 0,12 16-37,1-1 1,0 0-1,1-1 1,25 20-1,-35-32 156,0 0 1,1 0-1,0 0 1,-1 0-1,1-1 0,0 0 1,0 0-1,1 0 0,-1 0 1,0-1-1,1 0 0,-1 0 1,0-1-1,1 1 0,-1-1 1,1 0-1,-1-1 0,1 1 1,-1-1-1,0 0 0,1-1 1,5-1-1,5-4 62,-1 0 0,-1-1 0,1 0 1,-1-2-1,22-18 0,58-64 202,-79 73-298,16-23 0,-19 25-551,0 0 1,15-15-1,-27 32 486,1 0 1,-1 0-1,0-1 0,0 1 1,0 0-1,0 0 1,1 0-1,-1 0 0,0 0 1,0 0-1,0 0 1,1 0-1,-1-1 0,0 1 1,0 0-1,1 0 0,-1 0 1,0 0-1,0 0 1,0 0-1,1 0 0,-1 0 1,0 1-1,0-1 1,0 0-1,1 0 0,-1 0 1,0 0-1,0 0 1,0 0-1,1 0 0,-1 0 1,0 0-1,0 1 1,0-1-1,0 0 0,1 0 1,-1 0-1,0 0 0,0 1 1,0-1-1,0 0 1,0 0-1,6 11-187,-4-1 145,1-3 43,-1 1-1,0 0 0,0-1 0,-1 1 1,0 0-1,0 0 0,-2 15 1,-1 6 45,-1 4 282,-8 42 1,9-67-182,0 1 1,-1-1 0,0 0 0,0 1 0,-1-1 0,0 0 0,0-1 0,-1 1 0,-10 12-1,14-18-97,-1-1 0,1 0 0,0 0-1,0 0 1,-1 0 0,1 0-1,0 0 1,-1 0 0,1 0-1,-1-1 1,0 1 0,1 0 0,-1-1-1,1 0 1,-1 1 0,0-1-1,1 0 1,-1 0 0,0 0-1,1 0 1,-1 0 0,0 0 0,1 0-1,-1 0 1,0-1 0,1 1-1,-1-1 1,0 1 0,1-1-1,-1 0 1,1 0 0,-1 1-1,1-1 1,0 0 0,-1 0 0,0-2-1,-3-1-68,1 0-1,0 0 1,0 0 0,1-1-1,-1 0 1,1 1-1,0-1 1,0-1 0,-3-8-1,4 10-219,-2-3-620,5 5 440,5 5 136,9 6 170,0 0 0,0-2 0,1 0 0,0-1-1,0 0 1,34 6 0,-38-10 155,1 0 0,-1-2 0,1 1 0,0-2 0,0 1 0,-1-2 1,1 0-1,-1 0 0,1-1 0,13-5 0,11-6 266,0-2 1,-1-1-1,-1-2 0,63-45 1,-86 55-186,-1-1 0,0-1 0,16-20 0,-24 26-109,1 1 1,-1-1 0,0 0 0,0 0 0,-1-1 0,1 1 0,-1 0 0,-1-1 0,1 1 0,-1-1 0,1 0 0,-1-7 0,-1 12-18,0 0 1,0 0 0,0 0-1,0 0 1,0 0 0,0 0-1,0 0 1,0 0 0,0 0-1,-1 0 1,1 0 0,0 1-1,-1-1 1,1 0 0,-1 0-1,1 0 1,-1 0 0,1 1-1,-1-1 1,1 0-1,-1 1 1,0-1 0,1 0-1,-2 0 1,1 1-17,0-1 0,0 1 0,-1 0 0,1 0 0,0 0 0,0-1 0,0 1 0,-1 1 0,1-1 0,0 0 0,0 0 0,0 0 0,-1 0 0,1 1 0,-2 0 0,-4 2-124,0 1 0,1 0 0,-1 0-1,-7 6 1,5-3 89,0 1-1,0 0 1,-14 18-1,20-21 109,-1-1-1,1 1 1,0 0 0,0 0-1,1 1 1,0-1 0,0 0-1,0 1 1,-2 10 0,4-13-14,0 0 1,0 0-1,1 0 0,-1 0 1,0 0-1,1 0 0,0 0 1,0 0-1,0 0 0,0-1 1,0 1-1,0 0 0,1-1 1,-1 1-1,1 0 1,0-1-1,0 0 0,0 1 1,0-1-1,0 0 0,1 0 1,-1 0-1,0-1 0,5 3 1,2 2 103,0-2-1,0 1 1,1-1 0,-1-1 0,1 0 0,10 2 0,-7-2 5,1-1 0,-1-1 1,1-1-1,0 0 0,-1 0 1,1-1-1,-1-1 0,1 0 1,24-9-1,-19 5-319,-1-1 0,20-11-1,-16 6-2167,26-20 0,-25 14-2283,-1 5 1457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25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5 916 1984,'0'0'4202,"0"0"-4145,-1 0-1,1 0 1,0 0 0,0 0-1,0 0 1,0 0-1,-3-2 1018,3 2-1018,0 0 1,0 0-1,0 0 1,0 0-1,0 0 1,0-1-1,0 1 1,0 0-1,0 0 1,0 0-1,0 0 1,0-1-1,0 1 1,0 0-1,0 0 1,26-74 1843,-19 50-1758,1 0-1,18-34 1,-24 55-96,6-15 11,2 2 0,0-1 1,1 1-1,0 1 0,27-28 0,-13 22 226,0 1 0,2 1-1,52-29 1,-77 48-274,-1-1 0,1 0 0,0 0 0,-1 1 0,1-1 0,0 1 0,-1-1 0,1 1 0,0 0 0,0 0 0,0 0 0,-1 0 0,1 0 0,0 0 0,0 0 0,-1 0 0,1 1 1,2 0-1,-3 0 5,0-1 1,0 1-1,0 0 1,0-1-1,0 1 1,0 0-1,-1 0 1,1 0-1,0 0 1,0 0-1,-1 0 1,1 0-1,0 0 1,-1 0-1,1 0 1,-1 0 0,0 0-1,1 0 1,-1 1-1,0-1 1,1 0-1,-1 0 1,0 0-1,0 1 1,0 0-1,-2 24 64,-1 0 0,-1 0 0,-7 25 0,4-20 37,3-11-39,0 0 1,-1 35-1,5-54 31,1-1-70,1-1 0,-1 0 0,1 0 0,0 1 0,-1-1 0,0 0 0,1-1 0,-1 1 1,0 0-1,1 0 0,0-2 0,2-1 14,60-52-8,132-87-1,-188 138-50,0-1 0,-1 0 0,1 0 0,-1-1 0,9-10 0,-14 15 10,-1 0-1,1 0 1,0 0-1,0 0 1,0 0-1,0 1 1,0-1-1,1 1 1,-1 0-1,5-3 1,-7 4-3,5-5-163,-4 11 296,1 7-117,0-1 1,-1 1-1,-1 0 0,0 0 0,-3 20 0,1 17-116,0-22 158,1-19-45,1 0 0,0-1 1,2 14-1,0 3 0,-2-21-8,0 0 0,0 0 1,1-1-1,-1 1 0,1 0 0,0 0 1,0-1-1,1 1 0,-1 0 1,3 4-1,-4-8 14,1 0 1,-1 1-1,0-1 1,0 0-1,1 1 0,-1-1 1,1 0-1,-1 1 1,0-1-1,1 0 0,-1 0 1,1 1-1,-1-1 1,0 0-1,1 0 1,-1 0-1,1 0 0,-1 0 1,1 0-1,-1 0 1,1 0-1,-1 0 0,1 0 1,-1 0-1,1 0 1,-1 0-1,0 0 1,1 0-1,-1 0 0,1 0 1,-1 0-1,1-1 1,-1 1-1,1 0 0,-1 0 1,1-1-1,14-11 244,-14 11-293,9-9 86,0-1 0,-1 0 0,10-16 0,15-18-24,18-24 395,-1 2-170,-44 61-367,-6 5 101,0 1 0,0-1 0,0 0 0,-1 1 0,1-1 0,0 0 0,0 0 0,-1 1 0,1-1 0,-1 0 0,1 0 0,0 0 0,-1 0 0,1-2 0,-1 2-107,-1 3-213,0-1 326,0 1 1,0-1-1,0 1 0,0-1 0,0 1 0,1 0 0,-1-1 0,1 1 0,-1 2 1,0-3 3,-5 22-47,1 0 1,0 1-1,2-1 1,1 1-1,1 0 1,2 35-1,-1-55 55,1-1 1,-1 1-1,1-1 0,0 0 0,0 1 1,0-1-1,0 0 0,1 0 0,-1 0 1,1 0-1,0 0 0,4 6 0,-5-8 17,0 0 0,0 0 0,1 0 0,-1 0-1,0 0 1,1 0 0,-1-1 0,1 1 0,0 0-1,-1-1 1,1 1 0,-1-1 0,1 1 0,0-1 0,-1 0-1,1 0 1,0 0 0,-1 0 0,1 0 0,0 0-1,-1 0 1,1 0 0,0-1 0,-1 1 0,1-1-1,-1 1 1,1-1 0,2-1 0,11-6 83,0-2 1,-1 1 0,0-2-1,18-17 1,-4 5 46,11-10-5,29-23-182,-27 16 437,-36 36-391,-7 5-230,-11 10-158,10-6 296,-1 0 0,0 0 1,1 0-1,0 1 0,0-1 0,1 1 0,0 0 0,0-1 0,-2 11 1,2-6 45,0 0 1,1 0 0,0 0-1,1 0 1,0 0 0,0 0-1,4 17 1,-3-21 45,1 0 0,-1 0-1,1 0 1,0 0 0,1 0-1,0-1 1,0 1 0,0-1-1,0 0 1,1 0 0,0 0-1,0 0 1,8 6 0,-11-10 16,0 0 1,0-1-1,0 1 1,0 0-1,0-1 0,0 1 1,1-1-1,-1 1 1,0-1-1,0 0 1,1 0-1,-1 1 1,0-1-1,0 0 0,1 0 1,-1 0-1,0 0 1,2-1-1,0 0 13,0 1 0,0-1 0,0-1 0,0 1 0,0 0 0,0-1 0,3-1 0,1-2 17,-1 0-1,1 0 1,-1-1 0,-1 1-1,7-9 1,73-93 158,-76 95-241,1 1-1,0 0 1,1 1-1,0 0 0,1 0 1,24-14-1,-16 11 122,-17 11-119,0 0-1,0 0 1,1 0-1,-1 0 1,0 0-1,1 1 1,-1 0-1,1 0 1,0 0-1,-1 0 1,1 0-1,7 0 1,-2 1-7,0 1 0,-1 0 1,1 1-1,0-1 0,-1 2 0,1-1 1,-1 1-1,0 0 0,10 6 1371,-22-8-1301,-1-1-1,1 0 1,-1 1 0,1-1-1,-1-1 1,1 1-1,-9-3 1,8 2-78,0 0 0,0 1 0,0-1 0,0 1-1,0 0 1,-7 1 0,4 0-32,1 1-1,-1 0 0,1 0 1,0 1-1,-1 0 1,1 0-1,1 0 1,-1 1-1,0 0 0,1 1 1,0-1-1,0 1 1,-8 9-1,10-9 9,1-3 29,1 0-1,0 0 1,0 1-1,0-1 1,1 1-1,-1-1 1,0 1-1,1 0 1,0-1-1,0 1 1,-1 0-1,1 3 1,-4 17-57,2 1 1,0 0-1,2 0 0,1 0 1,0 0-1,8 44 1,-7-64 95,1 1 0,0 0 0,0-1 0,1 0 0,-1 1 1,1-1-1,0 0 0,0 0 0,0-1 0,0 1 0,1 0 1,0-1-1,-1 0 0,8 4 0,-10-6 20,1 0 1,0 0-1,0-1 0,0 1 0,0-1 0,0 1 0,0-1 1,0 0-1,0 0 0,-1 0 0,1 0 0,0 0 0,0 0 1,4-1-1,29-9-109,-21 5 171,8-2-2,0-2 1,-1 0-1,36-23 0,57-45 16,-76 50-81,-13 10 113,36-33 0,-24 15 134,-21 21-169,0 0 0,-1-1-1,-1-1 1,22-31-1,4-26-252,33-81 0,-49 96 424,31-114 0,-53 165-277,-1 1 0,0-1-1,0 1 1,-1-1 0,1 1-1,-1-1 1,-1 0 0,1 1-1,-1-1 1,0 1 0,-1-1-1,-2-7 1,4 13-9,-1 1 0,1-1 0,-1 0 0,1 0 0,0 1 0,-1-1 0,1 0 0,-1 1 1,0-1-1,1 1 0,-1-1 0,0 0 0,1 1 0,-1 0 0,0-1 0,1 1 0,-1-1 0,0 1 0,0 0 0,1-1 0,-1 1 0,0 0 0,0 0 0,0 0 0,0 0 0,1-1 0,-1 1 0,0 0 0,0 1 1,0-1-1,0 0 0,1 0 0,-1 0 0,0 0 0,0 1 0,0-1 0,1 0 0,-1 1 0,0-1 0,0 0 0,0 2 0,-5 1-89,0 1 1,1 0-1,-1 0 0,-4 5 0,9-8 99,-8 7-1,1 2-1,0-1 0,0 1 1,1 0-1,0 1 0,1 0 1,-6 13-1,-30 85-490,34-86 317,-17 78 90,19-73 13,1 3-70,1 1 1,2-1-1,2 41 1,0-34 124,1-29 26,0 0 0,0 0 0,5 14 0,-1 2-99,-3-19 128,-1-1 1,1 1 0,0-1-1,0 0 1,1 1 0,0-1-1,0 0 1,0 0 0,0-1-1,1 1 1,0-1 0,0 0-1,0 0 1,0 0 0,6 4-1,-7-7-32,-1 0 1,1 0-1,0 0 0,-1 0 1,1-1-1,0 1 0,0-1 1,-1 0-1,1 0 0,0 0 1,3 0-1,30-6 162,-19 0-62,1-1 1,-2 0-1,29-18 0,-15 9 97,19-12 86,62-47 1,-106 71-200,0 0 0,-1 0 0,1-1 1,-1 1-1,6-11 0,-9 14-69,0 0 1,0-1-1,0 1 0,0 0 1,0-1-1,-1 1 0,1-1 1,-1 1-1,1-1 0,-1 1 1,1-1-1,-1 1 0,0-1 1,0 1-1,0-1 0,0 1 1,0-1-1,0 0 0,0 1 1,0-1-1,0 1 0,-1-1 1,1 1-1,-1-1 0,1 1 1,-1-1-1,-1-1 0,0 0-62,-1 0 0,1 1 0,-1-1 0,0 1-1,1 0 1,-1 0 0,0 0 0,0 1-1,-1-1 1,1 0 0,0 1 0,-6-2-1,4 3-25,0-1-1,0 1 1,0 0-1,0 0 1,0 0-1,0 1 1,0-1-1,-6 3 0,-1 0-12,0 1-1,0 0 0,0 0 0,1 1 0,0 1 0,0 0 0,0 1 0,1 0 0,-1 0 0,-11 13 1,16-15 49,1 0 1,1 1 0,-1-1 0,1 1 0,0 0 0,0 0 0,1 1 0,-1-1 0,1 1 0,1-1-1,-1 1 1,1 0 0,1 0 0,-1 0 0,1 0 0,0 0 0,1 1 0,0-1 0,0 10 0,2-7-16,-1 0 0,2-1 0,4 16 1,-5-20 49,0-1 0,0 0 0,0 0 0,1 1 0,-1-1 1,1-1-1,0 1 0,0 0 0,7 5 0,-3-3 15,0 0-1,1-1 1,0 0-1,13 7 1,-16-10 32,0 0 0,1-1 0,-1 0 0,0 0 1,0 0-1,0 0 0,1-1 0,-1 0 0,9 0 0,-1-2 15,0-1-1,0 0 1,0 0-1,-1-1 1,25-12 0,-18 6 37,1-1 0,30-23 0,-32 19-17,-1 0 0,-1-2 0,0 0 0,-1 0 0,-1-2 0,-1 1 0,12-25 0,-24 42-74,5-8 11,0-1-1,-1 1 1,-1-1 0,1 0-1,-1-1 1,3-12-1,0 3-114,-7 20-69,-4 20-443,0-1 472,1 1 1,1 0-1,0 0 0,2-1 1,0 1-1,1 0 0,1 0 1,6 21-1,-8-38 146,9 25 64,-8-27-61,-1 1-1,1-1 1,-1 0-1,1 0 0,0 1 1,0-1-1,-1 0 1,1 0-1,0 0 0,0 0 1,0 0-1,0 0 1,0 0-1,1-1 0,-1 1 1,0 0-1,0 0 0,2 0 1,-2-1 17,0 0 0,-1 0 0,1 0 0,0 0 0,0 0 0,0 0 0,-1 0 0,1-1 0,0 1 0,0 0 0,-1 0 0,1-1 0,0 1 0,0 0 0,-1-1 0,1 1 0,0-1 0,-1 1 0,1-1 0,-1 1 0,1-1 0,-1 1 0,2-2 0,11-18 471,-9 13-368,113-172 59,-117 177-346,-10 19-534,7-7 619,-1-1 0,1 1 0,1 0 0,0 0 0,0 1 0,1-1 0,0 0 0,1 0 0,0 1 0,1-1 0,0 0 0,1 0 0,0 0 0,0 0 0,5 11 0,-7-19 92,1 0 1,0 0-1,0 0 1,0 0-1,0 0 0,0 0 1,0 0-1,1 0 1,-1 0-1,1 0 1,-1-1-1,1 1 1,0-1-1,0 1 0,-1-1 1,1 0-1,0 0 1,0 1-1,0-1 1,0-1-1,1 1 0,-1 0 1,0 0-1,3 0 1,-1-1 25,-1 0 0,1 0 0,0 0 1,0-1-1,0 1 0,-1-1 0,1 0 0,0 0 1,-1 0-1,1-1 0,-1 1 0,1-1 0,4-3 0,94-69 575,-32 21-768,-23 17 127,-2-3 0,44-48 0,-84 82-33,-4 20 130,-2 2-31,-1 0 0,-1-1 0,-1 1 0,0-1 0,-1 0 0,-9 22 0,2-7 232,5-13-259,-1-1-1,-15 26 1,17-32 105,5-10-61,0 1-1,-1 0 1,1-1-1,0 1 1,0 0 0,-1-1-1,1 1 1,0-1-1,-1 0 1,0 0-1,1 1 1,-1-1 0,0 0-1,0 0 1,1-1-1,-1 1 1,0 0 0,0 0-1,-4 0 1,5-1-44,-1 0 0,0 0 1,0 0-1,0-1 0,1 1 1,-1 0-1,0-1 0,1 1 1,-1-1-1,0 0 0,1 0 1,-1 1-1,0-1 0,1 0 0,-1 0 1,1 0-1,0-1 0,-1 1 1,1 0-1,0 0 0,-2-4 1,-2 0-93,2-1 0,-1 0 0,1 0 0,0-1 1,0 1-1,0-1 0,1 1 0,0-1 0,0 0 1,-1-12-1,2 10-225,0-4-616,1 13 892,0-1 1,0 1-1,1 0 1,-1-1-1,0 1 1,1 0-1,-1 0 1,0-1 0,1 1-1,-1 0 1,1 0-1,-1 0 1,0-1-1,1 1 1,-1 0-1,1 0 1,-1 0-1,1 0 1,-1 0-1,0 0 1,1 0-1,-1 0 1,1 0-1,-1 0 1,1 0-1,-1 0 1,0 0-1,1 0 1,-1 1-1,1-1 1,0 0-1,20 6 238,1 2-1,33 15 1,-12-4 160,-20-10-131,-8-2-101,1-1 0,28 7 0,-38-12-93,0 0 0,0-1 0,0 1 1,1-1-1,-1-1 0,0 1 0,0-1 1,0 0-1,1 0 0,10-5 0,65-31-3722,-11 3-2573,-36 20 1079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53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2240,'1'-2'559,"0"0"0,0 0 0,1 1 0,-1-1 0,0 0 0,1 1 1,-1-1-1,1 1 0,0 0 0,-1-1 0,4-1 0,38-22 2892,-34 20-3309,0 1 1,0-1 0,1 1 0,-1 1 0,1 0-1,0 0 1,0 1 0,13-1 0,-19 2-133,0 1 0,0 0 0,0 0 0,0 0 0,0 0 0,-1 1 0,1 0 0,0 0 0,0 0 0,-1 0 0,1 0 0,0 1 0,-1 0 0,1-1 0,-1 1 0,0 1 0,0-1 0,1 0 0,-2 1 0,1 0 0,0-1 0,0 1 0,-1 0 1,4 6-1,-4-5 50,1 1 1,-1-1 0,-1 1 0,1 0-1,-1-1 1,1 1 0,-1 0 0,-1 0-1,1 0 1,-1 0 0,1 0 0,-2 0-1,1 0 1,0 0 0,-1 0-1,0 0 1,0 0 0,-1 0 0,1-1-1,-1 1 1,-4 7 0,-3 5 238,-1-1-1,-1 0 1,-1 0-1,-15 15 1,25-28-249,-24 21 571,21-19-375,0-1 0,0 1 0,0 0 0,-5 8 0,30-6-97,101-2-2021,-103-3 27,1 1 0,18 6 0,-3 2-795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55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63 2560,'1'9'7523,"0"-9"-7345,7 5 92,0-2 1,0 1-1,0-1 0,0 0 1,1-1-1,-1 0 0,1 0 1,0-1-1,-1 0 1,1-1-1,0 0 0,12-1 1,-9-1-211,-1-1 0,0 0 0,0-1 0,0 0 0,-1 0 0,1-1 0,10-8 0,-20 13-55,0-1 1,0 1 0,0-1 0,0 0 0,0 0-1,0 1 1,0-1 0,-1 0 0,1 0 0,0 0-1,0 0 1,-1 0 0,1 0 0,-1 0 0,1 0-1,-1 0 1,1 0 0,-1 0 0,0 0 0,1-1-1,-1 1 1,0 0 0,0 0 0,0 0 0,0 0-1,0-1 1,0 1 0,0 0 0,0 0 0,-1 0-1,1 0 1,0 0 0,-1 0 0,1-1 0,-1 1-1,1 0 1,-1 0 0,1 0 0,-1 0 0,0 0-1,1 1 1,-1-1 0,0 0 0,0 0 0,0 0-1,0 1 1,0-1 0,0 0 0,0 1 0,0-1-1,0 1 1,0-1 0,0 1 0,0-1 0,0 1-1,-3 0 1,-4-3 15,-1 1 0,0 1 0,0-1-1,0 2 1,-1-1 0,1 1 0,0 0 0,0 1-1,-13 3 1,5 0 301,-1 1 0,1 1 1,1 1-1,-26 13 0,36-17-293,-2 1 109,0 1 1,1-1-1,-1 1 0,-11 12 0,17-16-119,1 0 0,0 1 1,-1-1-1,1 1 1,0-1-1,0 1 0,0 0 1,0-1-1,1 1 0,-1 0 1,0 0-1,1-1 1,-1 1-1,1 0 0,-1 0 1,1 0-1,0 0 1,0 0-1,0 0 0,0 0 1,0-1-1,0 1 0,1 0 1,-1 0-1,1 0 1,-1 0-1,1-1 0,0 1 1,1 2-1,3 3 82,1 0 1,-1 0-1,1-1 0,1 0 1,-1 0-1,1 0 0,0-1 1,14 8-1,-13-9-15,0 0-1,1-1 1,-1 0-1,1 0 1,-1-1-1,1 0 1,0 0-1,-1-1 1,1-1 0,14 1-1,9-3 136,50-10-1,-37 5-359,-13 1-3141,58-18 0,-63 16-1157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58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 2304,'5'-2'10446,"-5"12"-8001,-4 29-2408,-6 33 762,2-18-156,-3 75 0,12-124-702,-2 0-1,1 1 1,-1-1 0,1 1 0,-2-1-1,1 0 1,0 0 0,-3 6-1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29:58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 3072,'-9'4'7088,"4"1"-6681,-1 0 0,0 0 1,0-1-1,0 1 0,0-2 0,-1 1 1,-11 4-1,-12 7 361,-16 12-337,2 2 0,0 2-1,-44 42 1,75-55-143,12-16-289,0 0 1,0 0-1,0 0 1,-1-1-1,1 1 1,0-1-1,-1 1 1,1-1-1,-4 3 528,6-4-520,-1 1 0,0-1-1,1 0 1,-1 1-1,0-1 1,1 0 0,-1 1-1,0-1 1,1 0-1,-1 0 1,1 1-1,-1-1 1,1 0 0,-1 0-1,0 0 1,1 0-1,-1 0 1,1 1 0,-1-1-1,1 0 1,-1 0-1,1 0 1,0 0-1,13 0 9,-13 0-6,25-1 56,-1-2 0,36-7-1,28-4-8,-78 13-302,0 1 0,1 0 0,-1 1 0,0 0 0,1 1 0,10 3 0,-5 1-1746,0 0 0,22 13 0,-20-9-1540,28 10 0,-6-10 1783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0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57 224,'1'-12'2012,"3"11"-622,0 2-477,-3-1-688,1 0 1,-1 0 0,0 0 0,1 0 0,-1 0 0,1 0 0,-1-1 0,1 1 0,-1 0 0,0-1 0,1 1 0,-1-1 0,0 1 0,1-1 0,-1 0 0,0 1 0,0-1 0,2-2 0,-1 3-141,-1-1 0,1 0 0,0 1 0,-1-1 1,1 0-1,0 1 0,-1 0 0,1-1 0,0 1 0,0 0 1,-1 0-1,1 0 0,0 0 0,2 1 0,12-1 307,23-6 301,-8 3-101,53-6-446,-48 7-46,59-3 193,-2 1-69,-71 2-292,0 1 1,42 4-1,-38 3 52,-19-4 13,0-1 1,1 0-1,11 1 1,540-6 327,-431 8-277,-118-4-15,1 1 0,15 4-1,-16-3-2,1 0-1,16 0 1,47-2 97,149 5-137,-129-1 74,144 10-6,0-16 150,-47-1 59,-22 3-491,-162 0 248,0 0 0,0 1 0,7 2-1,19 1 21,-18-3-104,0 1 1,17 3-1,16 3-102,-30-6 177,21 5 1,7 2 262,23-4-338,95-4 1,-76-2 295,-61 1-183,-11 1 2,-1-1 1,18-3-1,152-25 942,18 8-243,0 17-2577,-162 3 322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0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3552,'1'-1'251,"-1"1"1,1 0-1,0-1 0,0 1 1,-1 0-1,1 0 0,0 0 0,0 0 1,-1-1-1,1 1 0,0 0 1,0 0-1,-1 1 0,1-1 1,0 0-1,0 0 0,0 0 1,-1 0-1,1 1 0,0-1 1,-1 0-1,1 1 0,1 0 1,-1 0-141,0 1 0,1-1 0,-1 1 0,0 0 0,0 0 0,0 0 0,0 0 0,0 0 0,-1 0 0,1 0 0,-1 0 0,1 0 0,0 3 0,0 29 703,-1 426 2391,0-458-3093,0 6 1237,1-9-1355,-1-1 0,0 1-1,0 0 1,1 0 0,-1 0-1,1 0 1,-1 0 0,1 0 0,0 0-1,-1 0 1,1 0 0,0 0 0,0 0-1,1-2 1,18-13-37,-11 8-188,5-3 118,1 0 0,0 0-1,0 2 1,1 0 0,0 0 0,0 2-1,1 0 1,31-8 0,-40 13 94,1 0 1,0 0-1,1 1 1,-1 1-1,0-1 1,0 1-1,0 1 1,0 0-1,0 0 1,0 1-1,0 0 1,0 0-1,0 1 1,-1 0 0,1 1-1,-1 0 1,0 0-1,15 11 1,-21-13 69,1 0 0,-1 1 0,1-1 0,-1 1 0,0-1 0,0 1 1,0 0-1,-1 0 0,1 0 0,0 0 0,-1 0 0,0 0 0,0 0 1,0 0-1,0 1 0,-1-1 0,1 0 0,-1 1 0,0-1 0,1 0 1,-2 1-1,1-1 0,-1 5 0,0-4 39,0 0 0,0 0-1,0 0 1,-1 0 0,0 0 0,0 0-1,0 0 1,0-1 0,0 1 0,-1-1 0,1 0-1,-1 1 1,0-1 0,0 0 0,0-1-1,-1 1 1,1 0 0,-4 1 0,-6 3 65,0-1 1,-1 0 0,1-1 0,-1-1-1,0 0 1,0-1 0,0 0-1,0-1 1,-1-1 0,1 0-1,-28-3 1,30 1-237,0-1 0,0-1 0,0 0-1,1 0 1,0-1 0,-14-7 0,16 6-416,-1 0 0,2-1-1,-1 0 1,1-1 0,-1 1 0,2-2 0,-12-12 0,17 18-78,0 0 1,1 0 0,-1-1-1,0 1 1,1-1-1,0 1 1,-1-1 0,1 1-1,0-1 1,0 0 0,1 1-1,-2-6 1,6-5-3607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05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21 2912,'0'0'3872,"10"-8"-992,-2 5-2776,0 0 0,1 1 0,-1 0 0,1 1 0,0 0 0,-1 0 0,12 1 0,-18 0-80,-1 0-1,0 0 1,1 1 0,-1-1 0,1 0 0,-1 0 0,0 1-1,1-1 1,-1 1 0,0-1 0,0 1 0,1 0-1,-1-1 1,0 1 0,0 0 0,0 0 0,0 0 0,0 0-1,0 0 1,0 0 0,0 0 0,0 0 0,0 0 0,-1 0-1,1 1 1,-1-1 0,1 0 0,0 1 0,-1-1 0,0 0-1,1 3 1,-1-2 15,1 0-1,-1 0 1,0 0-1,0 0 1,-1 0-1,1 0 0,0-1 1,-1 1-1,1 0 1,-1 0-1,1 0 1,-1 0-1,0 0 1,0-1-1,0 1 0,0 0 1,0-1-1,0 1 1,0-1-1,0 1 1,-1-1-1,1 1 1,-3 1-1,-8 6 224,7-5-140,1-1-1,-1 1 1,0-1-1,-7 3 0,-9 3 105,-54 19-25,64-24 78,0-2 1,-1 1-1,1-2 1,-22 2-1,41-4-85,0 0 0,-1 0 0,15-5 0,9-1-100,-3 2-493,1 1 0,0 2 1,40 1-1,-66 1 12,0 1-1,-1-1 1,1 1-1,0-1 1,-1 1 0,1 0-1,-1 0 1,1 0-1,-1 0 1,1 1 0,-1-1-1,0 1 1,0-1 0,0 1-1,0 0 1,0 0-1,0 0 1,0 0 0,0 0-1,-1 0 1,3 4-1,11 15-2902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08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2144,'1'1'6581,"6"14"-6045,0 0 0,-1 0 0,7 29 0,26 131 742,-7-32-673,-26-118-367,-1 0 0,1 34 0,-4-45-69,0 0-1,1 0 1,6 18-1,-1-2 252,-6-22-189,0-1 0,-1 1 1,0-1-1,0 11 694,3-24-354,-2 5-562,0-1 0,-1-1 1,1 1-1,-1 0 0,1 0 0,-1-1 1,0 1-1,0 0 0,1-4 0,6-10 59,0 1-3,-1 1 0,0-1 1,-1 0-1,-1-1 0,5-25 1,0 4-229,15-50 419,57-134 0,-72 201-234,2-8-233,19-29 0,-17 27 264,-13 25-149,2 0 0,-1-1 0,6-8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08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46 2816,'1'-5'4134,"-1"5"-4046,11-6 1728,14-4-596,-1 3-592,1 1-1,0 2 0,0 0 0,50 0 0,-72 4-628,1 1 1,-1-1-1,0 1 0,1 0 0,-1 0 1,0 0-1,0 0 0,0 1 0,0-1 1,0 1-1,4 3 0,-6-5 16,1 1 0,-1 0 0,0 0 0,0 0 0,0 0 0,0 0-1,0 0 1,0 0 0,0 0 0,-1 0 0,1 1 0,0-1 0,-1 0 0,1 0 0,0 1 0,-1-1 0,0 0 0,1 1 0,-1-1-1,0 1 1,0-1 0,1 0 0,-1 1 0,0-1 0,-1 1 0,1-1 0,0 0 0,0 1 0,-1-1 0,1 2 0,-2 1 68,0 0 1,-1 0 0,1 0-1,-1 0 1,0 0 0,0 0-1,0-1 1,-7 7 0,-2-2 65,-19 13 0,-3 1-43,16-10-11,0-1 0,-1-1 0,0-1 0,-37 12 0,21-8 230,20-5 7,13-4-20,10-3-119,17-2 91,-1-1 0,39-10 0,-33 6-803,30-2-1,-56 8-7,0-1 0,0 1-1,0 0 1,0 1 0,0-1-1,0 1 1,0-1-1,7 3 1,8 8-4374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11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2240,'5'-12'585,"-4"9"-201,0 1 0,0-1 0,0 1 1,1-1-1,-1 1 0,4-5 1995,0 44 1072,0-10-2598,-3 49 338,-1-22-435,-1 71 523,-2-45 1287,2-82-2531,0-1 0,1 1 0,0 0 1,-1 0-1,1-1 0,0 1 0,2-3 0,4-11-146,4-13 125,1 1-1,20-37 0,-2 5 70,37-70-267,-56 113 102,0 1-1,0 0 1,2 1 0,0 0 0,21-18 0,-21 21 21,-10 9 65,0-1 0,1 1 0,0 0 0,0 0 0,0 1 0,4-4-1,-7 6 5,1-1 0,-1 1 0,0 0-1,0 0 1,0-1 0,0 1-1,0 0 1,0 0 0,0 0 0,0 0-1,1 0 1,-1 0 0,0 1-1,0-1 1,0 0 0,0 1 0,0-1-1,0 0 1,0 1 0,0-1-1,0 1 1,0-1 0,0 1-1,0 0 1,0 0 0,-1-1 0,1 1-1,0 0 1,0 0 0,-1 0-1,2 1 1,3 5 52,0 1 0,-1 0 0,0 0 0,0 0 0,4 15 0,9 44 129,-16-61-118,11 65 527,-11-63-505,0 0-1,-1-1 0,0 1 1,0 0-1,-1 0 1,0-1-1,-3 9 0,3-14-46,0 0 1,0 1-1,0-1 0,0 0 0,-1 0 0,0 0 0,1 0 0,-1 0 0,0 0 0,0 0 0,0-1 0,0 1 0,0-1 0,0 1 0,0-1 0,0 0 0,-1 0 1,1 0-1,-1 0 0,-3 1 0,-5 1 32,-1-1 0,0 0-1,-13 1 1,19-2-34,-9-1-355,1-1-1,-1 0 1,0-1 0,1 0-1,-28-9 1,11 3-3367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55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731 12 3072,'14'-11'4640,"-15"11"-4582,1 0 1,-1 0 0,1 1 0,0-1-1,-1 0 1,1 0 0,0 1 0,-1-1-1,1 0 1,0 1 0,0-1-1,-1 0 1,1 1 0,0-1 0,0 1-1,0-1 1,-1 0 0,1 1 0,0-1-1,0 1 1,0-1 0,0 1-1,0-1 1,0 0 0,0 2 0,-2 3 126,-5 7 46,0 0 0,-2-1 0,1 0 0,-1 0 0,-1-1 0,-15 13 0,1 0 178,0-1 1,0-1-1,-46 30 0,-61 27 456,-13 10-211,114-68-581,1 2 0,-52 51 1,68-59-33,1 0 0,0 1 0,2 0 0,-1 1 1,2 0-1,0 1 0,-12 31 0,19-43-25,1-1 1,0 1-1,0-1 0,0 1 1,0 0-1,1-1 0,0 1 0,0 0 1,0-1-1,1 7 0,0-8 9,-1-1-1,1 1 1,0-1 0,0 0-1,0 1 1,1-1 0,-1 0-1,1 0 1,-1 1 0,1-1-1,0 0 1,-1-1 0,1 1-1,0 0 1,0 0 0,0-1-1,1 1 1,-1-1 0,4 2-1,2 0 76,-1 0 0,1 0 0,0-1 0,-1 0 1,17 1-1,42 0 179,-60-3-252,36-1 158,-1-2-1,56-11 1,-68 8-48,0-1-1,0-1 1,-1-2 0,30-15-1,-53 22-287,-1 1 1,1-1-1,-1 0 1,0 0-1,0 0 0,7-8 1,-8 7-591,0 0 0,0 0 0,-1 0 0,1 0 0,-1 0 0,0-1 0,0 1 0,0-1 0,-1 0 0,0 1 0,2-8 0,1-4-1115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12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26 2560,'-6'-7'8339,"7"7"-8145,10-8 1664,22 0-2073,-21 6 339,0 1 0,17 2 1,-24-1-112,-1 0 0,1 1 1,0 0-1,0 0 0,-1 0 1,1 1-1,-1 0 1,0-1-1,5 4 0,-8-5-11,0 1 0,-1-1 0,1 1 0,-1-1 0,1 1 0,-1-1 0,1 1 0,-1-1 0,1 1 0,-1-1 0,1 1 0,-1-1 0,0 1 0,1 0-1,-1-1 1,0 1 0,0 0 0,1-1 0,-1 1 0,0 0 0,0 0 0,0-1 0,0 1 0,0 1 0,0 0 9,-1 0 0,1-1 0,-1 1 0,1-1 1,-1 1-1,0 0 0,1-1 0,-1 1 0,0-1 0,-2 2 0,-3 4 162,0 0-1,-1-1 0,-8 7 1,12-11-42,-21 18 370,9-7-102,-2 0 0,0 0-1,-24 13 1,40-26-391,1 0 0,-1 0 1,1 0-1,0 0 0,-1 0 0,1 0 0,0 1 0,-1-1 0,1 0 1,0 0-1,-1 0 0,1 1 0,0-1 0,0 0 0,-1 0 0,1 1 1,0-1-1,0 0 0,-1 0 0,1 1 0,0-1 0,0 0 0,0 1 1,-1-1-1,1 0 0,0 1 0,0-1 0,0 0 0,0 1 0,0-1 1,0 1-1,0-1 0,0 1 17,1-1 0,-1 1 1,1-1-1,-1 1 0,1-1 1,0 1-1,-1-1 0,1 0 0,0 1 1,-1-1-1,1 0 0,0 0 1,0 0-1,0 1 0,30 2 282,2-4-204,51-8 1,-8-4-3999,-65 11 2730,22-2-1187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16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25 3488,'5'-24'9466,"-3"44"-8775,-2-16-546,1 1 0,-1-1 0,0 1 0,0-1 0,0 1 0,-1 0 0,-1 6 0,-2 13 327,1 2-1,1-1 1,2 43 0,0-31-285,0 414 1515,-5-378 388,5-74-2062,0 0 0,0-1 0,0 1 0,1 0 1,-1 0-1,0-1 0,1 1 0,-1 0 0,1 0 0,-1 0 0,2-2 0,-2 2-18,5-25 61,-1 5-185,0 5 92,1-6-174,10-24 0,-12 38 123,0 1 1,1-1-1,0 1 1,1 0-1,-1 0 0,10-11 1,-6 10 11,0 1 0,0 0 0,1 0 0,0 0 0,0 1 0,1 1 0,0-1 0,15-5 0,-9 6-5,0 0 0,0 1-1,0 0 1,32-2 0,-41 6 86,1 0 1,0 0-1,-1 1 1,1 0-1,0 1 1,-1 0-1,1 0 0,-1 0 1,0 1-1,0 0 1,0 0-1,0 1 1,-1 0-1,1 0 1,-1 1-1,0 0 1,0 0-1,0 0 1,-1 0-1,0 1 1,0 0-1,0 0 1,-1 1-1,0-1 0,0 1 1,-1 0-1,0 0 1,0 0-1,0 0 1,-1 1-1,0-1 1,-1 1-1,0-1 1,0 1-1,0 0 1,-1 13-1,0-20-16,-1 15 254,-1-1-1,0 1 1,-8 28 0,7-40-195,1 0 1,0 1-1,-1-2 1,1 1-1,-1 0 1,0 0-1,-1-1 0,1 0 1,-1 1-1,-5 3 1,-3 1 48,0 0 0,-16 7 0,11-8 7,0 0-1,0-1 0,0-1 1,-1 0-1,0-2 0,0 0 0,0-1 1,0 0-1,0-2 0,-32-2 1,35-2-523,0 1 1,-25-11-1,36 12-44,0 1-1,0-1 1,0-1-1,0 1 1,-6-6-1,8 7 75,1 0-1,0 0 0,-1 0 1,1 0-1,0-1 0,0 1 1,0 0-1,0-1 0,0 1 1,0-1-1,1 1 1,-1-1-1,0 1 0,1-1 1,-1 0-1,1 1 0,-1-4 1,4-4-2202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2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391 484 1248,'8'4'619,"0"0"-1,1 0 1,15 7 4821,-24-10-5310,-8 6 1642,-23 5-1625,25-9 374,-49 16 516,-70 30 545,108-41-1349,0 1-1,1 1 1,-1 0-1,-28 25 1,-11 21 531,51-50-703,0 0 0,0 1 0,1-1 0,0 1 0,0 0 1,1 0-1,-5 15 0,6-16-5,0 0 1,1 0 0,-1 1-1,2-1 1,-1 1-1,1-1 1,0 1-1,0 0 1,2 8 0,-1-12-39,0 0 0,0 0 1,0-1-1,0 1 1,1 0-1,0 0 0,-1-1 1,1 1-1,0-1 1,0 1-1,0-1 0,0 0 1,1 0-1,-1 0 1,1 0-1,-1 0 0,1 0 1,0-1-1,0 1 1,-1-1-1,5 1 0,0 1 53,1-1 0,-1-1 0,1 1 0,0-1 0,0-1 0,-1 1 0,1-1 0,0-1 0,0 1 0,0-1 0,-1-1 0,15-4 0,-7 2 39,-1-2 0,0 0 1,0 0-1,0-1 0,21-16 0,-23 14-73,0-1-1,-1-1 0,-1 0 1,0-1-1,0 0 0,-1 0 1,8-16-1,46-98-148,-60 119 109,15-35-73,-2 0 0,-2-1 0,-2 0 0,-2-1-1,-2 0 1,4-60 0,-16-26-109,0 34 93,4 65-695,0 24-107,0 21 447,1 43 858,15 107-1,17 144 1831,-22-184-1757,-8-64-304,2 15 163,-4-60-227,3 8-61,0-2-2899,2 5-1459,3-5-971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23:30:34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2144,'5'-9'6912,"-3"12"-6619,0 0 0,0 0 1,-1 0-1,1 0 0,-1 1 1,0-1-1,1 5 0,3 17 374,-2 0 0,0 30-1,5 339 2300,-7-325-2585,4 36 363,-1-42 994,11-76-1242,7-15-520,-18 22-28,1 0-1,0 0 0,7-7 1,-2 4 27,7-7 19,26-18-1,-35 28 65,0 0-122,1 0 1,-1 1-1,1 0 0,15-5 0,-22 9 15,1 0 0,-1 1 1,1-1-1,-1 1 0,1-1 1,0 1-1,-1 0 0,1 0 1,-1 0-1,1 0 0,0 1 1,-1-1-1,1 1 0,-1 0 1,1-1-1,-1 1 0,1 0 0,-1 1 1,0-1-1,1 0 0,-1 1 1,3 2-1,-1-1 18,-1 1 0,0 0 0,0-1 0,0 2 0,3 5 0,7 9-140,-7-9 316,1 0 1,-1 1-1,-1-1 1,0 1-1,0 0 1,3 15-1,-7-20 19,0 1-1,-1-1 0,0 1 0,0 10 0,-1-1 157,1-15-266,0 1 0,0 0 0,0-1-1,0 1 1,0 0 0,-1-1-1,1 1 1,-1 0 0,1-1 0,-1 1-1,0-1 1,1 1 0,-1-1-1,0 1 1,0-1 0,0 0 0,0 1-1,0-1 1,-1 0 0,1 0 0,0 0-1,0 0 1,-1 0 0,1 0-1,-1 0 1,-2 1 0,0-1 38,1 0 1,-1 0 0,0 0-1,1 0 1,-1-1 0,0 0-1,0 0 1,0 0-1,1 0 1,-7-1 0,-26-7-531,1-1 0,-36-14 1,-20-14-8474,86 34 7960,0 1 1,-1-1-1,-8-6 0,10 5 0,1 1 0,0 0 0,0-1-1,-4-7 1,6 11 945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33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0 152 1056,'1'-1'908,"0"0"-578,0 0-1,0 0 1,-1 0-1,1 0 1,-1 0-1,1 0 1,0 0 0,-1 0-1,0 0 1,1 0-1,-1 0 1,0-1-1,1 1 1,-1 0 0,0-2-1,1 0-98,0 1 0,0-1 0,0 1 0,0-1-1,0 1 1,4-7 2731,1 130-1477,2 7-538,10 175-142,-3-154-32,-12-139-679,-2-9-78,-1-1-1,0 1 1,1-1-1,-1 1 1,0-1-1,0 1 1,0-1-1,1 1 1,-1-1-1,0 1 1,0-1-1,0 1 1,0-1-1,0 1 1,0-1-1,0 1 1,0-1-1,0 1 1,0-1-1,0 1 1,0-1-1,0 1 1,-1-1-1,1 1 1,0-1-1,0 1 1,-2 0 484,2-5 343,6-236-390,-6 231-488,9-296 118,-8 290-99,1 0-1,0 0 0,1 0 0,1 0 0,7-20 0,-4 16-149,-5 12 70,1 1 0,-1 0 1,1 0-1,5-8 0,-4 8 21,-4 5 34,0 0 1,0 0-1,1 0 1,-1 1 0,1-1-1,-1 0 1,1 0-1,-1 1 1,1-1-1,0 0 1,-1 1-1,1-1 1,0 1 0,-1-1-1,1 1 1,1-2-1,7 11 164,1 2-51,-1 0 0,0 1 0,-1 0-1,-1 1 1,0-1 0,8 20 0,-14-29-69,1 1 31,15 30 287,-2 1 0,13 44 1,0 41-172,-16-63 56,2-1 0,26 66 0,-7-45-212,-32-75 38,0 0-1,0 0 0,0 0 1,0 0-1,0 0 0,0-1 0,0 1 1,1 0-1,-1 0 0,1-1 1,-1 1-1,1-1 0,0 1 0,3 1 1,-5-3-29,0 0-1,1 0 1,-1 1 0,0-1 0,0 0-1,0 0 1,0 0 0,1 0 0,-1 0-1,0 0 1,0 1 0,0-1 0,0 0 0,1 0-1,-1 0 1,0 0 0,0 1 0,0-1-1,0 0 1,0 0 0,0 1 0,0-1 0,0 0-1,0 0 1,0 0 0,0 1 0,0-1-1,0 0 1,0 1 0,0-1 2,0 0-1,0 0 1,0 0-1,0 0 1,0 0 0,0 1-1,0-1 1,0 0 0,0 0-1,0 0 1,0 0-1,0 0 1,1 0 0,-1 1-1,0-1 1,0 0 0,0 0-1,0 0 1,0 0-1,0 0 1,0 0 0,0 1-1,0-1 1,0 0-1,1 0 1,-1 0 0,0 0-1,0 0 1,0 0 0,0 0-1,0 0 1,0 0-1,1 0 1,-1 0 0,0 0-1,0 0 1,0 0 0,0 0-1,0 1 1,0-1-1,1-1 1,2 2 33,0-1 1,0 0-1,0 0 0,0-1 0,0 1 1,0-1-1,0 0 0,0 1 0,0-1 1,0-1-1,0 1 0,0 0 0,0-1 1,-1 1-1,1-1 0,-1 0 1,1 0-1,-1 0 0,0 0 0,1 0 1,-1-1-1,2-3 0,5-6 11,-1 1 0,-1-2-1,0 1 1,-1-1 0,0 0 0,6-20-1,-4 10-48,23-60-94,49-120-158,-48 126-28,41-146 0,-69 206 153,-3 9-380,1 0 0,1 1 0,6-16 0,-4 8-1466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2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54 2816,'10'5'5530,"-6"-4"-5043,-1 0 0,0 0 0,1 0 0,-1 0 0,1-1 0,-1 1 0,1-1 0,6 0 0,33-5-201,-16 2 229,94-13 259,-2 0-166,13 2-299,-103 11-167,-17 1 170,0 0 0,22 2-1,-43-4-3649,-17 5-2988,8 2 2764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2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0 106 2720,'10'0'3520,"13"2"3249,-9 0-6594,-6-1 55,-1-1 0,0 0 1,0 0-1,0-1 0,0 0 1,14-3-1,-2 0 8,36-5 131,341-57 361,-360 61-763,-15 3-398,0-1-1,0-1 0,21-7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3.9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20 1984,'19'-18'5493,"-19"17"-5133,0 3-219,-1 3 94,0 0 0,0 1 0,-1-1-1,1 0 1,-1 0 0,-1 0 0,-4 8-1,-8 18 278,10-12-182,-4 27 1,-1 4 53,-21 106 107,1-3 234,17-86-540,-3 13 105,13-62-120,2-14-187,0 0 0,0 1 0,0-1 1,0 0-1,-4 6 0,27-30-7793,-20 17 7386,7-14-2243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4.3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330 0 2400,'-1'1'243,"-1"0"-1,0 0 1,1 1 0,-1-1 0,1 0-1,0 0 1,-1 1 0,1-1 0,0 1-1,0-1 1,0 1 0,0 0-1,-1 2 1,-21 33 1905,-9 32-1005,3 2-1,-20 77 0,-2 5-158,31-105-871,-37 62 1,34-66 614,22-44-759,-9 18-59,9-17-152,1-1 1,-1 1-1,0 0 1,1 0-1,-1 0 0,0-1 1,1 1-1,-1 0 1,0-1-1,0 1 1,0-1-1,0 1 0,0-1 1,1 1-1,-1-1 1,0 1-1,-2-1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4.8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0 211 3328,'7'-3'1488,"5"1"-397,1 1 0,-1 1 0,25 2 0,-24 0-509,1-2 0,-1 1 0,1-2 0,14-2 0,149-44 1188,-99 24-1689,-4 4-71,43-13 167,-74 18-108,60-23-170,-82 25-201,-20 12 194,-1-1 0,1 1 0,-1 0 0,1-1 0,0 1 0,-1-1 0,1 1 0,-1-1 0,1 1-1,-1-1 1,0 0 0,1 1 0,-1-1 0,0 1 0,1-1 0,-1 0 0,0 1 0,0-1 0,1 0-1,-1 0 1,0 1 0,0-1 0,0 0 0,0 1 0,0-1 0,0 0 0,0 0 0,-1 0-31,1 1 0,-1-1 1,1 1-1,-1 0 1,1-1-1,-1 1 0,1 0 1,-1-1-1,1 1 1,-1 0-1,0 0 0,1 0 1,-1-1-1,1 1 0,-1 0 1,0 0-1,1 0 1,-1 0-1,-1 0 0,-16 1-1364,13-1 840,-15 0-2446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56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89 5408,'-35'-11'1728,"14"7"1196,31 5 626,213-5-744,192-27-1319,-245 13-1231,-160 17-283,25-2-66,43-10 0,-46 8-2665,-10 6-2206,-12 2 3060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5.2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1 126 2656,'0'0'48,"0"-1"-1,0 1 1,0-1-1,1 1 1,-1-1 0,0 1-1,1-1 1,-1 1 0,0-1-1,1 1 1,-1 0 0,1-1-1,-1 1 1,1-1-1,-1 1 1,1 0 0,-1 0-1,1-1 1,-1 1 0,1 0-1,-1 0 1,1 0 0,-1 0-1,1-1 1,0 1-1,16-2 374,154-18 5138,0-4-3375,200-21-1698,-143 29-2524,-192 14-84,-5-6 650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8.4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283 578 2912,'1'0'133,"-1"-1"0,1 1 0,0 0 0,-1-1 0,1 1 0,0-1 0,-1 0 0,1 1 0,-1-1 0,1 1 0,-1-1 0,1 0 0,-1 1 0,1-1 0,-1 0 0,0 0 0,1 1-1,-1-1 1,0 0 0,0 0 0,0 0 0,0 1 0,1-1 0,-1 0 0,0 0 0,0 0 0,0 1 0,-1-1 0,1 0 0,0 0 0,0 0 0,-1 0 0,1 0-29,-1 0 0,1 0 0,-1 0 0,0 0 0,0 0 0,1 0 0,-1 1 0,0-1-1,0 0 1,0 1 0,0-1 0,0 1 0,0-1 0,0 1 0,0-1 0,0 1 0,0-1 0,0 1 0,0 0 0,0 0 0,0 0 0,0 0 0,0-1-1,-2 2 1,-5-1 88,0 1-1,0 0 0,0 1 1,0 0-1,1 0 1,-1 1-1,0 0 0,1 0 1,0 1-1,-11 6 0,4-1-35,0 1 0,1 1 1,0 0-1,-11 14 0,15-14-80,0 0 1,1 1 0,0 0 0,-12 25 0,-15 55 67,33-86-74,1 0 0,0-1 0,0 1 0,1 0 0,-1 0 1,1 0-1,1 0 0,-1 0 0,1-1 0,0 1 0,0 0 0,3 6 1,-4-11-46,0-1 1,1 1 0,-1-1 0,0 0 0,1 1 0,-1-1 0,0 1-1,1-1 1,-1 0 0,0 1 0,1-1 0,-1 0 0,1 1 0,-1-1-1,1 0 1,-1 0 0,1 0 0,-1 1 0,1-1 0,-1 0 0,1 0-1,-1 0 1,1 0 0,-1 0 0,1 0 0,0 0 0,12-1 278,-7-1-234,-1-1-1,1 1 0,-1-1 0,0 0 1,0-1-1,0 1 0,5-5 1,29-31-91,-32 31 20,1 0 1,-1-1 0,-1 0-1,1-1 1,-2 1 0,1-1-1,-1 0 1,-1 0 0,0-1-1,0 1 1,-1-1 0,0 0-1,-1 0 1,0 0 0,0-12-1,-2 23-7,0 0 0,0 0 0,0 0 0,0 1 0,0-1 0,0 0 0,0 0 0,0 0 0,-1 0 0,1 0 0,0 0 0,0 0 0,0 0-1,0 0 1,0 0 0,0 0 0,0 0 0,0 0 0,0 0 0,0 0 0,0 0 0,0 0 0,0 0 0,0 0 0,0 0 0,0 0 0,-1 0 0,1 0 0,0 0 0,0 0 0,0 0 0,0 0 0,0 0-1,0 0 1,0 0 0,0 0 0,0 0 0,0 0 0,0 0 0,0 0 0,0 0 0,-1 0 0,1 0 0,0 0 0,0 0 0,0 0 0,0 0 0,0 0 0,0 0 0,0 0 0,0 0 0,0 0 0,0 0-1,0 0 1,0 0 0,0 0 0,0 0 0,0 0 0,0-1 0,0 1 0,0 0 0,0 0 0,0 0 0,0 0 0,0 0 0,0 0 0,0 0 0,0 0 0,-8 8-368,-5 13 38,10-11 331,1 0 1,0 0-1,0 0 1,1 0-1,0 0 1,1 0-1,0 0 1,2 18-1,-1-24 33,0 0 1,-1-1-1,1 1 0,0-1 0,1 1 0,-1-1 0,1 1 1,-1-1-1,1 0 0,0 0 0,0 0 0,1 0 0,-1 0 1,5 4-1,-3-4 24,0 0-1,0 0 1,1 0 0,-1-1 0,1 1-1,0-1 1,0 0 0,0 0-1,6 1 1,3-1 27,0 0-1,0-1 0,0 0 0,0-1 1,-1 0-1,27-5 0,-19 0-41,0-1 0,0-1-1,-1-1 1,0 0 0,27-17-1,-37 19-23,-1-1-1,0 1 1,0-2 0,0 1-1,-1-1 1,0-1 0,12-17-1,1-5 85,17-36 0,-25 44-66,49-98-478,16-26-558,-61 116 939,-1-1 0,-2 0-1,-1-1 1,17-66 0,-28 87 42,0 1 0,-1-1 0,0 0 0,-1 1 0,-1-1 0,1 0 0,-6-21 0,6 33-1,0-1 1,0 0 0,0 0-1,0 0 1,0 1-1,0-1 1,-1 0 0,1 1-1,0-1 1,-1 0-1,1 0 1,0 1 0,-1-1-1,1 1 1,-1-1-1,1 0 1,-1 1 0,1-1-1,-1 1 1,0-1-1,-1 0 1,2 1 5,-1 0 0,1 0-1,-1 0 1,0 0 0,1 0 0,-1 0-1,0 1 1,1-1 0,-1 0 0,1 0-1,-1 0 1,1 1 0,-1-1-1,0 0 1,1 1 0,-1-1 0,1 1-1,0-1 1,-1 0 0,0 2 0,-4 3-72,1 1-1,-1 0 1,-4 10 0,7-13 106,-98 186 227,86-151-6,2 1 0,-15 78 0,20-81-312,-17 123 56,22-128 131,2-1 1,1 1 0,5 37-1,-6-67-79,0 0-1,0 0 1,0 1-1,1-1 1,-1 0-1,0 0 1,1 1 0,-1-1-1,1 0 1,0 0-1,-1 0 1,1 0-1,0 0 1,-1 0-1,1 0 1,0 0-1,0 0 1,0 0-1,0 0 1,0 0 0,0-1-1,2 2 1,-1-1-3,-1-1 0,1 0 0,0 1 1,0-1-1,-1 0 0,1 0 1,0 0-1,0 0 0,-1-1 1,1 1-1,0 0 0,-1-1 0,1 1 1,2-2-1,5-2 5,0-1 0,0 0 0,-1 0 0,11-9-1,-18 13-36,23-16 71,51-26 0,-9 6-502,-37 22-151,-57 47 646,19-22-160,1-1 0,0 1 0,-11 20 0,16-25 85,1 0-1,0-1 0,0 1 0,0 0 0,0 0 0,1 0 0,0 0 0,0 0 0,0 0 0,1 1 0,0-1 0,0 6 0,0-9 49,0 0 0,1 0 0,-1-1 0,0 1 0,1 0 0,0 0-1,-1-1 1,1 1 0,0 0 0,0-1 0,0 1 0,0-1 0,0 1 0,0-1 0,0 1 0,0-1 0,1 0 0,-1 1 0,0-1 0,1 0 0,-1 0 0,3 1-1,0-1 48,0 1 0,0-1 0,1 0 0,-1 0 0,0-1 0,1 0-1,8 0 1,-8 0-70,0-1 0,1 0 0,-1 0-1,0 0 1,0-1 0,0 0 0,0 0-1,0 0 1,0-1 0,-1 1 0,1-1 0,-1 0-1,0 0 1,0-1 0,0 0 0,4-4 0,-5 4 12,0 1 0,-1-2 0,0 1 0,1 0 1,-2 0-1,1-1 0,0 1 0,-1-1 0,0 1 1,0-1-1,0 1 0,0-9 0,-1 7-31,-1-1 0,0 1 1,0 0-1,0 0 0,-1-1 0,0 1 0,0 0 0,-6-11 0,2 5 7,0 0-1,-16-21 1,20 31-29,0-1 0,0 1 0,0-1 1,-1 1-1,1 0 0,-1 0 1,1 0-1,-1 0 0,0 0 0,1 1 1,-1-1-1,0 1 0,0 0 0,0 0 1,0 0-1,0 0 0,-1 0 1,-3 0-1,6 1 26,0 0 0,0 0 0,0 0 0,0 0 0,0 0 0,0 0-1,0 1 1,0-1 0,0 0 0,0 0 0,1 1 0,-1-1 0,0 1 0,0-1 0,0 1 0,0-1 0,1 1 0,-1-1 0,0 1 0,1 0 0,-1-1 0,0 1-1,1 0 1,-1-1 0,1 1 0,-1 0 0,1 0 0,-1 0 0,1 0 0,0 0 0,-1-1 0,1 1 0,0 0 0,0 0 0,-1 0 0,1 0 0,0 0 0,0 0 0,0 0-1,0 0 1,1 0 0,-1 0 0,0 0 0,0 0 0,0-1 0,1 1 0,-1 0 0,0 0 0,1 0 0,-1 0 0,1 0 0,-1-1 0,1 1 0,-1 0 0,1 0-1,0-1 1,-1 1 0,1 0 0,0-1 0,0 1 0,0-1 0,-1 1 0,1-1 0,0 1 0,1-1 0,5 2 73,-1 0 1,1-1-1,0 0 0,-1 0 1,14 0-1,36-4-34,147-17-38,-177 19-94,42 2 1,-66-1 99,0 0 0,1 1 1,-1-1-1,0 1 1,0-1-1,0 1 1,0 0-1,0 0 1,0 0-1,0 0 0,0 0 1,0 0-1,0 0 1,0 1-1,-1-1 1,1 1-1,-1-1 0,3 3 1,-3-2 24,1 1 1,-1 0-1,0-1 0,0 1 1,0 0-1,0 0 0,-1-1 1,1 1-1,-1 0 1,1 0-1,-1 0 0,0 3 1,-1 7 20,-1 0 1,0-1 0,-1 1-1,-1-1 1,-4 13 0,4-12-8,3-8 103,0-1-1,-1 0 0,1 0 1,-1 0-1,0 0 1,0-1-1,0 1 1,-4 4 298,15-20-367,44-60-346,-50 67 134,1 0-1,-1 0 0,1 1 1,1-1-1,8-7 1,-13 13 117,1 0 0,-1 0 1,1 0-1,-1 0 0,1 0 1,-1 0-1,0 0 1,0 0-1,1 0 0,-1 0 1,0 0-1,0 0 0,0 0 1,0 1-1,-1 7-44,0 1 0,0-1 0,-5 14 0,4-13 285,0-1 0,0 0-1,0 16 1,3-25-178,1 0 0,0 0 0,-1 0 0,1 0 0,0-1 0,-1 1 0,1-1 0,2-1 0,29-23 60,-27 21-93,0 0 0,-1 0 0,7-7 1,-10 8-73,1 0 0,0 1 0,-1-1 0,1 1 0,0-1 0,1 1 0,-1 0 0,0 0 0,0 1 0,1-1 0,-1 1 0,1-1 0,0 1 0,-1 0 0,7 0 0,-9 2 47,-1 0 0,1 0 0,-1 0 0,1 0 0,-1 0 0,1 0 0,-1 0 0,1 0 0,-1 0 0,0 0 0,0 0 0,0 1 0,1-1 0,-1 0 0,-1 2 0,2-1-10,8 44 154,-9-42-101,1-1 0,0 0 1,0 1-1,0-1 0,0 0 1,1 0-1,-1 0 1,1 0-1,0 0 0,0-1 1,0 1-1,0 0 0,0-1 1,1 1-1,-1-1 1,1 0-1,0 0 0,-1 0 1,1 0-1,0 0 0,0-1 1,0 1-1,0-1 0,6 2 1,-1-1 50,0-1 0,0 1 0,0-1 0,1 0 0,-1-1 0,0 0 0,0 0 0,16-4 0,-10 2-41,-1-2 0,0 1 0,0-2 0,0 0 0,0-1 0,-1 0 0,0 0 0,0-2 0,0 1 0,-1-2 0,-1 1 0,1-1 0,-1-1 0,-1 0 0,16-21 0,36-61 52,-37 53-50,-5 2-727,-19 35 416,0 5 48,-9 139-23,4-82 585,3-46-278,0-1 1,0 0 0,-2 0-1,1 0 1,-1 0 0,-1 0-1,-10 18 1,9-18 49,6-12-60,-1 1 1,0-1 0,1 1-1,-1-1 1,0 1 0,0-1-1,0 1 1,0-1 0,0 1-1,0-1 1,0 0 0,0 0-1,-1 0 1,1 0 0,0 0-1,-1 0 1,1 0-1,-3 2 1,2-3-14,1 0 0,0 0 0,0-1 0,0 1 0,0 0 0,0 0 0,0 0 0,0-1 0,0 1 0,0 0 0,0-1 0,0 1 0,0-1 0,0 0 0,0 1 0,0-1-1,0 0 1,0 1 0,1-1 0,-1 0 0,0 0 0,1 0 0,-1 1 0,0-2 0,-2-1-28,1 0 0,0 0 0,1 1 0,-1-1 0,0-1 0,-1-3 0,3 5-17,-1-1 0,1 0 0,-1 1 0,1-1 0,0 0 0,0 1 0,0-1 0,0 0 0,0 0 0,1 1 0,-1-1 0,1 0 0,0 1 0,1-4 0,-1 4-20,0 0 0,0 1 0,0-1 0,1 1 0,-1-1 0,0 1 0,1 0 0,-1 0 0,0-1 0,1 1 0,-1 0 0,1 0 0,0 1 0,-1-1 0,1 0 0,0 0 0,0 1 0,-1-1 0,1 1 0,0 0 0,2-1 0,14-1-54,0 1 1,0 0 0,27 4-1,-6-1 15,-26-1-127,0 0 0,0 0 0,23 6 1,-20-4-933,-14-2 699,1-1 0,-1 0-1,0 1 1,0-1 0,0 1 0,0 0-1,3 1 1,-27 5-8810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8.8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10 112 4992,'-9'0'1824,"18"-3"-1408,15-1-128,-1-1 1632,15 1-1120,13-4 736,7-1-896,3-3 0,24-1-384,29-4-160,8 1-64,-8 8 96,-14-1-64,-15 5-3840,-9 8 2080,-5-1-3008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49.5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1 153 2656,'2'-2'217,"0"-1"1,0 1-1,0-1 1,0 1-1,0 0 1,1 0-1,-1 0 0,1 0 1,0 0-1,-1 0 1,1 1-1,0-1 1,0 1-1,0 0 1,4-1-1,6-1 563,0 0-1,19 0 1,-14 1-625,281-36 2586,181-8-891,-418 41-1726,483-16 503,2 22-321,-275 4-205,69 1-266,-161-6-3851,-145 0-581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50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388 22 1728,'1'0'198,"0"0"1,0 0 0,0-1-1,0 1 1,0 0-1,-1-1 1,1 1-1,0-1 1,0 1-1,-1-1 1,1 1-1,0-1 1,0 0-1,-1 1 1,1-1 0,-1 0-1,1 0 1,-1 1-1,1-1 1,-1 0-1,1-1 1,-16-2 905,-2 2-658,1 1 1,0 0 0,0 1-1,-19 2 1,-62 13 792,78-10-987,1 0 1,0 2 0,1 0 0,-20 11 0,31-15-160,0 1 0,1 0 1,-1 1-1,1-1 0,0 1 1,0 0-1,0 0 0,1 1 1,0-1-1,0 1 0,1 0 1,-1 0-1,1 0 0,0 1 1,1-1-1,-1 1 0,-1 12 1,1 2 63,1 1 0,2-1 1,2 29-1,-2-43-112,1 0-1,0 1 1,0-1 0,1 0 0,0 0 0,0 0-1,1 0 1,0-1 0,0 1 0,0-1 0,9 11-1,-9-13-1,1 1-1,0-1 1,0 0-1,0-1 0,0 1 1,1-1-1,0 0 1,-1 0-1,1 0 0,0-1 1,1 0-1,-1 0 1,0 0-1,1 0 0,8 1 1,-3-2 32,0-1 1,0 0 0,0 0-1,0-1 1,12-3-1,8 0 27,23-4-707,0-3 1,63-21-1,-116 32 545,0 0-232,0 0-1,0 0 0,0 0 1,0-1-1,1 1 0,-1-1 0,0 1 1,0-1-1,0 1 0,0-1 1,0 0-1,0 1 0,0-1 1,0 0-1,0 0 0,-1 0 0,1 1 1,1-3-1,-2-2-1344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51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3552,'1'40'5710,"2"6"-3712,2 56-1002,-5-72-697,-3 88 1098,2-73-720,1-43-453,1-3-182,0 0 0,0 1 0,1-1 1,-1 0-1,0 0 0,0 0 0,0 1 0,-1-1 0,3-2 1,-1 0 20,4-3-75,0-1 0,0-1 0,0 1 0,-1-1 0,0 0 0,-1 0 0,1-1 0,4-15 0,9-17 72,5-13-118,-17 36-4,12-23 1,-9 23-24,15-24-67,-22 38 146,1 1 1,0-1-1,0 1 0,0 0 1,0-1-1,1 1 0,-1 1 1,6-4-1,-8 5-9,-1 1-1,1-1 1,0 1-1,0-1 1,-1 1 0,1 0-1,0-1 1,0 1 0,0 0-1,-1 0 1,1-1-1,0 1 1,0 0 0,0 0-1,0 0 1,0 0 0,-1 0-1,1 0 1,0 0-1,0 0 1,1 1 0,-1 0 26,-1-1 1,1 1-1,0 0 1,-1 0 0,1 0-1,-1 0 1,0-1-1,1 1 1,-1 0-1,1 0 1,-1 0 0,0 0-1,0 0 1,0 0-1,0 0 1,0 0 0,0 0-1,0 0 1,0 2-1,0 239 1120,15-253-582,60-73-1157,-58 67 286,62-58-578,-67 66 851,-1 0 0,1 1 1,0 1-1,1 0 0,20-9 1,-23 12 86,-6 3-82,0-1 1,0 0-1,1 1 0,-1 0 0,1 0 1,5 0-1,-9 1 60,1 0 1,-1 0 0,1 0 0,-1 1-1,0-1 1,1 0 0,-1 1 0,1-1-1,-1 1 1,0 0 0,1 0 0,-1-1-1,0 1 1,0 0 0,0 0 0,0 0-1,0 0 1,0 0 0,0 0 0,0 1-1,0-1 1,1 2 0,1 4 130,0 0 0,0-1 1,-1 1-1,0 0 0,0 1 1,-1-1-1,1 10 0,0-2-29,26 125 287,-15-64 192,-12-69 949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7:52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56 2496,'4'-12'6210,"-3"12"-6034,17-7 1274,-2 0-657,-7 3-589,-1 1 1,1-1-1,1 2 1,-1-1-1,10 0 0,-13 1-129,18-2 30,-1 2 0,1 0 0,0 1 0,0 2 0,-1 0 0,1 1-1,0 2 1,22 6 0,-44-10-88,-1 1-1,1-1 1,0 1-1,-1 0 1,1 0-1,-1 0 1,1 0-1,-1 0 1,1 0-1,-1 0 1,0 0-1,1 0 1,-1 1-1,0-1 1,0 0-1,0 1 1,0-1-1,0 1 1,1 1-1,-2-2-2,0 0 1,0 0-1,1 0 0,-1 0 0,0 0 0,0 0 0,0 0 0,0 1 0,0-1 1,0 0-1,-1 0 0,1 0 0,0 0 0,0 0 0,-1 0 0,1 0 1,-1 0-1,1 0 0,-1 0 0,1 0 0,-1 0 0,1-1 0,-1 1 1,0 0-1,0 0 0,1-1 0,-1 1 0,0 0 0,0-1 0,0 1 0,0 0 1,0-1-1,-1 1 0,-15 9 116,0-1-1,-1 0 1,0-1 0,0-1 0,-24 5 0,34-10-87,0-1 2,1 1 0,0-1 0,-1 2-1,1-1 1,0 1 0,-8 4 0,15-7-52,0 0-1,0 0 1,0 0 0,0 0-1,0 0 1,-1 0 0,1 0 0,0 0-1,0 0 1,0 0 0,0 0-1,0 0 1,0 0 0,0 0 0,0 0-1,0 0 1,0 0 0,0 0-1,-1 0 1,1 0 0,0 0-1,0 0 1,0 0 0,0 0 0,0 0-1,0 0 1,0 0 0,0 0-1,0 0 1,0 0 0,0 0 0,-1 0-1,1 0 1,0 0 0,0 0-1,0 0 1,0 0 0,0-1 0,0 1-1,0 0 1,0 0 0,0 0-1,0 0 1,0 0 0,0 0 0,0 0-1,0 0 1,0 0 0,0 0-1,0 0 1,0 0 0,0-1-1,0 1 1,0 0 0,0 0 0,0 0-1,0 0 1,0 0 0,0 0 3,0-1 1,0 1-1,1 0 1,-1 0-1,0 0 0,0 0 1,0-1-1,0 1 1,1 0-1,-1 0 1,0 0-1,0 0 1,1 0-1,-1 0 0,0 0 1,0-1-1,1 1 1,-1 0-1,0 0 1,0 0-1,0 0 0,1 0 1,-1 0-1,0 0 1,0 0-1,1 0 1,-1 0-1,0 1 1,0-1-1,1 0 0,-1 0 1,0 0-1,0 0 1,1 0-1,28 8-19,-16-6-117,0 1 0,-1 1 0,20 8 1,-30-10 173,1-1 0,0 0 1,0 1-1,-1 0 0,1 0 1,-1 0-1,0 0 0,1 0 1,-1 0-1,0 1 0,0-1 1,0 0-1,-1 1 0,1 0 1,-1 0-1,1-1 1,-1 1-1,0 0 0,0 0 1,1 4-1,-2-5 28,0 0 0,0 0 1,0 0-1,0 0 0,0 0 0,0 0 0,0 0 1,-1 0-1,1 0 0,-1 0 0,1 0 0,-1 0 1,0 0-1,0 0 0,-2 3 0,1-2 78,0 0-1,-1 0 1,0 0-1,0 0 1,0-1-1,0 1 1,-6 3-1,-4 1 251,0-1-1,-1 0 0,-20 5 0,31-10-361,-5 2 137,0-2 0,0 1 0,1-1 0,-1 0 0,-16-1 1,18 0-282,1 0 1,0-1-1,-1 0 1,-5-2 0,8 2-456,0-1 1,0 1-1,0 0 1,0-1 0,0 0-1,1 0 1,-5-3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16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483 201 1888,'0'-1'161,"0"0"-1,0 0 1,1 0 0,-1-1 0,0 1-1,0 0 1,1 0 0,-1 0 0,1 0-1,-1 0 1,1 0 0,-1-1 0,2 0-1,-2 2 91,1-1-1,0 0 0,-1 0 0,1 0 1,-1 0-1,0 0 0,1 0 1,-1 0-1,0 0 0,0 0 0,1 0 1,-1-3-1,0 4-215,0 0 0,0-1 0,0 1 0,0 0 0,-1-1 0,1 1 0,0 0 0,0-1 0,0 1 0,0 0 0,0-1 0,-1 1 0,1 0 0,0 0 0,0-1 0,-1 1 1,1 0-1,0 0 0,0-1 0,-1 1 0,1 0 0,0 0 0,0 0 0,-1-1 0,1 1 0,0 0 0,-1 0 0,1 0 0,0 0 0,-1 0 0,1 0 0,0 0 0,-1 0 0,-12 1 187,7 3-184,0 0 1,0 0-1,0 0 0,0 1 0,1 0 0,0 0 1,-7 9-1,-5 4 109,-21 21 133,2-2-25,-53 43 0,42-43-191,1 3 0,-41 47 0,80-79-33,0 1 0,1-1-1,0 1 1,1 1 0,0-1 0,0 1 0,1 0 0,0 0 0,-3 16 0,6-19 0,-1 0 1,1 0-1,1 0 0,-1 0 1,1 0-1,1 0 0,-1 0 1,1 0-1,0 0 0,1 0 1,0 0-1,0 0 0,0-1 1,1 1-1,4 7 0,-6-12 3,1 0 0,-1 0 0,1 0-1,0 0 1,-1 0 0,1-1 0,0 1 0,0 0-1,0-1 1,1 1 0,-1-1 0,0 0-1,0 0 1,1 0 0,-1 0 0,1 0 0,-1 0-1,1-1 1,-1 1 0,1-1 0,-1 0-1,1 0 1,-1 0 0,1 0 0,-1 0 0,1 0-1,0-1 1,-1 1 0,1-1 0,2-1-1,6-1 120,0-1-1,0-1 0,0 0 0,19-13 0,3-3 24,0-2 0,-1-1 0,-2-1 0,36-38 0,-54 48-150,0-1 0,-1 0 0,-1-1 0,0 0 0,-2 0 0,13-33 0,-14 28-78,-1 0 1,-1 1-1,-1-2 0,0 1 1,0-36-1,-7 40-416,3 18 448,0 0 0,0 0 0,0 0 0,-1 0 0,1 0 0,0-1 0,0 1 0,0 0 0,0 0 0,0 0 0,0 0 0,-1 0 0,1 0 0,0 0 0,0 0 0,0 0 0,0-1 0,0 1 0,-1 0 0,1 0 0,0 0 0,0 0 1,0 0-1,0 0 0,-1 0 0,1 0 0,0 0 0,0 0 0,0 0 0,0 0 0,-1 0 0,1 1 0,0-1 0,0 0 0,0 0 0,0 0 0,0 0 0,-1 0 0,1 0 0,0 0 0,0 0 0,0 0 0,0 1 0,0-1 0,-1 0 0,0 2-94,-1 1-1,0 0 1,0-1-1,1 1 0,-1 0 1,1-1-1,-2 7 0,-38 134-272,35-114 438,1-1 1,1 1-1,0 34 1,4-50 12,1 0 0,0 0 0,2 0 0,-1 0 0,1-1 0,8 20 0,-7-23 111,-2-4-83,0 0 0,0 0 0,0 0-1,1-1 1,3 6 0,-5-9-54,0 0 1,0 0-1,0 0 1,0 0-1,0-1 0,0 1 1,1 0-1,-1 0 1,0-1-1,0 1 1,1-1-1,-1 1 0,0-1 1,1 1-1,-1-1 1,0 0-1,1 0 0,-1 0 1,1 0-1,-1 0 1,0 0-1,1 0 1,1 0-1,5-3 38,0 0 1,0 0-1,-1-1 1,1 0-1,-1 0 1,0-1-1,0 0 1,-1 0-1,7-6 1,3-2 113,32-24 64,-2-2 0,76-83 0,-111 109-250,-1 1-1,-1-1 1,-1-1-1,0 0 1,13-29 0,51-166 44,-67 184-201,-1 1 1,-1-1 0,-1 0 0,-2-33 0,0 42-362,0 16 500,0 0 1,0 0-1,0 0 1,0 0-1,1 0 1,-1 0-1,0 0 1,0-1-1,0 1 0,0 0 1,0 0-1,0 0 1,0 0-1,0 0 1,0 0-1,0-1 1,0 1-1,0 0 0,0 0 1,0 0-1,0 0 1,0 0-1,0 0 1,0-1-1,0 1 1,0 0-1,-1 0 1,1 0-1,0 0 0,0 0 1,0 0-1,0 0 1,0-1-1,0 1 1,0 0-1,0 0 1,0 0-1,0 0 0,-1 0 1,1 0-1,0 0 1,0 0-1,0 0 1,0 0-1,0 0 1,0 0-1,0 0 1,-1 0-1,1 0 0,0 0 1,0 0-1,0 0 1,0 0-1,0 0 1,0 0-1,-1 0 1,1 0-1,0 0 0,0 0 1,0 0-1,0 0 1,0 0-1,0 0 1,-1 0-1,1 0 1,0 0-1,0 0 0,0 0 1,0 0-1,-6 8-365,-2 8 302,0 0 1,2 1-1,0 0 1,-6 30-1,-7 75-372,13-77 396,5-41 53,-12 138 426,12-127-368,2 0-1,0 0 0,1 1 1,0-1-1,1 0 0,1-1 1,7 21-1,-8-28-2,0-1 0,1 0 0,0 0 0,0 0 0,0 0 0,0 0 0,11 9 0,-12-12 24,0-1 0,1 1 0,-1-1 0,1 1 0,-1-1 1,1 0-1,0-1 0,0 1 0,0-1 0,0 1 0,0-1 0,0 0 0,0-1 0,7 1 1,10-2 87,-1-1 1,1-2-1,-1 0 1,0-1 0,0-1-1,37-17 1,-51 21-196,0 0 0,0-1 1,0 0-1,-1-1 0,1 1 0,-1-1 1,0 0-1,0 0 0,5-6 1,-11 17-187,-1 0 1,1 1 0,0-1-1,0 1 1,1 0 0,0-1-1,0 1 1,3 13 0,0-13 162,1 3 109,9 22 0,-11-30-13,0 1 1,0-1-1,0 0 1,0 0-1,1 0 1,-1-1-1,1 1 1,0 0-1,0-1 0,4 3 1,-6-5-4,0 1 1,0-1-1,0 0 1,0 1-1,0-1 1,0 0-1,0 0 1,0 0-1,0 0 1,0 0-1,1 0 1,-1 0-1,0 0 1,0 0-1,0-1 1,0 1-1,0 0 1,1-1-1,16-10 431,-15 8-400,1-1 0,-1 0 0,0 0 1,0 0-1,0-1 0,0 1 0,-1-1 0,0 1 1,0-1-1,0 0 0,1-5 0,-2 7-84,-1 1 0,0 0 0,0 0-1,0-1 1,0 1 0,0 0 0,0-1 0,0 1 0,-1 0-1,0 0 1,1 0 0,-1-1 0,0 1 0,0 0-1,0 0 1,0 0 0,0 0 0,0 0 0,-1 1 0,1-1-1,-1 0 1,1 0 0,-1 1 0,0-1 0,1 1 0,-1 0-1,-3-2 1,2 1-23,0 0 0,0 1 0,0-1 0,0 1 0,-1 0-1,1 0 1,0 0 0,-1 0 0,1 0 0,-1 1 0,1 0 0,-1 0-1,1 0 1,-5 0 0,4 1-18,1 0 0,0-1 0,0 0-1,-1 1 1,1-1 0,-5-1 0,-12 0-527,25 1 679,-1-1-1,0 1 0,0-1 1,0 0-1,0-1 0,0 1 1,5-3-1,33-18-192,7-3-17,-26 16 179,7-4-178,35-8 0,-48 17-55,0 1 0,1 1 0,0 1 0,21 1 0,-27 0-8,-10 0 167,0 1-1,-1-1 1,1 0 0,-1 1-1,1-1 1,0 1 0,-1 0-1,1-1 1,-1 1 0,0 0-1,1 0 1,-1 0 0,0 0 0,1 0-1,-1 0 1,0 1 0,0-1-1,0 0 1,0 1 0,0-1-1,1 3 1,-1-2 19,0 0 0,0 0 1,0 0-1,0 0 0,0 0 0,0 1 0,-1-1 1,1 0-1,-1 1 0,0-1 0,0 0 0,0 1 1,0-1-1,0 4 0,-3 6 58,-1 0-1,0 0 1,0 0-1,-1-1 1,-1 1 0,-6 10-1,-8 10 340,59-72 1919,-29 31-2336,0 0 0,0 1 0,0 0-1,20-11 1,47-20-346,-10 6-166,-63 31 438,-1 0 0,0 1-1,1-1 1,0 1 0,-1 0-1,1 0 1,0 0 0,-1 0-1,1 1 1,0-1 0,0 1-1,0 0 1,-1 0 0,1 1 0,0-1-1,5 2 1,-8-1 71,0-1-1,0 1 1,0 0-1,0 0 1,0 0 0,0 0-1,0 0 1,0 0-1,0 0 1,-1 0 0,1 0-1,0 1 1,-1-1-1,1 0 1,-1 0 0,1 3-1,5 20-253,-6-23 254,1 5 5,-1 0 1,0 0-1,0 0 0,-1 0 1,1 0-1,-4 9 0,1 6-34,2-16 369,0 0-1,0 0 1,0 0 0,-1 0-1,-4 8 1,9-15-181,-1-1-1,1 1 1,-1-1 0,1 0-1,2-6 1,12-13-152,67-70-222,-68 71 222,-11 14-71,0 0-1,0 1 1,1 0 0,8-8 0,-14 14 54,1 0 1,-1 0-1,0 0 1,0 0-1,0 0 0,0-1 1,0 1-1,1 0 1,-1 0-1,0 0 1,0 0-1,0 0 0,0 0 1,0 0-1,0-1 1,0 1-1,1 0 1,-1 0-1,0 0 0,0 0 1,0 0-1,0-1 1,0 1-1,0 0 1,0 0-1,0 0 0,0 0 1,0-1-1,0 1 1,0 0-1,0 0 1,0 0-1,0 0 0,0-1 1,0 1-1,0 0 1,0 0-1,0 0 1,0 0-1,0 0 1,0-1-1,0 1 0,-1 0 1,1 0-1,-1 1-174,3 4-53,4 3-74,-5-7 307,-1-1 0,1 1 0,0 0 0,-1 0 0,1-1 0,-1 1 0,1 0 0,-1 0 0,1-1 0,-1 1 0,0 0 0,1 0 0,-1 0 0,0 0 0,1 1 0,0 5-35,2 9-69,1 28 0,-4-40 111,0 1 1,1 0 0,0 0 0,0 0-1,0 0 1,1 0 0,0-1 0,0 1-1,0-1 1,0 1 0,0-1 0,5 6-1,-5-7 63,0-1-1,1 1 1,-1 0-1,1-1 1,-1 0-1,1 0 1,0 0-1,0 0 1,0 0-1,0 0 1,0-1-1,0 1 1,0-1-1,0 0 0,1 0 1,-1 0-1,0 0 1,1-1-1,4 1 1,5-1 100,0 0 0,1-1 0,-1 0 0,0-1 0,0 0 0,22-8 0,-17 4 8,-3 1-159,0-1-1,0 0 0,15-10 0,-17 8 80,1 1 0,16-5 0,-20 8-73,1 0-1,-1-1 1,0 0 0,0-1 0,14-11-1,-15 11-169,-8 6 158,0 0 1,-1-1-1,1 0 1,0 1-1,0-1 1,0 1-1,0-1 1,0 0-1,-1 0 1,1 0-1,0 1 1,0-1-1,-1 0 1,1 0-1,-1 0 1,1 0-1,-1 0 1,1 0-1,-1 0 1,0 0-1,1 0 1,-1 0-1,0 0 1,0 0-1,0-1 1,0 1-1,0 0 1,0-1-1,-27 49-2095,12-19 2169,13-24-77,0-1-1,0 2 1,1-1 0,0 0-1,-1 0 1,1 0-1,1 1 1,-1-1-1,1 0 1,-1 1 0,1-1-1,0 0 1,2 9-1,-1-11 56,0 0-1,-1 0 1,1 0 0,1 0-1,-1 0 1,0-1-1,0 1 1,1 0 0,-1 0-1,1-1 1,-1 1 0,1-1-1,0 0 1,0 1-1,-1-1 1,1 0 0,0 0-1,0 0 1,0 0-1,0 0 1,1-1 0,2 2-1,0-1 9,0 0-1,0-1 1,0 1-1,0-1 1,0 0-1,1 0 1,-1 0-1,7-2 1,-9 1-25,7-1 10,0 0 0,0 0 0,1-1 0,-1-1 0,-1 0 0,1 0 0,17-11-1,-22 12-44,0 0-1,0 0 0,10-3 0,-10 4 66,0 0-1,0 0 1,0-1 0,5-3-1,14-12 48,60-42-181,-75 54-8,1 0-1,1 1 1,-1 0-1,21-7 1,-26 11 14,-1 0 0,1 0 0,-1 0 0,1 1 0,-1 0-1,1 0 1,0 0 0,-1 0 0,1 1 0,-1 0 0,1-1 0,-1 2 0,1-1 0,8 4 0,-9-3-63,-4-2 179,1 1 1,0-1-1,0 0 1,0 1 0,0-1-1,-1 1 1,1-1-1,0 1 1,0-1-1,-1 1 1,1-1-1,0 1 1,0 1-1,-2-2-16,0 1 1,1 0-1,-1-1 0,0 1 0,0-1 0,0 1 0,0-1 0,0 0 0,0 1 0,0-1 0,0 0 0,0 0 0,0 0 0,0 1 0,0-1 0,-1 0 0,-5 1-27,-1-1 0,1 1-1,-10-2 1,10 1-77,0 0 0,1 0 0,-1 0 0,0 1 0,-9 2 0,6 0-17,5-2 24,0 0 0,0 0-1,0 0 1,0 1 0,0 0 0,1 0-1,-1 0 1,1 0 0,-1 1 0,1 0-1,0 0 1,0 0 0,-4 5 0,4-3 31,1-3-42,1 1 0,0 0 0,0 0 0,0 0-1,0 0 1,-1 4 0,3-6 66,-1 0 0,1 0 0,0 0 1,0 0-1,0 0 0,0 0 0,0 0 0,0 0 0,0 0 1,0 0-1,0 0 0,0 0 0,0 0 0,1 0 0,-1 0 1,0-1-1,1 1 0,-1 0 0,0 0 0,1 0 1,0 0-1,-1 0 0,1-1 0,-1 1 0,1 0 0,0 0 1,0-1-1,0 2 0,3 0 92,0 1 0,0-1 0,0 1 0,0-1-1,0 0 1,0-1 0,0 1 0,9 1 0,37 4 464,-29-5-386,5 1 468,42-2-1,-21-6-1316,-37 3-1131,0-1 0,14-5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16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25 4320,'-37'-21'2528,"37"18"-2976,4 3 224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1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3552,'0'0'46,"0"0"0,0-1 0,1 1 0,-1 0 0,0 0 0,0 0 0,0 0 0,0 0 0,0 0 0,1 0 0,-1 0 0,0 0 0,0-1 0,0 1 0,0 0 0,0 0 0,0 0 0,0 0 0,0 0 0,0 0 0,0-1 0,1 1 0,-1 0 0,0 0 0,0 0 0,0 0 0,0-1 0,0 1 0,0 0 0,0 0 0,0 0 0,0 0-1,0 0 1,0-1 0,0 1 0,0 0 0,0 0 0,-1 0 0,1 0 0,0 0 0,0-1 0,0 1 0,0 0 0,0 0 0,0 0 0,0 0 0,0 0 0,0 0 0,-1-1 0,1 1 0,0 0 0,0 0 0,0 0 0,0 0 0,0 0 0,0 0 0,-1 0 0,1 0 0,0 0 0,0 0 0,23-2 1061,0-1-1,33-7 0,-3 0-574,194-42 426,-3 1-1964,-167 39-3517,-6 3 1190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58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390 657 3392,'0'-2'124,"1"-16"5003,-1 18-4970,0 0-1,-1 0 1,1 0-1,0-1 0,-1 1 1,0 0-1,-3 0-2,1-1 0,-1 1 0,0 0 0,0 0 0,0 1-1,0-1 1,1 1 0,-1 0 0,0 0 0,0 0 0,1 0-1,-7 4 1,-24 9 251,1 1-1,0 2 0,1 1 0,-43 34 1,58-39-346,1 2 0,-26 27 0,36-34 1,0 0 0,0 0-1,1 0 1,0 1 0,0-1-1,1 1 1,0 1 0,-2 10-1,5-17-34,0-1-1,0 1 1,1-1-1,0 1 1,-1 0-1,1-1 1,0 1-1,1 0 0,-1-1 1,0 1-1,1-1 1,-1 1-1,1 0 1,0-1-1,0 1 1,0-1-1,0 0 1,0 1-1,0-1 1,1 0-1,-1 1 1,3 1-1,-2-2 21,1 0 0,0 0 0,-1 0 0,1 0 0,0-1 0,0 1 0,0-1 0,0 0 0,0 0 0,0 0 1,0 0-1,0-1 0,0 1 0,0-1 0,0 0 0,1 0 0,-1 0 0,5 0 0,2-2 46,1 0 1,0-1 0,-1 0-1,1-1 1,-1 0 0,0-1-1,0 1 1,-1-2 0,1 0-1,-1 0 1,0 0-1,-1-1 1,0-1 0,12-12-1,3-6-56,-2-2 0,-1 0 0,23-41 0,7-22-120,-42 78-290,-8 13 366,0 0 0,0 0 0,0 0 1,0 0-1,0 0 0,1 0 0,-1 0 1,0 0-1,0 0 0,0 0 1,0 0-1,0 0 0,0 0 0,0 0 1,0 1-1,0-1 0,0 0 0,0 0 1,0 0-1,0 0 0,0 0 1,0 0-1,0 0 0,0 0 0,0 0 1,0 0-1,0 0 0,0 0 0,0 0 1,0 0-1,0 0 0,0 0 1,0 0-1,0 0 0,0 0 0,1 0 1,-1 0-1,0 0 0,0 0 0,0 0 1,0 0-1,0 0 0,0 0 1,0 0-1,0 0 0,0 0 0,0 0 1,0 0-1,0 0 0,0 0 0,0 0 1,0 0-1,0 0 0,-7 24-505,3-13 723,0 4-120,1 0 0,0 0-1,1 0 1,1 0 0,1 0 0,0 1-1,0-1 1,2 0 0,0 0-1,8 28 1,-10-41-45,0 0 0,0-1 0,1 1 0,-1-1 0,1 0 0,0 1 0,-1-1 0,1 1 0,0-1 0,0 0 0,0 1 0,0-1 0,0 0 0,0 0 0,0 0 0,0 0 0,1 0 0,-1 0 0,0 0 0,1 0 0,-1-1 0,0 1 0,1 0 0,1 0 0,-1-1-5,0 0 0,0 0 0,0 0 0,0-1 0,0 1 0,0 0 0,0-1 0,0 0-1,0 1 1,0-1 0,0 0 0,0 0 0,0 0 0,-1 0 0,1 0 0,0 0 0,-1-1 0,3-2 0,12-12 150,0-1 1,17-27-1,1 1-10,-9 12-209,2 2 0,2 1 0,0 1 0,34-23 0,-58 47 10,69-45-418,-56 41 36,-17 7 391,-1 0 0,0 0 1,0 0-1,1 0 0,-1 0 1,0 0-1,1 0 1,-1 0-1,0 0 0,0 0 1,1 0-1,-1 0 0,0 0 1,0 0-1,1 1 1,-1-1-1,0 0 0,0 0 1,1 0-1,-1 0 0,0 1 1,0-1-1,0 0 0,1 0 1,-1 1-1,0-1 10,0 1 0,1 0 0,-1 0 0,0-1 0,0 1 0,0 0 0,0 0 0,0 0 0,0-1 0,0 1 0,0 0 0,0 0 0,0-1 0,-1 2 0,-24 93 60,21-81-28,1 0-1,1 0 1,1 0-1,0 1 0,0-1 1,3 22-1,-2-33-11,1 1 0,0 0 0,0 0 0,0 0-1,0 0 1,0-1 0,1 1 0,3 6 0,-3-8 3,-1-1 1,0 1-1,1-1 1,-1 1-1,1-1 1,-1 0-1,1 1 0,0-1 1,-1 0-1,1 0 1,0 0-1,0-1 1,0 1-1,0 0 1,-1-1-1,1 1 1,0-1-1,0 1 1,3-1-1,1 0 19,0 0-1,0-1 0,0 0 1,0 0-1,0 0 1,0-1-1,0 1 0,0-1 1,-1-1-1,1 1 1,5-4-1,11-7-15,26-22 0,-36 27 16,25-20-58,18-14 191,73-41 0,-100 67-204,-14 7-19,28-13 0,-35 20 43,-1-1 0,1 0-1,-1-1 1,0 0 0,0 0 0,10-8 0,-21 15-161,0 1 0,0-1 0,0 0 0,-6 2-1,2-1 168,0 0 0,0 1 0,1 1-1,0-1 1,-9 9 0,6-3 14,0 1 0,1 0 0,0 1 0,-11 21-1,17-26-34,0 0-1,0 1 0,1-1 0,0 1 0,0 0 0,1 0 0,0 0 0,1 0 0,-1 13 0,2-19 33,0 0-1,0-1 1,1 1-1,-1-1 1,1 1 0,-1-1-1,1 1 1,0-1-1,0 1 1,0-1-1,0 0 1,0 0-1,1 1 1,-1-1-1,3 3 1,-2-4 4,-1 0-1,0 0 1,0 0 0,0-1 0,1 1-1,-1 0 1,0-1 0,1 1 0,-1 0 0,1-1-1,-1 0 1,1 1 0,-1-1 0,0 0 0,1 0-1,-1 0 1,1 0 0,-1 0 0,1 0 0,-1 0-1,1 0 1,-1-1 0,1 1 0,-1 0 0,1-1-1,-1 1 1,0-1 0,3-1 0,9-6 113,-1 0 0,0-1 1,0-1-1,17-18 0,0 0-60,106-100 55,-121 115-116,-8 8-129,-1 0 0,1 0 0,-1 0 0,8-12 0,-16 19-354,-1 1 429,0 0-1,1 0 0,-1 0 0,-3 5 0,-3 5-12,0 0 0,-7 15-1,-18 39 30,-26 74 0,18-40-24,-90 184 428,127-271-312,4-11 1,1 1 0,0-1 0,-1 1 0,0-1 0,0 0 0,0 1 0,0-1 0,0 0 1,-1-1-1,1 1 0,-1 0 0,0-1 0,0 1 0,-4 2 0,7-5-36,-1-1-1,1 1 1,-1 0-1,1-1 1,-1 1-1,0-1 1,1 1-1,0 0 1,-1-1-1,1 1 1,-1-1-1,1 1 1,-1-1-1,1 0 1,0 1-1,-1-1 1,1 1-1,0-1 1,0 0-1,0 1 1,-1-1 0,1 0-1,0 1 1,0-1-1,0 1 1,0-1-1,0-1 1,-1 0-20,1-1 1,-1 0 0,1 1-1,0-1 1,0 0 0,0 0-1,1-4 1,4-28-316,-5 32 291,1 0 1,0 0-1,0 0 1,0 0-1,1 0 1,-1 0 0,1 1-1,0-1 1,-1 1-1,1-1 1,0 1-1,0 0 1,1 0-1,-1 0 1,0 0-1,1 0 1,-1 0 0,1 0-1,0 1 1,0 0-1,3-2 1,15-7-158,-12 6 104,0 0-1,1 0 1,-1 0 0,1 1-1,13-2 1,25-1 146,0-2-1,0-2 1,85-30 0,-120 34-39,0-1 1,0-1 0,0 0-1,-1 0 1,0-1 0,-1-1 0,0 0-1,11-13 1,-3 0 42,0-1-1,-2-1 1,15-28 0,35-90 103,-52 109-55,-12 28-120,10-28 4,-13 31-83,1 1 0,0-1-1,-1 0 1,0 1-1,1-1 1,-1 0-1,0 1 1,0-1 0,-1 0-1,0-4 1,1 6 55,0 1 0,0-1 0,-1 1 0,1-1 0,0 1 0,0 0 0,-1-1 1,1 1-1,0-1 0,0 1 0,-1 0 0,1-1 0,-1 1 0,1 0 0,0-1 0,-1 1 1,1 0-1,-1-1 0,1 1 0,0 0 0,-1 0 0,1 0 0,-1-1 0,1 1 0,-1 0 1,1 0-1,-1 0 0,1 0 0,-1 0 0,1 0 0,-1 0 0,1 0 0,-1 0 0,1 0 1,-1 0-1,1 0 0,-1 0 0,1 1 0,-1-1 0,1 0 0,-1 0 0,1 0 0,-1 1 1,1-1-1,0 0 0,-1 1 0,0-1 0,-1 2-17,-1 0-1,0 0 1,1 0 0,-1 1 0,1-1-1,-3 3 1,0 2 28,1 1 0,0-1-1,0 1 1,1-1 0,0 1 0,0 0-1,1 0 1,0 1 0,-2 13 0,3-9-8,0 1 1,0-1-1,2 1 0,0-1 1,3 20-1,-2-28 47,-1 0-1,0-1 1,1 1 0,0 0 0,0-1-1,1 1 1,-1-1 0,7 8-1,-8-10 7,1-1-1,-1 1 0,1 0 0,-1-1 0,1 0 1,0 1-1,0-1 0,0 0 0,0 0 1,0 0-1,0 0 0,0 0 0,0 0 0,0 0 1,0-1-1,0 1 0,1-1 0,-1 0 1,0 1-1,0-1 0,1 0 0,3-1 0,5-1 68,0-1 0,-1-1 0,1 0 0,14-7 0,42-28 75,-54 31-140,65-39 66,143-115 0,-207 148-61,0-1 0,-1 0 0,-1-1 0,0 0-1,18-36 1,37-95 140,-58 127-189,69-199-237,-67 187 109,2-5-196,-14 31 83,-4 11 95,-5 12 8,-4 20 130,0 0 0,-10 52 0,18-67 2,-10 41 45,2 1 0,3 0 0,-4 125 0,11-136 353,1-27-1931,2 0-4686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2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1 770 2240,'8'4'5082,"46"4"-4378,-29-6-180,1-1 0,-1-1 0,49-7 0,-69 6-459,1-1 0,-1 1 0,0-1 0,0 0 0,0 0 0,0-1 0,0 1 0,0-1-1,-1 0 1,1 0 0,-1-1 0,8-7 0,-10 8-39,1 0 1,-1 0-1,0 0 0,0 0 1,-1-1-1,1 1 0,-1 0 1,1-1-1,-1 1 1,0-1-1,0 0 0,-1 1 1,1-1-1,-1 0 0,0 0 1,0 1-1,0-1 0,0 0 1,-1-3-1,0-1-18,0 4-52,1 1 0,-1-1 1,0 1-1,0-1 0,-2-5 0,2 9 23,1-1-1,-1 0 1,1 0 0,-1 0-1,1 0 1,-1 1 0,0-1-1,0 0 1,1 0-1,-1 1 1,0-1 0,0 1-1,0-1 1,0 1 0,0-1-1,0 1 1,0-1-1,0 1 1,1 0 0,-1 0-1,-1-1 1,1 1-1,0 0 1,0 0 0,-1 0-1,-4 1-44,0 0-1,0 0 0,1 0 1,-1 0-1,0 1 0,0 0 0,1 1 1,-1-1-1,1 1 0,0 0 1,0 0-1,0 1 0,-6 5 1,6-5 123,0 1-1,0 0 1,0 0 0,1 0 0,-1 1 0,1-1 0,1 1 0,-1 0 0,1 0 0,0 0 0,-4 13 0,6-15-13,1 0-1,-1 0 1,1 1 0,0-1 0,0 0 0,1 0-1,-1 0 1,1 1 0,0-1 0,0 0 0,0 0 0,0 0-1,1 0 1,0 0 0,0-1 0,0 1 0,0 0 0,0-1-1,5 6 1,3 2 108,1 0 0,0 0 1,0-1-1,15 9 0,-22-16-89,0 0 0,0 0 1,1 0-1,-1-1 0,1 1 0,0-1 1,-1 0-1,1 0 0,0-1 0,0 0 1,1 0-1,-1 0 0,0 0 0,0-1 1,0 0-1,1 0 0,-1 0 0,0-1 0,0 1 1,0-1-1,0 0 0,0-1 0,0 1 1,0-1-1,0 0 0,0-1 0,4-2 1,41-26 292,39-21-152,-27 19 129,93-65 0,-129 79-270,-2-1-1,-1-1 1,0-1-1,-2-1 1,0 0-1,18-30 1,-17 16-65,-1-1 1,-2-1 0,23-68-1,-24 61 49,-10 28-33,-1 0 1,5-19 0,-6 9-16,6-31-198,-11 53 100,-1 0-1,0-1 0,0 1 0,0 0 1,-1 0-1,0 0 0,-2-8 1,3 13 70,0 1 1,-1-1 0,1 1 0,0-1 0,-1 1 0,1-1-1,0 1 1,-1-1 0,1 1 0,-1-1 0,1 1-1,-1 0 1,1-1 0,-1 1 0,1 0 0,-1-1 0,1 1-1,-1 0 1,0 0 0,1-1 0,-1 1 0,1 0 0,-1 0-1,0 0 1,1 0 0,-1 0 0,1 0 0,-1 0-1,0 0 1,1 0 0,-1 0 0,1 0 0,-1 1 0,0-1-1,1 0 1,-1 0 0,1 0 0,-1 1 0,1-1 0,-1 0-1,0 2 1,-24 13-272,24-14 274,-16 12-89,1 1 1,1 1-1,0 0 0,1 1 0,1 0 0,0 2 0,1-1 0,1 1 0,1 1 1,0 0-1,2 0 0,-8 23 0,-49 208 104,61-231-10,-11 75 114,14-82-32,1 0 1,0 0-1,1 0 1,0 0-1,0 0 0,4 11 1,-1-12 4,-1-1 1,1 0 0,0 0 0,1-1 0,0 1 0,1-1 0,0 0-1,0-1 1,1 1 0,0-1 0,1 0 0,-1-1 0,11 8-1,-12-11 20,0 0-1,0 0 0,1-1 0,-1 1 0,1-1 1,0-1-1,0 1 0,0-1 0,0-1 1,0 1-1,0-1 0,1 0 0,-1-1 0,0 0 1,1 0-1,-1 0 0,0-1 0,0 0 0,1 0 1,7-3-1,0-1-50,-3 2 29,0-1-1,-1-1 0,22-10 0,-9 2 114,14-10 99,-28 15-237,7-5-52,0 1 0,25-13 0,-23 12 10,-15 11 23,0-1 0,-1 1 0,1 0 0,0-1 1,8-1-1,-7 2 33,0 0 1,-1 1 0,1-2-1,-1 1 1,1 0 0,-1-1 0,0 0-1,0 0 1,0 0 0,-1 0 0,1-1-1,3-3 1,-7 6-55,1 0 0,0 0 0,-1 0 0,1 0 0,-1 0 0,1 0 1,-1 0-1,0 0 0,1 0 0,-1 0 0,0 0 0,0 0 0,0 0 0,1 0 0,-1 0 0,0 0 0,0 0 0,-1 0 0,1 0 0,0 0 0,0 0 0,0 0 0,-1 0 0,1 0 0,-1 0 1,1 0-1,-1 0 0,1 0 0,-1 0 0,0-1 0,0 0-22,-1 1 1,1-1-1,0 1 1,-1-1-1,1 1 0,-1 0 1,0-1-1,1 1 1,-1 0-1,0 0 0,0 0 1,1 0-1,-1 1 1,-3-2-1,0 1-41,-1 0 0,0 0-1,1 0 1,-1 1 0,0 0 0,0 0-1,1 0 1,-1 1 0,0 0-1,1 0 1,-1 0 0,1 1 0,-1 0-1,1 0 1,0 0 0,0 1-1,0 0 1,-6 4 0,2-2-189,1 2 0,-12 11 0,17-15 212,1 0 1,0 0-1,0 0 1,0 0-1,0 0 0,0 0 1,1 0-1,0 1 1,-1-1-1,0 7 1,-2 7-29,2-11 26,1-1-1,0 1 1,0 0-1,0 8 1,1-12 66,1 0 0,-1 0 1,0 0-1,1 0 1,-1 1-1,1-1 0,0 0 1,-1 0-1,1-1 1,0 1-1,0 0 1,1 0-1,-1 0 0,0-1 1,1 1-1,1 1 1,-1 0 22,1-1 0,-1 0 1,1 0-1,0 0 0,0 0 1,0 0-1,0 0 0,0-1 1,1 1-1,-1-1 0,0 0 1,7 1-1,-2-1 79,-1-1-1,0 0 0,0 0 1,0 0-1,11-3 1,8-3 42,28-10 0,8-1-37,-16 1 11,-34 11-132,25-6 1,163-39-58,-170 42 64,8-4 15,-26 7-191,0 1 1,21-3-1,-25 6 111,-7 1 31,1 0-1,0-1 1,0 1 0,-1 0-1,1-1 1,0 1-1,0-1 1,-1 1 0,1-1-1,-1 0 1,1 1-1,2-3 1,7 3 583,-16-5-58,-4 5-613,-1 0-1,1 1 1,-1 1-1,1 0 1,0 0 0,-1 1-1,1 0 1,0 0 0,1 1-1,-1 0 1,1 1 0,0-1-1,0 2 1,0-1 0,0 1-1,-7 9 1,13-13 90,1 0 0,-1 0 0,1 1 0,0-1 0,-1 1 0,1-1 0,1 1 0,-1-1 0,0 1 0,1-1 0,-1 1 0,1 0 0,0-1 0,-1 1 0,1 0 0,1 4 0,-1-5 18,1 0 0,-1 0 1,0 1-1,1-1 0,0 0 1,-1 0-1,1 0 0,0 0 1,0 0-1,0-1 0,0 1 1,1 0-1,-1 0 0,0-1 1,1 1-1,-1-1 0,1 1 1,-1-1-1,1 1 0,0-1 1,0 0-1,2 1 0,1 0 84,0 0 0,0 0 0,1 0 0,-1-1 0,1 0 0,-1 0 0,1 0 0,-1-1 0,1 0 0,-1 0 0,1 0 0,0-1 0,-1 0 0,1 0 0,-1 0 0,7-3 0,24-10 196,59-30 1,-3 0 0,-72 35-208,0-1 1,-1-1 0,0 0-1,21-17 1,-10 4-3,38-39-1,-54 47-42,0-1 1,-1 0-1,22-38 1,-1-10-49,-3-2 0,33-100 0,-58 139-44,-6 27 20,0 0 0,0-1 0,1 1 0,-1 0 0,0 0 0,0 0 0,0 0 0,-1 0 0,1 0 0,0 0 0,0-1 0,0 1 0,-1 0 0,1 0 0,-1 0 0,1 0 0,-1 0 0,1 0 1,-1 0-1,-1-1 0,2 2 8,-1 0 1,1 0 0,-1 0 0,0 0-1,1-1 1,-1 1 0,1 1 0,-1-1 0,0 0-1,1 0 1,-1 0 0,1 0 0,-1 0 0,0 0-1,1 1 1,-1-1 0,1 0 0,-1 1 0,1-1-1,-1 0 1,0 1 0,-12 9-218,6-3 155,-1 1-1,1 0 1,1 0 0,-1 1-1,1-1 1,1 1 0,-6 12-1,-25 72-292,18-41 397,8-23-13,2 1 0,-7 44-1,11-46-84,2 0-1,1 0 0,3 48 1,0-66 102,0 1 1,1-1 0,0 0-1,0 0 1,1 0 0,1 0-1,7 12 1,-10-18 10,1 0 1,1 0-1,-1 0 0,0-1 1,8 7-1,4 3 280,-12-11-235,-1 0 0,1 0 0,0 0 0,0 0 0,0-1 0,0 1 0,0-1 0,1 0 0,-1 0 0,0 0 0,1 0 0,-1-1 0,0 1 1,1-1-1,-1 0 0,1 0 0,-1 0 0,1-1 0,-1 1 0,0-1 0,1 1 0,-1-1 0,4-2 0,1 0 47,1 0-1,-1 0 1,0-1-1,0 0 0,-1-1 1,0 0-1,13-10 1,-15 10-106,0 2 5,-1-1-1,1-1 1,-1 1-1,0-1 1,0 1-1,0-1 1,-1 0-1,0 0 0,4-7 1,0-2 15,-6 14-31,0-1 0,-1 0 1,1 0-1,0 0 0,-1 0 1,1 0-1,-1 0 0,1 0 0,-1 0 1,0 0-1,1 0 0,-1 0 1,0 0-1,0 0 0,0 0 1,0-2-1,1 1-39,-1 0-1,1 0 1,0 0 0,-1 1 0,1-1 0,0 0 0,0 1-1,0-1 1,0 0 0,0 1 0,1-1 0,-1 1 0,0 0-1,1-1 1,-1 1 0,1 0 0,1-1 0,1-1-28,0 0 1,0 1-1,0-1 0,1 1 1,-1 0-1,6-1 1,-9 2 43,0 1 0,1 0 0,-1-1 0,0 1 0,1 0 0,-1 0 0,0 0 0,1 0 0,-1 0 0,0 0 0,1 0 0,-1 0 1,0 1-1,1-1 0,-1 0 0,0 1 0,1-1 0,-1 1 0,0 0 0,0-1 0,0 1 0,0 0 0,1 0 0,-1 0 1,0-1-1,0 1 0,-1 0 0,1 0 0,0 1 0,0-1 0,0 0 0,-1 0 0,2 2 0,0 4-92,0 0-1,0 0 1,0 0 0,-1 0-1,0 10 1,2 7 202,-2-22-53,-1 0-1,1 0 1,-1 0 0,1 0 0,0 0 0,0 0-1,0-1 1,0 1 0,0 0 0,0-1-1,1 1 1,-1 0 0,0-1 0,1 0-1,-1 1 1,1-1 0,0 0 0,-1 0 0,1 0-1,0 0 1,0 0 0,-1 0 0,1 0-1,0-1 1,0 1 0,0 0 0,0-1 0,0 0-1,0 0 1,3 1 0,6-1 157,0-1 0,0 1 0,0-2 0,15-3 0,-14 3-295,65-16 413,90-34-1,-73 14-892,-90 36 313,2 1-198,-7 8 303,-13 23 69,11-25 4,1 1-1,-1 0 1,-3 9 0,6-12 79,-1 0 0,1 0 0,0 0 0,-1 0 1,1 0-1,1-1 0,-1 1 0,0 0 0,1 0 1,-1 0-1,1 0 0,1 3 0,-1-5 60,0 1 0,0 0 0,-1-1 0,1 1 0,0-1 0,0 1 0,1-1 0,-1 0 0,0 1 0,0-1 0,1 0 0,-1 0 0,0 0 0,1 0 0,0 0 0,-1 0 0,1 0 0,-1-1 0,1 1 0,0 0 0,2 0 0,0 0 27,0-1 0,0 1 1,0-1-1,0 0 0,0 0 0,0 0 0,0 0 0,1-1 0,-1 0 0,0 0 0,-1 0 1,1 0-1,0 0 0,0-1 0,0 0 0,-1 0 0,6-3 0,3-4 89,-10 8-132,1-1 0,-1 1 1,0-1-1,0 0 0,0 1 0,0-1 0,0 0 1,0-1-1,-1 1 0,1 0 0,-1 0 0,1-1 1,1-3-1,-2 3-45,0-1 0,0 1 0,0 0 0,0-1 0,-1 1 0,0 0 0,1-1 0,-1 1 0,-1-1 0,1 1 0,0-1 1,-1 1-1,0 0 0,1-1 0,-2 1 0,1 0 0,0 0 0,0-1 0,-1 1 0,0 0 0,0 0 0,1 1 0,-2-1 0,1 0 0,0 1 0,0-1 0,-1 1 0,0 0 1,1 0-1,-1 0 0,0 0 0,0 0 0,-4-1 0,2 1-66,0 0 1,-1 0 0,1 1-1,-1 0 1,1 0-1,-6 0 1,8 1 40,1 0 1,0 1-1,0-1 0,0 0 1,0 1-1,0-1 0,0 1 1,-1 0-1,1 0 0,1-1 1,-1 1-1,0 1 0,0-1 1,0 0-1,0 0 0,-2 3 1,4-4 38,0 0 1,0 0-1,-1 0 1,1 1 0,0-1-1,0 0 1,0 0-1,0 0 1,0 0 0,-1 0-1,1 0 1,0 1-1,0-1 1,0 0 0,0 0-1,0 0 1,0 0 0,0 1-1,-1-1 1,1 0-1,0 0 1,0 0 0,0 1-1,0-1 1,0 0-1,0 0 1,0 0 0,0 1-1,0-1 1,0 0-1,0 0 1,0 0 0,0 1-1,1-1 1,10 5 424,-9-4-424,2 0 15,-1 0 0,1-1 0,-1 1 0,1-1 0,0 1 0,0-1 0,-1 0 1,1 0-1,0-1 0,3 0 0,39-12 279,-22 5-339,-3 2-43,3-2 33,0 2 1,0 1 0,29-3 0,-39 6 22,-8 1 6,0 1 0,0-1 0,0 1 0,0 0 0,1 0 0,-1 1 0,0 0 0,0 0 0,9 3 0,-14-3 24,0-1 1,1 1 0,-1 0 0,0 0-1,1 0 1,-1 0 0,0 0 0,0 1-1,0-1 1,0 0 0,0 0 0,0 1-1,0-1 1,0 1 0,0-1 0,-1 1-1,1-1 1,-1 1 0,1-1 0,0 3 0,-1 0-3,1-1 1,-1 0-1,0 1 1,0-1-1,0 1 1,-1-1-1,-1 7 1,0-3 5,0 1 0,-1-1 0,0 1 0,0-1 0,-6 7 0,3-1 396,6-12-382,0-1 1,0 0 0,0 0 0,0 0 0,0 0 0,-1 1 0,1-1 0,0 0-1,0 0 1,0 0 0,0 1 0,0-1 0,0 0 0,0 0 0,0 0-1,0 1 1,0-1 0,0 0 0,0 0 0,0 1 0,0-1 0,0 0 0,0 0-1,0 0 1,0 1 0,0-1 0,0 0 0,1 0 0,-1 0 0,0 1 0,0-1-1,0 0 1,0 0 0,0 0 0,0 0 0,1 1 0,-1-1 0,0 0 0,37-14 1264,37-21-994,-15 6-410,131-64-461,-171 86 169,-18 6 397,-1 1-1,1 0 1,-1 0 0,0 0-1,1 0 1,-1 0 0,1 0 0,-1 0-1,1 0 1,-1 0 0,0 0 0,1 0-1,-1 0 1,1 1 0,-1-1 0,0 0-1,1 0 1,-1 0 0,0 1-1,1-1 1,-1 0 0,0 0 0,1 1-1,-1-1 1,0 0 0,1 0 0,-1 1-1,0-1 1,0 0 0,1 1 0,-1-1-1,0 1 1,0-1 0,0 0-1,1 1 1,-1-1 0,0 0 0,0 1-1,0-1 1,0 1 0,0-1 0,0 1-1,0-1 1,0 0 0,0 1 0,5 45-322,-5 47 486,0-90-145,1 0-1,-1 0 1,1 0-1,0 0 1,0 0-1,0 0 1,0-1-1,0 1 0,0 0 1,1 0-1,0-1 1,-1 1-1,5 4 1,-5-6 56,1 1 0,-1-1 0,1 1 0,-1-1 0,1 0 0,0 1 0,-1-1 0,1 0 0,0 0 0,0 0 0,0 0 0,0-1 0,0 1 0,0-1 0,0 1 0,0-1 0,0 1 0,0-1 0,0 0 0,0 0 0,3 0 0,-2-1 8,0 0 0,1 1 0,-1-1 0,0-1 0,0 1 0,1 0 0,-1-1 0,0 0 0,0 1 0,-1-1 0,1-1 0,0 1 0,-1 0 0,3-3-1,70-73 420,-52 52-612,0 2 0,36-30-1,20-5-418,-78 58 514,0 0 1,0 0-1,1 0 0,-1 1 1,0-1-1,0 0 1,1 1-1,-1 0 0,0-1 1,1 1-1,-1-1 0,1 1 1,-1 0-1,0 0 1,1 0-1,-1 0 0,3 0 1,-3 1 2,0-1 0,0 1 0,0-1 1,0 1-1,0 0 0,0-1 0,0 1 0,0 0 1,0 0-1,0 0 0,-1-1 0,1 1 0,0 0 1,0 0-1,-1 0 0,1 0 0,-1 0 0,1 1 1,-1-1-1,0 0 0,1 2 0,2 8 61,0 1 0,-1 0 0,-1 1 0,0-1 0,0 0 0,-2 0 0,1 0 0,-1 0 0,-1 0 0,0 0 0,-1 0 0,0 0 0,-1 0 0,0-1 0,-1 0 0,0 0 0,-1 0 0,0 0 0,-1-1 0,0 0 0,-1-1 0,0 0 0,0 0 0,-17 14 1,23-21 84,0 0 1,-1-1 0,0 1 0,1 0 0,-1-1 0,0 0 0,0 0-1,0 0 1,0 0 0,0 0 0,-4 0 0,5-1-77,1 0 0,-1 0 0,0 0-1,1 0 1,-1-1 0,0 1 0,1-1 0,-1 1 0,1-1 0,-1 0 0,1 1-1,-1-1 1,1 0 0,0 0 0,-1 0 0,1 0 0,0 0 0,0 0 0,0-1-1,0 1 1,0 0 0,0 0 0,0-1 0,-1-1 0,-22-23-6,23 19-34,-3-2-338,0 9 43,4 0 290,0 0 0,0 0 1,0 0-1,0 0 0,0 0 0,0 0 0,0 0 0,0 0 1,0 0-1,0 0 0,0 0 0,0 0 0,0 0 0,0 0 1,0 0-1,0 0 0,1 0 0,-1 0 0,0 0 0,0 0 1,0 0-1,0 0 0,0 0 0,0 0 0,0 0 0,0 0 0,0 0 1,0 0-1,0 0 0,0 0 0,0 0 0,0 0 0,0 0 1,0 1-1,0-1 0,0 0 0,0 0 0,0 0 0,0 0 1,0 0-1,0 0 0,0 0 0,0 0 0,0 0 0,0 0 1,0 0-1,0 0 0,0 0 0,0 0 0,0 0 0,0 0 0,0 0 1,0 0-1,0 0-265,2 1-160,-1 0 454,0-1 0,1 1 0,-1-1 0,0 0 0,1 1 0,-1-1 0,0 0-1,1 0 1,2 0 0,-1 0 36,79 6 823,164-10 1,-184 1-826,-33 1-18,-1-2 0,0-1 0,0-1 0,0-1 0,-1-2 0,42-19 0,-23 9-1320,6-4-3926,-37 18 3299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23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4 165 4736,'-4'-4'2144,"22"4"-1856,1-5 1152,5 5-832,37-12 1024,6 3-928,19-12 224,-6 9-576,14-9-128,-10 5-128,21-6 256,-5 9-160,8 1-736,-8 3 288,-6 1-3584,-13 8 2112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28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0 398 3552,'1'-2'309,"-1"0"0,1 0 1,0 0-1,0 0 0,0 1 0,0-1 0,0 0 1,0 1-1,0-1 0,1 1 0,-1-1 0,0 1 1,1 0-1,2-2 0,25-18 1597,-21 16-1591,0-1-1,-1 0 1,0 0 0,0-1 0,9-10 0,-6 7 76,17-16 1,-2 6-68,61-51 605,49-62-838,-129 127-254,0 0 1,1 0 0,-1 1-1,1 0 1,1 0 0,11-6 0,-16 13 84,0 0 0,0 1 0,-1-1 0,1 1 0,0 0 0,-1-1 1,0 1-1,1 0 0,2 5 0,-1 2 102,0-1 0,0 1 0,-1 0 0,0 0 0,0 0 0,-1 1 0,-1-1 0,0 1 0,0-1 0,-1 0 0,-2 21 0,0-19 78,0 0 0,-1-1 0,0 0 0,0 1 0,-1-1-1,-1 0 1,0-1 0,-9 15 0,13-23-22,-1 0 0,1 0-1,-1 0 1,0 0 0,1-1 0,-1 1-1,0-1 1,0 1 0,0-1-1,0 0 1,-1 1 0,1-1 0,0 0-1,0 0 1,-3 0 0,1 0 27,-1 0 0,1-1 0,-1 1 0,1-1 0,-1 0-1,1-1 1,-8 0 0,-4-3 28,0-1-1,0 0 0,-22-11 1,30 13-169,-48-22-451,50 21 292,6 4 140,-2 2-64,9 1-987,3 2 1127,-1 0 0,1-1 1,1 0-1,-1-1 0,0 0 0,1 0 0,0-1 0,-1-1 1,15 1-1,16-1 560,45-6-1,-71 4-486,19-3 69,0-2-1,-1-1 1,0-2-1,0-1 0,51-24 1,-21 3-125,-38 18-196,48-17 0,-58 25 170,-1 0-151,-1 1 0,1 0 0,0 0 0,1 2 0,-1 0 0,1 0-1,18 1 1,0 3 45,-13-2-11,41 7 0,-36-3 129,-17-3 25,-1 0-1,0 0 1,15 5 1179,-26-10-655,-1 0-576,0 0-1,1 1 0,-1-1 1,-1 1-1,1 1 0,0-1 1,-1 1-1,1 0 0,-1 0 0,-6-1 1,-2 0-48,1 1 0,-1 0 1,-17 1-1,17 1-82,1 1-1,0 1 0,-25 6 1,5 0-201,21-5 225,0 1 0,1 0 1,-1 1-1,1 0 0,0 1 1,-19 13-1,27-17 101,0 0 1,0 1-1,0-1 0,1 1 1,-1 0-1,1 0 0,0 0 1,-1 0-1,2 0 0,-1 0 1,0 1-1,0-1 0,1 1 1,0-1-1,0 1 0,0-1 1,0 1-1,0 0 0,1-1 1,0 1-1,0 0 0,0 0 1,0-1-1,0 1 0,1 0 1,-1-1-1,1 1 0,0 0 1,1-1-1,-1 1 0,2 4 1,-1-5 29,-1-1 0,1 1 0,0 0 0,0-1 0,0 1 0,0-1 0,0 1 0,1-1 0,-1 0 0,1 0 0,-1 0 0,1 0 0,0 0 0,0-1 0,0 1 0,0-1 0,6 2 0,6 1 161,1 0 0,0-1 0,0-1 0,29 0 0,-18-1-177,45 0 254,82-9 0,-109 4-285,31-8 204,-58 9-143,-1-2-1,1 1 1,-1-2-1,27-12 1,-30 12 73,89-47 316,-23 11-59,-29 13-541,-20 10 202,44-20-424,-73 38 343,0 0 1,0 0-1,0 0 0,1 1 1,-1-1-1,0 1 0,1 0 0,-1 0 1,0-1-1,1 1 0,-1 1 1,0-1-1,1 0 0,-1 1 0,0-1 1,1 1-1,-1-1 0,0 1 1,0 0-1,0 0 0,4 2 0,-3-1 3,0 1-1,0-1 1,1 1-1,-2 0 1,1 0-1,0 0 1,0 0-1,-1 0 1,0 0-1,0 1 1,0-1-1,2 5 1,34 67-180,-35-71 248,-1 0 1,1 0 0,0 0-1,0-1 1,0 1 0,1-1 0,-1 0-1,1 0 1,6 4 0,-3-2 39,0-1-1,1 0 1,0-1 0,10 4-1,-9-5 60,1-1-1,-1 0 0,1-1 0,-1 0 1,1 0-1,-1-1 0,1 0 1,14-4-1,-15 3-88,-1-1 1,15-7-1,7-2 112,8 0 121,60-29 0,-81 32-149,0 0 1,0-2 0,0 0-1,-2-1 1,20-18 0,-31 26-101,0 0 0,0-1-1,-1 0 1,0 0 0,3-5 0,-5 8-63,0 0 1,0 1-1,0-1 0,0 0 0,-1 0 1,1 0-1,-1 0 0,1 0 1,-1 1-1,0-1 0,0 0 0,0 0 1,0 0-1,0 0 0,0 0 1,-1-3-1,0 4 22,0 0 0,1 0 1,-1 1-1,0-1 0,1 1 0,-1-1 1,0 0-1,0 1 0,0-1 0,0 1 1,1 0-1,-1-1 0,0 1 0,0 0 1,0 0-1,0-1 0,0 1 0,0 0 1,0 0-1,0 0 0,0 0 0,0 0 1,0 0-1,-1 1 0,-22 3-249,12 1 117,-1 1 0,1 1 0,0 0-1,0 0 1,-18 16 0,21-16 135,1-1-53,0 0 0,1 1 1,0 0-1,-9 10 0,14-14 71,1-1 0,-1 1 0,0-1 0,1 1 0,-1 0 0,1 0 0,0 0 0,0 0 0,0 0 0,0 0 0,1 0-1,-1 0 1,1 0 0,0 0 0,0 0 0,0 0 0,0 0 0,1 4 0,-1-5 31,1 0-1,0 0 1,0 1-1,1-1 1,-1 0 0,0 0-1,1 0 1,-1 0 0,1-1-1,0 1 1,-1 0 0,1-1-1,0 1 1,0-1-1,0 1 1,3 1 0,1 0 46,0-1 0,-1 1-1,1-1 1,0 0 0,10 2 0,12 0 190,0-2 0,1-1 0,37-3 0,2-1 71,44 0 23,-89 1-369,-1-1 0,44-12 0,-45 9 37,66-22 305,-72 22-169,0-1 0,-1 0 0,23-15 0,-29 16-54,2 0-76,-1 0 0,0-1 0,0-1 0,-1 0-1,1 0 1,9-13 0,-18 21-48,1-1 0,-1 1 0,0-1 0,1 1 0,-1-1 0,0 1 1,0-1-1,1 1 0,-1-1 0,0 1 0,0-1 0,0 0 0,0 1 0,1-1 0,-1 1 0,0-1 0,0 0 0,0 1 0,0-1 0,0 1 0,-1-1 0,1 0 1,0 1-1,0-1 0,0 1 0,0-1 0,-1 1 0,1-1 0,0 1 0,-1-1 0,1 1 0,0-1 0,-1 1 0,1-1 0,0 1 0,-1-1 0,1 1 0,-1 0 0,1-1 1,-1 1-1,1 0 0,-1-1 0,1 1 0,-1 0 0,1 0 0,-1-1 0,0 1 0,1 0 0,-1 0 0,1 0 0,-1 0 0,0 0 0,-4-1-76,1 0-1,0 1 0,0 0 0,0-1 1,-5 2-1,5-1 66,0 1 1,1 0 0,0 0-1,-1 1 1,1-1-1,0 0 1,-1 1 0,1 0-1,0 0 1,0 0-1,0 0 1,-4 5 0,-11 7-167,10-7 85,0-1 0,1 1 0,0 1 0,0-1 0,0 1 0,-9 15 0,15-22 125,0 1 0,1-1-1,-1 0 1,0 1 0,0-1 0,1 0 0,-1 1 0,1-1 0,-1 1 0,1-1 0,0 1-1,-1-1 1,1 1 0,0-1 0,0 1 0,0-1 0,0 1 0,0-1 0,1 1 0,-1-1-1,0 1 1,1-1 0,-1 1 0,1-1 0,-1 1 0,1-1 0,0 1 0,-1-1-1,1 0 1,0 0 0,0 1 0,0-1 0,0 0 0,0 0 0,1 0 0,-1 0 0,1 1-1,3 1 52,0-1 0,0 0-1,0 1 1,0-2-1,0 1 1,1 0-1,-1-1 1,0 0 0,8 0-1,12 0 186,-1-2-1,1 0 1,32-7-1,15-1-255,-15 2 340,93-25 0,-107 19-333,0-2-1,42-22 0,-57 25-66,-5 0 76,-16 8-187,1 1-1,-1-1 1,0 2 0,1-1-1,8-1 1,-15 3 165,-1 1-1,1 0 1,-1 0 0,1 0-1,-1 0 1,0 0 0,1 0 0,-1 1-1,1-1 1,-1 0 0,0 0-1,1 0 1,-1 0 0,1 0 0,-1 1-1,0-1 1,1 0 0,-1 0 0,0 1-1,1-1 1,-1 0 0,0 0-1,1 1 1,-1-1 0,0 0 0,0 1-1,1 0 1,4 14-158,-5-9 169,0-1-1,0 1 1,0-1 0,-1 7-1,-1-2 30,2-5-6,-1 0-1,0 0 0,0-1 1,0 1-1,-3 6 0,-5 6-70,8-12 118,-1-1 0,0 0 0,0 0 0,-1 0 0,-3 4 0,12-12 196,0 0 0,0 1 0,0 0 0,1 0 0,11-4 0,25-12-131,-17 6-269,1 1 0,1 1 0,0 1 0,1 2 0,36-6 0,-62 13 85,0 0-1,1 0 0,-1 1 1,0-1-1,1 1 1,-1 0-1,1 0 1,-1 0-1,0 0 1,1 1-1,-1-1 0,0 1 1,1 0-1,-1 0 1,0 0-1,0 0 1,6 4-1,-9-4 36,0 0-1,1 0 1,-1 1-1,0-1 1,1 0 0,-1 0-1,0 0 1,0 1-1,0-1 1,0 0-1,0 0 1,-1 1 0,1-1-1,0 0 1,0 0-1,-1 0 1,1 0-1,-1 1 1,0 0 0,0 3 77,-11 26 83,10-27-109,0 0-1,1 1 0,-1-1 1,1 0-1,0 1 1,0-1-1,0 0 0,0 6 1,1-9-6,1 0 0,-1 1 0,0-1 0,1 0 0,-1 1 0,1-1 0,0 0 0,-1 0 0,1 0 0,0 0 0,0 0 0,-1 1 1,1-1-1,0-1 0,0 1 0,0 0 0,0 0 0,1 0 0,-1 0 0,0-1 0,0 1 0,0-1 0,1 1 0,-1-1 0,0 1 0,0-1 0,3 1 0,5 1 189,0 0 0,17 0-1,-1 0-318,-1-2-1,1-2 0,0 0 0,-1-1 0,0-1 0,0-1 0,0-2 1,0 0-1,26-13 0,-39 14-2000,21-13 0,-6 1-3506,-18 12 3041,10-4-851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3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1004 3232,'2'-1'139,"-1"0"0,0 0 1,1 0-1,0 1 0,-1-1 0,1 1 1,-1-1-1,1 1 0,0 0 0,-1-1 1,1 1-1,2 0 0,7-1 552,-2-2-281,0 1 0,0-2 0,0 1 0,0-1 0,-1-1 0,16-10 0,44-40 701,-38 29-900,30-24-100,-2-4 0,-2-2 0,-3-2 0,63-89 0,-99 122-55,85-133 826,-91 140-664,-9 16-271,0-1 0,0 1 0,-1-1 0,1 1 0,-1-1 1,1 0-1,-1 1 0,0-1 0,0 0 0,0 0 1,-1 0-1,1-4 0,-9 15-592,-30 55 644,-39 88 1,39-72 294,20-43-164,1 1 0,3 0 0,0 2 1,-8 43-1,21-79-61,1 0 0,-1 1 0,1-1 0,0 0 0,0 1 0,0-1 0,0 0 0,1 1 0,1 5 0,-2-8-19,1 0 0,-1 1 0,1-1-1,0 0 1,0 0 0,-1 0 0,1 1 0,0-1 0,0 0 0,0 0 0,0 0 0,0-1-1,1 1 1,-1 0 0,0 0 0,0-1 0,0 1 0,1 0 0,-1-1 0,0 1 0,1-1-1,-1 0 1,0 1 0,1-1 0,-1 0 0,2 0 0,11 1 29,0 0 0,-1-1 0,1-1 0,0 0 0,0-1 0,-1 0 0,1-1 0,-1-1 0,0 0 0,0-1 0,0 0 0,-1-1 0,0 0 0,0-1 0,0-1 0,-1 1 0,0-2 0,0 0 0,-1 0 0,-1-1 1,11-12-1,16-29 41,32-61 0,-33 49-154,-12 19 31,3 1 0,41-54 0,0 20 100,-39 46-93,-1 0-1,-1-2 1,29-51 0,-18 15-527,-35 58-104,-2 11 602,0 0 1,-1 0-1,1 0 1,0-1-1,0 1 1,0 0-1,0 0 0,-1 0 1,1 0-1,0 0 1,0 0-1,0 0 1,0 0-1,-1 0 1,1 0-1,0 0 0,0 0 1,0 0-1,-1 0 1,1 0-1,0 0 1,0 0-1,0 0 1,-1 0-1,1 0 1,0 0-1,0 0 0,0 0 1,0 0-1,-1 0 1,1 1-1,-17 11-578,-24 24 465,-55 64 0,78-78 175,0 1 0,2 1 0,1 0 0,-21 48 1,-3 31 240,-32 136 1,60-196-74,-18 41 322,10-34 498,14-40 485,8-17-295,11-12-1070,22-37 0,8-13-398,-38 62 112,0-1-1,0 1 0,1 1 1,0-1-1,0 1 0,10-7 1,-17 13 127,1-1 1,-1 1 0,1 0-1,-1-1 1,1 1-1,-1 0 1,1 0 0,-1-1-1,1 1 1,-1 0-1,1 0 1,0 0 0,-1 0-1,1 0 1,-1 0-1,1 0 1,-1 0 0,1 0-1,0 0 1,-1 0 0,1 0-1,-1 0 1,1 0-1,-1 0 1,2 1 0,-2 0-23,1-1 0,0 1 0,-1 0 1,1-1-1,-1 1 0,1 0 1,-1 0-1,1-1 0,-1 1 0,0 0 1,1 0-1,-1 0 0,0-1 1,1 3-1,0 4-195,-1 1 1,1-1-1,-2 11 1,1-11 159,0 60 257,0-65-167,0 0-1,0 0 0,1 1 0,-1-1 1,1 0-1,0 0 0,-1 0 1,1 0-1,0 1 0,0-1 1,0 0-1,0-1 0,1 1 1,-1 0-1,1 0 0,-1 0 0,1-1 1,-1 1-1,1-1 0,0 1 1,0-1-1,0 0 0,2 2 1,1-1 80,0 0 0,0 0 0,0 0 0,0-1 0,0 1 0,0-1 0,0 0 0,0-1 0,7 1 0,9-2 198,1 0 0,-1-1 0,1-1 1,-1-1-1,38-13 0,-44 12-230,-1-1 1,0-1-1,-1 0 0,0-1 1,0 0-1,0-1 0,-1 0 0,21-22 1,-26 22-94,0 0 1,-1 0-1,0 0 0,6-13 1,-1 1-413,-7 12 111,-6 7-265,-14 8-14,13-4 565,0 0 0,-1 0 0,1 1 0,0 0 0,0-1 0,1 1 0,-1 0 0,1 0 0,-1 1-1,-2 4 1,-1 5 81,-9 20-1,9-18-13,5-12-12,0-1-1,0 1 1,0 0-1,1-1 1,-1 1-1,1 0 0,0-1 1,0 1-1,-1 0 1,2-1-1,-1 1 0,0 0 1,1-1-1,-1 1 1,1 0-1,1 3 0,0-2 22,0 0 0,1 0-1,-1 0 1,1 0 0,0 0-1,0-1 1,0 1 0,0-1 0,4 3-1,2 1 78,0-1 0,0 0 1,1-1-1,-1 0 0,1 0 0,0-1 0,16 5 0,-17-7-335,1 0 0,0-1 0,0 0 0,-1-1 0,14 0 0,-17 0-700,0-1 1,1 0-1,-1 0 0,0-1 1,0 0-1,0 0 0,0 0 1,0-1-1,5-3 0,-2 2-1183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3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1 194 4800,'0'-9'2176,"47"-3"-1888,-8 3 1056,2 4-800,36-11 480,-1-1-576,23-4-192,-4 5-160,27-10 192,-8 5-160,10 0-384,-16 9 128,-8 3-3296,-20 9 1888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3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1 803 2912,'0'-1'171,"0"-1"1,1 0 0,-1 0-1,0 1 1,1-1-1,-1 0 1,1 1-1,0-1 1,-1 1 0,1-1-1,0 1 1,0-1-1,0 1 1,0-1-1,2-1 1,22-18 1519,-10 9-1242,17-16 487,-2-1 0,-1-1 0,28-41 0,-41 51-842,1 0 0,1 1 1,1 1-1,1 0 0,0 1 0,1 2 1,1 0-1,28-14 0,-23 19-149,-14 10-101,-12 0 148,-1 0 0,0 0 0,0 0 1,1 0-1,-1 0 0,0 0 0,0 0 1,1 0-1,-1 0 0,0 0 0,0 1 1,1-1-1,-1 0 0,0 0 0,0 0 1,0 0-1,1 1 0,-1-1 0,0 0 1,0 0-1,0 0 0,0 1 0,1-1 1,-1 0-1,0 0 0,0 1 1,0-1-1,0 0 0,0 0 0,0 1 1,0-1-1,0 0 0,0 1 0,0 10 34,-1 0-1,-1 0 1,0 0-1,-1 0 1,-3 10-1,-23 54-36,25-65 8,-6 11 238,-14 25-1,22-44-69,2-2-159,0 0 0,0 0 0,0 0 0,0 0-1,0 0 1,0 0 0,0 0 0,0 0 0,0 1 0,0-1-1,0 0 1,0 0 0,0 0 0,0 0 0,0 0 0,0 0-1,0 0 1,0 0 0,0 0 0,0 1 0,0-1 0,0 0-1,0 0 1,0 0 0,0 0 0,0 0 0,0 0-1,0 0 1,0 0 0,0 0 0,0 1 0,0-1 0,0 0-1,1 0 1,-1 0 0,0 0 0,0 0 0,0 0 0,0 0-1,0 0 1,0 0 0,0 0 0,0 0 0,0 0 0,0 0-1,0 0 1,1 0 0,-1 0 0,0 0 0,0 0-4,1 1 350,0 0-247,0-1 0,0 0 0,1 0-1,-1 0 1,0 0 0,0 0 0,0 0 0,1 0 0,-1 0 0,0 0 0,2-1 0,9-4 35,1 0 1,0 0 0,15-2-1,-10 3-98,24-10-1,9-7-17,-1-1 0,-2-3 0,73-48 0,-108 62-132,-11 8 38,1 0-1,0 1 1,0-1-1,0 1 0,1 0 1,-1 0-1,0 0 1,1 0-1,-1 1 0,1-1 1,4 0-1,-8 2 62,0 0 0,0 0 0,0 0 0,0 0-1,1 0 1,-1 0 0,0 0 0,0 0 0,0 0 0,1 0-1,-1 0 1,0 1 0,0-1 0,0 0 0,0 0 0,1 0-1,-1 0 1,0 0 0,0 0 0,0 1 0,0-1 0,0 0-1,0 0 1,1 0 0,-1 0 0,0 1 0,0-1 0,0 0-1,0 0 1,0 0 0,0 0 0,0 1 0,0-1 0,0 0-1,0 0 1,0 0 0,0 1 0,0-1 0,0 0 0,0 1-1,-2 8-49,1-8 14,-3 21 159,-2 30 1,4-30 2,-7 28 1,9-49-94,0 1-1,-1-1 0,1 1 0,0-1 1,0 1-1,0 0 0,0-1 1,0 1-1,1 1 0,0 10 1019,7-11-259,-1-3-489,16-4 35,-20 5-297,0-1 0,-1 1 0,1 0-1,0-1 1,-1 0 0,1 0 0,-1 0-1,1 0 1,-1 0 0,1 0 0,-1-1-1,0 1 1,1-1 0,-1 1 0,3-4-1,-2 2-32,60-60 184,-46 47-168,15-19 0,-17 19-259,26-24-1,-29 32-511,-13 19-127,0-5 864,-3 9-95,-10 25 0,-1 4 187,12-35-26,1 0-1,0 0 1,1 0 0,0 1 0,0-1 0,1 0 0,0 0-1,3 18 1,-3-19 132,0-8-167,0 0-1,0 1 1,0-1 0,0 1-1,0-1 1,0 0 0,0 1 0,0-1-1,0 0 1,0 1 0,0-1-1,0 1 1,0-1 0,0 0-1,0 1 1,0-1 0,1 0-1,-1 1 1,0-1 0,0 0-1,0 1 1,1-1 0,-1 0-1,0 0 1,0 1 0,1-1-1,-1 0 1,0 0 0,0 0-1,1 1 1,-1-1 0,0 0-1,1 0 1,7 7 370,-7-6-356,-1 0-1,1 0 0,-1-1 0,1 1 1,0 0-1,0-1 0,-1 1 1,1 0-1,0-1 0,0 1 0,0-1 1,-1 1-1,2-1 0,12 3 132,0 0-1,0-2 0,0 0 1,19-1-1,-23 0-133,-9 0-65,19 0 234,-20-1-180,1 1 1,-1-1-1,1 1 0,0-1 1,-1 1-1,1 0 1,0-1-1,-1 1 0,1 0 1,0-1-1,0 1 1,-1 0-1,1 0 0,0 0 1,0 0-1,0 0 1,-1 0-1,1 0 0,0 0 1,1 0-1,13-3-91,-13 3 97,0-1 1,1 0-1,-1 1 1,0-1-1,0 1 0,0 0 1,4-1-1,-2 1 19,-1 0 0,1-1 0,-1 1 0,1-1 0,-1 0 0,4-1-1,38-15 130,-5-2 218,-36 18-373,0-1 0,0 0 0,-1 1 0,1-1 0,0-1 0,-1 1 1,1 0-1,-1-1 0,0 0 0,0 0 0,4-4 0,-4 3-11,5-6-9,1 0-1,-2-1 0,1 0 1,5-13-1,-6 12-10,-5 9 35,-1 1 1,0 0-1,1 0 0,-1-1 1,0 1-1,0-1 0,-1 1 1,1-1-1,0-2 0,0-4-51,4-41-722,-33 105-864,21-39 1672,-1 3-51,1-1 1,0 1 0,1 0 0,-6 34-1,11-46-17,1 0-1,-1 0 0,1-1 1,0 1-1,2 9 0,-2-14 51,1-1 0,-1 0 0,0 0 0,1 0 0,-1 1 0,0-1 0,1 0 0,-1 0 0,1 0 0,0 0 0,-1 0 0,1 0 0,0 0 0,0 0 0,0 0 0,0-1 0,1 2 0,1 0 67,0-1 0,0 1-1,0-1 1,0 0 0,6 2-1,1-2-22,-1-1-1,1 1 0,-1-2 0,1 1 0,-1-1 1,0-1-1,1 1 0,-1-2 0,12-3 0,-6 1-30,0-1 0,-1 0 0,1-1 0,-1-1 0,-1 0 0,15-11 0,17-13-16,81-43-1,-114 69-37,-2 0-72,1 0-1,0 1 1,0 1-1,0 0 1,0 0 0,14-2-1,-20 6 56,0-1 0,0 1 0,0 0 0,0 0 0,0 0 0,0 1 0,0-1-1,1 1 1,-1 1 0,-1-1 0,1 1 0,0 0 0,0 0 0,-1 0 0,1 0 0,6 6 0,-5-5 81,-4-2-57,0-1-1,-1 1 1,1 0 0,0 0 0,-1 0 0,0 0 0,1 0-1,-1 0 1,1 1 0,-1-1 0,0 0 0,2 4 639,-3-6-618,0 1 0,0-1 0,-1 1-1,1-1 1,-1 1 0,1-1-1,0 1 1,-1-1 0,1 1 0,-1-1-1,1 1 1,-1 0 0,1-1 0,-1 1-1,0 0 1,1-1 0,-1 1-1,1 0 1,-1 0 0,0 0 0,0-1-1,-17-3-83,6 2-121,-1 1 0,0 0 0,1 1 0,-1 0-1,-21 4 1,26-3 158,-1 1-1,1 0 0,-1 1 1,1 0-1,0 0 1,0 1-1,0 0 1,0 0-1,-9 8 0,0 0-20,11-8 29,0-1 1,1 1-1,0 1 0,0-1 1,0 1-1,1 0 1,-1 0-1,1 0 1,-4 6-1,6-6 0,-1 1 18,0-1 1,1 1-1,0 0 1,0 0-1,-1 7 0,3-12 14,0 1-1,0-1 1,-1 1-1,2 0 0,-1-1 1,0 1-1,0 0 1,0-1-1,1 1 0,-1-1 1,1 1-1,-1-1 1,1 1-1,0-1 0,-1 1 1,1-1-1,0 1 1,0-1-1,0 0 0,0 0 1,0 1-1,1-1 1,-1 0-1,0 0 0,2 1 1,4 2 51,1 0 0,0 0 0,0 0 1,0-1-1,1-1 0,-1 1 0,1-1 0,14 1 1,71 1 417,-92-4-475,53-2 189,-1-2 1,101-22-1,-137 23-144,0-1 0,0-1 0,-1-1 0,1 0 0,-1-1 0,0-1 0,-1-1 0,27-19 0,5-11 37,-2-2 1,-2-2-1,-2-2 1,-1-2-1,-3-2 0,42-70 1,-54 79-120,-14 22 20,-1 0 0,10-22 0,16-47-592,-36 86 575,-1 1-1,1-1 1,-1 0-1,0 0 1,1 0-1,-1 0 1,0 0-1,0 0 1,0 0-1,1 0 1,-1 1-1,0-1 1,0 0-1,0 0 1,-1 0-1,1 0 1,0 0-1,0 0 1,0 0-1,-1 0 0,1 0 1,0 0-1,-1 1 1,1-1-1,-1 0 1,1 0-1,-1 0 1,1 1-1,-1-1 1,0 0-1,1 0 1,-1 1-1,0-1 1,0 1-1,1-1 1,-1 1-1,0-1 1,0 1-1,0-1 1,0 1-1,1 0 1,-1-1-1,0 1 1,0 0-1,0 0 1,0 0-1,-2 0 1,-2-1-50,0 1 0,0 0 0,0 1 0,0-1 0,0 1 0,-9 2-1,2 2 3,1 1 0,-1-1-1,1 2 1,1 0-1,-18 14 1,16-11 77,1 0 1,1 1-1,0 0 0,0 0 1,-12 22-1,8-9-48,1 0 0,-10 30-1,-7 24 104,-26 110 0,54-178-71,-3 9 25,-3 28-1,8-43-2,-1 0 0,1 1 0,0-1 0,0 0 0,1 1 0,-1-1 1,1 0-1,0 0 0,0 0 0,0 0 0,1 0 0,3 7 0,-2-6 20,0 1 0,1-1-1,0 0 1,0-1 0,0 1-1,1-1 1,0 0 0,-1 0-1,1 0 1,1-1 0,-1 1-1,0-1 1,1 0 0,0-1-1,0 0 1,9 3 0,8 0 150,1-2 0,-1-1 0,34 0 0,70-9 112,-88 2-113,65-15 0,-94 16-77,1 0 0,-1 0 0,0-1-1,12-7 1,-10 5-12,-8 5-94,1-1 0,-1 0 0,0 0 0,0 0 0,0 0 0,-1 0 0,1-1-1,-1 1 1,0-1 0,0 0 0,0 0 0,-1-1 0,1 1 0,-1 0 0,0-1 0,0 1-1,0-1 1,-1 0 0,0 0 0,0 1 0,0-1 0,0 0 0,-1-7 0,0 10-24,0 1 1,0 0-1,0 0 1,0-1-1,-1 1 1,1 0-1,0 0 1,-1 0-1,1 0 0,-1-1 1,1 1-1,-1 0 1,0 0-1,1 0 1,-1 0-1,0 0 1,0 0-1,1 0 1,-1 1-1,0-1 1,0 0-1,0 0 1,0 1-1,0-1 1,-1 0-1,1 1 1,0-1-1,0 1 0,0 0 1,0-1-1,-1 1 1,1 0-1,0 0 1,0-1-1,0 1 1,-1 0-1,1 0 1,-2 1-1,-2-1-7,0 0-1,0 1 1,0 0-1,0 0 1,0 0-1,0 1 1,-8 3-1,6-2 41,0 1 0,0 0 1,1 0-1,-1 1 0,-10 10 0,14-12-51,0 1 1,0 0-1,0-1 1,1 1-1,0 0 0,-1 0 1,1 1-1,1-1 0,-1 0 1,1 1-1,-2 4 0,2-5 81,1 0-1,-1 0 0,1 1 0,0-1 1,0 0-1,0 0 0,1 0 1,-1 0-1,1 1 0,0-1 0,0 0 1,1 0-1,-1 0 0,4 5 0,-4-7 1,1 1-1,0 0 1,0-1-1,0 1 1,0-1-1,0 0 1,1 0-1,-1 0 1,1 0-1,-1 0 1,1 0-1,0 0 1,-1-1-1,1 0 1,0 1-1,0-1 1,0 0-1,0 0 1,7 0-1,-2 0 24,0-1 0,0 1-1,0-2 1,0 1 0,0-1 0,0 0 0,0-1-1,0 0 1,0 0 0,7-4 0,97-33 276,139-53-81,-102 23-294,-120 53 37,-2 0-1,0-2 0,26-23 0,-7 4-573,-44 34 171,-5 3 276,-4 6 17,0 0-1,-11 11 1,-9 9 122,-3-2-17,-125 107-120,152-127 121,0-1 0,0 1-1,0 0 1,0 0 0,0 0-1,1 0 1,0 0-1,0 0 1,-3 9 0,5-12 28,0 0 1,-1 0-1,1 0 1,0 0-1,0 1 1,0-1-1,0 0 1,0 0-1,0 0 1,1 0-1,-1 0 1,0 0-1,1 1 1,-1-1-1,0 0 1,1 0-1,0 1 1,0-1 11,0 1 0,1-1 0,-1-1 0,0 1-1,0 0 1,0 0 0,1 0 0,-1 0 0,0-1 0,1 1 0,-1-1 0,1 1 0,-1-1 0,1 0 0,-1 1 0,3-1 0,2 1 32,0-1 0,-1 0-1,1 0 1,-1-1 0,1 1 0,0-1 0,-1 0 0,1-1 0,-1 1 0,0-1 0,0 0 0,0-1-1,1 1 1,-2-1 0,1 0 0,0 0 0,-1-1 0,1 1 0,3-5 0,5-6-45,-1-1 1,0 0 0,-1 0-1,13-24 1,-12 22-162,-10 14 67,1 1-1,-1-1 1,0 0-1,0 0 0,0-1 1,-1 1-1,1 0 1,-1 0-1,0-1 0,1 1 1,0-7-1,-2 9-241,0 18-181,-6 35 346,4-41 168,1 0-1,0 1 1,0-1 0,2 17 0,1-5-91,-3-21 88,1 0 0,0 0 0,0 1 0,0-1 1,1 0-1,-1 0 0,1 1 0,-1-1 0,1 0 0,0 0 0,-1 0 0,1 0 0,0 0 0,0 0 0,1 0 0,-1 0 0,0 0 0,1 0 0,-1-1 0,3 3 0,-3-3 42,1 0 0,0 1 1,-1-1-1,1 0 0,0 0 0,0 0 0,0-1 0,0 1 0,0 0 0,0-1 0,0 1 0,0-1 0,0 0 0,0 0 0,0 0 0,0 0 0,0 0 0,0 0 0,0 0 0,4-1 0,3-2 11,-1 0-1,0 0 1,13-7 0,-7 3 7,141-80 369,-114 61-678,0 2 0,77-32 0,-104 50 222,-10 4-30,0 0 1,0 1 0,0-1 0,0 1-1,0 0 1,5-1 0,-8 2 35,-1 1 0,1-1 0,-1 0-1,1 0 1,-1 1 0,0-1 0,1 0 0,-1 1 0,1-1 0,-1 0-1,0 1 1,1-1 0,-1 1 0,0-1 0,0 0 0,1 1-1,-1-1 1,0 1 0,0-1 0,0 1 0,0-1 0,1 1-1,-1-1 1,0 1 0,0-1 0,0 2 0,1 15-141,-2-3 108,0 0 1,-6 26-1,3-26 287,2 0-1,-2 27 1,4-38-173,0-1 0,0 1-1,1 0 1,-1 0 0,1-1 0,-1 1 0,1 0-1,0-1 1,0 1 0,1 0 0,-1-1 0,0 1-1,1-1 1,-1 0 0,1 0 0,2 3 0,0-2 39,-1 0 1,1 0 0,0 0 0,0-1 0,0 1 0,0-1 0,0 0 0,1 0 0,4 1 0,3 0 6,0 0 0,1-1 0,-1-1 0,1 0 0,-1 0 1,17-2-1,-7-2-139,0 0 0,-1-2-1,38-12 1,-8-1-2375,-37 13 1198,16-5-571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40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488 473 1888,'0'-15'4224,"-4"13"-3976,-1 0-1,1 0 1,0 1 0,0-1 0,-1 1 0,1 0-1,-1 0 1,1 0 0,-1 1 0,0-1-1,-5 2 1,-8-1-14,-25 6 0,40-6-166,-20 5 77,0 0 0,-1 2 0,2 1 1,-1 1-1,1 0 0,1 2 0,0 0 0,0 2 0,1 0 0,1 1 1,0 1-1,1 1 0,-22 25 0,35-36-64,0 2 1,0-1-1,0 0 0,1 1 1,0 0-1,0 0 0,1 0 1,0 1-1,0-1 0,1 1 1,-2 8-1,3-15-45,1 1 1,0-1-1,0 1 1,0-1-1,0 0 1,0 1-1,0-1 1,1 1-1,-1-1 0,0 1 1,1-1-1,-1 0 1,1 1-1,0-1 1,-1 0-1,1 0 1,0 1-1,0-1 0,1 2 1,0-1 15,0-1-1,0 1 1,0-1-1,1 1 1,-1-1 0,0 0-1,1 0 1,-1 0 0,1 0-1,2 1 1,7 0 110,0 0 1,0-1-1,21 0 0,-32-1-156,194-15 719,-164 11-660,-1-1 1,-1-1-1,1-2 0,-1-1 0,44-20 0,-51 18 35,-1-1 0,0 0 0,-1-2-1,-1 0 1,0-1 0,0-1 0,25-31 0,93-136-42,-104 131-90,47-101 0,-73 135-82,0 0 0,-2 0 0,0-1 0,4-33 0,-9 50 58,1-1 0,-1 1 0,0-1 0,0 1 0,0-1 0,0 0 0,-1 1 0,0-5 0,0 6 27,1 1-1,0-1 1,0 0-1,-1 1 1,1-1-1,-1 1 1,1-1-1,0 1 1,-1-1-1,1 1 1,-1-1-1,1 1 1,-1-1-1,1 1 1,-1-1-1,1 1 1,-1 0-1,0-1 1,1 1-1,-1 0 1,0 0-1,1-1 1,-1 1-1,0 0 1,1 0-1,-1 0 1,0 0-1,1 0 1,-1 0-1,0 0 1,1 0-1,-1 0 1,0 0-1,0 1 1,-5 0-19,1 1 0,0 0 1,0 0-1,0 1 0,0 0 1,0 0-1,1 0 0,-1 0 1,1 0-1,-5 6 0,-11 7-57,9-6 134,1-1 0,1 2 0,-1-1 0,2 1 0,-1 1 0,1-1 0,1 1 0,0 1 0,1 0-1,-7 20 1,-3 17 159,-15 76-1,27-107-128,-20 78 115,-8 42 148,30-124-90,-9 23 0,10-34 0,1-4-217,0 0 1,0 0-1,0 0 0,0 0 0,-1 1 0,1-1 0,0 0 0,0 0 0,0 0 0,0 0 0,0 1 1,0-1-1,0 0 0,0 0 0,0 0 0,0 0 0,0 1 0,0-1 0,0 0 0,0 0 1,0 0-1,0 0 0,1 1 0,-1-1 0,0 0 0,0 0 0,0 0 0,0 0 0,0 0 1,0 1-1,0-1 0,0 0 0,0 0 0,1 0 0,0 1 707,85-89 755,-73 76-1605,0 0 0,1 1 0,0 1 0,0 0 0,1 1 0,0 1 0,32-13 0,-46 20 91,0 1-1,0 0 1,0-1-1,0 1 1,0 0-1,0 0 1,0 0-1,0 0 1,1 0-1,-1 0 1,0 0-1,0 0 1,0 0 0,0 1-1,0-1 1,1 1-1,-1-1 18,-1 0 1,1 1-1,0-1 0,-1 1 0,1-1 0,-1 1 1,1 0-1,-1-1 0,0 1 0,1-1 1,-1 1-1,0 0 0,1-1 0,-1 1 0,0 0 1,0-1-1,1 1 0,-1 1 0,0 3-26,0 1 0,0-1 0,0 1 0,-1-1 0,-1 8-1,0 3-1,1-8 24,0 0 28,0 0 1,1 0 0,0 0 0,0 0 0,2 9 0,-1-15 31,-1 0 0,1 0 0,-1 0 0,1 0 0,0 0 0,0 0 0,0 0 0,0 0 0,1-1 0,-1 1 0,0 0 0,1-1 0,-1 1 1,1-1-1,-1 1 0,1-1 0,0 0 0,0 1 0,-1-1 0,1 0 0,0 0 0,0-1 0,0 1 0,4 1 0,8 1 96,0-1 0,1-1 0,-1 0-1,1 0 1,0-2 0,18-2 0,7 0-20,-10 1 28,53-10 1,-66 8-51,0 0 0,-1-1 0,1-1 0,25-14-1,-32 14-101,-1 0-1,10-9 0,1-2 3,-14 13 72,1-1 0,-1 0 0,-1 0 0,10-11 1,-13 13-121,0 0 0,-1 0 0,1 0 0,0 0 0,-1 0 0,0-1 0,0 1 0,0 0 0,0-1 0,0 1 0,0 0 0,-1-1 0,0-3 0,-1 4-547,-1 5 265,-4 10 48,5-10 196,-16 32-176,6-16 306,1 1 0,2 1 0,0 0 0,-7 28 0,13-22 98,3-14 200,-1-11-300,0-1-1,1 0 0,-1 1 0,0-1 0,0 1 0,1-1 0,-1 0 1,0 1-1,1-1 0,-1 0 0,1 1 0,-1-1 0,1 0 0,-1 0 1,0 1-1,1-1 0,-1 0 0,1 0 0,-1 0 0,1 0 0,-1 0 1,1 0-1,-1 0 0,1 1 0,-1-1 0,1 0 0,-1-1 0,1 1 0,-1 0 1,1 0-1,0 0 0,18-4 359,-12 0-270,0 0 0,0-1 0,0 0 0,9-10 0,-2 3 0,3-5-64,25-30 0,-14 14-429,-15 13-283,-16 26 452,0 0 0,1 1 0,0-1 0,0 0 0,0 1 0,1-1 0,-1 9 0,2-14 204,-1 8 9,0 1 0,1-1-1,0 0 1,1 12 0,0-18 1,-1 0 1,1-1-1,0 1 0,0 0 1,0-1-1,0 1 0,1-1 0,-1 1 1,1-1-1,-1 1 0,1-1 1,0 0-1,0 0 0,0 0 1,0 0-1,0 0 0,0-1 1,3 3-1,1-1 85,0 0 1,0-1 0,0 1-1,1-1 1,-1 0-1,1-1 1,-1 0 0,1 0-1,-1 0 1,1-1-1,9 0 1,8-2 209,41-8 1,-51 7-336,7-1 77,0-1 1,0-1-1,0-1 1,-1-1-1,-1-1 1,1 0-1,-1-1 1,-1-2-1,0 0 1,17-14-1,-29 20-120,0 0 0,0 0-1,7-11 1,-12 7-332,-2 5-31,1 20-648,0-12 1096,0 12 0,0 1 0,5 22 0,-3-1 72,-2-31-117,0-1 0,1 1-1,-1-1 1,1 1 0,0 0 0,1-1 0,1 6-1,-2-9 80,-1 0 0,1-1 0,0 1 0,0 0-1,0-1 1,0 1 0,0 0 0,0-1-1,0 1 1,1-1 0,-1 0 0,1 1-1,-1-1 1,1 0 0,-1 0 0,1 0-1,-1 0 1,1 0 0,0 0 0,0-1-1,-1 1 1,1-1 0,0 1 0,0-1 0,0 1-1,0-1 1,0 0 0,0 0 0,0 0-1,2 0 1,20-2 80,0-1 1,0-1-1,0 0 0,26-10 0,27-5-42,-10 7-112,-18 4 74,70-21 0,-72 15-138,-20 7 218,54-24 0,-73 27-161,1 0 1,-2-1 0,1 0 0,0 0-1,-1-1 1,8-8 0,-15 14 17,0 0 1,-1 0 0,1 0 0,0 1-1,0-1 1,0 0 0,0 0-1,-1 0 1,1 0 0,0 0-1,0 0 1,-1 0 0,1 0-1,0 1 1,0-1 0,0 0 0,-1 0-1,1 0 1,0 0 0,0 0-1,0 0 1,-1 0 0,1 0-1,0-1 1,0 1 0,-1 0-1,1 0 1,0 0 0,0 0 0,0 0-1,-1 0 1,1 0 0,0 0-1,0-1 1,0 1 0,0 0-1,-1 0 1,1 0 0,0 0-1,0 0 1,0-1 0,0 1 0,0 0-1,0 0 1,-1 0 0,1-1-1,0 1 1,0 0 0,0 0-1,0 0 1,0-1 0,0 1-1,0 0 1,0 0 0,0-1 0,0 1-1,0 0 1,0 0 0,0 0-1,0-1 1,0 1 0,0 0-1,0 0 1,0-1 0,1 1-1,-1 0 1,0 0 0,0-1-1,-36 25-361,8-8 300,-34 19-15,56-31 60,0 1 1,0-1-1,1 1 0,-1 0 1,1 1-1,0 0 0,-4 6 1,8-11 41,0 1 1,0 0-1,0 0 0,0 0 1,0 0-1,0-1 1,1 1-1,-1 0 1,1 0-1,0 0 0,-1 4 1,1-6 14,0 1 0,1 0 0,-1 0 0,0 0 0,0 0 0,0 0 0,1-1 0,-1 1-1,0 0 1,1 0 0,-1 0 0,1-1 0,-1 1 0,1 0 0,0-1 0,-1 1 0,1 0 0,-1-1 0,1 1 0,0-1 0,0 1 0,-1-1 0,1 1 0,0-1 0,0 1 0,0-1 0,-1 0 0,1 0 0,1 1 0,11 3 116,-9-2-60,1-1-1,-1 0 0,0 0 1,1 0-1,-1 0 0,1 0 1,-1-1-1,1 0 0,-1 0 1,10-1-1,-8-1-19,1-1 0,-1 1 0,0-1 0,0 0 0,0 0 1,0-1-1,0 0 0,-1 0 0,1 0 0,-1 0 0,0-1 0,5-7 0,5-6-139,-1-1 0,13-25 0,-27 44 36,1 0 0,-1 0 1,0-1-1,0 1 0,1 0 0,-1-1 0,0 1 0,0 0 0,0-1 1,1 1-1,-1 0 0,0-1 0,0 1 0,0 0 0,0-1 0,0 1 1,0-1-1,0 1 0,0 0 0,0-1 0,0 1 0,0 0 1,0-1-1,0 1 0,0-1 0,-1 1 7,1 1 1,-1-1-1,1 1 0,0-1 1,-1 0-1,1 1 0,0-1 1,-1 1-1,1-1 0,0 1 1,-1 0-1,1-1 0,0 1 1,0-1-1,0 1 0,0-1 0,0 1 1,-1 0-1,-4 15 27,-1-1-1,0 0 1,-1 0-1,-1-1 0,-13 18 1,4-4-105,-74 138 104,51-89 31,16-36-18,-1-1-1,-2-2 1,-63 70 0,75-92 112,4-3 191,-1-1-1,-1-1 1,-19 15 0,32-26-288,-1 0 0,1 1 0,-1-1-1,1 1 1,0-1 0,-1 0-1,1 0 1,-1 1 0,1-1-1,-1 0 1,1 0 0,-1 0 0,1 0-1,-1 1 1,1-1 0,-1 0-1,0 0 1,1 0 0,-1 0-1,1 0 1,-1 0 0,1 0-1,-1 0 1,1-1 0,-1 1 0,1 0-1,-1 0 1,1 0 0,-1-1-1,1 1 1,-1 0 0,1 0-1,-1-1 1,1 1 0,0 0 0,-1-1-1,1 1 1,-1-1 0,1 1-1,0 0 1,0-1 0,-1 1-1,1-1 1,0 1 0,0-1 0,-1 1-1,1-2 1,-1 0 11,1 0 0,-1-1 0,1 1-1,-1-1 1,1 1 0,0-1 0,0 1 0,1-4 0,4-20 40,2 0 0,0 1 1,17-36-1,-19 50-107,1 1-1,0 0 1,0 0-1,1 0 1,0 1-1,1 0 1,0 0 0,17-14-1,-12 13-5,1 0-1,0 1 0,1 0 1,0 2-1,25-10 1,1 1 48,58-20-19,-32 13 101,-2-4 0,66-35 0,-76 34 125,-24 13-192,40-26 0,-61 34-49,0-1 0,0 0 0,0-1 0,-1 1 0,0-2 0,-1 1 0,8-14 0,-15 22 3,1-1 1,-2 1 0,1-1-1,0 0 1,0 1 0,-1-1-1,1 0 1,0 0 0,-1 0-1,0 1 1,1-1 0,-1 0-1,0 0 1,0-2 0,-1 3 4,1 0 0,0 0 1,-1 1-1,1-1 1,0 0-1,-1 0 0,1 1 1,-1-1-1,0 0 0,1 0 1,-1 1-1,1-1 0,-1 1 1,0-1-1,0 1 0,1-1 1,-1 1-1,0-1 1,0 1-1,0-1 0,1 1 1,-1 0-1,0 0 0,0-1 1,0 1-1,0 0 0,0 0 1,0 0-1,0 0 0,1 0 1,-1 0-1,-2 0 0,-8 2-99,0-1 0,-20 7 0,22-5 122,-1 0-3,0 1 1,1 0 0,0 1-1,0 0 1,0 1 0,1 0-1,-1 0 1,2 1 0,-1 0-1,1 0 1,-8 9 0,14-14 13,-1-1 0,1 1 0,0 0 1,-1-1-1,1 1 0,0 0 0,0 0 0,0 0 0,0 0 1,1 0-1,-1 0 0,0 0 0,1 0 0,0 0 1,-1 1-1,1-1 0,0 0 0,0 0 0,0 4 0,1-3 36,0 0 0,0-1 0,0 1 0,1-1 0,-1 1-1,0-1 1,1 0 0,0 1 0,-1-1 0,1 0-1,0 0 1,0 0 0,4 2 0,5 4 117,0-1 0,0-1 0,1 0 0,1 0 1,13 4-1,-11-5-10,0-1 0,0-1 0,0 0 0,1-1 0,29 1 0,77-12-48,-57 3 8,-56 6-572,-1-1 1,16-4-1,-20 4-481,0 0 0,0-1 1,-1 0-1,7-3 0,-1 1-1168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41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64 3072,'-1'-1'178,"0"1"0,1-1 0,-1 1 0,0 0 0,0-1 0,0 1 0,0 0 0,0 0 0,0-1 0,0 1 0,0 0 0,0 0 0,0 0 0,0 0 0,0 1 0,0-1 0,0 0 0,0 0 0,0 1 0,0-1 0,0 0 0,0 1 0,-1 0 0,0 0 179,0 0-1,0-1 1,0 1 0,0 0-1,0-1 1,0 0-1,-3 1 1,-14 2 5680,37-11-5248,21-8 1,6 5-592,0 1 1,61-5-1,91 4 286,-179 10-459,132 2-89,-139-1 37,0 0 0,0 1 1,0 1-1,0 0 0,-1 0 1,20 8-1,-29-10-96,0 0 111,-1 0 0,1 0-1,-1 0 1,0 0 0,1 0-1,-1 1 1,1-1-1,-1 0 1,0 0 0,1 0-1,-1 0 1,1 1 0,-1-1-1,0 0 1,1 0 0,-1 1-1,0-1 1,1 0-1,-1 0 1,0 1 0,0-1-1,1 1 1,-1-1 0,0 0-1,0 1 1,1-1-1,-1 0 1,0 1 0,0-1-1,0 1 1,0-1 0,0 0-1,0 1 1,0-1 0,0 1-1,0-1 1,0 1-1,0 0 1,-3 17 9,2-15-8,0 3 6,-1 0-1,0 0 1,-1 0 0,0-1-1,1 1 1,-2-1-1,1 0 1,-1 0-1,-6 7 1,-5 5-57,-23 17 1,22-20 46,-211 164-181,123-100 259,22-17-84,24-19 66,-80 75 0,99-79-40,-43 45 369,73-72-296,-2 2 521,69-17 655,94-28-902,-77 23-301,0 2 1,124 6-1,-151 6 8,-30-3-1139,28 1 0,-38-3-393,0-1 0,0 0-1,13-3 1,-12 3 28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42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39 4736,'-23'-19'4373,"64"15"951,8-1-4147,132-1-294,-26 1-869,-53 7-2911,-68 0 871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56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25 2720,'0'0'87,"0"-1"1,0 1-1,0-1 1,0 1-1,0-1 1,0 1-1,0-1 1,0 1-1,0-1 0,0 1 1,1-1-1,-1 1 1,0-1-1,0 1 1,0-1-1,1 1 1,-1-1-1,0 1 1,1 0-1,-1-1 0,0 1 1,1-1-1,-1 1 1,4-3 1136,-4 3-1035,0-1 1,1 1-1,-1-1 1,0 1-1,0-1 1,1 1-1,-1-1 0,0 1 1,0-1-1,0 0 1,1 1-1,-1-1 1,0 1-1,0-1 1,0 1-1,0-1 0,0 0 1,0 0-1,-1 3-98,1-1-1,0 1 0,-1 0 0,1-1 1,-1 1-1,1-1 0,-1 1 0,0-1 0,-1 3 1,-3 6 180,-76 202 2454,38-103-1666,-73 137 0,81-178-665,17-39-87,9-19-1627,20-51-8174,-7 28 7980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59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55 8128,'-8'-15'3680,"34"7"-3168,-12 3 1312,4 5-1088,8-4 128,1 4-512,5-3-256,4 3-32,4-5 0,1 5-32,8-3-96,-3-2 32,-1-2-4704,-5 7 2592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57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25 162 3648,'-22'-30'2122,"22"29"-1912,-1 1-1,1-1 1,0 0-1,-1 0 0,1-1 1,0 1-1,0 0 1,0 0-1,0 0 0,0 0 1,0 0-1,0 0 0,0 0 1,0 0-1,1 0 1,-1 0-1,0 0 0,1 0 1,-1 0-1,0 0 0,1 0 1,0-1-1,0 1-31,0-1 0,0 0 0,0 0 0,1 0 0,-1 1 0,0-1 0,1 1 0,0-1-1,-1 1 1,1 0 0,0-1 0,-1 1 0,3-1 0,10-3 352,0 0 0,0 1 0,24-3 0,48-4 254,-36 6-456,64-6 135,28-5-100,4-5 571,-112 21-13131,-25 0 10293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5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13 3904,'0'0'0,"0"-1"74,0 0 0,1 1-1,-1-1 1,0 1 0,0-1 0,0 1-1,1-1 1,-1 1 0,0-1 0,1 0-1,-1 1 1,0 0 0,1-1 0,-1 1 0,1-1-1,-1 1 1,0-1 0,1 1 0,-1 0-1,1-1 1,0 1 0,-1 0 0,1 0 0,-1-1-1,1 1 1,-1 0 0,1 0 0,2-1 1289,-3 2-1284,0-1 1,0 0-1,0 1 0,0-1 0,0 0 1,0 0-1,0 1 0,0-1 1,0 0-1,0 1 0,0-1 0,0 0 1,0 0-1,0 1 0,0-1 0,1 0 1,-1 0-1,0 1 0,0-1 1,0 0-1,0 0 0,0 1 0,1-1 1,-1 0-1,2 3 307,-3 0-166,1 1 0,-1-1 0,0 0-1,0 0 1,0 0 0,0 0 0,-1 0 0,-1 4-1,-3 4 272,-144 392 3330,112-289-3423,8-23-194,-18 51 408,45-136-607,-6 21 721,10-23-386,7-14-361,6-13-187,-4 7 116,1 1 0,0-1 1,1 2-1,19-19 1,-18 21 6,24-20-425,-34 30 485,0 0 1,-1 1-1,1-1 0,0 1 1,0-1-1,1 1 0,-1 0 1,0 0-1,0 0 0,0 1 1,6-1-1,-8 1 42,1 0 0,-1 0 0,0 0 0,0 0-1,1 0 1,-1 0 0,0 1 0,0-1 0,1 0 0,-1 1-1,0-1 1,0 1 0,0 0 0,0-1 0,0 1 0,0 0 0,0 0-1,0-1 1,0 1 0,0 0 0,0 0 0,0 1 0,0 0 7,0 0 0,0 1 1,0-1-1,0 0 1,0 0-1,-1 1 1,1-1-1,-1 0 1,0 1-1,0-1 1,0 3-1,0 4 102,-1 1 0,-1-1 1,0 0-1,-5 15 0,-32 89 567,32-87-508,7-21-192,-1 0 0,-1 0 0,1 0 0,-1 0 0,1 0 1,-1-1-1,-1 1 0,-4 7 0,5-6-982,7-6-1146,10-6-1343,24-10-1162,-7 3 2880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58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4896,'13'0'2897,"25"0"1612,-20-1-3772,0 0-1,31-6 1,-44 5-643,0 1 1,0-1 0,-1 0-1,1 0 1,-1-1 0,1 1 0,-1-1-1,0 0 1,0 0 0,0 0 0,0-1-1,3-3 1,-5 5-61,0 0-1,-1 0 1,1-1 0,0 1 0,-1 0-1,0-1 1,0 1 0,0 0 0,0-1-1,0 0 1,0 1 0,-1-1-1,1 1 1,-1-1 0,1 0 0,-1 1-1,0-1 1,0 0 0,-1 1 0,1-1-1,0 0 1,-1 1 0,1-1-1,-2-2 1,2 4-37,-1 0 0,1 1 0,-1-1 0,1 0 0,0 1 0,-1-1 0,1 0 0,-1 1 0,1-1 0,-1 1 0,0-1 0,1 0 0,-1 1 0,0 0-1,1-1 1,-1 1 0,0-1 0,1 1 0,-1 0 0,0-1 0,0 1 0,0 0 0,1 0 0,-1 0 0,0 0 0,0 0 0,0 0 0,1 0 0,-1 0 0,0 0 0,0 0 0,0 0 0,1 0 0,-1 0 0,0 1 0,0-1 0,1 0-1,-1 1 1,0-1 0,0 0 0,-1 2 0,-3 1 56,-1 1-1,1 0 0,-11 9 1,14-11 41,-5 5 151,0-1 0,1 1 1,0 0-1,0 0 0,1 1 0,0 0 0,0 0 0,-7 17 0,10-21-185,1 0-1,0 0 0,0 1 0,0-1 1,0 0-1,1 0 0,0 1 0,-1-1 0,2 0 1,-1 1-1,0-1 0,1 0 0,0 1 1,0-1-1,0 0 0,0 0 0,1 0 1,0 0-1,0 0 0,0 0 0,3 4 0,0-2-27,-1-1-1,1 0 1,0 0 0,0 0-1,0-1 1,0 1-1,1-1 1,0-1-1,6 4 1,-8-5-3,1 0 0,-1 0 1,1 0-1,0-1 0,-1 0 0,1 0 1,0 0-1,0-1 0,0 0 1,-1 0-1,1 0 0,0 0 0,9-3 1,6-3-950,0-1 1,35-18 0,2-1-5310,-24 16 3275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8:59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170 145 2720,'-10'-3'10656,"13"4"-10531,1 0 0,-1 0 0,0-1 1,1 1-1,-1-1 0,0 0 0,1 0 1,-1 0-1,0 0 0,6-2 0,36-11 344,-27 7-273,48-14-72,115-33 235,5 16 22,-145 31-304,-25 3-29,0 0 1,0 2 0,0 0-1,26 1 1,-29 1-47,1 0 354,-14-1-344,0 0 0,1 1 0,-1-1 0,0 0 0,0 1 0,1-1 0,-1 0 0,0 1 0,0-1 0,1 0 0,-1 1 0,0-1 0,0 1 0,0-1 0,0 0 0,0 1 0,0-1 0,0 1 0,0-1 0,0 1 0,0-1 1,0 0-1,0 1 0,0-1 0,0 1 0,0-1 0,0 1 0,0-1 0,0 0 0,-1 1 0,-1 7 24,-1 0 0,0-1 1,0 1-1,-1-1 0,0 0 0,-6 8 1,-33 38 202,31-39-194,-55 58 21,-117 95-1,97-91-14,-143 104 464,135-108-380,81-62-84,-72 58 37,59-45 45,27-23-132,0 1 0,0-1-1,0 0 1,0 0 0,1 0 0,-1 0-1,0 1 1,0-1 0,0 0-1,0 0 1,0 0 0,0 0-1,1 0 1,-1 1 0,0-1-1,0 0 1,0 0 0,0 0-1,1 0 1,-1 0 0,0 0 0,0 0-1,0 0 1,1 0 0,-1 0-1,0 0 1,0 0 0,0 0-1,1 0 1,-1 0 0,0 0-1,0 0 1,0 0 0,1 0-1,-1 0 1,0 0 0,0 0 0,0 0-1,1 0 1,12 0 67,156-30 792,-45 5-466,-81 18-324,1 2 1,0 1 0,65 4-1,-92 1-126,-8 0-452,0-1-1,0 1 1,16 5-1,-22-5-295,1 0-1,0 1 0,-1 0 0,1 0 1,-1 0-1,0 0 0,5 3 1,5 7-1676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02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2720,'20'-17'11440,"139"6"-9297,-140 9-1967,192-17-64,-157 17-383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05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1018 2400,'0'0'779,"1"-7"613,22-35 2293,-9 22-2944,0 0-1,2 1 1,24-23 0,59-45 360,-63 58-785,-1-2 1,50-57-1,-52 45-38,-3-2-1,39-74 1,35-106 222,-91 191-302,13-54 0,-17 55 36,-7 19-246,2-8-222,-5 21-39,-2 3 76,-9 10-28,-14 17 24,10-3 174,0 0 0,2 1 0,2 1 0,-17 50 0,-1 2 34,-112 217 105,24-71 11,67-110-4,-84 177 770,132-287-771,0 0 0,0-1-1,-1 1 1,1 0 0,-1-1 0,-1 0 0,1 0 0,-1 0 0,-5 4 0,10-9-122,-1 1 1,1-1 0,0 0 0,-1 1 0,1-1 0,-1 0 0,1 0 0,0 0 0,-1 0 0,1 1 0,-1-1 0,1 0 0,-1 0-1,1 0 1,-1 0 0,1 0 0,0 0 0,-1 0 0,1 0 0,-1 0 0,1 0 0,-1 0 0,1 0 0,-1 0 0,1-1 0,0 1 0,-1 0-1,1 0 1,-1 0 0,1-1 0,0 1 0,-1 0 0,1 0 0,0-1 0,-1 1 0,1 0 0,0-1 0,-1 1 0,1-1 0,0 1 0,0 0-1,-1-1 1,1 1 0,0-1 0,0 0 0,-1 0-10,1-1 0,-1 1-1,1-1 1,0 0 0,-1 1-1,1-1 1,0 0 0,0 1-1,0-1 1,1-2 0,0-11-200,-1 13 203,0 0 0,0 0 0,0 0 1,1 0-1,-1 0 0,0 1 0,1-1 1,-1 0-1,1 0 0,1-2 1,-1 2-41,3-5-40,0-1 0,0 1 0,1 0 0,0 1 0,0-1 1,0 1-1,1 0 0,13-10 0,17-12 5,1 2-1,2 1 1,61-29 0,87-30 133,-146 61 18,18-7 22,-33 19-94,44-28-1,-24 12 63,-24 14-4,32-27-1,-30 22 113,-15 11-75,0-1 0,0 1 0,0-2 0,-1 1 0,-1-1 0,10-13 0,-14 17-83,-1 1 0,1-1 1,-1 0-1,0 0 1,0 0-1,0 0 0,-1-1 1,0 1-1,0 0 1,0-1-1,-1 1 0,1-1 1,-1 1-1,-1-1 0,-1-9 1,2 13-16,-1 1 1,1-1-1,-1 0 1,0 1-1,0-1 1,0 1-1,0-1 1,0 1-1,0-1 1,0 1-1,0-1 1,0 1-1,-1 0 1,1 0-1,0 0 1,-1 0-1,1 0 1,-1 0-1,0 0 1,1 0-1,-1 0 1,0 1-1,1-1 1,-1 1-1,0-1 1,-2 1-1,-1-1-33,0 0 0,0 1 0,0 0 0,1 0 0,-1 0 0,0 1 0,0 0 0,-5 1 0,6 0 0,0 0-1,0 0 1,0 0 0,0 1 0,0 0 0,1 0-1,-1 0 1,-5 6 0,-4 3-277,7-5 270,-1 0 0,1 1-1,0-1 1,1 1 0,-1 1 0,2-1-1,-1 1 1,1 0 0,1 0 0,-1 0-1,1 0 1,1 1 0,0-1 0,0 1-1,1-1 1,0 12 0,1-17 71,0 1 0,1-1 0,-1 1 0,1-1 0,0 1 0,0-1 0,1 0 0,-1 1 0,1-1 0,0 0 0,0 0 0,1 0 0,-1 0 0,1-1 0,5 7 0,-6-8 23,0 0-1,1 0 0,0 0 0,-1 0 0,1 0 0,0 0 0,0-1 0,0 0 0,0 1 0,0-1 1,0 0-1,0-1 0,0 1 0,0 0 0,0-1 0,1 0 0,-1 0 0,0 0 0,0 0 0,1 0 0,5-2 1,198-54 768,-98 25-714,10-7 69,-103 31-133,0 0 0,0-2 0,-1 1 0,0-2 0,16-13 0,-9 3 58,-1-1 0,-1-1 0,0 0-1,27-45 1,55-111 228,-51 83-125,-39 74-200,40-74-101,-43 75 21,-1 0-1,11-38 1,-18 57 65,-1 1 0,0-1-1,0 0 1,1 0 0,-1 0 0,0 1 0,0-1 0,0 0 0,0 0 0,0 1 0,0-1 0,0 0-1,0 0 1,0 0 0,-1 1 0,1-1 0,0 0 0,0 0 0,-1 1 0,1-1 0,0 0-1,-1 1 1,1-1 0,-1 0 0,1 1 0,-1-1 0,1 0 0,-2 0 0,1 1-4,0-1 0,-1 1 0,1-1 0,-1 1 0,1-1 0,-1 1 0,1 0 0,-1 0 0,1 0 0,-1 0 0,1 0 0,-1 0 0,-2 1 1,-3 0-62,0 1 1,0 1 0,0-1 0,-12 6 0,9-1 21,0-1-1,1 1 0,0 1 1,0-1-1,1 1 1,0 1-1,-11 14 0,7-5 50,0 0-1,1 1 1,-10 24 0,2 7-13,3 0 1,-13 68-1,10-39 81,8-32 39,-7 81-1,16-114-31,2-10-36,-1-1-1,1 1 0,0-1 1,0 1-1,0 0 1,1 4-1,3 46 338,-3-47-309,3 3 222,-3-9-126,-1 0-135,1-1 0,-1 1 0,0 0 0,1-1 0,-1 1 1,1 0-1,-1-1 0,1 1 0,-1 0 0,1-1 1,-1 1-1,1-1 0,0 1 0,-1-1 0,1 0 0,0 1 1,-1-1-1,1 1 0,0-1 0,-1 0 0,1 0 1,0 1-1,0-1 0,1 0 0,6 3 117,-8-2-148,24-1 224,-13-2-172,-1 1 0,0-2-1,0 1 1,1-2 0,-2 1-1,1-1 1,11-6-1,-5 2-21,154-78 469,-138 66-424,-1-1 0,-1-2 1,29-27-1,-36 25-43,0-1 0,-1 0 0,-2-2 0,-1-1 0,25-48 0,42-112 267,-58 125-385,-27 63 101,0-1 0,-1 0 0,1 1 0,0-1 0,-1 1 0,1-1 0,-1 0 0,0 0 0,1 1 0,-1-1 0,0 0 0,0 0 0,0 1 0,-1-3 0,1-13-117,1 11 37,-1 2-78,-7 7-481,5-1 603,0 0 0,0 1-1,0-1 1,0 0 0,1 0-1,-1 1 1,1-1 0,-2 5-1,-5 7-79,-3 6 89,2 0 0,0 1 1,1 0-1,-9 35 0,-53 296 199,67-337-121,2 0 1,-1 19-1,3-28-16,-1 0 0,0 0 0,1 0 1,0-1-1,1 1 0,-1 0 0,1-1 0,5 11 0,-6-13-39,1-1-1,-1 0 0,1 0 1,-1 0-1,1 0 0,0-1 0,-1 1 1,1 0-1,0-1 0,0 1 0,1-1 1,-1 0-1,0 0 0,0 1 1,1-1-1,-1-1 0,0 1 0,1 0 1,-1-1-1,1 1 0,-1-1 0,1 0 1,-1 0-1,1 0 0,-1 0 1,5 0-1,8-2-1797,-13 2 1222,0 0 0,-1 0-1,1 0 1,0-1 0,0 1-1,0 0 1,0-1 0,-1 1-1,1-1 1,0 0 0,-1 0-1,4-1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06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43 5472,'-4'-18'2496,"32"15"-2176,-9-2 1248,4 10-928,10-5 928,0 0-896,6 0 0,3 0-384,2-5-128,-2 5-96,-4-4 448,-7-1-288,3-2-928,-1 7 352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08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9 3072,'1'0'56,"-1"-1"16,0 1 0,0-1 0,0 1 0,1-1 0,-1 1 0,0-1 0,1 1 0,-1 0 0,0-1 0,1 1 0,6-3 2904,-8 12-1024,-12 10-788,-1-1 1,-16 17-1,-15 19-231,-21 49 163,34-50-709,-30 50 477,-88 202 0,143-288-807,-10 37 0,15-48-40,1 0 0,0 0 1,1 0-1,-1 0 0,1 0 0,1 0 1,-1 0-1,1 0 0,0 0 1,2 8-1,-3-13 8,1 0 0,-1 0 0,1-1 1,-1 1-1,1 0 0,-1-1 0,1 1 0,-1-1 1,1 1-1,-1 0 0,1-1 0,0 1 0,-1-1 1,1 0-1,0 1 0,0-1 0,-1 1 1,1-1-1,0 0 0,0 0 0,0 1 0,-1-1 1,1 0-1,0 0 0,0 0 0,0 0 0,0 0 1,-1 0-1,1 0 0,0 0 0,1-1 0,31-8 535,-27 6-481,25-9 128,-1-3-1,-1 0 1,50-36 0,-66 42-154,-1 0 1,0-1 0,-1-1-1,0 0 1,-1-1 0,11-15 0,-15 20-74,-2-1 1,1 0 0,-1 0-1,0-1 1,0 1 0,-1-1-1,0 0 1,-1 0 0,0 0-1,0 0 1,0-16 0,-2 23-63,0 0 0,0 0 0,0 1 0,0-1 0,-1 0-1,1 0 1,-1 0 0,1 0 0,-1 1 0,0-1 0,0 0 0,-2-2 0,4 7-45,-1 1 0,1 0 0,0-1 0,0 1 0,0-1 0,0 1 0,1-1 0,0 0 0,-1 1 0,4 3 0,3 2 158,0-1 0,0 1 0,1-1 0,0-1 0,1 0 0,-1 0 0,2-1 0,20 10 0,-24-13 21,0 0 0,0-1 1,1 0-1,-1 0 0,1-1 0,-1 0 1,1 0-1,-1-1 0,1 0 0,-1 0 0,1-1 1,-1 0-1,1 0 0,-1 0 0,9-4 0,24-11 96,-1-2 0,-1-1 0,57-39 0,-81 49-189,-3 1 4,0 0 0,0 1 1,0 0-1,1 1 1,22-8-1,-34 14 39,0 0 0,1 1 0,-1-1 1,0 0-1,0 0 0,1 0 0,-1 0 0,0 1 0,0-1 0,1 0 0,-1 0 0,0 0 0,0 1 1,0-1-1,0 0 0,1 0 0,-1 1 0,0-1 0,0 0 0,0 0 0,0 1 0,0-1 1,0 0-1,0 1 0,0-1 0,0 0 0,0 0 0,0 1 0,0-1 0,0 0 0,0 1 0,0-1 1,0 0-1,0 0 0,0 1 0,0-1 0,0 1 0,-4 11-3,-1 0-1,0 0 1,0-1 0,-1 1-1,-1-1 1,0 0-1,-11 13 1,-12 20-73,25-36 73,-2 2 23,1 1 1,0 0-1,0 0 0,1 0 1,-7 24-1,12-34-1,0 0-1,-1 0 0,1 0 1,0 0-1,0 0 1,0 0-1,0 0 1,0 0-1,0 0 1,0 0-1,0 0 0,1 0 1,-1 0-1,0 0 1,1-1-1,-1 1 1,0 0-1,1 0 1,-1 0-1,1 0 1,-1 0-1,1-1 0,0 1 1,-1 0-1,1 0 1,0-1-1,0 1 1,-1 0-1,1-1 1,0 1-1,0-1 0,0 1 1,0-1-1,0 0 1,0 1-1,0-1 1,-1 0-1,1 1 1,0-1-1,0 0 1,2 0-1,4 0 79,-1 0 1,0 0-1,1-1 1,-1 1-1,7-3 0,-13 3-98,21-6 67,-1 0 0,1-2 0,-1 0 0,26-15 0,-15 7-24,129-65-145,-160 81 97,23-8-531,-22 8 532,-1 0 1,1 0-1,-1 0 1,0 0-1,1-1 1,-1 1-1,1 0 1,-1 0-1,1 0 1,-1 0 0,0 0-1,1 0 1,-1 1-1,1-1 1,-1 0-1,0 0 1,1 0-1,-1 0 1,1 0-1,-1 1 1,0-1-1,1 0 1,-1 0 0,0 1-1,1-1 1,-1 0-1,0 0 1,1 1-1,-1-1 1,0 0-1,0 1 1,1-1-1,-1 0 1,0 1 0,0-1-1,0 1 1,1-1-1,-1 0 1,0 1-1,0-1 1,0 1-1,0-1 1,0 0-1,0 1 1,0-1-1,0 1 1,0-1 0,0 1-1,0-1 1,0 0-1,0 1 1,0-1-1,-1 1 1,0 5-2,-1 0 0,0 0 0,0 0 0,-1 0 1,0 0-1,-6 9 0,-29 34 75,32-42-62,-238 342 375,121-164 69,108-162-233,-1-1 0,-1-1 0,-23 23 0,37-42-143,0 1 0,0-1-1,0 0 1,0 0-1,0 0 1,-1 0 0,1 0-1,-1-1 1,1 0-1,-7 2 1,9-3-74,0 1-1,-1-1 1,1 0-1,0 0 1,-1 0 0,1 0-1,0 0 1,-1 0 0,1 0-1,0 0 1,-1 0-1,1-1 1,0 1 0,-1 0-1,1-1 1,0 1 0,0-1-1,0 0 1,-1 1-1,1-1 1,0 0 0,-1-1-1,0 0-10,1 0-1,-1 0 1,1 0 0,-1 0-1,1 0 1,0-1-1,0 1 1,0 0-1,0-1 1,-1-4-1,1-5-45,-1 1-1,2-1 1,0-21-1,2 3-62,1 0 0,13-51 0,-12 66 45,0 0 1,1 1-1,1 0 1,1 0 0,0 0-1,0 1 1,13-17 0,-13 23 77,0 0 1,0 0 0,0 1 0,1 0-1,0 0 1,0 1 0,1 0 0,0 0-1,-1 1 1,1 0 0,13-3 0,13-3 33,61-9 0,-73 16-52,9-3-51,1 2-1,37 1 1,-54 3-1461,27 5 1,-19 3-210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09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1188 2304,'0'0'752,"3"0"-453,5 0 237,-1-1 1,1-1 0,-1 1 0,1-1-1,-1 0 1,1-1 0,11-5 0,53-33 1515,-39 22-1695,17-12-215,-1-2 0,-2-1 0,-1-3 0,-2-2 0,-2-2 0,-1-1 0,37-52 0,-20 21-100,105-140 167,-159 207-210,71-100 621,-58 78-209,26-56-1,-42 82-421,0 1-1,-1-1 1,1 0-1,0 0 1,-1 0-1,1 1 1,-1-1 0,1 0-1,-1 0 1,0 0-1,0 0 1,0 0-1,0-4 1,0 6 9,0 0 1,0 0-1,0 0 0,0 0 1,0 0-1,0 0 1,0 0-1,0 0 0,0 0 1,0 0-1,0 0 0,0 0 1,0-1-1,0 1 1,0 0-1,0 0 0,0 0 1,-1 0-1,1 0 0,0 0 1,0 0-1,0 0 1,0 0-1,0 0 0,0 0 1,0 0-1,0 0 1,0 0-1,0 0 0,0 0 1,0 0-1,0-1 0,0 1 1,0 0-1,0 0 1,-1 0-1,1 0 0,0 0 1,0 0-1,0 0 0,0 0 1,0 0-1,0 0 1,0 0-1,0 0 0,0 0 1,0 0-1,0 0 0,0 1 1,-1-1-1,1 0 1,0 0-1,0 0 0,0 0 1,0 0-1,0 0 0,0 0 1,0 0-1,0 0 1,0 0-1,0 0 0,0 0 1,0 0-1,0 0 0,0 0 1,0 0-1,0 0 1,0 1-1,-9 4 22,2 2 0,-1-1 0,1 1 0,0 0 0,1 1-1,-1 0 1,-6 10 0,-4 5 56,-19 27 124,-48 88 1,-18 64 79,19-36 345,69-141-569,-22 47 77,32-62-78,0 1 1,0 0 0,1-1-1,1 1 1,-2 12 0,4-21-14,0 1 0,0-1-1,0 1 1,0-1 0,0 1 0,0-1 0,1 1 0,-1-1 0,1 0-1,0 1 1,-1-1 0,1 0 0,0 1 0,1-1 0,0 2 0,0-2-6,-1-1 1,0 1-1,1-1 1,-1 0 0,1 0-1,0 0 1,-1 0 0,1 0-1,0 0 1,0 0 0,-1 0-1,1-1 1,0 1 0,0 0-1,0-1 1,0 0 0,0 0-1,0 1 1,3-1 0,0-1 5,-1 1 0,1-1 0,-1 0 0,0 0 1,0 0-1,1 0 0,-1-1 0,0 1 0,7-5 1,1-2 23,18-14-1,-23 16-37,12-9-3,0-2 0,-1 0 0,18-25 1,38-60 155,-35 46-152,2 3-1,49-50 1,83-79 24,-148 155-71,-2-2 0,0-1-1,-2 0 1,30-60 0,-22 28 482,33-108 0,-58 154-448,-4 16-19,0 0 0,0 0 0,0 0 0,0 0 0,0 0 0,0 0 0,0 0 0,0 1 0,0-1 0,0 0 0,0 0 1,0 0-1,0 0 0,-1 0 0,1 0 0,0 0 0,0 0 0,0 0 0,0 0 0,0 0 0,0 0 0,0 0 0,0 0 0,0 0 0,0 0 0,0 0 0,0 0 0,0 0 0,0 0 0,-1 0 0,1 0 0,0 0 1,0 0-1,0 0 0,0 0 0,0 0 0,0 0 0,0 0 0,0 0 0,0 0 0,0 0 0,0 0 0,0 0 0,0 0 0,0 0 0,-1 0 0,1 0 0,0 0 0,0 0 0,0 0 0,0 0 0,0 0 1,0 0-1,0 0 0,0 0 0,0-1 0,0 1 0,0 0 0,0 0 0,0 0 0,0 0 0,0 0 0,0 0 0,-17 25-112,-140 209 697,33-80-390,98-120-132,2 1 0,2 1 0,-18 39 1,-46 120 32,45-96-38,13-27 54,-14 33 1115,67-149-1062,3 2-1,1 1 0,54-58 1,-80 96-199,3-3-72,-1 0-1,1 0 1,1 0-1,-1 1 1,1 0 0,0 0-1,12-6 1,-18 11 95,0 0 0,0-1 0,0 1 0,0 0 0,0 0 0,0 0 0,0 0 0,0 0 0,0 0 0,0 0 0,0 0 0,0 0 0,0 1 0,0-1 0,-1 0 0,1 0 0,0 1 0,0-1 0,0 1 0,0-1 0,0 1 1,-1-1-1,1 1 0,0-1 0,0 1 0,-1 0 0,1 0 0,0-1 0,-1 1 0,1 0 0,-1 0 0,1 0 0,-1-1 0,1 1 0,-1 0 0,1 1 0,1 4 22,0 0 1,0 0-1,-1 0 1,1 8-1,-2-14-8,0 0-1,4 23 17,11 43 0,-13-59 7,1 0 0,0 0 1,0-1-1,1 1 1,-1-1-1,2 0 0,-1 0 1,0 0-1,1-1 1,7 7-1,-3-4 76,1 0 0,0 0 0,1-1 0,14 8 0,-20-12-34,1-1 1,0 0-1,0 0 1,0 0-1,1-1 1,-1 0 0,0 0-1,0 0 1,1-1-1,9 0 1,-9-1-9,1 0 0,0 0 0,0 0 0,-1-1 0,1 0 0,-1-1 0,0 0 0,0 0 0,1 0 0,-2-1 0,1 0 0,0 0 0,-1-1 0,0 0 0,9-9 0,-5 3-3,0-1 1,-1 0-1,0 0 1,-1-1-1,-1 0 1,9-19-1,27-90 248,-42 121-304,6-30-232,-7 30 213,1 0 1,-1 0 0,0-1-1,0 1 1,0 0-1,0-1 1,0 1-1,0 0 1,-1 0-1,1-1 1,0 1-1,-1 0 1,1 0-1,0 0 1,-1-1-1,0 1 1,1 0-1,-1 0 1,-1-2-1,2 3 2,-1 0-1,0 0 0,1 0 1,-1 0-1,0 0 0,0 0 1,1 0-1,-1 0 0,0 0 1,1 0-1,-1 0 0,0 0 1,1 0-1,-1 1 0,1-1 1,-1 0-1,0 0 1,1 1-1,-1-1 0,1 0 1,-1 1-1,0-1 0,1 1 1,-1-1-1,1 1 0,0-1 1,-1 1-1,1-1 0,-1 2 1,0-2-10,-5 9-49,1-1 0,-1 1 0,1 0 0,1 0 0,0 1 1,-5 15-1,1-4 79,5-13 7,0 0 1,1 0-1,0 1 1,0-1-1,1 0 1,0 1-1,0-1 1,1 1-1,1 8 1,-1-12 14,1 0 0,0-1 0,0 1 1,1 0-1,-1 0 0,1-1 0,0 1 0,0-1 1,1 1-1,-1-1 0,1 0 0,0 0 1,0 0-1,0-1 0,1 1 0,5 4 1,-2-3-57,0-1 1,0 0-1,1 0 1,-1 0-1,1-1 1,-1-1-1,1 1 1,0-1-1,0 0 1,0-1-1,1 0 1,-1 0-1,0-1 1,0 0-1,10-1 1,1-2-1209,0 0 1,0 0-1,-1-2 1,1-1 0,23-10-1,-14 7-657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1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42 7968,'-28'-33'3616,"42"38"-3136,0-5-128,5 4-288,14-4 608,9 3-384,30-6 96,-2 3-224,35-4 32,-2-1-96,7-4-352,-16 9 160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38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582 93 2720,'0'-1'199,"-1"-1"0,1 1 0,0 0-1,-1 0 1,1-1 0,0 1 0,0 0 0,0-1 0,0 1 0,0 0 0,1-1 0,-1 1-1,0 0 1,0-1 0,1 1 0,-1 0 0,1-1 0,3-13 1149,-4 13-1245,0-1-1,-1 1 1,1 0 0,0 0 0,-1 0 0,0-1 0,1 1 0,-1 0-1,0 0 1,0 0 0,0 0 0,-1 0 0,1 0 0,0 1 0,-1-1-1,1 0 1,-1 1 0,1-1 0,-1 1 0,0-1 0,0 1-1,0 0 1,1-1 0,-1 1 0,0 0 0,-1 1 0,1-1 0,0 0-1,0 0 1,-5 0 0,2 0-40,0 0-1,0 1 0,0-1 1,-1 1-1,1 0 1,0 1-1,0-1 1,-1 1-1,1 0 0,0 0 1,0 1-1,-6 2 1,-5 5 143,0 1 1,1 1-1,0 1 1,-19 19 0,13-13-56,-75 54 211,68-53-323,0 2 1,-25 23-1,40-31-12,1 0 1,0 1-1,1 0 1,1 1-1,0 0 1,1 0-1,0 1 1,2 1 0,-1-1-1,2 1 1,-4 18-1,0 2-29,-6 57-1,14-79 11,1 1 1,1-1-1,1 1 0,0-1 1,0 1-1,7 22 1,-6-30 49,1 0 1,0 0 0,0-1 0,1 1-1,0-1 1,0 0 0,1 0 0,0-1-1,0 1 1,1-1 0,0 0 0,0-1 0,0 1-1,0-1 1,8 4 0,-9-6 6,0 0 0,1 0 0,-1-1-1,0 0 1,1 0 0,0-1 0,-1 1 0,1-1 0,0 0 0,0-1 0,0 1 0,0-1-1,0 0 1,-1-1 0,1 1 0,0-1 0,0-1 0,0 1 0,-1-1 0,1 0 0,8-4 0,-5 1 20,-1 0 1,0 0-1,-1-1 1,0 0-1,0-1 1,0 0-1,0 0 1,9-14-1,-3 1-5,-1 0-1,13-28 0,-2-8 128,-2-1-1,25-117 0,-41 151-202,-1 0 0,-2-1 0,1-26 0,-3 35-56,-1 1 0,0-1 0,-6-27 0,7 19-407,0 22 310,-4 10-725,2-2 828,0 1 1,1-1 0,-1 1 0,2-1 0,-1 1 0,1 0 0,0-1-1,1 10 1,0 10 46,1 9 3,9 54-1,-5-52 17,-2-2 66,2 0 1,2 0-1,1-1 0,27 64 1,-34-94-41,0-1 0,1 0 1,0 1-1,0-1 0,0 0 0,0-1 0,1 1 1,-1 0-1,1-1 0,8 5 0,-10-6 6,2 0 0,-1-1 0,0 1 0,0-1 0,0 0 0,1 0 0,-1 0 0,0 0 0,1 0 0,-1-1 0,1 0 0,-1 0 0,1 0 0,-1 0 0,1 0 0,4-2 0,5-1 46,1-2 1,-1 0-1,0-1 1,-1 0 0,0-1-1,0 0 1,0-1-1,-1 0 1,17-16-1,-3 0-8,-1-1-1,35-49 0,-14 4-91,-35 52-93,1 0-1,1 0 0,1 1 1,0 1-1,27-26 0,-39 41 76,0 0 0,0 0 0,0 1 1,1-1-1,-1 0 0,0 0 0,1 0 0,-1 1 0,0-1 0,1 1 0,-1-1 0,1 1 0,-1 0 1,1-1-1,-1 1 0,1 0 0,-1 0 0,1 0 0,-1 0 0,1 0 0,1 1 0,-1 0 18,0-1 0,0 1-1,-1 0 1,1 0 0,0 1-1,-1-1 1,1 0 0,-1 0-1,1 1 1,-1-1 0,0 1-1,1-1 1,-1 1 0,1 2-1,1 2 56,1 1 0,-2-1 1,1 1-1,-1 0 0,0 0 0,0 0 0,1 14 0,-1 26 111,-1 1 0,-3 0 0,-9 60 0,10-103-129,0 0 0,0-1 0,0 1 0,0-1 0,-1 1 0,0-1 0,0 1 0,0-1 0,-1 0 0,1 0 0,-5 5 0,5-7 22,0 0-1,0-1 1,0 1 0,-1-1-1,1 1 1,0-1 0,-1 0 0,1 0-1,-1 0 1,0 0 0,1 0-1,-1 0 1,0-1 0,0 1-1,1-1 1,-1 0 0,0 0 0,0 0-1,1 0 1,-5-1 0,-58-5-121,52 2-57,13 4 108,-1-1-1,0 1 1,0 0 0,0-1-1,1 1 1,-1 0-1,0 0 1,0-1-1,0 1 1,1 0-1,-1 0 1,0 0-1,0 0 1,0 0-1,0 0 1,0 0 0,-1 1-1,2-1-2,0 0 0,0 0 1,0 0-1,0 1 0,-1-1 0,1 0 0,0 0 1,0 0-1,0 0 0,0 0 0,0 0 0,-1 0 0,1 0 1,0 0-1,0 0 0,0 0 0,0 0 0,-1 1 1,1-1-1,0 0 0,0 0 0,0 0 0,0 0 0,-1-1 1,1 1-1,0 0 0,0 0 0,0 0 0,0 0 1,-1 0-1,1 0 0,0 0 0,0 0 0,0 0 1,0 0-1,0 0 0,-1 0 0,1-1 0,0 1 0,0 0 7,0 0 0,1 0 0,-1 0 0,0 0 0,0 0 0,0 0-1,1-1 1,-1 1 0,0 0 0,0 0 0,1 0 0,-1 0 0,0 0 0,0 0-1,0 0 1,1 0 0,-1 0 0,0 0 0,0 0 0,0 0 0,1 1-1,-1-1 1,0 0 0,0 0 0,1 0 0,-1 0 0,0 0 0,0 0 0,0 0-1,0 1 1,1-1 0,-1 0 0,0 0 0,0 0 0,0 0 0,0 1-1,6 3 29,0-1-1,0 0 0,1 0 0,-1 0 1,0-1-1,1 0 0,0 0 0,-1 0 0,1-1 1,0 0-1,12 0 0,-12-1 14,1 0-1,0 0 1,-1-1 0,1 0-1,0 0 1,-1-1 0,1 0-1,-1 0 1,0-1 0,0 0-1,0 0 1,0-1-1,0 0 1,11-8 0,7-9 73,-2-1 1,30-36-1,38-55 102,-81 99-234,107-134 160,-74 84 9,-23 34-220,-19 28 51,0 1 0,0-1 0,0 1 0,0-1 0,0 1 1,0 0-1,0-1 0,1 1 0,-1 0 0,1 0 0,-1 0 0,0 0 0,1 0 0,0 0 0,2 0 0,-3 1 9,1 0-1,-1 0 1,0 0-1,1 0 1,-1 0-1,0 1 1,1-1 0,-1 0-1,0 1 1,0 0-1,0-1 1,1 1-1,-1-1 1,0 1-1,0 0 1,0 0-1,0 0 1,0 0-1,0 0 1,0 0-1,1 1 1,5 6 22,-1 1 0,0 0 0,0 0 0,0 0 0,-1 0 0,0 1 0,-1 0 0,0 0 0,-1 0 0,0 1 0,2 18 0,-1 3 22,-3 0 1,-2 53 0,-2-55 89,-11 51 0,13-79-98,0 2 6,1-1 0,-1 0-1,0 1 1,-1-1-1,1 0 1,0 0 0,-4 5-1,4-6 3,0-1 0,0 0 0,-1 0-1,1 0 1,0 0 0,0 0 0,-1 0 0,1 0-1,0 0 1,-1 0 0,1 0 0,-1-1 0,1 1-1,-1-1 1,1 1 0,-1-1 0,0 0 0,1 0-1,-1 1 1,-2-1 0,-3-2 26,0 1 1,-1-1-1,1 0 0,0 0 1,0-1-1,1 0 1,-1 0-1,-7-6 0,-5-1-16,-48-21-346,67 31 292,-1 0 0,1 0-1,-1 0 1,1 0 0,0-1 0,-1 1-1,1 0 1,-1 0 0,1 0-1,0 0 1,-1 0 0,1 0-1,-1 0 1,1 0 0,0 0-1,-1 0 1,1 0 0,-1 1 0,1-1-1,0 0 1,-1 0 0,1 0-1,-1 0 1,1 1 0,0-1-1,-1 0 1,1 0 0,0 1-1,-1-1 1,1 0 0,0 1 0,0-1-1,-1 0 1,1 1 0,0-1-1,0 0 1,0 1 0,-1-1-1,1 0 1,0 1 0,0-1-1,0 1 1,0-1 0,0 0 0,0 1-1,0-1 1,0 1 0,0-1-1,0 0 1,0 1 0,0-1-1,0 1 1,0-1 0,0 0-1,1 1 1,-1 1 4,0 0 0,1 0 1,-1-1-1,1 1 0,0 0 0,0-1 0,-1 1 0,1 0 0,0-1 1,0 1-1,1-1 0,-1 0 0,0 1 0,0-1 0,1 0 0,-1 0 1,3 2-1,5 1 32,0 0 0,0-1 0,1 0 0,-1-1 0,1 0 1,0 0-1,-1-1 0,1 0 0,12-1 0,-14 0-11,1-1 1,0 0-1,-1 0 0,1-1 0,-1 0 1,0 0-1,1-1 0,-1 0 1,0-1-1,-1 1 0,1-2 0,-1 1 1,11-9-1,-4 1 53,-1 0 1,-1-1-1,0 0 0,-1-1 1,16-24-1,68-122 158,-66 110-287,-5 10-245,-31 53 241,1 1 1,1 0-1,1 0 1,0 1-1,0-1 1,-2 25 0,-2 104 77,7-133 11,1 0 0,1 0 0,0 0 0,0 0 0,1 0 0,6 17 0,-8-26 5,1 0 0,-1 0 0,1 0 0,-1 0 0,1 0 0,-1 0 0,1 0 0,0 0 0,-1 0 0,1 0 0,0-1 0,0 1 0,0 0 0,0-1 0,-1 1 0,1 0 0,0-1 0,0 1 0,0-1 0,0 0 0,0 1 0,1-1 0,-1 0 0,0 1 0,0-1 0,0 0 0,0 0 0,0 0 0,0 0 0,0 0 0,0 0 0,0 0 0,1-1 0,-1 1 0,0 0 0,0-1 0,0 1 0,0-1 0,0 1 0,0-1 0,1 0 0,4-2 34,-1-1 0,0 0 0,0 0-1,0-1 1,6-6 0,93-119 191,-3 3-439,-58 77-95,-54 102 80,6-31 162,1 1-1,2 0 0,0 0 1,1 0-1,1 0 0,1 0 1,5 27-1,-5-44 72,0-1 0,0 1-1,1 0 1,-1-1 0,1 1 0,0-1 0,0 0-1,0 0 1,1 0 0,0 0 0,0 0-1,0 0 1,0 0 0,0-1 0,5 4 0,-7-6-8,1 0 1,1 1-1,-1-1 1,0 0-1,0 0 1,0 0-1,1-1 0,-1 1 1,0 0-1,1-1 1,-1 1-1,0-1 1,1 0-1,-1 0 1,1 0-1,-1 0 1,0-1-1,1 1 1,-1 0-1,0-1 1,1 0-1,-1 1 1,0-1-1,0 0 1,1 0-1,-1 0 1,0-1-1,0 1 1,0 0-1,3-4 1,3-2 4,-1 0 0,1-1 0,-1 0 0,0 0 0,5-11 0,26-48 53,-4 7-90,-9 21-18,-12 17 0,0 1 0,2 0-1,22-24 1,-36 44 16,0 1 1,0-1-1,0 0 0,0 0 0,0 1 0,0-1 0,0 0 0,0 1 0,0-1 0,0 1 0,0 0 1,0-1-1,0 1 0,0 0 0,0 0 0,1-1 0,-1 1 0,0 0 0,2 1 0,-2-1 8,0 0 1,-1 0-1,1 0 0,0 1 0,-1-1 0,1 0 0,0 1 0,-1-1 0,1 1 0,0-1 0,-1 1 0,1-1 0,-1 1 0,1-1 0,-1 1 0,1-1 0,-1 1 0,1 0 0,-1-1 1,1 1-1,-1 0 0,0-1 0,0 1 0,1 0 0,-1 0 0,0-1 0,0 1 0,0 1 0,4 46 53,-3-1 0,-6 64 0,5-111-43,-9 64 447,35-98 166,1-2-634,1 1 1,34-32-1,-51 57-14,0 0-1,0 1 1,26-15 0,-29 19 10,0 1 1,1 0-1,0 0 1,0 1-1,0 0 1,0 1-1,12-2 1,-19 4 12,-1-1-1,0 1 1,1 0 0,-1 0 0,0 0 0,1 0-1,-1 0 1,0 0 0,1 0 0,-1 0 0,0 1 0,0-1-1,1 1 1,-1-1 0,0 0 0,0 1 0,1 0 0,-1-1-1,0 1 1,0 0 0,0 0 0,0 0 0,0-1 0,0 1-1,0 0 1,0 0 0,0 0 0,-1 1 0,1-1 0,0 0-1,-1 0 1,1 0 0,-1 0 0,1 1 0,-1-1 0,1 2-1,0 5 40,-1-1-1,0 0 1,0 1-1,0-1 0,-3 13 1,0 6-179,6-14 223,-2-12-66,-1 1 1,0-1 0,0 0-1,0 1 1,0-1 0,0 0-1,1 1 1,-1-1 0,0 0-1,0 0 1,1 1 0,-1-1-1,0 0 1,0 0 0,1 1-1,-1-1 1,0 0 0,1 0-1,-1 0 1,0 1 0,1-1-1,-1 0 1,0 0 0,1 0-1,-1 0 1,0 0 0,1 0-1,-1 0 1,1 0 0,6-3 76,-1-1 0,1 1 0,-1-2 1,8-5-1,3-3-25,13-9-89,-24 16-20,0 1 0,1 0-1,0 0 1,0 1 0,0 0-1,0 0 1,1 1 0,-1-1 0,10-1-1,-16 5 44,-1 0 0,1 0 0,0 0 0,-1 0 0,1 0 0,0 0 0,-1 0 0,1 0-1,-1 0 1,1 0 0,0 0 0,-1 1 0,1-1 0,-1 0 0,1 0 0,-1 1 0,1-1-1,-1 0 1,1 1 0,-1-1 0,1 1 0,-1-1 0,1 1 0,-1-1 0,1 1 0,-1-1-1,0 1 1,1-1 0,-1 1 0,0-1 0,0 1 0,1-1 0,-1 1 0,0 0 0,0 0-1,4 26-143,-4-19 106,6 63 280,-6-67-227,0 0-1,0 0 1,0 0-1,1-1 0,0 1 1,0 0-1,0-1 1,0 1-1,0-1 0,1 1 1,-1-1-1,1 1 1,0-1-1,0 0 0,0 0 1,1 0-1,-1 0 1,1 0-1,3 2 0,-4-5 11,0 1 0,1-1-1,-1 0 1,1 0-1,-1 0 1,0 0-1,1-1 1,-1 1 0,0-1-1,1 1 1,-1-1-1,0 0 1,3-1 0,0 0-10,0 1-1,0-1 0,0-1 0,-1 1 0,1-1 0,-1 0-1,0 0 1,5-4 0,29-30 223,-17 16-158,91-91-12,-104 104-23,-1-1 1,8-9 0,-14 16-38,0 0 1,1 0-1,-1 1 1,0-1-1,0 0 1,0 0-1,-1 0 1,1 0-1,0 0 1,-1 0-1,1 0 1,-1 0-1,0 0 1,1 0-1,-1 0 0,0-4 1,-1 6-9,1-1 0,0 1 0,-1-1 0,1 1 0,-1-1 0,1 1 0,-1-1 0,1 1 0,-1-1 0,1 1 0,-1-1 0,1 1 0,-1 0 1,1-1-1,-1 1 0,0 0 0,1 0 0,-1-1 0,1 1 0,-1 0 0,0 0 0,1 0 0,-1 0 0,0 0 0,1 0 0,-1 0 0,0 0 0,1 0 0,-1 0 0,0 0 0,0 1 0,-22 5-171,20-5 183,0 0-10,-1 1-1,0 0 1,1 0-1,0 0 0,-1 1 1,1-1-1,0 1 1,0 0-1,1-1 1,-1 2-1,1-1 1,-1 0-1,-2 5 1,1-1-25,0 0-1,0 1 1,1-1 0,0 1 0,-2 10-1,4-11 97,0-1-1,0 1 0,0 0 1,1 0-1,0 0 0,1 0 1,-1-1-1,2 1 1,-1 0-1,0-1 0,4 9 1,-3-9 0,0-1 1,1-1 0,-1 1 0,1 0 0,0-1 0,0 1 0,0-1 0,1 0-1,0 0 1,0 0 0,0 0 0,0-1 0,0 0 0,9 6 0,-4-5-35,-1-1 0,0 0 1,1 0-1,0 0 0,0-1 0,0-1 1,0 1-1,13-1 0,-8-1 71,-1-1-1,1 0 1,-1-1-1,0-1 1,14-4-1,7-5-1269,-2-1-1,1-2 1,43-27-1,-39 19-2984,0 5 1290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15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1016 2496,'7'-5'4047,"6"-11"-2865,-8 8-539,23-24 150,0 1-1,47-40 1,-52 52-737,67-50 1035,-85 65-1053,10-4 71,-13 11-18,-6 7 55,-32 53 243,-24 49 278,-10 82-460,10-24 55,46-138-3,-1 0 0,-2-2-1,0 0 1,-3 0 0,-22 26-1,25-32 98,15-20-207,0 0 0,0-1-1,-1 1 1,0-1 0,0 1 0,0-1 0,-5 4 0,8-19 160,3 5-322,1 1-1,-1 0 1,6-7 0,8-14 18,4-17 14,20-55 1,-6 11-64,-12 35 14,2 0-1,54-82 1,-36 79-33,58-57 1,-61 70 38,131-162 166,-50 56 222,-113 139-355,-4 4-10,1 0 1,1 1-1,7-7 1,-12 10-5,0 1 1,1 0 0,0 0-1,-1 0 1,1 0 0,-1 0 0,1 1-1,0-1 1,0 1 0,-1-1-1,1 1 1,0-1 0,0 1-1,0 0 1,-1 0 0,1 0-1,0 0 1,0 0 0,2 1-1,-2-1 11,-1 1-1,0-1 0,1 1 0,-1 0 0,1 0 1,-1 0-1,0 0 0,0 0 0,0 0 0,0 0 1,1 0-1,-1 1 0,-1-1 0,1 0 0,0 1 1,0-1-1,0 0 0,-1 1 0,1-1 0,-1 1 1,1 1-1,2 6 71,-1 0 0,1 13 0,-2-17-67,1 11 53,-1 1-1,-1-1 0,0 0 1,-2 1-1,1-1 0,-2 0 1,0 0-1,-1 0 0,-6 16 1,-1-7 178,-1 1 0,-23 34 0,31-53-166,-1-1 0,1 1 0,-2-1 1,1 0-1,-1 0 0,0-1 0,0 0 1,0 0-1,-1 0 0,0-1 0,0 0 1,0 0-1,0 0 0,-1-1 0,1-1 1,-1 1-1,0-1 0,0 0 0,1-1 1,-1 0-1,-1 0 0,1-1 0,0 0 0,-9-1 1,-4-1-6,17 2-92,-1 0-1,1-1 0,-1 0 1,1 0-1,-1 0 0,-5-2 1,10 3 3,-1 0 0,0-1 0,1 1 1,-1 0-1,1 0 0,-1-1 0,1 1 1,-1-1-1,1 1 0,-1 0 0,1-1 0,-1 1 1,1-1-1,0 1 0,-1-1 0,1 1 1,-1-1-1,1 1 0,0-1 0,0 1 1,-1-1-1,1 0 0,0 0-4,0 1-1,0-1 1,1 1-1,-1-1 1,0 1 0,0-1-1,0 1 1,1 0-1,-1-1 1,0 1 0,1-1-1,-1 1 1,0 0-1,1-1 1,-1 1-1,0 0 1,1 0 0,-1-1-1,1 1 1,0-1-1,3 0-68,0-1 0,0 1-1,-1-1 1,9 0-1,169-19-419,6-2 359,-60 3 185,97-19 87,-168 26-46,104-37 1,-150 46 60,0 0 0,-1-1 1,1 0-1,-1-1 0,10-7 1,-22 15-170,-3 6-30,-1-1 1,-1 0-1,-8 7 0,-35 20-72,-2 3-49,-59 29 0,108-64 178,-12 6-51,-18 13 0,31-19 61,0 0 1,0 0-1,0 0 0,0 1 0,1-1 1,-1 1-1,1 0 0,0 0 1,0 0-1,0 0 0,0 0 1,-2 6-1,3-8 16,1 0 0,0 0 0,0-1 0,-1 1 0,1 0 1,0 0-1,0 0 0,0 0 0,0 0 0,0-1 0,0 1 0,0 0 0,0 0 0,0 0 0,1 0 0,-1 0 0,0-1 0,1 1 0,-1 0 1,0 0-1,1-1 0,-1 1 0,1 0 0,-1 0 0,1-1 0,-1 1 0,1 0 0,-1-1 0,1 1 0,0-1 0,-1 1 0,1-1 1,0 1-1,0-1 0,-1 0 0,1 1 0,0-1 0,0 0 0,0 1 0,0-1 0,-1 0 0,1 0 0,0 0 0,0 0 0,0 0 0,0 0 1,1 0-1,5 0 68,0 0 1,0-1 0,0 0 0,9-2 0,-16 3-87,16-4 48,1-1 1,-1-1-1,0-1 1,0 0-1,-1 0 0,0-2 1,0 0-1,-1-1 0,0 0 1,-1-1-1,0-1 1,-1 0-1,0 0 0,-1-1 1,0-1-1,16-28 0,-10 15-63,-10 16-40,10-21 0,-41 66-738,19-25 726,-38 75-403,38-72 472,0 0 0,1 1 0,0-1 0,1 1-1,-1 15 1,3-23 54,1 0 0,0 0 0,0 0-1,1 0 1,-1 0 0,1-1-1,0 1 1,2 6 0,-2-10-32,-1 1 1,1-1-1,0 0 0,-1 1 1,1-1-1,0 0 0,0 0 1,0 0-1,0 1 1,0-1-1,0 0 0,0 0 1,0 0-1,0 0 1,0-1-1,1 1 0,-1 0 1,0 0-1,0-1 0,1 1 1,-1-1-1,1 1 1,-1-1-1,0 0 0,1 1 1,-1-1-1,1 0 0,-1 0 1,1 0-1,-1 0 1,1 0-1,1-1 0,9-2 23,-1 0-1,1-1 1,-1-1-1,0 1 1,0-2-1,13-8 1,20-10 62,59-21-106,81-40-31,-126 53-19,-25 21-464,-32 11 504,-1 0 0,1 0 0,-1 0 0,0 0-1,1 0 1,-1 0 0,1 0 0,-1 0-1,0 1 1,1-1 0,-1 0 0,0 0 0,1 0-1,-1 1 1,0-1 0,1 0 0,-1 0-1,0 1 1,0-1 0,1 0 0,-1 1 0,0-1-1,0 0 1,1 1 0,-1-1 0,0 0-1,0 1 1,0-1 0,0 1 0,0-1 0,0 0-1,0 1 1,0-1 0,1 1 0,-2-1-1,5 16 76,-5-3-62,-4 25 0,2-23-79,-1 23-1,4-33 76,0 0-1,1-1 1,-1 1-1,1 0 1,0 0-1,0-1 1,0 1 0,1-1-1,2 6 1,-1-4 8,0 0 1,1 0-1,0 0 1,0 0-1,0-1 1,1 0-1,0 0 1,0 0-1,0-1 1,6 5-1,-7-7 16,0 0 0,0 1 1,0-1-1,0-1 0,1 1 0,-1-1 0,0 0 0,1 0 0,-1 0 1,1 0-1,-1-1 0,1 0 0,0 0 0,-1 0 0,9-1 0,1-3 67,0 0 0,0 0-1,0-1 1,15-9-1,51-31-36,-45 25 51,-13 7-62,5-2-8,0-1-1,-2-1 1,39-33 0,-8-3-20,76-94 0,-56 45-70,65-118 1,-131 203 8,0-2 0,-1 0 0,-1 0 0,-1 0 0,0-1 0,5-32 0,-11 51 21,-1 0-1,0 0 0,0 1 1,0-1-1,0 0 1,0 0-1,0 0 0,0 1 1,0-1-1,0 0 0,0 0 1,-1 0-1,1 1 1,0-1-1,0 0 0,-1 1 1,1-2-1,-1 2 1,1-1 0,0 1 0,-1 0 0,1 0 0,-1-1 0,1 1 0,0 0 0,-1 0 0,1 0 0,-1 0 0,1 0 0,-1 0 0,1-1 0,0 1 0,-1 0 0,1 0 0,-1 0-1,1 0 1,-1 0 0,1 1 0,0-1 0,-2 0 0,-3 2-124,0 0 0,0 0-1,0 1 1,-6 3-1,3-1 170,-16 12-133,1 0 0,1 2 0,-23 24 0,21-17 83,0 0 0,-24 38 0,-31 59-70,64-98 82,-70 132 152,76-136-50,0-1 0,2 1 0,1 1 1,0-1-1,-4 44 0,9-59-66,1 0-1,0 1 1,0-1 0,1 0 0,0 0 0,0 0 0,1 0 0,1 6-1,-2-9 18,0-1-1,1 1 1,-1-1-1,0 1 1,1-1-1,0 0 1,-1 1 0,1-1-1,0 0 1,0 0-1,0 0 1,0-1-1,0 1 1,1 0-1,-1-1 1,1 1-1,-1-1 1,1 0-1,3 1 1,3 0 53,0-1 0,-1-1 0,1 1 0,0-2 1,0 1-1,0-1 0,0 0 0,9-3 0,-6 1-38,25-3 73,58-19 0,-79 19-74,0 0 1,-1-1-1,0-1 0,0 0 0,26-21 0,-23 16-92,62-55-646,-86 76 630,1 0 1,0 0-1,1 0 0,-7 18 1,-2 2 9,-17 38-53,28-58 142,-1 1-1,1-1 1,0 1 0,0-1 0,0 18 0,2-25-14,0 0-1,0 1 1,0-1 0,0 0 0,1 0 0,-1 0 0,0 0-1,0 0 1,1 0 0,-1 0 0,1 0 0,-1 0 0,1 0 0,-1 0-1,1 0 1,0 0 0,-1 0 0,1 0 0,0 0 0,0-1-1,0 1 1,1 1 0,0-1 1,0 0-1,0-1 1,0 1-1,0 0 1,0-1-1,0 1 0,0-1 1,0 0-1,1 1 1,3-1-1,3-1-10,0 0 0,0-1-1,0 0 1,11-3-1,39-15-17,48-13 120,147-21-237,-239 51 139,25-12 0,-26 10-47,-1 1-1,19-5 1,-29 9-295,-5 2 109,-13 6 24,-20 8 62,34-16 98,-42 19-52,14-8 46,1 2 1,-37 23-1,61-33 31,1 0 0,-1 0 0,1 0 0,0 1 1,0-1-1,0 1 0,1 0 0,-1 0 0,1 0 0,-3 6 0,4-9 8,1 1 1,-1-1-1,1 0 1,0 0-1,0 1 0,-1-1 1,1 0-1,0 0 0,0 1 1,0-1-1,0 0 0,0 0 1,1 1-1,-1-1 1,0 0-1,1 0 0,0 2 1,-1-2 13,1 0 0,0 0 0,0 0 1,0 0-1,0 0 0,0-1 1,0 1-1,0 0 0,0 0 0,0-1 1,0 1-1,1-1 0,-1 1 0,0-1 1,0 1-1,1-1 0,-1 0 1,0 0-1,0 0 0,3 1 0,6-1 54,0 0-1,0 0 0,0-1 0,19-4 1,40-14 18,-39 10-74,-9 3 23,-1 0 1,0-2-1,0 0 1,34-20-1,-29 11-43,0 0-1,31-28 1,12-22 141,170-184-452,-5-18-140,-152 159 531,-39 50-479,-41 60 365,0-1 1,-1 1-1,1-1 1,-1 0-1,1 1 1,-1-1-1,1 0 1,-1 0-1,1 1 0,-1-1 1,0 0-1,1 0 1,-1 0-1,0 1 1,0-1-1,0 0 1,0 0-1,1 0 1,-1 0-1,-1-1 0,1 2-2,-1 0-1,0 0 1,0 0-1,1 1 1,-1-1-1,0 0 1,0 0-1,1 1 1,-1-1-1,0 0 1,0 1-1,1-1 1,-1 0-1,0 1 0,1-1 1,-1 1-1,1 0 1,-1-1-1,1 1 1,-1-1-1,0 2 1,-55 47-238,-48 51 84,52-40 220,-51 79 0,46-52-9,-73 152 1,118-211 113,1 0 0,2 0 0,-11 53 0,19-73-75,0 0 1,0 0-1,1 0 0,1 11 0,-1-16-25,0-1 0,0 1-1,1-1 1,-1 1-1,1-1 1,0 0-1,0 1 1,0-1-1,0 0 1,0 0-1,0 1 1,1-1-1,-1 0 1,1 0-1,-1 0 1,1-1-1,0 1 1,3 2-1,0-1 17,0-1 0,0 1 0,0-1 0,1 0 0,-1-1 0,1 1 0,-1-1 0,1 0 0,0-1 0,-1 1 0,7-1 0,10-1 154,34-7 1,-52 8-192,53-9 116,0-3 1,65-23-1,-101 28-68,0-1 0,-1-2 0,0 0-1,0-1 1,-1-1 0,-1 0 0,0-2 0,30-29 0,-47 42-78,0 1 0,0-1 0,-1 0 0,1 1 0,0-1 0,-1 0 0,1 1 0,-1-1 0,1 0 0,-1 0 0,1 0 0,-1 1 0,1-1 0,-1 0 0,0 0 0,1 0 0,-1 0 0,0 0 0,0 0 0,0 0 1,0 1-1,0-1 0,0 0 0,0 0 0,0 0 0,0 0 0,0 0 0,0 0 0,-1 0 0,1 0 0,0 0 0,-1 1 0,1-1 0,-1 0 0,1 0 0,-1 0 0,1 1 0,-1-1 0,1 0 0,-2 0 0,2 0-2,-1 0 0,0 1 0,1-1 0,-1 1 0,0-1 0,1 1 0,-1 0 0,0-1 0,1 1 0,-1 0 1,0-1-1,0 1 0,0 0 0,1 0 0,-1 0 0,0 0 0,0 0 0,0 0 0,1 0 0,-1 0 0,0 0 0,0 0 0,0 0 1,0 0-1,1 0 0,-1 1 0,0-1 0,0 1 0,-28 14-346,13-6 205,-19 8 199,-29 16 190,56-29-194,0 1 1,0 1-1,1-1 0,0 1 0,-10 11 1,15-15-27,1 0 0,-1 0 0,1 0 0,-1 1 1,1-1-1,0 0 0,0 0 0,0 1 0,0-1 1,0 1-1,1-1 0,-1 1 0,1-1 0,0 1 1,0 0-1,-1-1 0,2 5 0,0-3 25,-1-1 0,1 1-1,1 0 1,-1 0-1,1-1 1,-1 1 0,1-1-1,0 1 1,0-1-1,5 6 1,-2-3-21,1 0 1,0 0-1,0-1 1,1 1-1,-1-1 0,1-1 1,1 1-1,-1-1 1,0 0-1,13 3 0,-13-4-430,1-2 0,0 1 0,0-1-1,0 0 1,0-1 0,1 0 0,-1 0 0,0 0-1,0-1 1,13-4 0,-3 0-2368,1-1 0,-1-2 0,20-10 0,-10 8-317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16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63 7040,'-44'-38'3200,"30"34"-2752,14-1-352,9 5-128,1-4-128,10 1 96,-1-6-736,4 9 416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16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7296,'5'-9'3328,"79"-8"-2912,-23 8 416,6 5-544,32-8-96,6 3-128,42-3 192,-5 4-128,13-1-1376,-17 5 672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21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353 752 2496,'0'0'784,"9"-6"779,-17-4 2425,7 9-3914,0-1 1,1 1 0,-1 0 0,0 0-1,0-1 1,0 1 0,0 0-1,0 0 1,0 0 0,0 0-1,0 0 1,-1 0 0,1 1 0,0-1-1,0 0 1,-1 1 0,1-1-1,-1 0 1,1 1 0,0 0-1,-1-1 1,1 1 0,-1 0 0,1 0-1,-1 0 1,1 0 0,-3 0-1,-5 2 85,0 1-1,0 0 1,0 0-1,-15 9 1,11-6-34,-21 9 270,-70 37 225,93-45-597,0 1 1,0-1-1,1 2 0,0-1 1,1 2-1,-15 16 0,22-23-13,-1 1-1,1-1 0,0 1 1,0 0-1,0 0 0,0 0 0,1 0 1,-1 0-1,0 6 0,2-7 18,-1-1 1,1 1-1,0 0 0,1-1 0,-1 1 0,0 0 0,1-1 0,-1 1 0,1-1 1,0 1-1,0 0 0,0-1 0,0 0 0,0 1 0,0-1 0,1 0 0,1 3 1,0-2 19,-1 0 1,1-1 0,0 1 0,0 0-1,0-1 1,0 1 0,0-1 0,1 0 0,-1 0-1,1-1 1,-1 1 0,1-1 0,0 1-1,-1-1 1,1 0 0,0-1 0,0 1 0,0-1-1,0 1 1,0-1 0,0-1 0,0 1-1,5-1 1,4-3 58,0-1 0,0-1 0,0 0 0,-1 0-1,0-1 1,19-15 0,63-60 148,-55 47-139,-7 4 20,-1 0 1,34-46 0,44-77-53,-67 91-141,-28 43 38,104-158 59,-93 137-42,-3 0 0,26-67 0,-45 101-35,-1 1 1,0 0-1,-1-1 0,1 1 0,-1-1 0,-1 0 0,1 1 1,-1-1-1,0 0 0,-1-9 0,1 16 24,-1-1-1,1 0 1,0 1-1,0-1 1,0 1-1,0-1 1,0 1-1,-1-1 1,1 1-1,0-1 0,0 1 1,-1-1-1,1 1 1,0-1-1,-1 1 1,1 0-1,-1-1 1,1 1-1,0-1 1,-1 1-1,1 0 1,-1 0-1,1-1 1,-1 1-1,1 0 1,-1 0-1,1-1 1,-1 1-1,0 0 1,1 0-1,-1 0 1,1 0-1,-1 0 1,1 0-1,-1 0 0,1 0 1,-1 0-1,0 0 1,1 0-1,-1 0 1,1 1-1,-1-1 1,0 0-1,-3 2-41,0 0-1,0 1 0,-1-1 1,-4 5-1,3-3 35,-20 14-213,2-2 38,-33 30 0,41-31 178,2 0-1,0 2 1,1 0 0,0 0-1,1 1 1,2 0 0,-11 22-1,8-8 59,1 1 0,1 0 1,-8 44-1,9-18 122,-4 65 1,13-113-134,1 0 0,0 0-1,1 0 1,0 0 0,1 0-1,0-1 1,0 1 0,1-1 0,6 13-1,-6-16 26,1 0 0,0 0 0,0 0 0,0-1 0,1 0 0,0 0 0,1 0 0,-1 0 0,1-1 0,0 0 0,0 0 0,1-1 0,8 5 0,-4-4 66,0 0 0,1 0 0,0-2 0,0 1 0,0-1 0,0-1 0,1 0 0,-1-1 0,21-1 0,-5-1 16,0-2-1,0-1 0,32-8 1,-46 9-62,-1-1 1,1 0 0,-1-1-1,22-11 1,-30 13-30,0 0 1,0-1-1,0 1 1,-1-1-1,0 0 0,1-1 1,-1 1-1,-1-1 1,1 1-1,-1-1 1,0 0-1,0-1 1,0 1-1,2-7 0,-1-5 16,0 0 0,-1 0 0,-1-1-1,0-23 1,-2 35-127,0-1 0,-1 0 0,0 1 1,0-1-1,-3-9 0,3 14 19,0 0 1,0-1 0,0 1-1,0 0 1,0 0 0,0 0-1,0 0 1,-1 0-1,1 0 1,-1 1 0,1-1-1,-1 0 1,0 1 0,0-1-1,0 1 1,0 0 0,0-1-1,-3 0 1,4 2 26,0-1 0,0 1 1,0 0-1,0 0 0,-1 0 1,1 0-1,0 0 0,0 0 0,0 0 1,0 0-1,-1 1 0,1-1 1,0 0-1,0 1 0,0-1 1,0 1-1,0-1 0,0 1 0,0 0 1,0-1-1,0 1 0,0 0 1,0 0-1,-1 1 0,-1 1-66,0 1-1,0 0 1,0 0 0,-4 7-1,-1 5 62,0 0 0,1 1 0,0 0-1,2 0 1,0 0 0,1 1 0,0 0-1,2 0 1,0 0 0,1 0 0,2 21 0,-1-36 40,1 15 104,2 0 1,5 22 0,-7-35-76,0 0 0,1 0 1,0 0-1,0-1 0,0 1 0,1-1 1,0 0-1,-1 1 0,1-1 0,1 0 1,-1-1-1,1 1 0,4 4 0,-5-7 12,0 1 0,0 0-1,0-1 1,0 0 0,0 0-1,0 0 1,0 0-1,0 0 1,1 0 0,-1-1-1,0 0 1,1 0-1,-1 0 1,5 0 0,5-2 121,-1 0 1,18-6 0,-29 8-177,192-59 624,-133 43-648,-2-3 0,0-3 0,74-38 0,-90 38-360,-40 22 287,-3 5 29,-3 11 0,-13 23 71,-65 111-24,16-22 211,-6-3 1,-107 141-1,136-212 1938,67-73-1776,-9 6-310,24-24 1,79-110-191,-10-12 55,10-14-39,-78 119 1,52-53 0,-59 72-106,48-38 0,-67 62 107,1 1 1,0 0-1,0 1 1,1 1-1,0 0 1,34-11-1,-46 18 128,0 0 1,1 0-1,-1 1 0,1-1 1,-1 1-1,1 0 0,-1 0 0,1 0 1,-1 1-1,0-1 0,1 1 1,5 2-1,-8-2 10,-1 0 0,1-1-1,0 1 1,-1 0 0,1 0 0,0 1-1,-1-1 1,0 0 0,1 0 0,-1 1-1,0-1 1,1 1 0,-1-1 0,0 1-1,0-1 1,0 1 0,0 0 0,-1 0 0,1-1-1,0 1 1,-1 0 0,1 0 0,-1 0-1,0 0 1,1 0 0,-1 0 0,0-1-1,0 1 1,0 0 0,-1 2 0,0 2 2,0-1 1,-1 1-1,0 0 1,0-1 0,-1 0-1,1 1 1,-1-1-1,0 0 1,0-1-1,-1 1 1,1 0 0,-1-1-1,-7 6 1,-9 9 109,-36 24 1,47-36 12,-7 4 94,0 0 0,0-1 0,-22 9 0,28-15-213,0 0 0,-1-1 0,1 0 0,-1-1-1,1 0 1,-1 0 0,-15-1 0,26-1-30,0 0 0,0 0 0,0 0 0,0 0 0,0 0 0,0 0 0,0 0-1,0 0 1,0-1 0,0 1 0,0 0 0,0 0 0,0 0 0,1 0 0,-1 0 0,0 0 0,0 0 0,0 0 0,0 0 0,0 0 0,0 0 0,0-1-1,0 1 1,0 0 0,0 0 0,0 0 0,0 0 0,0 0 0,0 0 0,0 0 0,0 0 0,0 0 0,-1 0 0,1-1 0,0 1 0,0 0 0,0 0-1,0 0 1,0 0 0,0 0 0,0 0 0,0 0 0,0 0 0,0 0 0,0 0 0,0 0 0,0 0 0,0 0 0,0 0 0,-1 0 0,1 0-1,0 0 1,1-1-1,-1 1-1,1 0 1,-1 0-1,0-1 0,1 1 1,-1 0-1,1 0 1,-1 0-1,1 0 0,-1 0 1,1 0-1,-1 0 1,1 0-1,-1 0 0,1 0 1,-1 0-1,1 0 1,-1 0-1,1 0 0,0 1 1,1-1-12,0 1 1,1 0-1,-1-1 0,1 0 1,-1 0-1,1 0 1,-1 0-1,1 0 0,3-1 1,5 1 10,318-14 322,-287 10-232,0-2 1,-1-2 0,79-25-1,-100 26-14,0-1-1,0-1 0,-1-1 1,-1-1-1,1 0 0,-2-1 1,1-2-1,-2 1 0,22-24 1,-24 21 8,-2 0 0,0-1 0,11-20 1,-17 25-96,0 0 0,-1 0 0,0-1-1,-1 1 1,4-22 0,-7 29-13,0 0 1,-1-1-1,0 1 0,0-1 0,0 1 0,-1 0 0,-1-6 0,2 10 20,0-1-1,0 1 1,-1 0 0,1 0-1,0 0 1,-1-1-1,0 1 1,1 0 0,-1 0-1,1 0 1,-1 0-1,0 0 1,0 0 0,0 0-1,0 0 1,0 1 0,0-1-1,0 0 1,0 0-1,0 1 1,0-1 0,0 1-1,0-1 1,0 1-1,0-1 1,-1 1 0,1 0-1,0-1 1,0 1-1,-1 0 1,1 0 0,0 0-1,0 0 1,-1 0-1,0 0 1,-3 2-31,0-1-1,1 1 0,-1-1 1,0 1-1,1 1 1,0-1-1,0 0 1,-1 1-1,1 0 1,1 0-1,-6 5 1,-2 3-59,1 0 1,-14 19 0,12-12 14,0 1 0,2 0 0,0 1 1,1 0-1,-11 32 0,18-41 46,-1 0 0,1 0 0,1 0 0,-1 17 0,2-25 87,0 1 0,0-1 1,0 1-1,1 0 1,0-1-1,-1 1 1,1-1-1,0 0 1,1 1-1,-1-1 0,1 0 1,-1 0-1,1 0 1,0 0-1,0 0 1,0 0-1,1 0 1,2 3-1,-1-4 32,-1 1-1,1-1 1,-1 0-1,1 0 1,0 0-1,0-1 1,-1 1-1,1-1 1,0 0-1,7 1 1,0-1 100,0-1-1,18-1 1,-14 0-145,29-4 111,1-2 0,-1-2-1,53-18 1,-73 20-61,2-1-41,0-1-1,-1-2 1,23-14-1,70-46-229,-92 55 132,-22 13-15,1 0-1,0 0 1,0 0 0,0 1 0,0 0 0,0 0-1,1 0 1,10-2 0,-16 5 77,1-1 0,-1 1 0,0-1-1,1 1 1,-1 0 0,0-1 0,0 1 0,1 0 0,-1-1-1,0 1 1,0 0 0,0-1 0,0 1 0,0 0-1,0 0 1,0-1 0,0 1 0,0 0 0,0-1 0,0 2-1,-1 0 13,1 7 14,-1-1-1,0 0 1,0 0-1,-1 0 1,-5 14-1,-19 39-28,2-6-8,14-22 927,14-34-778,0-1 1,0 0 0,0 0-1,-1 0 1,1-1 0,0 1-1,3-5 1,15-14-214,23-22 7,2 2 1,56-37 0,-68 54 14,-1 1-267,0 2 0,61-28-1,-95 49 321,0 0 0,0 0-1,0 0 1,0 0-1,0 0 1,1 0-1,-1 0 1,0 0 0,0 0-1,0 0 1,0 0-1,1 0 1,-1 0-1,0 0 1,0 0 0,0 0-1,0 0 1,0 0-1,1 0 1,-1 0-1,0 0 1,0 0 0,0 0-1,0 0 1,0 0-1,0 0 1,1 1 0,-1-1-1,0 0 1,0 0-1,0 0 1,0 0-1,0 0 1,0 0 0,0 1-1,0-1 1,0 0-1,1 0 1,-1 0-1,0 0 1,0 0 0,0 1-1,0-1 1,0 0-1,0 0 1,0 0-1,0 0 1,0 0 0,0 1-1,0-1 1,0 0-1,0 0 1,0 0 0,0 0-1,-1 1 1,1-1-1,0 0 1,0 0-1,0 0 1,-3 11-107,3-11 93,-10 25 2,-16 27 1,13-27-39,-10 27 0,22-51 63,-2 6 12,1 0-1,-1 1 0,1-1 1,0 0-1,1 1 1,-1-1-1,2 1 1,-1 0-1,1 13 0,1-19-4,-1-1 0,1 0 1,0 0-1,-1 1 0,1-1 0,0 0 0,0 0 0,-1 0 0,1 0 0,0 0 0,0 0 0,0 0 0,0-1 0,1 1 0,-1 0 0,0 0 0,0-1 0,0 1 0,1-1 0,-1 1 0,0-1 0,0 1 0,1-1 0,-1 0 0,0 0 0,3 1 0,4-1 87,-1 1-1,1-1 1,9 0-1,1-2-21,-1-1 1,0 0-1,1-1 1,-1-1-1,-1-1 0,1 0 1,-1-1-1,0-1 1,28-18-1,-23 11-111,-1-1 0,0-2-1,0 0 1,-2 0 0,-1-2 0,16-22 0,-30 38 21,6-9-33,1 1-1,13-13 0,-21 22-6,2 0-1,-1 1 0,0-1 1,1 1-1,-1-1 0,1 1 0,-1 0 1,1 1-1,0-1 0,0 1 1,0-1-1,0 1 0,5 0 1,-7 1 25,0 0 0,1 0 0,-1 0 1,0 0-1,1 1 0,-1-1 0,0 1 1,0 0-1,0 0 0,1 0 0,-1 0 1,0 0-1,0 0 0,0 0 0,0 1 1,-1-1-1,1 1 0,0-1 0,2 4 1,3 3 13,-1 1 1,0-1 0,5 11 0,-6-10 14,1 4 640,-10-13-564,1-1 0,0 1 0,0-1-1,0 0 1,0 0 0,0 0 0,0-1 0,1 1-1,-1-1 1,-5-3 0,-14-6-244,17 9 98,0 1 0,0 1 0,-1-1 1,1 1-1,0 0 0,-1 0 0,1 0 0,0 1 1,0-1-1,0 1 0,-1 1 0,1-1 0,0 1 1,1 0-1,-6 2 0,-2 3-26,0 1-1,1 0 1,0 1 0,-13 12-1,23-20 90,-12 11-102,0 1 1,0 0-1,-12 18 0,22-27 108,1-1 0,-1 1 0,1 0-1,0 0 1,0 0 0,0 0 0,1 0 0,0 0-1,0 0 1,0 1 0,0-1 0,0 0 0,1 1-1,0-1 1,0 1 0,0-1 0,0 0-1,1 1 1,1 5 0,-2-8 27,1 0 0,0 1 0,0-1 0,0 0 0,0 0 0,0 0 0,1 0 0,-1 0 0,1 0 0,-1 0 0,1-1 0,0 1 0,-1 0 0,1-1 0,0 1 0,0-1 0,0 0 0,0 0 0,0 1 0,0-2 0,1 1 0,-1 0 0,5 1 0,-3-2-9,1 1 1,0-1-1,-1 0 1,1 0-1,0 0 1,-1-1-1,1 0 1,0 0-1,-1 0 0,1-1 1,5-2-1,14-6 43,1-1 0,-2-1 0,1-1-1,-2-1 1,0-1 0,32-28 0,-12 1-64,-2-2 0,53-75-1,55-107-333,-130 197 296,-1-1-1,21-49 1,-32 63-19,-3 11-13,-1 1 0,0-1 0,-1 0 0,1 0 0,-1 0 0,1-7 0,-2 11 44,0 1-1,0 0 1,0-1-1,0 1 1,0-1-1,0 1 1,0 0-1,0-1 1,0 1-1,0 0 1,-1-1 0,1 1-1,0-1 1,0 1-1,0 0 1,-1-1-1,1 1 1,0 0-1,0 0 1,-1-1-1,1 1 1,0 0-1,0-1 1,-1 1-1,1 0 1,0 0-1,-1 0 1,1-1-1,0 1 1,-1 0-1,0 0 1,-15 1-475,-15 12 87,19-6 340,0 1 0,1 0-1,-1 1 1,2 0 0,-1 1-1,1 0 1,1 1 0,0 0-1,0 0 1,1 1 0,1 0-1,-7 15 1,-2 6 50,2 0 0,2 1 0,-13 59 0,2 34 457,22-109-298,0 1 0,0 0 1,2 0-1,5 35 0,-4-47-72,-1 0 0,1 0 1,1 0-1,-1 0 0,1-1 0,0 1 1,1-1-1,4 7 0,-6-9 7,1-2-1,0 1 1,-1 0-1,1 0 1,0-1-1,0 0 0,1 0 1,-1 0-1,0 0 1,1 0-1,-1 0 1,1-1-1,0 0 0,-1 0 1,1 0-1,8 1 1,-4-1-16,1-1 1,0 0 0,-1 0-1,1-1 1,0 0 0,-1-1-1,1 0 1,-1 0 0,1-1-1,-1 0 1,0 0 0,0-1-1,0 0 1,-1 0 0,13-10-1,-3-1-24,-1-1 0,0 0 0,-1-2 0,23-33 0,43-86 22,-25 38-245,-25 53-624,-31 45 806,0 1 0,0 0 0,0 0 0,0 0 0,0-1 0,0 1 0,1 0 0,-1 0 0,0 0 0,0-1 0,0 1 0,0 0 1,0 0-1,1 0 0,-1 0 0,0-1 0,0 1 0,0 0 0,0 0 0,1 0 0,-1 0 0,0 0 0,0 0 0,0 0 0,1-1 0,-1 1 0,0 0 0,0 0 0,0 0 0,1 0 0,-1 0 0,0 0 0,0 0 0,1 0 0,-1 0 0,0 0 0,0 0 0,0 0 0,1 1 0,-1-1 0,0 0 0,1 11-211,-5 16 83,-70 220 180,66-221 47,-2-1 0,-1 0 0,0 0 0,-2-1 0,-20 27 0,30-48 37,0 1 0,0-1 0,0 0 0,0 0 0,-8 5 0,11-7-94,-1-1-1,0 1 1,1-1 0,-1 1-1,0-1 1,0 1-1,1-1 1,-1 0 0,0 0-1,0 1 1,0-1-1,1 0 1,-1 0-1,0 0 1,0 0 0,0 0-1,0 0 1,0 0-1,1 0 1,-1 0 0,0 0-1,0-1 1,0 1-1,0 0 1,1 0 0,-1-1-1,0 1 1,0-1-1,1 1 1,-1-1-1,0 1 1,1-1 0,-1 1-1,0-1 1,1 1-1,-2-2 1,-6-11 9,-11-23 0,0 0-838,19 36 783,0 0-1,0 0 1,0 0-1,0 0 1,0 1-1,0-1 1,0 0-1,0 0 1,0 0-1,1 0 1,-1 0-1,0 0 1,0 0-1,0 0 1,0 0-1,0 0 1,0 0-1,0 0 1,0 0-1,0 0 1,0 0-1,0 0 1,0 0-1,1-1 1,-1 1-1,0 0 1,0 0-1,0 0 1,0 0-1,0 0 1,0 0-1,0 0 1,0 0-1,0 0 1,0 0-1,0 0 1,0 0-1,0 0 1,0 0-1,0 0 1,0 0-1,0-1 1,0 1-1,0 0 1,1 0-1,-1 0 1,0 0-1,0 0 1,0 0-1,0 0 1,0 0-1,0 0 1,0 0-1,0 0 1,0 0-1,-1-1 1,1 1-1,0 0 1,0 0-1,0 0 1,0 0-1,0 0 1,0 0 0,0 0-1,0 0 1,0 0-1,12 4-292,14 9 364,-13-5 143,1 0 0,0-1 0,0 0 0,0-1 0,30 7 0,9-3 53,91 6 1,-105-15-180,2 1-867,0-1 0,55-7 1,-72-1-1896,-4 3 827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2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306 101 2816,'0'-3'283,"0"1"258,0-1-1,0 0 0,0 0 0,-1 1 0,1-1 0,-1 0 0,1 0 0,-2-3 0,1 5-437,1 0 0,-1 1 0,0-1 0,0 0 0,0 0 0,1 0 0,-1 1 0,0-1 0,0 0-1,0 1 1,0-1 0,0 1 0,0-1 0,0 1 0,0-1 0,0 1 0,0 0 0,-1 0 0,1-1-1,0 1 1,0 0 0,0 0 0,0 0 0,-2 1 0,-8 0 134,0 1 0,0 0 0,0 1-1,0 0 1,1 1 0,0 0 0,-18 10 0,17-8-132,-3 0 18,-12 6 114,-28 18 0,48-25-190,-1-1 1,1 1-1,0-1 1,0 2-1,1-1 1,0 1-1,0 0 1,0 0-1,-6 10 1,10-14-28,0 0-1,0-1 1,1 1 0,-1 0-1,1 0 1,-1 0 0,1 0-1,0 0 1,-1 0 0,1-1-1,0 1 1,0 0 0,1 0 0,-1 0-1,0 0 1,1 0 0,-1 0-1,1 0 1,-1-1 0,1 1-1,0 0 1,0 0 0,0-1-1,0 1 1,0-1 0,0 1-1,0-1 1,1 1 0,-1-1-1,1 0 1,1 2 0,3 2 82,-1-1 0,1 0 0,1-1 0,-1 0 0,0 0 0,14 5 0,-2-4 148,0 0 0,1-1 0,19 1 0,-32-4-178,-1 1-5,0-1 1,1 1-1,-1-1 1,1-1-1,-1 1 1,1-1-1,-1 0 1,1 0-1,-1-1 0,0 1 1,0-1-1,0 0 1,0-1-1,0 1 1,0-1-1,0 0 1,-1 0-1,0-1 1,6-4-1,-6 3-9,-1-1-1,0 1 1,0-1-1,0 1 1,0-1 0,-1 0-1,0 0 1,0 0-1,-1 0 1,0 0-1,0 0 1,0-1 0,-1-7-1,0 6-70,0 0-1,-1 0 0,1 0 1,-2 0-1,1 1 0,-2-1 1,1 0-1,-1 0 0,0 1 1,-5-10-1,-3 0-367,-16-19-1,13 14-231,14 22 615,0 0 0,-1 0-1,1 0 1,0 0 0,0 0-1,0-1 1,0 1 0,0 0 0,0 0-1,0 0 1,0 0 0,0 0-1,0 0 1,0 0 0,0 0 0,0 0-1,0 0 1,0 0 0,0-1-1,-1 1 1,1 0 0,0 0-1,0 0 1,0 0 0,0 0 0,0 0-1,0 0 1,0 0 0,0-1-1,0 1 1,0 0 0,0 0 0,0 0-1,1 0 1,-1 0 0,0 0-1,0 0 1,0 0 0,0 0 0,0 0-1,0-1 1,0 1 0,0 0-1,0 0 1,0 0 0,0 0-1,0 0 1,8-2-39,14 3-113,-12-1 186,119-4 374,-59 0-129,-39 2-105,36 2 0,-57 0-131,0 1 0,-1 1 0,1 0 0,0 0 0,-1 1 0,1 0 0,15 8-1,-23-10-5,0 0 0,-1 0-1,1 0 1,0 0 0,-1 0 0,1 0-1,-1 1 1,1-1 0,-1 1-1,0-1 1,0 1 0,1-1-1,-1 1 1,0 0 0,0-1-1,-1 1 1,1 0 0,0 0-1,-1 0 1,1 0 0,0 3-1,-1-2-16,0-1-1,0 1 0,-1 0 0,1-1 0,-1 1 0,1 0 0,-1-1 1,0 1-1,0-1 0,0 0 0,0 1 0,-1-1 0,1 0 0,-1 1 1,-3 2-1,-12 15 109,-27 22 1,44-42-127,-21 19 100,20-18-77,0 1-1,0-1 0,0 0 0,0 0 0,0 1 0,0-1 0,0 0 0,0 1 0,0-1 0,1 1 0,-2 2 0,2-4 4,1 1 0,-1-1 0,1 0 0,-1 1 0,0-1 0,1 0 0,-1 0 0,1 1 0,-1-1 0,1 0 0,-1 0 0,1 0 0,-1 0 0,1 1 0,-1-1 0,1 0 0,-1 0 0,1 0 0,-1 0 0,1 0 0,-1 0 0,1 0 0,0-1 0,20-3 86,-1 0 0,0-2-1,34-14 1,3-1-99,65-24-162,-40 14-286,-82 30 428,1 1 0,0 0 0,0-1 0,0 1 0,0 0 0,0 0 0,-1 0 0,1 0-1,0 0 1,0 0 0,0 0 0,0 0 0,0 0 0,0 0 0,0 0 0,0 0 0,-1 0 0,1 1 0,0-1-1,0 0 1,0 1 0,0-1 0,-1 1 0,1-1 0,0 1 0,-1-1 0,1 1 0,0 0 0,-1-1-1,1 1 1,0 0 0,-1-1 0,1 1 0,-1 0 0,1 0 0,-1 0 0,0-1 0,1 1 0,-1 0-1,0 0 1,0 0 0,1 1 0,0 5 5,0 0 1,0 1-1,0-1 0,-2 11 0,1-11-8,1 2 22,-1 0 0,1 0 0,0 0 0,1 0 0,3 9 0,-3-13 26,-1-1-1,1 0 0,0 0 1,0 0-1,0 0 0,1 0 1,-1 0-1,1-1 0,0 1 1,0-1-1,6 6 0,-5-5-103,1-1 0,0 1 0,0-1-1,0 0 1,0-1 0,0 1 0,0-1 0,1 0-1,-1 0 1,1-1 0,-1 1 0,1-1-1,0 0 1,0-1 0,-1 1 0,1-1 0,7-1-1,55-7-6336,-41 3 4527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24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24 3328,'1'-3'167,"9"-13"1347,-10 16-1440,0-1 0,0 1 0,1 0 0,-1 0 0,0-1 0,1 1 0,-1 0 0,0-1 0,1 1 0,-1 0 0,0 0 0,1 0 0,-1-1 0,1 1 0,-1 0 0,0 0 0,1 0 0,-1 0 0,1 0 0,-1 0 0,0 0 0,1 0 0,-1 0 0,1 0 0,-1 0 0,1 0 0,-1 0 0,0 0 0,1 0 0,-1 0 0,1 1 0,-1-1 0,1 0 0,2 2 1091,3 3 919,-7 6-1477,-2 4-125,-1 0 1,0-1-1,-1 0 1,0 1 0,-1-2-1,-13 22 1,-58 75 898,9-13-514,42-53-677,3 2-1,1 1 0,-23 75 1,2 42 546,43-163-687,0-1 0,0 1 0,0 0 0,0-1 0,-1 1 0,1 0 0,0-1 0,0 1 0,0 0 0,1-1 0,-1 1 0,0 0 0,0 0 0,0-1 0,0 1 0,1 0 0,-1 0 0,1 0-3,0-1 1,-1 0-1,1 1 0,0-1 0,-1 1 0,1-1 0,0 0 0,-1 0 0,1 1 0,0-1 0,0 0 0,-1 0 0,1 0 0,0 0 1,0 0-1,0 0 0,1 0 0,11-1-24,0-1 0,-1-1 0,1 0 0,0 0 0,18-9 0,-8 3-16,175-55-86,-108 36 68,-73 24 33,0 1 1,0 0 0,26 0 0,-40 3-11,0 1 1,-1-1-1,1 1 1,0-1-1,-1 1 1,1 0-1,0 0 0,-1 0 1,1 1-1,-1-1 1,0 1-1,1-1 1,-1 1-1,0 0 0,0-1 1,0 1-1,0 0 1,0 1-1,-1-1 1,1 0-1,0 0 0,-1 1 1,2 4-1,-1-3 25,0 0 0,0 1-1,-1-1 1,1 1 0,-1-1-1,0 1 1,0 0-1,-1 0 1,0-1 0,0 1-1,0 0 1,0 0 0,-1 5-1,-1-3 56,0 0-1,0 0 0,-1 0 0,1-1 0,-1 1 1,-1-1-1,1 1 0,-1-1 0,0 0 1,-1-1-1,-5 7 0,2-5-32,-1-1 1,0 1-1,0-1 0,-1-1 1,0 0-1,0 0 0,0-1 1,-1 0-1,1-1 0,-1 0 1,0 0-1,0-2 0,0 1 1,0-1-1,-12-1 0,-96-6 380,117 6-433,-7 0 4,0 0 0,0-1-1,1 0 1,-1 0 0,0-1 0,1 0-1,0 0 1,-1-1 0,1 0-1,-12-7 1,-41-29-443,54 34-399,0-1-1,1 0 1,-1 0 0,1 0 0,1-1 0,-8-10-1,3-1-1341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35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760 122 832,'-3'-10'3166,"3"10"-3131,0 0 0,-1 0-1,1-1 1,0 1 0,-1 0 0,1 0 0,0 0-1,-1 0 1,1 0 0,0-1 0,-1 1 0,1 0-1,0 0 1,0 0 0,-1-1 0,1 1 0,0 0 0,0-1-1,0 1 1,-1 0 0,1 0 0,0-1 0,0 1-1,0 0 1,0-1 0,-1 1 0,1 0 0,0-1 0,0 1-1,0-1 1,-3-8 262,3 8-197,0-1-1,-1 1 1,1-1-1,-1 1 1,0-1-1,1 1 1,-1-1 0,0 1-1,0 0 1,0-1-1,0 1 1,0 0-1,-2-2 1,-7-5 232,0 1 1,-1-1-1,1 2 1,-1-1 0,-1 2-1,1 0 1,-1 0-1,0 1 1,0 0-1,0 1 1,0 0 0,-1 1-1,-18-1 1,0 0-186,1 2-1,-1 1 1,0 1 0,1 2 0,-1 1 0,1 1 0,0 2 0,0 1 0,1 1 0,-46 21 0,66-25-125,1 0 0,0 1 0,0 0 0,0 0-1,1 1 1,0 0 0,0 0 0,0 0 0,1 1 0,-6 11 0,2-3 57,0 1-1,2 1 1,0 0 0,-6 24-1,6-16 100,2 1-1,2 0 0,-4 49 1,8-31-120,7 67 1,-5-90 62,2-1 1,1-1-1,0 1 0,15 36 1,-13-42 16,0-1 0,1 1 0,0-2 0,1 1 0,1-2 1,0 1-1,13 11 0,-15-17-76,0-1 1,0 0 0,0 0-1,1-1 1,0 0-1,0-1 1,0 0 0,1 0-1,0-1 1,-1 0-1,1-1 1,0 0 0,0-1-1,0 0 1,11 0-1,16-2 256,0-1-1,63-12 1,-83 11-208,136-31 230,-123 25-294,-1-1-1,-1-1 1,31-18-1,-50 24 6,0 0 0,-1 0 0,0-1 0,0-1 0,0 1-1,0-1 1,-1 0 0,0-1 0,-1 0 0,0 0-1,0 0 1,-1-1 0,0 0 0,0 0 0,-1 0 0,4-13-1,-2 1 42,-1 1 0,-1-1 0,2-40-1,-7-64 129,-1 87-311,-1-1 1,-16-68-1,15 93 34,-1 1 0,-1 0 0,0 1 1,-1-1-1,0 1 0,-1 0 0,0 1 0,-1 0 0,0 0 0,-1 1 0,0 0 0,0 1 1,-1 0-1,-20-12 0,23 17-19,-1 0 1,0 0 0,0 1-1,0 0 1,0 1 0,0 0-1,-1 1 1,1 0-1,-1 0 1,1 1 0,-16 1-1,0 2-99,1 1 0,0 1 0,-31 10-1,25-6-15,-34 17-1,52-20 138,0 0 1,1 1 0,0 0-1,1 1 1,-19 16-1,16-10 20,1 0-1,1 1 1,0 0-1,1 1 0,0 0 1,1 0-1,1 1 0,-9 27 1,8-15 35,1 1 1,2 1-1,1-1 1,-2 42 0,7-59 30,-1-1 1,2 1 0,-1 0 0,2-1 0,0 1 0,0-1 0,6 16 0,-6-22 2,1 1-1,0-1 1,1 1-1,0-1 1,0 0-1,0 0 1,0-1-1,1 1 1,0-1-1,0 0 1,1 0-1,0-1 1,11 8-1,-7-6 44,1-1 0,0 0 0,0-1 0,0-1-1,1 1 1,-1-2 0,17 3 0,-3-3 189,1 0 0,34-3 0,-47 0-157,1 0-1,-1-2 1,0 1-1,0-2 1,0 1-1,-1-2 1,22-10-1,-26 11-63,0-1 0,-1 1-1,0-1 1,0-1-1,0 0 1,-1 0 0,0 0-1,0 0 1,0-1-1,-1 0 1,0 0 0,0-1-1,4-9 1,-5 6 9,-1 1 0,1-1 0,-2 0 1,0 0-1,1-14 0,-1-1-45,-2-31 1,-2 28-64,-8-47 0,8 65-6,-1-1 0,0 1 0,-1 0 1,0 0-1,-1 0 0,-10-15 0,12 20-9,-1 1-1,0 0 1,0 1-1,-1-1 1,1 1-1,-1-1 0,0 1 1,0 1-1,0-1 1,-1 1-1,1 0 1,-1 0-1,0 0 0,0 1 1,0 0-1,0 0 1,0 1-1,0 0 1,-1 0-1,1 0 1,0 0-1,-12 2 0,9 0-3,0 0-1,-1 1 0,1 0 1,0 0-1,0 1 1,0 1-1,0-1 0,1 1 1,-1 1-1,1 0 0,0 0 1,1 0-1,-1 1 0,-12 13 1,5-2 66,1 1 1,0 0 0,1 1-1,2 0 1,0 1 0,1 0-1,0 1 1,2 0 0,1 0-1,-9 43 1,14-56 22,1-1-1,0 1 1,1-1 0,-1 1-1,1 0 1,1-1 0,0 1-1,0-1 1,0 0 0,4 12-1,-3-14 16,0 0-1,1 0 1,0 0-1,-1-1 1,1 1 0,1-1-1,-1 1 1,1-1-1,0 0 1,0-1-1,0 1 1,0-1-1,0 1 1,1-1 0,6 3-1,0-1 97,0 0 0,1-1 0,0 0 0,0-1 0,0 0 0,0-1 0,0 0 0,0-1 0,1 0 0,15-2 0,-17 1-41,0-2-1,0 1 0,0-1 0,0-1 0,0 0 1,-1-1-1,0 0 0,1 0 0,-1-1 0,-1 0 1,14-10-1,-17 10-29,0 0 0,-1-1 1,0 0-1,0 0 1,0 0-1,-1 0 0,0-1 1,0 1-1,-1-1 0,5-12 1,-3 2 8,0 1 0,-1-1 0,3-24 1,-6 26-69,0 0 0,0 0 1,-2 1-1,-3-28 1,2 32-57,0 1 0,0 0 1,-2 0-1,1-1 0,-1 2 1,0-1-1,-10-15 0,11 20-8,0 0-1,0 0 1,0 1 0,0 0-1,0 0 1,-1 0-1,1 0 1,-1 0-1,0 1 1,0-1-1,0 1 1,0 0-1,-1 0 1,1 1 0,-7-3-1,5 3-17,0 1 1,0-1-1,0 1 0,0 0 1,0 0-1,0 1 0,0-1 1,0 2-1,0-1 0,-10 4 0,3 0 37,0 1-1,0 1 0,1 0 0,0 0 0,0 1 1,1 1-1,0 0 0,0 0 0,-11 15 0,-1 3-7,1 1-1,-27 47 0,49-75 56,-18 30 72,-22 49 1,36-69-52,0 0 0,1-1 1,0 1-1,0 1 0,1-1 0,1 0 1,0 0-1,0 1 0,1-1 0,1 11 1,0-17 10,0 0 0,0 0 0,0 0-1,1 0 1,0 0 0,-1 0 0,1 0 0,1-1 0,-1 1 0,0-1 0,1 1 0,0-1 0,-1 0 0,2 0 0,-1 0 0,0-1 0,0 1-1,1-1 1,-1 0 0,1 1 0,0-2 0,0 1 0,0 0 0,5 1 0,5 1 86,1 0 1,0-2-1,-1 1 1,1-2 0,24 1-1,-22-3 1,0 0 0,0 0 0,-1-2 0,1 0 1,0-1-1,-1 0 0,19-8 0,-28 9-70,0 0 0,0-1 1,-1 0-1,1 0 0,-1 0 0,1-1 0,-2 0 1,1 0-1,0 0 0,-1-1 0,0 0 1,0 0-1,-1 0 0,0-1 0,0 1 0,0-1 1,-1 0-1,4-10 0,-4 3-11,0 1 1,-1 0-1,-1-1 1,0-19-1,-2 5-49,-5-33 1,3 45-33,0-1 1,-1 1 0,-1 0 0,0 0-1,-8-16 1,7 22-41,1 0 0,-2 0 0,1 0 0,-1 1 0,0 0 0,-1 0 0,-15-12 0,19 17 28,0 1 0,0-1 0,0 1 0,-1 0 0,1 1 0,-1-1 0,0 1 0,1 0 0,-1 0 0,0 0 0,0 1 0,-1 0 0,1 0 0,0 0 0,0 0 0,-1 1 0,1 0 0,0 0 0,0 0 0,-1 1 0,1 0-1,0 0 1,0 0 0,-5 2 0,-2 3-11,0-1-1,0 2 0,1-1 1,0 2-1,0-1 0,1 2 1,0-1-1,1 1 0,0 1 0,0 0 1,1 0-1,-8 12 0,0 3 77,0 2-1,2 0 0,1 0 0,-12 36 0,25-63-9,-7 18 3,1 0 0,1 1 1,0-1-1,2 1 0,-2 19 0,4-34 19,1 0 0,0 0 1,1 0-1,-1 0 0,0 0 0,1 0 1,0-1-1,0 1 0,0 0 0,0 0 1,1-1-1,0 1 0,-1-1 0,1 1 1,0-1-1,1 0 0,-1 0 0,1 0 1,-1 0-1,1 0 0,0-1 0,0 1 1,0-1-1,0 1 0,1-1 0,-1 0 0,0-1 1,1 1-1,0 0 0,-1-1 0,6 1 1,0 0 37,1 0 0,0 0 0,1-1 0,-1-1 0,0 0 0,0 0 0,0-1 0,12-3 0,78-21 399,-95 23-434,7-1 28,1-1 1,-1 0 0,0-1 0,-1-1-1,1 0 1,-1-1 0,0 0 0,-1 0-1,0-1 1,0 0 0,0-1 0,14-18-1,-14 14-2,-2-1-1,0 0 0,0-1 1,8-25-1,-6 11-8,9-46 0,-14 52-114,-1-1 0,-1 0 0,-1-38 0,-3 54 18,0-1 1,0 0-1,-1 1 0,0-1 0,0 1 0,-1 0 0,0 0 0,-1 0 1,-5-10-1,6 13 0,0 1 1,0-1-1,0 1 1,0 0-1,-1 0 0,0 0 1,0 0-1,0 1 1,0-1-1,-1 1 1,1 0-1,-1 1 1,1-1-1,-1 1 1,-8-3-1,3 2-37,1 1 0,-1 0 0,0 1 0,0 0 1,1 0-1,-1 1 0,-11 1 0,10 0 26,0 1 1,0 0 0,0 0-1,0 1 1,0 1-1,0 0 1,1 0-1,0 1 1,-15 10 0,12-7-6,1 2 0,0-1 1,1 2-1,0 0 1,1 0-1,-13 18 1,8-7 46,2 0 0,1 1 0,0 1-1,2-1 1,1 2 0,1-1 0,0 1 0,-3 27 0,9-42 64,1 0 1,0 0-1,1 0 0,0 0 0,0 0 1,1 0-1,0 0 0,4 14 0,-4-19 6,1 0-1,0-1 0,0 1 1,0 0-1,1-1 0,0 1 1,-1-1-1,2 0 0,-1 0 1,0 0-1,1 0 0,0-1 1,0 1-1,0-1 0,0 0 1,0 0-1,9 4 0,-1-2 37,0 0-1,0-1 0,0 0 1,1-1-1,0 0 0,0-1 1,0-1-1,0 0 0,0 0 1,0-1-1,0-1 0,0-1 1,0 1-1,-1-2 0,18-5 1,-24 7-43,-1-1-1,0 0 1,0-1 0,0 1 0,0-1 0,0 0 0,-1 0 0,1 0-1,-1-1 1,0 1 0,0-1 0,0 0 0,-1-1 0,1 1 0,-1 0-1,0-1 1,0 0 0,2-6 0,-2 3-8,-1 0-1,0-1 1,-1 1-1,0 0 1,0-1-1,-1 1 1,-1-15-1,-1 5-61,-1 1-1,-8-28 0,6 25-27,-2 0 0,-1 1 0,0 0 0,-1 1 0,-1-1 0,-1 2 0,-18-24 0,22 34-36,1-1 0,-1 2-1,0-1 1,-1 1 0,0 0 0,0 1 0,0 0 0,0 0-1,-15-5 1,19 8 36,0 0 1,0 1-1,-1 0 0,1 0 0,-1 0 0,1 0 0,-1 1 1,1 0-1,-1 0 0,1 0 0,-1 0 0,1 1 0,-1-1 1,1 1-1,-1 0 0,1 1 0,0-1 0,-1 1 0,1 0 1,0 0-1,0 0 0,-4 3 0,2 1-12,0-1-1,1 1 1,-1 0-1,1 0 0,1 1 1,-1-1-1,1 1 1,0 0-1,0 0 1,-3 12-1,0 2 1,1 1 0,-6 32-1,10-41 83,0-1-1,1 1 1,1 0-1,0 0 0,1 0 1,0 0-1,4 16 1,-4-22 15,1 0 0,0-1-1,1 1 1,0-1 0,0 1 0,0-1 0,1 0 0,-1 0 0,2-1 0,-1 1 0,0-1 0,1 0 0,0 0 0,1 0 0,7 5 0,1-1 58,2-1-1,-1 0 0,1-1 1,1 0-1,-1-1 1,1-1-1,29 4 1,-23-5 50,0-2 0,0-1 1,0 0-1,1-2 1,30-5-1,-45 5-68,0-1 0,0 0 0,0 0 1,-1-1-1,1 0 0,-1-1 0,0 0 0,0 0 0,0-1 0,0 0 1,-1 0-1,1-1 0,-1 0 0,-1 0 0,1 0 0,5-9 0,-6 6-91,-1-1-1,0 0 0,-1 0 1,0 0-1,0 0 0,-1-1 1,-1 0-1,0 1 0,0-1 1,-1 0-1,0 0 0,-1 0 1,0 0-1,-1 0 0,-3-16 1,4 26-11,0 0 0,0 0 0,0 0 0,-1 1 0,1-1 0,0 0 0,-1 0 0,1 1 0,0-1 0,-1 0 0,1 1 0,-1-1-1,1 0 1,-1 1 0,1-1 0,-1 1 0,1-1 0,-1 1 0,-1-2 0,2 2 11,-1 0-1,1 0 1,-1 0-1,1 0 1,-1 0-1,1 0 1,-1 0-1,1 1 1,-1-1-1,1 0 1,-1 0-1,1 0 1,-1 0-1,1 1 1,-1-1-1,1 0 1,-1 0-1,1 1 0,0-1 1,-1 0-1,0 2 1,-3 2-88,0 0 1,1 1-1,0-1 0,-4 7 1,6-9 95,0-2 13,-11 20-138,-1 0-1,2 1 0,1 0 0,1 1 1,-9 28-1,17-48 187,1 1-1,-1-1 1,1 1-1,-1-1 1,1 0-1,0 1 1,0-1-1,0 1 1,0-1-1,0 1 1,1-1-1,-1 0 1,1 1-1,0-1 1,-1 1-1,1-1 1,0 0-1,0 0 1,1 0-1,-1 0 1,0 0-1,1 0 1,-1 0-1,1 0 1,0 0-1,-1 0 1,1-1-1,3 3 1,-4-4-15,0 1 0,0-1 0,-1 1 0,1-1 0,0 0 0,0 1 0,0-1 0,0 0 0,-1 0 0,1 0 0,0 0 0,0 1 0,0-1 0,0 0 1,-1-1-1,1 1 0,0 0 0,0 0 0,0 0 0,0 0 0,-1-1 0,1 1 0,0 0 0,0-1 0,0 1 0,-1-1 0,1 1 0,0 0 0,-1-1 0,1 0 0,0 1 0,0-2 1,0 1 1,0-1 1,1 1 0,-1-1 0,-1 1-1,1-1 1,0 1 0,0-1 0,-1 0-1,1 1 1,-1-1 0,1 0 0,-1 1 0,1-4-1,-2 1-24,1 1 0,-1-1 0,0 1 0,0-1 0,0 1 0,-1 0 0,1-1 0,-1 1-1,0 0 1,1 0 0,-1 0 0,-1 1 0,-2-4 0,-1-1-111,0 1 0,0 0-1,-1 0 1,-12-8 0,15 12 42,-1-1-1,1 1 1,-1 0 0,1 1-1,-1-1 1,1 1 0,-1 0 0,0 0-1,0 1 1,1-1 0,-1 1-1,0 0 1,0 0 0,0 1-1,1-1 1,-8 3 0,-5 2-79,0 0 0,0 2 0,-19 10 0,-8 3 270,-10 6 83,52-26-170,1 1 0,0-1-1,0 1 1,0 0-1,-1-1 1,1 0-1,0 1 1,0-1-1,-1 0 1,1 0-1,0 0 1,-1 0-1,1 0 1,0 0 0,-1 0-1,1 0 1,0 0-1,-3-1 1,4 0-23,-1 1 1,0-1 0,1 1 0,-1-1-1,0 1 1,1-1 0,-1 0 0,1 1-1,-1-1 1,1 0 0,0 0 0,-1 1-1,1-1 1,0 0 0,-1 0 0,1 1-1,0-1 1,0 0 0,0 0-1,-1 0 1,1 1 0,0-1 0,0 0-1,0 0 1,1 0 0,-1 0 0,0 1-1,0-1 1,0 0 0,1 0 0,-1-1-1,4-13 42,5-17-134,-9 32 45,0-1 1,0 1 0,0-1 0,1 1-1,-1-1 1,0 0 0,0 1 0,0-1-1,0 1 1,0-1 0,0 0-1,0 1 1,0-1 0,0 1 0,0-1-1,-1 0 1,-1 1-557,-2 7 109,2-2 427,0 1 1,0-1-1,1 0 0,0 1 1,0 0-1,1-1 1,-1 1-1,1 0 1,0-1-1,1 1 0,0-1 1,-1 1-1,2-1 1,1 9-1,-2-13 81,0 0 0,-1 0 1,1 0-1,0 1 0,-1-1 0,1 0 0,0 0 0,0 0 0,0 0 1,0 0-1,0 0 0,0-1 0,1 1 0,-1 0 0,0 0 1,0-1-1,1 1 0,-1-1 0,0 1 0,0-1 0,1 1 0,-1-1 1,1 0-1,-1 0 0,0 0 0,1 0 0,-1 0 0,0 0 1,1 0-1,2-1 0,2 0 94,0 0 1,0 0-1,0-1 1,0 0-1,7-3 0,-1-2-63,0 1-1,0-2 1,0 0-1,-1 0 0,-1-1 1,1 0-1,-1-1 0,-1 0 1,0-1-1,0 0 0,-1 0 1,0-1-1,6-13 1,-8 12-70,0 0 0,0-1 0,-1 1 0,-1-1 0,0-1 0,-1 1 0,-1 0 0,0-1 0,-1 1 0,0-1 1,-2 1-1,-1-17 0,1 27-43,1 0 0,-1 1 1,0-1-1,0 1 0,0-1 1,-1 1-1,-1-4 0,2 6 16,1 0 0,-1 0 0,0 0 0,0 0 0,1 0 0,-1 0 0,0 1 0,0-1 0,0 0-1,0 0 1,0 1 0,0-1 0,0 1 0,0-1 0,0 1 0,0-1 0,0 1 0,-1 0 0,1 0 0,0-1-1,0 1 1,0 0 0,-1 0 0,1 0 0,0 0 0,0 0 0,-2 1 0,-2 0-53,1 1 0,0 0 1,-1-1-1,1 2 0,0-1 0,0 0 1,0 1-1,0 0 0,1 0 1,-7 6-1,-4 6-86,-12 17 0,26-32 170,-68 94-326,60-81 291,0 0 1,1 0 0,1 1 0,0 1 0,-5 19-1,10-30 85,0 1-1,0 0 0,1 0 0,-1 0 0,1 0 0,0 0 0,1 0 0,-1 0 0,1 0 0,1 7 0,-1-10-17,0-1 0,-1 1 0,1-1 0,0 1 0,0-1 0,0 1 0,0-1 0,0 0 0,0 0 0,0 1 0,0-1 0,0 0 0,1 0 0,-1 0 0,0 0 0,1 0 0,-1-1 0,1 1 0,-1 0 0,1-1 0,-1 1 0,1-1 0,0 1 0,-1-1 0,1 0 0,0 1 0,-1-1 0,1 0 0,0 0 0,-1 0 0,1-1 0,2 1 0,1-1 37,1 0-1,-1 0 0,0-1 0,0 1 1,0-1-1,0 0 0,0-1 0,0 1 1,0-1-1,-1 0 0,0 0 0,1 0 1,-1-1-1,0 1 0,0-1 0,-1 0 1,1 0-1,-1-1 0,5-7 0,-5 5-37,1 0 0,-2 0-1,1 0 1,-1 0 0,0-1-1,0 1 1,-1-1-1,0 1 1,0-1 0,-1 0-1,0 1 1,0-1 0,-3-14-1,-1 7-31,0 0 0,-1 0 0,-1 1 0,0 0 0,-1 0 0,-1 0 0,-10-15 0,10 19-102,0 0-1,0 0 0,0 0 0,-1 1 0,-1 1 0,-19-14 0,26 19 53,0 2 0,0-1 0,0 0-1,0 1 1,0-1 0,-1 1-1,1 0 1,0 0 0,-1 0-1,1 1 1,-1-1 0,1 1 0,-1 0-1,1 0 1,-1 0 0,1 0-1,-1 1 1,1-1 0,-1 1-1,1 0 1,0 0 0,-1 0 0,1 0-1,0 1 1,0 0 0,0-1-1,0 1 1,-4 3 0,1 0-16,0 1 0,1-1 1,0 1-1,0 0 1,1 0-1,0 1 0,-5 8 1,-1 7-89,-8 23 1,17-42 143,-9 25-107,2 0 1,-8 40 0,14-54 118,1 0 1,-1 1-1,2-1 0,0 0 1,1 1-1,5 26 1,-5-35 36,1-1 0,0 1 0,0-1 0,1 0 1,-1 1-1,1-1 0,0 0 0,0 0 0,1-1 0,-1 1 0,1-1 0,6 6 1,-4-5 18,1 0 0,0 0 1,0-1-1,1 0 0,-1 0 0,1-1 1,14 5-1,0-3 66,0-1 0,0 0-1,0-2 1,1-1 0,34-2 0,-31 0 274,49-8 0,-67 7-346,0 0-1,0-1 0,0 1 0,-1-1 0,1-1 0,-1 0 0,1 0 1,-1 0-1,0-1 0,9-7 0,-7 2-21,-1 0 1,0 0-1,0 0 1,-1-1-1,-1 0 1,0-1-1,0 1 1,-1-1-1,0 0 0,-1-1 1,-1 1-1,0-1 1,0 1-1,0-18 1,-1 6-12,0-1 1,-2 0 0,-6-46 0,4 58-68,-1 0 1,0 0 0,0 0 0,-2 1-1,1-1 1,-1 1 0,-1 0 0,-1 0 0,-7-10-1,10 16-9,-1 1-1,0 0 1,0 0-1,0 0 1,-1 1-1,0 0 0,0 0 1,0 0-1,0 1 1,0 0-1,-12-4 1,7 4-53,0 0 1,0 1 0,0 0 0,0 0 0,0 1-1,-15 1 1,17 0 62,0 1-1,-1 1 1,1 0-1,0 0 1,0 0 0,1 1-1,-1 0 1,-13 8-1,10-4-26,1 0 0,0 1 0,0 0 0,1 1 0,-13 13-1,6-2-46,1 0-1,0 1 1,2 1-1,0 1 1,-16 37-1,19-34 83,1 0 0,-11 47 0,18-61 51,1 0-1,1 0 0,0 0 0,0 0 0,1 0 0,1 0 0,0 0 0,0-1 0,4 13 0,-3-19 48,0 1 0,0-1 0,0 0 0,1 0 0,0 0-1,0-1 1,0 1 0,1-1 0,0 1 0,0-1-1,0 0 1,0 0 0,0-1 0,1 0 0,-1 1 0,1-1-1,0-1 1,0 1 0,0-1 0,1 0 0,-1 0-1,11 2 1,0 0 83,1-2-1,-1 0 0,1-1 1,0 0-1,0-1 1,22-4-1,-26 2-51,0 0 0,-1-1 0,1 0 0,-1-1-1,22-9 1,-26 8-58,-1 1 0,1-1-1,-1 0 1,0 0 0,0-1 0,0 0-1,-1 0 1,10-14 0,-12 15-19,0-1 0,0-1 1,-1 1-1,0 0 0,-1-1 0,1 0 1,-1 1-1,-1-1 0,1 0 1,-1 0-1,0 0 0,-1 0 0,1 0 1,-2-8-1,0-1-44,-2 0 0,0 0 1,0 0-1,-10-26 0,9 31-27,0 1-1,-1-1 1,0 1-1,0-1 1,-1 1-1,0 1 1,-1-1 0,0 1-1,-1 1 1,0-1-1,0 1 1,0 0-1,-1 1 1,-13-8-1,16 10 1,-1 1 0,0 1-1,1-1 1,-1 1-1,0 1 1,-1-1-1,1 1 1,0 0-1,-1 1 1,1 0 0,-1 0-1,1 0 1,-1 1-1,0 0 1,1 1-1,-1 0 1,1 0-1,-1 0 1,1 1 0,0 0-1,-1 1 1,1-1-1,0 1 1,1 1-1,-1-1 1,-8 7-1,-1 2-85,1 0 0,1 1 0,0 1 0,0 0-1,-22 31 1,18-17 62,0 0-1,-23 53 1,36-70 98,1 0 0,0 0 1,0 0-1,2 1 0,-1-1 0,2 1 1,-2 17-1,3-24 39,0-1 0,1 0 1,-1 1-1,1-1 0,0 1 0,0-1 1,0 0-1,1 0 0,-1 1 0,1-1 1,0 0-1,0-1 0,0 1 0,1 0 0,0 0 1,-1-1-1,1 0 0,0 1 0,1-1 1,-1 0-1,0-1 0,6 4 0,-2-2 20,0-1 0,0 0-1,0 0 1,1-1 0,-1 0 0,1 0-1,0-1 1,-1 0 0,1 0-1,9-1 1,12-1 153,39-6 0,-59 5-176,16-1 62,0-1 1,0-1 0,-1-1-1,1-1 1,-2-2-1,1 0 1,-1-1-1,37-24 1,-50 26-60,0 0 0,0-1 0,-1 0 0,0 0 0,-1-1 0,0 0-1,0-1 1,-1 0 0,-1 0 0,0-1 0,0 1 0,7-25 0,-7 17-39,-2 1 0,0-1 0,-1 0 0,0-1 0,-2 1 0,-1 0 0,-3-37 0,2 48-52,0 0-1,-1 0 1,-1 0 0,1 0 0,-1 0-1,-1 1 1,1-1 0,-1 1-1,0 0 1,-10-12 0,9 13-23,-1 0 0,1 0-1,-1 1 1,0-1 0,0 2 0,-1-1 0,0 1 0,1-1 0,-1 2 0,-1-1 0,1 1 0,-11-3-1,5 2-54,-1 1-1,1 1 1,-1 0-1,0 1 1,-25 0-1,27 2 64,1 0 0,0 1 0,0 0 1,0 0-1,0 1 0,0 1 0,0 0 0,1 0 0,-1 1 0,1 0 0,1 1 0,-1 0 0,1 1 0,-16 14 0,0 3-25,2 1 0,1 0 1,1 2-1,2 1 0,0 0 0,-15 34 1,29-53 92,0 2-1,1-1 1,1 0 0,-1 1 0,2 0 0,0 0 0,0-1 0,1 1-1,0 13 1,1-20 17,0 0 0,0 1 0,1-1 0,0 1-1,0-1 1,0 0 0,0 0 0,1 0 0,-1 0 0,1 0-1,0 0 1,1 0 0,-1 0 0,1-1 0,-1 1-1,1-1 1,0 0 0,0 0 0,0 0 0,1 0 0,-1 0-1,1-1 1,0 1 0,0-1 0,5 2 0,0 0 50,0-1-1,1-1 1,-1 1 0,1-2 0,0 1 0,16-1 0,58-5 241,-60 2-245,0-2 0,1 0 0,-1-2 0,40-14 0,-52 15-33,-1 0 1,1-1-1,-1 0 0,-1-1 0,1 0 1,-1-1-1,0 0 0,-1-1 0,1 0 1,-2 0-1,9-11 0,-8 6 1,-1-1-1,0 0 1,-1 0 0,0-1-1,-1 0 1,-1 0-1,-1-1 1,4-29 0,-6 33-56,-1 1 1,-1 0 0,0-1-1,-1 1 1,0 0 0,-1 0-1,-1-1 1,-5-17 0,5 22-29,-1 0 1,0 0-1,0 0 1,0 1-1,-1-1 1,0 1 0,-1 0-1,0 1 1,0-1-1,0 1 1,0 0-1,-13-8 1,9 8-43,0 0 0,-1 0 0,1 2-1,-1-1 1,0 1 0,0 1 0,-1 0 0,1 0-1,-1 1 1,1 1 0,-1 0 0,0 0 0,1 2 0,-1-1-1,0 1 1,1 1 0,-1 0 0,1 0 0,0 2 0,0-1-1,0 1 1,0 1 0,0 0 0,1 0 0,0 1-1,0 0 1,0 1 0,1 0 0,-11 11 0,10-7 30,1 0 1,0 0-1,0 1 0,1 0 1,0 1-1,-7 18 1,1 1 12,-12 48-1,21-60 76,1 0-1,0 0 0,2 1 1,1-1-1,1 35 0,0-50 6,1 0 0,-1 0-1,1 1 1,0-1 0,0 0-1,1 0 1,-1 0 0,1 0-1,0 0 1,0 0 0,1-1-1,0 1 1,0-1 0,0 0-1,0 0 1,0 0 0,1 0-1,0 0 1,0-1 0,0 1-1,0-1 1,0 0 0,1 0-1,0-1 1,-1 1 0,1-1-1,0 0 1,0-1 0,0 1-1,0-1 1,0 0 0,0 0-1,1 0 1,-1-1 0,0 0-1,1 0 1,5-1 0,1 0 19,0-1 0,0 0 1,0-1-1,-1 0 0,1-1 1,-1-1-1,1 0 0,-1 0 1,-1-1-1,1 0 0,-1-1 1,0 0-1,-1-1 0,1 0 1,8-10-1,-4 1-21,-1-1-1,0-1 1,-1 0 0,-1-1-1,-1 0 1,-1-1 0,8-24-1,-13 30-43,1 0-1,-2 0 0,0 0 0,-1-1 0,-1 1 0,0-29 0,-2 36-4,0 0-1,0-1 0,-1 1 0,0 0 0,0 0 0,-1 0 0,0 1 0,0-1 1,-1 1-1,0-1 0,-1 1 0,1 0 0,-1 1 0,-8-9 0,6 8-64,1 0 0,-2 0-1,1 1 1,-1 0-1,0 1 1,0-1-1,-1 1 1,1 1 0,-1 0-1,0 0 1,-1 1-1,1 0 1,0 0 0,-1 1-1,0 1 1,-15-2-1,13 3-3,0 1 0,0 0 0,0 1 0,0 0 0,1 1-1,-1 0 1,1 1 0,0 0 0,-1 1 0,2 0 0,-1 1 0,1 0-1,0 0 1,-13 11 0,4 0-41,0 0 0,2 2-1,0-1 1,1 2 0,-19 29 0,24-30 77,1 0 0,0 1 0,2 0 0,0 0 0,-9 41 0,15-51 82,0 1 0,0 0-1,1 0 1,1 0 0,0 0 0,1 1 0,0-1-1,0 0 1,1-1 0,1 1 0,0 0 0,0-1-1,6 13 1,-6-17 16,0-1 0,1 0 0,-1 0 0,1 0-1,0-1 1,0 1 0,1-1 0,-1 0 0,1 0 0,0-1-1,0 1 1,0-1 0,0 0 0,1 0 0,-1-1 0,1 0 0,0 0-1,0 0 1,0-1 0,0 1 0,0-1 0,9 0 0,3-1 22,-1 0 0,1-1 0,-1-1 0,1 0 0,-1-2 0,24-7 0,-17 4-7,-1-2-1,0-1 0,0 0 0,-1-2 1,-1 0-1,0-2 0,-1 0 0,0-2 1,-1 0-1,-1-1 0,-1 0 0,0-2 0,17-24 1,-10 8-2,-2-1 0,-1-1 1,-2-1-1,20-56 1,-32 75-525,2 1 1,13-22 0,-22 40 435,0 0 1,0 0-1,0 0 1,0 0-1,0-1 0,0 1 1,0 0-1,0 0 1,0 0-1,0 0 1,1 0-1,-1 0 1,0 0-1,0 0 1,0 0-1,0 0 0,0 0 1,0 0-1,0 0 1,1 0-1,-1 0 1,0 0-1,0 0 1,0 0-1,0 0 1,0 0-1,0 0 0,0 0 1,1 0-1,-1 0 1,0 0-1,0 0 1,0 0-1,0 0 1,0 0-1,0 0 1,0 0-1,1 0 0,-1 0 1,0 0-1,0 0 1,0 1-1,0-1 1,0 0-1,0 0 1,0 0-1,0 0 1,0 0-1,0 0 0,0 0 1,0 0-1,1 1 1,-1-1-1,0 0 1,5 12-293,4 16 187,-1 16 99,-2 0-1,1 47 1,-8 91 247,0-166-221,-1-1 0,0 0 0,0 1 1,-8 21-1,8-32 22,0 0 1,0 0-1,0 0 0,0 0 0,-1 0 1,0-1-1,0 0 0,0 1 0,0-1 1,-1 0-1,0 0 0,0-1 0,0 1 1,0-1-1,0 0 0,-1 0 0,-5 2 1,-7 2 147,-1-1 0,0-1 0,-36 5 0,-56-1 153,49-9-33,-63-9-1,113 8-277,5 1-482,1-1 0,0 0 0,-1 0-1,1-1 1,0 1 0,0-1 0,-1 0-1,1-1 1,-6-4 0,9 7 186,1-1 0,0 0 0,1 0 0,-1-1 0,0 1 1,0 0-1,0 0 0,1 0 0,-1-1 0,0 1 0,1 0 0,0 0 1,-1-1-1,1 1 0,0-1 0,-1 1 0,1 0 0,0-1 0,0 1 0,0-1 1,0 1-1,0 0 0,1-1 0,-1 1 0,1-3 0,-1 0-426,8-25-2860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09:55.82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367 1 1472,'0'3'1925,"-9"1"-522,7 1-875,1-4-495,0 0 0,0 0 0,1 0-1,-1-1 1,0 1 0,0 0 0,0 0 0,0-1 0,0 1 0,0 0 0,0-1 0,0 1 0,0-1-1,0 1 1,0-1 0,0 0 0,-1 1 0,1-1 0,0 0 0,0 0 0,0 0 0,-2 0 0,-15 4 426,-62 28 522,-25 12 278,94-39-1101,0-1 1,0 0-1,-15 2 0,-16 6-23,37-10-123,4-1-6,-1 0 1,0-1-1,0 1 0,0-1 0,1 1 0,-1-1 1,0 0-1,0 0 0,-3 0 0,22 6 431,-11-3-455,1-1-1,-1 0 1,12 2-1,6-3 40,0-1 0,1-1 0,42-9 0,10 1 18,-47 7-71,-1 1 0,36 4 0,-62-3 36,0 0 1,0 1 0,1 0-1,-1 0 1,0 0 0,0 0-1,0 1 1,0-1 0,0 1 0,0-1-1,-1 1 1,1 0 0,0 0-1,-1 0 1,4 4 0,0 2 35,0 1 1,0-1-1,7 16 1,-6-11 4,-6-11-26,-1 0-1,0 0 1,0 0-1,0 0 1,0 0 0,0 0-1,0 0 1,0 0-1,-1 0 1,1 0-1,-1 0 1,1 0-1,-1 0 1,0 0-1,0 0 1,1-1-1,-2 1 1,-1 3-1,0 0 12,0-1 0,0 1 0,0-1-1,-1 0 1,1 0 0,-8 5-1,7-6 18,0 0 0,0-1-1,-1 1 1,1-1-1,-1 0 1,1-1 0,-1 1-1,0-1 1,-6 1-1,2-1-65,1-1-1,-1 0 1,1-1-1,-17-2 0,9 0-140,7 2 199,-1-1 0,-15-5 1,20 6-51,0 0 0,0 0 0,0 0 0,0 0 1,0 1-1,0 0 0,0 0 0,0 0 0,0 1 0,-8 1 1,-6 3 160,-26 11 1,17-6-557,39-13 56,53-19 177,-45 15 107,14-8-215,-53 23-2716,8-1-75,3 1 907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0:07.43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2097 892 1728,'-1'-4'8016,"-6"1"-7746,1 0 0,0 0 0,-1 1 1,1 0-1,-1 0 0,0 1 0,0 0 1,1 0-1,-15 0 0,-7 2 113,-32 5 0,23-1-193,26-4-87,1 1-1,-1 1 0,1 0 0,-20 8 1,-36 22-28,-20 23 525,57-36-747,-4 5 419,-11 6-165,39-28-120,0 0 0,0 0 0,1 1-1,0-1 1,-1 1 0,-3 5 0,-12 11 94,6-10-22,0 0 0,-1-1-1,-18 8 1,24-11-105,-1 0 1,-12 10-1,15-10 18,0 0 1,-1-1-1,0 0 0,0 0 0,-9 4 0,4-3 35,11-5-6,1-1-1,-1 1 1,1 0 0,-1-1-1,0 1 1,1-1 0,-1 1 0,0-1-1,1 0 1,-1 1 0,0-1-1,-1 0 1,-5 1-65,0 1 0,1 0 0,-1 1 0,1-1 0,-8 5 0,1-1 44,9-5 8,0 1 1,0 0-1,0 0 0,0 1 1,1 0-1,-6 3 1,-26 15-309,31-18 306,1 0 0,-1 0 0,0 0 0,0-1 0,-8 4 0,-4 1-52,13-4 35,0-1 0,0 1 1,0 0-1,-4 4 0,-14 10-49,13-11 71,1-1-18,0 0 0,0 0 0,0 1 0,1 0 0,0 1 0,-10 10 0,-12 25 27,27-40-16,1 1-1,0-1 0,0 1 1,0-1-1,0 1 0,1-1 0,-1 1 1,1 0-1,-1 3 0,-2 10-18,1-7-34,1 1 1,-1 17-1,0-5 152,-5 92-110,6-51 87,1-41-53,-2 27 1,1-39 3,0-1-1,0 1 1,2 18 0,0-16 5,0 0 1,-1 0-1,0 0 1,-1 0 0,0 0-1,-1 0 1,0-1-1,-6 17 1,-1 14-17,8-22 28,1-10-115,0-4 69,0 0-1,0 0 1,0 0 0,1 0-1,0 0 1,0-1-1,1 1 1,-1 0-1,1 0 1,4 7 0,0-2-2,0-1 0,0 0 0,14 17 0,-6-13-5,13 18 199,-10-11-305,-13-15 123,0-1-1,0 1 0,7 12 1,24 39 8,-29-48 0,-2-3 6,1 1 0,-1 0 1,-1 0-1,5 11 1,-6-13 19,0 0 0,0-1 0,1 1 0,-1-1 0,1 1 0,0-1 0,0 0 0,1 0 0,6 5 1,2 2-15,24 14 1,1 1-267,-29-21 398,1 4-924,-8-7 749,0 0-1,0-1 1,0 1 0,0-1-1,0 1 1,0-1 0,0 1 0,1-1-1,0 2 1,31 24 322,-10-9-364,-15-12 117,1 0 0,0 0 1,0 0-1,0-2 0,0 1 0,14 4 0,71 33-156,-28-12 198,-53-25-69,20 11 0,11 4-25,-26-14 20,0-1-1,0 0 1,1-2-1,-1 0 0,1-1 1,22-1-1,18-3 30,0-3 0,65-13 0,-16-7-14,-95 23-21,-8 1-1,0 0 0,0 0 1,0-1-1,0 1 0,0-1 0,0 0 0,5-3 1,17-8 39,-22 11-58,0 0 0,0 0-1,0-1 1,8-5-1,10-7 160,-18 13-134,-1 0 0,0 0 0,0-1 0,0 0 0,0 0 0,0 0 1,-1 0-1,0-1 0,6-7 0,-7 9-27,0 0 0,0 0 1,0-1-1,0 1 0,1 0 0,3-2 0,-3 2 15,0 0-1,-1 0 1,1 0 0,-1-1-1,0 1 1,2-3-1,39-42 113,-26 20-325,0 0 248,24-30-1,-14 22 112,6-10-68,24-24-200,6-7 426,-42 53-283,28-40 0,-45 57-42,-1-2 0,1 1 0,-1 0 0,0-1 0,3-14 0,6-42-188,-7 32 166,0-31-11,10-4-93,8-108 0,-11 62-33,-10 93 112,-1 0 1,-2-21 0,0 3 215,0 26-167,0 0 0,-1 0 0,0 1-1,-7-19 1,2 15-8,-1 0-1,-1 1 0,0-1 0,-20-23 1,24 32 32,-34-39 242,-21-28-414,43 46 164,-21-40 1,31 52 22,-2 1 0,1 0 0,-2 0 0,0 1 0,0 1 0,-1 0 0,-26-22 0,28 27 9,0-1 1,-1 1 0,0 0-1,0 1 1,-1 0 0,-19-8 0,8 3 26,-12-7 389,21 13-363,-29-9 647,-14-5-335,44 16-234,9 2-189,0 0-1,0 0 1,0 0 0,0 0 0,0 1-1,-1 0 1,-4-1 0,-7 3-355,8-4 410,7 2-25,0 0-1,0 0 1,-1 0 0,1 0 0,0 0 0,0 0-1,0 0 1,0 0 0,0 0 0,0 0 0,0 0-1,0 0 1,0 0 0,0 0 0,0 0 0,-1 0-1,1-1 1,0 1 0,0 0 0,0 0 0,0 0-1,0 0 1,0 0 0,0 0 0,0 0 0,0 0 0,0-1-1,0 1 1,0 0 0,0 0 0,0 0 0,0 0-1,0 0 1,0 0 0,0 0 0,0 0 0,0-1-1,0 1 1,0 0 0,0 0 0,0 0 0,0 0-1,0 0 1,0 0 0,1 0 0,-1 0 0,1-6-48,-26 9-1887,21-6 2039,0-1 0,0 0 0,0 0 0,-5-6 0,5 5-76,0 1 1,0-1 0,0 1-1,-1 0 1,1 0 0,-1 1-1,0 0 1,0 0 0,0 0-1,-1 0 1,-5-1 0,-9-4 25,-37-7-1,32 9 142,-147-24 196,89 18-245,-14-10 50,-10-1-160,89 19-29,11 3-30,-1-1 0,0 1 1,0 0-1,1 0 1,-1 1-1,-9 1 0,-10 0-167,20-1 145,0 1 1,0-1 0,-11 3 0,-69 14 136,-24 7-96,69-16 35,24-5 11,-21 7 0,15-3-81,5-1-22,0 0 0,1 1 0,-27 15 0,18-12 50,23-9 21,1 0 1,-1 1-1,1-1 1,-1 1-1,-4 2 1,-2 2 53,0 0 0,0 0 0,-12 4 0,13-7-44,1 1-1,-1 0 1,1 0 0,0 1-1,-11 9 1,5-1-60,1-1 0,-16 23 0,14-13 134,2 0 1,1 2 0,-14 35 0,-1 2 81,-44 95-17,56-128-127,-2-1 1,-34 44 0,-25 32 438,63-83-417,1 1 1,1 0-1,-10 30 0,4-4-25,2 2-1,2 0 0,3 0 1,2 1-1,-4 92 0,14-102 130,3 1 0,1-1 0,19 68 0,5 26 176,0 20-170,-21-117-74,1-1-1,19 41 1,-13-47-43,0 0 0,3-1 0,24 31 0,-25-39-12,2 0 0,0-1 0,24 17 0,-4-2 337,-32-29-273,102 101 446,-20 2-461,-82-98-40,2 0 0,-1-1 1,1-1-1,1 1 0,0-2 0,0 1 0,1-1 0,24 12 1,6-1-136,61 18 0,-31-12 87,-43-16 59,1-1 0,42 5 0,-52-9-139,36 2 113,-1-1-1,62-4 0,-74-1-122,-6 2 214,-27 0-87,0-2-1,1 1 1,11-2 0,247-32-29,-226 27-83,-21 4 97,0-2 0,23-6 0,-19 2-13,-6 3 32,-1-1 0,1-1 0,-1 0 1,-1-2-1,21-12 0,4-8-190,-1 0 86,1 1-1,52-23 0,24-7 192,7-4 80,-115 58-215,99-48-162,-87 40 130,0-2-1,34-25 1,-33 17 14,0 0 0,-1-2 0,36-48 0,-40 45-310,-2-1 1,20-43-1,19-68-121,-1-6 301,-40 112 115,1 1 0,26-40-1,-22 43-92,-1-1 0,-2 0 0,26-64 0,18-129-24,-53 189 240,-2 1 0,-2-1 0,-1-1 0,-2 1 0,-3-38 0,-6-3-198,2 25 134,0-101 1,3-107 89,-9 169 88,6 56-254,4 17 16,-2 0 1,1 0-1,-2 0 0,0 0 1,-1 1-1,0 0 0,-2 0 1,1 0-1,-2 1 0,-18-24 1,1 5 15,12 16-50,0 0 0,-28-26 1,-40-35 76,-73-92 0,154 169-3,-12-12 65,0 0 0,-1 0 0,-19-12 0,8 6 122,-38-20 89,54 33-282,-1 1 0,1 0 0,-1 0 0,0 1 0,0 0 0,-19-3 0,14 3 10,-14-4-130,0 2-1,0 1 1,-1 2-1,1 0 0,-40 3 1,-84 1 171,83-2 51,52 1-84,-1-2-1,-24-5 1,-7-2 33,39 7-68,0 0 0,1-1 0,-21-8 0,-15-4-30,-12 2 28,-1 2 1,-101-6-1,15 16-228,80 2 189,50 0 13,0 0 0,1 1 0,-20 6 1,-6 1-314,13-3 415,-35 13 1,13-2-57,-11 3-39,2 4 0,0 1 0,2 4 0,-57 37 0,93-52 48,0 0 0,1 1 0,1 1 0,0 1 0,-17 21 0,29-29 0,-16 18 0,-26 25 0,22-20-63,2-3 14,-59 42 51,60-52 38,-1-2-38,-1-1-1,-50 25 0,8-6-58,36-17 83,-67 44-66,85-52 51,0 0 0,1 1 1,1 0-1,0 1 0,-13 19 0,8-9 7,2 0-1,1 1 0,-18 44 1,-29 109 227,46-137-273,-8 23 99,13-44-87,1 1 0,-6 25 0,-14 49 160,21-58-144,2 0 0,2 0 0,0 44 0,14 108 0,-5-98 0,7 2 86,-3-26-39,3-5-52,8 66 388,-13-87-254,54 329 249,-56-342-354,16 41 0,-3-12-616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0:26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2588 1312,'2'1'189,"-1"-1"-1,1 1 1,-1-1-1,1 1 1,-1 0 0,1 0-1,-1 0 1,0 0 0,1 0-1,-1 0 1,0 0-1,2 2 1,11 9 719,-9-10-775,1 0 1,0-1 0,0 1-1,0-1 1,0 0-1,0-1 1,0 1-1,0-1 1,0-1 0,0 1-1,8-2 1,20 0-20,24-2-21,-39 2-23,1 1 1,28 2-1,-40-1-2,1 0 0,0 0 0,15-3 0,12 0-20,-14 2 35,1 0-1,-1-1 1,24-5 0,-6 0-9,0 1 1,0 3 0,73 3-1,-52 0-106,94-7 396,-89 3-424,28 0 401,140-15 102,-52-1-274,-15 2-60,85-19 259,-222 35-248,30 1 1,21-1 80,227-4-139,-187 7 143,-2 5 206,36-16-389,-96 5-17,76 2 0,-52 4 60,22 3 56,-76-4-77,-1 0-1,52-8 1,-22 2 17,37-10-71,52 0 138,-101 11-37,-17 2-72,56 1-1,56 3-2,-77-2 336,-52 1-359,1-2 1,0 1 0,-1-2 0,1 0 0,19-7-1,-2 4 144,-23 5-127,0 0 0,-1-1 0,9-2-1,11-7 6,1 1 0,0 2-1,35-7 1,34-6 46,-51 10 4,70-8 1,-99 17-66,0 2 33,0-2 0,1 0 1,17-6-1,98-24 598,-118 29-691,-8 1 50,-1 1 1,0-1-1,9-5 1,8-3 10,64-19 226,-34 11-18,71-16 0,-66 23 239,-1-3 0,81-30 0,-123 37-379,0-1 0,14-9 1,6-4-33,-16 10-40,-1-1-1,0-1 1,-1-1-1,19-20 0,10-8 65,21-12 53,2 4-1,100-56 1,-99 68-157,36-22-79,-21 11 204,-6 5-36,3-11 100,32-18-185,-28 27-7,65-38-38,-119 64 97,-1-1 0,47-42 0,-40 25 86,40-50-1,-47 54-108,1 2-1,60-48 0,-68 62 64,1 2-1,0 0 1,37-16-1,85-30-237,-118 51 150,16-7 32,44-28 0,-69 35 8,-2-1 0,1-1-1,-2-1 1,0 0 0,0-1 0,-2-1-1,0 0 1,19-28 0,91-122-219,-93 127 300,-17 21-81,1 1 1,1 1-1,1 1 0,34-25 1,-39 31-8,-5 4-19,1 0 0,-1 0 0,11-5 0,30-14-43,-31 14 33,4-2 121,27-10-47,-44 20-45,1 0 0,-1-1 0,0 1 0,6-5 0,1-1 113,1 1-87,12-9 0,-63 29-1667,-52 19 1223,-55 22 376,-1 8 178,142-59 16,-1-1 1,0 0 0,0-1 0,1 1 0,-1-1 0,-7 1 0,12-2-129,1 0 1,-1 0 0,1 0 0,-1 0 0,0 0 0,1 0 0,-1 0 0,1-1 0,-1 1-1,1 0 1,-1 0 0,0 0 0,1-1 0,-1 1 0,1 0 0,-1-1 0,1 1 0,-1 0 0,1-1-1,0 1 1,-1-1 0,1 1 0,-1-1 0,1 1 0,0 0 0,-1-1 0,1 0 0,0 1-1,0-1 1,-1 1 0,1-1 0,0 1 0,0-1 0,0-1 0,2-21-200,-1 13-15,-1 11 164,1-1 1,-1 1 0,0-1 0,1 1 0,-1-1 0,1 1 0,-1-1 0,1 1 0,-1-1-1,1 0 1,-1 1 0,1-1 0,-1 0 0,1 1 0,0-1 0,-1 0 0,1 0 0,-1 0-1,1 0 1,0 1 0,-1-1 0,1 0 0,-1 0 0,1 0 0,0 0 0,-1 0 0,1 0-1,0-1 1,-1 1 0,2 0 0,28-3 477,-23 2-566,105-18 495,10-2-513,-102 19 53,6-2-28,0 1-1,1 2 0,-1 1 1,33 3-1,-58-3 101,0 1 0,1-1 1,-1 1-1,0-1 0,0 1 0,0 0 1,0-1-1,1 1 0,-1 0 0,0 0 1,0-1-1,-1 1 0,1 0 0,0 0 0,0 0 1,0 1-1,-1-1 0,1 0 0,0 0 1,-1 0-1,1 0 0,-1 1 0,1-1 1,-1 0-1,0 0 0,0 1 0,1 2 1,0 5 110,0 0 1,-1 0 0,-1 11 0,1-6-34,-1 22-61,2 45 223,0-72-159,0 1 0,1-1-1,0 0 1,0 1 0,1-1-1,6 12 1,9 11 424,1-1-149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1:39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9 2912,'1'-1'110,"-1"0"0,16-5 6603,-24 6-6408,-1 2-1,1-1 1,0 1-1,0 0 1,0 1 0,0-1-1,0 2 1,1-1-1,-12 8 1,1 0-56,1 1-1,-26 22 1,33-23-232,0-1 0,0 1 0,1 1 0,0 0 0,1 0 0,-8 15 0,12-18 17,0 0 1,0 0 0,1 0 0,0 0 0,0 0-1,1 1 1,1-1 0,-1 1 0,2-1-1,-1 12 1,2-17 38,-1 0-1,1 1 0,0-1 1,0 1-1,1-1 0,-1 0 0,1 0 1,0 0-1,0 0 0,0 0 1,5 6-1,-6-8-36,0-1 1,1 0-1,-1 1 0,0-1 1,1 0-1,-1 0 0,1 1 1,-1-1-1,1-1 1,0 1-1,-1 0 0,1 0 1,0-1-1,0 1 0,0-1 1,-1 1-1,1-1 0,0 0 1,0 1-1,0-1 0,0 0 1,0 0-1,-1-1 0,1 1 1,0 0-1,0-1 0,0 1 1,0-1-1,-1 1 1,3-2-1,1-1 38,1 0 0,-2 0 0,1 0 0,0-1 0,-1 0 0,1 0 0,-1 0 0,0 0 0,-1-1 0,1 0 0,-1 0 0,0 0 0,5-9 0,1-7 39,-1-1 0,8-27 0,-5 10-118,-1 1-475,-10 38 475,0-1 0,0 1 0,0 0 0,0 0-1,0 0 1,0 0 0,0 0 0,1-1 0,-1 1-1,0 0 1,0 0 0,0 0 0,0 0-1,0 0 1,0 0 0,0 0 0,0-1 0,0 1-1,0 0 1,0 0 0,1 0 0,-1 0 0,0 0-1,0 0 1,0 0 0,0 0 0,0 0-1,0 0 1,1 0 0,-1 0 0,0-1 0,0 1-1,0 0 1,0 0 0,0 0 0,0 0-1,1 0 1,-1 0 0,0 0 0,0 0 0,0 0-1,0 1 1,0-1 0,1 0 0,-1 0 0,0 0-1,0 0 1,7 7-86,4 11 166,1 8 138,-5-10-73,1 0 0,1 0-1,1 0 1,21 25 0,-19-27-22,1-2 0,0 0 0,1 0 0,16 9 1,-23-16-82,1 0 1,0-1-1,1 0 0,-1-1 1,0 1-1,1-2 1,0 1-1,0-1 1,17 1-1,10-4-730,0 1 159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0:31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1307 1728,'18'5'4230,"8"3"-3463,-8-6-623,0 0 0,-1-1-1,1-1 1,31-4 0,13 1 54,-29 1-11,39-6 0,-62 7-102,13-3 9,366-37 239,-368 40-284,0-1 12,34 3-1,-40 0-22,0-1 0,0-1 0,18-2 0,1-1 98,-13 1-64,1-1-1,40-14 0,-6 2-141,3 3 147,2 2-1,77-2 1,-46 12 89,25-2-7,-42 0-234,-60 1 25,-1 2 0,28 1 0,-3 0-29,102-6 426,-4-6-358,-85 6 215,-31 2-142,0 1 0,26 2-1,-14 2-125,-1-2 0,64-6 0,-34 1-5,48-11 426,1 10-458,-48 3 16,27 3 300,147 18 1,-205-15-173,-7-1 93,25-2 0,-15-1-45,36-6 117,40-1-172,6 0 51,-51 6 72,47 2 76,19 1-153,-76-1 60,-26-2-154,0 0-1,34-8 1,-54 8 48,84-12 168,99 9 185,-112 5-455,141-5 468,-151-8-184,-22 2-57,135-13-12,-113 15-165,-31 6 50,60 3-1,-37 2 28,-14-2-81,88-3 19,-71-10-36,-20 5 58,11-1-5,96 5 48,-150 4-64,49 0 31,212 6-142,-230-4 131,0-2 0,0-2 0,55-9 0,-73 8-3,151-18 291,31 15-478,-148 6 173,101-3-33,-63-12-25,-12 2 131,0 3-39,-25 2-12,0 2 1,0 3-1,52 2 1,-75 2-29,51-6 1,-40 2 2,-22 1 17,0 0 1,0-1 0,-1-1 0,1-1-1,17-7 1,100-29 74,-26 9-40,9-4-100,57-20 82,-143 44-24,0-2 0,-2 0 1,43-29-1,41-32 102,-84 57-42,56-24 0,-46 23-173,9-1 49,92-26 0,-21 8 93,-52 19-128,-49 15 186,1-1 0,27-12 1,-26 8-120,0 0 9,36-12 0,-6 6 76,84-22-372,8 10 528,28 8-267,-165 18 58,0 0 1,0 0-1,0-1 0,0 0 1,0 0-1,7-4 0,9-3 89,34-10-323,50-34 106,-99 50 122,1 1 0,-1 0-1,11-2 1,-13 4-9,0-1 0,0 0 0,0-1-1,1 1 1,-2-1 0,6-2 0,-9 4 4,0 0-1,0 0 1,0 0-1,0 0 1,0 0 0,0 0-1,0 0 1,0 0 0,0 0-1,0 0 1,0 0 0,0 0-1,1 0 1,-1-1-1,0 1 1,0 0 0,0 0-1,0 0 1,0 0 0,0 0-1,0 0 1,0 0 0,0 0-1,0-1 1,0 1-1,0 0 1,0 0 0,0 0-1,0 0 1,0 0 0,0 0-1,0 0 1,0 0 0,0-1-1,0 1 1,0 0-1,0 0 1,-1 0 0,1 0-1,0 0 1,0 0 0,0 0-1,0 0 1,0 0 0,0 0-1,0-1 1,0 1-1,0 0 1,0 0 0,0 0-1,-1 0 1,1 0 0,0 0-1,0 0 1,0 0 0,0 0-1,0 0 1,0 0-1,0 0 1,0 0 0,-1 0-1,1 0 1,0 0 0,0 0-1,0 0 1,-1 0-11,0 0 1,0 0 0,0 0-1,0 0 1,0 0-1,0 1 1,-1-1 0,1 0-1,0 1 1,0-1-1,0 0 1,1 1-1,-1-1 1,-2 2 0,-6 3-19,-1-1 0,0-1 1,0 1-1,-1-2 0,1 1 1,-11 0-1,-4 2 136,12-3-80,-1 0 0,1 0 0,-1-2 1,1 1-1,-1-2 0,0 0 0,1 0 0,-15-4 0,22 4 35,-10 0 257,16 1-311,0 0 0,0 0 0,0 0 0,-1 0-1,1 0 1,0 0 0,0 0 0,0 0 0,0 0-1,-1 0 1,1 0 0,0 0 0,0 0 0,0 0-1,-1 0 1,1 0 0,0 0 0,0 0 0,0 0 0,0 0-1,-1-1 1,1 1 0,0 0 0,0 0 0,0 0-1,0 0 1,0 0 0,-1 0 0,1-1 0,0 1-1,0 0 1,0 0 0,0 0 0,0 0 0,0-1 0,0 1-1,0 0 1,0 0 0,0 0 0,0-1 0,0 1-1,0 0 1,0 0 0,0 0 0,0-1 0,0 1-1,0 0 1,0 0 0,0-1 0,2-2 86,7-7-405,-1 6 271,0 1 1,0 0-1,0 0 0,1 0 0,15-1 0,-13 1 25,22-4-56,0 2 1,0 1 0,1 1-1,34 3 1,-36-1 64,-25 1-99,0-1-1,0 1 1,0 1-1,13 1 1,-19-1 96,0-1 0,-1 0 0,1 1 0,0-1 0,0 1 0,0-1 0,-1 1-1,1-1 1,0 1 0,-1-1 0,1 1 0,0 0 0,-1-1 0,1 1 0,-1 0 0,1 0 0,-1-1 0,1 1 0,-1 0 0,0 0 0,1 0 0,-1 0 0,0 0-1,0-1 1,0 1 0,1 0 0,-1 0 0,0 0 0,0 0 0,0 0 0,-1 0 0,1 0 0,0 0 0,0-1 0,-1 2 0,0 3 69,0-1 1,0 1-1,-1-1 1,0 1-1,-2 4 1,-3 1 77,0 1 0,-15 16 0,14-18-75,0 0 0,-11 21 0,10-15 120,3-5 171,1 1 1,-7 16 0,6-6 110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0:49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 2240,'-10'0'992,"6"0"-832,-1 0 1088,14 0 896,-4 0-1472,0-3 960,9 3-960,9-6 256,6 6-576,13-3-256,0-1-96,16-1-1824,-7 5 960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05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106 647 2144,'0'0'699,"9"-8"1215,-4 5-1746,-1 0-1,1-1 1,-1 1-1,0-1 1,1 0-1,5-9 1,10-8 88,126-121 913,-131 125-1091,-1-1 1,0-1-1,-1-1 1,-2 0-1,0 0 0,15-40 1,-6 7 168,25-88-185,-41 117-58,2-9-195,-5 18-372,-1 13 316,0 10 289,-5 35 59,1-13-244,2-10 121,-1 1 0,-1-1 0,-1 0 1,-1 0-1,-1 0 0,-1-1 0,-13 25 1,2-10 16,-2-1 1,-49 59 0,38-53 82,2 2 1,2 0-1,2 2 0,1 1 0,-33 85 0,-45 97 424,97-216-263,5-8-169,0 0 1,0 0 0,0 0 0,0 0 0,0 0 0,1 0 0,-1 0 0,0 1 0,1-1-1,-1 4 1,1-6-61,0 1 0,0-1 0,0 0 0,-1 0 0,1 0 0,0 0 0,0 0 0,0 0-1,0 0 1,-1 0 0,1 0 0,0 0 0,0 0 0,0-1 0,-1 1 0,1 0 0,0 0-1,0 0 1,0 0 0,0 0 0,-1 0 0,1 0 0,0 0 0,0 0 0,0-1 0,0 1-1,0 0 1,-1 0 0,1 0 0,0 0 0,0 0 0,0-1 0,0 1 0,0 0 0,0 0 0,0 0-1,0-1 1,0 1 0,0 0 0,0 0 0,0 0 0,0 0 0,0-1 0,0 1 0,0 0-1,0 0 1,0 0 0,0-1 0,0 1 0,0 0 0,0 0 0,0 0 0,0 0 0,0-1-1,0 1 1,0 0 0,0 0 0,0 0 0,1 0 0,-1-1 0,0 1 0,13-20-67,-10 14 11,0 0 0,1 1 0,6-9 1,12-11 71,-14 15-54,0 1 0,0 0 1,1 1-1,11-10 1,131-73-19,-112 70 86,113-58-18,55-33 250,-190 102-236,-8 5-15,0 0 1,-1-1-1,0 0 1,0 0-1,0-1 1,10-11-1,-15 14 25,0 0 0,0 0 0,-1 0 0,1 0-1,-1 0 1,3-7 0,-5 8-48,1 0-1,-1 0 1,0 0 0,1 0 0,-1 0-1,0 0 1,-1 1 0,1-1-1,0 0 1,-1 0 0,-1-6 0,1 8-27,1 0 0,-1 0 0,1 0 1,-1 0-1,1-1 0,-1 1 0,1 0 0,-1 0 1,0 0-1,0 0 0,1 0 0,-1 0 0,0 1 1,0-1-1,0 0 0,0 0 0,0 1 0,0-1 1,0 0-1,-1 1 0,1-1 0,0 1 0,0-1 1,0 1-1,0 0 0,-1 0 0,1-1 1,0 1-1,0 0 0,-1 0 0,1 0 0,0 0 1,0 0-1,-3 1 0,-3 1-25,0-1 0,1 2 1,-1-1-1,-11 6 0,8-3-51,7-4 86,0 1-1,0-1 0,0 1 0,0 0 0,0 0 1,1 0-1,-1 0 0,1 1 0,-1-1 1,1 1-1,0 0 0,0-1 0,0 1 0,0 0 1,0 0-1,1 0 0,-1 1 0,1-1 1,0 0-1,0 0 0,0 1 0,0-1 0,1 1 1,-1-1-1,1 1 0,0-1 0,0 1 0,0-1 1,1 1-1,1 5 0,1 3 100,1 1-1,0-1 0,1 0 1,0-1-1,1 1 1,1-1-1,11 16 1,-15-23-39,0-1 0,0 1 0,0-1 1,1 1-1,0-1 0,0 0 0,-1 0 1,2-1-1,-1 1 0,0-1 0,0 0 0,1 0 1,-1 0-1,1-1 0,0 0 0,-1 0 1,1 0-1,0 0 0,0-1 0,0 1 1,-1-1-1,9-1 0,8-3 78,0-1 1,0-1-1,0-1 0,-1-1 1,-1-1-1,1 0 0,26-18 1,-34 18-48,0-1 0,-1 1 0,0-2 0,-1 1 0,15-21 0,-24 29-75,1 0 0,-1 0 1,0 0-1,0-1 1,1 1-1,-1 0 1,-1-1-1,1 1 0,0-1 1,-1 1-1,1-1 1,-1 1-1,1-5 0,-1 6-20,-1 0 0,1 0 1,0 0-1,0 0 0,-1 0 0,1 0 0,0 0 0,-1 0 0,1 0 0,-1 0 0,1 0 0,-1 0 0,0 0 0,1 0 0,-1 1 0,0-1 0,0 0 0,1 1 0,-1-1 0,0 0 0,0 1 1,0-1-1,0 1 0,0-1 0,0 1 0,0 0 0,0-1 0,0 1 0,0 0 0,0 0 0,0-1 0,0 1 0,0 0 0,0 0 0,0 0 0,-2 1 0,-4-1-51,1 1-1,-1 1 0,1-1 1,-1 1-1,1 0 0,0 1 1,-1-1-1,1 1 0,0 0 1,1 1-1,-1-1 0,1 1 1,-9 8-1,11-9 68,-1 1 0,1-1 0,0 1 0,0 0 0,0 0 0,0 0 0,1 0 0,0 1 0,0-1 0,0 1 0,0 0 0,1-1 0,0 1 0,0 0 0,0 0 0,0 0 0,1 0 0,0-1 0,0 1 0,0 0 0,1 0 0,-1 0 0,1 0 0,0 0 0,1-1 0,-1 1 0,1 0 0,4 8 0,-4-10 43,0 1-1,0 0 1,0-1-1,0 1 1,1-1-1,0 0 1,-1 0-1,1 0 1,0 0-1,1-1 1,-1 1-1,0-1 1,1 1-1,4 1 1,-3-2 16,1 0 0,-1 0 0,1-1 0,0 1 0,0-1 0,-1-1 0,1 1 0,0-1 0,6 0 0,9-3 51,0 0 0,0-2 1,0 0-1,26-11 1,-45 16-106,25-10 102,-1-2-1,0 0 0,0-1 1,-1-2-1,-1-1 0,-1 0 1,22-21-1,-28 23-39,-11 10-37,0-1 1,-1 0-1,0 0 1,1 0-1,-2-1 1,7-8-1,3-13-12,-1 0-1,-1-2 1,12-40 0,-19 48-11,-1 1 0,-2-1 0,0 0 0,-1-29 0,-2 19-213,-1 0 0,-8-33 0,10 62 206,0 2-18,0-1 1,0 0-1,0 1 0,0-1 0,0 1 0,0-1 0,-1 1 0,1-1 0,0 1 0,0-1 0,0 1 1,-1-1-1,1 1 0,0-1 0,-1 1 0,1-1 0,0 1 0,-1-1 0,1 1 0,-1-1 0,1 1 7,-1 0 0,1 0 0,0 0 0,-1 0-1,1 0 1,0 1 0,-1-1 0,1 0 0,0 0 0,-1 0-1,1 0 1,0 0 0,-1 1 0,1-1 0,0 0-1,0 0 1,-1 0 0,1 1 0,0-1 0,0 0 0,0 1-1,-1-1 1,1 1 0,-13 24-464,11-22 467,-17 47-42,2 1 0,1 1-1,-14 96 1,26-120 99,2 0 0,1 0-1,1 1 1,1-1 0,7 38 0,-5-45 140,-3-16-75,1 1-1,0 0 1,0 0 0,0-1-1,1 1 1,-1-1-1,1 1 1,1-1-1,-1 0 1,1 0-1,4 6 1,-7-11-77,0 1 0,1-1-1,-1 1 1,1-1 0,-1 0 0,0 1-1,1-1 1,-1 0 0,1 1 0,-1-1-1,1 0 1,0 0 0,-1 1 0,1-1 0,-1 0-1,1 0 1,-1 0 0,1 0 0,0 0-1,-1 0 1,1 0 0,-1 0 0,1 0-1,0 0 1,1-1 19,0 1 0,0-1 0,0 0 0,-1 1-1,1-1 1,0 0 0,2-3 0,4-2 97,-1-1-1,9-10 1,-12 13-43,36-44 134,-22 25-340,32-31 1,-29 35-256,30-20 1,-51 38 333,0 1 1,0 0-1,1 0 0,-1-1 1,0 1-1,1 0 1,-1 0-1,0 0 0,0 0 1,1 0-1,-1 0 0,0-1 1,1 1-1,-1 0 0,0 0 1,1 0-1,-1 0 1,0 0-1,1 0 0,-1 0 1,0 0-1,1 1 0,-1-1 1,0 0-1,1 0 0,-1 0 1,0 0-1,1 0 1,-1 0-1,0 1 0,1-1 1,-1 0-1,0 1 0,6 11-180,-5-8 185,-1 1 0,0-1-1,1 0 1,-2 8 0,-3 4 43,0-1-1,-1 0 1,-1 0-1,-13 24 1,-4 11 173,16-33-13,-16 26 0,20-38-78,0 1-1,-1-1 1,0 0-1,0 0 0,-1 0 1,1 0-1,-1-1 1,-5 4-1,9-7-82,0-1 0,0 1 1,0-1-1,0 0 0,0 1 1,-1-1-1,1 0 0,0 0 0,0 0 1,0 0-1,0 0 0,0 0 0,0 0 1,0 0-1,0 0 0,0 0 0,0-1 1,0 1-1,0-1 0,0 1 0,0 0 1,0-1-1,0 1 0,0-1 1,0 0-1,0 1 0,0-1 0,1 0 1,-1 0-1,0 1 0,0-1 0,1 0 1,-1 0-1,1 0 0,-2-2 0,0 0-23,0 0-1,1 0 1,-1 0-1,1 0 1,-1-1-1,1 1 1,0 0-1,0-1 1,0 1-1,0-7 1,1 8-41,1 0 0,-1 0 0,0 0 0,1 0 1,-1 0-1,1 0 0,-1 0 0,1 0 0,0 0 0,0 0 0,0 1 0,0-1 1,0 0-1,0 0 0,2-1 0,0 0 39,1 0-1,-1 0 1,0 1 0,1-1 0,-1 1-1,1 0 1,5-2 0,2-1 57,1 1 1,0 1-1,0 0 1,18-2-1,83 0-2385,-89 1-412,5 4 844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07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1 862 3072,'4'-4'425,"0"-1"1,0 0-1,0 1 1,0-1 0,-1 0-1,0-1 1,0 1-1,0 0 1,1-7-1,7-10-136,98-184 2063,-102 195-2273,0 0 0,1 0 0,0 1 0,1 0 0,17-16 0,-16 19-91,0 0-1,15-8 0,1-1-45,-26 16 48,1 0 0,-1 0 0,1 0-1,0-1 1,-1 1 0,1 0 0,-1 0 0,1 0-1,0 0 1,-1 0 0,1 0 0,-1 0-1,1 0 1,0 0 0,-1 0 0,1 0 0,-1 1-1,1-1 1,0 0 0,-1 0 0,1 1-1,-1-1 1,1 0 0,-1 1 0,1-1 0,-1 0-1,1 1 1,-1-1 0,1 1 0,0 0-16,1 1 0,-1-1 0,0 1 0,0-1 0,0 1 0,0-1 1,0 1-1,0-1 0,0 3 0,1 3 18,-1-1 0,0 0 0,-1 0-1,0 1 1,0-1 0,0 0 0,-1 1 0,-2 11 0,-2 0-17,-11 31 0,-18 29 96,-5 15 306,36-84-285,-1-1-1,0 1 1,0-1-1,0 0 1,-1 0-1,-8 10 1,11-16-45,0 0 0,1 0 1,-1-1-1,0 1 0,0 0 0,0-1 0,0 1 1,0-1-1,0 0 0,0 1 0,0-1 0,-1 0 1,1-1-1,0 1 0,-1 0 0,1-1 1,0 1-1,-1-1 0,1 0 0,-1 1 0,1-1 1,-1-1-1,1 1 0,-1 0 0,1 0 1,-1-1-1,-2 0 0,4 0-41,0 1 0,0-1 0,0 1 0,0-1 1,0 1-1,0-1 0,1 0 0,-1 1 0,0-1 0,0 0 0,1 0 0,-1 0 0,0 1 1,1-1-1,-1 0 0,1 0 0,-1 0 0,0-2 0,-5-7-15,-2-2 59,5 8-67,0 1 1,0-2 0,0 1 0,0 0 0,1 0 0,0-1-1,0 1 1,0-1 0,1 0 0,-2-6 0,3 11-5,0 0 0,0-1 1,0 1-1,0 0 0,1-1 0,-1 1 1,0 0-1,0-1 0,0 1 1,0 0-1,1-1 0,-1 1 1,0 0-1,0 0 0,1-1 0,-1 1 1,0 0-1,1 0 0,-1 0 1,0-1-1,1 1 0,-1 0 1,0 0-1,1 0 0,-1 0 0,0 0 1,1 0-1,-1 0 0,0 0 1,1-1-1,-1 1 0,0 0 1,1 1-1,-1-1 0,1 0 1,-1 0-1,0 0 0,1 0 0,-1 0 1,0 0-1,1 1 0,0-1 16,0 0 0,1 0 0,-1 1 0,0-1 0,0 0 0,0 0-1,0 0 1,1 0 0,-1 0 0,0 0 0,0-1 0,0 1 0,0 0-1,1-1 1,0 0 0,8-1-41,6 0 8,40-6 116,60-15 0,36-27 525,-129 40-557,-1 0 1,0-1 0,0-2 0,29-21 0,-32 19-4,0-1-1,29-32 1,-30 28-401,-18 20 338,1-1 0,-1 1-1,0 0 1,1-1 0,-1 1 0,0 0-1,1 0 1,-1 0 0,0-1-1,1 1 1,-1 0 0,0 0-1,1 0 1,-1 0 0,1 0 0,-1 0-1,0 0 1,1 0 0,-1 0-1,1 0 1,0 0 2,-1 0-1,0 1 1,0-1-1,1 1 1,-1-1-1,0 1 1,0-1 0,0 0-1,0 1 1,0-1-1,1 1 1,-1-1-1,0 1 1,0-1-1,0 1 1,0-1-1,0 1 1,-1-1 0,1 1-1,0-1 1,0 1-1,0-1 1,0 1-1,-19 80 64,-2 18 44,6 14 481,13-99-341,1-3 839,12-24-418,40-69-439,-32 50-226,1 1 0,41-50-1,-49 69-130,0 0-1,1 1 0,24-16 1,-32 23-116,1 2-477,-7 12 481,-1 1 198,-1 0 0,-1-1 0,0 0-1,0 1 1,-8 10 0,7-11 136,0 0-1,0 1 0,1-1 1,-4 16-1,6-17 50,1-3 672,10-12-172,24-29-123,-23 23-468,23-19 0,-9 13-207,0 1 0,1 1-1,53-25 1,-73 39 133,16-5-582,-21 7 607,0 0 0,1-1 0,-1 1 0,0 0 0,1 1 0,-1-1-1,0 0 1,1 0 0,-1 0 0,0 0 0,1 0 0,-1 0 0,0 0 0,0 0 0,1 0 0,-1 1-1,0-1 1,1 0 0,-1 0 0,0 0 0,0 1 0,1-1 0,-1 0 0,0 0 0,0 1 0,0-1-1,1 0 1,-1 1 0,0-1 0,0 0 0,0 1 0,0-1 0,0 0 0,0 0 0,1 1-1,-1-1 1,0 0 0,0 1 0,0-1 0,0 0 0,0 1 0,0-1 0,0 0 0,0 1 0,-1-1-1,1 0 1,0 1 0,0-1 0,0 0 0,0 1 0,0-1 0,0 0 0,-1 1 0,-11 35-199,8-25 217,0 1 1,0 0-1,-1 13 1,5-22 39,-1 1-1,1 0 0,0 0 1,0-1-1,0 1 1,1 0-1,-1-1 1,1 1-1,0 0 1,0-1-1,0 1 1,1-1-1,-1 1 0,4 4 1,-4-6 4,1 0 1,-1-1-1,0 1 1,1 0-1,0-1 1,-1 0-1,1 1 1,0-1-1,0 0 1,-1 0-1,1 0 1,0 0-1,0 0 1,4 0-1,-1 1 21,0-2-1,0 1 1,0 0-1,0-1 0,0 0 1,5 0-1,2-2 18,1 0-1,-1 0 0,0-2 0,18-6 0,-14 3 58,0-2 1,-1 1-1,28-22 0,-20 12-364,3-4 174,-26 22 37,0 0 1,0 0 0,0 0-1,0 0 1,-1 0-1,1-1 1,0 1-1,0 0 1,0 0 0,0 0-1,0 0 1,0 0-1,0 0 1,0 0-1,0 0 1,0 0-1,-1 0 1,1 0 0,0-1-1,0 1 1,0 0-1,0 0 1,0 0-1,0 0 1,0 0 0,0 0-1,0 0 1,0-1-1,0 1 1,0 0-1,0 0 1,0 0 0,0 0-1,0 0 1,0 0-1,0 0 1,0-1-1,0 1 1,0 0-1,0 0 1,0 0 0,0 0-1,1 0 1,-1 0-1,0 0 1,0 0-1,0 0 1,0-1 0,0 1-1,0 0 1,0 0-1,0 0 1,-13 4-648,0 5 604,0 0 0,1 0 0,0 2 0,1-1 0,0 2 0,0-1 0,2 2 0,-1-1 0,2 1 0,-1 0 0,2 1 0,0 0 0,0 0 0,-4 19 0,10-29 93,0-1 1,0 1-1,1 0 1,0 0-1,0 0 0,0 0 1,0 0-1,1 0 1,0 0-1,-1-1 1,3 5-1,-3-7 1,0 1-1,1-1 0,-1 0 0,1 0 0,0 1 0,-1-1 0,1 0 0,0 0 1,0 0-1,0 0 0,-1 0 0,1 0 0,0 0 0,1 0 0,-1 0 1,0 0-1,0-1 0,0 1 0,0 0 0,1-1 0,-1 1 0,0-1 0,0 1 1,1-1-1,-1 0 0,0 0 0,1 1 0,-1-1 0,1 0 0,-1 0 1,0 0-1,1 0 0,-1-1 0,0 1 0,2-1 0,0 0 2,-1 0-1,1 0 1,-1-1-1,1 1 0,-1-1 1,0 0-1,1 1 1,-1-1-1,0 0 1,0 0-1,0-1 0,-1 1 1,1 0-1,-1-1 1,2-2-1,3-4 31,-1-2-1,6-15 1,49-129-311,-56 146 12,2-6-525,-6 12 321,-3 7 42,-1 5 304,0 0 1,1 0-1,0 0 0,0 0 0,-1 12 0,2-13 100,1 1-18,0 0 0,1-1 0,-1 1 0,2 0 0,-1 0 0,1 0 0,1 0 0,4 16 0,-4-18 61,0-1 0,0 0 0,1 1 0,0-1 0,0 0-1,0 0 1,1-1 0,0 1 0,0-1 0,0 0 0,1 0 0,5 5 0,-8-9-25,0 0 0,0 0 0,-1 0 0,1-1 0,0 1 0,0 0 0,0-1 0,0 1 0,0-1-1,0 0 1,0 0 0,0 0 0,0 0 0,0 0 0,0 0 0,0 0 0,0-1 0,0 1 0,0-1 0,0 1 0,0-1 0,-1 0 0,1 0 0,0 0 0,0 0 0,2-2 0,4-2 43,-1-1 0,0 0-1,0 0 1,11-13 0,18-24 138,35-39 17,-5 16-223,-23 26-134,-3-3 0,41-54 1,-50 52 28,-3-1 1,-1-2 0,33-85-1,0-21-803,-60 148 617,0 6 269,0 0-1,0 0 1,0 0-1,0 0 0,0 0 1,0 0-1,0 0 0,0 0 1,0 0-1,0 0 1,0 0-1,0 0 0,0 0 1,0 0-1,0 0 0,0 1 1,0-1-1,0 0 1,0 0-1,-1 0 0,1 0 1,0 0-1,0 0 0,0 0 1,0 0-1,0 0 1,0 0-1,0 0 0,0 0 1,0 0-1,0 0 0,0 0 1,0 0-1,-1 0 1,1 0-1,0 0 0,0 0 1,0 0-1,0 0 0,0 0 1,0 0-1,0-1 1,0 1-1,0 0 0,0 0 1,0 0-1,0 0 1,0 0-1,0 0 0,0 0 1,0 0-1,-1 0 0,1 0 1,0 0-1,0 0 1,0 0-1,0 0 0,0 0 1,-85 168-1260,32-77 1345,19-34 2,-40 91-1,67-131-28,0 0 0,2 0-1,0 1 1,1 0 0,1 0-1,1 0 1,0 0 0,1 0-1,2 21 1,0-33 30,0 1 0,1-1 0,-1 0-1,1 0 1,0 0 0,1 0 0,-1-1 0,1 1 0,0 0-1,5 5 1,-6-9-24,-1 0 1,1 0-1,0 0 0,0 0 0,0 0 1,1 0-1,-1-1 0,0 1 0,1-1 0,-1 1 1,1-1-1,-1 0 0,1 0 0,0 0 1,-1-1-1,1 1 0,0-1 0,0 1 1,-1-1-1,1 0 0,0 0 0,0 0 0,-1 0 1,7-2-1,-4 1 13,1-1 1,-1 0-1,1-1 0,-1 1 0,0-1 1,1 0-1,7-6 0,31-30 80,50-60 358,-80 81-509,0-1 1,-2 0 0,0-1 0,10-24 0,2-15-152,-3-1 0,-3 0 0,18-109 0,-35 141-635,0 27 763,-1 1 0,0-1 0,0 1 0,0-1 0,0 1 0,0-1 0,0 1-1,0-1 1,-1 1 0,1-1 0,0 1 0,0-1 0,0 0 0,0 1 0,-1-1 0,1 1 0,0 0 0,0-1 0,-1 1 0,0-1 0,1 1 10,0 0-1,-1 0 1,1 0 0,0 0 0,-1 0 0,1 0 0,0 0-1,0 0 1,-1 0 0,1 0 0,0 0 0,-1 1 0,1-1-1,0 0 1,-1 0 0,1 0 0,0 0 0,0 1 0,-1-1 0,1 0-1,0 0 1,0 1 0,0-1 0,-1 1 0,-2 2-89,1 1 0,-1 0 0,0 1 0,-1 4 1,-25 64 331,-28 107 0,50-153-98,2 0-1,1 0 0,2 0 0,0 0 0,2 1 1,1-1-1,1 0 0,1 1 0,2-1 0,0-1 1,15 42-1,-12-42-632,-2-8-469,0 1 1,1-2-1,1 1 1,10 17-1,0-7-1303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09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36 3392,'-5'0'9009,"25"0"-8840,25 2 373,20-1-44,73-5 103,75-4-71,-19-16-301,-180 23-186,-10 0-35,0 1 0,1 0 0,-1 0 0,1 0 0,7 1 0,0 0-187,-7 1 4,-9 9 172,-5 8-63,-1 0 0,-15 21 0,0-1-3,1-3 47,-1-2-1,-1 0 1,-3-2 0,0-1 0,-46 37 0,37-39 88,-1-2 0,-2-1 0,-61 28 1,30-16-188,10-1 489,60-35-461,-2 0-17,2-2 119,4 0 57,-2 0 312,5 1-484,12 1 325,-1 0 0,1-1 0,-1-1 1,17-1-1,6 0-153,267 9 451,-262-8-293,0-1 0,58-9 0,-94 9-239,-6 0 38,0 1 0,0-1 0,1 1 0,-1 0-1,0 0 1,0 0 0,0 0 0,0 1 0,3-1 0,-5 1-37,1-1 0,0 0 0,-1 0 0,1 0 0,0 0 0,-1 0 1,1 0-1,-1 0 0,1 0 0,0 0 0,-1 0 0,1-1 0,-1 1 0,1 0 0,-1 0 1,2-1-1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10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21 2720,'-14'-12'1248,"18"7"-1088,1 1 1696,0 8-1056,1-4 576,8 0-800,3 0 448,13 0-576,-2 0-32,5 5-256,6-5-96,-3 3-32,8-3 224,-2 6-128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16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10 2144,'0'0'46,"-1"0"0,1 0 1,0-1-1,0 1 0,0 0 0,0 0 0,0-1 1,0 1-1,0 0 0,0 0 0,0-1 1,-1 1-1,1 0 0,0 0 0,0-1 0,0 1 1,0 0-1,1-1 0,-1 1 0,0 0 1,0 0-1,0-1 0,0 1 0,0 0 0,0 0 1,0-1-1,0 1 0,2-2 1044,-3 8 1278,-2 6-2221,-2-1 0,1 1 0,-13 19 0,-3 8-90,-9 22 152,12-27-79,-21 59 0,36-85-230,0 0 0,0 1 0,1-1-1,-1 12 1,2-17 95,0 1-1,0-1 1,0 0 0,1 1-1,-1-1 1,1 0 0,0 0-1,0 0 1,0 1 0,0-1-1,1 0 1,-1 0 0,4 4-1,11 12-239,-8-9 284,0 0 1,13 21-1,-19-27 28,0-1 0,-1 1 0,1 0 0,-1-1 0,0 1 0,0 0 0,0 0 0,-1 0 0,1 0 0,-1 0 0,0 0 0,0 0 0,-2 8 0,-1 0 105,0 1 0,-1-1 0,-1 0 0,0 0 0,-1 0 0,-9 14-1,-50 63 301,50-69-334,-20 23 257,17-23-608,-27 43-1,26-37-2682,18-13 1494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17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 7 2720,'0'0'85,"0"-1"0,0 1 0,0 0 0,0-1 0,0 1 0,0 0 0,0 0-1,0-1 1,-1 1 0,1 0 0,0 0 0,0-1 0,0 1 0,-1 0 0,1 0 0,0-1 0,0 1 0,0 0 0,-1 0 0,1 0 0,0 0 0,0-1 0,-1 1 0,1 0 0,0 0 0,-1 0-1,1 0 1,0 0 0,0 0 0,-1 0 0,1 0 0,0 0 0,-1 0 0,1 0 0,0 0 0,-1 0 0,1 0 0,0 0 0,0 0 0,-1 0 0,1 0 0,-1 1 0,-7 11-240,0 2 385,-17 15 793,-45 41 0,39-42-868,-37 46 1,9 13-122,43-61 268,-1-1-1,-24 28 1,39-51-294,1 0 6,0-1 0,0 0 0,0 1 0,0-1-1,-1 0 1,1 0 0,0 0 0,0 0 0,-1 0 0,1 0-1,-1 0 1,1 0 0,-1-1 0,1 1 0,-1 0-1,1-1 1,-1 0 0,0 1 0,1-1 0,-4 0-1,5 0-14,0 0 0,0 0-1,0 0 1,0 0-1,-1 0 1,1 0 0,0 0-1,0 0 1,0 0 0,0 0-1,0 0 1,0 0-1,-1 0 1,1 0 0,0 0-1,0 0 1,0 0-1,0 0 1,0 0 0,0 0-1,0 0 1,0 0 0,-1-1-1,1 1 1,0 0-1,0 0 1,0 0 0,0 0-1,0 0 1,0 0-1,0 0 1,0-1 0,0 1-1,0 0 1,0 0 0,0 0-1,0 0 1,0 0-1,0 0 1,0-1 0,0 1-1,0 0 1,0 0-1,0 0 1,0 0 0,0 0-1,0-1 1,4-7-191,7-6-462,-9 13 625,2-2 39,1 1 0,-1-1-1,0 0 1,0 0 0,0 0-1,-1-1 1,6-6-1,-5 5-12,12-19 122,21-26 0,-6 12-11,38-42-83,-53 63 153,0 0 0,21-30 0,-26 36 90,-10 10-246,0 0 0,0 1 1,0-1-1,0 0 0,0 1 0,-1-1 0,1 0 0,0 0 0,0 0 0,-1 0 0,1 0 0,0 0 0,-1 0 0,1 0 0,-1 0 0,0 0 0,1 0 0,-1 0 0,1-2 0,-7 116 202,4-91 34,2-15-122,0 0 0,0-1 0,-1 1 0,0 0 1,-1-1-1,1 1 0,-1-1 0,-6 13 0,4-10 50,3-8-147,1 1 1,0-1 0,-1 0-1,1 0 1,-1 0 0,0 0 0,1 0-1,-1 0 1,0 0 0,1 0-1,-1-1 1,0 1 0,0 0-1,0 0 1,-1 1 0,-1-1 29,-1 1 0,1 0 0,0-1 0,-1 0 0,1 1-1,-1-1 1,1-1 0,-1 1 0,1 0 0,-1-1 0,0 0 0,-6 0 0,8 0-144,0 0 0,-1 0 1,1 1-1,0-1 0,0 1 0,-1-1 0,1 1 1,0 0-1,0 0 0,0 0 0,0 0 0,0 0 1,0 0-1,0 0 0,0 1 0,0-1 0,-1 3 1,1-2-395,1 0 1,-1 0 0,1 0 0,-1 0 0,1 1 0,0-1-1,0 0 1,0 1 0,0-1 0,0 1 0,1 0 0,-1-1-1,1 1 1,0-1 0,0 5 0,3 13-1580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21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1 945 1728,'0'1'48,"1"0"1,0-1-1,0 1 1,0 0 0,0 0-1,0-1 1,0 1-1,0-1 1,0 1-1,0-1 1,0 0-1,0 1 1,1-1-1,-1 0 1,0 0-1,0 1 1,0-1-1,0 0 1,1 0-1,-1 0 1,0-1-1,2 1 1,2-1 221,0 0 1,0 0 0,0-1 0,5-2-1,0 0 39,-1-1 0,-1 0 0,1-1 0,-1 0 0,0 0 0,0-1 0,11-12 0,43-61 449,-37 47-537,6-5-19,61-59 1,44-23-103,-109 98-88,1-4 93,-1-1 0,-1-1 0,-2-1 0,0-1 0,18-33-1,-29 41 52,-1-1 0,-1 1 0,-1-2 0,-1 0 0,-1 0 0,-1-1 0,4-32 0,-7 39-17,1-11 10,-5 28-181,0-1 0,0 1 0,0 0 0,-1-1 0,1 1 0,0-1 0,0 1 0,-1 0 0,1-1 0,-1 1 0,1 0 0,-1 0 0,0-1 0,1 1 0,-1 0 0,-2-2 0,3 3 2,-1 0 0,1 0 0,-1 0 0,1 0 0,0 0-1,-1 0 1,1 1 0,-1-1 0,1 0 0,-1 0-1,1 0 1,0 1 0,-1-1 0,1 0 0,0 1 0,-1-1-1,1 0 1,0 1 0,-1-1 0,1 0 0,0 1 0,0-1-1,-1 0 1,1 1 0,0-1 0,0 1 0,0-1 0,-1 1-1,-7 15-203,-5 13 83,-16 37-11,-72 116 0,-26 37 302,19 10 125,69-142-99,9-27 138,-2 0 0,-62 83 0,90-137-172,0 0-1,-1-1 1,0 1-1,0-1 1,0 0-1,0-1 1,-1 1-1,-7 4 1,12-9-113,1 0 1,-1 1-1,0-1 0,1 0 0,-1 1 1,0-1-1,1 0 0,-1 0 1,0 0-1,1 0 0,-1 0 1,0 0-1,0 0 0,1 0 0,-1 0 1,0 0-1,0 0 0,1 0 1,-1 0-1,0 0 0,1-1 0,-1 1 1,0 0-1,1-1 0,-2 1 1,2-1-27,-1 0 1,1 0 0,-1 0-1,1 0 1,-1 0 0,1 0-1,0 0 1,-1 0-1,1 0 1,0 0 0,0 0-1,0 0 1,0 0 0,0 0-1,0-1 1,0 0-17,0 1 0,0-1 0,0 0 0,1 0 0,-1 1 0,0-1 0,1 0 0,0 1 0,-1-1-1,1 1 1,0-1 0,0 1 0,0-1 0,0 1 0,0-1 0,1 0 0,2-2-99,-1 1-1,1 0 1,0 0-1,6-2 1,6-6-101,-4 4 176,1 0 0,-1 1-1,1 0 1,0 1 0,1 1-1,21-5 1,10-4 69,27-7 50,-48 14-53,1-1 1,-1-1 0,0-1 0,33-17 0,-32 9 38,-1-1 0,0 0 0,-1-2 0,-1-1 0,-1 0 0,-2-2 0,26-36 0,-35 46 49,-1-1 0,-1-1 0,0 0 0,8-25 1,-13 33-68,-1 0 0,0-1 0,0 0 0,-1 0 0,0 1 0,0-1 0,-1 0 0,0 0 0,0 0 0,-1 0 0,0 1 0,-3-9 0,4 14-59,0 1 1,-1-1-1,1 0 1,-1 1-1,1-1 1,-1 0 0,0 1-1,0-1 1,0 1-1,0-1 1,0 1-1,0-1 1,0 1-1,0 0 1,0 0-1,-1 0 1,1-1 0,-1 1-1,1 0 1,-1 1-1,1-1 1,-1 0-1,1 0 1,-1 1-1,0-1 1,1 1 0,-1-1-1,0 1 1,1 0-1,-1-1 1,0 1-1,0 0 1,1 0-1,-1 0 1,0 1 0,0-1-1,1 0 1,-1 1-1,0-1 1,-2 2-1,-2 0-38,-1 1 0,1 0 0,0 1 0,1-1-1,-1 1 1,1 0 0,-1 1 0,1-1 0,-5 7 0,0 1-46,1 0 1,0 0-1,1 1 1,1 1-1,0-1 1,0 1-1,2 1 1,-1-1-1,2 1 1,0-1-1,1 1 1,0 1 0,0 19-1,3-23 105,1-1 0,0 0 0,0 1 0,1-1 0,1 0 0,0 0 0,5 14 0,-4-18 27,-1 1-1,1-1 1,0 1 0,1-1-1,0 0 1,0-1-1,0 1 1,11 8 0,-6-6-1,0 0 1,1-1-1,0-1 1,19 10-1,-25-15 28,0 0-1,-1 0 1,1 0 0,0-1-1,1 0 1,-1 0 0,0 0 0,0-1-1,0 1 1,8-2 0,-5 0 6,1 0 0,-1-1 1,1 0-1,-1 0 1,13-6-1,3-4 35,-1-1 0,0-1 1,20-17-1,-17 12 122,31-29 1,-46 36-105,0 1 0,-1-1 0,0-1-1,13-24 1,-16 25-75,0-1 0,-1 1 0,-1-2 0,6-16 0,-10 26-27,-1 1 0,1 0-1,0-1 1,-1 1 0,0 0-1,0-1 1,0 1 0,0 0 0,0-1-1,-1 1 1,1 0 0,-1-1-1,0 1 1,0 0 0,0 0-1,-1 0 1,1 0 0,-1 0-1,0 0 1,1 0 0,-1 0 0,-1 1-1,1-1 1,-4-3 0,5 5-44,-1-1 1,0 1 0,0 0 0,0 0-1,0-1 1,0 1 0,0 1 0,0-1-1,0 0 1,-1 0 0,1 1-1,0-1 1,0 1 0,-1 0 0,1 0-1,0 0 1,-1 0 0,1 0 0,0 0-1,0 1 1,-1-1 0,1 1 0,0-1-1,0 1 1,0 0 0,0 0-1,0 0 1,0 0 0,0 0 0,0 0-1,-2 2 1,-4 3-33,1 1-1,-1 0 1,2 0-1,-1 1 1,-9 13-1,4-4-19,1 0-1,1 0 0,1 1 1,0 0-1,2 1 0,0 0 1,1 0-1,1 0 0,0 1 0,2-1 1,0 1-1,0 22 0,3-41 84,0 8-37,0 1 0,1 0 0,0 0 0,3 15 0,-3-22 49,1 0-1,-1 0 1,0 0-1,1 0 1,-1 0-1,1 0 0,0 0 1,0-1-1,0 1 1,0-1-1,1 1 0,-1-1 1,1 0-1,-1 0 1,1 0-1,0 0 1,0 0-1,3 1 0,1 0 62,1-1-1,0 0 1,-1 0-1,1 0 0,0-1 1,0 0-1,0-1 0,0 1 1,0-2-1,0 1 1,0-1-1,-1 0 0,14-4 1,4-2-2,0-2 0,43-20 0,-48 18-1,-1-1 0,0 0 0,0-1 0,-1-1 0,-1-1 0,-1-1 0,0 0 1,-1-1-1,17-24 0,9-20 140,49-100 1,-77 136-101,13-28 115,31-82 0,-48 109-235,-2 0-1,-1 0 1,0-1 0,-2 0 0,0-41 0,-3 41-15,0-23 25,-1 46-50,0 0 0,-1 0 1,0 0-1,1 0 0,-1 0 1,-1 0-1,1 1 0,0-1 0,-4-5 1,5 9 32,0 0 1,-1-1-1,1 1 1,0 0 0,0 0-1,-1 0 1,1 0 0,0 0-1,0 0 1,0-1-1,-1 1 1,1 0 0,0 0-1,0 0 1,-1 0 0,1 0-1,0 0 1,0 0-1,-1 0 1,1 0 0,0 0-1,0 0 1,-1 0-1,1 1 1,0-1 0,0 0-1,-1 0 1,1 0 0,0 0-1,0 0 1,0 0-1,-1 0 1,1 1 0,0-1-1,0 0 1,0 0-1,-1 0 1,1 1 0,0-1-1,0 0 1,0 0 0,0 0-1,0 1 1,0-1-1,-1 0 1,1 0 0,0 1-1,0-1 1,0 0-1,-8 17-351,7-16 361,-10 29-140,1 0 0,2 0 0,-9 53 0,6-25 111,-5 22-152,3 1-1,-4 143 1,16-195 129,0-13 159,1 1 1,1-1 0,0 1-1,1 0 1,1-1-1,5 19 1,-8-34-60,1 1 1,-1-1-1,1 0 1,-1 0-1,1 0 0,-1 0 1,1 0-1,0 0 1,-1 0-1,1 0 0,0-1 1,0 1-1,0 0 1,1 1-1,-2-2-10,1 0 0,0 0 1,-1 1-1,1-1 0,0 0 0,-1 0 0,1 0 0,-1 0 1,1 0-1,0 0 0,-1 0 0,1 0 0,0 0 0,-1 0 0,1 0 1,0 0-1,-1 0 0,1 0 0,0-1 0,1 0 10,0 0-1,0 0 0,0-1 0,-1 1 1,1-1-1,-1 1 0,1-1 0,-1 1 1,1-1-1,-1 0 0,0 0 0,0 0 1,2-2-1,30-74 111,-18 42-69,32-57 0,-42 84-94,7-10-215,0 0 0,21-24-1,-32 42 160,1-1-1,0 1 0,-1-1 1,1 1-1,0 0 0,0 0 1,3-2-1,-4 4 57,-1-1-1,1 1 1,-1 0 0,1-1-1,-1 1 1,1 0 0,-1-1-1,0 1 1,1 0 0,-1-1-1,0 1 1,0 0 0,0 0-1,1 0 1,-1 1 0,1 10-41,-1 1-1,0-1 1,-1 1 0,0-1 0,-1 1 0,-1-1 0,-5 17 0,4-11 67,-1 0 136,0-1 0,-1-1 1,0 1-1,-1-1 0,-1 0 0,-1 0 1,0-1-1,-1 0 0,0-1 0,-2 0 0,-20 20 1,16-23 214,13-9-325,0 0 0,1-1 0,-1 1 0,1 0 0,-1 1 0,-1 2 0,-2 2-3,6-7-43,-1 0 0,1 0 0,0 0 0,0 0 0,0 1 0,0-1 0,0 0-1,-1 0 1,1 0 0,0 0 0,0 0 0,0 0 0,0 0 0,-1 0 0,1 0 0,0 0 0,0 0-1,0 0 1,-1 0 0,1 0 0,0 0 0,0 0 0,0 0 0,0 0 0,-1 0 0,1 0 0,0 0-1,0 0 1,0 0 0,-1 0 0,1 0 0,0 0 0,0 0 0,0-1 0,0 1 0,0 0 0,-1 0-1,1 0 1,0 0 0,0 0 0,0 0 0,0-1 0,-1-2-190,0 3 181,1 0 1,0-1-1,0 1 1,0 0-1,0-1 1,0 1-1,0 0 1,0-1-1,0 1 1,0 0 0,0-1-1,0 1 1,1 0-1,-1 0 1,0-1-1,0 1 1,0 0-1,0-1 1,0 1-1,1 0 1,-1 0-1,0-1 1,0 1-1,0 0 1,1 0 0,-1-1-1,0 1 1,0 0-1,1 0 1,-1 0-1,0-1 1,1 1-1,-1 0 1,14-5 17,-9 3 43,10-2-9,0 0 1,1 2-1,-1 0 0,1 0 1,0 1-1,18 2 0,-16-1 75,48 5-1838,-60-4 1132,8 2-2536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25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1 984 1728,'19'-2'2077,"-14"2"-1751,0-1 0,-1 1 0,1-1-1,0 0 1,5-1 0,-4-1-169,0 0 1,0 0-1,0-1 0,0 0 1,-1 0-1,0 0 0,8-8 1,31-39 492,-26 28-463,20-19 115,3 1 1,1 2 0,80-56-1,-79 64-226,-2-3-1,37-39 1,-61 55-37,0 0 0,-2-2 1,-1 0-1,0 0 0,-1-1 0,15-36 1,-14 21 151,12-45 1,-21 61-108,0 0 0,-2-1 1,1-39-1,-4 59-85,0-12-69,0-1-1,-1 0 1,0 1 0,-5-22 0,6 35 47,0 0 1,0-1 0,0 1 0,0 0-1,0-1 1,0 1 0,0 0-1,-1-1 1,1 1 0,0 0 0,0-1-1,0 1 1,0 0 0,0-1-1,-1 1 1,1 0 0,0 0-1,0-1 1,-1 1 0,1 0 0,0 0-1,0-1 1,-1 1 0,1 0-1,0 0 1,0 0 0,-1 0 0,1-1-1,0 1 1,-1 0 0,1 0-1,0 0 1,-1 0 0,1 0 0,0 0-1,-1 0 1,1 0 0,0 0-1,-1 0 1,1 0 0,0 0 0,-1 0-1,0 0 1,-4 0 69,4 0-116,2 1-209,0 0 298,-1 0 0,1 0 1,0 0-1,-1 0 0,0 0 0,1 0 1,-1 0-1,1 0 0,-1 0 1,0 0-1,0 0 0,0 0 0,1 0 1,-1 0-1,0 0 0,0 0 1,0 0-1,-1 2 0,-6 20 95,4-13-166,1-5 63,-1 0 1,1 0-1,-1 0 1,-1 0-1,1-1 1,-6 7-1,-2 3-9,-14 20-69,-20 27-364,-46 83 0,80-123 397,0 1 0,2 0 1,0 0-1,2 1 0,0 0 0,2 0 1,1 1-1,-3 29 0,6-32 104,1-1-1,1 1 1,1-1 0,0 0-1,2 0 1,0 1 0,1-2-1,1 1 1,1-1 0,1 0-1,15 28 1,-21-44-8,0 1 0,1-1 0,-1 0 0,1 0 0,0 0 0,-1 0 0,1 0 0,1-1 0,-1 1 0,0-1 0,8 4 0,-9-5-32,1 0-1,-1-1 1,0 1 0,1-1 0,-1 1-1,1-1 1,0 0 0,-1 0 0,1 0-1,-1 0 1,1 0 0,-1 0-1,1-1 1,-1 0 0,1 1 0,-1-1-1,1 0 1,-1 0 0,4-2 0,7-6 64,-1 0 0,0-1 1,-1-1-1,0 0 1,-1 0-1,11-16 0,-8 12-69,18-21 15,1 2 0,66-52 0,-75 68-171,1 1 0,48-25 0,-70 41 85,0 1-1,0-1 0,-1 1 0,1-1 1,0 1-1,0-1 0,0 1 1,0 0-1,0 0 0,0 0 0,0 0 1,0 0-1,1 1 0,-2-1 61,0 0 1,-1 0-1,1 0 0,-1 0 0,1 0 0,-1 0 0,1 0 0,0 0 0,-1 0 0,1 1 1,-1-1-1,1 0 0,-1 0 0,1 1 0,-1-1 0,1 0 0,-1 1 0,1-1 0,-1 0 1,1 1-1,-1-1 0,0 1 0,1-1 0,-1 0 0,0 1 0,1-1 0,-1 1 0,0-1 1,0 1-1,1-1 0,-1 1 0,0 0 0,0-1 0,0 1 0,0-1 0,0 1 0,0-1 1,0 1-1,0 0 0,0-1 0,0 1 0,0-1 0,0 1 0,0-1 0,0 1 0,0 0 1,0-1-1,-1 1 0,1-1 0,0 1 0,-1-1 0,1 1 0,0-1 0,-1 1 0,1-1 1,0 0-1,-1 1 0,1-1 0,-2 1 0,-3 2 69,-2 0 0,1-1 0,0 0 0,0 0 0,-1 0 0,1-1 0,-13 1-1,11-1-92,0 0-1,-1 0 1,1 1-1,-14 6 1,11-4-49,1 2 0,0-1 0,0 1 1,0 1-1,1 0 0,0 0 0,0 1 0,1 0 0,0 1 0,0 0 0,1 0 1,0 0-1,1 1 0,0 0 0,1 0 0,0 1 0,0-1 0,1 1 1,-4 17-1,6-22 81,1 0 1,0 0 0,1 0 0,-1 0-1,1 1 1,0-1 0,1 0 0,-1 0-1,1 0 1,0 0 0,1 0-1,0 0 1,0 0 0,0-1 0,0 1-1,1-1 1,0 1 0,0-1 0,7 9-1,-9-14 5,-1 0 0,1 1 0,-1-1 0,1 1 0,-1-1 0,1 0-1,-1 0 1,1 1 0,-1-1 0,1 0 0,0 0 0,-1 1 0,1-1-1,-1 0 1,1 0 0,0 0 0,-1 0 0,1 0 0,-1 0 0,1 0-1,0 0 1,-1 0 0,2-1 0,14-8 367,-11 5-298,0-1-1,0 0 1,5-9 0,25-40 485,50-105 1,-63 114-367,-20 42-426,-1 0 0,1 0 0,-1 0 0,0 0 0,0 0 0,0 0 0,0-5 0,0 15 93,0 0 1,0 0-1,0 0 0,1 0 0,0-1 0,0 1 0,1 0 0,4 8 0,1-1 144,0 0 1,17 21-1,-23-32 24,0-1 1,0 0 0,1 1-1,-1-1 1,0 0-1,1 0 1,-1 0 0,1 0-1,0 0 1,0-1-1,0 0 1,-1 1 0,1-1-1,0 0 1,1 0 0,-1 0-1,0-1 1,0 1-1,0-1 1,0 0 0,1 0-1,4 0 1,0-2-2,-1 1 0,1-2 0,-1 1 0,0-1 0,0 0 0,0 0 0,-1-1 0,10-7 0,140-113 1155,-75 47-1935,-80 82 132,0 1 428,0 0-1,0 0 0,1 0 0,2 7 1,5 22-91,-7-17 181,1 7 78,0-1 0,8 25 0,-3-16 41,12 35 314,-17-62-272,0 1 0,0-1 0,0 1 0,1-1 0,-1 0 0,1-1 0,8 9 0,-11-13-56,0 0-1,-1 0 0,1-1 1,0 1-1,0 0 0,0-1 1,0 1-1,0-1 0,0 1 1,0-1-1,1 1 0,-1-1 1,0 0-1,0 1 0,0-1 1,0 0-1,0 0 1,1 0-1,-1 0 0,0 0 1,0 0-1,0 0 0,0 0 1,1-1-1,-1 1 0,0 0 1,0-1-1,2 0 0,2-2 90,-1 0 0,1 0-1,0-1 1,7-7 0,-6 5-66,53-46 277,109-75 1,-144 112-260,33-22 325,-51 32-340,1 0 0,-1-1-1,0 1 1,-1-1 0,10-12 0,-15 17-56,1 1 0,-1 0 0,0-1 0,1 1 0,-1-1 0,0 1 1,1-1-1,-1 1 0,0 0 0,0-1 0,0 1 0,1-1 0,-1 1 0,0-1 0,0 0 0,0 1 0,0-1 0,0 1 0,0-1 0,0 1 0,0-1 0,0 1 0,0-1 0,0 1 0,0-1 0,0 1 0,0-1 0,-1 1 0,1-1 0,0 1 1,0-1-1,-1 1 0,1-1 0,0 1 0,-1-1 0,1 1 0,0 0 0,-1-1 0,1 1 0,0-1 0,-1 1 0,1 0 0,-1 0 0,1-1 0,-1 1 0,1 0 0,-1 0 0,1-1 0,-1 1 0,1 0 0,-1 0 0,0 0 0,-2-1-60,0 1-1,1 0 1,-1 0-1,0-1 0,0 2 1,0-1-1,0 0 1,-5 2-1,-4 2 31,-1 1-1,1 0 1,0 1 0,0 0-1,1 1 1,-1 0 0,2 1-1,-1 0 1,1 1 0,0 0-1,1 1 1,0 0 0,1 0 0,0 1-1,0 0 1,1 0 0,1 1-1,0 0 1,0 0 0,1 1-1,1-1 1,0 1 0,1 0-1,0 0 1,1 0 0,0 0 0,1 1-1,2 23 1,-1-30 25,1-1 0,1 1 0,-1-1 0,1 0 0,2 7 0,-3-10 35,0 0 0,1-1 0,-1 1 0,1-1 0,-1 1 1,1-1-1,0 1 0,0-1 0,0 0 0,0 0 0,1 0 0,3 3 1,-5-5-4,1 1 1,-1-1 0,0 1 0,0-1 0,1 1 0,-1-1 0,0 0 0,0 0 0,1 0 0,-1 0-1,0 0 1,1 0 0,-1 0 0,0 0 0,0 0 0,1-1 0,-1 1 0,0-1 0,0 1 0,1-1-1,-1 1 1,0-1 0,0 1 0,0-1 0,0 0 0,0 0 0,0 0 0,0 0 0,1-1-1,2-1 52,-1-1 0,1 0 0,-1-1 0,0 1 0,5-10 0,5-17 105,-1-1 0,-1-1-1,8-40 1,-16 51-466,1-35 0,-4 52-920,8 57 597,3 81 0,-2-23 422,4 55 182,-12-137 219,-2-1 1,-1 0-1,-11 54 1,12-75-89,-1 0 1,0-1 0,0 1 0,0 0 0,-1-1 0,0 0 0,-4 8 0,5-12-69,1 1 0,0 0 1,-1-1-1,0 1 0,1-1 1,-1 1-1,0-1 1,0 0-1,1 0 0,-1 0 1,0 0-1,0 0 0,0 0 1,0 0-1,-1-1 1,1 1-1,0-1 0,0 1 1,0-1-1,0 0 0,-1 0 1,1 0-1,-2-1 1,-4 0 30,-1-1 0,1 0 1,0 0-1,1-1 1,-1 0-1,0-1 1,1 1-1,0-1 1,0-1-1,-10-8 1,5 3-98,1 0 1,1-1-1,0 0 1,0 0 0,-8-14-1,16 22-31,0 0-1,1 0 0,-1-1 1,0 1-1,1 0 1,0-1-1,0 1 1,0-1-1,0 1 1,0-1-1,1 1 0,0-1 1,-1 0-1,1 1 1,1-1-1,-1 0 1,0 1-1,1-1 1,0 1-1,0-1 0,0 1 1,0-1-1,1 1 1,-1 0-1,1-1 1,0 1-1,0 0 0,0 0 1,0 0-1,0 1 1,1-1-1,-1 0 1,1 1-1,0-1 1,0 1-1,0 0 0,4-2 1,7-3-84,0 1 1,0 1 0,0 0-1,0 1 1,1 0 0,0 1-1,28-1 1,-18 3 114,1 1-1,-1 1 1,48 8 0,-65-7-26,12 1 82,0 1-1,0 1 1,-1 1 0,0 0 0,26 14-1,-44-19-240,1 0-1,-1 0 1,0-1-1,1 1 0,-1 0 1,1-1-1,-1 1 1,1-1-1,-1 0 1,1 1-1,-1-1 0,1 0 1,-1 0-1,1 0 1,-1 0-1,1 0 1,-1 0-1,1-1 0,-1 1 1,1 0-1,-1-1 1,1 1-1,-1-1 1,1 0-1,-1 1 0,0-1 1,1 0-1,0-1 1,7-6-1294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29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1 464 2144,'3'-12'4346,"-3"13"-4310,0-1-1,1 0 0,-1 0 0,0 0 0,1 0 0,-1 0 0,0 0 0,1 0 0,-1 0 0,0 0 0,1 0 0,-1 0 0,0 0 0,1 0 1,-1 0-1,0 0 0,1 0 0,-1 0 0,0 0 0,1 0 0,-1 0 0,0-1 0,1 1 0,-1 0 0,0 0 0,1-1 0,9-4 1029,80-58 1145,0 0-1442,-56 40-360,43-41-1,-64 53-408,3-5 79,-1-1 1,-1 1-1,-1-2 1,22-38 0,-6 10 72,7-7-1003,-35 53 832,-1 1 0,1-1 1,-1 0-1,1 1 0,0-1 1,-1 0-1,1 1 0,-1-1 0,1 1 1,0-1-1,-1 0 0,0 1 0,1-1 1,-1 1-1,1 0 0,-1-1 0,1 1 1,-1-1-1,0 1 0,0 0 0,1-1 1,-1 1-1,0 0 0,13 24-20,-4 4-36,-1 0 0,-1 1-1,5 57 1,-10-58 336,-1 38 1,-1-59-115,-1 0-1,1 0 1,-2 0 0,1-1 0,-1 1 0,-1 0 0,1-1-1,-1 0 1,-1 1 0,-3 6 0,5-13-97,1 1 1,0-1-1,-1 0 1,0 1-1,1-1 0,-1 0 1,0 0-1,0 0 1,1 0-1,-1-1 0,0 1 1,0 0-1,0-1 1,0 1-1,0-1 0,0 0 1,0 1-1,0-1 1,0 0-1,0 0 0,0-1 1,0 1-1,0 0 1,-3-1-1,-4-1 57,0-1 1,0 1-1,-14-7 1,-26-12-351,-93-24-1,128 45-436,66 16-460,-22-9 1275,1-2-1,0 0 0,57-1 1,-64-5-37,0 0 1,-1-2 0,0-1-1,0-1 1,40-14 0,120-47 127,-165 59 120,1 0 1,23-12 0,-48 21-442,0 1 0,0-1 0,0 2-1,0-1 1,1 1 0,-1 0 0,1 0 0,-7 6 0,10-7 90,0 0 0,0 0 1,0-1-1,0 1 1,1 1-1,-1-1 1,1 0-1,0 0 1,0 1-1,0-1 0,0 0 1,1 1-1,-1-1 1,1 1-1,0-1 1,0 1-1,0-1 1,0 1-1,1-1 1,-1 1-1,1-1 0,0 0 1,0 1-1,0-1 1,1 0-1,-1 0 1,1 0-1,0 1 1,-1-2-1,1 1 0,1 0 1,-1 0-1,0-1 1,5 5-1,-3-4 65,0 0 0,0 0-1,0 0 1,0 0 0,0-1-1,1 0 1,-1 1 0,1-2 0,-1 1-1,1 0 1,0-1 0,0 0-1,0 0 1,0-1 0,-1 1-1,1-1 1,0 0 0,0 0-1,0-1 1,0 0 0,7-1 0,-5 0 39,0-1 1,0 0 0,0 0 0,-1 0 0,1-1 0,-1 0 0,0 0 0,0-1 0,0 0 0,-1 0-1,1 0 1,-1 0 0,5-9 0,-8 11-78,0 0 0,0-1-1,0 1 1,-1 0 0,0-1 0,0 1 0,0-1-1,0 0 1,0 1 0,-1-1 0,1 0-1,-1 1 1,0-1 0,0 0 0,-1 0-1,1 1 1,-1-1 0,0 0 0,0 1-1,0-1 1,0 1 0,-1-1 0,1 1 0,-1 0-1,0 0 1,0-1 0,0 1 0,0 0-1,-1 1 1,1-1 0,-1 0 0,1 1-1,-6-4 1,2 1-46,0 1 0,-1 0 0,1 0 0,-1 1-1,0 0 1,-1 0 0,1 1 0,0-1 0,-13-1 0,7-3-32,13 7 41,0 0 0,-1-1 0,1 1-1,0 0 1,0 0 0,0-1 0,-1 1-1,1 0 1,0 0 0,-1-1 0,1 1-1,0 0 1,-1 0 0,1 0 0,0 0-1,-1 0 1,1-1 0,0 1 0,-1 0-1,1 0 1,0 0 0,-1 0 0,1 0-1,0 0 1,-1 0 0,1 0 0,0 0-1,-1 0 1,1 0 0,0 1 0,-1-1-1,1 0 1,0 0 0,-1 0 0,0 2-533,2-2 513,-1 0 0,1 0 0,0 0 0,-1 0 0,1 0 0,-1 0 0,1 0 0,-1 0 0,1 0 0,-1 1 0,1-1 0,-1 0 0,0 0 0,1 0 0,-1 1 0,1-1 0,0 1 0,3 1 41,0 0 0,0 0 0,1 0 0,-1-1 0,1 1 0,-1-1 1,1 0-1,-1-1 0,9 1 0,-1 1 35,17 2 146,1-1 0,0-1 1,-1-1-1,1-2 0,0-1 1,-1-2-1,33-7 0,104-38 32,-99 28-2439,-43 13 338,0 0 0,-1-2 0,23-13 0,0-3-1545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26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8 2400,'-7'0'-254,"3"0"1094,1 0 1,-1 0-1,0 0 0,0-1 1,0 1-1,1-1 1,-12-5 2395,19 7-2869,10 6-202,2 1 362,-7-4 1965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27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5 221 2560,'-1'0'100,"1"0"0,0 0 1,0-1-1,-1 1 0,1 0 1,0-1-1,0 1 0,0 0 0,0-1 1,-1 1-1,1 0 0,0-1 1,0 1-1,0-1 0,0 1 0,0 0 1,0-1-1,0 1 0,0 0 1,0-1-1,0 1 0,0-1 0,0 1 1,1 0-1,-1-1 0,0 1 0,0 0 1,0-1-1,0 1 0,1-1 1,11-5 3292,-5 3-3895,11-5 905,-10 5-263,1-1 0,-1 0 0,0-1 0,13-8 1,2-4 135,-14 11-148,-1-1 1,1 0 0,10-11 0,-16 15-81,-1 0 0,0 0 1,0 0-1,0 0 0,0 0 0,-1 0 0,1 0 1,-1 0-1,0-1 0,0 1 0,0-1 0,-1 1 1,1-1-1,-1 1 0,1-4 0,-1 3-22,0 0 0,-1 0-1,1 0 1,-1 1 0,1-1-1,-1 0 1,-2-4 0,2 6-39,1 1 1,-1 0-1,0 0 1,1 0-1,-1 0 0,0 0 1,0 0-1,1 0 1,-1 0-1,0 0 1,0 1-1,0-1 1,0 0-1,0 1 1,0-1-1,-1 0 0,1 1 1,0-1-1,0 1 1,0 0-1,0-1 1,-1 1-1,1 0 1,0 0-1,0 0 1,-2 0-1,-4 0-58,2 1 1,-1 0-1,0 0 1,0 1-1,0 0 0,0 0 1,1 0-1,-1 0 1,1 1-1,0 0 0,0 0 1,-8 7-1,7-5 132,-1 0-1,1 1 1,1 0-1,-1 0 1,1 0-1,0 1 1,0 0-1,-6 13 1,8-12-5,0 0-1,1 1 1,0-1 0,1 1 0,0 0 0,0-1 0,0 1 0,1 0-1,1 0 1,-1-1 0,2 1 0,-1 0 0,1-1 0,0 1 0,1-1-1,6 15 1,-6-17 17,0 0-1,0 0 1,1 0-1,0-1 0,0 0 1,0 1-1,1-1 1,0-1-1,10 9 1,-11-10-16,0-1 1,1 1 0,-1-1-1,1 0 1,-1 0-1,1-1 1,0 1 0,0-1-1,-1 0 1,1 0 0,0-1-1,0 1 1,0-1 0,7-1-1,-5 0-349,1 0 1,-1-1-1,1 0 0,-1 0 0,0-1 0,11-5 1,-3-1-1381,26-17 0,-10 0-2488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28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9 2816,'-11'-2'972,"-1"0"1,-17 1-1,13-3 3090,23 9-3329,8 3-631,1 1 1,-1-2 0,2 0-1,-1-1 1,1-1 0,24 5 0,108 8 962,-90-13-908,153 16 280,-195-20-346,-14-2-46,0 1 0,0 1 0,0-1 0,-1 0 0,1 1 0,6 1 1018,-28 7-935,-11 7-404,18-10 234,0 0 1,1 0-1,-13 11 1,-95 83-23,90-76 37,1 2 0,1 0 1,2 2-1,-26 37 0,42-52 24,0 1 1,1 0-1,0 0 0,-9 28 0,13-32 21,1 1-1,1 0 0,-1-1 0,2 1 0,0 0 0,0 0 0,2 22 0,-1-31 4,0 0 0,0 0 0,0 0 0,1-1 0,-1 1 0,1 0 0,-1 0 0,1 0 0,0 0 0,0 0 1,0-1-1,0 1 0,0 0 0,0-1 0,0 1 0,0-1 0,1 1 0,-1-1 0,1 0 0,-1 1 0,1-1 0,0 0 0,2 1 0,-1-1 36,-1 0 0,1 0 1,0-1-1,0 0 0,0 1 0,0-1 0,0 0 0,0 0 0,0-1 0,0 1 0,0-1 0,0 1 0,0-1 0,0 0 0,4-2 1,16-7 102,40-24 0,16-8-219,-44 29 60,1 2 0,60-11 1,-71 16-33,-10 3-667,12-2-2732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1:28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13 4896,'-8'-7'2208,"16"10"-1920,1-3 288,10 0-384,9 0 896,6 0-608,-1 0-128,5 0-224,4 0-32,11-3-64,8 3 416,11-5-256,3 5-2816,-4 0 1408,-15 0-2848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2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4 2720,'15'-3'6880,"-17"14"-4896,-1-5-1696,-1 1 1,0-1-1,0 0 1,-1 0-1,-4 5 1,-10 12 204,-13 24 245,2 2 1,-30 66 0,-6 12-204,-113 213 687,166-298-1868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2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57 112 4992,'-4'-3'604,"0"1"1,0 0-1,-1 0 1,1 0-1,0 0 0,-1 1 1,1 0-1,-8-2 1,2-1 3480,26 3-3536,0 0-1,24-5 1,18-3-153,36 0-46,366-38 1023,-303 38-1238,-40 4 77,-108 4-544,-1 0 1,1 0 0,0 2-1,0-1 1,0 1-1,17 3 1,-48 19-8853,8-7 6379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0 844 4480,'0'-3'417,"1"1"-1,-1 0 1,0-1-1,1 1 1,-1 0 0,1 0-1,0-1 1,0 1 0,-1 0-1,2 0 1,-1 0 0,0 0-1,0 0 1,1 0 0,1-2-1,3-2-19,0 1-1,0 0 0,8-6 0,15-12 281,8-12-366,2 1 1,1 2-1,2 1 0,50-27 1,-87 55-279,0 1-1,1 0 1,-1 0 0,0 0 0,1 0-1,0 1 1,5-1 0,-9 2-13,-1-1 1,0 1-1,1 0 0,-1 0 1,0 0-1,1 0 1,-1 0-1,0 0 1,0 1-1,1-1 0,-1 0 1,0 1-1,0-1 1,1 1-1,-1-1 1,0 1-1,0-1 0,0 1 1,0 0-1,0 0 1,0-1-1,0 1 1,0 0-1,0 0 0,0 0 1,0 0-1,-1 0 1,1 0-1,0 1 1,-1-1-1,1 0 0,-1 0 1,1 0-1,-1 1 1,1 1-1,2 19 444,-2 40 0,-1-51-416,1-7-32,-1 0 0,1 0 0,-1-1 0,1 1-1,0 0 1,0 0 0,1-1 0,-1 1 0,1-1 0,0 1 0,0-1-1,0 0 1,0 1 0,1-1 0,-1 0 0,1-1 0,0 1 0,-1 0-1,1-1 1,1 1 0,4 2 0,-1-1 56,0 0 1,0-1-1,0 0 0,1 0 1,0 0-1,-1-1 0,1 0 1,0-1-1,11 2 0,-5-3 42,3 2 33,0-1 1,0-1-1,0 0 0,0-1 0,31-7 0,-35 5-105,-1-1 1,0 0-1,0-1 0,-1 0 0,0 0 0,1-1 0,-2-1 0,14-10 0,-12 7 12,-2-1-1,1 0 0,-1 0 1,-1-1-1,0 0 1,13-25-1,-18 28-54,0 0-1,-1 1 1,0-1 0,0 0-1,-1-1 1,0 1-1,-1 0 1,0-1 0,0 1-1,-1-1 1,-2-16-1,2 24-61,0-1-1,-1 1 0,1 0 0,-1 0 1,0-1-1,0 1 0,1 0 0,-3-3 1,3 5 47,-1 0 0,1-1 0,0 1 0,0 0 0,0 0 1,-1-1-1,1 1 0,0 0 0,0 0 0,-1 0 0,1 0 0,0-1 1,0 1-1,-1 0 0,1 0 0,0 0 0,-1 0 0,1 0 0,0 0 1,0 0-1,-1 0 0,1 0 0,0 0 0,-1 0 0,0 0-6,1 0-1,-1 1 0,1-1 1,-1 0-1,0 1 0,1-1 0,-1 0 1,1 1-1,-1-1 0,1 1 1,-1-1-1,1 1 0,0-1 1,-1 1-1,0 0 0,-13 21-282,1 0 0,-15 34 0,25-49 291,0 1 1,0 0-1,0 1 1,1-1-1,1 0 1,-1 1-1,1-1 1,1 1-1,0 0 1,0-1-1,1 10 1,1-13 54,-1-1-1,1 1 1,0-1 0,0 1 0,0-1 0,0 0 0,1 0-1,0 0 1,0 0 0,0-1 0,0 1 0,1-1-1,-1 1 1,1-1 0,0-1 0,0 1 0,0 0 0,0-1-1,0 0 1,1 0 0,-1 0 0,1 0 0,-1-1-1,1 0 1,9 2 0,19-3 122,0-2-1,51-9 1,-64 8-128,42-7-7,0-2 1,74-27-1,-108 30 72,-1-1 1,0-2-1,-1 0 0,30-20 0,-55 31-83,0 1 0,-1 0 0,1-1 0,0 1-1,0-1 1,-1 1 0,1-1 0,0 1 0,-1-1-1,1 0 1,-1 1 0,1-1 0,-1 0 0,1 1-1,-1-1 1,1 0 0,-1 1 0,0-1 0,1 0-1,-1 0 1,1-1 0,-3 3-52,1-1 0,0 1 0,0-1 0,0 1-1,0-1 1,0 1 0,0 0 0,0 0 0,0-1 0,0 1 0,0 0 0,0 0 0,0 0 0,0 0 0,-1 2-1,-10 10-109,-17 15 0,18-19 142,1 1-1,0 0 1,-15 21-1,24-30 13,0 0 0,1 0 0,-1 0 0,0 0 0,1 1 0,-1-1-1,0 0 1,1 0 0,0 1 0,-1-1 0,1 0 0,0 1-1,-1-1 1,1 0 0,0 1 0,0 1 0,1-2 11,-1 0 0,1-1 1,-1 1-1,1-1 0,-1 1 0,1-1 1,0 1-1,-1-1 0,1 1 0,0-1 1,-1 0-1,1 1 0,0-1 1,-1 0-1,1 1 0,0-1 0,0 0 1,-1 0-1,1 0 0,0 0 0,0 0 1,-1 0-1,1 0 0,0 0 0,0 0 1,-1 0-1,1 0 0,0 0 1,0-1-1,0 1 0,4-1 5,0 0-1,0 0 1,0 0-1,0-1 1,0 1-1,-1-1 1,1 0-1,-1-1 1,1 1-1,-1-1 1,0 0-1,0 0 1,0 0 0,7-8-1,22-18-408,-32 30 328,0-1 1,-1 1-1,1-1 0,-1 1 1,1-1-1,0 1 0,-1-1 1,1 1-1,-1-1 1,1 1-1,-1 0 0,1-1 1,-1 1-1,0 0 0,1 0 1,-1-1-1,0 1 0,1 1 1,7 19-163,-7-19 243,-1 0-1,1 0 0,0 0 0,0 0 0,0-1 0,0 1 0,0 0 0,0 0 0,1-1 0,-1 1 0,0-1 0,1 1 0,0-1 1,-1 1-1,1-1 0,0 0 0,-1 0 0,1 0 0,0 0 0,0 0 0,0 0 0,0 0 0,0-1 0,3 1 0,1 0 42,-1-1-1,0 0 0,0 0 0,0 0 0,0 0 0,0-1 0,0 0 0,0 0 1,5-2-1,23-10 97,-1-1 0,-1-1 0,-1-2 0,43-30 0,-53 32-122,-1-1-1,-1-1 1,0-1-1,-1-1 0,-1 0 1,25-39-1,-10 6-25,39-93 0,-41 84-13,-14 32 18,-2 0 1,12-38-1,-17 45 23,-6 16-104,0 0 0,0 0 0,-1 0 0,0 0-1,1-11 1,-1 17 44,-1 0-1,0-1 0,0 1 0,0 0 0,0 0 0,0 0 1,0 0-1,0-1 0,0 1 0,0 0 0,0 0 0,0 0 1,0 0-1,0-1 0,0 1 0,0 0 0,0 0 1,0 0-1,0 0 0,0-1 0,0 1 0,0 0 0,0 0 1,0 0-1,0 0 0,0-1 0,0 1 0,0 0 0,0 0 1,-1 0-1,1 0 0,0 0 0,0-1 0,0 1 0,0 0 1,0 0-1,0 0 0,-1 0 0,1 0 0,0 0 1,0 0-1,0 0 0,0 0 0,-1 0 0,1-1 0,0 1 1,0 0-1,0 0 0,0 0 0,-1 0 0,1 0 0,0 0 1,0 0-1,-9 11-435,-5 19 538,0 39 284,2 1 0,4 0 0,1 136 0,8-170-276,-1-18-88,0-1 0,1 0 0,1 0 1,1 0-1,6 21 0,-8-35-108,11 33-271,-2-13-4138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2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81 8064,'-20'-38'3648,"36"29"-3168,-7 6 0,10-1-352,14-10 608,9 11-448,11-6-160,-1 9-128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3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 3904,'-14'-3'12317,"52"6"-11978,-11-1-160,0 1 1,43 10 0,19 3 59,50-8-89,-38-3 4,-58-2-65,50 3-130,-90-6 76,-1 0-1,1 0 1,-1 0 0,1 0-1,-1 0 1,0 1 0,1-1-1,-1 1 1,0 0 0,1 0-1,4 2 310,-21 7 83,-28 29-396,1 1 0,2 2 0,2 1 0,-32 49 0,25-24 244,24-36-127,-33 40-1,29-46-92,0-1-1,-2-2 1,0 0-1,-37 23 0,18-14-17,24-17 115,-29 17 1,23-13 38,23-15-166,-1 0 0,0-1 1,0 0-1,0 0 0,0 0 0,-11 4 1,2-1 336,340-16-234,-237 5-199,-55 2 64,51 3 0,-33 0-1113,-32 0-3194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3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46 114 5472,'-23'-18'1760,"7"11"-603,10 3 227,6 4-1270,0-1 1,0 1-1,0 0 1,0-1 0,0 1-1,0-1 1,0 1-1,0 0 1,0-1-1,0 1 1,1 0-1,-1-1 1,0 1 0,0 0-1,0-1 1,1 1-1,-1 0 1,0-1-1,0 1 1,1 0-1,-1-1 1,3-1 89,-1 1 0,0-1 1,1 1-1,-1-1 0,0 1 0,1 0 0,0 0 1,-1 0-1,1 0 0,0 0 0,-1 1 0,5-1 1,9-3 297,38-11-90,2 1-1,-1 4 1,1 1-1,1 4 1,84 1-1,-28 9-3754,-59-2 1343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2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1044 1408,'-8'-5'1893,"13"5"-181,-1 0-1472,-1-1 1,1 0-1,-1 0 0,1 0 0,-1 0 0,1 0 0,-1 0 1,1-1-1,-1 0 0,4-2 0,4-4 316,17-15 1,223-185 1828,-206 173-2152,-23 15-151,0 0 0,-2-1-1,0-1 1,-1-1 0,17-26 0,-15 14 92,0 0 1,-3-2 0,16-41 0,-32 73-141,4-10 13,0-1 0,-1 1 0,0-1 0,-1 0-1,-1 0 1,1-18 0,-4 34-58,0 0 0,0-1 0,0 1 0,0 0 0,0 0 0,0 0 0,0-1 0,0 1-1,0 0 1,0 0 0,0 0 0,0-1 0,0 1 0,0 0 0,0 0 0,0 0 0,0-1 0,0 1 0,0 0-1,0 0 1,0 0 0,0-1 0,-1 1 0,1 0 0,0 0 0,0 0 0,0 0 0,0 0 0,0-1 0,-1 1-1,1 0 1,0 0 0,0 0 0,0 0 0,-5 5-219,-4 13 54,-21 71-176,-22 108 0,48-182 336,0 2 84,1 1 0,1-1 1,-1 20-1,3-28 43,0-1 0,1 1-1,0-1 1,0 1-1,1-1 1,0 0 0,0 1-1,5 8 1,-6-16-72,-1 0-1,0 0 1,1 0 0,-1 0-1,1 0 1,-1 0 0,1 0-1,0-1 1,-1 1 0,1 0-1,0 0 1,0-1 0,-1 1-1,1-1 1,0 1 0,0 0-1,0-1 1,0 1 0,0-1-1,0 0 1,0 1 0,-1-1-1,1 0 1,0 0 0,0 0-1,0 1 1,0-1 0,1 0 0,-1 0-1,0 0 1,0-1 0,0 1-1,0 0 1,0 0 0,1-1-1,3-1 78,-1 0 0,1-1-1,0 1 1,-1-1-1,7-5 1,-7 4-85,54-39 248,-2-4 0,58-61 1,-75 63-203,-2-2 1,-3-1 0,-1-1 0,30-64 0,-28 48-161,34-68-69,-47 83 30,-21 41-356,-1 9 465,0-1 1,0 1-1,0 0 1,0 0 0,0 0-1,0 0 1,0 0-1,-1 0 1,1 0-1,0 0 1,0-1 0,0 1-1,0 0 1,0 0-1,0 0 1,-1 0-1,1 0 1,0 0 0,0 0-1,0 0 1,0 0-1,0 0 1,-1 0 0,1 0-1,0 0 1,0 0-1,0 0 1,0 0-1,0 0 1,-1 0 0,1 0-1,0 0 1,0 0-1,0 0 1,0 0-1,0 0 1,0 1 0,-1-1-1,1 0 1,0 0-1,0 0 1,0 0 0,0 0-1,0 0 1,0 0-1,0 0 1,0 1-1,-1-1 1,1 0 0,0 0-1,0 0 1,0 0-1,0 0 1,0 1-1,0-1 1,0 0 0,0 0-1,0 0 1,0 0-1,0 0 1,0 1 0,-10 12-347,5-6 330,-1 1 0,1-1 0,1 1 0,-1 0-1,-5 16 1,-46 152-239,-56 143 435,84-258-110,-26 66 707,53-124-642,1 0 0,-2 0 0,1 0-1,0 0 1,0 0 0,-1 0 0,0-1-1,0 1 1,1 0 0,-1-1 0,-4 4 0,6-12 129,1 1 1,0-1 0,0 0 0,3-5 0,-4 9-226,2-4-40,0 0 0,1 0 1,0 0-1,0 0 0,0 0 0,0 1 0,1-1 1,0 1-1,0 0 0,1 0 0,7-6 1,-2 2-81,1 1 0,0 0 0,1 1 0,17-9 0,-25 15 27,-1-1 0,1 1-1,-1 0 1,1 0 0,-1 0 0,1 0-1,-1 1 1,1-1 0,0 1-1,-1 0 1,1 0 0,0 0 0,-1 1-1,1-1 1,0 1 0,-1 0 0,1 0-1,-1 0 1,1 0 0,-1 1-1,1-1 1,3 4 0,-1-1 18,0 1 0,0 0 0,0 1 0,-1-1 0,0 1 0,0 0 0,0 0 0,-1 1 0,7 11 0,2 10 137,-6-15 78,0 0 0,0 0 0,11 14 0,-17-26-124,0 0 0,0 0-1,1 0 1,-1 0 0,0 0 0,0 0 0,1 0-1,-1 0 1,0-1 0,1 1 0,-1-1 0,1 1 0,-1-1-1,1 1 1,-1-1 0,1 0 0,-1 0 0,1 0-1,-1 0 1,1 0 0,0 0 0,-1 0 0,1 0 0,-1 0-1,1-1 1,-1 1 0,0-1 0,1 1 0,-1-1-1,3-1 1,3-2 73,0 0 0,0 0 1,-1-1-1,9-6 0,30-24 218,12-11-262,-49 39-67,-1 0 1,0 0-1,-1 0 1,11-16-1,-17 22-15,1 1-1,-1 0 0,0 0 0,1-1 0,-1 1 0,0-1 0,1 1 0,-1 0 0,0-1 0,0 1 0,0-1 0,1 1 0,-1 0 0,0-1 0,0 1 1,0-1-1,0 1 0,0-1 0,0 1 0,0-1 0,0 1 0,0-1 0,0 1 0,0 0 0,0-2 0,-10 7-612,-14 18 113,-16 47 111,37-65 402,1 0 1,0-1-1,0 1 0,0 0 1,1 0-1,-1 0 0,1 0 0,1 0 1,-1 1-1,0-1 0,1 0 1,0 0-1,1 8 0,2-2 1309,5-20-638,-2 4-524,0-1-1,-1 0 1,0-1-1,8-11 1,-9 11-143,1 0 0,0 0 0,1 1 0,9-10 0,-6 8 52,-6 5-242,1 0 1,-1 0 0,1 0 0,0 1 0,4-3 0,-7 5 147,0-1 0,0 1 0,0 0 0,0-1 0,0 1 0,0 0 1,0 0-1,0 0 0,0 0 0,0 0 0,0 0 0,0 0 0,0 0 0,0 0 0,0 0 1,0 1-1,0-1 0,0 0 0,0 1 0,0-1 0,0 1 0,0-1 0,0 1 0,0 0 1,0-1-1,1 2 0,9 8-15,-1-1 26,-1-1 0,20 12 0,-25-17 53,1-1-1,0 0 1,-1 0-1,1-1 0,0 1 1,0-1-1,-1 0 1,1 0-1,0-1 0,7 1 1,4-3 103,-1 1 0,0-2 0,1 0 0,24-9 0,-33 10-66,4-2 32,0-1 0,0-1 0,0 1 0,0-2 0,-1 0 0,0 0 0,0-1 0,-1 0 0,0 0-1,8-10 1,-9 7-45,0-1 0,-1 0 0,0 0 0,0 0 0,5-17 0,22-69 36,-27 73-82,70-263-380,-69 264 217,-6 21 79,-1 0-1,0 0 0,0 0 0,0-1 0,0 1 0,0-6 0,-2 6-541,-1 8 330,-2 8 123,-2 80-52,3-23 251,-14 241-91,22-209 188,-3-86-67,1 0-1,1-1 1,0 1 0,7 18 0,-10-32-12,9 17 239,-9-18-325,-1-1 0,0 1 0,1-1 0,-1 1 0,1-1 0,-1 1 0,1-1 1,-1 0-1,1 1 0,-1-1 0,1 0 0,0 1 0,-1-1 0,1 0 0,-1 0 0,1 1 0,0-1 0,-1 0 0,1 0 1,0 0-1,-1 0 0,1 0 0,-1 0 0,1 0 0,0 0 0,-1 0 0,2 0 0,-1-1-237,1 0-1,-1 0 1,1 0-1,-1 0 1,1 0-1,-1 0 1,0 0-1,0 0 1,1 0-1,-1 0 1,0-1-1,0 1 0,0-1 1,0 1-1,-1 0 1,1-1-1,0 0 1,0 1-1,-1-1 1,1-2-1,7-14-1400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5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42 3904,'7'-11'1011,"3"-4"2590,-9 15-3482,-1-1 0,0 1 0,0-1 1,0 1-1,0-1 0,1 1 0,-1-1 0,0 1 0,0-1 0,0 1 0,0-1 0,0 1 0,0-1 0,0 0 0,0 1 0,-1-1 0,1 1 1,0-1-1,0 1 0,0-1 0,0 1 0,-1-1 0,1 1 0,0 0 0,-1-1 0,1 1 0,-1-1 0,-6-1 607,0 3-495,0-1 0,1 1 0,-1 0 0,0 1 1,1 0-1,-1 0 0,1 0 0,-7 4 0,-7 5 199,-20 13 0,27-16-149,-11 8 21,0 0 0,2 2 0,-27 25 0,39-33-286,1 1 0,0 0 1,0 0-1,1 1 0,0 0 1,1 1-1,1 0 0,-8 19 0,13-29 3,0 0 0,1 0 0,-1 0 0,1-1 0,-1 1 0,1 0-1,0 0 1,0 0 0,0 0 0,1 0 0,-1 0 0,1 0 0,1 3-1,-2-4 14,1-1 0,0 1 0,0-1-1,-1 1 1,1-1 0,0 1-1,0-1 1,1 0 0,-1 1-1,0-1 1,0 0 0,1 0-1,-1 0 1,0 0 0,1 0-1,-1 0 1,1-1 0,-1 1-1,1 0 1,0-1 0,-1 1-1,1-1 1,0 0 0,1 1-1,3-1 67,0 0 0,0 0 0,0-1 0,0 0 0,0 0 0,0 0-1,0-1 1,0 0 0,0 0 0,6-3 0,9-6 62,23-15 1,-25 14-46,-1-1 0,0 0 0,0-2 1,18-20-1,16-23-766,-52 58 626,0 0 0,0-1 0,1 1 1,-1 0-1,0 0 0,0-1 0,0 1 0,1 0 0,-1 0 0,0 0 0,0-1 0,1 1 1,-1 0-1,0 0 0,0 0 0,1 0 0,-1 0 0,0 0 0,0 0 0,1-1 1,-1 1-1,0 0 0,1 0 0,-1 0 0,0 0 0,0 0 0,1 0 0,-1 0 0,0 1 1,1-1-1,-1 0 0,0 0 0,0 0 0,1 0 0,-1 0 0,0 0 0,1 0 1,-1 1-1,0-1 0,0 0 0,0 0 0,1 0 0,-1 1 0,0-1 0,0 0 0,0 0 1,1 0-1,-1 1 0,0-1 0,0 0 0,0 0 0,0 1 0,0-1 0,0 0 1,1 1-1,-1-1 0,0 0 0,0 1 0,8 25-366,-4-11 325,0-7 86,0-1 1,0 0-1,1 0 0,0 0 1,1 0-1,-1-1 1,1 0-1,0 0 0,1-1 1,11 8-1,0-2 234,1 0 0,39 15 0,-51-24-162,0 1-1,0-1 0,0 0 1,0-1-1,0 0 0,1 0 1,-1 0-1,0-1 0,1 0 1,-1-1-1,0 0 0,1 0 1,-1 0-1,0-1 0,7-3 1,-3 1-7,0-1 0,-1-1 1,1 1-1,-2-2 0,1 0 1,-1 0-1,0 0 0,15-17 1,45-64 74,-29 33-118,-24 34-95,-8 10-323,16-17 0,-24 28 365,0 0-1,0 0 1,0-1-1,0 1 1,1 0 0,-1 0-1,0 0 1,0 0-1,0 0 1,0-1 0,0 1-1,1 0 1,-1 0-1,0 0 1,0 0 0,0 0-1,1 0 1,-1 0-1,0 0 1,0 0 0,0 0-1,1 0 1,-1 0-1,0 0 1,0 0 0,0 0-1,1 0 1,-1 0-1,0 0 1,0 0 0,0 0-1,1 0 1,-1 0-1,0 0 1,0 0 0,1 1-1,3 7-191,-1 20 209,-3-21 53,1 5-14,-1 1 0,-1-1 0,0 0 0,0 0 1,-2 0-1,1 0 0,-1 0 0,-1 0 0,-6 15 0,-7 8 159,-34 53 0,48-83-88,0 0 0,0-1 0,0 0 1,-1 1-1,1-1 0,-1-1 1,0 1-1,-7 4 0,9-7-90,1 0 0,0 0 0,-1-1 0,1 1 0,0-1 0,-1 1 0,1-1 0,-1 0 0,1 1 0,-1-1 1,1 0-1,-1 0 0,1 0 0,-1 0 0,1 0 0,-1 0 0,1-1 0,-1 1 0,1 0 0,-1-1 0,1 1 0,-1-1 0,1 0 0,0 1 0,-1-1 0,1 0 0,0 0 0,0 0 0,0 0 0,-1 0 0,1 0 0,0 0 1,0 0-1,0 0 0,0-2 0,-18-25 18,19 26-99,-1 0-1,0 0 1,0 0-1,0 1 0,1-1 1,-1 0-1,1 0 1,0 0-1,0 0 0,-1 0 1,1 0-1,0 0 1,0 0-1,1-2 0,-1 3 30,1 0 0,-1 1 0,1-1 0,-1 0-1,1 0 1,-1 0 0,1 1 0,0-1 0,-1 0-1,1 1 1,0-1 0,0 1 0,-1-1-1,1 1 1,0-1 0,0 1 0,0-1 0,0 1-1,0 0 1,0 0 0,-1-1 0,3 1 0,24-3 101,-20 3-6,58-4 264,95 7 0,-105 1-411,-9-1-323,50 11 0,-95-14 240,-1-1 0,1 1 0,0 0 0,-1 0 0,1 1 0,-1-1 0,1 0 0,-1 0 0,1 0-1,-1 0 1,1 0 0,-1 1 0,1-1 0,-1 0 0,1 0 0,-1 1 0,1-1 0,-1 0 0,1 1 0,-1-1-1,0 0 1,1 1 0,-1-1 0,0 1 0,1-1 0,-1 1 0,0-1 0,1 1 0,-1-1 0,0 1-1,0-1 1,0 1 0,0-1 0,1 1 0,-1-1 0,0 1 0,0-1 0,0 1 0,0 0 0,0-1 0,0 1-1,0-1 1,0 1 0,-1-1 0,1 1 0,0-1 0,0 1 0,0-1 0,-1 1 0,1-1 0,-1 2 0,1 0-577,-4 13-2355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249 550 2816,'2'-5'395,"-1"-1"-1,0 0 1,0-10 0,2 0 1167,-2 15-1407,-1 0 1,1 0-1,-1-1 1,0 1-1,1 0 1,-1 0-1,0-1 1,0 1-1,0 0 0,0-1 1,0 1-1,0 0 1,-1-3-1,0 1 149,0 0-1,0-1 1,0 1 0,0 0-1,-1 0 1,1 0-1,-3-4 1,3 6-223,0 0 0,0 0 0,0 0 0,0 0 0,0 0 0,0 0 0,-1 0 0,1 1 0,0-1 0,0 1 0,-1-1 0,1 1 0,0-1 0,-1 1 0,1-1 0,0 1 0,-1 0 0,1 0-1,0 0 1,-1 0 0,1 0 0,-1 0 0,1 0 0,-2 1 0,-2 0 36,1 1 0,-1-1-1,1 1 1,0 0-1,0 0 1,-1 1 0,1-1-1,1 1 1,-1 0 0,0 0-1,-4 5 1,-7 8 378,-15 20-1,24-28-387,-12 15 266,0 1-1,-20 39 0,33-52-316,0 0-1,0 0 1,1 1-1,0-1 0,1 1 1,0 0-1,1 0 1,-1 21-1,3-30-22,0 0 0,0 0 0,0-1 0,0 1 0,1 0 0,-1-1 0,1 1 0,0 0 0,0-1 0,0 1 0,0-1 0,0 1 0,1-1 0,-1 0 0,0 1 0,1-1 0,0 0 0,0 0 0,0 0 0,0 0 0,0-1 0,0 1 0,0 0 0,0-1 0,1 0 0,-1 1 1,1-1-1,-1 0 0,1 0 0,-1 0 0,1 0 0,-1-1 0,1 1 0,3-1 0,8 2 40,0-2 0,0 0 0,0 0 0,0-2 1,19-3-1,33-6 192,1-3 0,99-36-1,-143 39-246,0 0 0,23-17 0,14-6-226,-60 34 199,0 0 0,0 0 0,0 0 0,0 0 1,0 0-1,1 0 0,-1-1 0,0 1 0,0 0 0,0 0 0,0 0 1,0 0-1,1 0 0,-1 0 0,0 0 0,0 0 0,0 0 1,0 0-1,0 0 0,1 0 0,-1 0 0,0 0 0,0 0 0,0 0 1,0 0-1,0 0 0,1 0 0,-1 1 0,0-1 0,0 0 1,0 0-1,0 0 0,0 0 0,0 0 0,1 0 0,-1 0 0,0 0 1,0 1-1,0-1 0,0 0 0,0 0 0,0 0 0,0 0 1,0 0-1,0 0 0,0 1 0,0-1 0,0 0 0,0 0 0,0 0 1,0 0-1,1 0 0,-1 1 0,-1-1 0,-1 15-192,-10 19 39,11-31 116,-3 7-7,0 0 0,1 1 1,0 0-1,1-1 0,-2 18 1,4-24 83,0-1 0,0 0 1,1 1-1,-1-1 0,1 1 1,-1-1-1,1 0 0,0 1 1,1-1-1,-1 0 0,1 0 1,-1 0-1,1 0 0,0 0 1,0 0-1,0 0 0,0-1 1,1 1-1,-1-1 0,1 1 1,4 2-1,-3-2 15,0-1 0,0 1 0,0-1-1,0 0 1,1 0 0,-1 0 0,1-1 0,-1 1-1,1-1 1,0 0 0,-1-1 0,1 1 0,0-1 0,0 0-1,-1 0 1,1 0 0,0-1 0,0 0 0,-1 0-1,1 0 1,5-2 0,5-2 71,-1-1 1,1-1-1,-1 0 0,0-1 1,23-17-1,-34 24-98,0-1 0,-1 0 0,1 0 0,0 0 0,-1 0 1,1-1-1,-1 1 0,0-1 0,1 1 0,-1-1 0,0 0 0,-1 0 0,1 0 0,0 0 0,-1 0 0,0 0 1,0 0-1,1-5 0,-1 5-31,-1-1 1,0 1 0,0 0-1,0 0 1,-1-1-1,1 1 1,-1 0 0,0 0-1,0 0 1,0 0 0,0 0-1,0 0 1,-1 0 0,1 0-1,-4-4 1,1 2-21,0 1 1,0 0-1,0 0 1,0 0-1,-1 0 1,0 1-1,0-1 1,-7-3-1,4 4-52,1-1 1,0 1-1,-1 1 0,1-1 1,-1 1-1,0 1 0,0-1 1,1 2-1,-1-1 0,0 1 0,0 0 1,0 0-1,-12 3 0,14-2 22,1 1-1,0 0 0,0 1 0,0-1 1,0 1-1,0 0 0,-5 5 0,9-8 62,0 1-1,0-1 0,0 1 1,0 0-1,0 0 1,1-1-1,-1 1 0,0 0 1,1 0-1,-1 0 1,0 0-1,1 0 0,-1 0 1,1 0-1,0 0 1,-1 0-1,1 0 0,0 0 1,-1 0-1,1 0 1,0 0-1,0 0 0,0 0 1,0 0-1,0 0 1,0 0-1,0 0 0,1 0 1,-1 0-1,0 0 1,1 0-1,-1 0 0,0 0 1,1 0-1,-1 0 0,1 0 1,-1 0-1,1 0 1,0 0-1,-1 0 0,1-1 1,0 1-1,0 0 1,0 0-1,1 0 0,0 0 31,0 1-1,0-1 0,0-1 0,0 1 0,0 0 0,0 0 0,0-1 0,1 1 1,-1-1-1,0 0 0,0 1 0,1-1 0,-1 0 0,4-1 0,34-6 294,-37 6-319,200-57 354,-130 35-319,94-43-1,-149 56-77,1 2 0,-1 0 0,1 1 0,0 1 0,32-6 0,-49 12 45,0 0 0,0-1-1,0 1 1,-1 0 0,1 1 0,0-1-1,0 0 1,0 0 0,0 1 0,0-1-1,-1 1 1,1 0 0,0-1-1,0 1 1,-1 0 0,1 0 0,0 0-1,-1 0 1,1 1 0,-1-1 0,0 0-1,1 0 1,-1 1 0,0-1 0,0 1-1,0-1 1,0 1 0,0 0 0,0-1-1,0 1 1,-1 0 0,1 0 0,0 0-1,-1-1 1,1 4 0,0 2 29,0 0-1,-1 0 1,0-1 0,0 1 0,0 0-1,-1 0 1,0-1 0,-4 14 0,-3 8 68,5-14 114,-2 1-1,1-1 1,-14 25 0,16-36 266,11-10-479,25-18 35,42-29-190,-63 47 58,-1 0-1,1 1 1,0 0-1,23-6 1,-35 11 86,14-3-142,0 1 0,19-2-1,-30 5 125,0-1 0,0 1 0,0 0-1,0 1 1,1-1 0,-1 1-1,0 0 1,0 0 0,0 0-1,0 0 1,0 1 0,-1-1-1,8 5 1,40 34 95,-32-28-103,-15-8 67,0-1-1,0 0 1,1-1 0,-1 1-1,1-1 1,0 0-1,-1 0 1,1 0 0,0-1-1,0 1 1,8 0 0,-3-2 59,-1 1 0,0-1 0,0-1 0,1 0 0,-1 0 0,0-1 0,0 0 0,0 0 0,0-1 0,0 0 0,12-7 0,-7 2-53,-1-1 0,-1 0-1,1-1 1,-1 0 0,-1-1 0,0 0 0,-1-1 0,0 0 0,16-26 0,23-44-924,-49 82 876,0 1 0,0-1 0,1 0 0,-1 0 0,0 0-1,0 0 1,0 0 0,1 0 0,-1 0 0,0 0 0,0 0 0,0 0 0,1 0 0,-1 0 0,0 1 0,0-1 0,0 0 0,0 0 0,1 0 0,-1 0 0,0 1 0,0-1 0,0 0 0,0 0 0,0 0 0,0 1 0,1-1 0,-1 0 0,0 0 0,0 0 0,0 1 0,0-1 0,0 0 0,0 0-1,0 1 1,0-1 0,0 0 0,0 0 0,0 0 0,0 1 0,3 13-20,0 9 74,-2 0 0,0 0 0,-2 0 0,0 0 0,-1-1 0,-2 1 0,0-1 0,-15 43 0,17-60 60,0 1-1,0-1 1,-1 0 0,1-1 0,-1 1-1,0 0 1,-5 5 0,7-9-78,0 0 1,1 0-1,-1-1 1,0 1-1,0 0 1,0-1-1,0 1 1,0 0-1,0-1 1,0 1-1,0-1 1,0 1-1,0-1 1,0 0-1,0 0 0,0 1 1,0-1-1,0 0 1,0 0-1,0 0 1,-1 0-1,1 0 1,0 0-1,0 0 1,0 0-1,0-1 1,0 1-1,0 0 1,0-1-1,0 1 1,0-1-1,0 1 1,0-1-1,0 1 1,0-1-1,0 0 1,0 1-1,1-1 1,-1 0-1,0 0 1,0 0-1,1 0 1,-1 0-1,0-1 1,-2-2-47,1 0 1,-1-1-1,1 1 1,1-1-1,-3-7 1,3 10-28,0 1 1,1-1 0,-1 0-1,1 1 1,0-1-1,0 0 1,-1 0 0,1 1-1,0-1 1,0 0 0,1 0-1,-1 1 1,0-1-1,0 0 1,1 0 0,-1 1-1,1-1 1,0 0-1,1-1 1,0 2-21,0 0-1,0 0 1,0 0-1,1 0 1,-1 0 0,0 1-1,1-1 1,-1 1-1,1 0 1,-1 0 0,1 0-1,-1 0 1,0 0-1,1 0 1,3 1-1,18 0 21,36-6-40,-19 1 478,66-13 0,-64 5-224,74-31 0,-101 36-139,0-1-1,0 0 1,-1-1-1,0-1 1,-1 0-1,0-1 0,-1-1 1,19-20-1,-12 8 42,-1-2 0,-2 0 0,26-52 1,30-93 246,-58 122-393,17-93 1,-32 141 71,2-10-433,-11 49-806,-16 82 2123,-5 315 80,28-414-918,2 0-1,1 0 1,1-1-1,6 32 1,-3-16 831,-3-26-2463,1-55-12791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3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52 105 7712,'-39'-13'2506,"27"8"-349,11 4-2132,1 1-1,0 0 1,0 0 0,0 0-1,0 0 1,0 0 0,0 0-1,0 0 1,0 0 0,0 0 0,0 0-1,0 0 1,0 0 0,0 0-1,0-1 1,0 1 0,1-1 444,-1 1-445,0 0 1,0 0 0,0 0-1,0 0 1,0 0 0,0 0-1,1 0 1,14-2 2067,-11 2-1571,177-18 3269,95-15-2636,-39 3-3277,-234 30 1857,0 0-1,-1-1 0,1 1 1,0 1-1,0-1 1,-1 0-1,1 1 0,0-1 1,-1 1-1,5 1 0,-6-1 54,0 0 0,0-1 0,0 1 0,0 0 0,0 0 0,0 0 0,0 0-1,-1 0 1,1 1 0,0-1 0,-1 0 0,1 0 0,-1 0 0,1 1 0,-1-1-1,1 0 1,-1 1 0,0-1 0,0 0 0,1 1 0,-1-1 0,0 0 0,0 1-1,-1 1 1,1 21-1589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40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341 547 4896,'-5'-2'1222,"0"1"0,1 1 0,-1-1 0,0 1 0,0-1 0,-8 2 0,3-1-886,-3 1 104,-1 0-1,1 1 1,0 0 0,-1 1-1,1 1 1,-15 6 0,-1 2 178,-42 25 1,61-32-548,0 2 1,1-1-1,-11 10 1,17-13-18,0 0 0,0 0-1,0 1 1,1-1 0,-1 1 0,1-1 0,-1 1 0,1 0 0,0 0 0,1 0 0,-3 7 0,4-11-34,-1 1 0,1 0 0,0 0 0,0-1 0,0 1 0,0 0 0,0 0 0,0-1 0,0 1 0,0 0 0,0-1 0,1 1 0,-1 0 0,0 0 0,0-1 0,1 1 0,-1 0 0,0-1 0,1 1 0,-1 0 0,0-1 0,1 1 0,-1-1 0,1 1 0,-1-1 0,1 1 0,0-1 1,-1 1-1,1-1 0,-1 0 0,1 1 0,0-1 0,-1 0 0,1 1 0,0-1 0,-1 0 0,1 0 0,0 1 0,0-1 0,-1 0 0,1 0 0,1 0 0,2 0 57,1 0 0,-1 0 0,1 0 0,-1-1 0,9-1 0,6-4 0,-1 0 1,1-1-1,-1 0 1,-1-2-1,0 0 0,19-14 1,-12 6-124,0-2-1,-1-1 1,25-28 0,-47 48 22,-1-1 0,0 0 0,1 0 0,-1 1 0,1-1 0,-1 1 0,1-1 0,0 1 0,-1-1 0,1 1 0,0-1 0,-1 1 0,1-1 0,0 1-1,-1 0 1,1-1 0,0 1 0,0 0 0,0 0 0,-1-1 0,1 1 0,0 0 0,0 0 0,0 0 0,1 0 0,-1 1 20,0 0-1,0 0 1,0 0-1,0 0 1,0 0-1,-1 1 1,1-1-1,0 0 1,0 0-1,-1 1 1,1-1-1,-1 0 1,1 3-1,7 20 134,-6-16-36,0-1-1,0 1 0,1-1 0,0 1 0,1-1 0,0 0 0,0 0 0,0-1 1,8 9-1,-11-14-90,1 2 56,1 0 0,0 0 0,-1 0 0,1-1 1,1 1-1,-1-1 0,0 0 0,0 0 0,1 0 0,-1 0 1,1-1-1,0 1 0,0-1 0,6 1 0,-2-1-2,-1-1-1,0 0 0,0 0 1,0-1-1,0 0 0,0 0 1,0-1-1,0 0 0,0 0 1,11-6-1,4-3-28,37-26-1,-7 3-181,13 3 198,-64 30-39,0 1 1,0-1-1,-1 1 1,1 0-1,0 0 1,0-1-1,0 1 1,0 0-1,-1 0 1,1 0 0,0 0-1,0 0 1,0 0-1,0 0 1,0 0-1,-1 0 1,1 0-1,0 0 1,0 0-1,0 1 1,-1-1-1,1 0 1,0 1-1,0-1 1,0 1 0,-1-1-1,1 1 1,0-1-1,-1 1 1,1-1-1,-1 1 1,1 0-1,0-1 1,-1 1-1,1 0 1,-1-1-1,0 1 1,1 0 0,-1 0-1,0-1 1,1 1-1,-1 0 1,0 0-1,0 0 1,0 0-1,1-1 1,-1 1-1,0 0 1,0 1-1,0 3 26,0-1 0,0 1 0,0 0 0,0 0 0,-1-1 0,0 1 0,0 0 0,-2 4 0,2-6-19,0 1 1,0 0 0,0-1-1,0 1 1,1 0 0,0-1-1,0 6 1,0-8-1,0 0 0,0 0 0,0 0-1,0-1 1,0 1 0,0 0 0,0 0 0,1 0 0,-1-1 0,0 1 0,1 0 0,-1 0-1,0 0 1,1-1 0,-1 1 0,1 0 0,-1-1 0,1 1 0,0-1 0,-1 1-1,1 0 1,0-1 0,-1 1 0,1-1 0,0 0 0,0 1 0,-1-1 0,1 1 0,0-1-1,0 0 1,0 0 0,-1 0 0,1 1 0,0-1 0,0 0 0,1 0 0,7-1 29,1-1 0,-1 0 1,0 0-1,0-1 1,15-6-1,5-1-37,106-36-307,-129 44 310,-1 0-1,1 1 1,0 0-1,1 0 1,11 0 0,-15 1-35,0 1 1,1-1-1,-1 1 1,1 0 0,-1 0-1,0 0 1,0 0-1,0 1 1,1-1-1,-1 1 1,-1 0-1,4 2 1,23 21-115,-21-17 184,-1-1 1,1-1-1,13 9 0,-18-13-13,0-1 0,0 0 0,0 1 0,0-1 0,0 0 0,0-1 0,0 1 0,0 0 0,1-1 0,-1 0 0,0 0 0,0 0-1,0 0 1,1 0 0,4-1 0,1-2 8,0 1 0,-1-1 0,1 0 0,0-1 0,-1 0 0,0 0 0,0-1 0,0 0 0,-1 0 0,1-1-1,-1 0 1,-1 0 0,1-1 0,-1 0 0,0 0 0,0 0 0,-1-1 0,7-14 0,28-62 92,38-119-1,-63 161-14,75-188-796,-89 226 638,-1 4 33,0-1 0,1 1 1,-1 0-1,0-1 0,0 1 0,0 0 1,0-1-1,1 1 0,-1 0 0,0-1 1,0 1-1,0 0 0,0-1 0,0 1 1,0-1-1,0 1 0,0 0 0,0-1 1,0 1-1,0-1 0,0 1 0,-1 0 1,1-1-1,0 1 0,0 0 0,0-1 1,0 1-1,-1 0 0,1-1 0,0 1 1,0-1-1,-3 3-121,-1 7 148,0 0 1,1 0 0,-1 0 0,2 1 0,0-1-1,0 1 1,-1 11 0,-1 7 28,-18 162 100,25 48-133,7-135-4139,-8-91 1926,-1-5 329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40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34 176 7040,'-12'-47'2282,"12"45"-2180,-1 0-1,1 0 1,-1 0-1,0 0 0,0 0 1,0 0-1,0 0 1,0 0-1,0 0 1,0 0-1,-1 1 0,-1-3 1,2 3 54,1 1 0,-1-1-1,0 0 1,1 0 0,-1 0 0,0 1 0,1-1 0,-1 0 0,1 0 0,0 0-1,-1 0 1,1 0 0,0 0 0,0 0 0,-1 0 0,1 0 0,0 0 0,0 0-1,0 0 1,0-2 0,1 1 86,-1 1 0,0-1 0,1 0 0,-1 0 0,1 0 0,0 1 0,0-1 0,-1 0 0,1 1 0,0-1 0,0 1 0,1-1 0,-1 1 0,0-1 0,0 1 0,1 0 0,-1-1 0,1 1 0,-1 0 0,1 0 0,1-1 0,5-2 170,0 0 0,0 0-1,11-3 1,1 2-201,0 0 1,0 1-1,26-2 1,62 1-370,-63 4 35,-21 0 209,58 0-1265,-70 1 313,0 1 0,-1 1 0,1 0-1,17 5 1,-25-6 198,-1 0 0,0 1 0,0-1-1,0 1 1,0 0 0,3 2 0,14 16-2521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42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19 3232,'0'0'87,"-1"-1"1,1 1-1,-1-1 0,1 0 1,0 1-1,-1-1 0,1 1 1,0-1-1,-1 0 1,1 1-1,0-1 0,0 0 1,0 1-1,-1-1 0,1 0 1,0 1-1,0-1 1,0 0-1,0-1 0,0 2-24,1 0-1,-1 0 0,0-1 1,0 1-1,0 0 0,0 0 1,0 0-1,0-1 0,1 1 1,-1 0-1,0 0 0,0 0 1,0-1-1,0 1 0,1 0 1,-1 0-1,0 0 0,0 0 1,1-1-1,-1 1 0,0 0 1,0 0-1,1 0 0,-1 0 1,0 0-1,0 0 0,1 0 1,-1 0-1,0 0 0,0 0 1,1 0-1,-1 0 0,0 0 1,0 0-1,1 0 0,-1 0 1,0 0-1,0 0 0,1 0 1,-1 0-1,0 1 0,0-1 1,1 0-1,-1 0 0,0 0 1,1 1-1,12 2 2579,-12-3-2556,0 0 0,0 0 1,0 0-1,0 0 0,0 0 0,0 1 1,0-1-1,0 0 0,-1 1 1,1-1-1,0 1 0,0-1 1,0 1-1,0-1 0,-1 1 1,1-1-1,0 1 0,0 0 0,-1-1 1,1 1-1,-1 0 0,2 1 1,2 5 192,-1 0 0,0 1 0,0-1 0,0 1 0,-1-1 1,0 1-1,0 0 0,-1 0 0,0 0 0,0 0 1,-1 0-1,-1 13 0,-1-1 156,-1 0 1,-1 0 0,-11 36-1,8-36-227,-1-1-1,0 0 1,-1 0-1,-1-1 0,-1 0 1,-23 28-1,30-42-229,1-1 0,-1 1 0,0-1 0,0 0 0,0-1 0,0 1-1,-1-1 1,1 0 0,0 0 0,-10 3 0,10-4-426,0 0-1,0 0 1,1-1 0,-1 1 0,0-1-1,0 0 1,0 0 0,1 0 0,-1-1 0,0 1-1,0-1 1,0 0 0,-6-3 0,-3-3-2079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4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360 370 5408,'0'-2'234,"0"1"0,-1 0 1,1 0-1,0-1 0,0 1 1,-1 0-1,1 0 0,0-1 1,-1 1-1,1 0 0,-1 0 1,0 0-1,1 0 0,-1-1 1,0 1-1,0 0 0,1 0 1,-1 1-1,0-1 0,0 0 0,0 0 1,0 0-1,0 1 0,-1-1 1,1 0-1,0 1 0,0-1 1,0 1-1,-1-1 0,-1 1 1,1-1-108,-1 0 1,0 1 0,1-1 0,-1 1-1,0 0 1,0-1 0,0 1 0,1 1-1,-1-1 1,0 0 0,0 1 0,0-1 0,1 1-1,-1 0 1,0 0 0,1 0 0,-1 0-1,1 1 1,-1-1 0,1 1 0,-4 2-1,-6 5 181,1 1 0,-18 19-1,22-23-169,-35 42 189,-66 96 0,99-131-277,8-11-36,-8 9 49,1 1 0,1 0 0,0 1 0,0 0 0,-5 15 0,12-25-29,-1-1 0,0 1 0,0 0 0,1 0-1,-1 0 1,1-1 0,0 1 0,0 0 0,0 0 0,0 0 0,1-1 0,-1 1-1,1 0 1,0 0 0,-1-1 0,1 1 0,0 0 0,1-1 0,-1 1 0,0-1-1,1 1 1,-1-1 0,1 0 0,0 0 0,0 0 0,0 0 0,0 0-1,0 0 1,0 0 0,1-1 0,-1 1 0,5 2 0,-3-2 9,0-1 0,0 0 1,0 0-1,0 0 0,0 0 0,1-1 1,-1 1-1,0-1 0,0 0 1,0 0-1,0-1 0,0 1 0,8-3 1,-5 2 8,1-2 0,-1 1 0,0-1 0,0 0 0,-1 0 0,13-9 0,-8 4 17,0-2 0,-1 1 0,0-1 0,-1-1 0,0 0 0,0 0 0,11-22 0,0-6-91,17-46 0,-20 42-128,-10 31-19,-7 12 162,0 0 0,0 0 0,1 0 0,-1-1 0,0 1 0,0 0 0,0 0 0,0 0-1,1 0 1,-1 0 0,0 0 0,0 0 0,0 0 0,0 0 0,1-1 0,-1 1 0,0 0 0,0 0 0,0 0 0,1 0 0,-1 0 0,0 0 0,0 0 0,0 0-1,1 0 1,-1 1 0,0-1 0,0 0 0,0 0 0,0 0 0,1 0 0,-1 0 0,1 1 6,-1 0-1,1 1 1,0-1 0,-1 0 0,1 0 0,-1 0-1,1 1 1,-1-1 0,0 0 0,1 1 0,-1-1-1,0 0 1,0 1 0,0-1 0,0 2-1,0 23 38,1-1-1,2 0 1,6 31-1,-7-46 23,1-1-1,0 1 1,0-1-1,1 0 1,0 0-1,0 0 1,1-1-1,0 1 1,1-1-1,0 0 1,11 11-1,-14-16-5,1-1-1,0 1 0,0-1 0,0 0 0,0 0 0,1 0 0,-1 0 1,0-1-1,1 1 0,0-1 0,-1 0 0,1-1 0,6 1 0,3-1 42,-1 0 0,1-1 0,15-3 0,-5 0-44,-1-1-1,-1-2 1,1 0-1,-1-1 1,-1-1 0,1-1-1,-2-1 1,1-1-1,19-16 1,95-64-380,-134 91 312,0 1 0,0-1 1,0 1-1,0-1 0,0 1 0,0-1 0,1 1 0,-1 0 1,0-1-1,0 1 0,0 0 0,1 0 0,-1 0 0,2 0 1,-2 0 10,0 0 1,-1 1-1,1-1 1,0 0-1,-1 1 1,1-1-1,0 0 1,-1 1 0,1-1-1,0 1 1,-1-1-1,1 1 1,-1-1-1,1 1 1,-1 0-1,0-1 1,1 1-1,0 0 1,0 2 24,0-1 0,-1 1 1,1-1-1,0 1 0,-1 0 0,1-1 1,-1 1-1,0 0 0,0 0 0,-1 4 0,-3 24-14,-10 33 0,12-55 30,1 0 1,-1 19 0,2-28-27,0 0-1,-1 0 1,1 1 0,0-1-1,0 0 1,0 1 0,0-1-1,0 0 1,0 1 0,0-1-1,0 0 1,0 1-1,0-1 1,0 0 0,1 1-1,-1-1 1,0 0 0,0 0-1,0 1 1,0-1 0,0 0-1,0 0 1,1 1 0,-1-1-1,0 0 1,0 0 0,1 1-1,-1-1 1,0 0 0,0 0-1,1 0 1,-1 1-1,0-1 1,0 0 0,1 0-1,-1 0 1,0 0 0,1 0-1,-1 0 1,0 0 0,0 0-1,1 1 1,-1-1 0,0 0-1,1 0 1,-1 0 0,0-1-1,1 1 1,-1 0 0,0 0-1,1 0 1,-1 0-1,0 0 1,0 0 0,1 0-1,-1-1 1,21-13 405,-14 9-478,38-22-10,73-33 0,-116 59 74,4-2-62,0 0 0,1 1 1,-1 0-1,1 0 0,0 1 1,0-1-1,14 1 0,-18 1 54,0 0 0,0 0-1,0 0 1,0 1 0,0-1 0,1 1-1,-1 0 1,0 0 0,-1 0 0,1 1-1,0-1 1,0 1 0,0-1 0,-1 1-1,1 0 1,-1 0 0,1 0 0,-1 0-1,3 5 1,13 19 1,-11-16 145,-1-1 0,15 16 0,-18-22-93,0-1-1,0 1 0,0-1 1,0 0-1,0 1 0,1-2 0,-1 1 1,1 0-1,-1-1 0,1 1 1,0-1-1,6 1 0,2-1 17,0 0 0,0 0-1,0-1 1,0-1 0,0 0 0,0-1-1,0 0 1,0-1 0,-1 0-1,22-9 1,2-5-61,-2-1 0,35-24 0,-41 24-51,52-43 193,-39 29-8,106-81-356,-140 108 217,-2 2 6,1 0 0,-1 0 1,0-1-1,7-7 0,-6-1-272,-8 9 60,-8 5 65,-5 6 64,-1 0 1,2 1 0,-1 1-1,1 0 1,-14 13 0,1 3 2,-36 42 0,46-45 39,0 1-1,-26 51 0,43-73 45,-1 1 0,1 0-1,0-1 1,0 1-1,0 0 1,0 0 0,0 0-1,1 0 1,-1 0-1,1 0 1,0 0 0,0 0-1,0 0 1,0 0-1,1 0 1,-1 0 0,2 3-1,-2-4 22,1-1 0,0 1 0,0-1 0,0 1 0,0-1 0,0 1 1,1-1-1,-1 0 0,0 0 0,1 0 0,-1 1 0,0-1 0,1-1 0,-1 1 0,1 0 0,0 0 0,-1 0 0,1-1 0,0 1 0,-1-1 0,1 1 0,0-1 0,0 0 0,-1 0 0,1 0 0,0 0 0,0 0 0,0 0 0,1-1 0,5 0-13,0-1 0,0 0 0,-1 0 0,1-1 0,-1 0 0,1-1 0,-1 1-1,0-1 1,-1-1 0,8-5 0,-7 5 4,12-8-6,-1-2 0,0 0 0,-1-1 0,22-29 0,48-76-299,-82 115 277,116-188-323,-94 145 223,-2-1 0,18-54 0,-36 83 7,6-29 1,-12 49 97,-1 0 0,0 0 0,1 0 0,-1 0 0,0 0 1,0 0-1,0-1 0,0 1 0,0 0 0,0 0 0,0 0 0,0 0 0,0 0 1,-1-2-1,-5 3-31,-5 9 42,-1 3 43,0 1-1,1 1 1,0 0-1,1 0 1,1 1 0,0 0-1,-12 31 1,2 5 46,-16 65 0,25-71-34,1 1 0,2 1 1,0 47-1,7-82-444,0 0 0,0 0 0,1 0 0,1 0 0,0 0 0,1 0 0,7 19 0,-6-20-1353,1-1-1,1 0 1,0 0 0,12 17 0,10 6-2409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48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210 367 2912,'3'-5'477,"-1"0"1,1 1-1,0-1 0,5-6 1,-3 5 665,-5 5-1010,1 0-1,-1 0 1,0 0 0,0 0-1,1 0 1,-1 1-1,0-1 1,0 0-1,0 0 1,0 0-1,0 0 1,0 0-1,0 0 1,-1 0-1,1 0 1,0 0-1,0 0 1,-1 0-1,1 0 1,-1 1-1,1-1 1,-1 0-1,1 0 1,-1 0-1,1 1 1,-1-1-1,0 0 1,1 1-1,-1-1 1,0 0-1,1 1 1,-1-1-1,0 1 1,0-1-1,0 1 1,0 0-1,0-1 1,-1 1-1,-2 0-20,-1 1 0,1 0 0,0 0 0,-1 0 0,1 0 0,0 1 0,0 0 0,0 0 0,0 0 0,0 0 0,0 1 0,-6 5 0,-1 1 199,1 0 0,-16 21 1,15-16-71,1 1 1,1 1 0,0-1 0,1 1 0,-9 26 0,-18 87 227,30-107-250,-2 37 0,6-51-142,1-1 0,0 1 0,1-1 0,-1 1 0,1-1 0,1 0-1,-1 1 1,5 10 0,-5-15-33,1-1-1,-1 1 1,0-1 0,1 0-1,0 1 1,-1-1-1,1 0 1,0 0 0,0 0-1,0-1 1,0 1-1,0 0 1,1-1 0,-1 1-1,0-1 1,1 0-1,-1 0 1,1 0 0,0 0-1,-1 0 1,1-1-1,3 1 1,3 0 110,1-1 1,0 0-1,0 0 1,17-4-1,-5 1-212,7 0 96,-1-2 0,1-1 0,-1-1-1,0-1 1,-1-2 0,0 0 0,0-2-1,-1-1 1,-1-1 0,0-2 0,-1 0-1,38-34 1,-47 37-50,0-1-1,-1 0 1,-1-1-1,-1 0 1,21-33-1,-32 45-342,-2 3 110,-5 8-3,-7 11 136,7-7 167,-46 94 101,45-88 15,0 1 1,1 0-1,-7 36 0,12-50-136,0 0-1,1 0 0,0 1 1,0-1-1,0 0 0,0 0 0,1 1 1,0-1-1,0 0 0,1 0 0,1 6 1,-1-9 0,-1 1 1,1-1-1,-1 1 0,1-1 1,0 1-1,0-1 1,0 0-1,0 0 1,1 0-1,-1 0 1,1 0-1,-1 0 0,1-1 1,-1 1-1,1-1 1,0 0-1,0 0 1,0 0-1,5 1 0,-1-1 17,-1 0-1,0-1 1,1 1-1,-1-1 1,0-1-1,1 1 0,-1-1 1,0 0-1,1-1 1,8-3-1,-7 2-14,-1 0 1,1 0-1,-1-1 0,0 0 1,0 0-1,0-1 0,9-9 0,-11 10-17,0-1 0,-1 1 0,0-1-1,0 0 1,0 0 0,0-1 0,-1 1-1,0-1 1,0 1 0,-1-1 0,1 0 0,-1 0-1,0-1 1,-1 1 0,0 0 0,1-7-1,-2 1-70,-1 0 0,-1 1 0,0-1 0,0 1 0,-1-1 0,0 1-1,-1 0 1,0 0 0,-1 1 0,0-1 0,-1 1 0,0 0 0,-1 0-1,0 1 1,0 0 0,-12-10 0,16 16-20,0 0 1,-1 1-1,0 0 0,0-1 1,-4 0-1,7 2 57,0 0 1,0 1-1,0-1 0,0 1 0,-1-1 0,1 1 1,0 0-1,0 0 0,-1 0 0,1-1 1,0 1-1,0 0 0,-1 0 0,1 1 0,0-1 1,0 0-1,-2 1 0,15-3 126,11-5-37,390-156 693,-341 135-578,23-8-215,-48 15 142,-47 24-199,1 1-1,0-1 1,-1 1-1,0 0 1,0 0-1,-1 3 1,1 0 126,-7 82-235,0 1-13,11 24 290,-4-92 21,4 35 0,-3-52-53,0 1-1,0 0 0,1 0 0,-1-1 1,1 1-1,0-1 0,1 1 0,0-1 0,-1 0 1,2 0-1,3 6 0,-5-10-27,-1 0 0,0 0 0,1 1 0,-1-1 0,1 0 0,0 0 0,-1 0 0,1-1 0,-1 1 1,1 0-1,0-1 0,0 1 0,0-1 0,-1 1 0,1-1 0,0 0 0,0 0 0,0 0 0,0 0 0,-1 0 0,1 0 0,0 0 0,0-1 0,0 1 0,-1-1 0,1 1 0,0-1 0,3-1 0,1-2 24,1 0-1,-1 0 0,0 0 0,1-1 0,8-9 1,10-11 64,40-55 0,12-35 113,-18 26-224,18-23-147,-76 110 93,1 0 0,-1 0 1,1 0-1,0 0 0,0 0 0,0 0 0,0 0 0,0 1 0,0-1 0,0 1 0,0 0 0,1-1 0,-1 1 0,1 0 0,-1 0 0,1 0 1,-1 1-1,1-1 0,3 0 0,-3 2 31,-1-1 0,1 0 1,0 1-1,-1-1 1,1 1-1,-1 0 0,1 0 1,-1 0-1,1 0 0,-1 0 1,1 1-1,-1-1 0,0 1 1,0 0-1,0-1 0,0 1 1,0 0-1,2 3 0,3 5 4,-1-1 0,-1 1 1,1 1-1,-2-1 0,1 1 0,3 15 0,4 8 58,7 16-17,-9-24-5,0 0 1,1-1-1,29 45 1,-37-66 11,1 1 1,0-1-1,0 0 1,0 0-1,0 0 1,1-1-1,0 0 1,-1 0-1,1 0 1,1 0 0,-1-1-1,0 0 1,0 0-1,1 0 1,-1 0-1,1-1 1,0 0-1,-1-1 1,9 1-1,-4-2 25,0-1-1,1 0 0,-1-1 0,0 0 0,-1-1 1,1 0-1,-1 0 0,1-1 0,-1 0 1,0-1-1,-1 0 0,14-11 0,-8 3-14,0 0 0,0-1-1,-1 0 1,-1-1 0,19-32 0,-24 34-67,0 0 0,-1-1 0,-1 0 0,0 0 0,4-19 0,-9 29-3,1 1-1,-1 0 0,0-1 0,0 1 0,0-1 0,0 1 1,-1 0-1,0-1 0,0 1 0,-1-5 0,1 7 7,0 0 0,0 0 0,0 0-1,0 0 1,0 1 0,0-1-1,0 0 1,-1 1 0,1-1-1,-1 1 1,1-1 0,-1 1-1,0 0 1,1 0 0,-1-1-1,0 1 1,0 1 0,0-1 0,0 0-1,0 0 1,0 1 0,0-1-1,0 1 1,-2-1 0,-1 0-26,1 1 1,-1 0-1,0 0 1,1 0-1,-1 1 1,1 0-1,-1 0 1,1 0-1,-1 0 1,1 0-1,-1 1 1,1 0-1,0 0 1,-7 5-1,5-3 24,1 0 0,-1 1 0,1 0 0,1 0 0,-1 0 1,1 1-1,0 0 0,0-1 0,-4 9 0,3-3 55,0 1-1,1-1 1,0 1 0,0 0 0,1 0 0,1 1-1,0-1 1,1 1 0,0-1 0,3 25-1,-2-31-5,1 0 1,0-1-1,0 1 0,0 0 0,1-1 0,0 0 0,0 1 0,1-1 0,-1 0 0,1 0 1,0 0-1,0 0 0,1-1 0,0 1 0,-1-1 0,1 0 0,1 0 0,-1 0 0,1-1 1,-1 1-1,1-1 0,0 0 0,7 2 0,-1-1 27,0 0 1,1-1-1,-1 0 0,23 1 1,48-2 96,-60-3-119,0 0 1,0-2-1,0 0 1,-1-2-1,1 0 1,37-15-1,14-16 3,106-70 0,-159 94 45,6-3-176,-18 11 60,0 0 0,-1-1 0,1 0 0,6-6 0,-26 23-147,3-4 135,0 1 1,1 0-1,-11 15 0,5-1-26,1 1 0,1 1 0,-16 46 0,17-42 51,6-20 52,2 1-1,-6 20 0,9-28-16,-1 1 0,1 0 0,0-1 0,0 1 0,0 0 0,0 0 0,0-1 0,1 1 0,-1 0 0,1-1 0,-1 1-1,1 0 1,0-1 0,0 1 0,3 3 0,-3-4 2,0-1-1,0 1 0,1-1 0,-1 0 1,0 1-1,1-1 0,-1 0 0,1 0 0,-1 0 1,1 0-1,0 0 0,-1-1 0,1 1 1,0 0-1,0-1 0,-1 1 0,1-1 1,0 0-1,0 0 0,0 1 0,0-1 1,2-1-1,5 1-23,0-2 0,0 1 1,13-5-1,-21 6 14,25-9 86,1 0 0,-1-2 1,0-1-1,-1-1 1,-1-1-1,33-25 0,-7-1 28,50-53-1,39-54 129,-114 119-295,-1-2 1,-2 0-1,-1-2 0,-1 0 1,-2-1-1,-1-1 0,-2 0 1,-1-1-1,9-40 0,-22 65-534,-6 17 527,-9 17 152,7-6-118,0 1 0,-4 21 0,4-16 176,-4 25-36,2 1-1,-3 64 1,8-27-155,4 0-1,12 100 1,-11-175-447,3 23-1551,2-23-635,12-11-4148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4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25 9312,'-28'-21'4192,"47"21"-3616,-5 0 96,9 0-480,20-3 768,10 3-544,8 0-193,-5 3-127,21 1-735,-7 1 351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51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0 443 4640,'26'-5'6930,"8"-7"-4646,36-23-1344,-55 26-751,17-8 161,-1-2 0,32-24 0,-55 36-293,0 0 0,0-1 1,-1 1-1,0-1 0,0-1 0,0 1 0,-1-1 1,-1-1-1,0 1 0,0-1 0,6-16 0,-10 22-41,1 0-1,-1 0 0,-1 0 1,1-1-1,-1 1 0,1 0 1,-1-7-1,-1 9-12,1 0-1,-1 0 1,1 0 0,-1 0-1,0 0 1,0 0 0,0 0-1,0 0 1,0 0 0,0 0-1,0 1 1,-1-1 0,1 1-1,-1-1 1,1 1 0,-1-1-1,-3-1 1,0 0-7,-1 0 0,1 0 0,-1 0 0,0 1 0,0 0 0,0 0 0,0 1 0,0 0 0,-1 0 0,1 0 0,0 1 0,-1-1 0,1 2 0,-12 1 0,11-1 21,0 0 0,0 1 0,1 0 1,-1 0-1,0 0 0,1 1 0,0 0 0,0 0 0,0 1 1,0 0-1,0 0 0,1 0 0,0 1 0,-7 6 0,3 1 65,1 0 0,0 1 0,1 0 0,0 0 0,1 1 0,0-1 0,1 1-1,-4 19 1,4-10 113,1-1 0,1 1 0,1 0 0,1 40 0,2-52-121,0-1-1,1 1 1,0-1-1,0 1 1,6 14-1,-6-20-48,0-1-1,0 1 0,1-1 0,0 1 0,-1-1 0,1 0 0,1 0 0,-1 0 0,1-1 1,-1 1-1,1-1 0,0 0 0,5 4 0,-1-3 54,0 0-1,1-1 1,-1 0-1,1 0 0,-1-1 1,17 3-1,54 0 255,-73-5-305,18 1 56,1-1-1,0-1 0,0-1 1,-1-1-1,0-1 0,36-12 0,-42 9-24,0-1 0,0-1 0,-1 0 0,0-2 0,-1 0-1,0 0 1,-1-2 0,0 0 0,-1 0 0,-1-2 0,0 1-1,13-20 1,-5 2 15,-2 0 0,0-2 0,-3 0 0,0 0 0,13-47 0,-26 70-86,-1 0 1,0 0-1,0-1 1,0-13-1,-2 21-36,0 1 1,-1-1-1,1 1 0,-1-1 1,1 1-1,-1-1 0,0 1 1,0 0-1,-1-1 0,1 1 1,-1 0-1,1 0 0,-1 0 1,0 0-1,0 0 0,-1 0 1,-3-4-1,3 5-22,-3-5-257,6 7 325,0 0-1,0 0 1,0 0 0,0 0-1,-1 0 1,1 0 0,0 0 0,0 0-1,0 0 1,0 0 0,0 0 0,0 0-1,0-1 1,0 1 0,0 0-1,0 0 1,0 0 0,0 0 0,0 0-1,0 0 1,-1 0 0,1 0-1,0 0 1,0 0 0,0 0 0,0 0-1,0 0 1,0 0 0,0 0 0,0 0-1,0 0 1,0 0 0,0 0-1,-1 0 1,1 0 0,0 0 0,0 0-1,0 0 1,0 0 0,0 0 0,0 0-1,0 0 1,0 0 0,0 0-1,0 0 1,0 1 0,-1-1 0,1 0-1,0 0 1,0 0 0,0 0 0,0 0-1,0 0 1,0 0 0,0 0-1,0 0 1,0 0 0,0 0 0,0 0-1,0 1 1,0-1 0,0 0-1,0 0 1,0 0 0,0 0 0,0 0-1,0 1-13,0-1-1,0 1 0,0-1 0,1 0 1,-1 1-1,0-1 0,0 1 0,1-1 1,-1 0-1,0 1 0,0-1 0,1 0 1,-1 1-1,0-1 0,1 0 0,-1 1 1,1-1-1,-1 0 0,0 0 0,1 1 1,-1-1-1,1 0 0,0 0 1,16 6-145,-4-2 157,2 3-65,0 0 0,-1 1 0,24 17 0,-32-20 56,-1 0 0,0 0 0,0 0 0,0 0 0,-1 1 0,0 0 0,0 0 0,0 0 0,-1 1 0,0-1 0,3 9 0,0 7 27,-1 0-1,-2 0 0,3 43 0,4 28 5,-8-83 14,0 0-1,1 0 0,0 0 1,1-1-1,0 1 1,0-1-1,7 9 1,-7-12 34,0-1-1,1 0 1,-1-1 0,1 1 0,0-1 0,1 0 0,-1 0-1,1 0 1,0-1 0,-1 0 0,2 0 0,-1-1-1,0 1 1,0-1 0,1-1 0,-1 1 0,11 0 0,-6 0-26,0-2 0,0 1 1,0-2-1,0 1 0,0-1 1,0-1-1,-1 0 1,1-1-1,0 0 0,10-4 1,-11 2 28,0 0-1,0-1 1,-1 0 0,0 0 0,0-1 0,-1 0 0,10-10-1,-6 3 4,-1 0-1,0-1 0,16-27 1,-5-2-23,-2-1 1,17-59 0,-31 86-66,0-1 1,-2 1-1,0-1 0,-1 0 0,1-37 0,-4 55-2,0 1 1,0-1-1,1 1 1,-1-1-1,0 1 1,0-1-1,0 1 1,0-1-1,1 1 1,-1 0-1,0-1 1,1 1-1,-1-1 1,0 1-1,1 0 1,-1-1-1,0 1 1,1 0-1,-1-1 1,1 1-1,-1 0 1,0 0-1,1-1 0,-1 1 1,1 0-1,-1 0 1,1 0-1,-1 0 1,1-1-1,-1 1 1,1 0-1,-1 0 1,1 0-1,-1 0 1,1 0-1,-1 0 1,1 0-1,-1 1 1,1-1-1,-1 0 1,1 0-1,-1 0 1,1 0-1,-1 1 1,1-1-1,2 1-23,-1 0 1,0 0-1,1 0 0,-1 0 0,0 0 1,0 0-1,0 1 0,1-1 0,2 3 1,-2 0 17,0 1-1,0-1 1,0 1 0,-1-1 0,1 1 0,-1 0 0,0 0 0,0 0 0,2 10 0,-1 4-1,2 28-1,-3-21 115,1 5 40,0 5-91,2 0 1,1-1-1,11 36 1,-16-66-11,1 1 1,0-1 0,0 0-1,1 0 1,0 0 0,0 0-1,0-1 1,0 1-1,1-1 1,-1 0 0,1 0-1,0 0 1,0 0 0,1-1-1,-1 0 1,1 0 0,0 0-1,0 0 1,0-1-1,0 1 1,0-1 0,0-1-1,1 1 1,-1-1 0,0 0-1,7 1 1,0-2 5,0 0 0,0 0 0,0-1 1,0-1-1,0 0 0,0-1 0,-1 0 0,1-1 0,19-9 1,-17 6-3,-1 0 1,1-1 0,-2-1-1,1-1 1,-1 1-1,-1-2 1,12-13 0,42-56 173,-34 41-268,-22 28 26,0-1 0,-1 0 0,0 0 0,-1 0 0,0-1 0,-1 0 0,8-24 0,-14 36 13,0 1 1,0-1-1,0 1 1,0 0-1,1-1 1,-1 1-1,0-1 1,0 1 0,0-1-1,0 1 1,0 0-1,0-1 1,0 1-1,0-1 1,0 1-1,0-1 1,0 1-1,0-1 1,-1 1-1,1 0 1,0-1 0,0 1-1,0-1 1,-1 1-1,1 0 1,0-1-1,0 1 1,-1 0-1,1-1 1,0 1-1,-1 0 1,1-1 0,-1 1 10,0 0 1,0 0-1,0 0 1,0 0-1,0 0 1,0 0 0,0 0-1,0 0 1,0 0-1,0 0 1,0 1 0,0-1-1,0 0 1,0 1-1,-4 1 0,0 1 0,1-1-1,0 1 1,-1 0-1,-3 4 1,2 0-10,-1 0 0,1 1 0,1 0 0,0 1 1,0-1-1,0 1 0,1 0 0,1 0 0,-1 0 0,1 1 0,-2 16 0,3-19 64,1-1-1,1 1 1,-1 0 0,1 0-1,0 0 1,1 0-1,0-1 1,0 1-1,0 0 1,1-1-1,0 1 1,0-1 0,1 1-1,-1-1 1,1 0-1,1 0 1,6 10-1,-8-14-14,0 0 0,0 0 0,0 0 0,1 0 0,-1 0 0,5 3 0,-6-4-18,1-1 0,-1 1-1,0-1 1,0 0 0,0 1 0,1-1 0,-1 0-1,0 0 1,0 1 0,0-1 0,1 0 0,-1 0-1,0-1 1,1 1 0,-1 0 0,0 0-1,0 0 1,0-1 0,1 1 0,0-1 0,3-2 15,-1 0 1,1-1 0,-1 1 0,1-1 0,-1 0 0,-1 0-1,1 0 1,0 0 0,-1 0 0,0-1 0,0 0-1,0 0 1,-1 0 0,0 0 0,0 0 0,0 0-1,2-8 1,0-4-17,-1 0 0,0-1 0,-1 0-1,0-23 1,-3 33-43,0 1 0,0 0 0,0 0 0,-1 0 0,0 0 0,0 0 0,-1 0 0,1 1 0,-2-1 0,1 1 0,-5-8 0,5 11-17,1-1 0,-1 1 0,0-1 0,1 1 0,-1 0 0,-1 0-1,1 0 1,0 1 0,-1-1 0,1 1 0,-1 0 0,0 0 0,0 0-1,0 0 1,0 1 0,0 0 0,0-1 0,0 1 0,0 1 0,-6-1-1,10 1 53,-1 0 0,0 0-1,1 0 1,-1 0 0,1 0-1,-1 0 1,0 0 0,1 0-1,-1 0 1,0 0 0,1 1-1,-1-1 1,1 0 0,-1 0-1,0 1 1,1-1 0,-1 1-1,1-1 1,-1 0 0,1 1-1,0-1 1,-1 1 0,1-1-1,-1 1 1,1-1 0,0 1-1,-1-1 1,1 1 0,0 0-1,-1-1 1,1 1 0,0-1-1,0 1 1,0 0 0,0-1-1,0 1 1,0 0 0,0-1-1,0 1 1,0 0 0,0-1-1,0 2 1,0 0 35,1 0 0,-1 0 0,1 0 0,-1 0 0,1-1-1,0 1 1,0 0 0,0 0 0,0-1 0,0 1 0,0 0 0,0-1 0,2 3 0,1-2-3,-1 0 0,1 0 0,0 1 0,0-2 0,0 1 0,0-1 0,0 1 0,0-1 0,0 0 0,1 0 0,-1-1 0,0 1 0,0-1 0,1 0 0,-1 0 0,0-1 0,5 0 0,10-2 59,0-2 1,27-9-1,-38 12-50,355-90 39,-342 88-111,0-1 164,0 1 0,39-1 0,-58 5-112,-1 0 0,1 0 1,0 0-1,-1 0 1,1 1-1,0-1 1,-1 0-1,1 1 0,-1-1 1,1 1-1,-1 0 1,1-1-1,-1 1 1,0 0-1,1 0 0,-1 0 1,0 0-1,1 0 1,-1 0-1,0 1 0,0-1 1,0 0-1,0 0 1,0 1-1,0-1 1,-1 1-1,1-1 0,0 1 1,-1-1-1,2 4 1,-1 3 70,0 1 0,0-1 0,0 1-1,-2 16 1,1-8 17,0 12 169,7 55 1,-6-76-233,0-1 0,1 1 0,0 0 1,1 0-1,0-1 0,0 0 0,0 1 0,1-1 0,0 0 0,0-1 1,1 1-1,5 5 0,-7-9-41,0-1 0,0 0 0,-1 0 0,2 0 0,-1 0 0,0 0 0,0-1 0,0 1 0,1-1 0,-1 0 0,1 0 0,3 0 0,0 0-203,0 0 0,0-1-1,0 0 1,0 0 0,12-2-1,-4-1-729,-1-1 0,0 0 0,0-1 0,0 0 0,15-10 0,23-16-2501,0 5-3675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2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25 3904,'-44'-8'1760,"4"5"-1536,26-2 1024,9 5-736,-3-4 992,3 4-864,10-5-256,3 10-224,11-5 64,2 0-128,8 0-32,2 0-32,-4 0 160,4 0-96,1 0 448,-6 0-288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52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35 4736,'-5'-34'4425,"6"38"-2991,1 8-136,-6 50 777,-39 289 1763,-31 1-1757,23-141-955,45-188-769,54-112 1147,-37 68-1612,1 1 0,1 0 0,30-35 0,-38 49 46,0 0 1,1 0-1,0 1 0,1 0 1,-1 0-1,1 1 0,0 0 1,0 0-1,0 1 0,0-1 1,1 2-1,-1-1 0,1 1 1,0 0-1,10-1 0,-16 3 48,0-1 0,0 1-1,0 0 1,0 0 0,0 0-1,0 1 1,-1-1 0,1 0-1,0 1 1,0-1-1,0 1 1,0 0 0,0-1-1,-1 1 1,1 0 0,0 0-1,-1 0 1,1 0 0,-1 1-1,1-1 1,-1 0 0,1 1-1,1 1 1,-2 0 11,0-1 0,0 1 0,0 0 0,0 0 0,0-1 0,-1 1 0,1 0 0,-1 0 0,0 0 0,1 0 0,-1 0 0,-1 0 0,1 0 1,0-1-1,-1 1 0,0 3 0,-4 12 183,-1 0 0,-1 0 0,-16 31 0,-37 48 401,43-73-422,-21 24 0,29-39-101,0 0 0,-1 0 0,0-1 0,-22 14 0,25-18-41,-1 0 0,0-1 0,1 1 0,-2-2 0,1 1 0,0-1 0,0 0 0,-1-1 0,1 0 0,-13 0 0,34-7-263,65-10 271,129-45-1,-129 36 82,-76 24-103,167-56-111,-131 41 180,-1-1 1,48-29-1,-60 30-13,0-1-1,-2-1 1,0-1 0,-2-1-1,33-39 1,-50 55-89,-4 3 1,1 1 1,0-1 0,-1 1-1,1-1 1,-1 0-1,1 0 1,-1 1-1,0-1 1,1 0-1,-1 0 1,0 1-1,1-1 1,-1 0 0,0 0-1,0-1 1,-11 14-372,3 5 453,0 0 0,1 0 1,1 1-1,1 0 0,0 0 1,1 0-1,1 0 0,1 1 1,1-1-1,1 29 0,0-44-26,0 0 1,1 0-1,-1 0 0,1 0 0,0 0 0,0 0 1,0-1-1,0 1 0,0 0 0,1 0 0,1 3 1,-2-6-22,0 1 1,0 0-1,0 0 1,0 0-1,0 0 1,0 0-1,0-1 1,0 1-1,0-1 1,0 1 0,0-1-1,0 1 1,1-1-1,-1 1 1,0-1-1,0 0 1,0 0-1,1 0 1,-1 1-1,0-1 1,1-1 0,-1 1-1,0 0 1,0 0-1,0 0 1,1-1-1,-1 1 1,0 0-1,2-2 1,12-4 142,-1-2 1,1 0-1,13-11 1,2 0-183,95-51-54,-103 59 42,1 2 0,0 0 0,43-10 1,-63 19 15,-1-1 1,1 1 0,0 0-1,-1-1 1,1 1-1,0 0 1,0 1 0,-1-1-1,1 0 1,4 2 0,-5-1 13,-1 0 1,0-1 0,0 1 0,1 0 0,-1 0 0,0 0 0,0 0 0,0 0 0,0 0-1,0 0 1,0 0 0,-1 0 0,1 0 0,0 1 0,0-1 0,-1 0 0,1 0 0,-1 1-1,1-1 1,-1 1 0,0-1 0,1 0 0,-1 2 0,1 4 2,-1 0 1,0-1-1,0 1 1,0 0-1,-1-1 1,0 1-1,-1-1 1,-3 13-1,-4 4 36,-12 23 0,16-35-16,-14 23-19,-1 0 0,-1-1 0,-29 33 0,26-35 2,-210 261 361,227-284-259,0-1 0,0 0 1,0-1-1,-1 1 0,-17 9 1,23-14-71,1-1-1,-1 0 1,0-1 0,0 1 0,0 0 0,0 0 0,0-1 0,0 1 0,0-1 0,0 0 0,0 1 0,0-1-1,0 0 1,0 0 0,0 0 0,0-1 0,0 1 0,0 0 0,0-1 0,0 1 0,0-1 0,0 0 0,0 0 0,1 0-1,-1 0 1,-3-2 0,3 1 1,0 0 1,0 0-1,0-1 0,0 1 0,0-1 0,1 1 0,-1-1 0,1 1 1,0-1-1,0 0 0,0 0 0,0 0 0,0 0 0,1 0 0,-1 0 0,1 0 1,0 1-1,0-5 0,0-4-34,0-1-1,1 0 1,5-22 0,-4 28-1,0 1 1,0-1 0,0 1-1,0 0 1,1 0 0,0 0-1,0 0 1,0 0 0,0 1 0,7-7-1,0 2-14,-1 0-1,1 1 1,0 1 0,1 0-1,0 0 1,0 1-1,1 1 1,-1-1-1,1 2 1,0 0-1,1 0 1,19-3 0,16-1-451,1 3-1,-1 1 1,88 4 0,-86 5-2665,87 18 0,-128-21 2395,-1 1-1,0 0 1,1 0-1,-1 0 1,-1 1-1,12 8 1,-3-1-2332,24 25 0,-6-6-111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55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260 676 2720,'8'-17'6119,"-8"17"-6025,0-1 0,0 1 0,0 0 0,0 0 0,-1-1 0,1 1 0,0 0 0,0 0 0,0-1 0,-1 1 0,1 0 0,0 0 0,-1 0 0,1-1 0,0 1 0,0 0 0,-1 0 0,1 0 0,0 0 0,-1 0 0,1 0 0,0 0 0,-1 0 0,1 0 0,0 0 0,-1 0 0,1 0 0,0 0 0,-1 0 0,1 0 0,0 0 0,-1 0 0,-6 1 177,0-1 0,0 1 0,1 1 0,-1-1 0,0 1 0,1 1 0,-1-1 0,1 1 0,0 0 0,0 0 0,0 1 0,0 0 0,-6 5 0,2 0-96,0 1 0,0-1 0,1 2 0,0-1 0,1 1 0,-9 15-1,2 1-32,2 0 0,1 0 0,1 1 0,1 0 0,2 1 0,1 0 0,-5 42 0,11-61-82,1 0-1,0 1 0,0-1 1,1 1-1,1-1 0,4 18 0,-4-24-14,-1-1 0,0 1 0,1 0 0,0 0-1,0-1 1,0 1 0,1-1 0,-1 0 0,4 4-1,-5-6-10,1 1 0,-1-1 0,1 0 1,0 0-1,0 1 0,0-1 0,-1-1 0,1 1 0,0 0 0,0 0 0,0-1 0,1 1 0,-1-1 0,0 1 0,0-1 0,0 0 0,0 0 0,3 0 0,-1-1-1,-1 0 0,1 0 1,-1 0-1,0 0 0,1-1 1,-1 1-1,0-1 0,0 0 1,0 0-1,0 0 0,0 0 1,0 0-1,-1-1 0,1 1 1,3-6-1,4-5 24,-1 0 0,9-16 1,-13 22-54,68-138 164,-31 58 27,-33 67-142,-1 0 0,8-29 0,-14 39-52,0 6-42,-1 0 0,0 0 0,-1-1 0,1 1 0,-1 0 0,0-1 0,0 1 0,0 0 0,0 0 0,-1-1 0,0 1 0,0 0 0,0 0 0,0 0 0,-3-5 0,4 8 28,0 1 0,0 0 0,0 0-1,0-1 1,-1 1 0,1 0 0,0-1 0,0 1 0,0 0 0,-1 0 0,1 0 0,0-1 0,0 1 0,-1 0 0,1 0 0,0 0-1,0-1 1,-1 1 0,1 0 0,0 0 0,-1 0 0,1 0 0,0 0 0,-1 0 0,1 0 0,0 0 0,-1 0 0,1 0 0,0 0 0,-1 0-1,1 0 1,0 0 0,-1 0 0,1 0 0,0 0 0,-1 0 0,1 0 0,0 1 0,0-1 0,-1 0 0,1 0 0,0 0 0,-1 1 0,1-1-1,0 0 1,-1 1 0,-9 9-151,-9 20 123,18-28 71,0 0 1,0 0-1,0 0 0,0 0 0,1 0 0,-1 0 1,1 0-1,-1 0 0,1 0 0,0 0 1,0 0-1,0 0 0,0 0 0,0 0 1,1 3-1,0-2-7,-1 0 0,1 0 1,-1 1-1,0-1 0,0 0 0,0 1 1,0 3-1,-1 10 201,6 10-130,9 33-1,-5-25-29,-6-22-16,1 0 1,0 0-1,1 0 0,0-1 0,12 19 0,-14-26-22,0-1-1,0 0 1,0 0-1,0 0 0,1 0 1,0 0-1,0-1 1,0 1-1,0-1 0,1 0 1,-1 0-1,1-1 1,-1 1-1,1-1 0,0 0 1,0-1-1,8 3 1,-4-3-1,1 0 1,-1-1 0,1 1 0,-1-2 0,1 1-1,-1-2 1,0 1 0,0-1 0,1 0-1,-1-1 1,0 0 0,-1-1 0,1 0 0,-1 0-1,1-1 1,-1 0 0,7-6 0,254-224-382,-212 182 226,-53 50 79,11-12 18,-14 15 26,-1 0-1,0 0 0,1 0 1,-1-1-1,0 1 0,0 0 0,1 0 1,-1 0-1,0-1 0,0 1 1,1 0-1,-1 0 0,0-1 1,0 1-1,0 0 0,1 0 1,-1-1-1,0 1 0,0 0 1,0-1-1,0 1 0,0 0 1,0-1-1,1 1 0,-1 0 0,0-1 1,0 1-1,0 0 0,0-1 1,-10 13-164,-6 8 129,1 2 0,1 0 0,1 0 0,-11 25 0,7-13 108,6-13-82,2 0 0,0 1 0,1 0 0,1 0 0,1 1 0,-5 38 0,11-57 22,-1 0 0,1 1 0,1-1 0,-1 1 0,1-1 0,1 7-1,-2-10 7,0 0 0,0 0 0,1-1 0,-1 1 0,0 0-1,1 0 1,-1 0 0,0-1 0,1 1 0,-1 0 0,1-1-1,-1 1 1,1 0 0,-1-1 0,1 1 0,0 0-1,-1-1 1,1 1 0,0-1 0,0 1 0,-1-1 0,1 0-1,0 1 1,0-1 0,-1 0 0,1 1 0,0-1 0,0 0-1,0 0 1,0 0 0,0 0 0,-1 0 0,1 0-1,0 0 1,0 0 0,0 0 0,1-1 0,2 0-17,0 0 0,0-1 0,-1 0 0,1 0-1,-1 0 1,1 0 0,-1-1 0,0 0 0,1 1 0,-1-1 0,-1 0 0,6-6 0,2-6-239,15-28-1,11-24-286,47-84-229,25-51 19,-79 132 781,37-131 0,-10-17 227,-43 149-269,-12 61-78,0 1 0,-1-1 1,0 0-1,-1 1 0,1-1 0,-3-10 1,2 17 55,1 0 1,0 0-1,0 0 1,-1 0-1,1 0 1,-1 0-1,1 0 1,0 0-1,-1 1 1,0-1-1,1 0 1,-1 0-1,0 0 1,1 1-1,-2-2 1,2 2 14,-1 0-1,1 0 1,-1-1 0,1 1 0,-1 0 0,1 0 0,-1 0-1,1 0 1,-1 0 0,1 0 0,-1 0 0,1 0 0,-1 0-1,0 0 1,1 0 0,-1 0 0,1 0 0,-1 0 0,1 1-1,-1-1 1,-2 2 47,0 0 0,0 0 0,0 0-1,1 0 1,-1 0 0,-4 6 0,-1 2 31,1 0 1,0 0-1,0 1 1,1 0 0,0 1-1,1-1 1,-5 15-1,-20 88 142,28-106-189,-37 204 472,34-166-344,2 1 0,3 73 0,3-85-39,2 0 0,9 35 0,-9-50 42,1-1 0,1 0 1,1 0-1,18 33 0,-20-43-92,0-1 1,0 0 0,1 0-1,0 0 1,9 8-1,-12-13-30,1 0-1,-1 1 0,0-1 0,1-1 0,0 1 0,0-1 0,0 0 0,0 0 0,0 0 0,0-1 0,9 2 0,-6-2 12,-1-2-1,0 1 0,0-1 1,0 0-1,0 0 1,0-1-1,0 1 0,-1-2 1,1 1-1,0-1 1,-1 0-1,11-7 0,4-4 25,-1 0 1,21-22-1,-38 34-72,95-100-91,-22 20 18,-69 74 55,1 0 0,-1 0 0,-1 0 0,0-1 0,8-13 0,-25 49-151,2 0 0,1 1 0,1-1 0,-4 35 0,11-58 191,-7 93 265,7-86-188,0 0-1,1 0 1,0 0-1,1 0 0,1 0 1,5 18-1,-7-27-74,-1-1 0,1 1 0,0-1-1,-1 1 1,1-1 0,0 0 0,0 1-1,0-1 1,0 0 0,0 0 0,0 1-1,0-1 1,0 0 0,1 0-1,-1 0 1,0 0 0,1-1 0,-1 1-1,1 0 1,-1-1 0,1 1 0,-1 0-1,1-1 1,1 1 0,0-1-3,0-1-1,-1 1 1,1 0-1,0-1 1,-1 1 0,1-1-1,-1 0 1,1 0-1,-1 0 1,1 0 0,-1-1-1,0 1 1,0-1-1,1 1 1,1-3 0,20-17 73,0-2 0,29-37 0,-29 32-34,44-40 1,-21 25-153,-29 25 18,1 1 1,27-18 0,-26 23-225,-20 11 400,1 1-96,-1 0-1,0 0 1,1 1-1,-1-1 1,0 0-1,1 0 1,-1 0 0,0 1-1,1-1 1,-1 0-1,1 0 1,-1 0-1,0 0 1,1 0 0,-1 0-1,1 0 1,-1 0-1,0 0 1,1 0-1,-1 0 1,1 0 0,-1 0-1,0 0 1,1 0-1,0 0 231,-1 0-225,0 0 0,0-1 0,0 1 0,0 0 0,0 0 1,1 0-1,-1 0 0,0-1 0,0 1 0,0 0 0,0 0 0,0 0 1,0-1-1,0 1 0,0 0 0,0 0 0,-1 0 0,1-1 1,0 1-1,0 0 0,0 0 0,0 0 0,0 0 0,0-1 0,0 1 1,0 0-1,0 0 0,-1 0 0,1 0 0,0 0 0,0-1 1,0 1-1,0 0 0,0 0 0,-1 0 0,1 0 0,0 0 0,0 0 1,0 0-1,0 0 0,-1 0 0,1 0 0,0 0 0,0 0 0,0 0 1,-1 0-1,1 0 0,0 0 0,0 0 0,0 0 0,-1 0 1,1 0-1,0 0 0,0 0 0,0 0 0,0 0 0,-1 0 0,1 0 1,-4 1-38,-24-1-433,5 0-3838,7 0 2282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58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422 708 4992,'1'0'133,"-1"0"0,0 0 0,1 0 0,-1 0 0,1 1 0,-1-1 0,1 0 0,-1 0 0,0 0 0,1 1 0,-1-1 0,0 0-1,1 0 1,-1 1 0,0-1 0,1 0 0,-1 1 0,0-1 0,0 0 0,1 1 0,-1-1 0,0 1 0,0-1 0,0 0 0,1 1 0,-1-1 0,0 1 0,0-1 0,0 0 0,0 1 0,0-1 0,0 1 0,1 20 1456,-1-9-756,1 19 759,-5 56-1,2-42-843,0-9-98,-2 0 1,-11 51 0,5-42-236,-9 34 163,16-70-500,0 1 0,-1-1 0,0 0 0,-1 0 0,-10 15 0,4-10 98,-1 0 0,-1-1 0,0 0 0,-23 17 0,25-23-71,1-1 1,-1 0-1,0-1 0,0-1 1,0 1-1,-1-2 0,-17 4 1,19-5-75,-1-1 0,1 0 1,-1 0-1,0-1 0,1-1 1,-1 0-1,-14-3 0,22 3-61,-1 0-1,1 0 1,-1 0 0,1-1-1,0 1 1,0-1-1,0 0 1,0 0-1,0 0 1,0 0-1,-3-4 1,5 6 7,0-1 1,0 0-1,0 0 1,0 0-1,1 0 1,-1 0-1,0-1 1,0 1-1,1 0 1,-1 0-1,1 0 1,-1-1-1,1 1 0,0 0 1,-1 0-1,1-1 1,0 1-1,0 0 1,0-1-1,0 1 1,0 0-1,0-1 1,0 1-1,0 0 0,1-1 1,-1 1-1,0 0 1,1 0-1,-1-1 1,1 1-1,-1 0 1,2-2-1,4-4-3,1 1 0,-1 0-1,1 0 1,1 1 0,-1 0 0,0 0 0,1 1-1,0 0 1,12-4 0,-4 0 5,73-32-273,49-25 519,-113 51-188,0-1 1,-1-1-1,28-24 0,77-80-117,31-27 406,113-56 203,-253 189-450,-11 10 56,-19 16-89,-10 10 47,-26 38 1,33-39-38,1 1 0,1 0 0,1 1 0,1 0 0,1 0 0,1 1 0,1 0 0,1 1 0,-2 33 0,6-49-5,1 0 0,0 0 1,1 0-1,0 0 0,4 16 0,-4-23-34,-1 0 0,1 0 0,-1 0-1,1 0 1,0 0 0,0-1-1,0 1 1,0 0 0,0-1 0,1 1-1,-1-1 1,0 1 0,1-1-1,-1 1 1,1-1 0,0 0 0,-1 0-1,1 0 1,0 0 0,-1 0-1,1 0 1,0-1 0,0 1 0,0 0-1,0-1 1,0 0 0,0 1-1,0-1 1,0 0 0,0 0 0,3 0-1,1-1 7,0 0-1,0-1 1,0 0-1,-1 0 1,1 0-1,-1-1 1,1 1-1,-1-1 1,0-1 0,0 1-1,8-8 1,6-5-24,22-28 0,-38 41-6,85-113-259,-60 77 119,36-41 0,-55 71 78,-1-1 1,0 0 0,0-1 0,11-21-1,-15 27-550,-2 10 426,-3 11 173,-3 8 100,2 0 0,0 0 0,1 1 0,2-1 0,0 0 0,1 1 0,8 30 0,-9-50-34,1-1-1,-1 1 0,1-1 0,-1 0 1,1 0-1,1 0 0,-1 0 1,6 7-1,-7-10-24,0 0 0,0 0 1,0 0-1,0 0 0,0 0 0,0-1 1,1 1-1,-1 0 0,0-1 1,0 1-1,1-1 0,-1 1 0,0-1 1,1 1-1,-1-1 0,1 0 0,-1 0 1,0 0-1,1 0 0,-1 0 0,1 0 1,-1 0-1,0 0 0,1-1 1,-1 1-1,0 0 0,1-1 0,-1 1 1,0-1-1,1 0 0,-1 1 0,0-1 1,2-1-1,13-10 56,0-1 1,0-1-1,-1 0 0,15-20 0,-10 13-36,25-29-192,-11 11 20,2 1 0,70-56 0,-103 92 38,-1 0 0,1 0 0,0 0 0,0 1 0,0-1 0,0 1 0,0 0 0,7-2 0,-10 3 77,1 0 0,0 0 1,0 0-1,0 0 0,0 0 0,0 0 1,0 1-1,0-1 0,-1 0 0,1 0 1,0 1-1,0-1 0,0 0 0,-1 1 1,1-1-1,0 1 0,0-1 1,-1 1-1,1-1 0,0 1 0,-1 0 1,1-1-1,0 1 0,-1 0 0,1-1 1,-1 1-1,0 0 0,1 0 0,-1 0 1,1-1-1,-1 1 0,0 0 0,0 0 1,1 0-1,-1 0 0,0 0 0,0-1 1,0 3-1,2 19 21,-2 1 0,0-1 1,-1 0-1,-1 0 0,-7 27 0,6-28 39,-3 12 47,-1-1 1,-2 0 0,-1-1 0,-18 39-1,23-59 27,0-1 0,0 0 0,-1 0 0,0 0 0,-13 14 0,16-21-78,0-1 0,0 1 0,0-1 0,0 1-1,0-1 1,0 0 0,0 0 0,-1-1 0,1 1 0,-1-1 0,1 1 0,-1-1 0,0 0 0,1-1 0,-1 1 0,0 0 0,0-1 0,0 0 0,0 0 0,-4-1 0,2 0-80,1 0 0,-1 0 0,1-1 0,0 0 0,-1 0 0,1-1 0,0 1-1,0-1 1,1 0 0,-1 0 0,0-1 0,-4-5 0,5 6 3,1 0 1,0-1-1,0 1 0,0-1 0,1 0 0,0 0 0,-1 0 1,1 0-1,0 0 0,1 0 0,-1 0 0,1-1 1,0 1-1,0-1 0,0 1 0,0-7 0,1 9 21,1 1 0,-1-1-1,0 0 1,1 1-1,-1-1 1,1 1 0,-1-1-1,1 1 1,0-1 0,-1 1-1,1 0 1,0-1 0,0 1-1,0 0 1,0 0-1,0-1 1,0 1 0,1 0-1,-1 0 1,0 0 0,0 0-1,1 1 1,-1-1-1,1 0 1,-1 1 0,1-1-1,-1 0 1,1 1 0,-1 0-1,3-1 1,8-1-139,0 0-1,0 1 1,16 0 0,-5 0 62,-10 0 93,102-12 12,-97 10 3,0-1 0,-1-1-1,0 0 1,25-12-1,-6-3 157,-1-2 0,-1-2-1,43-36 1,33-25 117,-100 79-253,6-4-36,0-1 1,0 0 0,-2-1-1,1-1 1,-2 0-1,19-22 1,-19 13 39,0 0 0,-2 0 0,0-1-1,-1 0 1,-2-1 0,8-32 0,-5 10-62,-1 0 1,-3 0-1,3-76 0,-10 110 24,1-3-124,-2-1 0,0 1 0,-5-25 1,6 39 91,0 0 1,0 0 0,0 0 0,-1 0 0,1-1-1,-1 1 1,1 0 0,-1 0 0,1 0 0,-1 0-1,1 0 1,-1 0 0,0 0 0,0 1 0,0-1-1,1 0 1,-1 0 0,0 0 0,0 1-1,0-1 1,0 1 0,-2-2 0,2 2 12,-1 0 0,1-1-1,-1 1 1,0 0 0,1 0 0,-1 0 0,1 0-1,-1 1 1,1-1 0,-1 0 0,0 1 0,1-1 0,-1 1-1,-1 0 1,-2 2 23,0-1-1,1 1 0,-1 0 1,1 0-1,0 1 1,0-1-1,0 1 0,-6 7 1,-6 14 208,-24 50 0,22-36-83,2 0-1,-14 59 0,-9 84 417,30-126-502,3-1-1,0 57 1,7-75 52,1 1-1,2-2 0,1 1 0,11 36 1,-14-62-14,2-1 0,5 15-1,-7-23-58,-1 0 0,0 1-1,0-1 1,1 0 0,-1 0-1,1 0 1,-1 0 0,1 0-1,0 0 1,0 0-1,0-1 1,0 1 0,0-1-1,1 1 1,3 1 0,-1-2-4,0 0 1,1 0 0,-1-1 0,0 0-1,0 0 1,0 0 0,0 0 0,0-1 0,0 0-1,0 0 1,0 0 0,0-1 0,0 1-1,0-1 1,0-1 0,-1 1 0,5-3 0,8-6-41,0-1 0,28-25 0,36-47-135,-14 14-3,60-53-27,-126 122 160,0 0 1,1 0 0,-1 0 0,0 1-1,0-1 1,0 0 0,0 0 0,1 1-1,-1-1 1,2 0 0,-2 1 21,-1 0 0,0 0 0,0 0-1,1 0 1,-1 0 0,0 0 0,1 0 0,-1 0 0,0 0-1,0 0 1,1 0 0,-1 0 0,0 0 0,0 1 0,1-1-1,-1 0 1,0 0 0,0 0 0,1 0 0,-1 1 0,0-1 0,0 0-1,0 0 1,1 0 0,-1 1 0,0-1 0,0 0 0,0 0-1,0 1 1,1-1 0,-1 4 9,1-1 0,0 0 0,-1 1 0,0-1 0,0 0 0,0 6 0,0 1 47,-6 185 758,12-78-335,-4-97-189,-2-19-281,0-1 1,0 0-1,0 0 1,0 0-1,0 0 1,0 0-1,0 0 1,0 1-1,0-1 1,0 0-1,0 0 0,0 0 1,1 0-1,-1 0 1,0 0-1,0 0 1,0 0-1,0 1 1,0-1-1,0 0 1,1 0-1,-1 0 1,0 0-1,0 0 0,0 0 1,0 0-1,0 0 1,1 0-1,-1 0 1,0 0-1,0 0 1,0 0-1,0 0 1,0 0-1,1 0 1,7-7 162,11-18-481,20-35 1,-26 38 288,0 1 0,2 0 0,22-24 1,-18 26-7,34-26 0,-46 40-32,0 0 1,0 1-1,1-1 1,-1 2-1,1-1 1,0 1-1,0 0 1,16-3-1,-23 6 64,0 0 0,0 0 0,0 0 0,0 0 0,0 0 0,-1 0 0,1 0 0,0 0 0,0 0 0,0 0 0,0 0 0,-1 1 0,1-1 0,0 0 0,0 0 0,0 1 0,-1-1 0,1 1 0,0-1 0,0 1 0,-1-1 0,1 1 0,0-1 0,-1 1 0,1 0 0,-1-1 0,1 1 0,-1 0 0,1-1 0,-1 1 0,0 0 0,1 0 0,-1 0 0,0-1 0,1 1 0,-1 0 0,0 0 0,0 1 0,1 4 32,-1 0 0,0 0 0,0 0 0,-1 10-1,-1-6-2,-6 37 97,6-36-39,-1 1 0,0 23-1,3-35-81,-1 0 0,1 1-1,0-1 1,0 1 0,1-1 0,-1 1-1,0-1 1,0 1 0,0-1 0,0 0-1,0 1 1,0-1 0,0 1-1,1-1 1,-1 0 0,0 1 0,0-1-1,1 1 1,-1-1 0,0 0-1,1 1 1,-1-1 0,0 0 0,1 0-1,-1 1 1,0-1 0,1 0 0,0 1-1,0-1 2,0 0 0,0 0 0,0 0 0,0 0 0,0 0 0,0 0 0,0 0 0,0 0 0,0 0-1,0 0 1,0-1 0,1 1 0,4-3-22,-1 1-1,1-1 1,8-6-1,18-13-259,1 2-1,1 1 0,45-19 1,-78 38 268,0 0-1,-1-1 1,1 1 0,0 0 0,-1 0 0,1-1 0,0 1 0,-1 0 0,1 0 0,0 0 0,0 0-1,-1 0 1,1 0 0,0 0 0,-1 0 0,1 0 0,0 0 0,-1 0 0,1 0 0,0 1 0,0-1 0,-1 0-1,1 1 1,-1-1 0,1 0 0,0 1 0,-1-1 0,1 0 0,-1 1 0,1-1 0,-1 1 0,1-1-1,-1 1 1,1 0 0,-1-1 0,0 1 0,1-1 0,-1 1 0,0 0 0,1-1 0,-1 1 0,0 0 0,0-1-1,1 2 1,-1 3 16,1 0 0,-1 1 0,1-1 0,-2 10 0,0-12-4,-1 26 164,-1 10 1,3 70 0,2-87-154,1 1 1,1-1-1,10 32 0,-13-51-1,1 0 0,0-1 0,0 1 0,0 0 0,0-1 0,0 1 0,0-1 0,1 0 0,0 1 0,-1-1 0,1 0 0,4 2 0,-5-4-21,1 1-1,-1-1 0,1 0 0,0 1 1,-1-1-1,1 0 0,-1 0 0,1-1 1,0 1-1,-1-1 0,1 1 1,3-2-1,1 0 0,-3 1 4,3 0-24,-1 0 0,1-1-1,-1 0 1,0 0-1,0 0 1,0-1-1,0 0 1,9-6-1,81-69-1045,-2 12 624,-27 21 336,-33 23 288,53-44 0,-85 64-126,1-1-1,-1 1 0,0 0 0,0-1 0,0 0 1,0 1-1,0-1 0,-1 0 0,1 0 1,-1 0-1,0 0 0,2-7 0,-3 10-51,0 0 0,1-1 0,-1 1 1,0 0-1,0-1 0,0 1 0,0-1 0,0 1 0,0 0 0,0-1 0,0 1 0,0 0 0,0-1 0,0 1 0,0-1 0,0 1 0,-1 0 0,1-1 0,0 1 0,0 0 0,0-1 0,0 1 1,-1 0-1,1-1 0,0 1 0,0 0 0,-1-1 0,1 1 0,0 0 0,0 0 0,-1-1 0,1 1 0,0 0 0,-1 0 0,0-1 0,0 1-20,-1 0-1,0 0 0,1-1 1,-1 1-1,0 0 1,0 1-1,1-1 0,-1 0 1,0 0-1,1 1 1,-3 0-1,-5 2-21,-1 0 1,0 2-1,1-1 1,0 1-1,0 0 1,1 1-1,-1 0 1,1 0-1,-14 14 1,2 3 117,0 0 0,-19 30 0,25-33-23,-15 28 1,26-41-33,-1 1 0,1-1-1,1 0 1,-1 1 0,1-1 0,1 1-1,-1 0 1,1 10 0,1-16-3,0 0-1,1 0 1,-1 1 0,1-1 0,-1 0 0,1 0 0,0 0 0,0 0-1,0 0 1,0 0 0,1-1 0,-1 1 0,0 0 0,1-1 0,-1 1-1,1 0 1,0-1 0,-1 0 0,1 1 0,0-1 0,0 0 0,0 0-1,0 0 1,0 0 0,0 0 0,0-1 0,0 1 0,0-1 0,0 1 0,1-1-1,-1 0 1,0 0 0,0 0 0,0 0 0,1 0 0,-1 0 0,0 0-1,4-2 1,-1 0-50,0 0 0,0 0 0,0-1-1,-1 1 1,1-1 0,-1 0 0,0-1 0,0 1-1,0-1 1,0 0 0,0 1 0,-1-2-1,5-6 1,4-7-33,18-40 0,-22 42 72,81-178-26,-93 222-221,2 3 319,-6 16 101,-1-2 0,-19 56 1,-41 89-288,20-60 301,34-86-129,-62 163 360,68-187-216,0-1 0,0-1 0,-2 1 0,-1-2 0,-26 33 0,35-47-170,0 0-1,0 0 1,0 0-1,0-1 1,-1 1 0,1-1-1,-1 0 1,1 0-1,-1 0 1,-4 1-1,5-2-20,0-1 0,0 1 0,0-1 0,0 0 0,0 0 0,0 0-1,0 0 1,0 0 0,0 0 0,0-1 0,0 0 0,1 1 0,-1-1 0,0 0-1,-5-3 1,-1-2-21,0 0 0,0 0 0,1-1 0,-1 0 0,1 0 0,1-1 0,0 0 0,0-1 0,0 1 0,1-1 0,-6-11 0,-4-11-44,1 0-1,-12-40 1,20 51-23,1-1 0,1 0 0,-2-25 0,6 38 26,0 1-1,1-1 0,1 0 1,-1 1-1,1-1 0,0 1 1,1-1-1,0 1 0,0-1 1,4-7-1,0 2-162,2-1 0,-1 1 0,20-23 0,-18 25-557,2 0 1,0 1-1,18-13 1,9-9-4658,-36 31 4822,-1-1 1,1 0-1,0 0 0,0 0 1,-1 0-1,0 0 1,1 0-1,-1 0 1,0 0-1,0 0 0,0-1 1,1-2-1,3-9-2668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59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 9312,'-16'-15'4192,"16"18"-3616,5-3 288,0 0-576,1 0 320,2 5-352,11-1-416,4-1 64,2 2-1888,3 4 1088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2:59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1273 405 9216,'-23'-14'4192,"13"14"-3648,15-4 960,4 4-928,15-9 1311,4 6-1055,38-9 96,10 3-576,29 0-224,-11 6-64,-5-3-416,-12 6 192,-11 0-2272,-10 9 1345,-17 0-4193,-6 7 2944</inkml:trace>
  <inkml:trace contextRef="#ctx0" brushRef="#br0" timeOffset="1">86 30 10144,'-86'-21'4576,"97"21"-3968,-3-5-2368,6 5 832,20-3-2368,9 6 1856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01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5152,'0'-9'631,"0"-15"2578,0 23-2886,0 1 0,0-1 0,0 0 0,0 0 0,0 0 0,1 0 0,-1 0 0,0 0 0,0 0 0,1 0 0,-1 0 0,4-8 3828,-4 8-4079,-1 2 211,2 5 566,7 12-24,-4-11-689,-1 1 1,0 1-1,0-1 0,-1 0 1,2 11-1,25 537 2632,-22-454-2603,0-1 337,-2-60 607,1-72-704,-4 20-448,1-1 0,0 1 1,1 0-1,0 0 0,0 0 0,1 1 0,1-1 0,0 1 0,0 0 0,1 1 0,0 0 0,1 0 0,0 0 0,1 1 1,17-13-1,-19 16 3,0 0 1,0 1-1,0 0 1,1 0-1,0 1 1,0 0-1,0 1 1,0-1-1,0 2 1,9-2-1,-11 2 29,1 1 0,0 0-1,0 1 1,-1-1 0,1 1-1,0 1 1,-1-1-1,1 1 1,-1 0 0,1 1-1,-1-1 1,0 1 0,9 6-1,-9-4-10,1 0 0,-1 0 0,0 0 0,-1 1 0,1 0-1,-1 0 1,6 10 0,-3-3-24,-1 0-1,0 0 1,5 15 0,-9-17 146,0 0 1,-1 0-1,0 0 1,-1 0-1,0 0 1,-1 1 0,0-1-1,0 0 1,-2 0-1,1 0 1,-1 0-1,-1 0 1,-6 17 0,8-23-78,-1-1 0,1 0 1,-1 1-1,0-1 0,0 0 1,-1 0-1,1-1 0,-1 1 1,0 0-1,0-1 0,0 0 1,0 1-1,0-1 0,-1-1 1,-4 4-1,4-4 4,-1 0 1,0-1-1,0 1 0,0-1 1,0 0-1,0 0 1,-1 0-1,1-1 0,0 0 1,0 0-1,0 0 0,-1-1 1,1 0-1,-5-1 1,-15-5-315,0-1 0,0 0 1,1-2-1,1-1 0,-1-1 1,2-1-1,-32-23 0,50 33 138,-1 0-531,0-1 1,-1 0 0,1 0 0,0-1 0,1 1-1,-1-1 1,1 0 0,0 0 0,0 0-1,-3-7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02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6400,'2'37'6123,"6"25"-3086,1 7-1275,-4-13 115,-4-56-1799,0-1 0,0 1 0,-1 0 0,1-1 0,0 1 0,-1-1 0,1 1 0,0-1-1,-1 1 1,1-1 0,-1 0 0,1 1 0,-1-1 0,1 0 0,-1 1 0,1-2 0,9-16-67,-6 11 3,10-22-2,4-5 93,-17 31-101,17-25 16,1 1 1,0 1-1,29-28 0,-43 49 11,0 1 0,1 0-1,0 0 1,-1 0 0,1 0 0,1 1-1,-1 0 1,0 0 0,1 1-1,12-3 1,-15 4-12,-1 0 0,1 1 1,0 0-1,0 0 0,-1 0 0,1 0 0,0 0 0,-1 1 1,1 0-1,0-1 0,-1 1 0,1 1 0,-1-1 0,1 0 1,-1 1-1,0 0 0,0 0 0,1 0 0,-1 0 0,0 0 1,-1 1-1,4 2 0,-2 1-3,1-1 0,-2 1-1,1 0 1,0 0 0,-1 0 0,-1 0 0,1 0-1,-1 1 1,0-1 0,0 1 0,1 9 0,0 8 322,-1 46 1,-2-58-230,1-12-83,0 0 1,0 1-1,1-1 0,-1 0 1,0 0-1,0 0 0,0 0 1,1 0-1,-1 0 0,0 0 1,0 0-1,0-1 0,1 1 1,-1 0-1,1-1 0,10-4-29,0 0 0,0-1 0,-1 0 0,1 0 0,12-11-1,1 0 7,-19 13-1,5-3-68,1 0 0,-1 1 0,1 0 0,16-5 0,-25 10 47,0 0 1,0 1 0,0-1-1,0 1 1,0 0-1,0-1 1,0 1-1,-1 1 1,1-1 0,6 1-1,-7 0 15,0 0 1,-1 0-1,1 0 0,0 0 1,0 0-1,-1 0 0,1 0 1,-1 0-1,1 0 0,-1 1 1,1-1-1,-1 1 0,0-1 1,0 1-1,0 0 0,0-1 1,2 5-1,0 3 169,1 1 0,-2 1 1,0-1-1,0 0 0,0 14 0,2 4-164,-2 2 146,-2-28-201,0-1 0,0 1 0,0 0-1,0-1 1,0 1 0,-1 0-1,1-1 1,-1 1 0,1-1 0,-1 1-1,0-1 1,1 1 0,-1-1 0,-2 3 458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02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17 5984,'-1'-16'10357,"-22"24"-9189,-63 42 902,72-41-1781,0 1 0,1 1 0,-21 21 0,32-31-280,1 1 0,-1 0-1,0 1 1,1-1-1,-1 0 1,1 0 0,0 1-1,0-1 1,-1 1-1,2-1 1,-1 1 0,0-1-1,0 1 1,1 3-1,0-4 0,0 0 1,0-1-1,1 1 0,-1 0 0,1-1 0,-1 1 1,1 0-1,-1-1 0,1 1 0,0-1 0,0 1 0,0-1 1,0 1-1,0-1 0,0 0 0,1 0 0,-1 1 1,0-1-1,0 0 0,1 0 0,-1 0 0,1 0 0,2 1 1,3 1 52,-1-1-1,1 0 1,0 0 0,0 0 0,-1 0 0,1-1 0,0 0 0,0-1 0,13 0-1,-11-1-95,-1 1 0,0-1 0,0-1 0,1 0 0,-1 0 0,0 0 0,-1-1 0,11-5 0,-14 5-29,1-1 0,-1 0 1,0 1-1,0-1 0,0-1 0,0 1 1,-1 0-1,0-1 0,0 0 0,0 0 1,0 0-1,-1 0 0,0 0 0,0 0 1,1-7-1,1-3 19,0 0 1,-2 1-1,0-1 1,0-23-1,-2 41 111,1 0-1,-1 0 0,1 0 1,0 0-1,-1 0 1,2 0-1,-1 0 0,0 0 1,2 3-1,19 27 556,-7-11-173,6 12-171,43 54 1,-33-65-1857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0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6976,'1'-2'622,"-1"2"-546,0-1 1,0 1-1,0-1 0,0 1 1,0-1-1,1 1 0,-1 0 1,0-1-1,0 1 0,1-1 1,-1 1-1,0 0 0,0-1 1,1 1-1,-1 0 0,0 0 1,1-1-1,-1 1 0,1 0 1,-1 0-1,0-1 0,1 1 1,-1 0-1,1 0 0,-1 0 1,0 0-1,1 0 0,-1 0 1,1-1-1,-1 1 0,1 0 1,0 0-1,8-1 491,0-1 0,1 1 0,-1 1-1,1 0 1,-1 0 0,11 2 0,13 4 600,0 2 0,0 0 0,45 20 1,93 53 179,-143-66-2278,28 20 0,-54-34 405,5 3 142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0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549 1 8640,'-8'0'3904,"-3"12"-3392,2-3 2112,1 3-1537,-22 5 1281,-3 4-1408,-18 0 352,4 4-768,-20-8-160,15 4-256,-4 0-160,7 0 0,2-3-672,13 3 384,7-6-3840,7 3 2305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09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89 785 2304,'-2'-3'1783,"2"2"-1585,-1 1 0,1-1 0,0 1 0,0 0 0,0-1 0,0 1 1,0-1-1,0 1 0,0-1 0,0 1 0,0-1 0,0 1 0,0-1 0,0 0 0,0-3 973,-7 9-403,3-1-632,1 0 1,0 0-1,1 0 0,-1 1 1,1 0-1,-3 6 0,0 0-13,-7 14 371,-11 38 0,19-49-387,0 0 1,1 0-1,1 0 1,-1 25 0,3-33-60,0 0 0,1 0 1,0 0-1,2 8 0,-3-12-1,1 0 0,0 0 0,-1 0 0,1 0 0,0-1 0,0 1 0,0 0 0,0 0 0,0-1 0,0 1 0,1-1 0,-1 1 0,1-1 0,-1 1 0,1-1 0,2 2 0,-3-3-9,1 0 0,-1 1 0,1-1 0,-1 0 0,1 0 0,-1 0 0,1 0 0,-1 0 0,1-1 0,-1 1 0,1 0 0,-1-1 0,0 1 0,1-1 0,-1 1 0,1-1 0,-1 0 0,0 0 0,0 1 0,1-1 0,-1 0 0,0 0 0,1-1 0,5-4 116,-1 0 1,10-12 0,-6 6-36,25-30 176,39-37 0,-10 10-823,-63 69 501,-1 0 1,0 0-1,0 0 0,0 0 1,1 0-1,-1 0 0,0 0 1,0 0-1,0 1 0,1-1 1,-1 0-1,0 0 0,0 0 1,0 0-1,0 1 0,0-1 1,1 0-1,-1 0 0,0 0 1,0 1-1,0-1 0,0 0 0,0 0 1,0 0-1,0 1 0,0-1 1,0 0-1,0 0 0,0 0 1,0 1-1,0-1 0,0 0 1,0 0-1,0 0 0,0 1 1,0-1-1,0 0 0,0 0 1,0 1-1,0-1 0,0 14-78,0-13 77,0 8 7,-1-2 33,1 0 0,0-1 1,1 1-1,-1 0 0,1-1 1,0 1-1,1-1 0,0 1 1,0-1-1,0 0 0,1 0 1,3 7-1,-4-9 48,0-1 0,0 1-1,1-1 1,-1 0 0,1 0 0,0 0 0,0 0 0,0 0-1,0-1 1,0 1 0,1-1 0,-1 0 0,1 0-1,-1 0 1,1-1 0,0 1 0,0-1 0,0 0 0,0 0-1,0 0 1,0-1 0,6 1 0,-2-2 73,0-1 1,-1 1 0,1-2-1,-1 1 1,0-1-1,1 0 1,-1 0-1,0-1 1,-1 0-1,10-8 1,-2 1 31,-1 0-1,0-1 1,18-22 0,-27 28-140,1-1 0,-1 1 1,0-1-1,0 1 0,-1-1 1,0 0-1,4-15 0,-4 10-218,-1-1 0,0 0 0,-1 0 0,-1-13 0,1 28 97,0 1 0,0-1-1,0 0 1,0 0 0,0 0-1,0 0 1,0-1 0,0 1-1,1 0 1,-1 0 0,1-1-1,-1 1 1,1-1 0,2 2-1,1 1 107,-1 0 0,1-1-1,0 0 1,0 0 0,8 3 0,-8-4 33,1-1 0,-1 0 0,1 0 0,-1 0 1,1-1-1,-1 0 0,1 0 0,-1 0 1,1-1-1,0 1 0,-1-1 0,1-1 0,-1 1 1,0-1-1,1 0 0,7-4 0,6-5 148,0 0 0,33-27 0,-36 25-53,10-9 4,-2 0 1,-1-2-1,36-47 0,-52 62-140,21-27 86,35-63 0,12-45 178,-61 112-221,0-1-1,13-54 0,-22 66-153,-2-1-1,0-1 0,-1 1 0,-2-29 0,0 51 96,1 0 1,-1 0-1,0 0 0,0 0 1,0-1-1,0 1 0,0 0 1,0 0-1,0 0 0,0 0 1,0 0-1,0 0 0,0-1 0,0 1 1,0 0-1,0 0 0,0 0 1,0 0-1,0 0 0,0 0 1,0 0-1,-1-1 0,1 1 1,0 0-1,0 0 0,0 0 0,0 0 1,0 0-1,0 0 0,0 0 1,0 0-1,0-1 0,0 1 1,-1 0-1,1 0 0,0 0 0,0 0 1,0 0-1,0 0 0,0 0 1,0 0-1,0 0 0,-1 0 1,1 0-1,0 0 0,0 0 1,0 0-1,-6 5-291,-4 10 105,-22 45-226,-15 29 430,28-41 130,-22 75 1,-2 55 75,-17 53 298,-8-13 366,66-211-436,-1 2 360,3-9-766,-1 0 0,1 0 0,0 0 0,0-1 0,-1 1 0,1 0 0,0 0 0,0 0 0,0 0 0,-1 0 0,1-1 0,0 1 0,0 0 1,0 0-1,-1 0 0,1-1 0,0 1 0,0 0 0,0 0 0,0-1 0,0 1 0,0 0 0,-1 0 0,1-1 0,0 1 0,0 0 0,0 0 0,0-1 0,0 1 1,0 0-1,0 0 0,0-1 0,0-3-2,-1 0 0,1 1 0,-1-1 1,1 0-1,1 1 0,-1-1 0,0 0 1,1 1-1,0-1 0,-1 0 0,2 1 0,-1-1 1,3-5-1,2-4-100,1-1 0,9-13 0,-11 21-39,0 0 0,1 0 0,-1 0 1,1 1-1,0 0 0,0 0 0,1 1 0,0-1 0,0 1 0,0 1 0,11-5 0,-14 7 49,0 0 0,0 1 0,-1-1 0,1 1 0,0 0 0,0 0 0,0 0 0,-1 1 0,1 0 0,0-1 0,-1 1 0,1 0-1,5 3 1,6 3-58,27 16 1,-21-11-12,-8-4 211,6 3-50,1 0 0,1-2 0,21 8-1,-37-15 24,0-1-1,0 1 0,0-1 1,0 0-1,0-1 1,0 1-1,1-1 0,-1 0 1,0 0-1,0-1 1,0 1-1,0-1 0,1 0 1,-1-1-1,0 1 1,-1-1-1,1 0 0,9-5 1,-5 1 28,-1-1 1,0 0 0,0 0 0,-1-1-1,1 0 1,-2 0 0,1-1-1,-1 0 1,-1 0 0,1 0-1,-1-1 1,6-17 0,-5 7-90,0 0 0,-1 0-1,-1-1 1,-1 1 0,-1-1 0,-1-34 0,-1 55-21,0-1-1,0 0 1,0 0-1,0 1 1,0-1 0,0 0-1,0 1 1,0-1-1,0 0 1,-1 0-1,1 1 1,0-1-1,-1 0 1,0 0 0,1 1 6,0-1 1,0 1-1,-1 0 1,1 0-1,0 0 0,0 0 1,0 0-1,-1 0 1,1-1-1,0 1 1,0 0-1,-1 0 1,1 0-1,0 0 1,0 0-1,-1 0 1,1 0-1,0 0 1,-1 0-1,1 0 1,0 0-1,0 0 1,-1 0-1,1 1 0,0-1 1,-1 0-1,0 1-14,0-1-1,0 1 0,0 0 1,0 0-1,-1 0 0,1 0 1,1 0-1,-1 0 0,0 0 1,0 0-1,0 0 0,-1 3 1,-6 14-7,0 0 0,1 1-1,1 1 1,1-1 0,1 1 0,0 0 0,2 0 0,0 0 0,1 26-1,2-41 55,-1 1 0,1 0-1,0 0 1,1-1-1,-1 1 1,1-1 0,0 1-1,1-1 1,4 10-1,-5-13 27,-1-1 0,1 1-1,0 0 1,-1 0-1,1-1 1,0 1 0,0-1-1,0 1 1,0-1-1,0 0 1,0 0-1,0 0 1,0 0 0,1 0-1,-1-1 1,0 1-1,1-1 1,-1 1-1,0-1 1,1 0 0,-1 0-1,1 0 1,-1 0-1,0 0 1,1 0 0,2-2-1,20-4 214,-1-2 0,40-18 0,-32 13-305,-2-1 72,0-1 1,0-2 0,53-39-1,-60 39 43,-2-2-1,31-31 1,-29 24-600,-20 34 464,-4 2 88,1-7-15,0-1-1,-1 0 1,1 0 0,0 0 0,0 0-1,0 0 1,1 0 0,-1 0 0,0 1-1,1-1 1,-1 0 0,1 0 0,0 0-1,1 2 1,-1-3 162,2-1-175,0 0-1,0 0 0,0 1 1,0-1-1,-1 1 1,1 0-1,0-1 1,0 1-1,0 1 1,-1-1-1,1 0 1,0 1-1,-1-1 0,1 1 1,-1 0-1,0 0 1,3 2-1,-1 1-3,1 1-1,-1 0 1,0 0-1,-1 0 1,0 0 0,4 9-1,6 33-172,-7-29 240,2 6 12,-7-23-54,-1-1 0,1 0 0,-1 0 0,1 0-1,-1 0 1,1 0 0,0 0 0,-1 0 0,1 0 0,0-1 0,0 1 0,0 0 0,0 0 0,0-1 0,1 2 0,17 6 241,-17-6-225,0-1 1,1 0 0,-1 0-1,1 0 1,0 0 0,-1 0-1,1 0 1,0-1 0,-1 1-1,1-1 1,0 0 0,0 0-1,-1 0 1,1 0-1,0 0 1,-1-1 0,1 1-1,3-2 1,6-2 74,1-1 0,19-12 0,5-2 23,-23 12-66,0 0 0,-1-1 0,-1 0 0,1-1 0,21-20 0,49-60 192,-78 83-251,13-16-21,-2-1 1,0-1-1,-2 0 1,14-32-1,-15 21-22,-12 33 46,-1-1 0,1 0 0,-1 1 0,0-1 0,1 1 0,-1-1 0,0 0 1,-1 1-1,1-1 0,-2-4 0,2 6-4,0 1 0,0 0 0,0-1 0,0 1 0,0 0 0,0 0 0,0-1 0,-1 1 0,1 0 0,0 0 0,0-1 0,0 1 0,-1 0 0,1 0 0,0 0 0,0-1 0,-1 1 0,1 0 0,0 0 0,0 0 0,-1 0 0,1 0 0,0-1 0,-1 1 0,1 0 0,0 0 0,0 0 0,-1 0 0,1 0 0,0 0 0,-1 0 0,1 0 0,0 0 0,-1 0 0,1 0 0,0 0 0,0 0 0,-1 1 0,1-1 0,0 0 0,-1 0 0,-13 9-191,14-9 187,-8 6-24,1 1 0,0-1 0,1 1 0,-1 1 0,1-1 0,-7 13 0,-27 55-76,29-52 21,7-16 75,1 1 1,0-1 0,0 1 0,1 0-1,0 0 1,0 0 0,-1 16 0,3-20 18,0 0 1,0 0-1,1 0 1,-1 0 0,1 0-1,0-1 1,0 1-1,0 0 1,0 0 0,1-1-1,0 1 1,0-1-1,0 0 1,0 1-1,0-1 1,0 0 0,1 0-1,4 4 1,1-1 94,0 0-1,0-1 1,0 0 0,0-1 0,1 1-1,0-2 1,0 1 0,0-1 0,0-1-1,12 3 1,-8-3-1,0-1 0,0 0 0,0 0-1,0-2 1,0 1 0,0-2 0,14-2 0,-17 1-95,1-1 0,-1 1 1,0-2-1,0 1 0,0-1 1,-1-1-1,14-10 0,1-4-3120,29-30 1,-34 33 827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3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4 117 4160,'-3'-14'1856,"29"3"-1600,-4 7 1056,1 4-768,17-8 544,2 0-608,16-4-192,0 4-192,23-9 352,-4 11-256,16-8 352,-7 11-320,12-5-4896,-12 4 2528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3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559 42 1728,'1'-1'91,"0"0"-1,0 0 1,1 0 0,-1 0-1,0 0 1,1 0 0,-1 0-1,1 1 1,-1-1 0,1 1 0,-1-1-1,1 1 1,-1 0 0,1-1-1,0 1 1,-1 0 0,1 0-1,-1 0 1,1 0 0,0 1-1,1-1 1,10 1 2266,-4-4 1813,-8 3-4152,-1 0 0,0 0 0,1-1 0,-1 1 0,0 0-1,1 0 1,-1-1 0,0 1 0,0 0 0,1 0 0,-1-1-1,0 1 1,0 0 0,0-1 0,1 1 0,-1 0 0,0-1-1,0 1 1,0 0 0,0-1 0,0 1 0,0 0 0,0-1-1,0 1 1,0-1 0,0 1 0,0 0 0,0-1 0,0 1 0,0-1-1,-8-8 171,5 7-204,1 1 0,0 0 0,-1-1 0,1 1 0,-1 1 0,1-1 1,-6-1-1,-1 3 37,-1 0 0,0 1 1,1 0-1,-1 0 0,-16 7 1,11-2 34,0 0 0,1 0 0,0 1 0,-13 11 0,-49 41 605,56-43-440,-26 26 135,1 2-1,-40 53 0,68-78-317,3-4-32,1 1 0,1 1 0,1 0 0,1 0 0,0 1 0,1 0 0,1 0 0,-6 27 0,-17 84-17,28-113 71,1 1 1,1 0-1,0 0 1,1 0-1,4 24 1,-3-37 12,0 0-1,0-1 1,1 1 0,-1-1 0,1 0 0,0 1 0,4 6 0,-5-10-57,0 0 0,-1 1 1,1-1-1,0 0 0,0 0 0,1 0 0,-1 0 0,0 0 0,0 0 0,0 0 0,1-1 1,-1 1-1,0 0 0,1-1 0,-1 1 0,1-1 0,-1 1 0,1-1 0,-1 0 0,1 1 1,-1-1-1,1 0 0,-1 0 0,1 0 0,-1 0 0,3-1 0,2-1 21,0 1 0,0-2 1,-1 1-1,1-1 0,-1 1 0,1-1 0,-1-1 0,0 1 0,0-1 0,4-4 0,7-8 50,20-25 0,-11 11 51,45-49-59,21-22-72,-1-3 87,-78 88-80,-1 0 0,-1-1 1,0 0-1,12-33 0,-18 40-32,-1-1 0,-1 0 0,1 0 0,-2 0 0,0 0 0,0 0 1,-1 0-1,0-1 0,-1 1 0,0 0 0,-1 0 0,0 0 0,-5-13 0,6 21-27,-1 0 0,1 0 0,-1 0 1,1 1-1,-1-1 0,0 0 0,0 1 0,0-1 0,0 1 0,-1 0 0,-2-3 0,4 4 31,0 1 0,0-1-1,1 1 1,-1 0 0,0-1 0,0 1 0,0-1-1,1 1 1,-1 0 0,0 0 0,0-1 0,0 1-1,0 0 1,0 0 0,0 0 0,1 0 0,-1 0-1,0 0 1,0 0 0,0 1 0,0-1-1,0 0 1,0 0 0,1 1 0,-1-1 0,0 0-1,0 1 1,0-1 0,1 1 0,-1-1 0,0 1-1,1-1 1,-1 1 0,0 0 0,1-1 0,-1 1-1,1 0 1,-1-1 0,1 1 0,-1 0-1,0 1 1,-6 14 157,0 0 0,2 0-1,-1 0 1,-4 31 0,3-16 45,2-10-94,1 0 1,1 1-1,2-1 1,0 1 0,1-1-1,5 43 1,-2-46-65,1 0 0,1-1 0,0 0 0,1 0 0,1 0 0,0 0 1,2-1-1,16 24 0,-16-27 49,0-1 0,1 0 0,0 0 0,1-1 0,21 16 0,-27-23-52,0-1 1,0 0 0,1 0-1,-1-1 1,1 1-1,0-1 1,-1 0 0,1 0-1,0-1 1,0 0-1,0 0 1,0 0 0,0-1-1,0 0 1,1 0-1,-1-1 1,9-1-1,-7 0 19,-1 0 0,1 0 0,-1-1-1,0 0 1,1-1 0,-1 0-1,-1 0 1,1 0 0,-1 0 0,1-1-1,-1-1 1,-1 1 0,9-9-1,3-7 106,0-1-1,-1 0 0,-2 0 0,0-2 1,12-29-1,-15 28-100,27-78-282,-33 92 1,0 8-576,-4 4 733,1 0 1,-1 1-1,0-1 0,0 0 0,1 1 0,-1-1 0,0 1 0,-1-1 1,1 1-1,1 2 0,7 11 111,-2 1 0,0-1 1,0 1-1,-2 0 0,6 24 1,-3 2 152,-2 0 0,-2 1 0,-2 0 1,-1-1-1,-6 47 0,4-83-99,0 0 0,0 0 0,-1 0 0,0 0 0,0 0 0,0-1 0,-1 1 0,1-1 0,-2 1 0,1-1 0,-6 7 0,7-10-56,1 0 0,-1-1-1,0 1 1,0-1 0,0 1 0,0-1 0,0 0-1,0 0 1,0 0 0,-1 0 0,1 0 0,0 0-1,-1 0 1,1-1 0,0 0 0,-1 1 0,1-1-1,-1 0 1,1 0 0,0 0 0,-1 0 0,1-1-1,-1 1 1,1-1 0,0 1 0,-1-1 0,1 0-1,0 0 1,0 0 0,-4-2 0,-9-4-127,1-2 1,-1 0 0,2 0-1,-1-1 1,1-1 0,1 0-1,-21-24 1,27 29-636,17 11 169,-3-3 467,-1 0 0,0 0-1,13 7 1,-13-5 73,0-1 0,0 0 0,12 2-1,0-1 86,1-1-1,0-1 1,0-1-1,0-1 0,0 0 1,24-5-1,-29 3 17,0-2 1,0 1-1,0-2 1,-1 0-1,0-1 1,0 0-1,-1-1 1,25-16-1,-17 7-7,0-1 0,-1-1 0,21-25 0,-19 19-14,-13 14-40,0-1 0,0 0 0,12-20 0,14-33 154,-18 24-43,-15 29-298,-1 4-661,2 13 393,14 58 116,13 95-1,-26-120 478,-2 0 0,-4 71 0,2-108-116,0-1-1,0 1 0,0-1 0,0 1 0,-1 0 1,1-1-1,-1 1 0,1-1 0,-1 1 0,0-1 1,1 1-1,-1-1 0,0 0 0,0 1 0,0-1 1,0 0-1,0 0 0,0 0 0,0 1 0,-1-1 0,1 0 1,0-1-1,-1 1 0,1 0 0,-2 1 0,0-2 7,0 1 0,0 0 0,0-1-1,0 0 1,0 1 0,0-1-1,0 0 1,0-1 0,0 1-1,0-1 1,1 1 0,-1-1-1,-4-1 1,-4-3-7,0 0 0,0-1-1,1 0 1,0-1 0,0 0-1,-12-11 1,-15-11-113,21 16-81,-29-31 0,27 26-736,28 43-233,-2-16 1051,0-1 0,0-1 0,1 0 1,16 10-1,-4-2 194,-11-7-77,0-2-1,1 1 0,0-2 0,0 1 0,0-2 0,1 1 0,0-1 0,17 3 0,-19-6-6,-1 1 0,1-2-1,-1 1 1,1-1 0,-1-1-1,1 0 1,-1 0 0,1-1-1,-1 0 1,0 0 0,12-6-1,6-5 101,0-1 0,-1-1 0,-1-1 0,44-37-1,-24 13-17,56-67 0,-89 92-77,0-1 1,-2 0 0,14-28-1,-21 36-168,-4 6-220,0 2 298,0 1 0,0-1 0,0 1 0,1 0 0,-1 0 1,0-1-1,1 1 0,-1 0 0,0 0 0,1 0 0,-1 0 1,0 1-1,-5 11-49,1 1-1,0 1 1,1-1 0,0 1 0,-1 15-1,-1 2-24,3-14 104,0 0 0,1 0-1,1 0 1,1 1-1,1-1 1,5 32-1,-6-46 39,1 1-1,0-1 1,1 0 0,-1 0-1,1 0 1,-1 0-1,1 0 1,1 0 0,-1 0-1,0-1 1,1 1-1,0-1 1,0 0 0,0 0-1,0 0 1,0 0-1,0 0 1,6 3 0,-6-5 19,1 1 1,-1-1 0,1 1-1,-1-1 1,1 0-1,-1 0 1,1-1 0,-1 1-1,1-1 1,0 0-1,-1 0 1,1 0 0,0 0-1,-1-1 1,1 1-1,0-1 1,-1 0 0,1 0-1,-1 0 1,1-1-1,4-2 1,1-1 12,0-1 0,0 0-1,-1-1 1,0 0 0,0 0 0,0-1-1,-1 0 1,8-12 0,3-6-46,20-41 1,-1-13-75,-35 77-35,0 0 0,-1 0 1,0-1-1,0 1 0,0 0 1,0-1-1,1-5 0,0 31-489,0 9 414,-2-11 303,0 0 1,2 1 0,0-1-1,6 22 1,0 4 6,-7-40-113,0 1-1,1-1 1,0 1 0,0-1 0,6 11-1,-7-13 26,1-1 0,0 0 0,0-1-1,0 1 1,1 0 0,-1-1 0,0 1-1,1-1 1,0 1 0,0-1 0,-1 0-1,7 3 1,-7-5-17,-1 1 0,0-1 0,1 0 0,-1 0 0,1 0 0,-1 0 0,0 0 1,1 0-1,-1 0 0,0 0 0,1-1 0,-1 1 0,1 0 0,-1-1 0,0 1 0,0-1 0,1 1 0,-1-1 0,0 0 0,0 0 0,0 1 0,2-3 0,1 0 16,1-1 0,-1 0 0,0-1 0,3-4 0,67-105 113,-11 15-170,1 17-114,-55 72 4,0 1 0,1 0 1,0 0-1,1 1 0,18-12 0,-28 20 113,-1-1 0,1 1 0,0-1 0,-1 1 0,1 0 0,0-1 0,-1 1 0,1 0 0,0 0-1,-1 0 1,1-1 0,0 1 0,-1 0 0,1 0 0,0 0 0,-1 0 0,1 0 0,0 0 0,0 0 0,-1 0 0,1 1 0,0-1 0,-1 0 0,1 0 0,0 1 0,-1-1-1,1 0 1,0 1 0,-1-1 0,1 0 0,-1 1 0,1-1 0,-1 1 0,1-1 0,-1 1 0,1-1 0,-1 1 0,1-1 0,-1 1 0,0 0 0,1-1 0,-1 1 0,0 0-1,0-1 1,1 1 0,-1 0 0,0-1 0,0 1 0,0 0 0,0 0 0,1 5 49,0 0 0,-1-1 0,0 1 1,-1 9-1,-4 17 114,-1-1 0,-2-1 0,-14 35 0,-6 3 345,23-52-69,5-13-141,5-10-150,3-8-133,3-8-100,26-35 0,-25 42-20,0-2-25,2 1 0,28-28 0,-29 33 43,0 0-1,2 1 1,-1 0-1,1 1 1,1 1 0,20-10-1,-35 19 77,0-1 0,1 1 0,-1-1 0,0 1 0,0 0 0,1-1 0,-1 1 0,0 0 0,1 0 0,-1 0 0,0 0 0,0 0 0,1 0 0,-1 1 0,0-1 0,1 0 0,-1 1 0,0-1 0,0 0 0,0 1 0,1 0 0,-1-1 0,1 2 0,0 0 9,-1-1 0,1 1-1,-1 0 1,0 0-1,0-1 1,0 1-1,0 0 1,0 0-1,0 0 1,0 0-1,-1 0 1,2 4 0,-1 5 29,0 0 0,0 0 0,-1 0 0,-2 15 1,1-9 41,-4 66 574,5-83-630,0 1-1,0-1 0,0 0 1,0 0-1,0 1 1,0-1-1,0 0 0,0 1 1,0-1-1,0 0 0,0 0 1,0 1-1,0-1 0,1 0 1,-1 0-1,0 0 1,0 1-1,0-1 0,0 0 1,1 0-1,-1 0 0,0 1 1,0-1-1,1 0 1,-1 0-1,0 0 0,0 0 1,1 0-1,-1 1 0,0-1 1,0 0-1,1 0 0,-1 0 1,0 0-1,0 0 1,1 0-1,-1 0 0,1 0 1,-1 0 7,1 0 0,-1 0 0,1 0 1,0-1-1,-1 1 0,1 0 1,-1 0-1,1 0 0,-1-1 0,1 1 1,-1 0-1,1-1 0,-1 1 0,0 0 1,1-1-1,-1 1 0,1-1 1,-1 1-1,0-1 0,1 1 0,-1-2 1,17-37-241,-10 22-41,12-22 0,-11 26 119,-5 6 70,0 0 0,1 1 0,0 0 0,1 0 0,0 0 0,0 0 0,0 1 0,0-1 0,9-5 0,-13 11 62,0-1-1,0 1 0,-1 0 1,1-1-1,0 1 0,0 0 0,0 0 1,0 0-1,0 0 0,0 0 1,0 0-1,-1 0 0,1 0 1,0 0-1,0 0 0,0 1 0,0-1 1,0 0-1,-1 1 0,1-1 1,0 0-1,0 1 0,0-1 0,-1 1 1,1-1-1,0 1 0,-1 0 1,1-1-1,0 1 0,-1-1 0,1 1 1,-1 0-1,1 0 0,-1-1 1,1 1-1,-1 1 0,5 5 0,-2 0 0,1 0-1,2 8 1,-5-13 37,11 39 346,1 3-133,-7-29-169,1-1 0,0 0 0,1 0 0,0-1 0,1 0 0,13 15 0,-17-24-18,-1 1 0,1-1-1,0 0 1,0 0 0,1 0 0,-1-1-1,1 0 1,-1 0 0,1 0-1,0-1 1,0 0 0,0 0 0,0-1-1,1 1 1,-1-1 0,0-1 0,1 1-1,9-1 1,-7-1 8,1-1 0,-1 0 0,1 0 0,-1-1 0,0 0 0,0-1 0,0 0 0,0 0 0,-1-1 0,0 0 1,0 0-1,0-1 0,-1 0 0,1 0 0,9-12 0,-5 4 12,-1 0 0,0-1 0,-1 0 1,0 0-1,-1-1 0,-1-1 0,8-23 1,-11 26-118,-1 1 1,2-20 0,-5 29 40,0 0 0,-1 0 1,0 0-1,0 0 0,0 0 0,0 0 1,0 0-1,-1 0 0,0 0 1,0 0-1,0 1 0,-3-7 0,3 8-13,0 0-1,-1 1 0,1-1 0,0 0 0,-1 1 0,0-1 1,1 1-1,-1-1 0,0 1 0,0 0 0,1 0 0,-1 0 1,0 0-1,0 0 0,0 0 0,0 1 0,-1-1 0,1 1 1,0-1-1,0 1 0,0 0 0,0 0 0,0 0 0,-4 0 1,1 1-24,1-1 1,-1 1 0,0 0-1,1 1 1,0-1 0,-1 1-1,1 0 1,0 0 0,0 0-1,-6 4 1,2 1 160,0-1 0,1 2 1,-1-1-1,2 1 0,-1 0 0,1 0 0,0 1 1,1 0-1,0 0 0,-7 18 0,10-22-60,0-1 0,1 1 0,0-1-1,0 1 1,0 0 0,0 0 0,1-1 0,0 1 0,0 0-1,0 0 1,0-1 0,1 1 0,0 0 0,0 0 0,0-1-1,0 1 1,1-1 0,0 1 0,0-1 0,0 0-1,0 1 1,1-1 0,0 0 0,0-1 0,6 8 0,-1-5-4,0 0 1,1 0 0,-1 0-1,1-1 1,0-1 0,0 1 0,1-1-1,0-1 1,-1 0 0,18 3-1,-3-2-159,0-1 0,0-2 0,35-1 0,-40-2-1143,1 0 0,31-10 0,4 0-4822,-19 7 3078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37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2 2720,'2'0'244,"0"-1"0,-1 1-1,1 0 1,-1 0 0,1-1 0,0 1 0,-1 0-1,1 1 1,0-1 0,15 1 6662,-18-1-6801,-1 0-1,1 0 1,0 0 0,0 0 0,0 0 0,0 0 0,0 0 0,0 0 0,0 1-1,0-1 1,-1 1 0,-26 16 522,1 2 0,-45 41 0,58-46-590,0 1-1,2 0 1,-1 1 0,2 0 0,0 1 0,-9 19 0,18-31-47,-8 16-68,-10 27 0,18-42 90,0 0 0,1 0 1,0 0-1,0 0 0,0 0 1,1 0-1,0 0 0,0 1 1,1 10-1,0-15 14,-1 1 0,1 0-1,0-1 1,0 1 0,0 0 0,0-1-1,1 1 1,-1-1 0,0 0-1,1 1 1,0-1 0,0 0 0,-1 0-1,1 0 1,0 0 0,1 0-1,-1-1 1,0 1 0,0 0 0,1-1-1,-1 0 1,1 0 0,-1 0-1,1 0 1,0 0 0,-1 0 0,4 0-1,-1 0 36,1-1-1,-1 0 1,0 0 0,1 0-1,-1-1 1,0 1-1,1-1 1,-1-1-1,0 1 1,0-1-1,0 0 1,0 0 0,5-3-1,-3 0-3,0 1-1,-1-2 1,0 1 0,0-1-1,0 0 1,-1 0-1,9-13 1,-8 11-9,8-12 19,0-1-1,-2-1 0,0 0 1,-2 0-1,0-1 0,9-36 0,-3-22-375,-13 90-459,-1 0 0,3 16 0,3 33 726,21 76-1,-26-123 99,0 0-1,9 18 1,-11-27-19,0 1 0,0-1 0,1 1 0,-1-1 0,1 0-1,0 1 1,0-1 0,-1 0 0,1 0 0,1 0 0,-1-1 0,0 1 0,0 0 0,1-1 0,-1 1 0,4 0 0,-4-1-9,0-1 1,-1 0-1,1 0 1,0 0 0,0 0-1,-1 0 1,1 0 0,0-1-1,-1 1 1,1-1 0,0 1-1,-1-1 1,1 1 0,-1-1-1,1 0 1,-1 0 0,1 0-1,-1 0 1,2-1 0,26-25 227,-25 22-200,67-75 141,23-24-37,-74 85-228,-10 8-5,0 1-1,1 0 1,0 1 0,1 1-1,0-1 1,16-7 0,-27 15 54,0 1 0,-1-1 1,1 1-1,0 0 0,0-1 1,0 1-1,-1 0 0,1 0 1,0-1-1,0 1 0,0 0 1,0 0-1,0 0 0,-1 0 1,1 0-1,0 0 0,0 0 1,0 0-1,0 0 0,0 1 1,-1-1-1,1 0 0,0 1 1,0-1-1,0 0 0,-1 1 1,1-1-1,0 1 0,-1-1 1,1 1-1,0-1 0,-1 1 1,1 0-1,0-1 0,-1 1 1,1 0-1,-1-1 0,0 1 1,1 0-1,-1 0 0,1-1 1,-1 1-1,0 0 0,0 0 1,1 1-1,0 6-11,0-1 0,0 1 0,-1-1 0,-1 13 0,1-7 68,-1 8 33,0-11 17,1 0-1,0 0 0,1 0 0,2 14 0,-2-23-68,-1-1-1,0 0 1,1 0-1,-1 1 1,1-1 0,-1 0-1,0 0 1,1 0 0,-1 0-1,1 1 1,-1-1 0,0 0-1,1 0 1,-1 0 0,1 0-1,-1 0 1,1 0 0,-1 0-1,0 0 1,1 0 0,-1 0-1,1-1 1,-1 1 0,0 0-1,1 0 1,0 0 34,2-1-6,0 0-1,-1 0 0,1 0 1,-1 0-1,1 0 0,-1 0 0,1-1 1,-1 1-1,5-5 0,20-20 205,-18 17-207,55-48-367,-26 24 278,-36 31 25,1 0 0,-1 0 1,1 0-1,-1 0 0,1 1 0,0-1 0,-1 1 1,1 0-1,0 0 0,0 0 0,0 0 1,0 0-1,5 0 0,-6 1-19,0 0 0,0 0 1,-1 1-1,1-1 0,0 0 0,0 1 0,0-1 0,-1 1 0,1 0 1,0 0-1,-1 0 0,1 0 0,0 0 0,-1 0 0,1 0 1,-1 0-1,0 0 0,1 1 0,-1-1 0,0 1 0,0-1 0,0 1 1,0-1-1,1 3 0,6 13 232,0 1 1,-1 1 0,-1-1-1,-1 1 1,4 21 0,4 16 505,-9-35-412,-3-12-160,1 0 1,5 14 0,-7-22-97,1 1 1,-1 0-1,1-1 1,0 1 0,0-1-1,0 1 1,0-1-1,0 1 1,0-1-1,0 0 1,0 0 0,0 1-1,1-1 1,-1 0-1,0 0 1,1 0 0,-1 0-1,1-1 1,2 2-1,-2-2-3,0 1 0,0-1 0,0 0 0,0-1 0,0 1 0,1 0-1,-1 0 1,0-1 0,-1 1 0,1-1 0,0 0 0,0 0 0,0 0 0,2-1-1,29-20 131,-21 14-142,-3 1-6,4-1-235,21-12 1,-30 18-473,1 0 1,-1 1-1,1-1 1,0 1-1,5-1 1,10 6-6803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1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328 709 2400,'8'-14'2943,"-10"13"-2431,1 0-1,0 1 0,-1-1 1,1 0-1,0 0 1,-1 0-1,-2 0 0,-4 1-337,0 1 0,0 1-1,1-1 1,-1 1-1,0 1 1,1-1-1,0 1 1,0 0 0,0 1-1,0 0 1,0 0-1,0 1 1,1-1-1,-6 7 1,-10 9 124,2 1 1,-26 33-1,21-23-37,-24 41 1,42-61-217,1 0 0,0 0 1,1 1-1,0 0 0,1 0 1,0 0-1,-3 25 0,6-33-37,1 1 1,0-1-1,0 0 0,0 1 0,1-1 0,-1 0 0,1 1 0,0-1 1,0 0-1,1 0 0,-1 0 0,1 0 0,4 8 0,-5-11 33,1 1 0,0 0 0,-1 0-1,1 0 1,0-1 0,0 1 0,0-1-1,0 1 1,1-1 0,-1 0-1,0 0 1,0 0 0,1 0 0,-1 0-1,1-1 1,-1 1 0,1-1 0,-1 1-1,1-1 1,-1 0 0,1 0 0,-1 0-1,1-1 1,-1 1 0,4-1 0,2-1 32,-1 0 0,1 0 0,-1-1 1,1 0-1,-1 0 0,0-1 0,0 1 1,-1-2-1,1 1 0,-1-1 0,0 0 1,0 0-1,10-12 0,0-5 115,0 0-1,22-41 0,-30 49-148,1-4-2,-1-1-1,-1 0 0,0 0 1,-1 0-1,4-29 1,-10 28-172,-3 11-89,3 9 210,0 0 0,0 0-1,0 0 1,-1 0 0,1 0 0,0 0-1,0-1 1,0 1 0,0 0 0,-1 0 0,1 0-1,0 0 1,0 0 0,0 0 0,-1 0-1,1 0 1,0 0 0,0 0 0,0 0-1,-1 0 1,1 0 0,0 0 0,0 0 0,0 0-1,-1 0 1,1 0 0,0 1 0,0-1-1,0 0 1,0 0 0,-1 0 0,1 0-1,0 0 1,0 0 0,0 0 0,0 1 0,-2 1-61,1 0 1,0 1-1,0-1 0,1 0 1,-1 1-1,0-1 1,1 1-1,0-1 1,-1 1-1,1 2 1,-1 7-56,-4 15 136,2-1-1,2 1 0,0 0 1,1-1-1,5 29 0,-3-46 28,-1 0 0,2-1 0,-1 1-1,1-1 1,0 1 0,1-1 0,6 11-1,-1-2 197,-8-15-184,1 0 0,-1 0 0,0 1-1,0-1 1,1-1 0,-1 1 0,1 0 0,0 0 0,0 0 0,-1-1 0,1 1 0,0-1-1,0 0 1,0 1 0,1-1 0,-1 0 0,0 0 0,4 1 0,-2-2-7,-1 1 1,1-1 0,-1 0-1,1 0 1,0 0-1,-1 0 1,1-1 0,-1 0-1,1 1 1,-1-1-1,1 0 1,3-2-1,12-6 116,-1 0 0,0-1 0,0-1 0,-1 0-1,30-27 1,68-81 221,-65 65-286,-18 20 22,-2 0-1,-1-3 1,30-46 0,-46 60-72,0-1 0,-2 0 1,0-1-1,-2 0 0,0 0 1,-2-1-1,5-35 0,-10 49-50,2-12-94,-1 0 1,-1 0 0,-1 0-1,-3-34 1,-2 44-264,1 13-147,0 8 43,-14 70-273,-2 15 653,7-17-15,-1 4 270,-6 134 0,19-208-159,0 41 343,11 88 0,-11-131-262,1 0 0,0 0-1,0 0 1,0 0-1,0 0 1,0 0-1,1 0 1,2 3 0,-4-5-57,1-1 0,-1 1 0,1-1 0,-1 1 1,1-1-1,-1 1 0,1-1 0,-1 0 0,1 1 1,-1-1-1,1 0 0,-1 1 0,1-1 1,0 0-1,-1 0 0,1 0 0,-1 1 0,1-1 1,0 0-1,0 0 7,0-1 0,0 1 0,0 0 1,0 0-1,-1-1 0,1 1 0,0 0 1,0-1-1,-1 1 0,1-1 0,0 1 0,-1-1 1,1 0-1,0 1 0,-1-1 0,1 1 1,-1-1-1,2-1 0,8-14 103,-1 0-1,0-1 0,-1 0 1,-1 0-1,7-22 1,13-33-211,-13 43 2,-7 12-341,15-25-1,-22 42 389,0-1 1,0 1-1,0 0 0,0 0 0,0 0 0,1-1 1,-1 1-1,0 0 0,0 0 0,0 0 0,0 0 1,1 0-1,-1 0 0,0-1 0,0 1 1,0 0-1,1 0 0,-1 0 0,0 0 0,0 0 1,1 0-1,-1 0 0,0 0 0,0 0 1,1 0-1,-1 0 0,0 0 0,0 0 0,0 0 1,1 0-1,-1 0 0,0 0 0,0 0 0,1 0 1,-1 0-1,0 1 0,0-1 0,0 0 1,1 0-1,-1 0 0,0 0 0,0 0 0,0 1 1,0-1-1,1 0 0,-1 0 0,0 0 1,0 1-1,0-1 0,0 0 0,0 0 0,0 0 1,0 1-1,0-1 0,1 0 0,-1 0 0,0 1 1,8 18-137,-7-15 30,33 62-361,-32-60 528,2 0 1,-1 0-1,1-1 0,0 1 1,0-1-1,0 0 0,1 0 1,0 0-1,0-1 0,0 1 1,0-1-1,1 0 0,-1-1 1,1 0-1,0 1 0,0-2 1,1 1-1,-1-1 0,0 0 1,1 0-1,-1-1 0,1 0 1,0 0-1,-1 0 0,1-1 1,0 0-1,0-1 0,-1 1 1,10-3-1,1-2 76,1 0 1,0-1-1,-1-1 1,-1-1-1,1-1 0,-1 0 1,18-14-1,-7 2 141,-1-1 0,46-51 0,-59 58-129,18-31 0,-21 30-276,16-19-1,-25 38-163,-1 1-1,1 0 1,-1 0-1,0 0 1,0 0 0,-1 7-1,-5 34 171,-18 119 101,19-140 272,-2-1 0,0 1-1,-1-1 1,-20 38-1,25-56-108,0-1 0,0 1 0,0-1 0,0 1 0,-1-1 0,0 0 0,0 0 0,-9 6 0,11-9-90,1 0 0,-1 1-1,0-2 1,0 1 0,0 0 0,0 0-1,0-1 1,0 1 0,0-1 0,0 1 0,0-1-1,0 0 1,0 0 0,-1 0 0,1 0-1,0 0 1,0 0 0,0-1 0,0 1-1,0-1 1,0 1 0,0-1 0,0 0 0,0 0-1,-2-1 1,-4-3 28,3 2-106,-1 0 0,1-1 0,-8-6-1,12 9 9,0 0 0,0 0 0,1 0 0,-1 0 0,0 0-1,0 0 1,1 0 0,-1 0 0,0 0 0,1 0 0,-1 0 0,1 0 0,0-1-1,-1 1 1,1 0 0,0 0 0,0 0 0,-1-1 0,1 1 0,0 0 0,0 0-1,1-1 1,-1 1 0,0-2 0,1 2 5,0 0-1,-1-1 1,1 1 0,0 0-1,0-1 1,0 1-1,0 0 1,0 0 0,0 0-1,1 0 1,-1 0 0,0 0-1,1 0 1,-1 0-1,0 0 1,1 1 0,-1-1-1,2 0 1,33-9-116,-20 6 83,20-6 25,-1-2 1,-1-2-1,-1-1 0,33-19 0,46-40 50,-77 51 83,11-8 72,-9 4-43,-34 25-278,-6 4-39,-10 8-98,6 1 227,0 1 0,1 0 1,0 0-1,1 0 0,0 1 1,1 0-1,1 0 0,0 0 0,0 0 1,2 0-1,-1 1 0,2-1 1,0 15-1,1-22 95,0 0-1,0-1 1,0 1 0,1-1-1,0 0 1,0 1 0,0-1-1,1 0 1,0 0 0,3 5-1,-4-8 19,0 1 0,0 0-1,1-1 1,-1 0 0,1 1-1,-1-1 1,1 0 0,0 0-1,0-1 1,0 1 0,0-1 0,0 1-1,0-1 1,0 0 0,0 0-1,0 0 1,1-1 0,2 1-1,1-1 25,0 0 0,1 0-1,-1-1 1,0 0-1,0-1 1,0 1-1,0-1 1,-1-1 0,1 1-1,0-1 1,-1 0-1,0-1 1,0 0-1,0 0 1,0 0-1,-1 0 1,1-1 0,-1 0-1,8-10 1,-9 10-46,-1 1 0,1-1 0,-1 0 1,0 0-1,0 0 0,-1-1 0,0 1 0,0 0 1,0-1-1,-1 0 0,1 1 0,-1-1 0,-1 0 1,1 0-1,-1 0 0,0 1 0,0-1 0,-1 0 1,1 0-1,-1 0 0,-1 1 0,1-1 0,-1 0 1,-4-8-1,2 7-85,-1-1 0,-1 1 0,1 0 0,-1 1 0,0-1 0,0 1 0,-1 0 0,0 1 0,0-1 0,0 2 0,-1-1 0,1 1 0,-1 0 0,0 0 0,0 1 0,-1 0 0,1 1 0,-1-1 0,1 2 0,-18-2 0,25 3 36,0 0 0,0 0 0,0 0 0,0 0 0,0 0 0,-1 0 0,1 0 0,0 0 0,0 1 0,0-1 0,0 1 0,0-1 0,0 0 0,1 1 0,-1 0 0,0-1 0,0 1 0,0-1 0,0 1 0,1 0 0,-1 0 0,0-1 0,1 1 0,-1 0 0,0 0 0,1 0 0,-1 1 0,1-1 28,0-1-1,-1 1 1,1-1 0,0 1 0,0-1-1,0 0 1,0 1 0,1-1 0,-1 1-1,0-1 1,0 1 0,0-1-1,0 1 1,0-1 0,1 1 0,-1-1-1,0 1 1,0-1 0,1 0 0,-1 1-1,0-1 1,1 1 0,0 0 21,0 0 1,0 0-1,1-1 0,-1 1 1,0 0-1,0-1 0,1 1 1,-1-1-1,0 0 1,1 1-1,-1-1 0,2 0 1,7 2 34,1-2 0,-1 0-1,1 0 1,-1 0 0,12-3 0,54-15 151,-42 10-173,35-12 33,9-2-124,53-12-60,-116 31 18,0 0 1,1 1-1,-1 1 0,0 1 1,0 0-1,0 1 0,17 3 1,-30-4 107,1 1 1,-1 0-1,0 0 1,0 0-1,-1 0 0,1 1 1,0-1-1,0 0 1,0 1-1,-1 0 1,1-1-1,-1 1 1,1 0-1,-1 0 0,0-1 1,0 1-1,0 0 1,0 0-1,0 1 1,0-1-1,1 3 1,0 3 33,-1-1 1,1 1-1,-1 0 1,0 0 0,-1 8-1,-1 36-5,3 60 63,-1-106-45,0 1 0,0-1 0,0 0 0,1 0 0,2 7 0,-4-12-24,1 1-1,-1-1 1,1 0-1,0 0 1,-1 1-1,1-1 1,0 0-1,0 0 0,0 0 1,0 0-1,0 0 1,0 0-1,0 0 1,0 0-1,0-1 1,0 1-1,1 0 0,-1-1 1,0 1-1,0 0 1,1-1-1,-1 0 1,0 1-1,1-1 1,-1 0-1,0 0 0,1 0 1,-1 1-1,2-2 1,3 0 16,0 0 0,0 0 1,0-1-1,0 0 0,0 0 0,-1-1 1,1 1-1,6-5 0,6-6 22,16-14-1,-26 21-56,189-157-290,-175 144 218,-1-2 0,0 0-1,-2-1 1,0-2 0,-2 0 0,0 0 0,-2-1-1,-1-1 1,19-47 0,15-72-17,-20 58 88,-18 58-62,-1-1 1,-2 0-1,-1 0 0,-1 0 0,1-41 0,-6 70 27,0 0 0,0 0-1,0 0 1,0 0 0,0 1-1,-1-1 1,1 0-1,0 0 1,0 0 0,-1 0-1,1 1 1,0-1 0,-1-1-1,1 2 7,-1 0 0,1 0 0,0-1 0,0 1 0,-1 0 0,1 0 0,0 0 0,0 0 0,-1-1 0,1 1 1,0 0-1,0 0 0,-1 0 0,1 0 0,0 0 0,-1 0 0,1 0 0,0 0 0,-1 0 0,1 0 0,0 0 0,-1 0 0,1 0 0,-1 0 0,0 1-27,0-1 1,-1 1-1,1 0 1,0-1 0,-1 1-1,1 0 1,0 0-1,0 0 1,-1 0-1,1 0 1,0 0-1,0 1 1,-1 1-1,-4 7-6,0 0 0,1 0 0,1 1 0,-7 20 0,-8 49 133,13-56-70,3-11 18,-18 83 156,-15 151 0,35-235-87,1 1 1,0-1-1,0 0 1,2 1-1,0-1 0,0 0 1,1 0-1,0 0 0,1 0 1,8 17-1,-11-28-51,0 1-1,0-1 1,-1 0 0,1 1-1,0-1 1,0 0 0,0 0-1,1 1 1,-1-1 0,0 0-1,0 0 1,1 0 0,-1-1-1,0 1 1,1 0 0,-1 0-1,1-1 1,-1 1 0,1-1-1,-1 1 1,1-1 0,0 0-1,-1 0 1,1 1-1,-1-1 1,1 0 0,0-1-1,-1 1 1,1 0 0,-1 0-1,1-1 1,0 1 0,-1 0-1,1-1 1,-1 0 0,1 1-1,-1-1 1,3-2 0,2 0-17,-1-1 0,1 0 0,-1 0 0,0-1 0,0 0 0,0 0 0,-1 0 1,5-6-1,7-11-137,-10 15 72,-1 0-1,0 0 1,-1 0 0,1-1 0,5-14 0,-9 20-71,-1 0 1,1 0-1,0 0 1,0 0-1,0 0 1,1 1-1,-1-1 1,0 1 0,3-4-1,6 22-867,-8-14 921,0-1 0,0 1-1,0 0 1,0-1 0,1 0 0,-1 1-1,1-1 1,-1 0 0,1 0-1,0-1 1,3 3 0,36 15 297,-35-16-216,7 1 84,1 0 1,-1 0-1,1-2 0,-1 1 1,1-2-1,0 0 0,0-1 0,27-3 1,-7-2 210,-1-1 0,54-17 0,-83 22-300,0-1-1,1 0 1,-1 0-1,0-1 1,0 1 0,-1-1-1,1 0 1,0 0-1,-1-1 1,0 1 0,0-1-1,0 0 1,0 0-1,-1 0 1,1-1 0,-1 1-1,0-1 1,-1 0-1,4-6 1,-6 10-35,1 0 0,-1 1 0,0-1 1,0 0-1,1 1 0,-1-1 0,0 0 0,0 0 0,0 1 0,0-1 1,0 0-1,0 1 0,0-1 0,0 0 0,0 0 0,0 1 0,0-1 1,0 0-1,-1 1 0,1-1 0,0 0 0,-1 0-15,1 1 1,-1-1-1,1 1 0,-1 0 0,1-1 1,0 1-1,-1 0 0,0 0 0,1-1 1,-1 1-1,1 0 0,-1 0 0,1 0 1,-1 0-1,1-1 0,-1 1 0,0 0 1,1 0-1,-1 0 0,0 1 0,-2-1-29,0 0-1,1 1 0,-1-1 0,0 1 0,1 0 1,-1 0-1,0 0 0,1 0 0,-1 1 1,-1 1-1,-2 1-32,1 0 0,0 0 1,0 1-1,1 0 1,-1 0-1,1 0 0,0 1 1,-5 9-1,8-12 90,-1 0 0,1 1 0,-1 0 0,1-1 0,1 1 0,-1 0-1,0 0 1,1 0 0,0-1 0,0 1 0,0 0 0,0 0 0,0 0 0,1 0 0,0-1 0,1 7 0,1-4 48,-1 0-1,1-1 1,0 1 0,0 0 0,1-1 0,-1 0 0,1 1-1,1-1 1,-1-1 0,1 1 0,-1-1 0,1 0 0,1 0-1,-1 0 1,0-1 0,1 0 0,0 0 0,0 0 0,0 0-1,0-1 1,0 0 0,0-1 0,1 1 0,-1-1 0,0-1-1,1 1 1,-1-1 0,1 0 0,-1 0 0,1-1 0,10-2-1,45-17 239,-43 12-464,1 2 0,0 0 1,23-3-1,-37 9 185,-1-1 0,0 1 0,0 1 0,1-1 0,-1 1-1,0 0 1,0 0 0,7 3 0,39 18 531,-26-10-281,-1-1-218,0-2-1,1 0 0,0-2 1,1-1-1,-1-1 0,1-1 1,0-1-1,0-2 0,1 0 0,-1-2 1,0-1-1,0 0 0,0-3 1,26-6-1,27-10-5626,-26 11-1274,-10 1 2597,-5-7 1130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3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8 635 2816,'-8'5'740,"11"1"436,-2-5-900,0 0 0,1-1 0,-1 1 0,0 0 0,1-1 0,-1 1 0,0-1 0,1 0 0,-1 1 0,1-1 0,-1 0 0,3 0 0,1 0 20,0-1 1,0 0-1,0 0 1,0 0-1,-1-1 1,1 1 0,0-1-1,-1 0 1,1-1-1,-1 1 1,1-1-1,5-4 1,8-8 437,24-25 1,-13 11-257,165-139 1261,-172 147-1520,-1-2-1,0 0 1,-2-2-1,24-38 1,-26 32-136,-2 0 1,-1-1-1,-1-1 0,10-42 0,-23 73-106,0 1-5,1 0 0,-1 0 0,0 0 0,0 0 0,1 0 0,-1 0 0,1 0 0,-1 0 0,1 1 0,-1-1 0,1 0 0,-1 0 0,1 0 0,1 0 0,0 3-185,3 16 154,-1 0 1,-1 0-1,0 0 0,0 28 1,-2-9 223,-7 49 0,-18 67 391,20-137-435,-1 1-1,0-1 0,-1 1 0,-1-2 0,-1 1 1,-18 27-1,24-40-35,0 0-1,0 0 1,0 0 0,-1-1 0,0 1 0,1-1 0,-1 1-1,0-1 1,0 0 0,0 0 0,-1 0 0,1-1 0,0 1-1,-1-1 1,1 0 0,-1 0 0,1 0 0,-7 1 0,5-2-8,0-1 0,0 1 1,0-1-1,0 1 1,0-2-1,0 1 1,0 0-1,0-1 1,1 0-1,-1 0 0,0 0 1,-6-6-1,1 2-4,-18-16-1,24 19-126,1 0 0,0 0 0,0 0 0,1-1 0,-1 1 0,1-1 0,-1 0 0,-2-6 0,5 9 26,0 0 1,0 1-1,0-1 0,0 1 0,0-1 1,1 1-1,-1-1 0,0 1 0,0-1 1,0 1-1,0-1 0,1 1 1,-1-1-1,0 1 0,0-1 0,1 1 1,-1 0-1,0-1 0,1 1 0,-1-1 1,0 1-1,1 0 0,-1-1 0,1 1 1,-1 0-1,1 0 0,-1-1 1,1 1-1,-1 0 0,1 0 0,-1 0 1,1-1-1,-1 1 0,1 0 0,-1 0 1,1 0-1,20-4-162,129-5-183,-84 1 451,0-2 1,-1-4 0,88-29-1,-141 38-93,-4 2-41,-1 1-1,1 0 0,0 0 0,15-2 1,-23 4 54,0 0 0,1 1 0,-1-1 0,0 0 0,0 0 0,0 0 0,0 0 0,1 1 0,-1-1 0,0 0 0,0 0 0,0 1 0,0-1 0,0 0 0,0 0 0,0 1 0,0-1 0,0 0 0,0 0 0,0 0 0,0 1 0,0-1 0,0 0 0,0 0 0,0 1 0,0-1 0,0 0 0,0 0 0,0 1 0,0-1 0,0 0 0,0 0 0,-1 1 0,1-1 0,0 0 0,0 0 0,-4 10-103,4-10 102,-6 10-94,1 1 0,1-1 0,0 1 0,-6 22 0,8-18 23,-1-2 15,-1 26 1,4-35 91,0 0 1,0 0-1,0 0 1,1 1-1,0-1 0,0 0 1,0 0-1,0-1 0,0 1 1,4 6-1,-4-8-3,0-1-1,0 0 1,1 1-1,-1-1 1,0 0-1,1 0 0,-1 1 1,0-1-1,1 0 1,0-1-1,-1 1 1,1 0-1,-1 0 1,1-1-1,0 1 1,0-1-1,-1 1 1,1-1-1,0 0 1,0 1-1,0-1 1,-1 0-1,1 0 1,0-1-1,0 1 1,0 0-1,-1 0 1,1-1-1,2 0 0,3-1 63,1-1 0,-1 0 0,0 0-1,0 0 1,9-7 0,-1 0 33,-1 0 1,0-1-1,16-17 0,-24 21-60,0 1 0,-1-1-1,0-1 1,0 1-1,0-1 1,-1 0-1,0 0 1,5-14-1,-8 19-66,-1 0 0,1-1 0,-1 1 0,1-1 0,-1 1-1,0-1 1,0 1 0,0-1 0,-1 1 0,1-1-1,-1 1 1,0 0 0,0-1 0,0 1 0,0 0 0,-1 0-1,1-1 1,-1 1 0,0 0 0,0 1 0,0-1 0,0 0-1,-1 0 1,1 1 0,-1 0 0,1-1 0,-5-1 0,2 0-81,0 0-1,-1 1 1,1 0 0,-1 0 0,0 1 0,0-1 0,0 1 0,-1 0 0,1 1 0,0 0 0,-1 0 0,1 0 0,0 1 0,-8 0 0,5 0-20,-16 3-182,24-2 260,0-1 0,-1 0 0,1 1 1,0-1-1,0 1 0,0-1 0,0 1 0,0-1 0,0 1 0,0 0 0,0 0 0,0-1 1,0 1-1,0 0 0,0 0 0,-1 1 0,3 4-39,1-4 51,-1 0 0,1 0 0,0-1 0,0 1 0,0-1 0,0 1-1,0-1 1,0 1 0,0-1 0,1 0 0,2 1 0,31 9-897,-28-8 494,217 60-8858,-168-46 5045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5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1295 2976,'49'-25'3296,"139"-100"-54,-22 19-1803,-122 76-1089,67-63 0,-52 33-243,-2-3-1,-3-3 1,-3-1 0,53-95-1,-102 159-106,39-73 275,-36 66-185,-1 0 0,0 0 1,0-1-1,-2 0 0,4-15 0,-6 25-91,0-1-1,0 1 0,0-1 1,0 1-1,0-1 1,0 0-1,0 1 0,0-1 1,0 1-1,-1-1 0,1 1 1,-1-1-1,1 1 1,-1-1-1,0 1 0,1 0 1,-1-1-1,0 1 0,-2-2 1,3 2-7,-1 1 0,1 0 0,-1-1 1,1 1-1,-1 0 0,1 0 0,-1-1 1,1 1-1,-1 0 0,0 0 0,1 0 0,-1 0 1,1 0-1,-1 0 0,0 0 0,1 0 1,-1 0-1,1 0 0,-1 0 0,0 0 0,-1 1-3,0 0-1,1-1 0,-1 1 0,1 0 0,-1 0 0,1 0 0,-1 0 0,1 1 0,-3 1 1,-7 9 24,1 1 0,0 0 1,1 0-1,0 1 1,-8 18-1,-30 78 227,12-10 317,-23 110 0,55-195-434,-2 28-1,4-38-56,1 1 0,0-1 0,1 0-1,-1 0 1,1 1 0,0-1 0,0 0 0,3 9 0,-3-13-19,0 0 1,0 1 0,-1-1 0,1 0-1,0 0 1,0 1 0,0-1-1,0 0 1,1 0 0,-1 0 0,0 0-1,0-1 1,1 1 0,-1 0 0,0 0-1,1-1 1,-1 1 0,0-1 0,1 1-1,-1-1 1,1 0 0,-1 1 0,1-1-1,-1 0 1,1 0 0,-1 0 0,1 0-1,-1 0 1,1-1 0,2 0 0,5-1 45,0 0 0,0-2 0,0 1 0,8-6 0,-1 2-28,8-3-11,93-44 61,-96 43-97,-1-1-1,0-1 1,27-23 0,-23 13 12,0-1 0,32-44 0,31-59 71,-43 61-41,-17 27 5,90-145 422,-104 158-443,0 0 0,-1-1 0,-2-1 0,-1 1 0,8-42 0,-15 32-335,-2 35 263,1 0 0,-1 1 0,-1-1-1,1 0 1,0 0 0,0 0 0,-1 1-1,1-1 1,-1 0 0,0 0 0,1 1 0,-1-1-1,0 1 1,0-1 0,0 1 0,0-1 0,0 1-1,-1-2 1,1 3 15,0 0 0,1 0-1,-1-1 1,1 1 0,-1 0-1,1 0 1,-1 0 0,0 0 0,1 0-1,-1 0 1,1 0 0,-1 1 0,0-1-1,1 0 1,-1 0 0,1 0-1,-1 1 1,1-1 0,-1 0 0,1 0-1,-1 1 1,1-1 0,-1 0-1,1 1 1,-1-1 0,1 1 0,-12 12-109,-3 10 115,2-1 1,-18 45-1,12-27 70,-41 106 369,39-83-395,-61 169 491,65-193-286,-1-1-1,-1-2 0,-45 64 0,58-92 138,0 0 0,-6 12-1,20-20 134,-5-1-499,-1-1-1,1 1 0,-1-1 1,1 0-1,-1 0 1,0 0-1,0 0 0,4-5 1,2-2-13,6-5-114,-2 1-1,1-2 0,15-24 1,-27 38 90,-1 0 0,1 0 0,-1 1 1,1-1-1,-1 0 0,1 0 0,0 1 0,-1-1 1,1 0-1,0 1 0,0-1 0,-1 1 1,1-1-1,0 1 0,0-1 0,0 1 0,0-1 1,0 1-1,-1 0 0,1-1 0,0 1 0,0 0 1,0 0-1,0 0 0,0 0 0,0 0 1,0 0-1,1 0 0,0 1-6,-1-1 0,0 1 0,0 0 0,0-1 1,0 1-1,0 0 0,0 0 0,0 0 0,0-1 0,0 1 0,-1 0 0,1 0 1,0 0-1,0 1 0,-1-1 0,1 0 0,-1 0 0,1 0 0,-1 0 0,1 2 0,32 118-183,-32-118 232,0 0-1,0 0 1,1 0 0,-1 0 0,1 0-1,0 0 1,0 0 0,0 0-1,0-1 1,0 1 0,0-1 0,1 0-1,-1 0 1,1 1 0,0-2-1,-1 1 1,1 0 0,4 2-1,-2-3 29,-1 1-1,1-1 1,-1 0-1,1 0 1,0 0-1,-1 0 1,1-1 0,0 0-1,0 0 1,-1 0-1,1-1 1,5-1-1,74-18 223,83-32 1,-65 11-115,-87 34-127,0-1-1,-1-1 1,1 0-1,17-16 1,-26 20-140,1-1 0,-1 2 0,1-1 0,10-5 0,-18 11 65,0 0 0,0 0-1,1 0 1,-1 1 0,0-1 0,1 0 0,-1 0-1,1 1 1,-1-1 0,1 0 0,0 0-1,-1 3 1,0 0-32,-8 23 52,5-17 3,1 0 1,0 0-1,0 0 1,1 0-1,-1 17 0,3-24 41,0 0 0,1 0-1,-1 0 1,1 0-1,-1-1 1,1 1-1,0 0 1,0 0-1,0-1 1,0 1-1,1-1 1,-1 1-1,1-1 1,-1 1-1,1-1 1,0 0-1,0 0 1,0 0-1,0 0 1,0 0-1,1 0 1,-1-1 0,1 1-1,-1-1 1,4 2-1,-2-1 26,-1-1 1,0 0-1,1-1 0,-1 1 1,1 0-1,0-1 0,-1 0 1,1 0-1,-1 0 0,1 0 1,5-2-1,39-9 215,-44 10-254,11-6 20,0 1 1,0-2-1,0 0 1,-1-1-1,16-12 0,7-4-40,4-3-184,-22 15 101,0 0-1,1 1 1,31-13-1,-47 24 74,-1 0-1,0 0 1,1 0-1,-1 1 1,0-1-1,1 1 1,-1 0-1,1 0 1,-1 0-1,6 1 1,-8-1 26,0 1 1,0-1 0,0 0 0,0 0 0,0 1 0,0-1-1,0 1 1,0-1 0,-1 1 0,1-1 0,0 1-1,0-1 1,0 1 0,-1 0 0,1-1 0,0 1-1,-1 0 1,1 0 0,0-1 0,-1 1 0,1 0 0,-1 0-1,1 0 1,-1 0 0,0 0 0,1 0 0,-1 0-1,0 0 1,0 0 0,0 0 0,0 0 0,0 0-1,0 0 1,0 0 0,0 0 0,0 1 0,-3 8 35,0-1 1,0 0 0,-1 0-1,0-1 1,-1 1-1,1-1 1,-2 0 0,1 0-1,-8 8 1,-13 20-115,26-37 94,0 1 1,0 0-1,0 0 0,0 0 1,0 0-1,1 0 0,-1 0 1,0 0-1,0 0 0,0 0 1,0 0-1,0 0 1,0 0-1,0 0 0,0 0 1,0 0-1,0 0 0,0 0 1,1 0-1,-1 0 0,0 0 1,0 0-1,0 0 0,0 0 1,0 0-1,0 0 0,0 0 1,0 0-1,0 0 0,0 0 1,1 0-1,-1 0 0,0 0 1,0 0-1,0 0 0,0 0 1,0 0-1,0 0 0,0 0 1,0 0-1,0 0 0,0 0 1,0 0-1,0 0 1,1 0-1,-1 0 0,0 1 1,0-1-1,0 0 0,0 0 1,0 0-1,0 0 0,0 0 1,0 0-1,0 0 0,0 0 1,0 0-1,0 0 0,0 1 1,0-1-1,0 0 0,0 0 1,0 0-1,0 0 0,0 0 1,0 0-1,0 0 0,0 0 1,0 1-1,13-6 233,17-9-274,-17 8-44,0 0 1,0 1-1,1 0 0,-1 1 1,1 0-1,0 1 0,14-1 1,-2 2-32,-1 1 0,1 1 1,27 3-1,-28 1 117,0 0 0,0 2 0,-1 1 0,1 1 0,-2 1 0,32 16 0,-40-15-412,1 9-6338,-14-16 5390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5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18 7136,'-14'-18'2656,"10"22"-2080,-1-8-32,14 13-736,1 3 128,-1 0-1376,2 6 800,-8 3-4128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6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15 153 6240,'-14'-12'2304,"19"12"-1792,28 0-160,-10-9 32,21-9-288,31-3 256,44 1-224,8-1 96,1 0-128,5 8-1664,9 5 832,-6-1-3936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1047 2720,'6'0'4853,"28"-4"-2704,35-12-659,-1-3 0,72-31 0,-120 41-1410,-1-1 1,0-1-1,-1 0 1,0-1-1,0-1 1,-2-1-1,0 0 1,0-1-1,23-30 1,81-140 411,-75 110-152,-7 15-101,56-97-126,-85 138-97,-1 0 0,0-1 0,-1 0 0,-1 0 0,-1 0 0,4-32 0,-9 46-50,0 1 1,0-1 0,-1 0-1,-1-10 1,1 15 8,1 0 0,0-1 0,-1 1 0,1 0 0,-1 0 0,1 0 0,-1 0 0,1 0-1,-1 0 1,0 0 0,0 0 0,-1-1 0,2 1 7,-1 1-1,1 0 0,-1 0 1,1-1-1,-1 1 1,1 0-1,-1 0 0,0 0 1,1 0-1,-1 0 1,1 0-1,-1 0 0,1 0 1,-1 0-1,0 0 1,1 0-1,-1 0 0,1 0 1,-1 0-1,1 0 1,-1 1-1,1-1 1,-1 0-1,1 0 0,-1 1 1,1-1-1,-2 1 1,-1 1-34,0 1 1,1 0 0,-1-1 0,0 1 0,1 0 0,0 1 0,-1-1 0,-2 5 0,-14 32-146,18-37 182,-10 24 34,1 1 1,-8 37-1,-6 58 87,19-90-132,-2 7 23,-37 270 566,43-291-355,0-11-57,0 0 0,1-1 0,0 1 0,0 0-1,1 0 1,2 12 0,-3-20-123,0 1-1,0 0 1,0-1 0,1 1-1,-1 0 1,0-1 0,0 1-1,0 0 1,1-1 0,-1 1-1,0 0 1,1-1 0,-1 1-1,0-1 1,1 1-1,-1-1 1,1 1 0,-1-1-1,1 1 1,-1-1 0,1 0-1,-1 1 1,1-1 0,0 1-1,-1-1 1,1 0 0,0 0-1,-1 1 1,1-1-1,-1 0 1,1 0 0,0 0-1,-1 0 1,1 0 0,0 0-1,0 0 1,-1 0 0,1 0-1,0 0 1,-1 0 0,1 0-1,0 0 1,-1-1-1,1 1 1,-1 0 0,1-1-1,1 1 1,1-3 82,1 0 0,0 0 0,-1 0 0,0 0-1,0 0 1,4-5 0,23-34 225,40-71 1,-19 25-319,154-178 134,-189 247-169,102-148-145,-89 122 102,-14 20-109,-1 1-1,20-50 0,-28 62-132,-6 12 295,0-1-1,0 1 0,0 0 1,0 0-1,0 0 0,0 0 1,0 0-1,1 0 0,-1 0 1,0 0-1,0 0 0,0 0 1,0 0-1,0 0 0,0 0 1,0 0-1,0 0 0,0 0 0,0 0 1,0 0-1,1 0 0,-1 0 1,0 0-1,0 0 0,0 0 1,0 0-1,0 0 0,0 0 1,0 0-1,0 0 0,0 0 1,0 0-1,0 0 0,0 0 1,1 0-1,-1 0 0,0 0 1,0 1-1,0-1 0,0 0 1,0 0-1,0 0 0,0 0 1,0 0-1,0 0 0,0 0 1,0 0-1,0 0 0,0 0 1,0 0-1,0 0 0,0 1 1,0-1-1,0 0 0,0 0 1,0 0-1,0 0 0,0 0 1,0 0-1,-1 23-458,-7 9 377,-1-1 0,-15 33 1,18-49 107,-65 136 484,35-80-145,-83 177 411,37-102-203,81-145-495,1 0 0,-1 0-1,0 0 1,1 0 0,-1 0-1,0 0 1,1 0 0,0 0 0,-1 0-1,1 1 1,0-1 0,-1 2-1,1-3-52,1 0-1,-1 0 0,0 0 1,1 0-1,-1 0 0,1 0 1,-1 0-1,0 0 0,1 0 1,-1 0-1,1 0 0,-1 0 1,0 0-1,1 0 1,-1 0-1,0-1 0,1 1 1,-1 0-1,0 0 0,1 0 1,-1-1-1,0 1 0,0 0 1,1-1-1,31-24 8,-11 6-30,34-28 6,-31 28-31,20-13-126,-39 29 117,0 0 0,0 0 0,0 1 1,0 0-1,1 0 0,-1 0 0,7-1 1,-10 3 18,-1 0 1,1 0-1,0 0 1,-1 0-1,1 0 1,-1 0-1,1 0 1,-1 1-1,1-1 1,0 1-1,-1-1 1,0 1-1,1-1 1,-1 1-1,1 0 1,1 1 0,0 1 4,0-1 0,-1 1 0,1-1 0,-1 1 0,0 0 0,0 0 0,2 4 0,1 2 28,0 1 1,-1 0-1,5 20 0,15 66-39,-24-93 62,1 0-1,0 0 0,0-1 0,0 1 0,0-1 0,1 1 0,-1-1 0,1 1 0,-1-1 1,1 0-1,0 0 0,0 1 0,0-1 0,0-1 0,0 1 0,4 2 0,-3-2-19,1 0-1,-1-1 1,1 0-1,-1 0 1,1 0-1,0 0 1,-1 0-1,1-1 0,0 0 1,-1 0-1,5 0 1,6-1-14,0-2 1,-1 1-1,1-2 1,-1 0-1,18-8 1,20-8-3,-1-2 0,-2-3 0,0-2 0,52-38 0,-96 62 27,0 0 0,-1 1 0,0-2 0,0 1 0,0 0 1,0-1-1,0 1 0,0-1 0,2-4 0,-5 7-25,0 1 0,0 0-1,0 0 1,0 0 0,0 0 0,0 0 0,0 0 0,0 0-1,0 0 1,0 0 0,0 0 0,0-1 0,0 1-1,0 0 1,0 0 0,0 0 0,0 0 0,0 0 0,0 0-1,0 0 1,0 0 0,0 0 0,0-1 0,0 1-1,0 0 1,0 0 0,0 0 0,0 0 0,0 0-1,0 0 1,0 0 0,0 0 0,0 0 0,-1 0 0,1 0-1,0 0 1,0-1 0,0 1 0,0 0 0,0 0-1,0 0 1,0 0 0,0 0 0,0 0 0,0 0-1,-1 0 1,1 0 0,0 0 0,0 0 0,0 0 0,0 0-1,0 0 1,0 0 0,0 0 0,-9 2-48,-9 6-143,-34 33 21,2 1 0,-77 86 0,109-105 183,16-19 11,-2 1 0,1-1 0,0 0 0,-7 5 0,9-8-4,1-1 0,-1 0-1,1 1 1,-1-1 0,1 0-1,-1 1 1,1-1 0,-1 1 0,1-1-1,-1 0 1,1 1 0,0-1 0,-1 1-1,1 0 1,0-1 0,-1 1 0,1-1-1,-1 2 1,12-4 255,21-13-221,-5-2 22,0-2 0,-1 0 0,35-34-1,-52 45-57,20-23-114,-23 24-1,-1 0 0,1 1-1,0 0 1,12-8 0,-17 13 84,0 1 0,0-1 0,0 1 0,0 0 0,0 0 0,0-1 1,0 1-1,-1 0 0,1 0 0,0 0 0,0 0 0,0 0 0,0 0 0,0 0 1,0 0-1,0 0 0,0 0 0,0 1 0,0-1 0,0 0 0,0 1 0,0-1 1,0 1-1,0-1 0,-1 1 0,1-1 0,0 1 0,0 0 0,-1-1 1,1 1-1,0 0 0,-1-1 0,2 2 0,1 3-64,0-1 0,0 0 0,0 1 0,3 8 0,2 3 53,-3-2-11,2-1 0,-1 0 1,11 13-1,-14-22 60,1 1 0,0-1 0,-1 0 0,2-1 0,-1 1 0,0-1 0,1 0 1,-1 0-1,1 0 0,0-1 0,0 1 0,6 1 0,-4-2 6,-1 0 1,1-1-1,1 0 0,-1 0 0,0 0 1,0-1-1,0 0 0,0-1 0,0 1 0,0-1 1,0-1-1,0 1 0,0-1 0,0 0 1,-1-1-1,12-6 0,-7 3-3,0-1 0,0 0 1,-1 0-1,0-1 0,-1-1 0,0 0 0,0 0 1,13-19-1,93-151 367,-3 6-120,-98 152-263,23-31-67,-2-1 0,40-82-1,-72 128-2,0 0-1,-1 0 1,1 0-1,-1 0 1,-1 0-1,1-1 1,-1 1 0,0-11-1,-1 18 52,0 0 0,0 0 0,0 0-1,0 0 1,0 0 0,0 0 0,0 0 0,0 0-1,0 0 1,-1 0 0,1 0 0,0 0 0,0 0 0,0 0-1,0 0 1,0 1 0,0-1 0,0 0 0,0 0 0,0 0-1,0 0 1,0 0 0,0 0 0,-1 0 0,1 0-1,0 0 1,0 0 0,0 0 0,0 0 0,0 0 0,0 0-1,0 0 1,0 0 0,0 0 0,0-1 0,0 1 0,0 0-1,-1 0 1,1 0 0,0 0 0,0 0 0,0 0-1,0 0 1,0 0 0,0 0 0,0 0 0,0 0 0,0 0-1,0 0 1,0 0 0,0 0 0,0 0 0,0-1 0,0 1-1,0 0 1,0 0 0,0 0 0,0 0 0,0 0-1,0 0 1,0 0 0,-8 11-203,-11 22 48,16-28 130,-13 26 11,2 1 1,1 1-1,2-1 1,-10 45-1,-11 137 65,21-68 207,11-113-366,1 0-1,8 45 1,3-40-1495,-7-24-1592,-37-52-10287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8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15 106 7296,'-14'-39'2720,"19"36"-2112,9-9-192,0 6 0,9-2-320,10-5 384,25 1-256,12 3-128,15 6-32,1 3 128,-11 9-96,-8 3-2080,-15 0 1088,-15 9-4608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4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11 279 7136,'-10'-42'2656,"20"29"-2080,4-4-160,9 5 352,29-9-512,34-4 1184,22-1-832,15 2-32,-10-3-384,11 3 96,9 3-192,-2 9-1088,-6 3 544,-22 4-4576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4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574 71 2656,'0'-1'97,"0"0"1,0-1-1,0 1 1,0 0-1,0 0 0,0 0 1,-1-1-1,1 1 1,0 0-1,-1 0 1,1 0-1,-1 0 0,1 0 1,-2-2-1,-1-4 1464,2 6-1346,1-1 0,-1 0 0,0 0-1,0 0 1,0 0 0,0 1 0,0-1-1,0 1 1,0-1 0,-1 0 0,1 1-1,-1 0 1,1-1 0,-1 1 0,-2-2-1,-3 0-33,1 0-1,-1 1 1,0 0-1,1 0 1,-1 0-1,0 1 1,0 0-1,0 0 1,0 1-1,0 0 1,0 0-1,0 1 1,0 0-1,0 0 1,0 0-1,0 1 1,0 0-1,-10 5 1,-106 59 476,73-37-504,-114 79 29,158-104-191,1 1 0,-1 0 0,1 0 1,0 0-1,0 1 0,0 0 1,1 0-1,0 0 0,0 0 0,1 1 1,-5 9-1,7-11 24,-1-1 0,1 0 0,0 1 0,1-1 1,-1 0-1,1 1 0,-1-1 0,1 1 0,1-1 0,-1 1 0,1-1 0,-1 1 0,1-1 0,0 0 0,1 0 1,-1 1-1,1-1 0,0 0 0,5 7 0,1 0 76,0-1 1,1 0-1,1 0 1,0-1-1,0 0 1,0-1-1,1 0 1,1-1-1,-1 0 1,1-1-1,0 0 1,1-1-1,-1 0 1,25 5-1,-17-6 23,0 0-1,0-1 1,1-2-1,-1 0 0,1 0 1,-1-2-1,1-1 1,-1-1-1,23-5 1,-26 2-107,0 0 0,-1-2 0,0 0 1,0-1-1,-1 0 0,22-18 0,27-15-4660,-32 24 2936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5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15 345 3968,'-2'-1'289,"1"1"-250,1-1 0,0 1-1,0 0 1,-1 0 0,1-1 0,0 1 0,0 0-1,-1 0 1,1 0 0,0 0 0,-1 0 0,1-1-1,0 1 1,-1 0 0,1 0 0,0 0 0,-1 0-1,-5 4 2788,8-5-2565,1 1 1,0 0-1,-1-1 1,1 0-1,-1 0 0,1 0 1,-1 0-1,0 0 0,1 0 1,1-2-1,10-4 128,13-5-94,-1-1 1,0-2-1,-1 0 1,31-25-1,2-7-226,16-12 428,-70 55-420,13-11-89,-17 15 11,0 0 1,0 0-1,1-1 0,-1 1 1,0 0-1,0 0 1,1 0-1,-1 0 0,0 0 1,1 0-1,-1 0 0,0 0 1,1-1-1,-1 1 1,0 0-1,1 0 0,-1 1 1,0-1-1,1 0 0,-1 0 1,0 0-1,1 0 0,-1 0 1,0 0-1,1 0 1,-1 0-1,0 1 0,0-1 1,1 0-1,-1 0 0,0 0 1,0 1-1,1-1 1,-1 0-1,0 0 0,0 1 1,1-1-1,-1 0 0,0 0 1,0 1-1,0-1 1,0 0-1,0 1 0,1-1 1,-1 0-1,0 0 0,0 1 1,0-1-1,0 0 1,0 1-1,0-1 0,0 1 1,0 3 23,0 0-1,1 0 1,-2 0 0,1 0 0,0 0 0,-1 0 0,-1 6 0,-11 32 275,10-30-171,-55 138 418,-10 37 67,10 48 12,48-191-628,-9 32 104,-8 22 769,27-97-848,0-1-1,0 0 0,0 0 1,0 0-1,0 0 1,0 0-1,-1 0 0,1 0 1,0 0-1,0 0 1,0 0-1,0 0 0,0 0 1,0 0-1,0 1 1,0-1-1,0 0 0,0 0 1,0 0-1,0 0 1,0 0-1,0 0 0,0 0 1,0 0-1,0 0 1,0 1-1,0-1 1,0 0-1,0 0 0,0 0 1,0 0-1,0 0 1,0 0-1,0 0 0,0 0 1,0 0-1,0 1 1,0-1-1,0 0 0,0 0 1,0 0-1,0 0 1,0 0-1,0 0 0,1 0 1,-1 0-1,0 0 1,0 0-1,0 0 0,0 0 1,0 0-1,0 0 1,0 1-1,0-1 0,0 0 1,0 0-1,1 0 1,-1 0-1,0 0 1,0 0-1,0 0 0,7-6 442,8-11-301,-6-1-103,-2 0 0,0-1 0,-1 1-1,5-28 1,-8 34-54,15-63 110,42-157-17,-43 177-144,2 2 0,33-64 0,-12 36-102,-15 28-46,37-57 0,-55 99 189,17-18 1,-21 26-18,0-1 1,1 1-1,-1 0 1,1 0 0,0 1-1,0-1 1,0 1-1,6-3 1,-9 4 13,1 1 0,-1 0 0,1-1 1,0 1-1,-1 0 0,1 0 0,0 0 0,-1 0 1,1 0-1,0 0 0,-1 1 0,1-1 1,-1 1-1,1-1 0,0 1 0,-1-1 0,1 1 1,-1 0-1,0 0 0,1 0 0,-1-1 1,1 1-1,-1 1 0,0-1 0,0 0 0,0 0 1,0 0-1,2 3 0,2 3-5,0 1-1,0 0 1,6 16 0,-8-19 16,8 19 149,15 51-1,-23-64 35,0-1 0,-2 1 0,1 0 0,-1 0 0,-1 0 1,0 0-1,-2 20 0,1-27-120,0 1 0,0-1 0,-1 1-1,1-1 1,-1 0 0,0 0 0,0 0 0,0 0 0,-1 0 0,0 0 0,1 0 0,-1-1 0,0 0 0,-1 1 0,1-1 0,-1 0 0,1 0 0,-1-1 0,0 1 0,0-1-1,0 0 1,0 0 0,0 0 0,-1-1 0,1 1 0,0-1 0,-1 0 0,1 0 0,-1-1 0,0 1 0,1-1 0,-1 0 0,-6-1 0,-69-9-1986,-14-1-7091,66 7 5433,3 0-554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3:59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292 560 2560,'0'0'16,"0"0"0,0 0 0,0 0-1,0 0 1,0 1 0,0-1 0,0 0 0,0 0 0,0 0 0,0 0-1,1 0 1,-1 0 0,0 0 0,0 0 0,0 0 0,0 0 0,0 0-1,0 1 1,0-1 0,0 0 0,0 0 0,1 0 0,-1 0 0,0 0 0,0 0-1,0 0 1,0 0 0,0 0 0,0 0 0,1 0 0,-1 0 0,0 0-1,0 0 1,0 0 0,0 0 0,0 0 0,0 0 0,0 0 0,1 0-1,-1 0 1,0-1 0,0 1 0,0 0 0,0 0 0,0 0 0,0 0 0,0 0-1,0 0 1,0 0 0,1 0 0,-1 0 0,0 0 0,0 0 0,0-1-1,0 1 1,0 0 0,0 0 0,0 0 0,0 0 0,0 0 0,0 0 0,0 0-1,0-1 1,0 1 0,0 0 0,0 0 0,0 0 0,0 0 0,0 0-1,5-9 3148,-5 9-3131,0 0 0,0 0 0,0 0 1,1-1-1,-1 1 0,0 0 1,0 0-1,1 0 0,-1 0 0,0-1 1,0 1-1,0 0 0,0 0 1,1-1-1,-1 1 0,0 0 0,0 0 1,0 0-1,0-1 0,0 1 0,0 0 1,0-1-1,0 1 0,0 0 1,0 0-1,0-1 0,0 1 0,0 0 1,0 0-1,0-1 0,0 1 1,0 0-1,0 0 0,0-1 0,-4-2 165,-1 1 1,0 0-1,1 1 0,-1-1 0,0 1 0,0 0 0,0 0 0,1 0 0,-1 1 0,0 0 0,0 0 0,-9 1 0,-4 1 98,1 1-1,-22 6 1,30-6-212,0 0 0,0 1 0,0 0 0,0 1 0,1-1 0,0 2 0,-8 5 1,2 1 126,1 0 0,-20 24 1,30-32-173,1-1 1,-1 0-1,1 1 1,0-1-1,0 1 1,1 0-1,-1-1 1,1 1-1,0 0 1,0 0-1,0 0 1,0 0-1,1 0 1,0 0-1,0 0 1,0 0-1,1 6 1,-1-8 2,1 1 0,-1-1 1,1 0-1,0 1 0,0-1 1,0 0-1,0 0 0,0 0 0,0 0 1,1 0-1,-1 0 0,1 0 1,0 0-1,-1 0 0,1-1 1,0 1-1,0-1 0,0 1 0,0-1 1,0 0-1,0 0 0,0 0 1,1 0-1,-1 0 0,0 0 0,1-1 1,-1 1-1,0-1 0,1 1 1,2-1-1,12 1 71,0-1-1,0-1 1,0 0-1,0-1 1,-1-1 0,1 0-1,-1-1 1,0-1-1,0-1 1,0 0 0,-1-1-1,0-1 1,16-10 0,-26 14-94,1 0 0,-1 0 0,0-1 1,-1 0-1,1 1 0,-1-2 1,0 1-1,0 0 0,-1-1 0,1 0 1,-1 0-1,-1 0 0,1 0 1,-1 0-1,0 0 0,0-1 1,-1 1-1,0-1 0,1-9 0,-2 8-48,0 0-1,-1 0 1,1 1-1,-1-1 0,-1 0 1,1 0-1,-2 1 0,1-1 1,-1 1-1,0 0 1,0 0-1,-1 0 0,0 0 1,0 0-1,0 1 0,-7-7 1,-7 0-54,17 12 91,1 1-1,-1-1 0,0 1 0,1 0 0,-1-1 0,0 1 0,0 0 0,1-1 0,-1 1 1,0 0-1,1 0 0,-1 0 0,0 0 0,0 0 0,0 0 0,1 0 0,-1 0 0,0 0 1,0 0-1,1 0 0,-1 0 0,0 0 0,0 1 0,-1 0 0,0 3 44,0 0 1,0 0-1,0 0 0,1 0 1,0 1-1,-1-1 0,1 1 0,1-1 1,-1 1-1,1-1 0,-1 1 1,1-1-1,1 6 0,1-1 43,0 0 0,0-1 0,1 1 0,0-1 0,0 1 0,1-1-1,0 0 1,0 0 0,1-1 0,0 1 0,1-1 0,0 0 0,11 11 0,-7-10 93,-1 0 0,1 0 0,1-1 0,-1 0 1,1-1-1,0 0 0,1-1 0,-1 0 1,18 5-1,-22-9-127,1 1 1,0-1 0,0-1-1,0 1 1,0-1 0,0-1 0,0 1-1,0-1 1,0-1 0,-1 0-1,1 0 1,0 0 0,-1-1-1,1 0 1,7-4 0,4-5 44,0 0 1,0-1-1,-1-1 1,17-17-1,-12 9-200,2 2 0,39-26 0,-39 35-184,-24 10 278,0 1 0,-1 0 0,1-1-1,0 1 1,0 0 0,-1 0 0,1-1-1,0 1 1,0 0 0,0 0 0,-1 0-1,1 0 1,0 0 0,0 0 0,-1 0 0,1 1-1,0-1 1,0 0 0,-1 0 0,1 0-1,0 1 1,0-1 0,-1 1 0,1-1 0,0 0-1,-1 1 1,1-1 0,-1 1 0,2 0-1,0 4 3,0 0 0,-1 0 0,1 0 0,-1 0 0,0 0 0,-1 1-1,1-1 1,-1 0 0,0 0 0,-1 9 0,-2 7-114,-7 27 0,4-21 146,1-5 30,2-12 123,1 0-1,0 0 1,0 14-1,16-33 712,94-58-1594,-9 5 249,-89 56 460,6-6-145,1 2-1,-1 0 0,24-10 0,-38 19 94,0 1-1,-1-1 0,1 1 1,0-1-1,-1 1 0,1 0 1,0-1-1,0 1 0,-1 0 1,1 0-1,0 0 0,1 1 1,-2-1 26,0 0 0,0 1 0,-1-1 0,1 1 0,-1-1 0,1 1 0,0-1 0,-1 1 0,1-1 0,-1 1 0,1 0 0,-1-1 0,0 1 0,1 0 0,-1-1 0,0 1 0,1 0 0,-1-1 0,0 1 0,0 0 0,0 0 0,1-1 0,-1 1 0,0 0-1,0 0 1,0-1 0,0 1 0,0 0 0,-1 0 0,7 129 789,-6-129-748,0 1 0,1-1 0,-1 1-1,0-1 1,1 0 0,-1 1 0,1-1 0,-1 1 0,1-1 0,-1 0 0,1 0 0,0 1 0,0-1 0,0 0 0,0 0 0,0 0 0,0 0 0,0 0 0,0 0 0,2 1 0,-1-1 3,0 0 0,0 0 0,0-1 0,0 1 1,0-1-1,0 0 0,0 1 0,0-1 0,0 0 1,0 0-1,0 0 0,0-1 0,3 1 0,2-2-74,-1 0 0,1 0 0,0-1 0,-1 1-1,1-2 1,-1 1 0,9-6 0,71-60-335,-11 9 242,-66 53 104,2 0 0,-2-1 1,1 1 0,-1-2-1,0 1 1,13-17 0,-22 25 28,0 0 0,0 0 1,0 0-1,0 0 0,0 0 0,-1 0 1,1 0-1,0 0 0,0 0 0,0 0 1,0 0-1,0 0 0,0 0 1,0 0-1,0 0 0,0 0 0,0 0 1,0-1-1,0 1 0,0 0 0,0 0 1,0 0-1,0 0 0,0 0 1,0 0-1,0 0 0,0 0 0,0 0 1,0 0-1,0 0 0,0 0 0,0 0 1,0 0-1,0 0 0,0 0 1,0 0-1,0 0 0,0 0 0,0 0 1,0-1-1,0 1 0,0 0 0,0 0 1,0 0-1,0 0 0,0 0 1,0 0-1,0 0 0,0 0 0,0 0 1,0 0-1,0 0 0,0 0 0,0 0 1,0 0-1,0 0 0,0 0 1,0 0-1,-7 3-133,-8 8-21,-6 8 25,1 1 1,2 1 0,-32 44-1,31-38 71,9-14 30,-15 27 0,22-34 36,1-1-1,0 1 1,0 0-1,0 0 1,1-1-1,0 1 1,0 0-1,-1 11 1,2-11-8,0-4 44,0 1 0,0 0 0,0-1 0,1 1 0,-1 0 0,1-1-1,0 4 1,-1-5-22,1-1 0,-1 1-1,1-1 1,-1 1-1,1 0 1,-1-1-1,1 1 1,-1-1 0,1 1-1,-1-1 1,1 0-1,0 1 1,-1-1 0,1 1-1,0-1 1,-1 0-1,1 0 1,0 1-1,-1-1 1,1 0 0,0 0-1,0 0 1,-1 0-1,1 0 1,0 0 0,0 0-1,-1 0 1,1 0-1,0 0 1,-1 0-1,2-1 1,18-4 7,0-1-1,0-1 1,0 0 0,-1-2-1,0 0 1,19-14-1,-19 11-68,-1-1 0,-1-1 0,0-1 0,-1 0 0,0-1 0,-1-1 0,-1-1 0,-1 0 0,0 0-1,13-29 1,13-30 85,-3-2-1,35-116 0,-71 195-39,24-89-3,-22 79 37,0-1 0,-1 1 0,0-1 0,-1 0 0,0 1 0,-2-15-1,2 25-36,0-1 0,0 1-1,0 0 1,0-1 0,0 1-1,0 0 1,0-1 0,0 1-1,0-1 1,0 1 0,0 0-1,-1-1 1,1 1 0,0 0-1,0 0 1,0-1 0,-1 1-1,1 0 1,0-1-1,0 1 1,-1 0 0,1 0-1,0-1 1,0 1 0,-1 0-1,1 0 1,0 0 0,-1-1-1,1 1 1,0 0 0,-1 0-1,1 0 1,0 0 0,-1 0-1,1 0 1,0 0 0,-1 0-1,1 0 1,-1 0 0,1 0-1,0 0 1,-1 0 0,1 0-1,0 0 1,-1 0 0,1 0-1,0 0 1,-1 1-1,1-1 1,-1 0 0,-13 12-205,8-6 171,1 1 0,0 1 1,1-1-1,-1 1 0,1-1 0,1 1 1,-1 0-1,1 1 0,1-1 1,-3 13-1,1 7 151,-3 53 0,7-47-109,1 1 0,2-1 1,2 0-1,0 0 0,3-1 1,1 1-1,15 37 0,-10-37-2266,30 53 0,-39-79 764,0-1 0,11 13 0,16 10-1601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0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51 2976,'-1'-1'150,"1"0"0,0 0 0,0 0 0,0 0 0,0 0 0,0-1 0,0 1 0,0 0 0,1 0 0,-1 0 0,0 0 0,1 0 0,-1 0-1,0 0 1,1 0 0,-1 0 0,1 0 0,0 0 0,-1 0 0,1 0 0,0 1 0,3-4 1724,15 4 1721,-17 1-3445,0 0 0,0 1 0,0-1 1,0 0-1,-1 0 0,1 1 0,0-1 0,-1 1 1,1-1-1,-1 1 0,0 0 0,1-1 0,-1 1 1,1 3-1,5 4 375,3 5-188,0 0-1,-1 1 1,-1 0-1,0 0 1,7 20-1,22 84 436,-24-69-358,104 328 1709,-74-256-1211,-42-121-862,-1 0-1,1 0 1,-1 0-1,1 0 1,-1 0 0,1 0-1,0 0 1,-1 0-1,1-1 1,0 1-1,0 0 1,0 0 0,0 0-1,-1-1 1,1 1-1,0 0 1,0-1-1,0 1 1,0-1 0,1 1-1,1-1 1,-1 1 21,0-1 0,0 0-1,1 0 1,-1-1 0,0 1 0,0 0 0,1-1 0,-1 1 0,0-1 0,0 0-1,3-1 1,9-4 40,1-2 1,-1 0-1,-1-1 0,0 0 0,0-1 0,0 0 0,-1-1 1,-1 0-1,14-18 0,5-12 50,41-72 0,-21 31 48,-22 41-108,1 1 1,3 2-1,1 1 0,51-45 1,84-63-668,-168 145 564,12-10-413,15-18-1,-25 25 132,1 0-1,-1 0 1,0-1-1,1 1 1,-1-1-1,-1 0 1,1 1-1,-1-1 1,1 0-1,0-7 1,-1 10 136,-1 0 0,0 0 1,0 0-1,0 0 1,0 0-1,0 0 0,-1 0 1,1 0-1,0 0 0,0 0 1,-1 0-1,1 0 1,-1 0-1,1 0 0,-1 0 1,1 0-1,-1 0 0,1 1 1,-1-1-1,0 0 0,1 0 1,-1 0-1,0 1 1,0-1-1,0 0 0,1 1 1,-1-1-1,0 1 0,0-1 1,0 1-1,0 0 1,-2-1-1,-2-1-656,-1 1 0,1 0 1,-1 0-1,-11 0 0,-32 0-4870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0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61 2496,'-9'-9'1511,"8"8"-1266,0 0 0,0 0 1,0 0-1,0 0 0,0 0 0,-1 0 0,1 0 0,0 0 1,-1 0-1,1 0 0,-2 0 0,-24-8 1892,-45-9-1,37 13-1708,-1 1 0,-43 1 0,49 3-675,1 1-1,0 1 1,0 1-1,-34 10 1,42-2-2260,50-23-4879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03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22 3072,'1'-1'178,"0"-1"-1,1 1 1,0 0 0,-1 0-1,1 0 1,0 0 0,-1 0-1,1 1 1,0-1 0,0 1-1,0-1 1,0 1 0,0-1-1,0 1 1,2 0-1,-4 0-14,0 0-1,9-4 3408,-9 3-3408,0 0-108,0 1-1,0 0 0,0 0 1,0 0-1,0-1 1,0 1-1,0 0 0,0 0 1,0 0-1,0-1 0,0 1 1,-1 0-1,1 0 0,0 0 1,0 0-1,0 0 1,0-1-1,0 1 0,-1 0 1,1 0-1,0 0 0,0 0 1,0 0-1,0 0 0,-1 0 1,1 0-1,0-1 1,0 1-1,0 0 0,-1 0 1,1 0-1,0 0 0,0 0 1,0 0-1,-1 0 0,1 0 1,0 0-1,0 0 1,0 0-1,0 0 0,-1 1 1,1-1-1,0 0 0,0 0 1,0 0-1,-1 0 0,1 0 1,0 0-1,0 0 0,0 0 1,0 1-1,-1-1 1,-18 6 195,1 1 0,-1 1 0,1 1 0,1 0 0,0 1 0,0 1 0,1 1 0,0 0 0,1 1 0,-20 22 0,8-5-74,2 2 1,1 0-1,1 2 0,-20 42 1,42-76-175,-45 93 177,40-77-139,0 0-1,1 0 1,1 1 0,-3 17 0,7-32-5,-1 0 0,1 0 0,0 0 0,0-1 0,0 1 0,0 0 1,0 0-1,0 0 0,1 0 0,-1-1 0,1 1 0,-1 0 0,1 0 0,0-1 0,-1 1 1,1 0-1,0-1 0,0 1 0,0-1 0,1 1 0,-1-1 0,0 1 0,0-1 0,1 0 1,-1 0-1,1 1 0,-1-1 0,1 0 0,-1 0 0,4 1 0,-1-1 57,1 1 0,0-1 0,0 0 0,0 0 0,0-1 0,0 1 0,0-1 0,0 0 0,0 0 0,5-2 0,11-1 7,0-2 0,-1 0 0,0-2 0,0 0 0,-1-1 0,0-1 0,0 0 0,-1-2 0,0 0 0,17-15 0,-27 18-67,1 0 1,-2 0 0,1-1 0,-1 0-1,-1 0 1,0-1 0,0 1-1,-1-2 1,0 1 0,0 0-1,-1-1 1,4-20 0,-5 19-47,-1 1-1,-1-1 1,0 0 0,0 0-1,-1 0 1,-1 0 0,0 0 0,0 0-1,-1 1 1,-1-1 0,0 0-1,-5-11 1,7 21-39,0 0 0,0 0 1,0 0-1,0 1 0,0-1 0,0 0 0,0 1 1,-1-1-1,1 1 0,-3-3 0,3 4 33,1 0-1,0 0 1,-1-1-1,1 1 1,-1 0-1,1 0 1,-1 0 0,1 0-1,-1 0 1,1 0-1,-1 0 1,0 0-1,1 0 1,-1 0-1,1 0 1,-1 0-1,1 0 1,-1 0 0,1 0-1,-1 0 1,1 0-1,-1 1 1,1-1-1,0 0 1,-1 0-1,1 1 1,-1-1-1,1 0 1,-1 1 0,1-1-1,0 0 1,-1 1-1,1-1 1,0 1-1,-1-1 1,1 1-1,0-1 1,0 0-1,-1 1 1,1-1 0,0 1-1,0-1 1,0 1-1,0 0 1,-3 6-22,0 1 0,1-1 0,0 1 0,1-1 0,-2 16 1,3 40 117,1-45 9,0 0-1,2 0 1,0-1-1,10 30 0,-9-36-7,0 0 0,1-1 0,1 0-1,-1 0 1,2 0 0,-1-1 0,1 0-1,11 11 1,-15-16-17,1-1 1,-1-1-1,1 1 0,-1 0 1,1-1-1,0 0 0,0 0 0,0 0 1,0 0-1,1-1 0,-1 0 0,0 0 1,1 0-1,-1 0 0,0 0 1,1-1-1,-1 0 0,1 0 0,-1 0 1,1-1-1,-1 1 0,0-1 1,9-2-1,-6 0-16,1 0-1,0-1 1,-1 1 0,0-1 0,0-1-1,0 1 1,0-1 0,-1-1 0,0 1-1,0-1 1,0 0 0,5-7 0,21-37-22,-1-1 1,40-90 0,-65 127-82,-3 8-83,3-9-298,-3 13 201,-1 9 29,0 3 138,17 109-147,-16-108 243,0 0 0,0 0 0,1-1 0,1 1 0,0-1 0,0 0 0,1-1 0,0 1 1,0-1-1,1 0 0,1 0 0,-1-1 0,1 0 0,1-1 0,0 0 0,0 0 0,0 0 0,0-1 0,1-1 0,0 0 0,1 0 0,-1-1 0,1 0 0,0-1 0,-1 0 0,2-1 1,-1 0-1,0 0 0,0-2 0,19 0 0,-14-1 68,0-1 1,-1 0-1,1-2 0,-1 0 1,1-1-1,24-10 1,-31 10-47,0 0 0,0 0 1,-1-1-1,0 0 0,0 0 1,0-1-1,-1 0 0,0 0 1,0-1-1,0 0 0,8-15 1,-7 8-44,-1 0 0,-1 0 1,-1-1-1,0 1 0,-1-1 0,0-1 1,-1 1-1,-1 0 0,-1-1 1,0 1-1,-1-1 0,-1 1 0,-6-33 1,7 48-46,0 0 1,-1-1 0,1 1 0,0 0-1,-1 0 1,1-1 0,-1 1 0,1 0-1,-1 0 1,0 0 0,1 0 0,-1 0-1,0 0 1,0 0 0,0 0 0,0 0-1,0 0 1,-1-1 0,1 2 16,0 0 0,0 0 0,0 0 0,0 0 0,0 0 0,1 0 1,-1 0-1,0 0 0,0 0 0,0 0 0,0 1 0,0-1 0,0 0 0,1 1 1,-1-1-1,0 0 0,0 1 0,0-1 0,1 1 0,-1-1 0,0 1 0,1 0 0,-1-1 1,0 1-1,1 0 0,-1-1 0,1 1 0,-1 0 0,1 0 0,-1 0 0,-3 5 7,1 0 0,-1 1 0,1-1 0,1 0 0,-1 1-1,1 0 1,0 0 0,0-1 0,1 1 0,-1 9-1,1 2 285,1 0-1,3 34 0,-2-39-118,2 0 0,0 0 1,0 0-1,1 0 0,1-1 1,0 1-1,0-1 0,2 0 1,9 14-1,-10-17-82,1 0 1,0-1-1,0 0 0,1-1 0,0 0 1,0 0-1,1 0 0,-1-1 0,2 0 1,-1-1-1,0 0 0,12 4 0,2-2-354,2 0 0,-1-1 0,1-2-1,26 2 1,102-3-7634,-146-4 7261,-3 2 165,1-1 1,-1 0-1,0 0 1,0-1 0,0 1-1,0-1 1,1 0-1,-1 0 1,0 0-1,-1-1 1,1 0-1,0 1 1,0-1-1,-1 0 1,1-1-1,6-4 1,18-28-2543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08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30 640 2560,'-1'0'22,"1"0"0,0-1 0,0 1 0,0 0 0,-1 0 0,1-1 0,0 1 0,0 0 0,0 0 0,0-1 0,-1 1 0,1 0 0,0 0 0,0-1 0,0 1 1,0 0-1,0-1 0,0 1 0,0 0 0,0-1 0,0 1 0,0 0 0,0-1 0,0 1 0,0 0 0,0 0 0,0-1 0,0 1 0,7 0 1061,-6 1-979,-1-1 1,0 0-1,1 0 1,-1 0-1,0 0 1,1 0-1,-1 1 1,0-1-1,1 0 1,-1 0-1,1 0 1,-1 0-1,0 0 1,1 0-1,-1 0 1,0 0-1,1-1 1,-1 1 0,1 0-1,-1 0 1,1 0-1,-6 19 1033,1-1-658,-4 8 372,2 0 0,-6 48 1,9-56-563,1 1 69,0 0 1,1 30-1,1-44-283,1 0 0,-1 0 0,1 0-1,0 0 1,0 0 0,0 0 0,1-1-1,0 1 1,0 0 0,0-1 0,0 1 0,1-1-1,-1 1 1,1-1 0,5 4 0,-7-6-11,0-1 0,1 0 0,0 0-1,-1 0 1,1 0 0,0 0 0,-1 0 0,1 0 0,0-1 0,0 1 0,0-1 0,0 1 0,0-1 0,0 0 0,0 0 0,0 1 0,2-2 0,0 1 14,0-1 1,-1 0-1,1 0 1,0 0-1,0 0 0,0-1 1,-1 1-1,4-3 1,5-3 54,0-2 0,-1 1 0,18-18 0,12-16-131,-3-1-1,59-86 1,-87 116-5,-7 8-2,1 1-1,-1-1 0,0-1 1,0 1-1,0 0 0,-1-1 1,4-9-1,-6 9-322,-2 7 62,-5 11 98,-8 17 221,10-20-13,1-1 0,0 1 0,0 0 0,0 0 0,1 1 0,1-1 0,-3 18 0,4-15 31,1 0 0,0 0 0,1 0 0,3 16 0,-3-23-48,0-1 0,0 0 0,1 1 0,0-1 0,-1 0 0,1 0 0,1 0-1,-1 0 1,1 0 0,0 0 0,-1 0 0,1-1 0,1 0 0,3 4 0,-1-3 67,-1 0 1,1 0 0,0 0-1,0-1 1,0 0-1,1 0 1,-1-1 0,1 1-1,-1-1 1,1-1 0,0 0-1,-1 1 1,1-2 0,0 1-1,0-1 1,0 0 0,0-1-1,0 0 1,0 0 0,-1 0-1,1-1 1,12-4 0,-3 1-114,0-1-1,-1 0 1,0-1 0,0-1-1,-1 0 1,0-1 0,0-1 0,-1 0-1,0-1 1,21-23 0,23-26-217,-14 16-75,-43 44 294,1-1 1,0 0-1,0 0 0,-1 0 0,1 1 0,0-1 1,0 0-1,0 1 0,0-1 0,0 1 1,0-1-1,0 1 0,0-1 0,0 1 0,1 0 1,-1 0 17,-1 0-1,1 0 1,-1 0 0,1 0 0,-1 0 0,1 0 0,-1 0 0,1 0 0,-1 1 0,1-1 0,-1 0-1,1 0 1,-1 1 0,0-1 0,1 0 0,-1 1 0,1-1 0,-1 0 0,0 1 0,1-1-1,-1 0 1,0 1 0,1 0 0,0 1 25,0 1-1,0 0 1,0 0-1,0 0 1,0-1-1,-1 1 1,1 0-1,-1 0 1,0 5-1,0 9 16,1-3 49,-2 1 1,1-1 0,-5 21 0,3-21 118,0-1-1,1 1 0,1 14 1,0-26-132,0-1 215,1-1-242,1-1 0,-1 0 0,0 0 0,1-1 0,-1 1 0,0 0 0,1 0 0,-1-1 0,0 1 1,0 0-1,1-4 0,1 1-66,22-28-148,-11 12-60,32-33 0,-33 41 141,0 0 0,0 1 1,1 0-1,0 1 0,1 1 0,17-8 0,-31 16 87,0 0-1,0 1 0,0-1 1,0 1-1,0 0 0,0-1 1,0 1-1,0 0 1,0 0-1,0-1 0,0 1 1,0 0-1,0 0 0,0 0 1,0 0-1,0 0 1,0 1-1,0-1 0,0 0 1,1 0-1,-1 1 1,0-1-1,-1 1 0,1-1 1,0 1-1,0-1 0,0 1 1,0-1-1,0 1 1,0 0-1,-1 0 0,1-1 1,0 1-1,-1 0 0,1 0 1,0 0-1,-1 0 1,1 0-1,-1 0 0,1 0 1,0 2-1,0 1 25,0 1-1,0 0 1,0-1 0,-1 1-1,0 0 1,0 0 0,0 0-1,-1 5 1,-2 10 74,1-6-50,1-1-1,0 1 0,1 25 1,0-36-12,1-1 1,0 1-1,0 0 0,0-1 1,0 1-1,0-1 0,0 1 1,0-1-1,1 0 0,0 0 1,-1 1-1,1-1 1,0 0-1,0 0 0,0-1 1,0 1-1,0 0 0,4 1 1,-3-1 41,0 0 1,1 0-1,-1-1 1,1 1-1,-1-1 1,1 0-1,0 0 1,-1 0 0,1-1-1,0 1 1,0-1-1,6 0 1,9-3 4,0-1 1,-1 0 0,26-11-1,-12 4-183,-14 4-33,0-1-1,-1-1 1,0 0-1,0-2 0,-1 0 1,15-13-1,20-15 24,-37 30 43,-10 5-33,0 1 0,1 0-1,-1 0 1,1 1 0,9-5 0,-12 7 80,0 0 1,-1-1 0,1 1-1,0 0 1,0 0 0,0 0-1,-1 0 1,1 0 0,0 0 0,0 1-1,-1-1 1,1 1 0,0-1-1,0 1 1,-1 0 0,1-1-1,-1 1 1,1 0 0,0 0-1,-1 0 1,3 2 0,2 4 92,0-1 0,0 1-1,-1 0 1,0 0 0,4 8 0,-8-13 327,-1-2-383,0 0-1,0 0 1,0 1-1,0-1 1,0 0-1,0 0 1,0 0-1,0 0 1,0 1-1,0-1 1,0 0-1,0 0 1,0 0-1,0 0 1,0 0-1,0 1 1,-1-1-1,1 0 1,0 0-1,0 0 1,0 0-1,0 0 1,0 1-1,0-1 1,-1 0-1,1 0 1,0 0-1,0 0 1,0 0-1,0 0 1,0 0-1,-1 0 1,1 0-1,0 0 1,0 0-1,0 0 1,0 0-1,-1 0 1,1 0-1,0 0 1,0 0-1,-1 0 1,-8-2 341,2 0-215,-4 1-226,0 2 0,0-1 0,-1 1 0,1 1-1,0 0 1,-15 5 0,8 0-113,0 0 0,-22 12 0,35-16 164,1 0 0,-1 0 0,1 0 0,0 0 1,0 1-1,0 0 0,0 0 0,1 0 0,-1 0 0,1 0 0,0 1 0,0-1 1,-3 9-1,5-10 45,1 0-1,-1 0 1,1 0 0,0 1 0,0-1-1,0 0 1,0 0 0,0 1 0,1-1 0,-1 0-1,1 0 1,0 0 0,0 1 0,0-1 0,0 0-1,1-1 1,-1 1 0,1 0 0,4 5-1,0 1 104,1-1-1,0 1 0,1-1 0,16 12 1,-21-17-79,1 0 1,0 0 0,0-1 0,1 1 0,-1-1-1,0-1 1,1 1 0,-1 0 0,1-1-1,6 1 1,-4-1 25,0-1-1,0 0 1,0 0-1,0 0 1,0-1 0,12-3-1,16-6 132,40-16-1,-15 4-79,14-2 35,107-41-107,-161 55-98,0 0 1,-1-1 0,0-1-1,-1-1 1,-1 0-1,29-29 1,-29 23-65,0-1 0,-2-1 0,-1-1 0,0 0 0,19-44 0,36-126-554,-44 116 377,-8 22 191,-3 0-1,-3-2 0,8-82 1,-18 134 85,-1-3-61,1 0 1,-1 0-1,0 0 0,0 0 0,-2-9 0,2 16 75,0 0 0,0 0 0,0 0 0,0 0 1,0 0-1,0 0 0,0 0 0,-1 1 0,1-1 0,0 0 1,0 0-1,0 0 0,0 0 0,0 0 0,0 0 0,0 0 1,0 0-1,0 0 0,-1 0 0,1 0 0,0 0 0,0 0 1,0 0-1,0 0 0,0 0 0,0 0 0,0 0 0,-1 0 1,1 0-1,0 0 0,0 0 0,0 0 0,0 0 0,0 0 1,0 0-1,0 0 0,0-1 0,0 1 0,-1 0 1,1 0-1,0 0 0,0 0 0,0 0 0,0 0 0,0 0 1,0 0-1,0 0 0,0 0 0,0-1 0,0 1 0,0 0 1,0 0-1,0 0 0,0 0 0,-3 12-141,2-9 181,-12 52 279,-27 139 475,-64 407 258,77-471-720,24-108 232,2-16-93,3-12-215,3-11-417,0-1 0,2 1 0,0 1 0,0-1 0,2 1 0,0 1 0,0-1 0,2 1 0,0 1 0,1 0 0,16-15 0,-27 28 152,1 0 0,-1 0 0,1-1 0,-1 1 0,1 0 0,-1 1 0,1-1 1,0 0-1,-1 0 0,1 1 0,0-1 0,0 1 0,0-1 0,1 1 0,-1 0 15,-1 0-1,0 0 0,0 0 0,1 0 1,-1 1-1,0-1 0,0 1 1,0-1-1,1 0 0,-1 1 1,0 0-1,0-1 0,0 1 1,0 0-1,0 0 0,1 0 1,1 3 37,-1-1 1,1 0 0,-1 1 0,0-1 0,0 1 0,0 0 0,-1 0 0,1 0 0,-1 0 0,2 8-1,1 11 149,-2-10-34,1 0 0,0-1 1,10 25-1,-12-33-130,1-1 1,-1 0-1,1-1 0,0 1 0,0 0 1,0 0-1,0-1 0,0 1 1,1-1-1,-1 0 0,1 0 1,0 0-1,0 0 0,-1 0 1,1 0-1,0-1 0,1 0 1,-1 1-1,0-1 0,5 1 1,1-1 68,-1 0 0,1 0-1,0-1 1,0 0 0,-1-1 0,12-2 0,52-15-180,-37 9-257,-1 1 186,-1-1 0,-1-2 0,0-1 0,-1-1 0,43-26 0,-48 24 243,-1-2-1,0-1 0,37-36 1,-52 45-13,-9 8-62,0 1 0,-1-1 0,1 1-1,0-1 1,0 0 0,0 0 0,-1 1 0,1-1-1,0 0 1,-1 0 0,1 0 0,-1 0 0,1 1-1,-1-1 1,1 0 0,-1 0 0,1-2 0,-2 3-49,0 1 1,0-1 0,0 1-1,0-1 1,0 1 0,0-1-1,0 1 1,0-1 0,0 1-1,0 0 1,-1 1 0,-144 173 281,140-166-216,0 0 0,1 0 0,0 1 0,-4 10 1,8-17-14,0 0 0,0-1 0,0 1 1,1 0-1,-1-1 0,1 1 0,-1 0 1,1 0-1,0-1 0,0 1 0,0 0 1,1 0-1,-1-1 0,1 1 0,-1 0 1,1 0-1,0-1 0,0 1 1,0-1-1,2 4 0,-2-5 6,-1 0 1,1 0-1,0 0 0,0-1 1,-1 1-1,1-1 0,0 1 0,0 0 1,0-1-1,0 1 0,0-1 1,0 0-1,-1 1 0,1-1 1,0 0-1,0 1 0,0-1 0,0 0 1,0 0-1,0 0 0,2 0 1,0 0-85,0-1-1,-1 1 1,1-1 0,-1 0 0,1 0 0,0 0-1,-1 0 1,3-2 0,2-1-166,-1 0 0,0 0 0,0-1 0,0 0 1,5-7-1,-1 1 47,-1-1 1,0 0 0,-1 0-1,-1-1 1,0 0 0,-1-1-1,8-23 1,-13 35 212,-1 1 0,0 0 0,0 0 0,1 0 0,-1-1 0,0 1 0,0 0 0,0 0 0,0-1 0,-1 1 0,1 0 0,0-2 0,-4 3 599,-1 9-163,3-2-355,1-1 0,-1 1-1,1 0 1,1 0 0,-1 0-1,1 0 1,1 0 0,-1 0 0,1 0-1,0 0 1,1 0 0,0 0 0,0 0-1,5 12 1,-4-14-19,0 0-1,-1 0 1,2 0-1,-1-1 1,0 1 0,9 7-1,-10-10-49,0-1 0,0 1 0,0-1 0,0 1 0,1-1 0,-1 0 0,0 0 0,1 0 1,-1 0-1,1-1 0,-1 1 0,1-1 0,-1 1 0,1-1 0,0 0 0,-1 0 0,4-1 0,10-2 62,0 0 0,0-2 0,-1 0 0,0 0 0,15-9 0,5-1-121,-33 14 18,193-81-113,-168 68 19,30-21 1,15-8-189,-69 41 245,0 1 0,0 0 0,0 0-1,0 0 1,0 0 0,0 1 0,0-1-1,0 1 1,4 0 0,-6 0 47,0 0 0,0 0 1,0 0-1,-1 0 0,1 0 0,0 1 0,0-1 1,-1 0-1,1 0 0,0 1 0,-1-1 0,1 0 1,0 1-1,-1-1 0,1 1 0,0-1 0,-1 1 1,1-1-1,-1 1 0,1 0 0,-1-1 0,1 1 1,-1-1-1,0 1 0,1 0 0,-1 0 0,0-1 1,1 1-1,-1 0 0,0-1 0,0 1 0,0 0 1,0 0-1,1 0 0,-1-1 0,0 1 0,-1 0 1,1 0-1,0-1 0,0 1 0,0 1 0,-3 15 140,-8 21 0,2-2 63,8-35-196,1-1 1,0 1-1,0-1 1,0 1-1,0-1 1,0 1-1,0-1 1,0 1-1,0-1 1,0 1-1,0 0 1,0-1-1,0 1 1,0-1-1,0 1 0,0-1 1,0 1-1,1-1 1,-1 1-1,1 0 1,-1-1-6,1 1 0,0-1 0,0 0 0,-1 0 0,1 1 0,0-1 0,0 0 0,0 0 0,-1 0 0,1 0 1,0 0-1,0 0 0,0 0 0,0 0 0,-1 0 0,2-1 0,5-1-125,-1 0 0,0-1 1,0 1-1,0-1 0,0 0 0,-1-1 0,1 0 1,-1 0-1,7-6 0,-3 2-20,0 2 1,13-9-1,-14 11 65,-5 1-5,1 1 1,0 0-1,0 1 1,0-1-1,0 1 1,0-1 0,4 0-1,-7 2 84,0 0-1,0 0 1,0 1 0,0-1-1,0 0 1,0 0 0,0 0-1,0 1 1,0-1 0,0 1-1,0-1 1,0 0 0,0 1-1,0 0 1,0-1 0,0 1-1,-1 0 1,1-1 0,0 1-1,0 0 1,-1 0 0,1-1-1,0 1 1,-1 0 0,1 0-1,-1 0 1,1 0 0,-1 0-1,0 0 1,1 0 0,-1 0-1,0 0 1,0 0 0,0 2-1,2 8 75,-1 0-1,0-1 1,-1 1-1,-2 13 1,1 5 70,1-28-143,0 0 1,0 0 0,0 0-1,1 1 1,-1-1-1,0 0 1,0 0 0,1 0-1,-1 0 1,0 0-1,1 0 1,-1 0 0,1 0-1,0 0 1,-1 0 0,1 0-1,0 0 1,-1 0-1,1 0 1,0 0 0,0-1-1,0 1 1,0 0-1,0-1 1,0 1 0,0-1-1,0 1 1,0-1 0,0 1-1,0-1 1,0 1-1,0-1 1,0 0 0,1 0-1,-1 0 1,2 0-1,5 0 19,-1 0 0,1 0 0,0-1-1,11-3 1,-10 2-107,198-50-1490,-170 42 1558,-8 2-40,-1-2 1,0 0-1,38-21 1,-51 22 118,0 0 1,0-1-1,-1-1 0,0 0 1,-1-1-1,-1 0 1,13-16-1,-23 25-82,0 1 0,0-1 1,0 1-1,0-1 0,-1 0 0,1 0 0,-1 0 1,0 0-1,0 0 0,0 0 0,0 0 0,-1-1 1,1 1-1,-1-6 0,1 9 5,-1 0 1,0 0-1,0 0 1,0 0-1,0 0 0,0 0 1,0-1-1,0 1 1,0 0-1,0 0 0,0 0 1,0 0-1,-1 0 0,1 0 1,0 0-1,0 0 1,0-1-1,0 1 0,0 0 1,0 0-1,0 0 1,0 0-1,0 0 0,0 0 1,0 0-1,0 0 0,0 0 1,0 0-1,-1-1 1,1 1-1,0 0 0,0 0 1,0 0-1,0 0 1,0 0-1,0 0 0,0 0 1,0 0-1,-1 0 0,1 0 1,0 0-1,0 0 1,0 0-1,0 0 0,0 0 1,0 0-1,0 0 1,-1 0-1,1 0 0,0 0 1,0 0-1,0 0 0,0 0 1,0 0-1,0 1 1,-10 5-156,-12 17 140,19-19 0,-19 19 109,2 1 0,0 0 0,-20 36-1,35-51-67,0-1 0,1 1-1,0 0 1,1 1-1,0-1 1,0 0-1,1 1 1,0-1-1,1 1 1,0 0 0,1 0-1,0-1 1,0 1-1,1 0 1,2 10-1,-2-16 26,0 1 0,0-2 0,0 1 0,1 0 0,2 4 0,-4-7-34,0-1 0,1 1 0,-1-1 0,0 1 0,1-1 0,-1 1 0,0-1 0,1 1 1,-1-1-1,1 1 0,-1-1 0,1 0 0,-1 1 0,1-1 0,-1 0 0,1 1 0,-1-1 0,1 0 0,-1 0 1,1 1-1,-1-1 0,1 0 0,0 0 0,-1 0 0,1 0 0,-1 0 0,1 0 0,-1 0 0,1 0 1,0 0-1,-1 0 0,1 0 0,-1 0 0,1 0 0,0-1 0,-1 1 0,1 0 0,-1 0 0,1-1 1,-1 1-1,1 0 0,-1-1 0,1 1 0,0-1 0,3-2-19,-1-1 1,1 0-1,-1 0 0,0 0 0,0-1 0,0 1 1,0-1-1,-1 1 0,3-8 0,2-7-207,4-23 0,-5 19 136,-2 10 112,-1 0 0,-1 0 0,0 0-1,0-18 1,-1 19-84,-1 0 141,-2 20 21,-3 22-147,-7 47 82,2 86 32,-6 74 182,-20-3 394,34-225-582,-1 1-1,0-1 0,0 0 1,-1 0-1,0 0 0,0 0 1,-1-1-1,-12 16 0,14-21-51,0 1-1,0-1 0,0 0 0,-1 0 1,0 0-1,1-1 0,-1 1 0,0-1 1,0 0-1,-1 0 0,1 0 1,0 0-1,-1-1 0,1 0 0,-1 0 1,1 0-1,-1 0 0,1-1 0,-1 0 1,-8 0-1,0-2-97,0 0 0,0-1 0,1-1 0,-25-9 0,-47-27-513,72 33 418,5 4 87,0-1 1,0 0-1,0-1 0,1 1 0,0-1 0,0-1 1,0 1-1,0-1 0,1 0 0,-6-9 1,10 15 69,1-1 1,-1 0-1,1 0 1,0 0 0,-1 1-1,1-1 1,0 0-1,0 0 1,-1 0 0,1 1-1,0-1 1,0 0-1,0 0 1,0 0 0,0 0-1,0 0 1,0 0-1,0 1 1,1-1 0,-1 0-1,0 0 1,1-1-1,0 0-2,0 0-1,1 1 0,-1-1 0,0 0 1,1 1-1,-1-1 0,1 1 0,0-1 1,1 0-1,3-3-11,1 2 0,0-1 0,-1 1 0,11-4 0,6 1-4,37-7 1,-6 2 36,-6 0-9,90-24 103,-120 28-55,-1 1 0,1-2 0,-1-1-1,-1 0 1,24-16 0,143-130 215,-89 72-462,-44 42 69,35-31-76,-68 57 141,-1-2 0,24-31 0,-37 44 88,0 0 0,-1-1 0,1 1 0,-1-1 0,0 1 0,0-1 0,0 0 0,0-5 0,-1 8-7,-1-1-1,0 0 1,0 1-1,0-1 0,0 0 1,0 1-1,-1-1 1,1 1-1,-1-1 1,0 1-1,1-1 0,-1 1 1,-1-1-1,1 1 1,0 0-1,-3-4 0,3 4-16,-1 0 0,0 1 0,0-1 0,1 0 0,-1 1 0,0 0 0,-1-1 0,1 1 0,0 0 0,0 0 0,0 0 0,-1 0 0,1 1 0,0-1 0,-1 1 0,1-1 0,-1 1-1,-2 0 1,-4-1 7,1 1 0,-1 1-1,-15 2 1,4 1 59,0 0 1,1 2-1,-32 13 0,44-16-35,1 0-1,0 0 1,0 0 0,0 1 0,1 0-1,0 0 1,-1 1 0,1-1-1,1 1 1,-1 0 0,1 0 0,0 1-1,0-1 1,-6 12 0,9-14-8,0 1 0,0 0 0,0 0 0,1 0 0,0 0 0,-1 0 0,1 0 0,1 0 1,-1-1-1,0 1 0,1 0 0,0 0 0,0 0 0,0 0 0,0-1 0,1 1 0,-1 0 0,4 3 1,-2 0 16,1-1 1,1 0 0,-1 1 0,1-2 0,0 1 0,0 0 0,1-1-1,10 8 1,-8-8-7,1 0 0,-1 0-1,1-1 1,1 0 0,-1-1-1,0 0 1,1 0 0,0-1-1,11 2 1,-6-3-68,1-1 0,-1 0 0,1-1 0,-1 0 1,20-5-1,3-4-111,-1-2 1,0-1 0,63-33-1,-40 16 20,102-48-78,-133 65 211,28-12 183,-51 22-105,0 0 1,-1 0 0,0-1 0,0 0 0,0 0-1,9-9 1,-14 13-68,1 0 0,-1-1-1,0 1 1,1-1 0,-1 1 0,0-1-1,1 1 1,-1-1 0,0 1 0,1-1 0,-1 1-1,0-1 1,0 1 0,0-1 0,1 1-1,-1-1 1,0 0 0,0 1 0,0-1-1,0 1 1,0-1 0,0 1 0,0-1 0,0 0-1,-1 1 1,1-2 0,-1 1-15,1 1 1,-1-1 0,1 1-1,-1-1 1,0 1 0,1-1-1,-1 1 1,0-1 0,0 1-1,1 0 1,-1-1 0,0 1-1,0 0 1,0 0 0,0 0-1,0-1 1,-4 1-45,-1 0 1,1-1-1,0 1 1,0 1-1,-7 0 1,-4 3-15,0 0 0,0 2 0,1-1 0,-18 10 1,26-11 32,0 0 1,0 0 0,0 1 0,0 0 0,1 0 0,0 1 0,0 0-1,0 0 1,1 0 0,-7 10 0,4-3 24,1 1 0,1-1-1,0 1 1,-6 22 0,11-30 32,-1 0-1,1 0 1,0 0-1,1 0 1,-1 0 0,1 0-1,1 0 1,-1 0 0,1 1-1,0-1 1,0 0-1,1 0 1,3 9 0,-4-14-13,-1 0 0,1 0 0,-1 0 0,1-1 0,-1 1 0,1 0 0,-1 0 0,1-1 0,0 1 0,-1-1 0,1 1 0,0 0 0,0-1 0,0 0 0,-1 1 0,1-1 0,0 1 0,0-1 0,0 0 0,0 0 0,0 1 0,0-1 0,0 0 0,-1 0 0,1 0 0,0 0 0,0 0 0,0 0 1,0 0-1,0 0 0,0-1 0,0 1 0,0 0 0,0 0 0,-1-1 0,1 1 0,0-1 0,1 0 0,5-2 24,0-1 0,-1 0 0,12-10 0,-11 9-49,50-38-94,89-73-333,-131 102 388,0-1-1,-1-1 1,-1 0-1,0-1 1,-2 0-1,19-36 1,-13 13-21,-2-1-1,12-55 1,10-88 157,-32 157 34,5-39 247,-10 59-264,0 0-1,0 0 1,0 0-1,-1 0 1,0 0 0,-3-12-1,4 18-97,0 0 0,0 1-1,0-1 1,0 1 0,0-1 0,0 1-1,0-1 1,-1 1 0,1-1 0,0 1-1,0-1 1,-1 1 0,1-1 0,0 1-1,-1 0 1,1-1 0,0 1 0,-1-1-1,1 1 1,-1 0 0,1-1 0,0 1-1,-1 0 1,1-1 0,-1 1 0,1 0-1,-1 0 1,1 0 0,-1-1 0,1 1-1,-1 0 1,1 0 0,-1 0 0,0 0-1,1 0 1,-1 0 0,1 0 0,-1 0-1,1 0 1,-2 1 0,1-1 11,-1 1-1,1 0 1,0 0 0,-1 0 0,1 1 0,0-1-1,0 0 1,0 0 0,0 1 0,0-1 0,0 1-1,0-1 1,-1 3 0,-4 10 68,1 0 1,0 0-1,2 1 0,-4 20 1,-2 61 197,8-68-200,1-1-1,2 1 1,1 0-1,1-1 1,1 0-1,1 0 1,2 0-1,11 27 1,-7-28-607,0 0-1,1-2 1,2 1-1,27 35 1,-33-51-200,-1 0 0,1-1 0,0 0 0,1 0 0,0-1 0,0 0 0,1-1 0,0 0 0,0 0 0,0-1 0,0-1 1,1 0-1,18 4 0,49 7-4811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10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95 2976,'-1'-3'205,"0"0"1,0 0-1,0 0 0,1 0 1,-1 0-1,1 0 0,0 0 1,0 0-1,0 0 0,0 0 1,0 0-1,1 0 0,-1 0 0,1 0 1,0 0-1,0 0 0,0 0 1,0 0-1,1 0 0,-1 0 1,1 1-1,0-1 0,-1 1 1,1-1-1,5-3 0,-6 4 0,1 0-1,0 1 0,-1-1 0,1 1 1,0-1-1,0 1 0,0 0 1,2-1-1,-4 1-114,1 1 1,0 0-1,-1 0 1,1 0 0,0 0-1,-1-1 1,1 1-1,0 0 1,0 0-1,-1 0 1,1 0-1,0 0 1,-1 0 0,1 1-1,0-1 1,-1 0-1,1 0 1,1 1-1,-1 0 17,1 1 1,-1-1-1,0 0 0,0 1 0,0-1 0,0 1 0,0-1 0,0 1 0,0 0 0,-1 0 1,1-1-1,0 1 0,-1 0 0,0 0 0,1-1 0,-1 1 0,0 0 0,0 0 0,0 2 1,0 34 909,-1 0 1,-13 71 0,6-60-685,-58 324 1315,15-192-1049,9-41 482,41-132-361,1-6-299,2-4-399,203-177-1756,-197 172 1667,0 2-1,1-1 1,-1 1-1,1 0 1,13-5-1,-20 9 73,0 0 1,0 1-1,1-1 0,-1 1 0,0-1 0,0 1 0,1 0 0,-1 0 1,0 0-1,1 0 0,-1 0 0,0 0 0,1 0 0,-1 1 0,0 0 1,0-1-1,0 1 0,1 0 0,-1 0 0,0 0 0,0 0 0,0 0 1,0 1-1,-1-1 0,1 0 0,0 1 0,0 0 0,2 3 0,-1-1 41,0 1-1,0 0 0,0-1 1,-1 1-1,1 0 0,-1 0 1,-1 1-1,1-1 0,-1 0 1,0 1-1,0-1 0,0 1 1,-1-1-1,0 1 0,0-1 1,0 1-1,-2 8 0,0-7 4,0-1 0,0 0 0,0 1-1,0-1 1,-1 0 0,0 0-1,-1-1 1,1 1 0,-1-1 0,0 0-1,0 0 1,-1 0 0,1 0-1,-8 5 1,6-6 0,0 1 1,0-1-1,0-1 0,0 1 1,0-1-1,-1 0 0,1-1 1,-1 0-1,0 0 0,0 0 1,0-1-1,0 1 0,0-2 1,0 1-1,-8-1 0,11 0-29,-16 0-29,-25-3-1,39 2-119,0 0 0,0-1 0,0 1-1,0-1 1,0-1 0,0 1-1,1-1 1,-8-4 0,13 7 120,0 0 1,0 0 0,-1 0 0,1 0 0,0-1-1,0 1 1,0 0 0,-1 0 0,1 0-1,0 0 1,0-1 0,0 1 0,-1 0 0,1 0-1,0 0 1,0-1 0,0 1 0,0 0-1,0 0 1,0-1 0,0 1 0,-1 0 0,1 0-1,0-1 1,0 1 0,0 0 0,0 0-1,0-1 1,0 1 0,0 0 0,0 0 0,0-1-1,0 1 1,1 0 0,-1-1 0,0 1-1,0 0 1,0 0 0,0 0 0,0-1 0,1 1-1,12-9-260,19-2 52,-6 6 185,-1 1 0,1 2 0,39 0 0,7 4 207,-29-1 40,0-1 1,50-7-1,-35-4-48,0-3-1,-2-2 1,97-40 0,-142 50-96,0 0 0,-1 0 0,14-12 0,1 0-398,-24 39 247,-2-6 147,0 0 1,-7 25-1,0 6 120,7-38-157,0-2 10,0 0 1,1 0-1,0 0 1,0 8-1,1-12-4,-1 0 1,1 0-1,-1 0 0,1-1 1,-1 1-1,1 0 1,0-1-1,0 1 0,0 0 1,0-1-1,0 1 0,0-1 1,0 0-1,1 1 0,-1-1 1,1 0-1,-1 0 1,3 2-1,-3-3-8,0 1 1,0-1-1,1 1 0,-1-1 1,0 0-1,1 0 1,-1 1-1,0-1 0,1 0 1,-1 0-1,0 0 0,1-1 1,-1 1-1,0 0 0,2-1 1,21-7 397,-18 6-389,58-30-389,-64 32 339,1 0 1,-1-1-1,1 1 0,-1 0 0,1 0 0,-1 0 0,1-1 0,-1 1 0,1 0 0,-1 0 1,1 0-1,-1 0 0,1 0 0,-1 0 0,1 0 0,-1 0 0,1 0 0,-1 0 0,1 0 1,-1 0-1,1 0 0,0 1 0,-1-1 0,1 0 0,-1 0 0,0 1 0,1-1 1,-1 0-1,1 1 0,-1-1 0,1 0 0,-1 1 0,0-1 0,1 0 0,-1 1 0,0-1 1,1 1-1,-1-1 0,0 1 0,0-1 0,1 1 0,-1-1 0,0 1 0,0 0 1,1 2-21,-1 1 0,1-1 1,-1 1-1,0 0 0,-1 4 1,1-4 18,-29 217-18,20-174 80,-16 47-1,17-70-15,-1-1 1,-1 0-1,-23 38 0,25-50 17,0 1 1,-1-2-1,-1 1 1,1-1-1,-2-1 0,1 0 1,-1 0-1,-1-1 0,1 0 1,-1-1-1,-1-1 1,1 0-1,-1 0 0,-19 4 1,21-7-32,0 0 1,-1-1 0,0 0 0,1-1-1,-1 0 1,0-1 0,1 0-1,-1-1 1,0 0 0,1-1-1,-1 0 1,1-1 0,-1 0-1,1-1 1,0 0 0,1-1 0,-16-9-1,23 12-16,-1-1 0,0 0 0,1 0 0,-1 0 0,1 0 0,0-1 0,0 0 0,0 1 0,0-1 0,1 0 1,0 0-1,0 0 0,0-1 0,0 1 0,0 0 0,1-1 0,0 1 0,0-1 0,0 0 0,1 1 0,-1-1 0,1 0 0,0-5 0,1 3 40,0-1 0,1 0-1,-1 1 1,1-1 0,1 1 0,-1-1 0,1 1 0,1 0 0,-1 0-1,1 1 1,0-1 0,1 1 0,7-9 0,-2 5 15,1 1-1,0 0 1,0 0 0,1 1 0,0 1-1,25-12 1,85-27-118,-73 31-633,88-15 0,-100 25-2425,57-1-1,21 6-3066,-41 0 3733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14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44 129 2976,'-5'0'259,"-1"0"37,0 0 0,0 0 0,0 1 0,-9 1 3813,23-1-3678,0-1 1,0-1 0,0 0-1,-1 0 1,1 0-1,0-1 1,-1 0 0,1-1-1,-1 1 1,0-1-1,0-1 1,0 0 0,7-4-1,6-7 72,-1 0 0,31-33 0,-43 42-209,-2-1-147,5-2 255,-7 10-204,-1 6-44,-4 20 301,-8 47-1,-1 16-168,-51 447 530,47-453 1493,16-109-2386,2 0 1,1 0-1,7-25 1,3-19-71,38-177-67,-40 204 38,2 1 0,1 1 0,39-71 0,-48 102 69,0 0 0,0 0 0,1 0 0,0 1-1,12-12 1,-17 19 86,0-1 1,1 0-1,-1 1 0,0-1 0,1 1 0,-1 0 1,1 0-1,-1 0 0,1 0 0,0 0 1,4 0-1,-6 1 32,1 0 1,0 0-1,0 0 1,0 0 0,-1 0-1,1 1 1,0-1-1,0 1 1,-1-1-1,1 1 1,0 0 0,-1 0-1,1 0 1,-1 0-1,1 0 1,-1 0-1,0 0 1,1 0 0,1 3-1,0 0 22,0 0-1,0 0 1,0 0 0,-1 1-1,1-1 1,-1 1 0,0 0-1,-1 0 1,1 0 0,-1 0-1,0 0 1,0 0 0,-1 0-1,1 0 1,-1 0 0,0 0-1,-2 10 1,0 2 127,-1-1-1,-1 0 1,-1 0 0,-7 19 0,9-29-60,0 1 0,0-1 1,-1 0-1,1-1 1,-1 1-1,-1-1 0,-7 9 1,11-13-86,-1 1-1,1-1 1,0 0 0,-1 0 0,1 0 0,-1 0-1,1 0 1,-1 0 0,1 0 0,-1 0 0,0-1-1,1 1 1,-1-1 0,0 1 0,0-1 0,1 0 0,-1 1-1,0-1 1,0 0 0,0 0 0,1 0 0,-1 0-1,0-1 1,0 1 0,1 0 0,-1-1 0,0 0-1,0 1 1,1-1 0,-1 0 0,1 0 0,-1 1 0,-2-3-1,3 2-32,0 0-1,0 1 1,0-1-1,0 0 1,0 0-1,1 0 0,-1 0 1,0 0-1,0 0 1,1 0-1,-1 0 1,1 0-1,-1 0 1,1-1-1,-1 1 0,1-1 1,0 1-7,0 0 1,0 0-1,0 1 0,0-1 1,1 0-1,-1 0 0,0 1 1,1-1-1,-1 0 0,0 1 1,1-1-1,-1 0 0,1 1 1,-1-1-1,1 0 0,-1 1 1,1-1-1,0 1 0,-1-1 1,1 1-1,0 0 0,-1-1 1,1 1-1,0 0 0,-1-1 1,3 1-1,29-13-123,1 1 1,68-14-1,68 1 202,-48 8-76,262-62 389,-291 57-216,14-2 489,-92 19-555,-10 2-172,-8 2-98,-8 2 152,-1 0 0,1 1 0,0 0 0,-1 1 1,1 0-1,1 1 0,-1 0 0,0 1 0,1 0 0,0 1 0,-13 9 0,9-5 43,1 1 0,0 1 0,0 0 0,1 1 0,1 0 0,0 1 0,-11 18 0,17-23 40,1 0-1,1 1 0,-1 0 0,1 0 0,1 0 1,0 0-1,0 0 0,1 1 0,0-1 1,1 1-1,0-1 0,2 16 0,-1-24-32,0-1 0,0 0 0,0 1 0,1-1 0,-1 0 0,0 0 0,1 0 0,-1 1 0,1-1 0,0 0 0,-1 0 0,1 0 0,0 0 0,0 0 0,-1 0 0,1 0 0,0 0 0,0 0 0,2 0 0,-3 0-7,1-1 1,0 0-1,0 1 0,0-1 0,0 0 0,0 0 0,0 0 0,0 0 1,-1 0-1,1 0 0,0 0 0,0 0 0,0 0 0,0-1 0,0 1 1,0 0-1,0-1 0,-1 1 0,1 0 0,0-1 0,0 1 0,0-1 1,-1 1-1,1-1 0,0 1 0,-1-1 0,2-1 0,13-13-138,-1-2-1,-1 1 0,15-25 1,-14 20-76,29-35 0,-23 33 158,-12 14-130,-1 1 1,1-1 0,1 1-1,15-11 1,-23 18 170,0 1 0,-1-1 1,1 1-1,0 0 0,0-1 0,-1 1 0,1 0 0,0 0 1,0 0-1,0-1 0,-1 1 0,1 0 0,0 0 0,0 0 1,0 0-1,-1 0 0,1 1 0,0-1 0,0 0 1,0 0-1,-1 0 0,1 1 0,0-1 0,0 0 0,-1 1 1,1-1-1,0 1 0,-1-1 0,1 1 0,0-1 0,-1 1 1,1-1-1,-1 1 0,1 0 0,0 1 0,2 3 102,0 0 0,0 0-1,0 0 1,2 7 0,-1-3-87,3 5 64,0 0-1,0-1 1,1-1-1,1 1 1,0-1-1,1 0 1,0-1-1,1-1 1,0 1-1,1-2 1,0 1-1,0-2 1,14 8-1,-21-13-40,1-1 0,-1 0-1,0 0 1,1-1-1,0 1 1,-1-1-1,1 0 1,0-1 0,-1 1-1,1-1 1,0 0-1,0-1 1,-1 0 0,1 1-1,-1-2 1,1 1-1,0-1 1,-1 1 0,0-2-1,10-4 1,-5 1-63,-1 0 1,0-1-1,0 0 1,-1 0-1,0-1 1,0 0-1,-1 0 1,0-1-1,10-16 1,59-106-137,-74 127 131,0-1-71,1 0 0,-1 0 0,1 1-1,0 0 1,1-1 0,5-5 0,-9 10 96,0 0 0,0 0 0,0 0 1,1-1-1,-1 1 0,0 0 0,0 0 1,0 0-1,0 0 0,0 0 0,0 0 1,1 0-1,-1 0 0,0 0 0,0 0 1,0 0-1,0 0 0,0 0 0,1 0 1,-1 1-1,0-1 0,0 0 0,0 0 1,0 0-1,0 0 0,0 0 0,1 0 1,-1 0-1,0 0 0,0 0 0,0 0 1,0 1-1,0-1 0,0 0 0,0 0 1,0 0-1,0 0 0,0 0 0,1 0 1,-1 0-1,0 1 0,0-1 0,0 0 1,4 11-22,0 15 165,-2 6-24,-2 1-1,-4 34 0,-15 65 269,8-58-161,10-67-201,0 0 0,-1 0 0,-4 11 0,5-16-12,1 0 1,-1 0 0,0 0-1,0 0 1,0 0 0,-1-1-1,1 1 1,0 0 0,-1-1 0,1 1-1,-1-1 1,0 1 0,1-1-1,-1 0 1,-2 2 0,3-3-12,0 0 0,1 0 0,-1 0 0,0 0 0,0 0-1,1 0 1,-1 0 0,0 0 0,0 0 0,1 0 0,-1 0 0,0 0 0,1-1 0,-1 1 0,0 0 0,1-1 0,-1 1 0,0 0 0,1-1 0,-1 1 0,1-1 0,-1 1 0,0-2 0,-13-13-109,12 13 86,-1-3-8,-1 0 0,1-1 0,-1 1 0,2-1 0,-1 0-1,1 0 1,-2-6 0,-9-45-384,9 35 120,4 21 262,-1 0 0,1 0 0,0 0 1,0-1-1,0 1 0,0 0 0,0 0 1,0 0-1,0 0 0,0-1 0,0 1 1,0 0-1,1 0 0,-1-2 0,1 3 26,-1 0-1,0 0 1,1-1-1,-1 1 1,0 0-1,0 0 1,1 0-1,-1 0 1,0 0 0,1-1-1,-1 1 1,0 0-1,1 0 1,-1 0-1,0 0 1,0 0-1,1 0 1,-1 0-1,0 0 1,1 0-1,-1 0 1,0 0-1,1 1 1,-1-1-1,0 0 1,1 0-1,-1 0 1,0 0-1,0 0 1,1 1-1,-1-1 1,5 3-40,0 1 0,0 0 1,8 8-1,-9-9 166,11 12 238,26 19 1,-34-30-286,0 1 0,0-1 0,0-1 0,0 1 0,1-1 0,-1-1 0,11 3 0,-14-4-30,-1-1 0,1 0 0,-1 0 0,1 0 0,-1 0 0,1-1 0,0 0-1,-1 0 1,0 0 0,1 0 0,-1 0 0,1 0 0,-1-1 0,4-2 0,6-4 106,-1-1 0,12-9 1,-21 15-124,25-22 258,49-58 0,-12 11-167,-48 56-113,56-60-216,-58 58 161,1 1 1,28-24-1,-43 40 36,1 0 0,-1 0 0,0 0 0,0 1 0,0-1 0,1 0 0,-1 1 0,0-1 0,0 0 0,1 1 0,-1 0 0,1-1 0,-1 1 0,0 0 0,1 0 0,-1 0 0,1 0 0,2 0 0,-3 0 31,1 1 0,-1 0 0,1 0 0,-1 0-1,0 0 1,1 0 0,-1 0 0,0 0 0,0 1-1,0-1 1,0 0 0,0 0 0,0 1 0,0-1-1,0 1 1,1 2 0,3 7 26,-1 0-1,0 0 1,0 1-1,-1-1 1,0 1-1,-1 0 1,1 21-1,-6 88 52,0-80-38,2-24-3,0 0 0,-1-1 0,-1 1-1,-1-1 1,0 1 0,-7 15 0,8-26-9,0-1 0,1 1 0,-2-1 0,1 0 1,-1 0-1,0 0 0,0 0 0,-6 5 0,6-7-18,1-1 0,-1 1-1,1-1 1,-1 0 0,0 0 0,0 0 0,0-1 0,0 1-1,0-1 1,0 0 0,-1 0 0,1 0 0,-6-1 0,-3 0-42,0 0-1,0-1 1,0-1 0,0-1 0,0 1 0,1-2 0,-1 0 0,-17-8 0,-5-5-212,-50-33 1,57 29-569,27 21 485,4 0 277,0 1 1,0 0 0,1 0-1,-1 0 1,0 0 0,0 0-1,0 1 1,5 2 0,8 5 23,2-3 44,0-1 0,0 0 1,32 3-1,57 0 146,-86-7-98,1-2 0,-1 0 0,0-2 0,0 0 0,0-1 0,-1-1 0,1-1 0,-1-1 0,30-15 0,4-4-2,211-93-302,-206 96 313,167-72 124,-215 89-129,20-10 212,-30 15-293,1 0-1,0 0 1,-1-1-1,1 1 1,-1-1 0,1 1-1,-1-1 1,0 0-1,0 1 1,0-1 0,0 0-1,0 0 1,1-3-1,-2 5-1,0 0-1,1-1 1,-1 1-1,0 0 1,0-1 0,0 1-1,0 0 1,0-1-1,0 1 1,0 0-1,0-1 1,0 1-1,0 0 1,0-1-1,-1 1 1,1 0 0,0-1-1,0 1 1,0 0-1,0 0 1,0-1-1,0 1 1,-1 0-1,1 0 1,0-1-1,0 1 1,-1 0 0,1 0-1,0-1 1,0 1-1,-1 0 1,1 0-1,0 0 1,-1-1-1,-14-1-129,-19 7-51,15 1 212,0 1-1,0 1 1,1 1 0,0 0 0,0 2-1,1 0 1,1 0 0,0 2-1,1 0 1,0 1 0,1 0-1,0 1 1,1 1 0,1 0 0,1 1-1,0 0 1,1 1 0,-14 33-1,21-43-2,0 0-1,1 1 0,0 0 0,0 0 1,1 0-1,0 0 0,0 9 1,1-16-11,0 1 1,1-1 0,-1 1 0,0 0 0,1-1-1,0 1 1,-1-1 0,1 1 0,0-1 0,0 0 0,0 1-1,1-1 1,-1 0 0,1 0 0,-1 0 0,1 0 0,0 0-1,-1 0 1,1 0 0,0 0 0,0-1 0,1 1 0,-1-1-1,0 1 1,0-1 0,1 0 0,3 1 0,-1 0-74,0-1 1,0 0 0,0-1-1,0 1 1,1-1 0,-1 0-1,0 0 1,0-1 0,0 1-1,0-1 1,1 0 0,-1-1-1,0 1 1,-1-1 0,1 0-1,0 0 1,0 0 0,-1-1-1,0 0 1,1 0 0,6-6-1,0-1-99,-1 0-1,0-1 1,0 0-1,-1-1 1,-1 1-1,11-21 1,3-8 65,-2-1 0,25-75 0,-42 98 109,-3 15 85,0 12 25,0 18-4,-1-4 51,2 0 1,0 0-1,9 44 0,-8-57-139,1 4 96,1 0 0,1 0 1,11 24-1,-15-34-114,1-1 0,0 0 0,0 0 0,0 0 1,1-1-1,-1 1 0,0 0 0,1-1 0,0 0 1,0 1-1,0-1 0,0 0 0,0-1 0,0 1 0,0 0 1,0-1-1,1 0 0,-1 0 0,1 0 0,6 1 0,-7-2-49,0 1-1,1-2 1,-1 1 0,0 0-1,0-1 1,0 1-1,1-1 1,-1 0 0,0 0-1,5-3 1,29-19-346,-26 16 226,33-23-153,244-156-257,-156 106 444,-94 55 260,-31 21-13,8-6-463,-15 10 334,0 0 0,0 0-1,0 0 1,0 0 0,0 0-1,0 0 1,0 0 0,0 0-1,0 0 1,0 0 0,0 0-1,0 0 1,0 0 0,1 0-1,-1 0 1,0-1 0,0 1-1,0 0 1,0 0-1,0 0 1,0 0 0,0 0-1,0 0 1,0 0 0,0 0-1,0 0 1,0 0 0,0 0-1,0 0 1,0 0 0,0 0-1,0 0 1,0 0 0,0 0-1,0-1 1,0 1 0,0 0-1,-1 0 1,1 0 0,0 0-1,0 0 1,0 0 0,0 0-1,0 0 1,0 0 0,0 0-1,0 0 1,0 0-1,0 0 1,0 0 0,0 0-1,0 0 1,0 0 0,0 0-1,0 0 1,0 0 0,0 0-1,0 0 1,0 0 0,0 0-1,-1 0 1,1 0 0,0 0-1,0 0 1,0 0 0,-11 1-217,2 1 217,1 0 0,0 1 0,0 0 0,0 1 0,0 0 0,0 0 0,-12 9 0,6-2 34,0 0 0,-22 24 1,15-11 81,1 1 0,1 0 0,1 2 0,2 0 0,1 1 0,0 0 0,-16 50 0,27-64-25,0 1 1,-2 14 0,5-25-38,0 1 1,1-1 0,0 0 0,0 1-1,0-1 1,0 1 0,1-1 0,0 0 0,0 1-1,3 7 1,-4-11-47,0-1-1,0 1 1,0 0-1,1-1 1,-1 1-1,0 0 1,1-1 0,-1 1-1,1 0 1,-1-1-1,1 1 1,-1-1-1,1 1 1,-1-1-1,1 1 1,-1-1 0,1 0-1,0 1 1,-1-1-1,1 0 1,-1 1-1,1-1 1,0 0 0,0 0-1,-1 0 1,1 1-1,0-1 1,-1 0-1,1 0 1,0 0 0,0 0-1,-1 0 1,1 0-1,0 0 1,-1-1-1,1 1 1,0 0-1,-1 0 1,1 0 0,0-1-1,-1 1 1,1 0-1,0-1 1,-1 1-1,1-1 1,-1 1 0,1-1-1,-1 1 1,1-1-1,-1 1 1,1-1-1,0 0 1,4-4-9,-1-1 0,0 0 1,0 1-1,4-8 0,8-19-94,-1-1 0,14-46 0,4-10 82,7-12-298,-38 97 223,-2 9 64,-3 12 25,-53 168 392,38-135-87,-40 78-1,12-45-191,-55 112 244,78-138-177,-26 53 87,41-94-178,-1 0-1,-1 0 1,0-1 0,-18 19 0,25-31-79,0 1 1,0-1 0,-1 0-1,1 0 1,-1-1 0,0 1-1,0-1 1,0 0-1,-7 3 1,8-4-26,1 0-1,-1-1 1,1 0-1,0 1 1,-1-1-1,1 0 1,-1 0-1,1 0 1,-1-1-1,1 1 1,0-1-1,-1 1 1,1-1-1,0 0 1,-1 0-1,1 0 1,0 0-1,0 0 1,-4-3-1,-1-2-67,0 0-1,1 0 1,-1 0-1,1-1 1,1 0-1,-1-1 1,1 1-1,1-1 1,-1 0-1,1 0 0,1 0 1,-1 0-1,1-1 1,1 0-1,-3-13 1,4 15 43,0 0 0,0 0 0,1 0 0,-1 0 0,2-1 0,-1 1 0,1 0 0,0 0 0,1 0 0,-1 1 0,1-1 0,1 0 0,-1 0 0,1 1 0,0 0 0,1-1-1,-1 1 1,1 1 0,1-1 0,6-7 0,-3 5 41,1 0 0,0 0-1,1 1 1,-1 1-1,1 0 1,1 0-1,-1 1 1,1 0 0,0 1-1,16-5 1,179-29 711,-110 22-645,146-35 283,-200 39-291,0-2 0,-1-1 0,62-34 0,-86 38 5,0 0 1,-1-1-1,-1 0 1,0-2-1,0 0 1,-1 0-1,-1-2 1,12-17-1,-10 11 6,0-2 0,-2 0 0,-1 0 0,-1-2-1,11-34 1,-19 52-54,-1-1 0,0 1 0,-1 0 0,0-1 0,0 1 0,-2-17 0,1 23-17,0-1 0,0 1-1,-1-1 1,1 1-1,-1-1 1,0 1 0,1 0-1,-1-1 1,-1 1 0,1 0-1,0 0 1,0-1 0,-1 1-1,1 0 1,-1 0 0,0 0-1,0 1 1,1-1 0,-1 0-1,0 1 1,0-1-1,-1 1 1,1 0 0,0 0-1,0-1 1,-5 0 0,4 1 41,0 1 0,0-1 0,1 1 0,-1 0 1,0 0-1,0 0 0,0 0 0,1 1 0,-1-1 1,0 1-1,0-1 0,1 1 0,-1 0 0,0 0 1,1 0-1,-1 1 0,1-1 0,0 0 0,-1 1 1,1 0-1,0-1 0,0 1 0,0 0 0,-2 3 1,-1 0 76,1 1 1,0-1 0,0 1 0,0 0-1,1 0 1,0 0 0,0 1 0,-3 11-1,3-6 84,0 0-1,1 0 1,0 1 0,1-1-1,1 1 1,0-1-1,0 0 1,4 21 0,-2-24-78,1-1 0,-1 1 1,1 0-1,1 0 1,0-1-1,0 0 1,1 0-1,0 0 0,0-1 1,1 1-1,0-1 1,11 10-1,-1-3-21,1-1-1,1-1 1,0 0-1,0-2 0,1 0 1,1-1-1,0 0 1,28 7-1,-10-6-366,0-2 0,1-1 0,72 3-1,-46-11-1663,0-2 0,86-15-1,-126 14-4,-1-1-1,23-9 0,-21 4-87,31-18-1,-56 27 2019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14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37 15776,'-80'-3'5855,"47"3"-4543,3 3-384,74-40-19135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36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20 2720,'0'-1'132,"0"0"0,-1 0 0,1 1-1,-1-1 1,1 0 0,0 0 0,-1 0 0,0 1 0,1-1 0,-1 0 0,1 1-1,-1-1 1,0 1 0,0-1 0,1 1 0,-2-1 0,1 0 133,-3-2 853,-2 0 1358,-2 10-1511,4 2-693,0-1 0,1 0 0,0 1 0,0-1 0,1 1 0,-2 12 0,-27 229 2104,23-166-1973,5-28-186,1-28 101,-7 43 0,7-61-578,1-1 0,0 0 0,0 15 0,1-26-252,1 0-1,-1 0 1,1 0-1,-1 0 1,1 0 0,0 0-1,0 0 1,1-2-1,5-11-827,2-40-3110,-7 40 3807,3-23-1282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5.4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59 2240,'-5'-15'4858,"-8"32"-3258,5-2-887,-9 32-1,11-30-563,-21 57 586,-31 92 562,56-159-1270,-7 22 415,-10 45 1,19-62-315,0-11-64,0 1 0,0-1 1,0 0-1,0 0 0,0 1 1,0-1-1,0 0 1,0 0-1,-1 1 0,1-1 1,0 0-1,-1 0 1,0 2-1,2-10 348,-1 0 1,0-1 0,0-10-1,0-14-521,3 11 132,2 0 0,0 1 1,1-1-1,1 1 0,16-33 0,-17 38-1,6-23 0,0 0-23,-1 7 134,8-39 0,-13 46 86,0 8-159,-3 11-317,-1 7-369,-1-1 618,-1 1 1,1-1-1,-1 0 1,1 1 0,0-1-1,0 0 1,0 1 0,1 1-1,4 5-30,15 38 42,-15-32 44,0 0 0,1 0 1,15 21-1,-4-11-87,40 48-56,-52-65 167,1-1 1,-1 0 0,1-1 0,0 1 0,0-1 0,1-1-1,15 8 1,-20-11 20,0 0-1,-1 0 1,1-1-1,0 0 1,0 0-1,-1 1 1,1-1-1,0-1 1,0 1-1,0 0 1,-1-1-1,1 0 1,0 1-1,0-1 1,-1 0 0,1 0-1,-1-1 1,1 1-1,-1 0 1,0-1-1,1 1 1,-1-1-1,3-3 1,5-5 80,0 0 0,0-1 1,11-16-1,-7 8-138,11-15-83,-2-1 0,21-41 0,-10 16-544,-33 58 552,18-26-437,-18 25 403,1 1 0,0 0 1,-1 0-1,1 0 0,0 0 1,0 1-1,1-1 0,-1 1 1,0-1-1,3-1 0,-4 3 72,-1 0-1,0 0 0,1 0 0,-1 0 0,1 0 1,-1 0-1,1 0 0,-1 0 0,0 0 0,1 0 1,-1 0-1,1 0 0,-1 1 0,0-1 0,1 0 0,-1 0 1,1 0-1,-1 1 0,0-1 0,1 0 0,-1 0 1,0 1-1,1-1 0,-1 0 0,0 0 0,1 1 1,-1-1-1,0 0 0,0 1 0,0-1 0,1 1 0,-1-1 1,6 16-99,-4-13 54,47 157-6,-36-103 51,54 267 623,-67-316-698,1-1 0,0 0 0,1 1-1,0-1 1,0 0 0,0 0 0,1 0 0,0 0 0,0-1 0,6 8 0,-8-12-15,-1-1-48,0-1-1,1 1 1,-1-1 0,0 0-1,0 1 1,1-1-1,-1 1 1,0-1 0,1 1-1,-1-1 1,0 0 0,1 1-1,-1-1 1,1 0-1,-1 1 1,1-1 0,-1 0-1,0 0 1,1 0 0,-1 1-1,1-1 1,-1 0 0,1 0-1,-1 0 1,1 0-1,0 0 1,-1 0 0,1 0-1,-1 0 1,1 0 0,-1 0-1,1 0 1,-1 0 0,1 0-1,-1 0 1,1-1-1,-1 1 1,1 0 0,0-1-1,11-2-2685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3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84 3808,'-3'-3'212,"0"0"0,0 0 1,0 0-1,0 0 0,-1 1 0,1 0 1,-1 0-1,0 0 0,-11-6 5004,21 7-3672,13 2-1734,-17 0 718,51 0 181,-1-3 1,64-8-1,25-3-523,-36 5-1187,-84 5-1154,28-8-1,-29 3-942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37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5152,'0'1'1648,"0"23"-606,-1-1 1,-1 0 0,-6 29-1,-8 4 490,-29 67 0,3-13-489,30-74-794,-2 5 198,1 0-1,-14 82 1,27-122-430,0 0 0,0 0 0,0 0 1,-1 0-1,1 0 0,0 0 0,0 0 0,0-1 0,0 1 0,1 0 0,-1 0 0,0 0 0,0 0 0,1 0 1,-1 0-1,0 0 0,1-1 0,-1 1 0,1 0 0,0 1 0,-1-2-1,1 0 0,0 0-1,-1 1 1,1-1 0,-1 0-1,1 0 1,-1 0 0,1 0 0,0 0-1,-1 0 1,1 0 0,-1 0-1,1-1 1,-1 1 0,1 0 0,0 0-1,-1 0 1,1-1 0,-1 1-1,1 0 1,-1 0 0,1-1 0,0 0-1,4-3 49,1 0 0,-1-1 0,9-10 0,105-132-1446,-117 144 1356,2-2-77,0 1 1,-1-1-1,1 1 0,1 0 0,-1 0 0,1 0 1,-1 1-1,1 0 0,0 0 0,8-4 1,-12 7 86,-1 1 1,1-1 0,0 1-1,-1-1 1,1 1 0,0-1 0,-1 1-1,1-1 1,-1 1 0,1 0 0,-1-1-1,1 1 1,-1 0 0,1-1-1,-1 1 1,0 0 0,1 1 0,0-1-9,3 9 130,0-1 1,-1 1-1,0 0 0,-1 0 1,0 0-1,0 1 0,-1-1 1,0 16-1,-1-10 178,2 1-1,4 19 1,-4-26-142,0 0-27,0-1 0,1 0 0,0 0 0,0 0 0,9 14 0,-11-22-87,-1 0-1,1 0 1,0 0 0,0-1-1,0 1 1,-1 0 0,1 0-1,0-1 1,0 1 0,0-1 0,0 1-1,0-1 1,0 0 0,0 1-1,0-1 1,1 0 0,-1 1-1,0-1 1,0 0 0,0 0 0,0 0-1,0 0 1,0 0 0,0 0-1,1-1 1,-1 1 0,0 0-1,0 0 1,0-1 0,0 1 0,0-1-1,0 1 1,0-1 0,0 1-1,1-2 1,4-2 25,0 0-1,0-1 0,0 0 1,5-6-1,-6 6-5,6-5 26,8-8 59,-2 0 1,20-25-1,-15 13-67,-2 4-236,-1-1 0,18-35 0,-34 56 157,0 0 0,-1-1 0,0 0 1,2-10-1,-3 15-28,-1-1 1,1 0-1,-1 0 1,0 0-1,0 1 1,0-1 0,-1 0-1,1 0 1,-1 0-1,1 1 1,-1-1-1,-2-4 1,2 6 11,0 0 1,1 0-1,-1 0 1,0 0 0,0 0-1,0 0 1,0 0-1,0 0 1,0 1-1,0-1 1,0 0-1,0 1 1,0-1-1,0 1 1,0-1-1,0 1 1,0 0 0,-1-1-1,1 1 1,0 0-1,0 0 1,0 0-1,-1 0 1,1 0-1,0 0 1,0 0-1,-2 1 1,-2 0-43,0 0-1,0 0 1,0 1 0,0 0-1,-6 3 1,5-1 52,0 0 0,0 0 0,0 1 0,1-1 0,-1 1 0,1 1 0,0-1 0,1 1 0,0 0 0,-1 0 0,2 0 0,-1 1 0,1-1 0,0 1 0,0 0 0,1 0 0,0 0 0,0 0 0,-1 10 0,1-7 72,1 0 0,0 0-1,1 0 1,0 0 0,1 0 0,-1 1 0,2-1 0,0 0-1,0 0 1,1-1 0,0 1 0,0 0 0,9 14-1,-11-22-13,0 0-1,0 0 0,1-1 1,-1 1-1,1 0 0,0-1 1,-1 1-1,1-1 0,0 0 1,0 1-1,0-1 0,0 0 0,0 0 1,0 0-1,3 0 0,-1 0 13,0 0-1,0 0 1,1 0-1,-1-1 0,0 0 1,1 0-1,6-1 1,0-1 22,1-1 0,-1 0 0,0-1-1,0 0 1,13-7 0,17-11 129,40-31 0,-20 12-261,-33 23 51,-12 7-154,-1 1 1,21-9 0,-35 18 133,0 1 0,0-1 0,0 1 0,0 0 0,0-1 0,0 1 0,0 0 1,0-1-1,0 1 0,0 0 0,0 0 0,0 0 0,0 0 0,0 0 0,1 0 0,-1 1 0,0-1 0,0 0 1,0 0-1,0 1 0,0-1 0,0 1 0,0-1 0,1 1 0,-1 1 22,0-1 0,0 0 1,0 0-1,0 1 0,0-1 0,0 1 0,0-1 1,-1 1-1,1-1 0,-1 1 0,1 0 0,-1-1 0,1 4 1,0 7 107,0-1 1,-1 0 0,-2 20-1,1-23-95,-7 59 355,4-43 205,-2 43 1,6-68-563,0 1 0,0 0 0,0 0 0,0 0 1,0 0-1,0 0 0,0 0 0,0 0 0,0 0 1,0 0-1,0 0 0,0 0 0,0 0 0,0 0 0,1 0 1,-1 0-1,0 0 0,0 0 0,0 0 0,0 0 0,0 0 1,0 0-1,0 0 0,0 0 0,0 0 0,0 0 1,0 0-1,0 0 0,0 0 0,0 0 0,0 0 0,0 0 1,0 0-1,0 0 0,1 0 0,-1 0 0,0 0 0,0 0 1,0 0-1,0 0 0,0 0 0,0 0 0,0 0 1,0 0-1,0 0 0,0 0 0,0 0 0,0 0 0,0 0 1,0 0-1,0 0 0,0 0 0,0 0 0,0 0 1,0 0-1,0 0 0,0 0 0,0 0 0,0 1 0,9-8 111,0 0 0,-1 0 0,0-1-1,12-15 1,-15 16-165,0 1 0,1-1 0,0 1 0,1 0 1,-1 0-1,1 1 0,0 0 0,1 0 0,11-6 0,-17 11 47,0-1 0,0 1-1,1-1 1,-1 1 0,0 0 0,0 0-1,0 0 1,1 0 0,-1 0-1,0 1 1,0-1 0,0 1 0,0-1-1,0 1 1,0 0 0,0 0 0,0 0-1,0 0 1,0 0 0,0 0 0,0 1-1,1 1 1,6 4 66,-1 1-1,0 0 0,8 11 1,-2-1-78,-1-5 122,0 0-1,28 23 1,-34-32-414,-1 0 1,1 0-1,0 0 0,0-1 1,0 0-1,0 0 0,1-1 1,-1 0-1,16 2 0,-18-4 236,0 1-1004,0 0-1,0-1 1,0 0-1,0 0 1,6-1-1,-9 0 716,0 1 0,-1-1 0,1 0 1,0 0-1,0 1 0,-1-1 0,1 0 0,-1-1 0,1 1 0,-1 0 0,1 0 1,-1 0-1,0-1 0,0 1 0,0-1 0,1 1 0,0-3 0,14-25-2541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44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1 1312,'-3'5'11258,"-12"-1"-8420,13-2-2706,-1 0 1,0 0 0,1 0 0,-1-1-1,0 0 1,0 1 0,-5 0 0,4 0-74,1-1 0,-1 1 1,0-1-1,0 1 0,1 1 1,-5 2-1,-23 19 187,22-18-205,-1 1-1,2 0 0,-1 0 1,-13 17-1,9-10 84,10-12-98,1 0 0,0 1 0,0-1 0,0 1-1,0-1 1,0 1 0,1 0 0,-3 5 0,-4 10-72,-14 29-1,4-11 167,-47 95 189,55-111-338,-14 39-1,22-55 47,0 1 0,-1-1 0,1 0 0,-6 7 0,-8 16-139,11-14 110,1-6 66,1 1 1,0-1-1,1 1 0,0 0 0,0 0 0,0 0 0,0 12 0,-1 53 282,3-69-305,1 1-1,0-1 1,0 1-1,0-1 1,0 1-1,1-1 1,0 0-1,0 1 1,0-1-1,0 0 1,1 0-1,0-1 1,-1 1 0,1 0-1,1-1 1,-1 0-1,0 0 1,1 0-1,0 0 1,-1 0-1,1-1 1,0 1-1,0-1 1,7 2-1,-7-3 2,113 25 524,-96-23-470,-1-1 1,1 0-1,37-3 0,-45-1-62,0 0 0,0-1 0,0 0-1,21-10 1,48-26-145,-12 5 75,-45 24 53,-1-2 0,0 0 0,0-2 1,27-20-1,-44 28-1,0 1 0,-1-1 1,0 0-1,0-1 0,0 0 1,-1 0-1,1 0 0,-2 0 1,1-1-1,-1 0 0,0 0 1,-1 0-1,0 0 0,0 0 1,-1-1-1,0 0 0,1-10 1,-2 1-10,-1 0-1,-1 0 1,-1-1 0,0 1 0,-8-30 0,2 22 18,-1 0 0,-1 0 1,-16-28-1,18 39-18,-2 0 0,0 0-1,-1 1 1,0 1-1,-1-1 1,0 2 0,-1 0-1,-1 0 1,0 1-1,-20-12 1,29 21-21,1 0 0,-1 0 0,0 0 0,0 1-1,0-1 1,0 1 0,0 0 0,0 1 0,0-1 0,0 1 0,-6 0 0,5 1-370,1-1 0,0 1 0,-1 0 0,-7 3 0,10-3-435,0 0-1,0 1 1,0-1 0,1 1 0,-1-1-1,0 1 1,1 0 0,-3 2 0,4-3 699,1-1 1,0 0 0,0 1 0,-1-1-1,1 0 1,0 1 0,0-1 0,-1 1-1,1-1 1,0 0 0,0 1-1,0-1 1,0 1 0,-1-1 0,1 0-1,0 1 1,0-1 0,0 1 0,0-1-1,0 1 1,7 11-4276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45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2656,'0'-2'97,"1"1"1,-1 0 0,0 0-1,1 0 1,0-1-1,-1 1 1,1 0-1,0 0 1,-1 0 0,1 0-1,0 0 1,0 0-1,0 0 1,0 1-1,0-1 1,0 0 0,0 0-1,0 1 1,0-1-1,2 0 1,13-12 2141,-16 13-2157,0 0 1,0 0 0,0-1-1,1 1 1,-1 0-1,0-1 1,0 1 0,0 0-1,1 0 1,-1-1 0,0 1-1,0 0 1,1 0-1,-1 0 1,0 0 0,0-1-1,1 1 1,-1 0 0,0 0-1,1 0 1,-1 0-1,0 0 1,1 0 0,-1 0-1,0 0 1,1 0-1,-1 0 1,1 0 0,3 7 1442,-3 19-123,-1-24-1296,-3 232 2331,-3-177-3631,23-53-5926,-16-4 6859,1 0-1,-1 0 0,0 0 0,1 0 0,-1 0 1,1 0-1,-1-1 0,0 1 0,0 0 0,1-1 0,0 0 1,17-7-1718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45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2496,'-3'32'6818,"-8"28"-4653,2-18-972,-6 75 796,9-82-1800,4-22-318,0 0 0,-1 19 1,1-22-1542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4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 4576,'-14'0'5024,"23"4"-4128,5-4-544,2 0 32,1 0-224,2-4-64,6-1-64,-2 2-2016,1-3 1088,18-1-3936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49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48 1472,'0'4'7360,"5"-25"-3030,-9 20-3873,4 1-441,0 0 1,0 0-1,0 0 0,0 0 1,0 0-1,-1 0 1,1 0-1,0 0 0,0 0 1,0 0-1,0 0 0,0 0 1,0-1-1,0 1 0,0 0 1,0 0-1,0 0 0,0 0 1,0 0-1,0 0 0,0 0 1,0 0-1,0 0 1,0 0-1,0 0 0,-1 0 1,1-1-1,0 1 0,0 0 1,0 0-1,0 0 0,0 0 1,0 0-1,0 0 0,0 0 1,0 0-1,1 0 0,-1 0 1,0-1-1,0 1 0,0 0 1,0 0-1,0 0 1,0 0-1,0 0 0,0 0 1,0 0-1,0 0 0,0 0 1,0 0-1,0 0 0,0 0 1,0 0-1,0-1 0,0 1 1,0 0-1,1 0 0,-1 0 1,0 0-1,0 0 0,0 0 1,0 0-1,0 0 1,0 0-1,0 0 0,13-8-100,-11 6 91,1 0 1,-1 0 0,1 0-1,0 1 1,-1 0-1,1-1 1,0 1 0,0 0-1,0 0 1,0 0-1,0 1 1,0-1 0,0 1-1,0 0 1,6 0 0,-8 0 34,0 1-4,1 3-72,0 0 0,-1 0 0,0 0 0,0 0 0,0 0 0,0 0 0,0 0 0,-1 8 0,0 0 132,0-1 1,-3 13-1,1-17-69,0 0 1,-1-1-1,0 0 1,0 1-1,-1-1 1,1-1-1,-1 1 1,-1 0-1,-5 5 0,8-9-30,-11 13 8,6-6 110,-1-1 0,-7 14 0,15-22-85,-1 1 1,1-1 0,-1 0 0,0 1 0,1-1 0,-1 1 0,1-1 0,-1 0 0,0 1 0,0-1-1,1 0 1,-1 0 0,0 0 0,0 1 0,-1-2 460,10 0-338,6-1-75,1 1 1,-1 0 0,1 1-1,-1 1 1,1 1-1,-1 0 1,1 0 0,24 9-1,7-4-2800,-11 14-9418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5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1 1312,'5'8'8661,"-5"-8"-8501,-5 5 91,-1 0 1,1 0-1,-1-1 0,0 0 0,-8 4 1,-16 12 576,12-6-443,1 1 0,0 1 0,1 1 0,-13 18 0,-32 48 528,-120 148 515,170-218-1406,6-9 34,1 1 1,0-1-1,0 1 1,-6 10-1,1-4-52,8-9 3,-1-1 0,1 1 0,0-1 0,-1 1 0,1 0 0,0-1 0,0 1 0,0 0 0,0 0 0,-2 4-1,3-5 14,-1 0 0,1 1 0,0-1-1,-1 0 1,1 0 0,0 1-1,0-1 1,0 0 0,0 1-1,0-1 1,0 0 0,0 1 0,0-1-1,0 0 1,1 1 0,-1-1-1,1 0 1,-1 1 0,1-1-1,0 2 1,1 0 31,0 0 0,1-1 0,-1 1 0,0-1 0,1 1 0,-1-1 0,6 3 0,17 15 579,38 39 0,-21-19-221,-16-16-172,43 51 1,-65-70-919,1 1 1,-1-1-1,7 5 1,-8-8 0,-1 0 0,0-1-1,1 1 1,-1-1 0,1 0-1,0 0 1,-1 0 0,1 0 0,0 0-1,0 0 1,4 0 0,23 0-2520,8 2-304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52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7 1728,'0'-7'6480,"1"16"-4928,3-1-1033,1 0 1,-1 0-1,0 1 1,3 12-1,-4-15-414,-1 1-1,2-1 1,-1 0-1,1 0 1,7 9 0,-5-6 56,46 59 320,-31-41-393,0 1 0,-2 0-1,22 45 1,10 55-171,-10-23 406,7 25 205,-42-117-475,-5-12-43,0 1-1,0 0 1,-1 0 0,1 0 0,0 0-1,-1 0 1,1 0 0,-1 0 0,1 0-1,-1 3 1,0-4 470,-9 10-401,7-8-88,-5 4 70,-1 0 0,0-1 0,-1 1 0,1-2 0,-1 1 0,-12 4 0,-8 6 322,1 1-217,-141 88 1683,141-85-2462,1 1 0,0 2 0,-38 41 0,47-46-4838,18-17 5329,0-1 61,0 0 0,-1 0 0,1 0 0,0 0 0,0 1 0,0-1 0,0 0 0,0 0 0,0 0 0,0 0 0,0 1 0,0-1 0,0 0 0,0 0 0,0 0-1,0 1 1,0-1 0,0 0 0,0 0 0,0 0 0,0 0 0,0 1 0,0-1 0,0 0 0,0 0 0,0 0 0,1 0 0,-1 1 0,0-1 0,0 0 0,1 1-428,-1-1 428,0 0 0,0 0 0,1 0 0,-1 0 0,0 0 0,21 6-4088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53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55 3136,'-5'-4'9299,"12"-7"-7777,-8 9-1189,1 1-299,0 1-1,0 0 0,0 0 1,0-1-1,-1 1 1,1 0-1,0-1 0,0 1 1,0 0-1,0-1 1,0 1-1,0 0 0,0-1 1,0 1-1,0 0 1,0 0-1,0-1 0,0 1 1,0 0-1,0-1 1,0 1-1,0 0 0,1-1 1,-1 1-1,0 0 1,0 0-1,0-1 0,0 1 1,1 0-1,-1 0 1,0-1-1,0 1 0,0 0 1,1 0-1,-1-1 1,0 1-1,0 0 0,1 0 1,-1 0-1,7-4 108,0 0 0,0 1 0,0 0 0,0 0 0,0 1 0,1 0-1,-1 0 1,1 1 0,-1 0 0,1 0 0,12 1 0,205 8 664,-224-8-736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7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1 380 1568,'0'4'408,"0"0"0,1 0 1,0 1-1,0-1 0,0 0 0,0-1 0,0 1 0,1 0 1,0 0-1,2 3 0,-4-6-281,1 1-1,0-1 1,-1 0 0,1 0 0,0 0-1,0 0 1,0 0 0,0 0-1,0 0 1,0 0 0,0 0 0,0 0-1,1-1 1,-1 1 0,0 0-1,0-1 1,1 1 0,-1-1 0,0 1-1,1-1 1,-1 0 0,1 0 0,-1 0-1,0 1 1,1-1 0,-1 0-1,1-1 1,-1 1 0,0 0 0,1 0-1,-1-1 1,2 1 0,1-2 7,0-1 0,0 1 0,0 0 0,0-1 0,0 0 0,-1 0 0,1 0 0,-1 0 0,0-1 0,0 1 0,4-7 0,2-5 255,13-27-1,-15 29-384,39-83 834,37-70 495,-46 95-853,-39 78-601,0 0 0,0 0 0,1 1 0,0-1 1,1 0-1,0 0 0,0 0 0,0 1 1,1-1-1,2 11 0,2 7 228,17 47 0,-19-64-26,1 1 1,0-1-1,0 0 1,1 0 0,0-1-1,0 1 1,1-1-1,-1 0 1,2-1-1,11 11 1,-14-13-34,1-2 0,-1 1 0,0 0 1,1-1-1,-1 0 0,1 0 0,0 0 0,0 0 1,-1-1-1,1 0 0,0 0 0,0 0 0,0-1 1,1 1-1,-1-1 0,0 0 0,0-1 1,0 1-1,0-1 0,8-3 0,-1 0 91,0-1 1,0-1-1,0 0 0,-1 0 1,0-1-1,-1-1 0,17-14 1,61-70 268,-53 52-342,-22 25-158,0-2 0,12-19-1,-21 32-582,-2 6 281,-2 13 183,-7 24 238,1-15-37,-11 56 191,10-45 122,-1-1 1,-2 1 0,-1-2 0,-23 47 0,34-80-277,0 1 0,0 0 0,0-1-1,0 1 1,-1-1 0,1 1 0,0-1-1,0 1 1,-1-1 0,1 1-1,0-1 1,-1 1 0,1-1 0,-1 1-1,1-1 1,0 1 0,-1-1-1,1 0 1,-1 1 0,1-1 0,-1 0-1,0 0 1,1 1 0,-1-1-1,1 0 1,-1 0 0,1 0 0,-1 0-1,0 1 1,1-1 0,-1 0-1,1 0 1,-1 0 0,0 0 0,1 0-1,-1-1 1,1 1 0,-1 0 0,0 0-1,-1-1-12,1 0 0,0 0 1,0 0-1,1 0 0,-1 0 0,0 0 0,0 0 0,0 0 0,1 0 0,-1 0 0,1-1 0,-1 1 1,1 0-1,-1 0 0,1-1 0,-1 1 0,1-3 0,0-2-98,0-1 1,0 1-1,0-1 0,1 1 0,0 0 1,1-1-1,0 1 0,-1 0 0,2 0 1,-1 0-1,1 0 0,0 0 0,0 0 0,1 1 1,4-6-1,-2 3 0,0 0 1,1 0-1,0 1 1,1 0-1,-1 0 0,1 1 1,1-1-1,-1 2 1,12-6-1,-7 5 142,1 1 0,0 1-1,0 0 1,0 0 0,27-1 0,-11 3-856,54 4 1,-49 4-1804,-12 3-2526,-18-5 3373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53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3552,'11'-4'3573,"0"0"0,17-3 1,-13 6-2735,1 2 0,-1 0 0,1 0 0,24 6 0,-6-1-693,-4 0-89,-10-3-659,25 3 0,30-3-3984,-32-3 2330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58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 1248,'-9'2'10433,"3"1"-11986,1 0 1653,0 0 0,0 0-1,1 0 1,-5 5 0,-15 9 494,14-11-391,0-1-1,0 2 1,0-1 0,1 2-1,-13 11 1,0 3-89,17-17-54,-1 0-1,1 0 0,0 1 0,-4 6 1,-16 19 353,20-26-338,1 0 0,-1 0 0,1 1 1,0 0-1,-6 12 0,4-6 28,5-11-100,0 1 0,0 0 0,0 0-1,0 0 1,1 0 0,-1 0 0,0 0 0,1 0 0,0 0 0,-1 0 0,1 3 0,0 2 124,0-5-50,0 0 0,-1 0 1,2-1-1,-1 1 1,0 0-1,0 0 1,0-1-1,2 4 0,-2-5-52,1 1 0,-1 0 0,1 0 0,-1-1 0,1 1 0,0 0 0,-1-1-1,1 1 1,0-1 0,-1 1 0,1-1 0,0 1 0,0-1 0,0 1 0,0-1 0,-1 0-1,1 1 1,0-1 0,0 0 0,0 0 0,1 0 0,22 6 244,-18-4-297,0-1 1,0 0-1,0 0 0,0 0 0,0 0 0,11-1 1,-16-1 29,14 0 62,0 0 1,0-1 0,-1-1-1,29-10 1,-30 8-10,-3 1-8,0 0 0,0-1-1,0 0 1,11-9 0,-18 12-19,-1 0-1,1 0 1,-1-1 0,0 1 0,0-1 0,0 1 0,0-1 0,-1 1 0,1-1 0,-1 0 0,1 0 0,-1 0 0,0 0 0,0 0 0,0 0 0,-1 0 0,1 0 0,-1 0 0,0-6 0,0 1-37,0 0-1,-1 0 1,-1 0 0,1 0 0,-1 0 0,-1 1-1,1-1 1,-1 1 0,-5-9 0,6 13-78,1 0 1,-1-1 0,0 1-1,0 1 1,-1-1-1,1 0 1,-1 0 0,1 1-1,-1 0 1,0-1 0,0 1-1,0 0 1,0 0-1,0 1 1,0-1 0,0 1-1,-1-1 1,1 1-1,-1 0 1,1 0 0,-1 1-1,1-1 1,-4 0 0,5 1-137,1 0 1,0 1-1,-1-1 1,1 0-1,0 0 1,-1 1 0,1-1-1,0 1 1,-1-1-1,1 1 1,0-1-1,0 1 1,0 0 0,-1 0-1,1-1 1,-1 3-1,-4 5-2875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4:59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 2560,'0'4'2711,"0"-4"-2642,0 0 1,0 0-1,0-1 0,0 1 0,0 0 1,0 0-1,0-1 0,0 1 1,0 0-1,-1 0 0,1 0 1,0-1-1,0 1 0,0 0 0,0 0 1,-1 0-1,1 0 0,0 0 1,0-1-1,0 1 0,-1 0 0,1 0 1,0 0-1,0 0 0,-1 0 1,1 0-1,0 0 0,0 0 0,0 0 1,-1 0-1,1 0 0,0 0 1,0 0-1,-1 0 0,1 0 1,0 0-1,0 0 0,-1 0 0,1 0 1,0 0-1,0 0 0,0 0 1,-1 0-1,1 0 0,0 1 0,-1-1 1,-3 2 354,0 1 1,0 0 0,1 0-1,-7 6 1,-6 5 230,-17 15 572,28-26-1148,1 1 0,0-1 0,0 0 0,0 1 0,-5 7 0,7-9 14,0 0 1,1 1-1,-1-1 1,1 0 0,0 1-1,0-1 1,0 0 0,0 1-1,1-1 1,-1 1-1,0 0 1,1 3 0,0-1-5,0-1 1,1 1-1,-1-1 1,1 1-1,0-1 1,1 0-1,-1 1 1,1-1 0,0 0-1,0 0 1,0 0-1,0-1 1,1 1-1,5 6 1,-6-8-62,0 0 0,0 0 0,1 0 0,-1 0-1,1 0 1,-1 0 0,1-1 0,0 1 0,0-1 0,0 0 0,-1 1 0,1-1 0,1-1 0,-1 1 0,0 0-1,0-1 1,0 0 0,0 1 0,0-1 0,0-1 0,6 0 0,6-2-88,-1-2 1,1 0-1,-1-1 1,0 0-1,24-15 1,-35 19 22,0 0 1,0 0 0,-1 0 0,1 0 0,0 0 0,-1-1 0,0 0 0,1 1 0,-1-1 0,0 0-1,0 0 1,1-4 0,-2 5 36,0 1-1,-1-1 1,1 0-1,-1 1 0,0-1 1,0 1-1,1-1 1,-1 1-1,0-1 1,0 0-1,-1 1 1,1-1-1,0 1 1,0-1-1,-1 0 0,1 1 1,-1-1-1,1 1 1,-1-1-1,0 1 1,0 0-1,1-1 1,-1 1-1,0 0 0,0-1 1,0 1-1,-1 0 1,-1-2-1,-2 0-242,-1-1 0,0 1 1,0 0-1,0 0 0,-1 1 0,1 0 0,0 0 0,-1 0 0,0 1 1,1 0-1,-1 0 0,-12 1 0,18 0-42,-1 0 0,1 0 0,0 0 0,0 0 0,-1-1 1,1 1-1,0 0 0,0-1 0,0 1 0,0 0 0,-1-1 0,1 0 0,0 1 0,0-1 0,0 1 1,0-1-1,0 0 0,-1-1 0,2 1 37,-1 1 207,1 0-1,0 0 1,0 0 0,0 0-1,0-1 1,0 1 0,0 0 0,0 0-1,0 0 1,0 0 0,0 0-1,0 0 1,0 0 0,0 0-1,0-1 1,0 1 0,1 0-1,-1 0 1,0 0 0,0 0 0,2-1-785,11 0-1857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00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 2976,'-8'-4'4284,"9"5"-4089,0 0 1,-1 0-1,1 0 0,0-1 0,-1 1 1,1 0-1,-1 1 0,1-1 1,-1 0-1,0 0 0,1 0 0,-1 0 1,0 0-1,0 0 0,1 0 1,-1 1-1,0-1 0,-1 2 0,-22 67 2637,21-63-2698,0 0 0,0 1 1,1-1-1,0 0 0,0 0 0,1 10 0,0-14-109,0-1 1,0 1-1,-1-1 1,1 0-1,0 1 0,-1-1 1,0 0-1,0 1 1,1-1-1,-1 0 1,-1 0-1,-1 3 1,3-4-74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0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1824,'0'1'9148,"0"3"-9112,-8 104 5430,-2 13-4015,10-95-2603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01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5 156 1984,'0'0'29,"0"0"0,0 0 0,-1 0 0,1 0 0,0 0 0,0 0 1,0 1-1,0-1 0,0 0 0,0 0 0,0 0 0,-1 0 0,1 0 0,0 0 0,0 0 0,0 0 1,0 0-1,0 0 0,0 0 0,-1-1 0,1 1 0,0 0 0,0 0 0,0 0 0,0 0 0,0 0 0,0 0 1,-1 0-1,1 0 0,0 0 0,0 0 0,0 0 0,0 0 0,0 0 0,0-1 0,0 1 0,0 0 0,0 0 1,0 0-1,6-7 3036,11-2-169,10 3-1035,0-2-1,47-20 1,-23 8-504,-48 18-1238,0 1 0,0 0 0,0 1 0,0-1 0,1 0 0,-1 1 0,0 0 0,0 0 0,0 0 0,0 0 0,0 0 0,1 1 0,-1-1 0,0 1 0,0 0 0,0 0 0,0 0 0,0 0 0,0 0 0,-1 1 0,5 2 0,7 5 512,-12-8-516,-1 0 0,1 0 0,0 0-1,-1 0 1,1 0 0,-1 0 0,1 1-1,1 1 1,-1-1-33,-1-1-1,0 0 1,1 0 0,-1 0 0,1 0-1,-1 0 1,1 0 0,-1 0-1,1 0 1,-1-1 0,1 1 0,0-1-1,0 1 1,-1-1 0,1 0-1,0 1 1,0-1 0,-1 0-1,1 0 1,0 0 0,0-1 0,-1 1-1,1 0 1,0-1 0,0 1-1,-1-1 1,1 1 0,2-2-1,6-3-165,-1 1 0,1-2 0,13-9 0,-17 10-269,4-2-963,-1-1 1,0 0-1,15-18 0,-10 9-2034,-4 9-245,0 3 1185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05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36 1984,'-4'-4'1823,"4"10"490,0 4-1948,-1 9 345,-1-1 1,-1 0-1,0 0 0,-11 29 1,-5 30 334,-7 40 258,9-49-584,11-21-97,5-34-442,-1 0 0,-3 15 0,0-4 122,4-18-260,0-1 0,0 0 0,0 0 0,-4 8 0,5-12-20,1-2-172,0 0 101,0 1 1,0-1 0,0 0-1,0 0 1,0 0 0,0 0-1,0 0 1,0 0 0,0 0-1,-1 0 1,2-3 0,-1 2 10,6-9-65,-1-1 0,-1-1 0,0 1 0,-1-1 0,5-22 1,-3 13 9,4-23 121,-3-1-1,3-61 1,1-13 300,-6 88-173,-1 11 269,1-35 0,-3 35-73,0 15-133,0 12 253,11 128 995,10 59-389,11-25-565,-15-101-373,-17-59-95,1 1 0,0-1-1,0 0 1,4 8 0,-6-15 25,4 4 191,-5-5-253,0 0 1,0-1-1,0 1 1,0 0-1,0 0 1,0 0-1,0-1 1,0 1 0,0 0-1,0 0 1,0 0-1,0-1 1,1 1-1,-1 0 1,0 0-1,0 0 1,0 0-1,0-1 1,0 1-1,1 0 1,-1 0-1,0 0 1,0 0-1,0 0 1,0 0-1,1-1 1,-1 1-1,0 0 1,0 0-1,1 0 1,-1 0-1,0 0 1,0 0 0,0 0-1,1 0 1,-1 0-1,0 0 1,0 0-1,0 0 1,1 0-1,-1 0 1,0 0-1,0 0 1,1 0-1,-1 1 1,0-1-1,0 0 1,0 0-1,1 0 1,-1 0-1,0 0 1,0 0-1,0 1 1,0-1-1,0 0 1,1 0 0,-1 0-1,0 0 1,0 1-1,0-1 1,0 0-1,0 0 1,0 0-1,0 1 1,1-1-1,-1 0 1,0 0-1,0 1 1,7-13 105,-5 10-106,-1 0-1,1 0 1,-1 0 0,0 0-1,0 0 1,2-5 0,20-85-50,-10 44 32,12-84 0,-21 104-20,21-83-152,-16 79-2,-5 6-35,-3 20-186,0 1 0,0-1-1,0 0 1,1 1-1,0-1 1,0 1-1,0 0 1,5-9 0,0 8-993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0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9 3072,'-1'0'87,"0"-1"-1,1 0 1,-1 1-1,0-1 1,1 0 0,-1 1-1,0-1 1,0 1-1,0-1 1,1 1 0,-1-1-1,-10 0 4293,17 28-1733,-7 33-666,-2 1 0,-19 102 1,-5-53-605,4-39-2182,17-62-763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0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123 153 3648,'-2'-12'469,"1"0"-1,1-1 1,0-14 0,0 23-264,1 1 1,-1-1-1,1 1 1,0 0-1,0-1 1,0 1-1,0 0 0,1 0 1,-1 0-1,1 0 1,0 0-1,-1 0 1,1 0-1,1 0 1,-1 1-1,0-1 1,4-2-1,0 0 191,1 1-1,-1 0 1,0 0-1,1 1 1,9-4-1,-13 6-240,0 0 1,0 1-1,0-1 0,0 1 1,0-1-1,0 1 0,0 0 0,0 0 1,0 0-1,0 1 0,0-1 1,0 1-1,0 0 0,0 0 1,0 0-1,3 1 0,1 2 84,0 0-1,-1 1 1,0-1-1,0 1 1,-1 1-1,1-1 0,-1 1 1,0-1-1,0 2 1,-1-1-1,6 10 1,4 11 708,16 44 0,-28-66-818,8 24 673,11 54 0,-15-52-443,-4-22-243,0-1 0,-1 1 1,0 0-1,-1 0 0,1 0 0,-2 0 0,0 0 0,0-1 1,0 1-1,-1 0 0,0 0 0,-1-1 0,0 0 0,0 1 1,-1-1-1,0 0 0,0 0 0,-1-1 0,0 0 0,-1 0 1,1 0-1,-8 7 0,6-8-192,0 1 1,-1-1-1,0-1 1,0 0-1,0 0 1,0 0-1,-1-1 1,0 0-1,1-1 0,-2 0 1,-10 2-1,-1-1-948,-1-1 0,1-1 0,-40-2 0,39-2-2253,-41-8 0,34 5-3224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1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 1984,'12'7'10429,"-4"-6"-11744,241-1 2558,-247 0-806,-7 5-319,-5 4-19,-1 1 1,0-2-1,0 1 1,-1-2 0,-23 13-1,15-9 24,-43 19 256,19-10 15,34-15-277,0-1 1,1-1-1,-1 0 0,-16 3 1,24-6-118,-4 3-1,-2 3 12,26-6 160,11-6-213,-21 5 9,0-1-1,0 1 1,11-1-1,-6 2 46,0 1 0,0 0 0,-1 0 0,1 2 0,0-1 1,16 7-1,-25-8-4,-1 1 0,1-1 1,-1 1-1,0-1 1,0 1-1,0 0 0,0 0 1,0 1-1,0-1 1,0 0-1,-1 1 0,1 0 1,-1 0-1,0-1 1,0 1-1,0 1 0,0-1 1,0 0-1,-1 0 1,0 1-1,1-1 0,-1 1 1,0-1-1,-1 1 1,1-1-1,0 1 0,-1 4 1,-1 7 41,0 0 0,-1-1 0,0 1 0,-1-1 0,-1 0 0,-1 0 0,0 0 0,0 0 0,-9 14 0,7-17 22,1 1 0,-2-1 0,0 0-1,0-1 1,-1 1 0,0-2 0,-1 1 0,0-2 0,-1 1 0,-14 8-1,19-13-44,-1-1 0,1 0 0,-1 0 0,0 0-1,1-1 1,-1 0 0,0-1 0,-1 1 0,1-1-1,-11 0 1,12-2-34,0 1-1,1-1 0,-1 0 1,1 0-1,0 0 1,-1-1-1,1 0 1,0 0-1,0 0 1,0-1-1,0 0 0,0 0 1,1 0-1,-5-4 1,6 5-8,0-1 0,0 1 1,1-1-1,-1 0 0,1 0 1,0 0-1,0 0 0,0 0 0,0 0 1,0-1-1,1 1 0,-1-1 1,1 1-1,-2-7 0,3 8 21,0-1 0,0 1 0,1-1 0,-1 1-1,0-1 1,1 1 0,-1-1 0,1 1 0,0 0 0,0-1 0,0 1 0,0 0-1,0 0 1,0 0 0,1 0 0,-1 0 0,1 0 0,0 0 0,-1 0-1,1 0 1,0 1 0,0-1 0,3-1 0,7-6 81,1 2 1,-1-1-1,2 2 0,-1 0 1,23-7-1,73-13 214,-64 17-486,23-4-1234,-34 8-3538,52-16 0,-65 14 2685,3 6 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37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61 5152,'-50'-35'2336,"16"26"-2048,24 5-128,6 4-160,4-7-352,9 7 192,14-5-576,3 10 416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2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23 3072,'-10'-8'5930,"12"6"-5647,0 0-1,0 1 0,0 0 1,0-1-1,1 1 1,-1 0-1,1 0 0,-1 0 1,0 0-1,1 1 0,-1-1 1,1 1-1,0 0 0,-1-1 1,1 1-1,-1 0 1,4 1-1,-5-1-85,-1 1-158,1 0-1,-1 0 1,0 0-1,1 0 1,-1 0-1,1 0 0,-1 0 1,1 0-1,0 0 1,0 2-1,7 10 3,-8-6-13,0-1 0,1 1 0,-2-1 0,1 0 0,-1 1 0,0-1 0,0 0-1,-3 8 1,-21 49 213,19-48-194,-10 12 42,13-23-20,1 0-1,-1 0 0,1 0 0,0 0 1,0 0-1,0 0 0,0 1 1,-1 7-1,9 3 849,-5-14-894,0 0-1,0 1 1,0-1-1,0 0 1,0 0-1,0 0 1,0 0-1,0-1 1,1 1-1,-1 0 1,0 0-1,1-1 1,-1 1-1,0-1 1,3 1-1,21 6-14,18-6-86,-35-2-962,0 1 0,0 0-1,0 1 1,0 0 0,13 3-1,-7-1-3193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3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0 1248,'-5'3'6720,"2"-1"-7083,0 0 734,0-1 1,1 0-1,-1 0 0,0 0 1,0-1-1,0 1 0,-5 0 779,-5 4 2333,44-6-3176,53-7-1,-68 6-272,0 1 0,0 1-1,19 2 1,6-1-121,-40-1 157,0 0-113,5 0 22,-4 0 170,17 4-293,-9 1 181,-3-5 1,-5 0-28,17 3-79,-18-2 37,1 3 37,-1-3-9,-1-1-1,1 1 1,-1 0-1,0 0 1,1 0-1,-1 0 1,0 0 0,0 0-1,1 0 1,-1 0-1,0 0 1,0 0-1,0 0 1,0 0-1,0 0 1,-1 0-1,1 0 1,0 0-1,-1 1 1,-9 19-135,3-10 101,-46 86-25,13-26 99,27-49-40,-1 0 1,0-1-1,-2-1 1,-35 36-1,25-32 195,0-1 0,-2-2 0,-33 20 1,-143 91 767,194-126-861,1 1 0,-10 9 0,18-15-93,1-1 0,-1 1 0,1-1 0,-1 0 1,1 1-1,-1-1 0,1 0 0,-1 0 0,0 1 1,1-1-1,-1 0 0,0 0 0,1 0 0,-1 0 0,1 0 1,-2 0-1,1 0 189,8 1-34,7 0-42,0 0 0,0-1-1,0 0 1,1-1-1,15-3 1,16-2 99,207-11 322,-220 16-620,7-2-766,-28 2-63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4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64 4320,'-4'0'4293,"18"-1"-2434,0 0 0,15-4 0,4-1-737,78-6 287,39-4-2353,-51-2-6817,-71 14 3393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5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2816,'5'-2'7563,"11"1"-7198,3 0 21,-11-1-71,1 1 0,-1 1 0,18 0 0,-25 0-304,1 0 0,-1 0 0,1 0 0,-1 0 0,1 0 0,-1 1 1,1-1-1,-1 1 0,1-1 0,-1 1 0,1 0 0,-1-1 1,0 1-1,1 0 0,-1 0 0,0 0 0,0 0 0,0 0 0,0 0 1,0 0-1,0 0 0,0 1 0,0-1 0,0 0 0,0 1 0,-1-1 1,1 0-1,0 1 0,-1-1 0,1 1 0,-1 1 0,1 4 36,-1 0-1,0 0 0,-1 0 1,0 1-1,0-1 0,0 0 1,-1-1-1,0 1 0,0 0 1,-1 0-1,-6 12 0,1-6 223,0 0-1,-1-1 1,-1 0-1,-16 18 1,24-29-208,1 0 1,0 0-1,0 1 0,-1-1 1,1 1-1,0-1 0,0 1 1,1 0-1,-1-1 1,0 1-1,0 0 0,1-1 1,-1 1-1,1 0 0,0 0 1,-1 0-1,1-1 0,0 1 1,0 3-1,1-3-27,-1-1-1,1 0 1,-1 0-1,1 1 0,-1-1 1,1 0-1,0 0 1,-1 0-1,1 0 1,0 0-1,0 0 1,0 0-1,0 0 0,0 0 1,0-1-1,0 1 1,0 0-1,0 0 1,1-1-1,-1 1 1,0-1-1,0 1 0,1-1 1,-1 0-1,0 1 1,0-1-1,1 0 1,0 0-1,20 2-145,38-2 0,-24-1-1146,6-3-3985,-19 3-138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8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44 135 2496,'7'-3'5127,"-6"3"-4996,17 4 1455,13 2-398,16-3-448,-30-2-619,0 0 0,20-2 1,-20 0-77,0-1 0,1-1 1,-1-1-1,0-1 0,24-9 1,-38 12-50,-1 1 0,0 0 1,0-1-1,0 0 1,0 1-1,0-1 1,0 0-1,0 0 0,-1 0 1,1 0-1,-1 0 1,1-1-1,-1 1 0,0 0 1,0-1-1,0 1 1,0-1-1,0 1 0,-1-1 1,1 1-1,-1-1 1,1 0-1,-1 1 1,0-1-1,0 0 0,0 1 1,-1-1-1,1 1 1,-1-1-1,1 0 0,-1 1 1,0-1-1,0 1 1,0 0-1,0-1 0,0 1 1,-1 0-1,1-1 1,-1 1-1,1 0 1,-1 0-1,0 0 0,0 1 1,0-1-1,0 0 1,0 1-1,0-1 0,0 1 1,-1 0-1,1-1 1,-1 1-1,1 0 0,-1 1 1,-2-2-1,-7 0 81,0 1-1,0 1 0,0 0 0,0 0 0,0 2 1,0-1-1,-16 5 0,-7 4 673,-38 16-1,62-22-463,0 1 0,1 0 0,-1 1 0,1 0 0,-10 8 0,17-11-198,0-1-1,0 1 1,0 0-1,0 0 1,1 0 0,-1 0-1,1 0 1,0 0-1,0 1 1,0-1-1,0 1 1,1 0-1,-1-1 1,1 1-1,0 0 1,0 0-1,0 0 1,0 6-1,2-7-10,-1 1-1,1-1 1,0 1-1,0-1 1,0 1-1,1-1 1,-1 0-1,1 1 0,-1-1 1,1 0-1,0 0 1,1 0-1,-1-1 1,0 1-1,1 0 0,0-1 1,-1 0-1,1 1 1,6 2-1,1 2 62,2 0-1,-1-1 1,1-1 0,16 6-1,9-1-130,0-1-1,1-2 0,48 2 1,-72-8-1028,0-1 1,25-2-1,28-11-5748,-40 7 1672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0 3072,'-1'0'75,"0"0"1,0 0-1,0 1 1,0-1-1,0 0 1,0 0-1,0 1 1,0-1-1,1 0 0,-1 1 1,0-1-1,0 1 1,0-1-1,1 1 1,-1 0-1,0-1 1,1 1-1,-1 0 0,0-1 1,1 1-1,-1 0 1,1 0-1,-2 1 1,-7 25 1714,4-10 321,-48 136 3877,12 4-4179,4 13-1388,26-136-2104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1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426 1 2912,'-9'9'2282,"3"-2"-1335,0 0 0,-1-1-1,-13 12 1,-44 13 763,26-11-554,-68 25-1,67-30-549,-59 33-1,95-46-531,0 0 1,0 0-1,0 0 1,0 0-1,0 0 1,0 1-1,1-1 1,-4 5-1,6-6-56,-1-1-1,1 1 0,-1 0 0,1-1 1,0 1-1,0 0 0,-1-1 0,1 1 0,0-1 1,0 1-1,0 0 0,-1-1 0,1 1 1,0 0-1,0 0 0,0-1 0,0 1 1,0 0-1,1-1 0,-1 1 0,0 0 0,0-1 1,0 1-1,1 0 0,-1-1 0,0 1 1,0-1-1,1 1 0,-1 0 0,1-1 0,-1 1 1,1-1-1,-1 1 0,0-1 0,1 1 1,0-1-1,-1 0 0,1 1 0,-1-1 1,1 1-1,0-1 0,-1 0 0,1 0 0,-1 1 1,1-1-1,0 0 0,-1 0 0,2 0 1,7 3 119,0-1 0,0 0 1,-1 0-1,1-1 1,15 0-1,46-5 179,-42 1-214,-26 3-95,183-12-745,-62 8-4893,-89 4 3759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25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0 127 576,'9'0'4363,"-7"0"-4091,6 3-172,1-1 0,-1-1 1,1 0-1,0 0 1,12-1-1,136-8 247,140 2-198,-273 6-168,42 5 1,-32-1 87,1-2 0,49-3 0,-23 0-47,298 1-102,-273 6-17,-61-3 149,0-1 0,49-3 0,11-1 40,-63 3 113,0-1 0,0-1 0,34-6 0,-43 4-79,0 2 0,0 0 0,1 1 0,24 2 0,6 0 198,58 7 327,82-9-342,-154 1-293,-20 0-11,1-1 1,0 0-1,12-1 1,68-8-6,-66 7-25,1 0 0,40 4-1,-9-1-42,-12-1 68,113-3 240,-97-2-331,-26 4 46,-29 1 49,0 0 0,1 0 0,-1 0 0,0-1 1,1 0-1,6-2 0,-8 1 74,1 2 0,-1-1-1,1 0 1,0 1 0,-1 0 0,9 2-1,5-2 120,90-8-170,-66 8 91,-15 1-182,1-1 0,45-6-1,-47 3 55,0 0-1,49 4 0,-26 0-15,135-1-124,-86-3 444,-91 1-294,-6 1 0,-1 0 0,0 1 0,1-1 0,-1 1 0,0 0 0,1-1 0,-1 1 0,1 0 0,-1 0 0,1 0 0,-1 0 0,3 0 0,2 0-4,2 0-21,0 0 0,0 1 0,0-1 1,10 4-1,-9-3 0,-1 0 1,1 0 0,-1-1 0,18-1-1,0 0-40,187 4-452,-205-3 533,1-1 0,-1-1 0,9-1 0,-9 1-45,1 0 1,16 0-1,-7 1 14,0-1 0,21-5 0,0 0 76,40-2-125,-11-3 171,-59 11-153,1 0 0,15 1 0,17-2 339,-24 1-238,-14 2-64,-1-1-1,1-1 1,0 1-1,-1 0 0,1-1 1,-1 0-1,5-1 0,-1-1 146,0 1-1,1 0 0,13-2 1,7-1 112,-4-2-191,1 2 0,-1 1 1,48-1-1,-71 5-30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27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1472,'1'0'77,"-1"0"0,0-1 0,1 1 0,-1 0 0,0-1 0,1 1 0,-1 0 0,0 0 0,1-1 1,-1 1-1,0 0 0,1 0 0,-1 0 0,1 0 0,-1 0 0,1-1 0,-1 1 0,0 0 0,1 0 0,-1 0 0,1 0 0,-1 0 0,1 0 0,0 1 0,14-1 1878,-13 0-2060,0 0 851,-1 0-631,-1 0 0,1-1-1,0 1 1,-1 0 0,1 0-1,0 0 1,0 0 0,-1 0-1,1 1 1,0-1 0,-1 0-1,1 0 1,0 0 0,-1 1-1,1-1 1,-1 0 0,1 0-1,0 1 1,13 5 645,-11-3-577,-1 0 1,0-1-1,1 1 0,-1 0 1,0 0-1,0 1 0,-1-1 0,1 0 1,-1 1-1,1-1 0,-1 0 1,0 1-1,1 5 0,2 6-29,22 79 979,-18-61-822,2 0 1,1-1-1,22 47 1,-15-43-168,-13-24-41,0-1 0,2 1 0,-1-1 0,1 0 0,17 19 0,-14-19-142,6 6 286,-14-16-97,-2 0-151,1 0 1,-1 0 0,0 0-1,1-1 1,-1 1 0,1 0-1,-1 0 1,1-1 0,0 1 0,-1 0-1,1-1 1,0 1 0,-1-1-1,1 1 1,0-1 0,0 1-1,1 0 1,0-2 19,1 1 0,0 0 0,-1-1 1,1 0-1,-1 1 0,0-1 0,1 0 0,-1 0 0,1 0 0,-1-1 0,0 1 0,0-1 0,0 1 1,0-1-1,2-2 0,4-4-170,-1 0 1,9-12 0,-12 15 103,24-37-380,42-83-1,-33 53 494,-24 50-32,79-132 284,-73 123-326,-11 18-110,1 0-1,12-14 1,-19 25-14,-1 1-1,0-1 0,1 0 1,-1 1-1,0-1 1,0 0-1,0 0 0,0 0 1,0 0-1,0 0 0,0 0 1,-1 0-1,1 0 1,-1-3-1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27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 2560,'-4'0'6272,"99"-8"-4043,-77 7-1933,-9 0-171,-1 1-1,1 0 0,13 2 0,-21-2-118,1 0-1,0 0 1,-1 1-1,1-1 0,0 1 1,-1-1-1,1 1 0,-1 0 1,1 0-1,-1-1 1,1 1-1,-1 0 0,0 0 1,0 1-1,1-1 1,-1 0-1,0 0 0,0 0 1,0 1-1,0-1 0,0 1 1,0-1-1,0 3 1,0-2-4,-1-1 0,0 0 0,-1 0 1,1 1-1,0-1 0,0 0 0,0 0 0,-1 0 1,1 1-1,-1-1 0,1 0 0,-1 0 1,1 0-1,-1 0 0,0 0 0,0 0 0,1 0 1,-1 0-1,-2 2 0,-20 20 258,18-19-239,-125 109 331,121-105-248,1 1 0,1 0 0,-7 11 0,13-19 168,4-1 0,9-2 50,1 1-1,12-4 1,2 0-156,118-15-372,-49 11-3471,-73 9 1805,-3 0-1525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0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393 521 3232,'0'0'1035,"-4"-11"314,-12 11-546,1 1 0,-1 1 0,0 0 1,-23 6-1,-2 3-253,20-6-342,0 0 0,1 2-1,0 0 1,-24 13 0,34-14-168,0 1-1,0 0 1,0 1-1,1 0 1,0 0-1,-11 15 1,15-17-51,1 0 0,-1 1 1,1 0-1,1 0 1,-1 0-1,1 0 0,0 0 1,1 1-1,-1-1 1,-1 15-1,4-20 40,-1 0 0,1 1 1,0-1-1,0 0 0,0 0 0,0 0 0,0 1 1,1-1-1,-1 0 0,1 0 0,-1 0 1,1 0-1,0 0 0,0 0 0,0 0 0,0 0 1,0 0-1,0 0 0,0 0 0,1-1 0,-1 1 1,1 0-1,-1-1 0,1 1 0,0-1 0,0 0 1,-1 1-1,1-1 0,0 0 0,0 0 1,0 0-1,0-1 0,0 1 0,1 0 0,-1-1 1,0 1-1,0-1 0,0 0 0,0 0 0,1 0 1,-1 0-1,0 0 0,2-1 0,8-1 70,-1-1-1,-1 0 0,1-1 1,0 0-1,12-7 0,50-34 380,-53 32-362,11-10 66,0-2-1,42-44 0,-65 61-93,1-1 0,-2 0 0,10-13 0,-17 21-87,0 1 1,0 0-1,1-1 0,-1 1 1,0-1-1,0 1 0,0-1 0,0 1 1,0-1-1,0 1 0,0-1 0,0 1 1,0-1-1,0 1 0,0 0 1,0-1-1,0 1 0,0-1 0,0 1 1,0-1-1,0 1 0,0-1 0,-1 1 1,1-1-1,0 1 0,-1-1 1,1 1-15,0 0 0,0-1 0,0 1 1,0 0-1,-1 0 0,1 0 1,0 0-1,0 0 0,0 0 0,-1-1 1,1 1-1,0 0 0,0 0 1,0 0-1,-1 0 0,1 0 0,0 0 1,0 0-1,0 0 0,-1 0 1,1 0-1,0 0 0,0 0 0,-1 0 1,1 0-1,0 0 0,0 0 1,0 0-1,-1 0 0,1 0 0,0 0 1,0 0-1,0 0 0,-1 1 1,1-1-1,0 0 0,0 0 0,0 0 1,0 0-1,-1 0 0,1 1 1,0-1-1,0 0 0,0 0 0,0 0 1,0 0-1,-1 1 0,-2 5-19,0 1-1,1-1 1,0 1-1,0-1 1,0 1-1,0 0 0,1 0 1,1 0-1,-1-1 1,1 1-1,0 0 1,0 0-1,1 0 1,3 13-1,-3-15 86,0-1-1,0 1 1,0-1-1,1 0 1,0 0 0,0 1-1,0-1 1,1 0-1,-1 0 1,1-1-1,0 1 1,0-1-1,0 1 1,0-1 0,1 0-1,-1 0 1,1 0-1,0-1 1,0 1-1,0-1 1,0 0-1,0 0 1,9 2 0,-9-3 4,0-1 1,0 1 0,0-1 0,0 0 0,0-1-1,1 1 1,-1-1 0,0 0 0,0 0 0,-1 0-1,1 0 1,0-1 0,0 1 0,5-4 0,5-4 90,1 0 0,14-13 1,-20 15-75,124-85 338,7-6-29,-123 84-346,-1-1 0,0 0 1,-1-1-1,0 0 0,-2-2 1,0 1-1,0-2 0,-2 0 1,-1 0-1,0-1 0,-1 0 1,-1 0-1,6-28 0,-11 38-7,15-75 43,-16 72-79,-1-1 1,0 0-1,-1 1 1,-2-17-1,2 29-13,0 0-1,0 0 1,0 0 0,0 0-1,0 0 1,0 0 0,0 0-1,-1 0 1,1 0-1,0 0 1,-1 0 0,1 0-1,-1 0 1,1 1 0,-1-1-1,1 0 1,-1 0-1,1 0 1,-1 1 0,0-1-1,0 0 1,1 1 0,-1-1-1,0 1 1,0-1-1,0 1 1,0-1 0,0 1-1,0-1 1,1 1 0,-1 0-1,0 0 1,0-1-1,0 1 1,0 0 0,0 0-1,-2 0 1,0 0-24,1 1 0,-1 0 0,0 0 0,0-1-1,1 1 1,-1 1 0,1-1 0,-1 0 0,1 1 0,0-1 0,-4 4 0,-1 2-28,0 0-1,-9 12 1,5-5 18,-12 15-74,1 2 0,1 0-1,2 2 1,2 0 0,0 1-1,3 0 1,-20 67 0,32-92 129,0-1 1,0 1-1,1-1 1,0 1 0,1-1-1,0 1 1,0 0 0,0-1-1,3 12 1,-1-13 43,0-1 0,0 1 0,1-1 0,0 0 0,0 0 0,0 0 0,0 0 0,1-1 0,0 0 0,0 1 0,1-1 0,8 7 0,-7-6 15,1-1 0,0 0 0,0 0 0,1-1 0,0 0 0,-1 0 0,1-1 0,0 0 0,1 0 0,-1-1 0,9 2 0,-5-3 28,-1 0 1,1 0 0,-1-1-1,1-1 1,0 0 0,-1-1-1,17-4 1,-5-1-8,0-1 0,0-2 1,-1 0-1,-1-1 0,0-1 0,0-1 0,23-20 0,-17 11-167,-16 11-26,1 2 0,0 0 1,21-12-1,-32 20 90,1 0-1,-1 0 1,1 0-1,0 1 1,0-1 0,-1 0-1,1 1 1,0-1-1,0 1 1,0 0-1,-1 0 1,1 0-1,0-1 1,0 2 0,0-1-1,0 0 1,-1 0-1,1 1 1,0-1-1,0 1 1,0-1 0,-1 1-1,1 0 1,0-1-1,-1 1 1,1 0-1,-1 0 1,1 0 0,-1 1-1,1-1 1,-1 0-1,0 0 1,1 1-1,0 1 1,1 2 36,-1-1 1,0 1-1,0 0 1,0-1-1,0 1 0,-1 0 1,0 0-1,0 0 1,0 0-1,-1 0 0,1 7 1,-1 74 117,0-85-100,-1 0-1,1 0 1,0 0-1,0 0 1,1 0 0,-1 0-1,0 0 1,0 0-1,0 0 1,1 0 0,-1 0-1,0 0 1,1 0-1,-1 0 1,1 0 0,-1 0-1,1 0 1,0-1-1,1 3 1,-2-3-4,1 0 1,0 1-1,-1-1 0,1 0 1,0 0-1,0 0 0,0 1 1,-1-1-1,1 0 0,0 0 1,0 0-1,0 0 1,-1 0-1,1-1 0,0 1 1,0 0-1,-1 0 0,1 0 1,1-1-1,4-2 107,1-1 0,-1 1 0,0-1 1,8-7-1,-8 6-125,19-13-141,0 1 0,1 1 0,1 2 1,0 0-1,1 2 0,0 1 0,1 1 1,37-7-1,-64 16 103,1 1 1,-1-1 0,1 1-1,-1 0 1,1 0 0,-1 0-1,1 0 1,-1 1-1,1-1 1,-1 0 0,0 1-1,1 0 1,-1 0-1,0 0 1,4 2 0,-4-2 19,-1 0 1,1 0-1,-1 1 1,0-1-1,1 1 1,-1-1-1,0 1 1,0 0-1,0-1 1,0 1-1,-1 0 1,1-1-1,0 1 1,-1 0-1,1 0 1,-1 0-1,0 0 1,0 0-1,1 0 1,-1 0-1,-1 2 0,2 6 20,-1-6 14,1 0-1,-1 0 1,0 0-1,0 0 1,0 0-1,-1-1 1,1 1-1,-1 0 1,0 0-1,-2 4 0,3-6 550,3-3-193,12-4-39,17-13-287,-8 2-229,-20 12 77,1 0 1,0 1 0,1-1 0,-1 1 0,1 0 0,-1 0-1,1 1 1,0 0 0,0 0 0,0 0 0,0 1-1,10-2 1,-15 3 83,0 1 0,0-1 0,-1 0-1,1 0 1,0 1 0,0-1 0,0 0 0,0 1-1,0-1 1,-1 1 0,1-1 0,0 1 0,0-1-1,-1 1 1,1-1 0,0 1 0,-1 0 0,1 0 0,-1-1-1,1 1 1,-1 0 0,1 0 0,-1-1 0,0 1-1,1 0 1,-1 0 0,0 0 0,1 0 0,-1 0-1,0 0 1,0-1 0,0 3 0,1 4-16,-1 1 0,1 0 0,-2 8 0,1-4 19,-1-8-9,3 22 133,-2-25-101,0 0-1,0 0 0,0 0 0,0 0 0,1 0 0,-1-1 0,0 1 1,0 0-1,1 0 0,-1 0 0,1-1 0,-1 1 0,1 0 1,-1-1-1,1 1 0,-1 0 0,1-1 0,0 1 0,-1-1 0,1 1 1,0-1-1,0 1 0,-1-1 0,3 1 0,3 0 48,0-1 0,0-1 0,0 1 0,0-1 0,0 0-1,0-1 1,0 1 0,0-1 0,-1 0 0,7-3 0,-1 0-2,83-26 203,51-20-142,-37 10-288,-93 36 52,-6 2-259,-12 6-167,-8 7 394,-8 9 122,13-14-14,1 0-1,-1 1 0,1 0 0,-8 12 0,9-12 33,1 0 0,-1 1 0,1-1 0,1 1 0,-1 0-1,1 0 1,-2 10 0,4-15 16,0 1 1,0-1-1,0 0 0,0 1 0,0-1 1,1 0-1,-1 1 0,1-1 1,-1 0-1,1 0 0,0 0 1,0 0-1,0 1 0,0-1 0,0 0 1,0 0-1,1-1 0,-1 1 1,1 0-1,-1 0 0,1-1 0,-1 1 1,1-1-1,0 1 0,0-1 1,0 0-1,4 2 0,-2 0 48,1-1-1,0 0 1,0 0-1,0-1 1,0 1-1,0-1 1,1 0 0,6 0-1,-9-1 0,0 0 0,0 0-1,0-1 1,0 1 0,-1-1-1,1 1 1,0-1 0,0 0-1,0 0 1,-1 0 0,1 0 0,0-1-1,-1 1 1,1-1 0,-1 0-1,3-2 1,4-3 43,-7 5-59,1-1-1,0 1 1,0-1 0,-1 1-1,0-1 1,1 0-1,-1 0 1,0 0-1,0 0 1,-1 0-1,1 0 1,1-6-1,-1 3 3,-1 0 1,0 0-1,0 0 0,0-1 0,-1 1 0,0 0 0,-1-11 0,0 15-84,1-1-1,-1 0 1,0 1 0,0-1 0,0 1 0,0-1-1,0 1 1,0 0 0,-1-1 0,1 1 0,-1 0-1,1 0 1,-1 0 0,0 0 0,0 0 0,0 0-1,0 1 1,0-1 0,0 0 0,-1 1 0,-2-2-1,4 3 28,-19-7-235,19 7 219,0 0-1,0-1 1,1 1 0,-1 0 0,0 0 0,0 0 0,0 0 0,0 1 0,0-1 0,0 0 0,0 0 0,1 0 0,-1 1 0,0-1 0,0 1 0,0-1 0,0 0 0,1 1 0,-1-1 0,-1 2 0,1-2 9,1 1-1,-1-1 1,1 1-1,0-1 1,-1 1-1,1-1 1,-1 1-1,1-1 0,0 1 1,-1-1-1,1 1 1,0-1-1,0 1 1,-1-1-1,1 1 1,0 0-1,0-1 1,0 1-1,0-1 1,0 1-1,0 0 1,0-1-1,0 1 1,0 0-1,0-1 1,0 1-1,0-1 1,0 1-1,0 0 1,1-1-1,-1 1 1,0-1-1,0 1 0,1-1 1,0 2-1,0 3 48,1-1-1,1 1 1,-1-1-1,1 0 0,-1 1 1,1-1-1,0 0 0,6 4 1,-7-6 7,-1-1 0,1 1 1,0-1-1,0 0 0,1 0 0,-1 0 0,0 0 1,0 0-1,0-1 0,1 1 0,-1 0 1,0-1-1,1 0 0,-1 0 0,0 1 1,1-2-1,-1 1 0,0 0 0,5-1 0,7-3 72,0-1 0,0 0 0,-1-1-1,1 0 1,-1-1 0,20-15 0,5-1 39,24-17-24,16-10-701,-68 44 489,1 1 1,-1 0-1,1 1 0,0 0 1,21-3-1,-31 6 67,1 1 0,-1 0 0,1 0 0,-1 0 0,1 0 0,-1 0 0,1 0 0,-1 0 0,1 0 0,-1 1 0,1-1 0,-1 1 0,0-1 0,1 1 0,-1-1 0,0 1-1,1 0 1,-1 0 0,0 0 0,2 1 0,-1 0 15,-1 0 0,1 0 0,-1 0 0,0 0 0,0 0 0,0 0 0,0 0 0,0 1 0,0-1 0,0 0 0,0 4 0,0 5 28,0-1 1,-1 0-1,0 0 1,-2 19-1,0-16-6,-1 0 0,0 0 0,-8 22 0,8-29 101,1 0 0,-1 0-1,0 0 1,-1 0 0,0-1 0,1 1 0,-1-1 0,-1 0 0,-5 5 0,9-9-62,-1 0 0,1-1 0,-1 1 0,1 0 1,-1 0-1,1-1 0,-1 1 0,0-1 0,1 0 0,-1 1 1,0-1-1,1 0 0,-1 0 0,0 0 0,0 0 0,1 0 1,-1 0-1,0-1 0,1 1 0,-1-1 0,0 1 0,1-1 0,-1 1 1,1-1-1,-1 0 0,1 0 0,-1 0 0,1 0 0,-1 0 1,-1-2-1,-6-5 29,0 0 0,0-1-1,-10-13 1,7 7-179,10 14 42,1-1 0,-1 1 0,1-1 0,0 1 0,0-1 0,0 0 0,0 0 0,0 0 0,0 0 0,0 0 0,0 0 0,1 0 0,-1 0 0,1 0 0,-1-3 0,60 29-1579,-35-17 1757,-1-1 0,1-1 0,0-2 0,1 0 0,-1-2 0,0 0 0,1-2 0,-1 0 0,37-8 0,-49 6-55,-1-1 1,0 0-1,-1-1 0,1 0 0,12-9 0,-5 4-72,2-2 43,-1-1 0,0-1-1,-1-1 1,0 0 0,-1-1 0,-1-1-1,22-29 1,4-15 45,36-68 0,-45 72-188,27-44-378,-54 94 298,-6 8 174,1-1 1,-1 1 0,0-1 0,0 1 0,0-1 0,0 1-1,0-1 1,0 1 0,0-1 0,0 1 0,0-1 0,0 1 0,0-1-1,0 1 1,0-1 0,0 1 0,0-1 0,0 1 0,0-1 0,-1 1-1,-54 300-392,53-277 448,1-1 1,2 0-1,0 0 0,1 0 0,1 0 0,2 0 1,0-1-1,1 1 0,13 30 0,-14-42-16,1-1 0,0 1 1,10 12-1,-12-19-436,-1 0 0,0 0 1,1 0-1,0 0 0,0-1 0,0 1 1,0-1-1,0 0 0,9 4 1,-13-7 300,1 0 1,-1 0 0,1 0 0,-1 0 0,1 0-1,-1 0 1,1 0 0,-1 0 0,1 0 0,-1 0-1,1 0 1,-1 0 0,1 0 0,-1 0 0,1 0-1,-1-1 1,0 1 0,1 0 0,-1 0 0,1-1-1,-1 1 1,0 0 0,1 0 0,-1-1 0,1 1-1,-1-1 1,0 1 0,0 0 0,1-1 0,-1 1-1,0-1 1,0 1 0,1 0 0,-1-1 0,0 1-1,0-1 1,0 1 0,0-1 0,0 1 0,0-1-1,0 1 1,0-1 0,0 1 0,0-1 0,1-1-349,3-7-984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2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0 275 3136,'7'0'1776,"-1"0"-1251,-1 0-265,0 0 1,0 0 0,0 0 0,0 0-1,0-1 1,0 0 0,0 0 0,0-1-1,0 1 1,-1-1 0,1 0 0,5-3-1,7-6-134,-1-1-1,0-1 0,0 0 1,-2-1-1,15-17 0,-26 27-84,0 1-1,-1-1 0,1 1 1,-1-1-1,1 0 0,-1 0 0,-1 0 1,4-8-1,-5 11 109,-5 14 166,-6 25 43,-11 36 143,-35 82 0,19-57 367,19-47-685,15-41-153,-1 0 1,-1 0 0,-6 10-1,10-19 256,5-6-340,5-10-151,1-6-89,-7 16 244,-1 0 1,1-1-1,0 1 0,-1 0 1,1-5-1,2-10-60,1 1-1,8-19 1,3-8-162,-9 20 234,71-217-174,-71 222 296,1 0 1,11-19-1,-14 31-42,0 1-1,0-1 1,0 1 0,1 0-1,0 0 1,1 1 0,9-8-1,-14 12-6,0 1 1,-1 0-1,1-1 0,0 1 0,0 0 0,0 0 1,1 0-1,-1 0 0,0 1 0,0-1 0,0 1 1,1-1-1,-1 1 0,0 0 0,1 0 0,-1-1 0,0 2 1,3-1-1,-2 1 16,0 0 0,-1 0 0,1 0 0,-1 0 0,0 1 0,1-1 0,-1 0 0,0 1 0,0 0-1,0 0 1,0 0 0,0 0 0,2 2 0,3 7 119,0 0 0,0 0-1,-1 1 1,-1 0 0,5 14-1,-3-5 25,0 0-1,-2 1 0,0 0 1,-2 0-1,0 0 0,-1 1 1,-2 24-1,0-41-98,-1 0 0,0 1 0,0-1-1,-1 0 1,0 0 0,0 0 0,0 0 0,-1 0 0,0 0 0,0-1 0,0 1 0,-1-1 0,0 0 0,-8 9 0,9-11-90,-1 0 1,0 0 0,0 0 0,0-1 0,0 0 0,0 1 0,0-1-1,-1-1 1,1 1 0,-1-1 0,0 1 0,1-1 0,-1-1-1,0 1 1,1-1 0,-1 1 0,0-1 0,0-1 0,0 1 0,-5-2-1,3 1-318,-6-1-288,0-1 0,0 0 0,-18-8 0,29 10 243,-1 0 0,1 0-1,0 0 1,0 0 0,0 0 0,0 0-1,0-1 1,0 1 0,0-1 0,0 0-1,0 1 1,1-1 0,-1 0 0,1 0-1,-1 0 1,1 0 0,0 0 0,0-1 0,0 1-1,0 0 1,0-1 0,0 1 0,1 0-1,-1-1 1,0-3 0,1 5 239,0 1-1,1 0 1,-1-1 0,0 1-1,0-1 1,0 1 0,0-1-1,1 1 1,-1 0 0,0-1 0,0 1-1,1 0 1,-1-1 0,0 1-1,1 0 1,-1-1 0,0 1 0,1-1-1,12-10-1869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30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53 2144,'-10'-13'6153,"11"13"-6040,14-8 1352,0 2 0,25-9 0,-35 14-1273,36-7 766,-38 7-936,0 1 0,0 0 0,0 0 0,0 0 0,0 0 0,0 1 0,0-1 0,0 1 0,0 0 0,5 2 0,-8-2 4,1 0 0,-1 0 0,0 1 0,1-1 0,-1 0-1,0 0 1,0 1 0,0-1 0,0 0 0,0 1 0,0-1 0,0 0 0,0 0 0,-1 1 0,1 0 0,0-2-9,-3 9 22,1 0 0,-1-1 1,-1 1-1,1-1 0,-1 0 0,-1 0 1,1 0-1,-8 7 0,3-3 281,-1 0-1,-1-1 1,-23 19 0,34-30-299,0 0 1,0 0-1,0 0 1,0 0-1,-1 0 1,1 0 0,0 0-1,0 1 1,0-1-1,0 0 1,0 0-1,0 0 1,0 0-1,-1 0 1,1 0-1,0 1 1,0-1-1,0 0 1,0 0-1,0 0 1,0 0-1,0 1 1,0-1-1,0 0 1,0 0 0,0 0-1,0 0 1,0 1-1,0-1 1,0 0-1,0 0 1,0 0-1,0 0 1,0 1-1,0-1 1,0 0-1,0 0 1,0 0-1,1 0 1,-1 1-1,0-1 1,0 0-1,0 0 1,0 0 0,0 0-1,0 0 1,12 6 171,15-2-252,-13-5-728,-1 0-1,0-1 0,15-4 1,-2 0-1406,-9 2-211,-12 3 1713,0-1 1,0 1 0,1 1-1,5-1 1,21 5-2766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35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1 889 2080,'6'-2'3707,"51"-19"-1521,-32 9-2080,-1-1-1,-1-1 1,-1-2-1,25-20 1,-30 21-84,-1-1 0,-1 0-1,0 0 1,-1-2 0,13-21 0,50-100-77,-61 109 64,12-29 82,-2-1 0,26-91-1,-46 125-116,-1 0-1,-1 0 0,-2 0 1,0-43-1,-7 27 576,-4 55-666,-16 43 386,-17 43 806,29-61-804,4-11 10,0 1 1,-7 44-1,9-2 25,4 85 0,3-137-268,-1-5 4,1 1-1,1-1 0,0 0 1,1 1-1,0-1 0,1 0 1,7 20-1,-2-13 36,-7-17-56,0 1-1,0-1 1,1 1 0,-1-1-1,1 1 1,0-1 0,0 0 0,0 0-1,0 0 1,1 0 0,4 4-1,-7-7-25,0 1 0,0-1 0,1 0 0,-1 1 0,0-1 0,1 0 0,-1 1 0,1-1 0,-1 0 0,0 1 0,1-1 0,-1 0 0,1 0 0,-1 0 0,0 1 0,1-1 0,-1 0 0,1 0 0,-1 0 0,1 0 0,-1 0 0,1 0 0,-1 0 0,1 0 0,-1 0 0,1 0 0,-1 0 0,1 0 0,-1 0 0,0 0 0,2-1 0,-1 1-32,3-1-13,0 0 0,-1 0 1,1 0-1,0 0 0,-1-1 0,1 0 1,-1 1-1,1-1 0,-1 0 0,0-1 0,0 1 1,0 0-1,0-1 0,0 0 0,-1 0 1,1 0-1,-1 0 0,0 0 0,0 0 0,3-5 1,5-9-6,0 2-202,0-1-1,12-30 1,0-15-254,31-69 382,-50 124 188,0 1 0,0-1 0,1 1 0,5-7 0,-8 11-24,1-1 1,-1 1-1,1-1 0,-1 1 1,1 0-1,0 0 0,-1 0 1,1-1-1,0 2 0,0-1 1,0 0-1,-1 0 1,1 1-1,0-1 0,0 1 1,4-1-1,-5 1-12,-1 0 1,0 0-1,1 1 1,-1-1-1,0 0 1,0 1-1,1-1 0,-1 0 1,0 0-1,0 1 1,1-1-1,-1 0 0,0 1 1,0-1-1,0 1 1,0-1-1,1 0 1,-1 1-1,0-1 0,0 0 1,0 1-1,0-1 1,0 1-1,0-1 0,0 1 1,0 0 44,2 15 146,-2 0 0,1 0-1,-2 0 1,-2 19-1,-16 65 270,7-41-71,5-34-352,5-20-101,1 0 1,-1 0-1,1 0 0,-1 11 0,17-32-1218,70-70-63,-66 68 1512,1 1 1,0 0 0,39-23-1,-56 38 18,1 0-1,-1 0 0,1 0 0,0 0 1,0 1-1,6-3 0,-10 4-156,1 0 1,0 0-1,0 0 0,-1 0 1,1 0-1,0 0 0,-1 0 1,1 0-1,0 1 0,-1-1 1,1 0-1,0 0 0,-1 0 1,1 1-1,0-1 1,-1 0-1,1 1 0,-1-1 1,1 1-1,0-1 0,-1 1 1,1-1-1,-1 1 0,1-1 1,-1 1-1,0-1 0,1 1 1,-1-1-1,0 1 0,1 0 1,-1-1-1,0 1 0,0 0 1,1-1-1,-1 1 0,0 0 1,0-1-1,0 1 0,0 0 1,0 0-1,0-1 1,0 2-1,0 13 277,0 0 1,-1 0-1,-1 0 1,-3 15-1,-3 30 504,7-46-715,-1 44 505,2-52-570,1 1-1,0-1 0,0 0 1,0 0-1,0 0 1,5 11-1,-4-14-170,-1-1 0,1 1 0,-1-1 0,1 1 0,0-1 0,0 0 0,0 0 0,0 0 0,1 0 0,-1 0 0,1 0 0,-1-1 0,1 1 0,-1-1 0,1 1 0,0-1 0,4 1-1,-2 0-289,0-1-1,0 0 1,0-1-1,1 1 0,-1-1 1,0 0-1,0 0 1,9-2-1,9-3-3947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38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 2656,'1'-2'243,"0"0"-1,0 0 1,0 1 0,0-1 0,0 0 0,0 0-1,0 1 1,1-1 0,-1 1 0,3-3-1,10-13 5533,-20 26-4226,2-2-1395,1 1 0,0 0 0,1 0-1,0 0 1,-2 14 0,0 44 301,4-45-387,-2 251 785,3-125-298,-6-127-454,5-19-42,0 1-102,0-1 46,0 0 0,0 1 0,0-1 0,0 0-1,1 1 1,-1-1 0,0 0 0,1 1 0,-1-1 0,1 0 0,0 0 0,-1 0 0,1 0 0,0 1 0,0-1 0,1 1 0,-2-2 22,1 1 1,-1-1 0,1 1 0,-1-1 0,0 1 0,1-1-1,-1 1 1,0 0 0,1-1 0,-1 1 0,0-1 0,0 1-1,0 0 1,1 1 0,18-6 609,-14 1-637,0 0 0,0 0 0,0-1 0,0 1 0,-1-1 0,1 0 0,-1 0 0,6-7 0,2-6-24,12-20-1,1-1-41,-12 20 59,1 1 0,0 1 0,1 0 1,1 1-1,21-16 0,-34 29 35,1-1 1,0 1-1,-1 0 1,1 1-1,0-1 1,0 1-1,1-1 0,-1 1 1,0 0-1,0 1 1,1-1-1,6 1 1,-8 0 8,0 0 0,0 1 0,-1-1-1,1 1 1,0 0 0,0 0 0,0 0 0,-1 0 0,1 0 0,-1 1 0,1-1 0,-1 1 0,1 0 0,-1-1 0,0 1 0,0 0-1,0 1 1,0-1 0,0 0 0,1 3 0,5 9 88,0 0-1,-2 1 1,0 0 0,0 0-1,-2 0 1,1 1 0,-2-1-1,0 1 1,0 16 0,-3-25-31,1-1 0,-1 0 0,-1 1-1,1-1 1,-1 0 0,0 0 0,0 1 0,-1-1 0,0 0 0,-4 9 0,4-12-66,0 1 1,0-1-1,0 0 1,0 0-1,-1 0 1,1 0-1,-1 0 1,0 0-1,1-1 1,-1 1-1,-1-1 1,1 0-1,0 0 1,0 0-1,-1 0 1,1-1-1,-1 1 1,-4 0-1,-6 1-73,-1 0-1,0-1 1,0-1-1,0-1 1,-1 0-1,-22-3 1,16 0-1448,-39-12 0,57 14 951,-1 0 1,1-1-1,-1 1 1,1-1-1,0 0 0,0-1 1,0 1-1,0-1 1,0 0-1,1 0 1,-1 0-1,-4-5 0,2-4-1546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39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2144,'1'2'699,"1"3"-238,-1-1-1,1 1 1,-1 0 0,0-1 0,0 1 0,0 7 0,0-6-77,-1-1-1,1 1 1,0-1 0,3 8-1,-2-7-171,-1-1-1,1 1 1,-1 0 0,0 7-1,-1 42 1405,14-68-1829,10-29-582,-8 19 531,-10 12 392,15-17 0,-18 25-61,-1 1 1,0-1 0,1 1 0,0 0 0,-1 0-1,1 0 1,0 0 0,0 0 0,0 1 0,0-1 0,5-1-1,-8 3-9,1 0 0,0 0 0,-1 0 0,1 0 0,0 0 0,-1 0-1,1 0 1,0 0 0,-1 0 0,1 0 0,-1 0 0,1 0 0,0 1-1,-1-1 1,1 0 0,-1 0 0,1 1 0,0-1 0,-1 0 0,1 1-1,-1-1 1,1 1 0,-1-1 0,1 0 0,-1 1 0,0-1 0,1 1 0,-1-1-1,0 1 1,1 0 0,-1-1 0,0 1 0,1-1 0,-1 1 0,0 0-1,0-1 1,0 1 0,0-1 0,0 1 0,0 1 0,1 0-32,-1 1 0,1 0 0,-1 0 0,0 0 0,0 0 0,-1 0 0,0 3 1,0 15 18,2-13-69,-1-8 10,0 1 0,0-1 0,0 0 0,0 0-1,0 1 1,0-1 0,0 0 0,0 0 0,0 0 0,0 0 0,1 1 0,-1-1 0,0 0 0,0 0-1,0 0 1,0 0 0,0 1 0,1-1 0,-1 0 0,0 0 0,0 0 0,0 0 0,1 0 0,-1 0-1,0 0 1,0 1 0,0-1 0,1 0 0,-1 0 0,0 0 0,0 0 0,1 0 0,-1 0 0,0 0-1,0 0 1,0 0 0,1 0 0,-1 0 0,0 0 0,0-1 0,0 1 0,1 0 0,-1 0 0,0 0-1,8-3-262,-2 1 1,-1-1-1,1 0 1,-1 0-1,8-6 1,-9 6 234,0 0-1,0 0 0,1 0 1,-1 1-1,1 0 1,0 0-1,5-2 0,-8 4 26,4-2 319,0 0 1,1 1-1,0 0 1,7 0-1,-11 1-165,-1 0-1,0 1 1,1-1-1,-1 1 1,1-1 0,-1 1-1,0 0 1,0 0-1,1 0 1,-1 0-1,0 0 1,0 1 0,0-1-1,0 1 1,2 1-1,-1 0-93,0 1 0,0 0 0,-1 0 0,1 0 0,-1 0-1,0 0 1,0 0 0,0 0 0,0 1 0,-1-1 0,0 1 0,0 0 0,0-1-1,0 1 1,-1 0 0,0-1 0,0 1 0,0 0 0,0-1 0,-1 1 0,0 0-1,0-1 1,0 1 0,0-1 0,-4 8 0,1-1 136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0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2 2144,'-8'-1'5606,"7"1"-5455,-19 8 2122,14-6-1929,0 2 0,1-1-1,-1 0 1,-9 9 0,11-7-113,-1 1 1,0 0 0,1 0-1,0 0 1,1 1-1,0 0 1,-5 11-1,7-16-222,1 0 0,-1 1 1,0-1-1,1 0 0,0 0 0,-1 1 0,1-1 0,0 0 0,0 1 1,0-1-1,0 0 0,1 1 0,-1-1 0,1 0 0,-1 1 0,1-1 1,0 0-1,0 0 0,0 0 0,0 0 0,0 0 0,0 0 0,1 0 1,-1 0-1,1 0 0,-1-1 0,1 1 0,2 1 0,-3-2-45,0 0-1,0-1 0,0 1 1,0-1-1,0 1 0,0-1 1,0 1-1,0-1 1,0 0-1,0 0 0,0 1 1,0-1-1,0 0 0,0 0 1,0 0-1,0 0 0,0 0 1,0-1-1,0 1 1,0 0-1,0 0 0,0-1 1,0 1-1,0 0 0,0-1 1,0 1-1,0-1 0,0 1 1,0-1-1,0 0 1,1 0-1,2-4-301,0 1-1,0-1 1,0 1-1,5-9 1,0 1-147,14-23 192,-18 27 929,-1 4 1019,2 12-426,2 5-671,0-1 0,11 12 0,-12-17-883,-1 0-1,1-1 1,0 0 0,11 7 0,-17-12 39,-1-1 1,1 0 0,0 1-1,-1-1 1,1 0 0,0 0 0,0 1-1,-1-1 1,1 0 0,0 0 0,0 0-1,0 0 1,-1 0 0,1 0-1,0 0 1,0 0 0,-1-1 0,1 1-1,0 0 1,0 0 0,-1-1 0,1 1-1,0 0 1,-1-1 0,5-3-1712,6-3 134,2 5 135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0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3648,'-1'3'849,"6"2"37,15 10 1046,3 4 950,69 70 1843,24 26-3765,-98-97-1131,-13-14-516,-1 1 1,1 0-1,6 9 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0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0 3968,'-39'0'1472,"22"12"-1120,-13 1-128,16-5 2080,-9 5-1312,-5 4 992,-5 4-1120,0 0 224,0 5-640,-1-1-256,6 4-128,-1-4-640,1 1 320,8-1-2784,1-4 1664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2400,'-3'-9'5088,"37"14"-1227,700-18-1058,-4 0-1846,-192 13-296,-481 2-932,-40 0-570,-1-1 0,1-1 0,0-1 0,-1 0 0,25-6 0,-26 2-2892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2976,'14'-9'9306,"-6"31"-6676,-7-12-2342,0 0 0,-1 0 0,-1 0 1,-2 14-1,0 8-2,-4 198 1005,6-111-758,1-70-389,5 10-85,-5-57-109,0-1 0,0 1 0,0 0 0,1 0 0,-1 0 0,0-1 0,1 1 0,-1 0-1,1 0 1,0 1 0,-1-3 13,0 0-1,0 0 1,1 1-1,-1-1 1,0 0-1,0 0 1,0 0-1,0 0 1,0 0-1,0 0 1,1 0-1,-1 0 1,0 1-1,0-1 1,0 0-1,0 0 1,1 0-1,-1 0 1,0 0-1,0 0 1,0 0-1,0 0 1,1 0-1,-1 0 1,0 0-1,0 0 1,0 0-1,0 0 1,1 0-1,-1 0 1,0 0-1,0 0 1,0-1-1,0 1 1,8-9-542,10-13-14,4-6 188,-14 16 307,1 0-1,20-22 0,-28 33 86,2-2 36,1 0-1,-1 0 1,0 1 0,1-1 0,0 1-1,-1 0 1,1 0 0,0 0-1,7-2 1,-8 3 30,0 0 0,0 1 0,0-1-1,0 1 1,0-1 0,0 1 0,0 0-1,0 0 1,0 1 0,0-1 0,0 1 0,0-1-1,0 1 1,-1 0 0,5 1 0,1 3 205,0-1-1,0 1 1,-1 1 0,0 0 0,0 0 0,11 11-1,-14-12-84,0 0 0,0 0 0,-1 0 0,0 1 0,1-1 0,-2 1 0,1 0 0,-1 0 0,0 0 0,3 11-1,-5-13-113,0 0 0,0 0 0,0 0 0,0 0 0,-1 0-1,1 0 1,-1 0 0,0 0 0,0 0 0,-1-1 0,-2 8-1,0-4 42,0 0 0,-1 0 0,1 0 0,-11 11 0,12-16-120,0 1 0,0 0 0,0-1 0,-1 1 0,1-1 0,0 0 0,-1 0 1,0 0-1,1-1 0,-1 1 0,0-1 0,0 0 0,0 0 0,0 0 0,0-1 0,0 1 1,0-1-1,0 0 0,0 0 0,0 0 0,0-1 0,0 0 0,0 1 0,-7-4 0,5 2-439,-1 0-1,1-1 0,-1 0 1,1-1-1,0 0 0,0 1 1,1-2-1,-1 1 0,1-1 0,0 0 1,0 0-1,0 0 0,-4-8 1,1 0-2219,6 0 860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1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47 6304,'-10'-6'2848,"20"1"-2464,-7 1 768,10 4-704,10-8 256,9 5-416,21-5 32,5 3-192,19-2 224,-4 7-224,-2 0-384,-8 3 128,-4-3-4704,-5 4 2656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4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2816,'6'-3'4448,"-4"4"-4333,0 0 1,-1 0-1,1 0 0,-1 0 1,0 0-1,1 1 0,-1-1 1,0 1-1,0-1 0,0 1 1,0-1-1,0 1 1,0-1-1,-1 1 0,1 0 1,0 0-1,-1-1 0,1 1 1,-1 0-1,0 0 1,1 3-1,0 8 927,-1 0 0,-1 14 1,1-10-618,0-16-403,4-1-143,0-1 16,-1 0 0,1-1 1,0 1-1,0-1 0,-1 1 1,1-1-1,-1 0 0,0-1 1,4-2-1,1 0-87,25-20-834,-24 17 1007,0 1 0,13-8 0,11-7 367,-29 18-190,1 0 0,0 1 0,0-1 0,0 1 0,0 0 0,0 1 0,1-1 0,-1 1 0,1 0 0,0 1 0,0-1 0,-1 1 0,7-1 0,-11 2-116,0 0 0,-1 1 0,1-1-1,0 0 1,-1 0 0,1 0 0,0 1 0,-1-1 0,1 0 0,0 0 0,-1 1-1,1-1 1,0 1 0,-1-1 0,1 1 0,-1-1 0,1 1 0,-1-1 0,1 1-1,-1-1 1,0 1 0,1-1 0,-1 1 0,0 0 0,1-1 0,-1 1 0,0 0-1,0-1 1,1 1 0,-1 0 0,0-1 0,0 1 0,0 0 0,0 0 0,-1 32 698,0-20-690,3 0-999,4-18-1054,2-3 2054,-2 3-108,0 1 0,1-1 1,-1 1-1,1 0 0,0 1 1,0 0-1,8-3 0,-4 2 140,-5 1 215,1 1-1,0 0 1,10-2 0,-14 3-165,-1 1 1,1 0-1,0 0 0,0 0 1,0 0-1,0 1 1,-1-1-1,1 1 0,0 0 1,0 0-1,-1 0 1,4 1-1,-4-1-47,0 0-1,-1 0 1,1 0-1,0 0 1,-1 0-1,1 0 0,-1 0 1,1 0-1,-1 0 1,0 1-1,1-1 1,-1 1-1,1 1 1,-1 0 63,0-1 0,-1 1 0,1 0 0,-1 0 0,0-1 0,1 1 0,-2 5 0,1-6-101,-5 64-1509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4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4576,'-4'-18'5688,"7"23"-4214,-2-4-1346,-1 0 1,1 1-1,-1-1 0,0 1 0,0-1 0,1 1 0,-1-1 1,0 0-1,0 1 0,-1-1 0,1 4 0,-1 1 148,1 36-43,0-13-5826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 3072,'-9'-17'1120,"14"17"-672,4 3-864,-4 6-2784,4 9 2528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45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3904,'0'0'85,"1"0"0,-1 0 0,1 0 0,-1 0 0,1 1 0,-1-1 0,1 0 0,-1 0 0,1 0 0,-1 1 0,1-1 0,-1 0 0,1 1 0,-1-1 0,1 0 0,-1 1 0,0-1 0,1 0 1,-1 1-1,0-1 0,1 1 0,-1-1 0,0 1 0,0-1 0,1 1 0,-1-1 0,0 1 0,0-1 0,0 1 0,1-1 0,-1 1 0,0-1 0,0 1 0,0-1 0,0 1 0,0-1 0,0 1 0,-1 0 0,4 10 1212,-1-6-936,-1-1 0,0 1 0,0-1 0,0 1-1,0 0 1,-1-1 0,1 1 0,-1 0 0,0 0 0,-1-1 0,0 8 0,-2 8 525,3-14-706,-1-1-1,1 0 0,-1 1 1,-1-1-1,-1 6 0,-1 0-698,4-11 369,0 0 137,0 0 0,0 0 1,0 0-1,0 0 1,0 0-1,0 0 1,0 0-1,1 0 1,-1 0-13,10-15-1031,-2 2 477,5-4 104,-4 6 605,0-1 1,1 2-1,0-1 1,17-13-1,-23 22 72,-1 0-1,1-1 1,0 1-1,0 0 1,0 1-1,0-1 1,0 1 0,0 0-1,0 0 1,0 0-1,0 0 1,0 1 0,1 0-1,-1 0 1,0 0-1,0 0 1,1 0-1,-1 1 1,0 0 0,6 2-1,-7-2-117,1 0 1,0 1-1,-1-1 0,1 1 1,-1 0-1,1 0 0,-1 0 0,0 1 1,0-1-1,0 1 0,0 0 0,-1-1 1,4 5-1,-2-1-217,-1 1 1,1-1-1,-1 1 0,0 0 0,-1 0 1,2 9-1,-1-6-1236,-1 0-1,0 1 1,0 19 0,0-11-1277,7 8-2164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5:57.98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 1863 1408,'-1'14'608,"1"-11"-587,-1-1 0,1 0-1,0 0 1,0 1 0,0-1 0,0 0 0,1 1-1,-1-1 1,1 3 0,2 4 197,-1 0 0,-1 0 0,0 0 0,0 18 0,-5 39 977,1-31-835,3 552 1368,3-545-1521,2 47 674,0-41 52,-6-79-483,-8-38 0,0-2-118,5 14-233,-12-168 155,15 155-206,8-86-1,2 63 202,7-65-210,-10 113 24,10-49-83,-10 72 25,-3 10 37,0 1-1,0-2 0,2-22 1,0-25 454,-5 13-166,2 0 1,14-86 0,-14 125-330,-2 5-4,1-1 0,0 0 0,0 1 1,0-1-1,3-3 0,-2 2-23,0 0 1,-1 0 0,1 0 0,0-6-1,-2 6-3,1 1-1,0 0 1,0 0-1,1 0 1,-1 0-1,1 0 1,4-7-1,-6 10 24,1 0 0,0 0-1,0 0 1,-1 0 0,1 0 0,0 0 0,0 0-1,0 0 1,0 0 0,0 0 0,0 1 0,1-1 0,-1 0-1,0 1 1,0-1 0,0 1 0,1-1 0,-1 1-1,0-1 1,1 1 0,-1 0 0,0 0 0,0 0-1,3 0 1,5-1 30,1-1-1,-1 0 0,0-1 1,0 1-1,0-2 0,13-5 1,-4 1 31,0 0 10,32-21 1,-18 11-101,16-11 58,55-44-1,36-41 94,-10 7-58,-93 81 46,49-25 1,-68 41-90,7-3-103,40-13 1,-5 1 48,-36 15 61,1 1-1,1 1 1,-1 1-1,27-3 0,103-9 50,-101 14 18,190-11 236,56-18-314,-116 12-64,30 2 64,212-31 31,-416 49-45,252-42 363,196-18-658,-60 7 266,-87 12 138,53-7-15,-192 29 54,453-38-151,-201 32 86,-137 7 170,227-29 38,-85 14-176,-216 23 192,295 0-261,-149 24 128,-74-4 166,3 1-386,214-15 150,-363 4-167,165-7 132,576-4 169,-799 15-31,85 4-94,-79-2-350,-34 1 480,-39-3-256,-1-1 0,1-1 0,15-1-1,1 0-78,41 0 243,-13 0-126,1 2 0,84 12 0,-125-11 16,22 1 0,9 0 56,18 1 871,3 0 358,-67-4-1478,7 30-367,3 34 378,4 96 0,-13-97 125,9 92-53,-1-38 169,-9-91-82,3 70-95,-3-59 40,1 15 37,4 34-89,-5-38-34,0 17 40,2 21-58,-2-58 175,-2-19-42,1 0 1,0-1 0,0 1-1,3 9 1,-2-12-2,-1 1 1,0-1-1,1 10 0,1 13-127,6 25-276,1 8 62,-7-43 310,0 1 0,-2-1 0,0 1 1,-2 25-1,-1 1 107,2 412-608,6-349 731,-6-97-102,-5 99-47,3-81-123,-2 11 175,-13 75 222,16-103-341,-13 164 221,11-149-157,1 44 0,2-51 103,0 143-592,0-162 316,-1-2 134,1 1 1,0-1 0,0 0 0,-1 0-1,1 0 1,0 0 0,0 0 0,-1 0 0,1 1-1,0-1 1,0 0 0,0 0 0,-1 0-1,1 0 1,0 1 0,0-1 0,0 0 0,-1 0-1,1 1 1,0-1 0,0 0 0,0 0-1,0 1 1,0-1 0,0 0 0,0 0 0,0 1-1,0-1 1,0 0 0,0 0 0,0 1-1,0-1 1,0 0 0,0 1 0,0-1 0,-1 6-308,1-6 260,0 1 16,-1 0 0,1-1 1,0 1-1,-1-1 0,1 1 1,-1 0-1,1-1 0,-1 1 1,1-1-1,-1 1 1,1-1-1,-1 1 0,1-1 1,-1 0-1,0 1 0,1-1 1,-1 0-1,0 1 1,1-1-1,-2 0 0,-6 0-1166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40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575 115 1152,'6'-8'7290,"-6"7"-7135,0 0-59,-1-1-1,1 1 1,0-1 0,-1 1-1,1-1 1,-1 1-1,1-1 1,-1 1 0,0 0-1,1-1 1,-1 1 0,0 0-1,0-1 1,0 1-1,0 0 1,0 0 0,0 0-1,0 0 1,-1 0 0,-1-1-1,-4-3 148,-1 1 0,-13-5 0,2 0 369,1 0-176,0 1 0,0 0 0,-1 1-1,0 2 1,0 0 0,-21-3 0,37 8-439,-1-1 1,0 1-1,0 0 1,0 1-1,0-1 1,0 1-1,1-1 1,-1 1-1,0 0 1,1 1 0,-1-1-1,0 1 1,1-1-1,0 1 1,-1 0-1,1 0 1,0 1-1,-3 2 1,-6 6-4,1 0 1,1 1 0,-12 18 0,-13 14 169,30-39-130,0-1 0,1 2 0,0-1 0,0 0 1,0 1-1,0 0 0,1 0 0,0 0 0,-3 8 0,5-8-38,-1 0-1,1 0 0,1 0 1,-1 0-1,1 0 0,0 0 1,1 0-1,-1 0 0,1 0 1,0 0-1,1 0 0,-1 0 1,1 0-1,0-1 1,1 1-1,-1-1 0,1 0 1,0 1-1,1-1 0,-1 0 1,1-1-1,0 1 0,0-1 1,0 1-1,1-1 0,-1-1 1,1 1-1,0-1 0,0 1 1,7 2-1,-9-5 21,0 0 0,0-1 0,0 1 0,0 0 0,0-1 0,0 0 0,0 1 0,1-1 0,-1-1 0,0 1 0,0 0 0,0-1 0,0 1 0,4-3 0,-2 2 48,0-1 0,0 0 0,-1-1 0,1 1 0,-1-1 0,1 0 0,4-4 0,-8 6-22,0 0 0,0 0 0,0 0 0,0 0 0,0 0 1,-1 0-1,1 0 0,0-1 0,-1 1 0,1 0 0,0 0 0,0-2 0,-1 2-37,0 1 0,0-1 1,0 1-1,0-1 0,0 1 0,-1-1 1,1 1-1,0-1 0,0 0 0,0 1 1,0-1-1,-1 1 0,1-1 0,0 1 1,0 0-1,-1-1 0,1 1 0,0-1 1,-1 1-1,1-1 0,-1 1 0,1 0 1,0-1-1,-1 1 0,1 0 0,-1-1 1,1 1-1,-1 0 0,1 0 0,-1-1 1,1 1-1,-1 0 0,0 0 0,0 0-10,0 0 0,-1 0-1,1 0 1,0 0-1,0 0 1,0 1-1,0-1 1,0 0-1,0 1 1,0-1 0,0 0-1,0 1 1,0 0-1,0-1 1,0 1-1,0-1 1,0 1-1,1 0 1,-1 0 0,0-1-1,-1 3 1,-1 0 2,-12 11 106,2 0 1,0 1-1,1 1 1,-21 33-1,-58 81 617,77-111-585,-6 10-30,0 0 0,2 2 0,-20 45 0,37-72-109,-1-1 0,1 1 0,0 0 0,0 0 0,0 0 0,1 0 0,-1 0 0,1 0 0,0 0 1,0 0-1,1 0 0,-1 0 0,1 0 0,0 0 0,0-1 0,2 6 0,-1-5 30,0 1 0,1-1 0,0 0 0,0 0 0,0-1 0,0 1 0,1-1 0,-1 1 1,1-1-1,0 0 0,0 0 0,7 3 0,-1 0 39,1-1 0,0-1 0,0 0 1,0 0-1,0-1 0,1 0 0,-1-1 1,1-1-1,0 0 0,0 0 0,-1-1 0,1-1 1,17-2-1,11-5 95,0-1 1,58-22-1,-66 20-141,106-45 194,-130 53-683,21-12-11971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4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3 3392,'0'0'114,"-1"-1"0,0 1 0,1 0 1,-1-1-1,0 1 0,0 0 0,1 0 0,-1 0 0,0 0 0,0 0 1,0 0-1,1 0 0,-1 0 0,0 0 0,0 0 0,1 0 1,-1 1-1,0-1 0,0 0 0,1 1 0,-1-1 0,0 0 0,1 1 1,-1-1-1,0 1 0,0 0 0,-15 18 2864,7-8-2553,-4 6 304,0 1 0,1 0 0,-15 31 0,-20 63 648,45-106-1361,1 0 0,-1-1 0,1 1 0,0 0 0,1 0 0,-1 0 0,1 0 0,0 0 0,1 0 0,-1-1 0,1 1 0,1 0 0,-1 0 0,1-1 0,0 1 0,3 7 0,-5-11-4,1-1 0,0 1 1,0 0-1,-1-1 0,1 1 0,0 0 0,0-1 0,1 1 0,-1-1 1,0 1-1,0-1 0,1 0 0,-1 0 0,1 1 0,-1-1 0,1 0 1,-1 0-1,1 0 0,0-1 0,-1 1 0,1 0 0,0-1 0,0 1 0,0-1 1,-1 1-1,1-1 0,0 0 0,0 0 0,0 0 0,0 0 0,0 0 1,0 0-1,-1-1 0,3 0 0,0 0 23,0 0 0,0-1 0,0 0 0,-1 0 1,1 0-1,-1 0 0,1-1 0,-1 1 0,0-1 0,0 0 0,0 0 0,-1 0 0,1 0 1,-1-1-1,3-3 0,5-12 59,-1 1 1,-1-2-1,0 1 0,-2-1 1,0-1-1,-1 1 1,-1-1-1,-2 0 0,2-41 1,-4 61-91,0-4 46,0 0 0,0 1-1,0-1 1,0 0 0,-1 0-1,0 0 1,0 0 0,0 1-1,-3-7 1,4 11-39,0 0-1,-1 0 0,1 0 1,0 0-1,0 0 0,0 0 1,-1 0-1,1 0 0,0 0 1,0 0-1,0 0 1,-1 0-1,1 0 0,0 0 1,0 0-1,0 1 0,0-1 1,-1 0-1,1 0 1,0 0-1,0 0 0,0 0 1,0 0-1,-1 1 0,1-1 1,0 0-1,0 0 1,0 0-1,0 0 0,0 0 1,0 1-1,-1-1 0,1 0 1,0 0-1,0 1 0,-3 5 72,1 0 0,-1 0 0,1 0 0,0 0-1,1 0 1,-2 11 0,0 42 217,2-32-157,-6 75 556,0 87 300,2 9-829,-2-39 83,11-45-652,10-150-11354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43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1 387 2304,'1'5'737,"1"-8"-170,4-4 454,8-16 1326,-4 10-1858,-1 0 0,-1 0 1,0-1-1,-1 0 0,8-23 0,9-16 149,67-106 978,-89 154-1482,1 1 1,0 0-1,0 0 1,0 1-1,1-1 0,-1 0 1,1 1-1,0 0 1,8-5-1,-12 8-113,0 0 1,1 0-1,-1 0 1,0 0-1,1 0 1,-1 0-1,0 0 1,0 0-1,1 1 1,-1-1-1,0 0 1,0 0-1,1 0 1,-1 0-1,0 1 1,0-1-1,0 0 1,1 0-1,-1 0 1,0 1-1,0-1 1,0 0-1,0 0 1,0 1-1,1-1 0,-1 0 1,0 1-1,0-1 1,0 0-1,0 0 1,0 1-1,0-1 1,0 0-1,0 0 1,0 1-1,2 16 260,-2-15-252,2 47 539,-8 81 0,6-66-348,1-29-190,1-17-110,-2-17 80,0-1-1,0 0 1,0 1-1,0-1 1,0 0-1,0 1 1,0-1 0,0 1-1,0-1 1,0 0-1,0 1 1,0-1-1,0 0 1,0 1 0,0-1-1,1 0 1,-1 1-1,0-1 1,0 0-1,0 1 1,1-1 0,-1 0-1,0 0 1,0 1-1,1-1 1,-1 0-1,0 0 1,1 1 0,-1-1-1,0 0 1,1 0-1,-1 0 1,0 0-1,1 1 1,-1-1 0,1 0-1,2-2 11,-1 0 0,1 0 0,0 0 0,-1 0 0,0 0 0,1 0 0,-1-1 0,0 1 0,3-6 0,16-30-61,-8 11-3,12-21 27,-16 28 74,2 1-1,15-23 0,-22 37 73,7-8 734,-6 14-321,-1 9-63,6 19 300,0-1-1,22 42 1,-31-68-750,2 4 10,0-1-1,1 0 1,0 0-1,0 0 1,0 0-1,0-1 1,1 0 0,0 0-1,0 0 1,0 0-1,0-1 1,0 0-1,1 0 1,0 0-1,8 2 1,-6-2-36,0 0 1,0-1-1,0-1 1,0 1-1,0-1 1,0 0-1,1-1 1,-1 0-1,0-1 1,0 1 0,9-3-1,-4-1-490,0 0-1,0 0 1,0-1-1,-1-1 0,0 0 1,22-15-1,-11 7-813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45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317 954 2656,'-3'1'319,"3"-1"-277,-1 0 1,1 1-1,-1-1 1,1 0-1,0 0 1,-1 0-1,1 0 1,0 0-1,-1 1 1,1-1-1,0 0 1,-1 0-1,1 0 1,0 1-1,0-1 1,-3 5 2062,4-6-1910,0 1-1,0-1 1,0 0 0,-1 0-1,1 0 1,0 1 0,0-1-1,-1 0 1,1 0 0,-1 0-1,1 0 1,-1 0 0,1 0-1,-1 0 1,1-2 0,3-6 343,60-139 1863,0 0-1847,58-125 288,-80 136-249,-32 101-439,27-134 998,-37 151-732,-2 13-231,-1 13-131,-113 342 853,63-232-687,36-83-160,-7 15 27,-149 291 640,59-165-349,57-91-231,-25 38-87,63-97-389,67-57-225,122-82 134,-132 84 451,0-1 0,-2-2-1,59-71 1,88-135-19,-180 236-1,0-3 23,1 1-1,0 0 1,1-1-1,-1 2 1,1-1-1,10-7 0,-14 12-26,-1-1 0,0 1 0,1 0-1,-1 0 1,1 0 0,-1 0-1,0 0 1,1 0 0,-1 1-1,0-1 1,1 0 0,-1 0-1,0 0 1,1 0 0,-1 0-1,0 0 1,1 1 0,-1-1-1,0 0 1,1 0 0,-1 0 0,0 1-1,0-1 1,1 0 0,-1 0-1,0 1 1,0-1 0,0 0-1,1 1 1,-1-1 0,0 0-1,0 1 1,0-1 0,0 0-1,0 1 1,0-1 0,1 0 0,-1 1-1,0-1 1,0 1 0,0-1-1,0 0 1,0 1 0,0-1-1,-1 0 1,1 1 0,-1 18 155,1-18-168,-12 83 170,3-29 98,-2 85-1,11-131-300,1 0 0,0 0 0,0 0 0,1 0-1,0 0 1,5 11 0,-7-18 44,1-1 0,0 1 0,0 0 0,0-1-1,0 1 1,0 0 0,0-1 0,0 1 0,1-1 0,-1 1-1,0-1 1,1 0 0,-1 0 0,4 2 0,-3-2-1,-1-1 1,0 0 0,1 1-1,-1-1 1,1 0 0,-1 0 0,0 0-1,1 0 1,-1 0 0,1-1-1,-1 1 1,0 0 0,1-1 0,-1 1-1,0-1 1,1 1 0,-1-1-1,0 1 1,1-1 0,-1 0 0,0 0-1,0 0 1,1-1 0,3-2 23,0-1 1,0 0-1,-1 0 1,0 0-1,0-1 1,0 1-1,-1-1 1,0 0-1,0 0 0,0 0 1,-1-1-1,0 1 1,0 0-1,-1-1 1,0 0-1,0 1 1,0-10-1,0-9 1,-1-1-1,-2 1 1,-5-30-1,4 41 32,-1-1 0,0 1 0,-1-1 0,-1 1 0,-12-21 0,4 17 31,13 18-174,0-2 1,0 1-1,0 0 0,0 0 1,0 0-1,0 0 0,0-1 0,0 1 1,1 0-1,-2-3 0,6-1-424,8 1 129,7 0 577,0 2 0,0 0 0,0 1 0,0 1 0,0 1-1,0 0 1,0 2 0,22 4 0,-29-4 23,-1 1-1,1 0 1,-1 1 0,0 0 0,0 0 0,0 1-1,-1 1 1,0-1 0,0 2 0,0-1 0,-1 2-1,0-1 1,14 20 0,39 74 372,-57-95-599,0 2-22,0 0 1,1 0-1,0 0 0,1-1 0,9 8 1,-14-14-207,0 0 0,0 0 0,0 0 0,0 0 0,0-1 0,1 1 0,-1-1 0,1 1 0,-1-1 0,1 0 0,-1 0 0,1 0 0,0-1 0,-1 1 0,1-1 0,0 1 0,0-1 0,-1 0 0,1 0 0,0 0 0,0 0 0,0-1 0,2 0 0,14-3-1818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4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45 1824,'0'0'23,"0"0"0,0 0 0,0 0 0,-1 0 1,1 0-1,0 0 0,0 0 0,0 0 0,0 0 0,0 0 0,0 0 0,0 0 1,-1 0-1,1 0 0,0 0 0,0 0 0,0 0 0,0 0 0,0 0 0,0-1 1,0 1-1,0 0 0,0 0 0,0 0 0,-1 0 0,1 0 0,0 0 1,0 0-1,0 0 0,0-1 0,0 1 0,0 0 0,0 0 0,0 0 0,0 0 1,0 0-1,0 0 0,0-1 0,0 1 0,0 0 0,0 0 0,0 0 0,0 0 1,0 0-1,0 0 0,0 0 0,0-1 0,0 1 0,1 0 0,-1 0 0,0 0 1,0 0-1,-4 0 251,10 1 2098,-6-7-927,0 4-891,0 5 119,0-4-645,0 1 1,0 0-1,0 0 1,0 0-1,0 0 1,0 0-1,0-1 1,0 1-1,0 0 1,0 0-1,0 0 1,0 0-1,0-1 1,0 1-1,0 0 1,0 0-1,0 0 1,0 0-1,0 0 1,0 0-1,1-1 1,-1 1-1,0 0 1,0 0-1,0 0 1,0 0-1,0 0 1,0 0-1,0 0 1,1-1-1,-1 1 1,0 0 0,0 0-1,0 0 1,0 0-1,0 0 1,1 0-1,-1 0 1,0 0-1,0 0 1,0 0-1,0 0 1,0 0-1,1 0 1,-1 0-1,0 0 1,0 0-1,0 0 1,0 0-1,0 0 1,1 0-1,-1 0 1,0 0-1,0 1 299,-6-1 276,-5 0 96,8 4 53,-29 26 805,17-10-1129,-1 0 1,-20 19-1,17-19 17,-21 27 1,20-19-181,-69 101 575,77-108-710,0 2 0,1-1 0,1 1 0,-8 30-1,13-30-66,0-1 0,2 1-1,-1 28 1,5 70-26,-1-113-31,2 22 45,0-1 0,2 0 0,2-1 0,0 1 0,19 49 0,-17-59-39,0 0 0,2-1 0,0 1 1,1-2-1,1 0 0,1 0 0,0-1 1,30 28-1,-34-37-6,0 1 0,1-1 0,0 0 0,0-1 0,1 0 0,0-1 0,0 0 0,0-1 0,15 4 0,-19-6 16,1-1 1,0 0-1,0 0 1,0-1 0,0 0-1,0-1 1,0 1-1,0-1 1,-1-1 0,1 0-1,0 0 1,-1 0-1,1-1 1,-1 0 0,8-5-1,6-3 55,0-1 1,-2-1-1,34-28 0,-28 15-99,-1-1 0,-1-1-1,-1-1 1,30-53 0,-18 18-18,35-94-1,-61 138-24,-1-2-1,-1 1 0,-1 0 0,4-29 0,-8 41 70,-1 0 0,0 0-1,0 0 1,0 1 0,-1-1-1,-1 0 1,0 0 0,0 1 0,0-1-1,-1 1 1,0 0 0,-1 0-1,-7-12 1,-36-45 188,25 38-139,-35-42-91,-40-56 28,69 79-12,20 29-123,-1 1 0,-1 0 1,-1 1-1,0 0 0,-19-17 1,29 30 17,0 1 1,-1 0-1,1 0 0,0 0 1,-1 0-1,1 0 1,-1 0-1,1 1 1,-1-1-1,0 0 0,1 1 1,-1-1-1,0 1 1,1 0-1,-1 0 1,0-1-1,1 1 0,-1 0 1,0 0-1,0 0 1,1 1-1,-1-1 1,0 0-1,1 1 0,-1-1 1,0 1-1,1-1 1,-1 1-1,1 0 1,-1 0-1,1 0 0,-1 0 1,1 0-1,0 0 1,-1 0-1,1 0 1,0 0-1,0 1 0,0-1 1,0 1-1,0-1 1,0 0-1,0 1 1,0 1-1,-6 17-1126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3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266 544 2144,'0'0'699,"4"-5"794,-3 5-1407,-1 0 0,1 0 0,-1 0 0,1 0 0,-1 0 0,1 0 1,-1 0-1,1 0 0,-1 0 0,1 0 0,-1 0 0,1 0 0,-1-1 0,1 1 0,-1 0 0,0 0 0,1 0 1,-1-1-1,1 1 0,-1 0 0,1 0 0,-1-1 0,0 1 0,1-1 0,-1 1 0,0 0 0,1-1 0,-1 1 1,0-1-1,0 1 0,1 0 0,-1-1 0,0 1 0,0-2 0,9-3 1829,-8 5-1841,-1-1 0,1 1 0,-1 0 0,1-1 0,-1 1-1,1-1 1,-1 1 0,0-1 0,1 1 0,-1-1 0,0 1 0,1-1 0,-1 1 0,0-1 0,0 1 0,1-1 0,-1 1 0,0-1 0,0 1 0,0-1 0,0 0 0,0 1 0,0-1 0,0 1 0,0-1 0,0 0 0,0 0-20,-1 0 1,1 1-1,-1-1 1,1 0-1,-1 0 1,1 1-1,-1-1 1,1 1-1,-1-1 1,0 0-1,1 1 1,-1-1-1,0 1 1,1-1-1,-1 1 1,0 0-1,0-1 1,1 1 0,-1 0-1,0 0 1,0-1-1,0 1 1,0 0-1,-1 0 1,-3-1 124,0 0-145,-1 0-1,1 0 1,0 1 0,-1-1 0,1 1 0,-8 1 0,3 1 64,-3-1-83,1 1 1,0 1 0,-1 0-1,1 0 1,1 1 0,-16 8 0,16-5-59,-1 0 0,1 1 0,0 1 0,1 0 1,-18 19-1,23-23 66,1 1 0,1-1 0,-1 1 0,0 0 1,1-1-1,0 2 0,1-1 0,0 0 0,0 0 0,0 1 1,0-1-1,1 1 0,0 0 0,0 6 0,1-9 37,0 0 1,0 0-1,1 0 0,-1 0 0,1-1 1,0 1-1,0 0 0,0 0 0,0-1 0,4 7 1,-4-9-22,0 1 1,1 0 0,-1-1-1,1 1 1,-1-1 0,1 1-1,0-1 1,-1 0 0,1 1-1,0-1 1,0 0 0,0 0-1,0-1 1,0 1 0,0 0 0,0-1-1,1 1 1,-1-1 0,4 1-1,4-1 17,0 0-1,0-1 0,1 0 1,-1 0-1,0-1 0,0-1 1,11-3-1,53-16-183,-52 18 123,-15 6 15,-5-1 60,0-1-85,0 0 85,0 0 0,0-1 1,0 1-1,0 0 1,0-1-1,0 1 0,0-1 1,0 0-1,0 0 1,0 1-1,0-1 0,0 0 1,0-1-1,-1 1 1,1 0-1,0-1 0,-1 1 1,3-3-1,22-18 94,-16 15-66,-1 0 0,0-1-1,9-11 1,-8 5-68,0-1 1,-1 0-1,8-20 0,-9 19-23,-6 13-15,-1-1 0,1 0 1,-1 1-1,0-1 0,0 0 1,0 0-1,-1 0 0,1-7 0,-10 16-674,8-5 676,1 1 0,-1-1 0,1 1 0,-1 0 0,1-1 0,-1 1 0,1 0 0,-1-1 0,1 1 0,0 0 0,-1-1 0,1 1 0,0 0 0,0 0 0,0-1 0,-1 1 0,1 0 1,0 0-1,0-1 0,0 1 0,0 0 0,0 0 0,1 0 0,-1 0 0,0 4 54,0-4-91,-2 2 43,0 0 0,0 0 0,0 0 0,1 1 0,-1-1 0,-1 7 0,3-9-8,-1 3 5,0-1-1,0 1 1,0-1 0,1 1 0,0-1-1,-1 1 1,2-1 0,-1 8 0,4 34-68,-4-35 30,0 1 0,1-1 0,4 16 0,0-4 80,-4-16 36,0 0-1,1 1 1,-1-2-1,2 1 0,-1 0 1,0 0-1,7 10 1,-6-12-58,-1-1 41,1 0 1,-1 0-1,0 0 1,1-1-1,2 3 0,-4-4-42,0 0-1,0-1 1,0 1-1,0-1 1,0 1 0,0-1-1,0 0 1,0 1-1,0-1 1,0 0-1,0 0 1,0 0-1,0 0 1,0 0-1,0 0 1,0 0 0,0 0-1,0 0 1,0 0-1,0 0 1,0-1-1,2 1 1,1-3 45,0 1-1,1-1 1,-1 0 0,0 0-1,0-1 1,0 1 0,-1-1-1,1 1 1,-1-1 0,0 0 0,0-1-1,0 1 1,3-7 0,4-6-26,15-25 299,-2-1 1,28-73-1,-11-5-482,-27 79 98,87-298-291,-97 332 322,2-18-149,-5 26 164,0 0-1,0 0 0,0 0 0,0 0 0,-1 0 0,1 0 0,0 0 1,0 1-1,0-1 0,0 0 0,0 0 0,0 0 0,0 0 0,-1 0 1,1 0-1,0 0 0,0 0 0,0 0 0,0 0 0,0 0 0,-1 0 1,1 0-1,0 0 0,0 0 0,0 0 0,0 0 0,0 0 0,0 0 1,-1 0-1,1 0 0,0 0 0,0 0 0,0 0 0,0 0 0,0 0 1,0 0-1,-1-1 0,1 1 0,0 0 0,0 0 0,0 0 1,0 0-1,0 0 0,0 0 0,0 0 0,0 0 0,0-1 0,0 1 1,-1 0-1,1 0 0,0 0 0,0 0 0,0 0 0,0-1 0,0 1 1,0 0-1,0 0 0,-9 14-162,-7 30-43,1 0-1,-15 84 0,26-111 225,-6 37-7,2 0 0,-2 99 0,10-131 24,2 0 0,0 0 0,1 0-1,2 0 1,0 0 0,1 0 0,1-1 0,18 37-1,-22-53-44,0 0 0,1 0 0,-1 0 0,1-1 0,0 1 0,0-1 0,0 0 0,1 0 0,-1-1 0,1 1 0,0-1 0,0 0 0,0 0 0,0-1 0,1 1 0,-1-1 0,1 0 0,-1-1 0,1 0 0,0 1 0,0-2 0,-1 1 0,1-1 0,0 0 0,0 0 0,0 0 0,0-1 0,-1 0 0,1 0 0,0-1 0,9-3 0,-4 1-722,1-1-1,-1-1 1,-1 0-1,1-1 1,-1 0-1,0 0 1,0-1-1,-1 0 1,13-16-1,1-2-905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49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2816,'0'-1'86,"-1"1"0,1 0 0,0 0 1,0-1-1,0 1 0,-1 0 0,1-1 0,0 1 1,0 0-1,0-1 0,0 1 0,0 0 0,0-1 1,0 1-1,0 0 0,0-1 0,0 1 0,0 0 0,0-1 1,0 1-1,0-1 0,0 1 0,0 0 0,0-1 1,0 1-1,0 0 0,0-1 0,1 1 0,-1 0 1,0 0-1,0-1 0,0 1 0,1 0 0,-1-1 1,0 1-1,0 0 0,1 0 0,7-5 3704,-7 5-3544,-1 0 0,1 0 0,0 0 0,1 0 739,0 1-739,0 1-96,0 1 0,1 0 0,-1-1 0,0 1 0,0 0 0,0 1 0,-1-1 0,1 0 1,-1 0-1,0 1 0,1-1 0,-2 0 0,2 6 0,1 8 353,0 27 0,-1-12-330,6 192 314,-8-217-500,-6 67-5229,4-67 2858,1 1 816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0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2912,'-1'0'131,"1"0"0,0 1 0,-1-1 0,1 0-1,0 0 1,-1 1 0,1-1 0,0 0 0,-1 1 0,1-1 0,0 0 0,0 1 0,-1-1 0,1 0 0,0 1 0,0-1-1,0 1 1,-1-1 0,1 0 0,0 1 0,0-1 0,0 1 0,0-1 0,0 1 0,0-1 0,0 0 0,0 1-1,0-1 1,0 1 0,0 20 3921,1-14-4293,-1 15 1453,-5 132 1027,5-59-2479,1-44-4416,-1-47 3259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4064,'-5'-7'1824,"10"-2"576,-1 9-1472,-4-5 768,10 5-992,-1-7-128,5 2-352,-3-4 0,3 9-128,-6-4-352,6 8 160,-3-8-1760,3 4 1056,0-3-3424,0 6 2368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13 102 2656,'-11'-6'6812,"11"5"-6779,0 1-1,0 0 1,0 0-1,0 0 1,0 0-1,0 0 1,0 0-1,0 0 0,1 0 1,-1 0-1,0-1 1,0 1-1,0 0 1,0 0-1,0 0 1,0 0-1,0 0 0,0 0 1,0-1-1,0 1 1,0 0-1,0 0 1,0 0-1,0 0 1,0 0-1,0 0 0,0-1 1,0 1-1,0 0 1,0 0-1,0 0 1,0 0-1,0 0 1,0 0-1,0-1 0,-1 1 1,1 0-1,0 0 1,0 0-1,0 0 1,0 0-1,0 0 1,0 0-1,0 0 1,0 0-1,0 0 0,-1-1 1,1 1-1,0 0 1,0 0-1,0 0 1,0 0-1,0 0 1,-1 0-1,22-15 934,15-9-551,-10 8-141,-17 10-114,0 1-1,1 0 1,0 0 0,0 1-1,15-5 1,-24 9-134,0 0 0,1-1 0,-1 1 0,0 0 0,1 0 0,-1 0 0,0 0 0,1 0 0,-1 1 0,0-1 0,1 0 0,-1 0 0,0 1 0,0-1 0,1 1 0,-1-1 0,0 1 0,0 0 0,0 0 0,0-1-1,0 1 1,0 0 0,0 0 0,0 0 0,0 0 0,0 0 0,0 0 0,0 0 0,-1 0 0,1 0 0,0 1 0,-1-1 0,1 0 0,-1 0 0,1 1 0,-1-1 0,0 2 0,2 12 108,0 0 0,-1 0 0,-1 0 0,-1 0 0,0 0 0,-1 0 0,-5 21 0,1-15-46,0-1-1,-2 0 0,0-1 1,-18 31-1,17-36 0,-1-1 0,-16 18 1,-3 4 338,74-35 753,3-3-1025,7-1-1393,-49 3-29,-1 0 0,0 0 1,1-1-1,5-2 0,-1 0-1025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27 1472,'-4'-26'8443,"-2"32"-7393,-4 9 181,1 1-1,-11 27 1,7-14-646,-28 45 602,-62 88 0,66-107-825,-57 70 500,3-6-455,73-93-310,-6 8-25,-21 40-1,11-12-185,15-30 73,-15 37-1,28-55 65,3-8-68,0 1 1,0 0 0,1 0-1,0 1 1,0-1-1,-1 12 1,3-16 31,0 0 0,1-1 0,-1 1 0,1 0 0,0-1 0,0 1 0,0 0 0,0-1 0,0 0 1,1 1-1,-1-1 0,1 0 0,-1 1 0,1-1 0,0 0 0,0 0 0,0 0 0,0-1 0,2 3 0,7 3 100,-1 0 0,23 10-1,-23-12 20,88 42 545,40 20-92,-124-60-841,0 0-1,0-2 0,1 0 1,0 0-1,26 4 0,-13-6-677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4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9 2976,'-15'-9'5236,"10"9"-3102,7 1-1734,0 0 0,0 0 0,0-1-1,0 1 1,-1 0 0,1 0 0,0 1 0,-1-1-1,1 0 1,1 3 0,23 20-25,-24-22-204,142 159 1715,-71-75-1452,45 55 249,-102-121-571,-2 1 0,0 0 0,-2 0 0,0 2 0,-1-1 0,-2 2 0,13 45 0,-18-52-99,-1 0 1,-1 0 0,0 18 0,2 17 123,-3-40-77,1 1 0,-2-1 0,1 0 0,-2 1 1,0-1-1,-3 18 0,1-8-10,3-18-32,0 0-1,-1-1 1,1 1 0,-1-1 0,0 1-1,0-1 1,0 1 0,0-1 0,-1 0 0,-1 4-1,-11 22-40,11-22 80,0 0-1,-1 0 1,-7 12-1,-5 0-19,0 0 0,-2 0 0,0-2 0,-1 0 0,-30 20 0,-118 64 221,98-61-178,54-30-192,-1 0 0,1 1 0,-26 25 0,34-29-370,0 1-1,1 0 0,-9 14 1,12-17-391,0 1 0,1 0-1,-1 0 1,1 0 0,0 0 0,-1 9 0,2 2-1271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7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127 509 2912,'-11'-8'1107,"11"7"-1071,0 1 1,-1 0-1,1 0 1,0 0 0,0-1-1,-1 1 1,1 0-1,0 0 1,0 0 0,-1 0-1,1 0 1,0-1-1,-1 1 1,1 0 0,0 0-1,0 0 1,-1 0-1,1 0 1,0 0 0,-1 0-1,1 0 1,0 0-1,-1 0 1,1 0 0,0 1-1,-1-1 1,1 0-1,0 0 1,0 0 0,-1 0-1,1 0 1,0 1-1,0-1 1,-1 0 0,1 0-1,0 0 1,0 1-1,-1-1 1,1 0-1,-1 3 309,-1-1 0,1 0 0,-1 0-1,0 0 1,0 0 0,0 0-1,0 0 1,0 0 0,0-1-1,-3 3 1,-15 14 1261,12-7-1165,0 0 0,1 1 0,1 0 0,0 0 0,0 0 1,-5 21-1,8-23-375,1-1 1,0 1 0,1 0-1,0 0 1,0 0 0,1 0-1,1 1 1,-1-1 0,4 14-1,-3-20-47,0 0 0,0-1 0,0 1-1,1 0 1,-1-1 0,1 0 0,0 1 0,0-1 0,0 0-1,0 0 1,1 0 0,-1 0 0,1 0 0,5 3-1,-6-4-6,0-1-1,1 0 0,-1 0 0,1 0 0,0 0 0,-1 0 1,1 0-1,0-1 0,-1 1 0,1-1 0,0 0 1,0 0-1,-1 0 0,1 0 0,0 0 0,0-1 0,-1 1 1,1-1-1,0 1 0,-1-1 0,5-2 0,6-3 2,-1 0 0,0-1-1,0 0 1,13-11 0,42-39-7,-29 23-6,5 1 50,22-22 182,-42 25 123,-18 22-184,-3 6-116,-2 4-33,-2 5 75,0 0 1,1 0-1,1 1 1,-1-1-1,1 1 1,0-1-1,1 1 1,0-1-1,2 10 1,21 66-81,-20-69 91,0-1-45,0-1 0,8 15-1,-11-24-58,1 0 0,-1-1 0,1 1 0,0-1-1,-1 0 1,1 1 0,0-1 0,0 0 0,1 0-1,-1 0 1,0-1 0,1 1 0,-1 0 0,1-1-1,4 3 1,-5-4-2,-1 0 1,1 0-1,-1 0 0,0 1 0,1-1 1,-1-1-1,1 1 0,-1 0 0,1 0 0,-1 0 1,1-1-1,-1 1 0,0-1 0,1 1 1,-1-1-1,0 0 0,0 1 0,1-1 1,-1 0-1,0 0 0,0 0 0,0 0 0,1-1 1,3-3 0,-1 1 0,0-1 0,-1 0 0,4-7 0,5-10 64,-1 0-1,0-1 0,-2 0 0,6-25 0,-13 41 21,0-1-1,0 1 1,-1 0 0,0-1-1,0 1 1,-1-1 0,-1-12-1,1 19-94,0-1-1,0 1 1,0 0-1,-1 0 1,1 0-1,0 0 1,-1 0-1,1 0 1,-1 0-1,1 0 1,-1 0-1,1 0 1,-1 0-1,0 0 1,1 0-57,2 0-31,1-4-798,3 6 745,-5-1 136,3 1-20,0-1 0,0 1-1,0-1 1,0 0-1,0 0 1,5 0-1,11-1-68,46 5 248,1-3 0,106-12 0,2-10 366,-151 21 416,-28 10-75,2-5-730,-3 4 78,0-1 0,-11 14 1,11-16-196,0 0 1,1 1-1,-1-1 1,1 1-1,1 0 1,0 0-1,-3 8 1,3-7-26,1 0 0,1 1 0,0-1 0,0 1 0,1-1 1,0 1-1,1 13 0,0-17 15,0 0 0,0-1 0,0 1 0,0 0 0,1-1 0,0 1 1,0-1-1,0 0 0,0 0 0,1 0 0,-1 0 0,1 0 0,0 0 0,1-1 0,3 4 0,-7-6 3,1-1 1,-1 1-1,1-1 0,0 0 0,-1 1 0,1-1 0,0 1 0,0-1 0,-1 0 0,1 0 0,0 1 0,0-1 0,-1 0 0,1 0 0,0 0 0,0 0 0,0 0 0,-1 0 0,1 0 1,0 0-1,0 0 0,0 0 0,-1 0 0,1-1 0,0 1 0,0 0 0,1-1 0,0-1 3,0 1 0,-1-1 0,1 1 0,0-1-1,0 0 1,-1 1 0,1-1 0,-1 0 0,2-3 0,2-4 41,-1 1 0,-1-1 0,6-16 1,-7 17 27,0-1 0,-1 1 1,0-1-1,0-9 0,-1 14-46,0 0 0,-1-1-1,1 1 1,-1 0 0,0 0 0,0 0 0,0 0 0,-1 0-1,1 0 1,-4-5 0,4 6-22,-1 0-1,0-1 1,-1 1 0,1 0-1,0 0 1,-1 0 0,0 1-1,1-1 1,-1 1 0,0-1-1,0 1 1,-1 0 0,-3-2-1,2 0-378,5 4 287,-2 2-32,60 6-1037,-43-8 1171,-1 0-1,0-1 1,0-1-1,0 0 1,18-6-1,6-7 81,25-9 113,-57 22-218,-1 0 1,1 0 0,0 1 0,0 0-1,8-1 1,-9 2 36,1-1-1,-1 0 1,0 0-1,1 0 1,7-3 0,-12 4-9,0 0 6,1 0 0,-1 0 0,1 1-1,-1-1 1,1 1 0,-1-1 0,0 1-1,1 0 1,-1-1 0,3 3 0,-4-3 68,20 0-212,-18 0 126,-1 0 1,0 0-1,1 0 1,-1 0-1,0 0 1,0 0-1,1-1 1,-1 1-1,0 0 1,0-1-1,1 1 1,0-2-1,-48 58 476,41-48-477,0 1-1,0-1 0,1 1 0,0 0 0,1 1 1,0-1-1,0 0 0,1 1 0,0 0 1,1-1-1,-1 20 0,2-28-6,0-1 0,0 1 1,0 0-1,0 0 0,0 0 0,0 0 0,0-1 1,0 1-1,0 0 0,0 0 0,0 0 1,1-1-1,-1 1 0,0 0 0,1 0 0,-1 0 1,0-1-1,1 1 0,-1 0 0,1-1 0,-1 1 1,1 0-1,0-1 0,-1 1 0,1-1 0,-1 1 1,1-1-1,0 1 0,0-1 0,-1 0 0,1 1 1,0-1-1,0 0 0,-1 1 0,1-1 0,0 0 1,0 0-1,0 0 0,0 0 0,-1 0 0,1 0 1,0 0-1,0 0 0,0 0 0,0 0 0,-1 0 1,1 0-1,0-1 0,1 0 0,5-1 18,-1 0-1,0-1 1,0 0-1,9-6 0,11-8-83,23-14-164,-37 24 78,-11 6 154,0 0 1,-1 1 0,1-1-1,0 1 1,0-1-1,-1 1 1,1 0 0,0-1-1,0 1 1,0 0 0,0 0-1,-1-1 1,3 1-1,-3 1 9,1-1 0,-1 0 0,1 1 0,0-1-1,-1 1 1,1-1 0,-1 1 0,1-1-1,-1 1 1,0 0 0,1-1 0,-1 1 0,1-1-1,-1 1 1,0 0 0,0-1 0,1 1 0,-1 0-1,0 0 1,0-1 0,0 2 0,1 0 19,4 15 44,0 0-1,16 31 1,-19-44-80,0 0-1,0 0 0,1-1 0,-1 1 1,1-1-1,0 1 0,0-1 1,0 0-1,1 0 0,-1 0 0,1-1 1,0 1-1,-1-1 0,1 0 1,0 0-1,0 0 0,7 2 0,-8-4 22,1 1-1,-1-1 1,1 0-1,0 0 1,-1 0-1,1 0 0,-1 0 1,1-1-1,0 0 1,-1 0-1,1 0 1,5-2-1,-2-1-5,1 0 0,-1 0 0,0-1-1,7-5 1,13-13 14,-2-1-1,39-46 0,35-62-279,-87 116 243,12-18-3,-1 0 0,23-49-1,-7-10 9,37-133 0,-73 220-10,-3 5 14,1 0 0,-1 0-1,0 0 1,1 0 0,-1 0-1,0 0 1,1 0 0,-1 0-1,0 0 1,0 0 0,0 0-1,0 0 1,0 0-1,0 0 1,0 0 0,0 0-1,-1 0 1,1 0 0,0 0-1,-1-2 1,0 3 7,1 0 0,0 0 0,0-1 0,0 1 0,0 0 0,0 0-1,0 0 1,0 0 0,0 0 0,-1 0 0,1 0 0,0 0 0,0 0 0,0 0 0,0-1 0,0 1 0,-1 0 0,1 0 0,0 0-1,0 0 1,0 0 0,0 0 0,0 0 0,-1 0 0,1 0 0,0 0 0,0 0 0,0 0 0,0 0 0,-1 0 0,1 1-1,0-1 1,0 0 0,0 0 0,0 0 0,0 0 0,0 0 0,-1 0 0,1 0 0,0 0 0,-2 2 4,-1 0 0,1-1 0,-1 1 1,1 0-1,0 0 0,0 0 0,0 1 0,0-1 1,-2 4-1,-13 25-27,13-24 12,-32 70 390,4 1-1,-28 101 1,55-161-343,-29 103 309,31-103-336,0 1 0,1-1-1,0 0 1,3 31 0,-1-45-11,0 0 0,1 0 0,0-1 0,-1 1 0,1 0 0,1-1 1,-1 1-1,0-1 0,1 0 0,0 1 0,0-1 0,0 0 0,0 0 0,0 0 0,3 3 0,-2-4-9,-1 0 1,0-1-1,1 1 1,-1-1-1,1 0 0,-1 0 1,1 0-1,0 0 0,0 0 1,-1 0-1,1-1 0,0 1 1,0-1-1,0 0 0,0 0 1,-1 0-1,1 0 0,0 0 1,0-1-1,0 1 0,2-2 1,31-9-413,-2-1 1,55-28-1,-18 7 45,143-60 828,-259 130-378,30-25 56,0 1 0,0 1 0,-16 21 1,28-32-147,0 1 0,0 0 0,0 0 0,1 0 0,0 0 0,0 0 0,0 0 0,0 1 0,1-1 1,-1 1-1,1-1 0,0 1 0,1 0 0,-1-1 0,1 1 0,0 0 0,0 0 0,0-1 0,2 10 0,-1-13 12,-1 0-1,0 0 1,1 0-1,-1 0 0,1 0 1,0 0-1,-1 0 1,1 0-1,0 0 0,-1 0 1,1-1-1,0 1 1,0 0-1,0-1 0,0 1 1,-1 0-1,1-1 1,0 1-1,0-1 0,0 1 1,0-1-1,0 0 1,1 1-1,-1-1 1,0 0-1,0 0 0,0 0 1,0 0-1,0 0 1,0 0-1,0 0 0,0 0 1,0 0-1,1 0 1,-1-1-1,0 1 0,0 0 1,0-1-1,1 0 1,3-1 17,0 0 1,0 0-1,0-1 1,0 1-1,0-1 1,4-5-1,6-5 20,-2-1-1,0 0 0,-1-1 1,0-1-1,-1 0 1,-1 0-1,0-1 1,12-33-1,-11 17-30,-1-1 0,9-68 0,-11 52-125,21-171 671,-28 210-374,-1 0 1,-1-22 0,1 32-156,0 1 1,0-1-1,0 0 1,-1 0-1,1 0 1,0 0-1,0 0 1,-1 0-1,1 0 1,0 0-1,-1 1 1,1-1-1,-1 0 1,0-1 0,1 2-6,0 0 0,-1 0 0,1 0 0,0 0 0,0 1 0,-1-1 0,1 0 1,0 0-1,0 0 0,-1 0 0,1 0 0,0 0 0,0 0 0,0 1 0,-1-1 1,1 0-1,0 0 0,0 0 0,0 0 0,0 1 0,-1-1 0,1 0 0,0 0 1,0 0-1,0 1 0,0-1 0,0 0 0,0 0 0,0 1 0,0-1 0,-1 0 0,-7 30 596,1 26-207,3 0 0,2 1-1,9 87 1,-4-123-966,1 0-1,1 1 1,0-1 0,16 34 0,22 33-9557,-25-59 6898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8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60 2816,'0'-8'1253,"0"0"1,1 0-1,3-15 0,4 10 4020,-8 13-5236,0 28 2392,-8 113 251,-3 22-1115,-7-29-633,-6 51-520,24-147-176,0-19-259,0-19 21,0 0 0,0 0 0,0 0 1,0 1-1,0-1 0,0 0 0,0 0 0,0 0 0,0 0 0,0 0 0,0 0 1,0 1-1,0-1 0,0 0 0,0 0 0,0 0 0,0 0 0,0 0 1,0 1-1,0-1 0,0 0 0,0 0 0,0 0 0,0 0 0,0 0 0,0 0 1,0 1-1,0-1 0,0 0 0,0 0 0,0 0 0,0 0 0,1 0 0,-1 0 1,0 0-1,0 0 0,0 1 0,0-1 0,0 0 0,0 0 0,0 0 1,1 0-1,-1 0 0,0 0 0,0 0 0,0 0 0,0 0 0,0 0 0,0 0 1,1 0-1,-1 0 0,0 0 0,0 0 0,0 0 0,0 0 0,0 0 0,1 0 1,-1 0-1,0 0 0,0 0 0,0 0 0,0 0 0,6-6 0,-6 5-1,9-9-87,1 0-1,0 1 0,0 0 1,1 0-1,0 1 0,22-12 0,-4 5-68,52-19-1,-67 29 151,0 0 0,1 1 0,-1 1 0,30-3 0,-39 5 53,0 1 0,0 0-1,-1 0 1,1 1 0,0-1 0,-1 1 0,1 0 0,0 0-1,-1 1 1,1-1 0,-1 1 0,0 0 0,1 0 0,-1 1-1,0-1 1,0 1 0,0 0 0,-1 0 0,6 6 0,-7-7-20,-1 0 0,0 0 0,1 0-1,-1 1 1,0-1 0,-1 0 0,1 1 0,0-1 0,-1 1 0,1-1 0,-1 1 0,0-1 0,0 1 0,0-1 0,0 1 0,0-1 0,0 1 0,-2 3 0,0 3 75,-1 0 1,0 0-1,-8 15 1,3-9 12,-1 0 0,0-1 0,-1 0 0,0-1 0,-1 0 0,-1 0 0,-18 15 0,25-24-113,0-1 0,0 1-1,-1-1 1,1 0 0,-1 0 0,0 0-1,1-1 1,-1 0 0,0 0 0,0 0 0,-1-1-1,1 0 1,0 0 0,0-1 0,0 1-1,-1-2 1,1 1 0,0 0 0,0-1 0,-1 0-1,1-1 1,0 0 0,0 0 0,0 0 0,1 0-1,-1-1 1,0 0 0,1 0 0,0 0-1,0-1 1,0 0 0,0 0 0,0 0 0,-4-6-1,-12-15-504,-19-29-1,39 53 427,1 1-1,0-1 1,-1 1 0,1-1 0,0 1-1,-1-1 1,1 1 0,0-1 0,0 0-1,-1 1 1,1-1 0,0 1-1,0-1 1,0 1 0,0-1 0,0 0-1,0 1 1,0-1 0,0 0-1,0 1 1,0-1 0,0 1 0,0-1-1,1 0 1,-1 1 0,0-1 0,0 1-1,1-1 1,-1 1 0,0-1-1,1 1 1,-1-1 0,0 1 0,1-1-1,-1 1 1,1-1 0,-1 1-1,1 0 1,-1-1 0,1 1 0,-1 0-1,1-1 1,-1 1 0,1 0 0,-1 0-1,1 0 1,0-1 0,-1 1-1,2 0 1,5-2-1509,0 1 0,0 0-1,11-1 1,-9 1 1070,20-1-2841,4 5 1136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7:59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0 153 4160,'2'-1'352,"-1"0"-1,1 0 1,0 0 0,0 0-1,-1 0 1,1 0 0,0 1 0,0-1-1,0 1 1,0-1 0,2 1-1,-1-1 170,10-3-115,0 0 0,-1-1-1,1 0 1,-1-1 0,0-1 0,0 0-1,-1 0 1,0-1 0,0-1 0,-1 0-1,11-12 1,-20 20-375,0 0-1,-1 1 1,1-1 0,0 0-1,-1 0 1,1 0-1,0 0 1,-1 0 0,1 0-1,-1 0 1,0 0-1,1 0 1,-1-1 0,0 1-1,0 0 1,0 0-1,0 0 1,1 0 0,-2 0-1,1 0 1,0-1-1,0 1 1,0 0 0,0 0-1,-1 0 1,1 0-1,0 0 1,-1 0 0,1 0-1,-1 0 1,0 0-1,1 0 1,-1 0 0,0 0-1,1 0 1,-1 0-1,0 1 1,-1-2 0,0 1 3,1 0 0,-1-1 1,0 1-1,0 0 0,0 1 1,0-1-1,0 0 0,0 0 1,0 1-1,0-1 0,0 1 1,0 0-1,0 0 0,0 0 1,-1 0-1,1 0 0,0 0 1,0 0-1,0 1 1,-2 0-1,-6 3 396,1 0 0,0 1 0,0 1 0,0 0 0,1 0 0,0 0 0,-14 15 0,17-16-295,1 0 0,0 0 0,1 0 0,-1 0 0,1 1 0,0 0 0,0-1 0,1 1 0,-1 0 0,1 0 1,1 1-1,-1-1 0,1 0 0,0 1 0,1-1 0,-1 0 0,1 1 0,0-1 0,1 1 0,0-1 0,0 0 0,3 10 0,-3-10-160,1 0-1,1 0 0,-1 0 0,1 0 0,0-1 0,0 0 0,1 1 0,-1-1 0,1 0 1,0-1-1,1 1 0,-1-1 0,1 0 0,0 0 0,0 0 0,0-1 0,0 1 0,1-1 0,-1-1 1,1 1-1,0-1 0,0 0 0,7 2 0,-1-2-318,0-1 1,0 0-1,1-1 1,-1 0-1,0-1 1,0 0-1,0-1 1,13-3-1,13-6-3438,41-18 1,-74 27 3359,38-13-2303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03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149 586 4224,'0'0'1365,"6"9"747,-4-2-1738,-1 0-1,0 0 1,-1 0-1,1 0 1,-1 0 0,0 0-1,-1 0 1,-2 13-1,0 3 36,-7 56 391,-3 0 0,-4-2 0,-50 146 0,24-122-315,41-99 59,2-8-88,3-10-325,36-114-253,65-183-175,-87 273 276,1 1 0,2 1 0,2 1 0,1 1 0,44-53 1,-57 78 147,-1 1 1,2 0 0,-1 1 0,17-11 0,-24 18-27,1-1 1,-1 2 0,1-1-1,0 0 1,0 1 0,0 0-1,0 0 1,7-2-1,-9 3-12,1 0-1,-1 0 1,0 0-1,0 1 1,1-1-1,-1 1 1,0-1-1,0 1 1,0-1-1,0 1 1,1 0-1,-1 0 1,0 0-1,0 0 1,-1 1-1,1-1 1,2 2-1,-2-1-24,0 0-1,0 0 0,0 0 1,-1 0-1,1 1 1,0-1-1,-1 0 0,0 1 1,1-1-1,-1 1 1,0 0-1,0-1 1,1 6-1,-2-3-7,1 0 1,-1 0-1,0-1 0,0 1 0,-1 0 1,0 0-1,-1 7 0,-4 4 71,0 0 0,0 0 0,-15 24 0,17-33-48,0 1-92,-1 0 0,0 0 0,-12 13-1,16-19-27,0-1 0,-1 1 0,1-1 0,-1 1 0,0-1 0,1 0 0,-1 0 0,0 0 0,1 0 0,-1 0 0,0 0 0,0 0 0,0 0 0,0-1 0,0 1-1,0-1 1,0 1 0,0-1 0,0 0 0,0 0 0,-1 0 0,-1 0 0,-1-1-60,0-1-1,0 1 1,1-1 0,-1 0-1,0 0 1,1 0 0,-5-3-1,1 0-230,8 5 313,-1 0 0,1 0 0,0 0 0,0 0 0,0 0 0,0 0 0,0 0 0,-1 0 1,1 0-1,0 0 0,0 0 0,0-1 0,0 1 0,0 0 0,-1 0 0,1 0 0,0 0 0,0 0 0,0 0 0,0 0 1,0-1-1,0 1 0,0 0 0,0 0 0,0 0 0,0 0 0,0-1 0,-1 1 0,1 0 0,0 0 0,0 0 0,0 0 1,0 0-1,0-1 0,0 1 0,0 0 0,0 0 0,1 0 0,-1-1 0,0-2-33,0 3 41,0 0 0,0 0 0,1 0 0,-1-1 0,0 1 0,0 0-1,1 0 1,-1 0 0,0 0 0,0 0 0,1 0 0,-1 0 0,0 0 0,1 0 0,-1 0 0,0 0 0,0 0-1,1 1 1,-1-1 0,0 0 0,0 0 0,1 0 0,-1 0 0,0 1 0,16 4 58,-1 1 0,1-2 0,0 0 0,1-1 0,-1 0-1,0-1 1,23-1 0,118-11 545,-140 8-610,25-2 101,0-2-1,-1-2 1,71-24-1,-95 27-24,-1-2-1,0 0 0,-1-1 1,1-1-1,-2 0 0,1-1 1,-1-1-1,-1 0 1,0-1-1,-1 0 0,21-26 1,-28 30 26,0-1 0,0 1-1,0-1 1,-2 0 0,1 0 0,-1-1 0,0 1 0,-1-1 0,0 1 0,0-1 0,-1 0 0,-1 1 0,0-1-1,-1-16 1,1 25-76,0 0 0,0-1-1,0 1 1,0 0 0,-1-1-1,1 1 1,0 0-1,-1-1 1,1 1 0,-1 0-1,0 0 1,1 0 0,-1-1-1,0 1 1,1 0 0,-1 0-1,0 0 1,0 0 0,0 0-1,0 0 1,0 1-1,0-1 1,0 0 0,-2-1-1,2 2-12,-1 0-1,1 0 1,0 0-1,-1 0 1,1 0-1,0 0 1,0 0-1,-1 0 1,1 1-1,0-1 1,0 0-1,-1 1 1,1-1-1,0 1 1,0-1-1,0 1 1,0 0-1,0-1 1,0 1-1,0 0 1,0 0-1,0 0 1,0 0-1,-1 1 1,-5 7 43,0 0 1,1 1-1,0-1 0,-5 14 1,1-3-13,6-12 1,0 0-1,1 0 0,0 1 1,0-1-1,1 1 0,0-1 1,1 1-1,0 0 0,0 0 0,1 0 1,0 0-1,0 0 0,1 0 1,3 12-1,-3-17-29,0 0-1,1 0 1,-1 0-1,1 0 1,0 0 0,0-1-1,0 1 1,0-1 0,1 1-1,0-1 1,-1 0-1,1 0 1,0 0 0,0 0-1,1 0 1,-1-1 0,1 0-1,3 3 1,-2-3 7,0 1 1,1-1-1,-1 0 1,0 0-1,0-1 1,1 0-1,-1 0 1,1 0 0,0-1-1,-1 1 1,1-1-1,10-2 1,41-10 16,-1-4 0,71-29 1,-100 35-8,-1-1 1,0-2 0,38-25-1,-12 8 237,-51 30-245,-1-1 0,1 1-1,-1 0 1,1-1 0,-1 1 0,1 0-1,-1 0 1,1-1 0,-1 1 0,1 0 0,-1 0-1,1 0 1,-1 0 0,1 0 0,-1 0 0,1 0-1,0 0 1,-1 0 0,1 0 0,-1 0-1,1 0 1,-1 0 0,1 0 0,-1 0 0,1 1-1,-1-1 1,1 0 0,-1 0 0,1 1-1,-1-1 1,1 0 0,-1 1 0,1-1 0,-1 0-1,0 1 1,1-1 0,-1 1 0,1-1 0,-1 0-1,0 1 1,1 0 0,1 3 38,-1 1 0,1-1 1,-1 0-1,2 8 0,0 1-28,0-2-9,1 1 1,0-1-1,0 0 1,10 16-1,-12-24-16,1 0 0,-1 0 0,1 0-1,-1 0 1,1 0 0,0 0 0,0-1 0,0 1 0,0-1-1,0 0 1,1 0 0,-1 0 0,1 0 0,-1-1-1,1 1 1,0-1 0,5 1 0,-7-1 31,0-1-1,0 1 1,0-1 0,0 0-1,0 0 1,0 0 0,0 0 0,0 0-1,0 0 1,0 0 0,0-1-1,0 1 1,0-1 0,3 0-1,1-1 248,-5 2-263,-1 0 1,0 0-1,0 1 1,0-1-1,0 0 0,0 0 1,0 0-1,0 0 1,0 0-1,0 0 0,0 0 1,1 0-1,-1 0 1,0 0-1,0 0 0,0 0 1,0 0-1,0 0 1,0-1-1,0 1 0,0 0 1,0 0-1,0 0 1,0 0-1,1 0 0,-1 0 1,0 0-1,0 0 1,0 0-1,0 0 0,0 0 1,0 0-1,0 0 1,0 0-1,0 0 0,0-1 1,0 1-1,0 0 1,0 0-1,0 0 0,0 0 1,0 0-1,0 0 1,0 0-1,0 0 0,0 0 1,0 0-1,0-1 1,0 1-1,0 0 0,0 0 1,0 0-1,1 0-16,-1 0 1,1 0-1,-1 0 0,1 0 0,-1 0 0,1 0 0,0 0 0,-1 0 0,1 0 1,-1 1-1,1-1 0,-1 0 0,1 0 0,-1 0 0,1 1 0,-1-1 1,0 0-1,1 1 0,0 0 0,2-11-161,-2 8 144,1 0 1,-1 0-1,0 0 0,1 1 0,-1-1 0,1 0 0,-1 1 0,1-1 0,0 1 1,0-1-1,2-1 0,13-12-83,25-45 45,-9 10 157,-26 39-77,0-1 0,-2 0 0,1 0 1,-1-1-1,3-15 0,2-3-133,-9 28 131,0 1-1,0-1 1,0 1-1,-1-1 1,1 0-1,-1 1 0,0-1 1,0-4-1,2 3-19,-1 4 6,-1-1 0,0 1 1,0 0-1,1 0 0,-1-1 1,0 1-1,1 0 0,-1-1 1,0 1-1,0-1 0,0 1 0,0 0 1,1-1-1,-1 1 0,0-1 1,0 1-1,0 0 0,0-1 1,0 1-1,0-1 0,0 1 1,0 0-1,0-1 0,0 1 1,0-1-1,0 1 0,0-1 1,0-4-150,3-12-135,0 1 0,2 0-1,11-28 1,-6 17 280,9-45 0,-9 34 4,-9 34-13,0 1 0,0-1 0,0 0 0,-1 0 0,1 1 0,-1-1 0,0 0 0,0 0 0,-1 0 0,0-5 0,1 9 8,0 0 0,0-1 1,0 1-1,0 0 0,-1 0 1,1 0-1,0 0 0,0 0 0,0 0 1,0 0-1,0 0 0,0 0 1,0 0-1,0 0 0,0 0 1,-1 0-1,1 0 0,0 0 1,0 0-1,0 0 0,0 0 1,0 0-1,0 0 0,0 0 0,-1 0 1,1 0-1,0 0 0,0 0 1,0 0-1,0 0 0,0 0 1,0 0-1,0 0 0,0 0 1,-1 0-1,1 0 0,0 0 1,0 0-1,0 0 0,0 0 0,0 1 1,0-1-1,0 0 0,0 0 1,0 0-1,0 0 0,0 0 1,0 0-1,0 0 0,0 0 1,0 1-1,0-1 0,-1 0 0,1 0 1,0 0-1,0 0 0,0 0 1,0 0-1,-6 13-183,-5 16 47,-25 144 267,-7 31 273,16-112-204,-20 86-74,-48 193 158,94-365-339,-1-1 1,0 1 0,0 0 0,-1-1-1,1 0 1,-1 1 0,0-1 0,-1 0-1,-5 6 1,8-10 41,1-1 0,0 0 0,0 0 1,0 1-1,0-1 0,-1 0 0,1 0 0,0 0 0,0 0 1,-1 1-1,1-1 0,0 0 0,0 0 0,-1 0 0,1 0 0,0 0 1,-1 0-1,1 0 0,0 0 0,0 0 0,-1 0 0,1 0 0,0 0 1,-1 0-1,1 0 0,0 0 0,0 0 0,-1 0 0,1 0 0,0 0 1,0 0-1,-1-1 0,-3-8-543,4-12-3,4 5 288,9-22 0,-3 10 159,2-5 28,1 1-1,30-53 1,-35 70 139,2 1-1,0 0 1,1 0-1,0 1 1,1 0-1,0 1 1,22-15-1,-4 7 146,0 2 0,43-19 0,69-21 170,-51 22-110,-75 29-148,0 0 0,-1-2 0,0 1 1,0-2-1,-1 0 0,-1-1 0,1 0 0,-2-1 0,16-18 0,-27 28-95,-1 1 0,1 0 0,0-1 0,-1 1 0,1 0-1,-1-1 1,0 1 0,1-1 0,-1 1 0,0-1 0,0 1-1,0 0 1,0-1 0,0 1 0,0-1 0,0 1 0,0-1 0,-1 1-1,1-1 1,-1 1 0,1 0 0,-1-1 0,1 1 0,-1 0-1,0 0 1,0-1 0,0 1 0,1 0 0,-3-1 0,2 1-25,0 0-1,0 0 1,0 1 0,0-1 0,0 1 0,-1-1 0,1 1 0,0-1-1,0 1 1,-1 0 0,1 0 0,0-1 0,-1 1 0,1 0 0,0 0-1,-1 0 1,1 1 0,0-1 0,-1 0 0,1 0 0,0 1 0,0-1-1,-2 1 1,-27 11-116,4 1 188,-8 3 369,1 2 0,-44 31 0,74-47-431,1 0 0,-1 0 0,1 0 0,0 1 0,0-1 1,0 1-1,0 0 0,0-1 0,-2 7 0,3-9-4,1 1 0,0 0 0,-1 0 0,1 0 0,0 0 0,0 0 0,0-1 0,0 1 0,0 0 0,0 0 0,0 0 0,0 0 0,0 0 0,1 0 0,-1-1 0,0 1 0,0 0 0,1 0 0,-1 0-1,1-1 1,-1 1 0,0 0 0,1 0 0,0-1 0,-1 1 0,1 0 0,-1-1 0,1 1 0,0-1 0,-1 1 0,1-1 0,0 1 0,0-1 0,-1 1 0,1-1 0,0 0 0,0 1 0,0-1 0,0 0 0,0 1 0,13 3-75,-1-1-1,0 0 1,1-1-1,0 0 1,-1-1-1,1-1 1,19-1-1,99-18 25,-114 15 66,11-2 27,-8 2 28,0 0-1,31-1 1,-51 5-43,0 0 0,0 0 1,0 0-1,0 0 0,0 0 1,0 0-1,0 0 0,0 0 1,0 0-1,0 1 0,0-1 1,0 0-1,0 1 0,-1-1 1,1 1-1,0-1 0,0 1 1,0-1-1,0 1 0,-1 0 1,1-1-1,0 1 0,0 0 1,-1-1-1,1 1 1,-1 0-1,1 0 0,-1 0 1,1 0-1,-1 0 0,1 0 1,-1 0-1,0-1 0,1 1 1,-1 0-1,0 0 0,0 2 1,0 3 45,0-1 1,-1 1 0,0 0 0,0-1 0,-4 10 0,1 3-146,3-13 29,0-1 0,0 0-1,1 1 1,0-1-1,0 1 1,0-1 0,2 7-1,-2-10 43,1 0 0,-1 1-1,0-1 1,1 0 0,-1 0-1,1 0 1,0 0 0,-1 0-1,1 0 1,0-1 0,-1 1-1,1 0 1,0 0 0,0 0-1,0-1 1,0 1 0,0 0 0,0-1-1,0 1 1,0-1 0,0 1-1,0-1 1,0 1 0,0-1-1,0 0 1,0 0 0,0 1-1,0-1 1,1 0 0,-1 0-1,0 0 1,0 0 0,0-1-1,0 1 1,2 0 0,4-2 24,1 0 0,-1-1 0,0 1 1,11-7-1,-4 3-11,11-6 8,-1-2 1,0 0 0,-1-2 0,28-24 0,-33 24-20,-1-1 0,-1 0 0,0-2 0,-1 0 0,17-29 0,52-112 22,-80 152-15,68-162 171,-65 157-141,0 0 137,-1 1 0,-1-1-1,0 1 1,4-21 0,-9 31 139,-1 4-105,-5 9-22,-6 14-97,-27 124 89,27-93 84,-20 136 66,31-182-322,-1 13-302,2 0 0,1 1-1,0-1 1,8 33-1,-5-29-1059,1-7-407,-1 3-5185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3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37 5152,'-35'-17'2336,"25"20"-2048,7-3 576,6 0-544,7 0 576,7 5-512,11-5 0,7 0-224,20-8 192,-2 3-224,28-6 512,-4 7-352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04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8736,'0'-12'3936,"33"-5"-3424,-9 8 1696,-1 5-1312,21-8 703,-2 7-927,15-11-384,-1 7-192,2-8-320,-7 5 128,-4-1-2719,-9 5 1567,-10-1-4352,2 9 3136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05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0 779 2496,'5'-1'10843,"6"-2"-7269,17-5-2317,-21 5-1039,-1 0 1,0 0-1,0 0 1,-1-1-1,1 0 0,8-7 1,29-33 568,-9 9-559,-23 24-199,17-23 0,-22 25-35,1 0 0,1 1 0,-1-1 0,1 2-1,17-13 1,-19 15 79,1 0-1,-1 0 1,0 0-1,7-9 1,-1 3 219,-9 9-76,-4 2 39,-2 3-202,1 0 1,-1-1-1,1 1 1,0 0-1,0 1 1,0-1-1,1 0 1,-1 0-1,-1 4 1,0 1-3,0 0-54,0 0 0,0 1 0,1-1 0,1 1 0,-1-1 0,1 1 0,1 0 0,-1-1 0,2 1 0,-1 0 0,1-1 0,0 1 0,3 8 0,-4-15-3,1 0 0,0 0 0,0 0 0,0 0 0,0 0 0,0 0-1,0 0 1,0-1 0,0 1 0,1 0 0,-1-1 0,1 1 0,-1-1 0,1 1 0,0-1 0,0 0 0,-1 1 0,1-1 0,0 0 0,0 0 0,0-1 0,0 1 0,0 0 0,0-1 0,1 1 0,-1-1 0,0 0 0,4 1 0,2-2 27,1 0-1,-1-1 1,1 1 0,-1-2-1,16-5 1,-1 0 24,7-2 0,-2-1-1,1-2 0,-2-1 0,1-1 0,-2-1 0,47-38 1,-57 40-3,-1 0-1,0-1 1,-1-1 0,-1 0 0,0-1 0,-1 0 0,-1-1 0,-1-1 0,-1 0 0,0 0 0,-1 0-1,-1-1 1,7-31 0,-8 20-21,20-95 92,-18 88-41,-5 25 22,0-1 0,-1 0 0,1-15 0,0 18 22,-2 8 31,-1 5 176,-51 229 147,20-123-433,-54 123 1,-69 90 111,133-283-174,-2 0 0,-39 47 0,59-81-13,0 1 0,-1-1 0,0 0 0,0 0 0,0-1 0,0 1 0,-1-1 1,-7 5-1,12-8 26,-1 0 0,1 1 1,-1-1-1,1 0 0,0 0 1,-1 0-1,1 1 0,-1-1 1,1 0-1,0 0 0,-1 0 1,1 0-1,-1 0 1,1 0-1,0 0 0,-1 0 1,1 0-1,-1 0 0,1 0 1,-1 0-1,1 0 0,0-1 1,-1 1-1,1 0 0,-1 0 1,1 0-1,0 0 1,-1-1-1,1 1 0,0 0 1,-1 0-1,1-1 0,0 1 1,-1 0-1,1-1 0,0 1 1,0 0-1,-1-1 0,1 1 1,0-1-1,0 1 1,0 0-1,0-1 0,-1 1 1,1-1-1,0 1 0,0 0 1,0-1-1,0 0 0,0-3-36,-1 1 1,1-1-1,0 0 0,1 0 0,0-5 0,2-5-2,1-1-1,1 1 1,0 0 0,1 1-1,0-1 1,13-18-1,3-2 73,31-36 0,-31 46-81,0 2 1,2 0-1,49-33 0,-56 43-862,0 1 1,1 1-1,1 1 0,-1 0 0,24-6 0,-26 8-1660,-2 2 864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06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80 7136,'-37'-42'3232,"23"29"-2816,9 5-416,10 8-96,-1-9-1440,10 2 832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10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0 2080,'-1'1'9192,"1"-1"-9148,0 8 855,-4 16-1083,3-14 505,-8 80 419,-1 11-222,-51 399 179,21-154-370,-43 347 1833,63-453-1867,1-12 129,14-182-328,-8 64 249,-7-26 318,20-83-696,0-1 0,0 1 0,0-1 0,0 1 0,0 0 0,0-1 0,-1 1 0,1-1 0,0 1 0,0 0 0,-1-1 0,1 1 0,0-1 0,-1 1 0,1-1 0,-1 1 0,1-1 0,-1 0 0,1 1 0,0-1 0,-1 1 0,0-1 0,1 0-1,-2 1 1,2-1-71,0 0-1,-1 0 0,1 0 0,-1-1 0,1 1 0,0 0 0,-1 0 0,1 0 0,0-1 0,-1 1 0,1 0 0,0 0 1,0-1-1,-1 1 0,1 0 0,0-1 0,0 1 0,-1 0 0,1-1 0,0 1 0,0 0 0,0-1 0,0 1 0,-1 0 1,1-1-1,0 1 0,0-1 0,0 1 0,0 0 0,0-1 0,0 1 0,0-1 0,0 1 0,0 0 0,0-1 0,1 0 1,1-12-1766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1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17 3136,'0'0'1029,"6"14"528,-7-5-991,0 1-1,0-1 0,-1 1 0,-1-1 0,1 0 0,-1 0 0,-1 0 1,-5 10-1,-41 67 1362,39-71-1759,-1 0 1,0 0-1,-1-1 1,0-1-1,-1-1 1,0 1-1,-1-2 1,-1 0-1,-20 10 1,1-1 311,31-18 247,4-2-725,0 0-1,0 0 0,1 0 1,-1 0-1,0 0 0,0 0 0,0 0 1,0 0-1,0 0 0,0 0 1,0 0-1,0 0 0,0 0 0,0 0 1,0 0-1,0 0 0,0 0 1,0 0-1,0 0 0,0-1 1,0 1-1,0 0 0,0 0 0,0 0 1,0 0-1,0 0 0,0 0 1,0 0-1,0 0 0,0 0 0,0 0 1,0 0-1,0 0 0,0 0 1,0 0-1,0 0 0,0 0 1,0-1-1,0 1 0,0 0 0,0 0 1,0 0-1,0 0 0,0 0 1,0 0-1,0 0 0,0 0 0,0 0 1,0 0-1,0 0 0,0 0 1,0 0-1,0 0 0,0 0 1,0 0-1,30-30 166,0-2-1,-2 0 1,36-54 0,25-72 782,-83 142-806,2 1 162,-8 17-210,0 0 1,0 0 0,0 0-1,0 0 1,1 1 0,-1-1-1,1 0 1,0 2 0,1 5 8,2 47 380,2 13-237,-1-34-17,16 84 104,-15-97-210,0-1 0,1 1 1,14 27-1,-18-42-71,-1-1 1543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34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0 1728,'-9'0'11381,"19"19"-9562,-9-17-1784,-1-1 0,1 0 0,0 0 1,0 0-1,0 0 0,1 0 1,-1 0-1,0 0 0,0 0 0,0 0 1,1-1-1,1 2 0,-1-1 29,12 0 32,-8 0-67,1 1 0,-1-1-1,0 0 1,1 0 0,-1-1-1,0 0 1,1 0 0,6-1 0,9 0-53,24 0 132,-6 0 246,49 6 0,-70-4-149,20 0 0,-22-1 25,29 3-1,43 3 78,-65-5-143,-1 0 1,36 8-1,-37-6-152,0 0 0,0-1 0,26-2 0,217 0 580,-152 5-544,-47-3 96,-22-1 133,55-4 1,-70 1-175,-22 2-76,0 0 0,0-1 1,0 1-1,0-1 0,12-4 0,-3 0 14,0 1-1,-1 1 0,23-2 1,12-2 75,-22 3-51,41-1 0,-34 3-46,127 1 106,-78 3-117,-82-2-7,25 0 7,38 4-1,-59-3 23,0-1 0,0 0-1,9-1 1,13 1 54,62 9-148,-50-6 208,-14-2-192,82 1-35,-16-1 49,-53 1 28,-20-2 10,1 1-1,24 5 1,-11-1-6,62 2 0,-38-4-90,49 3 215,127-10-1,-96 4-97,-62 1-39,64 8-29,-44-1 43,-32-5 34,-39-1-18,0-1-1,35-4 0,-38 1-72,8-2 67,31 0 0,-35 4-54,-7 1 90,33-4 0,-9-1-51,70 3 0,-57 1 228,10 6-468,45-3 101,-40 2 229,-66-5-44,1 0-1,-1 0 1,1-1-1,-1 1 0,1-1 1,6-2-1,5 2-244,-4 2 221,-12 0-16,0-1-1,0 1 0,0-1 1,0 1-1,1-1 0,-1 1 0,0-1 1,0 1-1,1-1 0,-1 0 1,0 1-1,1-1 0,-1 1 1,0-1-1,1 0 0,-1 1 0,1-1 1,0 1-14,-1-1-1,1 1 1,0-1 0,-1 1 0,1-1 0,0 1-1,-1 0 1,1-1 0,-1 1 0,1 0 0,-1 0-1,1-1 1,-1 1 0,0 0 0,1 0 0,-1 0 0,0-1-1,0 1 1,0 0 0,1 0 0,-1 0 0,0 0-1,0 1 1,-1 27-65,1-16 169,0-2-100,0-1 35,0 0 0,-1 1 1,0-1-1,-3 13 0,0-1-152,-4 37 0,7-53 112,-6 47 3,3-29 110,-2 42-1,9 212-87,2-240 101,-5-29-136,-1-1-1,0 0 1,-2 9 0,2-13 41,-3 46 207,2-41-289,-2 13 114,-1 19 68,5-27-123,-2-1-1,-5 24 1,4-27 0,1-1 1,1 0-1,-1 0 1,2 1-1,-1-1 0,2 17 1,0-20 24,-1-1 1,0 0-1,0 0 1,0 0-1,-1 0 1,-2 9-1,2-10-49,0 0 1,1 1-1,-1-1 0,1 0 1,0 1-1,0-1 0,1 6 0,0-3 62,-1 0-1,0-1 1,0 1-1,-1 0 1,1-1-1,-2 1 0,-2 12 1,-3 12-76,1-9-16,5-19 70,0 0-1,0 0 1,0-1 0,1 1 0,-1 0 0,1 0 0,-1 0 0,1 0 0,0 0-1,1 4 1,1 11-82,-1 0 0,-2 31-1,-1-11 77,2-5 268,0-33-395,20-38-16084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16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8 265 1472,'0'0'7226,"-7"0"-6191,11 1 597,4 1-1500,0 0 1,0-1-1,0 1 1,0-1-1,1-1 1,-1 0-1,10 0 1,-4-1-14,36 3 193,-29-1-127,0 0 0,0-2 1,0 0-1,0-1 0,23-6 1,-30 4-53,0 0 0,1 1 1,23-1-1,-11 2-21,35 2 0,5 2-10,13 1 36,147 16 648,-157-13-489,46-5 213,-66-1-322,45-4-51,29 2-34,271-6 405,-384 7-515,44-2-54,170-1 250,-80 6-111,-13 0 164,-32-1 63,32 3-199,73 2 185,-13 0-150,27-4 76,-115-3 131,426 1-49,-480-4-193,-33 3-145,-1 0 0,18 1 0,-16 0 101,0 0-1,1-1 1,25-5-1,18-2 3,180-9 58,-204 15-101,179-14-26,-72 4 21,-124 11-10,64-6 27,37-1-136,177 1 167,-207 2-66,-33 0 122,166 3-128,-117 3 106,89 3 9,36 4-112,-67-5 349,250 37 0,-384-37-37,58-1 0,-56-2 428,-34-1-722,1 1 1,-1 0-1,1 0 0,-1 0 1,0-1-1,1 1 0,-1 0 0,0-1 1,1 1-1,-1 0 0,0-1 1,0 1-1,1 0 0,-1-1 1,0 1-1,0-1 0,0 1 1,1-1-1,-1 1 0,0 0 1,0-1-1,0 1 0,0-1 0,0 1 1,0-1-1,0 1 0,0-1 1,0 0-1,-1-16 214,-6 3-238,0-2 38,5 9-34,0 1-1,0 0 1,0 0 0,-1 0-1,0 0 1,-7-11-1,-26-30-19,34 44 5,-3-4 17,1 3-36,0-1 1,1 0-1,0 0 0,0 0 0,0 0 1,1 0-1,-3-10 0,4 13 5,0 1-1,0-1 0,-1 1 0,1-1 0,0 1 1,0-1-1,-1 1 0,1 0 0,-3-2 0,5 4 42,-3-4-58,12 8-357,0-1-1,14 4 0,23 9 374,167 52-74,-146-50 179,-58-16-59,-6-2 19,1 0 0,-1 1 0,0-1 0,1 1 0,6 4-1,-11-5-7,1 0-1,-1-1 0,0 1 0,0 0 0,0 0 0,0-1 1,0 1-1,0 0 0,0 0 0,0-1 0,0 1 0,0 0 0,-1 0 1,1-1-1,0 1 0,0 0 0,-1 0 0,1-1 0,-1 1 1,1 0-1,0-1 0,-1 1 0,0 1 36,-1 1-11,0 0 0,0 0 0,-1 0-1,1 0 1,-1 0 0,1 0 0,-1-1-1,0 0 1,0 1 0,-3 1 0,-36 18 83,30-17-58,-13 8-16,0 0 0,0 2 1,2 0-1,-29 25 0,13-3-1034,26-28-2454,11-4 1803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1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3552,'1'-1'136,"-1"0"0,0 0 0,0 0 0,1 0 1,-1 0-1,0 0 0,1 0 0,-1 0 0,1 0 0,-1 0 0,1 0 0,0 0 1,-1 0-1,1 0 0,0 1 0,0-1 0,-1 0 0,1 0 0,0 1 0,0-1 1,2 0-1,23-11 3305,-9 9 3332,-18 3-6726,3 14 889,-4 16-649,-4 5 23,2 1-1,1 0 0,2 50 1,3 74 152,-3-85 398,-2-81-3175,3 6 2208,-1 0-1,1-1 1,0 1-1,0 0 1,0-1-1,-1 1 1,1-1-1,0 1 1,0-1-1,0 1 1,0 0-1,0-1 1,0 1-1,0-1 1,0 1 0,0-1-1,0 1 1,0-1-1,1-13-2846,3 0 938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19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 2144,'1'-2'117,"0"1"0,0-1 0,0 0-1,0 0 1,0 0 0,-1 0 0,1 0 0,0 0 0,-1 0 0,0 0 0,1-3 0,-1 4 171,0 0 0,1 0 0,-1-1 0,1 1 0,-1 0 0,1 0 0,-1-1 0,1 1 0,0 0 0,-1 0 0,1 0 0,0 0 1,0 0-1,2-1 0,-2 1 20,0 0 0,0-1 0,0 1 1,0 0-1,0-1 0,0 1 0,0 0 1,0-1-1,0 1 0,-1-1 0,1 0 1,0 1-1,-1-1 0,1 1 0,-1-4 1,-1 16 2723,-11 97-1313,5-9-851,-4 113-136,14-64 42,16-165-572,61-59-125,-49 44-70,69-54 0,-92 80-28,0 1 0,1 0 0,-1 1 0,1 0 0,0 0 0,15-4 0,-21 7 2,-1 0 0,1 1 0,0-1 0,-1 1 0,1 0 0,0 0 0,-1 0 0,1 0 0,0 0 0,-1 1 0,1-1 0,0 1 0,-1-1 0,1 1 0,-1 0 0,1 0 0,-1 1 0,0-1 0,1 0 0,-1 1-1,0-1 1,0 1 0,0 0 0,0 0 0,0-1 0,0 1 0,0 1 0,1 1 0,1 3 51,0 0 0,-1 0 0,0 1 0,0-1-1,-1 0 1,0 1 0,0 0 0,1 10 0,-2 4 123,-1 38 1,-1-50-86,0 0 0,-1 1 0,0-1 0,-1 0 0,0-1 0,0 1 0,-1 0 0,0-1 0,-1 0 0,-9 14 0,10-17 18,0-1 0,0 1 0,-1-1 0,0 0 0,-1 0-1,1 0 1,-1-1 0,0 1 0,0-2 0,0 1 0,0 0-1,-1-1 1,1-1 0,-1 1 0,-13 3 0,11-5-72,1 0 1,-1 0-1,0-1 1,1 0 0,-1-1-1,1 0 1,-1 0-1,1-1 1,-1 0 0,1 0-1,0-1 1,-13-6-1,6 1-150,1 0-1,0-1 1,1-1-1,-1 0 0,-20-22 1,21 18-597,9 8-778,-1 1-1,0 0 1,-8-6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2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3808,'0'0'1227,"9"22"6186,-15 52-4197,4-52-2631,1-13-428,1 0 1,-2-1 0,-2 12-1,3-11-41,1-9-114,0 0 0,0 1-1,0-1 1,0 0 0,0 1 0,0-1 0,0 0-1,0 1 1,0-1 0,0 0 0,0 1-1,0-1 1,0 0 0,0 1 0,0-1 0,-1 0-1,1 1 1,0-1 0,0 0 0,0 0-1,0 1 1,-1-1 0,1 0 0,0 0 0,0 1-1,-1-1 1,1 0 0,0 0 0,0 0-1,-1 1 1,3-3 35,0 1 0,0-1 0,-1 1 0,1-1 0,0 0 0,-1 0 0,0 0 0,3-3 1,18-29-422,-17 27 391,3-4-111,0 0-1,16-14 1,6-8 60,-29 31 80,0 1 0,1-1 0,0 0 1,-1 1-1,1 0 0,0-1 0,2 0 0,-4 2-15,0-1 1,0 1-1,1 0 1,-1 0-1,0 0 1,0 0-1,1 0 1,-1 0-1,0 0 0,0 0 1,1 0-1,-1 0 1,0 0-1,1 0 1,-1 0-1,0 0 1,0 0-1,1 0 0,-1 0 1,0 0-1,0 0 1,1 0-1,-1 0 1,0 0-1,1 1 1,-1-1 12,0 1 0,1-1 0,-1 1 1,0 0-1,1-1 0,-1 1 1,0-1-1,0 1 0,0 0 0,0-1 1,1 1-1,-1-1 0,0 1 1,0 0-1,0-1 0,0 2 0,-1 10 226,-1 0 0,-3 17 0,-1 4-58,2-16-160,7-14-127,0-4 2,-1 0 0,0 0 0,0 0 0,1 0 0,-1 0 0,0-1-1,0 1 1,0-1 0,0 0 0,-1 1 0,1-1 0,2-2 0,4-5-149,3 0 131,5-6-112,25-16 1,-37 28 235,0 0 0,1 1 0,0-1 0,0 1 0,0 0 0,0 0 0,0 0 0,0 1 0,0 0 0,0 0-1,6 0 1,-10 1 23,0 0-1,0 0 0,0 0 0,-1 0 0,1 0 0,0 0 1,0 0-1,-1 0 0,1 1 0,0-1 0,0 0 0,-1 1 0,1-1 1,0 1-1,-1-1 0,1 1 0,0-1 0,-1 1 0,1-1 0,-1 1 1,1-1-1,0 2 0,0-1 34,0 1 1,-1 0-1,1-1 1,-1 1-1,1-1 1,-1 1-1,0 0 1,1-1-1,-1 1 1,0 2-1,-1 4 128,1 0 0,-2 0 0,-2 12 0,3-18-212,0 3-16,-6 32-838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5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1 955 1984,'7'0'354,"-4"0"-46,0 0-1,0 0 1,0 0 0,0 0-1,1 0 1,-1-1 0,0 0-1,0 1 1,-1-1 0,1 0-1,0-1 1,0 1-1,5-4 1,12-8 526,0-2 0,31-29 0,-12 9-237,70-47 193,33-29 62,-122 91-701,-1 0-1,-1-2 1,0 0-1,-2-1 0,0-1 1,-2 0-1,-1-1 0,-1-1 1,12-34-1,-17 39-57,-2 9-28,-1 1-1,-1-1 1,0-1-1,-1 1 1,2-13-1,-4 24-72,0 1 0,0 0-1,0 0 1,0 0-1,0 0 1,0 0 0,0 0-1,0 0 1,0 0 0,0 0-1,0 0 1,0 0 0,0 0-1,0 0 1,0-1 0,0 1-1,0 0 1,0 0 0,0 0-1,0 0 1,0 0-1,0 0 1,0 0 0,0 0-1,0 0 1,0 0 0,0 0-1,0 0 1,0 0 0,0-1-1,0 1 1,0 0 0,0 0-1,0 0 1,0 0-1,0 0 1,-1 0 0,1 0-1,0 0 1,0 0 0,0 0-1,0 0 1,0 0 0,0 0-1,0 0 1,0 0 0,0 0-1,0 0 1,0 0-1,0 0 1,-1 0 0,1 0-1,0 0 1,0 0 0,0 0-1,0 0 1,0 0 0,-4 5-263,-6 12 7,9-14 190,-50 99-479,-36 66 658,24-40 128,56-108-117,1-1-1,0 1 1,1 0-1,-3 37 1,7-54-42,1 1 0,0 0 1,0-1-1,0 1 0,1 0 1,-1-1-1,1 1 0,0 0 0,0-1 1,0 1-1,2 3 0,-2-6-28,0 0 0,-1 0 0,1 0 0,-1-1 0,1 1 0,0 0-1,0 0 1,-1-1 0,1 1 0,0 0 0,0-1 0,0 1 0,0-1-1,0 1 1,0-1 0,0 0 0,1 1 0,0-1-11,0 0 0,-1 0 0,1 0 0,0 0 0,-1 0 0,1 0 0,0-1 0,-1 1 0,1-1 0,0 1 0,-1-1 0,1 1 1,2-3-1,14-8 121,-1-2 0,0 0 1,-1 0-1,19-21 0,-12 12-47,38-43 68,54-74-1,-99 118-171,171-255 72,-72 98-85,-54 84 8,-122 202-1387,10 15 1575,-21 44-56,10-51-137,-45 97 1136,85-173 154,72-85 43,-34 31-1403,2 0 0,0 1 1,0 1-1,1 0 0,0 2 1,27-11-1,-30 15-125,-8 2 96,0 1 0,1 1 0,-1-1-1,1 1 1,10-1 0,-17 3 91,0 0 0,1 0 0,-1 0 0,0 0 0,0 0 0,1 1 0,-1-1 0,0 1 0,0 0 0,0 0 0,0 0 0,0 0 0,0 0 0,0 0 0,0 0 0,0 0 0,0 1 0,-1-1 0,1 1 0,0 0 0,-1-1 0,1 1 0,-1 0 0,0 0 0,2 2 0,16 29 3,2-1-1,29 36 0,-47-65 44,0 1-1,1-1 1,-1 0-1,1 0 1,0 0-1,0 0 1,0-1-1,0 0 1,0 1-1,0-1 1,0-1-1,1 1 1,6 1-1,-8-3 1,1 1-1,0-1 0,0 0 0,0 0 0,0 0 1,-1 0-1,1-1 0,0 0 0,0 0 1,-1 0-1,1 0 0,0 0 0,-1-1 0,1 0 1,-1 1-1,6-6 0,-1 1 50,0 0-1,-1-1 1,0 0-1,0-1 1,0 0-1,-1 0 1,-1 0-1,1 0 1,-1-1-1,-1 0 1,0 0-1,0-1 1,4-15-1,-7 21-104,0 1-1,-1 0 0,1 0 0,-1-1 1,0 1-1,-1-4 0,1 6 16,1 1 0,-1 0 0,0-1 0,-1 1 0,1-1-1,0 1 1,0-1 0,0 1 0,0-1 0,0 1 0,0-1 0,-1 1-1,1 0 1,0-1 0,0 1 0,0-1 0,-1 1 0,1 0 0,0-1-1,-1 1 1,1 0 0,0-1 0,-1 1 0,1 0 0,0-1 0,-1 1-1,1 0 1,-1 0 0,1 0 0,-1-1 0,1 1 0,-1 0 0,1 0-1,0 0 1,-1 0 0,1 0 0,-1 0 0,1 0 0,-1 0 0,1 0-1,-1 0 1,1 0 0,-1 0 0,1 0 0,-1 0 0,1 0 0,0 1 0,-1-1-1,1 0 1,-1 1 0,-5 1-41,1 1 0,0-1-1,0 1 1,1 0 0,-1 1-1,1-1 1,-1 1 0,1 0 0,0 0-1,0 1 1,1-1 0,-1 1 0,1-1-1,0 1 1,1 0 0,-1 1 0,1-1-1,0 0 1,0 0 0,-2 10-1,3-10 65,1 0-1,-1 1 1,1-1 0,0 0-1,0 0 1,0 1-1,1-1 1,0 0-1,0 0 1,0 0-1,1 1 1,0-1-1,0-1 1,4 9-1,-4-10 7,0 1 0,0-1 1,0 1-1,0-1 0,1 0 0,0 0 0,0 0 0,-1-1 0,2 1 0,-1 0 0,0-1 1,0 0-1,1 0 0,-1 0 0,1 0 0,0-1 0,0 1 0,-1-1 0,8 1 0,-3-2-128,0 0 0,1-1-1,-1 0 1,1-1-1,-1 0 1,0 0-1,0 0 1,0-1-1,9-5 1,4 0-824,-3 0-759,26-13-1,-13 7 246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21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9 3072,'-5'-9'8928,"1"10"-8525,0 0 1,-1 0 0,1 0-1,0 0 1,0 1 0,0-1 0,-5 4-1,-10 4 362,13-8-603,-22 9 686,-29 13 0,49-19-765,1 0 1,0 0-1,0 0 0,0 1 1,0 0-1,1 1 0,0 0 1,-9 10-1,14-15-85,0 0 0,1 0-1,-1 0 1,0 1 0,0-1-1,1 0 1,-1 0 0,1 1-1,-1-1 1,1 1 0,0-1 0,-1 1-1,1 2 1,0-4 6,0 1 0,0 0 0,0 0 0,1 0 0,-1-1 0,0 1 0,0 0 0,1 0 0,-1 0-1,0-1 1,1 1 0,-1 0 0,1-1 0,-1 1 0,1 0 0,-1-1 0,1 1 0,1 0 0,-1 0 0,1 0-1,0 0 1,-1 0-1,1 0 1,0-1-1,0 1 1,0-1-1,0 1 1,0-1-1,0 0 1,0 1-1,0-1 1,-1 0 0,1 0-1,0-1 1,0 1-1,4-1 1,5-3-185,-1 0 0,0-1 0,0-1 0,0 1 0,14-12 0,-9 6 109,-8 6 43,-1 0-1,1 0 0,6-10 1,11-7 83,-15 9 1507,-9 19-1064,0-1-469,0 1 18,0 0 1,1 1 0,0-1-1,0 0 1,0 0 0,0 1-1,4 7 1,-3-8-20,2 6-48,1 0-1,0 0 1,1-1 0,0 1-1,1-1 1,10 13-1,-10-15-623,1-1 0,0 0-1,0 0 1,18 12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21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6560,'2'0'415,"0"1"1,0-1-1,0 1 1,0 0-1,0 0 1,-1 0 0,1 0-1,0 0 1,-1 0-1,1 1 1,-1-1-1,1 0 1,-1 1-1,1-1 1,0 2-1,2 2 421,0 0-1,-1 0 0,6 10 0,29 55 1069,70 132-2137,-89-169-1065,-17-30 1127,-1-2-55,-1 1-1,1-1 1,0 0 0,0 1 0,0-1 0,0 0 0,0 0 0,0 0 0,0 0 0,0 0 0,0 0 0,1 0 0,-1 0 0,3 1 0,5 3-1358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2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1 5632,'-14'3'2560,"5"6"-2208,-5-5 1824,3 4-1248,-17 5 1696,4 4-1536,-23 4 959,10 0-1183,-24 9 224,8 3-608,-8 6-160,14-3-192,0 3-288,8-6 64,1-3-1664,15-1 992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1888,'8'-30'4570,"-8"324"833,10-310-4939,40-49-433,-38 47-110,1 1 1,1-1 0,30-27-1,-34 36-14,-1 1 14,1 0 1,0 0-1,0 1 0,1 0 1,22-10-1,-32 16 64,0 1 0,0 0-1,0 0 1,0 0 0,0 1 0,0-1 0,0 0-1,0 0 1,0 0 0,-1 1 0,1-1 0,0 0-1,0 1 1,0-1 0,0 1 0,0-1 0,0 1-1,-1 0 1,1-1 0,0 1 0,-1 0-1,1-1 1,0 1 0,-1 0 0,1 0 0,-1 0-1,1 1 1,2 1 13,-1 1-1,0-1 1,0 1 0,-1 0-1,1-1 1,0 6-1,2 14 134,2 24 1,-5-25 179,8 32 1,-6-41 1255,6-22-1182,-4 4-316,7-5-56,-1 0 1,0-1-1,-1-1 0,0 0 1,10-15-1,19-30-51,-21 34-377,-17 21 332,3-2-672,-3 8 292,1 3 596,8 54 151,0 3 66,-8-52-206,0 1-1,0 16 1,-1-17-71,0 1 1,4 16-1,-4-13 87,-1-15-83,-1 0 0,1 0 0,0 1 0,0-1 0,0 0 0,0 0 0,0 1 0,1-1 0,-1 0 0,0 0 0,1 0 0,-1 1 0,0-1 0,1 0 0,0 0 1,-1 0-1,2 2 0,-2-3-190,0-1 0,0 1 0,0 0 0,0-1 0,0 1 1,0 0-1,0-1 0,0 1 0,0 0 0,0 0 0,0-1 1,0 1-1,0 0 0,0-1 0,0 1 0,0 0 0,0 0 1,0-1-1,1 1 0,-1 0 0,11-11-3898,-9 9 3650,9-8-2513,6 0 970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4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0 3136,'0'0'1029,"-7"4"1120,6-4-2003,-12-1 523,-1 1 0,1 1 0,0 0 0,-1 1 0,-24 7 0,18-2-408,-26 6 66,1 3 1,-82 41-1,121-54-300,0 1 0,0 0-1,0 1 1,0 0 0,1 0 0,-6 6 0,10-10-7,0 0 1,0 0-1,0 0 1,0 0-1,1 0 1,-1 1-1,0-1 1,1 0-1,-1 0 1,1 1-1,-1-1 1,1 0-1,0 1 1,-1-1-1,1 0 1,0 1-1,0-1 1,0 0-1,0 1 1,0-1-1,0 0 1,0 1-1,1-1 1,-1 1-1,0-1 1,1 0-1,-1 0 1,1 1-1,0-1 1,-1 0-1,1 0 1,0 0-1,0 1 1,-1-1-1,1 0 1,0 0-1,0 0 1,0-1-1,3 3 1,-2-2 40,1 1 1,0-1-1,-1 0 1,1 0-1,0 0 1,0 0 0,0-1-1,0 1 1,0-1-1,0 0 1,0 0-1,0 0 1,0 0-1,0 0 1,-1-1-1,5 0 1,2 0 183,63-10 466,-63 9-651,-1 0-1,-1-1 0,1 0 0,0 0 0,-1 0 0,14-10 0,-13 7-12,1 0 1,-2-1 0,11-10-1,-16 14-51,1 1-1,-1-1 1,0 0 0,0 0-1,0-1 1,-1 1-1,1 0 1,-1-1 0,1 1-1,-1-1 1,0 1 0,0-5-1,0-2-91,1-14-189,-2 24 204,0-1 1,0 1-1,0-1 0,0 1 0,0-1 0,0 0 0,0 1 0,0-1 1,1 1-1,-1-1 0,0 1 0,0-1 0,1 1 0,-1-1 0,0 1 0,0-1 1,1 1-1,-1-1 0,1 1 0,-1-1 0,1 0 0,13 26-393,1-4 772,0 1 0,21 20 0,-29-35-138,0 1 1,1-1 0,0-1 0,0 1 0,0-1-1,1-1 1,0 0 0,12 5 0,-20-9-272,0-1 1,0 0 0,0 0-1,0 0 1,0 0 0,0 0-1,0 0 1,1-1-1,-1 1 1,0 0 0,0 0-1,0-1 1,0 1 0,-1-1-1,1 1 1,0-1-1,0 1 1,0-1 0,0 1-1,0-1 1,0 0-1,1-1 1,0 0-643,0 0 1,0 0-1,-1-1 0,1 1 1,0 0-1,1-5 0,2-2-820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4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3552,'57'67'5317,"42"30"-3040,-33-30-1263,-59-61-1218,26 21 1165,-30-26-1077,0 1 1,0 0 0,0-1-1,0 0 1,0 0-1,0 0 1,1 0 0,-1 0-1,0-1 1,7 1 0,-2-1-909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4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1 2816,'0'0'917,"-17"3"1792,5 3-1332,-20 11-1,-11 7-230,-93 39 475,109-50-1385,-105 53 536,109-53-610,2 1-1,0 1 0,-31 28 1,39-31-682,-15 19 0,27-30 462,1-1 1,0 1 0,-1 0 0,1 0 0,0-1 0,0 1 0,-1 0-1,1 0 1,0 0 0,0-1 0,0 1 0,0 0 0,0 1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6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15 2304,'0'-14'4055,"-7"13"-1738,-7 2-2391,-7 0 475,1 2 1,-1 0-1,1 1 0,-39 14 0,-39 21-183,97-39-224,0 0-1,0 0 1,0 1-1,1-1 1,-1 0 0,0 1-1,0-1 1,0 1-1,1-1 1,-1 1-1,0-1 1,1 1-1,-1-1 1,0 1-1,1 0 1,-1 0-1,1 0 10,0-1 0,0 0 0,0 0 0,0 1 0,0-1 0,0 0 0,0 1 0,0-1 0,0 0 0,0 1 0,0-1 0,1 0 0,-1 0 0,0 1 0,0-1 0,0 0 0,0 0 0,1 1 0,-1-1 0,0 0 0,0 0 0,1 0 0,-1 0 0,0 1 0,0-1 0,1 0-1,-1 0 1,0 0 0,1 0 0,28 9 457,-28-8-435,98 24-259,-88-22 139,1 0 1,11 4-1,-21-6 137,1 0 0,-1 0 0,0 0 0,0 0 0,0 0-1,-1 0 1,1 0 0,0 0 0,0 1 0,-1-1 0,1 1 0,-1 0-1,1-1 1,-1 1 0,0 0 0,1 0 0,-1 0 0,1 2 0,-2-4 4,0 1 0,0 0 0,0-1 0,-1 1 0,1 0 0,0-1 0,0 1 0,0 0 1,-1-1-1,1 1 0,0 0 0,-1-1 0,1 1 0,0-1 0,-1 1 0,1-1 0,-1 1 1,1-1-1,-1 1 0,1-1 0,-1 1 0,1-1 0,-1 1 0,0-1 0,1 0 0,-1 0 0,0 1 1,0-1-1,-22 10 324,19-9-248,-11 4 57,-1-1 1,0 0-1,0-1 1,-25 1-1,-66-3-709,52-2-3528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6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0 3648,'0'0'2458,"-7"4"-1023,4-2-1220,-1 0-1,1 0 1,-1 0-1,1-1 1,-1 1-1,-5 0 1,-13 6 347,-52 30 979,70-36-1509,0 1-1,1-1 1,-1 1-1,1-1 1,0 1-1,0 0 1,0 0-1,0 1 0,0-1 1,1 1-1,-1-1 1,1 1-1,-2 4 1,3-6 6,1 0 0,-1 0 0,0 0 0,1-1 0,0 1 0,-1 0 0,1 0 0,0 0 0,0 0 0,0 0 1,0 0-1,0 0 0,0 0 0,1 0 0,-1 0 0,1 0 0,-1 0 0,1 0 0,0-1 0,0 1 0,0 0 0,0 0 0,0-1 0,0 1 0,0-1 1,0 1-1,1-1 0,-1 1 0,1-1 0,-1 0 0,3 2 0,5 3 201,-7-3-172,1-1-1,0 0 1,0 0-1,0 0 1,1 0-1,-1-1 1,0 1-1,1-1 1,-1 0-1,7 2 1,2-2 37,0-1 0,0 0 0,-1-1 0,1 0 0,18-5 0,-28 6-271,-1-1 0,1 1-1,-1-1 1,1 0 0,-1 1 0,0-1 0,0 0 0,1 0 0,-1 0 0,0 0 0,0 0 0,0 0 0,0-1 0,0 1 0,0 0 0,1-3 0,6-5-3308,-3 7 1758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7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5 3072,'0'-1'156,"0"1"0,-1-1 1,1 1-1,0 0 0,-1-1 1,1 1-1,0 0 0,-1 0 0,1-1 1,-1 1-1,1 0 0,-1 0 1,1 0-1,-1-1 0,1 1 0,-1 0 1,1 0-1,-1 0 0,1 0 0,-1 0 1,1 0-1,-1 0 0,1 0 1,-1 0-1,0 0 0,-14 5 1724,6-2-1802,-6 1 197,1 1-1,0 0 1,0 0 0,0 2-1,1-1 1,-1 2 0,2 0-1,-1 0 1,-21 20 0,31-24-222,-1 0 0,1 0 1,0 0-1,0 0 0,0 1 1,0-1-1,1 1 0,0-1 1,0 1-1,0 0 0,-2 9 1,4-13-28,0 0 0,0-1 0,0 1 0,0 0 1,0-1-1,0 1 0,0 0 0,1-1 0,-1 1 1,0-1-1,0 1 0,0 0 0,1-1 0,-1 1 0,0-1 1,1 1-1,-1-1 0,1 1 0,-1-1 0,0 1 1,1-1-1,-1 1 0,1-1 0,-1 1 0,1-1 1,0 1-1,0-1 23,1 0 1,-1 1-1,0-1 1,1 0-1,-1 0 1,1 0-1,-1 0 0,0 0 1,1 0-1,-1 0 1,3-1-1,2 0 86,0-1-1,0-1 1,0 1-1,7-4 1,10-9 5,-1 0 1,40-37 0,-30 24-1043,-32 28 873,0 0 1,0 0-1,0 0 0,1 0 1,-1 0-1,0 0 0,0 0 1,0 0-1,0 0 0,0 0 1,0 0-1,1 0 0,-1 0 1,0 0-1,0 0 1,0 0-1,0 1 0,0-1 1,0 0-1,0 0 0,0 0 1,1 0-1,-1 0 0,0 0 1,0 0-1,0 0 0,0 0 1,0 0-1,0 1 0,0-1 1,0 0-1,0 0 1,0 0-1,0 0 0,0 0 1,0 0-1,0 0 0,0 1 1,0-1-1,0 0 0,0 0 1,0 0-1,0 0 0,0 0 1,3 13-237,1 21 724,-3-25-575,4 23 353,1 0-1,16 52 1,-20-79-496,0 1 0,1-1 0,-1 0 0,1 0 0,5 8 0,-7-12 117,-1 0-1,1 0 0,0 0 1,0 0-1,0 0 0,0 0 1,0 0-1,0 0 1,0-1-1,0 1 0,0 0 1,0-1-1,1 1 1,-1-1-1,0 1 0,0-1 1,1 1-1,-1-1 0,0 0 1,1 0-1,-1 1 1,0-1-1,1 0 0,-1 0 1,0 0-1,1-1 1,-1 1-1,0 0 0,1 0 1,-1-1-1,2 0 0,18-13-2774,4 1 912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27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233 529 2496,'0'-1'30,"0"1"0,0 0 1,0 0-1,0 0 0,0-1 0,0 1 0,0 0 0,0 0 1,0-1-1,0 1 0,0 0 0,0 0 0,0-1 1,0 1-1,0 0 0,0 0 0,0 0 0,0-1 1,0 1-1,0 0 0,0 0 0,0 0 0,1-1 1,-1 1-1,0 0 0,0 0 0,0 0 0,0 0 1,1 0-1,-1-1 0,0 1 0,0 0 0,0 0 1,1 0-1,-1 0 0,0 0 0,0 0 0,0 0 0,1 0 1,-1 0-1,0-1 0,1 1 0,-1 0 51,0 0 0,0 0 0,1 0 0,-1 0 0,0 0 0,0 0 0,1 0 0,-1 0 0,0 0 0,0 0 0,1-1 0,-1 1 0,0 0 0,0 0 0,0 0 0,1 0 0,-1-1-1,0 1 1,0 0 0,0 0 0,0-1 0,1 1 0,-1 0 0,0 0 0,0 0 0,0-1 0,0 1 0,0 0 0,0-1 0,0 1 0,0 0 0,0 0 0,0-1 0,0 1 0,0 0 0,0 0 0,0-1 0,0 1 0,0 0 0,0 0 0,0-1-1,0 0-31,0 1 0,0 0-1,0-1 1,0 1-1,0-1 1,0 1 0,0 0-1,0-1 1,0 1 0,0-1-1,-1 1 1,1 0-1,0-1 1,0 1 0,0 0-1,0-1 1,-1 1-1,1 0 1,0-1 0,0 1-1,-1 0 1,1-1-1,0 1 1,-1 0 0,1 0-1,0-1 1,-1 1-1,1 0 1,0 0 0,-1 0-1,1-1 1,0 1-1,-1 0 1,1 0 0,-1 0-1,1 0 1,0 0-1,-1 0 1,1 0 0,-1 0-1,1 0 1,0 0 0,-1 0-1,1 0 1,-1 0-1,1 0 1,0 0 0,-1 0-1,0 1 1,-23 10 122,18-7-31,-14 5-49,1 1 0,0 2 1,1 0-1,0 0 0,1 2 1,1 0-1,-16 17 0,27-25-63,1-1 0,0 1 0,0 0-1,1 0 1,0 0 0,0 0 0,0 0-1,1 1 1,0-1 0,0 1 0,0 0 0,1 0-1,0-1 1,0 1 0,1 0 0,0 0-1,0 0 1,1 0 0,0 0 0,0 0 0,0-1-1,1 1 1,0 0 0,0-1 0,1 0-1,0 1 1,0-1 0,5 8 0,-6-13 7,-1 1 0,0 0 0,1 0 1,0-1-1,-1 1 0,1-1 0,0 1 1,0-1-1,-1 0 0,1 0 0,0 0 1,0 0-1,1 0 0,-1 0 0,0 0 1,0-1-1,0 1 0,3 0 0,-2-1 14,0 0 0,0-1 0,0 1 0,0-1 0,0 1 0,1-1 0,-2 0 0,1 0 0,0 0 0,0 0 0,5-4 0,2-1 96,-1-2-1,1 0 0,-1 0 0,0 0 0,12-17 0,0-3 21,-1 0 1,-2-1-1,-1-1 0,-1-1 0,-2 0 0,20-64 1,-14 23-100,-4-2 0,7-80 0,-22 144-83,11-133-339,-12 137 280,0-1 0,-1 1 1,0 0-1,0 0 1,-2-7-1,3 12 46,0 1-1,0 0 1,0 0 0,0-1-1,0 1 1,0 0-1,0 0 1,0 0 0,-1-1-1,1 1 1,0 0-1,0 0 1,0 0-1,0-1 1,-1 1 0,1 0-1,0 0 1,0 0-1,0 0 1,0-1 0,-1 1-1,1 0 1,0 0-1,0 0 1,-1 0 0,1 0-1,0 0 1,0 0-1,-1 0 1,1 0 0,0 0-1,-1 0 1,-8 4-383,-7 13 96,10-6 297,1-1 0,0 1 1,1 0-1,0 0 0,1 1 0,-4 18 0,-3 73 212,10 75-65,1-154-51,2 0 0,1 0-1,1 0 1,1 0 0,12 28 0,-16-46 2,1 0 1,0-1 0,0 1 0,0-1 0,1 0-1,0 0 1,0 0 0,0-1 0,0 1-1,1-1 1,0 0 0,0 0 0,9 5 0,-10-7 38,1 0 0,-1 0 0,1 0 0,-1-1 0,1 0 0,0 0 0,0 0 0,-1 0 0,1-1 0,0 1 1,0-1-1,0-1 0,0 1 0,0-1 0,-1 1 0,1-1 0,8-4 0,0 0-57,-2-1 0,1 0 1,-1-1-1,0 0 0,0-1 0,-1 0 0,0-1 0,0 0 0,-1-1 1,0 1-1,-1-2 0,0 1 0,0-1 0,-2-1 0,1 1 1,-1-1-1,6-17 0,-10 20-163,-2 8 54,0 1 1,0-1 0,0 0 0,0 0 0,1 1-1,-1-1 1,0 0 0,1 1 0,-1-1-1,0 0 1,1 1 0,-1-1 0,1 0 0,-1 1-1,1-2 1,-1 10-1045,-2 5 977,0 0 0,1 1 0,0-1 0,2 23 1,0-2 155,0-26-13,0 0 1,0 0-1,1 1 0,0-1 0,1 0 0,0-1 1,0 1-1,1 0 0,5 8 0,-8-14 66,1 0 0,-1 0-1,1 0 1,-1-1 0,1 1-1,0-1 1,0 1-1,-1-1 1,1 0 0,5 3-1,-6-4-43,0 1 0,0 0 0,1-1 0,-1 1-1,0-1 1,1 0 0,-1 1 0,1-1-1,-1 0 1,0 0 0,1 0 0,-1 0-1,1 0 1,-1 0 0,1 0 0,-1-1 0,0 1-1,1 0 1,1-1 0,3-3 87,1-1 0,-1 1 0,0-1 0,0 0 0,-1-1 0,1 1 0,-1-1 1,8-12-1,-1-2-50,17-35 0,-27 51-145,0 1-107,-1-1 0,1 1 0,-1 0 0,0-1 0,0 1 0,0 0 0,1-7 0,15 58-559,-15-38 744,0 0-1,1 0 1,0 0-1,6 14 1,-8-22-3,0 1 1,1-1-1,-1 1 1,1-1-1,-1 0 0,1 1 1,0-1-1,0 0 0,0 0 1,0 0-1,0-1 1,0 1-1,1 0 0,-1-1 1,0 0-1,1 1 1,0-1-1,-1 0 0,1 0 1,-1 0-1,4 0 0,3 0 64,-1-1 0,1 0 0,-1 0 0,1-1 0,-1 0 0,1 0 0,-1-1 0,0 0 0,0-1 0,0 1 0,14-8 0,4-3 149,-2 0 0,44-31 0,-60 38-184,0-1 1,0 0-1,-1 0 1,0-1-1,-1 0 1,1 0-1,-1 0 0,-1-1 1,0 1-1,0-2 1,5-13-1,-10 21-32,3-5 1,0-1-1,-1 1 0,0-1 1,0 0-1,-1 0 1,0 0-1,0 0 0,-2-15 1,1 22-44,0 1 0,0-1 0,0 1 0,0-1 0,0 0 1,0 1-1,-1-1 0,1 1 0,0-1 0,-1 0 0,1 1 0,0-1 1,-1 1-1,1-1 0,0 1 0,-1-1 0,1 1 0,-1 0 0,1-1 1,-1 1-1,1 0 0,-1-1 0,1 1 0,-1 0 0,0-1 0,0 1 1,-1 0 0,1 0 1,0 0 0,0 0 0,0 0 0,0 0 0,-1 1-1,1-1 1,0 0 0,0 1 0,0-1 0,0 1 0,0-1-1,-1 2 1,-3 1-36,0 0 0,0 1 1,1 0-1,-7 7 0,1 3-14,1-1 1,0 1 0,1 1-1,0 0 1,-7 22 0,13-32 72,0 1 1,0 0-1,1 0 1,0 0-1,0 0 1,0 0-1,1 0 0,0 0 1,0 0-1,0 0 1,1 0-1,2 10 1,-2-12 43,0-1 0,1 1 0,-1-1 0,1 0 0,0 0 0,0 0 0,0 1-1,0-2 1,0 1 0,1 0 0,-1 0 0,1-1 0,0 1 0,0-1 0,0 0 0,0 0 0,0 0 0,0-1 0,1 1 0,-1-1 0,1 1 0,3 0 0,8 2 162,1-1 0,-1 0 0,1-2 0,0 1 1,0-2-1,0 0 0,0-1 0,-1-1 0,1 0 0,21-6 0,-24 4-431,1-1 1,-1 0-1,0-1 0,23-14 0,-26 14-843,-1-1 0,0 0 0,0-1 0,-1 0 0,0 0 0,10-14 0,-4 2-1609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6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24 125 4160,'-23'0'1856,"33"8"-1600,8-8 1120,3 0-800,38 0 544,9 0-640,21-5 64,-4 5-288,28-11-32,-10-1-128,23-4 512,-9 4-352,1-8-2080,-20 8 992,6-13-4224,-11 6 2848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7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2496,'-1'0'28,"1"0"-1,0 0 1,0 0 0,0 0 0,-1 0 0,1 0-1,0 0 1,0 0 0,0 0 0,-1 0-1,1 0 1,0 0 0,0 0 0,0 0 0,-1 0-1,1 0 1,0 0 0,0 0 0,0 0-1,-1 0 1,1 0 0,0 0 0,0 0-1,0 1 1,0-1 0,-1 0 0,1 0 0,0 0-1,0 0 1,0 0 0,0 1 0,0-1-1,0 0 1,-1 0 0,1 0 0,0 1 0,-3 11 1010,3 22 719,1-23-1260,-4 38 546,-2-1 0,-2 0-1,-16 58 1,10-47-638,-10 83 149,11-50-335,-3 26 880,14-112-1190,1-5 62,0-1 0,-1 1 0,1-1 0,0 1 0,0-1 1,0 1-1,0 0 0,0-1 0,0 1 0,0-1 0,0 1 0,0 0 0,0-1 0,0 1 1,0-1-1,0 1 0,0-1 0,0 1 0,1 0 0,-1-1 0,0 1 0,0-1 1,1 1-1,0-7-2275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8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3072,'0'3'2976,"10"-3"-2368,-1 0 544,10 0-672,-5-3 352,5 3-480,0-5-32,-1 5-192,-2-7-224,1 7 32,-6-6 256,3 12-128,-6-6-576,3 0 288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8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0 2656,'-3'5'229,"1"0"1,-1 0-1,1 1 1,-1-1-1,2 0 1,-1 1-1,0-1 1,0 12-1,-7 21 1023,-18 36 999,-10 37-539,-11 133-472,33-155-475,15-75-964,0-11-301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9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4800,'5'-12'2176,"-2"16"-1888,3-8 1760,8 4-1184,5-3 512,9 3-832,5-6-96,0 6-288,6-3-96,3 3-32,-4-9-32,-5 9 0,-5-3 64,0 6-32,-3-3-1920,-3 0 1024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8:5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58 1984,'7'4'259,"-3"-2"323,-1 0-1,1 0 0,0-1 0,0 1 0,6 0 0,-8-1-433,0-1 0,0 0 0,-1 0 0,1-1 0,0 1 0,0 0-1,-1-1 1,1 1 0,0-1 0,-1 1 0,1-1 0,0 0 0,-1 1 0,1-1 0,-1 0 0,3-2 0,-2 1-66,0 1 0,0-1 0,0 0 0,0 0 1,-1-1-1,1 1 0,0 0 0,-1-1 0,0 1 0,1 0 0,-1-1 0,0 0 0,1-3 0,-2 5-71,0 0-1,0 0 0,0 0 0,0 0 0,0 0 0,0 0 0,0 0 0,0 1 0,0-1 0,0 0 0,0 0 1,-1 0-1,1 0 0,0 0 0,-1 0 0,1 0 0,0 0 0,-1 0 0,1 1 0,-1-1 0,0 0 0,1 0 1,-1 1-1,0-1 0,1 0 0,-1 1 0,0-1 0,0 1 0,0-1 0,1 1 0,-1-1 0,0 1 1,0-1-1,0 1 0,0 0 0,0 0 0,0-1 0,0 1 0,0 0 0,0 0 0,-2 0 0,-1 0-2,0 0 0,-1 0-1,1 0 1,0 1-1,-1-1 1,1 1-1,0 0 1,0 1 0,0-1-1,0 1 1,0 0-1,0-1 1,0 2 0,0-1-1,1 0 1,-1 1-1,1 0 1,0 0 0,-1 0-1,1 0 1,1 0-1,-1 0 1,0 1-1,-3 7 1,2-5 82,1 0 0,0 0 0,0 0 1,1 1-1,0-1 0,0 1 0,0-1 0,1 1 0,0 0 0,0 0 1,1 0-1,0-1 0,0 1 0,0 0 0,3 9 0,-2-11-12,1 0 0,0 0-1,0 0 1,0 0 0,1 0-1,-1-1 1,1 1 0,0-1-1,8 8 1,-9-10-23,0 0 1,0 0-1,0 0 1,1 0-1,-1 0 1,1-1-1,0 1 1,-1-1-1,1 0 1,0 0-1,0 0 0,0 0 1,0 0-1,0-1 1,0 1-1,0-1 1,0 0-1,0 0 1,0 0-1,3 0 1,6-3 76,1 0 0,-1 0 0,0-1 0,-1-1 0,1 0 0,11-6 0,64-46-31,-63 41-108,-21 14-9,4-4-80,1 1-1,0 0 0,0 0 1,0 1-1,0 0 0,1 0 1,12-3-1,-20 7 125,0 0 1,0 0-1,0 0 0,0 0 1,0 0-1,0 1 1,0-1-1,0 0 0,-1 0 1,1 1-1,0-1 1,0 0-1,0 1 0,0-1 1,-1 1-1,1-1 1,0 1-1,0 0 0,-1-1 1,1 1-1,0 0 1,-1-1-1,1 1 0,-1 0 1,1 0-1,-1-1 0,1 1 1,-1 0-1,1 0 1,-1 0-1,0 0 0,1 0 1,-1 1-1,2 5 171,-1 0-1,0 0 0,0 11 1,0-8-129,0 7 17,1 1 0,1-1 0,0 0 0,2 0-1,0 0 1,13 30 0,-17-45-247,0-1 1,-1 1-1,1-1 0,0 0 0,0 0 0,0 1 1,1-1-1,-1 0 0,0 0 0,0 0 1,1 0-1,-1 0 0,0 0 0,1-1 0,-1 1 1,1 0-1,-1-1 0,1 1 0,-1-1 1,1 1-1,-1-1 0,1 0 0,0 0 0,1 1 1,25 3-2113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1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1408,'1'-1'157,"0"1"0,-1-1 0,1 1 0,0 0 0,0-1 0,-1 1 0,1 0 0,0-1 0,0 1 0,0 0 0,-1 0 0,1 0 0,0-1 0,0 1 0,0 0 0,0 0 0,0 1-78,-1-1 1,1 0-1,-1 0 0,1 0 0,-1 1 1,0-1-1,1 0 0,-1 0 0,0 1 1,1-1-1,-1 0 0,0 1 0,1-1 0,-1 0 1,0 1-1,1-1 0,-1 1 0,0-1 1,0 0-1,1 2 0,0 1 185,0 1-1,-1-1 1,1 1-1,-1 0 1,0 6-1,1-2 137,7 241 3558,-8-247-3617,0-2-327,0 0 0,0 0 0,-1 0 0,1 0 0,0 0 0,0 0 0,0 0 0,0-1 0,0 1 0,0 0 0,0 0 0,0 0 0,0 0 0,0 0 0,0 0 0,0 0 0,0 0 0,0 0 0,0 0 0,0 0 0,0-1 0,0 1 0,0 0 0,0 0 0,0 0 0,0 0 0,0 0 0,0 0 0,1 0 0,-1 0 0,0 0 0,0 0 0,0 0 0,0 0 0,0 0 0,0-1 0,0 1 0,0 0 0,0 0 0,0 0 0,0 0 0,0 0 0,0 0 0,0 0 0,1 0 0,-1 0 0,0 0 0,0 0 0,0 0 0,0 0 0,0 0 0,0 0 0,0 0 0,0 0 0,0 0 0,3-1 29,-1 0 0,0 0 0,0-1 0,0 1 0,0 0 0,-1-1 0,1 0 1,0 1-1,-1-1 0,1 0 0,1-3 0,17-28-44,-8 13 109,73-104-65,-78 114-139,1 1 1,0 1 0,0-1-1,1 1 1,14-10 0,-18 15 138,-1 0 1,1 0-1,0 0 1,-1 1-1,1 0 1,0 0-1,1 0 0,-1 0 1,0 1-1,0 0 1,1 0-1,-1 0 1,1 1-1,6 0 1,-8 0-5,-1 1 1,0 0-1,1 0 1,-1 1-1,0-1 1,0 1 0,0 0-1,0-1 1,0 1-1,0 0 1,0 1 0,-1-1-1,1 1 1,-1-1-1,1 1 1,-1-1-1,0 1 1,0 0 0,0 0-1,-1 0 1,1 1-1,-1-1 1,0 0 0,1 4-1,2 5 133,-1 0 0,-1 0 0,0 0 0,0 0 0,-1 20 0,-1-21-59,0 0-1,0 0 1,-2 0 0,1 1-1,-1-1 1,-1-1 0,-5 17-1,-4 8 361,10-26-610,28-18-8929,-4 5 7082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7 122 3904,'0'0'69,"1"1"0,-1 0 1,1-1-1,-1 1 0,0 0 0,1-1 1,-1 1-1,0 0 0,0 0 0,0-1 1,0 1-1,0 0 0,1 0 0,-1-1 0,-1 1 1,1 0-1,0 0 0,0-1 0,0 1 1,0 0-1,0-1 0,-1 1 0,1 0 1,0 0-1,0-1 0,-1 1 0,1 0 1,-1-1-1,1 1 0,-1 0 0,0 1 74,0-1-1,0 0 1,1 1-1,-1-1 1,1 1 0,-1-1-1,1 1 1,-1 2-1,1 3 258,1 0 0,-1-1 0,1 1 0,1 0 0,-1-1 0,1 0 0,1 1 0,4 10 0,-5-14-302,0-1 0,0 0 0,0 1 0,0-1-1,1 0 1,-1-1 0,1 1 0,-1 0 0,1-1 0,0 1 0,-1-1 0,1 0-1,0 0 1,0 0 0,0 0 0,0 0 0,0-1 0,0 1 0,0-1 0,0 0 0,3 0-1,-1 0 17,0-1 0,-1 0 0,1 0 0,0 0 0,-1 0 0,1-1 0,0 0-1,-1 0 1,0 0 0,0 0 0,8-6 0,2-2 92,-1 0 15,-1 0 0,0 0 0,17-20 0,-26 27-198,0-1 1,0 0 0,-1 0 0,1 0-1,-1-1 1,0 1 0,0 0 0,-1-1-1,1 0 1,-1 1 0,0-1-1,0 0 1,-1 1 0,1-1 0,-1 0-1,-1-7 1,1 7-42,-1 1 0,0-1 0,0 1 0,-1-1 0,1 1 0,-1-1 0,0 1 0,0 0 0,-1 0 0,1-1 0,-1 2-1,0-1 1,-4-5 0,5 8-19,0-1 0,0 0 0,0 0-1,0 1 1,-1 0 0,1-1 0,0 1-1,-1 0 1,1 0 0,0 0 0,-1 0-1,1 0 1,-1 1 0,0-1 0,1 1-1,-1 0 1,1 0 0,-1 0 0,0 0-1,1 0 1,-1 0 0,1 1 0,-1-1-1,1 1 1,-1 0 0,-3 1 0,1 0-191,0 1 1,1 0-1,-1 0 1,1 0 0,0 0-1,0 1 1,0-1-1,-5 7 1,-3 2-649,-9 9-1289,5 3 693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6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7 2720,'-5'-7'1544,"5"7"-1517,0 0-1,0 0 0,0 0 0,0 0 1,0 1-1,0-1 0,0 0 1,0 0-1,0 0 0,-1 0 0,1 0 1,0 0-1,0 0 0,0 0 0,0 0 1,0 0-1,0 1 132,0-1-132,0 0 0,0 0 1,0 0-1,0 0 0,0 0 0,-1 0 1,1 0-1,0 0 0,0 0 1,0 0-1,0 0 0,0 0 0,0 0 1,0 0-1,0 0 0,0 0 1,0 0-1,-1 0 0,1 0 0,0 0 1,0 0-1,0 0 0,0 0 0,0 0 1,0 0-1,0 0 0,0 0 1,0 0-1,0 0 0,-1 0 106,1-1-106,0 1 0,0 0 0,0 0 1,0 0-1,0 0 0,0 0 1,0 0-1,0 0 0,0 0 0,0 0 1,0 0-1,-6 6 568,5-5-497,0-1-1,-1 1 1,1 0-1,0-1 0,-1 0 1,1 1-1,0-1 0,-1 0 1,1 1-1,0-1 0,-1 0 1,1 0-1,-1 0 0,-1-1 1,-7 2 308,-46 20 1088,33-13-1237,0 1 0,-36 21 0,58-30-256,0 0-1,0 1 1,0-1-1,0 1 0,0 0 1,0-1-1,0 1 1,0 0-1,0 0 0,0-1 1,1 1-1,-1 0 1,0 0-1,1 0 0,-1 0 1,0 0-1,1 0 1,-1 0-1,1 0 0,0 0 1,-1 2-1,1-2 8,1 1 0,-1-1 1,0 0-1,1 0 0,0 1 0,-1-1 0,1 0 0,0 0 1,-1 0-1,1 0 0,0 0 0,0 0 0,0 0 0,0 0 0,0 0 1,0 0-1,0 0 0,3 1 0,11 7 60,0 0 1,23 9-1,17 10 85,-49-24-73,0 0 0,0 0 0,-1 0 0,0 1 0,0 0 0,8 9 0,-12-12-39,0-1 1,0 0-1,0 1 1,0-1-1,0 1 0,0-1 1,-1 1-1,1 0 1,-1-1-1,1 1 1,-1 0-1,1-1 1,-1 1-1,0 0 1,0 0-1,0-1 1,0 1-1,0 0 1,0 0-1,-1-1 0,1 1 1,0 0-1,-1-1 1,1 1-1,-1 0 1,0-1-1,0 1 1,1-1-1,-1 1 1,0-1-1,0 1 1,-1-1-1,1 0 1,0 0-1,0 1 1,0-1-1,-1 0 0,1 0 1,-1 0-1,1 0 1,-1-1-1,1 1 1,-1 0-1,0-1 1,1 1-1,-1-1 1,0 1-1,1-1 1,-1 0-1,-2 1 1,-8 0-173,0 0 1,-1-1-1,1-1 1,-1 0 0,1 0-1,0-1 1,0-1-1,0 0 1,0 0 0,-15-8-1,19 5-1358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7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12 2496,'-2'-8'2949,"2"8"-2885,-1 0 1,1 0-1,0 0 1,0 0-1,0 0 0,0 0 1,0 0-1,-1 0 1,1 0-1,0 0 1,0 0-1,0 0 1,0 0-1,-1 0 0,1 0 1,-7-2 557,0 1-252,0 1-1,-1 0 0,1 0 0,0 0 0,0 1 0,-11 2 0,9-1-169,-5 0 64,-108 21 1276,105-19-1384,1 1 1,-1 1-1,2 0 0,-1 1 0,-17 11 1,30-16-122,0 0-1,0 0 1,0 0 0,0 1 0,1-1 0,-1 1 0,1 0 0,0-1 0,0 1 0,0 0-1,0 0 1,0 0 0,-1 5 0,2-6-1,1-1 1,0 1-1,-1 0 0,1 0 0,0 0 1,0 0-1,0 0 0,0 0 0,0 0 1,1 0-1,-1 0 0,0-1 0,1 1 1,0 0-1,-1 0 0,1 0 0,0-1 1,0 1-1,0 0 0,0-1 0,0 1 1,0-1-1,1 1 0,-1-1 0,0 0 1,4 3-1,0 0 82,1 0 1,0 0-1,0-1 1,0 0-1,1 0 1,-1 0-1,1-1 1,0 0-1,-1 0 1,1 0-1,13 0 1,6 0 299,47-4 0,-58 1-353,93-11 156,-86 9-160,2 1-185,-8 1-6479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6 2720,'13'-5'7498,"-19"5"-7332,-1 1-1,1 0 1,-1 1 0,1-1-1,-1 1 1,1 1-1,0-1 1,0 1-1,0 0 1,0 0 0,1 1-1,-1 0 1,1 0-1,0 0 1,0 0-1,0 1 1,1 0-1,-1 0 1,1 0 0,1 1-1,-1-1 1,-3 8-1,6-12-164,-2 8 11,-1 0 0,-3 14 0,7-20 19,-1 0 0,1 0 0,-1 0 1,1 0-1,0 0 0,1 0 0,-1 1 0,0-1 0,1 0 1,0 0-1,1 5 0,-2-7-10,1-1 0,-1 1 1,0 0-1,1 0 0,-1-1 1,1 1-1,-1 0 0,1-1 1,-1 1-1,1 0 0,-1-1 0,1 1 1,-1-1-1,1 1 0,0-1 1,-1 1-1,1-1 0,0 1 0,0-1 1,-1 0-1,1 1 0,0-1 1,0 0-1,1 0 8,-1 0 1,1 0 0,-1 0-1,1 0 1,-1 0-1,0-1 1,1 1-1,-1 0 1,1-1-1,-1 1 1,0-1 0,2-1-1,4-2 35,0-1 0,0 0 0,10-11 0,-10 10-148,31-33-251,-32 31 232,1 0 0,0 1 1,0 0-1,1 0 0,0 1 0,0 0 0,10-5 0,-18 11 106,1-1-1,0 1 1,-1 0-1,1-1 1,0 1-1,-1 0 0,1 0 1,0 0-1,-1 0 1,1 0-1,0 0 1,0 0-1,-1 0 1,1 0-1,0 0 1,-1 0-1,1 0 1,0 0-1,-1 1 0,1-1 1,0 0-1,-1 0 1,2 1-1,8 12 480,-3-4-383,-1-1-38,0 1 0,0-1 0,-1 1 0,7 17 0,-3-7-600,-8-17 456,-1-2-25,0 1 0,0-1 0,0 0 0,1 1-1,-1-1 1,0 1 0,0-1 0,1 0 0,-1 1-1,0-1 1,1 1 0,-1-1 0,1 0 0,-1 1 0,0-1-1,1 0 1,-1 0 0,1 1 0,-1-1 0,0 0-1,1 0 1,0 0 0,4 3-1193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2:49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14 898 3136,'-13'5'2672,"14"-9"-1008,2 1-1403,0 1 0,0-1 0,0 0 0,0 0 0,0 0 0,-1 0 0,1-1 0,1-3 0,19-36 410,-16 29-502,15-31 413,-9 18-223,1 0-1,1 1 0,29-38 1,-24 39-204,37-38-4,-51 56-165,1 1 0,0 1-1,0 0 1,1 0 0,0 0-1,0 1 1,11-5 0,-17 8-18,0 0 1,0 1 0,0-1-1,0 1 1,0 0-1,0-1 1,0 1-1,0 0 1,0 0-1,0 0 1,1 1 0,2-1-1,-5 1 33,1-1 1,-1 0-1,1 1 0,0-1 1,-1 0-1,1 1 0,-1-1 0,1 0 1,-1 1-1,1-1 0,-1 1 1,1-1-1,-1 1 0,0-1 0,1 1 1,-1 0-1,0-1 0,0 1 1,1-1-1,-1 1 0,0 0 0,0-1 1,0 1-1,1 0 0,-1-1 1,0 1-1,0 0 0,0-1 0,0 1 1,0-1-1,-1 1 0,1 0 1,0-1-1,0 1 0,0 0 0,0-1 1,-1 1-1,1-1 0,-1 2 1,-13 37 182,-3 5-21,3 1 0,1 1 1,-9 61-1,20-78 224,2-28-356,0-1 0,0 1 0,0 0 1,0 0-1,0-1 0,0 1 0,0 0 0,0 0 0,0-1 0,0 1 0,1 0 0,-1 0 0,0-1 0,1 1 0,-1 0 0,0-1 0,1 1 0,-1 0 0,0-1 1,1 1-1,-1 0 0,1-1 0,-1 1 0,1-1 0,0 1 0,-1-1 0,1 0 0,0 1 0,-1-1 0,1 1 0,0-1 0,2-1 30,-1 0 0,1 0-1,-1 0 1,0 0 0,1 0 0,-1-1-1,0 0 1,0 1 0,0-1 0,0 0-1,0 0 1,0 0 0,-1 0 0,3-3-1,3-3 32,28-29 71,1 1 1,57-43 0,101-53-826,-194 131 654,0 1 0,1 0 0,-1 0 0,0-1 0,1 1 0,-1 0 0,0 0 0,1-1 0,-1 1-1,0 0 1,1 0 0,-1 0 0,0 0 0,1 0 0,-1 0 0,1-1 0,-1 1 0,0 0 0,1 0 0,-1 0 0,1 0 0,-1 0 0,0 1-1,1-1 1,0 0-7,-1 0-1,0 1 0,0-1 1,1 1-1,-1-1 0,0 0 0,0 1 1,0-1-1,0 1 0,0-1 1,0 0-1,0 1 0,1-1 0,-1 1 1,0-1-1,0 1 0,-1-1 1,1 0-1,0 1 0,-8 30-587,5-19 496,-1 7 149,2-1 1,-1 39 0,3-43 55,1 1 1,4 17-1,-4-26 41,0 0-1,1 0 0,0 0 1,0 0-1,0 0 0,1 0 1,5 8-1,-7-13-112,-1 0 0,1-1 1,-1 1-1,1-1 0,-1 1 0,1-1 0,0 1 0,-1-1 0,1 1 1,0-1-1,-1 1 0,1-1 0,0 0 0,0 1 0,-1-1 1,1 0-1,0 0 0,0 0 0,-1 1 0,1-1 0,0 0 0,0 0 1,0 0-1,0 0 0,-1 0 0,1-1 0,0 1 0,0 0 0,0 0 1,-1 0-1,1-1 0,0 1 0,0 0 0,-1-1 0,1 1 0,0-1 1,0 0-1,5-3 37,-2 0 1,1 0-1,0-1 1,3-5-1,0 2 77,8-10 114,-1-1-1,21-33 1,-5 5-583,-13 18-797,-21 32 1074,1 1 0,0-1-1,0 1 1,0-1-1,0 1 1,0 0-1,1 0 1,-1 0-1,-1 6 1,1 3 66,-3 23 1,2 81 20,3-107-12,0-1 24,1 18 141,-1-26-150,1 0 0,-1 1-1,0-1 1,1 0 0,-1 0 0,1 0 0,-1 1 0,1-1 0,0 0 0,-1 0 0,1 0 0,0 0 0,0 0 0,0 0 0,0 0 0,0 0 0,1 0-1,-1 0-18,-1-1 0,1 0-1,0 0 1,-1 1-1,1-1 1,0 0 0,-1 0-1,1 0 1,0 0-1,-1 0 1,1 0 0,0 0-1,-1 0 1,1 0-1,0-1 1,-1 1-1,1 0 1,0 0 0,-1-1-1,1 1 1,-1 0-1,1 0 1,0-1 0,-1 1-1,1-1 1,-1 1-1,1-1 1,-1 1 0,1-1-1,-1 1 1,1-1-1,16-24 234,-8 12-64,5-4-70,12-16-24,1 1 0,60-54 0,-77 78-277,0 0 1,-1 0-1,10-12 0,-30 60 13,8-29 140,0 0 1,1 0-1,0 1 1,0 15-1,2-23 37,0 0-1,0 0 1,1 0-1,-1 0 0,1-1 1,0 1-1,0 0 1,0-1-1,1 1 0,-1 0 1,1-1-1,0 0 1,0 1-1,0-1 1,0 0-1,1 0 0,2 3 1,-2-4 18,-1 0 0,1-1 0,-1 0 0,1 1 0,-1-1 0,1 0 0,0 0 0,0 0 0,0-1 0,-1 1 0,1-1 0,0 1 0,0-1 0,0 0 0,0 0 0,0 0 0,3-1 0,6-1 106,-1 0 0,20-7-1,121-52 58,-119 47-162,-9 2 39,30-19 1,7-5-416,-49 30 278,-7 4 127,-1 0-1,0 0 1,1 0 0,-1-1-1,6-5 1,-9 7-231,-5 7-128,-2 1 205,1 0-1,-1 0 0,-10 9 1,-10 10 102,11-7 35,1 1-1,-23 42 1,30-49-41,1 1 0,1 0 0,0 0-1,1 1 1,0-1 0,-1 16 0,5-28 10,-1 1 1,1-1-1,0 1 1,0-1-1,0 1 0,0-1 1,0 1-1,1-1 0,-1 1 1,1-1-1,-1 1 0,1-1 1,0 0-1,0 1 0,0-1 1,1 0-1,-1 0 0,0 0 1,1 0-1,-1 0 0,1 0 1,0 0-1,0 0 0,0-1 1,0 1-1,0-1 1,0 1-1,0-1 0,0 0 1,0 0-1,1 0 0,-1 0 1,0 0-1,1 0 0,-1-1 1,1 1-1,-1-1 0,1 1 1,-1-1-1,1 0 0,-1 0 1,1-1-1,-1 1 0,6-1 1,5-3 40,1-1 0,-1 0 0,0 0 0,0-2 0,15-9 0,60-45-25,-50 33-62,204-157 1009,-227 171-941,0-1-1,-1 0 0,-1-1 0,0-1 0,-1 0 0,-1 0 0,17-39 0,-3-4 7,20-76 0,-30 86 22,31-111-579,-41 131 432,-5 28 56,0 0-1,1 0 1,-1 0-1,0 0 1,-1 0-1,1 0 0,0-1 1,-1 1-1,1 0 1,-1 1-1,1-1 1,-3-4-1,3 6 11,0 0-1,0 0 1,0-1-1,-1 1 1,1 0-1,0 0 1,0-1 0,-1 1-1,1 0 1,0 0-1,-1 0 1,1 0-1,0-1 1,-1 1 0,1 0-1,0 0 1,-1 0-1,1 0 1,0 0-1,-1 0 1,1 0-1,0 0 1,-1 0 0,1 0-1,0 0 1,-1 0-1,1 0 1,0 0-1,-1 0 1,1 0-1,-1 1 1,-11 8-277,-7 18 131,-58 155-110,33-72 192,19-54 85,-15 37-96,34-76 91,0 0 0,1 0 0,-3 28 0,6-30 8,1 0 0,0 1 0,1-1 0,1 0 0,1 0 0,5 26 0,0-14 44,1-1-1,20 44 0,-24-62 24,0 0 1,1 0 0,0 0-1,0-1 1,0 0-1,1 0 1,0 0-1,1-1 1,-1 0 0,1 0-1,1-1 1,10 7-1,-15-10-53,1-1-1,-1 0 1,1 0-1,0 0 1,-1 0-1,1 0 1,0-1-1,-1 1 0,1-1 1,0 0-1,0-1 1,-1 1-1,1 0 1,0-1-1,-1 0 0,1 0 1,-1 0-1,1 0 1,-1-1-1,1 1 1,-1-1-1,0 0 1,0 0-1,4-3 0,7-6 108,-1-1 0,0 0 0,21-25-1,-24 25 5,3-3-8,56-68 266,-60 71-349,0-1-1,-1-1 0,0 1 1,10-28-1,-17 39-59,0-1 0,-1 0 0,1 0 0,0 0 0,-1 0 0,0 0 0,0-1-1,0 1 1,0 0 0,0 0 0,-1-5 0,0 7 6,1 0 0,-1-1 0,1 1 0,-1 0 0,0 0 0,1-1 0,-1 1 0,0 0 0,0 0 0,0 0 0,0 0 0,0 0 0,0 0 0,0 0 0,0 0 0,0 1 0,-1-1 0,1 0 0,0 1 0,0-1 0,-1 1 0,1-1 0,0 1 0,-1-1 0,1 1 0,-2 0 0,-4-1-25,1 1 0,0 0 0,0 0 0,0 1 0,0-1 0,0 1-1,0 1 1,0-1 0,1 1 0,-1 0 0,0 0 0,1 1 0,-1 0 0,1 0 0,0 0 0,0 0 0,0 1 0,0 0 0,-7 7 0,6-4 11,1-1 0,-1 1 0,1 0 0,1 0 0,-1 1 0,1 0 0,0-1 0,1 1 0,0 0 1,0 1-1,1-1 0,0 0 0,-1 14 0,1-1 59,1 1 1,4 39 0,-3-54-14,2 0 1,-1 0-1,1 0 1,0 0-1,0 0 1,1 0-1,-1-1 1,2 1 0,-1-1-1,1 0 1,0 0-1,6 8 1,-6-11 18,0 0-1,0 0 1,0 0 0,0 0 0,1-1 0,-1 1 0,1-1-1,-1-1 1,1 1 0,0 0 0,0-1 0,-1 0 0,1 0-1,0-1 1,0 1 0,0-1 0,0 0 0,0 0-1,9-2 1,0-1 50,-1 0-1,0 0 0,0-1 1,0-1-1,0 0 0,14-8 0,-8 1 13,0 0-1,-1-1 0,-1-1 0,0-1 0,17-19 0,69-90 121,-75 88-344,8-18 62,-33 49-407,-7 5-39,-7 8 316,6-2 130,1 0-1,0 1 1,0-1-1,0 1 0,1 0 1,-5 11-1,-9 45-19,11-43 165,2 1 0,0 0-1,2 1 1,0-1-1,2 32 1,0-49-42,1-1 0,0 1 1,0-1-1,0 1 1,0-1-1,0 0 0,1 0 1,-1 1-1,4 4 0,-4-7-20,0 0 0,0 0 1,-1 0-1,1 0 0,0 0 0,0-1 0,0 1 0,0 0 0,0-1 0,0 1 0,0-1 0,0 1 1,0-1-1,0 1 0,0-1 0,0 0 0,0 1 0,1-1 0,-1 0 0,0 0 0,0 0 0,0 0 1,0 0-1,0 0 0,1 0 0,-1 0 0,0-1 0,0 1 0,0 0 0,0-1 0,2 0 0,2-1 39,-1-1-1,0 1 0,0-1 1,0 0-1,0-1 0,0 1 0,-1 0 1,1-1-1,4-7 0,2-4 108,11-23-1,-6 11-147,7-15-60,18-27-22,-34 59-236,-7 7-2,0 4 295,0 0-1,0 0 0,1 0 0,-1 0 0,0 0 0,0 0 0,1 1 0,-1-1 0,1 0 0,-1 0 1,1 0-1,-1 3 0,-4 18 13,1 0 0,1 1 1,1 0-1,1-1 0,1 1 1,1 0-1,6 34 0,-6-53 14,0 1 0,1-1 0,-1 0 0,1 1 0,0-1 0,0 0 0,0 0 0,6 7 0,-7-10 6,0 0 1,0 1-1,0-1 0,0 0 0,0 0 1,0 0-1,0 0 0,1 0 1,-1 0-1,0 0 0,1-1 0,-1 1 1,0 0-1,1-1 0,-1 1 1,1-1-1,-1 0 0,1 1 1,0-1-1,-1 0 0,1 0 0,-1 0 1,1 0-1,-1 0 0,1 0 1,-1 0-1,1-1 0,-1 1 0,1 0 1,2-2-1,4-2 32,0-1-1,-1 0 1,1 0 0,-1-1 0,0 0-1,6-7 1,37-45 76,-33 36-86,27-30 89,1 3-1,74-63 1,-62 73-455,-55 38 282,-1-1 1,1 1 0,-1 1-1,1-1 1,-1 0 0,1 0-1,-1 0 1,1 1 0,3-1-1,-4 0 29,-1 1 0,1 0-1,0 0 1,-1 0-1,1 0 1,0 1 0,-1-1-1,1 0 1,-1 0-1,1 0 1,0 0 0,-1 1-1,1-1 1,-1 0-1,1 0 1,0 1 0,-1-1-1,1 1 1,0 0-1,0 0 3,0 1 0,0-1 0,0 1 0,0 0-1,0 0 1,-1 0 0,1 0 0,0-1 0,-1 1-1,1 0 1,-1 0 0,0 0 0,0 0 0,0 0-1,0 3 1,-1 43-23,-9 65 0,6-86 17,-1 0-1,-2 0 1,-19 49-1,20-63 41,-24 52 345,26-59-296,0 0 1,0 1-1,0-2 0,-1 1 1,0 0-1,0-1 1,-9 7-1,13-11-49,-1 0 0,1 0 0,-1-1 0,1 1-1,-1 0 1,1-1 0,-1 1 0,0-1 0,1 1 0,-1-1 0,0 0-1,1 0 1,-1 0 0,0 0 0,0 0 0,1 0 0,-1 0 0,0 0-1,1-1 1,-1 1 0,0-1 0,1 1 0,-1-1 0,1 0 0,-1 0-1,1 1 1,-1-1 0,1 0 0,-2-2 0,-1 0 6,1 0-1,0 1 1,0-1-1,1-1 1,-1 1-1,1 0 1,0-1-1,-1 1 1,1-1 0,1 0-1,-3-5 1,-15-77-343,18 81 238,0 0-1,0 0 1,1 0-1,-1-9 1,1 12 59,10 11-425,10 8 423,0-1 0,2-1 0,0 0 0,44 20 0,101 33 509,-167-68-489,35 10-656,0-1-1,1-2 0,38 3 0,-16-2-2753,-40-5 1430,-9-1 1011,1 0-1,-1-1 0,1 0 0,0-1 0,-1 0 0,1 0 1,10-2-1,-13-1 426,0 1 1,1-1-1,10-5 1,-5 1-179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4064,'-2'1'371,"-2"2"89,1 12 522,-1 140 2821,1-101-3155,-1 0 0,-4-1 0,-15 63 0,-30 67 13,52-178-867,-1 1 1,1-1-1,-1 1 0,0-1 1,0 0-1,-1 0 1,1 0-1,-5 5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8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2720,'2'5'765,"-1"0"-1,0-1 1,0 1 0,1 9 0,-4 45 1646,-10 65-1,-19 61-250,24-143-1605,-23 102 551,-13 98-15,36-188-1960,10-69-4891,5 2 4080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9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3552,'-4'-5'4058,"6"6"-3765,0-1-1,0 1 0,0-1 1,1 0-1,-1 0 0,0 0 1,0 0-1,0 0 0,3 0 1,0-1 186,220 10 3628,-142-3-3889,0 0-602,-40-5-1477,-24 2 896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09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82 3808,'4'3'278,"0"0"0,0-1 1,1 0-1,-1 0 0,1 0 0,-1 0 0,1-1 1,-1 1-1,1-1 0,0 0 0,9 0 0,-7-1 217,0 1 0,1-1 0,-1-1 0,0 1 0,0-1 0,10-3 0,2-2 202,19-8 0,-34 12-663,0 0 1,0 0-1,-1-1 1,1 1-1,0-1 1,-1 0-1,0 0 0,5-5 1,-7 7-35,0 0 1,0 1-1,-1-1 1,1 0-1,0 0 0,-1 0 1,1 0-1,-1 0 1,1 0-1,-1-1 1,1 1-1,-1 0 0,0 0 1,1 0-1,-1 0 1,0 0-1,0-1 1,0 1-1,0 0 0,0 0 1,0 0-1,0-1 1,0 1-1,-1 0 1,1 0-1,0 0 0,-1 0 1,1 0-1,-1 0 1,1 0-1,-1 0 1,0 0-1,1 0 0,-1 0 1,-1-1-1,1 0 17,-1 1-1,0 0 1,0 0-1,0 0 1,0 0-1,0 0 1,0 1-1,0-1 1,0 0-1,0 1 0,0-1 1,0 1-1,-4 0 1,-30 1 292,29-1-246,-3 1 32,0 1 0,0 0 0,0 0 0,0 1 0,0 0 0,1 0 0,0 1 0,0 1 0,0-1 1,0 2-1,-13 9 0,18-12-66,0 0 0,0 1 0,1-1 0,-1 1 0,1 0 1,0 0-1,0 0 0,0 0 0,1 1 0,-1-1 0,1 1 0,0-1 1,1 1-1,-1 0 0,1 0 0,0 0 0,0-1 0,0 1 1,1 0-1,-1 1 0,1-1 0,1 0 0,-1 0 0,1 0 0,1 6 1,-1-6 23,0 0 1,1 0 0,0 0-1,0 0 1,0-1 0,0 1-1,1-1 1,0 1 0,-1-1 0,2 0-1,-1 0 1,0 0 0,1-1-1,0 1 1,0-1 0,0 0-1,0 0 1,0 0 0,1-1 0,-1 1-1,1-1 1,0 0 0,-1 0-1,1-1 1,0 1 0,0-1-1,0 0 1,6 0 0,-1-1 14,1-1 0,0 0 0,0 0 1,0-1-1,-1-1 0,1 1 0,-1-2 0,0 0 1,0 0-1,0 0 0,0-2 0,11-7 0,11-9-40,-1-2 1,28-29-1,-43 39-13,-5 5-80,0 1-1,0 1 0,18-10 0,2 0-97,-30 16 187,0 0 0,0 0 1,0 0-1,0 1 0,0-1 1,0 1-1,0-1 0,1 1 1,-1-1-1,0 1 0,0-1 1,0 1-1,1 0 0,-1 0 1,0 0-1,1 0 0,-1 0 1,0 0-1,0 0 0,1 0 1,-1 0-1,0 0 0,0 1 1,1-1-1,-1 1 0,0-1 1,0 1-1,0-1 0,0 1 1,0 0-1,0-1 0,0 1 1,0 0-1,0 0 0,0 0 1,0 0-1,0 0 0,0 0 1,-1 0-1,1 0 0,0 0 1,-1 0-1,1 0 0,-1 0 1,1 1-1,-1-1 0,1 2 1,8 24 586,-4-11-425,0 0-1,10 18 1,-7-19-58,1 0-1,1 0 1,0 0 0,17 18 0,-21-27-270,1 0 1,0 0-1,0-1 1,0 1-1,0-1 1,1-1-1,0 0 1,0 0-1,0 0 1,16 3-1,17 3-818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18.66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 21 2400,'-8'-9'1741,"8"8"-1681,0 0 0,0 1 0,-1-1 0,1 1 0,0-1 0,-1 1 0,1-1 0,0 1 0,-1-1-1,1 1 1,-1-1 0,1 1 0,-1-1 0,1 1 0,-1-1 0,1 1 0,-1 0 0,1-1 0,-1 1-1,0 0 1,1 0 0,-1-1 0,1 1 0,-1 0 0,0 0 0,1 0 0,-1 0 0,0 0 0,1 0 0,-1 0-1,0 0 1,1 0 0,-1 0 0,0 0 0,1 0 0,-1 1 0,1-1 0,-1 0 0,0 0 0,1 1-1,-1-1 1,1 0 0,-1 1 0,0 0 0,-1 0-14,1 0 0,-1 0 1,0 1-1,1-1 0,-1 1 0,1-1 0,0 1 0,0-1 1,-1 1-1,1 0 0,0 0 0,-1 2 0,-8 28 115,8-21-79,-13 62 718,-10 139 0,20-16-62,3-57-346,2 97 204,1-110 648,0-118-2362,7-23-1912,-7 12 2490,9-18-1390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19.13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 28 2304,'-20'-25'5232,"18"22"-4397,5 7 218,2-4-227,25 6-311,1-2 0,0-1 0,55-2 0,-67-1-393,283-7 886,73 12-678,-116 29-254,-205-23-32,-1 3 0,90 34 0,-99-31 117,-22-8-592,0 0 1,27 16 0,-37-16-1389,-2 0 518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20.31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126 81 3392,'-8'-7'451,"7"6"-326,0 1 0,0-1 0,0 0 0,0 0 0,0 0 0,0 0 0,0 0 0,0 0 0,1-1 0,-2-1 0,2 2-67,0 1 0,0-1 1,0 0-1,0 1 1,1-1-1,-1 0 0,0 1 1,0-1-1,1 0 1,-1 1-1,0-1 0,1 1 1,-1-1-1,1 1 1,-1-1-1,1 1 1,-1-1-1,1 1 0,-1-1 1,1 1-1,-1 0 1,1-1-1,-1 1 0,1 0 1,0-1-1,-1 1 1,2 0-1,8-5 216,0 0 0,1 1 0,-1 0 0,1 1 0,0 0 0,15-2 0,69-2 516,-78 7-645,337-9 1359,17 7-576,469 59-368,-828-55-585,1 0 1,-1 0-1,0 1 0,1 1 0,18 8 0,-31-12 32,1 1 1,0-1-1,0 0 1,-1 1-1,1-1 1,0 0-1,-1 1 0,1-1 1,0 1-1,-1-1 1,1 1-1,-1 0 1,1-1-1,-1 1 0,1-1 1,-1 1-1,1 0 1,-1-1-1,0 1 0,1 0 1,-1 0-1,0-1 1,0 1-1,1 0 1,-1 0-1,0-1 0,0 2 1,0 0 10,-1-1 1,1 0 0,-1 1-1,0-1 1,1 0-1,-1 0 1,0 1 0,1-1-1,-1 0 1,0 0-1,0 0 1,0 0-1,0 0 1,-2 1 0,-4 3 40,0 0 1,0 0 0,-17 6-1,13-6-42,0-1-1,0-1 0,-1 0 0,-12 1 1,8-1-3,-293 34-50,-11-28 259,-40-13-399,36-10 315,-109-30-347,331 29-614,172 15 737,-63 0 80,302-15-49,147-21 204,81 5-172,-61 13-20,-455 17 51,421-11 13,4 33 117,-408-16-286,58 14 0,-79-14 104,-1 0 1,0 1-1,0 1 1,-1 0-1,28 18 1,-37-20 91,0-1-1,0 1 1,-1 0-1,1 1 1,-1-1-1,6 10 1,-8-11-15,-1 0 1,0 0-1,0 0 0,0 0 1,-1 0-1,0 0 0,1 1 1,-1-1-1,-1 0 0,1 1 1,0 7 922,8-19-648,-5 5-300,0 0-1,1-1 1,-1 1 0,6-6 0,3-2-26,0-2-77,-12 12 93,-1 0 1,0 0-1,0 0 0,0 0 1,0-1-1,0 1 0,0 0 1,0 0-1,0 0 0,0 0 1,0-1-1,0 1 0,0 0 0,0 0 1,0 0-1,0-1 0,0 1 1,0 0-1,0 0 0,0 0 1,0-1-1,0 1 0,0 0 1,0 0-1,0 0 0,0 0 1,0-1-1,0 1 0,0 0 1,0 0-1,-1 0 0,-11-4-43,-2 2-55,0 2 0,0 0 0,-23 3 0,-49 11-50,54-8 123,-46 8 64,-97 19-119,140-25 50,-206 42-60,195-42-477,-77 26 0,97-21-72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29.5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4176 82 2080,'-1'-1'177,"-1"-1"0,1 1 0,0-1 0,0 1 0,1-1 0,-1 1 1,0-1-1,0 0 0,1 1 0,-1-1 0,1 0 0,-1 0 0,1 1 0,0-1 0,0 0 0,0 0 0,0-3 0,0-3 545,0 8-669,0-1 1,0 1-1,0-1 0,0 1 1,0 0-1,0-1 0,0 1 1,0-1-1,0 1 0,-1-1 1,1 1-1,0-1 0,-2-2 374,1 3-374,0-1 0,1 1-44,0 0-1,0 0 1,0 0-1,0 0 0,0 0 1,0 0-1,-1 0 1,1 0-1,0 0 1,0 0-1,0 0 1,0 0-1,0 0 0,0 0 1,0-1-1,0 1 1,0 0-1,0 0 1,0 0-1,0 0 1,0 0-1,0 0 0,0 0 1,0 0-1,0 0 1,0 0-1,0-1 1,0 1-1,0 0 1,0 0-1,0 0 0,0 0 1,0 0-1,0 0 1,0 0-1,0 0 1,0 0-1,0-1 1,0 1-1,0 0 1,0 0-1,0 0 0,0 0 1,0 0-1,0 0 1,0 0-1,0 0 1,0 0-1,0 0 1,0 0-1,0-1 0,0 1 1,1 0-1,-1 0 1,0 0-1,0 0 1,0 0-1,0 0 1,0 0-1,0 0 0,0 0 1,0 0-1,0 0 1,1 0-1,-1 0 1,0 0-1,-1 1 27,0 0 0,0 0 0,1 0 0,-1 0 0,0 0 0,1 1 0,-1-1 0,1 0 0,-1 0 0,1 0 0,0 1 0,-1-1 0,1 3 0,-4 25 57,2-12 35,-23 119 285,13-80-328,-32 106 593,8-34-148,15-45-294,-21 110 468,41-171 655,3-42-49,0-6-1220,1 0 1,1 0-1,2 1 1,15-45-1,3-15 51,25-163-716,-47 227-181,-39 170-1643,22-99 2541,-11 75 0,22-91-97,-1 3 96,1 1-1,1-1 1,4 43 0,0-28 1316,13-75-208,7-45-917,-15 45-390,14-33 0,-13 36-322,-3 11-653,-5 20 316,-48 243-50,43-217 955,-4 12 1933,13-65-1627,4-118-335,0 9-855,-7-123-396,0 238 1069,-1 0 0,1 0 0,-2 0 1,1 0-1,-2 1 0,1-1 1,-1 1-1,0-1 0,-1 1 0,0 0 1,-1 0-1,0 1 0,0-1 0,-1 1 1,0 0-1,0 0 0,-1 1 1,0 0-1,0 0 0,-1 1 0,1 0 1,-2 0-1,1 1 0,0-1 1,-1 2-1,0 0 0,0 0 0,-16-4 1,-12-1-143,-44-5 1,-133-7 85,80 17-16,46 2 11,12 0-67,-118 12 0,183-10 245,24-3 107,343-26-125,-184 0-34,-59 8 398,-103 19-393,-6 2-12,0-1-1,0 1 1,-1-1 0,1 0 0,0 0 0,4-3-1,-7 4-31,-1 0-1,0 0 1,0 0-1,1 0 1,-1 0-1,0 0 1,0 0-1,1 0 1,-1 0-1,0 0 1,0-1 0,0 1-1,1 0 1,-1 0-1,0 0 1,0 0-1,0-1 1,1 1-1,-1 0 1,0 0-1,0 0 1,0-1-1,0 1 1,0 0-1,0 0 1,1 0-1,-1-1 1,0 1-1,0 0 1,0 0-1,0-1 1,0 1-1,0 0 1,0 0-1,0-1 1,0 1 0,0 0-1,0 0 1,0-1-1,0 1 1,-11-6-26,-19-1-58,30 7 83,-29-3-104,1 1 0,-57 5 1,52-2 95,-365 33 130,388-33-215,3 0-34,10-2 45,27 0 113,293-13 219,-275 9-327,60-10 642,-107 15-563,-1 1 1,0-1-1,1 0 0,-1 0 0,0 0 0,0 0 0,1 0 0,-1 0 1,0 0-1,1 0 0,-1 0 0,0 0 0,1-1 0,-1 1 0,0 0 1,1 0-1,-1 0 0,0 0 0,0 0 0,1 0 0,-1-1 1,0 1-1,0 0 0,1 0 0,-1 0 0,0-1 0,0 1 0,0 0 1,1 0-1,-1-1 0,0 0 0,-11-3-133,-3-1 101,-2-1 52,0 2 0,0 0 0,-1 1 0,-22-2 0,15 2-37,-150-13-77,34 15-48,86 1 166,35 1-4,-5-1-175,20-1 112,9 1 87,355-17 17,-344 17-91,-16 0 24,0 0 0,1 0 1,-1 0-1,0 0 0,0 0 0,0 0 0,0 0 0,0 0 1,0 0-1,0 0 0,1 0 0,-1 0 0,0 0 1,0 0-1,0 0 0,0 0 0,0 0 0,0 0 1,0 0-1,0 0 0,1 0 0,-1 0 0,0 0 0,0 0 1,0 0-1,0 0 0,0 0 0,0 0 0,0 1 1,0-1-1,0 0 0,0 0 0,0 0 0,0 0 0,1 0 1,-1 0-1,0 0 0,0 0 0,0 1 0,0-1 1,0 0-1,0 0 0,0 0 0,0 0 0,0 0 1,0 0-1,0 0 0,0 0 0,0 1 0,0-1 0,0 0 1,0 0-1,0 0 0,0 0 0,-1 0 0,1 0 1,0 0-1,0 0 0,0 1 0,0-1 0,-4 5-6,-6-1 29,0 1 0,0-1 0,-18 4 0,-149 26 273,155-30-304,-209 34-15,-58 8 84,269-43-49,-248 39 46,30-20-49,220-21-6,-233 19-102,28-7 177,-61-10-43,104-11 80,66-2-69,-122-29-1,209 33-48,1-1-1,1-1 1,0-1 0,-43-23-1,14 5 141,34 18-140,0-1 1,1-1 0,-32-23-1,-65-60-31,106 87 13,-1 0-1,0 1 1,0 1 0,-1 0 0,0 0-1,0 1 1,0 1 0,0 0 0,-1 0 0,-14 0-1,15 1-35,9 2 51,-1-1 0,1 1 0,0 0 0,0 0-1,-1 0 1,1 0 0,-5 1 0,-6 1-140,12-2 109,1 0 1,-1 0 0,1 0 0,-1 0 0,1 0 0,-1 1 0,1-1 0,-1 1 0,1-1 0,0 1-1,-1-1 1,1 1 0,0 0 0,-1-1 0,1 1 0,0 0 0,0 0 0,0 0 0,0 0-1,0 0 1,0 0 0,0 0 0,-1 2 0,-1 3-35,-1-1-1,2 1 1,-1 0 0,1 0-1,0 1 1,0-1-1,-1 8 1,-4 48-73,5-28 68,-28 221-231,7-60 389,-4 42 493,27-189-434,0-36-81,0 0-1,0 0 1,-1-1 0,-3 17-1,3-22 16,1 0 1,-1 0-1,1 0 0,2 9 0,-1 5-150,-1-18 79,1 1-1,-1 0 1,1-1 0,0 1-1,0-1 1,0 1-1,1 2 1,2 2 165,-3-6-131,-1 0 1,1 1-1,0-1 1,0 0-1,0 0 1,0 0 0,0 0-1,1-1 1,-1 1-1,0 0 1,0 0-1,1-1 1,-1 1 0,0 0-1,1-1 1,-1 0-1,2 1 1,2 0 11,0 0 0,0 0 0,0 0-1,5 0 1,175-9 231,37 1-393,377-3 400,-369 8-164,-206 1-87,258-8-93,-90 4 183,128-8-50,-15-8 112,-92 8-84,-15 1-1,-136 13-69,-48 0 11,15-1 133,-18-3-129,-1 0 0,1-1 0,15-7 0,11-4 79,15-4-125,13-4 30,-45 18-14,22-7-103,48-6 1,-68 15 50,1-1-16,-1 2 0,43 0 1,19 7 45,-56-3 80,43-2 0,-26-1 15,-44 1-88,1 0 1,-1 0 0,0-1 0,1 1-1,-1 0 1,0-1 0,1 1 0,-1-1 0,0 1-1,0-1 1,1 1 0,-1-1 0,2-1 0,-3 2-7,0-1 1,0 1-1,1 0 1,-1 0-1,0 0 1,0-1-1,1 1 1,-1 0-1,0-1 1,0 1-1,0 0 1,0 0-1,1-1 1,-1 1-1,0 0 1,0-1-1,0 1 1,0 0-1,0-1 1,0 1-1,0 0 1,0-1 0,0 1-1,0 0 1,0-1-1,0 1 1,0 0-1,0-1 1,0 1-1,0 0 1,0-1-1,-1 1 1,1 0-1,0 0 1,0-1-1,0 1 1,0 0-1,-1 0 1,1-1-1,0 1 1,0 0-1,-1 0 1,1-1-1,0 1 1,0 0 0,-1 0-1,1-1 1,-6-3 106,-5-2-57,-67-17-271,-58-15 45,-38 9 188,73 14 37,-251-34-146,-52 18-75,326 27 100,-253-7-179,-309 48-70,552-28 342,1 5 1,-135 38 0,196-44-28,-9 4 109,-1-2 1,-70 10-1,85-20-75,0 0 0,0-2 0,-28-5 0,35 5 40,12 2-49,0-1 0,-1 1 1,1-1-1,0 1 0,0-1 1,0 0-1,0 0 0,0 0 0,0 0 1,0 0-1,0 0 0,1-1 1,-4-1-1,1-2 24,0-1 0,0 1 0,-5-11-1,-2-3 25,7 9-199,4 10 121,0-1 1,0 0-1,-1 0 1,1 0-1,0 0 1,-1 0-1,1 0 0,-1 1 1,1-1-1,-1 0 1,1 0-1,-1 1 1,1-1-1,-1 0 0,0 1 1,1-1-1,-1 0 1,0 1-1,0-1 1,0 1-1,1-1 0,-1 1 1,0 0-1,0-1 1,0 1-1,0 0 1,-1-1-1,-13-4 50,14 4-27,0 0 0,0 1 0,0-1 1,0 1-1,0-1 0,0 1 0,-1-1 0,1 1 0,0 0 0,0 0 0,0 0 1,-1-1-1,1 1 0,0 0 0,0 1 0,-1-1 0,-1 0 0,83-7-904,175-34 955,61 4-43,37-11 96,40-2-107,-313 44 49,-26 3-134,-18 3-151,-15 1 120,-21-1 112,0 0 1,1 0-1,-1 0 0,0 0 0,0 0 0,0-1 1,0 1-1,0 0 0,0 0 0,0 0 0,0 0 1,1 1-1,-1-1 0,0 0 0,0 0 0,0 0 1,0 0-1,0 0 0,0 0 0,0 0 0,0 0 1,1 0-1,-1 0 0,0 0 0,0 0 0,0 0 1,0 0-1,0 0 0,0 0 0,0 0 0,0 1 1,0-1-1,0 0 0,0 0 0,0 0 0,0 0 1,0 0-1,1 0 0,-1 0 0,0 0 0,0 1 1,0-1-1,0 0 0,0 0 0,0 0 0,0 0 1,0 0-1,0 0 0,0 0 0,0 0 0,0 1 1,-1-1-1,1 0 0,0 0 0,0 0 0,0 0 1,0 0-1,0 0 0,0 0 0,0 0 0,0 0 1,0 1-1,0-1 0,0 0 0,0 0 0,0 0 1,0 0-1,-1 0 0,1 0 0,-8 7 118,0-4-69,0 0-1,0 0 1,0-1-1,0-1 1,-1 1-1,1-1 1,0 0 0,-17-2-1,4 2 1,-161 5 249,142-4-253,-124-1 126,-45-12-246,-11-16 260,195 23-178,-120-25 95,125 23-92,1 1 0,-1-2 0,2-1 0,-1 0-1,-21-14 1,36 19-27,-1 0 0,1-1 0,-1 1 0,1-1 0,-6-8 0,9 11 6,0-1 0,0 1 0,0 0 0,0-1 0,0 1 0,1-1 1,-1 1-1,0-1 0,1 1 0,-1-1 0,1 1 0,0-1 0,0 1 0,-1-1 0,1 1 1,0-1-1,0 0 0,1 1 0,-1-1 0,0 1 0,0-1 0,1 1 0,-1-1 0,1 1 1,-1-1-1,1 1 0,0-2 0,3-3-39,0 1 0,1 0-1,-1 0 1,1 1 0,0 0 0,0-1 0,0 1 0,1 1-1,0-1 1,7-2 0,12-6-91,32-10 1,-53 21 127,62-19-140,96-15 0,485-31 77,-581 62 110,178-8-70,-4 20-269,-146 4 375,0 3 1,164 52-1,-201-52-207,-34-10 241,24 9 0,-16-3-57,1-2 0,32 5 0,-56-12 688,-16-3-414,-14-3-350,-54-18 65,36 10-9,29 8-38,1 1 1,-22-4 0,-35-3-159,-90-1 0,-114 4 125,18 2 134,-19-6-54,27 17-159,146 1 35,29-3 24,-84 15-1,53 9-116,77-21 142,-22 8-23,-54 28 0,30-13 113,-120 59-57,119-55-100,-1-4 0,-92 27 0,50-22-97,109-34 151,-1 1 1,1 1 0,0-1 0,0 1-1,0 0 1,0 0 0,0 0 0,1 1-1,0 0 1,-1-1 0,-6 10 0,1 1 19,1 0 0,-13 24 0,17-28-9,0-2 62,2 0 1,-1 0 0,1 0 0,0 0 0,-2 14 0,4-20-5,1 1 1,-1-1 0,1 1-1,0-1 1,0 1-1,0-1 1,0 1 0,1-1-1,-1 1 1,0-1 0,1 0-1,0 1 1,0-1-1,0 0 1,0 1 0,0-1-1,0 0 1,0 0 0,1 0-1,-1 0 1,1 0-1,-1 0 1,1 0 0,3 2-1,-1-1 62,1 0-1,0-1 1,1 0-1,-1 0 0,0 0 1,0 0-1,1-1 1,-1 0-1,1 0 0,10 0 1,6 0 75,32-5 1,-26 1-2,0 2-110,-1-1 0,0-2 0,43-11 0,-41 4 49,0-1-1,28-17 1,-57 29-94,42-19 0,0 2 0,1 2-1,66-14 1,61-8 15,-68 17 36,228-42-210,-199 41 211,583-84-59,-658 99-145,108 2 1,-135 5 93,0 2-1,0 2 1,-1 0-1,1 2 1,42 15-1,-61-17 43,1-1 0,-1 2-1,0-1 1,-1 2 0,1-1-1,-1 1 1,16 16 0,-19-14-453,-2 3 124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31.3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543 351 3072,'3'-20'1592,"-2"19"-1426,0-1-1,-1 0 1,1 0 0,-1 1 0,0-1 0,0 0 0,1 0-1,-1 0 1,0 1 0,-1-1 0,1 0 0,0 0 0,0 1-1,-1-1 1,-1-3 0,1 2-82,-1 1 0,1 0 0,-1 0 0,0 0 0,0 0 1,0 0-1,0 0 0,0 0 0,-1 0 0,1 1 0,0 0 0,-1-1 0,1 1 0,-4-1 0,-6-2 258,-22-6 0,18 6-74,-39-8 230,-78-9 0,22 5 133,69 9-378,21 5 6,0-2 0,-37-12-1,57 16-255,1 0 0,0 0 0,-1 0-1,1 0 1,-1-1 0,1 1 0,0 0 0,-1 0-1,1-1 1,-1 1 0,1 0 0,0 0 0,-1-1-1,1 1 1,0 0 0,0-1 0,-1 1 0,1-1-1,0 1 1,0 0 0,0-1 0,-1 1-1,1-1 1,0 1 0,0-1 0,0 1 0,0-1-1,0 1 1,0 0 0,0-1 0,0 1 0,0-1-1,0 1 1,0-1 0,0 1 0,0-1 0,0 1-1,1 0 1,-1-1 0,0 1 0,0-1-1,0 1 1,1-1 0,-1 1 0,0 0 0,0-1-1,1 0 1,2-2 12,-1 0 0,1 0 0,0 1-1,6-6 1,7-2 23,2 0 1,-1 1-1,1 1 0,0 0 0,24-5 0,1-2-80,60-17-113,-103 32 157,0 0-1,0 0 0,0 0 1,0 0-1,0 0 1,0 0-1,0 0 0,0 0 1,0 0-1,0 0 0,0-1 1,0 1-1,-1 0 1,1 0-1,0 0 0,0 0 1,0 0-1,0 0 0,0 0 1,0 0-1,0 0 1,0 0-1,0 0 0,0 0 1,0 0-1,0-1 1,0 1-1,0 0 0,0 0 1,0 0-1,0 0 0,0 0 1,0 0-1,0 0 1,0 0-1,0 0 0,0 0 1,0-1-1,0 1 0,0 0 1,0 0-1,0 0 1,0 0-1,0 0 0,1 0 1,-1 0-1,0 0 0,0 0 1,0 0-1,0 0 1,0 0-1,0 0 0,0 0 1,0 0-1,0 0 1,0 0-1,0-1 0,-7 0 26,0 1-1,0-1 1,0 1-1,-13 2 1,-11-1 75,-73 3-337,103-5 217,0 1 0,-1 0 0,1 0 0,0 0 0,-1 0-1,1 1 1,0-1 0,-1 0 0,1 0 0,0 1 0,-1-1 0,1 1 0,0-1-1,0 1 1,0 0 0,-1-1 0,1 1 0,0 0 0,-2 2 0,3-3 15,0 0 0,0 1 0,0-1 0,1 0 0,-1 1 0,0-1 0,0 0 0,0 0 0,0 1 0,0-1 0,1 0 0,-1 1 0,0-1 0,0 0 0,0 0 0,1 1 0,-1-1 0,0 0 0,0 0 0,1 0 0,-1 0 0,0 1 0,0-1 0,1 0 0,-1 0 0,0 0 0,1 0 0,-1 0 0,0 0 0,1 0 1,-1 1-1,0-1 0,1 0 0,-1 0 0,1 0 0,18 4 9,-12-3 4,36 10 117,-15-3 5,0-2 1,0-1-1,50 3 0,-52-8 138,0-1 0,45-9 1,-60 8-200,1-1 0,0-1 0,-1 0 0,0 0 0,0-1 0,0-1 0,-1 0 0,11-7 1,-2-7-29,-5 5-438,-17 23 123,0 1 0,1-1 0,-2 12 1,2-9 254,-38 211-143,33-188 183,-16 87 292,20-95-219,1-1-1,1 46 0,10 118 449,-7-94 2068,-7-113-1833,4-60-454,2-65-346,3 32-2789,5 228 2522,-12-98 2027,0-26-1036,2 4-719,0-1-1,1 1 0,-1-1 0,1 0 1,0 0-1,0-3 0,0-2-271,-10 22-1132,9-1 1355,-1-1 0,-5 14 0,-3 24 38,9-38-41,0-6 144,1 1-1,-1-1 0,0 0 1,-3 9-1,4-13-123,0-1 1,-1 1-1,1-1 1,0 1-1,-1-1 1,1 0-1,0 1 1,-1-1-1,1 1 1,-1-1-1,1 0 1,-1 0-1,1 1 0,-1-1 1,1 0-1,-1 0 1,1 0-1,-1 1 1,1-1-1,-1 0 1,0 0-1,1 0 1,-1 0-1,1 0 1,-1 0-1,1 0 1,-2 0-1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19:32.8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1 209 1984,'3'-4'204,"1"0"0,0 0 0,0 0 0,0 1 0,0-1 0,1 1 0,7-4 0,40-18 1190,-17 8-858,7-5-179,1 3 0,1 1-1,1 1 1,0 3-1,1 2 1,65-9-1,-44 15-454,104 1 0,71 19 496,-81-4-45,336 38-325,-479-46-19,348 21 487,-292-20-421,33 2-3,179 32 0,-232-25-79,30 5 67,31 4 148,153 47 0,-242-60-5,0 0 0,-1 2-1,30 14 225,-57-37-166,-1 8-328,-1 1 0,0 0 0,-1 1 0,1-1 1,-1 1-1,1-1 0,-1 1 0,-9-4 0,2 2-73,1 1 0,-1 0 0,-1 0 0,1 1 0,0 1 0,-1 0 0,-22 0 0,33 1 103,0 2 0,-1-1 0,1 0 1,0 0-1,0 1 0,-1-1 0,1 1 1,0 0-1,0 0 0,0 0 0,0 0 1,0 0-1,0 0 0,0 0 0,0 1 1,-2 1-1,1 0-16,1 0 0,0 0 1,0 0-1,0 0 0,0 0 0,1 0 0,-1 0 1,1 1-1,-2 5 0,0 5-50,1 1 0,0 0-1,1 0 1,1 16 0,0-28 102,2 39-20,16 85 0,-6-53 101,-11-66-66,0 1 0,-1 0-1,0-1 1,-1 1 0,0-1 0,0 1 0,-1-1 0,0 1 0,-5 12 0,-2 2 96,-2-1 1,-13 21-1,14-27-57,0 0 1,2 1-1,0 0 0,-8 28 0,15-43-39,1 1-1,-1-1 1,1 0 0,0 0 0,0 0 0,0 1-1,0-1 1,1 0 0,-1 0 0,1 0 0,-1 0-1,1 1 1,0-1 0,-1 0 0,3 3 0,-1-1 13,1-1 0,0 1 0,0 0 0,0-1 1,0 0-1,0 1 0,5 2 0,1 1 36,1-1 0,0-1 0,0 1 0,0-2 0,17 7 0,15 0 27,-18-7-52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03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544 15 2080,'13'-9'5781,"-17"8"-5714,1 0 0,-1 0 0,1 0-1,-1 1 1,1-1 0,-1 1 0,0 0 0,1-1 0,-1 2 0,1-1-1,-1 0 1,0 1 0,1 0 0,-6 1 0,-3 2 26,0 0 1,0 0-1,1 1 1,-14 8-1,-42 31 48,42-27 12,2 1-1,0 1 1,1 2 0,1 0 0,-30 39 0,18-13-140,2 2 0,3 0-1,2 2 1,-24 64 0,45-101-29,0-1 0,1 1 1,1 1-1,0-1 0,1 0 0,-1 26 0,3-35 39,0-1 0,0 0 0,1 0 0,0 0 0,-1 1 0,2-1 0,-1 0 0,0 0 0,1 0 0,0 0 0,0-1 0,0 1 0,0 0 0,0-1 0,1 1 0,0-1 0,0 0 0,0 0 0,0 0 0,0 0 0,0-1 0,1 1 0,0-1 0,-1 0 0,1 0 0,0 0 0,5 2 0,3-1 96,0 1 0,0-2 0,0 0 0,0 0 0,0-1 0,0 0 0,0-1 0,1-1 0,-1 0 0,0 0 0,0-1 1,0-1-1,0 0 0,0-1 0,-1 0 0,0 0 0,1-2 0,14-9 0,-8 2-41,-1-2 1,-1 0-1,0-2 1,-1 1-1,-1-2 1,-1 0-1,0 0 1,-1-1-1,-1-1 1,9-22 0,-6 6 110,-3 0 0,0 0 1,7-54-1,-16 63-230,0 0-1,-3 0 1,-6-53 0,6 71 26,-1 1 0,-4-16 1,5 21-10,0 0 0,0 0 1,-1 0-1,1 0 0,0 1 1,-1-1-1,0 0 0,0 1 1,0 0-1,-3-5 1,4 7-12,1 0 1,-1 0 0,1 0 0,0 0-1,-1 0 1,1 0 0,-1 0 0,1 0-1,-1 0 1,1 0 0,0 0 0,-1 0-1,1 1 1,0-1 0,-1 0 0,1 0-1,-1 0 1,1 1 0,0-1 0,-1 0-1,1 0 1,0 1 0,-1-1 0,1 0-1,0 0 1,0 1 0,-1 0 0,-7 9-96,8-10 109,-8 14-20,1-1 0,0 1 1,1 1-1,1-1 0,0 1 0,1 0 0,1 0 0,0 0 0,-1 17 0,2 9 119,1 0 0,6 49-1,-5-86-84,2 26 52,2 0 0,0-1-1,11 36 1,-12-57-12,0 1-1,0-1 1,1 0 0,0 0-1,0-1 1,1 1-1,0-1 1,0 0-1,1 0 1,0-1 0,0 0-1,0 0 1,1 0-1,0-1 1,11 7 0,-10-8 69,0 0 0,0-1 0,0 0 0,0 0 0,1-1 0,-1-1 0,1 1 1,0-1-1,-1-1 0,1 1 0,0-1 0,-1-1 0,1 0 0,-1 0 0,1-1 0,11-3 1,-9 1-21,1 0 0,-1 0 1,0-1-1,0-1 1,0 0-1,-1-1 1,0 0-1,-1 0 1,1-1-1,-1 0 0,9-11 1,-6 4-58,-1-1 0,-1-1 0,11-24 1,4-6-143,-15 28 96,-8 14-203,1 0 0,-1 1 0,1-1 0,0 0 0,6-6 0,-3 18-427,3 7 572,-1 0 0,0 0 0,-1 1 0,-1-1 0,0 2 0,-1-1 0,-1 1 0,0-1 1,2 24-1,2 89 1129,-8-126-996,-1 0 1,1 0-1,-1-1 0,1 1 0,-1 0 0,0 0 0,1 0 1,-1-1-1,0 1 0,0 0 0,0-1 0,0 1 0,-1-1 1,1 1-1,0-1 0,-1 0 0,1 1 0,-1-1 0,1 0 1,-1 0-1,1 0 0,-1 0 0,0 0 0,0 0 0,1-1 1,-1 1-1,0-1 0,0 1 0,0-1 0,0 0 0,-3 1 0,-12 0 78,14 0-129,1-1 0,0 0 0,-1 0 0,1 1 1,0-2-1,-1 1 0,1 0 0,0 0 0,0-1 0,-5 0 0,-1-2 33,-1 1 0,0 0 0,-13-1 0,18 1-116,4 2 73,0 0-1,0 0 1,0 0 0,0 0 0,0 0-1,0 0 1,0 0 0,0 0 0,0 0-1,1 0 1,-1 0 0,0 0 0,0 0 0,0 0-1,0 0 1,0 0 0,0 0 0,0 0-1,0 0 1,0 0 0,0 0 0,0 0-1,0 0 1,0 0 0,0 0 0,0 0-1,0 0 1,1 0 0,-1 0 0,0 0 0,0 0-1,0-1 1,0 1 0,0 0 0,0 0-1,0 0 1,0 0 0,0 0 0,0 0-1,0 0 1,0 0 0,0 0 0,0 0-1,0 0 1,0 0 0,0 0 0,0 0-1,0 0 1,0-1 0,0 1 0,0 0 0,0 0-1,0 0 1,0 0 0,0 0 0,0 0-1,0 0 1,0 0 0,11 1-451,8 0 63,8 0 387,1-2 1,-1-1-1,0 0 1,52-14 0,-57 9 176,0-1-1,0-1 1,-1-1 0,30-18 0,-38 19-104,0-1 1,-1 0-1,0 0 0,0-1 0,-1-1 0,0 0 0,13-20 0,20-32 31,-40 58-211,0 1-1,-1-1 1,0 0 0,0 0 0,0 0 0,-1 0-1,0 0 1,0-1 0,2-10 0,4 21-621,-3 0 685,-1 1 1,0 0-1,-1 0 1,1 1-1,-1-1 0,0 1 1,0-1-1,0 1 1,2 8-1,0 4-13,7 34-1,-10-40 99,-1-1 0,0 1-1,-1 19 1,0-26 10,-1 0 1,0 0-1,0 0 1,0 0-1,0 0 1,-1 0-1,0-1 1,0 1-1,0 0 1,-6 7-1,4-6 46,-1-1 0,1 0 0,-1 0 0,-1 0 0,1 0 0,-1-1 0,0 0 0,0 0 0,0 0 0,0-1 0,0 0 0,-1 0 0,0-1 0,-9 3 0,-5-1 154,0-1 0,0-1 0,-34-1-1,40-2-260,-1 0 0,0-2-1,-16-3 1,31 6-12,0-1 0,0 1 1,0 0-1,0-1 0,0 1 0,0-1 0,0 1 0,0-1 0,0 1 0,0-1 1,1 1-1,-1-1 0,0 0 0,0 0 0,1 1 0,-2-2 0,3-2-426,9 3 20,10 3 204,-1-1 0,27-2-1,-5 0 275,-33 1-30,40 0 192,0-1-1,75-13 1,-106 10-107,-1 0 0,0-1-1,0 0 1,22-13 0,-28 13-22,0-1 1,-1 0-1,1-1 1,-1 0 0,-1-1-1,0 0 1,12-14-1,-7 5-68,13-24 0,-15 25-71,-9 14-5,0 0 0,-1 0 1,1 0-1,-1 0 0,0 0 0,0 0 1,0 0-1,0 0 0,0-1 0,0 1 1,0-1-1,0-3 0,-9 96-1058,3-58 1012,1 32 0,4-59 110,0 0 0,1 0 1,0-1-1,0 1 1,0 0-1,2 5 1,-3-9 34,0 0 0,1 0 1,-1 0-1,1 0 1,-1 0-1,1 0 1,0 0-1,-1 0 1,1 0-1,0 0 0,-1 0 1,1 0-1,0 0 1,0-1-1,0 1 1,0 0-1,0-1 1,0 1-1,0 0 0,0-1 1,0 1-1,0-1 1,0 0-1,0 1 1,0-1-1,1 0 1,-1 0-1,0 0 1,0 0-1,0 0 0,2 0 1,5-2 126,1-1-1,-1 0 1,1 0 0,-1-1-1,0 0 1,-1 0 0,1-1 0,8-6-1,6-4-51,-1 0-69,0 0 1,-1-1-1,-1-1 0,-1 0 1,0-2-1,-1 0 0,15-23 1,-28 36-78,-1 0-583,-3 9-260,-7 13 520,4-4 305,1-1 1,0 1 0,0 0-1,1-1 1,1 1 0,1 16 0,-1-24 67,1 0 1,-1 0 0,1 0 0,0 0 0,0 0 0,1 0 0,-1-1 0,1 1 0,0 0 0,0-1 0,0 1 0,0-1 0,1 1 0,-1-1 0,1 0 0,0 0 0,0-1 0,0 1 0,0 0 0,0-1 0,7 4 0,-6-5 77,0 1 1,1-1-1,-1 0 1,1 0 0,-1-1-1,1 1 1,-1-1-1,1 0 1,-1 0 0,1-1-1,0 1 1,-1-1 0,0 0-1,6-2 1,0 0 41,1-1-1,-1 0 1,1-1 0,14-8 0,-13 4-112,0 0 0,0 0 0,-1-2 0,0 1 0,-1-1 0,0-1 0,11-16 0,3 3-1,-20 20-63,1 1 1,0-1-1,5-8 1,-5 6-62,-1 1 0,12-12 1,-15 16 55,1 0 0,0 1 1,-1-1-1,1 1 0,0 0 1,0 0-1,0 0 0,0 0 1,0 0-1,0 0 0,0 0 1,0 0-1,0 1 0,0-1 1,3 1-1,-4 0 13,1 1 0,-1 0-1,0 0 1,1 0 0,-1-1-1,0 1 1,0 1 0,0-1-1,0 0 1,0 0 0,0 0-1,0 1 1,0-1 0,0 0 0,1 3-1,-2-3 23,3 5 14,0 2 1,-1-1 0,0 0-1,0 0 1,-1 1 0,0-1-1,0 1 1,0 7 0,1 11 104,-1-8-81,-1 26 0,0-18 1283,10-40-277,-7 8-920,15-20-158,-11 14-38,0 2 0,11-13-1,-2 5-86,33-26 0,-42 38 72,1 0 0,1 1 0,-1 0-1,1 0 1,0 1 0,18-6 0,-26 9 85,1 1 0,-1-1-1,0 1 1,0 0 0,1 0-1,-1 0 1,0 0 0,0 0-1,1 0 1,-1 0 0,0 0 0,0 0-1,1 0 1,-1 1 0,0-1-1,0 0 1,1 1 0,-1 0-1,0-1 1,0 1 0,0-1-1,0 1 1,0 0 0,0 0 0,0 0-1,0-1 1,0 1 0,0 0-1,-1 0 1,1 0 0,0 0-1,0 1 1,-1-1 0,1 0 0,-1 0-1,1 0 1,-1 0 0,0 1-1,1-1 1,-1 0 0,0 0-1,0 2 1,1 3-7,0 0 0,-1 0 0,0-1 0,0 1 0,-1 0 0,0 0 0,-2 9 1,-12 37 1883,22-55-1533,7-6-314,-2 1 3,0-2 0,15-14 0,-21 16-144,1 2 0,0-1 1,1 1-1,-1 0 0,1 1 0,0 0 1,0 0-1,1 1 0,11-5 0,-19 9 100,0 0-1,0 0 0,0 0 1,0 0-1,0 0 1,0 1-1,1-1 0,-1 0 1,0 1-1,0-1 1,0 1-1,0-1 0,0 1 1,0-1-1,0 1 1,-1 0-1,1-1 0,0 1 1,0 0-1,0 0 1,-1 0-1,2 1 0,16 24-180,-15-21 168,21 36 152,7 11-27,-28-47-62,0-1 0,1 1 0,0-1 1,-1 0-1,2 0 0,-1-1 0,9 7 1,-9-8 22,0-1 1,-1 1-1,1-1 1,0 0-1,0 0 1,0 0-1,0 0 1,0-1-1,0 1 1,0-1 0,0 0-1,0 0 1,0-1-1,0 1 1,0-1-1,5-1 1,3-2 63,1-1 0,-1 0 0,19-11 0,-22 9-18,1 1 0,-1-2 0,0 1 0,-1-1 0,1-1 1,-2 1-1,1-1 0,-1-1 0,7-11 0,-12 17-56,0-1 0,-1 1 0,1-1 0,-1 1 0,0-1 0,0 0 0,0 0 0,-1 1 0,1-6 0,-1 8-45,0 0 0,-1 1 0,1-1 0,0 0 0,0 1 0,-1-1 0,1 0 0,-1 1 0,0-1 0,1 1 0,-1-1 0,-2-2-1,3 3-21,-1 1-1,0-1 0,0 0 0,0 0 0,1 1 1,-1-1-1,0 1 0,0-1 0,0 1 0,0-1 1,0 1-1,0 0 0,0 0 0,0-1 0,0 1 0,-1 0 1,1 0-1,0 0 0,0 0 0,0 0 0,0 0 1,-1 0-1,-2 1-33,0 0 0,1 0-1,-1 1 1,0-1 0,1 1 0,-1 0 0,1 0 0,0 0 0,0 0 0,0 0 0,0 1-1,0-1 1,0 1 0,0 0 0,1 0 0,0 0 0,-4 5 0,3-2 69,0-1 1,0 0 0,0 1-1,1-1 1,0 1 0,0 0-1,1 0 1,-1 0 0,1 0-1,0 10 1,1-14 26,0 0 1,0 1-1,1-1 0,-1 0 1,1 0-1,0 0 0,0 0 0,0 0 1,0 0-1,0 0 0,0 0 0,0 0 1,0-1-1,1 1 0,-1 0 0,1-1 1,-1 1-1,1-1 0,0 1 1,0-1-1,-1 0 0,1 0 0,4 2 1,-1 0 50,1-1 0,0 0 0,0 0 0,0 0 1,1 0-1,12 0 0,24 0-42,0-2 1,86-10-1,13-17-5486,-100 16 2723,-2-7-2459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06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18 1728,'-4'-18'7402,"4"24"-6724,0 0 0,0 0 0,2 11-1,0 8-369,-2-16-190,1 0 0,0-1-1,3 11 1,3 21 344,-5-19-251,1 0 1,1 0-1,1 0 0,0 0 0,2-1 0,10 23 0,-3-13-92,2-2-1,0 1 1,29 34-1,-28-43-77,1-1 1,2-1-1,0 0 0,25 16 0,-24-17 137,-10-10-130,0 1-1,0-1 0,1-1 0,-1 0 1,1 0-1,1-1 0,-1-1 1,1 0-1,0-1 0,0 0 1,0-1-1,0 0 0,0-1 0,1-1 1,-1 0-1,0-1 0,0 0 1,0-1-1,0 0 0,0-1 1,0-1-1,15-6 0,85-50-8,-80 40 16,71-30 0,223-65-262,-204 65 142,-25 10 204,-83 35-221,0 1 0,0 1 0,0 0-1,0 1 1,0 1 0,18 0 0,-8 2 32,0 1 1,0 1-1,25 6 1,-35-5 100,-1 0 0,0 0-1,-1 1 1,1 1 0,-1 1 0,0 0 0,-1 0 0,0 1 0,0 1 0,0 0-1,-1 0 1,18 21 0,-15-15-54,10 13 161,-21-25-136,-1 0-1,0 1 1,0-1 0,-1 0 0,1 1-1,-1-1 1,1 1 0,-1-1 0,0 1-1,0 0 1,-1-1 0,1 5-1,-1-7 8,0-1-1,0 0 1,0 0-1,0 1 1,0-1-1,0 0 1,0 0-1,0 1 1,0-1-1,0 0 1,0 0-1,0 1 0,0-1 1,0 0-1,0 0 1,1 0-1,-1 1 1,0-1-1,0 0 1,0 0-1,0 0 1,0 1-1,1-1 0,-1 0 1,0 0-1,0 0 1,0 0-1,1 1 1,-1-1-1,0 0 1,0 0-1,1 0 1,-1 0-1,0 0 1,0 0-1,0 0 0,1 0 1,-1 0-1,0 0 1,0 0-1,1 0 1,-1 0-1,0 0 1,0 0-1,1 0 1,-1 0-1,0 0 0,0 0 1,1 0-1,-1 0 1,0 0-1,0 0 1,1 0-1,-1-1 1,0 1-1,0 0 1,0 0-1,0 0 1,1 0-1,-1-1 0,0 1 1,0 0-1,0 0 1,1-1-1,14-12-193,-12 10 288,8-8-96,-1 0 0,0-1 0,0 0 0,13-24-1,-15 23-140,0 0-1,1 1 0,0 0 0,1 1 1,14-13-1,-24 23 101,4-2-20,0-1-1,0 1 1,0 0 0,0 0 0,0 1 0,1-1-1,-1 1 1,1 0 0,0 0 0,-1 0 0,1 1-1,9-2 1,-7 2 41,1 1-1,-1-1 1,1 2-1,-1-1 1,1 1 0,10 3-1,45 15-266,-19-4 421,-8-3-21,52 28 1,-75-35-92,77 43 361,13 6-249,-42-24-9,35 14 149,-66-32-221,1-2 0,0-2 0,0 0 0,59 5 0,-18-6 114,115 6 138,-137-12-219,87-8 0,-111 4-65,-16 3-10,-1-1-1,0 0 0,0 0 1,1-1-1,10-4 0,3-2 102,-18 7-113,-1 0-1,0 0 0,1-1 0,-1 0 1,0 0-1,0 0 0,5-3 1,80-64 363,-55 41-215,1 1-8,-1-3 0,57-63 0,-81 81-173,0-1-1,-1 0 1,8-19-1,-14 26-391,0 0-1,-1 0 0,1 0 1,-2-1-1,1 1 0,-1-1 0,0 1 1,0-1-1,0 1 0,-2-13 0,1 6-1071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10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0 442 1824,'7'1'5477,"-4"-3"-5304,0 0 0,0 0 0,0 0-1,0 0 1,0-1 0,-1 1 0,1-1 0,-1 0-1,0 1 1,1-1 0,1-5 0,12-12 270,88-94 1120,38-7-739,-43 39-224,-63 52-283,-32 27-277,0 1 1,0-1-1,0 0 1,0 1-1,1 0 0,0 0 1,4-1-1,-8 3-22,0 0-1,0 0 1,0 0 0,0 0-1,0 0 1,-1 0 0,1 0 0,0 0-1,0 0 1,0 1 0,0-1-1,0 0 1,0 1 0,-1-1 0,1 0-1,0 1 1,0-1 0,0 1-1,-1-1 1,1 1 0,0 0 0,-1-1-1,1 1 1,0 0 0,-1-1-1,1 1 1,-1 0 0,1 0 0,-1 0-1,0-1 1,1 1 0,-1 0-1,0 0 1,1 0 0,-1 0-1,0 0 1,0 0 0,0 0 0,0 1-1,1 5 126,0 1 0,-1 0-1,-1 11 1,1-15-67,-2 30 64,-2 0 0,-11 51 1,6-52 15,-10 35 387,30-76-467,0 0 0,0 0 0,13-15 0,-6 2-86,23-35 1,-26 34 10,1 0 0,22-23 0,-27 35-35,-1 1 1,1 0 0,14-9-1,-25 18 45,0 0-1,1-1 1,-1 1 0,0 0-1,1 0 1,-1 0 0,1 0-1,-1-1 1,0 1 0,1 0-1,-1 0 1,0 0 0,1 0-1,-1 0 1,0 0-1,1 0 1,-1 0 0,1 0-1,-1 0 1,0 1 0,1-1-1,-1 0 1,0 0 0,1 0-1,-1 0 1,0 0-1,1 1 1,-1-1 0,0 0-1,1 0 1,-1 1 0,0-1-1,0 0 1,1 0 0,-1 1-1,0-1 1,0 0 0,1 1-1,-1-1 1,0 0-1,0 1 1,0-1 0,0 0-1,1 1 1,3 19 256,-4-15-213,6 37 534,-2 83 0,-4-122-580,0 3 28,0-1-1,0 1 1,1-1-1,0 1 1,0-1-1,0 1 1,1-1 0,0 0-1,0 0 1,0 0-1,5 9 1,-6-13-16,0 0 1,0 0 0,0 0-1,1 0 1,-1 0-1,0-1 1,0 1 0,1 0-1,-1-1 1,1 1-1,-1 0 1,0-1 0,1 0-1,-1 1 1,1-1 0,-1 0-1,1 0 1,-1 0-1,1 0 1,-1 0 0,3 0-1,4-1 23,0-1 0,14-3 1,-16 3-14,44-12-22,0-1-1,-1-4 0,-1-1 1,51-30-1,-76 35-10,-20 12-31,0 0 0,0 1 1,0-1-1,1 1 0,-1 0 0,1 0 0,0 1 1,0-1-1,5-1 0,-9 4 14,0-1-1,0 1 1,0 0-1,0 0 1,0 0-1,0-1 1,0 1-1,0 0 1,0 0-1,0-1 1,0 1-1,-1 0 1,1 0-1,0-1 1,0 1-1,-1 0 1,0 0-1,0 2-31,-1 3 12,1 1 0,-1-1 0,1 0 0,0 1 1,1 0-1,0-1 0,0 1 0,0-1 0,1 1 1,0-1-1,0 1 0,0-1 0,1 1 0,2 5 0,0-5 70,-1-1 1,1 1-1,0-1 0,0 0 0,0 0 0,1-1 0,6 7 0,-9-11 1,-1 1 0,1-1 0,0 1 0,0-1 1,0 0-1,0 0 0,0 0 0,0 0 0,0 0 1,0 0-1,0-1 0,0 1 0,0-1 0,1 1 1,-1-1-1,0 0 0,0 0 0,1 0 0,-1 0 1,0 0-1,0-1 0,0 1 0,1-1 1,-1 1-1,0-1 0,4-2 0,-3 2-4,-1 0-1,1-1 1,-1 0-1,0 0 1,0 1-1,1-1 1,-1-1-1,0 1 1,-1 0-1,1 0 1,0-1-1,-1 1 1,1-1-1,-1 1 1,0-1-1,0 0 1,0 1-1,0-1 1,0 0-1,0 0 1,-1 0-1,0 0 1,1 0-1,-1 0 1,0 1-1,0-1 1,-1-5-1,0 2-49,-1 0 0,1 0 0,-1 0 0,0 1 0,0-1 0,0 0 0,-1 1 0,0-1 0,0 1 0,0 0 0,-1 0 0,-6-7 0,-11-8-100,-15-18-53,34 36 182,-5-3 2,-8-1-97,4 1-131,11 6 211,8-2 320,0 0 0,1 0-1,-1-1 1,0 0 0,12-5 0,15-4 181,184-46 158,-75 16-3518,-119 34 819,-7 2-1521,29-12 0,-22 8 994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15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1 541 3136,'0'1'173,"0"-1"-1,5 10 3974,-5-10-3973,1 0 0,-1 0-1,1 0 1,-1 1 0,0-1 0,1 0-1,-1 0 1,1 0 0,-1 0-1,1 0 1,-1 0 0,1 0 0,0 0-1,21-4-102,-15 2 572,11-4-22,-1 0-1,1-1 1,-1-1 0,30-18-1,-45 25-592,17-11 207,0-1 0,-1 0 1,-1-2-1,0 0 0,-1-1 0,21-25 0,-17 15-117,-2-1 0,0-1 0,25-56 0,22-91 278,-62 155-443,-1 12-162,3 20 222,6 22 131,-1 0 0,-2 1 0,-1 1 1,-2-1-1,1 54 0,-6-58 262,-9 51 0,8-78-327,0 0 0,0 0 0,-1-1 0,1 1 0,-1 0 0,0-1-1,-2 4 1,3-5-51,0-1 0,0 1-1,0-1 1,-1 1 0,1-1 0,0 0-1,0 1 1,-1-1 0,1 0 0,-1 0-1,1 0 1,-1 0 0,1 0 0,-3 0-1,1 0-53,0-1 0,0 0-1,0 0 1,1 0-1,-1 0 1,0-1-1,0 1 1,1-1-1,-1 1 1,0-1 0,-3-2-1,-29-17-730,18 10 261,-56-43-175,66 50 495,4 2-101,6 0-8,4 19-487,1-8 761,0-1 0,0-1 0,1 1 0,1-1 0,-1-1 0,1 0 0,16 9 0,-20-13 95,0 0 1,0 0-1,1-1 1,-1 0-1,0 0 0,1 0 1,-1-1-1,1 0 1,-1-1-1,1 1 1,12-2-1,-7 0 35,-1-2 1,1 1-1,-1-1 1,0-1-1,19-9 1,26-12 240,74-35-322,-97 43-11,55-40 0,-40 16-1,-24 19-109,-20 18 92,1-1 1,-1 0-1,5-8 0,-7 10-41,0 0 0,0 0 0,0 0 0,1 0 0,-1 0 0,1 0 0,0 1 0,0-1 0,0 1 0,6-4-1,-7 6 29,0 0-1,0-1 0,0 1 0,0 0 0,0 1 0,-1-1 0,1 0 0,0 1 0,0-1 0,0 1 0,0-1 0,0 1 0,0 0 0,-1 0 0,1 0 0,0 0 0,-1 0 0,1 0 1,2 3-1,1 0 84,0 1 0,0-1 0,0 1 0,8 11 0,11 9 1474,-31-26-736,1-2-817,1 0 0,-1-1 0,-8-8 0,10 8-12,0 1-1,0-1 0,0 1 0,-1 0 1,1 0-1,-1 1 0,1-1 0,-9-2 0,8 4-48,0 0-1,0 1 0,0-1 0,0 1 0,0 0 1,0 1-1,0-1 0,0 1 0,1 0 0,-1 0 0,0 0 1,-9 5-1,3-1-78,-1 0-1,1 1 1,-19 15 0,25-18 175,1 1-1,0 0 1,0 0 0,0 0-1,0 0 1,1 1 0,0-1-1,0 1 1,0 0 0,0 0-1,1 0 1,0 0-1,-3 10 1,4-11-19,0 1 1,1-1-1,-1 1 0,1-1 0,0 1 1,0-1-1,1 1 0,-1-1 1,1 1-1,0-1 0,0 1 0,0-1 1,1 0-1,0 0 0,-1 1 0,6 6 1,2 3 64,7 11 67,36 43-1,-47-61-78,1-1-1,1 0 0,-1-1 0,1 0 0,0 0 0,0 0 0,0-1 0,1 0 0,-1 0 0,1-1 0,10 3 0,-14-5-40,-1 0 1,1-1-1,-1 1 0,0-1 0,1 0 0,-1 0 0,1-1 0,-1 1 0,1-1 0,-1 0 0,1 0 0,-1 0 0,0 0 1,0 0-1,1-1 0,4-3 0,3-2-7,0-1 0,-1 0 0,11-12-1,0-1 55,-4 6 23,-1-2 1,-1 0 0,-1 0 0,-1-1 0,17-29-1,-27 40-127,0 0 0,-1 0 0,0 0 0,0 0 0,-1 0 0,0 0 0,0 0 0,-1 0 0,1-1 0,-2-11 0,0 1-109,1 18 125,0-1-1,0 0 0,0 1 1,1-1-1,-1 0 1,0 1-1,0-1 1,0 0-1,1 1 1,-1-1-1,0 0 1,1 1-1,-1-1 0,0 1 1,1-1-1,-1 1 1,1-1-1,-1 1 1,1-1-1,-1 1 1,1-1-1,-1 1 1,1-1-1,-1 1 0,1 0 1,1-1-1,0 0-26,0 1-1,1-1 1,-1 0-1,1 1 1,-1 0-1,1 0 1,4 0-1,2 1-57,0 0 1,0 0-1,15 6 0,-8-2 22,-3-1 24,0 0-1,-1 1 1,23 12-1,-32-15 54,0 0 0,0 0 0,0 0 1,-1 1-1,1-1 0,0 1 0,-1 0 0,1 0 0,-1 0 1,0 0-1,0 0 0,0 0 0,-1 0 0,1 1 0,-1-1 1,0 1-1,0-1 0,2 8 0,2 43 197,-4-44-202,1 1 0,0-2-1,0 1 1,6 14 0,-7-19 22,1 0 0,1 0 0,-1 0-1,1-1 1,-1 1 0,1-1 0,1 0 0,-1 0 0,0 0 0,1 0 0,0 0 0,0-1 0,0 0 0,1 0 0,-1 0 0,1 0-1,-1-1 1,1 1 0,0-1 0,0 0 0,0-1 0,7 2 0,-3-1 32,-1-1 0,1 0-1,-1-1 1,1 0 0,0 0 0,-1-1 0,1 0 0,-1 0-1,1-1 1,-1 0 0,0-1 0,15-6 0,-13 4-14,0-1 0,-1 0 1,1 0-1,-1-1 0,-1-1 0,1 1 1,13-17-1,-17 17-28,1 0 1,-1-1-1,0 0 1,-1 0-1,0 0 1,0 0-1,-1-1 1,0 1 0,4-17-1,-6 20-55,-1 0 0,0 0 0,0 0 0,0 0 0,0 0 0,-1 1 0,0-1 0,-2-9 0,3 13 25,-1-1 1,0 0-1,1 1 1,-1-1 0,0 1-1,0-1 1,0 1-1,0-1 1,0 1-1,0 0 1,0-1 0,-1 1-1,1 0 1,0 0-1,-1 0 1,1 0-1,-1 0 1,1 0 0,-1 0-1,1 1 1,-1-1-1,0 1 1,1-1 0,-1 1-1,0-1 1,0 1-1,1 0 1,-4 0-1,4 0-13,-1 0 0,1 1 0,-1-1-1,1 1 1,-1 0 0,1 0-1,-1-1 1,1 1 0,0 0-1,-1 0 1,1 0 0,0 0-1,0 0 1,-1 1 0,0 1 0,-1 0 4,1 0 1,-1 1 0,1-1 0,0 0 0,-2 8-1,2-6 52,0 0-1,0-1 0,1 1 0,0 1 0,0-1 0,0 0 0,1 0 1,0 0-1,0 0 0,0 0 0,0 0 0,1 1 0,0-1 0,0 0 0,0 0 1,4 7-1,-2-2 35,2-1 1,-1 1 0,1-1-1,0 0 1,1-1 0,0 1-1,15 14 1,-16-18-9,0 0 1,1-1-1,0 0 0,0 0 1,0 0-1,0-1 0,1 0 1,-1 0-1,1 0 1,0-1-1,0 0 0,10 1 1,-8-2 4,1 0 0,0-1 1,0 0-1,0-1 0,0 0 1,-1 0-1,10-4 0,67-23 336,-80 25-384,12-4 51,-1-2 1,1-1 0,-1 0-1,-1-1 1,0 0 0,0-2-1,16-17 1,-26 24-48,-1 0 1,0-1-1,0 0 1,-1 0-1,6-11 1,-8 15-19,-1 0 1,0 0-1,1 0 1,-1-1 0,0 1-1,0 0 1,-1-1-1,1 1 1,-1-1-1,0 1 1,0 0-1,0-1 1,0 1-1,-1-7 1,0 8-20,0 1 0,0-1 0,1 1 0,-1 0 0,0 0 1,0-1-1,0 1 0,-1 0 0,1 0 0,0 0 0,0 0 0,0 0 0,-1 1 0,1-1 0,-1 0 0,1 1 0,0-1 1,-1 0-1,1 1 0,-1 0 0,1-1 0,-1 1 0,0 0 0,1 0 0,-1 0 0,1 0 0,-3 0 0,-3 1-75,1-1-1,0 1 0,0 1 1,0-1-1,-11 5 0,7-1 84,1-1 0,0 2 0,0-1 1,0 1-1,1 1 0,0-1 0,0 1 0,0 1 0,-7 10 0,13-16 24,1 0-1,0 0 1,0 0-1,0 0 1,0 0-1,1 0 1,-1 0-1,0 0 1,1 1-1,0-1 1,-1 0-1,1 0 1,0 1-1,0-1 1,0 0-1,1 1 1,-1-1-1,0 0 1,1 0-1,0 0 1,-1 1-1,1-1 1,0 0-1,0 0 1,0 0-1,0 0 0,1 0 1,-1 0-1,0-1 1,3 4-1,3 2 18,1 1-1,0-1 0,0 0 0,0-1 0,13 8 0,-14-10 47,-1 0 1,1-1-1,1 0 0,-1 0 0,0-1 1,1 0-1,-1 0 0,1 0 0,0-1 1,13 0-1,-9-1 1,0-1 0,0-1-1,-1 1 1,1-2 0,0 0 0,14-6 0,-16 5-29,-1-1 0,0 0 0,0 0 0,-1-1 1,10-8-1,6-5 6,-11 9-77,0-1 0,15-18 0,-15 16-19,21-18 0,-30 28 19,0 0 0,0 0 0,0 1 0,1-1 0,-1 1 0,1 0 0,6-2 0,-11 4 31,11 0 2,-6 10 286,-3-5-267,0 3 5,0-1-1,-1 0 1,0 0 0,0 1-1,-1-1 1,1 0-1,-2 9 1,-8 51 60,7-58-59,-13 74 397,16-78-78,4-8-186,12-15-150,-5 4-23,7-5-192,1 0 0,1 2 0,37-26 0,-23 24 119,0 1 0,50-17 0,-84 35 80,0-1-13,0 1 0,0 0 0,0-1 0,0 1 0,0 0 0,0-1 0,-1 1 0,1 0 0,0 0 0,0 0-1,0 0 1,0 0 0,0 0 0,2 0 0,-3 1 12,1 0 0,-1-1 0,1 1 0,-1 0 0,0 0 0,1 0-1,-1 0 1,0 0 0,0 0 0,0 0 0,0 0 0,0 0 0,0 0 0,0 0 0,0 0-1,0 1 1,-5 45 309,3-38-261,0 0 0,1 0 1,1 0-1,-1 0 0,2 10 0,1-9 112,0 0-1,0 0 0,8 19 1,-9-28-94,1-1 1,0 0 0,0 1 0,-1-1-1,1 0 1,0 0 0,0-1 0,-1 1-1,1 0 1,0-1 0,1 0 0,27-7-66,-7-3 8,-1-1 0,0-2 0,-1 0 0,28-26 0,3 0 59,-36 29-38,-11 8-22,0 0 1,-1 0-1,1-1 1,-1 0-1,8-8 1,-10 6-316,-3 14 122,1 0 199,1 0 0,1 0 0,-1 0 0,1 0 0,0 0 1,1 0-1,0-1 0,6 12 0,-7-17-1,1 5 43,1 0 1,1-1 0,-1 1-1,8 7 1,-11-13-22,0 0 0,0 0 0,0 0 0,1 0 1,-1 0-1,0 0 0,1 0 0,-1 0 0,0-1 0,1 1 1,-1 0-1,1-1 0,-1 1 0,1-1 0,0 0 0,-1 1 0,1-1 1,-1 0-1,1 0 0,-1 0 0,1 0 0,0 0 0,-1-1 1,1 1-1,-1 0 0,1-1 0,-1 1 0,3-2 0,1 0 17,-1-1 1,0 0-1,0 0 0,0-1 0,6-6 0,-5 5-51,-1 0-1,1 1 0,8-7 0,44-31-86,-24 16 58,-22 16-52,-8 8 46,-1 0-1,0 0 0,1 0 0,-1 0 0,1 0 0,0 0 0,-1 1 0,1-1 1,5-1-1,-7 3 34,-1 0-1,0 1 1,1-1 0,-1 0 0,0 0 0,1 1 0,-1-1 0,0 0-1,0 1 1,0-1 0,1 0 0,-1 1 0,0-1 0,0 0 0,0 1-1,0-1 1,1 0 0,-1 1 0,0-1 0,0 1 0,0-1 0,0 0-1,0 1 1,0-1 0,0 1 0,0-1 0,-1 12 72,-1 0 52,1-3-76,0 0 0,-1 0 0,-6 14 0,5-14 24,0 0 0,0 0 0,1 0 0,0 0 0,0 0 0,0 10 0,2-19-51,0 1 0,0-1 1,0 0-1,0 0 0,0 1 1,0-1-1,0 0 1,0 0-1,0 1 0,0-1 1,0 0-1,1 0 0,-1 1 1,0-1-1,0 0 1,0 0-1,0 1 0,0-1 1,0 0-1,1 0 0,-1 0 1,0 1-1,0-1 0,0 0 1,1 0-1,-1 0 1,0 0-1,0 0 0,0 1 1,1-1-1,-1 0 0,0 0 1,0 0-1,1 0 1,-1 0-1,0 0 0,0 0 1,1 0-1,-1 0 0,15-5 192,19-18-161,-27 18-58,48-31-298,1 3 0,1 1 1,118-43-1,-174 75 310,-1 0 0,0 0 0,1 0 0,-1 0 0,0 0 0,1 0 0,-1 0-1,0 1 1,0-1 0,1 0 0,-1 0 0,0 0 0,0 0 0,1 1 0,-1-1 0,0 0 0,0 0 0,0 1 0,1-1 0,-1 0 0,0 1 0,0-1 0,0 0-1,0 0 1,0 1 0,1-1 0,-1 0 0,0 1 0,0-1 0,0 0 0,0 1 0,0-1 0,0 0 0,0 1 0,0-1 0,0 0 0,0 1 0,-1 0 0,1 18 28,0-15-36,0 8 81,-2 0-1,1-1 0,-4 12 0,3-15 1,0 1-1,1-1 1,-1 0-1,2 1 1,-1-1-1,2 14 1,-1-6 12,0-14-72,0 1 0,0 0-1,0-1 1,0 1 0,1 0 0,0 4-1,-1-6 0,1-1-1,-1 1 0,0-1 0,1 1 0,-1-1 1,0 1-1,1-1 0,-1 1 0,1-1 0,-1 0 1,1 1-1,-1-1 0,1 1 0,-1-1 1,1 0-1,-1 0 0,1 1 0,-1-1 0,1 0 1,0 0-1,-1 0 0,1 0 0,-1 1 0,1-1 1,0 0-1,-1 0 0,1 0 0,0 0 0,-1-1 1,1 1-1,-1 0 0,1 0 0,0 0 0,0-1 1,6-1-22,-1 0 1,1 0-1,-1-1 0,0 0 1,0 0-1,0 0 1,0-1-1,5-4 1,43-41-734,-24 21 544,-21 20 187,-5 5-28,-1 0 1,1-1 0,0 0 0,-1 1 0,4-6-1,-46 70-931,35-53 1048,0-1 0,0 0 0,1 1 0,0-1 0,0 1 0,1 0 0,0 0-1,-1 13 1,-2 5 44,5-12 53,1-6 179,8-14-59,-4 3-242,51-57 140,-50 54-207,1 0-353,-6 7 362,-1 0-1,1-1 0,-1 1 1,1-1-1,-1 1 0,0 0 1,1-1-1,-1 1 0,0 0 1,0 0-1,1-1 0,-1 1 1,0 0-1,0 0 0,0-1 1,0 1-1,0 1 0,1 11 54,-1 0-1,0 1 0,0-1 1,-5 20-1,2-9-45,-4 42 56,-3 0-1,-25 87 1,22-110-17,2-5 107,-30 67 1,25-72 183,-28 43 1,38-67-225,0-1-1,-1 1 1,0-1-1,0 0 1,-1-1 0,0 0-1,0 0 1,-1 0-1,-14 7 1,20-12-90,0-1 0,0 0 0,0 0 0,0 0 0,0 0 0,0-1 0,0 1 0,-1-1 0,1 0 0,0 0 0,0 0 0,-1 0 0,1-1 0,0 1 0,0-1 0,0 0 0,0 0 0,0 0 0,0 0 0,0-1 0,0 1 0,0-1 0,0 1 0,1-1 1,-1 0-1,1 0 0,-1-1 0,1 1 0,-2-3 0,-1 1-33,1-1 1,1 0 0,-1-1 0,1 1 0,0-1 0,0 1 0,1-1 0,-1 0-1,1 0 1,1 0 0,-1 0 0,1 0 0,0-1 0,0-7 0,1-1-524,2 0 0,0 0 0,0 1 0,1-1 0,1 1 0,11-28 0,8-27-5229,-13 34 1727,1 7 1620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16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13 8384,'-37'-12'3808,"23"20"-3328,4-4-448,10 1-128,-9 4-1376,9-2 832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21.5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1 109 2144,'2'10'5479,"1"3"-4270,1 32 337,-4-38-1426,1 0 0,1 0 0,-1 0 0,1-1 0,6 14 0,-2-7 113,1-1 0,1 0 0,0 0 0,10 11-1,-10-12-157,1 0-1,-1 1 1,-1 0-1,9 17 0,-7-5 11,-3-7 75,17 31 1,-10-22 57,-10-20-164,-1 0 0,1 0 0,0-1 0,1 1 0,0-1 0,0 0-1,0 0 1,0 0 0,10 8 0,-10-10-18,0 0 0,1 0 1,-1-1-1,1 0 0,0 1 1,0-2-1,0 1 0,0 0 0,0-1 1,0 0-1,0 0 0,0-1 0,0 1 1,8-2-1,3 0 115,1-1-1,-1 0 1,0-2 0,0 0 0,16-6-1,-18 5-51,18-10-52,-12 5 12,159-70 347,-143 60-182,-27 14-220,1 0 0,-1 1 0,13-5 0,35-19 166,-37 19-288,28-20-1,-31 20 148,-9 5 43,1 1-1,0 0 0,0 1 1,16-5-1,-5 3-23,57-13 233,-54 14-290,194-24 228,-86 22-171,-126 6-55,-1 1-1,1-1 0,-1 1 1,0 0-1,0 0 0,1 1 1,-1-1-1,0 1 1,0 0-1,0 0 0,0 0 1,-1 0-1,8 6 0,-8-6 8,-3-2 0,1 0 0,0 0 0,-1 0 0,1 0 0,0 0 0,-1 0 0,1 0 0,-1 1 0,1-1 0,0 0 0,-1 0 0,1 1 0,-1-1 0,1 0 0,-1 1 0,1-1 0,-1 1 0,1-1 0,-1 1 0,0-1 0,1 1 0,0 0 0,2 2 3,0 0-1,0 0 0,0 1 0,0-1 0,-1 1 0,1-1 0,-1 1 1,0 0-1,0 0 0,0 0 0,-1 0 0,0 1 0,1-1 0,0 7 0,3 19 249,0 28-171,-5-7 1531,4-69-1478,-3 5-126,0 0-1,1 1 1,1-1 0,0 0-1,1 1 1,0 0 0,8-16-1,-8 21-33,0 0 0,1 0-1,0 1 1,0-1-1,1 1 1,0 0-1,0 0 1,0 1 0,0 0-1,1 0 1,0 0-1,0 1 1,13-5-1,-6 2 54,0 2 0,0 0-1,1 0 1,18-2-1,1 1 85,-14 1-141,0 2 0,30-1-1,-17 3-26,-12 1 159,22 1 0,-20 0-93,-15-1 70,1 1-1,14 2 0,13 4 7,-23-5-81,22 6 1,-18-3-16,-7-3 65,-1 1 1,1 0 0,-1 1-1,0 0 1,0 0-1,0 1 1,9 7-1,47 34-32,-52-35 64,1-1 0,1-1 0,-1-1 0,1 0 0,0 0-1,1-2 1,0 0 0,0-1 0,1 0 0,27 3 0,-6-3 43,-1-2 0,1-1 0,0-2 0,44-6 0,-54 2-88,0 1 10,0-2 0,0 0 0,29-11 0,-27 4 138,0-2 1,52-31-1,-41 20-133,1 1 0,74-29 0,-93 43 35,0-2 0,25-15 0,-25 13-104,-19 11-130,-1 1 0,1 0 0,-1-1-1,0 0 1,0 1 0,0-1 0,0 0 0,0-1-1,-1 1 1,0 0 0,1-1 0,1-5 0,-2 5-610,-1 1 1,0 0 0,0-1-1,0 1 1,-1-1 0,1 0 0,-1 1-1,0-1 1,0-5 0,-3-12-2463,-2-6-2176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26.9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4 675 1056,'0'-1'24,"0"1"0,0 0-1,-1 0 1,1 0 0,0 0 0,0 0 0,0 0 0,0 0-1,-1 0 1,1 0 0,0 0 0,0-1 0,0 1 0,0 0-1,0 0 1,-1 0 0,1 0 0,0 0 0,0-1 0,0 1-1,0 0 1,0 0 0,0 0 0,0-1 0,0 1-1,0 0 1,0 0 0,3-5 2157,2 1-922,85-47 1434,-80 45-2549,19-13 127,-1-1-1,-1-1 1,29-29-1,-11 4 181,29-30 949,-68 67-1227,6-3-5,-13 22-131,0 1 1,-5 15-1,5-20-111,-5 19 10,-12 27 0,10-29 181,-7 31 0,-21 151-40,10-51 241,23-137-130,-2-1 1,-9 23-1,13-38-92,0 0 28,1-1-122,0 0 1,0 0-1,0 0 0,0-1 1,0 1-1,0 0 0,0 0 1,0 0-1,0 0 0,0 0 1,0 0-1,0 0 1,0 0-1,-1 0 0,1 0 1,0 0-1,0-1 0,0 1 1,0 0-1,0 0 0,0 0 1,0 0-1,0 0 0,0 0 1,0 0-1,0 0 0,0 0 1,0 0-1,0 0 0,-1 0 1,1 0-1,0 0 0,0 0 1,0 0-1,0 0 0,0 0 1,0 0-1,0 0 0,0 0 1,0 0-1,0 0 0,-1 0 1,1 0-1,0 0 0,0 0 1,0 0-1,0 0 0,0 0 1,0 0-1,0 0 1,0 0-1,0 0 0,0 0 1,0 0-1,-1 0 0,1 0 1,0 0-1,0 0 0,0 1 1,0-1-1,2-23-69,0 1 1,9-35-1,-6 31 75,22-99 152,-20 95-177,0 0 1,2 0-1,1 1 1,2 0-1,1 1 1,1 0-1,1 2 1,1-1-1,23-27 1,-29 43 61,0 1 1,0 0 0,1 1 0,0 0 0,1 0-1,0 1 1,0 1 0,1 0 0,0 0-1,0 2 1,26-8 0,-34 11-76,26-6-86,-29 8 115,0 0 0,0 0-1,0 0 1,-1 0 0,1 0 0,0 0 0,0 0-1,0 1 1,-1-1 0,1 1 0,0-1-1,-1 1 1,1 0 0,0-1 0,1 2 0,1 1 7,1 0 0,-1 0 0,0 0 0,-1 0 0,1 1 1,-1 0-1,1-1 0,-1 1 0,0 0 0,0 1 0,-1-1 0,4 7 1,-5-9 28,0 0 0,0 1 1,-1-1-1,1 0 0,0 1 1,-1-1-1,0 0 0,1 1 1,-1-1-1,0 0 0,0 1 1,-1 2-1,0-2-7,0 0 0,0 0 1,0 0-1,0-1 0,-1 1 0,0 0 0,1 0 1,-1-1-1,-2 3 0,0 0 30,-1-1 1,1 0-1,-1 0 1,0 0-1,0-1 0,0 1 1,0-1-1,0 0 0,-11 4 1,7-4-56,1-1 1,-1 0-1,0 0 1,0 0-1,1-1 0,-13 0 1,10 0 101,0 0 0,-17 4 0,16-2-80,1-2-1,-20 2 1,-43-3-115,73 0 10,13 5-882,1-1 901,-1-1 1,1 0-1,0-1 1,19 1 0,110-1 135,-77-3-28,63 1 215,-76-5-81,-43 4-152,0 0-1,1 0 1,-1-1-1,0 0 1,0-1 0,0 0-1,0-1 1,12-6-1,-15 8 14,-4 0-37,1 1 0,-1-1 0,0 0 0,0 0 0,0 1 1,0-1-1,0-1 0,0 1 0,1-2 0,7-8 66,-8 10-51,-1 0 1,0 0-1,0 0 0,0 0 0,0 0 0,0 0 1,0 0-1,0-1 0,-1 1 0,1 0 0,-1 0 1,0-1-1,1 1 0,-1 0 0,0-1 0,0 1 1,-1 0-1,0-3 0,1-5 204,0 8-224,-1 0 0,1 0-1,-1 1 1,1-1 0,-1 0 0,0 1-1,0-1 1,1 1 0,-1-1 0,0 1-1,-1-1 1,1 1 0,0 0 0,0-1-1,0 1 1,-1 0 0,1 0 0,-1 0-1,1 0 1,-3-1 0,3 2-13,-2 0-23,0 0 0,0 0 0,0 0 0,0 0 0,0 0-1,0 1 1,0-1 0,0 1 0,0 0 0,0 0 0,1 0 0,-1 1-1,0-1 1,-3 3 0,1-2-17,1 1 0,0 0 0,1 0 0,-1 0 0,0 0 0,1 1 0,-1-1 0,1 1 0,0 0 0,1 0 0,-1 0 1,1 1-1,-1-1 0,-2 8 0,3-5 34,1 0 1,-1 0-1,1 0 1,0 0-1,1 0 1,0 1-1,0-1 1,0 0-1,1 0 1,0 0 0,1 0-1,1 8 1,-1-8 28,0 0 0,0-1 0,1 1 0,0-1 0,6 11 0,-9-15 0,1-1-1,0 0 1,0 0 0,0 0 0,0 0-1,0 0 1,0 0 0,0 0-1,0 0 1,1 0 0,-1 0-1,0 0 1,1-1 0,-1 1 0,0-1-1,1 1 1,-1-1 0,0 1-1,1-1 1,-1 0 0,1 0-1,-1 0 1,1 0 0,-1 0 0,1 0-1,-1 0 1,1 0 0,-1 0-1,0-1 1,1 1 0,-1-1-1,1 1 1,-1-1 0,3-1 0,5-4 35,0 0 0,0-1 1,0 0-1,-1-1 1,0 0-1,0 0 0,-1 0 1,7-12-1,-5 8 37,0 1 0,1 0 0,22-19 0,-29 28-71,1-1 0,-1-1 0,0 1 0,0 0 0,0-1 0,0 1 1,-1-1-1,1 0 0,-1 0 0,2-4 0,-2 5-44,-1 1-1,1 0 0,1 0 0,-1 0 1,0 0-1,0 0 0,1 0 1,-1 1-1,1-1 0,4-1 1,30-12-231,-34 15 239,-1-1 0,1 1 0,-1 0 0,1 0 0,-1 0 0,1 0 0,-1 0 0,1 0 0,-1 1 0,1-1 0,-1 1 0,5 1 0,-6-1 29,0-1 0,0 1 0,0-1 0,0 1 1,0-1-1,0 1 0,0 0 0,0 0 0,0 0 0,0 0 0,0 0 0,0-1 0,0 1 0,-1 1 0,1-1 0,0 0 0,-1 0 0,1 0 0,-1 0 1,1 0-1,-1 1 0,1-1 0,-1 0 0,0 0 0,0 3 0,0 4 9,0 0-1,-1 0 1,0 0 0,0-1-1,-1 1 1,0 0 0,-5 12-1,4-12-70,1-4 78,0 0 1,1 0 0,-1 1 0,1-1-1,0 1 1,-1 9 0,2-12-13,0 0 1,1 1 0,-1-1-1,1 1 1,-1-1 0,1 0-1,0 1 1,0-1-1,0 0 1,0 0 0,0 1-1,0-1 1,1 0 0,-1 0-1,1 0 1,0-1 0,-1 1-1,5 3 1,-4-4 10,0 0-1,0 1 1,0-1 0,0 0 0,0 0 0,1 0-1,-1 0 1,0-1 0,1 1 0,-1-1-1,1 1 1,-1-1 0,1 0 0,-1 0 0,0 0-1,1 0 1,-1 0 0,5-2 0,-4 2 17,0-1 0,0 0 0,0 0 0,0 0 0,0-1 0,0 1 0,0-1 0,-1 1 0,1-1 0,-1 0 0,1 0 0,-1 0 0,1 0 0,-1-1 0,3-3 0,-4 5 28,19-14-362,-3 9 306,-1 0 0,1-1 1,16-9-1,21-10 28,-40 21-11,0-2 1,-1 0-1,0 0 1,0-1-1,-1 0 1,0-1-1,-1-1 1,0 0-1,0 0 0,-1-1 1,-1-1-1,1 1 1,-2-1-1,0-1 1,0 0-1,-1 0 1,-1 0-1,0-1 1,-1 0-1,-1 0 0,4-16 1,-5 9-7,0 1 1,0-40 0,-3 59-26,0 0 1,0 1 0,0-1 0,0 0-1,0 1 1,0-1 0,0 1 0,0-1 0,-1 0-1,1 1 1,0-1 0,0 1 0,-1-1-1,1 1 1,0-1 0,-1 0 0,1 1-3,0 0 0,-1 0 0,1-1 0,0 1 0,0 0-1,-1 0 1,1 0 0,0 0 0,0 0 0,-1 0 0,1 0 0,0 0 0,0 0 0,-1 0 0,1 0 0,0 0 0,0 0 0,-1 0 0,1 0 0,0 0 0,0 0 0,-1 0-1,1 0 1,0 0 0,-1 1 0,0-1-21,-1 1-1,1 0 0,0 0 1,0 0-1,-1 1 1,1-1-1,0 0 0,0 0 1,0 1-1,-1 1 1,-69 111-419,61-97 309,-9 18 0,-9 18 273,-6-5-81,16-22-163,0 1 0,-26 54-1,-64 191 410,108-270-298,-24 53 180,21-49-143,0-1 0,0 0 0,-1 0 0,1 0-1,-1 0 1,0-1 0,-9 8 0,9-9-13,0 0-1,0-1 1,1 0-1,-1 0 1,-1 0-1,1 0 1,0-1-1,0 1 1,-1-1 0,1 0-1,0-1 1,-1 1-1,1-1 1,-9 0-1,12 0-25,1 0 0,-1 0 1,0 0-1,1 0 0,-1 0 0,0 0 0,1 0 0,-1-1 0,0 1 0,1 0 1,-1 0-1,1-1 0,-1 1 0,0 0 0,1-1 0,-1 1 0,1 0 0,-1-1 1,1 1-1,-1-1 0,1 1 0,-1-1 0,1 1 0,-1-1 0,1 1 0,0-1 1,-1 0-1,1 1 0,0-1 0,0 1 0,-1-1 0,1 0 0,0 1 0,0-1 1,0 0-1,0 1 0,0-1 0,0 0 0,0 1 0,0-1 0,0 0 0,0 1 1,0-1-1,0 0 0,1 1 0,-1-1 0,1-1 0,0-3-50,1 1 1,0-1-1,0 0 0,0 1 0,3-5 1,1-1-4,0 1 0,1 0 0,0 0 0,1 0 0,0 1 0,0 1 0,14-12 0,209-118-272,-218 130 353,93-53 21,-11 10-63,3-2 131,-73 38-25,-12 6-33,0 0 1,14-12 0,-13 10 84,-9 7-79,-1 0 0,0 0 0,1 0 0,3-6 0,-7 9-66,0-1 0,-1 0 0,1 0 0,0 0 0,-1 0 0,1 0 0,-1 0 0,1 0 0,-1 0 0,1 0 0,-1 0 0,0 0 0,0 0 0,0 0 0,1 0 0,-1 0 0,0-1 0,0 1 0,0 0 0,-1 0 0,1 0 0,0 0 0,0 0 0,0 0 0,-1-2 0,-2 0 2,1 1 1,-1-1 0,1 0 0,-1 1 0,0 0-1,0-1 1,0 1 0,0 0 0,0 1 0,0-1 0,0 1-1,-6-3 1,5 4-29,1-1 0,-1 1 1,0-1-1,1 1 0,-1 0 0,0 0 0,0 0 0,1 1 0,-1 0 1,0-1-1,1 1 0,-1 0 0,1 1 0,-1-1 0,1 1 0,0-1 1,-1 1-1,1 0 0,0 0 0,0 1 0,0-1 0,1 1 0,-1-1 1,-2 4-1,1-1-4,0 0-1,1-1 1,-1 1 0,1 1 0,0-1 0,1 0 0,-1 1 0,1 0-1,0-1 1,1 1 0,-1 0 0,1 0 0,0 0 0,0 6 0,1-3 42,0 0 1,1 0 0,0 0-1,0 0 1,1 0 0,3 10-1,-4-17 5,0 0 0,0 0 0,0 0-1,0 0 1,0 0 0,0 0 0,1 0 0,-1 0-1,1-1 1,-1 1 0,1 0 0,-1-1 0,1 0-1,0 1 1,0-1 0,0 0 0,0 0 0,0 0-1,0 0 1,0 0 0,0 0 0,0-1 0,1 1-1,-1-1 1,0 1 0,0-1 0,0 0 0,1 0-1,-1 0 1,3-1 0,22-3 84,0-1 0,52-18 0,-37 10-7,30-10-10,-33 10-78,66-14 1,-87 23 142,0 0 1,22-9 0,-41 13-157,-39 18-58,37-16 46,-1-1 1,1 1-1,1 0 1,-1 0-1,0 0 1,0 1-1,1-1 1,-1 1-1,1-1 1,0 1-1,0 0 1,0 0-1,-2 4 1,2-2 3,0 0 1,0 1-1,1 0 1,0-1-1,-1 11 1,2-15 17,0 0-1,0 0 1,0 1 0,0-1 0,0 0-1,1 0 1,-1 1 0,0-1 0,1 0-1,-1 0 1,1 0 0,-1 1 0,1-1-1,0 0 1,-1 0 0,1 0 0,0 0 0,0 0-1,0 0 1,0 0 0,0 0 0,0-1-1,0 1 1,0 0 0,0-1 0,0 1-1,0 0 1,0-1 0,0 1 0,1-1-1,1 1 1,2-1 31,0 1-1,0-1 1,1 0-1,-1 0 1,0 0-1,0-1 1,0 0-1,0 0 1,0 0-1,0 0 1,0-1-1,9-4 1,-1 0-5,-1-1 0,-1 0 0,19-15 0,4-5-45,69-62 329,-82 66-221,-1 0 0,-2-2-1,21-33 1,-14 14-3,22-57 0,0-12-209,-46 111 146,0 1 1,0-1 0,-1 1 0,1-1 0,-1 0 0,0 1 0,1-1 0,-1 0 0,0 0 0,0-2-1,0 3-17,0 1 0,0 0-1,0 0 1,0 0-1,0 0 1,0 0 0,0 0-1,0 0 1,0 0-1,0 0 1,0 0-1,0 0 1,0 0 0,0-1-1,0 1 1,-1 0-1,1 0 1,0 0 0,0 0-1,0 0 1,0 0-1,0 0 1,0 0-1,0 0 1,0 0 0,0 0-1,0 0 1,0 0-1,0 0 1,0 0 0,0 0-1,0 0 1,-1 0-1,1 0 1,0 0-1,0 0 1,0 0 0,0 0-1,0 0 1,0 0-1,0 0 1,0 0 0,0 0-1,0 0 1,0 0-1,-1 0 1,1 0 0,0 0-1,0 0 1,0 0-1,0 0 1,0 0-1,0 0 1,0 0 0,0 0-1,0 0 1,0 0-1,-6 11 213,-3 10-233,2 1 0,1 0 0,-5 32 0,-2 71 65,10-81-70,2-4 119,-10 51 0,-7 22-20,16-101-449,2-10 88,0 0-1,0-1 1,0 1 0,-1 0-1,1-1 1,-1 1 0,1 0-1,-2 1 1,-2-40-12636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27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18 4736,'-5'-5'1760,"10"5"-1376,9 0-96,0-4 544,5 4-512,9-3 928,11 3-704,8 0-192,9 0-224,1 0 32,-1 0-96,-3 0-864,-6 0 416,-14 0-2944,-5 0 1856,-9-6-1344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32.8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1 386 1408,'10'14'3317,"-7"-12"-3158,-1 0 0,1-1 0,-1 1 0,1 0-1,-1-1 1,1 0 0,0 0 0,0 0 0,0 0 0,0 0 0,0-1-1,0 1 1,0-1 0,4 1 0,-3-2 19,1 1 0,0-1 1,-1 0-1,1 0 0,-1 0 0,1 0 1,-1-1-1,7-3 0,-2 0 5,-1 0 0,0-1 0,-1 0-1,1 0 1,-1 0 0,0-1 0,-1 0-1,11-14 1,90-168 1275,-106 186-1428,47-99 994,-47 98-933,0 1 1,0-1-1,-1 1 0,1-1 1,0 1-1,-1-1 0,0-6 1,1 4-663,3 8 310,4 8 179,-7-7 25,17 10 88,-14-11-33,-1 0-1,0 1 1,1-1-1,-1 1 0,0 0 1,-1 0-1,6 6 1,-4-2 4,-1 0 0,1 0 1,-1 0-1,0 0 0,0 1 1,-1-1-1,0 1 1,1 12-1,3 15 122,-2 0-1,-1-1 1,-2 1-1,-1 0 1,-9 64-1,8-94-85,0 0 0,0-1 1,-1 1-1,1-1 0,-1 1 0,0-1 0,0 0 0,-1 0 0,-5 7 0,7-9-17,-1 0-1,1 0 1,-1-1-1,0 1 1,0-1-1,0 0 1,0 1-1,0-1 1,0 0-1,0 0 1,0 0-1,0-1 1,-1 1-1,1 0 1,0-1-1,0 1 1,-1-1-1,1 0 1,0 0-1,-1 0 1,-2 0-1,0-1-16,0-1 0,-1 1-1,1-1 1,0 0 0,0-1 0,0 1-1,1-1 1,-1 0 0,0 0 0,1 0-1,0-1 1,-6-5 0,-3-2-154,11 8 148,0 0 0,-1 0 0,1 0 0,0 0 0,-2-6 0,1 0-225,8 13-734,-1 1 1015,1-1 1,0 1-1,0-1 0,0 1 1,1-1-1,-1-1 0,1 1 1,0-1-1,0 0 0,0-1 1,1 1-1,-1-1 0,1 0 1,-1-1-1,1 0 0,0 0 1,-1 0-1,14-1 0,-3-1 46,0 0 0,0-1 1,-1-1-1,1-1 0,-1 0 0,24-10 0,-19 4-33,0 0-1,-2-1 1,1 0-1,27-23 1,-18 10-36,-2-2 1,25-27-1,61-66 284,-110 117-357,-1-1 1,2 1 0,-1-1-1,0 1 1,0 0 0,1 1-1,-1-1 1,7-2 0,-9 4 31,0 0 0,0-1 0,0 1 0,0 0 0,0 0 0,0 0 0,1 0 1,-1 0-1,0 0 0,0 0 0,0 0 0,0 0 0,0 1 0,0-1 0,0 0 1,0 1-1,1-1 0,-1 1 0,0-1 0,-1 1 0,1-1 0,0 1 0,0 0 1,0-1-1,0 1 0,0 0 0,-1 0 0,1 0 0,0 0 0,-1 0 0,2 1 1,30 42-125,-31-42 257,-1-2-108,1 0 1,-1 0 0,0 0-1,0 0 1,0 1-1,1-1 1,-1 0 0,0 0-1,0 1 1,0-1-1,0 0 1,1 0-1,-1 1 1,0-1 0,0 0-1,0 0 1,0 1-1,0-1 1,0 0 0,0 0-1,0 1 1,0-1-1,0 0 1,0 1-1,0-1 1,0 0 0,0 0-1,0 1 1,0-1-1,0 0 1,0 1 0,0-1-1,-1 0 1,1 0-1,0 1 1,0-1-1,0 0 1,0 0 0,-1 0-1,1 1 1,0-1-1,0 0 1,0 0 0,-1 0-1,1 1 1,0-1-1,0 0 1,-1 0-1,1 0 1,0 0 0,0 0-1,-1 0 1,1 0-1,0 0 1,0 0 0,-1 0-1,1 1 1,0-1-1,-1 0 1,1 0-1,0-1 1,0 1 0,-1 0-1,-10-3-27,-1 0-1,0 0 1,1 1-1,-1 1 1,0 0 0,0 0-1,0 1 1,0 1-1,0 0 1,0 1-1,1 0 1,-1 0-1,0 1 1,-12 6 0,16-5-24,0 0 0,0 0 0,0 1 0,-12 10 0,17-13-9,0 1 1,1 0 0,-1 1-1,1-1 1,0 0-1,-1 1 1,1-1-1,1 1 1,-1 0 0,1 0-1,-1-1 1,-1 9-1,1-2 23,1 0 1,0 0-1,0 0 0,1 1 0,0-1 0,1 0 0,0 0 0,1 0 1,0 0-1,4 14 0,-4-18 12,1 0 1,-1-1-1,1 1 1,0 0 0,1-1-1,-1 0 1,1 0-1,0 0 1,0 0-1,1-1 1,0 1-1,-1-1 1,1 0-1,1-1 1,-1 1-1,0-1 1,11 5 0,-9-5 45,0-1 0,0 1 1,0-1-1,0 0 0,0-1 1,1 1-1,-1-2 0,1 1 1,-1-1-1,1 0 0,-1 0 1,0-1-1,1 0 0,-1-1 1,11-3-1,-6 1 40,-8 3-46,1 0-1,-1-1 0,1 1 0,-1-1 0,0 0 1,0-1-1,0 1 0,0-1 0,0 0 0,0 0 1,-1 0-1,1 0 0,3-6 0,13-22-16,-1-1 0,28-67-1,-10 20 121,-30 66-180,1 0-1,0 1 1,1 0 0,1 0-1,0 1 1,0 1 0,22-17-1,-14 17-40,2-1 128,-20 10-18,1 2-97,6 13 47,-2-1 0,0 1 1,0 0-1,-1 0 0,3 27 1,1 1 33,2 9 17,-7-33-46,1 0 0,0 0 1,1 0-1,13 29 0,-13-37 17,-2-3 16,0 0 1,0-1-1,1 1 0,0-1 0,0 0 0,1 0 1,-1-1-1,1 1 0,11 8 0,-12-11 6,0 0 0,1 0 0,-1-1 0,1 0 0,-1 0 0,1 0 0,0 0 0,0-1 0,0 0 0,-1 0 0,1 0 0,1 0 0,5-1 0,-4 0 5,1-1 0,-1 0-1,0 0 1,0-1-1,0 0 1,0 0 0,0-1-1,10-5 1,-6 2 10,0-1 0,0 0 0,0-1 0,-1 0 0,0-1 0,-1 0 0,0 0 0,0-1 0,14-22 0,-17 21-11,-1-1 1,0 1-1,0-1 0,-1 0 0,5-23 1,4-63 23,-13 90-65,0 1 1,0 0 0,-1 0 0,0 0 0,0 0 0,-1 0 0,0 0-1,-3-7 1,4 11 11,1 1 0,-1 1 0,0-1 0,-1 0 0,1 0-1,0 0 1,0 0 0,-1 1 0,1-1 0,-1 1 0,0-1-1,1 1 1,-3-2 0,2 3-6,1-1 0,0 1-1,-1-1 1,1 1 0,0 0-1,-1 0 1,1-1 0,0 1-1,-1 0 1,1 0 0,-1 1 0,1-1-1,0 0 1,-1 0 0,1 1-1,0-1 1,-1 0 0,1 1-1,0 0 1,0-1 0,-1 1 0,-1 1-1,-3 2-21,1 0-1,-1 1 0,1 0 1,0-1-1,1 2 1,-1-1-1,1 1 0,0-1 1,0 1-1,1 0 0,-1 1 1,1-1-1,1 0 1,-4 11-1,0 6-5,1 0 0,-4 44 0,9-54 55,0 0 0,1 0 0,1-1 0,4 22 0,-1-5-88,-3-24 72,-1-1 1,0 1 0,1-1-1,3 8 1,4 8 191,-4-13-98,-1-3-58,1-1 0,0 0 0,0 0 0,0-1 0,0 1 0,1-1 0,-1-1 0,1 1 0,-1-1 0,1 0 0,-1 0 0,8 0 0,-2-2-20,-1-1 0,0 0 0,0 0 0,0-1 0,0-1 0,0 1 0,16-10 0,0 1 111,-16 6-61,0 0 0,-1 0 0,0-1 0,0-1 0,0 0 0,-1 0 0,12-15 0,-10 9-88,0-1 0,-1 0 1,-1 0-1,0-1 0,-1 0 1,-1 0-1,0 0 0,-2-1 1,1 0-1,2-31 0,-7 46-37,1-36-576,-1 36 637,0 0 0,0 0 0,-1 0 0,1 0 0,0 0 0,-1 0 0,0 0 0,1 1 0,-1-1 0,0 0 0,0 0 0,0 1 0,0-1 0,-1 0 0,1 1 0,-2-2 0,2 2-5,1 1-1,-1-1 0,0 1 1,1 0-1,-1 0 0,0-1 1,0 1-1,0 0 0,1 0 1,-1 0-1,0 0 0,0 0 1,1 0-1,-1 0 0,0 0 1,0 0-1,0 0 0,1 0 1,-1 0-1,0 0 0,0 1 1,1-1-1,-1 0 0,0 1 1,0-1-1,1 0 0,-1 1 1,1-1-1,-1 1 0,0-1 1,1 1-1,-1 0 1,1-1-1,-1 1 0,1-1 1,-1 1-1,0 1 0,-3 4-83,0-1 0,1 2 0,-4 6 0,5-9 80,-5 9 7,2-3-12,0 0-1,0 0 1,1 1 0,0 0 0,-4 20-1,3 0-54,3-21 133,-1 1-1,2 0 1,0 0-1,0 0 1,1 0-1,0 0 1,3 17 0,-1-18 12,1-1 0,0 0 0,0 0 1,1-1-1,0 1 0,7 11 1,-8-17-53,-1 1 0,0-1 1,1 0-1,0 0 1,0 0-1,0 0 0,0-1 1,0 1-1,0-1 0,1 0 1,-1 0-1,1 0 0,0 0 1,-1-1-1,1 1 0,0-1 1,7 1-1,-2 0 17,1 0-1,-1-2 1,1 1-1,0-1 1,-1 0-1,1-1 1,0 0-1,-1-1 0,1 0 1,-1 0-1,0-1 1,1 0-1,8-5 1,15-10-15,1-1 1,-2-2-1,-1-1 0,-1-1 1,-1-2-1,38-40 1,-61 59-33,-2 0-1,1 0-1,0 1 0,0 0 0,1 0 1,0 0-1,-1 1 0,13-8 0,-17 12 7,-1 0-1,1 0 0,-1 0 1,0 0-1,1 1 1,-1-1-1,1 0 0,-1 0 1,1 0-1,-1 0 1,0 0-1,1 0 0,-1 1 1,0-1-1,1 0 1,-1 0-1,0 1 0,1-1 1,-1 0-1,0 0 1,1 1-1,-1-1 0,0 0 1,0 1-1,1-1 1,-1 1-1,0-1 1,0 0-1,0 1 0,1-1 1,-1 1-1,0 0-9,2 1 10,-1 1 0,1 0 0,-1-1 0,1 1 0,-1 0-1,0 0 1,0 0 0,-1 0 0,1 0 0,-1 0 0,1 3 0,-2 36 84,-1-11 14,0-11-33,0 0-1,-2 1 1,0-1 0,-10 27 0,10-34 18,2 2-38,2-13-42,0-1 1,0 1 0,0-1 0,0 1 0,0-1 0,-1 1 0,1-1-1,0 1 1,-1-1 0,1 1 0,-1-1 0,0 0 0,-1 3 0,2-4-4,0 0 1,-1 1 0,1-1-1,0 0 1,0 1 0,0-1-1,-1 0 1,1 0 0,0 1 0,0-1-1,0 0 1,0 1 0,0-1-1,0 0 1,0 1 0,0-1-1,0 1 1,0-1 0,0 0 0,0 1-1,0-1 1,0 0 0,0 1-1,0-1 1,0 0 0,0 1-1,0-1 1,0 0 0,1 1 0,-1-1-1,0 0 6,0 1 1,0-1-1,0 0 0,1 0 0,-1 0 0,0 0 1,0 0-1,0 1 0,0-1 0,0 0 0,0 0 1,0 0-1,0 1 0,0-1 0,0 0 0,0 0 1,0 0-1,0 1 0,0-1 0,0 0 0,0 0 1,0 0-1,0 1 0,0-1 0,0 0 0,0 0 1,0 0-1,0 0 0,0 1 0,0-1 0,0 0 1,0 0-1,0 0 0,-1 0 0,1 1 0,0-1 1,0 0-1,0 0 0,0 0 0,0 0 0,-1 0 1,1 0-1,0 1 0,0-1 0,0 0 0,0 0 1,-1 0-1,1 0 0,0 0 0,0 0 0,0 0 0,-1 0 1,1 0-1,0 0 0,0 0 0,0 0 0,-1 0 1,1 0-1,18-18 125,-4-4-101,6-7-137,28-54 1,-39 65 97,24-32 1,-6 8-174,-30 97 361,-2 16-182,4-66 25,0-1 0,1 1 0,-1-1 0,1 1 0,0-1 0,1 1-1,-1-1 1,1 1 0,0-1 0,0 1 0,0-1 0,0 0-1,1 1 1,2 4 0,-3-9-13,-1 1 0,1 0 0,-1-1 0,1 1 0,-1 0 0,1-1 0,0 1 0,0 0 0,-1-1 0,1 1 0,0-1 0,0 0 0,0 1 0,-1-1 0,1 0 0,0 1 1,0-1-1,0 0 0,0 0 0,0 0 0,0 0 0,-1 0 0,1 0 0,0 0 0,0 0 0,0 0 0,0 0 0,0 0 0,0 0 0,0-1 0,-1 1 0,1 0 0,0-1 0,0 1 0,0-1 0,-1 1 0,2-2 0,5-1 21,-1-2 0,0 1 1,8-8-1,-12 10-29,27-27-5,-2-2-1,-1 0 1,38-60 0,-35 48 175,5-12-134,-21 34-10,0 0 0,26-30 0,-38 50-50,0 0-2,0 1 1,-1-1 0,1 0 0,0 1 0,-1-1 0,1 0-1,-1 0 1,1 0 0,-1 1 0,1-1 0,-1 0 0,1 0-1,-1 0 1,0 0 0,0 0 0,1 0 0,-1 0 0,0 0-1,0 0 1,0-1 0,0 20 31,3 101 23,-1-96-42,0 0 1,2 0 0,8 26-1,-5-26-60,-5-13 137,1 0-1,0 0 0,1 0 1,0 0-1,6 9 1,-8-15-19,1-1 1,-1 0-1,1 0 0,-1 1 1,1-1-1,0-1 0,0 1 1,4 3-1,-6-6-34,0 1 1,0-1-1,0 0 0,-1 1 1,1-1-1,0 0 0,0 0 1,0 1-1,0-1 1,0 0-1,0 0 0,0 0 1,0 0-1,-1 0 0,1 0 1,0-1-1,1 1 0,0-1 2,-1 1 0,0-1 0,1 0-1,-1 0 1,0 1 0,0-1 0,0 0-1,0 0 1,0 0 0,0-1 0,0 1 0,0 0-1,2-3 1,81-148 283,-47 82-679,-25 42 433,-11 23-61,1-1 0,1 1 1,-1 0-1,6-9 0,-11 68-216,-4-8 224,2-8 61,-1 46 0,6-83 189,1-6-69,9-14-247,-1 0 0,11-31-1,1-4-87,-4 22 130,35-53 0,-46 76-84,6-2 154,-11 11-47,0-1-1,0 1 0,0-1 0,-1 0 0,1 1 0,0-1 1,0 0-1,-1 1 0,1-1 0,0 0 0,-1 0 1,1 0-1,0 0 0,-1 0 0,0 0 0,1-1 0,-1 1 23,0 18 43,-5 12-53,4-23-6,0 0 0,-1 0 0,1 10-1,-8 89 12,8-72 51,0-23-60,1 1-1,-1 0 0,2-1 0,0 1 0,4 19 0,-4-27-6,-1-1-1,1 1 1,0-1-1,0 0 1,1 0-1,-1 1 0,0-1 1,1 0-1,-1 0 1,4 3-1,-4-4 15,1 0 1,-1-1-1,0 1 0,1 0 0,-1 0 1,1-1-1,-1 1 0,1-1 0,-1 0 1,1 1-1,-1-1 0,1 0 0,-1 0 1,1 0-1,0 0 0,2 0 0,3-2-10,0 1 0,-1-1-1,1 0 1,-1 0 0,1-1-1,6-3 1,37-24 126,-45 27-107,30-22-1,-1-2 1,-1-1 0,39-42-1,-47 45-77,-3 3 13,-13 16 68,-2-2 1,1 1-1,-1-1 0,0 0 0,-1-1 1,8-12-1,-13 20-14,-1 0-1,1 0 1,-1 0 0,0 0 0,1 0-1,-1 0 1,0-1 0,0 1 0,0 0-1,0 0 1,0 0 0,0-1 0,0 1-1,0 0 1,-1 0 0,1 0 0,0 0-1,-1-2 1,1 3-17,-1-1 0,1 1 0,0 0 1,-1-1-1,1 1 0,0-1 0,-1 1 0,1 0 0,-1-1 0,1 1 0,-1 0 0,1-1 0,-1 1 0,1 0 0,-1 0 1,1 0-1,-1-1 0,1 1 0,-1 0 0,1 0 0,-1 0 0,1 0 0,-1 0 0,1 0 0,-1 0 0,1 0 0,-1 0 1,1 0-1,-1 0 0,1 1 0,-1-1 0,0 0 0,1 0 0,0 0 0,-1 1 0,1-1 0,-1 0 0,1 0 1,-1 1-1,1-1 0,-1 1 0,-7 5-39,1-1 0,-1 2 0,1-1 1,1 1-1,-1 0 0,1 0 0,0 1 1,1-1-1,0 2 0,0-1 0,1 0 0,-5 12 1,2 0 4,1-1 0,1 1 0,1 0 0,-4 35 0,8-47 96,-1 1-1,1-1 1,1 0-1,0 1 0,0-1 1,0 0-1,1 0 1,0 1-1,1-1 0,6 14 1,-8-21-23,-1 0-1,1 0 1,-1-1 0,1 1 0,-1 0-1,1 0 1,0-1 0,-1 1 0,1 0-1,0-1 1,-1 1 0,1-1 0,0 1-1,0-1 1,-1 1 0,1-1 0,0 0-1,0 1 1,0-1 0,0 0 0,0 0-1,0 1 1,0-1 0,0 0-1,-1 0 1,1 0 0,0 0 0,0 0-1,0 0 1,0-1 0,0 1 0,0 0-1,0 0 1,0-1 0,-1 1 0,1 0-1,0-1 1,0 1 0,0-1 0,-1 1-1,1-1 1,0 0 0,0 1 0,-1-1-1,1 0 1,0 0 0,4-5 116,0 1 1,0-1-1,-1 0 1,5-10-1,-7 13-186,13-23 41,-1-1 0,12-36 0,-22 55 9,-1 1 1,10-15-1,-9 17-22,-1-1 1,1 0-1,-1 0 0,-1 0 1,4-8-1,-27 133-232,-8 42 229,-35 40 770,-16-7-452,76-184-313,-17 37 113,-38 68 1,50-101-63,-1 1 0,-1-1 0,1-1 0,-2 0 0,0 0 0,-1-2 0,0 1 0,-20 13 0,30-23-73,-1 0 0,1 0 0,-1 0 1,1-1-1,-1 1 0,1-1 0,-1 0 0,0 0 0,0 0 0,0-1 0,0 1 0,-5-1 0,6 0-14,0-1 0,1 1 0,-1-1-1,0 0 1,1 0 0,-1 0 0,1 0 0,-1 0 0,1-1 0,0 1 0,-1-1 0,1 1 0,0-1-1,0 0 1,0 0 0,0 0 0,1 0 0,-1 0 0,-1-3 0,-4-6-26,0-1 1,1 0 0,1-1-1,0 1 1,0-1-1,-4-24 1,-9-84-72,17 102 179,0 1-1,1 0 1,1 0 0,3-25-1,-2 33 59,1 0-1,0 0 1,0 0 0,0 1-1,2-1 1,-1 1-1,1 0 1,0 0-1,8-9 1,-9 14-20,-1 0 0,1 1 0,1-1 0,-1 1 0,0-1 0,1 1 0,0 1 1,0-1-1,0 1 0,0-1 0,9-1 0,6-2 134,36-4 0,-40 7-181,1 0-97,-1 1 1,0 0-1,1 2 0,-1-1 1,1 2-1,-1 0 0,20 5 1,-13-3-2677,-22 15-4031,-10-6 2569,5-8 3143,-2 4-2027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33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33 6720,'-56'-26'2496,"50"23"-1952,-8-1 160,14 11-1600,6 2-704,-3 8 928,8-4-3392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54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49 748 2144,'0'1'924,"0"-3"-663,0 1-1,0-1 1,0 1 0,1-1-1,-1 1 1,1-1 0,-1 1 0,1-1-1,-1 1 1,2-2 0,60-60 3106,-41 43-3028,-1 0 0,24-30 0,0-11 38,-2-3-1,36-74 1,60-122 887,-133 251-1188,-4 10-147,-5 15-145,2-7 262,-13 58 62,-86 308-88,16-138 151,25-75 111,32-89-164,15-39 63,-1 0 0,-2-1 1,-1-1-1,-39 55 0,51-81-85,1 0 0,-1-1-1,0 0 1,-1 0 0,-9 6-1,14-10-93,0 0 0,-1 0 0,1-1 0,0 1 0,-1 0 0,1-1 0,-1 1 0,1-1 0,-1 0 0,1 1 0,-1-1 0,1 0 0,-1 0 0,0 0 0,1 0 0,-1 0-1,1 0 1,-1-1 0,1 1 0,-1-1 0,1 1 0,-1-1 0,1 1 0,-1-1 0,1 0 0,0 1 0,-1-1 0,1 0 0,0 0 0,-2-1 0,2 0-25,0 1 1,0-1-1,0 0 1,-1 1 0,2-1-1,-1 0 1,0 0-1,0 1 1,1-1-1,-1 0 1,0 0-1,1 0 1,0 0-1,0 0 1,-1 0-1,1 0 1,1-2-1,4-34-327,-5 33 321,3-5-29,1 0 0,0 0 0,0 0 0,0 0 0,8-10 0,-8 13 38,5-7-34,0 0-1,1 0 1,0 1 0,25-24-1,56-38 23,-61 54 104,0 1 0,37-17 0,70-27-45,-103 49-41,-8 4 187,-1-1 0,0-2 0,-1 0 0,-1-1 0,-1-2 0,32-28 0,-48 39-175,-1 1 0,0-1 1,-1 0-1,1-1 0,3-7 0,0 3-2,-7 10 32,0-1 1,1 0-1,-1 1 0,0-1 1,0 0-1,-1 1 0,1-1 1,1-2-1,0-2 91,-2 6-117,0 0 1,0 0-1,0-1 1,1 1-1,-1 0 0,0-1 1,0 1-1,0 0 1,0 0-1,0-1 1,0 1-1,0 0 0,0-1 1,0 1-1,0 0 1,0 0-1,0-1 1,0 1-1,0 0 1,0-1-1,0 1 0,-1 0 1,1 0-1,0-1 1,0 1-1,0 0 1,0 0-1,0-1 0,-1 1 1,1 0-11,-1 0 0,1 0-1,0 0 1,-1 0 0,1 0 0,0 0 0,-1 0-1,1 0 1,0 0 0,-1 0 0,1 0 0,0 0-1,-1 0 1,1 1 0,0-1 0,-1 0 0,1 0 0,0 0-1,-1 1 1,1-1 0,0 0 0,0 0 0,-1 1-1,1-1 1,0 0 0,0 0 0,-1 1 0,1-1 0,0 0-1,0 1 1,0-1 0,0 0 0,-1 1 0,1 0-34,-10 9 26,2 0 0,-1 1 0,1 0 0,1 1-1,0-1 1,1 1 0,0 1 0,-7 22 0,8-19 37,1 0 0,1 0-1,0 0 1,1 1 0,1-1 0,1 0-1,1 18 1,-1-32 6,0 0-1,0-1 1,0 1-1,1-1 1,-1 1-1,1-1 1,-1 1 0,1-1-1,-1 1 1,1-1-1,0 0 1,-1 1-1,1-1 1,0 0-1,0 1 1,2 1-1,-2-3-6,0 1 0,0 0 0,1-1 0,-1 1 0,0-1-1,1 0 1,-1 1 0,0-1 0,1 0 0,-1 0 0,1 0 0,-1 0-1,0 0 1,1 0 0,-1 0 0,1 0 0,-1-1 0,0 1-1,3-1 1,4-3 107,1 1 1,-1-1-1,0-1 0,0 0 1,10-7-1,3-3-21,66-37-126,-40 25-101,72-54 0,-117 79 119,0 1-1,0-1 0,0 0 1,-1 1-1,1-1 0,-1 0 1,3-3-1,-13 6-376,2 2 368,1 0-1,0 1 1,0 0-1,0 0 1,0 0-1,1 1 1,-1 0-1,1 0 1,0 0-1,1 1 1,-1 0-1,1 0 1,0 0-1,1 0 1,-1 1-1,1-1 1,0 1-1,-2 9 1,3-3 44,0 1 1,-1 24 0,3-33-16,1 1 0,-1 0 0,1-1 0,0 1 0,0-1 1,1 1-1,-1-1 0,1 1 0,4 5 0,-5-10 7,0 1 0,0-1 0,0 0 0,0 0 0,0 0-1,0 0 1,1 0 0,-1 0 0,0-1 0,1 1 0,-1 0 0,1-1 0,-1 1-1,1-1 1,-1 1 0,1-1 0,-1 0 0,1 0 0,-1 1 0,1-1 0,0 0-1,-1-1 1,1 1 0,-1 0 0,1 0 0,2-1 0,5-1-1,0-1 0,1 1 0,8-5 0,5-5 48,0 0-1,-1-1 1,31-25-1,-38 27-10,2-3-99,-1 0 0,0-1 1,-1-1-1,0-1 0,-2 0 1,0 0-1,19-35 0,-5-2-315,31-83 0,2-65-129,-48 156 505,-9 34-46,1 0 75,3-25 1,-7 34-87,0 0 0,0 0 0,0 0 0,0 1 0,0-1 0,0 0 0,-1 0 0,0 0 0,1 0 0,-1 1 0,0-1 0,0 0 0,-3-4 0,3 7 16,1-1 0,-1 1 0,1-1 1,-1 1-1,0 0 0,1-1 0,-1 1 1,0 0-1,1-1 0,-1 1 0,0 0 1,1 0-1,-1-1 0,0 1 0,0 0 1,1 0-1,-1 0 0,0 0 0,1 0 1,-1 0-1,0 0 0,0 0 0,1 1 1,-1-1-1,0 0 0,0 0 0,1 1 1,-1-1-1,0 0 0,1 1 0,-1-1 1,1 0-1,-1 1 0,0 0 0,0-1-6,-4 4-7,1 0-1,0 0 1,-1 0-1,1 0 1,1 1-1,-1-1 1,1 1-1,-1 0 1,2 0-1,-5 10 1,-6 13 30,1 1 1,2 1 0,-7 33 0,5-18 11,-39 167 107,44-172-12,2 1 1,2 0 0,2 54-1,2-89-48,-1 1 0,1 0 0,1 0 0,-1-1 0,1 1 1,5 12-1,-7-18-32,1 0 0,0 0 0,-1 0 0,1 0 0,0 0 0,0 1 0,-1-1 0,1 0 0,0-1 0,0 1 0,0 0 0,0 0 0,0 0 0,0 0 0,1-1 0,-1 1 0,0-1 0,0 1 0,0-1 0,1 1 0,-1-1 0,0 0 0,1 1 0,-1-1 0,0 0 0,0 0 0,1 0 0,-1 0 0,0 0 0,1 0 0,-1-1 0,0 1 0,1 0 0,-1-1 0,0 1 0,0-1 0,1 1 0,-1-1 0,0 1 0,0-1 0,0 0 0,2-1 1,19-14 74,-1-1 0,31-32 0,-9 8-250,-12 11 22,-1-2-1,-1-1 1,-2-1-1,-2-1 1,23-41-1,88-199-13,-123 245 240,-1 0 1,14-59-1,-25 87-95,-1 0 0,1-1 0,-1 1 1,1 0-1,-1 0 0,0-1 0,0 1 0,0 0 0,-1-1 0,1 1 0,0 0 0,-2-4 1,2 6-11,0-1 1,-1 1 0,1 0-1,0-1 1,-1 1 0,1-1-1,-1 1 1,1 0 0,-1-1 0,1 1-1,0 0 1,-1 0 0,1-1-1,-1 1 1,1 0 0,-1 0 0,1 0-1,-1 0 1,0 0 0,1-1-1,-1 1 1,1 0 0,-1 0 0,1 0-1,-1 0 1,1 1 0,-1-1-1,1 0 1,-1 0 0,1 0 0,-1 0-1,1 0 1,-1 1 0,0-1-1,-2 1-6,0 1 0,1-1-1,-1 0 1,0 1-1,1 0 1,-4 2 0,-2 5 47,0-1 1,0 1 0,1 1 0,0-1-1,1 1 1,0 0 0,-5 12 0,-30 85 211,29-68-143,2 2 0,1 0 0,2 0 0,3 0 0,1 1 0,1 0 0,6 50 0,1-60 57,0 0 0,14 41 0,28 59-580,-37-107 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07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55 3072,'0'-1'197,"0"1"0,0-1 0,0 0-1,0 1 1,0-1 0,0 0 0,0 1 0,0-1 0,0 1 0,0-1-1,0 0 1,0 1 0,0-1 0,0 0 0,1 1 0,-1-1 0,0 1 0,0-1-1,1 0 1,-1 1 0,0-1 0,11 9 4443,-2 3-5446,3 2 979,-1 1 0,-1 0-1,0 0 1,-1 1 0,-1 0 0,0 0 0,-1 1-1,0 0 1,6 28 0,50 250 771,-52-237-763,5 33 454,-13-71-450,5 23-1,-4-28-68,-1 0 0,-1 1-1,1 18 1,-4-32-93,1 0 0,0-1 1,0 1-1,0 0 0,0 0 1,0-1-1,0 1 0,1 0 0,-1 0 1,0-1-1,0 1 0,0 0 1,1-1-1,-1 1 0,0 0 0,1-1 1,-1 1-1,1 0 0,0 0 1,-1-1 29,0 0 1,1 0 0,-1 0 0,0 0-1,1 0 1,-1 0 0,1 0 0,-1 0 0,0 0-1,1 0 1,-1 0 0,0 0 0,1 0 0,-1 0-1,1-1 1,-1 1 0,0 0 0,1 0-1,-1 0 1,0-1 0,1 1 0,-1 0 0,0 0-1,0-1 1,1 1 0,2-3 101,-1 0 0,1 0 0,-1 0 0,0 0 0,4-6 0,8-25-36,-1 0 0,-2-1 0,9-52 0,-1 9 13,-8 40-109,2 1 0,2 0-1,1 1 1,1 1 0,2 1-1,2 0 1,45-56 0,64-68-157,-129 157 54,0-1 0,0 1 0,0 0 0,0-1 0,-1 1 0,1-1 0,-1 1 0,1-1 0,-1 1 0,1-1 0,-1 1 0,0-1 0,1 0 0,-1 1 0,0-3-1,0-4-3620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55.2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218 60 3328,'-4'-1'773,"0"-1"1,-1 1-1,1 0 0,0 0 0,-1 0 1,1 0-1,-9 1 0,-2 0 3190,122-10 159,113-9-3210,-167 16-711,-34 3-144,0-2-1,-1 0 1,24-5-1,-30 4-62,0 1 0,0 0 1,0 1-1,23 1 0,-23 0 19,-11 0 62,-1 1-67,0-1 0,0 1 0,0 0 0,0-1-1,0 1 1,0 0 0,-1-1 0,1 1 0,0 0 0,0-1 0,0 1 0,-1 0 0,1-1 0,0 1 0,-1 0 0,0 0 0,0 1 49,-34 90-176,20-58 131,2-5-23,-1-2 1,-1 0-1,-2 0 0,0-2 1,-2 0-1,-39 40 0,6-18 94,-93 63-1,92-74-73,2 3 0,-62 62 0,86-70 111,2 1-1,-29 48 0,53-79-91,0-1 0,1 1 1,-1 0-1,1 0 0,-1 0 0,1-1 1,0 1-1,-1 0 0,1 0 0,0 0 1,0 0-1,0 0 0,-1 0 1,1 0-1,0 0 0,0 1 0,1-2-5,-1 1 0,0-1 0,0 1-1,0-1 1,1 0 0,-1 1-1,0-1 1,1 0 0,-1 1 0,0-1-1,1 0 1,-1 1 0,0-1 0,1 0-1,-1 0 1,1 1 0,-1-1-1,0 0 1,1 0 0,-1 0 0,1 0-1,-1 0 1,1 0 0,-1 1 0,5-1 163,0 0 0,0 0 0,0 0 0,10-3 1,-9 2-93,44-8 371,50-17 0,-52 13-357,54-9 1,-73 18-131,81-9 64,-98 13-119,0 0-1,0 0 1,0 1-1,0 1 0,0 0 1,21 7-1,-31-8-384,0 0-1,0 0 0,0 1 1,-1-1-1,1 1 0,0-1 1,-1 1-1,1 0 0,-1-1 1,3 5-1,2 13-7599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55.6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96 9216,'-6'-3'4192,"34"-6"-3648,-3 0 2175,3 9-1599,19-8 512,5 4-960,10-8-384,-1 3-192,2-3-32,-7 3-32,10-5-1568,0 7 832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58.0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50 602 2400,'-2'0'134,"0"1"0,-1 0 0,1 0 0,-1 0-1,1 0 1,-3 2 0,-7 4 257,11-7-282,0 0 0,1 1 0,-1-1 0,0 1 0,1-1 0,-1 1 0,0-1-1,1 1 1,-1-1 0,0 1 0,1 0 0,-1-1 0,-4 7 2329,5-7-2259,-1 0 0,1 0 1,0 0-1,-1 1 0,1-1 0,-1 0 0,1 0 0,-2 0 0,2-1 0,0 0-1,0 0 0,0 0 0,0-1 0,0 1 0,0 0 0,1 0 0,-1 0 1,0 0-1,1-1 0,-1 1 0,1 0 0,-1 0 0,1-1 0,19-26 553,-8 12-313,19-35 1,18-54 155,-22 44 169,57-93-1,-53 107-91,51-58-1,-67 85-391,-14 17-240,1 0 0,0 0 0,1 0 0,-1 0 0,1 1 0,-1-1 0,4-2 0,-5 5-1,-1 0 0,1 1 0,-1-1 0,0 0 0,1 1 0,-1-1 0,0 1 0,0-1-1,1 0 1,-1 1 0,0-1 0,0 1 0,0-1 0,0 1 0,1-1 0,-1 1 0,0-1 0,0 1 0,-1 4 17,0 0 0,0 0 1,0-1-1,0 1 0,-1 0 0,-2 4 0,-3 8 18,-63 292 64,71-293 97,-1-16-208,0 0 1,0 0 0,0 1 0,0-1-1,0 0 1,0 0 0,0 0-1,0 1 1,0-1 0,0 0-1,0 0 1,0 0 0,1 0 0,-1 1-1,0-1 1,0 0 0,0 0-1,0 0 1,0 0 0,0 0-1,1 1 1,-1-1 0,0 0 0,0 0-1,0 0 1,0 0 0,1 0-1,-1 0 1,0 0 0,0 0-1,0 0 1,0 0 0,1 1 0,-1-1-1,0 0 1,0 0 0,0 0-1,1 0 1,-1 0 0,0-1-1,0 1 1,0 0 0,1 0 0,-1 0-1,0 0 1,0 0 0,0 0-1,0 0 1,1 0 0,-1 0-1,0 0 1,0 0 0,0-1 0,0 1-1,1 0 1,-1 0 0,0 0-1,0 0 1,0 0 0,0-1-1,0 1 1,0 0 0,0 0 0,0 0-1,1 0 1,-1-1 0,0 1-1,0 0 1,0-1 0,26-44 321,-15 26-354,19-28 1,-16 30-27,1 0 1,1 1-1,0 1 1,1 0-1,22-13 0,-10 9-138,1 1 0,52-22 0,-81 40 178,0-1 0,0 1 0,-1 0 0,1-1-1,0 1 1,0 0 0,0 0 0,0-1 0,-1 1 0,1 0 0,0 0 0,0 0-1,0 0 1,0 0 0,0 0 0,0 0 0,0 1 0,-1-1 0,3 1 0,-3-1 8,1 0 1,-1 1 0,0-1-1,1 1 1,-1-1 0,0 1-1,1-1 1,-1 1 0,0-1-1,0 1 1,0 0 0,1-1-1,-1 1 1,0-1 0,0 1-1,0 0 1,0-1 0,0 1 0,0-1-1,0 1 1,0 1 0,-2 4 30,1 1 1,-1 0 0,0-1 0,-3 7 0,3-9 4,-68 208 619,66-199-624,1 0 0,0 0 0,1 0 0,0 0 0,1 14 0,1-24-8,0 1 0,1-1 1,-1 1-1,1-1 0,0 0 0,0 1 0,0-1 0,0 0 1,1 0-1,2 5 0,-3-6 3,0 0 1,1 0-1,0-1 0,0 1 0,-1 0 1,1-1-1,0 1 0,0-1 1,0 0-1,0 0 0,1 1 0,-1-2 1,0 1-1,0 0 0,1 0 0,3 0 1,-1 0 24,1-1 0,-1 1 1,1-1-1,-1 0 0,1-1 1,-1 1-1,1-1 0,-1-1 1,7-1-1,8-4 28,21-9 0,-13 3-58,16-6 9,-28 11-69,1 0 1,24-6-1,-41 14 34,1 0-1,-1 0 1,0 1-1,0-1 1,0 0-1,0 1 1,0-1-1,0 1 1,1-1-1,-1 0 1,0 1-1,0-1 1,0 0-1,0 1 1,0-1-1,0 0 1,0 1-1,0-1 0,-1 1 1,1-1-1,0 0 1,0 1-1,0-1 1,0 0-1,0 1 1,-1-1-1,1 1 1,-7 18-70,5-12 14,-1 0-8,1 1 1,0 0 0,0-1 0,1 1-1,0 0 1,0 10 0,2-15 60,-1 0 1,0 0 0,1 0 0,0 0-1,0 0 1,0 0 0,0 0 0,0 0-1,1-1 1,-1 1 0,1-1 0,0 1-1,-1-1 1,1 1 0,0-1 0,1 0-1,-1 0 1,5 4 0,-4-4 46,-1 0 1,1-1-1,0 1 1,0-1-1,0 1 1,0-1-1,0 0 1,0 0-1,0-1 1,0 1-1,0 0 1,0-1-1,1 0 1,-1 0 0,0 0-1,0 0 1,0 0-1,1-1 1,-1 0-1,0 1 1,0-1-1,0 0 1,0 0-1,0-1 1,0 1-1,0-1 1,-1 1-1,1-1 1,0 0-1,-1 0 1,1 0-1,-1 0 1,0-1-1,0 1 1,0-1-1,0 1 1,0-1-1,0 0 1,-1 1-1,1-1 1,-1 0-1,0 0 1,0 0-1,0 0 1,0-1 0,0-4-1,0-13-40,-1-1-1,0 1 1,-2 0 0,-6-32-1,7 48-5,-1 0 0,1-1 0,-1 1 0,0 0 0,0 0 0,0 0 0,-1 0 0,0 0 0,0 0 0,0 1 0,0-1 0,-1 1 0,0 0 0,-5-4 0,-1 0-46,0 1-1,-1 0 0,0 1 0,0 0 0,-14-5 0,-3 2-123,19 7-450,27 3 739,119 4 879,-107-3-896,1-1-1,0-1 1,-1-2 0,45-8-1,-54 5-789,-1 0 0,33-15-1,-37 13-1099,0-1 0,0-1-1,22-17 1,-18 9-489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59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183 18 2080,'-1'0'54,"1"-1"-4,-1 1-1,1 0 1,-1-1 0,1 1 0,-1 0 0,0 0 0,1-1-1,-1 1 1,1 0 0,-1 0 0,0 0 0,1 0-1,-1 0 1,0 0 0,1 0 0,-1 0 0,0 0 0,1 0-1,-1 0 1,1 1 0,-1-1 0,0 0 0,1 0 0,-1 1-1,0-1 1,0 1 243,0-1-1,0 0 1,0 0-1,0 1 0,0-1 1,0 0-1,0 0 1,0 0-1,0 0 1,1 0-1,-1 0 0,0 0 1,0 0-1,0-1 1,0 1-1,0 0 1,0 0-1,0-1 0,0 1 1,0-1-1,0 1 1,1-1-1,-1 1 1,-1-2-1,-8-2 1981,0 2 1265,10 1-3151,6 1 216,56-6-1,219 20 252,-62-1-241,-188-13-432,-29 0-223,-8 9 26,-57 55-193,4-2 114,-21 6-4,-25 24 11,26-8 72,-96 132 0,141-170 98,3 1 0,-37 75-1,64-111 45,3-9-97,1-1 0,-1 0 0,1 1-1,-1-1 1,0 0 0,1 1 0,-1-1 0,0 0 0,0 0 0,0 1 0,0-1-1,0 0 1,0 0 0,-1 0 0,1 0 0,0-1 0,-3 2 0,24-1 632,11-3-365,-1-1-1,34-7 1,-10 0-122,51-1-14,138 1 0,-200 12 295,-23-1-1318,2 0-4307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0:59.7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90 8544,'9'-9'3168,"-1"0"-2464,22-3-192,-12 9 1568,20-6-1248,23 4 639,30 1-863,7 1-256,7-3-224,-11 3-320,-8-2 96,0-2-2719,3-2 1567,5 4-5856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01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15 602 2400,'-4'1'276,"4"-1"-230,-1 0 0,1 0 0,-1 1 0,1-1 0,-1 0 0,1 0 1,-1 0-1,1 0 0,-1 0 0,1 1 0,-1-1 0,1 0 0,0 1 1,-4 4 2364,13 2-667,-5-5-1506,0-1-1,0 0 1,0 0 0,0-1 0,0 1-1,1-1 1,-1 0 0,0 0-1,0 0 1,5-2 0,4 0 260,23-7 0,-24 4-388,0-1-1,0 0 1,0 0 0,-1-2 0,0 1 0,0-1 0,-1-1 0,0 0-1,11-13 1,-5 3-31,-1 0 1,-1 0-1,0-2 0,12-25 0,38-93 182,-42 89-59,35-106 1366,-44 114-1499,-13 41-105,0 1 1,0-1-1,1 0 0,-1 0 0,0 1 1,0-1-1,1 0 0,-1 1 0,1-1 1,-1 0-1,0 1 0,1-1 0,-1 1 1,1-1-1,-1 0 0,1 1 0,1-1 1,12 0-528,-2 1 607,-10 0-79,1 1 1,-1-1 0,0 1 0,1 0 0,-1 0 0,0 0 0,0 0-1,0 0 1,0 0 0,3 2 0,23 19 31,-22-17-45,-2-1 66,0 0-1,0 1 1,0-1 0,-1 0-1,0 1 1,0 0 0,0 0-1,-1 0 1,1 0 0,-1 0-1,-1 0 1,1 1 0,-1-1 0,2 9-1,-1 0 39,-1 0 0,-1 0-1,0 0 1,-3 23 0,-2 2 141,-2 0 1,-1 0-1,-17 47 0,20-73-10,0-1-1,-1 0 0,0-1 1,-1 0-1,-1 0 0,-13 16 1,19-24-136,-1 0 0,0 0 0,0 0 0,0-1 0,0 1 0,0-1 0,-1 0 0,1 0 0,-1 0 0,0 0 0,1 0 1,-1-1-1,0 0 0,0 0 0,0 0 0,0 0 0,0-1 0,0 1 0,0-1 0,0 0 0,0 0 0,-1-1 0,1 1 0,-7-3 0,5 1-15,1-1-1,0 0 0,0 0 0,0 0 0,0-1 0,-7-6 0,12 10-35,-3-3-41,0 0-1,1 0 1,-1 0 0,1-1 0,-3-3-1,4 6-7,1 0 0,-1 0 0,0-1 0,1 1 0,-1 0 0,1 0 0,-1 0 0,1-1 0,0 1 0,0 0 0,0-1 0,-1 1 0,1 0-1,0-1 1,0 1 0,1 0 0,-1-2 0,0 3 19,0-1-1,1 1 0,-1 0 1,0-1-1,1 1 1,-1-1-1,0 1 1,1 0-1,-1 0 0,0-1 1,1 1-1,-1 0 1,1-1-1,-1 1 0,0 0 1,1 0-1,-1 0 1,1 0-1,-1-1 1,1 1-1,-1 0 0,1 0 1,-1 0-1,1 0 1,-1 0-1,0 0 1,1 0-1,-1 0 0,1 0 1,-1 0-1,1 0 1,-1 1-1,1-1 0,16 7-247,-15-6 247,7 3 30,-1-1 0,1 0 0,0 0 0,0-1 0,0 0 0,0-1 0,18 1 0,-12-2 151,1-1 0,0-1 0,27-5 0,-26 2-60,-1 0 1,0-1-1,0-1 1,-1-1-1,1 0 1,-2-1-1,1-1 1,-1 0-1,12-12 1,18-19 81,48-58 0,-63 65-152,9-14 35,6-6-3,-38 47-150,0 1-1,0 0 1,1 0 0,0 1 0,0 0-1,12-6 1,-16 9 42,-1 1-1,1 0 1,0 0-1,0 0 1,0 0-1,0 1 1,0-1-1,0 1 1,0 0-1,0 0 1,0 0-1,0 0 1,0 0-1,0 1 1,-1-1-1,1 1 1,0 0-1,0 0 1,0 0-1,0 0 1,4 3-1,9 8-158,-15-10 329,1 0 0,0-1-1,0 1 1,0 0 0,0-1 0,1 0-1,-1 1 1,0-1 0,0 0 0,1 0 0,-1 0-1,5 0 1,-26-14 851,10 10-1007,1 1-1,-1 0 1,1 0-1,-1 0 0,0 1 1,-14 0-1,17 1-6,0 1-1,1-1 1,-1 1 0,1 0-1,-1 1 1,1-1 0,-1 1-1,1 0 1,0 0 0,0 1-1,-8 5 1,-12 8-108,19-13 80,0 0 1,0 1-1,0 0 0,1 1 1,-1-1-1,1 1 0,0 0 0,1 1 1,-1-1-1,1 1 0,-5 7 1,3 0 62,1 0-1,1 0 1,0 0 0,0 0 0,2 1 0,0-1 0,0 1 0,1-1 0,1 1 0,0 0 0,1 0 0,0-1 0,1 1 0,1-1 0,0 0 0,1 1 0,0-1 0,12 24 0,-15-37 18,2 7 47,0 0 0,1 0 1,1-1-1,-1 0 0,1 0 0,0 0 0,0 0 0,7 5 0,-8-8-14,7 5 124,0-1 1,0 0-1,21 10 1,-28-15-126,0-1 0,0 1 1,1-1-1,-1-1 0,0 1 1,0 0-1,1-1 0,-1 0 1,0 0-1,1 0 0,-1-1 1,0 1-1,0-1 0,1 0 1,5-3-1,-3 1 7,0 0 0,-1-1 0,1 0 0,-1 0 0,1-1 0,-1 0 0,-1 0 0,1 0 0,-1-1 0,0 0 1,7-10-1,5-10 110,22-46 0,-9 16 138,8-5-229,51-62-1,-79 110-70,1 1-1,0 1 0,0 0 1,27-18-1,-32 25-101,0 0-1,1 1 1,-1 0-1,1 0 1,0 1-1,0 0 1,0 0-1,0 1 1,9-1-1,-12 1 90,-1 1 0,1 0 0,-1 0 0,1 1 0,-1-1 0,1 1 0,-1 0 0,1 0 0,-1 0 0,0 0 0,1 0 0,-1 1 0,0 0 0,0-1 0,0 1 0,0 0 0,-1 1 0,1-1 0,0 0 0,-1 1 0,0-1 0,5 7 0,-2 1 13,0 0-1,-1 1 1,0-1 0,0 1-1,-1 0 1,-1 0 0,1 0 0,0 21-1,0-7-2,-1 10-16,-2-27 2,1 1-1,2 14 1,7 20 141,32 82 0,-41-122-96,1-1-1,-1 1 1,1-1 0,-1 0 0,1 1 0,0-1 0,0 0 0,0 0 0,0 0 0,0 0 0,1 0 0,-1-1 0,0 1 0,1-1 0,-1 1 0,1-1 0,0 0 0,-1 0 0,1 0 0,0 0 0,0-1 0,0 1 0,-1-1 0,1 1 0,3-1 0,-1 0 7,0 0-1,1-1 0,-1 1 1,0-1-1,0 0 0,-1 0 0,1-1 1,0 0-1,0 1 0,-1-2 1,1 1-1,-1 0 0,7-5 0,3-5 35,0 0-1,-1 0 1,-1-1-1,0-1 1,-1 0-1,13-20 0,-8 7 76,4-4-10,-1 0 0,-2-1 0,24-64 0,-38 86-98,0 3-12,-1 0-1,0 0 0,0 0 1,-1 0-1,1-9 0,-2 15-40,0-1 1,0 1-1,0-1 0,0 1 0,0-1 1,-1 1-1,1 0 0,0-1 0,-1 1 1,1 0-1,-1-1 0,0 1 0,1 0 1,-1-1-1,0 1 0,0 0 0,0 0 1,1 0-1,-1 0 0,-1 0 0,1 0 1,0 0-1,0 0 0,0 0 0,0 1 0,0-1 1,-1 0-1,1 1 0,0-1 0,-1 1 1,1-1-1,0 1 0,-3-1 0,-1 1-25,0-1-1,-1 1 0,1 0 1,0 0-1,0 0 0,0 1 0,0 0 1,1 0-1,-1 0 0,0 1 0,0-1 1,0 1-1,1 0 0,-1 0 0,1 1 1,0 0-1,0-1 0,0 1 0,0 1 1,0-1-1,-3 4 0,1-1-6,1 0-1,0 1 1,1-1-1,-1 1 1,1 0-1,1 0 1,-1 0-1,1 1 1,0-1-1,1 1 1,0 0-1,-2 15 1,2 8 55,2 32 0,1-17 14,0-33 33,1 1 0,0 0 0,1-1 0,1 1 0,0-1 0,1 0 0,12 25 0,-13-32 28,0-1-1,0 1 1,1-1 0,0 0-1,9 8 1,-7-7-70,-5-4 42,1 0 0,0 0 1,0-1-1,0 1 0,0-1 0,0 1 0,0-1 0,1 0 1,-1 0-1,0 0 0,1 0 0,-1-1 0,0 0 0,5 1 0,6-2 95,1 1 0,16-4-1,1 0-224,-11 1 73,-1 0 1,39-13-1,-28 7 30,-11 2 16,0 0 1,-1-1 0,1-1-1,-2 0 1,0-2-1,0 0 1,-1-1 0,0-1-1,15-15 1,-16 10 58,-1 0 1,-1-1-1,-1-1 1,-1 0-1,13-28 0,-18 32 66,-1 0-1,-1 0 0,5-28 1,-9 37-212,0 0 0,-1 0 0,0 0 0,0 0 0,0 0 1,-1 0-1,0 0 0,0 1 0,-3-9 0,4 14 21,0 0 1,-1 0-1,1 0 0,0 0 0,-1 0 1,1 0-1,-1 0 0,1 0 0,-1 0 1,0 0-1,1 0 0,-1 0 0,0 0 0,0 0 1,1 0-1,-1 0 0,0 1 0,0-1 1,0 0-1,0 1 0,0-1 0,0 1 1,0-1-1,0 1 0,-1 0 0,1-1 1,0 1-1,0 0 0,0 0 0,0-1 1,0 1-1,-1 0 0,1 0 0,0 0 1,0 1-1,0-1 0,0 0 0,-1 0 1,1 1-1,0-1 0,0 0 0,0 1 0,-1 0 1,-4 2-79,0 0 0,0 1 0,1-1 0,0 1 0,0 0 0,-6 7 0,6-6 62,0 1 0,1-1 0,0 1 1,0 0-1,1 1 0,-1-1 1,1 1-1,0-1 0,1 1 0,0 0 1,0 0-1,0 0 0,1 0 1,0 0-1,0 11 0,2-2 89,-1 0 0,2 0-1,0 0 1,1-1 0,1 1-1,5 14 1,-1-1 53,5 17 151,-12-43-176,1 0 0,-1 0 0,1 1-1,0-1 1,0 0 0,0-1 0,0 1 0,1 0-1,-1-1 1,5 5 0,-5-6-40,-1 0 0,1-1 0,0 1 1,-1-1-1,1 1 0,0-1 0,0 1 0,-1-1 0,1 0 1,0 0-1,0 0 0,-1 0 0,1 0 0,0 0 0,0 0 1,0-1-1,-1 1 0,1 0 0,0-1 0,-1 0 1,1 1-1,0-1 0,-1 0 0,1 0 0,-1 0 0,0 0 1,1 0-1,1-2 0,4-3 18,-1 0 0,0 0 0,0 0 0,-1-1 0,6-8 0,49-86 162,-56 95-178,7-11-51,0-1-1,2 2 0,0 0 0,0 0 0,18-14 0,-20 21-20,1 0 1,0 0 0,18-9-1,-8 7-134,-15 7 91,0 0-1,0 1 1,0-1 0,10-1 0,-16 4 71,0 1 1,0 0-1,0-1 1,0 1-1,0 0 1,0 0-1,0 0 1,0 0-1,0 0 1,1 0-1,-1 1 0,0-1 1,0 0-1,0 0 1,0 1-1,0-1 1,0 1-1,0-1 1,0 1-1,0-1 1,0 1-1,0 0 1,0-1-1,-1 1 1,1 0-1,0 0 1,1 1-1,-1 0 22,0-1-1,-1 1 1,1 0 0,0 0-1,-1-1 1,1 1-1,-1 0 1,1 0 0,-1 0-1,0 0 1,0 0 0,0-1-1,0 5 1,-12 67 178,-29 96 1,37-156-47,1-1 0,1 1 0,-2 20 0,4-33-132,0 0-1,0 0 1,0 0-1,0 1 1,0-1-1,0 0 0,0 0 1,0 0-1,0 0 1,0 0-1,0 0 1,0 0-1,0 0 1,0 0-1,0 0 1,0 0-1,0 0 1,0 0-1,0 1 1,0-1-1,0 0 1,0 0-1,1 0 1,-1 0-1,0 0 1,0 0-1,0 0 1,0 0-1,0 0 0,0 0 1,0 0-1,0 0 1,0 0-1,0 0 1,0 0-1,0 0 1,0 0-1,1 0 1,-1 0-1,0 0 1,0 0-1,0 0 1,0 0-1,0 0 1,0 0-1,0 0 1,0 0-1,0 0 1,0 0-1,0 0 1,0 0-1,0 0 0,1 0 1,-1 0-1,0 0 1,0 0-1,0 0 1,0 0-1,0-1 1,7-4 256,11-13-126,-13 12-178,54-56 116,49-46-51,-63 68-26,-22 18-183,51-36 1,-73 57 164,0 1 1,0-1-1,0 0 0,-1 1 0,1 0 0,0-1 0,0 1 1,0-1-1,0 1 0,0 0 0,0 0 0,0 0 1,0-1-1,0 1 0,0 0 0,1 0 0,-1 1 11,-1-1 0,1 0 0,-1 0 0,0 1 0,1-1 0,-1 0 0,0 0 0,1 1 0,-1-1-1,0 0 1,1 1 0,-1-1 0,0 1 0,0-1 0,1 0 0,-1 1 0,0-1 0,0 1 0,0-1-1,0 1 1,1-1 0,-1 0 0,0 1 0,0 0 0,0 4-10,0 0 0,0 1 0,-1-1 0,-1 10 0,0-5 86,-2 78-244,4-74 216,0 26-1,1-10-70,-1-26 62,0 1 0,1-1-1,-1 0 1,1 1 0,1 4-1,-1-7-4,-1-1-1,1 1 1,0 0-1,0-1 1,0 1-1,0-1 1,0 1-1,0-1 1,0 1-1,0-1 1,0 0-1,1 0 1,-1 0-1,1 0 1,2 2-1,-3-3-5,0 0 1,1 0-1,-1 0 0,0 0 1,0 0-1,0 0 1,0 0-1,1-1 0,-1 1 1,0 0-1,0-1 0,0 1 1,0-1-1,0 1 0,0-1 1,0 0-1,0 1 0,0-1 1,0 0-1,0 0 0,0 0 1,0 1-1,1-3 0,3-3 37,0 0 0,0 1-1,5-10 1,85-150-68,-86 151 15,0 0 0,16-17 0,7-11-133,-30 39-244,-1 4 128,-1 9 21,-5 14 58,0-4 137,1 0 1,1 0-1,-1 38 1,4-49 53,0 0 0,1 0 1,0 1-1,0-1 1,1 0-1,0-1 0,1 1 1,0 0-1,0-1 1,8 15-1,-10-22-3,0 0 0,-1 0 1,1 0-1,0 0 0,0 0 0,0-1 0,0 1 0,0 0 1,0-1-1,0 1 0,0 0 0,0-1 0,0 1 0,0-1 0,0 0 1,0 1-1,1-1 0,-1 0 0,0 0 0,0 0 0,0 0 1,0 0-1,1 0 0,-1 0 0,0 0 0,0 0 0,0 0 0,0-1 1,1 1-1,-1 0 0,0-1 0,0 1 0,2-2 0,3-1 39,0-1 0,0 0-1,0 0 1,6-5 0,-10 7-57,85-72 175,43-35-246,-98 87 54,35-18 0,-62 37-53,0 0 1,1 0-1,9-2 1,-14 5 48,0-1 0,-1 1 1,1 0-1,0-1 0,0 1 1,-1 0-1,1 0 0,0 0 1,0 0-1,-1 0 0,1 0 1,0 0-1,0 0 0,0 0 1,-1 0-1,1 0 0,0 1 1,0-1-1,-1 0 0,1 0 1,0 1-1,0-1 0,-1 1 1,1-1-1,0 0 0,-1 1 1,1-1-1,-1 1 0,1 0 1,-1-1-1,1 1 0,-1-1 1,1 1-1,-1 0 0,1-1 1,-1 1-1,0 0 0,1 1 1,2 14 67,-1 1 0,-1 0 1,0 0-1,-1 0 0,-1-1 1,0 1-1,-7 29 0,6-40-10,0 6 310,4-12-61,4-7 63,37-49-275,-11 17-81,-22 28-11,-1 0 1,2 1 0,15-11-1,9-10-327,-35 31 335,0 0-1,0 0 1,0 0-1,0 0 1,0 0 0,0 0-1,0 0 1,1 0-1,-1 0 1,0 0-1,0 0 1,0 0 0,0 0-1,0 0 1,0 0-1,0 0 1,0 1-1,0-1 1,1 0 0,-1 0-1,0 0 1,0 0-1,0 0 1,0 0 0,0 0-1,0 0 1,0 0-1,0 0 1,0 0-1,0 0 1,0 0 0,0 1-1,0-1 1,0 0-1,0 0 1,0 0-1,1 0 1,-1 0 0,0 0-1,0 0 1,0 0-1,0 1 1,0-1 0,0 0-1,0 0 1,0 0-1,0 0 1,-1 0-1,1 0 1,0 0 0,0 0-1,0 0 1,0 1-1,0-1 1,0 0-1,0 0 1,0 14-60,-3 18 125,2-17-121,0 0 0,3 22 0,-1 1 61,-1-14 67,-1-14-53,0 1-1,1 0 0,1 0 1,0-1-1,1 1 1,0 0-1,3 10 0,-4-19 3,0-1 0,-1 0 0,1 0 0,0 0 0,0 0 0,0 1 0,0-1-1,0-1 1,0 1 0,1 0 0,-1 0 0,0 0 0,0-1 0,0 1 0,1 0-1,-1-1 1,0 1 0,1-1 0,-1 0 0,1 1 0,-1-1 0,0 0 0,1 0-1,-1 0 1,1 0 0,-1 0 0,1 0 0,-1 0 0,0 0 0,3-1 0,2-1-14,0 1 0,0-1 0,0 0 0,0 0 0,0-1 1,5-3-1,166-102 277,-125 71-206,61-53-1,-90 73-96,-18 14 34,-1 0 0,0 0-1,0-1 1,0 1 0,0-1 0,5-6 0,-6 4-14,6-8-125,-10 11-47,-7 5-108,6-2 260,-10 5-25,0-1-1,1 2 1,-1-1-1,1 1 1,0 1-1,-12 10 0,8-4 52,0 1 0,2 0 0,0 0 1,0 1-1,2 1 0,-15 25 0,21-33 9,0 1 1,1 0-1,1 0 1,-1 0-1,1 0 1,1 0-1,0 1 1,0 0 0,1-1-1,0 1 1,1-1-1,0 1 1,0 0-1,1 0 1,3 12-1,-4-21 5,0 0-1,0 0 0,0 0 0,1 0 0,-1 0 0,0 0 0,1 0 0,-1-1 1,1 1-1,-1 0 0,1 0 0,-1-1 0,1 1 0,0 0 0,-1-1 1,1 1-1,0 0 0,-1-1 0,1 1 0,0-1 0,0 1 0,0-1 0,-1 1 1,1-1-1,0 0 0,0 1 0,0-1 0,0 0 0,1 0 0,0 0 15,-1 0-1,1 0 0,-1-1 1,1 1-1,-1-1 0,1 1 0,-1-1 1,1 1-1,-1-1 0,0 0 1,1 0-1,-1 0 0,0 1 1,0-1-1,0-1 0,1 1 0,0-2 1,6-7 51,-2-1-1,1 0 1,-2 0 0,1-1 0,5-18 0,2-5-37,38-75-288,-48 101-54,-5 8 19,1 2 252,0 0 1,0 1 0,0-1-1,0 1 1,0-1-1,0 0 1,0 1 0,1 0-1,-2 2 1,-22 70-85,-20 100-1,9-28 183,16-80-65,-22 89-90,20-77 259,-4 0 1,-51 113-1,68-174-125,0 0 0,-2-1 1,1 0-1,-2-1 0,0 0 1,-1-1-1,-24 23 0,30-32 13,1-1-1,-1 1 0,0-1 0,-6 3 0,9-6-36,0 1 1,1-1-1,-1 0 0,0 0 1,0-1-1,0 1 0,1-1 1,-1 1-1,0-1 0,0 0 0,0 0 1,-5-1-1,1 0 11,1-1 1,0 0-1,0 0 1,1-1-1,-1 1 0,0-1 1,1-1-1,0 1 0,0-1 1,0 0-1,0 0 0,-7-8 1,3 2-57,1 0 0,0-1 0,1 0 0,-13-24 0,15 23-7,0-1 1,0 0-1,1-1 0,1 1 0,0 0 0,1-1 0,1 0 0,0 0 0,0 1 0,2-1 0,2-18 1,-2 20-9,2 0 0,-1 1 0,2-1 0,0 1 0,0 0 0,1 0 1,0 0-1,1 0 0,0 1 0,0 0 0,2 0 0,-1 1 1,10-10-1,-5 8 37,1 1 0,0 0 0,1 1 0,0 0 0,0 1 0,30-11 0,94-24-331,-115 37 218,86-19-3079,-102 23 1009,-2 4 709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0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43 7136,'-42'-27'3232,"37"15"-2816,5 9-480,5 3-64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05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3 284 2496,'-2'-15'3362,"4"7"-218,-1 8-3060,-1-1-1,0 0 0,0 1 0,1-1 0,-1 0 1,0 1-1,1-1 0,-1 1 0,0-1 1,1 0-1,-1 1 0,1-1 0,-1 1 0,1 0 1,-1-1-1,1 1 0,-1-1 0,1 1 1,0 0-1,-1-1 0,1 1 0,-1 0 0,1 0 1,0-1-1,-1 1 0,2 0 0,12-8 572,-13 7-646,-1 0 1,1 0 0,0 0-1,0 1 1,0-1 0,0 0 0,0 1-1,0-1 1,1 0 0,-1 1-1,0-1 1,0 1 0,0-1 0,0 1-1,1 0 1,-1 0 0,0 0-1,0-1 1,1 1 0,-1 0 0,0 0-1,0 1 1,1-1 0,-1 0-1,0 0 1,0 0 0,2 1 0,-2 0-144,-1 0 60,8 204 986,-7-167-630,2 0 1,13 67 0,-15-99-161,1 0 1,-1 0 0,5 8 0,-5-12-48,0 0 0,0 0 0,0-1-1,0 1 1,0-1 0,0 1 0,1-1 0,-1 0 0,0 1 0,1-1 0,-1 0 0,1 0 0,-1 0 0,1 0 0,2 1 0,-3-2-36,0 0 0,1 0-1,-1 0 1,0 0 0,0 0-1,0 0 1,1 0 0,-1-1-1,0 1 1,0-1 0,0 1 0,0-1-1,0 1 1,0-1 0,0 1-1,0-1 1,0 0 0,0 0-1,0 1 1,0-1 0,0 0 0,-1 0-1,1 0 1,0 0 0,-1 0-1,2-2 1,17-31 340,-19 34-368,24-59 338,26-96 0,-31 90-285,-13 44-321,-1 0 0,-2-1 0,0 1 0,1-39 0,-4 59 242,0 1 0,0 0 0,0 0 0,0-1 1,0 1-1,1 0 0,-1 0 0,0 0 0,0-1 0,0 1 0,1 0 0,-1 0 0,0 0 0,0 0 0,1 0 0,-1-1 0,0 1 0,0 0 1,0 0-1,1 0 0,-1 0 0,0 0 0,1 0 0,-1 0 0,0 0 0,0 0 0,1 0 0,-1 0 0,0 0 0,0 0 0,1 0 0,-1 0 1,0 0-1,0 0 0,1 0 0,-1 1 0,0-1 0,0 0 0,1 0 0,-1 0 0,0 0 0,0 1 0,6 0-116,100-1 230,198-3 341,-258-1-413,-23 2 15,45 1 1,21 2-196,-68-1 401,-32 14 35,-47 29-513,34-26 154,1 1 0,-31 30 0,42-35 82,1 0 0,0 1 0,1 0 0,-14 26 0,21-35 16,0 1 0,1 0 0,0 0 0,0 0 0,0 0 0,1 0 0,0 0 0,0 0 0,0 0 0,1 0 0,0 1 1,0-1-1,1 0 0,-1 0 0,2 0 0,1 7 0,-3-11-9,0-1 1,1 0-1,-1 0 0,0 1 1,1-1-1,0 0 1,-1 0-1,1 0 0,0 0 1,-1 0-1,1 0 0,0 0 1,0 0-1,0 0 1,0 0-1,0 0 0,0 0 1,0 0-1,0-1 1,0 1-1,1 0 0,-1-1 1,0 1-1,0-1 0,1 0 1,-1 1-1,0-1 1,1 0-1,-1 0 0,0 0 1,0 0-1,1 0 1,-1 0-1,0 0 0,1 0 1,1-1-1,1 0 10,-1 0-1,1-1 1,-1 1 0,1-1 0,-1 0-1,0 0 1,0 0 0,0-1 0,0 1-1,0-1 1,2-3 0,9-12 186,-1-1-1,19-38 1,-9 15 45,43-95 104,-44 89-306,-19 42-41,7-18-500,-10 17-39,-1 7 498,1 0 1,0 0 0,-1-1 0,1 1 0,0 0 0,-1 0-1,1 0 1,0 0 0,-1 1 0,1-1 0,0 0 0,-1 0 0,1 0-1,0 0 1,-1 0 0,1 0 0,0 0 0,-1 1 0,1-1-1,0 0 1,0 0 0,-1 0 0,1 1 0,-2 0 2,1 1 0,-1 0 0,1-1 0,-1 1 0,1 0 0,0-1 0,0 1 1,0 0-1,0 0 0,0 0 0,0 0 0,1 0 0,-2 4 0,1 1 7,0 0-1,0 0 1,0 11-1,1-10 29,1 1 1,0-1-1,0 1 0,1-1 0,0 0 0,1 1 0,-1-1 1,2 0-1,-1 0 0,1-1 0,7 12 0,-8-15 28,0-1-1,-1 1 1,1-1-1,0 0 1,1 1-1,-1-1 1,1-1 0,-1 1-1,1 0 1,0-1-1,0 0 1,0 0-1,0 0 1,0 0-1,0-1 1,1 1-1,-1-1 1,0 0 0,1-1-1,-1 1 1,1-1-1,-1 0 1,1 0-1,5-1 1,3-1 57,-1-1 1,1 0-1,-1-1 0,1-1 1,17-8-1,54-38 341,-16 9-495,-53 33 124,0 0 0,-1-1 0,0 0 1,-1-1-1,24-25 0,-29 27-109,-6 8 30,-1 0 0,0 0-1,0-1 1,1 1 0,-1-1 0,0 1 0,0-1-1,-1 1 1,1-1 0,1-2 0,3-6-42,-5 10 51,0 0-1,0 0 0,0 0 0,0 0 1,0 0-1,0 0 0,0 0 0,0 0 0,0 0 1,0 0-1,0 0 0,0 0 0,0 0 1,0 0-1,0 1 0,1-1 0,-1 0 0,0 0 1,0 0-1,0 0 0,0 0 0,0 0 0,0 0 1,0 0-1,0 0 0,0 0 0,0 0 1,0 0-1,0 0 0,0 0 0,1 0 0,-1 0 1,0 0-1,0 0 0,0 0 0,0-1 1,0 1-1,0 0 0,0 0 0,0 0 0,0 0 1,0 0-1,0 0 0,0 0 0,0 0 0,0 0 1,0 0-1,1 0 0,-1 0 0,0 0 1,0 0-1,0 0 0,0 0 0,0-1 0,0 2-248,2-1 221,0 0 0,1 0-1,-1 0 1,0 0-1,1 1 1,-1-1-1,0 1 1,0-1 0,1 1-1,-1 0 1,0 0-1,0 0 1,2 1-1,3 3 3,-4-4 10,0 1 0,0-1 0,0 1 0,-1 0 0,1 0 1,-1 0-1,1 1 0,-1-1 0,0 0 0,0 1 0,0 0 1,3 5-1,-3-1 26,0 1 0,-1-1 1,0 1-1,0-1 0,-1 1 1,0 0-1,-1 12 0,0 3-51,1-11 86,0 0-22,-1 0 0,2 1 0,0-1 0,0 0 0,1 0 0,1 0 0,4 14 0,-6-26 2,-1 1 1,0 0-1,0-1 1,1 1-1,-1-1 1,0 1-1,1 0 1,-1-1-1,0 1 1,1-1-1,-1 1 1,1-1-1,-1 1 1,1-1-1,-1 0 1,1 1-1,-1-1 1,1 0-1,0 1 1,-1-1-1,1 0 1,-1 0-1,1 1 1,1-1-1,-1 0 6,0 0 0,0 0 0,0 0 0,0-1 0,0 1 0,0 0 0,0-1 0,0 1 0,0-1-1,0 1 1,0-1 0,0 1 0,1-2 0,5-4 66,-1 1-1,-1-1 1,8-10-1,-5 8-39,27-31-49,3 2 0,1 2 0,1 1 0,58-37 0,-92 67-28,-4 3-47,-1 0 0,0 0 0,1 0 0,-1 0 0,0 0 0,1 1 0,-1-1 0,1 1-1,2-2 1,-4 3 57,0-1-1,1 1 1,-1-1-1,0 1 1,0-1-1,0 1 0,0-1 1,0 1-1,0-1 1,0 0-1,0 1 1,0-1-1,0 1 0,-1-1 1,1 1-1,0-1 1,0 1-1,0-1 1,0 1-1,-1-1 0,1 0 1,0 1-1,-1-1 1,1 1-1,-1 1-28,-10 38 46,9-34 4,1 0 0,-1 0 1,1-1-1,0 1 0,0 0 0,0 0 0,1 0 0,0 0 1,0 0-1,1 0 0,0 0 0,0 0 0,0 0 0,0 0 0,1 0 1,3 5-1,-4-7 22,1 0 1,0-1 0,1 1-1,-1-1 1,0 1-1,1-1 1,0 0 0,0 0-1,0 0 1,0 0-1,1 0 1,-1-1 0,1 1-1,-1-1 1,1 0 0,0 0-1,0-1 1,0 1-1,0-1 1,0 0 0,0 0-1,0 0 1,7 0-1,1-1 44,-1 0-1,0-1 0,0 0 0,1-1 0,-1-1 0,21-6 0,61-32 165,-89 40-237,102-61 41,-83 48 73,-10 5-77,1 0-1,-1 0 1,-1-2-1,0 1 1,-1-1-1,0-1 0,0 0 1,-1-1-1,-1 0 1,0 0-1,-1-1 0,0 0 1,-1-1-1,5-15 1,-12 29-48,1-1 0,-1 0 1,1 0-1,-1 1 1,0-1-1,0 0 0,0 0 1,0 0-1,0 1 0,0-1 1,0 0-1,-1 0 1,1 1-1,-1-1 0,1 0 1,-1 0-1,-1-1 0,2 2-12,-1 0-1,0 0 0,1 0 0,-1 1 0,0-1 0,0 0 1,0 1-1,1-1 0,-1 1 0,0-1 0,0 1 0,0-1 1,0 1-1,0-1 0,0 1 0,0 0 0,0 0 0,0-1 1,-1 1-1,1 0 0,0 0 0,0 0 0,0 0 0,0 0 0,0 0 1,0 1-1,0-1 0,0 0 0,0 0 0,-1 1 0,-4 2-12,1-1 0,0 0 0,0 1 0,0 0 0,0 0 0,1 1 0,-1-1 0,1 1 0,-8 8 0,-1 4-11,-16 25 0,24-34 39,2 0 0,-1 0-1,1 0 1,0 0 0,0 1 0,1-1 0,0 1 0,-1 9 0,2-12-1,1 0 1,-1 0-1,1 0 1,0 0-1,1 0 1,-1 1-1,1-1 0,0 0 1,1-1-1,-1 1 1,1 0-1,0 0 1,4 8-1,-2-6 39,1 0 0,0 0 0,0-1-1,11 12 1,-14-17 18,0 1 0,1 0 0,-1-1 0,0 0 0,0 1 0,1-1 0,-1 0 0,1 0 0,-1 0 1,1-1-1,0 1 0,-1-1 0,1 1 0,0-1 0,-1 0 0,1 0 0,0 0 0,-1 0 0,6-1 0,12-5 87,0-1 0,-1 0-1,0-1 1,26-16 0,11-4-103,-19 11-107,0-1 0,58-40-1,-79 50 77,-14 7-17,0 0 1,0 0 0,0 0-1,0 0 1,0 0 0,0 0-1,1-2 1,-2 3-19,0 0-1,-1 0 1,1 0-1,0 0 1,0 1-1,-1-1 1,1 0-1,0 0 1,0 1 0,-1-1-1,1 1 1,0-1-1,-1 1 1,1-1-1,-1 1 1,1-1-1,1 2 1,11 13 66,-11-11-26,-1 0 1,1 0-1,-1 1 0,0-1 1,-1 0-1,1 1 1,-1 8-1,3 14-68,-2-23 114,-1 0 0,1 0-1,-1 0 1,0 0-1,0 0 1,-1 0 0,1 0-1,-1 0 1,0 0-1,0-1 1,0 1 0,0 0-1,-4 6 1,-3 4 4,0 0-1,-11 14 1,10-16 20,-44 57 155,45-60-167,0 0 0,0-1-1,-1-1 1,0 0 0,-15 10-1,21-15-37,0-1 0,0 1 0,0-1 0,0 0 0,0 0 0,0 0-1,0 0 1,0-1 0,0 1 0,-1-1 0,1 0 0,0 0 0,0 0-1,-1 0 1,1 0 0,0-1 0,0 0 0,0 1 0,0-1 0,0 0-1,0-1 1,0 1 0,0 0 0,0-1 0,0 0 0,1 1 0,-4-4-1,-2-1 6,0-1-1,1 0 0,0 0 0,1-1 0,-1 0 1,2 0-1,-1 0 0,1-1 0,-6-13 0,10 21-39,1 1 0,0-1-1,0 0 1,0 0 0,-1 0-1,1 0 1,0 1-1,0-1 1,0 0 0,0 0-1,0 0 1,0 0 0,1 0-1,-1 0 1,0 1 0,0-1-1,1 0 1,-1 0-1,0 0 1,1 1 0,-1-1-1,1 0 1,-1 0 0,1 1-1,-1-1 1,1 0 0,-1 1-1,1-1 1,0 1-1,-1-1 1,1 1 0,0-1-1,0 1 1,-1-1 0,3 0-1,1 0-14,1-1 0,-1 1-1,1 0 1,0 1 0,6-1 0,-5 0 59,18 0-38,0 1-1,0 2 0,33 5 1,-21-3 86,68 12-33,-53-8-153,90 5-1,-134-13-421,0-1-1,0 0 1,-1 0-1,1-1 0,0 1 1,8-5-1,17-10-5861,-22 12 4209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06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42 6304,'-33'-28'2848,"25"19"-2464,2 4-896,12 10 192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1:51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532 245 2560,'1'-11'796,"0"2"651,-4 11-842,-15 0 781,7 4-1186,-1 1 0,1 0-1,0 1 1,-12 11 0,-39 40 495,51-48-533,-138 147 803,105-106-754,-45 68 0,76-97-203,1 1 1,0 0-1,2 0 0,1 1 1,1 0-1,1 1 0,1 0 0,-3 31 1,7-34 32,1 0 0,1 1 1,5 41-1,-3-52-4,0 1-1,1-1 1,1-1 0,0 1-1,1 0 1,0-1 0,14 22-1,-16-29 60,0-1-1,0 0 1,1 1 0,0-2-1,0 1 1,6 4-1,-8-6-47,0-1-1,0 1 1,1-1-1,-1 0 1,0 0-1,1 0 1,-1 0-1,1 0 1,0-1-1,-1 1 1,1-1-1,-1 0 1,1 1-1,5-2 1,-2 0 27,0 0-1,1 0 1,-1-1 0,0 0 0,0-1 0,0 1 0,-1-1 0,1 0-1,-1-1 1,1 1 0,-1-1 0,0 0 0,7-8 0,3-5 34,0 0 0,18-30 0,-33 47-108,31-46 86,46-75 231,4-39-249,-68 128-8,-1-1-1,9-37 1,7-68-72,-22 86-195,-2-91 0,-4 126 79,-3-20-491,3 37 609,0 1 0,0-1 0,0 0 0,0 0 0,0 0 0,0 0 0,-1 0 0,1 1 0,0-1 0,0 0 0,0 0 0,0 0 1,0 0-1,0 0 0,-1 0 0,1 0 0,0 1 0,0-1 0,0 0 0,0 0 0,-1 0 0,1 0 0,0 0 0,0 0 0,0 0 0,0 0 1,-1 0-1,1 0 0,0 0 0,0 0 0,0 0 0,0 0 0,-1 0 0,1 0 0,0 0 0,0 0 0,0 0 0,0 0 0,-1-1 0,1 1 1,0 0-1,0 0 0,0 0 0,0 0 0,0 0 0,-1 0 0,1 0 0,0-1 0,0 1 0,0 0 0,0 0 0,0 0 0,0 0 0,0 0 1,0-1-1,0 1 0,0 0 0,-1 0 0,1 0 0,0 0 0,0-1 0,-8 19-136,-4 19 231,-9 55 0,11-47-2,-23 151 511,29-151-481,2 1 1,5 64 0,7-34 287,22 86 1,-29-148-206,10 25-1,-11-35-136,0 1 0,0-1 0,0-1-1,0 1 1,1 0 0,0 0 0,-1-1-1,1 0 1,0 1 0,4 2 0,-5-5-24,-1-1 0,0 1 0,0 0 0,1 0 1,-1-1-1,0 1 0,1-1 0,-1 1 1,1-1-1,-1 1 0,0-1 0,1 0 1,-1 0-1,1 0 0,-1 0 0,1 0 1,-1 0-1,1 0 0,-1 0 0,1-1 1,-1 1-1,1-1 0,-1 1 0,0-1 0,1 1 1,-1-1-1,0 0 0,1 0 0,-1 1 1,0-1-1,0 0 0,2-2 0,3-3 66,0-1 0,-1 1 0,0-1 0,7-12 0,-6 10-42,9-18 62,0 0 0,13-37 0,-17 36-180,1 1 0,27-44 0,-33 63-21,-1 1 0,1 0 1,10-10-1,-14 15 16,1-1 0,0 1 1,0 0-1,0 0 0,0 1 0,0-1 1,0 1-1,0-1 0,0 1 0,1 0 1,-1 0-1,5 0 0,4-1-117,-2 1 143,-1 0-1,1 0 0,0 1 1,10 1-1,65 3 65,-9-4 799,-76 0-813,1 1-1,-1-1 0,0 0 1,1 0-1,-1 0 0,0 0 0,1 0 1,-1 0-1,0 0 0,0 0 1,1 0-1,-1 0 0,0 0 0,1-1 1,-1 1-1,0 0 0,1 0 0,-1 0 1,0 0-1,0 0 0,1-1 1,-1 1-1,0 0 0,0 0 0,1 0 1,-1-1-1,0 1 0,0 0 0,0 0 1,1-1-1,-1 1 0,0 0 1,0 0-1,0-1 0,0 1 0,0 0 1,0-1-1,0 1 0,1 0 0,-1-1 1,0 1-1,0 0 0,0-1 1,0 1-1,0 0 0,0 0 0,-1-1 1,1 1-1,0 0 0,0-1 1,0 1-1,0 0 0,0-1 0,0 1 1,0 0-1,-1 0 0,1-1 0,0 1 1,0 0-1,0 0 0,-1-1 1,1 1-1,0 0 0,-2-2 13,0-1 0,1 1 0,-1 0 0,0 0 0,0 0 0,-3-1-1,-1 0-58,0 0-1,1 1 0,-1 0 0,-1 0 0,1 0 0,0 1 0,-8-1 0,-42-2-283,45 5 233,1-1 0,-1 1 0,0 1 0,1 0 0,-1 1 0,1 0 0,0 0 0,0 1 0,0 0 0,0 1 0,1 0 0,0 1 0,0 0 1,-10 8-1,14-9 37,1 0 0,-1 0 1,1 0-1,-1 1 1,2 0-1,-1 0 0,1 0 1,-1 0-1,-2 10 1,2-4-28,0 1 1,1 0-1,0 0 1,-1 17 0,4-9 114,0 1 0,1-1 0,1 0 0,1 1 0,7 26 0,-7-40-7,-1 0 0,1 1 1,0-1-1,1-1 0,0 1 1,0 0-1,1-1 0,0 0 1,0 0-1,1 0 0,0-1 1,0 1-1,0-2 0,1 1 1,0-1-1,0 0 0,13 7 1,-8-6 41,0-1 0,0 0 1,0-1-1,1 0 0,-1-1 1,1 0-1,0-1 0,0-1 1,0 0-1,0-1 0,16-1 1,0-2 100,41-9 0,-55 8-115,0 0-1,-1-2 1,1 1 0,20-13-1,-23 11-11,-1-1-1,1-1 0,-1 0 0,-1 0 0,1-1 0,15-20 0,43-74 99,-17 24 63,34-31-46,31-44-275,-78 90-204,44-99 1,20-117-22,-92 244 269,6-48-1,-16 82 64,0-5-103,-1 0-1,0 0 1,0 0-1,0 0 0,-4-14 1,4 21 74,0 1 0,0-1 0,-1 0 0,1 1 0,0-1 0,0 0 0,-1 1 0,1-1 0,0 1 0,-1-1 0,1 0 0,-1 1 0,1-1 0,-1 1 0,1-1 0,-1 1 0,1-1 0,-1 1 0,0 0 0,1-1 0,-1 1 0,1 0 0,-1-1 0,0 1 0,1 0 0,-1 0 0,0 0 0,0-1 0,1 1 0,-2 0 0,0 0-32,1 0-1,-1 0 1,1 0-1,-1 1 1,0-1 0,1 0-1,-1 1 1,1-1-1,-1 1 1,1 0-1,-3 1 1,-21 18-335,16-11 384,1-2 8,0 1 1,1 1 0,0 0-1,1 0 1,0 0-1,-5 11 1,-25 60-74,-65 243 140,100-320-60,-14 51 4,-25 104 128,32-120 4,1 1 0,3-1 0,1 1 0,2 0 0,6 67 0,-3-93-55,0 0 0,1-1 1,1 1-1,0-1 0,11 22 0,-13-29-9,0-1 0,1 1 0,-1-1 0,1 0 0,0 0 0,1 0 0,-1 0 0,1-1 1,-1 1-1,1-1 0,0 0 0,0 0 0,1 0 0,-1-1 0,1 1 0,-1-1 0,9 3 0,-9-5-36,0 0 0,0 1 0,0-1 0,0-1-1,0 1 1,0 0 0,0-1 0,0 0 0,0 0 0,0 0-1,0-1 1,-1 1 0,1-1 0,0 0 0,-1 0 0,0 0-1,1 0 1,5-6 0,5-4 95,-1-1 0,20-25 0,-27 31-89,34-46 129,42-72-1,-17 23-102,-62 97-137,0 1 0,0-1 0,-1 0 0,1 0 0,-1 0 1,0 0-1,-1 0 0,1-1 0,1-9 0,-18 48-1834,8-13 1812,2 1 1,0 0-1,1 0 0,-1 30 1,3-34 161,2 1 1,0-1 0,1 1 0,1-1 0,1 0 0,0 0 0,1 0 0,1 0 0,10 25 0,-14-41-10,-1 1 1,1-1-1,0 0 0,-1 1 0,1-1 1,0 0-1,0 0 0,0 1 1,0-1-1,0 0 0,2 2 1,-2-3-27,-1 0 0,1 0 0,0 0 0,0 0 1,0-1-1,-1 1 0,1 0 0,0 0 0,0 0 0,-1-1 1,1 1-1,0 0 0,-1-1 0,1 1 0,0-1 0,-1 1 1,1-1-1,0 1 0,-1-1 0,1 1 0,-1-1 0,1 1 0,-1-1 1,1 0-1,-1 1 0,1-2 0,14-18 153,-2-1 0,0 0 0,0-1 0,14-38 0,0 2-83,20-49 111,-32 70-314,-6 13-2057,-9 79 1777,1 82 483,1-106 139,1-1 0,10 43 0,-12-71-223,0 1 0,-1 0 0,1-1 0,1 1 0,-1 0 0,0-1-1,0 1 1,1-1 0,0 0 0,3 4 0,-5-5 8,1-1 0,0 1 0,0-1 0,-1 1 0,1-1 0,0 1 0,0-1 0,0 0 0,0 1 0,0-1 0,0 0 0,0 0 0,-1 1 0,1-1 0,0 0 0,0 0 0,0 0 0,0 0 0,0 0 0,0-1 0,0 1 0,0 0 0,0 0 0,0-1 0,0 1 0,-1 0 0,1-1 0,0 1 0,0-1 0,0 1 0,-1-1 0,1 1 0,0-1 0,0 0 0,0 0 0,12-12 173,-1 0-1,0-1 0,19-29 0,-17 23-193,27-30 1,10-12 25,-36 42-65,1 1 0,20-19 0,-31 34-40,0-1 0,1 1 0,-1 0 1,1 1-1,0-1 0,0 1 0,11-4 0,-1 3-59,33-6 0,-40 9 113,-1 1-1,1 0 1,11 1-1,7 0 46,52 3-66,-78-4 380,-10-7-33,9 7-319,0 0 0,0 0 1,0 0-1,0 1 0,0-1 0,0 0 0,0 0 1,0 0-1,0 0 0,0 0 0,0 1 0,0-1 1,-1 0-1,1 0 0,0 0 0,0 0 0,0 0 1,0 0-1,0 1 0,0-1 0,-1 0 0,1 0 1,0 0-1,0 0 0,0 0 0,0 0 0,-1 0 1,1 0-1,0 0 0,0 0 0,0 0 0,0 0 1,-1 0-1,1 0 0,0 0 0,0 0 0,-5 0-56,-1 1 0,1 0-1,0 0 1,0 0 0,0 0-1,1 1 1,-1 0 0,0 0 0,0 0-1,1 1 1,-9 5 0,2 0-27,0 2 0,0-1 0,-9 12-1,12-12 54,0 0-1,1 0 0,1 1 0,0 0 1,-9 18-1,13-22 63,-1 0-1,1 0 1,0 0 0,1 0-1,0 0 1,0 1 0,0-1-1,1 0 1,0 1 0,0-1-1,0 1 1,2 6 0,0-3 47,1 0 0,0 0 0,0 0 0,8 16 0,-9-23-46,-1 0 0,1 0 0,0-1 1,0 1-1,0-1 0,0 1 1,0-1-1,0 0 0,1 1 1,-1-1-1,1 0 0,-1-1 0,1 1 1,0 0-1,0-1 0,0 0 1,0 1-1,0-1 0,4 1 0,-5-2 11,-1 0-1,1 0 1,0 0 0,-1 0-1,1-1 1,-1 1-1,1 0 1,-1-1-1,1 1 1,-1-1-1,1 1 1,-1-1-1,1 0 1,-1 1-1,0-1 1,1 0-1,-1 0 1,0 0-1,0 0 1,0 0-1,1 0 1,-1 0-1,-1-1 1,1 1-1,0 0 1,0-1-1,1-1 1,2-5 92,-1 0 0,0 0 0,4-15-1,-3 11-25,9-32 89,11-65 0,-18 83-418,-4 18-151,0 0 0,-1-1 0,2-11 0,-3 35 77,0 0 1,1 0-1,7 29 0,9 26 193,5 18 108,-17-73 34,-4-9 33,1 0 1,0 0-1,0 0 0,0 0 0,1-1 0,0 1 0,0-1 0,1 1 0,7 8 0,-11-14-37,1 1-1,0-1 0,0 1 1,-1-1-1,1 0 1,0 1-1,0-1 1,0 0-1,0 1 0,0-1 1,0 0-1,0 0 1,0 0-1,0 0 0,-1 0 1,1 0-1,0 0 1,0 0-1,0 0 1,0 0-1,0 0 0,0-1 1,0 1-1,0 0 1,-1-1-1,1 1 1,0-1-1,0 1 0,0-1 1,-1 1-1,1-1 1,0 0-1,-1 1 1,1-1-1,1-1 0,3-3 65,0-1 0,-1 0-1,7-9 1,-9 13-97,48-67-12,4 2-1,62-59 0,-98 107-34,3-2-116,-1 0-1,-1-2 1,25-38 0,-24 26 42,-2-2 0,-1 0 0,16-54 0,22-123 16,-51 199-46,-1 1 0,-1-1-1,0 0 1,-1 0-1,-2-23 1,-3 25-320,-1 10 112,-3 10-135,-7 15 295,1 1 1,1 0-1,0 1 0,-13 40 0,-28 106 354,54-169-150,-10 34 75,2 1 0,1 0-1,-3 52 1,9-72-9,1 0-1,1 0 0,0 0 1,1-1-1,1 1 1,1 0-1,0-1 0,1 0 1,0 0-1,10 18 1,-10-22 56,1-1 1,1 1 0,0-1-1,0 0 1,15 14 0,-20-22-80,0 0 0,0 0 0,0 0 0,1 0 0,-1-1 0,1 1 0,-1-1 0,1 0 0,-1 1 0,1-1 0,0 0 0,0-1 0,0 1 0,0 0 0,-1-1 0,1 0 0,0 1 0,0-1 0,0 0 0,0-1 1,0 1-1,0 0 0,0-1 0,0 0 0,0 0 0,-1 1 0,6-4 0,3-3-24,0 0 0,0-1 0,0 0 0,-1-1 0,-1 0 0,15-18-1,-12 14-49,10-15-89,0 0 0,-1-2 0,18-35 0,-22 32 15,-1-1 0,-2-1 0,14-50 0,16-109-125,-38 163 188,1-5-14,-1-1 1,2-44 0,-8 78-8,0-1 0,0 0 0,-1 0 0,1 0 0,-1 1 0,0-1 0,0 0 0,0 1 0,-3-7 0,3 9 22,0 0-1,1 0 0,-1 0 1,0 0-1,0 0 1,0 0-1,0 0 0,0 0 1,0 1-1,0-1 1,0 0-1,0 1 0,-1-1 1,1 1-1,0-1 1,0 1-1,0-1 0,-1 1 1,1 0-1,0 0 1,-1 0-1,1-1 0,0 1 1,0 1-1,-1-1 1,1 0-1,0 0 0,-1 0 1,1 1-1,0-1 1,0 0-1,0 1 0,-1-1 1,1 1-1,0 0 1,0-1-1,0 1 0,0 0 1,-2 1-1,-1 3 27,-1 0 0,1 0-1,0 1 1,1-1 0,0 1-1,-1 0 1,-1 6 0,4-10 15,-11 28 92,1 1 0,-11 53 0,18-70-64,-32 168 414,23-112-31,-4 93-1,12-109-244,5 10 52,1-26-25,0-25-103,0 0 0,1 1 0,0-1 0,1 0 0,1-1 0,0 1 0,1 0 0,6 11 0,-11-23-68,1 0 1,-1-1-1,0 1 0,1 0 0,-1-1 0,1 1 1,-1 0-1,1-1 0,0 1 0,-1-1 0,1 1 0,-1-1 1,1 1-1,0-1 0,-1 1 0,1-1 0,0 1 1,0-1-1,-1 0 0,1 0 0,0 1 0,0-1 1,0 0-1,0 0 0,-1 0 0,1 0 0,0 0 1,0 0-1,0 0 0,-1 0 0,1 0 0,0 0 0,0-1 1,0 1-1,-1 0 0,1 0 0,0-1 0,0 1 1,1-1-1,3-3 82,0 1 1,0-1-1,0 0 0,6-6 1,-4 4-96,25-22 278,-3 1-200,1 2 1,59-38-1,27-6-7,-60 40-672,-56 29 566,0 0-1,1-1 1,-1 1 0,0 0-1,0 0 1,0 0 0,0 0-1,0 0 1,1 0 0,-1-1-1,0 1 1,0 0 0,0 0-1,0 0 1,1 0 0,-1 0-1,0 0 1,0 0 0,0 0-1,0 0 1,1 0 0,-1 0-1,0 0 1,0 0 0,0 0-1,1 0 1,-1 0 0,0 0-1,0 0 1,0 0 0,1 0-1,-1 0 1,0 0 0,0 0-1,0 0 1,0 12-290,-8 26 307,-4 36 186,11-66-123,0 0 0,1 0-1,0 1 1,1-1 0,0 0-1,3 13 1,-4-20-17,0 0-1,1 0 1,-1-1-1,0 1 0,0 0 1,1 0-1,-1 0 1,0-1-1,1 1 1,-1 0-1,1-1 1,-1 1-1,1 0 1,-1-1-1,1 1 0,-1-1 1,1 1-1,0-1 1,-1 1-1,1-1 1,0 1-1,0-1 1,-1 1-1,1-1 1,0 0-1,1 1 1,-1-1 12,0 0 1,1-1 0,-1 1 0,0 0 0,1 0 0,-1-1 0,0 1 0,1-1-1,-1 1 1,0-1 0,0 0 0,1 1 0,-1-1 0,1-1 0,5-4 117,0-1 0,0 0 0,9-11 1,-14 15-170,31-40 76,-17 22-88,0 1 0,35-34 0,-30 40-582,-21 13 581,0 1 0,1 0 0,-1 0 0,0 0-1,1 0 1,-1-1 0,0 1 0,1 0 0,-1 0-1,0 0 1,1 0 0,-1 0 0,1 0 0,-1 0-1,0 0 1,1 0 0,-1 0 0,0 0 0,1 0-1,-1 0 1,1 0 0,-1 0 0,0 1 0,1-1-1,-1 0 1,0 0 0,1 0 0,-1 1 0,0-1-1,1 0 1,-1 0 0,0 1 0,0-1 0,1 0-1,-1 0 1,0 1 0,0-1 0,1 0 0,-1 1-1,0-1 1,0 0 0,0 1 0,0-1 0,0 0-1,1 1 1,-1-1 0,0 1 0,0-1 0,0 0-1,0 1 1,0-1 0,0 0 0,0 1 0,0-1-1,-1 1 1,1-1 0,0 1 0,-1 78-123,-3 0 1,-3-1 0,-27 116-1,29-172 189,-1 0 0,-1-1 0,-1 0 0,-1 0 0,-1-1 0,-1 0 0,0 0 0,-1-2 0,-2 1 0,-24 26-1,18-25 47,-1-2 0,0 0-1,-2-1 1,-29 17 0,38-26 10,1-1 1,-1-1-1,0-1 0,0 0 1,0 0-1,-1-2 1,1 0-1,-1 0 0,-27 0 1,36-3-50,0-1 1,1 0 0,-1 0-1,0 0 1,0-1 0,1 0-1,-1 0 1,-7-4 0,12 6-56,1-1 0,-1 1 0,0-1 0,0 1 0,1-1 0,-1 0 0,0 1 0,1-1 0,-1 0 0,1 1 0,-1-1 0,1 0 0,-1 0 0,1 1 0,-1-1 0,1 0 0,0 0 0,-1 0 0,1 0 0,0 0 0,0 1 0,0-1 0,0 0 0,0 0 0,0 0 0,0 0 0,0 0 0,0 0 0,0 0 0,0 0 0,0 1 0,1-1 0,-1 0 1,0 0-1,1 0 0,0-1 0,1-1-8,0-1 0,0 1 1,0 0-1,1 0 1,-1 0-1,6-5 1,3 0-13,-1 0 0,1 1 0,0 1 0,1 0 0,-1 0-1,1 1 1,16-4 0,0-1-12,91-34-135,43-16-1038,-57 15-3202,-63 27-1303,-28 13 3329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08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493 0 1472,'-6'5'7424,"-1"4"-7183,-1-1 1,0 0 0,0 0-1,0-1 1,-1 0 0,-19 12-1,14-10-162,-46 36 572,-90 85 0,37-30 111,92-83-503,-16 18 245,29-29-631,0 1 1003,9-4-455,4-2-279,-1-1-133,0 1-1,-1 0 1,1 0 0,-1 0-1,1 0 1,-1 1 0,1-1-1,-1 1 1,5 3 0,8 3 37,11 6-39,-1-1 342,50 17-1,-56-24-117,6 2-11,53 10 1,-29-11 744,-41-44-15177,1 11 12041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1:52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51 2496,'-21'13'6881,"27"-9"-6563,-1-1 0,1 0 1,0-1-1,0 1 0,0-1 1,7 1-1,20 0 563,1-1 0,40-4-1,70-11-159,-127 11-649,228-36-302,-77 11-7972,-111 20 4602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1:53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18 3648,'-1'0'64,"1"0"0,-1 0 0,1-1 1,0 1-1,-1 0 0,1-1 0,0 1 0,-1 0 1,1-1-1,0 1 0,-1 0 0,1-1 0,0 1 0,-1-1 1,1 1-1,0-1 0,0 1 0,0-1 0,0 1 0,-1-1 1,8-4 625,-3 3-638,-3 1 95,1 1-1,-1-1 0,1 1 0,0 0 0,-1-1 0,1 1 0,-1 0 1,1 0-1,0 0 0,-1 0 0,1 0 0,-1 1 0,1-1 0,0 0 0,-1 1 1,1-1-1,-1 1 0,1-1 0,-1 1 0,1 0 0,1 1 0,0 0-36,-1-1 0,0 1 0,0 0 0,0 0 1,0 0-1,0 0 0,0 0 0,-1 0 0,1 0 0,-1 1 0,0-1 0,2 4 0,-1-1 181,0 0 1,0 1-1,-1-1 1,0 1 0,0-1-1,0 1 1,-1-1-1,0 7 1,-1-7-105,1-1 0,-1 0 0,-1 0 0,1 0 0,0 1 0,-1-2 0,0 1 1,0 0-1,0 0 0,0 0 0,-5 4 0,0 0-42,0 0 1,-1-1 0,0 0-1,0 0 1,-1-1-1,0 0 1,0 0-1,0-1 1,-1 0 0,-11 4-1,-15 3 305,-56 13 0,86-24-397,-13 2-127,1 0-1,-37 0 0,-5-5-4666,44 1 2779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10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91 635 2240,'9'-16'3984,"-12"24"-3372,0 0 0,0 0 0,-7 12 1,-9 22-113,4 0-2,2 0 0,-10 53-1,22-91-478,-2 14 91,0 0 0,0 25 0,3-39-53,0 0 0,0 0 0,0 0 0,1 1 0,-1-1 0,1 0 0,0 0 0,0 0 0,1 0 0,-1 0 0,1 0 0,0-1 0,0 1 0,0 0 0,0-1 0,5 6 0,-6-8-6,1 0 1,-1-1-1,0 1 0,1 0 1,-1 0-1,1-1 1,-1 1-1,1-1 1,-1 1-1,1-1 1,-1 0-1,1 1 1,-1-1-1,1 0 1,0 0-1,-1 0 1,1 0-1,-1-1 0,3 1 1,30-11 776,-25 8-739,8-4-2,-1 0 0,0-1 0,0-1-1,-1 0 1,0-1 0,0-1 0,-1 0-1,-1-1 1,0-1 0,0 0 0,-1 0-1,-1-1 1,-1-1 0,14-23 0,-9 5-528,-14 28-462,-8 19 204,6-11 660,0 0 0,0 0 0,1 0 0,0 0 0,-1 0 0,1 0 0,0 0 0,0 0 0,1 4 0,6 28-246,-6-32 283,0 1 60,1 1 0,0 0 1,0 0-1,1-1 1,-1 1-1,1-1 0,0 0 1,0 1-1,1-2 1,-1 1-1,1 0 0,0-1 1,0 1-1,5 2 1,-5-3 7,-1 0 0,1-1 0,0 0 1,0 0-1,1 0 0,-1 0 0,0-1 1,1 1-1,-1-1 0,1 0 0,-1-1 1,1 1-1,-1-1 0,1 0 0,8 0 1,-7-2 15,0 1 0,-1-1 1,1 0-1,-1 0 0,0-1 0,1 0 1,-1 0-1,0 0 0,-1 0 1,1-1-1,0 0 0,-1 0 1,0 0-1,0 0 0,0-1 1,-1 1-1,0-1 0,1 0 1,-1 0-1,-1 0 0,1-1 1,2-9-1,-3 10-86,3-9-10,-1 0 1,0 0-1,0-1 1,-2 0-1,2-24 1,-4-20-1070,0 59 1063,1 0 1,-1-1-1,0 1 0,0 0 1,0 0-1,0 0 1,0-1-1,1 1 0,-1 0 1,0 0-1,0 0 0,0 0 1,1-1-1,-1 1 1,0 0-1,0 0 0,0 0 1,1 0-1,-1 0 0,0 0 1,0 0-1,1 0 1,-1 0-1,0 0 0,0 0 1,0 0-1,1 0 0,-1 0 1,0 0-1,0 0 1,1 0-1,-1 0 0,0 0 1,0 0-1,1 0 0,-1 0 1,0 0-1,0 0 1,0 1-1,1-1 0,13 5-192,-12-4 178,4 1 32,1-1 0,-1 0 1,0 0-1,0 0 0,1-1 0,-1 0 0,0 0 0,0 0 0,1-1 0,-1 0 0,0 0 0,10-4 0,8-4 178,41-21 0,-37 16-188,88-45 423,-117 59-413,1 0 0,0 0 0,0 0 0,0 0 0,0 0 1,0 0-1,0 0 0,0 0 0,0 0 0,0 0 1,0 0-1,0 0 0,0 1 0,0-1 0,0 0 1,0 0-1,0 0 0,0 0 0,0 0 0,0 0 0,0 0 1,0 0-1,0 0 0,0 0 0,0 0 0,0 0 1,0 0-1,0 0 0,0 0 0,0 1 0,0-1 0,0 0 1,0 0-1,0 0 0,0 0 0,0 0 0,0 0 1,0 0-1,0 0 0,1 0 0,-1 0 0,0 0 0,0 0 1,0 0-1,0 0 0,0 0 0,0 0 0,0 0 1,0 0-1,0 0 0,0 0 0,0 0 0,0 0 1,0 0-1,0 0 0,0 0 0,0 0 0,1 0 0,-1 0 1,0 0-1,0 0 0,0 0 0,0 0 0,0 0 1,0 0-1,0 0 0,0 0 0,0 0 0,0 0 1,-3 10-203,-10 20-223,5-13 299,-5 14 131,0 1 1,3 0-1,0 1 0,-8 57 0,17-85 23,1 0-1,0 1 1,0-1 0,0 0-1,1 0 1,-1 0 0,1 0-1,0 0 1,1 0-1,3 8 1,-4-11 14,0 1-1,1-1 1,-1 0-1,1 1 1,0-1-1,0 0 1,0 0 0,0 0-1,0-1 1,0 1-1,0 0 1,1-1-1,-1 1 1,0-1-1,1 0 1,-1 0-1,1 0 1,0 0 0,-1 0-1,1-1 1,5 1-1,-1 0 37,0-1 0,0-1-1,1 1 1,-1-1 0,0 0 0,0-1-1,0 0 1,0 0 0,0 0 0,9-6-1,5-2 31,36-26 1,-41 24-48,-1-1 0,-1 0 0,0-1 1,18-22-1,41-65 181,-63 86-206,177-307 116,-157 265-151,-3 6-12,22-65 0,-17 17-175,-17 49-19,-13 42-313,-4 6-159,-6 13 33,-27 103-85,-18 64 767,8 3-1,-29 247 1,71-386 70,3-30 84,0-1 0,-1 0 0,-1 0 0,-3 15 0,5-26-169,-1 0 0,1 0 0,0 0 0,0 0 0,0 0 0,0 0 0,0 0 0,0 0 0,0 1 0,0-1 0,0 0 0,0 0 0,0 0 0,-1 0 0,1 0 0,0 0 0,0 1 0,0-1 0,0 0 0,0 0 0,0 0 0,0 0 0,0 0 0,0 1 0,0-1 0,0 0 0,0 0 0,0 0 0,0 0 0,1 0 0,-1 0 1,0 1-1,0-1 0,0 0 0,0 0 0,0 0 0,0 0 0,0 0 0,0 0 0,0 0 0,0 1 0,0-1 0,1 0 0,-1 0 0,0 0 0,0 0 0,0 0 0,0 0 0,0 0 0,0 0 0,1 0 0,-1 0 0,0 0 0,0 0 0,0 0 0,0 0 0,0 0 0,0 0 0,1 0 0,-1 0 0,0 0 0,0 0 0,0 0 0,0 0 0,13-8 362,-8 5-349,-1-1 0,0 1 0,0-1 1,6-9-1,-7 6-26,-1 0 0,1 0 0,-1 0 0,0 0-1,0-8 1,4-11 46,14-43 32,36-106-225,-44 145 152,1 1 0,1 0 1,32-46-1,73-70-27,-25 34-148,13-31-488,-107 142 636,0 0 1,0 1 0,0-1 0,0 0 0,0 0 0,0 0-1,0 0 1,0 0 0,0 0 0,0 0 0,0 0 0,0 0 0,0 0-1,0 0 1,1 0 0,-1 0 0,0 0 0,0 0 0,0 0-1,0 0 1,0 0 0,0 0 0,0 0 0,0 0 0,0 0 0,0 0-1,0 0 1,0 0 0,0 0 0,0 0 0,1 0 0,-1 0-1,0 0 1,0 0 0,0 0 0,0 0 0,0 0 0,0 0 0,0 0-1,0 0 1,0 0 0,0 0 0,0 0 0,0 0 0,0-1-1,0 1 1,0 0 0,0 0 0,0 0 0,0 0 0,0 0 0,0 0-1,0 0 1,0 0 0,0 0 0,0 0 0,0 0 0,0 0-1,1 0 1,-1 0 0,-1 0 0,1-1 0,0 1 0,0 0 0,0 0-1,-1 8-242,-5 12 255,-64 118 245,39-80-141,-38 98 171,45-98-196,-65 203 428,72-207-351,-7 38 213,23-91-301,1 1 1,-1-1-1,1 0 0,0 1 0,0-1 1,-1 0-1,1 1 0,0-1 0,0 1 1,1-1-1,-1 2 0,0-3-48,0 1-1,1-1 1,-1 0 0,0 0-1,0 0 1,0 1-1,0-1 1,0 0 0,1 0-1,-1 0 1,0 0 0,0 0-1,0 1 1,1-1-1,-1 0 1,0 0 0,0 0-1,1 0 1,-1 0 0,0 0-1,0 0 1,1 0 0,-1 0-1,0 0 1,0 0-1,0 0 1,1 0 0,-1 0-1,0 0 1,0 0 0,1 0-1,-1 0 1,0 0-1,0-1 1,0 1 0,1 0-1,3-3 111,1 1-1,-1-1 0,0 0 0,5-5 1,-4 4-171,84-86 92,-40 38-132,-43 46-9,1 0 1,1 0-1,-1 1 0,11-6 1,-17 10 71,0 1 0,1-1 0,-1 1 0,0 0 0,0-1 0,1 1 0,-1 0 0,0 0 0,0 0 0,1 0 0,-1 0 0,0 0 0,0 0 0,1 1 0,-1-1 0,0 0 1,0 1-1,1-1 0,-1 1 0,0-1 0,0 1 0,0 0 0,0-1 0,0 1 0,0 0 0,1 1 0,4 3-10,-1 0-1,0 1 1,7 8 0,-2-1 60,2 0 0,2-1-1,0 0 0,0 0 0,1-1 0,0-1 0,1-1 0,0 0 0,0-1 0,1-1 0,24 8 0,-37-14-151,-1-1 0,1 1 0,-1-1-1,1 0 1,0 0 0,-1 0 0,1 0-1,-1-1 1,1 0 0,0 1 0,-1-1 0,1-1-1,-1 1 1,0 0 0,1-1 0,-1 0 0,0 1-1,0-1 1,5-5 0,-4 4-688,0-1 0,0 0-1,-1 0 1,1-1 0,-1 1 0,0-1 0,0 0-1,0 1 1,-1-1 0,0-1 0,0 1 0,2-5 0,4-16-2178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11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45 3904,'-13'-7'2043,"13"7"-2022,20 1 2973,3 1-1839,164-15 563,-98 4-1537,79-7-37,-146 14-1515,-3 4 342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11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13 3968,'-47'-7'1824,"44"7"-640,11 0-800,12-6-288,2 6-96,12 0 96,-1 6-32,11-3-3488,-2 1 1888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1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240 503 3392,'0'-1'36,"1"0"165,1 0-1,-1-1 1,0 1-1,0-1 0,0 1 1,0-1-1,-1 1 0,1-1 1,0 0-1,-1 1 1,1-1-1,-1 0 0,1 0 1,-1 0-1,0 1 0,0-1 1,0 0-1,0 0 1,0 0-1,0 1 0,0-1 1,-1-2-1,1 4-164,0 0 0,-1-1-1,1 1 1,0 0 0,0-1 0,-1 1-1,1 0 1,0 0 0,0 0 0,-1-1-1,1 1 1,0 0 0,-1 0 0,1 0-1,0-1 1,-1 1 0,1 0 0,0 0-1,-1 0 1,1 0 0,0 0 0,-1 0-1,1 0 1,0 0 0,-1 0 0,1 0-1,-1 0 1,1 0 0,-1 0-1,-11 4 184,2 1-71,-1 1 1,1 1-1,0 0 1,0 0 0,1 1-1,0 1 1,0-1-1,-9 13 1,-5 9 153,-25 42 0,32-44-267,-20 48-1,34-71 12,0 0 0,1 0 0,-1 0 0,1 1 0,1-1 0,-1 0 0,1 1 0,0-1 0,0 0-1,1 8 1,-1-11-15,1-1-1,-1 1 0,0 0 0,1-1 0,-1 1 0,1-1 0,-1 1 0,1-1 0,0 1 1,0-1-1,-1 1 0,1-1 0,0 0 0,1 1 0,-1-1 0,0 0 0,0 0 1,0 0-1,1 0 0,-1 0 0,0 0 0,1 0 0,-1 0 0,1 0 0,-1-1 0,1 1 1,0-1-1,-1 1 0,1-1 0,-1 0 0,1 1 0,0-1 0,-1 0 0,1 0 0,3 0 1,1-1 32,1-1 1,-1 1 0,0-1-1,0 0 1,0-1-1,0 1 1,0-1 0,0-1-1,-1 1 1,0-1 0,7-5-1,5-6 297,27-30-1,25-40-35,62-100 1,-96 134-174,-6 7-102,34-67 1,-52 88-21,-1 0 0,-1-1 1,-2 0-1,10-50 1,-15 63-82,-1 0 0,-1-15 1,0 22 2,0 0 0,-1 0-1,1 0 1,-1 0 0,0 0 0,0 0 0,-1 0 0,1 0 0,-4-7 0,4 10 13,1 1-1,-1-1 0,1 0 1,-1 0-1,1 1 1,-1-1-1,1 0 0,-1 1 1,0-1-1,0 0 1,1 1-1,-1-1 0,0 1 1,0 0-1,1-1 0,-1 1 1,0 0-1,0-1 1,0 1-1,0 0 0,0 0 1,0 0-1,0-1 1,1 1-1,-1 0 0,0 0 1,0 1-1,0-1 1,0 0-1,0 0 0,0 0 1,0 0-1,1 1 1,-1-1-1,0 1 0,0-1 1,0 0-1,1 1 0,-3 0 1,-1 3-51,0-1 1,0 1-1,0 0 0,1 0 1,-5 6-1,-8 14 61,1 1-1,1 1 0,-11 28 0,13-28 134,0 3-42,1 0-1,2 0 1,1 1 0,2 0-1,0 0 1,2 1-1,1 0 1,2 0 0,1 0-1,1-1 1,2 1-1,1 0 1,2-1 0,0 0-1,2 0 1,2 0-1,17 39 1,-23-60 79,1 0 0,0 0 1,1-1-1,-1 1 0,10 9 1,-13-16-83,0 0 0,0 0 0,0 0 0,0 0 0,0 0 1,1-1-1,-1 1 0,1-1 0,-1 1 0,1-1 0,-1 0 0,1 0 1,0 0-1,0 0 0,-1-1 0,1 1 0,0-1 0,0 0 0,0 1 1,0-1-1,-1 0 0,1-1 0,4 0 0,1-2 7,0 0-1,-1 0 0,1-1 1,-1 0-1,1 0 1,-1-1-1,-1 0 0,1 0 1,7-9-1,-4 5-68,-1-1 0,-1 0 0,0-1-1,0 0 1,6-13 0,10-17 35,-15 26-23,13-26-1,-20 28-494,-3 11 216,1 9 170,1 14-69,2 0 1,6 32 0,-2-18 165,-5-24 41,0 0 0,1 0 1,8 17-1,-10-24-6,1 0 0,0 0 0,0 0 0,1 0-1,-1-1 1,1 1 0,0-1 0,0 0 0,0 0 0,0 0-1,0 0 1,6 3 0,-7-5-17,-1-1-1,1 1 1,-1 0-1,1-1 1,-1 0-1,1 1 1,0-1-1,-1 0 1,1 0-1,0 0 1,-1 0-1,1 0 1,0 0-1,-1 0 1,3-1-1,1 0 31,-1-1 0,0 1 0,0-1-1,0 0 1,6-4 0,3-3 90,-1-1 1,15-15-1,-25 23-123,16-17 6,-2 0 0,25-37 0,-16 20 23,22-25 2,17-24-23,-50 68-20,-11 14-16,0-1 0,0 1 0,0-1 0,-1 0 1,4-6-1,-3 6-478,-1 10 325,-1 14 143,-1-19 15,-2 55 88,-1 0 0,-20 94 0,20-133-43,-1-1 0,-1 0 1,-7 16-1,10-27 54,-1 1 1,0-1 0,0 0-1,0 0 1,-1 0-1,0 0 1,0 0-1,0-1 1,0 0 0,-1 0-1,-7 6 1,12-10-76,-1 0 0,1 1 1,-1-1-1,1 0 0,0 0 0,-1 0 1,1 1-1,-1-1 0,1 0 1,-1 0-1,1 0 0,-1 0 0,1 0 1,-1 0-1,0 0 0,1 0 1,-1 0-1,1 0 0,-1 0 0,1 0 1,-1 0-1,1-1 0,-1 1 1,1 0-1,0 0 0,-1 0 0,0-1 1,0 0-4,0 0 0,0 0 0,0 0 0,0-1 0,0 1 0,0 0 0,0 0 0,1-1 0,-1 1 0,0-2 0,-2-5 10,1-1 0,-3-14 0,4 19 29,0-1-110,0 1 0,-1 0 0,0 0 1,1 0-1,-2 0 0,-4-7 0,2 2-257,5 7-358,6 8 562,11 9 169,-8-10-43,-1-1 0,1-1-1,0 1 1,0-1-1,1-1 1,-1 0-1,0 0 1,1-1-1,-1 0 1,1-1 0,0 0-1,-1 0 1,1-1-1,-1-1 1,1 1-1,-1-1 1,0-1-1,10-3 1,-3-1 31,1 0-1,-1-1 1,0 0 0,-1-1 0,0-1-1,0-1 1,-1 0 0,21-21-1,-4-4 71,-2-1-1,47-79 0,-42 60 19,71-141-217,-92 170 6,45-105 24,-48 98 48,-10 32-35,1 0 0,-1-1 1,1 1-1,-1 0 0,0-1 0,0 1 0,0 0 1,-1-1-1,1 1 0,-1-5 0,1 7 33,-1 0-1,1 0 1,0 0-1,0 0 1,0 0-1,0 0 1,0 0-1,0 0 1,0 0-1,0 0 1,0 0-1,0-1 1,0 1-1,0 0 1,0 0-1,0 0 1,0 0-1,0 0 1,-1 0-1,1 0 1,0 0-1,0 0 1,0 0-1,0 0 1,0 0-1,0 0 1,0 0-1,0 0 1,0 0-1,0 0 1,0 0-1,-1 0 1,1 0-1,0 0 1,0 0-1,0 0 1,0 0-1,0 0 1,0 0-1,0 0 1,0 0-1,0 0 1,0 0-1,0 0 1,-1 1-1,1-1 1,0 0-1,0 0 1,-5 5-182,-4 11 57,7-12 68,-17 27 8,2 2-1,-24 60 0,29-57 4,2 0 0,0 0 1,-4 42-1,8-17 73,0 72 0,14 6 151,-8-134-112,0-1 0,1 0 0,0 1 0,0-1 0,0 0 0,0 0 1,1 0-1,-1 0 0,1 0 0,0 0 0,5 6 0,-7-9-40,0-1 1,1 0-1,-1 1 0,1-1 1,-1 0-1,1 1 0,-1-1 1,1 0-1,-1 0 0,1 0 0,-1 1 1,1-1-1,-1 0 0,1 0 1,-1 0-1,1 0 0,0 0 1,-1 0-1,1 0 0,-1 0 1,1 0-1,-1 0 0,1-1 0,-1 1 1,1 0-1,-1 0 0,1 0 1,-1-1-1,1 1 0,-1 0 1,1 0-1,-1-1 0,1 0 1,15-17 333,-7 7-382,4-6 63,0 0 0,15-28 0,-1 2 46,-6 12-121,48-51 0,-57 70-24,1-1 1,0 2-1,1 0 1,0 0-1,1 2 1,16-9-1,-27 16 39,0 0-1,1 1 1,-1-1-1,0 1 1,1 0-1,-1 0 1,0 1-1,1-1 1,-1 1-1,1 0 1,0 0-1,-1 0 1,8 2-1,-3 1 15,0 0 0,-1 0 0,0 1 1,1 0-1,13 9 0,-14-7 14,-1-1 1,0 2 0,0-1-1,-1 1 1,7 8 0,-1-5 222,-8-12 75,-4-7-9,0 6-297,-1 0 1,1 1-1,-1-1 1,0 1-1,0 0 1,0-1-1,0 1 1,0 0-1,0-1 1,-1 1-1,1 0 1,-1 0-1,0 0 1,1 0-1,-1 0 1,0 1-1,0-1 1,0 0-1,0 1 1,0-1-1,-1 1 1,1 0-1,0 0 0,-1 0 1,1 0-1,-1 0 1,1 1-1,-1-1 1,-2 0-1,0 1-19,1 0-1,-1 0 0,0 0 0,0 1 0,1 0 1,-1 0-1,0 0 0,1 0 0,-1 1 0,1-1 1,0 1-1,-1 0 0,1 1 0,0-1 0,-5 4 1,-4 5-46,-1 1 1,-21 25 0,23-23-16,-5 5 10,0 1 0,-16 26 0,27-37 68,1 1-1,0 0 1,0 0-1,1 0 1,1 0-1,-1 0 1,1 1 0,-1 11-1,4-19 25,0-1 0,-1 1-1,1-1 1,0 1 0,1-1 0,-1 1-1,0-1 1,1 0 0,-1 1 0,1-1-1,0 1 1,0-1 0,0 0 0,0 1-1,0-1 1,0 0 0,1 0 0,-1 0 0,1 0-1,-1 0 1,1 0 0,0-1 0,0 1-1,0 0 1,0-1 0,0 0 0,0 1-1,0-1 1,0 0 0,0 0 0,1 0-1,-1 0 1,1-1 0,-1 1 0,0 0-1,1-1 1,-1 0 0,1 0 0,-1 0-1,1 0 1,-1 0 0,1 0 0,3-1-1,2-1 31,-1-1 0,0 1 0,0-1-1,0 0 1,0-1 0,0 0 0,-1 0-1,0 0 1,0-1 0,0 0 0,0 0-1,-1 0 1,0-1 0,0 0 0,5-8-1,2-3-24,-1-2 1,-1 0-1,-1 0 0,9-27 0,-6 14-24,-5 16-137,7-24 0,-11 30-274,-1 13 124,-1 22 36,-1-14 279,2 2-53,0 1-1,0-1 1,1 0 0,7 19 0,-8-25 53,2 0-1,-1 0 1,1-1 0,-1 1 0,2-1-1,-1 0 1,1 0 0,0 0 0,8 7-1,-11-12-9,-1 1-1,1-1 1,0 0-1,0 0 0,0 0 1,0 0-1,0 0 0,0-1 1,1 1-1,-1-1 0,0 1 1,0-1-1,0 0 0,0 0 1,1 0-1,-1 0 0,0 0 1,0 0-1,0-1 1,1 1-1,-1-1 0,0 1 1,0-1-1,0 0 0,0 0 1,0 0-1,3-2 0,1-1 10,0 0 1,0 0-1,-1-1 0,0 0 0,0 0 0,0 0 0,-1 0 0,6-8 0,141-185 120,-148 194-186,1 1 0,-1-1 0,1 1 0,0 0-1,0 0 1,0 1 0,0-1 0,0 1 0,7-3 0,-11 5 31,1 0 0,-1 0 1,1 0-1,-1 0 0,1 0 1,-1 0-1,1 0 0,0 0 0,-1 0 1,1 0-1,-1 0 0,1 0 1,-1 0-1,1 1 0,-1-1 0,0 0 1,1 0-1,-1 0 0,1 1 1,-1-1-1,1 0 0,-1 1 1,0-1-1,1 0 0,-1 1 0,1-1 1,-1 0-1,0 1 0,0-1 1,1 1-1,-1-1 0,0 1 0,0-1 1,1 0-1,-1 2 0,4 18-87,-3-15 75,1 24 53,-2 52 0,-1-32-85,1 18 407,0-67-344,0 1 0,0-1 0,0 0-1,0 0 1,0 0 0,0 0 0,0 0-1,0 0 1,1 0 0,-1 0-1,0 1 1,0-1 0,0 0 0,0 0-1,0 0 1,0 0 0,0 0 0,1 0-1,-1 0 1,0 0 0,0 0-1,0 0 1,0 0 0,0 0 0,1 0-1,-1 0 1,0 0 0,0 0 0,0 0-1,0 0 1,0 0 0,0 0-1,1 0 1,-1 0 0,0 0 0,0 0-1,0 0 1,0 0 0,0-1 0,0 1-1,1 0 1,-1 0 0,12-6 119,13-12-43,53-61 160,2-4-328,-69 73 27,2 0 0,-1 0 1,1 1-1,1 1 0,15-8 0,-29 16 45,0 0 1,1 0-1,-1 0 1,0 0-1,0-1 0,0 1 1,1 0-1,-1 0 0,0 0 1,0 0-1,1 0 0,-1 0 1,0 0-1,0 0 0,1 0 1,-1 0-1,0 0 1,0 0-1,1 0 0,-1 1 1,0-1-1,0 0 0,1 0 1,-1 0-1,0 0 0,0 0 1,0 0-1,1 0 0,-1 1 1,0-1-1,0 0 1,4 10-180,-4 20 91,-1-20 64,1 153 15,0-154 25,1-1 0,0 0-1,0 0 1,3 9 0,-3-14 23,-1-1 0,1 1-1,0-1 1,0 1 0,0-1 0,0 0 0,0 1-1,1-1 1,-1 0 0,1 0 0,-1 0 0,1 0 0,0 0-1,0 0 1,0-1 0,4 4 0,-5-5-11,0 0 1,1 1-1,-1-1 1,1 0 0,-1 0-1,0 0 1,1 0-1,-1 0 1,1 0-1,-1 0 1,1 0-1,-1-1 1,0 1-1,1-1 1,-1 1 0,0-1-1,1 1 1,-1-1-1,0 0 1,0 1-1,0-1 1,1 0-1,0-2 1,5-3 59,0 0 0,9-12 1,-8 9-31,12-15-26,-2-1 0,-1 0 1,0-1-1,14-33 0,-24 48-65,0 1 1,0 0-1,1 0 1,10-10-1,7-7-111,-24 25 151,1 1 0,-1-1 0,1 1 0,-1-1 0,1 1 0,0 0 0,0-1 0,-1 1 0,1 0-1,0 0 1,0 0 0,0 1 0,0-1 0,0 0 0,1 1 0,-1-1 0,0 1 0,0 0 0,0 0-1,4 0 1,1 1-53,0 0-1,0 1 0,0 0 1,13 5-1,-16-5 33,3 0 40,-5-2-19,-1 0 0,1 1 0,-1-1-1,1 1 1,-1-1 0,1 1 0,-1 0 0,3 1 0,-3-1 373,-10-1-196,-1-1-156,0 2 0,0-1 0,-19 4 0,25-3-31,0 1 0,0-1-1,0 1 1,1 0 0,-1 0-1,0 0 1,1 0 0,-1 1-1,1-1 1,0 1 0,0 0-1,-4 5 1,-1 1-14,1 0 0,0 1 0,1 0 0,0 0 1,0 1-1,1 0 0,1 0 0,0 0 0,0 0 0,1 1 0,0-1 0,1 1 0,1 0 0,0-1 0,0 1 1,1 0-1,1 0 0,3 22 0,-3-29 48,1 1 1,-1-1 0,1 0-1,0 0 1,0 0 0,0 0-1,1 0 1,-1-1 0,1 1-1,0-1 1,1 1 0,-1-1-1,8 6 1,-5-5 2,0-1 0,0 0 0,1 0 0,-1 0-1,1-1 1,0 0 0,0 0 0,0-1 0,8 2 0,4-1 20,-1 0 0,1-2 0,0 0 1,0-1-1,0-1 0,0-1 0,20-4 1,-6-1 23,1-1 1,-1-2 0,0-1-1,-1-2 1,36-20 0,-56 26-45,0 0 0,0-1 0,-1 0 0,0-1 0,-1 0 0,0-1 0,-1 0 1,0 0-1,0-1 0,-1 0 0,0-1 0,-1 0 0,7-17 0,-11 22-16,19-56 180,-20 57-214,0-1 0,-1 0 0,0 0 0,0 1 0,-1-1 0,0 0 0,-1-8 0,1 13 7,0 1 0,0 0-1,-1-1 1,1 1 0,-1 0-1,1 0 1,0-1 0,-1 1 0,0 0-1,1 0 1,-3-2 0,3 2 14,0 1-1,-1 0 1,1-1 0,-1 1-1,1 0 1,-1-1 0,1 1 0,0 0-1,-1 0 1,1 0 0,-1-1-1,1 1 1,-1 0 0,0 0 0,1 0-1,-1 0 1,1 0 0,-1 0-1,1 0 1,-2 0 0,-1 1 2,0 0 1,0 1 0,0-1-1,1 1 1,-1-1-1,0 1 1,1 0 0,-4 2-1,-14 15-51,0 0 1,1 1-1,0 2 0,-14 23 0,0-3 100,23-29-83,1-3 63,0 2 0,1-1 0,-10 18 0,17-26 2,-1 0 1,1 0-1,0 0 0,0 0 0,0 0 1,0 0-1,0 1 0,1-1 0,0 0 1,-1 0-1,1 1 0,0-1 0,1 0 1,-1 0-1,0 0 0,1 1 0,0-1 1,0 0-1,0 0 0,2 5 0,-1-6-4,0 1 0,0-1 0,0 0 0,0 0 0,0 1 0,0-2 0,1 1 0,-1 0 0,1 0 0,-1-1 0,1 1 0,0-1 0,0 0 0,0 0 0,-1 0 0,1 0 0,0 0 0,0-1 0,3 1 0,6 0 68,0 0 0,0-1 0,17-1 0,-7-2 32,0-1 0,-1-1-1,0-1 1,0 0 0,24-12-1,96-56-4573,-121 62 909,0-2 0,24-20 0,-19 16 279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16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6048,'-5'5'2420,"11"-2"-1143,18 1-250,-17-3-562,42 4 1261,66 1 1,51-11-1304,-8 0-395,84 7-743,-199-2 113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16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4 7456,'-47'5'3840,"52"-10"-3264,9 5-416,20-3 0,-1 3-96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25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2656,'-11'5'6394,"11"16"-5951,5 16 821,-13 120 512,-1 104-1707,12-85 433,-3-174-462,1 6 109,-2 1 1,1-1-1,-4 15 1,4-21-95,0-1 0,0 0-1,-1 0 1,1 0 0,-1 1 0,1-1-1,-1 0 1,1 0 0,-1 0 0,0 0-1,1 0 1,-1 0 0,0 0 0,0 0-1,0 0 1,0 0 0,0-1 0,0 1-1,0 0 1,0 0 0,0-1 0,0 1-1,0-1 1,0 1 0,0-1 0,-1 1 0,1-1-1,0 0 1,0 0 0,-3 1 0,4-2-42,-1 0 0,1 0 0,-1 0 0,1 1 0,0-1 0,-1 0 0,1 0 0,0 0 0,0 0 0,0 0 0,0 0 0,0 1 0,0-1 0,0 0 0,0 0 0,0 0 0,0 0 0,0 0 0,0 0 0,1-1 0,0-10 23,0 0-103,0 1 0,1 0-1,1 0 1,-1-1 0,8-16 0,25-53-207,-32 74 284,5-8-107,1 0 1,0 1-1,1 0 0,1 1 0,0 0 1,22-20-1,-29 29 64,0 1 0,1-1 0,-1 1 1,1 0-1,0 0 0,0 1 0,0-1 0,1 1 1,-1 0-1,1 1 0,-1-1 0,1 1 0,-1 0 0,7 0 1,-7 1 28,-1 0 1,0 0 0,1 1-1,-1 0 1,0 0 0,1 0 0,-1 0-1,0 1 1,0-1 0,0 1-1,0 0 1,0 1 0,0-1 0,-1 0-1,1 1 1,-1 0 0,1 0 0,4 6-1,-3-3 67,-1 0 0,0 0 1,0 0-1,0 0 0,-1 1 0,0-1 0,0 1 0,0 0 0,-1 0 0,0 0 0,-1 0 1,1 0-1,-1 0 0,-1 1 0,0-1 0,0 0 0,0 0 0,0 1 0,-1-1 0,-1 0 1,1 0-1,-1 0 0,-3 8 0,1-8 36,-1 1 0,1-1 0,-1 0 1,0 0-1,-1-1 0,0 0 0,0 0 0,0 0 1,-1-1-1,0 0 0,0 0 0,0 0 0,0-1 1,-15 6-1,0-1 13,0 0 0,-1-2 0,0 0 0,-39 5 0,41-8-116,-10 2-419,41-8 185,1-1 0,-1 0 0,12-5 0,20-5 140,14-1-37,43-12 275,-71 17-76,86-31 149,-94 31-205,-1 1 57,1-1-1,-1-1 1,0 0-1,30-25 1,-9 7-502,-40 28 437,0 0 0,0 0 0,0 0 0,1 0 1,-1 0-1,0 0 0,0 0 0,0 0 1,0-1-1,0 1 0,0 0 0,0 0 1,0 0-1,0 0 0,0 0 0,0 0 1,0 0-1,1 0 0,-1 0 0,0 0 1,0 0-1,0 0 0,0 0 0,0 0 1,0 0-1,0 0 0,0 1 0,0-1 1,0 0-1,0 0 0,0 0 0,1 0 1,-1 0-1,0 0 0,0 0 0,0 0 1,0 0-1,0 0 0,0 0 0,0 0 1,0 0-1,0 0 0,0 0 0,0 0 1,0 1-1,0-1 0,0 0 0,0 0 1,0 0-1,0 0 0,0 0 0,0 0 1,0 0-1,0 0 0,0 8 61,-2 10 92,1-16-130,-18 85 360,0-2-121,18-83-252,1 1-1,-1 0 0,1-1 0,0 1 0,0 0 0,0-1 0,1 1 0,-1 0 0,0-1 0,1 1 0,0-1 0,0 1 0,0 0 0,0-1 0,0 0 1,0 1-1,0-1 0,1 0 0,2 4 0,-3-6 36,1 1 0,-1-1 1,0 0-1,1 0 0,-1 1 1,1-1-1,-1 0 0,0 0 1,1-1-1,-1 1 0,0 0 1,1 0-1,-1-1 0,0 1 0,1-1 1,-1 1-1,2-2 0,0 1 57,4-1-45,0-1 0,0 0 0,0 0-1,0-1 1,-1 0 0,0 0 0,10-9 0,37-41-281,-25 23-220,-26 25-77,-1 14 663,0-3-145,0 0 0,-1 0 0,1 1 0,-1 6 1,-1-8 13,1 0 1,0 1 0,1-1-1,-1 0 1,1 1 0,0-1-1,0 0 1,2 6 0,2-1-100,-4-6 80,0-1 0,0 1 0,1 0 0,0 0 0,-1-1 0,1 1 0,4 4 0,-5-7 15,0 1-1,1 0 1,-1-1 0,0 1-1,1-1 1,-1 1 0,0-1-1,1 0 1,-1 1 0,0-1-1,1 0 1,-1 0 0,0 0-1,1 0 1,-1 0 0,1 0-1,-1 0 1,0-1-1,1 1 1,-1 0 0,3-2-1,4-1 140,1-1 0,-1 0 0,0 0-1,0 0 1,0-1 0,0-1-1,11-10 1,-1-1-43,24-31-1,-19 18-1,-1-2 1,-1 0-1,-2-1 1,18-43-1,45-145 261,-49 126-308,-25 76-46,6-23-90,-13 39 35,0 0 0,-1 0 1,1 0-1,-1 0 1,0 0-1,0-1 0,0 1 1,0 0-1,-1 0 1,0-6-1,1 10 26,-1-1 1,1 0-1,0 0 0,0 0 0,0 0 1,0 1-1,0-1 0,0 0 1,0 0-1,0 0 0,-1 0 0,1 1 1,0-1-1,0 0 0,0 0 1,0 0-1,0 0 0,-1 0 0,1 0 1,0 0-1,0 0 0,0 0 1,0 1-1,-1-1 0,1 0 0,0 0 1,0 0-1,0 0 0,-1 0 1,1 0-1,0 0 0,0 0 0,0 0 1,-1 0-1,1 0 0,0 0 1,0-1-1,0 1 0,0 0 0,-1 0 1,1 0-1,0 0 0,0 0 0,0 0 1,0 0-1,-1 0 0,1-1 1,0 1-1,0 0 0,0 0 0,0 0 1,0 0-1,0 0 0,-1-1 1,1 1-1,0 0 0,0 0 0,0 0 1,0 0-1,0-1 0,0 1 1,-8 23 19,6-14-90,-7 20 108,2 1 1,1 1-1,-4 47 0,8 96-22,4-154 34,0 1-1,1-1 0,2 0 1,0 0-1,0 0 1,2-1-1,1 0 1,0 0-1,1 0 1,1-1-1,21 28 0,-26-40 23,0 0 0,1 0 0,0 0 0,0 0 0,0-1 0,1 0 0,0 0 0,8 4 0,-10-7-342,1 1 1,-1-1-1,0-1 1,0 1-1,9 1 1,-10-3-479,0 1 0,0-1 1,0 0-1,0 0 0,1-1 0,-1 1 1,7-3-1,4-2-1140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26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67 6560,'-14'-12'2976,"28"12"-2592,-10-5 1408,6 5-1056,18-7 288,11 1-640,17-6 0,1 3-256,10 1 288,-2 4-224,1 1-2368,-3 6 1184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09.6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472 0 2144,'58'4'6298,"-57"-4"-6273,-1 0-1,0 0 0,0 0 0,0 0 1,1 0-1,-1 0 0,0 0 0,0 1 1,0-1-1,0 0 0,1 0 0,-1 0 1,0 0-1,0 0 0,0 1 0,0-1 1,0 0-1,1 0 0,-1 0 0,0 1 1,0-1-1,0 0 0,0 0 0,0 1 1,0-1-1,0 0 0,0 0 0,0 0 1,0 1-1,0-1 0,0 0 0,0 0 1,0 1-1,0-1 0,0 0 0,0 0 1,0 0-1,0 1 0,-1-1 0,-2 9 478,-3-4-310,1 0 0,-1 0 0,-1-1 0,1 1 0,0-2 0,-1 1 0,0-1 0,-8 3 0,-10 6 224,-27 15-32,1 3 0,-60 46 0,-42 62 326,142-127-679,-1 0 49,1 0 1,-17 24-1,26-33-55,1 0 1,0 1 0,0-1 0,0 0-1,0 1 1,0-1 0,0 1 0,1-1 0,-1 1-1,1-1 1,-1 4 0,10-1 315,1 5-231,-8-8-84,0 0 0,0 0-1,0 0 1,0-1 0,0 1 0,0-1 0,0 1 0,0-1-1,3 1 1,69 31 484,84 23-1,-41-20-450,-106-32 169,-7-3-905,-12-12-4206,8 10 4459,-1 0 0,1-1 0,-1 1 1,1 0-1,0-1 0,0 1 1,0-1-1,0 1 0,0-1 1,0 1-1,0 0 0,0-1 1,1-1-1,3-23-2584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2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1 798 2816,'-1'2'4299,"9"2"-3115,-6-3-1116,0 0 0,0-1 0,0 1 0,0-1 0,0 1 0,0-1 1,0 0-1,3 1 0,-1-2 53,0 0 1,0 0 0,0-1 0,0 1-1,0-1 1,0 1 0,0-1-1,-1-1 1,1 1 0,-1 0-1,1-1 1,3-4 0,4-3 61,-2-1 0,11-14 0,-18 22-154,15-23 119,0-2 1,23-55 0,-14 28-35,63-121 254,-39 87-57,-25 46-244,-18 31-23,-1 0 0,-1-1-1,0 1 1,-1-1 0,0 0-1,4-24 1,-7 31-29,0 1 0,-1-1-1,0 0 1,0 1 0,0-1 0,-1 0-1,0 1 1,0-1 0,0 1 0,-1 0 0,1-1-1,-1 1 1,-1 0 0,1 0 0,-1 0 0,0 0-1,0 0 1,-4-5 0,5 9-28,1 0 0,0 0 0,0 0 0,-1 0-1,1 0 1,0 0 0,-1 0 0,1 0 0,-1 1 0,0-1 0,1 1 0,-1-1 0,1 1-1,-1 0 1,0-1 0,1 1 0,-1 0 0,0 0 0,1 0 0,-1 0 0,0 0 0,1 1 0,-1-1-1,1 0 1,-1 1 0,0-1 0,1 1 0,-1 0 0,1-1 0,-3 2 0,-3 3 1,-1 0 1,1 0-1,0 1 1,-9 8-1,8-6 103,-3 3-35,0 0-1,0 1 1,1 0 0,1 1 0,0 0 0,-11 21 0,10-14 13,1 1 0,2 0 0,-11 44 0,10-19-72,2 1 0,2 0 0,5 78 1,0-103 86,1 0 1,2-1-1,0 1 1,1-1-1,1 0 1,13 28 0,-17-44-28,0-1 1,0 1 0,1-1-1,-1 1 1,1-1 0,1 0 0,-1 0-1,0 0 1,1 0 0,5 3 0,-6-5-12,0 0 0,-1 0 1,1-1-1,0 1 1,1-1-1,-1 0 0,0 0 1,0 0-1,0 0 1,1-1-1,-1 1 0,0-1 1,1 0-1,-1 0 1,0 0-1,4-1 1,5-1 77,0-2 0,-1 1 0,1-2 0,-1 1 0,0-2 0,0 1 0,-1-2 0,15-10 0,-11 8-41,134-107-83,-111 85-143,-32 27 104,1 0 1,0 0 0,8-3 0,-12 6 16,0 0 0,-1 0 0,1 0-1,0 0 1,0 1 0,0-1 0,1 1 0,-1-1 0,0 1 0,0 0-1,0 0 1,0 0 0,0 0 0,0 0 0,2 1 0,-2 0 49,-1 0 0,1 0 0,-1 0-1,1 0 1,-1 1 0,0-1 0,0 0 0,0 1 0,0-1 0,0 1 0,0-1 0,1 4 0,8 20 60,-8-16-99,0 0-1,-1-1 1,1 1-1,-2 1 1,0 12-1,-6 45 83,0-42 87,4-19-25,1 1 1,0-1 0,-1 9 0,2-15-115,0 1 1,0-1-1,0 0 1,0 0-1,0 0 1,0 0-1,0 0 0,0 0 1,0 0-1,0 0 1,0 0-1,0 1 1,0-1-1,0 0 1,1 0-1,-1 0 1,0 0-1,0 0 0,0 0 1,0 0-1,0 0 1,0 0-1,0 0 1,0 0-1,0 0 1,0 0-1,1 0 0,-1 0 1,0 0-1,0 0 1,0 0-1,0 0 1,0 0-1,0 0 1,0 0-1,0 0 1,0 0-1,1 0 0,-1 0 1,0 0-1,0 0 1,0 0-1,0 0 1,0 0-1,0 0 1,0 0-1,0 0 1,0 0-1,1 0 0,-1 0 1,0 0-1,0 0 1,9-6 369,10-12-186,2-7-254,-1-1 1,23-42-1,-36 56 35,17-23-1,-17 26-136,0-1 1,6-12-1,-11 23 145,-1 1 0,1-1 0,-1 1 1,0-1-1,0 1 0,1-1 0,-1 1 0,1 2 0,2 6 8,0 0-1,0 1 1,-1-1-1,0 1 1,1 14-1,-2-12 32,1 0 0,7 21 0,-8-29 20,0-1-1,0 1 0,1-1 1,-1 1-1,1-1 0,0 0 1,0 0-1,1-1 0,-1 1 1,9 6-1,-7-7-6,0 1-1,0-1 1,1 1 0,-1-2-1,1 1 1,0-1 0,0 1-1,0-2 1,0 1 0,0-1-1,0 0 1,0 0 0,1 0-1,-1-1 1,0 0 0,1 0-1,7-2 1,86-13-2805,-73 13 1210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30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12 1824,'-12'-4'1083,"12"4"-1056,0 0-1,0 0 0,0 0 1,0 0-1,0 0 0,0 0 1,0 0-1,1 0 0,-1 0 1,0-1-1,0 1 0,0 0 1,0 0-1,0 0 0,0 0 1,0 0-1,0 0 0,0 0 1,0-1-1,0 1 0,0 0 1,0 0-1,0 0 0,0 0 1,0 0-1,0 0 0,0 0 1,0 0-1,-1-1 0,1 1 1,0 0-1,0 0 0,0 0 1,0 0-1,0 0 0,0 0 1,0 0-1,0 0 0,0 0 1,0 0-1,0 0 0,0-1 1,-1 1-1,1 0 0,0 0 1,0 0-1,0 0 0,0 0 1,0 0-1,0 0 0,0 0 1,0 0-1,-7-1 3001,7 1-2967,0 0-1,-1 0 1,1 0 0,0 0-1,0-1 1,0 1 0,0 0-1,0 0 1,0 0 0,0 0-1,0 0 1,0-1 0,0 1-1,1 0 1,-1 0 0,0 0 59,0-1-59,-3 7 172,1-1 1,0 0-1,0 0 1,0 1-1,0-1 1,1 1-1,0-1 1,0 11-1,2 51 383,1-23-58,1 46 277,28 167 1,-5-124 77,-26-133-867,0 1 0,0-1 0,0 0 0,0 1 0,0-1 1,0 0-1,0 0 0,0 1 0,0-1 0,0 0 0,0 0 0,0 1 0,0-1 0,0 0 1,0 0-1,1 1 0,-1-1 0,0 0 0,0 0 0,0 0 0,0 1 0,0-1 0,1 0 1,-1 0-1,0 0 0,0 0 0,0 1 0,1-1 0,-1 0 0,0 0 0,0 0 0,1 0 1,-1 0-1,0 0 0,0 1 0,1-1 0,-1 0 0,6-10 839,3-19-496,-9 29-388,8-30-94,1 0 0,1 1-1,2 0 1,1 1-1,1 0 1,24-35-1,-35 59 59,-1 0-1,1 1 1,0 0-1,-1-1 1,2 1-1,-1 0 1,0 1-1,1-1 1,-1 1-1,1-1 1,0 1 0,0 0-1,0 0 1,0 1-1,0-1 1,0 1-1,0 0 1,0 0-1,1 0 1,-1 1-1,0-1 1,1 1-1,-1 0 1,0 1-1,1-1 1,-1 1 0,0-1-1,0 1 1,1 0-1,-1 1 1,0-1-1,0 1 1,0 0-1,0 0 1,-1 0-1,6 4 1,-2 0 89,-1 1-1,1-1 1,-1 2 0,0-1 0,0 1 0,-1-1-1,0 1 1,-1 1 0,8 16 0,-6-5 97,1-1 1,-2 1 0,4 31 0,-8-42-81,0 0 1,-1 0 0,1 0-1,-2 0 1,1 0 0,-2 0-1,1 0 1,-1 0 0,-5 14-1,6-19-22,-1 0 0,0-1 1,0 1-1,0 0 0,-1-1 0,1 1 0,-1-1 0,0 0 0,0 0 0,0 0 0,0 0 1,0 0-1,-1-1 0,1 0 0,-1 1 0,0-1 0,0 0 0,0-1 0,0 1 0,0-1 1,0 0-1,-7 1 0,-28 3 236,1-3 0,-1-1 0,-53-6 0,88 5-268,-45-1-1415,31 1-3405,26 1 1866,5 7 1018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31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3552,'0'-1'37,"0"1"0,0 0 0,0 0 0,0 0 1,0 0-1,0 0 0,0-1 0,0 1 0,0 0 0,0 0 0,0 0 0,0 0 0,0-1 1,0 1-1,0 0 0,0 0 0,0 0 0,0 0 0,0-1 0,0 1 0,0 0 1,0 0-1,0 0 0,0 0 0,0 0 0,0 0 0,1-1 0,-1 1 0,0 0 1,0 0-1,0 0 0,0 0 0,0 0 0,0 0 0,1 0 0,-1 0 0,0-1 1,0 1-1,0 0 0,0 0 0,1 0 0,-1 0 0,0 0 0,0 0 0,0 0 1,0 0-1,1 0 0,-1 0 0,0 0 0,1 0 475,0 3-208,0-1 0,0 1 0,0-1 0,0 0 1,0 0-1,0 1 0,1-1 0,-1 0 0,3 2 0,6 11 623,-8-9-664,0 0 0,0 0 0,1 10 0,3 9 237,-1-6-13,-2-1 1,0 1-1,-1 0 0,-1 30 1,-1-48 93,26-89 746,-21 76-1519,0 0 0,1 0 0,0 1 1,1 0-1,8-11 0,-15 22 175,1-1-1,-1 0 1,1 1-1,-1-1 1,1 0-1,-1 1 1,1-1-1,-1 0 1,1 1-1,-1-1 1,1 1-1,0-1 1,-1 1-1,1 0 1,0-1-1,0 1 1,-1 0-1,1-1 1,0 1-1,0 0 1,-1 0-1,1 0 1,0 0-1,0-1 1,-1 1-1,3 1 1,-3-1 37,1 1 1,0-1 0,0 1 0,-1 0-1,1 0 1,0-1 0,-1 1 0,1 0-1,-1 0 1,1 0 0,-1 0 0,1 0-1,-1 0 1,0 0 0,1 0 0,-1 0-1,0 1 1,2 9 266,0 0 1,-1 20-1,-1-12 1521,1-23-1765,0 1 1,1-1-1,-1 0 1,1 1-1,0 0 1,0-1-1,0 1 1,0 0-1,1 0 1,3-3-1,-1-1-89,1 0-87,-1 1 0,1-1 0,0 1 1,11-7-1,-14 11 58,0 0 1,0 0-1,0 0 1,1 0-1,-1 1 1,1-1 0,-1 1-1,1 0 1,-1 0-1,1 0 1,0 1-1,5-1 1,-7 1 94,0 1-1,0-1 1,0 0 0,0 1-1,0-1 1,0 1 0,-1 0 0,1 0-1,0 0 1,0-1 0,-1 2 0,1-1-1,0 0 1,-1 0 0,1 1 0,-1-1-1,1 0 1,-1 1 0,0-1-1,0 1 1,0 0 0,0-1 0,0 1-1,1 2 1,0 1 49,0 0-1,0 0 0,0 0 1,-1 0-1,0 0 1,0 1-1,-1-1 1,1 6-1,-1 60 284,0-70-377,0 0 0,0 0 0,0 1-1,0-1 1,0 0 0,1 0 0,-1 1-1,0-1 1,1 0 0,-1 0 0,0 0 0,1 0-1,0 1 1,1 1 0,-2-3-204,1 1-1,-1-1 1,1 0 0,0 1-1,-1-1 1,1 0 0,0 1-1,0-1 1,-1 0 0,1 0-1,0 0 1,-1 0 0,1 0-1,0 0 1,0 0-1,-1 0 1,1 0 0,0 0-1,0 0 1,-1 0 0,1 0-1,0 0 1,0-1 0,-1 1-1,2-1 1,12-2-1488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32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4992,'-14'4'8332,"-10"12"-7414,9-6-62,10-7-864,0 0 0,0 1 0,1 0 0,-1 0 0,1 0-1,0 0 1,0 1 0,1 0 0,-1 0 0,-3 7 0,5-9 20,1 0 0,0 0 0,0 0 1,0 0-1,0 0 0,0 0 0,1 1 0,-1-1 1,1 0-1,0 1 0,0-1 0,0 0 0,0 1 1,1-1-1,-1 0 0,1 1 0,0-1 0,0 0 1,2 4-1,10 16 365,-12-22-343,-1 0-1,1-1 0,0 1 1,-1 0-1,1-1 0,-1 1 0,1-1 1,0 1-1,0-1 0,-1 1 0,1-1 1,0 1-1,0-1 0,-1 0 1,1 1-1,0-1 0,0 0 0,0 0 1,0 1-1,0-1 0,-1 0 0,1 0 1,0 0-1,0 0 0,1-1 0,1 0 58,0 0-1,-1 0 1,1 0-1,-1 0 1,1-1-1,-1 1 1,1-1-1,-1 0 1,0 0-1,0 0 1,0 0-1,3-3 1,1-4-65,0 0 0,5-11 0,3-4-70,15-22-329,-24 40-451,-2 9-181,2 4 871,-3-5 147,-1 0-1,0 0 1,1 0-1,-1 0 1,0 0-1,0 0 1,1 4-1,6 12 352,10 15-74,-13-23-225,0-1 0,0 0-1,0 0 1,9 10 0,-13-19-35,0 1 0,-1 0 0,1 0 0,-1-1 0,1 1 0,0 0 0,0-1 0,-1 1 0,1-1 1,0 1-1,0-1 0,0 1 0,0-1 0,0 1 0,0-1 0,-1 0 0,1 0 0,0 1 0,0-1 1,0 0-1,0 0 0,0 0 0,0 0 0,0 0 0,0 0 0,0 0 0,0-1 0,0 1 0,0 0 1,0 0-1,0-1 0,0 1 0,0 0 0,-1-1 0,1 1 0,0-1 0,0 0 0,0 1 1,-1-1-1,1 1 0,0-1 0,-1 0 0,1 0 0,0 0 0,12-16 190,0 0 0,-1-1 0,11-24 0,-17 31-295,-3 5-42,0 1 0,0-1 0,1 1 0,0 0-1,0 0 1,9-8 0,-12 13 103,0-1 0,0 0 0,0 0 0,0 0 0,0 1 0,1-1 1,-1 1-1,0-1 0,0 1 0,1-1 0,-1 1 0,0 0 0,1 0 0,-1-1 0,0 1 0,1 0 0,-1 0 0,1 1 1,-1-1-1,0 0 0,1 0 0,-1 1 0,0-1 0,1 0 0,-1 1 0,0-1 0,0 1 0,0 0 0,1-1 0,-1 1 1,0 0-1,0 0 0,0 0 0,0 0 0,0 0 0,0 0 0,1 2 0,129 158 765,-97-117-601,-28-37-35,-4-4-118,0 0-1,0-1 1,0 1 0,0-1-1,0 1 1,6 2-1,-8-4-147,1-1-1,0 1 1,0-1-1,0 0 1,0 0-1,-1 1 0,1-1 1,0 0-1,0 0 1,0 0-1,0 0 1,0 0-1,0 0 0,0 0 1,-1 0-1,1-1 1,0 1-1,0 0 0,0 0 1,0-1-1,0 1 1,-1-1-1,1 1 1,0 0-1,0-1 0,-1 0 1,1 1-1,0-1 1,-1 1-1,2-2 1,8-8-2233,4 0 816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3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0 4800,'-3'0'359,"0"0"0,0 0 0,0 0 1,0 1-1,0-1 0,0 1 0,0 0 0,0 0 1,0 0-1,0 0 0,0 0 0,0 0 0,1 1 0,-4 2 1,-3 0 214,-15 10 454,1 0-1,0 2 0,-32 29 0,49-41-890,-18 18 327,1 0 0,-23 29 0,-35 54 185,36-45-520,-7 19-174,21-26-4241,29-48 3481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3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12 424 1888,'-1'0'119,"1"0"0,-1 1 0,1-1-1,-1 0 1,0 0 0,1 1 0,-1-1 0,1 0 0,-1 1-1,1-1 1,-1 0 0,1 1 0,0-1 0,-1 1 0,1-1 0,-1 1-1,1-1 1,0 1 0,0-1 0,-1 1 0,1-1 0,0 1 0,0-1-1,-1 1 1,1 0 0,0-1 0,0 1 0,0-1 0,0 1 0,0 0-1,0 3 1547,2-4-1472,-1 1 1,1 0-1,0-1 0,-1 1 1,1-1-1,-1 0 0,1 0 1,0 1-1,-1-1 0,1 0 1,0 0-1,-1-1 0,1 1 1,0 0-1,2-1 0,3-2-107,0 0-1,-1 0 1,0 0-1,1-1 1,-2 0 0,1 0-1,0-1 1,-1 0-1,8-7 1,-6 3 139,0 0 0,0-1 0,-1 0 1,0 0-1,5-13 0,0-7 225,-1 0-1,-1-1 1,5-39 0,-12 43-317,-2 24-114,0-1 0,0 1 0,0 0 0,0-1 0,1 1 0,1-6 0,1 5-162,-3 11-13,-3 12-57,1 1 217,0 31-1,1 6 252,0-52-257,0 10 35,0-1-1,0 1 0,3 14 0,-2-24 15,1-1 1,0 1-1,0 0 0,1-1 0,-1 1 1,1-1-1,0 0 0,0 0 1,1 0-1,-1 0 0,1 0 0,0 0 1,5 5-1,-6-7 8,0-1 0,0 0 0,0 0 1,0 1-1,0-1 0,0-1 0,1 1 0,-1 0 1,0 0-1,1-1 0,-1 1 0,0-1 0,1 0 1,-1 0-1,1 0 0,-1 0 0,0 0 0,3-1 1,4 0 61,0-1 1,0 0 0,13-6 0,-1-1 68,-1-1 1,31-21-1,-49 30-175,15-11 59,0 0 0,-2-1-1,0-1 1,0-1-1,-1 0 1,21-31-1,-12 11-16,-1 0 0,23-55 0,-27 60-238,-16 27 82,1-1 1,-1 0 0,0 1-1,0-1 1,0 0 0,2-6-1,-2 29 49,0 1 1,-1-1-1,-2 32 0,0-6-24,1-7 66,1-16 114,-1 0-1,0 0 1,-2 0 0,-6 28-1,7-47-50,1-1 0,-1 1 0,0-1 0,0 1 1,-1-1-1,1 1 0,0-1 0,-1 0 0,0 1 0,1-1 0,-1 0 0,0 0 0,0 0 0,-3 2 0,3-3 15,1-1-1,-1 1 0,1 0 1,-1-1-1,0 1 0,1-1 0,-1 1 1,0-1-1,1 0 0,-1 0 1,0 0-1,1 0 0,-1 0 1,0 0-1,0 0 0,1-1 0,-1 1 1,0-1-1,1 1 0,-1-1 1,1 1-1,-1-1 0,1 0 0,-1 0 1,-1-1-1,-6-4-152,1 0-1,1 0 1,-1 0-1,1-1 1,0-1-1,0 1 1,1-1-1,0 0 1,-7-13-1,13 20 81,0 1 0,0 0 0,0 0 0,-1-1 0,1 1 0,0 0-1,0 0 1,0-1 0,0 1 0,0 0 0,0 0 0,0-1 0,0 1-1,0 0 1,1-1 0,-1 1 0,0 0 0,0 0 0,0-1 0,0 1-1,0 0 1,0 0 0,0-1 0,1 1 0,-1 0 0,0 0 0,0 0 0,0-1-1,1 1 1,-1 0 0,0 0 0,0 0 0,0 0 0,1 0 0,-1-1-1,0 1 1,0 0 0,1 0 0,-1 0 0,0 0 0,0 0 0,1 0-1,-1 0 1,0 0 0,1 0 0,-1 0 0,0 0 0,0 0 0,1 0-1,-1 0 1,0 0 0,1 0 0,15 2-95,11 6 27,1 0 0,32 16-1,-7-2-18,-45-19 104,-1 1 0,1 0-1,0 1 1,-1 0 0,12 10-1,-11-8-1124,0-1-1,1 0 0,10 6 0,-15-10 435,1 3-65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35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4896,'-33'0'2208,"24"3"-1920,4-3-288,5 4-64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4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9 894 2720,'-9'0'6149,"14"0"-4864,2-1-1129,0 1 0,-1-2 0,1 1 0,0-1 0,0 0-1,-1 0 1,1-1 0,-1 1 0,0-2 0,0 1 0,0-1-1,0 0 1,-1 0 0,1 0 0,-1-1 0,0 0 0,5-6 0,3-4-77,-2 0 0,0-1 0,-1 0 0,0 0 0,8-23 0,-9 17 63,-1-1 0,-1 0 1,4-25-1,7-74 660,-18 114-786,1 0 0,-3-16-1,1 3-201,1 21 180,0-1-1,0 1 1,0 0-1,0 0 1,0 0 0,0 0-1,0 0 1,0 0-1,0 0 1,0 0-1,0 0 1,0 0 0,0-1-1,0 1 1,0 0-1,0 0 1,0 0-1,0 0 1,0 0-1,-1 0 1,1 0 0,0 0-1,0 0 1,0 0-1,0 0 1,0 0-1,0 0 1,0-1 0,0 1-1,0 0 1,0 0-1,0 0 1,0 0-1,0 0 1,-1 0-1,1 0 1,0 0 0,0 0-1,0 0 1,0 0-1,0 0 1,0 0-1,0 0 1,0 0-1,0 0 1,0 0 0,0 0-1,-1 0 1,-4 3-185,-4 6-49,6 0 158,0 1 1,0 0 0,1 0 0,-2 20 0,2-16 129,-1 15 70,2 0 1,1 0-1,1 0 0,2 0 0,9 44 1,-11-68-58,0 0 1,0-1 0,1 1-1,0 0 1,0-1 0,0 1-1,0-1 1,1 0 0,0 0 0,0 0-1,0 0 1,4 4 0,-5-6-2,-1-1 0,1 1 0,0-1 1,0 0-1,0 0 0,0 0 0,0 0 1,0 0-1,0 0 0,0 0 0,1-1 1,-1 1-1,0-1 0,0 1 0,1-1 1,-1 0-1,0 0 0,0 0 0,1 0 1,-1 0-1,0-1 0,1 1 0,-1-1 1,0 1-1,0-1 0,0 0 0,0 0 1,2-1-1,16-10 41,-2-1 0,0 0 0,-1-2 1,27-27-1,-20 18-160,29-21 1,-47 40 83,10-7-162,-15 11 127,-1 1 0,1-1 0,0 1-1,-1-1 1,1 1 0,0 0 0,0 0 0,0-1 0,-1 1 0,1 0 0,0 0 0,0 0 0,0 0 0,-1 0-1,1 0 1,0 0 0,0 0 0,1 0 0,-1 1 22,-1 0 0,1 0-1,0 0 1,-1 0 0,1 0 0,0 0-1,-1 0 1,1 0 0,-1 0 0,0 0-1,1 0 1,-1 0 0,0 2 0,2 2 10,1 6-9,-1 0 1,0 0-1,-1 0 1,0 0-1,-1 22 1,-1-19-17,2 0 0,-1 0 0,4 13 0,-3-7 168,-1-19-145,0-1 0,0 0-1,0 1 1,1-1 0,-1 0-1,0 0 1,0 1 0,0-1-1,1 0 1,-1 1 0,0-1-1,0 0 1,1 0 0,-1 0-1,0 1 1,0-1 0,1 0-1,-1 0 1,0 0 0,1 0-1,-1 0 1,0 1 0,1-1-1,-1 0 1,0 0 0,1 0-1,-1 0 1,0 0-1,1 0 1,-1 0 0,0 0-1,1 0 1,-1 0 0,1-1-1,2 1 38,1-1 0,-1-1 0,1 1-1,-1 0 1,0-1 0,0 0 0,1 0-1,-1 0 1,4-3 0,28-27 18,-27 24-51,86-91-22,-43 44-148,-50 55 143,25-25-182,-25 24 169,0 0-1,0 1 1,1-1-1,-1 0 1,1 0-1,-1 1 1,0-1-1,1 0 1,0 1-1,-1 0 0,1-1 1,-1 1-1,1 0 1,-1 0-1,1 0 1,0 0-1,2 0 1,-3 1 0,-1-1-1,1 1 1,0 0 0,-1-1 0,1 1 0,-1 0-1,1 0 1,-1-1 0,0 1 0,1 0 0,-1 0-1,0 0 1,0 0 0,1 0 0,-1-1 0,0 3 0,0-1-3,7 16 77,-6-14-57,1 0 0,0 1 0,-1-1 0,0 1 0,0 5 0,1 15 0,-2-17 16,0-1 1,1 1-1,0 0 1,0-1-1,0 1 1,6 12-1,-2-4 178,-4-11-161,1-1 0,-1 1 0,1-1 0,4 7 0,-6-10-26,0-1 1,1 1 0,-1-1-1,0 1 1,1-1-1,-1 1 1,1-1-1,-1 1 1,1-1-1,-1 0 1,1 1 0,-1-1-1,1 0 1,-1 1-1,1-1 1,-1 0-1,1 0 1,0 1 0,-1-1-1,1 0 1,-1 0-1,1 0 1,0 0-1,-1 0 1,1 0-1,0 0 1,-1 0 0,1 0-1,-1 0 1,1 0-1,0-1 1,-1 1-1,1 0 1,-1 0 0,1-1-1,0 1 1,-1 0-1,2-1 1,5-4 77,0-1 0,-1 0 0,1 0 0,-1 0 0,0-1-1,7-10 1,29-50 128,-32 51-251,55-100 96,-29 46-210,10-17 121,-25 59-186,-19 26 189,0 0 0,0 0 0,0 0 0,0 0 0,0 0 0,0 1 0,1-1 0,-1 1 0,4-2 0,-6 3 19,1 0 0,0 0 0,0 0 0,-1 0 0,1 0 0,0 0 0,-1 1 0,1-1 0,0 0 0,0 1 0,-1-1-1,1 0 1,-1 1 0,1-1 0,0 0 0,-1 1 0,1-1 0,-1 1 0,1 0 0,-1-1 0,1 1 0,-1-1 0,1 1 0,-1 0-1,0-1 1,1 1 0,-1 1 0,11 22-188,-9-17 186,12 36 5,14 80 0,-19-81-49,-5-18 161,-1-1 0,-1 1-1,-2-1 1,-2 38 0,1-58-70,1 0 1,-1 1-1,0-1 1,0 0 0,0 0-1,0 0 1,0 0-1,-1 0 1,1 0-1,-1 0 1,0 0 0,-2 2-1,3-3-8,-1-1-1,1 0 0,0 0 1,0 0-1,-1 0 0,1 0 1,-1 0-1,1 0 1,-1 0-1,1 0 0,-1-1 1,1 1-1,-1-1 1,0 1-1,1-1 0,-1 0 1,0 1-1,1-1 1,-1 0-1,0 0 0,1 0 1,-1-1-1,0 1 1,0 0-1,-1-1 0,-18-6-31,1-2-1,1 0 0,-23-13 1,36 18-15,2 0-71,-2 0-297,6 3 380,0 1 0,0 0 0,0 0 0,0 0 0,0 0-1,0 0 1,0 0 0,-1 0 0,1 0 0,0 0 0,0 0-1,0 0 1,0 0 0,0 0 0,0 0 0,0 0 0,0 0-1,0 0 1,0 0 0,0 0 0,0 0 0,0 0 0,0 0 0,0 0-1,0 0 1,-1 0 0,1 0 0,0 0 0,0 0 0,0 0-1,0 0 1,0 0 0,0 0 0,0 0 0,0 0 0,0 0-1,0 0 1,0 0 0,0 0 0,0 0 0,0 0 0,0 0-1,0 0 1,-1 0 0,1 0 0,0 0 0,0 0 0,0 0 0,0 0-1,0 0 1,0 0 0,0 0 0,0 0 0,0 0 0,0 1-1,0-1 1,0 0 0,0 0 0,0 0 0,0 0 0,0 0-1,0 0 1,0 0 0,3 2-34,0-1 0,1 1 0,-1-1 1,1 0-1,6 1 0,-8-2 23,15 6-1,0-2 0,1 0-1,-1-1 1,1-1 0,0 0-1,32-3 1,22-10-29,-63 8 83,1 1-1,-1-2 0,0 1 1,0-1-1,14-9 0,-3 1-16,-1-2-1,-1 0 0,0-1 0,17-19 1,-27 25 26,-1 0 1,0-1-1,0 1 1,-1-1-1,0-1 1,-1 1-1,0-1 1,-1 0-1,0 0 1,3-16-1,-5 14-11,0-1 0,0 1 0,-1-1 0,-1 0 0,0 0 0,-1 1 0,-5-26 0,6 37-58,0 1 0,-1 0 0,1 0-1,-1 0 1,1 0 0,-1 0-1,0 0 1,1 0 0,-1 0-1,0 0 1,0 0 0,0 0 0,0 0-1,0 0 1,0 0 0,-1-1-1,1 2 9,0 0-1,1 0 1,-1-1-1,1 1 0,-1 0 1,0 0-1,1 0 0,-1 0 1,1 0-1,-1 0 0,0 0 1,1 0-1,-1 0 1,1 0-1,-1 0 0,0 0 1,1 0-1,-1 1 0,1-1 1,-1 0-1,0 0 0,1 1 1,-1-1-1,1 0 1,-1 1-1,1-1 0,-1 0 1,1 1-1,-1 0 0,-4 6-48,0 1 0,1 0 0,0 1 0,0-1 0,0 0 0,1 1-1,1 0 1,-2 10 0,1-7 54,-1-1 17,-2 15-33,-6 32 0,11-49-3,0 0 0,1 0 0,0 0 0,1 0 0,0 0 0,0 0 0,4 13 0,-3-16 54,23 69 167,-22-67-162,1 0 0,0 0-1,1-1 1,0 1 0,0-1-1,11 11 1,-14-16-10,0-1 0,-1 0 0,1 0 0,0 0 0,-1 0 0,1 0 0,0-1 0,0 1 0,0 0 0,0-1 0,0 1 0,0-1 0,0 0 0,0 0 0,0 1 0,-1-1-1,1-1 1,0 1 0,0 0 0,0 0 0,0-1 0,0 1 0,0-1 0,0 0 0,0 1 0,0-1 0,-1 0 0,3-2 0,7-3-17,-1 0-1,1-2 1,12-11-1,-14 12 62,22-21-4,-19 17-75,19-15-1,11-7 79,-30 22-155,1 0-1,21-12 1,-33 22 84,0 1-1,0-1 1,1 0 0,-1 1 0,0-1-1,1 1 1,-1-1 0,1 1 0,-1-1 0,1 1-1,-1 0 1,0 0 0,1 0 0,-1 0-1,1 0 1,-1 0 0,1 0 0,-1 1 0,1-1-1,-1 0 1,3 2 0,-2-1 4,-1 0 1,1 1-1,0-1 0,-1 0 0,1 1 1,-1 0-1,1-1 0,-1 1 1,0 0-1,0 0 0,0-1 1,0 1-1,1 3 0,1 3 14,0 0-1,-1 1 1,0-1 0,-1 1-1,0-1 1,0 13 0,-1 74 108,0-94-115,0-1 0,0 0 0,0 0 0,0 0 0,0 0 0,0 1 1,0-1-1,0 0 0,0 0 0,0 0 0,0 1 0,0-1 0,1 0 0,-1 0 0,0 0 0,0 0 0,0 0 0,0 1 0,0-1 0,0 0 0,0 0 0,1 0 0,-1 0 1,0 0-1,0 0 0,0 1 0,0-1 0,0 0 0,1 0 0,-1 0 0,0 0 0,0 0 0,0 0 0,1 0 0,-1 0 0,0 0 0,0 0 0,0 0 0,0 0 0,1 0 0,-1 0 1,0 0-1,0 0 0,13-5 159,13-13 120,78-85-457,-94 94 128,-4 3 11,0 0 0,1 1-1,-1 0 1,1 0 0,0 0-1,0 1 1,15-6 0,-21 10 29,-1 0 0,1 0 0,0 0 0,0 0 0,0 0 0,-1 0 0,1 0 0,0 1 0,-1-1 0,1 0 0,0 0 0,0 1 0,-1-1 0,1 0 0,0 1 0,-1-1 0,1 1 0,-1-1 0,1 1 0,-1-1 0,1 1 0,-1 0 0,1-1 0,-1 1 0,1 0 0,0 0 0,9 20-159,-9-18 171,16 50 44,-3-9-53,-13-42-1,1 5 7,1 0 1,-1 0 0,2-1 0,6 11-1,-9-16 17,-1 1 0,1-1 0,0 0 0,0 0 0,0-1 0,0 1 0,0 0 0,0 0 0,0 0 0,0-1 0,0 1 0,0 0 0,0-1 0,0 1 0,0-1 0,1 1 0,-1-1 0,0 0 0,0 0 0,1 1 0,-1-1 0,0 0 0,0 0 0,1 0 0,-1 0 0,0 0 0,0-1 0,1 1 0,-1 0 0,0 0 0,0-1 0,1 1 0,-1-1 0,0 1 0,1-2 0,2 0 2,-1-1 0,1 0 0,-1 0-1,0 0 1,0-1 0,0 1 0,0-1-1,-1 1 1,4-8 0,18-38 11,-24 48-30,47-125 159,-27 69-373,46-92-1,-56 136 49,-10 13 158,0 0 0,1 0 1,-1 0-1,0 0 0,0 0 1,1 0-1,-1 0 0,0 0 1,0 0-1,1 0 0,-1 0 0,0-1 1,0 1-1,1 1 0,-1-1 1,0 0-1,0 0 0,1 0 0,-1 0 1,0 0-1,0 0 0,1 0 1,-1 0-1,0 0 0,0 0 1,0 1-1,1-1 0,-1 0 0,0 0 1,0 0-1,1 1 0,0 1-17,1 1 0,-1-1 0,0 1 0,0 0-1,0 0 1,0-1 0,0 1 0,0 4 0,9 45 74,-4 2-1,1 106 1,-7-149-15,1 3 13,-1 0 0,-1 0 1,0-1-1,-1 1 1,0 0-1,-7 20 0,9-33-27,0 0 1,-1-1-1,1 1 0,-1 0 0,1 0 0,-1 0 0,0 0 0,1-1 0,-1 1 0,0 0 0,1 0 0,-1-1 0,0 1 0,0-1 1,0 1-1,1-1 0,-1 1 0,0-1 0,0 1 0,0-1 0,0 0 0,0 1 0,0-1 0,0 0 0,0 0 0,0 0 0,0 0 0,0 0 1,0 0-1,0 0 0,0 0 0,0 0 0,0-1 0,0 1 0,0 0 0,0 0 0,0-1 0,0 1 0,0-1 0,-1 0 0,-1-1 20,0 0-1,0-1 0,0 1 0,0-1 1,-4-5-1,3 4-131,0 0 0,0 0 0,-8-6 0,9 6 7,2 3 39,1 0 1,-1 0-1,1 0 0,-1 0 1,1 0-1,-1 0 0,0 1 1,0-1-1,1 0 0,-1 1 0,0-1 1,0 0-1,-1 0 0,2 1 40,0 0 0,-1 0 0,1 0 0,0 0 0,0 0-1,0 0 1,0 0 0,0 0 0,0 0 0,0 0-1,0 0 1,-1 0 0,1 0 0,0 0 0,0 0 0,0 0-1,0 1 1,0-1 0,0 0 0,0 0 0,0 0-1,0 0 1,0 0 0,-1 0 0,1 0 0,0 0 0,0 0-1,0 1 1,0-1 0,0 0 0,0 0 0,0 0-1,0 0 1,0 0 0,0 0 0,0 0 0,0 0 0,0 1-1,0-1 1,0 0 0,0 0 0,0 0 0,0 0-1,0 0 1,0 0 0,0 0 0,0 1 0,0-1 0,5 8-23,9 10-48,-10-14 71,0-1 0,1 1 0,-1-1 0,1 0 0,0-1 0,0 1 0,0-1 0,0 0 0,1 0 0,-1-1 0,0 1 0,12 0 0,-6-1 48,1 0 1,0-1 0,0-1 0,-1 0 0,16-3-1,-15 2-26,0-1 1,-1 0-1,1-1 0,-1 0 0,0-1 0,0 0 0,-1-1 0,0 0 0,17-12 0,-10 5 8,-14 12-44,0-1 1,0 0-1,-1 0 0,1 0 0,-1 0 0,4-5 0,-5 6 13,-1 1-1,0 0 0,1 0 1,-1-1-1,0 1 0,1 0 1,-1 0-1,0 0 0,1-1 1,-1 1-1,0 0 0,1 0 1,-1 0-1,0 0 0,1 0 0,-1 0 1,1 0-1,-1 0 0,0 0 1,1 0-1,-1 0 0,0 0 1,1 0-1,-1 0 0,1 0 1,-1 0-1,0 0 0,1 1 1,6-1 13,-6 0-29,13-3 108,-11 3-62,-1-1 0,0 0 1,0 0-1,0 0 0,0-1 1,0 1-1,0 0 0,0-1 0,-1 0 1,1 1-1,0-1 0,-1 0 1,3-3-1,6-6-2,-1-1-22,0 0 0,-1 0 0,0 0 0,-1-1 0,-1 0 0,0 0 0,0-1 0,3-17 0,-6 23-184,-5 12 58,-4 17 36,-11 180-139,16-192 286,0 0-1,2 17 1,-1-23-62,0 0-1,1 0 1,-1-1 0,1 1 0,0 0-1,0-1 1,0 1 0,0 0-1,0-1 1,0 1 0,1-1 0,-1 0-1,3 3 1,-2-4 33,0-1 0,-1 0 0,1 1 0,0-1 1,0 0-1,-1-1 0,1 1 0,0 0 0,0 0 0,-1-1 0,1 1 0,0-1 0,-1 1 0,3-2 0,2-1-4,0 0 0,-1-1 0,1 1 0,-1-1 0,0 0 0,0-1 0,-1 1-1,5-7 1,-2 2 3,0-2-1,-1 1 0,9-20 0,36-106-37,-46 119 33,20-49-25,2 1 0,3 2-1,3 0 1,42-59 0,-61 102-26,-1 0 33,15-26 0,-13 20 91,-12 20-76,1 0 0,0 0 0,-1 0 1,-1 0-1,1-1 0,2-9 0,-4-12-478,-9 40 6,3-4 345,1 0 0,-1 0 0,-6 18 0,2 2 108,-7 18 23,2 1 0,-13 76 0,8 67-207,17-144 263,2 0 0,8 54 1,-7-93-65,0 0 0,1-1 0,-1 1 1,2 0-1,-1 0 0,1-1 0,0 1 1,0-1-1,1 0 0,0 0 0,0 0 0,0-1 1,8 9-1,-9-12 16,0 1 0,0-1 1,0 0-1,1 0 0,-1 0 0,0 0 0,1 0 1,0-1-1,-1 1 0,1-1 0,0 0 1,-1 0-1,1-1 0,0 1 0,0-1 0,0 0 1,0 0-1,0 0 0,0 0 0,-1-1 0,1 0 1,0 1-1,0-1 0,-1-1 0,1 1 1,4-3-1,1 0-19,1-1 1,-1-1-1,0 0 1,-1 0-1,0 0 1,9-10-1,41-49-10,-40 43-43,-2 0-9,-1 0 1,-1-1 0,18-39-1,-23 48-97,-5 12 40,-3 8 105,-2 58-345,3 74 294,-1-128 81,1 0 0,0 0 0,1 0-1,6 16 1,-9-26-17,1 1-1,-1 0 1,0-1 0,0 1-1,0-1 1,1 1 0,-1-1-1,0 1 1,1-1 0,-1 1-1,0-1 1,1 1 0,-1-1-1,1 0 1,-1 1 0,1-1-1,-1 0 1,1 1 0,-1-1-1,1 0 1,-1 0 0,1 1-1,-1-1 1,1 0 0,1 0-1,-1 0 8,0 0 0,-1 0 0,1 0 0,0-1 0,0 1-1,0 0 1,0-1 0,0 1 0,0-1 0,-1 1 0,1-1-1,0 1 1,0-1 0,0-1 0,4-2 48,-1-1 0,0 0-1,5-9 1,-8 12-74,13-24-40,-1 0 0,-2 0 0,11-37 0,-7 21 101,-6 14-186,-6 25-234,-1 8 288,-1 10 109,-2 34-169,-1-22 65,2 0-1,4 29 0,-3-49 132,0-1 0,0 1 0,1-1 0,0 0 0,5 13 0,-7-19-50,0 0 1,1 0-1,-1 0 1,0 1-1,0-1 1,1 0 0,-1 0-1,0 0 1,1 1-1,-1-1 1,0 0-1,0 0 1,1 0-1,-1 0 1,0 0-1,1 0 1,-1 0-1,0 0 1,1 0-1,-1 0 1,0 0 0,1 0-1,-1 0 1,0 0-1,1 0 1,-1 0-1,0 0 1,1 0-1,-1-1 1,0 1-1,1 0 1,-1 0-1,0 0 1,0 0 0,1-1-1,-1 1 1,0 0-1,0 0 1,1-1-1,-1 1 1,0 0-1,0 0 1,1-1-1,12-15 154,-11 13-141,55-80 6,8-20-479,-64 102 388,-1 0-1,1-1 1,0 1-1,0 0 1,0 0-1,-1 0 1,1 0 0,0 0-1,1 0 1,-1 0-1,2-1 1,-3 1 50,1 1 1,-1 0-1,0 0 1,0 0-1,1 0 1,-1 0 0,0 0-1,0 0 1,1 0-1,-1 0 1,0 0-1,0 0 1,1 0-1,-1 0 1,0 0-1,0 0 1,1 0-1,-1 0 1,0 1 0,0-1-1,1 0 1,-1 0-1,0 0 1,0 0-1,1 1 1,4 10-201,-4-6 208,0 0 0,1-1 0,-1 1 0,1 0 0,0-1 0,0 1-1,1-1 1,0 1 0,-1-1 0,1 0 0,1 0 0,-1-1 0,7 7 0,-5-6 41,1 0 1,0 0-1,0-1 0,1 1 1,-1-1-1,0-1 0,1 1 1,0-1-1,7 2 1,-3-2 37,0-1 1,0 0 0,0 0-1,-1-1 1,1 0 0,0-1-1,0-1 1,0 1 0,-1-2-1,1 1 1,-1-2 0,20-8-1,-23 9-33,0-1 0,-1 0-1,1-1 1,-1 1-1,0-1 1,-1 0 0,1-1-1,-1 1 1,0-1-1,-1 0 1,1-1-1,-1 1 1,0-1 0,-1 0-1,1 1 1,2-12-1,1-2 142,6-36 0,-12 50-213,0 0 0,0 0 1,-1 0-1,0 0 0,0 0 1,0 0-1,-1 0 0,0 0 1,0 0-1,-4-11 0,4 15 7,1 1 0,-1-1 0,0 1 0,0-1-1,0 1 1,0 0 0,0-1 0,0 1 0,0 0-1,0 0 1,0-1 0,0 1 0,-1 0 0,1 0-1,0 0 1,-1 0 0,1 1 0,-1-1 0,1 0-1,-1 1 1,0-1 0,1 1 0,-1-1 0,1 1-1,-1 0 1,0 0 0,1 0 0,-1 0 0,0 0-1,1 0 1,-1 0 0,0 0 0,1 0 0,-1 1-1,0-1 1,1 1 0,-1 0 0,1-1 0,-3 2-1,-3 2 1,1 0 0,0 0-1,0 0 1,0 1 0,1 0-1,0 0 1,-9 10 0,7-6 44,1 0 1,1 0-1,-1 0 0,2 1 1,-1 0-1,1 0 1,1 0-1,0 1 1,0-1-1,1 1 0,0 0 1,1-1-1,0 22 1,1-26 1,0 1 1,1-1 0,0 1-1,0-1 1,1 0-1,0 1 1,0-1 0,0 0-1,1 0 1,0 0-1,0-1 1,0 1 0,1-1-1,0 1 1,0-1 0,0-1-1,1 1 1,0 0-1,-1-1 1,1 0 0,1 0-1,-1-1 1,1 1-1,8 3 1,-8-5-285,0 0 0,0 0 1,1 0-1,-1-1 0,7 1 0,18 0-4110,-31-2 4221,1 0 0,-1 0 1,1 0-1,-1 0 0,1 0 0,-1 0 1,0 0-1,1 0 0,-1 0 0,1 0 0,-1 0 1,1 0-1,-1 0 0,1 0 0,-1 0 1,0 0-1,1-1 0,-1 1 0,1 0 0,-1 0 1,0 0-1,1-1 0,-1 1 0,1 0 1,1-3-1223,-2 2 1222,0 1 0,1-1 0,-1 1 1,0 0-1,0-1 0,0 1 0,0-1 0,0 1 1,0-1-1,0 1 0,0-1 0,0 1 1,0-1-1,0-8-2999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4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666 261 4992,'-28'-13'2240,"23"17"-1952,2-8 576,6 4-544,-3-5-352,11 2 0</inkml:trace>
  <inkml:trace contextRef="#ctx0" brushRef="#br0" timeOffset="1">0 123 6656,'4'-14'3008,"26"-7"-2624,-8 8 224,3 5-416,22-8 0,9 4-128,10-6 160,6 9-128,-16 1-512,-4 4 192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41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 5632,'-37'-3'2560,"41"3"-2208,1 0-352,0 0-64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10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553 103 2560,'4'-3'6328,"-6"-6"-4022,-7-13-2717,7 16 1084,0 3-629,0-1 0,0 1 1,0-1-1,-1 1 1,1-1-1,-1 1 0,1 0 1,-1 0-1,0 0 1,0 1-1,-1-1 1,1 1-1,0 0 0,-1 0 1,0 0-1,1 0 1,-1 0-1,0 1 0,0 0 1,-5-2-1,-2 1 27,-1 0 0,1 0 0,-1 1 0,0 0 0,1 1 0,-14 2 0,6 0-39,0 2-1,0 0 1,1 1 0,-1 1 0,1 0 0,1 1-1,-1 2 1,-26 15 0,30-14 55,0 0 0,0 1 0,1 0 0,0 1 1,1 0-1,0 1 0,1 0 0,1 1 0,-16 26 0,15-18 139,0 1 0,-13 43 0,23-63-173,0 0 1,0-1 0,1 1 0,-1 0 0,1 0 0,0 0 0,0-1 0,0 1 0,0 0-1,0 0 1,0 0 0,1-1 0,0 1 0,-1 0 0,1 0 0,0-1 0,0 1-1,0-1 1,1 1 0,-1-1 0,1 1 0,-1-1 0,1 0 0,0 0 0,0 0 0,0 0-1,0 0 1,5 3 0,-2-1 43,1 0-1,0 0 0,0-1 1,0 0-1,1 0 1,-1-1-1,1 1 0,7 0 1,59 9 566,-50-9-578,32 2 57,-1-2 1,0-2-1,55-6 1,-58-1-2423,75-18 1,-13-10-622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41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 5728,'-14'-5'2592,"14"10"-2240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4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4064,'22'-3'12485,"-19"-2"-11751,-3 4-727,0 1 0,0 0 0,0 0 0,0 0 0,0 0 0,0-1 0,0 1 0,1 0 0,-1 0 0,0 0 0,0-1 0,0 1 0,0 0 0,0 0 0,0 0 0,0-1 0,0 1 0,0 0 0,0 0 0,0-1 0,0 1 0,0 0-1,0 0 1,0 0 0,0-1 0,-1 1 0,1 0 0,0 0 0,0 0 0,0 0 0,0-1 0,0 1 0,0 0 0,-1 0 0,1 0 0,0 0 0,0-1 0,0 1 0,-1 0 0,0-5 62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5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3552,'3'-2'2158,"-1"13"116,-1 8-1260,6 32 0,0-3-434,29 256 1704,-7-78-696,5 37-410,-23-186 1493,-10-83-1815,-2-20-562,1 12-163,-1-36-215,4-90-51,-2 87-38,-1 30-1478,0 21 1553,-4 5 26,5-67 2184,-1 59-2140,0 0 1,1 1 0,0-1-1,3-9 1,-2 9-212,-1 0 1,1-1-1,-1 1 1,0-1-1,0-6 1,-3-6 630,-1 0 0,0 0 0,-10-30 0,9 33-424,1 1 1,0 0-1,1-1 0,-1-17 1,4-64-5,0 38-85,0 47 55,1-1 1,-1 1-1,2 0 1,0 0-1,0-1 0,1 2 1,0-1-1,1 0 0,0 1 1,1 0-1,0 0 0,12-14 1,-17 22 18,1-1 0,0 1 1,0 0-1,1 0 0,-1 0 0,0 0 0,1 0 1,-1 1-1,1-1 0,0 1 0,-1 0 1,1-1-1,0 1 0,0 0 0,4 0 1,-5 0 24,0 1 1,0 0-1,1 0 1,-1 0-1,0 0 1,1 1-1,-1-1 1,0 1-1,0-1 1,0 1-1,1 0 0,-1-1 1,0 1-1,0 0 1,0 1-1,0-1 1,-1 0-1,1 1 1,0-1-1,2 3 1,3 4 48,0 1 0,0 0 0,0 0 0,-1 1 0,8 17 0,-4-3 148,10 33 0,-16-44-48,-1 0 1,-1 0-1,0 0 1,-1 1-1,-1-1 1,0 0-1,0 1 0,-4 20 1,3-27-59,-1 1-1,0-1 1,0 0 0,0 0-1,-1 0 1,0 0 0,0-1-1,-1 1 1,0-1 0,0 1-1,0-1 1,-1-1 0,0 1-1,0-1 1,0 0 0,-13 9-1,11-9 44,0-1 0,-1 1-1,0-1 1,-13 4-1,17-7-416,-1 0 1,0 0-1,1-1 0,-1 0 0,0 0 1,0 0-1,1 0 0,-1-1 0,0 0 1,-5-1-1,3 1-2619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53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61 299 4224,'0'-2'186,"-1"0"0,1 0 1,-1 0-1,1 0 0,0 0 0,0 0 1,0 0-1,0 0 0,0 0 0,0 1 1,0-1-1,2-4 0,-2 6 55,0-1 1,0 0-1,0 1 0,0-1 0,0 0 0,1 1 1,-5-9 3445,2 14-2530,-21 86 622,-2 16-813,22-88-735,0 0 0,2 0 0,1 36 0,1-48-178,-1 4 116,1-1 0,0 0 0,1 1 0,4 11 0,-6-20-130,1-1 0,-1 1 1,1-1-1,-1 1 0,1-1 0,0 1 1,0-1-1,-1 1 0,1-1 1,0 0-1,0 0 0,1 1 0,-1-1 1,0 0-1,0 0 0,0 0 0,1 0 1,-1 0-1,1 0 0,-1-1 1,0 1-1,1 0 0,0-1 0,-1 1 1,1-1-1,-1 1 0,1-1 1,0 0-1,-1 0 0,1 0 0,-1 0 1,1 0-1,0 0 0,2 0 0,0-2 4,0 1-1,-1-1 0,1 1 1,-1-1-1,1-1 0,-1 1 1,1 0-1,-1-1 0,0 1 0,0-1 1,0 0-1,-1 0 0,1 0 1,2-5-1,6-8 97,14-30 0,-17 31-54,31-74-330,-32 72-1,-4 8 7,-2 4-156,0 16 218,-1-11 176,-1 36 151,2 0-1,2 0 1,8 43 0,-10-76-55,1 1 1,-1 0-1,1 0 1,-1-1-1,4 6 1,-4-8-63,0 1 0,0-1 0,0 0 0,0 0 0,0 1 0,0-1 1,0 0-1,0 0 0,1 0 0,-1 0 0,0 0 0,1 0 0,-1-1 0,0 1 0,1 0 1,1 0-1,2-1 32,-1 0-1,0 0 1,1-1 0,-1 1 0,0-1 0,0 0-1,0 0 1,1-1 0,-1 1 0,0-1 0,4-3 0,5-2 95,23-17 0,-18 10-102,-2-1 0,1-1 0,-2 0 0,0-1 0,14-21 0,56-101 115,-48 74-107,91-150-98,-104 170 77,-16 29-57,15-22 0,-30 109-670,6-42 655,-1 39 89,3-1 0,17 110 1,-12-136 103,2-1 1,2 0 0,21 58-1,-19-78-606,-11-19 201,0 0 0,-1 0 0,1 0 0,0 0 1,0 0-1,0 0 0,0-1 0,0 1 0,0 0 0,0 0 0,0-1 0,1 1 1,-1-1-1,0 1 0,0-1 0,3 1 0,-4-1 66,0 0 0,1 0 1,-1 0-1,1 0 0,-1-1 0,1 1 0,-1 0 0,0 0 0,1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54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81 7232,'-35'-18'2314,"28"15"-1396,17 2 3471,69-12-740,40-2-2557,-15 4-769,88-8-1046,-185 18 265,1 1 0,-1 0 0,0 1 1,13 1-1,-17-1-167,0 0 0,0 0 0,0 0 0,0 0 0,0 1 0,0-1 0,0 1 0,0-1 0,-1 1-1,1 0 1,-1 0 0,1 1 0,1 2 0,12 14-2601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56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65 3328,'-15'-21'1420,"14"20"-1298,1 0 0,-1 0 1,1 0-1,-1 0 0,1 0 1,0 0-1,-1 0 0,1 0 1,0 0-1,0-1 0,0 1 1,0 0-1,0 0 0,0 0 1,0 0-1,0 0 0,0 0 0,1-2 1,-1 2 74,0 0 0,1 0-1,-1 0 1,0 0 0,0 0 0,0-1 0,0 1 0,0 0 0,0 0 0,0 0-1,0 0 1,0-1 0,0 1 0,-1 0 0,1-1 0,0 2-173,0 0-1,0-1 1,-1 1 0,1 0 0,0 0-1,0 0 1,0 0 0,0 0 0,0 0-1,0 0 1,0-1 0,0 1 0,0 0-1,0 0 1,0 0 0,0 0 0,0 0-1,-1 0 1,1 0 0,0 0 0,0 0-1,0 0 1,0 0 0,0 0 0,0 0-1,0 0 1,0 0 0,-1 0 0,1 0-1,0 0 1,0 0 0,0 0 0,0 0-1,0 0 1,0 0 0,-1 0 0,1 0-1,0 0 1,0 0 0,0 0 0,0 0 0,0 0-1,0 0 1,0 0 0,-5 11 743,1 5-308,2 1 1,0 1-1,0 21 0,5 54 550,-1-71-713,62 657 2727,-49-540-879,-14-149-2063,1-1 0,0 1 0,0-1 0,1 1 0,6-13-1,1-8-69,1-8 37,1-5-185,1 1 0,2 0-1,25-49 1,-38 87 100,1 1 1,0 0-1,1 0 0,-1 0 1,0 1-1,1-1 0,0 1 0,0 0 1,0 0-1,0 0 0,1 1 1,-1-1-1,1 1 0,6-3 0,-8 4 33,0 0 0,0 0 0,0 1 0,1-1 0,-1 1-1,0-1 1,0 1 0,1 0 0,-1 0 0,0 0 0,0 1-1,1-1 1,-1 1 0,0 0 0,0 0 0,0 0 0,0 0-1,0 0 1,0 1 0,0-1 0,0 1 0,-1 0 0,5 3-1,-1 2-9,1 0 0,-1 1 0,-1 0 0,1 0-1,-2 0 1,1 1 0,-1-1 0,0 1 0,0 1-1,-1-1 1,-1 0 0,0 1 0,2 10 0,-1 10 82,-1-1 0,-1 0 1,-4 32-1,2-39 4,-2 0-1,0-1 1,-1 1 0,-2-1-1,0 0 1,-14 32-1,18-48-50,-1 0 0,0 0 0,0 0 0,-1 0-1,1-1 1,-1 1 0,0-1 0,0 0 0,-1 0-1,1-1 1,-1 1 0,0-1 0,0 0 0,0 0-1,0 0 1,0-1 0,-1 0 0,1 0 0,-1 0-1,0-1 1,1 0 0,-1 0 0,0 0 0,0-1-1,0 0 1,1 0 0,-1 0 0,0-1 0,-7-1-1,3 0 8,0 0 0,1 0 0,-1 1-1,-12 0 1,20 1-16,1 0-1,-1 0 1,1 0 0,-1 0 0,1-1-1,0 1 1,-1 0 0,1-1 0,-1 1-1,1-1 1,0 1 0,-1-1 0,1 0-1,0 1 1,-1-1 0,1 0-1,0 0 1,0 0 0,-2-2 0,-2-2 593,48 2-16863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5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11 338 2400,'-11'1'9304,"12"-9"-8592,3-19 197,-3 21-674,0-1 0,0 1 1,1-1-1,4-12 0,7-13 646,36-62 0,-42 83-746,1 1 1,0 0-1,0 0 1,1 1-1,0 0 1,1 0-1,0 1 1,20-14-1,-26 20-107,3-2-22,0-1 0,0 1 1,0 1-1,1 0 0,-1 0 1,1 0-1,0 1 0,0 0 0,9-1 1,-15 3 14,0 0 0,-1 0 1,1 0-1,-1 0 0,1 1 0,-1-1 0,1 1 1,-1-1-1,0 1 0,1 0 0,-1-1 1,1 1-1,-1 0 0,0 0 0,0 0 1,0 0-1,1 0 0,-1 0 0,0 0 1,0 0-1,0 1 0,-1-1 0,1 0 1,0 1-1,0-1 0,-1 1 0,1-1 0,-1 0 1,1 1-1,-1-1 0,0 1 0,1-1 1,-1 4-1,1 5 51,-1 1 0,0-1 0,0 0 1,-2 11-1,0-8-57,-4 39 254,-15 55-1,10-54 219,11-53-476,0 0-1,0 0 0,0 0 0,0 0 0,1 0 1,-1 0-1,0 0 0,0 0 0,0-1 0,0 1 0,0 0 1,0 0-1,0 0 0,0 0 0,0 0 0,0 0 1,0 0-1,0 1 0,1-1 0,-1 0 0,0 0 0,0 0 1,0 0-1,0 0 0,0 0 0,0 0 0,0 0 1,0 0-1,0 0 0,0 0 0,0 0 0,0 0 0,0 0 1,0 0-1,0 0 0,0 0 0,0 0 0,0 0 1,1 0-1,-1 0 0,0 0 0,0 1 0,0-1 0,0 0 1,0 0-1,0 0 0,0 0 0,0 0 0,0 0 1,0 0-1,0 0 0,0 0 0,0 0 0,0 0 0,0 0 1,0 0-1,0 1 0,0-1 0,0 0 0,0 0 1,-1 0-1,10-8 306,13-20-155,-15 18-86,26-29-119,1 0 0,2 3 0,59-47 0,-94 82 41,8-7-154,1 0-1,1 2 0,-1-1 0,1 1 1,14-5-1,-25 11 157,1-1 0,0 1-1,-1 0 1,1 0 0,-1 1-1,1-1 1,0 0 0,-1 0 0,1 0-1,0 0 1,-1 0 0,1 1 0,-1-1-1,1 0 1,-1 1 0,1-1 0,0 0-1,-1 1 1,1-1 0,-1 1 0,0-1-1,1 1 1,-1-1 0,1 1 0,-1-1-1,0 1 1,1-1 0,-1 1-1,0-1 1,1 1 0,-1 0 0,0-1-1,0 1 1,0-1 0,0 1 0,0 0-1,1 0 1,4 32 17,-5-26-5,2 9 88,-1 0 0,-2 17-1,0-7 32,15-43 756,-9 5-945,0 0 0,1 1 1,0 0-1,1 0 0,0 1 1,0 0-1,1 0 0,1 1 1,0 0-1,0 0 0,1 1 1,16-11-1,-26 19 47,0 0-1,1 0 0,-1 1 1,1-1-1,-1 0 1,0 0-1,1 0 1,-1 0-1,1 0 1,-1 1-1,0-1 1,1 0-1,-1 0 1,0 1-1,1-1 0,-1 0 1,0 0-1,0 1 1,1-1-1,-1 0 1,0 1-1,0-1 1,1 0-1,-1 1 1,0-1-1,0 1 1,0-1-1,0 0 0,0 1 1,1-1-1,-1 1 1,0-1-1,0 1 1,4 15-74,0 15 186,-2 0 0,-2 51 0,-1-50-15,1 1 0,5 39 0,-4-70-64,-1 0 0,0-1 0,1 1 0,-1 0 0,1 0 0,-1 0 0,1-1 0,0 1 0,0 0 0,0-1 0,0 1 0,0-1 0,2 3 0,-2-4-7,0 1 0,0-1 0,-1 1-1,1-1 1,0 0 0,0 1-1,0-1 1,0 0 0,0 0 0,0 0-1,0 1 1,-1-1 0,1 0-1,0 0 1,0-1 0,0 1 0,0 0-1,0 0 1,0 0 0,0-1-1,0 1 1,-1 0 0,1-1 0,0 1-1,0 0 1,0-1 0,-1 1 0,1-1-1,0 0 1,0 0 0,248-162-468,-93 74 369,-139 79 66,23-19 1,-23 14-165,-29 25-504,2 0 699,-1 1 0,2-1-1,-1 1 1,2 1 0,-1 0-1,2 0 1,-11 21 0,16-28 13,0 0 0,0 0 1,0 0-1,1 0 1,0 1-1,0-1 1,0 1-1,0-1 1,1 1-1,0-1 0,0 1 1,1-1-1,-1 1 1,1-1-1,0 0 1,1 1-1,-1-1 1,1 0-1,0 0 1,0 0-1,1 0 0,0 0 1,4 6-1,-7-10-14,1 0-1,0 0 1,0 0-1,-1 0 0,1 0 1,0 0-1,0 0 1,0 0-1,0 0 0,0 0 1,1 0-1,-1 0 0,0-1 1,0 1-1,0-1 1,1 1-1,-1-1 0,0 1 1,1-1-1,-1 0 1,0 1-1,1-1 0,-1 0 1,0 0-1,1 0 1,-1 0-1,1 0 0,-1 0 1,0-1-1,1 1 1,-1 0-1,0-1 0,1 1 1,-1-1-1,0 1 0,0-1 1,2-1-1,2-2 33,0 0 1,0-1-1,0 0 0,0 0 0,-1 0 1,4-7-1,-6 9-10,8-10-19,-2-1 0,0 0 0,-1-1 0,0 1 0,-1-1 0,0 0 0,-2-1 1,0 1-1,0-1 0,1-30 0,-4 44-80,-1 0 0,0 1 1,0-1-1,0 0 0,-1 0 1,1 0-1,0 0 0,-1 0 1,1 0-1,-1 1 0,0-1 1,1 0-1,-1 0 0,0 1 1,-1-3-1,1 5 28,0-1 0,0 1-1,1-1 1,-1 1 0,0 0-1,1-1 1,-1 1 0,0-1 0,1 1-1,-1 0 1,1 0 0,-1-1 0,1 1-1,0 0 1,-1 0 0,1 1-1,-2 4 38,0 1-1,0 0 1,1 0-1,0 0 1,0-1-1,1 1 1,0 0-1,1 8 1,0 1 103,1 1 0,6 19 1,-4-20 5,1 0 0,0 0 0,10 19 0,-15-34-93,0-1 0,0 1 0,1-1 1,-1 1-1,0-1 0,0 1 0,1-1 1,-1 1-1,0-1 0,0 1 0,1-1 1,-1 0-1,1 1 0,-1-1 0,0 1 1,1-1-1,-1 0 0,1 1 0,-1-1 1,1 0-1,-1 0 0,1 1 0,-1-1 1,1 0-1,-1 0 0,1 0 0,-1 0 1,1 0-1,-1 1 0,1-1 0,0 0 1,-1 0-1,1 0 0,-1-1 0,1 1 1,-1 0-1,1 0 0,-1 0 0,1 0 1,-1 0-1,1-1 0,-1 1 0,1 0 1,-1 0-1,1-1 0,-1 1 0,1 0 1,-1-1-1,1 1 0,-1-1 0,1 0 0,2-3 49,1 0 0,-1 0 0,-1-1 0,5-7 0,-5 8-56,10-19-48,1 1 0,1 1 1,1 0-1,1 1 1,1 0-1,32-28 0,-46 46 10,0-1 0,0 1-1,0 0 1,1 0-1,-1 0 1,1 0-1,-1 1 1,1-1 0,0 1-1,-1 0 1,1 0-1,0 0 1,0 1-1,4-1 1,-5 1 18,0 1 1,0-1-1,0 1 0,0 0 1,1 0-1,-1 0 0,0 0 1,-1 0-1,1 1 0,0-1 0,0 1 1,-1 0-1,1 0 0,0 0 1,-1 0-1,0 0 0,3 4 1,20 24 247,41 68 1,-11-14 186,-51-78-392,4 6 4,1 0-1,0-1 1,1 0 0,0 0 0,20 15 0,-28-24-166,1 0 0,0 0 0,0-1 0,0 1 0,0 0 0,0-1 0,0 0 1,1 0-1,-1 0 0,0 0 0,1-1 0,3 1 0,-2-1-1158,0 0 1,-1-1-1,1 1 0,-1-1 0,6-2 0,-9 3 932,1-1 0,-1 1 0,0-1 0,1 0 0,-1 0 0,0 1 0,0-1 0,1 0 0,-1 0 0,0 0 0,0 0 0,0 0 0,0-1 0,0 1 0,0 0 0,-1 0 1,2-2-1,-1 1-28,9-11-2271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4:59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624 0 6816,'-16'2'3105,"1"7"-2890,6-3 299,3-3 45,-1 0-1,2 1 0,-1 0 0,0 0 0,-9 10 1,-111 90 2771,-15 12-2063,-44 69-569,159-158-1102,-14 16-2171,37-38 1221,-1 0 1,1 1-1,-6 10 0,7 0-1483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5:02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59 3328,'-2'1'185,"1"-1"-128,1 0-1,0 0 1,-1 0 0,1 0 0,0 0-1,-1 0 1,1 0 0,0 0 0,-1 0-1,1 0 1,0 0 0,0 0 0,-1-1 0,1 1-1,0 0 1,-1 0 0,1 0 0,0 0-1,-1 0 1,1-1 0,0 1 0,0 0-1,-1 0 1,1 0 0,0-1 0,0 1 0,0 0-1,-1 0 1,1-1 0,-2 1 685,-1 0 0,1-1 0,0 1 0,-1-1 0,1 1 0,-20-10 8725,41 5-8731,2 2-449,36-2 0,4-1-98,233-17 88,-262 22-216,106 1 92,-8 1 159,-75-1-214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5:03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22 210 3488,'-21'14'16590,"61"-25"-14237,30-20-1161,120-38 0,126-8-1128,-242 56-784,-43 11-1280,-7 5 576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1888,'0'0'13424,"-4"4"-13131,-1 5-116,0 0 1,0 1 0,1-1-1,-3 12 1,2-6-122,0 2 84,1-1 1,1 1 0,-3 34-1,1 0 12,2-36-118,-6 44 416,-2 86 0,8 77 888,3-221-820,0-3-1290,1 0 76,0-1-1,-1 1 1,1 0-1,0-1 0,1 1 1,-1 0-1,2-3 1,0 0-592,5-10-1053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35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27 1728,'0'-4'11384,"-1"3"-11782,-4-2 644,0 0-1,0 0 0,0 1 1,0 0-1,0 0 0,-1 0 1,1 1-1,-1 0 0,1 0 1,-1 0-1,1 0 0,-1 1 1,-6 1-1,-22 0 301,25-1-497,1 0-1,-1 1 1,1 0-1,0 0 1,-11 3-1,0 2-30,6-2-11,-1 0 1,-21 11-1,30-12-8,0 0-1,0 0 0,1 1 0,-1-1 1,1 1-1,0 0 0,0 0 1,0 1-1,1-1 0,-5 7 0,4-2 12,0-1 0,0 1 0,0 0-1,1 0 1,1 0 0,-1 1 0,0 14-1,0 7 91,1 32 0,3-46-84,0-1 0,1 1 0,1 0 0,1 0 0,0-1 0,2 0 0,-1 0 0,2 0 0,0-1 0,14 22 0,-18-31 25,1-1 0,-1-1 0,1 1 0,0 0 0,0-1 0,1 0 0,-1 0 0,1 0 0,0-1 0,0 1 0,6 2 0,-8-4-5,1-1 0,-1 0 1,1 1-1,0-1 0,0-1 0,-1 1 0,1-1 0,0 1 0,0-1 0,0 0 0,0 0 1,-1-1-1,1 1 0,0-1 0,0 0 0,-1 0 0,1 0 0,5-3 0,0 0-18,0-1 0,0 0 0,-1 0 0,0-1 0,0 0 0,0-1 0,-1 0 0,0 0 0,0 0 0,-1-1 0,0 0 0,0 0 0,-1-1 0,0 1 0,4-11 0,4-15-34,-3-1 0,0 0 0,6-53 0,-14 66 97,0 1 1,-2-1-1,0 1 0,-5-27 0,4 43-106,0-1 0,0 1 1,-1 0-1,0 0 0,0 0 1,0 0-1,-1 1 0,-5-10 1,7 13 11,1 0-1,-1 0 1,0 0 0,0 0 0,1 0 0,-1 0 0,0 1 0,0-1 0,0 0-1,0 0 1,0 1 0,0-1 0,-1 1 0,1-1 0,0 1 0,0-1-1,0 1 1,0-1 0,-1 1 0,1 0 0,0 0 0,0 0 0,-1 0-1,1 0 1,0 0 0,0 0 0,-1 0 0,1 0 0,0 1 0,0-1 0,0 0-1,-1 1 1,1-1 0,0 1 0,0-1 0,0 1 0,0 0 0,0-1-1,0 1 1,0 0 0,0 0 0,0 0 0,-1 1 0,0 1 28,0 1 0,1-1 1,-1 0-1,1 1 0,-1-1 1,1 1-1,0-1 0,1 1 0,-1-1 1,0 1-1,1 0 0,0 5 1,-1 7-2,-2 11 75,3 0 0,0-1 0,4 34 0,0-19 40,-1-5 125,11 52 0,-10-72-147,0 0-1,1 0 1,1-1-1,0 0 1,13 22-1,-15-32-52,0 1 0,0-1 0,1 1-1,0-1 1,0-1 0,0 1 0,1-1 0,-1 0-1,1 0 1,0 0 0,0-1 0,1 0 0,-1 0 0,0-1-1,1 1 1,0-2 0,0 1 0,-1-1 0,11 1 0,4 0-111,0-2 1,1-1-1,-1 0 1,38-8 0,-42 7-852,-16 3 684,0-1 1,0 0-1,0 0 1,1 0-1,-1-1 1,0 1-1,0 0 1,0 0-1,0-1 1,0 1-1,0 0 1,1-1-1,0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3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6 4320,'-8'-5'6397,"8"5"-6325,-3 0 244,0 0 0,0 0 0,-1 1-1,1-1 1,0 1 0,0 0 0,0-1 0,0 2 0,1-1-1,-1 0 1,0 0 0,0 1 0,1 0 0,-1-1 0,-4 5 0,5-4-276,1 0 0,-1 0 0,0 0 0,1 0 1,0 1-1,0-1 0,-1 0 0,1 1 1,1-1-1,-1 1 0,0-1 0,1 1 1,-1 0-1,1-1 0,-1 1 0,1-1 1,0 1-1,1 0 0,-1-1 0,1 4 0,0 2-6,0-1 73,0 0 1,0-1-1,1 1 1,4 10-1,-5-15-76,0 0-1,0 0 1,0 0-1,1 0 1,-1 0-1,1-1 1,-1 1-1,1 0 1,0-1-1,-1 1 1,1-1-1,0 0 1,0 1-1,0-1 1,0 0-1,0 0 1,5 1-1,-2-1 53,-1 0-1,1 0 0,0 0 0,0-1 0,-1 1 0,1-1 0,0 0 0,0-1 0,0 1 0,-1-1 0,8-2 0,3-2 108,-1-1-1,18-9 1,-15 6-58,-12 7-84,-1 0 1,0 0 0,0-1 0,-1 1 0,1-1-1,0 0 1,-1 0 0,0-1 0,0 1-1,0-1 1,0 1 0,0-1 0,3-8-1,-6 12-36,1-1 0,-1 0 0,0 0-1,1 0 1,-1 0 0,0 1-1,0-1 1,0 0 0,0 0-1,0 0 1,0 0 0,0 0 0,0 0-1,0 1 1,-1-1 0,1 0-1,0 0 1,0 0 0,-1 1-1,1-1 1,0 0 0,-2-1 0,1 0-9,-1 1 0,1-1 0,-1 1 0,1-1 0,-1 1 0,0 0 0,1 0 0,-1 0 0,-3-1 1,-1-1-69,-1 0 1,1 1 0,-1 0-1,-11-1 1,11 2-38,0 1 1,-1-1-1,1 2 1,-1-1-1,1 1 1,0 0-1,-1 1 0,1-1 1,-7 4-1,9-3-301,0 0-1,1 0 0,0 0 0,-1 1 1,1-1-1,0 1 0,0 0 0,0 0 1,1 1-1,-1-1 0,1 1 0,-1 0 1,1-1-1,-3 6 0,0 9-1414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37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3808,'0'-4'2342,"0"4"-2297,7-8 2189,-6 7-2024,0 0 0,0 0 0,0 0 0,0 0-1,1 0 1,-1 0 0,0 0 0,1 1 0,-1-1 0,0 0-1,1 1 1,1-1 0,-1 0-104,-1 1-1,1 0 1,-1 0-1,1-1 1,0 1-1,-1-1 1,1 0-1,1-1 1,18-5 464,3 2-210,-18 3-253,0 1 0,0 0 0,0 0 0,0 0 0,0 1 0,0-1 0,12 3 0,-8-1-57,0 0 0,0-1-1,0 0 1,0 0 0,0-1 0,10-2 0,5 0-90,-16 2 3,10-1 39,1 0 0,27 3-1,27 2-46,-20-2-54,92 4 286,-107-3-188,91 5-195,-31-13 351,-3 0-140,288-7 7,-294 9 79,-22-1-148,29-1-189,0-2 641,-28 1-399,103 5-78,1-1 576,-141 1-309,-11 0 9,0 0 0,0 2 0,0 0 0,0 2 0,37 7 0,-44-7-152,-11-2-101,-1 0 0,0 0-1,0 1 1,0-1 0,0 1-1,0-1 1,1 1 0,-1 0 0,0-1-1,0 1 1,0 0 0,-1 1-1,1-1 1,0 0 0,3 3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4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19 118 2912,'5'-5'12965,"43"-4"-10976,-24 4-2011,42-3 0,-9 2 167,120-31 36,-31 4-120,-110 27-145,1 2 0,40-1 0,-22 8 48,101 18 1,-99-12 682,-18-8-317,-38-1-271,-11 5-107,-8 15 90,15-17-37,0 0 1,0 1-1,0-1 1,0-1-1,-5 5 1,-27 15 87,-1-2 1,-47 20-1,-15 7-85,-69 54 226,61-40-65,31-20-338,47-25 195,0 2 0,2 1-1,0 1 1,-36 36-1,-11 16-9,60-59 16,1-1 0,-2 0 0,-19 13 0,19-23 299,-5 22-603,78-29 533,59-20 168,-11 2-143,-95 21-235,166-22 276,-150 22-299,0 1 0,-1 1 0,1 2-1,39 7 1,-48-3 70,-16-5-111,1 1-1,0-1 0,0 0 1,0 0-1,6 0 0,-10-1-30,0 0 0,0 0 0,1 0 0,-1 0 0,0 0 0,0 0-1,0 0 1,1 0 0,-1 0 0,0 0 0,0 0 0,0 0 0,0 0-1,1 0 1,-1 0 0,0 0 0,0 1 0,0-1 0,0 0 0,1 0 0,-1 0-1,0 0 1,0 0 0,0 1 0,0-1 0,0 0 0,0 0 0,0 0-1,1 0 1,-1 1 0,0-1 0,0 0 0,0 0 0,0 0 0,0 0-1,0 1 1,0-1 0,0 0 0,0 0 0,0 0 0,0 1 0,0-1 0,0 0-1,0 0 1,0 0 0,0 1 0,0-1 0,0 0 0,-1 0 0,1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49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1888,'8'-2'10544,"-8"2"-10414,3 21 1203,0 23-940,1 147 2534,-4-232-2318,1 12-561,-1 0 0,-1 0 0,-2 0 0,-6-33-1,7 57-98,1 1-1,1-1 1,-1 0-1,1 0 1,0 0-1,0 0 1,1-5-1,0-12-965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50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6 2560,'-1'-5'4726,"-5"8"-2255,3-1-2527,-41 31 2131,16-14-1502,2 1 1,0 2 0,1 0-1,-39 48 1,-73 112 296,40-32-224,91-139-646,-10 13-32,12-20-9,1 1 1,-1 0 0,1 0-1,1 0 1,-1 0-1,-2 7 1,2-7-2141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6:5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6 190 2912,'-5'-3'6006,"5"2"-5824,1-7 1738,8-10-1412,-9 18-479,5-6 169,-1-1 0,2 1 0,8-9 1,13-14 277,-19 20-391,-1 0-1,1 1 1,1 0 0,0 0-1,0 1 1,0 0-1,1 1 1,0 0-1,0 0 1,1 1 0,-1 0-1,1 1 1,12-3-1,-21 6-70,-1 1 1,1 0-1,0-1 0,0 1 0,-1 0 0,1 0 1,0 0-1,0 0 0,-1 0 0,1 1 0,0-1 1,0 1-1,-1-1 0,1 1 0,0-1 0,-1 1 1,3 1-1,-1 0-3,-1 1 0,0-1 1,1 0-1,-1 1 0,0 0 1,0 0-1,0-1 0,2 7 1,-2-5 33,0 1 1,-1-1 0,1 1-1,-1 0 1,0 0-1,0-1 1,-1 1 0,1 8-1,-4 41 309,1-39-292,0-6 15,0 1-1,-1-1 1,0 1 0,0-1-1,-1 0 1,-1 0-1,1-1 1,-1 1 0,-1-1-1,-11 14 1,6-11-36,0-1 1,0-1-1,-17 11 0,16-18 149,-1 0-158,20-1-472,-1-1 425,9 0-54,23 3 0,-33-2 63,1 0-1,-1 0 1,0 1 0,1 0 0,-1 0-1,0 0 1,7 5 0,-6-3 77,2 0 11,0 2 1,0-1-1,9 10 0,-15-14-24,-1 0-1,0 1 1,1-1 0,-1 1 0,0-1-1,0 1 1,0 0 0,0-1 0,0 1-1,0 0 1,-1 0 0,1-1-1,0 1 1,-1 0 0,0 0 0,1 0-1,-1 0 1,0 0 0,0 0 0,0 0-1,0 0 1,-1 2 0,1-2-24,0 0 36,-1 0-1,1-1 1,0 1-1,-1 0 0,1 0 1,-1 0-1,0-1 1,1 1-1,-1 0 1,0-1-1,0 1 1,0-1-1,0 1 0,0-1 1,-1 0-1,1 1 1,0-1-1,-1 0 1,1 0-1,-1 0 1,1 0-1,-1 0 0,1 0 1,-1 0-1,-3 1 1,-9 0 70,-1-1-1,1-1 1,0 0 0,-1-1 0,-15-3 0,26 4-121,-20-5-732,-1 0-1,0-1 0,-23-10 0,46 15 561,-27-8-1206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03.7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1 574 2720,'0'0'9749,"8"-1"-9029,-4-2-587,0 1 1,0-1 0,0 1-1,0-1 1,0 0-1,0-1 1,-1 1-1,1 0 1,-1-1-1,5-8 1,-3 6-23,0-1 0,12-10 1,83-66 304,122-77 0,-195 142-378,191-111 467,-181 110-471,1 2 1,0 1-1,2 2 0,44-9 0,-49 16 83,0 1-1,1 2 0,0 1 1,-1 2-1,1 1 0,0 2 1,-1 2-1,1 1 0,-1 2 1,39 12-1,-49-11 83,0 0 35,39 18 0,-40-19-53,-15-5 64,-61-2-16692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04.9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42 370 2400,'6'-7'10970,"1"-6"-10022,0 0-296,-3 7-570,-1 1 0,0-1 1,-1 0-1,0 0 0,0 0 0,3-12 0,7-21 26,20-43 336,-17 38-413,-10 31-56,0 0 0,-1-1 0,-1 0 0,0 0 0,1-23 0,-3 24-245,-1 13 261,0 0 0,0 0-1,0 0 1,0 0 0,0 0-1,0 0 1,0 0 0,0 0-1,0 0 1,0 0-1,1 0 1,-1 0 0,0 0-1,0 0 1,0 0 0,0 0-1,0 0 1,0 0-1,0 0 1,0 0 0,0 0-1,0 0 1,0 0 0,0 0-1,0 0 1,0 0-1,0 0 1,0 0 0,0 0-1,0 0 1,-2 27-295,-7 22 244,2-10 215,-20 61 1,22-85-95,0 0-1,-1-1 1,-1 0 0,0 0-1,-1 0 1,0-1 0,-12 14-1,-7 10 134,22-29 183,-1 0-1,-13 15 1146,23-25-1550,-1 0 0,1 0-1,-1 1 1,1 0-1,0 0 1,0 0-1,-1 0 1,1 0-1,0 1 1,0-1 0,8 1-1,-7 1-14,1 0 0,-1-1 0,1 2-1,-1-1 1,0 1 0,0-1 0,8 5 0,17 5-17,-1-1 242,-22-8-219,0 1-1,0-1 0,13 2 1,-13-3-67,-2 0 214,0 0 1,0-1 0,0 1-1,0-2 1,6 1 0,-10 0-75,0-1 0,0 1 1,0 0-1,0 0 1,0-1-1,0 1 0,0-1 1,0 1-1,0 0 1,-1-1-1,1 0 0,0 1 1,0-1-1,-1 1 1,1-1-1,0 0 0,-1 0 1,1 1-1,-1-1 0,1 0 1,-1 0-1,1 0 1,-1 0-1,1 1 0,-1-1 1,0 0-1,1 0 1,-1 0-1,0 0 0,0 0 1,0 0-1,0 0 1,0-2-1,0-3-41,-1-1 0,0 1 0,0 0 0,-1-1 1,0 1-1,0 0 0,0 0 0,-1 0 0,0 0 0,-4-6 0,-2-6-1082,8 18 909,1-1 1,-1 0 0,1 0-1,0 1 1,-1-1-1,1 0 1,0 0 0,0 0-1,0 1 1,-1-1-1,1 0 1,0 0-1,0 0 1,0 1 0,0-1-1,0 0 1,1 0-1,-1 0 1,0 0 0,0 1-1,0-1 1,1 0-1,-1 0 1,1 0 0,0-1-188,0 1 0,1 0-1,-1 0 1,1 0 0,-1 0 0,1 0 0,-1 0 0,1 0 0,0 0 0,0 0 0,1 0 0,25-8-1816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06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11 209 2816,'0'0'94,"0"-1"-1,0 1 1,0 0 0,0-1-1,-1 1 1,1 0 0,0 0-1,0-1 1,-1 1 0,1 0-1,0 0 1,0 0 0,-1-1-1,1 1 1,0 0 0,-1 0-1,1 0 1,0 0 0,-1 0-1,1 0 1,0 0 0,-1-1-1,1 1 1,0 0-1,-1 0 1,1 0 0,0 0-1,-1 0 1,1 1 0,0-1-1,-1 0 1,0 12 3356,1-4-3924,5 73 2266,9 108-242,0-1-417,-9-75 472,-4-113-1566,-1 0-1,0 0 1,1 0 0,-1-1 0,0 1 0,1 0-1,-1 0 1,0 0 0,0-1 0,1 1 0,-1 0-1,0 0 1,0-1 0,1 1 0,-1 0 0,0-1-1,0 1 1,0 0 0,0-1 0,1 1 0,-1 0-1,0-1 1,0 1 0,0 0 0,0-1 0,0 1-1,0 0 1,0-1 0,0 1 0,0-1 0,0-15-59,0 12 117,-2-116 426,4-138-305,0 235-232,1 0-1,1-1 0,1 1 1,0 1-1,2-1 1,1 1-1,12-23 1,-13 29 11,2 0 0,0 1 0,1 0 1,1 1-1,0 0 0,1 1 0,0 0 1,1 1-1,27-20 0,-36 29-38,1 0 0,-1 1 0,1-1 0,0 1 0,0 0 0,0 0 0,0 0 0,1 1 0,-1-1 0,0 1 0,10 0 0,-12 1 22,-1 0 0,1 1 0,0-1-1,0 1 1,0 0 0,0-1 0,-1 1 0,1 0 0,0 1-1,-1-1 1,1 0 0,-1 1 0,1 0 0,-1-1-1,0 1 1,1 0 0,-1 0 0,0 0 0,0 1-1,-1-1 1,1 0 0,2 5 0,3 6 53,0 0 0,-1 0 0,0 0 0,-1 0 0,-1 1 0,0 0 0,-1 0 0,-1 0 0,0 1 0,0-1 0,-2 0 0,-1 19 1,0-27 17,0 0 1,0 0-1,-1-1 1,0 1 0,0 0-1,-1-1 1,0 1-1,1-1 1,-2 0 0,-5 8-1,-1-2 100,1 0-1,-2-1 0,-13 11 0,18-17-57,-1 1-1,1-2 0,-1 1 0,0-1 0,0 1 0,0-2 0,0 1 0,0-1 0,-1 0 0,-7 0 0,-9 1-294,-42-1 0,66-2 193,-1 0-174,21 4-212,-9-2 326,1 1 1,-1 0 0,0 0-1,0 1 1,0 0 0,0 1-1,15 10 1,-22-12 67,1 1 0,-1 0 0,0 0 0,0 1 0,-1-1 0,1 1 0,-1 0 0,0 0 0,0 0 0,4 10 0,0 5-38,8 34 0,-11-37-19,4 16 101,-1 1 1,-2 0-1,-2 1 1,-1-1-1,-3 56 0,-1-79 68,0 0-1,0 1 1,-1-1-1,-1 0 0,0-1 1,0 1-1,-1-1 1,-7 12-1,11-20-64,-1 1 0,1-1 0,-1 0-1,0 0 1,0-1 0,0 1 0,1 0 0,-2 0 0,1-1-1,0 0 1,0 1 0,0-1 0,-1 0 0,1 0-1,0 0 1,-1 0 0,1 0 0,-1-1 0,1 1 0,-1-1-1,0 0 1,-2 1 0,-5-2 94,-1 1 0,1-2 0,0 1 0,-12-4 0,9 2-83,-15-5-391,-1 0 0,1-2 1,1-2-1,-35-18 0,60 29-59,0 0 1,0 0-1,-1 0 1,1-1-1,0 1 0,0-1 1,0 0-1,-2-2 0,4 3 285,0 1-1,0 0 1,-1-1-1,1 1 1,0 0-1,0-1 1,0 1-1,0 0 1,0-1-1,0 1 1,0 0-1,0-1 1,0 1-1,0 0 1,0-1-1,0 1 1,0 0-1,0-1 1,0 1-1,0 0 1,0-1 0,0 1-1,0 0 1,0-1-1,1 1 1,0-1-81,-1 0 0,1 0 1,0 1-1,0-1 1,0 0-1,0 0 1,0 1-1,0-1 0,0 1 1,0-1-1,2 0 1,24-8-3669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0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44 2144,'-37'-3'12986,"51"3"-11935,36-5 191,-3 3-428,59-11-1,3 0-312,-22 7-173,0 4-1,92 10 0,-169-6-314,-1 0-1,1 0 1,-1 1 0,10 4 0,-17-7 35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09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21 738 3552,'-6'-5'5002,"3"12"-2767,0 4-2100,0-1 1,1 1-1,1-1 1,-1 1-1,2 0 0,-1 0 1,2 0-1,-1 0 1,2 0-1,-1-1 0,1 1 1,1 0-1,0-1 1,0 0-1,1 0 0,1 0 1,7 13-1,-9-19-58,0-1 0,0 0-1,0 0 1,0 0 0,1 0 0,-1 0-1,1-1 1,0 0 0,0 0 0,7 3-1,-2-1 147,0-1-1,0 0 0,18 2 1,-23-5-156,-1 0 0,1 0 1,0 0-1,0-1 1,0 1-1,0-1 1,0 0-1,-1 0 1,1 0-1,0-1 1,-1 1-1,7-5 1,-7 5-13,-1-1-1,0 1 1,1-1 0,-1 0 0,0 0 0,0 0 0,0 0 0,0 0 0,-1 0 0,1 0-1,-1 0 1,1-1 0,-1 1 0,0-1 0,0 1 0,0-1 0,0 1 0,1-6-1,-2-4-42,0 1-1,0-1 0,-2 1 0,1 0 0,-2-1 0,1 1 0,-1 0 0,-1 0 0,0 1 0,-1-1 0,0 1 0,0 0 0,-1 0 0,-14-18 0,9 12 32,9 13-76,0-1-1,0 1 1,0-1 0,-1 1 0,1 0-1,-1 0 1,0 0 0,0 0 0,0 0-1,0 1 1,-1-1 0,-4-2-1,1 1-73,-8-4-85,15 8 158,0-1 0,-1 1 1,1 0-1,-1 0 0,1 0 0,-1 0 1,1-1-1,0 1 0,-1 0 0,1 0 1,-1 0-1,1 0 0,-1 0 0,1 0 1,-1 0-1,1 0 0,-1 0 1,1 0-1,-1 0 0,1 1 0,-1-1 1,1 0-1,-1 1 0,0 0 24,1 0-1,0 1 1,0-1 0,0 0-1,0 0 1,0 1 0,0-1-1,0 0 1,1 1-1,-1-1 1,0 0 0,1 0-1,-1 1 1,1-1 0,-1 0-1,1 0 1,0 2 0,2-1 40,0 0-1,0 1 1,0-1 0,1 0 0,-1 0 0,0-1 0,1 1 0,-1-1 0,1 1 0,0-1 0,-1 0 0,1-1 0,0 1 0,0-1 0,0 1 0,-1-1 0,1 0 0,5-1 0,7-1 103,-1-1 0,1 0 0,16-7 0,-17 6-125,7-3 38,0 0 1,-1-2-1,1 0 1,-2-1-1,0-1 1,28-20-1,-19 8 49,-1-2 0,-2 0 0,0-2 0,43-58 0,-54 64-43,-1 0-1,-2-1 1,0 0 0,-1-1 0,-1 0 0,-1-1-1,-2 0 1,0 0 0,-1-1 0,-2 1 0,0-1-1,-2-1 1,0-26 0,-2-20-681,-1 65 416,-2 7-168,-3 12-108,-27 128-287,-4 21 1296,30-130-445,-4 51 1,4-30 51,-5 37 99,-32 178 257,32-214-398,5-20 214,-12 36-1,18-68-188,1 1 0,0-1-1,-1 0 1,0 0 0,1 0 0,-1 1-1,0-1 1,1 0 0,-1 0-1,0 0 1,-1 1 0,0-4 501,3-6-731,6-38 600,5 3-520,-3 7-172,16-36 0,-12 30 203,-11 34-124,0 0 0,0 1 1,1-1-1,-1 1 0,2 0 0,5-10 1,-5 13 14,-3 3-196,4 22-257,-1 92 294,1-22 741,-5-87-416,0 0 0,0 1 1,1-1-1,-1 0 0,1 0 1,0 0-1,0 1 0,1-1 1,-1 0-1,1 0 0,0-1 1,0 1-1,0 0 0,1-1 1,3 5-1,-4-7-23,0 0-1,1 0 1,-1 0 0,0 0-1,1-1 1,-1 1 0,1-1-1,-1 0 1,1 0 0,-1 1-1,1-2 1,-1 1 0,0 0-1,3-1 1,4 1 80,7-2-36,-1 0 0,0 0 1,1-2-1,-1 1 0,-1-2 1,27-12-1,-33 14-34,-1-2 0,0 1 0,-1-1 0,1 0 0,-1 0 0,10-11 0,4-3-67,-13 11 96,0 0 0,0-1 0,0 0 0,-2 0 0,1-1 0,6-14 0,-3 6-149,-6 11 101,0 0 0,0-1 1,-1 1-1,0 0 0,0-1 0,0-9 1,1-45 61,-3 37-579,0 24 170,6 1 37,0 1 246,-1 0-1,1 0 1,-1 1-1,0 0 1,1 0-1,-1 0 0,0 0 1,8 6-1,0 0 91,-5-4-46,-1 1-1,0 0 1,7 6-1,-12-8 8,0-1 1,0 0-1,0 1 0,0-1 0,-1 1 0,1-1 0,-1 1 0,1 0 0,-1 0 0,0-1 0,0 1 0,1 5 0,1 16 75,-1-1 0,-1 1 0,-1 0 0,-6 44 0,5-63-31,1 0 0,-1 1 1,1-1-1,0 0 1,0 1-1,1-1 0,0 0 1,0 0-1,0 0 0,3 10 1,-2-13 1,-1 0 0,0 1 0,1-1 0,-1 0 0,1 0 0,0 0 0,0 0 0,0 0 0,0 0 0,0-1 0,0 1 0,0-1 0,1 1 0,-1-1 0,0 0 0,1 0 0,-1 0 1,1 0-1,-1 0 0,1-1 0,4 1 0,-1 0-3,0-1 1,1 0-1,-1 0 1,0-1-1,0 0 1,0 0-1,0 0 1,0-1-1,0 0 1,-1 0-1,9-4 0,12-4-75,-14 5-736,0 0 0,11-7 0,18-8-4497,-21 13 2894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14.6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0 862 1888,'5'6'4144,"-4"-6"-4038,13-4 1753,13-11-331,-2-2-886,-18 13-493,0-1 0,0 1 0,-1-1 0,0 0 0,0-1 0,10-11 0,-6 3 7,-1 0-1,0-1 0,-2 0 0,1-1 1,-2 1-1,0-1 0,0-1 0,3-22 1,-1-24 873,0-124 0,-3 195-1557,5 2 599,-9-9-50,1 1 0,0-1-1,-1 1 1,1 0 0,-1-1-1,0 1 1,1 0 0,-1 0 0,0 0-1,1 3 1,-1-1-16,1-1 0,-1 0 0,1 0 0,0 0 0,0 0 0,0 0 0,3 3 0,-3-4-7,-1 0 1,1 0-1,0 1 1,-1-1-1,1 0 1,-1 1-1,0-1 0,0 1 1,0-1-1,0 1 1,0 3-1,4 109 829,-3 8-494,-3-67-277,2-52-44,-1 1 0,1 0 0,0 0 0,0 0 0,1-1 0,2 8 0,-2-8 37,0 0 1,-1 0 0,0 0 0,0 0 0,0 0-1,0 6 1,0-9-26,-1 0-1,1 0 1,-1 0-1,0 0 1,1 0-1,0 0 1,-1 0-1,1 0 1,0 0-1,-1 0 1,1 0-1,0 0 1,0 0-1,0-1 1,0 1-1,0 0 1,0-1-1,0 1 1,0-1-1,0 1 1,0-1-1,0 1 1,0-1-1,0 0 1,0 0-1,0 1 1,0-1-1,0 0 1,1 0-1,-1 0 1,0 0-1,0 0 1,0-1-1,0 1 1,0 0-1,2-1 0,16-10 80,-1 0 0,0-2-1,30-26 1,-39 30-196,73-80-187,-63 65 169,2 2 0,1 0 1,28-23-1,-14 21-88,-33 22 198,0 0 0,1 0 0,-1 1 1,1 0-1,-1-1 0,1 1 0,0 0 0,-1 1 0,6-1 0,-15 5 129,-29 28 0,8-7-181,-34 23 0,46-36 5,-1 1 1,2 1 0,0 0 0,0 1 0,-11 17 0,23-29 29,0 0-1,0 0 1,0 0 0,0 1-1,1-1 1,-1 1 0,1-1 0,0 1-1,0 0 1,1 0 0,-1-1-1,1 1 1,-1 0 0,1 0 0,1 6-1,-1-8 37,1 0-1,-1 0 1,1 0-1,-1 0 1,1 0-1,0 0 1,0 0-1,0 0 1,0-1-1,0 1 1,0 0 0,0-1-1,1 1 1,-1-1-1,0 1 1,1-1-1,0 1 1,-1-1-1,1 0 1,0 0-1,0 0 1,-1 0-1,1 0 1,0 0-1,0-1 1,0 1-1,0 0 1,0-1-1,0 0 1,3 1-1,0-1 35,1 0-1,0 0 0,0 0 0,0 0 0,0-1 0,0 0 0,0-1 1,-1 1-1,1-1 0,0 0 0,-1 0 0,0-1 0,1 0 0,-1 0 1,7-5-1,0-2-21,-1 0-1,0 0 1,-1-1 0,0-1 0,9-12 0,-12 13-128,0 0 0,-1 0 0,0-1 1,-1 1-1,6-17 0,-10 21-51,-7 24-347,3 1 471,2-14 40,0 1 1,0-1-1,1 0 0,0 0 0,0 1 1,0-1-1,0 0 0,1 0 1,1 6-1,-1-2 23,2-1 0,-1 1 1,1 0-1,1-1 0,-1 0 1,1 0-1,0 0 0,1 0 1,0-1-1,8 9 0,-11-13-7,0-1-1,1 1 0,-1 0 1,1-1-1,-1 0 0,1 0 1,-1 0-1,1 0 1,0 0-1,-1 0 0,1-1 1,0 0-1,0 1 0,0-1 1,0 0-1,-1 0 1,1 0-1,0-1 0,0 1 1,0-1-1,-1 1 1,1-1-1,0 0 0,2-1 1,6-3-159,-1 0 1,0 0 0,0-1-1,12-10 1,-13 8-120,0 0 0,0-1 1,-1 0-1,14-19 0,-8 10 286,-12 14-9,1 0 1,-1 0-1,-1 0 0,3-7 1,-4 10-33,1 0 0,-1 0 0,0 0 0,0 1 0,0-1 1,0 0-1,0 0 0,0 0 0,0 0 0,0 0 0,0 0 1,0 1-1,-1-3 0,1 3-8,0 0-1,-1 0 1,1-1 0,0 1 0,0 0-1,-1 0 1,1-1 0,0 1-1,-1 0 1,1 0 0,0 0 0,-1 0-1,1 0 1,-1 0 0,1-1-1,0 1 1,-1 0 0,1 0 0,-1 0-1,1 0 1,0 0 0,-1 0-1,1 1 1,0-1 0,-1 0-1,1 0 1,-1 0 0,1 0 0,0 0-1,-1 0 1,1 1 0,0-1-1,-1 0 1,0 1-31,-1 0-1,1 0 1,-1 0-1,1 1 1,0-1-1,0 0 1,0 0-1,0 1 1,0-1-1,0 1 0,-2 2 1,-5 7 49,-1 0 1,0-1 1,1 1 0,0 0 0,0 1-1,-5 14 1,11-22 4,0 0-1,1 0 1,0 1-1,0-1 1,1 1-1,-1-1 1,1 1-1,0-1 1,0 1-1,1 8 1,0-10 11,-1 0 1,1 0-1,0 0 1,0-1-1,0 1 1,0 0 0,1 0-1,-1-1 1,1 1-1,-1-1 1,1 1-1,0-1 1,0 0-1,0 0 1,0 0-1,1 0 1,2 2-1,-4-3-5,1-1 1,0 1-1,-1 0 0,1-1 0,0 1 0,-1-1 0,1 0 1,0 1-1,0-1 0,0 0 0,0 0 0,-1 0 1,1 0-1,0-1 0,0 1 0,0 0 0,-1-1 1,1 1-1,0-1 0,-1 0 0,1 1 0,0-1 0,-1 0 1,1 0-1,1-1 0,4-4 61,0 1 0,0-1-1,9-10 1,-15 15-91,7-8 4,-1-1 0,0 0 0,-1 0 0,0 0 0,0 0 0,-1-1 0,0 0 0,3-14 0,20-95-268,-23 95 260,14-69-30,14-77-376,-27 128 391,-3 0 0,-1-1-1,-5-61 1,2 91-68,0 1 0,-1 0 0,-1-1 0,-8-25 0,11 39 77,0-1 0,-1 1 0,1-1 1,0 0-1,-1 1 0,1-1 0,0 1 1,-1-1-1,1 1 0,0-1 0,-1 1 0,1-1 1,-1 1-1,1-1 0,-2 0 0,2 1 14,0 0 0,-1 0-1,1 0 1,0 0-1,0 0 1,-1 0-1,1 0 1,0 0-1,0 0 1,-1 0-1,1 0 1,0 1 0,0-1-1,-1 0 1,1 0-1,0 0 1,0 0-1,0 0 1,-1 0-1,1 1 1,0-1-1,0 0 1,0 0 0,-1 0-1,1 1 1,0-1-1,0 0 1,-9 22-6,7-17 83,-1 6 10,0 1 1,1-1-1,-2 22 0,-3 18 197,-1-10-96,2 1 1,0 50-1,8 85 114,12-9 87,-10-137-217,10 35-1,-14-65-136,0-1 0,0 1-1,0 0 1,0 0 0,1-1-1,-1 1 1,0 0 0,1 0 0,-1-1-1,0 1 1,1 0 0,-1-1-1,1 1 1,-1 0 0,1-1 0,-1 1-1,1-1 1,0 1 0,-1-1-1,1 1 1,0-1 0,1 1 0,-1 0 16,1-1 0,0 0 1,0 0-1,-1 0 0,1-1 1,0 1-1,0 0 0,3-2 1,0 1-150,2-1 146,1-2 0,0 1 0,-1-1 0,0 0 0,0 0 0,0-1 0,7-6 0,-5 3-87,0-1-1,-1 1 0,0-1 1,-1-1-1,0 0 0,11-20 0,-16 26 93,-1 2-57,0 0 0,0 0 0,0 0 0,0 0 0,0 0 0,0 0 1,0 0-1,4-3 0,-6 22-86,-6 13 369,1 1 0,1 0 1,-1 53-1,6-80-248,0 0-1,1 0 1,-1 0-1,1 0 1,0 0-1,0 0 1,0-1 0,3 8-1,-3-10-3,-1 0-1,1 1 0,0-1 1,0 0-1,0 1 0,0-1 1,0 0-1,1 0 1,-1 0-1,0 0 0,0 0 1,1 0-1,-1 0 1,1 0-1,-1-1 0,1 1 1,-1-1-1,1 1 0,-1-1 1,1 1-1,-1-1 1,1 0-1,0 0 0,2 1 1,15-3 97,1 0 0,0 0 0,-1-2 1,0-1-1,31-10 0,-41 10-172,-1 1 0,1-1 0,-1 0 0,0-1 0,0 0 1,0 0-1,-1-1 0,11-12 0,7-9 155,-25 27-105,1 0 0,-1 0 1,1 0-1,-1 0 0,1 0 0,-1 0 0,0 0 1,1 0-1,-1 1 0,0-1 0,0 0 0,0 0 1,0 0-1,0 0 0,0 0 0,0-1 0,0-2-160,0 4 356,-1 7-1382,-17 50 879,12-41 158,-7 32-1,12-43 184,1-1 1,-1 0-1,1 0 1,0 0-1,0 0 1,0 1-1,1 5 1,0-8-11,-1 0 1,1 0-1,0-1 1,0 1-1,0 0 1,0 0-1,0-1 1,0 1-1,0 0 0,1-1 1,-1 0-1,1 1 1,-1-1-1,1 0 1,-1 1-1,4 1 1,-3-3 11,0 1 1,0-1-1,-1 1 0,1-1 1,0 0-1,0 0 1,0 0-1,0 0 0,0 0 1,-1 0-1,3-1 1,3 0 36,0 1-29,0-1 0,0 0 0,-1 0-1,1-1 1,0 0 0,-1 0 0,1-1-1,-1 0 1,0 0 0,0 0 0,7-6-1,-3 3-43,-1-2-1,0 1 0,0-1 0,-1-1 0,13-15 0,-19 21-40,1 0 23,0-1 0,-1 1-1,1-1 1,-1 0-1,0 0 1,0 0 0,0 0-1,-1 0 1,1 0 0,-1 0-1,0-1 1,1-5-1,-2 10 12,0 1-1,0-1 0,0 0 1,-1 0-1,1 0 0,0 0 1,0 0-1,0 0 0,0 0 1,0 0-1,0 0 1,0 0-1,0 0 0,0 0 1,0 0-1,0 0 0,-1 0 1,1 0-1,0 0 0,0 0 1,0 0-1,0 0 0,0 0 1,0 0-1,0 0 0,0 0 1,0 0-1,-1 0 0,1 0 1,0 0-1,0 0 0,0 0 1,0 0-1,0 0 0,0 0 1,0 0-1,0 0 0,0 0 1,0 0-1,-1 0 0,1 0 1,0 0-1,0-1 0,0 1 1,0 0-1,0 0 1,0 0-1,0 0 0,0 0 1,0 0-1,0 0 0,0 0 1,0 0-1,0 0 0,0-1 1,0 1-1,0 0 0,0 0 1,0 0-1,0 0 0,0 0 1,0 0-1,0 0 0,0 0 1,0 0-1,0-1 0,0 1 1,-5 7-221,3-1 198,0-1 0,1 1-1,0-1 1,0 1-1,0 0 1,1 0 0,-1 0-1,2-1 1,-1 1-1,1 7 1,1 14 284,-2-21-182,1-1-1,0 1 0,1 0 0,-1-1 0,1 1 0,3 6 0,-4-9-51,0-2 181,1 0-5,0 0-148,1 0 1,-1-1-1,1 1 1,-1-1-1,1 1 0,0-1 1,-1 0-1,1 0 0,-1 0 1,1 0-1,0-1 1,-1 1-1,1-1 0,-1 0 1,1 1-1,-1-1 0,1 0 1,-1 0-1,1-1 1,-1 1-1,0 0 0,0-1 1,0 0-1,3-2 0,7-6 60,14-16 0,-17 15-88,20-21 112,42-66 0,-70 97-208,0 0-18,-1-1 0,1 1 0,0-1 0,1 1 0,-1-1 0,0 1-1,0 0 1,1 0 0,1-2 0,-2 4 91,-1-1 0,1 1 0,-1 0-1,1-1 1,-1 1 0,0 0 0,1 0 0,-1-1-1,0 1 1,1 0 0,-1 0 0,0 0 0,0-1 0,0 1-1,0 2 1,1 0 53,2 14 92,-1-1 0,-1 1 0,-1 0 0,0-1 0,-1 1 0,-1 0 0,-7 29 0,7-41-60,0 1 0,0-1 0,-1 1 0,0-1 0,0 0 0,0 0 0,-1 0 0,1 0 0,-1-1 0,-9 8 0,12-11-52,-1 1-1,1-1 0,-1 0 1,1 0-1,-1 0 0,1 0 1,-1-1-1,0 1 0,0 0 1,1-1-1,-1 1 0,0-1 1,0 0-1,0 1 0,1-1 1,-1 0-1,0 0 0,0 0 1,0 0-1,0-1 0,1 1 1,-3-1-1,0 0-43,1 0-1,-1 0 0,1-1 1,-1 1-1,1-1 1,0 0-1,0 0 1,0 0-1,0 0 1,-3-4-1,3 3 7,-2-2-103,0 0 1,0 0 0,-6-10 0,6 10 73,5 5 18,0 0 1,-1 0-1,1-1 1,0 1-1,-1 0 1,1-1-1,0 1 1,-1 0-1,1-1 1,0 1-1,0 0 1,-1-1-1,1 1 1,0 0-1,0-1 1,0 1-1,0-1 1,-1 1 0,1-1-1,0 0-142,97 7 1093,29 1 554,143 1-7476,-257-10 2854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14.9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34 10464,'-72'-24'3872,"64"24"-3008,3-4 64,5-1-928,10 5-1952,4 0-2496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55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9 666 2560,'-9'-6'4618,"11"7"-4365,-1 0 0,0 0 0,1 0 0,-1 0 0,0-1 0,1 1 0,-1-1-1,1 1 1,-1-1 0,1 1 0,1-1 0,1 0 12,0-1 0,-1 1 1,1-1-1,0 0 0,5-3 0,6 0 144,4-1-53,0 0 0,0-1 0,25-12 1,-37 15-282,0 0 0,-1-1 0,0 0 0,0 0 0,0-1 0,-1 0 0,1 0 0,-1 0 0,0-1 0,0 0 0,-1 1 0,6-12 0,-5 8 93,-1-1 0,0 1 0,-1-1 0,0 0 0,2-12 0,-3 11 168,-1-1 0,1-12 0,-2 23-336,0 0 0,0 0 0,0 0 0,1-1 0,-1 1 0,0 0 0,1 0 0,-1 0 0,1 0 0,-1 0 0,1 0 0,-1 0 0,1 0 0,0 1 0,0-1 0,-1 0 0,1 0 0,0 0 0,0 1 0,0-1 0,0 0 0,0 1 0,0-1-1,0 1 1,0-1 0,0 1 0,0 0 0,0-1 0,2 1 0,-1-1-8,-1 1-1,1 0 0,0 0 0,0-1 0,-1 1 0,1 0 0,0 1 0,-1-1 1,1 0-1,0 0 0,-1 1 0,1-1 0,0 1 0,-1-1 0,1 1 1,-1 0-1,1 0 0,-1 0 0,1-1 0,1 3 0,0 1 52,1 0-1,-1 0 1,0 1 0,0-1-1,-1 1 1,1 0 0,-1-1-1,0 1 1,0 0 0,-1 0-1,2 7 1,0 7 226,2 34 0,-2-7 14,-1-30-187,-2-9-56,1 0 0,0 0 0,0-1 0,1 1 0,-1 0 0,2 0 0,3 9 0,0-5-15,-6-9 4,1-1-1,0 1 1,0 0-1,0 0 1,0 0-1,1-1 0,-1 1 1,0-1-1,1 1 1,-1-1-1,1 1 1,2 1-1,0-1 4,0 0-1,1 0 1,-1 0-1,0 0 1,0-1-1,1 0 1,-1 0 0,1 0-1,-1 0 1,1-1-1,-1 0 1,1 0-1,-1 0 1,1 0-1,-1-1 1,1 0 0,-1 0-1,1 0 1,-1 0-1,0-1 1,1 1-1,-1-1 1,6-4-1,20-9-269,-14 7 392,31-19 0,27-17-310,-34 22 8,23-11 217,-46 25 3,0-1 0,0 0 0,-1-1 0,0-1 0,21-19 0,-37 30-72,0 0 0,0-1 0,1 1 0,-1 0 0,0 0 0,0 0-1,0 0 1,0-1 0,0 1 0,0 0 0,0 0 0,0 0 0,0 0 0,0-1 0,0 1 0,0 0 0,0 0-1,0 0 1,0 0 0,0-1 0,0 1 0,0 0 0,0 0 0,0 0 0,0 0 0,0-1 0,0 1 0,0 0-1,0 0 1,0 0 0,0 0 0,-1-1 0,1 1 0,0 0 0,0 0 0,0 0 0,0 0 0,0 0-1,0 0 1,-1-1 0,1 1 0,0 0 0,-8-3-167,3 4 161,1-1 0,-1 1 0,0 0 0,1 0-1,-1 1 1,-5 2 0,-13 5-143,10-5 172,1 0 0,0 1 0,1 1-1,-1 0 1,-19 14 0,25-15 5,-1-1-1,1 2 1,1-1 0,-1 1 0,1-1-1,0 2 1,0-1 0,1 0 0,0 1-1,0 0 1,-3 8 0,-1 3 40,5-14-76,2 0 0,-1 0 0,0 0 0,1 0 0,-1 6 0,1-9 9,1 1 0,0-1 0,0 1 0,0-1-1,1 1 1,-1-1 0,0 1 0,0-1 0,1 1 0,-1-1 0,1 1 0,0-1 0,-1 0 0,1 1-1,0-1 1,0 0 0,-1 1 0,3 1 0,-1-2 29,0 0 0,-1 0 0,1 0 0,0 0 0,-1 0-1,1 0 1,0-1 0,0 1 0,0-1 0,0 1 0,0-1 0,-1 0 0,1 0 0,0 0 0,0 0-1,0 0 1,3-1 0,1 1-4,0-1 0,-1 0 0,1-1 0,-1 1 0,6-3-1,15-10-366,0 0 0,27-21-1,-46 30 287,1-1 0,-1 1-1,0-1 1,0-1 0,-1 1-1,0-1 1,6-9 0,-12 24-47,0 1-1,0 0 1,1-1 0,0 1 0,4 14-1,-3-19 135,1-1-1,-1 1 1,1-1-1,0 1 0,0-1 1,0 0-1,0 0 1,0-1-1,1 1 1,0-1-1,-1 1 0,1-1 1,0 0-1,0 0 1,0-1-1,0 1 0,9 1 1,-4-1 26,1-1 1,-1 0 0,1 0-1,0 0 1,-1-2 0,1 1-1,10-3 1,-7 2-88,0-2 1,0 0-1,0-1 0,0 0 1,0-1-1,-1 0 0,19-12 1,-4 0-76,-1-1 1,0-1-1,-2-1 1,25-26-1,-42 39 36,5-5 0,-12 12 57,0-1 1,1 1 0,-1 0 0,0 0-1,0-1 1,0 1 0,1 0 0,-1-1-1,0 1 1,0-1 0,0 1 0,0 0-1,0-1 1,0 1 0,0 0 0,0-1-1,0 1 1,0 0 0,0-1 0,0 1-1,0-1 1,0 1 0,0 0 0,0-1-1,0 1 1,0 0 0,-1-1 0,1 1-1,0 0 1,0-1 0,0 1 0,-1 0-1,1-1 1,-1 1-19,0 0-1,0 0 1,0 1-1,1-1 1,-1 0-1,0 0 1,0 1-1,0-1 1,1 1 0,-1-1-1,0 0 1,0 1-1,1-1 1,-1 1-1,0 0 1,1-1-1,-1 1 1,1 0 0,-1-1-1,0 2 1,-2 2-30,-10 7-15,0 0 0,1 1 0,1 1 0,0 0 0,1 0 0,0 1 0,-13 28 0,21-39 84,1 1 1,0 0 0,1 0-1,-1-1 1,0 1 0,1 0-1,0 0 1,0 0 0,0-1-1,1 1 1,-1 0 0,1 0-1,0 0 1,0-1 0,0 1-1,3 6 1,-3-9 1,0-1 1,0 1-1,1 0 0,-1-1 0,0 1 1,0 0-1,1-1 0,-1 0 1,1 1-1,-1-1 0,0 0 0,1 0 1,-1 1-1,0-1 0,1 0 0,-1 0 1,1-1-1,-1 1 0,2 0 0,3-2 4,-1-1 0,1 1-1,-1-1 1,0 0-1,0 0 1,0 0-1,0-1 1,-1 0-1,1 0 1,6-8-1,12-16-352,-1-1 0,-2-1 0,-1-1-1,22-48 1,-10 8 236,21-76 0,-44 119 167,0 0 0,5-38-1,-12 55-58,0 1-1,-1-1 1,0 1-1,0-1 0,-1 1 1,-1-1-1,0 1 1,0 0-1,-7-18 1,9 27-20,0 1 1,-1-1 0,1 0 0,0 0 0,-1 1-1,1-1 1,-1 0 0,1 0 0,-1 1 0,0-1-1,1 1 1,-1-1 0,0 1 0,1-1 0,-1 1-1,0-1 1,0 1 0,1-1 0,-1 1 0,0 0 0,0 0-1,0-1 1,0 1 0,1 0 0,-1 0 0,0 0-1,0 0 1,0 0 0,0 0 0,0 0 0,1 0-1,-1 0 1,0 0 0,0 1 0,0-1 0,0 0-1,1 0 1,-1 1 0,0-1 0,-1 1 0,0 0 24,0 1 0,-1-1 0,1 1 0,0-1 1,0 1-1,0 0 0,0 0 0,0 0 0,1 0 1,-1 0-1,0 0 0,-1 4 0,-5 14 168,0 2 0,1-1 0,2 1 0,-6 43-1,3 90 367,9-112-504,3-1-1,1 0 0,14 54 1,-17-89 26,-1 0 1,2 0 0,-1 0-1,1-1 1,0 1-1,0-1 1,1 0 0,-1 1-1,2-2 1,7 11 0,-9-14-17,0 1 1,0 0 0,1-1 0,-1 0 0,0 0 0,1 0 0,0 0 0,-1 0 0,1-1 0,0 0 0,0 0 0,0 0 0,0 0 0,0 0-1,0-1 1,0 0 0,0 0 0,0 0 0,8-1 0,3-3-11,0 0 0,0-1 0,0 0 0,-1-1 0,0-1 0,0 0 0,25-18 0,27-30 54,-56 47-104,0-1-1,-1 0 1,-1-1 0,1 0-1,-1 0 1,6-12-1,-1 5-487,-16 24 553,0 0 0,1 0 0,0 1 0,-2 13 0,-1 3 117,2-10 18,0 0 0,1 0 0,-1 15 0,3-23-149,0-1 0,1 0 0,-1 1 0,1-1 1,0 1-1,0-1 0,1 0 0,-1 0 0,1 1 1,5 7-1,-6-12 0,0 0 0,0 0 0,0 0 1,0 0-1,1 0 0,-1-1 0,0 1 0,1 0 0,-1-1 1,1 1-1,-1-1 0,1 0 0,-1 1 0,0-1 1,1 0-1,-1 0 0,1 0 0,-1 0 0,3 0 1,-1-1-45,0 0 0,-1 0 0,1 0 0,0-1 0,-1 1 0,1-1 0,-1 1 0,1-1 0,-1 0 0,3-2 0,20-25-225,-11 13 84,-13 14 124,1 0-1,0 0 1,-1 0 0,0 0-1,1-1 1,-1 1-1,0 0 1,0-1 0,0 1-1,-1 0 1,1-1 0,-1 1-1,1-1 1,-1 0-1,0 1 1,0-1 0,0-3-1,0 5-194,1 3 12,-1-1 171,1 0 0,-1 1 0,1-1 0,-1 1 0,0-1 0,0 1 0,1-1 0,-1 1 0,0 1 0,0 7 171,1 0 0,1 0 1,0 0-1,0 0 0,5 10 1,6 8 39,-12-27 38,5 3 158,-6-4-340,1 1 1,-1-1-1,1 1 1,0-1-1,-1 1 1,1-1-1,-1 0 0,1 1 1,0-1-1,-1 0 1,1 1-1,0-1 0,0 0 1,1 0-1,7 0-128,-7 1 93,0-1 0,0 0 0,0 0 0,-1 0 0,1 0 1,0 0-1,0 0 0,0-1 0,0 1 0,0 0 0,0-1 0,0 0 0,0 0 1,-1 1-1,1-1 0,0 0 0,2-2 0,24-18 211,-26 12-79,3 5-114,-4 3-30,-1 1 0,1-1 1,0 1-1,-1-1 0,1 1 1,-1-1-1,1 0 0,-1 1 1,1-1-1,-1 1 0,1-1 1,-1 0-1,0 0 1,1 1-1,-1-1 0,0-1 1,20-36 73,1-12-171,-20 47 101,-1 1 0,1-1 0,0 1 0,1-1 0,-1 1-1,3-4 1,-3 5-36,-1 3-913,2 5 880,-1 0-1,-1 0 1,0 13-1,0-13 113,0 0-1,0 0 0,0 0 0,1-1 1,0 1-1,3 7 0,1 5 12,-4-15-53,0 1 0,1-1 0,-1 0 1,1 0-1,0 0 0,0 0 0,0 0 1,1 0-1,4 6 0,-3-6 49,0 0-1,0 0 1,1 0-1,-1 0 1,1-1 0,0 0-1,0 0 1,10 5-1,-11-7 26,0 1-1,1-1 0,-1-1 1,1 1-1,-1-1 0,0 1 0,1-1 1,-1 0-1,1-1 0,-1 1 0,0-1 1,7-2-1,1 0-71,0-1 0,-1 0 1,1-1-1,-1-1 0,0 0 0,0 0 0,-1-1 1,0 0-1,0-1 0,-1 0 0,0 0 0,0-1 0,-1-1 1,0 1-1,0-1 0,-2-1 0,1 1 0,9-23 1,27-46-25,-43 78 1,1 1 1,0-1-1,-1 1 0,1-1 1,0 1-1,0-1 0,-1 1 0,1 0 1,0 0-1,0-1 0,0 1 1,0 0-1,-1 0 0,1 0 1,0 0-1,0 0 0,0 0 0,0 0 1,0 0-1,-1 0 0,1 0 1,0 0-1,0 1 0,0-1 1,0 0-1,-1 1 0,1-1 0,0 0 1,0 1-1,-1-1 0,1 1 1,1 0-1,0 3 25,0 0 0,0 0 1,-1 0-1,1 0 0,-1 0 0,0 0 1,0 0-1,0 1 0,0 4 0,-1 42 342,0-31-375,0-10 64,-1-1 1,1 0-1,-1 0 1,-3 11 0,2-15 8,1-1 1,-1 1-1,0 0 1,0-1 0,-1 0-1,1 1 1,-1-1 0,0 0-1,-4 4 1,5-6-4,-1-1 1,1 1-1,0-1 1,-1 1-1,1-1 1,-1 0-1,1 0 1,-1 0-1,1 0 1,-1-1-1,0 1 1,0-1-1,1 1 1,-1-1-1,0 0 1,-3 0-1,-7-1 159,-24-4-1,36 5-190,-11-3 33,-1 0-1,1 0 1,0-2 0,0 1-1,1-2 1,-22-12-1,28 12-124,8 2 17,14 0 22,12 4 102,6 0-76,0 1 0,45 7 0,-56-5-70,25 0 0,-1 1-2499,-43-4 1155,1 1 0,-1 1 0,0-1 1,9 4-1,-11-3 306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55.5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86 156 8384,'-52'-51'3104,"43"39"-2400,-2-9-224,6 7 384,2-2-576,-3 2-960,6 2 352,9 3-3296,7 2 2016,17 7-2784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56.7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116 622 2976,'-5'-15'971,"5"15"-955,0 0 0,0-1 1,0 1-1,0 0 1,0 0-1,0-1 0,0 1 1,0 0-1,-1 0 1,1-1-1,0 1 0,0 0 1,0 0-1,0 0 1,0-1-1,-1 1 0,1 0 1,0 0-1,0 0 1,0 0-1,-1-1 0,1 1 1,0 0-1,0 0 1,-1 0-1,1 0 1,0 0-1,0 0 0,-1 0 1,1 0-1,0 0 1,0 0-1,-1-1 0,1 1 11,0 0 0,0 0-1,0 0 1,-1 0-1,1 0 1,0 0 0,0 0-1,0 0 1,0 0-1,-1 0 1,1 0 0,0 0-1,0 0 1,0 0-1,0 0 1,0 0-1,-1 0 1,1 0 0,0-1-1,0 1 1,0 0-1,0 0 1,0 0 0,0 0-1,0 0 1,0-1-1,0 1 1,-1 0 0,1 0-1,0 0 1,0 0-1,0 0 1,0-1 0,0 1-1,0 0 1,0 0-1,0 0 1,0 0 0,0-1-1,0 1 1,0 0-1,0 0 1,0 0 0,0 0-1,1-1 1,-1-4 578,0 0 626,0-1 0,0 0 0,-1 1 0,-2-12 0,3 16-1110,0 0 0,-1 1 0,1-1 0,0 1 0,0-1 0,-1 0 0,1 1 0,-1-1 0,1 1 0,0-1 0,-1 1 0,1-1 0,-1 1 0,1-1 0,-1 1-1,1-1 1,-1 1 0,1 0 0,-1-1 0,0 1 0,0 0-90,0 0 1,0 0-1,0 0 0,0 0 0,0 0 0,0 0 1,0 0-1,0 0 0,0 1 0,0-1 0,0 0 1,0 1-1,0-1 0,0 1 0,0-1 0,0 1 0,1 0 1,-2 0-1,-5 5 123,0 0-1,1 0 1,0 1 0,0 0 0,1 0-1,0 0 1,0 1 0,1-1 0,-1 1 0,2 0-1,-6 16 1,9-23-136,-1 0 0,1 1 0,0-1 1,0 1-1,0-1 0,0 1 0,0-1 0,0 1 0,0-1 0,0 1 0,1-1 1,-1 1-1,0-1 0,1 1 0,-1-1 0,1 1 0,0-1 0,-1 0 0,1 1 0,0-1 1,0 0-1,0 0 0,0 0 0,0 0 0,0 0 0,0 0 0,0 0 0,1 0 0,-1 0 1,0 0-1,0 0 0,3 0 0,-2 0 35,1 1-1,0-1 1,0 0-1,0 0 1,0 0-1,0 0 1,0-1 0,0 0-1,0 1 1,1-1-1,-1 0 1,0 0 0,0 0-1,6-2 1,-2 0 6,0-1 1,0 0 0,0 0-1,0 0 1,0-1 0,-1 0 0,1-1-1,6-6 1,-10 9-36,0-1 0,0-1 0,0 1 0,-1 0 0,0-1 0,0 1 0,0-1 1,0 0-1,0 1 0,-1-1 0,1 0 0,-1 0 0,0 0 0,0 0 0,-1 0 0,1 0 0,-1-6 0,0 2 15,1 3-42,-1 0 1,0 0-1,0 0 1,-1 0-1,0 0 1,0 1-1,0-1 1,0 0-1,-1 0 1,-2-5-1,-4-15-434,6 19 299,5 6 26,9 7 340,-9-5-121,1 0 0,0 0 0,-1 0 0,1-1 0,0 1 0,0-1 0,0 0 0,0 0 0,0 0 0,0 0 0,0-1 0,0 0 0,6 0 0,-3 0 4,1-1 0,0-1 0,-1 0 0,0 0 0,1 0 0,11-6 0,-3 0 28,-1-1 0,0 0 0,0-2 0,-1 1 1,18-19-1,144-172 586,-172 195-709,15-20-63,0-1 0,-2-1 0,-2-1 0,15-36 0,-14 39 28,-9 15-383,-7 37-825,-17 273 911,10-106 387,7-190-70,-3 56 155,-3-1 0,-18 80 0,16-107-7,-2 0-1,-1 0 0,-22 43 0,26-61-115,-1 0-1,0-1 1,0 0-1,-1 0 0,-1-1 1,0 0-1,-1-1 0,0 0 1,0 0-1,-14 8 1,21-16-19,0 0 1,0 0-1,0 0 1,0 0-1,0 0 1,0-1 0,-1 0-1,1 0 1,0 0-1,-1 0 1,1-1-1,0 0 1,-1 0 0,1 0-1,-1 0 1,1-1-1,0 1 1,-1-1-1,1 0 1,0-1-1,-1 1 1,1-1 0,0 0-1,0 0 1,-6-4-1,5 2-22,0 1 1,0-1-1,0 0 0,1-1 0,-1 1 0,1-1 0,0 0 0,1 0 0,-1 0 0,1 0 1,0-1-1,0 1 0,1-1 0,-4-10 0,5 11 10,0 1 1,0-1-1,1 0 1,-1 0-1,1 0 1,0 0-1,0 1 1,0-1-1,1 0 0,0 0 1,0 0-1,0 1 1,1-1-1,-1 0 1,1 1-1,0 0 1,0-1-1,1 1 1,3-5-1,1 0 57,1 2-1,-1-1 1,1 1 0,1 0 0,-1 1-1,1 0 1,1 0 0,10-5 0,-1 2 256,1 1 1,-1 1 0,26-6 0,-15 6-103,0 1 1,1 2-1,-1 0 0,1 2 1,0 2-1,49 5 0,-46-1-1097,-21-4-2994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59.1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239 704 3328,'1'0'73,"-1"0"0,0-1 1,0 1-1,0 0 0,0 0 0,1 0 1,-1-1-1,0 1 0,0 0 0,0 0 1,0-1-1,0 1 0,0 0 0,1 0 1,-1 0-1,0-1 0,0 1 0,0 0 1,0 0-1,0-1 0,0 1 0,0 0 1,0 0-1,0-1 0,0 1 0,0 0 1,0 0-1,-1-1 0,1 1 0,0 0 1,0-1-1,-2-8 4063,2 8-4053,0 1-1,0 0 1,0 0 0,0-1 0,0 1 0,0 0 0,-1 0 0,1-1 0,0 1 0,0 0-1,0 0 1,-1 0 0,1-1 0,0 1 0,0 0 0,0 0 0,-1 0 0,1 0 0,0-1-1,-1 1 1,1 0 0,0 0 0,0 0 0,-1 0 0,1 0 0,0 0 0,0 0 0,-1 0-1,1 0 1,0 0 0,-1 0 0,1 0 0,0 0 0,0 0 0,-1 0 0,1 0 0,0 0-1,-1 0 1,1 1 0,-15 3 1706,7 1-1404,-1 0 0,1 1 1,0 0-1,0 1 0,-8 8 1,-34 42 366,21-25-409,19-21-305,0 1 0,1-1 0,0 1 0,0 1 0,2 0 0,-1 0 0,-5 16 0,12-27-20,1-1 0,-1 1 0,1 0 0,-1 0 0,1-1-1,0 1 1,-1 0 0,1 0 0,0 0 0,0-1-1,0 1 1,1 0 0,-1 0 0,0-1 0,1 1-1,-1 0 1,1 0 0,0-1 0,-1 1 0,1-1 0,0 1-1,0 0 1,0-1 0,0 0 0,0 1 0,0-1-1,1 0 1,-1 1 0,3 1 0,-1-2 6,-1 1 0,1-1 1,-1 0-1,1 1 0,0-1 0,-1-1 0,1 1 1,0 0-1,0-1 0,0 1 0,-1-1 1,1 0-1,0 0 0,0 0 0,0 0 1,0-1-1,5 0 0,-3-1-69,-1 0 0,1 0 0,0 0-1,-1 0 1,0-1 0,1 1 0,-1-1 0,0 0-1,0-1 1,-1 1 0,1-1 0,-1 0 0,1 1-1,-1-2 1,0 1 0,-1 0 0,1 0 0,-1-1-1,4-9 1,-2 2-7,0-1 0,-1 0 0,-1 0-1,0 0 1,0 0 0,-1-20 0,-1 23 111,0 7-64,0-1 0,1 0 1,-2 1-1,1-1 0,0 0 0,-1 1 0,0-1 1,-2-6-1,3 9 5,0 1-1,0 0 1,0 0 0,0 0 0,0 0 0,0 0-1,0 0 1,0 0 0,0 0 0,0 0 0,0 0 0,0 0-1,0 0 1,-1 0 0,1 0 0,0 0 0,0 0-1,0 0 1,0 0 0,0 0 0,0 0 0,0-1-1,0 1 1,0 0 0,0 0 0,-1 0 0,1 0 0,0 1-1,0-1 1,0 0 0,0 0 0,0 0 0,0 0-1,0 0 1,0 0 0,0 0 0,0 0 0,0 0-1,0 0 1,-1 0 0,1 0 0,0 0 0,0 0 0,0 0-1,0 0 1,0 0 0,0 0 0,0 0 0,0 0-1,0 1 1,0-1 0,0 0 0,0 0 0,0 0-1,0 0 1,0 0 0,-2 6 51,0 0-1,1 0 1,0 0-1,0 0 1,0 0 0,1 8-1,3 39 289,-2-41-275,1 0-1,0 0 1,7 20-1,-7-27-9,1 1-1,0 0 1,-1-1-1,2 1 1,-1-1 0,1 0-1,0 0 1,8 9-1,-11-14-35,1 1 0,-1 0 0,0 0 0,0-1 0,0 1 1,1-1-1,-1 1 0,0-1 0,1 0 0,-1 1 0,0-1 0,1 0 0,-1 0 0,0 0 0,1 0 0,-1 0 0,2 0 0,26-7 230,-21 4-202,5-1-24,-1-1 0,1-1 0,-1 0 0,-1 0-1,1-2 1,-1 1 0,0-1 0,-1-1 0,0 0 0,15-18 0,-1-2-154,0-1 0,28-50 0,86-190-956,-125 237 1045,-1 0-1,-2 0 0,9-52 1,2-103 281,-20 155-128,3-22-124,-3 54-5,-1 0 0,0 0-1,0 0 1,0-1-1,0 1 1,0 0-1,0 0 1,0 0 0,0 0-1,0 0 1,0-1-1,-1 1 1,1 0-1,0 0 1,-1-1 0,-3 4-98,0 11 123,-45 184 1088,4-24-536,37-131-262,1 1-1,-1 51 1,7 79-168,2-158-58,-1 0 1,2 0 0,0 0-1,1 0 1,0 0 0,1-1-1,9 23 1,-12-35-58,0-1 0,0 1 0,0 0-1,0-1 1,0 1 0,0 0 0,0-1 0,0 1 0,0-1 0,1 1 0,-1-1-1,1 0 1,-1 0 0,1 0 0,-1 0 0,1 0 0,0 0 0,0 0 0,3 1-1,-3-1-77,1-1 0,0 0 0,0 0 0,0 1 0,0-2-1,0 1 1,0 0 0,0-1 0,0 1 0,0-1 0,4-1-1,3-3-194,0 1 0,-1-1 0,0-1-1,0 0 1,0 0 0,7-7-1,-1-2 234,-1 0 0,-1-1 0,12-17 0,-6 8-14,-8 4 175,-3 7-325,-6 16-13,-4 10-68,-7 30 21,6-34 279,0 1 1,1 0-1,0 0 0,1 0 0,0 0 1,1 1-1,-1-1 0,2 0 0,2 17 1,-2-20 19,1 1 33,0 0 1,0 0-1,0-1 0,1 1 0,6 10 0,-8-16-66,-1 0-1,1 0 0,0 0 1,0 0-1,0 0 1,0-1-1,-1 1 1,1 0-1,0-1 1,0 1-1,0 0 1,1-1-1,-1 1 1,0-1-1,0 1 1,0-1-1,1 0 1,0 0-3,0 0 1,-1 0 0,1 0 0,-1 0 0,1-1-1,-1 1 1,1 0 0,-1-1 0,1 0 0,-1 1-1,1-1 1,-1 0 0,0 1 0,1-1-1,-1 0 1,2-2 0,0 0-23,0 0 1,-1 0-1,1 0 1,-1-1-1,0 1 1,1 0-1,-2-1 0,1 0 1,0 0-1,-1 1 1,1-1-1,-1 0 0,0 0 1,0-4-1,1-8-9,0 0-1,-2-20 0,0 27 10,-1 0-1,0-1 0,-1 1 1,0 0-1,0-1 0,-1 1 1,0 0-1,-1 1 0,0-1 1,0 1-1,-1-1 0,0 1 1,-1 1-1,1-1 0,-13-12 1,17 20-1,1 0-1,-1-1 1,1 1 0,-1-1 0,1 1 0,-1-1-1,1 1 1,0-1 0,-1 1 0,1-1 0,0 1 0,0-1-1,-1 1 1,1-1 0,0 1 0,0-1 0,0 1-1,0-1 1,-1 0 0,1 1 0,0-1 0,0 1 0,0-1-1,0 0 1,1 0 0,-1-2-173,0 2 183,0 1 0,1-1 0,-1 1 0,0-1 0,1 1 0,-1 0 0,0-1 0,1 1 0,-1 0 0,1-1 0,-1 1 0,1 0 0,-1-1 0,1 1 0,-1 0 0,1 0 0,-1 0 0,1-1 0,-1 1 0,1 0 0,-1 0 0,2 0 0,2-1 67,5-4 14,1 1 0,0 0 0,1 0 0,-1 1 0,1 1 0,0 0 0,-1 0 0,1 1 0,18 0-1,-21 1 0,1 1-1,-1-1 1,1 2-1,-1-1 0,1 1 1,-1 0-1,0 1 0,0 0 1,0 0-1,0 1 1,0 0-1,10 7 0,-15-8-34,1 0-1,-1 0 0,0 0 1,0 0-1,-1 1 0,1-1 1,-1 1-1,0 0 0,0-1 1,0 1-1,0 0 0,0 0 1,-1 0-1,0 0 0,0 1 1,0-1-1,0 0 0,-1 0 1,0 1-1,0 7 0,-1-3 42,0 0 0,-1 0 0,0 0 0,-1 0 0,0-1 0,0 1 0,-1-1 0,-8 14 0,11-20 22,2-3-80,0 1 0,0-1 0,0 1 0,0-1 0,0 0 0,0 1 0,0-1 0,0 0 0,-1 0 0,1 1-1,1-3 1,1 0-30,39-40-175,-29 29 129,0 0 0,32-24-1,-36 31 87,0 0-40,-1 1 1,2 1-1,10-6 1,-17 10 17,-1 0 1,0 0-1,1 0 1,-1 0-1,1 1 1,0-1-1,-1 1 0,1 0 1,-1 0-1,1 0 1,0 0-1,-1 0 1,1 0-1,-1 1 1,1-1-1,-1 1 0,1 0 1,3 1-1,-5-1 28,0 0-1,0 0 1,1 0-1,-1 0 0,0 1 1,0-1-1,0 0 1,0 1-1,0-1 1,0 1-1,-1-1 1,1 1-1,0-1 0,-1 1 1,0-1-1,1 1 1,-1 0-1,0-1 1,1 1-1,-1 0 0,0-1 1,0 1-1,-1 3 1,0 6 110,0 0 0,-4 16 1,2-15-102,-1 11 70,1-6 26,0 0-1,-1 22 1,5-39-137,-1 0 0,0 1-1,0-1 1,1 0 0,-1 0-1,0 0 1,0 0 0,1 1 0,-1-1-1,0 0 1,1 0 0,-1 0-1,0 0 1,0 0 0,1 0-1,-1 0 1,0 0 0,1 0-1,-1 0 1,0 0 0,1 0 0,-1 0-1,0 0 1,1 0 0,-1 0-1,0 0 1,1 0 0,-1 0-1,0 0 1,0 0 0,1-1 0,-1 1-1,1 0 1,-1 0 9,6-2-38,-1-1-1,0 1 0,1-1 1,-1 0-1,0 0 1,0-1-1,5-4 1,32-35-376,-30 30 334,23-20 1,-28 28 94,-1 0-26,1 0 1,-1 0 0,1 0 0,13-5 0,-18 9 30,0 0 0,0 1 0,0-1 0,0 1 0,1-1 0,-1 1 0,0 0 0,0 0 0,0 0 0,1 0-1,-1 0 1,0 0 0,0 1 0,0-1 0,0 1 0,1-1 0,-1 1 0,0 0 0,0 0 0,0 0 0,-1 0 0,4 2 0,5 6 370,0 0 1,15 18-1,-15-15-161,1-1 0,14 13 0,-15-17-224,1 0 0,-1 0 0,2-1 0,-1 0 0,1-1 1,-1 0-1,1-1 0,1 0 0,-1-1 0,23 3 0,-21-5-1147,1 0-1,0-1 1,0 0-1,0-2 1,20-3 0,-33 4 673,1 1 1,0-1-1,0 0 0,-1 0 1,1 0-1,2-1 1,-4 1 253,-1 1 0,1-1-1,0 1 1,-1-1 0,1 1 0,-1-1 0,1 1 0,-1-1 0,1 1 0,-1-1 0,0 0 0,1 1 0,-1-1-1,0 0 1,1 1 0,-1-1 0,0 0 0,0 0 0,0 1 0,0-1 0,0 0 0,1 0 0,-1 1 0,0-1 0,-1 0-1,1 0 1,0-1 0,-4-13-4679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59.5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60 10208,'-47'-21'3776,"41"21"-2912,17 3-256,6-3 447,17-3-703,13-1 1600,10-1-1056,5 2 128,4-3-608,-5 3-256,-3-1-96,3-1-2176,0 2 1152,-5-3-3711,-9 6 2623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3.5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 55 832,'-2'-10'220,"3"8"-94,4 5 931,-5-3-949,0-1 0,1 1 0,-1-1 1,1 1-1,-1-1 0,0 1 1,1-1-1,-1 1 0,1 0 0,-1-1 1,1 1-1,0 0 0,-1-1 1,1 1-1,0 0 0,0-1-43,-1 1 1,1 0-1,0-1 1,0 1-1,-1-1 0,1 1 1,0-1-1,-1 1 1,1-1-1,-1 0 0,1 1 1,-1-1-1,1 0 0,-1 1 1,1-2-1,5-10 1312,-5 11-1044,-1-1 0,1 1 0,0 0 0,-1-1 0,1 1 0,-1-1 0,1 1 0,-1-1 0,0 1 0,1-3 0,-5 10 1531,-3 11-1451,-7 33 318,-10 45 405,-21 207 699,12-18-694,26-265-2243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3.9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26 121 3968,'-24'-6'5845,"24"6"-5803,0 0 0,0 0 0,0 0-1,-1-1 1,1 1 0,0 0 0,0 0 0,0 0 0,0 0 0,0 0-1,0 0 1,0 0 0,0-1 0,0 1 0,0 0 0,0 0-1,0 0 1,0 0 0,0 0 0,0-1 0,0 1 0,0 0 0,0 0-1,0 0 1,0 0 0,0 0 0,0-1 0,0 1 0,0 0 0,0 0-1,0 0 1,0 0 0,0 0 0,0 0 0,0 0 0,1-1-1,-1 1 1,0 0 0,0 0 0,0 0 0,0 0 0,0 0 0,0 0-1,0 0 1,1 0 0,-1 0 0,0 0 0,0 0 0,0-1 0,0 1-1,0 0 1,0 0 0,1 0 0,-1 0 0,0 0 0,0 0-1,0 0 1,0 0 0,1 0 0,11-3 576,-11 2-462,49-18 1050,-3 1-609,232-48-1573,-246 65-931,-25 1 822,7 0-312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11 3072,'-9'-10'9078,"7"10"-8600,-10-1-189,1 5 27,1 0 0,0 1 0,0 0 0,0 0 0,0 1 0,1 1 0,0-1-1,0 2 1,1-1 0,-15 17 0,8-6-205,1 1-1,1 1 0,1 0 0,-12 25 0,22-41-110,1-1-1,-1 1 1,1 0-1,0 0 1,0 0-1,0-1 1,0 1-1,1 0 0,0 0 1,0 0-1,0 0 1,0 0-1,0 0 1,1 0-1,0 0 0,1 4 1,-1-5 23,0 0 0,1 0 0,-1 0 0,1 0 1,0-1-1,0 1 0,0-1 0,0 1 0,0-1 0,1 1 0,-1-1 1,1 0-1,-1 0 0,1-1 0,0 1 0,0 0 0,0-1 1,0 0-1,5 2 0,-5-2 42,1 0 1,-1 0 0,0-1-1,0 1 1,1-1 0,-1 0-1,0 0 1,1 0-1,-1 0 1,0-1 0,1 0-1,-1 1 1,0-1 0,4-2-1,-2 1-16,0 0 1,-1-1-1,1 0 0,0 0 1,-1 0-1,0-1 0,8-7 1,-4 1 6,0 0 0,0-1 0,-1 0 0,-1 0-1,0 0 1,7-18 0,-1-12 223,-9 31-321,-1 1 1,2-1-1,5-14 0,-7 19-217,-2 11 273,0 8 110,1-1-1,1 1 1,0-1-1,1 0 1,1 0-1,0 0 1,0-1 0,2 1-1,-1-1 1,1 0-1,15 21 1,10-2 302,-28-29-402,-1 0 0,0 0 0,0-1 0,1 1 0,-1-1 0,1 1 0,0-1 0,-1 0 0,1 0 0,0 0 0,0-1 0,0 1 0,-1-1 0,1 1 0,0-1 0,0 0 0,6-1 0,-8 1-447,0 0 0,0-1 0,0 1 0,23-18-9020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6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 4064,'0'0'102,"-1"0"1,1 0-1,-1 1 1,1-1-1,0 0 1,-1 0-1,1 1 1,0-1-1,-1 0 1,1 1-1,0-1 1,0 0-1,-1 1 1,1-1-1,0 0 0,0 1 1,-1-1-1,1 1 1,0-1-1,0 0 1,0 1-1,0-1 1,0 1-1,0-1 1,0 0-1,0 1 1,0-1-1,0 1 1,0-1-1,0 1 1,0 0-1,2 18 1248,3-3-750,-2 1-1,0-1 1,-1 1 0,-1-1-1,-1 25 1,-11 88 1556,8-99-2001,-13 154 437,7-104-325,-10 78 810,18-153-933,1-4-108,-1 0 1,1 0 0,0 0-1,-1 0 1,1 0 0,0 0-1,0 0 1,0 0-1,0 1 1,0-1 0,0 0-1,0 0 1,0 0 0,1 0-1,-1 0 1,0 0-1,1 0 1,-1 0 0,0 0-1,1 0 1,1 2-1,-2-3-33,1 0 0,-1 0 0,1 0 0,0 0 0,-1 0-1,1 0 1,-1-1 0,1 1 0,-1 0 0,1 0 0,-1-1-1,1 1 1,-1 0 0,1 0 0,-1-1 0,1 1 0,-1-1-1,1 1 1,-1 0 0,1-1 0,-1 1 0,0-1 0,1 1-1,-1-1 1,0 1 0,1-1 0,9-15-188,-10 16 187,90-139-749,-63 103 470,-26 35 263,0 0 0,-1 0-1,1 1 1,-1-1 0,1 0 0,0 1 0,0-1 0,-1 1 0,1-1 0,0 1-1,0-1 1,0 1 0,0-1 0,0 1 0,-1 0 0,3-1 0,-3 1 7,0 0 0,1 0 0,-1 0 1,1 0-1,-1 0 0,0 0 0,1 0 1,-1 0-1,0 0 0,1 0 0,-1 0 1,0 0-1,1 0 0,-1 1 0,0-1 1,1 0-1,-1 0 0,0 0 0,1 0 1,-1 1-1,0-1 0,0 0 0,1 0 1,-1 1-1,0-1 0,0 0 0,1 1 1,-1-1-1,0 0 0,0 0 0,0 1 1,0-1-1,1 0 0,-1 1 0,0-1 1,0 0-1,0 1 0,0-1 0,0 1 1,0-1-1,0 0 0,0 1 0,0-1 1,0 1-1,9 152 1121,-9-141-1053,1 0 0,4 16 0,0 5 18,-5-29-19,1 0 1,0 0-1,0 0 1,0 1-1,1-1 1,-1-1-1,4 7 1,-4-8-24,0-1-1,0 1 1,0 0 0,1 0 0,-1-1-1,1 1 1,-1-1 0,1 1 0,0-1-1,-1 0 1,1 1 0,0-1 0,0 0-1,0 0 1,4 1 0,-5-2 1,1 0 0,0 0 1,-1 0-1,1 0 0,0 0 1,-1-1-1,1 1 0,0-1 1,-1 1-1,1-1 0,-1 1 1,1-1-1,-1 0 0,2-1 1,22-15 36,-22 15-64,29-24-79,-1-1-1,-2-1 1,0-2-1,-2-1 1,41-60-1,-64 83 17,-5 7-256,-11 14-153,2 5 265,1 1 1,0 1-1,-9 31 0,18-50 195,-2 4-9,1 0 0,0 0 1,0 0-1,0 0 0,1 0 0,0 0 0,0 0 0,0 0 0,0 0 1,1 0-1,0 0 0,0 0 0,0 0 0,1 0 0,-1-1 0,1 1 1,0 0-1,1-1 0,3 6 0,-4-7 58,1 0-1,-1 0 1,1 0-1,0 0 1,-1-1 0,2 1-1,-1-1 1,0 0-1,0 0 1,1 0-1,-1 0 1,1-1 0,-1 1-1,1-1 1,0 0-1,-1 0 1,1 0-1,0-1 1,0 1 0,0-1-1,0 0 1,0 0-1,-1 0 1,1-1 0,7-1-1,-8 2 2,0-1 0,1 0-1,-1 0 1,0-1 0,1 1 0,-1 0-1,0-1 1,0 0 0,0 0 0,0 0-1,-1 0 1,1 0 0,-1-1 0,1 1-1,-1-1 1,0 0 0,0 1 0,0-1-1,0 0 1,3-6 0,-4 5-43,1-1 0,-1 1 0,0-1 0,0 1 0,-1-1 0,1 0 0,-1 1 0,0-1 0,0 0 0,-1 1 0,1-1 0,-1 0 0,0 1 0,0-1 0,-3-4 0,2 3-16,0 1-1,-1-1 1,0 1-1,0 0 1,-1-1 0,1 2-1,-1-1 1,0 0-1,-1 1 1,1 0 0,-8-6-1,2 3-63,0 1 0,0 0 0,0 1-1,-22-8 1,29 12 112,0 0-99,0 0 1,0 0-1,0 0 1,0-1-1,-4-2 0,6 4 51,1-1-1,0 1 1,0 0 0,0 0-1,0 0 1,0 0-1,-1 0 1,1-1-1,0 1 1,0 0 0,0 0-1,0 0 1,0 0-1,0-1 1,0 1-1,0 0 1,0 0 0,0 0-1,0 0 1,0-1-1,0 1 1,0 0-1,0 0 1,0 0 0,0-1-1,0 1 1,0 0-1,0 0 1,0 0-1,0-1 1,0 1 0,0 0-1,0 0 1,0 0-1,0-1 1,13-6-260,48-11 48,75-14 0,-52 14 218,-70 15-14,-1 0-1,1 1 0,0 0 0,-1 1 0,1 1 0,16 1 0,-27-1 35,0 0 1,0 1 0,1 0-1,-1 0 1,0 0 0,0 0-1,0 0 1,0 0 0,0 1-1,-1-1 1,1 1 0,0 0-1,-1 0 1,1 0-1,-1 0 1,0 0 0,1 1-1,-1-1 1,0 1 0,0 0-1,-1-1 1,1 1 0,-1 0-1,1 0 1,-1 0 0,0 0-1,0 0 1,0 0 0,0 0-1,-1 0 1,1 5-1,1 10 110,-2 0 0,1-1-1,-2 1 1,-1 0 0,0-1-1,-1 1 1,-1-1-1,-5 17 1,7-27-56,2-6-47,0 0 0,0 0 0,0-1 0,0 1 0,-1 0 1,1 0-1,0 0 0,0-1 0,-1 1 0,1 0 0,0 0 1,-1-1-1,1 1 0,-1 0 0,1-1 0,-1 1 0,1 0 1,-1-1-1,1 1 0,-1-1 0,1 1 0,-1-1 0,0 1 1,1-1-1,-1 1 0,0-1 0,0 0 0,0 1 0,0-4 174,4-5-166,10-12-155,-8 13 116,13-29-67,-13 26-1,0-1 0,9-11-1,9-7-509,-22 29 553,0 1 0,0-1 0,-1 0 0,1 1 1,0-1-1,-1 1 0,1 0 0,0-1 0,-1 1 1,1-1-1,-1 1 0,1 1 0,1 1 31,0 1 0,-1-1 0,1 0-1,-1 1 1,0-1 0,0 0 0,-1 1 0,1-1-1,0 7 1,-2 35 47,0-21 23,1 21 369,0-44-277,1-1-111,0 0-1,0 0 1,0-1-1,0 1 1,1-1-1,-1 1 1,0-1-1,0 1 1,0-1-1,0 1 1,0-1-1,-1 0 1,1 0-1,0 1 1,0-1 0,1-2-1,12-17 156,-12 17-198,69-100-438,-68 98 374,0 1 1,1 0-1,-1 0 0,1 0 1,0 0-1,0 0 1,0 1-1,1 0 0,6-4 1,-10 7 46,-1 0 0,0 0 0,1-1 1,-1 1-1,1 0 0,-1 0 0,0 0 1,1 0-1,-1 0 0,0 1 0,1-1 0,-1 0 1,0 0-1,1 0 0,-1 0 0,0 0 1,1 0-1,-1 1 0,0-1 0,1 0 0,-1 0 1,0 0-1,1 1 0,-1-1 0,0 0 1,0 0-1,0 1 0,1-1 0,-1 1 0,5 9-47,-4-9 29,0 3 6,0 0 0,0-1 0,0 1 0,0 0 0,-1 0 0,1 8 0,2 16 157,-2-24-127,0 0 0,0 1 0,0-1-1,0 0 1,1 0 0,0-1 0,0 1-1,0 0 1,0-1 0,1 1 0,-1-1-1,1 0 1,0 1 0,0-1-1,0-1 1,0 1 0,0 0 0,7 3-1,-5-5 66,-1 0 0,0-1 0,1 1 0,-1-1 0,0 0 0,1 0 0,-1-1 0,1 1 0,-1-1 0,0 0 0,5-2 0,10-4-39,0 0 0,-1-2 0,0 0 0,0-1 0,19-15-1,37-21-303,-44 28 177,-20 12 48,0 0 0,0 1-1,1 0 1,14-5-1,-22 8 27,1 1-1,-1 0 0,0-1 0,0 0 0,4-3 1,-1 1-48,-4 3 532,-2 1-440,1 0-1,-1 0 0,0-1 0,0 1 0,1 0 1,-1 0-1,0-1 0,0 1 0,1 0 0,-1 0 0,0-1 1,0 1-1,0 0 0,1-1 0,-1 1 0,0 0 1,0-1-1,0 1 0,0-1 0,0 1 0,0 0 1,0-1-1,-1-1-6,0 1 1,0-1 0,0 1-1,0 0 1,0-1 0,0 1-1,-1 0 1,1 0 0,0 0-1,-1-1 1,1 1 0,-1 1-1,0-1 1,1 0 0,-1 0-1,0 1 1,1-1 0,-3 0-1,1 1-35,0 0-1,0 0 1,0 0-1,0 0 1,0 0-1,0 0 1,0 1-1,0 0 1,0-1-1,-2 3 1,-5 1-62,1 0 0,0 1 0,0 0 1,1 1-1,-10 8 0,10-8 60,1 1 0,0 0 0,1 0 0,0 0-1,0 1 1,0 0 0,1 0 0,-5 11 0,8-15 21,0-1 1,1 1-1,0 0 0,0-1 1,0 1-1,0 0 0,0 0 1,1 0-1,-1 0 0,1 0 0,0 0 1,0-1-1,1 1 0,-1 0 1,1 0-1,0 0 0,0 0 1,0-1-1,1 1 0,-1 0 1,1-1-1,0 1 0,2 3 1,0-2 2,-3-2 21,1-1-1,-1 0 0,1 0 1,-1 0-1,1 0 1,0 0-1,0-1 0,0 1 1,0 0-1,0-1 0,0 0 1,0 1-1,1-1 1,-1 0-1,3 1 0,-1-1 0,1 0 0,-1-1 0,0 1 0,1-1-1,-1 0 1,0 0 0,1 0 0,-1-1 0,0 0 0,1 0-1,-1 0 1,0 0 0,0 0 0,0-1 0,0 0 0,0 0-1,0 0 1,-1 0 0,1-1 0,-1 1 0,1-1-1,-1 0 1,0 0 0,5-6 0,0-1-98,-1 0 0,0-1 1,-1 1-1,0-1 0,-1 0 0,0-1 0,6-19 1,-11 30 44,1-1-1,-1 0 1,1 0 0,0 0 0,0 1 0,0-1 0,0 1 0,2-4-1,3-2-230,-6 8 211,0 0 1,0 1-1,0-1 1,0 0-1,0 0 0,0 1 1,1-1-1,-1 0 0,1 0 1,-1 0-1,1 2 0,1 2-44,6 29-32,-6-22 169,1-1 0,6 17 1,-8-24 14,0-1 0,1 0-1,0 0 1,-1 0 0,1 0 0,0 0 0,1 0 0,-1-1 0,0 1-1,1-1 1,0 0 0,-1 1 0,4 1 0,-5-4-36,0 1 0,0-1 0,-1 0 0,1 1 0,0-1 1,0 0-1,0 0 0,-1 0 0,1 0 0,0 1 0,0-1 0,0 0 0,0 0 1,0 0-1,-1-1 0,1 1 0,0 0 0,0 0 0,0 0 0,0-1 0,-1 1 1,1 0-1,0-1 0,0 1 0,-1-1 0,1 1 0,0-1 0,-1 1 0,1-1 1,0 1-1,0-2 0,3-2 27,-1-1 0,1 0 1,-1 1-1,2-7 0,1 1 63,11-21-44,-2-1 0,-1 0 0,14-48 1,1-4-209,-21 61 174,-4 12-180,-1 1-1,2 0 1,-1 0 0,1 1-1,9-14 1,-14 23 136,0 0 0,1-1-1,-1 1 1,0 0 0,0 0 0,1-1 0,-1 1-1,0 0 1,0 0 0,1 0 0,-1-1 0,0 1-1,1 0 1,-1 0 0,0 0 0,1 0 0,-1 0-1,0-1 1,1 1 0,-1 0 0,0 0 0,1 0-1,-1 0 1,0 0 0,1 0 0,-1 0 0,1 0-1,-1 0 1,0 0 0,1 1 0,-1-1 0,0 0-1,1 0 1,-1 0 0,0 0 0,1 0 0,-1 1-1,0-1 1,0 0 0,1 0 0,-1 1 0,0-1 0,0 0-1,1 0 1,-1 1 0,0-1 0,0 0 0,0 1-1,1-1 1,-1 0 0,0 1 0,9 19-126,-1 15 154,-1 0 1,-1 0 0,0 39-1,-5-59 15,3 25 106,-2-1 0,-2 0 0,-6 54 0,5-87-85,0-1 1,0 1-1,-1 0 1,0-1-1,0 1 1,0-1 0,0 0-1,-1 0 1,0 0-1,-5 6 1,7-9-4,-1 0 1,1-1 0,-1 1-1,0-1 1,1 0 0,-1 1-1,0-1 1,0 0 0,0 0-1,0 0 1,0 0 0,0 0 0,-1-1-1,1 1 1,0 0 0,0-1-1,-1 0 1,1 0 0,0 1-1,0-1 1,-1-1 0,1 1-1,0 0 1,0 0 0,-1-1-1,1 1 1,0-1 0,-2-1-1,-1 0-65,0 0 0,0 0 0,0 0 0,1-1 0,-1 0 0,1 0 0,0 0 0,-1-1 0,2 1 0,-1-1 0,0 0 0,1 0 0,0 0 0,0 0 0,0-1 0,0 1 0,-2-6 0,2 3-207,-1-7-110,4 14 320,0 0-1,1-1 1,-1 1-1,0-1 1,1 1-1,-1 0 1,0-1-1,1 1 1,-1 0-1,0 0 1,1-1-1,-1 1 1,1 0-1,-1 0 1,1-1-1,-1 1 1,1 0-1,-1 0 1,1 0-1,-1 0 1,0 0 0,1 0-1,-1 0 1,1 0-1,-1 0 1,1 0-1,-1 0 1,1 0-1,0 0 1,16 2 13,-1 0 0,1 0 0,-1 2 0,17 5 0,23 5 110,87 1-2486,-107-13 213,-26-1 573,1-2 0,-1 1 1,20-4-1,-10 0-3874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7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18 7456,'0'-9'2784,"5"9"-2176,0-3-160,4-2 1600,5 5-1216,2 0 352,-2 0-672,3 0-64,-1 0-257,-2 0-382,5 0 95,-5 5 224,0-2-64,0 1-2048,0 1 1088,0 4-3456,0-6 2432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7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244 13 4896,'0'-13'2709,"0"22"-490,-17 73 2362,-13 42-2379,7-42-1202,-67 154 0,77-208-1165,-1 0 0,-35 51-1,49-79 55,0 0-1,0 1 0,-1-1 1,1 0-1,0 1 0,0-1 0,-1 0 1,1 0-1,0 1 0,0-1 1,-1 0-1,1 0 0,0 0 0,-1 1 1,1-1-1,0 0 0,-1 0 1,1 0-1,-1 0 0,1 0 0,0 0 1,-1 0-1,23-43-10411,-12 28 7776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8.1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30 126 4320,'-4'-7'419,"3"5"-267,0-1-1,-1 1 1,1 0 0,-1 0-1,1 0 1,-1 0 0,0 0-1,0 0 1,-3-2 0,5 3-3,0 1 0,-1 0-1,1-1 1,-1 1 0,1 0 0,-1-1 0,1 1 0,0-1 0,-1 1 0,1-1-1,0 1 1,-1-1 0,1 1 0,0-1 0,0 1 0,-1-1 0,1 1 0,0-1 0,0 1-1,0-1 1,0 0 0,0 1 0,0-1 0,0 1 0,0-1 0,0 1 0,0-1-1,0 0 1,0 1 0,0-1 0,1 0 0,0 0 66,-1 0 0,1 0 0,0 0 0,0 0 0,1 0 0,-1 0 0,0 0 1,0 0-1,0 0 0,1 1 0,-1-1 0,2 0 0,4-2 321,1 0 1,0 1 0,11-2-1,159-20 2101,1 1-1994,-158 19-735,1 2-1,29 0 1,-87 33-14526,22-11 12191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38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7 180 4800,'-7'-5'3719,"19"1"-2116,4-4-272,-2-1 0,1 0 0,16-14-1,-1 1-210,1 0-692,-13 8-387,0 1 0,1 1 1,0 1-1,30-13 0,-48 24-197,0-1-1,0 1 0,0-1 1,0 1-1,0 0 0,0-1 0,0 1 1,0 0-1,0 0 0,0 0 1,0 0-1,0 0 0,0 0 0,0 0 1,0 0-1,0 0 0,0 0 1,0 1-1,0-1 0,0 0 0,0 1 1,0-1-1,-1 0 0,1 1 1,0-1-1,1 2 0,-1 0-248,0-1 1,0 1-1,0 0 0,0-1 0,-1 1 0,1 0 1,-1 0-1,1-1 0,-1 1 0,0 0 0,0 0 1,0 0-1,0 3 0,0 15-3568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40.5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0 287 3136,'1'-1'79,"-1"1"1,1 0-1,-1-1 1,1 1-1,-1 0 0,1 0 1,0 0-1,-1-1 1,1 1-1,-1 0 1,1 0-1,-1 0 0,1 0 1,0 0-1,-1 0 1,1 0-1,-1 0 1,1 0-1,0 1 1,-1-1-1,1 0 0,-1 0 1,1 0-1,-1 1 1,1-1-1,-1 0 1,1 1-1,12 2 1675,9-5-1063,-1 0 0,0-2 0,0 0 0,0-2 0,21-8 0,-19 7-453,-11 3-162,0 0-1,0-1 0,0-1 0,-1 0 0,1-1 1,16-13-1,-24 18-47,-1-1-1,0 0 1,1 0 0,-1 0 0,-1 0 0,1-1 0,0 1-1,-1-1 1,0 0 0,0 0 0,0 1 0,0-1 0,-1-1 0,1 1-1,-1 0 1,0 0 0,0 0 0,-1-1 0,1 1 0,-1 0-1,0-1 1,0 1 0,-1-8 0,-1 5-40,0 0 0,0 0-1,-1 0 1,0 0 0,0 1 0,0-1 0,-1 1 0,0-1-1,0 1 1,-5-5 0,7 9 21,0 0-1,0 0 0,0 0 1,0 0-1,0 1 1,0-1-1,0 1 1,0 0-1,-1-1 1,1 1-1,-1 0 0,1 1 1,-1-1-1,1 0 1,-1 1-1,1-1 1,-1 1-1,0 0 1,1-1-1,-1 2 0,0-1 1,1 0-1,-1 0 1,0 1-1,1-1 1,-1 1-1,1 0 1,-1 0-1,1 0 1,-5 2-1,2 1 25,0-1 1,0 1-1,1 0 0,-1 1 1,1-1-1,0 1 0,0 0 1,0-1-1,1 2 1,0-1-1,0 0 0,-4 9 1,3-2 58,-1 0 0,1 0 0,1 1 0,0-1 0,-1 14 1,3-20-72,1-1 0,0 0 0,0 0 0,0 1 0,1-1 0,0 0 1,0 0-1,0 0 0,1 1 0,-1-1 0,1-1 0,0 1 0,1 0 1,-1 0-1,1-1 0,0 0 0,0 1 0,1-1 0,-1 0 0,1 0 1,0-1-1,-1 1 0,2-1 0,4 3 0,0 0 68,0-1-1,1-1 0,-1 1 1,1-1-1,0-1 1,0 0-1,1-1 0,-1 0 1,0 0-1,1-1 0,13 0 1,-5-1 16,0-1 0,-1-1 1,1-1-1,0-1 0,35-11 1,-45 12-85,-1 0 1,1-1 0,-1 0 0,0-1 0,0 0 0,-1 0 0,0 0 0,1-1 0,-2 0-1,1 0 1,-1-1 0,0 0 0,0 0 0,7-12 0,2-7 70,-11 20-82,0 0 0,0 0 1,-1-1-1,0 1 0,0-1 0,0 0 0,-1 0 0,0 0 0,0 0 0,-1 0 0,1-8 0,3-56-575,-5 71 550,0 0 1,0 0-1,0-1 1,0 1-1,0 0 1,0 0-1,0 0 1,0 0-1,0-1 1,0 1-1,0 0 0,0 0 1,0 0-1,0 0 1,0-1-1,0 1 1,0 0-1,1 0 1,-1 0-1,0 0 1,0 0-1,0-1 1,0 1-1,0 0 1,0 0-1,0 0 0,1 0 1,-1 0-1,0 0 1,0 0-1,0 0 1,0 0-1,1-1 1,-1 1-1,0 0 1,0 0-1,0 0 1,0 0-1,1 0 1,-1 0-1,0 0 1,0 0-1,0 0 0,0 0 1,1 0-1,-1 0 1,0 0-1,0 0 1,0 1-1,0-1 1,1 0-1,-1 0 1,7 4-117,-5 0 105,0-1 1,0 1-1,-1 0 1,1 0 0,-1 0-1,0 0 1,0 0-1,0 7 1,0-7 8,4 54 7,-2-23 5,-2-23 50,0-1 1,0 1 0,1 0 0,5 14 0,-6-23-23,1 4 14,1-1 0,-1 1 0,1-1 0,4 6-1,-6-10-3,0-1 0,0 0 0,0 1 0,1-1 0,-1 0 0,0 0 0,1 1 0,-1-1 0,0 0 0,1 0 0,-1-1 0,1 1 0,0 0 0,-1 0 0,1-1 0,-1 1 0,1-1 0,0 0 0,0 1 0,-1-1 0,3 0 0,1 0 32,0-1 1,0 0-1,0 0 0,0 0 1,0 0-1,0-1 0,0 0 1,-1 0-1,6-3 0,40-28 92,-36 23-87,2-1-28,26-18-55,37-35 0,-77 62-38,-1 1 1,1-1 0,0 1-1,0-1 1,0 1 0,-1 0-1,2 0 1,-1 0 0,0 0-1,0 0 1,0 0 0,0 1-1,0-1 1,1 1 0,3-1 0,-5 1 54,0 1 0,0-1 0,0 0 0,0 1 0,-1-1 0,1 0 0,0 1 0,0-1 0,0 1 0,-1 0 0,1-1 0,0 1 0,-1-1 1,1 1-1,0 0 0,-1 0 0,1-1 0,-1 1 0,1 0 0,-1 0 0,0 0 0,1 0 0,-1 0 0,0-1 0,1 1 0,-1 0 1,0 1-1,4 25 249,-5-16-164,0 0-1,0-1 0,-1 1 1,-1 0-1,-5 13 0,2-2 177,43-52 1020,-20 15-1460,6-7-35,1 1 0,1 1-1,1 2 1,32-18 0,-57 35 197,-1 1 1,1-1 0,0 1-1,-1 0 1,1-1-1,0 1 1,-1 0-1,1 0 1,0 0 0,-1 0-1,1-1 1,0 1-1,0 0 1,-1 0-1,1 0 1,0 0 0,0 1-1,-1-1 1,1 0-1,0 0 1,-1 0-1,1 1 1,0-1 0,-1 0-1,1 1 1,0-1-1,-1 0 1,2 1-1,-1 1 9,0-1 0,-1 0 0,1 1 0,0-1 0,0 0 0,0 1 0,-1-1 0,1 1 0,-1 0 0,1-1 0,-1 1 0,0 1 0,1 5 62,0 1 0,-1-1 0,-2 16-1,-3 7 125,2-22-98,1 1 0,1-1 0,-1 12 0,2-20-70,0-1 1,0 0-1,0 0 0,0 0 1,0 0-1,0 1 1,0-1-1,0 0 0,0 0 1,0 0-1,1 0 1,-1 0-1,0 1 0,0-1 1,0 0-1,0 0 1,0 0-1,0 0 0,0 0 1,0 1-1,0-1 1,1 0-1,-1 0 0,0 0 1,0 0-1,0 0 1,0 0-1,0 0 0,1 0 1,-1 0-1,0 0 1,0 1-1,0-1 0,0 0 1,0 0-1,1 0 1,-1 0-1,0 0 0,0 0 1,0 0-1,0 0 1,1 0-1,-1 0 0,0 0 1,0 0-1,0-1 1,0 1-1,1 0 0,11-6 235,13-13-105,-16 9-240,-1 0 0,0-1 0,11-19 0,-7 12 96,-8 11-24,0-1 0,0 1 0,3-9 0,-7 15 1,0 1 0,0-1-1,0 1 1,0-1-1,0 1 1,0-1-1,0 1 1,1-1-1,-1 1 1,0-1-1,0 1 1,1-1-1,-1 1 1,0 0-1,1-1 1,-1 1 0,0-1-1,1 1 1,-1 0-1,0-1 1,1 1-1,-1 0 1,1 0-1,-1-1 1,1 1-1,0 0 1,-1 0 27,1 1 1,-1-1-1,1 1 0,-1 0 1,0 0-1,1-1 1,-1 1-1,0 0 0,0-1 1,0 1-1,1 0 1,-1 0-1,0-1 0,0 2 1,1 34 430,-1-36-463,1 12 125,1 0 0,0-1 0,0 1-1,1-1 1,1 1 0,7 15 0,-10-23-45,1 0 0,0 0 0,0-1 0,0 1 0,0-1 1,1 0-1,4 5 0,-6-7-23,0 0 0,0 0-1,0 0 1,0-1 0,0 1 0,1 0-1,-1-1 1,0 1 0,0-1 0,0 0 0,1 1-1,-1-1 1,0 0 0,1 0 0,-1 0 0,0 1-1,1-1 1,-1-1 0,0 1 0,1 0 0,-1 0-1,0 0 1,1-1 0,-1 1 0,0-1 0,2 0-1,8-5 12,-1-1-1,0 0 1,0 0-1,-1-1 1,1 0-1,9-13 1,-8 10-61,30-38 42,-20 23-58,-9 15 68,-11 11-59,0-1 0,1 0 0,-1 0 0,0 0 0,0 0 0,0 0 1,0 0-1,0 0 0,0 0 0,0 0 0,0-1 0,-1 1 0,1 0 0,0-1 0,0-1 0,-1 2-228,-5 11-80,1 3 406,0 0-1,2 0 0,-1 0 1,0 20-1,2-29-44,1 0 0,0 1 1,0-1-1,1 0 0,-1 1 0,1-1 0,0 0 1,0 0-1,1 0 0,-1 1 0,1-1 0,0-1 0,0 1 1,0 0-1,0 0 0,1-1 0,4 6 0,-4-6 23,0-1 0,1 0-1,-1 0 1,1 0-1,-1 0 1,1 0 0,0-1-1,0 1 1,0-1 0,0 0-1,0-1 1,4 2-1,8-1 151,29-2 0,-17 0-50,-10 2-200,20-2-177,-35 1-108,-1-1 0,1 1 0,0-1-1,-1 1 1,1-1 0,0 0 0,-1 0 0,1 0 0,-1-1 0,4-2 0,-37-30-12628,8 9 10309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7:40.8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9 8128,'-28'-5'3680,"22"2"-3168,17 6-3360,3 6-2432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02.0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1729 3328,'1'1'1061,"25"12"537,-22-10-1226,0-1-1,-1 0 0,1 1 0,0-2 0,1 1 0,-1 0 0,0-1 1,8 2-1,0-2-114,0-1 0,1 0 0,-1 0 0,0-1 0,0-1 0,0 0 0,-1-1 0,1 0 0,0-1 0,-1 0 0,0-1 0,0 0 0,0 0 1,-1-1-1,1-1 0,-2 0 0,1 0 0,-1-1 0,9-9 0,50-65 703,35-37 16,-15 38-421,22-23-111,-88 81-283,-1 0 0,32-51 0,-18 10 41,-2-1-1,27-80 0,-47 112-175,39-112-186,-40 113 155,-3 0 0,0-1 0,-2 0 0,5-61 0,-8-136-58,-5 139-175,6 23-66,-1 50-77,-2 13-93,-4 13 337,-32 112 369,31-112-218,-1 4 12,-2 0 1,1-1-1,-12 18 1,0-1 0,6-7 25,-2-1 0,0-1 0,-1 0 0,-1-1 0,-1 0 0,-1-1 0,-19 15 0,-30 26 689,64-56-726,0-1 0,0 0 0,0 0-1,0 0 1,0 0 0,0 0 0,0 0-1,-3 0 1,4 0 27,0-1 0,0 0 0,1 0 0,-1 1 0,0-1 0,0 0 0,0 0 0,1 0 0,-1 0 0,0 0 0,0 0 0,0-1 0,1 1 0,-1 0 0,0 0 0,0 0 0,1-1 0,-1 1 0,0 0-1,0-1 1,0 0 0,0 1-43,1-1-1,0 1 1,0-1-1,0 1 1,0-1-1,0 1 0,-1-1 1,1 1-1,0-1 1,0 1-1,0-1 0,0 1 1,1 0-1,-1-1 1,0 1-1,0-1 1,0 1-1,0-1 0,0 1 1,1-1-1,-1 1 1,0 0-1,0-1 1,1 1-1,-1-1 0,0 1 1,0 0-1,1-1 1,0 1-1,15-16 71,-1 3-176,19-30 178,120-160 34,-80 103-125,-16 23-51,0 6 615,-58 70-535,0 1 0,0 0 0,0-1 0,1 1 0,-1 0 0,0 0 0,0-1-1,1 1 1,-1 0 0,0 0 0,0-1 0,1 1 0,-1 0 0,0 0 0,1 0-1,-1 0 1,0 0 0,1-1 0,-1 1 0,0 0 0,1 0 0,-1 0 0,0 0 0,1 0-1,-1 0 1,1 0 0,-1 0 0,0 0 0,1 0 0,-1 1 0,0-1 0,1 0-1,-1 0 1,0 0 0,1 0 0,-1 0 0,0 1 0,1-1 0,-1 0 0,0 0 0,0 0-1,1 1 1,-1-1 0,0 0 0,0 0 0,1 1 0,-1-1 0,0 0 0,0 1-1,0-1 1,0 0 0,1 1 0,-1-1 0,0 1 0,9 20 137,4 31-142,8 74 0,0-4 148,-18-107-106,0 23-1,1 5 285,-3-42-296,-1 0-1,0 0 1,0 0-1,1 0 0,-1 0 1,0 0-1,0 0 1,0 0-1,0 0 1,0 0-1,0-1 0,-1 1 1,1 0-1,0 0 1,0 0-1,-1 0 0,1 0 1,0 0-1,-1 0 1,1 0-1,-1-1 1,1 1-1,-1 0 0,0 0 1,0 0-1,0 0-4,0-1 0,0 0 0,-1 1 0,1-1 1,0 0-1,0 0 0,0 1 0,-1-1 0,1 0 0,0 0 0,0 0 0,0-1 0,-1 1 0,1 0 0,0 0 0,-2-1 0,-5-2 6,0 0-1,0-1 1,1 0 0,-9-6-1,6 4-397,0 1 0,0 0 1,0 1-1,-15-4 0,-19-4-5200,41 11 4738,-18-3-2236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27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2816,'0'-4'4422,"1"4"-4342,8-4 1694,20-3-1559,-20 5 472,48-11-237,2 4-1,-1 1 0,103 2 1,58 24 104,-140-8-420,276 49 343,-293-43-370,-2 2 1,-1 3-1,96 48 0,160 67 275,-79-39-97,-219-89-271,57 26 63,-2 3 0,79 53 0,-93-45-21,-3 1-1,-2 3 1,-2 2-1,61 80 1,-83-94 20,-1 1 0,-2 1 1,-2 2-1,-2 0 1,17 45-1,-31-61-53,-1-1 1,-1 1-1,-1 1 0,-1-1 0,0 49 0,-4-22 113,-15 96 0,9-112 1,-1-1 0,-16 44 0,15-56-28,-2-1 0,0 0-1,-1 0 1,-19 26 0,-46 51-90,-22 35 127,67-84-47,-73 105 50,89-135-82,-1-2 0,-1 0 0,-1-1 0,0-1 0,-36 25 0,20-21 71,0-1-1,-58 21 0,-78 18 99,116-40-217,-458 113-89,296-82-1358,93-26-2429,104-21 2252,-1-1 0,1-1 0,-1-1-1,-26-4 1,-6-6-1168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29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3328,'6'0'4970,"13"-1"-3302,0 0-1,28-6 1,48-6-912,-25 5-392,16 0-70,129 3-1,-143 6-229,327 20 425,-208-6-66,-102-15 814,-89 0-1230,0 0 0,0 0 0,0 0 0,0 0 0,0 0 0,0 0 0,0 0 0,0-1 0,-1 1 0,1 0 0,0 0 0,0 0 0,0 0 0,0 0 0,0 0 0,0-1 0,0 1 0,0 0 0,0 0 0,0 0 0,0 0 0,0-1 0,0 1 0,0 0 0,0 0 0,0 0 0,0 0 0,0 0 0,0-1 0,0 1 0,0 0 0,1 0 0,-1 0 0,0 0 0,0 0 0,0 0 0,0 0 0,0-1 0,0 1 0,0 0 0,0 0 0,0 0 0,1 0 0,-1 0 0,0 0 0,0 0 0,0 0 0,0 0 0,0 0 0,1 0 0,-1-1 0,0 1 0,0 0 0,0 0 0,0 0 0,0 0 0,1 0 0,-1 0 0,0 0 0,0 0 0,0 0 0,0 1 0,0-1 0,1 0 0,-1 0 0,0 0 0,0 0 0,0 0 0,0 0-1,-8-7 70,-1 4-122,0 0-1,-1 0 1,1 1-1,0 0 1,-1 1-1,0 0 1,-14 1-1,4-1 51,-34 0 41,-100 14 0,20-1-44,-145-14 80,-14 1 211,123 21-928,170-19 632,-4-1-51,1 1-1,0 0 0,0 0 1,0 1-1,-1-1 1,1 0-1,0 1 1,1 0-1,-1 0 1,0 0-1,-3 3 0,6-4 57,0 0 0,-1 0 0,1 0 0,0 1 0,0-1 0,0 0 0,0 0 0,0 0 0,0 0 0,0 0 0,1 1 0,-1-1 0,0 0 0,0 0 0,1 0 0,-1 0 0,2 2 0,-1 1-16,1 0 0,0 0-1,0-1 1,4 7 0,-2-5 14,0-1 0,0 0 0,1-1 1,0 1-1,-1-1 0,1 0 0,0 0 0,9 3 1,47 15 40,-25-10 39,-25-7-55,288 113 341,-200-67-329,-42-20 165,99 37-1,-137-60-69,-12-4 68,0-1-1,1 1 1,-1-1-1,1-1 1,0 1-1,7 0 0,-14-4-114,-1 1-1,0 0 0,1 0 0,-1 0 0,0-1 0,0 1 0,0 0 0,0 0 0,0-1 1,0 1-1,-1-2 0,-2-8 15,0 0 1,-1 0-1,-1 0 1,-6-12 0,1 1 21,-18-43-12,-38-79-717,64 141 249,0 0 0,1 0 0,-1 0 0,1 0 0,0 0 0,0-1 0,0 1 0,0 0 0,0-1 0,1 1 0,-1-1 0,1 1 0,0-5 0,22 7-7005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28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4 791 3072,'-4'6'3542,"23"-8"-1516,-13-2-1744,0 1 0,1-1 1,-1 0-1,0-1 0,-1 1 1,1-1-1,6-9 0,1 2-12,2-5 163,0-1 0,24-36 0,-13 16-191,13-18-116,-4-2 0,39-82 0,38-129 504,-103 247-589,-5 15-50,0-1 0,-1-1 0,0 1 0,-1 0 0,0-1 0,1-9 1,-3 18-23,0 0 0,-1 0 1,1 0-1,0 0 1,-1 0-1,1 0 1,0 0-1,-1 0 1,1 0-1,0 0 0,0 0 1,-1 0-1,1 0 1,0 0-1,-1 0 1,1 0-1,0 0 1,-1 1-1,1-1 0,0 0 1,0 0-1,-1 0 1,1 0-1,0 1 1,0-1-1,-1 0 1,1 0-1,0 1 0,0-1 1,0 0-1,-1 0 1,1 1-1,0-1 1,0 0-1,0 1 1,0-1-1,-6 9-33,0 0 0,1 0 0,0 0-1,0 0 1,-2 12 0,-16 54 162,22-72-99,0 2 13,-22 76 326,-14 106 0,36-178-266,0 1 1,1-1-1,0 1 1,1 0 0,0-1-1,0 0 1,1 1-1,2 8 1,-3-14-3,0-1 1,1 0-1,-1 0 1,1 0-1,-1 0 1,1 0-1,0-1 0,0 1 1,0 0-1,1-1 1,-1 1-1,1-1 1,-1 0-1,1 0 1,0 0-1,-1 0 1,1 0-1,0-1 1,0 1-1,1-1 1,-1 0-1,0 0 1,0 0-1,1 0 1,5 0-1,-1-1 71,-1 0 0,1 0-1,0-1 1,-1 0-1,1 0 1,7-3 0,4-2 100,21-9 0,-28 9-184,1-1 0,-1 0 1,0 0-1,-1-1 0,0-1 1,0 1-1,10-13 0,-13 13-101,-3 2-112,1 1 1,-1-1 0,1 1-1,9-6 1,-13 31-922,-6 19 869,3-31 201,0 0 0,0 0 0,1 0 0,0-1 1,0 1-1,3 14 0,-1-15 76,0-1 1,1 1-1,0-1 0,0 0 1,0 0-1,1 0 0,-1 0 1,1-1-1,6 6 0,-8-9-2,0 0 0,0 0 1,0 0-1,0-1 0,0 1 0,1-1 0,-1 1 0,0-1 0,1 0 0,-1 0 0,4 1 0,-4-2-10,0 1 0,0-1 0,0 0 0,0 0 0,-1 0 0,1 0 0,0-1 0,0 1 0,0 0 0,-1-1 0,1 1 0,0-1 0,-1 0 0,1 1 0,0-1 0,-1 0 0,1 0 0,2-2 0,-2 1 12,0-1 0,0 1 0,0 0 0,0-1-1,0 1 1,0-1 0,-1 0 0,1 0 0,-1 0 0,0 1 0,0-1 0,0 0-1,0 0 1,-1-1 0,1 1 0,-1-3 0,1-5 21,-1 0 0,0 1 0,-3-20 0,3 25-154,-1 1 0,0-1 1,0 1-1,-1-1 0,1 1 1,-1 0-1,0 0 0,0 0 1,-1 0-1,1 0 0,-1 0 1,0 1-1,0-1 0,0 1 1,-4-4-1,7 7 36,-1-1-1,1 1 1,-1 0 0,1 0-1,-1-1 1,1 1 0,-1 0-1,1 0 1,-1 0 0,1-1 0,-1 1-1,1 0 1,-1 0 0,1 0-1,-1 0 1,0 0 0,1 0-1,-1 0 1,1 0 0,-1 1-1,1-1 1,-1 0 0,1 0-1,-1 0 1,1 0 0,-1 1-1,1-1 1,-1 0 0,1 1-1,-1-1 1,1 0 0,0 1-1,-1-1 1,1 0 0,-1 1-1,1-1 1,0 1 0,-1-1-1,1 1 1,0-1 0,-1 1-1,1 1 19,-1-1 0,1 0-1,0 0 1,0 0-1,-1 0 1,1 0 0,0 0-1,0 0 1,0 1-1,0-1 1,0 0 0,0 0-1,1 0 1,-1 0-1,0 0 1,1 0 0,-1 1-1,0-1 1,1 0-1,-1 0 1,2 1-1,1 2 40,0-1-1,0-1 0,1 1 1,-1 0-1,1-1 0,-1 1 0,1-1 1,0 0-1,0-1 0,0 1 0,0-1 1,0 1-1,0-1 0,0 0 0,9 0 1,0 1 56,1-2 1,0 0 0,21-2-1,104-22 675,-118 19-1311,-1-2 0,1 0 0,-1-1 0,28-15 1,-45 21 208,0 0 1,0 0 0,0 0-1,0-1 1,0 1 0,0-1-1,-1 1 1,1-1 0,2-4-1,4-6-1060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24 5632,'0'0'80,"-1"0"0,1-1 0,-1 1 0,1 0 0,-1 0 0,1-1 1,-1 1-1,1 0 0,0-1 0,-1 1 0,1-1 0,0 1 0,-1-1 0,1 1 0,0 0 0,-1-1 0,1 1 1,0-1-1,0 1 0,0-1 0,0 1 0,-1-1 0,1 0 0,0 1 0,0-1 0,0 1 0,0-1 1,0 1-1,0-1 0,0 1 0,0-1 0,1 0 0,0 0 60,0 1 1,0-1-1,-1 1 1,1 0-1,0 0 1,0-1-1,0 1 1,0 0-1,0 0 1,0 0-1,1 0 0,-1 0 1,0 0-1,0 0 1,0 1-1,-1-1 1,1 0-1,2 1 1,0 1 98,1-1 1,-1 1-1,0-1 1,0 1-1,0 0 1,0 0-1,0 0 1,-1 1-1,1-1 1,-1 1-1,1-1 1,-1 1 0,3 4-1,3 6 796,12 24-1,-19-33-888,3 5 109,-1 0 1,0 1-1,-1-1 1,0 1-1,-1-1 1,1 15 0,4 23 386,-5-18 297,7-31-427,-5 0-462,0 0 1,-1 0-1,1 0 0,-1-1 1,0 1-1,1-1 0,-1 0 0,0 0 1,-1 0-1,1 0 0,1-3 1,7-11 6,33-56-306,-28 45 69,2 1 0,23-31 0,-39 57 184,0 0 0,-1 0 0,1 0 0,0 1 0,0-1 0,0 0 1,-1 0-1,1 1 0,0-1 0,0 0 0,0 1 0,0-1 0,0 1 0,0-1 0,1 1 0,-1 0 0,0 0 0,0-1 0,2 1 0,-2 0 28,0 0 0,0 1-1,0-1 1,0 0-1,0 1 1,0-1 0,0 1-1,0-1 1,-1 1-1,1-1 1,0 1 0,0-1-1,0 1 1,0 0 0,-1 0-1,1-1 1,0 2-1,3 3 116,-1 0-1,0 1 0,-1-1 1,1 1-1,-1-1 0,2 9 1,19 90 466,-14-58-534,-6-28-59,1 0 0,7 19 0,-7-25-111,-3-9-132,-1 0-1,1-1 1,0 1 0,1 0 0,2 5 0,-4-8-14,1 0-1,0 1 0,-1-1 1,1 0-1,-1 0 0,1 1 1,0-1-1,-1 0 0,1 0 1,0 0-1,-1 0 0,1 0 1,0 0-1,-1 0 0,2 0 1,2 0-760,3 1-1187,-5 0 1865,0-1 0,-1 1 0,1-1 1,0 0-1,0 0 0,-1 1 0,1-1 0,0 0 1,0-1-1,-1 1 0,1 0 0,0 0 0,0-1 1,-1 1-1,1-1 0,0 1 0,-1-1 0,1 0 1,1-1-1,1-2-433,0 0 0,-1-1 0,1 1 0,-1-1 0,3-6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37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224 395 2720,'-6'-48'2944,"6"48"-2875,0-1 0,0 1 0,0 0 0,0-1 0,0 1 0,0-1 0,0 1 0,0-1 0,0 1 0,-1-1 0,1 1 0,0 0 0,0-1 0,0 1 0,-1-1 0,1 1 0,0 0 0,-1-1 0,1 1 0,0 0 0,-1-1 0,1 1 0,0 0 0,-1 0 0,1-1 0,0 1 0,-2 0 0,-13-1 1288,-15 9 90,22-4-1236,1 0 0,0 1 1,0 0-1,0 0 0,1 1 0,-1-1 1,1 1-1,-10 14 0,-1 3 81,-17 32 0,27-42-224,0 1 0,1-1-1,0 1 1,1 0 0,0 1 0,-2 19 0,6-30-63,2-1 1,-1 1-1,0 0 1,1-1-1,-1 1 1,1-1-1,0 0 1,0 1-1,0-1 1,1 0 0,-1 1-1,1-1 1,0 0-1,0 0 1,0 0-1,0-1 1,3 4-1,-1-1 61,0-1-1,0 0 0,1 0 0,-1-1 0,1 1 1,0-1-1,0 0 0,0 0 0,10 4 1,-2-4-6,-1 0 1,1-1 0,0-1 0,0 0 0,0 0-1,17-2 1,-8-1 114,0-1-1,41-12 1,-22 2-103,-1-2 1,0-1-1,-1-2 0,-1-2 1,-1-2-1,49-37 1,-38 26-133,-35 25-5,0-1 1,0 0-1,-1-1 0,12-12 0,-23 20 37,1 0 1,0 1 0,0-1 0,0 0 0,0 1 0,0-1 0,0 1 0,0 0 0,0-1-1,1 1 1,-1 0 0,0 1 0,1-1 0,3-1 0,-4 2-5,0 0 0,0 0 0,0 1 0,0-1 0,0 0 0,0 1 0,0-1 0,0 1 1,0 0-1,0-1 0,-1 1 0,1 0 0,0 0 0,0 0 0,-1 1 0,1-1 0,-1 0 0,1 1 0,1 1 0,2 3 91,-3-5 64,2 7 1130,-7-11-1251,0 1 0,0 0 0,0-1 0,0 1 0,0 1 0,-1-1 0,1 0 0,-1 1 0,0 0 0,1-1 1,-1 2-1,0-1 0,0 0 0,1 1 0,-1-1 0,0 1 0,0 0 0,0 1 0,0-1 0,-6 2 0,-6 2-134,0 0 0,0 1 0,-22 11-1,26-11 123,-4 2-89,0 1 1,0 1-1,1 0 0,0 1 1,1 1-1,0 0 0,1 1 1,0 0-1,0 1 0,2 1 1,-17 22-1,26-32 88,1-1 1,-1 0-1,0 1 0,1-1 1,0 1-1,0-1 0,0 1 1,0 0-1,1-1 0,-1 1 1,1 0-1,0-1 0,0 1 1,1 5-1,-1-7 19,1 0 1,-1 1-1,1-1 1,0 0-1,-1 1 1,1-1-1,0 0 0,1 0 1,-1 0-1,0 0 1,1 0-1,-1 0 1,1 0-1,-1 0 1,1 0-1,0-1 0,0 1 1,0-1-1,0 0 1,0 1-1,0-1 1,0 0-1,3 1 1,8 2 94,0-1 0,0-1 0,0 0 0,19 1 0,7 0 64,-13-1-131,-1-1 1,36-3-1,-35 0-11,-9 1 37,1 0 0,0-1 0,-1-2 0,1 1 1,-1-2-1,0 0 0,0-1 0,-1-1 1,0-1-1,0 0 0,18-13 0,6-7 50,48-43 0,-80 64-89,-7 6-17,1 0-1,0-1 0,-1 1 0,0 0 1,1-1-1,-1 1 0,0 0 0,1-1 1,-1 0-1,0 1 0,0-1 0,0 0 1,-1 1-1,1-1 0,0 0 0,-1 0 0,1 0 1,-1 0-1,1-3 0,-1 4-133,-2 2 79,1-1 0,-1 1 0,0 0 0,0 0-1,1 0 1,-1-1 0,1 1 0,-1 1 0,1-1 0,-1 0 0,1 0 0,0 0-1,-1 1 1,1-1 0,0 1 0,0-1 0,-1 3 0,-1 0-27,-4 4-14,1 1-1,0-1 0,1 2 1,-9 17-1,13-23 69,-1 0-1,1-1 1,0 1 0,0 0-1,0 0 1,0 1 0,1-1-1,-1 0 1,1 0 0,0 0-1,0 0 1,1 0 0,0 0-1,-1 0 1,3 8 0,-1-10 45,-1 1 1,1-1 0,0 1-1,0-1 1,0 0 0,0 1 0,0-1-1,0 0 1,1 0 0,-1-1-1,0 1 1,1 0 0,0-1-1,-1 0 1,1 1 0,0-1 0,0 0-1,0 0 1,0-1 0,-1 1-1,1-1 1,0 1 0,0-1 0,4 0-1,7 0 168,1 0-1,0-1 1,21-5-1,-30 5-163,-1 0 42,-1 0 1,1 0-1,-1-1 0,0 1 1,0-1-1,0 0 1,0 0-1,0-1 0,0 1 1,-1-1-1,5-4 1,-6 6-47,-1-1 1,1 1 0,-1-1 0,0 1 0,1-1 0,-1 1 0,0-1 0,0 0-1,0 0 1,0 0 0,-1 0 0,1 0 0,-1 1 0,1-1 0,-1 0 0,1 0-1,-1 0 1,0-1 0,0 1 0,0 0 0,0 0 0,0 0 0,-1 0 0,1 0-1,0 0 1,-2-3 0,-4-5-52,0 0 0,0 0-1,-1 0 1,-1 1 0,0 0 0,0 0-1,0 1 1,-1 0 0,-15-10-1,17 13-99,0 1 0,-1 0-1,0 0 1,1 0-1,-1 1 1,-1 0 0,1 0-1,0 1 1,-1 0-1,1 1 1,-1 0 0,-13 0-1,22 1 119,0 0-1,0 1 1,-1-1-1,1 0 1,0 1-1,0-1 1,0 1-1,0-1 1,0 0 0,0 1-1,0-1 1,0 0-1,0 1 1,0-1-1,0 0 1,0 1-1,0-1 1,0 1-1,0-1 1,0 0-1,1 1 1,-1-1-1,0 0 1,0 1-1,0-1 1,1 1 0,12 8-112,-9-6 113,1 1-1,0-1 0,0 0 1,0 0-1,0-1 0,0 0 1,1 0-1,7 2 1,2-1 71,-1-2 1,1 0 0,0 0 0,0-2 0,0 0 0,0 0 0,-1-1 0,16-5-1,14-5 111,56-25 1,-81 29-107,0-1 0,0 0 0,-1-2 0,19-14 1,-36 24-45,0 1 0,0-1 0,0 0 1,0 0-1,0 0 0,0 0 1,-1 0-1,1 0 0,0 0 0,-1 0 1,1 0-1,-1 0 0,1 0 1,-1-1-1,1 1 0,-1 0 1,0 0-1,0-2 0,1 3-52,-1 0 0,0-1 0,0 1 0,0 0 0,1 0 0,-1 0-1,0-1 1,0 1 0,1 0 0,-1 0 0,0 0 0,1 0 0,-1 0 0,0-1-1,0 1 1,1 0 0,-1 0 0,0 0 0,1 0 0,-1 0 0,0 0 0,1 0 0,-1 0-1,0 0 1,1 0 0,-1 0 0,0 0 0,0 1 0,1-1 0,-1 0 0,4 1 306,-7 0 615,2-1-983,0 0-11,0 0 68,1 0 1,-1 0 0,0 0-1,0 0 1,0 0 0,0 1-1,1-1 1,-1 0 0,0 1-1,0-1 1,0 0 0,1 1-1,-1-1 1,-1 1 0,1 1 3,0 0 1,0-1-1,0 1 1,0 0-1,1 0 1,-1-1-1,0 5 1,-6 11-103,3-11 99,-16 24-74,1 2 1,-18 42 0,25-49-21,9-20 95,0 1 1,0-1-1,1 1 0,0 0 1,0 0-1,0 0 0,1 0 0,0 0 1,0 0-1,0 1 0,1-1 1,0 7-1,0-11 38,1 0 1,-1 1-1,1-1 1,-1 0-1,1 0 1,0 0-1,-1-1 1,1 1-1,0 0 1,0 0-1,1 0 1,-1-1-1,0 1 1,0 0-1,3 1 1,-1-1 27,-1 0 0,1-1 0,-1 0 0,1 1 0,0-1 0,-1 0 0,1 0 0,0-1 0,0 1 0,0 0 0,3-1 0,1 1 37,0-1 0,0 0-1,0 0 1,0-1 0,0 0 0,0 0 0,0-1 0,0 0-1,-1 0 1,1 0 0,0-1 0,-1 0 0,0-1 0,12-7-1,-5 1-24,-1 0-1,0-1 0,-1 0 0,0-1 0,14-20 0,-16 18-31,-1 0 0,13-31 0,-11 22 3,10-35 36,-21 64-1361,-5 16 1059,-2 18-76,6-32 281,0 1 0,0 0 0,-1 19 0,3-7-1,-1-6 59,2 0 0,1 17 0,-2-29 22,1 0-1,0 1 0,-1-1 1,1 0-1,1 1 0,-1-1 1,0 0-1,1 0 0,-1 0 1,1 0-1,0 0 0,0-1 1,0 1-1,5 4 1,-6-6 17,1-1 0,-1 1 0,1 0 1,-1 0-1,1-1 0,0 1 1,0-1-1,-1 1 0,1-1 1,0 0-1,0 0 0,-1 1 0,1-1 1,0-1-1,0 1 0,0 0 1,-1 0-1,4-2 0,1 1 50,-1-1-1,0 0 1,0 0-1,6-3 1,12-10-18,-2-1 0,0 0 1,0-2-1,-2 0 0,0-1 1,19-26-1,-32 38-175,0 0-1,12-9 1,-16 14 9,1 0 0,-1 0 0,0 1 1,1-1-1,-1 1 0,1 0 0,-1 0 0,1 0 0,0 0 0,-1 0 0,1 0 0,5 0 1,-7 2 61,-1-1 0,1 0 0,0 1 0,-1-1 0,1 1 0,0-1 0,-1 1 0,1-1 0,-1 1 0,1-1 0,-1 1 0,1-1 0,-1 1 0,1 0 0,-1-1 0,0 1 0,1 0 0,-1 1 0,1-1-4,1 3 52,0 1 1,0 0-1,-1 0 1,0 0-1,1 0 1,-2 1-1,2 8 1,-3 40 23,0-23 36,1-11 50,0-19 117,1 0 43,0-1-271,1 0 1,-1 1-1,0-1 1,1 0 0,-1 0-1,0 0 1,1 0-1,-1-1 1,0 1 0,1 0-1,-1 0 1,0-1 0,0 1-1,1-1 1,-1 1-1,0-1 1,0 0 0,0 1-1,2-2 1,26-19-52,-25 18 12,104-76-64,-46 32-772,-62 47 838,1 0 1,-1-1 0,0 1 0,1 0 0,-1-1 0,0 1 0,1 0-1,-1 0 1,1-1 0,-1 1 0,1 0 0,-1 0 0,0 0 0,1-1-1,-1 1 1,1 0 0,-1 0 0,1 0 0,-1 0 0,1 0 0,-1 0 0,1 0-1,-1 0 1,1 0 0,-1 0 0,1 1 0,-1-1 0,0 0 0,1 0-1,-1 0 1,1 0 0,-1 1 0,1-1 0,-1 0 0,0 0 0,1 1-1,-1-1 1,0 0 0,1 1 0,-1-1 0,0 1 0,1-1 0,-1 0 0,0 1-1,0-1 1,1 1 0,-1-1 0,0 0 0,0 1 0,1 1-10,0 0 0,-1 0 1,1 0-1,-1 0 0,1 0 1,-1 0-1,0 0 0,0 0 1,0 0-1,0-1 1,0 3-1,-12 89-169,11-86 150,1 0-1,1 0 1,-1 0-1,1 0 1,0 0-1,1 0 1,2 9-1,0-1 82,-4-14-18,1 0-1,-1 1 1,1-1-1,0 0 1,-1 0-1,1 0 1,0 0-1,0 1 1,0-1 0,-1 0-1,1 0 1,0-1-1,0 1 1,1 0-1,-1 0 1,0 0-1,0-1 1,0 1-1,0 0 1,1-1-1,-1 1 1,0-1-1,1 0 1,0 1-1,1-1 37,-1 1 0,1-1 0,-1 0 0,1 0 0,-1 0-1,0 0 1,1 0 0,-1-1 0,1 1 0,-1-1 0,0 0 0,1 1-1,3-3 1,7-5 60,-1 0 0,0-1 0,0 0 0,16-17 0,38-49-49,-40 40-21,-1 0 0,30-60 0,30-83-132,-27 52 180,-53 114-165,0 1 1,-1-1-1,-1 0 1,1 0-1,-2 0 1,0 0-1,0-1 1,-1 1-1,-1-15 0,1 27 38,-1-1 0,0 1 0,0 0 0,0-1 0,0 1 0,0 0 0,0-1 0,0 1 0,0 0-1,-1-1 1,1 1 0,0 0 0,0-1 0,0 1 0,0 0 0,0 0 0,0-1 0,-1 1 0,1 0-1,0-1 1,0 1 0,0 0 0,-1 0 0,1-1 0,-6 4-438,-4 10-56,5-6 453,1 1 0,1-1 0,0 1 1,0 0-1,0 0 0,1 0 1,0 0-1,-1 14 0,1 8-63,3 33-1,-1-25 103,24 262 803,-21-285-557,1 0 1,0 0 0,0-1 0,2 1-1,10 20 1,-16-35-187,0 0-1,1 1 1,-1-1-1,0 0 1,1 0 0,-1 0-1,0 0 1,1 1-1,-1-1 1,1 0 0,-1 0-1,0 0 1,1 0-1,-1 0 1,0 0-1,1 0 1,-1 0 0,1 0-1,-1 0 1,0 0-1,1 0 1,-1 0 0,0 0-1,1-1 1,-1 1-1,1 0 1,9-4 338,2-6-357,0 0 0,0-1 1,-1 0-1,16-20 0,-11 12 7,29-38-77,8-8-327,-52 63 337,0 1-1,1 0 1,-1 0-1,1-1 1,-1 1 0,1 0-1,-1 0 1,1 0-1,0 0 1,-1 1 0,1-1-1,0 0 1,3 0-1,-4 1 29,0 0 1,0 0-1,0 0 0,0 0 0,-1 0 0,1 1 0,0-1 1,0 0-1,0 1 0,0-1 0,0 0 0,0 1 0,0-1 1,-1 1-1,1-1 0,0 1 0,0-1 0,-1 1 0,1 0 0,0-1 1,-1 1-1,1 0 0,-1 0 0,1 0 0,-1-1 0,1 1 1,-1 0-1,1 1 0,1 5 3,1-1 0,-2 0 0,1 1 0,-1-1 0,0 0 0,0 1 0,-1 0-1,0-1 1,0 1 0,0-1 0,-3 10 0,0 0 107,-1 0 0,0-1 0,-10 23 0,10-30 38,0 1 1,0-1 0,-1-1 0,0 1 0,-1-1 0,-9 11 0,12-15-68,0 0 0,0 0 1,0-1-1,0 1 1,-1-1-1,1 1 1,-1-1-1,0-1 1,0 1-1,1 0 0,-1-1 1,0 0-1,0 0 1,-1 0-1,1 0 1,-5 0-1,1-1 92,-9 0-66,16 0-99,1 0 1,0 0-1,-1 0 1,1 0-1,0 0 0,-1 0 1,1 0-1,0 0 1,-1-1-1,1 1 0,0 0 1,-1 0-1,1 0 1,0-1-1,0 1 0,-1 0 1,1 0-1,0-1 1,0 1-1,-1 0 0,1 0 1,0-1-1,0 1 1,0 0-1,0-1 0,-1 1 1,1 0-1,0-1 0,0 1 1,0 0-1,0-1 1,0 1-1,0-1 0,11 0-468,19 0 129,-20 0 311,-1 0 1,0 1-1,1 0 1,16 3-1,53 14 67,-61-16-1993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38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51 6464,'-19'-30'2944,"29"27"-2560,4 3 288,14-4-448,5-1 1024,15 2-672,13-3 0,16 6-352,3 0 0,1 6-128,-12-3-2016,-6 6 1024,-15 3-5120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49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0 809 2976,'7'3'2762,"-4"-3"-2558,1 0 0,-1-1 0,0 1 0,0-1 0,0 0-1,0 0 1,0 0 0,0 0 0,0 0 0,0-1 0,0 1-1,0-1 1,0 0 0,-1 0 0,1 0 0,-1 0-1,0-1 1,1 1 0,-1 0 0,0-1 0,0 0 0,2-3-1,13-29 259,0-1 1,11-39-1,17-77-298,-7 19-3,48-111 95,-63 152-752,-22 87-380,-7 12 781,-8 16 325,2 3-69,0 0 0,2 1 1,-10 41-1,-10 86 200,21-104-119,-67 275 990,18-112-565,45-162-582,2-3 28,-17 55 494,25-86-272,1-12 432,2-15-386,0 7-374,1-1 0,-1 1 0,1-1 0,0 1 0,0-1 0,3-5 0,3-14 50,-2 6-97,1 0 0,0 0-1,1 0 1,1 1 0,0 0 0,1 0-1,1 1 1,1 0 0,0 1 0,23-23 0,-20 24 18,0 1 1,0 1 0,2 0 0,-1 1-1,1 1 1,25-11 0,108-33 139,-5 3-215,-16-9 166,-120 53 204,-7 4-445,-14 6-254,-61 35 506,55-31-10,1 1 1,0 1 0,-22 16-1,37-23-70,0 0-1,-1 0 1,2 0-1,-1 0 1,0 0 0,1 1-1,0-1 1,-1 1-1,1 0 1,1 0-1,-4 7 1,5-10 8,-1 1 0,1-1 0,0 0 0,0 1 0,0-1 0,0 0 0,0 1 0,0-1 0,0 0 0,0 1 0,0-1 0,1 0 0,-1 0 0,0 1 0,1-1 0,-1 0 0,1 0 0,0 1 0,-1-1 0,1 0 0,0 0 0,0 0 0,-1 0 0,1 0 0,0 0 0,0 0 0,0 0 0,0-1 0,1 1 0,-1 0 0,0 0 0,0-1 0,0 1 0,0-1 0,1 1 0,-1-1 0,0 0 0,1 1 0,1-1 0,4 2 96,1-1 0,0 0 1,-1 0-1,1-1 0,0 0 0,-1 0 0,1-1 1,0 0-1,-1 0 0,15-5 0,-9 1-57,-1 0 1,0-1-1,0 0 0,-1-1 0,15-11 0,-23 16-19,-1 0-1,1 0 1,-1-1 0,0 1-1,0-1 1,0 0 0,0 1-1,-1-1 1,1 0 0,-1 0-1,1 0 1,-1 0 0,0-1-1,0 1 1,-1 0-1,1 0 1,-1-1 0,1-5-1,-1 2-30,0 0-1,-1 1 0,0-1 0,0 1 0,0-1 0,-1 1 0,0-1 1,-5-9-1,5 12-15,0 1 1,-1-1-1,0 0 1,0 1-1,0 0 1,0 0-1,-1-1 1,-6-3-1,5 4-15,1-1-1,-1 0 1,-7-9 0,12 12 21,0 1 0,0-1 0,0 1 0,0-1 0,0 1 0,0-1 0,0 1 0,0-1 0,0 1 0,1-1 0,-1 1 0,0-1 0,0 1 0,0-1 0,1 1 0,-1 0 0,0-1 0,1 1 0,-1-1 0,0 1 0,1 0 0,-1-1 0,1 1 0,-1 0 0,0 0 0,1-1 0,-1 1 0,1 0 0,-1 0 0,1-1 0,-1 1 0,1 0 0,18-9 122,-12 6-18,1 1 1,0-1-1,0 1 0,0 0 1,1 1-1,8-1 1,-13 2-37,0 0 0,0 1-1,-1-1 1,1 1 0,0 0 0,-1 0 0,1 0 0,-1 0 0,1 0 0,-1 1 0,0 0 0,0 0-1,1 0 1,-1 0 0,0 0 0,2 3 0,4 4 121,-2 0-1,1 1 1,-1 0-1,-1 0 1,0 0-1,5 12 1,7 12 190,-15-28-347,1 0 17,-1 0 0,1 0-1,0 0 1,0-1 0,8 9 0,-10-13-13,1 1 0,-1-1 1,0 1-1,1-1 1,-1 0-1,1 0 1,-1 0-1,1 0 1,0 0-1,-1 0 0,1-1 1,0 1-1,0-1 1,-1 0-1,1 0 1,0 0-1,4-1 1,53-8-4597,72-20 1,-83 17 922,4 0 792,3-2-566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58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300 571 1568,'-5'-4'5056,"-10"5"-4597,0 0 0,0 1 1,0 1-1,1 0 0,-1 1 1,1 0-1,-21 10 0,11-2-87,-1 1 0,1 1 0,-25 21 0,45-33-356,1 1-1,1-1 1,-1 1-1,0 0 1,1 0-1,0 1 0,-1-1 1,1 0-1,0 1 1,1-1-1,-1 1 1,-1 4-1,3-6-6,-1-1 0,1 2 0,-1-1-1,1 0 1,0 0 0,0 0 0,0 0 0,0 0-1,0 0 1,0 0 0,0 0 0,1 0 0,-1 0 0,1 0-1,-1 0 1,1 0 0,0 0 0,0 0 0,0-1 0,0 1-1,0 0 1,0-1 0,1 1 0,2 2 0,0 0 44,1 0 0,0 0 0,0 0 0,1-1 0,-1 0 0,1 0 0,0 0 0,0-1 0,0 0 0,0 0 0,0 0 0,0-1 0,0 0 0,1 0 0,-1-1 0,0 1 0,12-2 0,-6-1 19,0 0 0,0-1-1,0-1 1,0 0 0,0 0-1,-1-1 1,0-1 0,12-7 0,1-1-19,30-24 1,-44 30-91,-1-1 1,0 0-1,-1 0 1,1 0-1,10-18 1,-9 9-20,-1 0 0,0 0 0,-2-1 0,0 0 0,-1-1 1,4-19-1,13-125-15,-15 86 79,-4 46-6,-2 0 1,-1 0-1,-1-1 0,-10-61 0,10 92-86,-1 0-1,0 0 1,1 0 0,-1 0-1,0 0 1,0 0 0,0 1 0,0-1-1,-2-3 1,3 5 66,0 0 1,-1-1-1,1 1 0,0 0 1,-1 0-1,1 0 0,0-1 1,-1 1-1,1 0 0,0 0 1,-1 0-1,1 0 0,0-1 1,-1 1-1,1 0 0,0 0 1,-1 0-1,1 0 0,0 0 1,-1 0-1,1 0 0,-1 0 1,1 0-1,0 0 0,-1 0 1,1 0-1,0 1 0,-1-1 1,1 0-1,0 0 0,-1 0 1,1 0-1,0 1 0,-1-1 1,1 0-1,0 0 0,-1 0 1,1 1-1,0-1 0,0 0 1,-1 1-1,1-1 0,0 0 1,0 1-1,0-1 0,-1 0 1,1 1-1,0-1 0,0 0 1,0 1-1,-8 14 108,0 1 0,1 0 0,1 0 0,0 0 0,1 0 0,1 1 0,-3 28 0,-4 45 227,-8 142 358,18-186-518,-1-30-155,2 1 0,0-1 0,4 27 0,-3-40 30,0 1-1,0-1 1,0 0-1,1 0 1,-1-1-1,1 1 0,0 0 1,3 3-1,8 15 177,-12-19-201,0 1 1,1-1-1,-1 1 1,1-1-1,0 0 0,0 1 1,0-1-1,0 0 1,0 0-1,1-1 0,3 4 1,10 8 84,-13-12-82,-1 1 0,1-1 0,-1 1 0,1-1 0,-1 0 0,1 0 0,-1 0 0,1-1 0,0 1 0,0-1 0,-1 1 0,1-1 0,3 0 0,-3 0 7,1 1 1,-1-1 0,0 1-1,0-1 1,6 3 0,-9-3 5,1 1 0,0-1 1,0 0-1,0 0 1,0 0-1,0 0 0,0 0 1,0 0-1,0 0 1,0 0-1,0 0 0,0 0 1,0 0-1,0-1 1,0 1-1,0 0 0,2-1 1,8-2 83,-6 2-88,0 0 1,1 0 0,-1 0 0,0-1-1,0 0 1,0 0 0,0 0 0,0 0 0,0-1-1,0 0 1,5-4 0,14-8-65,-19 13 57,-1-1 0,1 0 1,-1 0-1,0 0 0,0-1 0,0 1 1,0-1-1,-1 0 0,1 0 1,-1-1-1,0 1 0,3-7 1,-4 8-20,-1 0 0,0 0 1,0-1-1,0 1 1,0 0-1,-1 0 0,1-1 1,-1 1-1,0 0 1,0-1-1,0 1 0,0 0 1,-1-1-1,1 1 1,-1 0-1,0 0 0,0 0 1,0-1-1,0 1 0,-4-5 1,5 7 5,-22-33-277,20 32 225,0 0 0,0 0 0,0 0 1,0 0-1,0 0 0,0 1 0,0-1 0,-1 1 1,1-1-1,0 1 0,-1 0 0,-4-1 1,6 2 35,0 0 0,-1 0 1,1 0-1,-1 0 0,1 0 1,-1 0-1,1 1 0,0-1 1,-1 1-1,1-1 0,-1 1 1,1-1-1,0 1 0,0 0 1,-1 0-1,1 0 1,0 0-1,0 0 0,0 0 1,0 0-1,0 0 0,-1 1 1,0 0-9,0 1 0,0-1 1,1 1-1,-1 0 0,0-1 1,1 1-1,0 0 1,0 0-1,-2 4 0,2 5 20,0 0 0,0 0-1,2 0 1,-1 0 0,1 0-1,1 0 1,5 21 0,-4-25 34,0 1 0,0-1 1,1 0-1,0 0 0,0-1 1,1 1-1,0-1 1,0 0-1,10 10 0,-11-14 40,0 1 0,1-1 0,-1 1 0,1-1 0,0-1 0,0 1 0,0-1 0,1 1 0,-1-2 0,0 1 0,1 0 0,-1-1 0,1 0 0,-1-1 0,12 1 0,11-3 15,0-1 1,-1-1 0,0-2-1,0-1 1,0-1-1,31-13 1,-35 10 5,0-2-1,-1 0 1,0-1 0,-1-1 0,23-22 0,-44 37-117,0 0 1,0 0-1,0-1 1,0 1-1,0 0 1,0 0-1,0 0 1,0 0-1,0 0 1,0 0 0,1 0-1,-1-1 1,0 1-1,0 0 1,0 0-1,0 0 1,0 0-1,0 0 1,1 0-1,-1 0 1,0 0 0,0 0-1,0 0 1,0 0-1,0 0 1,0 0-1,1 0 1,-1 0-1,0 0 1,0 0-1,0 0 1,0 0 0,0 0-1,1 0 1,-1 0-1,0 0 1,0 0-1,0 0 1,0 0-1,0 0 1,1 0-1,-1 0 1,0 0 0,0 0-1,0 0 1,0 1-1,-1 7-346,-7 13 243,8-21 101,-23 61 272,-23 101 0,12-36-52,20-76-47,7-24 106,-1-1-1,0 1 0,-18 32 0,26-58-230,0 0-1,0 1 1,0-1-1,0 0 1,0 0-1,0 1 1,0-1-1,0 0 1,0 0-1,0 1 0,-1-1 1,1 0-1,0 0 1,0 0-1,0 1 1,0-1-1,-1 0 1,1 0-1,0 0 1,0 1-1,-1-1 1,1 0-1,0 0 1,0 0-1,0 0 1,-1 0-1,1 0 1,0 0-1,-1 0 1,1 1-1,0-1 1,0 0-1,-1 0 1,1 0-1,0 0 1,0 0-1,-1 0 1,1-1-1,0 1 1,0 0-1,-1 0 0,1 0 1,0 0-1,-1 0 1,-6-15 318,1-22-183,4-9-22,2 1 0,1 0 0,9-49 0,-6 75-184,0 1 0,1-1 1,1 1-1,1 0 0,0 0 0,2 1 1,17-28-1,-9 20-70,1 1 0,2 1 0,0 1 0,26-23 0,-38 38-28,0 0 1,1 1 0,12-8 0,-20 14 127,-1 0 1,1 0 0,-1 0 0,1 0-1,-1 0 1,1 0 0,-1 0 0,1 0-1,-1 0 1,1 0 0,-1 1 0,1-1 0,-1 0-1,0 0 1,1 1 0,-1-1 0,1 0-1,-1 0 1,0 1 0,1-1 0,-1 0 0,1 1-1,-1 0 1,8 8-104,-4-3 118,-1 1 1,1 0-1,-1 1 1,-1-1-1,1 0 0,-1 1 1,0 0-1,-1-1 1,0 1-1,0 0 0,-1 0 1,0 0-1,0-1 1,-1 1-1,0 0 0,-3 13 1,3-19 43,0 0 0,0 0 0,0 0 0,0 0 0,-1 0 0,1 0 0,0-1 0,-1 1 1,0 0-1,1-1 0,-1 1 0,0-1 0,0 0 0,0 1 0,0-1 0,0 0 0,0 0 0,-3 1 0,1-1-2,0 0 1,0 0-1,0 0 0,0 0 0,0-1 0,0 0 0,0 1 1,0-2-1,-8 0 0,12 1-34,-3 0-20,0-1 0,0 1 1,1-1-1,-1 0 0,0 0 0,0 0 0,-4-3 0,6 4-55,8-2-296,11-1 105,0 3 176,25 6 0,-32-4 98,0 0 1,1-1-1,-1 0 1,0-1-1,1-1 1,15-1-1,2-4 21,-8 2 107,37-11 0,-39 8-55,11-4 63,46-23-1,-69 30-130,1-1 0,0 1 0,-1-2-1,0 1 1,0-1 0,-1 0 0,1 0 0,-1-1-1,-1 0 1,8-11 0,-12 15-22,0 1 1,0 0 0,0-1-1,0 1 1,-1-1-1,1 1 1,-1-1-1,1 0 1,-1 1 0,0-1-1,0 1 1,-1-1-1,1 0 1,0 1 0,-1-1-1,1 1 1,-1-1-1,0 1 1,0 0-1,0-1 1,0 1 0,0 0-1,-1-1 1,1 1-1,-3-2 1,3 3-27,0-1-1,0 1 1,0 0-1,0 0 1,-1-1 0,1 1-1,0 0 1,-1 0 0,1 1-1,-1-1 1,1 0 0,-1 0-1,1 1 1,-1-1-1,0 1 1,1-1 0,-1 1-1,0 0 1,0-1 0,1 1-1,-1 0 1,0 0 0,1 1-1,-1-1 1,0 0 0,0 0-1,1 1 1,-1-1-1,1 1 1,-1-1 0,0 1-1,1 0 1,-1 0 0,1 0-1,-1 0 1,1 0 0,-3 2-1,0 0 20,1 1 1,-1 0-1,1 0 0,-1 0 0,1 0 1,0 1-1,1-1 0,-1 1 1,1 0-1,0 0 0,0-1 0,0 1 1,1 1-1,0-1 0,0 0 0,0 0 1,0 0-1,1 1 0,0-1 0,0 0 1,0 0-1,1 1 0,0-1 0,0 0 1,0 0-1,1 0 0,0 0 0,-1 0 1,2 0-1,-1-1 0,1 1 0,-1 0 1,5 4-1,-4-5 86,-1-1-1,1 0 1,0 0-1,0 0 1,0 0 0,0 0-1,0-1 1,1 1-1,-1-1 1,1 0 0,0 0-1,0 0 1,-1-1-1,1 1 1,0-1 0,0 0-1,1 0 1,-1 0 0,0-1-1,0 1 1,0-1-1,0 0 1,1 0 0,4-1-1,6-2 6,0 1 0,0-2 0,0 0 0,0-1 0,20-9-1,67-41-153,-84 45 165,8-8-67,-21 14-69,1 0 0,-1 0 1,1 0-1,8-3 0,1 0-93,-11 5 95,0 0 0,0 0 0,0 0 0,0 1 0,0-1 0,0 1 0,0 0 0,5 0 0,-9 1 44,1 0 0,-1 0 0,0 1 0,1-1 1,-1 0-1,0 0 0,1 0 0,-1 1 0,0-1 0,1 0 1,-1 0-1,0 0 0,0 1 0,1-1 0,-1 0 0,0 1 1,0-1-1,0 0 0,1 1 0,-1-1 0,0 0 0,0 1 1,0-1-1,0 0 0,0 1 0,0 0 0,1 0-11,0 2 33,0 1 1,-1-1-1,1 1 0,-1-1 0,0 1 1,0-1-1,0 1 0,0-1 0,-1 1 1,1 0-1,-2 4 0,-15 38 498,15-40-481,1-6-13,1 1-1,0-1 1,0 1-1,0-1 1,-1 1 0,1-1-1,0 0 1,0 1-1,-1-1 1,1 1 0,0-1-1,-1 0 1,1 1-1,0-1 1,-1 0-1,1 1 1,-1-1 0,1 0-1,-1 0 1,1 1-1,-1-1 1,0-2 613,5-4-398,13-7-193,-14 11-56,0-1 0,0 1 0,0-1 0,0 1 0,-1-1 0,1 0 0,2-3 0,-1 0-43,-1 1 0,2 0 0,-1 0 0,1 1 0,-1-1 0,1 1 0,0 0 0,1 0 0,-1 0 0,1 1 0,0 0 0,0 0 0,0 0 0,9-2-1,-14 5 44,0 0 0,-1 0 0,1 0 0,-1-1 0,1 1-1,0 0 1,-1 1 0,1-1 0,0 0 0,-1 0-1,1 0 1,0 0 0,-1 0 0,1 1 0,-1-1 0,1 0-1,0 1 1,-1-1 0,1 0 0,-1 1 0,1-1-1,-1 0 1,1 1 0,-1-1 0,1 1 0,-1-1 0,0 1-1,1 0 1,-1-1 0,0 1 0,1-1 0,-1 1-1,0-1 1,0 1 0,0 0 0,1-1 0,-1 1 0,0 0-1,0-1 1,0 1 0,0 1 0,0 1 8,1 1 0,-1 0 0,0 0 0,0 0 0,0-1 0,-1 5 0,-5 12 133,5-17-104,0 0 0,0 0 0,0 0-1,0 1 1,0-1 0,1 0-1,-1 1 1,1-1 0,0 1 0,0-1-1,1 1 1,-1-1 0,1 4-1,0-5 146,17 0-3,1-2 0,-1 0-1,0-1 1,30-5 0,72-21-576,-44 8 350,-50 14 166,-6 1-47,-1 0 0,1-2 0,32-12 0,-42 12 45,-10 6-113,0 0 0,0 0 0,0 0 0,0 0 0,0 0 0,0 0 0,0 0 0,0 0 0,0 0-1,0 0 1,0 0 0,0 0 0,0 0 0,0 0 0,-1 0 0,1 0 0,0-1 0,0 1 0,0 0 0,0 0 0,0 0 0,0 0 0,0 0 0,0 0 0,0 0 0,0 0 0,0 0 0,0 0 0,0 0 0,0 0 0,0 0 0,0 0 0,0 0 0,0 0 0,0 0 0,0 0 0,0 0 0,0 0 0,0 0 0,0 0 0,0 0-1,0 0 1,0 0 0,0 0 0,0-1 0,0 1 0,0 0 0,0 0 0,0 0 0,0 0 0,0 0 0,1 0 0,-21 7-526,-29 13 209,27-12 275,0 1 1,-21 13 0,43-22 50,-52 35 22,46-31-36,1 0-1,1 0 1,-1 1-1,0 0 0,1 0 1,0 0-1,-5 8 0,9-12 21,-1 1 0,0-1 0,1 0 0,-1 0-1,1 0 1,-1 1 0,1-1 0,0 0-1,-1 1 1,1-1 0,0 0 0,0 0-1,0 1 1,0-1 0,0 0 0,0 1-1,1-1 1,-1 0 0,0 1 0,0-1 0,1 0-1,-1 0 1,1 1 0,0-1 0,-1 0-1,1 0 1,0 0 0,-1 0 0,1 0-1,1 1 1,0 0 19,0-1-1,-1 0 1,1 0 0,0 0-1,0 0 1,0 0 0,0 0-1,0 0 1,0-1-1,0 1 1,0-1 0,0 1-1,1-1 1,-1 0 0,0 0-1,0 0 1,4-1-1,16-3 58,0-1 0,1-1-1,-2-2 1,1 0-1,28-15 1,-39 17-163,-1 0 1,0 0-1,0-1 1,0 0-1,-1-1 1,0 0-1,0-1 1,11-14-1,-11 10 55,0-1 0,-1 1 0,-1-1 0,0-1 0,-1 1 0,5-17 0,2-20 2,-1 0 0,-3-1-1,-2 0 1,-3 0 0,-1-54 0,-3 104 31,0-7-135,0 1-1,0 0 1,-1 0-1,0 0 1,0 0-1,-1 0 1,-2-9-1,3 17 108,1 0 0,0 0 0,0-1 0,0 1 1,0 0-1,0 0 0,0-1 0,0 1 0,-1 0 0,1 0 0,0 0 0,0-1 0,0 1 0,-1 0 0,1 0 0,0 0 0,0 0 0,0 0 0,-1-1 0,1 1 1,0 0-1,0 0 0,-1 0 0,1 0 0,0 0 0,0 0 0,-1 0 0,1 0 0,0 0 0,0 0 0,-1 0 0,1 0 0,-1 0 0,-6 7-214,-2 16 262,2 5 128,0 0 0,2 1-1,-1 34 1,2 91 374,4-134-451,1 10 34,0-1 0,8 40 0,-6-54-55,0-1 1,1 0-1,1 0 0,0-1 0,1 1 1,14 22-1,-18-33-17,0 0 0,0-1 1,0 1-1,0-1 0,1 1 0,-1-1 1,1 0-1,0 1 0,0-1 0,0-1 1,0 1-1,0 0 0,0-1 0,0 0 1,0 1-1,1-1 0,-1-1 1,0 1-1,1 0 0,-1-1 0,1 0 1,3 1-1,6-2 64,0-1 1,0 0 0,0 0-1,19-8 1,-15 5-66,74-24-86,-78 24 18,0-1 0,-1 0-1,1-1 1,19-15 0,-29 20 10,-1-1-1,1 1 1,0-1-1,-1 0 1,0 0-1,1 0 1,-1 0-1,0 0 1,-1 0-1,1 0 1,0-1-1,-1 1 1,0-1-1,0 1 1,1-6-1,-2 7-1,0 0-1,0 0 1,0 0-1,0 0 1,0 0-1,0 0 1,-1-1-1,1 1 1,-1 0-1,1 0 1,-1 0-1,0 0 0,0 0 1,0 1-1,0-1 1,0 0-1,0 0 1,-1 1-1,1-1 1,-1 1-1,1-1 1,-1 1-1,1-1 1,-1 1-1,0 0 1,0 0-1,-2-2 0,-1 2-22,1-1-1,0 1 0,-1 0 0,1 0 0,-1 0 0,1 0 0,-1 1 0,1 0 0,-1 0 0,1 0 0,-1 0 1,0 1-1,1 0 0,0 0 0,-1 0 0,1 0 0,-7 4 0,4-2 71,0 0-1,0 1 1,0 0 0,0 0-1,1 0 1,0 1 0,0 0-1,0 1 1,-9 9-1,11-9 40,0-1-1,0 1 0,1 0 1,-1 1-1,1-1 0,0 0 1,1 1-1,0 0 0,-3 10 0,5-14-38,0 0-1,0 0 1,-1 0-1,2 0 1,-1 0-1,0 0 1,1 0-1,-1 0 1,1 0-1,0 0 0,0 0 1,0-1-1,0 1 1,1 0-1,-1 0 1,1-1-1,-1 1 1,1-1-1,0 0 1,0 1-1,0-1 0,0 0 1,1 0-1,3 3 1,-2-3 20,0 1 0,0-1 0,0 0 0,0 0 0,1 0 1,-1-1-1,0 1 0,1-1 0,-1 0 0,1-1 0,5 1 0,3-1 48,1 0 0,19-4 0,-8 1-28,24-4 72,67-19 1,-67 14-199,62-9 0,-109 21 31,0 0-1,0-1 1,0 1 0,0 0-1,0 0 1,-1 0-1,1 1 1,0-1-1,0 0 1,0 1-1,0-1 1,0 1-1,-1-1 1,4 3-1,-4-2 27,-1-1 0,1 1 0,0 0 0,-1 0 0,1 0 0,-1 0-1,1 0 1,-1 0 0,0 0 0,1 0 0,-1 0 0,0 0 0,0 0 0,0 1-1,0-1 1,0 0 0,0 0 0,0 0 0,0 0 0,0 0 0,0 0-1,-1 0 1,1 0 0,0 0 0,-1 0 0,0 2 0,-7 32 263,6-27-191,1 1 1,-1-1 0,-1 0 0,1 0 0,-2 0 0,1 0 0,-5 7 0,45-52 893,43-30-1354,-76 64 342,-1 1 1,0 0-1,1 0 0,0 0 1,-1 0-1,1 0 0,0 1 1,0-1-1,0 1 0,0 0 1,8-1-1,-12 3 30,1-1 0,-1 0 0,0 0 0,1 0 0,-1 0 0,1 0 0,-1 0 0,0 1 0,1-1 0,-1 0 0,1 0 0,-1 1 0,0-1 0,1 0 0,-1 1 0,0-1 0,0 0 0,1 1 0,-1-1 0,0 0 0,0 1 0,1-1 0,-1 0 0,0 1 0,0-1 0,0 1 0,0-1 0,1 1 0,1 17-21,1-3 356,-2-13-292,0-1 0,0 0 1,0 0-1,0 0 0,0 0 0,0 0 1,0-1-1,0 1 0,1 0 1,-1 0-1,0-1 0,1 1 0,-1-1 1,0 1-1,1-1 0,-1 1 1,0-1-1,1 0 0,-1 0 0,1 0 1,-1 0-1,1 0 0,1 0 1,8-1-4,-1 0 0,13-3 1,-8 1 11,115-20 174,2 0-66,-127 22-159,105-11-539,-117 13 550,1 0 0,0 0 0,-1 0-1,1 1 1,-9 3 0,-8 2 52,6-2-76,-32 13 0,42-15 56,1 0 0,-1 0 1,1 1-1,0 0 0,1 0 0,-1 1 1,-8 8-1,13-11-19,0-1 1,0 0-1,0 1 1,0-1-1,0 1 1,1 0-1,-1-1 1,0 1-1,1-1 1,0 1-1,-1 0 0,1-1 1,0 1-1,-1 0 1,1 0-1,0-1 1,1 1-1,-1 0 1,0-1-1,0 1 0,1 0 1,-1-1-1,1 1 1,-1 0-1,1-1 1,0 1-1,-1-1 1,1 1-1,0-1 0,2 3 1,0 0 34,0 0 0,0-1 0,1 1 0,-1-1 1,1 0-1,0 0 0,0 0 0,0 0 0,8 3 0,2 0 5,0-1 0,1 0-1,0-1 1,-1-1 0,1 0-1,0-1 1,1-1 0,-1 0 0,0-1-1,0-1 1,0 0 0,0-1-1,0 0 1,0-2 0,0 0-1,20-8 1,-6 0-32,78-36-181,-92 40 85,-1 0 0,0-1 0,0-1 0,23-20 0,-34 26 35,1 0 0,-1-1 0,1 1 0,-1 0 0,3-8 0,-5 11 27,-1 0 0,1 0 0,-1 0 0,1 0 0,-1 0-1,1 0 1,-1 0 0,0 0 0,0 0 0,1 0 0,-1 0-1,0-1 1,0 1 0,0 0 0,0 0 0,0 0 0,-1 0 0,1 0-1,0-1 1,0 1 0,-1 0 0,1 0 0,-1 0 0,1 0 0,-1 0-1,1 0 1,-1 0 0,0 0 0,1 0 0,-2-1 0,0 1-22,1 1 0,-1-1 0,1 0 0,-1 1 0,1-1 0,-1 1 1,0 0-1,1-1 0,-1 1 0,1 0 0,-1 0 0,0 0 0,1 0 0,-1 0 0,1 0 1,-1 1-1,0-1 0,1 1 0,-1-1 0,1 1 0,-1-1 0,-1 2 0,-1 0 146,-1 0 0,0 1 0,1 0-1,0 0 1,-6 5 0,8-7-57,1 0 0,-1 1 0,1-1 0,0 0 0,0 1 0,0-1 0,0 1 0,0-1 0,0 1 0,0 0 0,0 0 0,1-1 0,-1 1 0,0 0 0,1 0 0,0 0 0,-1-1 0,1 1 0,0 0 0,0 2 0,1-1 8,-1-1-1,1 1 0,0-1 0,0 1 0,0-1 1,0 1-1,0-1 0,0 0 0,1 0 1,-1 1-1,1-1 0,3 3 0,2 2 51,1-1-1,-1 0 1,1 0 0,1-1-1,-1 0 1,17 7 0,10 1 120,0-1 1,1-2-1,0-1 1,38 4 0,-42-10-1007,49 0-1,-53-4-1911,-1-2-1,30-6 0,-38 5-113,-4-1-1771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00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193 366 3392,'-4'-8'5567,"4"8"-5508,-19-3 2869,3 6-2464,0 0-1,0 1 0,-17 7 0,25-8-350,0 1 0,1 0 0,-1 0 0,1 0 0,0 1 0,0 0 1,-12 11-1,18-13-82,-1-1 0,0 0 0,0 0 0,1 1 0,0-1 0,-1 0 0,1 1 0,0 0 0,0-1 0,0 1 0,1 0 0,-1-1 0,1 1 1,-1 0-1,1 0 0,0-1 0,0 1 0,0 0 0,0 0 0,2 4 0,-1-3 9,0 0 1,0 0-1,1 0 1,-1-1-1,1 1 1,0-1-1,0 1 0,0-1 1,1 0-1,-1 0 1,1 0-1,0 0 0,0 0 1,4 3-1,-5-5-3,0 0 1,1 1-1,-1-1 0,0 0 1,1-1-1,-1 1 0,1 0 1,0-1-1,-1 1 0,1-1 1,-1 0-1,1 0 0,0 0 1,-1 0-1,1 0 0,-1-1 1,1 1-1,0-1 0,-1 1 1,1-1-1,-1 0 0,1 0 1,-1 0-1,0-1 0,3 0 0,2-3 18,-1 1-1,1-1 0,-1 0 0,0 0 0,0-1 0,0 1 0,5-9 0,-5 7-12,-1-1 1,0-1-1,0 1 1,4-11-1,-8 16-46,1 0 0,-1-1-1,0 1 1,-1 0 0,1 0 0,0-1-1,-1 1 1,0 0 0,0-1-1,0 1 1,0 0 0,0-1 0,-1 1-1,1 0 1,-3-6 0,0 0-56,2 7 30,1 0 0,-1 1-1,0-1 1,0 0 0,1 0 0,-1 0-1,0 1 1,-1-1 0,1 0 0,0 1-1,0-1 1,-1 1 0,1 0 0,-1-1-1,1 1 1,-1 0 0,1 0 0,-1 0-1,0 0 1,0 0 0,-2-1-1,-10-4-319,12 5-31,9 4 275,1 0 179,-1 0 0,1-1 0,0 0-1,0 0 1,0-1 0,0 0 0,0-1 0,0 1-1,0-1 1,0-1 0,0 0 0,0 0 0,0-1 0,10-3-1,10-4 124,0-2-1,40-22 0,-37 17 26,7-2-201,-5 3 96,-1-2 0,44-29 0,-59 33-66,0-1-1,-1 0 1,-1-1 0,0-1 0,18-25-1,9-15-806,-71 113 385,-12 23 333,-16 8 72,-18 30-23,-33 122 106,44-89 581,44-107-237,-38 56 0,54-93-293,-1-1-1,0 0 1,-1 0-1,-6 6 0,11-11-140,1-1-1,0 0 0,0 1 1,-1-1-1,1 0 0,0 1 1,-1-1-1,1 0 0,-1 1 1,1-1-1,0 0 0,-1 0 1,1 0-1,-1 0 0,1 1 1,-1-1-1,1 0 0,0 0 0,-1 0 1,1 0-1,-1 0 0,1 0 1,-1 0-1,1 0 0,-1 0 1,0 0-1,1-1-5,-1 1 0,1-1 1,0 1-1,-1-1 0,1 1 0,0-1 0,0 1 1,-1-1-1,1 1 0,0-1 0,0 1 0,0-1 1,0 0-1,0 1 0,0-1 0,0 1 0,0-2 0,0-3 18,0 0 1,1 0-1,0 0 0,2-5 0,-1 2-63,9-28-70,1 1 0,18-36 0,-24 60 69,0 1 1,0 0-1,1 0 0,0 0 1,1 1-1,0 0 0,0 0 1,1 1-1,0 0 0,18-11 1,-8 8-473,1 1 0,0 1 0,0 0 0,32-8 0,-33 12-751,1 1 0,0 1 0,0 1 0,0 0 0,22 2 0,11 4-4500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09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70 1824,'4'8'13813,"3"-10"-13643,0 0 0,0 0 0,10-6 1,7-2 65,21-3-69,0 1 1,0 2-1,80-5 0,-50 11-147,114 11 0,-118-7 92,-70 0-101,-1 2-52,-1 0 28,0 1-1,0-1 0,0 0 0,0-1 0,0 1 0,0 0 0,-1 0 0,1 0 0,0-1 0,-1 1 0,0-1 0,1 1 0,-4 1 0,0 2 15,-7 4 19,-1 0 0,0 0-1,0-1 1,-26 10 0,8-3-17,-49 24 29,25-13-144,-56 35 0,97-51 92,-53 32 230,-107 91 0,121-89-99,-17 17-89,66-57-51,0 1-1,0 1 1,-5 8-1,-8 11-263,-1 0 528,17-24-187,1-1-44,0 0 0,-1 1-1,1-1 1,0 0 0,0 0-1,0 0 1,0 1 0,0-1-1,0 0 1,0 0 0,0 0 0,0 1-1,0-1 1,0 0 0,0 0-1,0 0 1,0 1 0,0-1 0,0 0-1,0 0 1,0 0 0,0 1-1,0-1 1,0 0 0,0 0-1,0 0 1,0 1 0,1-1 0,-1 0-1,0 0 1,0 0 0,0 0-1,0 1 1,0-1 0,1 0-1,3 8-15,-3-7-2,4 1 52,0 1 1,0-1-1,0 0 0,1 0 1,-1-1-1,1 1 1,0-1-1,-1 0 0,12 0 1,29 0 465,-1-2 1,89-14-1,-15 1-337,160 5 57,-305 9-11349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1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0 567 2400,'0'-3'4661,"2"3"-4411,0 1 0,0 0 0,-1-1 0,1 0 0,0 1 1,0-1-1,0 0 0,3 0 0,2 0-13,9 0 207,-1 0 0,1-1 0,15-3 0,-26 3-385,0-1 0,-1 1 0,1-1 0,-1 0-1,1 0 1,-1 0 0,0 0 0,0-1 0,0 0 0,0 1-1,0-2 1,0 1 0,-1 0 0,4-5 0,-6 6-40,4-4 81,0 0 1,6-13-1,-10 17-80,0 0-1,0-1 1,0 1 0,0-1-1,-1 1 1,1 0 0,-1-1-1,0 0 1,0 1 0,0-1-1,0 1 1,0-4 0,-1-1-62,-1 1 0,1-1 0,-1 1 0,-1 0 0,-4-11 0,7 16 31,-1 0 0,0-1 1,0 1-1,0-1 1,0 1-1,0 0 0,0 0 1,0-1-1,0 1 0,0 0 1,0 0-1,-1 0 1,1 0-1,0 0 0,-1 1 1,1-1-1,-1 0 0,1 1 1,-1-1-1,1 1 1,-1-1-1,1 1 0,-1 0 1,0 0-1,1-1 0,-1 1 1,1 0-1,-3 1 1,-1 0 41,1-1 1,-1 2-1,1-1 1,0 0-1,0 1 0,0 0 1,0 0-1,0 0 1,0 1-1,0-1 1,1 1-1,0 0 1,-1 0-1,1 0 1,0 0-1,0 1 1,0-1-1,1 1 1,-1 0-1,1 0 1,0-1-1,-2 6 1,1 1 56,0-1 0,1 1 1,0 0-1,1 0 1,0 0-1,0 0 1,1 0-1,2 19 1,-1-22-29,0-1 1,1 1 0,0-1 0,0 1 0,0-1-1,1 0 1,0 0 0,0 0 0,5 7 0,-7-12-31,0 0 0,0 0 0,0 0 0,0 0 0,0 0 0,1 0 0,-1 0 0,0 0 0,0-1 0,3 2 0,7 5 114,-9-6-126,0 0 0,0 0 0,0 0 0,0 0 0,1 0 0,-1 0 0,0 0 0,0-1 0,1 1 0,-1-1 0,0 0 0,1 1 0,-1-1 0,0 0 0,4-1 0,40-6 249,-36 5-262,15-4 78,0-1 0,-1-1 0,0-1 0,-1-1 0,40-24 0,-35 16-56,0-1 1,-2-1-1,0-1 0,22-26 1,-17 12-85,-1-1-1,-2-2 1,24-44 0,9-32 46,-56 105 16,-2-1 0,1-1 0,-1 1 0,-1 0 0,3-22 0,3-11-232,-8 42 210,0 1 1,1-1-1,-1 1 1,0-1-1,0 1 1,0-1 0,0 1-1,0-1 1,0 1-1,0-1 1,0 1 0,0-1-1,0 1 1,0-1-1,0 1 1,0-1-1,0 1 1,0-1 0,-1 1-1,1-1 1,0 1-1,0 0 1,0-1 0,-1 0-1,0 1-11,1 0-1,-1 0 0,1 0 1,-1-1-1,1 1 0,0 0 1,-1 0-1,1 0 1,-1 0-1,1 0 0,-1 0 1,1 1-1,-1-1 1,1 0-1,-1 0 0,1 0 1,-1 0-1,1 0 0,-1 1 1,-2 1-84,0-1 0,0 1 1,0 0-1,0 0 0,-4 4 0,0 4 88,0 0 0,1 1 0,0-1 0,1 1 0,0 1 0,-3 12 0,5-18 0,-32 93 70,11-30 366,-49 101 0,48-127-258,-2-2 1,-1-1 0,-2-1-1,-64 63 1,43-52 64,50-49-107,10-1 213,-4-1-281,1 1-1,-1-1 1,0-1-1,0 1 1,0-1 0,0 1-1,7-5 1,8-2 12,28-9-33,0-2 0,-1-2-1,77-49 1,-106 57 14,-1-1-1,0-1 1,-1 0 0,25-32 0,46-76 49,-36 46-15,99-149 185,-145 218-321,7-14 61,-11 21-35,-1 0-1,1-1 1,-1 1 0,0 0-1,1 0 1,-1-1 0,0 1-1,0 0 1,0-1 0,0 1-1,0 0 1,0-1 0,0 1-1,0 0 1,-1-2 0,1 2 19,0 1 0,0 0 0,0 0 0,0 0 0,0 0 1,0-1-1,0 1 0,0 0 0,-1 0 0,1 0 0,0 0 1,0 0-1,0-1 0,0 1 0,0 0 0,-1 0 1,1 0-1,0 0 0,0 0 0,0 0 0,0 0 0,-1 0 1,1 0-1,0 0 0,0-1 0,0 1 0,0 0 0,-1 0 1,1 0-1,0 0 0,0 0 0,0 0 0,-1 0 1,1 0-1,0 1 0,0-1 0,0 0 0,-1 0 0,-8 6-269,-8 15 239,16-19 27,-8 10-46,1 1 1,1 1-1,0-1 1,-6 18-1,-15 58 55,11-32 243,-6 16 27,1 0-48,-4-2 0,-40 82 0,53-125-48,5-11 27,-18 27 0,24-40-119,-1 0 0,0 0 1,0-1-1,0 1 1,-1-1-1,1 0 0,-1 0 1,1 0-1,-1-1 0,0 1 1,-9 3-1,13-6-62,-1 1 0,1-1 0,-1 0-1,1 0 1,0 0 0,-1 0 0,0 1 0,1-1 0,-1 0-1,1 0 1,-1 0 0,1 0 0,-1 0 0,1 0 0,-1 0-1,1 0 1,-1-1 0,1 1 0,-2 0 0,2 0-1,0-1-1,0 1 1,0 0 0,0 0 0,-1-1 0,1 1 0,0 0 0,0 0-1,0-1 1,0 1 0,0 0 0,0-1 0,0 1 0,0 0-1,0-1 1,0 1 0,0 0 0,0 0 0,0-1 0,0 1 0,0 0-1,0-1 1,0 1 0,1-1 0,-1 0 3,1-1 0,0 0 1,0 0-1,0 0 0,0 1 0,1-1 0,-1 1 1,0-1-1,3-1 0,6-4-45,0 1 0,1 0 0,-1 0 0,17-5 0,23-12 574,-34 15-566,0 1 1,0 0-1,1 1 0,31-7 1,-31 10-1361,0 0 1,30 0-1,-30 4-974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3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5 1888,'5'-5'7786,"-66"86"-3930,-5 16-1872,59-85-1808,0 0-1,0 1 1,1 0 0,1 0-1,0 0 1,-3 16 0,-12 83 792,19-103-889,-4 31 247,3 1-1,3 71 0,0-100-254,0 0 0,1-1 0,1 1 0,-1-1-1,2 0 1,-1 1 0,2-2 0,0 1-1,0 0 1,13 19 0,-14-26-136,-1-1 0,1 1 0,0-1 0,0 0 0,0 0-1,1 0 1,5 3 0,-8-5-254,0 0-1,0 0 1,0 0-1,0-1 1,1 1-1,-1 0 1,0-1-1,0 0 1,1 1-1,-1-1 0,0 0 1,1 0-1,-1 0 1,0 0-1,0-1 1,1 1-1,-1-1 1,3 0-1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4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0 530 2912,'2'1'208,"0"0"0,0-1 0,-1 1 0,1-1 0,0 0 0,0 1 0,0-1 0,0 0 0,0 0 0,-1 0 0,1 0 0,0 0 0,0-1 0,0 1 0,0-1 0,0 1 0,-1-1 0,1 1 0,0-1 0,-1 0 0,1 0 0,0 0 1,1-2-1,6-2 182,-1-2 1,15-13 0,-9 5-94,0 0 1,-2-1-1,0 0 0,13-23 0,33-75 761,-53 104-973,13-29 963,22-71 0,-38 101-872,-1 0 0,1-1 0,-1 1 1,-1-1-1,0-9 0,0 6-1,-6-25-4,16 37-486,3 1 311,0 1 0,0 0 0,1 0 0,-2 1 0,1 1 0,0 0-1,0 1 1,-1 0 0,0 1 0,0 1 0,0 0 0,20 13 0,-28-15 96,0 0 0,1 0-1,-1 0 1,-1 1 0,1-1 0,-1 1 0,0 0 0,0 0 0,0 0 0,0 0-1,-1 1 1,0-1 0,0 1 0,-1 0 0,0-1 0,0 1 0,0 0 0,0 9-1,-2 7 413,0 0-1,-2 0 0,-8 36 0,1-4 21,8-45-409,1 0-1,0 1 0,1-1 0,0 1 0,1-1 1,0 1-1,0-1 0,1 0 0,5 16 1,-6-20-93,1-1 1,1 0-1,-1 1 1,1-1-1,-1 0 1,1 0 0,0 0-1,1-1 1,-1 1-1,0-1 1,1 0-1,0 1 1,0-2-1,0 1 1,0 0 0,1-1-1,-1 0 1,1 0-1,-1 0 1,7 1-1,-6-2-320,-1 0 0,1 0-1,0-1 1,0 1-1,8-2 1,3 0-3940,26-8-1,-38 9 3691,15-4-4796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4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4064,'0'-5'1431,"6"7"-898,2 2-220,-5-3-5,1 1-1,0 0 1,-1 0-1,0 0 1,1 1-1,-1-1 1,0 1 0,4 4-1,22 28 1538,-10-11-741,-4-6-475,36 42 1491,-45-51-1811,0 1 0,0-1 0,-1 1 0,0 0 0,4 13 0,-4-3 35,0 0 1,-2 0-1,0 0 1,-1 1 0,-1-1-1,-2 30 1,-3-9-40,-1 0 0,-13 49 1,6-44-702,-2 0 0,-2-1 0,-40 80 0,-2-16-8943,43-75 4337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5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162 108 1984,'0'0'1893,"-1"-17"1664,-1 12-3072,0 0-1,0 1 0,0 0 0,-1-1 1,1 1-1,-1 0 0,0 0 0,0 0 1,-5-4-1,7 8-444,1 0-1,0 0 1,-1 0 0,1 0-1,-1 0 1,1 0 0,0 0 0,-1 0-1,1 0 1,-1 0 0,1 0-1,0 0 1,-1 0 0,1 0 0,-1 0-1,1 1 1,0-1 0,-1 0-1,1 0 1,0 1 0,-1-1-1,1 0 1,0 0 0,-1 1 0,1-1-1,0 0 1,0 1 0,-1-1-1,1 0 1,0 1 0,-10 14 181,8-12-126,-5 9 65,1-1 0,1 1 0,-1 0 0,-4 19 0,-10 53 662,6-23-492,9-40-271,-21 86 632,23-87-575,0-1 1,1 1-1,2 30 0,2-22-23,1 0-1,12 52 1,-8-51 47,-6-22-73,1 0 1,0 0-1,-1 0 0,2 0 0,-1-1 1,1 1-1,0-1 0,1 0 0,-1 1 1,8 8-1,-10-14-30,0 0 0,0 0 1,0 1-1,0-1 0,1 0 1,-1 0-1,0 0 0,0 0 0,1-1 1,-1 1-1,0 0 0,1-1 1,-1 1-1,1-1 0,-1 1 1,1-1-1,1 1 0,1-1-3,-1-1 0,0 0 0,0 0 0,0 0 1,0 0-1,0 0 0,5-3 0,11-6 85,1-1 0,-1-2 0,25-20 0,48-49 187,-80 71-288,-8 7-20,18-17 222,-1 0 0,35-45 0,-51 59-188,0-1 0,-1 0 0,1 0 1,-2 0-1,1 0 0,-1-1 0,0 1 0,-1-1 1,0 0-1,-1 0 0,1 0 0,-2 0 1,1 0-1,-2-10 0,-3-8-1,-1-1-1,-1 1 0,-2 0 1,0 0-1,-2 1 1,-14-27-1,17 40-30,0 1-1,0 0 1,-1 0-1,0 1 1,-1 0-1,0 0 1,-19-15-1,21 20-33,1 1 0,-1 1 1,0-1-1,-1 1 0,1 0 0,-1 1 0,0 0 0,0 0 0,0 0 1,0 1-1,0 1 0,-1-1 0,1 1 0,-9 0 0,15 1-10,-1 0-1,1 0 1,0 1-1,0-1 0,-1 0 1,1 1-1,0 0 0,0-1 1,0 1-1,0 0 1,0 0-1,0 0 0,0 1 1,0-1-1,0 0 1,0 1-1,-3 2 0,3-1-201,0 0 1,0 0-1,0 0 0,0 1 0,1-1 1,-1 0-1,1 1 0,0-1 0,0 1 0,-1 4 1,1 0-499,0-1 1,1 1-1,0-1 1,0 1-1,1 0 1,-1-1-1,2 0 1,-1 1-1,1-1 1,4 11-1,11 11-3922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7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205 102 2400,'-24'-29'5082,"23"27"-4824,-1 1 1,0 0-1,1-1 0,-1 1 0,0 0 0,1 0 0,-1 0 0,0 0 0,0 0 0,0 0 0,0 0 0,0 1 0,0-1 0,0 1 0,-1 0 0,1-1 0,0 1 0,-3 0 0,1 1-136,1 0-1,-1-1 0,1 1 1,-1 0-1,1 1 0,-1-1 1,1 1-1,0 0 0,-1-1 1,-2 4-1,-2 1-27,0 1 0,0 0 0,1 1 0,-1 0 0,2 0 0,-11 15 0,11-12 50,0-1 0,1 1-1,1 0 1,-1 0 0,-3 18-1,7-25-114,0 0-1,0 0 0,0 0 1,1 0-1,0 0 0,0 0 1,0 0-1,0 0 1,1 0-1,-1 0 0,1 0 1,0 0-1,1 0 0,-1-1 1,0 1-1,1 0 0,0-1 1,0 1-1,4 5 1,0-3 36,0 0 0,1 0 0,-1-1 1,1 1-1,0-2 0,1 1 1,-1-1-1,1 0 0,14 5 0,-18-8-23,1 1 0,0-1 0,-1 0 0,1 0 0,0-1 0,0 1 0,0-1 0,0 0 0,0-1 0,-1 1 0,1-1 0,0 0 0,0 0 0,-1 0 0,1-1 0,0 1 0,-1-1 0,6-3 0,-5 1 1,-1 1 1,0-1-1,0 0 0,0 0 1,0 0-1,0-1 0,-1 1 1,0-1-1,0 0 0,0 0 1,-1 0-1,0 0 0,0-1 1,0 1-1,0 0 0,-1-1 1,0 1-1,0-1 0,0 0 0,-1 1 1,0-10-1,-1 5-49,1 0 1,-2 0-1,1 0 1,-1 1-1,-1-1 0,1 1 1,-2-1-1,1 1 0,-1 0 1,-1 0-1,-9-13 0,11 17-59,-1 0-1,0 1 1,0 0-1,0 0 0,-1 0 1,0 0-1,1 1 0,-1 0 1,-1 0-1,1 0 0,0 0 1,-9-2-1,13 5 68,1 0 0,0 0 0,-1-1 0,1 1 0,0 0-1,-1 0 1,1 0 0,0 0 0,-1 0 0,1 0 0,0 0 0,-1 0 0,1 0 0,-1 0-1,1 0 1,0 0 0,-1 0 0,1 0 0,0 0 0,-1 1 0,1-1 0,0 0-1,-1 0 1,1 0 0,0 1 0,0-1 0,-1 0 0,1 0 0,0 0 0,0 1 0,-1-1-1,1 0 1,0 1 0,0-1 0,0 0 0,-1 1 0,1-1 0,0 0 0,0 1-1,0-1 1,0 0 0,0 1 0,0-1 0,0 0 0,-1 1 0,1-1 0,0 0 0,0 1-1,1-1 1,-1 0 0,0 1 0,0-1 0,0 0 0,0 1 0,0-1 0,0 0-1,0 1 1,0-1 0,1 0 0,-1 1 0,10 19 128,-7-17-85,-1-1-1,1 1 1,0-1-1,0 1 0,1-1 1,-1 0-1,0 0 1,1-1-1,-1 1 0,1-1 1,0 0-1,-1 0 1,1 0-1,0 0 0,0 0 1,0-1-1,0 0 1,-1 0-1,1 0 0,0 0 1,0-1-1,0 1 1,0-1-1,-1 0 0,7-2 1,7-4 73,0 0 1,-1-1-1,0-1 0,18-12 1,-10 6 86,-6 4-10,34-14-1,-47 22-145,0 1 0,1 1 0,-1-1 0,0 1 0,0 0-1,1 0 1,-1 1 0,1-1 0,-1 1 0,1 0 0,-1 1 0,7 0-1,-10 0-32,-1 0 0,1-1 0,0 1 0,-1 0 0,1 0 0,-1 0 0,0 0 0,1 0 0,-1 0-1,0 0 1,1 0 0,-1 1 0,0-1 0,0 0 0,0 1 0,0-1 0,0 1 0,-1-1 0,1 1 0,0-1-1,-1 1 1,1 0 0,-1-1 0,1 1 0,-1 0 0,0 0 0,0 2 0,1 5 62,-1 0-1,-1-1 1,-2 18 0,2-20-51,-4 16 85,-1 1 0,0-1 0,-2 0 0,-17 35 0,24-55-56,0 0 0,0 0 0,0 0 0,1 0 0,-1 0 0,1 0 0,-1 4 0,1-4 435,1-3-467,1 1 1,-1-1-1,0 1 0,1-1 0,-1 0 1,0 0-1,0 1 0,0-1 1,1 0-1,-1 0 0,1-2 1,6-4-40,35-21 2,50-30-308,-81 52 275,1 0 0,0 1 1,0 0-1,0 1 1,26-5-1,-33 9 58,0-1 0,-1 1 0,1 0 0,0 0 0,0 1 0,-1-1 0,1 1 0,0 1 0,-1-1 0,1 1 0,-1 0 0,0 0 0,1 0 0,-1 1 0,0 0 0,8 6 0,1 3 270,-1 1 0,0 0 1,20 29-1,-19-24 121,25 25 0,-37-41-448,0-1 0,0 1 0,0-1 0,0 1 0,1-1 0,-1 0 0,0 0 0,1 0 0,-1 0 0,1 0 0,-1 0 0,1-1 0,-1 1 0,1-1 0,0 0 0,-1 0 0,1 0 0,-1 0 0,1 0 0,0-1 0,4 0 0,-2-1-894,0 1-1,-1-1 1,1 0 0,6-4 0,18-15-7177,1-6 2180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13 2976,'-28'-7'17157,"28"7"-17130,1 1 0,-1-1 1,1 0-1,-1 1 0,0-1 0,1 0 1,-1 1-1,0-1 0,0 0 1,1 1-1,-1-1 0,0 1 0,0-1 1,1 1-1,-1-1 0,0 1 0,0-1 1,0 1-1,0 0 0,0 0 13,1 0 0,-1 0 0,0 0 1,1 0-1,-1 0 0,1 0 0,-1 0 0,1 0 0,-1 0 0,1 0 0,-1-1 0,1 1 0,0 0 0,0 0 0,-1-1 0,3 2 0,21 2 548,-2-1-450,-12-1-105,2-1 0,-1 0 0,0-1 0,0 0 0,0 0 0,0-2 0,19-3 0,23-2-100,24 1 75,101-3 11,-118 2 87,-44 2-170,-15 5 22,-11 6-321,-13 7 309,1-1 0,-2-1 0,-24 8 0,24-10-38,1 0-1,0 2 0,-30 19 0,33-15 94,0 1-1,1 1 1,-30 35-1,-40 63 35,57-69 3,-57 60-1,-34 13 6,87-88-30,-65 43 1,81-57-14,17-14 23,0-1 0,0 1-1,0 0 1,-1-1 0,1 0 0,-6 3 0,-3 0 50,9-3-49,-1 0 0,1 0-1,-1-1 1,0 0 0,0 1 0,1-1 0,-1-1 0,-5 2 0,7-2 29,2 0-49,0 0 1,0 0-1,0 0 0,0 0 0,0 0 1,0 0-1,0 0 0,0 0 1,0 0-1,0 0 0,0 1 0,0-1 1,0 0-1,0 0 0,0 0 1,0 0-1,0 0 0,0 0 0,0 0 1,-1 0-1,1 0 0,0 0 1,0 0-1,0 1 0,0-1 0,0 0 1,0 0-1,0 0 0,0 0 0,0 0 1,0 0-1,0 0 0,-1 0 1,1 0-1,0 0 0,0 0 0,0 0 1,0 0-1,0 0 0,0 0 1,0 0-1,0 0 0,0 0 0,-1 0 1,1 0-1,0 0 0,0 0 1,0 0-1,0 0 0,0 0 0,0 0 1,0 0-1,0 0 0,0 0 1,0 0-1,0-1 0,-1 1 0,1 0 1,0 0-1,0 0 8,0 0 0,0 0 1,0 0-1,0 0 0,0 0 0,1 0 1,-1 0-1,0 0 0,0 0 0,0 0 1,0 0-1,0 0 0,0 0 0,0 0 1,0-1-1,0 1 0,0 0 0,0 0 1,0 0-1,0 0 0,0 0 1,0 0-1,0 0 0,0 0 0,0 0 1,0 0-1,0 0 0,0 0 0,0 0 1,0 0-1,0 0 0,-1 0 0,24-2-69,31-5 0,6-1 97,155 3-16,-171 6-22,77-8 102,-81 4-85,-8-3-13,-26 5-175,0-1 1,-1 1-1,1 0 0,6 1 1,-11 0 14,23-3-2079,-15-2-1235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19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81 5152,'-14'0'4672,"23"7"-3808,10-2 2400,14-5-1856,9-5 703,5 1-1279,6-4-32,-1-5-480,-5 1-128,1-2-128,4 2-1952,4 3 1024,5 6-5055,11-6 3263,-20 5-2272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20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38 11392,'-23'-33'4224,"9"28"-3297,0 5 1665,9 5-1856,-4-5 1472,-2 0-1248,3 0-128,2 4-512,1-4-512,2 5 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33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365 54 1664,'-2'-2'6391,"-3"6"-4340,-7 10-3292,7-9 1794,-50 67-202,28-34-72,5-6-77,2 1 1,-23 51 0,19-39-129,-3-1 0,-38 50 0,36-54-51,1-3 377,56-65 656,-2-9-996,-1-1 1,33-70-1,16-30 42,-13 42-115,-44 73 63,-2 0-1,-1-1 1,13-29 0,-23 44 22,-3 8-100,-1-1 1,1 1 0,-1 0-1,1-1 1,-1 1 0,1 0-1,-1-1 1,0 1 0,0-1-1,1-1 1,4 10-336,0 3 503,0 0 0,-1 0 1,0 1-1,-1 0 0,0-1 0,2 20 0,-1-8 90,17 121 313,5 24 242,-12-102-607,-8-30 354,12 35 1,-15-57-140,-3-7-1513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8:33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27 4736,'0'-1'42,"0"1"0,-1 0 1,1 0-1,0-1 0,0 1 1,0 0-1,-1-1 0,1 1 0,0 0 1,0-1-1,0 1 0,0 0 1,0-1-1,0 1 0,-1 0 0,1-1 1,0 1-1,0 0 0,0-1 1,0 1-1,0 0 0,0-1 1,1 1-1,-1 0 0,0-1 0,0 1 1,0 0-1,0-1 0,0 1 1,0 0-1,1-1 0,-1 1 0,0 0 1,0 0-1,0-1 0,1 1 1,-1 0-1,0 0 0,0-1 0,1 1 1,-1 0-1,0 0 0,1 0 1,-1-1-1,0 1 0,0 0 0,1 0 1,0 0-1,10-8 1299,-9 7-1109,1 0 0,0 0 0,-1 1 0,1-1 0,0 1 0,0 0 0,0-1 0,0 1 1,-1 1-1,1-1 0,3 1 0,4-1 151,230 16 1362,-234-15-1703,36 3-3808,-27-4-1156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9:36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90 2144,'-2'-3'1387,"2"3"-1301,0 0 1,0 0 0,0-1-1,0 1 1,0 0 0,0 0-1,0 0 1,0-1 0,0 1-1,0 0 1,0-1 346,1 0-346,0-9 1101,-1 8-1115,1 1 1,-1-1-1,0 1 1,1-1-1,-1 1 1,1-1-1,-1 1 1,1-1-1,0 1 1,0 0-1,0 0 1,0-1-1,0 1 0,0 0 1,0 0-1,0 0 1,0 0-1,0 0 1,0 0-1,1 0 1,-1 0-1,0 1 1,1-1-1,-1 0 1,1 1-1,1-1 1,7-3-19,0 1 0,20-3 1,-11 3 146,15-5 111,0 1 0,1 2 1,45 0-1,-60 5-230,-1 2-1,1 0 1,-1 1-1,26 8 1,72 30 181,-24-7-210,61 10-87,-75-23 303,116 48-1,-175-60-156,-1 1-1,0 1 1,0 0-1,28 25 1,-37-27-76,0 0 0,-1 1 0,0 0 0,0 0 0,-1 1 0,-1 1 0,0-1 0,9 21 0,-2 6 11,-2 1 0,-2 1 0,-1-1 0,-2 2 0,2 76 0,-8-78 69,-2 0 0,-9 59 0,-24 76 241,18-103-245,11-44-56,-25 117 79,-48 138 1,-60 138 375,116-346-354,3 2 1,-10 82-1,26-123-138,2 1-1,1-1 1,7 58-1,3-28 73,19 64-1,-11-66-58,30 72 0,-31-97-19,1-1 0,2-1 1,25 35-1,-22-34 105,-13-22-139,13 19 1,-21-32 14,96 112 77,-82-98-38,1-1-1,0 0 1,1-2-1,33 20 1,221 93-1,-215-103-24,117 45-17,-168-66 6,26 8-55,39 7 0,-7-2 80,168 39 13,-120-30 8,82 12 20,-171-31-86,25 8 0,14 3 119,-38-15-23,3 2 114,-24-3-162,3 0-36,-5 0-60,-1 0 82,1 0 1,-1 1-1,0-1 0,1 0 0,-1 0 1,0 0-1,0 1 0,0-1 0,1 0 0,-1 0 1,0 1-1,0-1 0,0 0 0,1 0 1,-1 1-1,0-1 0,0 0 0,0 1 0,0-1 1,0 0-1,0 1 0,0-1 0,0 0 0,1 1 1,-1-1-1,0 0 0,0 1 0,-1-1 1,1 0-1,0 1 0,0-1 0,0 0 0,0 1 1,0-1-1,-1 1-6,0-1-1,1 1 1,-1-1 0,0 0 0,0 1 0,1-1-1,-1 0 1,0 0 0,0 0 0,1 0-1,-1 0 1,0 0 0,-1 0 0,-2 0 16,0 0 1,-1 0 0,1-1 0,0 0 0,-5-1 0,0-3 47,1 0 0,0 0 1,0-1-1,-8-7 1,-10-8-82,15 12 46,-20-18 0,16 12 71,3 4-87,6 5-39,1 1 1,-1 0 0,-7-5-1,-10-7-39,22 16 113,1 1 4,-1-1-1,1 1 1,0 0 0,-1 0-1,1-1 1,-1 1 0,1 0-1,-1 0 1,1-1 0,0 1-1,-1 0 1,1 0 0,-1 0 0,1 0-1,-3 0 875,16 1-943,0 1 1,0 1-1,0 0 0,0 1 1,-1 1-1,15 6 0,100 35 198,-65-24-294,-38-12 147,37 9 0,-51-16-35,0 0-1,-1 1 0,0 0 1,14 8 783,-23-11-777,0 0 1,-1 0-1,1 1 0,0-1 1,-1 0-1,1 0 1,-1 0-1,1 0 1,-1 0-1,0 0 1,0 0-1,1 0 0,-1 0 1,0 0-1,0 0 1,0 0-1,0 0 1,0 0-1,0-1 0,0 1 1,0 0-1,0-1 1,0 1-1,-2 0 1,-33 10 91,30-9-39,-25 6 8,-107 34 533,98-28-517,21-8-1982,-32 17-1,50-23 1537,0 1 1,-1 0-1,1 0 0,0 0 1,-1-1-1,1 1 0,0 1 1,0-1-1,0 0 0,0 0 0,0 0 1,0 0-1,0 2 0,-1 1-233,1 1 0,0-1 0,0 0 0,0 1 0,1 4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12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77 121 2240,'-5'-9'12688,"24"9"-10171,-10 0-2290,-1 0 0,1 0 0,-1-1 0,1 0 0,-1-1 0,12-3 0,11-4 45,-22 7-235,1-1 1,11-5-1,69-28-122,-69 28 107,0 0 0,0 2 0,1 1 0,0 0 0,38-2 0,-30 4-32,-16 1-28,0 2 0,0-1-1,0 2 1,18 2-1,-27-2 49,-3-1-8,-1 0 0,0 0-1,1 0 1,-1 0 0,1 0 0,-1 1-1,0-1 1,1 0 0,-1 1 0,0-1-1,1 1 1,-1 0 0,0-1-1,0 1 1,0 0 0,0 0 0,1 0-1,0 1 1,-1 0 12,-1 1 0,1-1 0,-1 1 1,1-1-1,-1 1 0,0 0 0,0-1 0,0 1 0,0-1 0,0 1 0,-1-1 1,1 1-1,-1-1 0,0 1 0,0-1 0,0 1 0,0-1 0,0 0 0,0 1 0,-1-1 1,-2 3-1,-4 6-51,0-1 0,-21 18 0,20-20 50,-4 5-30,-243 243 376,212-203-129,3 1 0,-34 60 0,-11 13 13,71-107-107,-28 28 0,95-64-163,117-38 1230,-98 29-896,53-7-26,-54 15-205,-62 15-203,16-4-36,-24 5-81,1 1 0,0 0-1,-1 0 1,1-1 0,0 1 0,-1 0 0,1-1 0,0 1-1,-1 0 1,1-1 0,3-5-2442,-3 5 2442,-1 1 0,0-2 0,0-8-3698,0 0 1260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14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3232,'5'-1'6691,"14"2"-4939,-10-1-862,78-6 3161,39-16-2459,-81 13-1385,18-6-117,-14 3-1619,-13 5-2386,-34 7 3336,1 0 0,-1 0 0,1 0 0,0 0-1,-1 0 1,1 0 0,-1 1 0,1-1 0,-1 1 0,1 0 0,2 1 0,9 5-2269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16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0 616 2720,'5'4'7024,"0"-6"-6662,1 0 1,-1 0-1,1 0 0,6-1 1,16-6 203,-1-2-294,0-2 0,42-26 0,-57 30-246,0-1 1,0 1 0,-1-2 0,0 1-1,0-2 1,-2 1 0,10-15 0,-14 19-105,-1-1 0,0 0 0,0 1 1,3-13-1,-5 16 50,-1 1 0,-1-1 0,1 0 0,0 0 0,-1 1 0,0-1 0,0 0 0,0 0 0,0 0 0,-1 0 0,1 1 1,-2-5-1,1 7 21,0-1-1,1 1 1,-1 0 0,0-1 0,0 1 0,0 0 0,0 0 0,0-1 0,0 1 0,-1 0 0,1 0 0,0 0 0,-1 1 0,1-1-1,0 0 1,-1 0 0,1 1 0,-1-1 0,1 1 0,-1-1 0,1 1 0,-1 0 0,1-1 0,-1 1 0,0 0 0,1 0 0,-4 1-1,0-1 45,-1 0 0,1 1 0,-1 0-1,1 0 1,-1 1 0,-6 2-1,4 0 29,1 1 0,0 0-1,0 0 1,1 0 0,-1 1-1,1 0 1,0 0 0,0 1-1,-8 14 1,0-3 206,7-9-4,0 0 0,1 0 0,0 1 0,1 0 0,-9 22 0,13-28-171,-1 1-1,1 0 0,0 0 0,0 0 0,1 0 0,-1 0 0,1 0 1,0 0-1,1 0 0,-1 1 0,1-1 0,0 0 0,0-1 1,0 1-1,4 8 0,-3-8-57,1 0 0,0 0 0,0 0 0,0 0 0,1-1 0,-1 1 0,1-1 0,0 0 0,1 0 0,-1 0 0,0-1 0,1 0 0,0 0 0,0 0 0,6 3 0,-3-2-8,1-1 0,-1 0 0,1 0 0,0-1-1,-1 0 1,1 0 0,0-1 0,0 0 0,0-1 0,0 0 0,0 0 0,0-1 0,11-2 0,-7 0-78,1 0 0,-1-1 1,0-1-1,0 0 0,0-1 1,-1 0-1,23-16 0,-26 15-75,-1 0-1,0-1 1,0 0 0,-1 0-1,0-1 1,0 0 0,9-18-1,30-72-626,-45 97 738,39-112-358,-13 35 436,-18 55-25,48-141-141,-56 159 80,1 0-1,-1 0 1,-1 0-1,1 0 1,-1-7 0,-7 36 153,-28 194 375,19-102-429,-20 90 259,22-146-27,-28 80-1,3-55-69,7-20-178,32-64-78,0 1 0,0-1 0,0 0-1,0 1 1,0-1 0,0 0-1,0 1 1,0-1 0,0 1 0,0-1-1,-1 0 1,1 1 0,0-1-1,0 0 1,0 1 0,-1-1-1,1 0 1,0 1 0,-1-1 0,1 0-1,0 0 1,0 1 0,-1-1-1,1 0 1,-1 0 0,1 0-1,0 0 1,-1 1 0,1-1 0,0 0-1,-1 0 1,1 0 0,-1 0-1,1 0 1,0 0 0,-1 0-1,0 0 1,1 0-15,-1-1-1,1 1 0,0 0 1,-1-1-1,1 1 1,0 0-1,-1-1 0,1 1 1,0-1-1,-1 1 1,1-1-1,0 1 1,0-1-1,0 1 0,-1-1 1,1 1-1,0-1 1,0 1-1,0-1 0,0 1 1,0-1-1,0 1 1,0-2-1,0-1-40,1 0 19,-1 0-1,1 0 0,0 0 0,0 0 1,0 0-1,0 0 0,0 0 0,3-3 0,3-9-59,65-127 350,-58 118-268,236-362-18,-246 382 43,128-177 368,-78 109 53,-49 68-282,-5 6 167,-5 9-6,-42 95 57,37-82-283,-60 164 379,41-116-181,-49 82 0,45-96-164,-28 44 108,31-58 25,-24 34 72,35-61-506,8-14-67,11-3 254,0 0-1,0 0 0,-1 0 0,1 0 0,0 0 0,0-1 1,-1 1-1,1 0 0,0 0 0,0 0 0,-1-1 1,1 1-1,0 0 0,0 0 0,0-1 0,0 1 0,-1 0 1,1-1-1,0 1 0,0 0 0,0 0 0,0-1 0,0 1 1,0 0-1,0-1 0,0 1 0,0 0 0,0-1 0,0 1 1,0 0-1,0 0 0,0-1 0,0-2 21,1 0 1,0 0-1,0 0 0,-1 1 0,2-1 0,-1 0 1,0 0-1,0 1 0,3-4 0,3-7 262,-4 8-200,0-1 0,1 1-1,-1-1 1,1 1 0,0 1 0,0-1 0,1 0 0,-1 1 0,1 0 0,7-5-1,6-2 172,34-16-1,-39 20-143,21-9-186,1 2 1,0 1-1,0 2 1,51-9-1,-81 19-422,0 0 0,0 1 0,1-1 0,-1 1 0,0 0 0,7 2 0,-10-2 34,0 0 0,0 1 0,0-1-1,0 1 1,-1 0 0,1 0 0,0-1 0,0 1 0,-1 0 0,1 0 0,-1 1-1,1-1 1,-1 0 0,1 0 0,-1 1 0,0-1 0,1 1 0,-1-1 0,1 4-1,7 15-2637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6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29 3488,'-18'0'10992,"18"-1"-10834,0 1 0,0-1 0,0 1 0,0-1 1,-1 1-1,1 0 0,0-1 0,0 1 1,0-1-1,0 1 0,-1-1 0,1 1 0,0-1 1,0 1-1,-1 0 0,1-1 0,-1 1 0,-20-4 1512,40 4-1501,1-2 0,0 0 1,22-6-1,-29 6-98,1 1 0,25 0 1,-33 1-9,-5 0 97,-1 0-111,-1 1-1,1 0 0,-1-1 1,1 1-1,-1-1 0,0 1 0,1-1 1,-1 1-1,0-1 0,0 1 1,1-1-1,-1 0 0,0 1 1,0-1-1,-1 0 0,-1 2 43,-40 16 59,29-14-228,1 2-1,-18 10 1,24-13-38,14-3-296,117-10 879,-49 2-2370,-24 6-4037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1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3552,'5'-13'7216,"5"8"-2866,-9 4-4037,0 1 0,0-1 0,0 1 0,0-1 0,0 1-1,0 0 1,0-1 0,0 1 0,0 0 0,0 0 0,0 0-1,1 0 1,1 0 0,27-8 2199,22 3-1931,-20 4-374,-1-2 0,31-8 1,39-3-56,-79 13-167,-1 0 0,0 1 0,1 1 0,28 5 0,-29-5 10,-12-1-129,-2-4-2179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18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3136,'3'-4'7460,"5"2"-4417,-7 2-2880,0 0 0,1 0 0,-1-1 0,0 1 0,1-1 0,-1 1 0,0-1 0,0 1 0,1-1 0,-1 0 0,0 1 0,0-1 0,0 0 0,0 0 0,0 0 0,1-1 0,0 0 55,-1 1-1,0 0 0,0-1 1,1 1-1,-1 0 1,0 0-1,1 0 1,0 0-1,-1 0 0,1 0 1,-1 1-1,1-1 1,0 1-1,-1-1 1,1 1-1,0-1 0,2 1 1,39-3 680,-17 1-601,85-9 151,5 4-816,-90 4-329,-21 2 51,0 1 1,1-1-1,-1 1 1,9 1-1,-1-1-2117,5 2-1171,-18-2 3724,1 0 0,-1 0 0,7 25-8025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18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71 5056,'-9'0'10693,"18"-1"-7509,1-3-2714,0 0 0,0 1 1,0 0-1,15-2 0,-13 3-437,25-6-198,132-24-422,-136 27-1456,0 3 1,-1 0-1,42 4 0,-37 4-2367,-3 6 1450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21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2400,'5'-2'14473,"14"5"-14021,-2 0-220,0-4 8,0-1 0,19-4 0,18-2 314,-32 7-307,102-6-243,-100 7-44,37 5 0,-8 3 253,-49-7-141,-4-1-59,0 0-1,0 0 1,0 0-1,0 0 1,0 1-1,0-1 1,0 0-1,0 0 1,0 0-1,-1 0 1,1 0-1,0 0 1,0 0-1,0 0 1,0 0-1,0 0 1,0 0-1,0 0 1,0 1-1,0-1 1,0 0-1,0 0 1,0 0-1,0 0 1,0 0-1,0 0 1,0 0-1,0 0 1,0 0 0,0 0-1,0 0 1,0 1-1,0-1 1,0 0-1,0 0 1,0 0-1,1 0 1,-1 0-1,0 0 1,0 0-1,0 0 1,0 0-1,0 0 1,0 0-1,0 0 1,0 0-1,0 0 1,-4 4-99,-21 15-3,2 1-1,0 1 1,-37 46 0,-24 39 123,-47 65 76,53-49 231,73-112-306,5-9-31,0 0 1,0-1 0,-1 1 0,1 0 0,0 0-1,-1-1 1,1 1 0,-1 0 0,1-1 0,0 1-1,-1-1 1,0 1 0,1 0 0,-2 0 0,11-1-69,3 0 128,24-3 0,12-8 339,61-17 660,14-8-337,-48 19-641,-67 17-610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23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3712,'-5'-15'6362,"6"15"-6192,-1 0-1,1 0 1,0 0 0,-1 0-1,1 0 1,-1 0-1,1 0 1,0 1-1,-1-1 1,1 0 0,-1 0-1,1 1 1,0-1-1,-1 0 1,1 1-1,-1-1 1,1 1-1,0 0 1,2 1 566,4 1-537,0 1 0,0-1 1,1-1-1,-1 0 1,1 0-1,-1 0 1,1-1-1,9 0 1,-4 0-288,0-1-1,0-1 1,0 0 0,14-4 0,2-1-226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24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22 2656,'-16'-7'13642,"28"11"-11500,-8-2-1980,0-1-1,0 1 0,1-1 0,-1 0 0,8 1 0,38-5 878,73-13 0,-105 13-1026,27 1 120,-33 2-1413,22-3 0,-30 2 1726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43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1 2080,'5'9'6474,"-5"-8"-6239,2 12 245,-2-12-422,1 0 0,-1 1 0,0-1 1,0 1-1,0-1 0,0 1 0,0-1 1,0 0-1,0 1 0,-1-1 0,0 3 1,-1 10 311,2-12-338,0 0 0,0-1 0,0 1-1,-1 0 1,1 0 0,-1-1 0,1 1-1,-1 0 1,0 1 0,-6 11 119,2 0 1,0 0-1,-5 22 1,5-16-65,-11 16 113,12-28-71,1 0 0,-6 16 0,-2 12 275,-26 55 1,27-68-286,-23 66 350,-8 22 144,37-95-548,1 0 1,-3 32-1,2-14-26,-3 27 27,-15 88 455,13-91-258,2 0 0,1 85 0,7-118-139,1 1-1,1-1 1,2 1 0,13 45-1,-1-21 123,32 63-1,6-14 344,-39-72-325,-9-17-222,0-1-1,15 16 0,-15-17 23,0 0-1,0 0 1,6 11 0,-1-5-543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49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5 623 2304,'-5'0'5984,"7"0"-5958,51 2 582,-30 0-302,-1-1 0,30-3 0,-10-7-50,-37 8-169,0-1 1,0 1-1,0-1 1,8-4-1,-11 5-55,-1 0-1,1 1 0,0-2 0,0 1 0,0 0 1,-1 0-1,1 0 0,-1-1 0,1 1 0,-1-1 1,1 1-1,-1-1 0,2-3 0,-1-2 49,-1 0 0,0 0 0,1-14 0,-2 14-87,-1 0-1,0 0 0,0-1 1,-1 1-1,0 0 0,0 0 1,0 1-1,-1-1 0,0 0 1,-1 1-1,1-1 0,-1 1 1,0 0-1,-1 1 0,-7-8 1,10 11-3,0 0 0,0 0 1,0 1-1,0-1 1,-1 1-1,1 0 1,-1 0-1,1 0 0,-1 0 1,1 0-1,-1 0 1,0 1-1,1-1 0,-1 1 1,-3 0-1,1 0-40,1 0-1,0 1 1,-1 0 0,1 0-1,0 0 1,0 0-1,-1 1 1,-5 3 0,-2 2 22,0 0 0,1 1 0,0 1 0,-20 19 0,27-23 51,-1 0 0,1 0 0,0 1 0,1 0-1,-1 0 1,1 0 0,0 0 0,1 0 0,-1 0 0,1 1 0,1-1 0,-1 1 0,1 0-1,0-1 1,1 1 0,-1 0 0,1 0 0,1-1 0,-1 1 0,1 0 0,0 0 0,1-1-1,3 10 1,2 0 67,1-1 0,1 1 0,0-2-1,1 0 1,22 24 0,-29-34-64,0-1-1,0 1 1,1-1-1,-1 0 1,1 0 0,-1-1-1,1 1 1,0-1-1,0 0 1,0 1 0,1-2-1,-1 1 1,0-1-1,1 1 1,-1-1 0,1 0-1,-1-1 1,1 1-1,0-1 1,-1 0 0,1 0-1,-1 0 1,1-1-1,5-1 1,9-2 40,-3 1 7,-1-1 0,1-1 0,28-12-1,-22 5-33,0-1 1,-1 0-1,30-26 0,-38 27-135,0-1 1,-1 0 0,-1 0-1,0-1 1,17-29-1,-15 18-82,-2-1-1,0 0 0,-2 0 1,0-1-1,-2 0 1,4-37-1,-3-4-28,-2-97 0,-6 151 191,-1 0 1,-3-22-1,3 32-2,0 0 1,0 1-1,0-1 0,0 0 1,-1 0-1,1 1 1,-1-1-1,0 0 1,0 1-1,-1 0 1,1 0-1,-1-1 1,-4-3-1,7 6 7,-1 1-1,0 0 1,1-1-1,-1 1 1,0 0-1,1-1 1,-1 1-1,0 0 1,0 0-1,1-1 1,-1 1-1,0 0 1,0 0 0,1 0-1,-1 0 1,0 0-1,0 0 1,1 0-1,-1 0 1,0 1-1,0-1 1,1 0-1,-1 0 1,0 1-1,0-1 1,1 0 0,-1 1-1,1-1 1,-1 1-1,0-1 1,1 1-1,-1-1 1,1 1-1,-1-1 1,1 1-1,-1-1 1,1 1-1,-1 0 1,-3 5-100,1-1-1,-1 1 1,-3 9-1,4-10 88,-6 18 104,0 0 0,2 1 0,0-1 0,-3 32 0,-10 116 373,22-70-191,1-35-167,-3-51-8,2-1 0,0 0 0,1 1 0,0-1 0,1 0-1,10 23 1,-11-30-41,1 0-1,0 0 1,1-1 0,-1 0-1,1 0 1,1 0-1,-1 0 1,1-1-1,0 0 1,8 6 0,-11-10-4,1 1 0,-1 0 1,0-1-1,1 0 0,-1 0 0,0 0 1,1 0-1,-1-1 0,1 1 1,0-1-1,-1 0 0,7-1 1,4 0 103,0-2 1,13-3-1,9-2-165,-17 4 21,-1-1 1,1-1-1,21-9 0,5-2 272,-21 8-229,38-19 1,-59 26-60,0 1 1,0-1 0,0 0-1,-1 0 1,1 0 0,0 0-1,-1-1 1,1 1 0,-1-1-1,0 1 1,0-1 0,0 0-1,0 0 1,0 0 0,-1 0-1,1 0 1,-1 0 0,0 0-1,0-1 1,0 1 0,0 0-1,-1-1 1,1 1 0,-1-1-1,0 1 1,0-1 0,0 1-1,0 0 1,-1-1 0,1 1-1,-3-5 1,2 4-16,-1 0 1,0 1-1,0-1 0,0 1 1,0-1-1,0 1 1,-1 0-1,0 0 0,1 0 1,-1 1-1,0-1 0,-1 0 1,1 1-1,0 0 0,-1 0 1,1 0-1,-1 0 1,0 1-1,1-1 0,-1 1 1,0 0-1,0 0 0,0 0 1,0 1-1,0-1 1,0 1-1,0 0 0,0 0 1,0 1-1,0-1 0,0 1 1,0 0-1,0 0 0,1 0 1,-1 0-1,0 1 1,-6 3-1,-1 1-12,0 2 1,0-1-1,1 2 0,0-1 1,0 1-1,1 1 0,-14 17 1,21-25 62,0 2 1,0-1 0,0 0-1,0 0 1,1 1 0,-1-1 0,1 1-1,0-1 1,0 1 0,0-1-1,0 1 1,1 0 0,-1 0 0,1-1-1,0 1 1,0 0 0,1 0-1,-1-1 1,1 1 0,-1 0-1,1-1 1,0 1 0,1 0 0,-1-1-1,1 0 1,-1 1 0,1-1-1,0 0 1,0 0 0,1 0 0,-1 0-1,1 0 1,-1 0 0,5 3-1,-1-1 36,-1-1 0,1 0 0,-1 0-1,1 0 1,1 0 0,-1-1 0,0 0-1,9 2 1,-6-2 31,1-1-1,0 0 1,0-1-1,1 0 0,10-1 1,-9 1-46,1-2 1,-1 1-1,0-2 1,0 0-1,0 0 0,20-7 1,-5 2 29,-21 6-41,-1-1 1,0 1-1,0-1 0,7-3 1,-3 0-12,63-29 32,-68 32-37,1 0-1,-1 0 1,9-7 0,8-4 1,-14 10-76,-1-1 0,0 0 0,0 0 0,9-8 0,-7 5 88,2 2-23,-9 5-17,0-1 0,0 1 0,0 0 1,0-1-1,0 1 0,0-1 1,0 1-1,0-1 0,0 0 0,0 1 1,1-2-1,-1 1 17,-1 0 1,1 0-1,0 1 0,0-1 1,0 0-1,0 1 0,0-1 1,0 0-1,0 1 0,0 0 1,0-1-1,0 1 0,0-1 1,0 1-1,2 0 0,-1 0 122,2-4 598,-6 3-733,0 0 0,0 0 0,0 0 0,0 1 0,0-1 0,-1 1 0,1 0 0,0 0 0,0-1 0,0 1 0,-1 0 0,1 1 0,0-1 0,-3 1 0,0 0-44,0 0 0,1 0 0,-1 1 0,1 0 0,-9 4 0,1 2-45,-1 0 0,1 1 0,0 0 0,-13 15 0,23-22 69,1 0 0,0 0 0,0 1 0,0-1 1,0 0-1,0 1 0,0-1 0,1 0 0,-1 1 0,1-1 0,-1 1 0,1-1 1,0 1-1,0-1 0,0 1 0,1-1 0,-1 1 0,1 3 0,1 1 55,-1-1-1,2 1 0,-1 0 1,1-1-1,4 10 0,-4-12 6,0 0-1,0 0 1,0 0-1,0-1 1,1 1-1,-1-1 1,1 0 0,0 1-1,5 2 1,-7-5-9,0 0 0,0 0 0,0 0 0,0 0 0,1 0 0,-1 0 0,0 0 1,0-1-1,1 1 0,-1-1 0,1 0 0,-1 1 0,0-1 0,1 0 0,-1 0 1,0-1-1,1 1 0,-1-1 0,1 1 0,2-2 0,78-44 259,-39 21-27,-38 21-275,-5 4 31,-1 0 0,1 0 0,0 0 1,-1-1-1,1 1 0,0-1 0,-1 1 1,1 0-1,0-1 0,-1 1 0,1-1 1,-1 1-1,1-1 0,0 1 0,-1-1 1,0 0-1,1 1 0,-1-1 0,1 0 1,-1 1-1,0-1 0,1 0 0,-1 0 1,0 1-1,0-1 0,0 0 0,1 0 1,-1-1-1,0 1-1,8-6 207,7-9-212,-5 6-6,2-2-47,0 0 0,0-1 1,-1-1-1,-1 0 0,0 0 1,10-22-1,-8 11-125,-2 0 1,0-1-1,7-35 0,18-106-574,-9 36 570,-22 113 154,-1 0 1,1-25 0,-4 42-3,0 1 1,0 0-1,0-1 1,0 1-1,0 0 1,0-1 0,0 1-1,0-1 1,0 1-1,0 0 1,0-1-1,0 1 1,0-1 0,0 1-1,0 0 1,-1-1-1,1 1 1,0 0 0,0-1-1,0 1 1,-1 0-1,1-1 1,0 1-1,0 0 1,-1 0 0,1-1-1,-1 1 1,1 0 9,-1 0 0,1 0 0,-1 0 0,0 0 0,1 0 0,-1 0 0,1 1 1,0-1-1,-1 0 0,1 0 0,-1 0 0,1 1 0,-1-1 0,1 0 0,-1 1 1,1-1-1,-1 1 0,-14 18-88,9-7 17,1 0 1,0 0-1,1 0 1,-3 16-1,-8 54-191,8-40 233,-20 209 886,25-228-693,2 0 0,0 0 0,1 0 0,2 0 0,0 0 1,11 37-1,-11-52-75,0 0 1,0-1-1,1 0 0,0 0 1,6 8-1,-9-13-35,0 0-1,0-1 1,0 1-1,1 0 0,-1-1 1,1 1-1,-1-1 1,1 0-1,0 1 0,-1-1 1,1 0-1,0 0 1,0 0-1,0 0 0,0-1 1,0 1-1,0 0 1,0-1-1,0 1 0,0-1 1,0 0-1,0 0 1,0 0-1,0 0 0,3 0 1,4-3 32,-1-1 1,0 0 0,0 0-1,0-1 1,0 0-1,-1 0 1,0-1 0,10-9-1,22-16 11,-27 22-49,-1 1 0,1-2 1,-2 1-1,0-2 0,0 1 1,10-15-1,-12 0 46,-6 19-1163,-1 9 1017,0-1 0,1 1 0,-1 0-1,0 0 1,-1 0 0,1 0 0,0 0-1,-1 0 1,1 5 0,-1-5 57,0 0-1,0 1 1,1-1-1,0 1 1,0-1 0,0 0-1,0 0 1,2 5 0,11 19 153,-13-24-112,0-1 0,0 1 1,0 0-1,1 0 0,-1-1 1,1 1-1,0-1 1,-1 1-1,1-1 0,0 0 1,1 0-1,-1 0 1,4 3-1,-4-4 117,2-1-102,1 0 0,-1-1 0,0 0-1,1 0 1,-1 0 0,0 0 0,0-1 0,0 1-1,0-1 1,7-4 0,1-2 14,0 0 1,10-10-1,-2 2-45,31-19 0,-49 36-494,-2 6 217,-3 14 120,0 4-14,3-23 167,0 0-1,0 0 1,0 0-1,0 0 1,0-1-1,0 1 1,1 0-1,-1 0 1,1 0-1,-1 0 1,1 0-1,0 0 1,0 0-1,0-1 1,0 1-1,0 0 1,0-1-1,0 1 1,1-1-1,-1 1 1,1-1-1,-1 0 1,1 1-1,-1-1 1,1 0-1,0 0 1,-1 0-1,1 0 1,0 0-1,0-1 1,0 1 0,0-1-1,0 1 1,0-1-1,0 1 1,-1-1-1,5 0 1,2-1 79,-1 0 1,0 0 0,1 0 0,-1-1 0,0 0 0,0-1 0,0 0 0,0 0 0,-1 0 0,1-1-1,-1 0 1,9-7 0,-14 11-75,0-1-1,-1 1 1,1-1-1,0 1 1,-1-1-1,1 0 1,0 0-1,-1 1 1,1-1-1,-1 0 1,1 0-1,-1 1 1,0-1 0,1 0-1,-1 0 1,0 0-1,1 0 1,-1 0-1,0 0 1,0 0-1,0 1 1,0-3-1,0 1-10,-1 1-1,1-1 0,-1 1 0,1 0 1,-1-1-1,1 1 0,-1 0 1,0-1-1,0 1 0,0 0 1,0 0-1,-2-2 0,-1-2-51,-1 2-1,0-1 0,0 1 1,0-1-1,0 1 0,-7-2 1,0 1-61,1 1 1,-1 1-1,0 0 0,0 1 1,0 0-1,-15 1 0,-1 1-367,26 0 310,3-1 22,14-2 5,17-1 183,63-9-236,21 0 423,-35 4-295,-72 7 85,0 0 0,0 0 0,0 1 1,1 0-1,-1 0 0,0 1 0,0 0 1,0 1-1,0 0 0,10 4 1,-18-5-4,0-1 0,0 1 0,0-1 0,0 1 0,0-1 0,0 1 1,0-1-1,0 1 0,-1 0 0,1 0 0,0-1 0,0 1 0,-1 0 1,1 0-1,-1 0 0,1 0 0,-1 0 0,1 0 0,-1 0 1,1 0-1,-1 2 0,1-1 12,-1 0 0,0 0 1,0 0-1,0 0 0,0 0 0,-1 1 1,1-1-1,-1 0 0,1 0 1,-2 3-1,-1 1 88,0 0 0,0 0-1,-1-1 1,1 1 0,-1-1 0,-7 8 0,10-13 35,17-5-232,-9 2 42,7-3 34,0 1 0,0-2 0,-1 0 0,0-1 1,-1 0-1,17-14 0,-19 15-44,0 0-1,0 0 0,1 1 1,0 0-1,0 1 0,1 1 1,-1-1-1,16-2 1,-26 7 71,0 0 0,0 0 0,0 0 1,0 0-1,0 0 0,0 1 1,0-1-1,0 0 0,0 0 1,0 1-1,0-1 0,-1 1 0,1-1 1,0 1-1,0-1 0,0 1 1,-1 0-1,1-1 0,0 1 1,-1 0-1,1-1 0,0 1 1,-1 0-1,1 0 0,-1 0 0,1-1 1,-1 1-1,1 2 0,11 34 646,-7-20-480,-2-13-136,0-1 0,0 0-1,0 0 1,0-1 0,0 1 0,1-1-1,-1 1 1,1-1 0,0 0 0,4 1-1,-4-1-55,1-1-1,-1 0 0,1 0 1,-1 0-1,1-1 0,0 1 0,-1-1 1,1 0-1,6-1 0,4-1-1563,22-6 0,-9 4-3658,-17 4 460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49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 5408,'10'-21'1984,"10"18"-1536,21-18-128,-7 12 1152,18-3-864,15-1-96,8 5-320,-5 4-96,-4 8-32,-8-1-960,-6 11 480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53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331 554 2720,'2'-15'4058,"-14"14"-1972,6 2-1913,1 0 1,-1 0-1,0 0 1,1 1-1,-1 0 1,1 0-1,0 0 1,0 1-1,-7 4 1,-20 9 171,5-7-116,1 1 0,0 2 1,1 0-1,0 2 0,1 1 1,-33 26-1,43-24-167,14-17-57,-1 1-1,1 0 1,-1-1 0,1 1-1,0 0 1,-1 0-1,1 0 1,0-1-1,0 1 1,0 0-1,0 0 1,-1 0-1,1-1 1,0 1 0,0 0-1,1 0 1,-1 0-1,0 0 1,0-1-1,0 1 1,0 0-1,1 0 1,-1 0-1,1 1 1,1 1 44,1 0 0,0 0 0,0 0 0,0 0 0,0 0 0,0 0 1,0-1-1,1 0 0,-1 1 0,1-1 0,0-1 0,0 1 0,0 0 0,0-1 0,0 0 0,7 1 0,5 1 2,0-2-1,1 0 1,16-2-1,-3 0 119,-13 1-100,0 0 0,-1-2 0,1 0 0,0-1 0,-1 0 0,0-2 0,0 0 0,0 0 0,-1-2 0,1 0 0,-1 0 0,-1-2 0,0 0 0,0 0 1,-1-1-1,17-16 0,-13 7-1,0 0 0,-1 0 0,-1-2 1,-1 0-1,16-32 0,44-119-84,-63 145-15,20-49-27,23-60 228,-50 126-220,-1-1 0,-1 0-1,0 1 1,0-1 0,-1 0-1,-1-18 1,0 29 37,1 0-1,-1 0 1,0 0-1,0 0 1,0 0-1,0 0 1,0-1-1,0 1 1,0 0-1,0 0 1,0 0-1,0 0 1,0 0-1,0 0 1,0 0-1,0-1 0,0 1 1,0 0-1,0 0 1,-1 0-1,1 0 1,0 0-1,0 0 1,0 0-1,0 0 1,0-1-1,0 1 1,0 0-1,0 0 1,0 0-1,0 0 1,0 0-1,0 0 1,-1 0-1,1 0 1,0 0-1,0 0 1,0 0-1,0 0 1,0 0-1,0 0 1,0 0-1,-1 0 1,1 0-1,0 0 1,0-1-1,0 2 1,0-1-1,0 0 1,-7 4-396,-3 9 91,4-1 235,0 1 0,1 0 1,0 0-1,1 1 0,1 0 1,-4 21-1,5-23 91,-14 84 290,-10 50 97,9-68-318,9-38 198,-1-1 0,-19 48 0,21-67-225,6-14 109,-1 0 1,-1-1-1,1 1 1,-7 10 560,23-24-720,44-39-587,-34 32 488,0 1-1,0 2 1,2 0 0,45-14 0,-68 25 82,-1 1 1,1-1-1,0 1 1,0-1-1,0 1 0,0 0 1,0 0-1,0 1 1,-1-1-1,1 0 1,0 1-1,0 0 1,0 0-1,-1-1 0,1 2 1,3 0-1,-4-1 16,-1 0 0,1 0 0,-1 1-1,0-1 1,1 0 0,-1 0 0,0 1-1,0-1 1,0 1 0,0-1 0,0 1 0,0-1-1,0 1 1,0-1 0,-1 1 0,1 0-1,0 0 1,-1-1 0,0 1 0,1 0 0,-1 0-1,0-1 1,0 1 0,0 0 0,0 0-1,-1 3 1,-3 23 404,0 40 0,4-67-391,1 0 0,-1 0 0,0-1 0,0 1 0,1 0 0,-1 0 0,0-1 0,1 1 0,-1 0 0,1-1 0,-1 1 1,1-1-1,-1 1 0,1 0 0,0-1 0,-1 1 0,1-1 0,-1 1 0,1-1 0,0 0 0,0 1 0,-1-1 0,1 0 1,0 1-1,0-1 0,-1 0 0,1 0 0,0 0 0,1 0 0,22 2 255,-8-4-228,-1-1 1,0-1-1,0 0 0,24-10 1,-30 10-24,1-1 0,-1 0 0,-1 0 0,1-1 0,-1 0 0,0-1 0,0 0 0,6-7 0,-2 2 67,-10 10-59,1 0 0,-1 0 0,0 0 0,0 0 0,0 0 0,0-1 0,0 1 0,0-1 0,-1 0 0,1 1 0,-1-1 0,0 0 0,0 0 0,1-3 0,-2 6-32,0 0 1,1-1-1,-1 1 1,0 0-1,0-1 1,0 1-1,0 0 1,0-1-1,0 1 1,0 0-1,0 0 1,0-1-1,-1 1 1,1 0-1,0-1 1,0 1-1,0 0 1,0-1-1,0 1 1,0 0-1,-1 0 1,1-1-1,0 1 1,0 0-1,0 0 1,-1-1-1,1 1 1,0 0-1,0 0 1,-1 0-1,1-1 1,0 1-1,-1 0 1,1 0-1,0 0 1,-1 0-1,1 0 1,0 0-1,0 0 1,-1 0-1,1-1 1,0 1-1,-1 0 1,1 0-1,0 0 1,-1 1-1,1-1 1,0 0-1,-1 0 1,1 0-1,0 0 1,-1 0-1,1 0 1,0 0-1,0 0 1,-1 1-1,1-1 1,0 0-1,0 0 1,-1 0-1,1 1 1,0-1-1,0 0 1,-1 0-1,1 1 1,-19 16-278,17-15 297,-27 24 20,-13 12-266,39-34 204,-1-1 0,2 1 0,-1 0 0,0-1 0,1 1 0,0 0 0,0 0 1,0 1-1,-2 5 0,4-10 38,0 1 1,0 0 0,0-1 0,0 1 0,0 0 0,0 0 0,0-1 0,0 1 0,0 0 0,0 0 0,0-1 0,0 1 0,1 0 0,-1-1 0,0 1 0,0 0 0,1-1 0,-1 1 0,1 0-1,-1-1 1,1 1 0,-1-1 0,0 1 0,1-1 0,0 1 0,-1-1 0,1 1 0,-1-1 0,1 1 0,0-1 0,-1 0 0,1 1 0,0-1 0,-1 0 0,1 0 0,0 0 0,-1 1 0,1-1-1,1 0 1,1 0 58,0 1-1,0-1 0,0 0 1,0 0-1,0 0 0,0 0 1,0 0-1,4-2 0,-2 0-48,0 0-1,-1 0 1,1 0-1,-1-1 1,1 0 0,-1 0-1,4-3 1,28-28-47,-27 24 13,5-8-179,-11 14 184,-1 1 0,0 0 0,1-1 0,0 1 0,3-3 0,-2 3-117,-1 1-378,-2 6 195,0 1 403,0 2-139,0 0 1,0 0 0,1-1 0,0 1 0,0-1 0,4 8 0,-4-11 62,-1-1 0,0 0 0,1 0 0,0 1 0,-1-1-1,1 0 1,0 0 0,0-1 0,0 1 0,0 0 0,0-1-1,1 1 1,-1-1 0,0 0 0,1 1 0,-1-1 0,1 0-1,4 1 1,-4-2 46,0 0 0,0 0-1,0-1 1,0 1 0,0 0-1,0-1 1,0 0 0,0 0 0,4-1-1,25-13 277,-16 5-287,0-1 0,-1 0 0,-1-1 0,0 0 0,0-1 0,-1-1 0,-1 0 0,15-23-1,-26 36-76,0-1-1,0 1 0,0 0 1,0-1-1,0 1 0,0-1 1,-1 0-1,1 1 0,-1-1 1,1 0-1,-1 1 0,0-1 1,1-3-1,-15 21-613,12-7 587,-1 0-1,2-1 0,-1 1 1,1 0-1,1 0 0,0 13 1,0-21 50,0 3 2,0-1 0,0 0 0,1 1 0,-1-1 0,1 0 0,0 0 0,0 0 1,0 0-1,0 0 0,0 0 0,1 0 0,0 0 0,-1 0 0,1 0 1,0-1-1,0 1 0,0-1 0,1 0 0,-1 1 0,1-1 0,-1 0 0,1 0 1,0-1-1,4 3 0,1 0 80,-1-1 1,1-1-1,0 1 1,0-1-1,0-1 1,0 1-1,0-1 0,14-1 1,-6 0-58,1 0 1,-1-2 0,0 0-1,0-1 1,0 0 0,-1-1-1,28-12 1,-10 3-95,-15 6 61,-1-1-1,25-14 1,-26 12-12,-1-1 1,0 0 0,-1-1 0,0-1-1,15-17 1,-5 3 219,-24 27-199,0 0-1,0 0 1,0 0-1,0 0 0,0 0 1,1 0-1,-1 0 1,0 0-1,0 0 1,0 0-1,0 0 0,0-1 1,0 1-1,0 0 1,0 0-1,0 0 0,0 0 1,0 0-1,0 0 1,0 0-1,0 0 0,0 0 1,0 0-1,0-1 1,0 1-1,0 0 0,0 0 1,0 0-1,0 0 1,0 0-1,0 0 0,0 0 1,-1 0-1,1 0 1,0 0-1,0-1 0,0 1 1,0 0-1,0 0 1,0 0-1,0 0 0,0 0 1,0 0-1,0 0 1,0 0-1,0 0 0,0 0 1,-1 0-1,1 0 1,0 0-1,0 0 0,0 0 1,0 0-1,0 0 1,0 0-1,0 0 0,0 0 1,0 0-1,-1 0 1,1 0-1,0 0 0,0 0 1,0 0-1,0 0 1,0 0-1,0 0 0,-8 5-270,-28 44-201,19-27 455,-14 24 0,11-19 22,17-23-30,-1 0 0,1 1 0,0-1 0,0 1 0,0-1 0,1 1 0,0 0 0,-3 7 0,5-12 34,0 1 0,0-1 1,0 1-1,0 0 1,0-1-1,0 1 1,0 0-1,0-1 0,0 1 1,0-1-1,0 1 1,0 0-1,0-1 1,1 1-1,-1-1 0,0 1 1,0 0-1,1-1 1,-1 1-1,0-1 1,1 1-1,-1-1 1,1 1-1,-1-1 0,0 1 1,1-1-1,-1 0 1,1 1-1,-1-1 1,1 0-1,0 1 0,-1-1 1,1 0-1,-1 1 1,1-1-1,-1 0 1,1 0-1,0 0 0,-1 0 1,1 0-1,0 0 1,0 0-1,1 1 33,-1-1-1,1 0 0,0 0 1,0 0-1,-1-1 0,1 1 1,0 0-1,-1-1 0,1 1 1,-1-1-1,1 1 0,0-1 1,-1 0-1,1 1 0,1-3 1,3-4 9,0 0 1,-1 0-1,0 0 1,0-1-1,0 0 1,-1 0-1,-1-1 0,1 1 1,3-16-1,-1 6-255,1 1-100,-4 14-211,-3 12 145,-19 85-177,-6 29 725,20-91-65,-1-1-1,-2 1 1,-18 47 0,13-49 210,8-14-43,-16 26 0,19-38-232,-1 0 1,0 1 0,0-1 0,-1-1 0,1 1-1,-1 0 1,1-1 0,-1 0 0,0 0 0,-6 3-1,9-5-18,0 0 0,0-1 0,-1 1-1,1-1 1,0 1 0,-1-1 0,1 0-1,0 0 1,-1 0 0,1 1-1,0-1 1,-1 0 0,1 0 0,0-1-1,-1 1 1,1 0 0,-1 0 0,-1-2-1,0 1-15,1 0-1,-1-1 1,0 1-1,1-1 1,0 0-1,-1 1 1,1-1-1,-3-3 1,0-2-29,0 1 0,0-1 0,1 1 0,0-1 0,-5-11-1,6 11-24,1 1-1,0-1 0,1 1 1,-1-1-1,1 0 0,1 0 0,-1 0 1,1 0-1,0 0 0,2-11 0,-1 13 7,0 0 1,0 1-1,1-1 0,-1 0 0,1 1 0,0-1 0,0 1 0,0 0 0,1 0 0,0 0 0,0 0 0,0 0 0,0 0 0,0 1 0,7-6 0,-8 8-13,0 0 0,0 0 0,0 0 0,0 0 0,-1 0 1,1 1-1,1-1 0,-1 1 0,0-1 0,0 1 0,0 0 0,0 0 0,3 0 0,30 6-7,-1-1 179,-28-5-69,0-1 0,-1 0 0,1 0 0,-1 0 0,0-1 1,1 1-1,-1-1 0,0-1 0,10-5 0,3-3 76,21-18-1,-9 5-146,72-47 343,-96 67-282,-1 0-1,0-1 1,0 1 0,-1-1 0,7-7 0,-10 10-44,1 0 1,-1-1 0,0 1 0,1 0 0,-1 0 0,0 0 0,0-1-1,-1 1 1,1-1 0,0 1 0,-1 0 0,0-1 0,1 1 0,-1-1-1,0 1 1,-1-5 0,1 6-12,0 1-1,0-1 1,-1 0-1,1 1 1,0-1-1,-1 1 1,1-1-1,-1 1 1,1-1-1,-1 1 1,1-1-1,-1 1 1,1-1-1,-1 1 1,0 0-1,1-1 1,-1 1-1,1 0 1,-1-1-1,0 1 1,1 0-1,-1 0 1,0 0 0,1 0-1,-1-1 1,0 1-1,0 0 1,1 0-1,-1 0 1,-1 1-1,-1-1-31,0 0-1,0 0 0,1 1 1,-1 0-1,0-1 0,-3 2 1,-1 2-28,-1 0-1,1 1 1,0 0 0,0 0-1,1 0 1,0 1 0,-6 6-1,11-11 99,0 0-1,0-1 1,1 1 0,-1 0-1,1 0 1,-1-1 0,1 1-1,-1 0 1,1 0 0,-1 0-1,1 0 1,0 0 0,-1 0-1,1 0 1,0 0 0,0 0-1,0-1 1,0 1 0,0 0-1,0 0 1,0 0 0,0 0-1,0 2 1,1-2-4,-1 0-1,1 0 1,0 0-1,0 0 1,-1 0-1,1 0 1,0 0 0,0 0-1,0 0 1,0 0-1,0 0 1,0-1-1,1 1 1,1 1-1,4 1 65,1-1 0,-1 1 0,1-1 0,10 1 0,11 0-11,1-1-1,33-2 0,-20-1-45,-14 0 29,37-7 0,-38 4-2243,36-1 0,-41 3-3576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63 2816,'-9'5'8069,"9"-21"-4112,-3 13-3369,3 2-455,-1 0 1,0 1 0,1-1-1,-1 0 1,1 0 0,-1 0-1,1 1 1,-1-1-1,1 0 1,0 0 0,-1 0-1,1 0 1,0 0 0,-1-1-1,16-1-122,44-2 529,-12 2 82,120-13-115,199 9 0,-225 14-27,-130-5-274,-11-2-172,1 0 0,0 0-1,-1 1 1,1-1 0,-1 0 0,1 0 0,0 0-1,-1 0 1,1 0 0,0 0 0,-1 0-1,1 0 1,0-1 0,-1 1 0,1 0-1,0 0 1,-1 0 0,2-1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55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7 2496,'6'-7'7053,"-11"10"-5381,1-1-1511,-1 0 1,1 0-1,0 1 1,1-1-1,-1 1 0,0 0 1,1 0-1,-1 1 0,1-1 1,0 1-1,0 0 1,1 0-1,-5 8 0,1 0-39,0 0 0,1 0 0,-6 23 0,8-16-4,0 1 1,1-1-1,1 36 1,1-47-60,0-2-30,1 0 0,-1 0 0,1 0 1,0 0-1,0 0 0,1 0 0,4 9 0,-6-13-11,1-1-1,0 1 0,-1-1 0,1 0 1,0 1-1,0-1 0,0 0 1,0 1-1,0-1 0,0 0 0,0 0 1,1 0-1,-1 0 0,0 0 1,0 0-1,1-1 0,-1 1 1,1 0-1,-1-1 0,1 1 0,-1-1 1,1 1-1,-1-1 0,1 0 1,-1 0-1,1 1 0,0-1 0,-1 0 1,1 0-1,-1-1 0,1 1 1,-1 0-1,3-1 0,4-2 65,1 0 0,-1-1 0,0 0 0,0 0 0,-1-1 0,1 0 0,-1-1-1,11-10 1,49-57 290,-51 53-329,8-8-46,-11 11-181,0 1 0,17-14 1,-30 30 176,0 0 0,1 0 0,-1 0 0,0-1 1,0 1-1,0 0 0,0 0 0,0 0 0,0 0 1,0 0-1,0 0 0,0 0 0,0 0 1,0 0-1,0 0 0,0 0 0,0 0 0,0 0 1,0 0-1,0 0 0,0 0 0,0 0 1,0 0-1,0 0 0,0 0 0,1 0 0,-1 0 1,0 0-1,0 0 0,0 0 0,0 0 1,0 0-1,0 0 0,0 0 0,0 0 0,0 0 1,0 0-1,0 0 0,0 0 0,0 0 1,0 0-1,0 0 0,0 0 0,0 0 0,0 0 1,0 0-1,0 0 0,0 0 0,1 0 1,-1 1-1,0-1 0,0 0 0,0 0 0,0 0 1,0 0-1,0 0 0,0 0 0,0 0 0,0 0 1,0 0-1,0 0 0,0 0 0,0 0 1,0 0-1,0 0 0,-1 7-203,-3 13 57,2-14 25,0 7 90,0 0 1,1 0-1,0 0 1,1 0-1,0 0 1,1 0 0,4 19-1,-4-24 56,1 0 0,0-1 0,1 1 0,0-1 0,0 1 0,0-1 0,1 0 0,0 0 0,1 0 0,-1-1 0,1 0 0,1 0 0,7 8 0,-12-13 3,1 1 1,0-1 0,0 0-1,0 0 1,0 0-1,0 0 1,0 0 0,0 0-1,0 0 1,0-1-1,0 1 1,0-1 0,1 1-1,-1-1 1,0 0-1,0 0 1,4 0 0,-3-1 23,0 0 1,0 1 0,0-1-1,0-1 1,0 1 0,0 0-1,-1-1 1,1 1 0,-1-1-1,1 0 1,3-3 0,1-3 45,0 0 0,0-1 0,-1 1-1,0-1 1,0 0 0,5-12 0,-7 11-58,-1 0 1,0-1-1,0 1 0,-1-1 0,0 0 1,-1 1-1,0-1 0,0 0 0,-2 0 1,1 0-1,-1 1 0,-1-1 0,0 0 1,0 1-1,-1-1 0,-6-12 0,1 7-67,7 14 24,-1 0-1,1 0 1,0 0-1,0 0 1,0 0-1,0 0 1,1-1-1,-1 1 1,1 0-1,-1 0 1,1-1-1,-1-2 1,-1-2-14,2 6 17,0 1 1,0 0 0,0 0-1,-1-1 1,1 1 0,0 0-1,0 0 1,0-1 0,0 1-1,0 0 1,0-1 0,0 1 0,0 0-1,0-1 1,0 1 0,0 0-1,0 0 1,0-1 0,0 1-1,0 0 1,0-1 0,0 1-1,0 0 1,0 0 0,1-1-1,-1 1 1,0 0 0,0 0-1,0-1 1,0 1 0,1 0-1,-1 0 1,0 0 0,1-1-1,13 34-13928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57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7 828 3072,'-1'0'48,"1"0"0,0-1 1,-1 1-1,1 0 0,-1 0 0,1-1 0,0 1 1,-1-1-1,1 1 0,0 0 0,-1-1 0,1 1 1,0-1-1,0 1 0,-1-1 0,1 1 0,0 0 1,0-1-1,0 1 0,0-2 0,6-3 1736,8-7-63,1-10-1028,0-1 1,16-32-1,30-62 32,-52 100-614,0 0 0,1 1-1,19-26 1,-27 40-35,12-18 422,-13 19-455,-1 1 0,1-1 0,-1 0 0,1 0 0,-1 0 0,1 0 0,-1 0 0,0 0 0,0 0 0,1 0 0,-1 0 0,0 0 0,0 0 0,0 0 0,0 0 0,0 0 0,0 0 1,0 0-1,-1-1 0,-9 18 570,4-3-553,1 1 1,1-1-1,0 1 0,1-1 0,1 1 1,0 0-1,1 0 0,0 0 1,1 0-1,1 1 0,0-1 1,6 26-1,-7-37-39,1 1 0,0-1 0,1 1 0,-1-1 0,1 0 0,-1 1 0,1-1-1,0 0 1,0 0 0,0 0 0,4 4 0,-5-6 6,1 0 0,-1 0 0,1 1 0,0-1 0,-1 0-1,1 0 1,0 0 0,0-1 0,-1 1 0,1 0 0,0-1 0,0 1 0,0-1-1,0 1 1,0-1 0,0 0 0,0 0 0,0 0 0,0 0 0,0 0-1,0-1 1,3 0 0,9-3 30,0-1 0,-1-1 0,1 0 0,-1-1 0,0-1 0,-1 0-1,18-14 1,73-75 59,-61 51 46,-2-2-1,57-90 1,-81 109-150,-1 0 0,-2-1-1,-1 0 1,13-53 0,-20 47 25,-1 11-1109,-45 190 130,-11 58 978,46-191 77,2 0 1,-1 47 0,10-58 137,-4-22-216,-1 0 0,1 0 0,0 0 0,-1 0 0,1 1 0,0-1 0,0 0 0,0 0 0,0 1 0,1-2 0,2-1 17,4-8-30,0 0 1,0 0-1,-1-1 1,8-19-1,-6 13-126,11-17 0,93-147-365,-79 128 588,-3-2 0,37-93 0,-66 144-151,-1 1 0,1 0 0,-1 0 0,0-1 0,0 1 0,1-9 0,-2 13 27,0 1 0,0-1 0,0 0 0,0 0 0,0 0 1,0 0-1,0 0 0,0 0 0,0 0 0,0 0 0,0 0 0,-1 0 0,1 0 1,0 0-1,0 0 0,0 0 0,0 0 0,0 0 0,0 0 0,0 0 0,0 0 1,0 0-1,0 0 0,0 0 0,0 0 0,0 0 0,0 0 0,0 0 0,0 0 0,0 0 1,0 0-1,0 0 0,0 1 0,0-1 0,0 0 0,0 0 0,0 0 0,-1 0 1,1-1-1,0 1 0,0 0 0,0 0 0,0 0 0,0 0 0,0 0 0,0 0 1,0 0-1,0 0 0,0 0 0,0 0 0,0 0 0,0 0 0,0 0 0,0 0 0,0 0 1,0 0-1,0 0 0,-5 8-74,-3 9 116,-50 126 678,-15 41 180,59-133-854,-11 81-1,13-62 199,5-19-57,6-31-116,-6 22 1,3-31-43,3-9 1,0 0-1,0 0 0,0 0 1,0 0-1,1 0 1,-1 0-1,1 0 1,0 0-1,0 0 1,0 3-1,0-3 83,5-7 90,-3 1-186,1 1-1,-1-1 1,0 0-1,-1-1 0,1 1 1,1-8-1,5-10-62,6-4-36,0 1 0,2 0 0,1 2 0,1 0 1,26-26-1,-41 46 14,-1 1 0,0 0 0,1 0 0,0-1 0,-1 2 0,6-4 0,-3 17-112,1 60 58,12 3 245,-17-73-87,0 1 1,0-1-1,0 1 1,1-1-1,-1 0 1,1 1 0,-1-1-1,1 0 1,0 0-1,0 0 1,0 0-1,4 2 1,-5-3-12,1 0 0,-1 0 0,0-1 0,0 1 0,0 0-1,1-1 1,-1 1 0,1-1 0,-1 1 0,0-1 0,1 0 0,-1 0 0,1 0 0,-1 1 0,0-1 0,1-1 0,-1 1 0,1 0 0,-1 0 0,0 0 0,1-1 0,-1 1 0,1-1 0,-1 1 0,0-1 0,0 1 0,2-2 0,24-20 80,-1 0-1,37-44 1,14-12-27,-64 67-73,-9 8-75,0 0 1,0-1-1,-1 1 1,6-6-1,-9 8-244,0 1 315,1 1 0,-1-1 0,0 0 0,1 0-1,-1 1 1,0-1 0,1 0 0,-1 1 0,0-1 0,0 1-1,1-1 1,-1 0 0,0 1 0,0-1 0,0 1 0,0-1-1,0 0 1,1 1 0,-1-1 0,0 1 0,0-1 0,0 1-1,0 0 1,0 11 108,1 25 151,1 0 0,10 56 0,-11-91-236,-1 0 0,0-1 0,1 1 0,0 0 0,-1-1 0,1 1 0,0-1-1,0 1 1,0-1 0,0 1 0,0-1 0,0 0 0,1 1 0,-1-1-1,0 0 1,1 0 0,-1 0 0,0 0 0,3 1 0,-4-2-3,0 0 0,1 0 0,-1 0 0,0 0 0,0 0 0,0 0-1,1 0 1,-1 0 0,0 0 0,0 0 0,1 0 0,-1 0 0,0 0 0,0 0 0,0 0 0,0 0 0,1-1 0,-1 1 0,0 0 0,0 0 0,0 0 0,0 0 0,1 0 0,-1-1 0,0 1 0,0 0 0,0 0 0,0-1-1,1 0 59,6-5 3,-2-1 0,1 0 0,-1 0 0,0-1 0,-1 1 0,7-14 0,9-16-32,1 4-310,2 1-1,44-46 0,-67 78 262,0-1-1,1 1 0,-1 0 0,0 0 1,0 0-1,0 0 0,0 0 0,0 0 1,0 0-1,0 0 0,0 0 0,0 0 1,0 0-1,0 0 0,0 0 0,0 0 1,0 0-1,1 0 0,-1 0 0,0 0 1,0 0-1,0 0 0,0 0 0,0 0 1,0 0-1,0 0 0,0 0 0,0 0 0,0 0 1,1 0-1,-1 0 0,0 0 0,0 0 1,0 0-1,0 0 0,0 0 0,0 0 1,0 0-1,0 0 0,0 0 0,0 0 1,0 0-1,0 0 0,0 0 0,1 0 1,-1 0-1,0 0 0,0 0 0,0 1 1,0-1-1,0 0 0,1 7-22,0 15 293,-2-16-213,1 11 62,1 4-28,-2 0 1,-3 23-1,3-10 298,11-38-117,-6 0-230,0-1 1,0 1 0,0-1-1,-1 0 1,0 0-1,0 0 1,3-7 0,6-10-19,15-13-162,-25 31 85,1 1 1,0 0-1,0 0 1,1 0-1,-1 0 1,1 1 0,6-5-1,-8 7-59,8 18-219,-8-13 377,0 0 1,-1 0-1,0 1 1,0-1-1,-1 1 0,1-1 1,-2 10-1,2 11-42,1 41 97,-3-36-2218,-1-18-695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58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 8064,'-28'-4'2976,"34"4"-1600,2 0-1824,3 4 256,-2 1-1536,-1-2 960,6-3-3904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58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5632,'0'-3'2112,"14"3"-1664,11 0-96,-8 0 1408,8 0-1024,3 0 0,0 3-480,5 3-32,0-6-128,-3 3-192,1 1 32,-6 1-448,-1-2 256,-6 6-3616,1 3 2144,0 1-1696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0:58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5728,'-42'8'2112,"45"-4"-1632,2-4-128,6 5-1824,3 2 736,14-2-2880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0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13 3808,'4'-13'5441,"-3"19"-3976,-2 3-1074,0-1-1,0 1 1,-1 0 0,-4 11-1,-2 13 500,-3 20 92,-11 66 52,22-108-904,0-9-108,0 0 1,0 0 0,-1-1 0,1 1 0,0 0 0,-1 0 0,1-1 0,-1 1 0,1 0 0,-1-1 0,-1 3 0,1-2-31,-3 7-949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0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367 0 3552,'-1'2'477,"1"-1"0,-1 0 0,1 1 0,-1-1 0,1 0 0,-1 0 0,1 0 0,-3 3 954,1-2-954,-19 19 1705,-25 17-867,14-18-263,-46 22 1,52-29-822,-111 50 372,129-59-598,-1 1-189,10-3 120,6 1 93,5-2 15,0 0 0,0 0-1,0-2 1,14-1 0,-18 2-28,37-4 99,176-9 442,-136 7-527,24 0 95,-84 6-290,24 0-741,-19 0-5250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1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1 185 3232,'0'4'4778,"1"-4"-4567,0 0 0,0 0-1,1 0 1,-1 0 0,0-1-1,0 1 1,0 0 0,0-1-1,0 1 1,0 0 0,2-2-1,8-3 311,-1 0 0,1 0 0,13-3 0,-12 4-365,300-77 1272,-140 42-1325,-31 10-44,-128 26-143,1 0 1,0 2-1,-1-1 1,21 2 0,-27 0-370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2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2240,'4'3'6166,"-3"-3"-5979,12-1 1979,19-7-2978,-21 5 1579,24-4-500,0 1 0,0 2-1,0 1 1,1 2 0,62 6-1,-68 3 102,-29-8-334,1 1 1,-1-1 0,1 1-1,-1 0 1,1-1 0,-1 1 0,0 0-1,1 0 1,-1 0 0,0 0-1,0 0 1,1 1 0,-1-1 0,0 0-1,1 3 1,-2-4-10,0 1 0,0 0 0,0 0 0,0-1 0,0 1 0,0 0 1,0 0-1,0 0 0,0-1 0,0 1 0,0 0 0,-1-1 0,1 1 0,0 0 0,0 0 0,-1-1 0,1 1 1,-1-1-1,1 1 0,-1 0 0,1-1 0,-1 1 0,1-1 0,-1 1 0,1-1 0,-1 1 0,0-1 0,0 1 0,-23 11 191,19-10-167,-108 48 223,101-47-257,4-1-579,8-2 553,1 0 1,-1 1 0,0-1-1,0 0 1,0 0 0,0 1-1,0-1 1,0 0 0,0 0-1,1 0 1,-1 1 0,0-1-1,0 0 1,0 0 0,0 0-1,1 0 1,-1 0 0,0 1-1,0-1 1,0 0-1,1 0 1,-1 0 0,0 0-1,0 0 1,1 0 0,-1 0-1,0 0 1,0 0 0,1 0-1,-1 0 1,0 0 0,1 0-1,16 6-100,0-2 1,32 4-1,-10-2 86,-15-1 46,25 8 0,-42-10 114,0-1 0,0 1 0,-1 0 1,0 1-1,1-1 0,-1 1 0,-1 0 0,8 7 1,-12-10-90,0 1 0,0-1 1,0 0-1,0 0 1,0 1-1,-1-1 0,1 0 1,-1 1-1,1-1 1,-1 1-1,1-1 1,-1 1-1,0-1 0,1 1 1,-1-1-1,0 1 1,0-1-1,0 1 0,-1-1 1,1 1-1,0-1 1,0 1-1,-1-1 1,1 1-1,-1-1 0,1 1 1,-1-1-1,0 0 1,0 1-1,1-1 0,-1 0 1,-2 2-1,0 1 48,0 0-1,0-1 0,-1 1 0,1-1 0,-1 0 1,0 0-1,0 0 0,0-1 0,-7 5 0,-5-1-17,-1-1-1,1-1 0,-1 0 1,1-1-1,-1-1 0,0 0 1,-30-2-1,4-2-827,-81-17 0,122 19 465,-1 0-1,0-1 1,1 1 0,-1-1-1,1 0 1,0 0 0,-1 0-1,1 0 1,0 0 0,-1 0-1,1 0 1,0-1-1,0 1 1,0-1 0,0 0-1,-2-2 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3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16 2144,'5'-16'10394,"-4"18"-10297,-1-1-1,0 0 0,1 1 1,-1-1-1,0 1 1,0-1-1,0 1 0,0-1 1,0 0-1,-1 3 1,0 3 90,-4 105 1494,0 3-759,1-28-656,-1-41-1508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4:5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20 213 2400,'-8'-4'4496,"8"3"-4341,-1-10 4036,1 10-4008,0 0 0,0 0 0,0 0 0,0 0 0,0 0 0,0 0 0,0 0 0,0 0 0,0 0 0,0 0 0,-1 0 0,1 0 0,0 0 0,-1 0 0,1 0 0,-1 1 1,1-1-1,-2-1 0,2 1-114,-1 0 0,1 0 1,-1 0-1,0 0 0,1 0 1,0 0-1,-1 1 0,1-1 1,0 0-1,-1 0 0,1 0 1,0-1-1,0 1 0,0 0 1,0 0-1,0 0 1,0 0-1,0 0 0,0 0 1,0 0-1,0 0 0,1 0 1,-1 0-1,0 0 0,1 0 1,0-1-1,15-27 261,-16 29-330,5-9 45,0 1-1,1 0 1,0 0 0,0 1-1,1 0 1,0 0 0,14-10-1,-9 9-16,0 0-1,1 1 0,0 1 0,16-6 0,-24 10 0,1 1-1,-1-1 1,1 1-1,0 0 1,0 0-1,0 0 1,-1 1-1,1 0 1,0 0-1,0 1 1,0 0-1,-1 0 1,7 1-1,-10-1-1,0 0 0,-1-1 0,1 1 0,-1 0 0,0 0 1,1 0-1,-1 0 0,0 0 0,1 0 0,-1 0 0,0 1 0,0-1 0,0 0 0,0 1 0,0-1 0,0 0 0,1 3 0,-1 0-12,0-1 0,0 0 0,-1 1 0,1-1 0,-1 1 0,1-1-1,-1 0 1,0 5 0,-1 3 119,-1 1-1,0-1 1,-7 23-1,-2-6-26,-1-1-1,-1 0 1,-2 0-1,0-1 0,-2-1 1,-26 31-1,-29 38 301,67-87-317,5-5-74,-1-1 0,0 0 0,0 0 0,0 0 0,0 0 0,0 0 0,0 0 0,0 0 0,0-1 0,0 1 0,-2 1 0,9-5-6,0-1 0,1 2 0,-1-1 0,1 1 0,7-2 0,4-1-2,2 0 20,-1 1 0,1 0 1,26 0-1,61 1 48,-105 3-72,218 3-466,-218-3 22,0 0 1,0 0-1,0 1 0,0-1 1,0 0-1,0 1 0,0-1 1,0 1-1,-1 0 0,3 0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4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4 3552,'6'-3'6720,"-5"7"-6373,0 0 0,0 0 0,0 0 1,-1 0-1,1 0 0,-1 0 1,0 1-1,0-1 0,-1 0 0,1 0 1,-2 6-1,-1 18 419,-1 40-25,-2 0 0,-17 69 1,20-109-727,3-21-15,-1 0 0,0 0 1,-2 7-1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4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0 223 1408,'1'0'4149,"93"-58"1222,-90 55-5241,22-16 875,34-17 0,-51 31-809,-1 1 0,1 1 0,0-1 0,0 1 0,0 1 0,1 0 0,-1 0 0,18-1 0,-21 4-61,0 0 1,1 0 0,-1 1 0,0 0 0,0 0-1,0 0 1,0 1 0,0 0 0,-1 0 0,1 0 0,6 6-1,28 14 395,-37-22-472,0 0 0,-1 0 0,1 0-1,0-1 1,-1 0 0,1 1 0,0-1-1,0 0 1,0 0 0,-1-1-1,1 1 1,0 0 0,0-1 0,-1 0-1,1 1 1,0-1 0,-1 0-1,1-1 1,-1 1 0,1 0 0,-1-1-1,0 1 1,0-1 0,1 0 0,-1 0-1,2-3 1,4-3-680,-1-1-1,0 1 1,0-1-1,-1-1 1,6-12 0,-10 18-16,1-1-342,0-1 0,0 1 1,0 0-1,6-6 1,5-2-3981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5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1 551 3968,'0'0'68,"0"0"0,0-1 1,1 1-1,-1 0 0,0-1 1,0 1-1,1 0 0,-1 0 0,0-1 1,0 1-1,1 0 0,-1 0 0,0-1 1,1 1-1,-1 0 0,0 0 1,1 0-1,-1 0 0,0 0 0,1 0 1,-1-1-1,0 1 0,1 0 0,0 0 1,17-3 1370,8-2 940,-18 2-1984,-1-1 0,0 0-1,-1 0 1,1-1 0,-1 1 0,0-2 0,0 1-1,9-11 1,-12 12-241,0 0-1,0 1 1,-1-1 0,0 0-1,1-1 1,-2 1 0,1 0-1,0-1 1,-1 1 0,0-1-1,0 1 1,0-1 0,0 1-1,-1-1 1,0 0 0,0-6-1,-3-12 410,-2 1-1,0-1 1,-14-38 0,14 49-510,1 0 0,0 0 1,1 0-1,1-1 0,0 1 1,0-1-1,1 1 0,1-17 1,1 25-95,0 0 0,0 0 1,0 0-1,1 0 0,-1 1 0,1-1 1,0 0-1,0 1 0,0-1 1,1 1-1,-1 0 0,1 0 0,0 0 1,-1 0-1,1 0 0,1 0 1,-1 1-1,5-3 0,6-4-64,1 1 1,1 0-1,15-5 0,-29 13 103,27-11 34,1 2 0,0 1 0,1 2 0,-1 1 0,39-2 0,-60 7-39,-1-1-1,1 2 1,0-1-1,0 1 1,-1 0-1,1 1 1,12 4-1,-17-4 38,0 0 0,0 0 0,-1 0 0,1 0 0,-1 0 0,1 1 0,-1-1 0,0 1 0,0 0 0,0 0 0,0 1 0,-1-1 0,1 0 0,-1 1 0,0-1 0,0 1 0,2 6 0,0 2 106,0 0-1,-1 1 1,-1-1-1,0 0 1,-1 1-1,0-1 1,-1 15 0,-12 89 506,8-87-529,0 1-95,1-17 19,1 1 0,1-1 0,0 1 0,1-1 0,2 19 0,-2-30-30,0 1-1,1-1 1,-1 1-1,1-1 1,0 1-1,0-1 1,0 1-1,0-1 1,0 0-1,0 0 1,1 1-1,-1-1 1,1 0-1,-1 0 1,1-1-1,0 1 1,0 0-1,0 0 1,0-1-1,0 1 1,0-1-1,0 0 1,1 0-1,-1 0 1,0 0-1,1 0 1,-1 0-1,1 0 1,-1-1-1,1 1 1,4-1-1,0 0-420,0-1 1,0 1-1,0-2 0,0 1 0,0-1 1,12-4-1,38-23-6279,-52 27 6282,27-18-5039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7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2304,'1'-1'6042,"3"-1"-5678,0-1-1,0 1 1,1 0 0,-1 0-1,9-3 1,0 1-178,2-2 114,0 1 0,1 1 0,-1 0-1,23-2 1,-25 5-198,1 0 0,20 3 1,-29-2-49,1 1 1,0 0 0,0 0 0,-1 1 0,1 0-1,-1 0 1,1 0 0,5 3 0,-10-4-18,0-1 0,0 1 0,0-1 0,-1 1 0,1 0 0,0-1 0,0 1 0,0 0 0,0 0 0,-1 0 0,1 0 0,0-1 0,-1 1 0,1 0 0,-1 0 0,1 0 0,-1 0 0,1 0 0,-1 0 0,0 0 0,0 0 0,1 1 0,-1-1 0,0 0 0,0 0 0,0 0 0,0 0 0,0 0 0,0 0 0,-1 0 0,1 0 0,0 0 0,0 1 0,-1-1 0,1 0 0,-1 0 0,1 0 0,-1 0 0,1-1 0,-1 1 0,0 0 0,0 1 0,-4 4 62,0-1-1,0 0 1,0 0-1,-12 8 1,16-12-103,-12 7 140,-21 11 1,-6 4 145,23-11-246,0-2 0,0 0 0,-22 8 0,49-15-1006,9-2 1001,1 0-39,0 1 0,0 0 1,0 1-1,-1 2 0,1 0 1,-1 0-1,0 2 0,20 10 1,-34-14 240,0 0 1,0 0 0,-1 0 0,1 1-1,4 4 1,-9-8-198,0 0 0,0 0 0,1 1 0,-1-1 0,0 0 0,0 1 0,0-1 0,0 0 0,0 1 0,1-1 0,-1 0 0,0 1 0,0-1 0,0 0 0,0 1 0,0-1-1,0 0 1,0 1 0,0-1 0,0 0 0,0 1 0,0-1 0,-1 1 0,1-1 0,0 0 0,0 0 0,0 1 0,0-1 0,0 0 0,-1 1 0,1-1 0,0 0 0,-1 1 0,-6 7 272,1-5-204,-1 0 0,1-1 1,0 1-1,-1-1 0,1-1 0,-1 1 1,1-1-1,-1 0 0,-8 0 0,8 0-42,-12 0-92,1-1-1,-36-5 1,-10 1-3724,50 5 2624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08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 2496,'-4'-6'329,"4"6"-244,-1-1 0,0 0 0,1 0 0,-1 0 0,1 0 0,-2-9 3977,12 11-1939,-5 0-1910,-1 1 0,1 0-1,-1 1 1,0-1 0,0 1 0,0 0 0,0 0 0,-1 0 0,1 1 0,-1-1 0,5 7 0,3 5 227,15 30 0,-1-2 231,6-1-156,3-1 0,46 43 0,43 53 436,-103-109-850,0 2 0,-3 0 0,0 1 0,15 41 0,-11-14 193,21 93 0,-36-127-112,-2 1 0,0 0 0,-1 0 0,-2 0 0,-1 0 0,0 1 0,-2-1-1,-1 0 1,-10 38 0,-3-10 221,-3-1 0,-50 96 1,-75 86-153,14-62-42,20-30-2215,91-114-481,1 0 0,-27 55 0,29-48-3502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3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0 555 2304,'0'0'2800,"5"1"-1670,1 1-939,1 0-1,0-1 1,0 0-1,0 0 1,0-1-1,0 0 1,0 0-1,0-1 0,0 1 1,-1-2-1,1 1 1,0-1-1,11-4 1,6-3 177,-1-2 0,30-17 0,-25 11-225,0-1 1,47-40-1,-64 48-123,1-1 0,-2-1 0,1 0-1,-2 0 1,1-1 0,-2-1 0,0 1-1,8-19 1,11-47 149,4-9-71,-28 77-74,1-1 0,-2 1 1,0-1-1,0 0 1,-1 0-1,0-21 0,-1 33-30,0 0 0,0-1 0,0 1 0,0 0 0,0-1 0,0 1 1,0 0-1,0-1 0,0 1 0,0 0 0,0-1 0,0 1 0,0 0 0,0-1 0,0 1 0,0-1 0,0 1 0,-1 0 0,1-1 0,0 1 0,0 0 0,0 0 0,0-1 0,-1 1 0,1 0 0,0-1 0,0 1 0,-1 0 0,1 0 0,0 0 0,-1-1 0,1 1 0,0 0 0,0 0 0,-1 0 0,1 0 0,0-1 0,-1 1 0,1 0 0,-1 0 0,1 0 0,0 0 0,-1 0 0,1 0 1,0 0-1,-1 0 0,1 0 0,0 0 0,-1 0 0,-5 8-60,0 0 0,0 0 0,1 0 0,0 1 0,0 0 0,1 0 0,-5 17 0,2-4-100,1 0 1,-5 44 0,3 3 232,-6 92 250,12-126-70,1-24-203,0-1 0,1 15-1,2 110 304,-3-72 32,0-8-81,-10 80 1,8-114-143,-1 1 0,-1-1 1,-1-1-1,-1 1 0,-1-1 0,-18 33 0,23-48-96,0-1 0,0 0 0,0-1 0,0 1 0,-1 0 0,0-1 0,1 0 0,-1 0 0,-1 0 0,-7 5-1,9-7-7,0 0-1,0 1 0,0-1 0,0 0 0,0-1 1,0 1-1,0 0 0,0-1 0,0 0 0,-1 1 1,1-1-1,0-1 0,0 1 0,0 0 0,0-1 1,-1 0-1,1 1 0,-3-3 0,-1 0-71,0 0-1,0-1 0,1 1 0,-1-2 1,1 1-1,-7-7 0,11 10 21,1-1 0,-1 0-1,0 0 1,1 0-1,-1 0 1,1 0-1,-1-1 1,1 1 0,0 0-1,0-1 1,0 1-1,1-1 1,-1 1-1,0-1 1,1 1 0,0-1-1,0 1 1,-1-1-1,1 1 1,1-1-1,-1 0 1,1-2 0,-1-12-234,0-5-170,0 21 386,0 0-1,1 1 0,-1-1 0,0 1 1,0-1-1,0 0 0,0 1 0,1-1 0,-1 1 1,0-1-1,1 0 0,-1 1 0,0-1 1,1 1-1,-1-1 0,1 1 0,-1-1 0,1 1 1,-1 0-1,1-1 0,-1 1 0,1 0 1,-1-1-1,1 1 0,1-1 0,68-21-321,-49 15 294,2 0 1,-1 0-1,41-4 1,-47 10 39,1 0 1,25 3 0,-34-1 32,1 0 1,0 1 0,-1 0 0,10 3-1,-12-2 18,1-1 0,-1-1-1,1 1 1,-1-1 0,1 0-1,-1-1 1,1 1 0,0-1-1,-1-1 1,1 1 0,0-1-1,-1 0 1,1-1 0,-1 1-1,8-4 1,8-8 138,0-1 0,-1-1 0,22-20 0,53-57 340,-67 63-605,32-36 184,-33 38-118,-26 23-245,-2 4 258,0 0 0,0 0 0,0 0-1,0 0 1,0 0 0,0 0 0,0 0 0,0 0 0,0 0-1,0 0 1,0 0 0,0 1 0,0-1 0,0 0 0,0 0 0,0 0-1,0 0 1,0 0 0,0 0 0,0 0 0,-1 0 0,1 0-1,0 0 1,0 0 0,0 0 0,0 0 0,0 0 0,0 0-1,0 0 1,0 0 0,0 0 0,0 0 0,0 0 0,0 0 0,0 0-1,0 0 1,0 0 0,-1 0 0,1 0 0,0 0 0,0 0-1,0 0 1,0 0 0,0 0 0,0 0 0,0 0 0,0 0-1,0 0 1,0 0 0,0-1 0,0 1 0,0 0 0,0 0 0,0 0-1,0 0 1,-6 6-141,-28 31-245,24-24 347,-3 4-66,-17 29-1,26-39 108,0 1 1,1 0 0,0 0 0,0 0-1,1 1 1,0-1 0,-1 11 0,1-6 2,1 1 0,1-1 0,0 0 0,1 0 1,0 1-1,5 18 0,-5-27 38,0-1 0,1 1 0,0-1 0,0 1 0,0-1 0,0 1 0,1-1 0,-1 0 0,1 0 0,0 0 0,1-1 0,-1 1 0,1-1 0,-1 1 0,1-1 0,0 0 0,0-1 0,0 1 0,1-1 1,-1 0-1,5 2 0,-2-3 35,-1 0 0,1-1 0,-1 0 0,1 0 0,0 0 0,-1-1 0,1 0 0,-1-1 1,0 1-1,1-1 0,11-5 0,-10 2-47,0 0 1,0 0-1,-1-1 0,1 0 1,-1 0-1,8-10 1,37-48 97,-32 40-232,0 1-1,2 0 0,44-34 1,-63 54 43,1 1 0,0-1 0,0 1 0,0 0 1,0 0-1,0 0 0,0 1 0,0 0 1,1 0-1,-1 0 0,0 0 0,5 0 1,-7 1 60,-1 0 0,0 0 0,0 0 0,1 0 0,-1 0 0,0 0 0,0 0 0,1 0 0,-1 1 0,0-1 0,0 1 0,0-1 0,0 1 0,0-1 0,1 1 1,-1-1-1,0 1 0,0 0 0,0 0 0,0 0 0,-1-1 0,1 1 0,0 0 0,0 0 0,0 0 0,-1 0 0,1 0 0,-1 1 0,1-1 0,-1 0 0,1 0 0,0 2 1,2 7 19,1 1 0,-2-1 0,1 1 0,-2 0 1,2 11-1,-1 57 175,-3-62-138,1-11 21,0 1-24,0 0 0,1 0 0,-1 0 0,4 13 0,-3-13 205,0-5 474,3-7-540,-1 1-163,-1 0 1,0-1-1,0 1 1,0-1 0,0 1-1,1-9 1,4-10-27,-7 22-6,5-12-3,0-1-1,1 1 1,0 0 0,1 1-1,16-22 1,1 3-174,-11 14 80,24-26-1,-33 40 45,0-1-1,-1 1 1,2 0-1,-1 0 1,0 0 0,0 0-1,1 1 1,0 0-1,-1 0 1,1 0-1,0 1 1,6-2 0,-10 3 48,-1 0 1,1-1 0,0 1 0,-1 0 0,1 0 0,-1 0 0,1 0 0,0 0-1,-1 0 1,1 1 0,-1-1 0,1 0 0,0 0 0,-1 0 0,1 1 0,-1-1-1,1 0 1,-1 0 0,1 1 0,0-1 0,-1 1 0,0-1 0,1 0-1,-1 1 1,1-1 0,-1 1 0,1-1 0,-1 1 0,0-1 0,1 1 0,-1-1-1,0 1 1,0 0 0,1-1 0,-1 1 0,0-1 0,0 1 0,0 0 0,0 0-1,1 3 15,-1 0-1,0 1 0,0-1 1,-2 8-1,1-4 16,-3 28 145,-1-2-1,-15 51 0,19-82-202,-3 16 586,7-20-111,4-7-263,24-32 58,-15 17-292,1 1 0,2 0-1,0 1 1,30-24-1,-29 29-118,2 1 0,0 1 0,0 1 0,33-13 0,-54 25 162,0 1 0,1-1 0,-1 1 1,1 0-1,-1-1 0,1 1 0,-1 0 0,1 0 0,1 0 1,-2 0 6,-1 0-1,1 0 1,-1 0 0,1 0 0,-1 1 0,1-1 0,-1 0 0,0 0 0,1 0 0,-1 1 0,1-1 0,-1 0 0,0 1 0,1-1 0,-1 0 0,0 1 0,1-1 0,-1 0 0,0 1 0,1 0-1,0 1-17,0 1 0,-1 0-1,1-1 1,-1 1-1,1 0 1,-1 0-1,0-1 1,-1 5-1,1-4 27,-1 17-12,-1 0 0,-5 24 1,4-32 11,1 1 1,0-1-1,0 1 1,2-1-1,-1 1 0,2 0 1,0-1-1,3 21 1,0-19 86,-1-2 42,0-1 0,7 15 0,-9-23-101,0-1 0,1 1 0,-1-1 0,1 1 0,-1-1 0,1 0 0,0 0 0,0 0 0,0 0 0,0 0 0,1 0 0,-1 0 0,0-1 0,4 3 0,-4-3-9,0-1 0,0 1 0,-1-1 0,1 0 0,0 0 0,0 1 0,-1-1 0,1 0 0,0 0 0,0-1 0,0 1 0,-1 0 0,1 0 0,2-1 0,21-10 264,-24 10-290,5-2 36,-1-1 1,0 0 0,0 0-1,0 0 1,0-1 0,-1 1-1,1-1 1,-1-1 0,5-8 0,1-2 53,-1 0 0,8-20 0,4-5-92,-15 30 36,-1 0 1,9-21-1,-3 6 14,-8 20-69,0 0 0,-1 0-1,1-1 1,-1 0 0,-1 1-1,3-14 1,-14 97-1094,1-14 955,7-42 225,0 0-1,2 1 1,0-1-1,4 27 1,-3-44-13,0-1-1,0 0 1,1 0-1,-1 0 1,1 0 0,0 0-1,3 5 1,-4-7-27,-1 0 0,1 0-1,0 0 1,-1 0 0,1 0 0,0-1-1,0 1 1,-1 0 0,1 0 0,0-1-1,0 1 1,0-1 0,0 1 0,0-1-1,0 1 1,0-1 0,0 1 0,0-1-1,0 0 1,0 0 0,0 1 0,0-1-1,1 0 1,0 0 0,4-2 41,0-1 0,0 1 1,-1-1-1,1 0 0,-1 0 0,0-1 1,1 1-1,-1-1 0,-1 0 0,1-1 1,-1 1-1,7-10 0,156-182 305,-80 109-398,-57 59 88,-2 0-1,44-58 0,-59 68-50,-2 4 47,-1-1 0,-1-1 0,8-17 0,-8 13-141,-2-1 1,0 0 0,-1 0-1,-1-1 1,-1 0 0,-1 0-1,0-23 1,-3 44 83,0 1-1,0 0 1,0 0 0,0 0-1,0 0 1,0 0-1,0 0 1,0 0-1,0 0 1,0 0 0,0 0-1,0-1 1,0 1-1,0 0 1,0 0 0,0 0-1,0 0 1,0 0-1,0 0 1,0 0 0,0 0-1,0 0 1,0 0-1,0 0 1,0-1 0,0 1-1,0 0 1,0 0-1,0 0 1,0 0-1,0 0 1,0 0 0,-1 0-1,1 0 1,0 0-1,0 0 1,0 0 0,0 0-1,0 0 1,0 0-1,0 0 1,0 0 0,0 0-1,0 0 1,0-1-1,-1 1 1,1 0 0,0 0-1,0 0 1,0 0-1,0 0 1,0 0 0,0 0-1,0 1 1,0-1-1,0 0 1,0 0-1,-1 0 1,1 0 0,-6 5-208,-3 9 19,-8 43-190,-18 104 1,27-104 307,-4 20 302,12-71-161,-1 0 1,1 0-1,-1 0 1,2 0-1,-1 0 1,1 0-1,2 11 1,0-3 3,1-1 0,6 14 0,-7-21-24,-1 0 0,1-1 0,0 0 0,0 1 0,0-1 0,1 0-1,0-1 1,0 1 0,0-1 0,0 0 0,1 0 0,-1 0 0,1 0 0,0-1 0,1 0 0,-1 0 0,0 0-1,1-1 1,-1 1 0,10 1 0,-9-3-46,1 0 0,0 0 0,1-1 0,-1 1 0,0-2-1,0 1 1,0-1 0,0 0 0,0 0 0,-1-1 0,1 0 0,10-5 0,-9 4-1018,0-1 1,-1 0 0,9-6 0,-15 9 722,0 1 0,0-1-1,0 0 1,0 0 0,0 0 0,0 0 0,0 0 0,0 0 0,0 0 0,0-1 0,0 1 0,-1 0 0,2-2 0,2-2-1274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36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4992,'0'-9'2240,"33"6"-1952,-14-1 1408,0 8-992,9-4 576,5 0-768,4-4-288,2 4-128,-11-5-32,0 10-32,-4-5 256,1 0-160,-11 0-448,-6 0 128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3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824 37 5824,'-47'-13'2624,"28"10"-2272,14-2-96,10 1-736,4 1 256</inkml:trace>
  <inkml:trace contextRef="#ctx0" brushRef="#br0" timeOffset="1">39 30 5472,'-38'-14'2816,"47"10"-3008,6 4 32,13-8-32,6 4 128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38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3552,'3'-24'2032,"-4"38"2231,2 24-3335,-1-7-413,4 100 1040,30 193 0,-6-27-403,-26-145-831,-3-86 1085,8-80-398,4-10-911,21-31-1,-15 28-166,97-140-410,-98 148 434,0 1 1,20-17-1,-11 12 7,-14 13-144,24-18-1,-30 25 94,1-1 0,0 1 0,0 0 0,0 0 0,0 1-1,0 0 1,7-2 0,-11 4 93,-1 0 0,1 0 0,-1 0-1,1 0 1,0 0 0,-1 0 0,1 1 0,-1-1 0,1 1-1,-1-1 1,1 1 0,-1 0 0,1-1 0,-1 1 0,0 0-1,1 0 1,-1 0 0,0 0 0,0 0 0,1 0 0,-1 0-1,0 0 1,0 1 0,0-1 0,-1 0 0,1 1-1,0-1 1,0 1 0,-1-1 0,1 3 0,2 1 58,-1 1 0,-1 0 0,1 0 0,-1 0 0,0 0 0,0 0 0,0 7 0,-6 72 365,0-19-201,5-41-56,-2 1 1,-1-1-1,-1-1 1,-1 1-1,-1 0 1,-2-1-1,0 0 1,-15 29-1,21-50-134,1 1 0,-1-1 0,0-1-1,0 1 1,0 0 0,0 0 0,0-1 0,0 1-1,-1-1 1,0 0 0,1 1 0,-1-1 0,0-1 0,0 1-1,0 0 1,-5 2 0,-1-2 31,0-1 1,0 0-1,0 0 0,-18-1 1,-38-6 2,54 5-91,-8-1-2,6 0 16,0 1 1,0 1 0,-21 1-1,25 0-120,1-1 0,-16-1-1,21 1-175,0-1-1,0 1 0,0-1 0,0 0 0,0 1 1,1-1-1,-1-1 0,0 1 0,1 0 0,-1-1 1,-3-2-1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40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4320,'5'-3'3274,"-5"15"-1226,0 41-849,-2 0-1,-11 71 0,13-108-722,1-12 83,2-12 497,0-1-1046,0 1 1,0 0 0,1 0 0,1 0-1,-1 0 1,1 1 0,0 0 0,9-10-1,-6 8-5,4-4-85,1 0 1,1 1-1,0 0 1,30-18-1,-24 16-103,-17 12 151,0 0 0,0 0 1,0 1-1,0-1 1,6-1-1,-8 3 44,-1 0-1,1-1 1,-1 1-1,1 0 1,-1 0-1,1 0 0,-1 0 1,1 0-1,-1 0 1,1 0-1,-1 0 1,0 1-1,1-1 1,-1 0-1,1 0 1,-1 0-1,1 0 0,-1 1 1,1-1-1,-1 0 1,1 1-1,-1-1 5,1 1 0,-1 0 0,0-1 0,1 1 1,-1 0-1,0-1 0,0 1 0,0 0 0,1 0 0,-1-1 0,0 1 0,0 0 0,0-1 0,0 1 0,0 0 0,0 0 0,-1-1 0,1 2 1,-14 81 655,14-83-654,0 0 1,0 0 0,0 0-1,0 0 1,0 0 0,0 0 0,0 0-1,0 0 1,0 0 0,0 0-1,0 0 1,0 1 0,0-1 0,0 0-1,0 0 1,0 0 0,0 0-1,0 0 1,0 0 0,0 0 0,0 0-1,0 0 1,0 0 0,0 0-1,0 1 1,0-1 0,0 0 0,0 0-1,0 0 1,0 0 0,0 0-1,0 0 1,0 0 0,0 0 0,0 0-1,0 0 1,1 0 0,-1 0-1,0 0 1,0 0 0,0 0 0,0 0-1,0 0 1,0 0 0,0 0-1,0 0 1,0 0 0,0 0 0,0 0-1,1 0 1,-1 0 0,7-3 480,15-12-343,0-1-137,51-17-401,-13 7 66,-52 22 246,-1 1 0,0 0 0,1 0 1,13-2-1,-19 4 67,0 1 1,0 0-1,0-1 1,0 1-1,0 0 0,0 0 1,0 0-1,0 1 1,0-1-1,0 0 1,0 1-1,0-1 0,0 1 1,0 0-1,0 0 1,0-1-1,0 1 1,0 1-1,-1-1 0,1 0 1,0 0-1,-1 1 1,2 1-1,-2-2-1,1 0 46,-1 1-1,0-1 1,1 1-1,-1-1 1,0 1-1,0-1 1,0 1-1,-1 0 1,1 0-1,0-1 0,0 1 1,-1 0-1,1 0 1,-1 0-1,0 0 1,0 0-1,1 0 1,-2 3-1,2 11 98,6 31 0,-1-13-28,-3-7-11,1-1 0,12 43-1,-15-67-67,0 0 0,0 0 1,0 0-1,0 0 0,0 0 0,0 0 0,1-1 1,1 3-1,-3-4-16,0 0 1,1 1-1,-1-1 1,0 1-1,1-1 1,-1 0-1,1 0 1,-1 1-1,1-1 1,-1 0-1,1 0 1,-1 1-1,1-1 1,-1 0-1,1 0 1,-1 0-1,1 0 1,-1 0-1,1 0 1,-1 0-1,1 0 1,-1 0-1,1 0 1,-1 0-1,1 0 1,-1 0-1,1 0 1,-1 0-1,1 0 1,-1-1-1,1 1 1,-1 0-1,1 0 1,-1-1-1,1 1 1,-1 0-1,0-1 1,1 0-1,12-13 160,-2-1 0,0-1-1,12-22 1,21-29-79,-25 41-122,-14 18 44,0 1 0,0-1 0,1 1 0,8-7 0,-1-4-894,-15 20 828,1 0 0,0 0 0,0 0-1,0 0 1,0 0 0,1 0 0,-2 3 0,-3 10-51,2-10 113,1 0 0,0 1-1,0-1 1,0 1-1,1-1 1,0 1 0,0 0-1,0-1 1,1 1-1,-1 0 1,1 0 0,1-1-1,-1 1 1,1 0-1,0-1 1,1 1 0,-1 0-1,4 6 1,-3-6-39,2 0-1,-1 0 1,1 0 0,5 7 0,-8-12 41,0 1 0,0-1 1,1 0-1,-1 0 1,0 1-1,1-1 0,-1 0 1,1-1-1,-1 1 0,1 0 1,-1 0-1,1-1 1,0 1-1,-1 0 0,1-1 1,0 0-1,-1 1 1,1-1-1,0 0 0,0 0 1,2 0-1,3-2 40,0-1 0,0 1 0,0-1 0,0 0 1,-1-1-1,1 0 0,-1 0 0,0 0 0,9-8 0,4-3-4,43-35-66,-48 37-8,0 1 0,1 1 0,0 0 0,0 1 0,30-14 0,-44 23-11,1 1-1,-1-1 1,1 0-1,-1 1 0,1 0 1,0-1-1,-1 1 0,1 0 1,0 0-1,2 0 1,-3 0 29,-1 0 1,1 1 0,0-1 0,-1 1 0,1-1 0,-1 0 0,1 1 0,-1-1 0,1 1 0,-1-1 0,0 1 0,1 0-1,-1-1 1,0 1 0,1-1 0,-1 1 0,0 0 0,0-1 0,0 1 0,1 0 0,-1-1 0,0 1 0,0 0 0,0-1-1,0 1 1,0 0 0,0-1 0,0 1 0,-1 1 0,-4 117 98,4-113-88,0 18 197,1-24-198,0 0 0,0 0 0,0 1 0,0-1 0,0 0 0,0 0 0,0 0 0,0 1 0,0-1 0,0 0 0,0 0 0,0 0 0,0 0 0,1 1 0,-1-1 0,0 0 1,0 0-1,0 0 0,0 0 0,0 0 0,0 1 0,1-1 0,-1 0 0,0 0 0,0 0 0,0 0 0,0 0 0,1 0 0,-1 0 0,0 0 0,0 0 0,0 0 0,9-6 332,-2-2-257,-1-1 0,10-16-1,-10 14-75,1 0-1,8-10 0,-11 16-23,39-40 67,-39 41-89,0 0-1,1 1 0,-1-1 0,1 1 1,0 0-1,-1 1 0,1-1 0,11-3 0,-15 6 34,0 1 0,0-1 0,1 0 0,-1 0 0,0 0 0,0 1 0,1-1 0,-1 1 0,0-1 0,0 1 0,0-1 0,0 1 0,0 0 0,0-1 0,0 1 0,0 0 0,0 0 0,0 0 0,1 1 0,17 21-162,-11-14 15,-1 2 0,0-1 0,-1 1 0,0 0-1,-1 0 1,0 1 0,-1 0 0,-1-1 0,5 21 0,-4 40-7963,-4-60 6261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01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 3328,'-15'-7'10089,"31"7"-8696,19 2-1969,32 5 890,17 1 107,-28-6-3076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1:4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30 6976,'-47'-21'3168,"38"16"-2752,4 1-448,10 8-64,0 1-384,4 2 256,5-10-4096,5 3 2368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17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215 648 2720,'0'-9'3440,"0"9"-3275,-1-1-1,0 0 1,0 0 0,0 1 0,0-1 0,0 1-1,0-1 1,0 1 0,0-1 0,0 1 0,0-1 0,-2 1-1,3 0-120,-15-7 782,13 6-705,0 0-1,-1 0 0,1 0 1,0 0-1,-1 0 1,1 1-1,0-1 1,-1 1-1,1 0 1,-1-1-1,1 1 0,-1 0 1,-4 1-1,1 0-38,0 1-1,0 0 1,0 0 0,1 1-1,-1 0 1,1 0-1,-1 0 1,1 1-1,0-1 1,0 1 0,0 1-1,1-1 1,-1 0-1,1 1 1,0 0-1,-3 6 1,-13 14-37,16-21-38,0 0 1,1 0-1,0 0 1,0 0-1,0 0 1,0 1-1,1-1 0,0 1 1,0-1-1,0 1 1,0 0-1,1 0 1,-1 6-1,1 1-14,0 0-1,1 0 1,3 21-1,-2-27 43,0-1-1,0 0 1,1 0-1,0 1 1,-1-1-1,2 0 1,-1 0-1,0-1 1,1 1-1,0-1 1,4 6-1,-6-9-8,1 1 0,-1-1 0,0 0 0,1 0 0,-1 0-1,1 0 1,-1 0 0,1 0 0,0 0 0,-1 0 0,1-1 0,0 1-1,-1-1 1,1 1 0,0-1 0,0 0 0,-1 0 0,1 1 0,0-1-1,0 0 1,0-1 0,-1 1 0,1 0 0,0 0 0,0-1 0,0 1-1,-1-1 1,1 0 0,0 1 0,-1-1 0,1 0 0,-1 0 0,3-1-1,5-5 60,-1 0-1,0 0 0,0-1 1,10-12-1,-14 15-78,10-10 141,0 0 69,-1-1 0,17-26 0,-13 8-2,-16 32-210,0-1-1,0 1 1,-1 0 0,1-1-1,-1 1 1,1 0-1,-1-1 1,0 1 0,0-1-1,0 1 1,0 0-1,-1-5 1,0 6 0,1 1 1,0-1-1,-1 1 0,1-1 1,0 0-1,-1 1 1,1-1-1,-1 1 0,1-1 1,-1 1-1,1-1 1,-1 1-1,1 0 0,-1-1 1,0 1-1,1 0 0,-1-1 1,0 1-1,1 0 1,-1-1-1,0 1 0,1 0 1,-1 0-1,0 0 1,1 0-1,-1 0 0,0 0 1,1 0-1,-1 0 1,0 0-1,1 0 0,-1 0 1,0 0-1,1 1 1,-1-1-1,-1 0 0,0 1-10,-1 0 0,1 0-1,-1 0 1,1 0 0,-1 1-1,1-1 1,-5 4 0,5-3 34,-1 1 1,0 0-1,1 0 0,0 0 1,0 1-1,0-1 0,0 0 1,0 1-1,1 0 0,-1-1 1,1 1-1,0 0 0,0 0 1,0-1-1,1 1 0,-1 8 1,1-2-18,1 1 0,0-1 0,1 1 1,0-1-1,5 16 0,-3-14 55,0-1-1,0 1 0,1 0 1,8 12-1,-12-22-41,1 1 0,-1-1 0,1 0 0,-1 1 0,1-1 0,0 0 0,0 0-1,0 0 1,1-1 0,-1 1 0,0 0 0,1-1 0,-1 0 0,0 1 0,1-1 0,0 0 0,-1 0 0,1-1 0,0 1 0,-1 0 0,1-1 0,0 0 0,0 1 0,0-1 0,4-1-1,2 0 110,0-1-1,0-1 0,0 0 0,0 0 0,11-6 0,42-27 193,-25 14-296,96-63-98,-126 81 64,42-21-354,-46 24 350,0 0-1,0-1 0,1 1 0,-1 1 0,0-1 1,0 0-1,0 1 0,1-1 0,-1 1 0,0 0 1,0 0-1,7 1 0,-9 0 40,0 0 1,1-1-1,-1 1 0,0 0 0,0 0 0,0-1 0,0 1 1,0 0-1,0 0 0,-1 0 0,1 0 0,0 0 0,0 0 1,-1 1-1,1-1 0,0 0 0,-1 0 0,0 0 1,1 1-1,-1-1 0,0 0 0,1 2 0,1 32 237,-2-30-199,-4 40 268,2-37-310,1 0 0,1 0 0,-1 1 0,1-1 0,0 0 0,2 9 0,-2-17-17,0 0 1,0 0-1,0 0 0,0 1 1,0-1-1,0 0 0,0 0 1,0 0-1,0 1 1,0-1-1,1 0 0,-1 0 1,0 0-1,0 0 0,0 1 1,0-1-1,0 0 1,0 0-1,1 0 0,-1 0 1,0 1-1,0-1 0,0 0 1,0 0-1,1 0 1,-1 0-1,0 0 0,0 0 1,0 0-1,1 0 0,-1 0 1,0 1-1,0-1 1,0 0-1,1 0 0,-1 0 1,0 0-1,0 0 0,0 0 1,1 0-1,-1 0 1,0-1-1,0 1 0,0 0 1,1 0-1,-1 0 0,0 0 1,0 0-1,1 0 1,11-12 206,8-19-229,-9 13-49,1 0 0,1 1 1,0 0-1,1 1 1,1 1-1,1 0 0,0 1 1,27-18-1,-40 30 8,0 0 0,1 0 0,-1 0 0,0 1 0,1-1 1,-1 1-1,1 0 0,4-1 0,-5 1-9,3 1 156,-6 6 229,0 4-274,0 0 26,0 6-75,0 0-1,1 0 0,1 0 0,3 16 0,-4-29 17,0 1-1,0-1 1,0 1 0,0-1-1,1 0 1,-1 1-1,1-1 1,0 0 0,0 0-1,0 0 1,1 0 0,-1 0-1,1-1 1,-1 1-1,1-1 1,0 0 0,0 0-1,0 0 1,0 0-1,0 0 1,1 0 0,-1-1-1,6 2 1,-3-2 14,0 0 0,0 0 0,0-1 0,0 0 0,0 0 0,11-2 0,38-9-7,-27 4-18,28-7-41,-1-3 0,57-26-1,-90 34-26,20-10 227,64-40 1,-79 43 64,-8 2-14,-19 14-214,1 0-1,-1 0 0,1-1 1,-1 1-1,0 0 1,1-1-1,-1 1 1,0 0-1,1-1 0,-1 1 1,0 0-1,1-1 1,-1 1-1,0-1 1,1 1-1,-1-1 0,0 1 1,0-1-1,0 1 1,0-1-1,0 1 1,1-1-1,-1 1 0,0-1 1,0 1-1,0-1 1,0 1-1,0-1 1,-1 0-1,1 1-16,-1 0-1,1 0 1,-1 0-1,0-1 1,1 1-1,-1 0 1,0 0 0,1 0-1,-1 0 1,0 0-1,1 0 1,-1 1-1,0-1 1,1 0 0,-1 0-1,0 0 1,1 1-1,-1-1 1,0 1-1,-14 6-149,15-6 144,-10 5-40,1 0-1,0 1 0,1 0 0,0 0 1,0 1-1,0 0 0,-6 10 0,9-12 17,0 1 0,1-1 0,0 1 0,0 0-1,1 1 1,0-1 0,0 0 0,1 1 0,-1 0-1,0 13 1,1-6-2,2-1 0,1 17 0,-1-27 70,1-1 0,-1 0-1,1 1 1,0-1 0,0 0 0,0 0 0,0 0 0,0 0-1,1 0 1,-1 0 0,1 0 0,0 0 0,0 0 0,4 4-1,-5-6 5,0 0 0,0-1 0,-1 1 0,1 0 0,0-1 0,0 1-1,0-1 1,0 0 0,0 1 0,0-1 0,0 0 0,0 1-1,0-1 1,0 0 0,0 0 0,0 0 0,0 0 0,1 0 0,-1 0-1,0 0 1,0 0 0,0-1 0,0 1 0,0 0 0,0 0-1,0-1 1,0 1 0,0-1 0,0 1 0,0-1 0,-1 0 0,1 1-1,0-1 1,0 0 0,0 1 0,0-2 0,4-3 87,-1 0-1,0-1 1,0 1 0,4-10-1,-7 13-101,65-138 588,-42 85-557,-16 35-56,-8 19-4,1-1-1,-1 1 0,0 0 1,1-1-1,-1 1 0,0 0 0,0-1 1,0 1-1,0 0 0,-1-1 1,1-1-1,0 2 7,-1 1 0,1 0 0,0-1 0,0 1 0,0 0 0,0-1 0,0 1 0,0 0 0,0 0 0,-1-1 0,1 1 0,0 0 0,0-1 0,0 1 0,-1 0 0,1 0 0,0-1 0,0 1 0,-1 0 0,1 0 0,0 0 0,0-1 0,-1 1 0,1 0 0,0 0 0,-1 0 0,1 0 0,0 0 0,-1 0 0,1 0 0,0 0 0,-1-1 0,1 1 0,0 0 0,-1 0-1,1 0 1,0 1 0,-1-1 0,1 0 0,0 0 0,-1 0 0,1 0 0,0 0 0,-1 0 0,1 0 0,-1 1 0,-2 1-33,0 1 0,0 0 0,0 0 0,0 0 0,0 1-1,0-1 1,1 0 0,0 1 0,-1 0 0,1 0 0,1 0 0,-4 7-1,-2 9 17,-4 24-1,10-41 42,-33 157 46,14-61 114,-33 98 1,52-194-170,-5 17 140,-2-1-1,-11 22 0,17-37-85,0 0 0,0-1 0,0 1 0,-1 0 0,0-1-1,1 0 1,-1 1 0,-1-1 0,1-1 0,0 1 0,-1 0-1,1-1 1,-1 1 0,0-1 0,0 0 0,-6 2 0,7-3-73,0-1 0,-1 1 1,1-1-1,0 0 1,-1 0-1,1 0 0,0 0 1,-1-1-1,1 1 1,0-1-1,0 0 0,-1 0 1,1 0-1,0 0 1,0-1-1,-4-2 0,2 1-99,1 0 0,0 0 0,0-1-1,0 1 1,0-1 0,1 0-1,0 0 1,-1-1 0,-2-5-1,5 8 95,0 0-1,0 0 0,0-1 0,1 1 0,-1 0 0,1 0 0,0 0 0,-1-1 0,1 1 1,0 0-1,0-1 0,0 1 0,1 0 0,-1 0 0,0-1 0,1 1 0,0 0 0,-1 0 1,1 0-1,0 0 0,0 0 0,0 0 0,2-3 0,4-4-88,-1 0-1,1 1 1,12-12 0,-15 17 44,17-17-150,0 0 0,47-30 0,-41 30 278,0 0 0,45-48 0,0 0 146,-16 19-6,108-88 227,-62 55-185,-87 67-260,-1 0 1,0 0-1,-1-2 1,15-24-1,-7 1 86,-2-1 1,16-49-1,26-98-5,-38 115-53,12-45-235,-34 115 197,-1 1 0,1-1 1,-1 0-1,0 1 0,1-1 1,-1 1-1,0-1 0,-1 1 1,1-1-1,0 1 0,-1-1 1,1 0-1,-1 1 0,0 0 1,0-1-1,-1-2 0,2 5 10,-1 0 0,1-1 0,0 1 0,0 0 0,0 0 0,0 0 0,0 0-1,0 0 1,0 0 0,0 0 0,0 0 0,0-1 0,-1 1 0,1 0 0,0 0 0,0 0-1,0 0 1,0 0 0,0 0 0,0 0 0,-1 0 0,1 0 0,0 0 0,0 0-1,0 0 1,0 0 0,0 0 0,0 0 0,-1 0 0,1 0 0,0 0 0,0 0 0,0 0-1,0 0 1,0 0 0,0 0 0,-1 0 0,1 0 0,0 0 0,0 0 0,0 1-1,0-1 1,0 0 0,0 0 0,0 0 0,-1 0 0,1 0 0,0 0 0,0 1 0,-4 5-194,3-4 125,-7 11 42,1 1 0,1 1 0,0-1-1,-7 29 1,7-25 196,-52 256 1027,29-122-939,14-63 2,14-77-202,0 0 0,1 0-1,1 0 1,-1 0-1,5 16 1,12 19 184,-16-44-201,0 0 1,0-1-1,0 1 1,0-1-1,0 1 1,0-1-1,1 0 1,-1 1-1,1-1 1,0 0-1,0 0 1,0 0-1,0 0 1,0-1-1,0 1 1,0 0 0,1-1-1,-1 1 1,0-1-1,1 0 1,-1 0-1,1 0 1,0 0-1,-1 0 1,4 0-1,-2-1 14,0 0-1,1 0 1,-1 0-1,0 0 0,0 0 1,0-1-1,0 0 1,0 0-1,0 0 1,0 0-1,0-1 1,0 0-1,0 1 0,-1-1 1,7-5-1,9-7 218,32-32 0,-45 40-204,1-1 0,-2 0 1,1-1-1,-1 1 0,0-1 1,-1 0-1,0 0 0,3-9 0,-6 16-56,-1 0-1,1 0 0,-1 0 0,0 0 0,0 0 0,1 0 1,-1 0-1,0 0 0,0-1 0,0 1 0,0 0 0,0 0 1,0 0-1,-1 0 0,1 0 0,0 0 0,0 0 0,-1 0 1,1 0-1,-1-1 0,0 1-15,0 1 1,1-1-1,-1 1 0,0-1 1,1 1-1,-1-1 0,0 1 1,0-1-1,0 1 0,0 0 1,1-1-1,-1 1 0,0 0 1,0 0-1,0 0 0,0-1 1,0 1-1,-1 0 0,-3 1-23,1-1-1,-1 1 1,1 0-1,-1 0 0,1 0 1,0 1-1,-1-1 1,-4 4-1,0 0 25,1-1-1,-1 2 1,1-1-1,1 1 1,-1 1-1,-12 13 1,19-18 41,-1-1 1,1 1-1,0 0 1,-1 0 0,1 0-1,0 0 1,0 0-1,0 1 1,1-1 0,-1 0-1,0 0 1,1 0-1,0 1 1,-1-1 0,1 0-1,0 1 1,0-1-1,0 0 1,1 1 0,-1-1-1,0 0 1,1 0-1,0 1 1,-1-1 0,1 0-1,0 0 1,0 0-1,0 0 1,0 0 0,1 0-1,-1 0 1,0 0-1,1 0 1,3 2 0,0 1 18,2 0 1,-1 0 0,1-1 0,-1 0 0,1 0-1,0-1 1,1 0 0,-1 0 0,0 0-1,1-1 1,0 0 0,-1-1 0,14 1 0,8 1 73,0-3 0,37-2 0,113-18-444,-62 0-2832,-79 10-202,-8 4 1067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1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7 241 1664,'-7'-1'7429,"16"0"-5655,16-3-1532,-12 2 59,0 0 1,0-2-1,0 0 0,-1 0 1,0-1-1,1 0 0,-2-1 1,1-1-1,14-10 0,-15 9-149,-1 0 0,0-1 0,-1 0 0,0 0 0,0-1 0,-1 0 0,10-17 0,-14 21-25,0 0 0,-1 0 1,0-1-1,0 1 0,-1-1 0,1 1 0,-1-1 0,-1 0 0,1 0 0,-1 0 0,0-7 0,-1 14-126,0 0 0,0 0 0,0 0 0,0 0 0,0 0 0,0-1 0,0 1 0,0 0 0,0 0 0,0 0-1,0 0 1,0 0 0,0 0 0,0 0 0,0 0 0,0 0 0,0 0 0,0 0 0,0-1 0,0 1 0,0 0 0,0 0-1,0 0 1,0 0 0,0 0 0,-1 0 0,1 0 0,0 0 0,0 0 0,0 0 0,0 0 0,0 0 0,0 0-1,0 0 1,0 0 0,0 0 0,0 0 0,0 0 0,0 0 0,0 0 0,0 0 0,-1-1 0,1 1 0,0 0-1,0 0 1,0 0 0,0 0 0,0 0 0,0 1 0,0-1 0,0 0 0,0 0 0,0 0 0,0 0 0,-1 0-1,1 0 1,0 0 0,0 0 0,0 0 0,0 0 0,0 0 0,0 0 0,0 0 0,0 0 0,0 0 0,-7 7 96,-4 12-63,6-2 18,1-1-1,1 1 0,0 0 0,1 0 0,1 0 0,2 32 0,0-45 15,-1 0 1,1 0 0,0 0-1,0 0 1,1-1 0,-1 1-1,1-1 1,-1 1 0,1-1-1,0 1 1,1-1 0,-1 0-1,1 0 1,-1 0 0,1 0-1,0-1 1,5 5 0,-6-6-25,1 0 0,-1 0 0,0-1-1,1 1 1,-1-1 0,1 1 0,-1-1 0,1 0 0,-1 0 0,0 0 0,1 0 0,-1-1 0,1 1 0,-1 0-1,1-1 1,-1 0 0,0 0 0,1 1 0,-1-1 0,4-3 0,2 0 33,0 0-1,0-1 1,0 0-1,10-9 1,6-5-45,0 1-1,1 2 1,41-21 0,-64 36-26,23-11 234,-25 12-223,1 0-1,-1 0 1,0-1 0,1 1-1,-1 0 1,1 0 0,-1 0-1,1 0 1,-1-1 0,0 1-1,1 0 1,-1 0 0,1 0-1,-1 0 1,1 0 0,-1 0-1,1 0 1,-1 0 0,0 1-1,1-1 1,-1 0 0,1 0 0,-1 0-1,1 0 1,-1 1 0,0-1-1,1 0 1,-1 0 0,0 1-1,1-1 1,-1 0 0,0 1-1,1-1 1,-1 0 0,0 1-1,1-1 1,-1 0 0,0 1-1,2 4 35,-1-1 0,0 0-1,-1 1 1,1-1 0,-1 1-1,0-1 1,0 1 0,0-1-1,-1 1 1,1-1 0,-1 0-1,0 1 1,0-1 0,-1 0-1,-3 9 1,-26 63 228,29-73-300,2-3 39,0 1 1,0-1-1,-1 0 0,1 0 1,0 0-1,0 0 0,0 1 1,0-1-1,0 0 0,-1 0 1,1 0-1,0 1 0,0-1 1,0 0-1,0 0 0,0 1 1,0-1-1,0 0 0,0 0 1,0 1-1,0-1 0,0 0 0,0 0 1,0 1-1,0-1 0,0 0 1,0 0-1,0 1 0,0-1 1,0 0-1,0 0 0,0 1 1,1-1-1,-1 0 0,0 0 1,0 0-1,0 1 0,0-1 1,16-12 388,6-3-526,0 1 0,42-21 0,53-14-176,-102 43 317,-13 5-37,7-3-17,-1 1 0,1 0 0,-1 0 0,1 1-1,0 0 1,12-1 0,-19 4 42,-1-1-1,1 0 1,0 1-1,-1-1 1,1 1 0,-1-1-1,1 1 1,0 0-1,-1 0 1,0 0 0,1 0-1,-1 0 1,0 0 0,1 0-1,-1 0 1,0 0-1,2 3 1,19 30 50,-9-13-88,-7-14 49,0 0 1,0-1-1,1 0 0,-1 0 0,1 0 0,1-1 0,-1 0 0,1-1 0,0 1 0,0-1 1,10 3-1,-15-6-249,0-1 0,1 1 1,-1-1-1,0 0 0,0 0 1,1 0-1,-1 0 1,0 0-1,0-1 0,1 0 1,-1 0-1,5-1 0,-6 1-345,1 0-1,0 0 0,-1-1 1,1 1-1,0-1 0,-1 0 1,0 1-1,1-1 0,-1 0 0,0 0 1,0 0-1,0-1 0,3-3 1,-4-4-3313,-1 4 1280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19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22 6656,'-23'-12'3008,"28"6"-2624,-5 3 64,0 6-320,4-3-608,10 6 256,5-3-1056,5 9 704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2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26 2656,'1'-1'154,"0"0"0,-1 0 1,1 0-1,0 0 0,0 0 0,0 0 1,0 0-1,0 0 0,0 1 0,0-1 1,0 0-1,0 1 0,0-1 0,0 1 1,1-1-1,1 0 0,-2 1-10,-1 0 0,0 0-1,1 0 1,-1 0-1,1 0 1,-1 0 0,0-1-1,1 1 1,-1 0 0,1 0-1,1-2 1007,-1 1-1007,-1 1 1,0 0-1,0-1 1,1 1 0,-1 0-1,0-1 1,0 0-55,0 1 0,-1 0 0,1-1 1,0 1-1,0 0 0,-1-1 0,1 1 0,0 0 0,-1 0 0,1-1 1,0 1-1,-1 0 0,1 0 0,-1-1 0,1 1 0,0 0 0,-1 0 0,1 0 1,-1 0-1,1 0 0,-1 0 0,1 0 0,0 0 0,-1 0 0,1 0 0,-1 0 1,1 0-1,-1 0 0,-12 1 502,13-1-546,-12 2 310,1 0 1,0 1-1,0 1 0,1 0 0,-1 0 0,-12 8 1,-2 2 214,-31 24 0,49-33-575,0 1 1,0 0-1,0 0 0,1 0 1,0 1-1,-6 9 1,11-15-1,0 1 0,-1 0 0,1 0 0,0 0 1,1 0-1,-1 0 0,0 0 0,1 0 0,-1 0 0,1 1 1,-1-1-1,1 0 0,0 0 0,0 0 0,0 0 0,0 1 1,1-1-1,-1 0 0,0 0 0,1 0 0,0 0 0,-1 0 1,1 0-1,0 0 0,0 0 0,0 0 0,0 0 0,1 0 1,-1 0-1,0-1 0,2 3 0,0-2 65,0 0 1,0 0-1,0 0 0,0 0 0,0 0 0,0 0 1,0-1-1,0 1 0,1-1 0,-1 0 0,1 0 1,-1-1-1,1 1 0,-1-1 0,1 1 0,-1-1 1,1 0-1,-1 0 0,1-1 0,0 1 0,-1-1 1,1 0-1,6-2 0,-6 2 3,0-1 0,0 0 0,0 1 0,0-1 0,0-1 0,0 1 0,-1 0 0,1-1 0,-1 0 0,0 0-1,1 0 1,-1 0 0,-1-1 0,1 1 0,0-1 0,-1 1 0,0-1 0,0 0 0,3-7 0,-2-1-89,-2 8 8,-1 1 1,1-1-1,0 1 0,1-1 0,1-3 0,-2 1 652,0 13-154,3-1-384,0 0-1,1 0 0,0 0 0,-1-1 1,2 1-1,-1-1 0,1 0 0,-1-1 1,1 0-1,0 0 0,1 0 0,9 4 1,12 4 43,47 15 1,-75-27-138,19 5 10,0 0 0,0-2 0,0 0 0,1-1 1,34-1-1,9-7-2746,-40 2 1379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09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401 375 1472,'-6'4'8036,"5"-5"-7864,-7 2-2,0 1 0,-1-1 0,1 1 0,-14 6 0,-4 0 4,0-1-27,0 1 0,0 1 1,1 1-1,1 2 0,-1 0 1,2 2-1,-39 28 0,55-36-165,0 1 0,0 0 0,1 0 0,0 0 0,0 1 0,1 0 0,0 0 0,0 1 0,1-1 0,-6 18 0,8-20 46,1 0 1,-1 0-1,1 0 0,0 0 0,1 0 0,0 1 1,0-1-1,0 0 0,0 0 0,1 0 0,0 0 0,1 0 1,-1 0-1,1 0 0,0 0 0,1 0 0,3 7 1,-4-10 10,0-1 0,0 1 1,0-1-1,0 0 0,0 0 1,0 1-1,1-1 0,-1-1 0,1 1 1,0 0-1,-1-1 0,1 1 1,0-1-1,0 0 0,0 0 1,0 0-1,0 0 0,0 0 1,0-1-1,0 1 0,0-1 1,1 0-1,-1 0 0,3-1 0,1 1 4,-1-1 1,0 0-1,0-1 0,1 1 0,-1-1 0,0 0 0,0-1 0,-1 0 0,1 0 0,9-6 0,7-8 80,-2-1 1,0-1 0,-1-1-1,-1 0 1,0-2 0,-2 0 0,-1 0-1,-1-2 1,19-39 0,-31 58-119,-1 0 0,1 0-1,-1 0 1,0 0 0,-1 0 0,1-1 0,-1 1-1,0-8 1,0 7-43,0 6 13,0-1 0,0 1 1,0-1-1,0 1 0,0-1 0,0 1 0,0 0 0,0-1 0,0 1 0,0-1 1,0 1-1,0 0 0,0-1 0,-1 1 0,1-1 0,0 1 0,0 0 0,0-1 0,-1 1 1,1 0-1,0-1 0,0 1 0,-1 0 0,1-1 0,0 1 0,-1 0 0,1 0 1,0-1-1,-1 1 0,1 0 0,0 0 0,-1 0 0,1 0 0,-1-1 0,1 1 0,0 0 1,-1 0-1,1 0 0,-1 0 0,1 0 0,-1 0 0,1 0 0,0 0 0,-1 0 1,1 0-1,-1 0 0,1 0 0,0 1 0,-1-1 0,1 0 0,-1 0 0,1 0 1,-2 1-22,0 0 1,0 0 0,0 0 0,0 0 0,0 0 0,0 1-1,-2 2 1,1-1 72,1 1 1,-1 0-1,1 0 0,0 0 0,0 0 1,0 0-1,1 0 0,0 1 0,0-1 1,0 1-1,0-1 0,0 1 0,1 6 0,0 8 173,5 35-1,-4-47-211,3 16 175,2 1 1,0-2-1,1 1 0,14 28 0,-21-50-130,1 0-1,-1 0 0,1 0 0,-1 0 1,1 0-1,-1 0 0,1 0 1,0 0-1,-1 0 0,1-1 1,0 1-1,0 0 0,0 0 1,0-1-1,0 1 0,0 0 1,-1-1-1,1 1 0,1-1 1,-1 1-1,0-1 0,0 0 0,2 1 1,-1-1-7,0 0 1,0 0-1,0-1 0,0 1 1,0 0-1,0-1 0,0 1 1,0-1-1,0 0 0,0 0 1,0 0-1,1-1 1,7-4 62,-1 0 1,-1-1-1,14-14 1,-21 20-79,44-49 234,12-11-482,-50 54 222,1 1 0,0 0 0,0 0 1,1 0-1,-1 1 0,14-5 0,9-3 12,-6 2-109,1 1 1,0 2 0,1 0-1,32-5 1,-22 13-342,-101-5 2149,52 4-1755,0 1 0,0 1 1,0-1-1,0 2 0,0 0 1,1 0-1,-1 1 1,0 0-1,1 1 0,0 1 1,-19 9-1,23-9 2,0-1 0,1 1 0,0 1 0,0-1 0,1 1 0,-1 0 0,1 0 0,0 0 0,1 1 0,-1 0 0,1 0 0,1 0 0,-1 0 0,1 1 0,1-1 0,-4 15 0,4-13 41,0 1 0,1 0 0,0 0-1,1 0 1,0 0 0,1 0 0,0-1 0,0 1 0,1 0 0,0 0 0,1-1-1,0 1 1,5 10 0,-6-16 48,0 0-1,1 0 1,-1-1-1,1 1 0,0-1 1,0 1-1,0-1 1,0 0-1,0 0 1,1-1-1,5 4 1,-7-5 4,0 1 0,1-1 1,0 0-1,-1 0 0,1 0 1,-1 0-1,1-1 0,0 1 1,0-1-1,0 0 0,-1 0 1,1 1-1,0-2 0,0 1 1,0 0-1,-1-1 0,1 1 1,0-1-1,4-2 0,2-1-1,-1 0 0,1-1 0,-1-1-1,-1 1 1,8-8 0,37-38 173,-36 35-150,49-62 112,-27 30-148,35-46-8,-63 79-60,-1 0 1,-1 0-1,0-1 1,10-31-1,-7 11-110,-2-1-1,-1 0 1,-2 0-1,-2-1 0,-1 1 1,-2-1-1,-4-43 0,2 77 104,1 0 0,-1 1 0,0-1 0,0 1 0,0-1 0,-2-4 0,3 7 33,0 1-1,-1-1 1,1 1 0,-1-1-1,1 1 1,0-1 0,-1 1-1,1-1 1,-1 1 0,0-1-1,1 1 1,-1-1 0,1 1 0,-1 0-1,1-1 1,-1 1 0,0 0-1,1 0 1,-1-1 0,0 1-1,1 0 1,-1 0 0,0 0-1,1 0 1,-1 0 0,0 0 0,1 0-1,-1 0 1,0 0 0,1 0-1,-1 1 1,0-1 0,1 0-1,-1 0 1,0 0 0,1 1-1,-1-1 1,1 0 0,-1 1-1,0-1 1,1 1 0,-1-1 0,1 1-1,-1 0 1,-5 4-80,-1 1 0,1 0 0,1 0 0,-1 1 0,1-1 0,1 1-1,-5 8 1,-2 4-115,-12 33-1,22-51 215,-17 45-39,2 0-1,-14 65 1,27-97 78,1 0 0,0 0 0,1 0 0,1 1 0,0-1 0,1 0 0,0 0 0,1 0 0,1 0 0,0 0 0,1 0 0,1-1 1,6 14-1,7 12 141,17 31 76,-31-62-161,1-1 0,0 0 0,1 1 0,-1-1 1,1-1-1,8 7 0,-13-12-59,1 0-1,-1 0 1,0 0 0,1 0 0,-1-1-1,1 1 1,-1 0 0,1-1 0,-1 1 0,1-1-1,-1 0 1,1 0 0,-1 1 0,1-1-1,0 0 1,-1 0 0,1 0 0,-1-1-1,1 1 1,-1 0 0,1-1 0,0 1-1,-1-1 1,1 1 0,-1-1 0,0 0 0,1 1-1,-1-1 1,2-1 0,4-3 57,-1-1 0,1 1-1,-1-1 1,7-9 0,-2 4-85,6-9 80,0-1-1,21-34 1,-18 26 75,5-6-290,-22 32 62,-1-1 0,0 1 1,0 0-1,0-1 1,-1 1-1,1-1 0,-1 1 1,0-1-1,1-5 1,-2 11-217,0 0 233,0 1 0,-1 0 0,1-1 0,-1 0 0,-1 6 0,1-8 45,0 1 1,1 0 0,-1 0 0,0 0-1,1 0 1,-1 0 0,1 1 0,-1-1 0,1 0-1,0 0 1,-1 1 0,-6 16-44,6-15 178,3 4-144,-2-7 55,0 25 17,3 115 362,-8 19-378,3-119 43,-2-1 0,-13 57-1,10-57 181,5-28-164,0-1 0,0 1 1,-1-1-1,-1 0 0,1 1 1,-2-2-1,1 1 1,-2 0-1,-11 16 0,15-24-52,0 0-1,0-1 1,0 1-1,0-1 1,0 1-1,0-1 1,-1 0-1,1 0 1,-1 0-1,1 0 1,0 0-1,-1 0 1,0-1-1,1 1 1,-1-1-1,1 0 1,-5 0-1,-6 0 48,1-1-1,-18-3 0,20 3 20,6 0-184,0 0 1,0 0-1,1 0 0,-1-1 0,1 0 0,-1 1 0,1-1 0,0 0 0,0 0 0,-1-1 0,-1-2 0,3 4 31,1 0 0,-1 0 0,1-1 0,0 1 0,0 0 0,0-1 1,0 1-1,0-1 0,0 1 0,0-1 0,0 0 0,1 1 0,-1-1 0,1 0 0,-1 1 0,1-1 0,-1 0 0,1 0 0,0 1 0,0-1 1,0 0-1,0 0 0,0 0 0,1-2 0,1 1-29,1-1 1,-1 0-1,1 1 1,0 0-1,0 0 1,0 0-1,0 0 1,1 0 0,-1 0-1,6-2 1,-5 2 28,63-36-249,-50 30 302,0-1 1,0 0 0,26-23 0,-23 13 30,-2-1 1,0-1-1,-2-1 1,27-48-1,18-25-97,-15 35 202,59-60 0,-67 88 7,-28 25-147,0 0 0,-1-1 0,13-15 1,-1 1 4,-16 19-21,0-1 0,-1 1 0,0-1 1,0 0-1,4-7 0,-4 6-227,-4 6 225,0 0 0,0 0 0,0 0 0,0 0 0,0 0 0,0 0 0,0 0 0,0 0 0,0 0 0,0 0 0,0 0 0,0 0 0,0 0 0,0 0 0,0 0 0,0 0 0,0 0 0,1 0 0,-1 0 0,0 0 0,0 0 0,0 0 0,0 0 0,0 0 0,0 0 0,0 0 0,0 0 0,0 0 0,0 0 0,0 0 0,0 0 0,0 0 0,0 0 0,0 0 0,0 0 0,0 0 0,0 0 0,0 0 0,0 0 0,1 0 0,-1 0 0,0 0 0,0 0 0,0 0 0,0 0 0,0 0 0,0 0 0,0 0 0,0 0 0,0 1 0,0-1 0,0 0 0,0 0 0,0 0 0,0 0 0,0 0 0,0 0 0,0 0 0,0 0 0,0 0 0,0 0 0,0 0 0,0 0 0,0 0 0,0 0 0,0 0 1,0 0-1,0 0 0,0 0 0,0 1-208,-4 4-223,0-1 368,0 1-1,1-1 1,-4 8 0,-3 10 243,4-9-105,1 0-1,0 1 1,0 0-1,-4 26 1,7-24 44,-4 53 31,6-64-68,0 1 1,1 0-1,-1-1 0,1 1 0,0 0 0,1-1 0,-1 1 0,1-1 0,3 7 1,-4-12-49,0 1 1,0 0-1,-1 0 1,1 0 0,0-1-1,0 1 1,0 0 0,0-1-1,0 1 1,0-1-1,0 1 1,0-1 0,0 0-1,0 1 1,0-1 0,1 0-1,-1 0 1,0 0-1,0 0 1,0 0 0,0 0-1,0 0 1,0 0 0,1 0-1,-1 0 1,0-1 0,0 1-1,0 0 1,0-1-1,2 0 1,3-2 38,0 1 1,0-1-1,9-6 1,3-4 1,-1-1 0,0-1 1,16-18-1,6-4 154,-23 23-196,22-25 0,-24 22-25,12-15-377,-28 73-1038,4-26 1292,-1 22 0,-2-27 136,1 0 0,1 0 1,0 0-1,4 19 1,-3-22 107,0 0 1,1-1 0,0 1 0,0 0 0,5 6 0,-7-12-92,-1 0 0,1-1 1,-1 1-1,1 0 1,0 0-1,0-1 0,-1 1 1,1-1-1,0 1 1,0 0-1,0-1 1,0 0-1,0 1 0,0-1 1,0 1-1,-1-1 1,3 0-1,-1 0 4,-1 0 0,0 0-1,0 0 1,0-1 0,0 1 0,1-1 0,-1 1-1,0 0 1,0-1 0,0 0 0,0 1 0,0-1-1,0 0 1,0 0 0,-1 1 0,1-1 0,0 0 0,0 0-1,0-1 1,17-22 132,-2 0 0,19-37 0,11-16 117,0 11-455,-39 54 351,-6 11-294,0-1 1,0 0-1,0 1 0,0-1 1,1 0-1,-1 1 1,0 0-1,3-3 0,-3 4 69,0 0 0,-1-1 0,1 1 0,0 0 0,-1 0-1,1 0 1,0 0 0,-1 0 0,1 0 0,0 0 0,-1 0 0,1 0 0,0 0 0,0 1-1,-1-1 1,1 0 0,0 0 0,-1 1 0,1-1 0,-1 0 0,1 1 0,0-1 0,-1 0-1,1 1 1,-1-1 0,1 1 0,-1-1 0,1 2 0,4 3 40,0 0 1,-1 0-1,0 1 1,0-1-1,0 1 1,0 0-1,-1 1 1,0-1-1,-1 1 1,1-1-1,-1 1 1,0 0-1,-1-1 1,0 1-1,1 11 1,-1 2 113,-1 0 0,-1-1 1,-1 1-1,-5 25 1,6-39 28,0-1 1,-1 0 0,0 1-1,0-1 1,0 0-1,-1 0 1,-3 6 0,5-10-119,1 0 0,-1-1 1,1 1-1,-1 0 1,0 0-1,0 0 0,1-1 1,-1 1-1,0 0 1,0-1-1,0 1 0,0 0 1,0-1-1,0 1 1,1-1-1,-1 0 0,0 1 1,-1-1-1,1 0 1,0 1-1,0-1 0,0 0 1,0 0-1,0 0 1,0 0-1,0 0 0,0 0 1,0 0-1,0-1 1,0 1-1,0 0 0,0 0 1,0-1-1,0 1 1,0-1-1,0 1 0,0-1 1,0 1-1,0-1 1,0 0-1,0 1 0,1-1 1,-1 0-1,0 0 1,0-1-1,-6-5-233,2 0-1,-1 0 0,1-1 1,0 0-1,0 0 1,-3-10-1,6 14-157,4 4-43,6 6-257,-1 1 646,3-2-34,1 0 1,0-1 0,0 0-1,0-1 1,0 0 0,23 2-1,-25-3 55,4-1 77,0 1 1,-1-1 0,19-2 0,-24 1 10,0-1 1,-1 0-1,1 0 0,0-1 0,-1 0 0,1 0 1,-1-1-1,8-4 0,18-13 97,36-32 0,-55 41-135,1-1 5,-1-1 1,16-20-1,-17 18-49,-2 4 51,-2 0 0,1-1 0,-1 0 0,-1-1 0,0 0 0,-1 0 0,6-15 0,2-11 14,-8 22-51,9-32-1,-7 8-13,3-72-1,-1-6-1943,-13 130 1783,1 1 0,-1 14 1,-3 17 150,-44 220 669,46-224-476,1 0 1,3 47-1,2-69-4,0 0-1,2 0 0,0-1 1,0 0-1,11 22 0,-15-37-155,0 0-1,0 0 0,1 0 1,-1 0-1,0 0 0,1 0 1,-1-1-1,1 1 0,-1 0 1,1 0-1,0-1 0,-1 1 1,1 0-1,0-1 0,-1 1 1,1 0-1,0-1 0,0 1 1,-1-1-1,1 1 0,0-1 1,0 0-1,0 1 0,0-1 1,0 0-1,0 0 0,-1 1 1,1-1-1,0 0 0,0 0 1,0 0-1,0 0 0,0 0 1,0 0-1,0-1 0,0 1 1,0 0-1,0 0 0,0-1 1,-1 1-1,1 0 0,0-1 1,0 1-1,0-1 0,-1 1 1,1-1-1,0 1 0,0-1 1,1-1-1,2-3 35,1 1 0,0-1 0,-1 0 0,0 0 0,5-8 0,58-88 372,-55 85-504,0 0 0,1 0 0,0 1 0,1 1 0,30-23 0,-42 35 7,0 1 0,0-1-1,0 1 1,0 0 0,0 0 0,0 0-1,0 0 1,1 0 0,-1 1 0,0-1 0,1 1-1,3-1 1,-6 1 63,1 1 0,-1-1 0,1 1 0,-1-1 0,1 0-1,-1 1 1,1-1 0,-1 1 0,0 0 0,1-1 0,-1 1 0,0-1 0,1 1 0,-1 0-1,0-1 1,0 1 0,0-1 0,1 1 0,-1 0 0,0-1 0,0 1 0,0 0-1,0-1 1,0 2 0,0 2 2,1 2 8,0 1 0,-1 0 0,0 0 1,-1-1-1,1 1 0,-1 0 0,-4 12 1,-17 48 123,21-64-122,-45 128 486,30-101-175,16-28-283,-1-1 0,0 0 1,1 0-1,-1 0 0,0 0 1,0 0-1,0 0 0,0-1 0,0 1 1,0 0-1,0 0 0,0-1 1,0 1-1,0 0 0,-1-1 1,1 0-1,0 1 0,0-1 0,-1 1 1,-1-1-1,2 0-13,0 0 1,0-1-1,0 1 1,0 0-1,0-1 1,1 1-1,-1-1 1,0 1-1,0-1 1,0 1-1,0-1 0,1 0 1,-1 1-1,0-1 1,1 0-1,-1 1 1,0-1-1,1 0 1,-1 0-1,0-2 1,-9-19-12,8 18-24,-1-4-61,1 1 0,0 0 0,0-1 0,0 1 0,1-1 0,-1-9 0,2 14 38,0 1-1,0 0 0,0-1 1,0 1-1,0 0 1,1-1-1,-1 1 1,1 0-1,-1-1 1,1 1-1,0 0 1,0 0-1,0 0 1,0 0-1,0 0 1,1 0-1,-1 0 1,1 0-1,-1 0 1,1 1-1,0-1 0,-1 0 1,4-1-1,9-3-17,0 1 0,0 0-1,0 1 1,0 1 0,22-3-1,-11 1 110,29-2-130,62-1 1,22-3-5871,-132 11 5240,-6 0 580,0 0-1,1 0 1,-1 0 0,1 0-1,-1 0 1,1 0-1,-1 0 1,1 0-1,-1 0 1,1 0-1,-1 0 1,0 0-1,1 0 1,-1 0 0,1 0-1,-1-1 1,1 1-1,-1 0 1,0 0-1,1 0 1,-1-1-1,1 1 1,-1 0 0,0-1-1,1 1 1,-1 0-1,0-1 1,0 1-1,1 0 1,-1-1-1,0 1 1,0 0 0,1-1-1,-1 1 1,0-1-1,0 0 1,0-4-2054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0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89 5472,'-8'-8'2496,"50"2"-2176,-13 3 1024,-1-1-800,19-10-64,1 6-320,8-5-64,1 5-32,-1-8 96,-3 7-96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10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 6560,'-19'-9'2976,"41"9"-2592,-2 0-640,8 4 64,15 1-2176,-1-1 1312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14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1146 2496,'3'-3'246,"1"1"-1,0 0 1,0-1 0,0 1-1,5-1 1,-5 1-59,1 0 0,-1 0 0,0-1 1,1 1-1,-1-1 0,4-4 0,36-35 1053,-3-1 1,45-62 0,2-3-494,101-107 197,-137 155-259,66-99 1,-111 148-604,-6 9-112,0 0 0,0 0 0,-1 0-1,2 0 1,-1 0 0,0 1-1,0-1 1,0 0 0,1 1-1,-1-1 1,1 1 0,-1-1 0,4-1-1,-15 20-555,-34 82 332,27-60 262,-1 0 47,1 0 26,-14 42 0,27-69-35,1-1-1,0 0 1,1 1 0,1 0 0,0-1 0,0 1 0,1 0 0,3 19 0,-3-27 22,1-1 0,0 1 0,0-1 0,0 0 0,1 0 0,-1 1 0,1-1 0,3 5 0,-4-6-24,0-1-1,0 0 0,0 0 0,1 0 0,-1 0 0,0 0 0,0 0 1,1 0-1,-1 0 0,0 0 0,1-1 0,-1 1 0,0-1 1,1 1-1,-1-1 0,1 1 0,-1-1 0,1 0 0,0 1 0,-1-1 1,1 0-1,2-1 0,6-1 103,0-1 0,-1 0 0,0-1 0,1 0 0,8-6 0,0 1-3,22-11-38,-1-1 1,-1-1 0,-1-3 0,-2-1-1,41-37 1,-56 41-71,0-1 0,-2 0-1,0-2 1,-2 0 0,-1-1-1,18-40 1,54-171 229,-42 96-227,-44 139-107,-1 0 1,0-1-1,0 1 0,0 0 0,0 0 1,0 0-1,0 0 0,0 0 0,0 0 0,-1 0 1,0-3-1,0 5 28,0 1 1,0-1-1,0 1 0,0-1 1,0 1-1,1 0 1,-1-1-1,0 1 1,1 0-1,-1-1 0,0 1 1,1 0-1,-1 0 1,0 1-1,-4 7 84,0 1 0,1 0 0,0 0-1,0 0 1,1 0 0,-2 18 0,1-11 17,-20 90 288,-26 108-16,35-162-199,-2-1-1,-25 51 0,18-52 17,11-19 308,-30 49 1,40-76-408,-7 9 540,9-14-568,1 0 0,0 1 1,-1-1-1,1 0 0,0 1 0,-1-1 0,1 0 1,0 0-1,-1 0 0,1 1 0,-1-1 0,1 0 1,0 0-1,-1 0 0,1 0 0,-1 0 1,1 0-1,-1 0 0,1 0 0,0 0 0,-1 0 1,1 0-1,-1 0 0,1 0 0,-1 0 0,1 0-12,-1-1-1,1 1 1,0-1-1,0 1 1,0-1-1,-1 1 0,1 0 1,0-1-1,0 1 1,0-1-1,0 1 0,0-1 1,0 1-1,0-1 1,0 1-1,0-1 0,0 1 1,0-1-1,0 1 1,0 0-1,1-1 0,-1 1 1,0-1-1,0 1 1,1-1-1,6-13-86,1 0 0,0 1 0,1 0 0,0 1 0,1 0 0,0 0 0,1 1 0,1 0 0,0 1 0,13-9-1,-14 11 89,-7 5-110,0 0-1,0 0 1,0 0 0,9-3 0,-12 5 79,-1 1 0,1 0 0,0 0 0,-1-1 0,1 1 0,0 0 0,0 0 0,-1 0 1,1 0-1,0 0 0,-1 0 0,1 0 0,0 0 0,0 0 0,-1 0 0,1 1 0,0-1 0,-1 0 1,1 0-1,0 1 0,-1-1 0,1 0 0,-1 1 0,1-1 0,0 1 0,-1-1 0,1 1 0,-1-1 0,1 1 1,-1-1-1,1 1 0,-1-1 0,0 1 0,1 0 0,-1-1 0,0 1 0,1 0 0,-1-1 0,0 2 1,10 33 53,-8-27 44,0 0 0,0 0 0,1-1 0,0 1 0,7 13 1,0-5 153,-6-10-112,-1 0 1,2 0 0,7 9 0,-11-14-85,0 0 0,0 1 0,0-1 0,1 0 0,-1 0 0,0-1 0,1 1 0,-1 0 0,1 0 0,-1-1 0,1 1 0,-1-1 0,1 1 0,0-1 0,-1 1 0,1-1 0,0 0 0,-1 0 0,1 0 0,3 0 0,5-4 52,1 1 1,0-1-1,-1-1 1,0 0-1,0 0 0,-1-1 1,1 0-1,9-9 1,8-4 202,-16 11-224,60-43 559,-64 45-568,0-1 0,0 0 0,-1 0 0,0-1 0,0 1 0,-1-1 0,5-10 0,-9 17-73,0-1 0,0 0 0,-1 1 0,1-1 0,-1 0 0,1 0 0,-1 1-1,0-1 1,1 0 0,-1 0 0,0 1 0,0-1 0,-1-3 0,1 4-12,-1 0 1,1-1-1,0 1 0,-1 0 0,1 0 0,-1 0 0,0 0 0,1 0 1,-1 0-1,0 1 0,0-1 0,0 0 0,1 0 0,-1 0 0,0 1 1,0-1-1,0 0 0,0 1 0,0-1 0,0 1 0,-2-1 0,1 0-8,1 1 0,-1 0-1,1-1 1,-1 1-1,1 0 1,-1 0 0,1 0-1,-1 0 1,1 0-1,-1 1 1,1-1 0,-1 0-1,1 1 1,-1-1-1,1 1 1,-3 0 0,-1 1-103,-3 1-13,0 0 0,0 1 0,0 0-1,1 0 1,-11 8 0,14-10 160,1 1-1,0 0 1,0 0-1,0 0 0,0 0 1,0 0-1,1 0 1,-1 1-1,1-1 1,0 1-1,0 0 1,-2 7-1,3-9 21,1 1 1,0-1-1,0 1 0,0-1 0,0 1 0,0-1 1,0 1-1,1-1 0,-1 0 0,1 1 1,0-1-1,0 1 0,0-1 0,0 0 0,0 0 1,0 1-1,0-1 0,1 0 0,-1 0 0,1 0 1,0-1-1,3 4 0,2 2 52,0-1 1,1-1-1,0 1 0,13 6 1,-4-4 39,0 0 0,0-2 0,0 0 0,1 0 0,0-2 0,0 0 0,25 2 0,-29-6-341,0 0 0,-1 0 1,1-1-1,17-4 0,-21 3-488,1-1-1,-2 0 1,1-1 0,0 0-1,-1-1 1,11-5 0,4-4-971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15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1 153 5472,'10'-4'2496,"32"-1"-2176,-14-4 1312,5 6-960,34-15 160,8 6-512,39-9-128,-1 5-128,1-6 96,-9 6-96,-7-1-2848,-7 8 1536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01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2976,'-8'-4'1246,"8"8"-177,4-5-508,-1 0 0,1 0 0,-1 0 0,1 0 1,-1 0-1,1-1 0,-1 0 0,5-3 1,11-4 541,-9 6-728,1 0 0,-1 1 0,1 1-1,16-1 1,-6 1-153,150-1 12,-92 3 289,-21-1-3552,-34 0 1040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1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1 464 2304,'0'0'3952,"5"-10"-1888,16-19-1027,-14 22-898,0-2 1,6-10 0,3-5 110,0 0 1,2 1-1,0 1 0,35-31 1,-19 23-11,2 1 1,47-27-1,-11 16 148,-27 16-72,-38 20-268,0 0 0,1 1 0,-1 0 0,1 0 0,0 1 0,0-1 0,14-1 0,-21 5-25,-1 0 0,1-1 0,-1 1-1,1 0 1,-1 0 0,1-1 0,-1 1 0,0 0 0,1 0 0,-1 0 0,0 0-1,1-1 1,-1 1 0,0 0 0,0 0 0,0 0 0,0 0 0,0 0 0,0 0-1,0 1 1,0 1 62,1 7 18,-1 1-1,0-1 1,-1 1 0,0-1-1,-1 1 1,0-1-1,-4 13 1,-5 32 95,5-15-107,2-11 301,-2 38 0,8-62 195,0-7-238,7-12-47,-2 4-122,8-14-150,1 2 1,1 0-1,2 0 0,0 2 0,37-31 0,-36 37-244,2 0 0,0 2 0,0 0 0,1 1 0,0 2 0,37-11 0,-59 20 211,0-1 0,-1 1 0,1 0 1,0 0-1,-1 0 0,1 0 0,0 0 0,-1-1 1,1 1-1,0 0 0,0 1 0,-1-1 0,1 0 1,0 0-1,-1 0 0,1 0 0,0 0 0,-1 1 1,1-1-1,0 0 0,-1 1 0,1-1 0,-1 0 1,1 1-1,0 0 0,0 0 17,-1 0 0,1 0 1,-1-1-1,0 1 0,1 0 0,-1 0 1,0 0-1,0 0 0,0 0 0,0 0 1,0 0-1,0 0 0,0 0 0,0 0 1,0 2-1,-2 3 69,1 0 0,-1 0 0,0 1 0,-4 6 1,-38 66 268,19-23 421,35-64-21,9-13-672,0 1-1,2 1 1,26-20 0,74-45-564,-85 60 403,-32 21-24,1 1 0,-1-1 0,0 1 0,1 0 0,6-3-1,-10 5 86,0 0 0,-1 0 0,1-1-1,0 1 1,0 0 0,-1 0-1,1 0 1,0 0 0,0 0 0,0 0-1,-1 0 1,1 1 0,0-1 0,0 0-1,-1 0 1,1 0 0,0 1-1,0-1 1,-1 0 0,1 1 0,0-1-1,-1 1 1,1-1 0,0 1 0,-1-1-1,1 1 1,-1-1 0,1 1-1,-1 0 1,1-1 0,-1 1 0,0 0-1,1-1 1,-1 1 0,0 0 0,1 0-1,-1-1 1,0 1 0,0 0-1,0 0 1,1 1 0,0 8-13,0 1 1,0 0-1,-1 0 1,-1 0-1,-1 13 1,0-13 77,2-1 0,-1 1 0,1 0 0,0-1 0,4 17 0,-2-16 148,1-1 0,0 0 0,8 18 1,-10-28-180,0 1 1,-1 0 0,1 0-1,0-1 1,0 1 0,-1 0-1,1-1 1,0 1 0,0-1-1,0 1 1,0-1 0,0 0-1,0 1 1,-1-1 0,1 0-1,0 0 1,0 1 0,0-1-1,0 0 1,0 0-1,0 0 1,0 0 0,0 0-1,0-1 1,0 1 0,0 0-1,0 0 1,0-1 0,0 1-1,0 0 1,1-1 0,3-1 9,1-1 1,-1 1 0,0-1-1,6-4 1,17-12 64,1 2 0,59-26 0,69-14 65,141-63 347,-294 119-710,-15 5-193,-20 11-32,-7 6 304,4-2-17,-48 36-1,72-48 155,1 1-1,0 0 0,1 1 0,-1 0 0,2 0 1,-1 1-1,1 0 0,1 0 0,-7 14 0,11-18 24,0-1 0,0 1 0,1-1 0,-1 1 0,1 0 0,0-1 0,1 1 0,0 0 0,0 0 0,1 9 0,-1-12-10,0-1 1,1 1 0,0-1-1,-1 1 1,1-1-1,0 0 1,0 1-1,0-1 1,1 0-1,-1 1 1,0-1 0,1 0-1,0 0 1,-1 0-1,1 0 1,0-1-1,0 1 1,0 0 0,0-1-1,0 1 1,0-1-1,1 0 1,-1 0-1,0 0 1,5 2-1,-1-2 20,-1 0-1,1 0 0,0-1 1,-1 0-1,1 1 0,0-2 1,0 1-1,-1-1 0,1 0 0,-1 0 1,1-1-1,-1 1 0,1-1 1,-1 0-1,0-1 0,0 1 0,0-1 1,0 0-1,7-6 0,4-5 143,0-1-1,0 0 1,21-29-1,-31 37-157,6-8-69,0 0 0,-2-1-1,1-1 1,-2 1 0,0-1-1,-1-1 1,6-19 0,-12 21-391,-3 10-611,-3 14 630,3-6 383,0-1 1,0 1-1,1-1 1,-1 1-1,0 0 0,1-1 1,-1 1-1,1 0 1,0-1-1,-1 1 0,1 0 1,0 0-1,0-1 1,0 1-1,1 3 0,2 12 62,-3-9 23,1-1 1,0 0 0,1 0-1,0 0 1,0 0 0,0-1-1,1 1 1,0 0 0,5 7-1,-6-11-38,3 4 136,1-1 1,9 10-1,-13-14-108,-1-1 0,1 0 0,0 1 0,-1-1 0,1 0 0,0 0 0,0 0 0,-1-1 0,1 1 0,0 0 0,0-1 0,0 1 0,0-1 0,0 1 0,0-1 0,4 0 0,2-2 32,0 0 1,0 0 0,0-1-1,-1 0 1,1-1 0,-1 0-1,14-8 1,-5 2-7,17-10 41,121-64 157,-123 69-426,1 2-1,0 1 1,38-9 0,-62 19 110,-2 0-60,0 1 0,0 0-1,12-1 1,-16 2 107,-1 0 0,1 0-1,0 0 1,-1 1-1,1-1 1,-1 0 0,1 1-1,-1-1 1,1 1-1,-1-1 1,0 1 0,1 0-1,-1 0 1,1-1 0,-1 1-1,0 0 1,0 0-1,0 0 1,0 1 0,0-1-1,2 2 1,4 10 147,0 1 0,9 22 1,-2-3 44,10 24 186,-15-32-197,2-1 1,1 0-1,26 39 0,-36-61-155,-1 0 0,1 0 0,0 0-1,0 0 1,0 0 0,0-1 0,0 1 0,0 0 0,0-1-1,0 0 1,1 1 0,-1-1 0,1 0 0,-1 0 0,1-1 0,4 2-1,-3-2-39,0 0-1,0 0 0,-1 0 0,1 0 1,0-1-1,0 1 0,0-1 1,0 0-1,0 0 0,6-4 0,-8 4-190,-1 1 1,1-1-1,-1 0 0,0 0 0,0 0 0,1 0 0,-1-1 0,0 1 0,0 0 0,0 0 0,0-1 0,0 1 1,0 0-1,-1-1 0,2-2 0,6-27-7770,-7 24 5482,4-6 156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18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1 4320,'-1'0'86,"0"0"-1,0-1 1,0 1 0,-1 0 0,1 0 0,0 0-1,0 0 1,0 0 0,0 0 0,0 1 0,0-1-1,0 0 1,0 0 0,0 1 0,0-1 0,0 1-1,0-1 1,0 1 0,0-1 0,0 1-1,0 0 1,1-1 0,-1 1 0,0 0 0,0 0-1,1-1 1,-2 2 0,0 0-67,-118 101 6207,38-36-3993,-90 92-335,109-99-1708,-98 102 292,129-127-1586,31-35 1082,1 0-1,0 0 1,0 0-1,0 0 1,0 0-1,0 0 1,0 0-1,0 0 1,-1 0-1,1 0 1,0 0-1,0 0 1,0 0-1,0 0 1,0 0 0,0 1-1,0-1 1,0 0-1,0 0 1,-1 0-1,1 0 1,0 0-1,0 0 1,0 0-1,0 0 1,0 1-1,0-1 1,0 0-1,0 0 1,0 0-1,0 0 1,0 0-1,0 0 1,0 0-1,0 1 1,0-1-1,0 0 1,0 0-1,0 0 1,0 0 0,0 0-1,0 0 1,0 0-1,0 1 1,0-1-1,0 0 1,0 0-1,0 0 1,0 0-1,1 0 1,-1 0-1,0 0 1,0 0-1,0 1 1,0-1-1,0 0 1,0 0-1,0 0 1,0 0-1,1 0 1,8-1-2170,-8 1 2038,20-4-1627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20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12 425 2496,'-2'0'76,"-6"3"459,7 4 327,1-1 188,11-3 1941,-10-3-2834,1 0 0,0-1 0,0 1 0,0-1 1,0 1-1,0-1 0,0 0 0,0 0 0,-1 0 0,1 0 0,0 0 0,-1 0 0,1-1 0,-1 1 0,3-3 0,21-28 395,-18 23-241,34-42 288,3 2 1,92-79-1,-101 98-315,2 3 0,64-38 1,-80 53-252,-12 6-124,0 1 0,0 1 0,11-5 0,-25 18 205,-10 11 155,-1 1-76,3 0-57,1 1-1,1 0 1,0 0-1,2 1 1,1 1-1,1-1 0,0 2 1,2-1-1,-3 33 1,8-49-71,-1 0 0,1 0 0,1 0 0,-1 0 0,1 0 0,1 0 1,3 12-1,-3-16-10,-1-1 1,1 1-1,-1-1 1,1 1-1,0-1 1,0 0-1,1 0 1,-1 0-1,1 0 1,-1 0-1,1-1 1,0 1-1,0-1 1,0 0-1,0 1 1,1-2-1,4 4 1,-5-4-28,0-1 0,0 1 1,-1 0-1,1-1 0,0 0 1,0 1-1,0-1 0,0-1 1,0 1-1,0 0 0,-1-1 1,1 1-1,0-1 0,0 0 1,0 0-1,4-2 0,3-2 94,0 0 1,16-13-1,-26 18-122,12-9 32,-1-1 0,0 0 1,-1-1-1,12-15 0,35-55 118,-49 70-61,58-103-31,-50 85-37,-15 25-59,0 0 0,1 0 0,0 1-1,0-1 1,0 1 0,0 0-1,0-1 1,1 1 0,0 0 0,5-5-1,-1 3-122,-7 5 129,0 0-1,0 0 1,1-1 0,-1 1 0,0 0 0,0 0 0,1-1 0,-1 1 0,0 0-1,0 0 1,1-1 0,-1 1 0,0 0 0,0 0 0,1 0 0,-1 0 0,0 0-1,1 0 1,-1-1 0,0 1 0,1 0 0,-1 0 0,0 0 0,1 0 0,-1 0 0,0 0-1,1 0 1,0 0 0,2 9 16,0 0-1,-1 0 0,0 0 1,0 0-1,-1 0 1,0 1-1,-1-1 0,0 16 1,-12 120 538,11-138-416,0 0 0,-1 0 0,-3 9 0,3-11 139,1 0 0,-1 0 0,1 0 0,-1 10-1,7-20 189,4-11-290,9-20-203,31-45 0,-38 66 41,1 0 0,0 0 0,1 1 0,0 1 0,19-15 0,-12 14-86,25-15 0,-37 25 22,0 0 0,0 0 1,0 1-1,0 0 0,0 1 0,15-3 0,-21 4 32,0 1 0,0 0 0,0 0 0,0 0 0,0 0 0,0 0 0,0 0 0,0 1 0,0-1 0,0 1 0,0-1 0,0 1-1,2 1 1,-3-1 44,0-1 0,0 1-1,0 0 1,-1 0-1,1 0 1,0 0 0,0 0-1,0 0 1,-1 0-1,1 0 1,-1 0 0,1 0-1,-1 0 1,1 0-1,-1 0 1,0 0 0,1 1-1,-1-1 1,0 0-1,0 0 1,0 0 0,0 3-1,-2 13 86,0 1 0,-1-1-1,-7 22 1,5-16-5,-6 14 130,7-23-38,-6 29 0,10-42-118,0 1-1,0-1 0,-1 1 1,1-1-1,0 1 0,0-1 1,1 1-1,-1-1 0,0 3 1,5-2 259,6-5-68,0-5-197,0 1 1,0-1-1,-1-1 0,0 0 0,0-1 0,-1 0 0,9-12 0,2-2-76,11-11-70,2 2 0,61-50 0,-89 79 13,1 1 1,-1 0-1,10-4 0,3-2-512,-18 9 600,0 0 1,0 0-1,0 0 0,0 0 0,1 0 0,-1 0 0,0 0 0,0 0 0,0 0 0,0 0 0,0 0 0,0 0 0,1 0 0,-1 0 0,0 0 0,0 0 0,0 0 0,0 0 0,0 0 0,0 0 0,1 0 0,-1 0 0,0 0 0,0 1 0,0-1 0,0 0 0,0 0 0,0 0 1,0 0-1,0 0 0,0 0 0,0 0 0,1 1 0,-1-1 0,0 0 0,0 0 0,0 0 0,0 0 0,0 0 0,0 0 0,0 1 0,0-1 0,0 0 0,0 0 0,0 0 0,0 0 0,0 0 0,0 0 0,0 1 0,0-1 0,0 0 0,0 11 28,0-9-44,-1 38-15,6 125 246,-5-134-151,-1-27-7,1 0-1,-1 0 1,1 0-1,0 1 1,1-1-1,-1 0 1,1 0-1,-1 0 1,1 0-1,0 0 1,1 0-1,-1 0 1,1-1-1,3 7 1,-5-10-41,1 1 1,-1-1-1,1 1 1,-1-1-1,1 0 1,-1 1-1,1-1 1,-1 0-1,1 1 1,-1-1-1,1 0 1,-1 0-1,1 0 1,0 0-1,-1 1 1,1-1-1,-1 0 1,1 0-1,0 0 1,-1 0-1,1 0 1,-1 0 0,1-1-1,0 1 1,-1 0-1,1 0 1,-1 0-1,1 0 1,-1-1-1,1 1 1,0 0-1,-1-1 1,1 1-1,-1 0 1,1-1-1,-1 1 1,0-1-1,1 1 1,0-1-1,18-21 324,-19 21-330,63-100 311,-46 71-291,2 1 0,39-50 0,13 2-1253,-78 88 1133,0 0-1,1 1 0,-7 16 1,8-14 108,2 0 1,-1 1-1,2-1 0,0 1 1,1-1-1,0 1 1,1 0-1,1-1 0,3 21 1,-3-31 18,0 0 0,0 0-1,0 0 1,1 0 0,-1 0 0,1 0 0,0-1 0,0 1 0,3 3 0,-4-6-10,0 1 0,0-1 0,0 0 0,0 0 0,1 0 0,-1 0 0,0 0 0,1 0 0,-1 0-1,1 0 1,-1 0 0,1-1 0,-1 1 0,1 0 0,-1-1 0,1 0 0,-1 1 0,1-1 0,0 0 0,-1 0 0,1 0 0,0 0 0,-1 0 0,1 0 0,0 0 0,2-1 0,7-3 34,0 0 0,-1-1 1,1 0-1,-1-1 0,0 0 0,-1 0 0,11-9 1,58-60-40,-22 20-9,34-22-99,-61 60-422,-26 17 215,-2 7 146,-1 9 75,0-14 66,5 68 240,-4-42-163,0-16-51,-1-1 0,0 1 1,-1-1-1,0 1 1,-5 19-1,5-26 283,3-4-78,8-9 39,13-21-101,-10 10-204,41-57 132,-47 68-128,0 0 1,0 1-1,0 0 0,1 1 1,0-1-1,0 1 1,12-6-1,-20 12 32,1 0-1,-1-1 1,1 1 0,-1 0 0,0-1-1,1 1 1,-1 0 0,1 0 0,-1 0-1,1-1 1,-1 1 0,1 0-1,-1 0 1,1 0 0,-1 0 0,1 0-1,-1 0 1,1 0 0,-1 0-1,1 0 1,-1 0 0,1 0 0,-1 0-1,1 1 1,-1-1 0,1 0 0,-1 0-1,1 0 1,-1 1 0,1-1-1,-1 0 1,0 0 0,1 1 0,-1-1-1,1 0 1,-1 1 0,0-1-1,1 1 1,-1-1 0,0 0 0,0 1-1,1-1 1,-1 1 0,0-1-1,0 1 1,0-1 0,1 1 0,-1-1-1,0 1 1,0-1 0,0 1 0,0-1-1,0 1 1,0-1 0,0 1-1,0-1 1,0 1 0,0-1 0,-1 1-1,1 7-15,-1 0 1,-1 0-1,-2 9 0,2-6 100,-2 9 53,-1 42 0,5-62-116,0 1 0,0-1 1,0 0-1,0 0 0,0 1 1,0-1-1,0 0 0,0 0 1,0 1-1,0-1 0,0 0 0,0 0 1,0 1-1,0-1 0,0 0 1,0 0-1,0 1 0,1-1 1,-1 0-1,0 0 0,0 1 1,0-1-1,1 0 0,-1 0 1,0 0-1,0 0 0,0 1 0,1-1 1,-1 0-1,0 0 0,0 0 1,1 0-1,-1 0 0,12-2 252,18-18-56,-21 13-192,5-2-13,0 1 0,1 0 0,0 1 0,0 0 0,0 1 0,1 1 0,0 0 0,17-2 0,-26 6-5,0 0-1,0 1 1,0 0 0,0 0-1,0 1 1,0-1 0,-1 2 0,1-1-1,0 1 1,0 0 0,-1 0-1,0 0 1,1 1 0,-1 0-1,0 1 1,0-1 0,0 1-1,-1 0 1,0 1 0,1-1-1,-1 1 1,4 6 0,-1-2-51,74 94 31,-62-78-41,3 5-1710,-21-26 1038,0-1-1,0 1 0,0 0 0,0-1 0,-1 1 0,3 7 1,-3-7 195,-1-2-227,1-1 657,-1-1 1,0 0-1,0 0 0,0 1 1,0-1-1,0 0 1,0 1-1,0-1 0,0 0 1,0 0-1,0 1 0,0-1 1,0 0-1,-1 0 1,1 1-1,0-1 0,0 0 1,0 1-1,-7 2-2959,-2 0 360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2:21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43 8960,'-76'-27'4064,"71"24"-3520,10-2-640,4 5-64,19-4-1344,11 1 832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27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1 941 2240,'0'2'178,"0"0"0,0 1 0,0-1 0,0 0 0,1 0 0,-1 0 0,1 0 0,-1 0 0,1 1 0,0-1 0,0 0 0,0 0 0,0-1 1,0 1-1,1 0 0,-1 0 0,3 3 0,-1-4-8,-1 1 0,1 0 1,-1-1-1,1 1 0,0-1 0,0 0 1,-1 0-1,1 0 0,0 0 0,0 0 1,5 0-1,0 0 57,-1-1-1,1 0 1,0-1-1,-1 1 1,1-1 0,-1-1-1,0 0 1,1 0 0,8-4-1,-5 1-88,-2 0-1,1-2 0,-1 1 1,1-1-1,-2 0 0,1-1 1,-1 0-1,0 0 0,-1-1 1,0 0-1,0 0 0,7-16 1,1-4-81,-1-2 0,20-61 1,-20 45 284,-9 25-296,1 1 0,2 0-1,0 1 1,18-33-1,-26 53-51,0-1-1,0 1 1,0-1-1,1 1 1,-1-1-1,0 1 1,0 0-1,1-1 1,-1 1-1,0-1 1,1 1-1,-1 0 1,0-1-1,1 1 1,-1 0-1,0-1 1,1 1-1,-1 0 1,1 0-1,-1-1 1,1 1-1,-1 0 1,0 0-1,1 0 1,-1 0-1,1 0 1,-1 0-1,1-1 1,-1 1-1,1 0 0,-1 0 1,1 1-1,-1-1 1,1 0-1,-1 0 1,1 0-1,-1 0 1,1 0-1,-1 0 1,0 1-1,1-1 1,-1 0-1,1 0 1,-1 0-1,1 1 1,-1-1-1,0 0 1,1 1-1,-1-1 1,0 0-1,1 1 1,-1 0-1,3 1 11,5 4 69,0 1 0,0 0 1,-1 1-1,0 0 0,0 0 0,-1 1 0,0-1 1,0 1-1,-1 1 0,-1-1 0,1 1 0,3 13 1,-1 0 72,0 1 1,-2 0 0,-1 1 0,1 26-1,-4-27 158,-2 44 0,0-61-179,1 0 1,-2 0-1,1 0 1,-1 0 0,0 0-1,0 0 1,-1-1 0,0 1-1,0-1 1,-6 9 0,8-13-92,0-1 1,0 1-1,0-1 1,-1 0 0,1 0-1,0 0 1,0 0 0,-1 1-1,1-2 1,-1 1-1,1 0 1,-1 0 0,1 0-1,-1-1 1,1 1 0,-1-1-1,0 1 1,1-1 0,-1 1-1,0-1 1,1 0-1,-1 0 1,0 0 0,1 0-1,-1 0 1,0-1 0,1 1-1,-1 0 1,0-1-1,1 1 1,-1-1 0,0 1-1,1-1 1,-1 0 0,-1-1-1,-5-3-35,1-1 0,-1 0-1,1 0 1,0-1-1,-7-8 1,2 2 16,-12-15-316,22 26 182,0-1-1,0 1 1,1-1-1,-1 1 0,1-1 1,0 0-1,-1 1 1,1-1-1,0 0 0,0-3 1,1 5 102,0 1 0,0 0 1,0 0-1,0-1 0,0 1 1,1 0-1,-1 0 0,0 0 1,0-1-1,0 1 0,0 0 1,1 0-1,-1 0 0,0-1 1,0 1-1,0 0 0,1 0 0,-1 0 1,0 0-1,0 0 0,1 0 1,-1-1-1,0 1 0,0 0 1,1 0-1,-1 0 0,0 0 1,0 0-1,1 0 0,-1 0 0,0 0 1,0 0-1,1 0 0,-1 0 1,0 0-1,0 0 0,1 1 1,-1-1-1,0 0 0,0 0 1,1 0-1,-1 0 0,0 0 0,0 0 1,1 1-1,-1-1 0,13 6-329,-8-3 354,0 0 0,0 0 0,0-1 0,0 1 0,1-1 0,-1-1 0,1 1 0,-1-1 0,1 0 0,0 0 0,0-1 0,-1 1 0,1-1 0,0-1 0,0 1 0,-1-1 0,1 0 0,0 0 0,7-3 0,6-5 130,0-1-1,0 0 1,-1-2 0,0 0-1,26-24 1,-16 9 26,-2-1 0,31-40 0,-53 62-131,8-10 45,1 1-1,16-16 1,-14 11-334,-17 24 171,1 1 0,-1-1 0,1 1-1,0-1 1,1 1 0,-1 5 0,-3 41-135,4-32 67,4 29-1,-3-41 150,0-1 0,1 1-1,0-1 1,0 1 0,0-1-1,1 1 1,6 9 0,-3-7 67,-1 0-1,2-1 1,-1 0 0,1 0 0,14 11 0,-19-17-25,1 0 1,-1-1 0,0 1 0,1-1-1,0 0 1,-1 0 0,1 0 0,0 0 0,-1 0-1,1-1 1,0 1 0,0-1 0,0 1 0,0-1-1,-1 0 1,1 0 0,0-1 0,0 1 0,0 0-1,0-1 1,-1 0 0,1 0 0,0 0-1,-1 0 1,1 0 0,3-2 0,8-6 64,0-1 1,0-1 0,-1 0-1,0-1 1,-1-1 0,13-16-1,2-5-148,35-40-502,-48 57 211,-14 16 336,0 1-1,0 0 0,1 0 1,-1 0-1,0 0 0,0-1 1,0 1-1,0 0 0,1 0 1,-1 0-1,0 0 1,0 0-1,1 0 0,-1 0 1,0 0-1,0 0 0,0 0 1,1 0-1,-1-1 1,0 1-1,0 0 0,1 0 1,-1 1-1,0-1 0,0 0 1,0 0-1,1 0 0,-1 0 1,0 0-1,0 0 1,0 0-1,1 0 0,-1 0 1,0 0-1,0 0 0,0 1 1,1-1-1,-1 0 1,0 0-1,0 0 0,0 0 1,0 1-1,0-1 0,1 0 1,-1 0-1,0 0 0,0 1 1,0-1-1,0 0 1,0 0-1,0 0 0,0 1 1,0-1-1,0 0 0,0 0 1,0 1-1,0-1 0,0 0 1,2 11 99,-1-1 0,-1 0 0,1 1-1,-2-1 1,1 1 0,-2-1 0,-3 18 0,-3 26 38,6-39-107,1-11-7,1 0 0,-1 0 0,1 1 0,0-1 0,0 0-1,1 0 1,0 6 0,1-1 323,-2-9-337,0 0 1,0-1-1,0 1 0,0 0 1,0 0-1,0 0 1,1 0-1,-1 0 0,0 0 1,0 0-1,0 0 0,0 0 1,0 0-1,0 0 1,0 0-1,0 0 0,0 0 1,0 0-1,0 0 1,0 0-1,0 0 0,0 0 1,0 0-1,0 0 0,0 0 1,0 0-1,0 0 1,0 0-1,0 0 0,1 0 1,-1 0-1,0 0 1,0 0-1,0 0 0,0 0 1,0 0-1,0 0 0,6-9 180,34-53 109,-26 39-310,0 1 0,2 0 0,28-30 0,-13 25-187,36-26 1,-48 39 153,-15 11-56,-4 2 77,1 1 0,0-1 0,0 0 1,0 0-1,0 1 0,0-1 0,0 0 0,0 1 1,0-1-1,0 1 0,0-1 0,1 1 1,-1 0-1,0-1 0,0 1 0,0 0 1,1 0-1,-1 0 0,0 0 0,0 0 1,2 0-1,-2 0 31,-1 1 1,0-1-1,0 1 1,1-1-1,-1 0 1,0 1-1,0-1 1,0 1-1,0-1 1,1 1-1,-1-1 1,0 1-1,0-1 1,0 0-1,0 1 1,0-1-1,0 1 1,0-1-1,0 1 1,0-1 0,-1 1-1,1-1 1,0 1-1,-5 19 104,3-13-162,1-2 18,-6 22-73,-4 34 1,10-54 90,1 1 0,-1-1 1,2 0-1,-1 1 0,0-1 1,1 0-1,1 1 0,-1-1 1,1 0-1,3 7 1,-2-7 36,1 1 1,0-1-1,0-1 1,0 1-1,10 11 1,-12-16 1,0 0 0,0 0 0,1 0 0,-1-1 1,0 1-1,1-1 0,-1 1 0,1-1 0,0 0 0,-1 0 1,1 0-1,0 0 0,0-1 0,-1 1 0,1-1 0,0 1 1,0-1-1,0 0 0,5-1 0,0 0 43,0-1 0,-1 0 0,1 0 0,-1 0 0,1-1 0,-1 0 0,0-1 0,11-7 0,4-4 59,24-23 0,-18 14-106,153-145 39,-162 150-6,-8 4 168,-14 16-295,-7 8-63,-3 6 24,1 1-1,0 0 0,1 1 0,1 0 1,1 1-1,0 0 0,1 0 0,1 1 0,1 0 1,1 0-1,-6 36 0,11-50 132,-1 0-1,1 1 1,0-1-1,0 1 1,1-1-1,0 0 1,1 6-1,-2-10-3,1 0-1,-1 0 1,0 0 0,1 0-1,-1 0 1,1 0 0,-1 0-1,1 0 1,0-1 0,-1 1-1,1 0 1,0 0 0,-1-1-1,1 1 1,0 0 0,0-1-1,0 1 1,-1-1 0,1 1-1,0-1 1,0 1 0,0-1-1,0 0 1,0 1 0,0-1-1,0 0 1,0 0 0,0 0-1,0 0 1,0 0 0,0 0-1,0 0 1,0 0 0,0 0-1,0 0 1,0 0 0,0-1-1,0 1 1,0 0 0,0-1-1,0 1 1,0-1 0,1 0-1,1-1 39,0 0 0,0 0-1,0 0 1,0 0 0,0-1-1,-1 1 1,1-1 0,-1 0-1,1 0 1,-1 0 0,0 0-1,3-6 1,2-5 104,9-26 0,-9 22-52,17-57 53,2-4-591,-24 74-32,-2 7 153,-5 14 11,-5 15 130,-18 105 99,17-76 176,-33 105 0,39-151-112,-4 13 123,-2-1 1,0 0-1,-27 45 0,20-43 129,12-18 44,0 0 1,-1 0-1,-12 13 0,18-22-284,1-1 0,0 0 0,-1 1 0,1-1 0,0 0 0,0 1 0,-1-1 0,1 0 0,-1 0 0,1 1 0,0-1 0,-1 0 0,1 0 0,-1 0 0,1 0 0,0 0 0,-1 1 0,1-1 0,-1 0 0,1 0 0,0 0 0,-1 0 0,1 0 0,-1 0 0,1 0 0,-1 0-1,1-1 1,0 1 0,-1 0 0,1 0 0,-1 0 0,1 0 0,0-1 0,-1 1 0,1 0 0,-1 0 0,1 0 0,0-1 0,-1 1 0,1 0 0,0-1 0,0 1 0,-1 0 0,1-1 0,0 1 0,0 0 0,-1-1 0,1 1 0,0-1 0,0 1 0,0 0 0,0-1 0,0 1 0,0-1 0,-1 0 0,1-1-39,-1 0-1,1 0 1,-1 0 0,1 0 0,0 0 0,0-1-1,0 1 1,0 0 0,0 0 0,0 0 0,0 0-1,2-3 1,2-5-69,0 0 1,1 0-1,1 1 0,0 0 0,10-12 1,41-43-236,-18 22 177,236-267 302,-154 191-10,-8 11 212,-94 86-321,0-1 0,-2-1-1,23-37 1,-27 35 29,-1-1 0,-2-1 0,10-31-1,15-89-40,-32 138-39,-1-1 1,-1-1-1,0 1 0,0 0 1,-1 0-1,0 0 0,-3-16 1,3 25-3,0 1 1,0-1 0,0 0-1,0 1 1,-1-1 0,1 1-1,0-1 1,0 0 0,-1 1-1,1-1 1,-1 1 0,1-1-1,0 1 1,-1-1 0,1 1-1,-2-1 1,2 0 15,0 1 1,-1 0-1,1 0 0,0 0 0,-1 0 1,1 0-1,0 0 0,-1 0 1,1 0-1,-1 0 0,1 0 1,0 0-1,-1 0 0,1 0 0,0 0 1,-1 0-1,1 0 0,0 1 1,-1-1-1,1 0 0,0 0 0,-1 1 1,-1 0-34,0 1 0,0-1 1,1 1-1,-1 0 0,1 0 1,-1 0-1,1 0 0,-2 2 0,-15 32-59,2 0 0,-19 59-1,-8 23 257,5-15-186,12-30 46,22-60 18,0 0 0,1 0-1,0 0 1,1 1 0,1-1-1,0 0 1,1 1 0,1-1-1,0 1 1,0-1 0,1 0 0,1 0-1,0 0 1,1 0 0,1 0-1,0 0 1,0-1 0,10 16-1,-12-24 9,-1-1 0,1 1-1,0-1 1,1 1 0,-1-1-1,0 0 1,1 0 0,0 0-1,-1-1 1,1 1 0,0-1-1,1 0 1,-1 0 0,0 0-1,0-1 1,1 0 0,-1 1-1,7-1 1,-6 0 10,0-1 0,0 0 1,0 0-1,1-1 0,-1 0 0,0 0 0,0 0 0,0 0 1,0-1-1,-1 0 0,1 0 0,0 0 0,-1-1 1,1 0-1,-1 1 0,6-6 0,9-9 162,0-2 0,-1 0-1,-1-1 1,27-42 0,-39 54-93,-1 0 0,7-16 1,-9 21-102,-1 0 0,0-1 0,0 1 0,0 0 0,-1-1 0,1 1 0,-1 0 0,0-1 1,0 1-1,0-6 0,-1 9-21,1-1 0,0 0 0,0 0 0,0 1 0,-1-1 0,1 0 0,0 1 0,-1-1 0,1 0 0,-1 1 0,1-1 0,-1 1 0,1-1 0,-1 1 0,1-1 0,-1 1 0,1-1 1,-1 1-1,0-1 0,1 1 0,-1 0 0,0-1 0,-1 1 0,1-1-14,-1 1 0,0 0 0,0-1 0,0 1-1,0 0 1,0 0 0,0 1 0,1-1 0,-4 1 0,-2 0 1,1 2-1,-1-1 1,0 1-1,-6 3 0,10-4 30,1-1 0,-1 1 0,0 0 0,0 0 0,1 1 0,-1-1 0,1 1 0,0-1 0,0 1 0,0 0 0,0-1 0,-3 7 0,5-7 0,-1-1 0,1 0 0,-1 1 0,1-1 0,0 1 0,0-1 0,0 1 0,-1-1 0,1 1 0,1-1 0,-1 0 1,0 1-1,0-1 0,0 1 0,1-1 0,-1 1 0,1-1 0,-1 0 0,1 1 0,0-1 0,-1 0 0,1 1 0,0-1 0,0 0 0,0 0 0,0 0 0,0 0 0,0 0 0,0 0 0,0 0 0,1 0 0,-1 0 0,2 0 0,5 3 12,-1 0-1,1 0 0,0-1 1,1 0-1,-1-1 1,1 1-1,8 0 1,63 4 79,-69-7-67,10 2-341,1-2 1,-1 0 0,0-2-1,35-6 1,-31-3-4090,-16 10 2491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27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79 5408,'-33'-25'2432,"33"22"-2112,5-2-384,4 1-32,19-10-160,10 7 128,24-7-128,-1 7 128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32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1075 3136,'-2'1'71,"2"-1"-20,-1 0 0,1 0 0,-1 0 0,1 0 0,-1 0 0,1 0 0,-1 0 0,1 0 0,-1 0 0,1 0-1,-1 1 1,1-1 0,-1 0 0,1 0 0,0 1 0,-1-1 0,1 0 0,-1 1 0,1-1 0,0 0 0,-1 1 0,1-1-1,-2 8 3108,17-32-854,20-30-849,34-47-281,-32 51-669,-22 28-250,1 0 0,1 2 0,30-30 0,-31 36-157,-9 7-94,0 1 0,0 0 1,1 0-1,-1 1 0,1 0 1,13-6-1,-19 10 3,-1 1 0,1 0 0,-1 0 0,1 0 0,-1 0-1,1 0 1,-1 0 0,1 0 0,-1 1 0,1-1 0,-1 0 0,1 1-1,-1-1 1,0 1 0,1 0 0,-1-1 0,0 1 0,1 0 0,-1 0-1,0 0 1,0 0 0,0 0 0,0 0 0,0 0 0,0 0 0,0 0-1,1 2 1,4 5 85,0 1-1,8 16 0,-12-20-39,2 4 30,0 2 1,0-1-1,-1 0 1,-1 1 0,0-1-1,0 1 1,-1 0 0,0 0-1,-1 15 1,-1-6 106,-1 1 0,-1 0-1,-1-1 1,-7 21 0,9-35-82,0 1-1,0-1 0,-1 0 1,0 0-1,0 0 1,0 0-1,-1-1 0,0 1 1,0-1-1,0 0 1,-6 5-1,7-8-55,0 1 0,-1-1 0,1 0 0,-1 0 0,0 0 1,1-1-1,-1 1 0,0-1 0,0 0 0,0 0 0,0 0 0,0 0 0,0-1 0,0 0 0,0 0 0,0 0 0,0 0 1,0-1-1,-4 0 0,-8-3-41,0-1 0,0-1 0,1 0 0,0 0 0,1-2 0,-1 0 0,1-1 0,-17-13 0,30 21-44,0 0-1,0 0 0,-1 0 0,1 0 0,0 0 0,0 0 0,0 0 1,0 0-1,0 0 0,1-1 0,-1 1 0,0 0 0,0-3 0,0 3 13,1 1 0,0 0 0,0-1 0,0 1 0,0 0 0,0-1 0,0 1 0,0-1 0,1 1 0,-1 0 0,0-1 0,0 1 0,0 0 0,0-1 0,0 1 0,0 0-1,1-1 1,-1 1 0,0 0 0,0-1 0,1 1 0,-1 0 0,1-1-15,0 0 0,0 1 0,0-1 0,0 1 0,0-1 0,0 1 0,0-1 0,0 1 0,0 0 0,1 0 0,0-1-1,10-1-30,1 1-1,0 1 0,-1-1 1,1 2-1,-1 0 0,1 0 1,15 5-1,5 2 205,1 0-1,1-2 1,-1-2-1,65 0 0,-93-5-65,-1 1 0,1-1 0,-1-1 0,1 1 0,-1-1-1,0 0 1,0 0 0,0 0 0,0-1 0,0 0 0,-1 0-1,1 0 1,5-6 0,3-4 84,-1 0 0,19-27 0,-1 2 54,-27 35-178,12-15-57,1 1-1,33-29 0,-28 28 42,-11 10-117,0 0 0,20-12 0,-27 18 92,0 1 0,1-1-1,-1 1 1,1-1 0,-1 1 0,1 1-1,-1-1 1,1 0 0,0 1-1,-1-1 1,1 1 0,0 0 0,0 1-1,3 0 1,42 4-22,-33-3 1613,-42-1-1612,0 1 0,0 1 0,0 1 0,1 1 0,-1 2 0,-35 13 0,54-17-3,0 0 1,1 1 0,-1-1-1,1 1 1,0 1 0,0-1-1,0 1 1,-5 6-1,9-8 19,-1-1 0,1 1 0,0 0 0,0 0 0,0 0 0,1 0 0,-1 0 0,1 0 0,0 0 0,-1 0 0,1 1 0,1-1 0,-1 1 0,0-1 0,1 0 0,0 1 0,0-1 0,0 1 0,1 5 0,0 1 31,1 1 0,1-1-1,0 0 1,0 0 0,1-1-1,0 1 1,8 13 0,-9-19-5,-1 1 1,1-1-1,0 0 1,1 0-1,-1 0 1,1 0-1,0-1 0,-1 1 1,2-1-1,-1 0 1,0 0-1,1 0 1,-1-1-1,1 1 1,0-1-1,-1-1 1,1 1-1,0 0 0,0-1 1,0 0-1,1 0 1,-1-1-1,0 0 1,0 0-1,9 0 1,16-5 90,-1-1 0,1-1 0,36-14 0,-43 14-57,153-62-98,-149 57 56,-2 1 8,36-21 0,-22 11 20,1 1 0,79-28 0,-101 40-115,-18 8 95,0 0 1,0-1-1,0 1 0,0 0 0,1 0 1,-1 0-1,0 0 0,0 0 1,0 0-1,0-1 0,0 1 0,0 0 1,0 0-1,0 0 0,0 0 1,0 0-1,0-1 0,0 1 0,0 0 1,0 0-1,0 0 0,0 0 1,0-1-1,0 1 0,0 0 0,0 0 1,0 0-1,0 0 0,0 0 0,0-1 1,0 1-1,0 0 0,0 0 1,-1 0-1,1 0 0,0 0 0,0 0 1,0 0-1,0-1 0,0 1 1,0 0-1,0 0 0,-1 0 0,1 0 1,0 0-1,0 0 0,0 0 1,0 0-1,0 0 0,-1 0 0,1 0 1,0 0-1,0 0 0,0 0 1,-1 0-1,0-1 0,0 1 0,0-1 1,0 1-1,0 0 0,0-1 1,0 1-1,0 0 0,0 0 1,0 0-1,0 0 0,0 0 0,-1 0 1,0 0-1,-11 3-56,1 1 0,-1 0 0,1 1 0,0 0 0,1 1 0,-1 0 0,1 1 0,0 0 0,1 1 0,-1 0 0,2 1 0,-1 0 0,1 0 0,1 1 1,0 0-1,0 0 0,1 1 0,0 0 0,1 1 0,-6 13 0,10-19 43,0 0 1,0 1 0,1-1-1,0 1 1,0 0 0,0-1-1,1 1 1,0 0 0,0-1-1,1 1 1,0 0 0,0-1-1,1 1 1,-1-1 0,4 8-1,-4-13 16,-1 0-1,1 0 0,-1 1 1,1-1-1,-1 0 0,1 0 0,0 0 1,0 0-1,0 0 0,0 0 0,0 0 1,0 0-1,0 0 0,0 0 1,0 0-1,0 0 0,0-1 0,1 1 1,-1-1-1,0 1 0,3 0 0,-3-1 6,1 0 0,-1 0 0,1 0-1,-1-1 1,1 1 0,-1-1-1,0 1 1,1-1 0,-1 1-1,1-1 1,-1 0 0,0 1-1,0-1 1,1 0 0,-1 0-1,2-2 1,4-4 42,0-2-1,0 1 1,0-1 0,6-12 0,7-14 34,-2 0 1,-2-1 0,16-51-1,-31 85-119,-1 0-1,0 1 1,1-1-1,-1 0 1,0 1-1,0-1 1,0 0-1,0-2 1,-3 0-404,-3 8-235,4 1 617,-1-1 0,0 1 0,1 0 0,0 0 0,0 0 0,0 0 0,1 0 0,-1 1 0,1-1 0,1 0 0,-1 1 0,1-1 0,0 0 0,0 1 0,0-1 0,1 1 0,1 6 0,0-6 57,-1 0 1,1 0 0,0 0 0,1 0 0,-1-1 0,1 1 0,0-1 0,1 0 0,-1 1-1,1-2 1,0 1 0,0 0 0,0-1 0,1 0 0,6 5 0,-7-6 22,0-1 1,0 0 0,0-1-1,1 1 1,-1-1 0,0 1-1,1-1 1,-1-1 0,1 1-1,-1-1 1,1 1 0,-1-1-1,1-1 1,-1 1 0,1-1-1,-1 1 1,1-1 0,-1-1-1,7-1 1,5-4 39,0 0 0,0-1 0,22-15 0,5-4-54,-10 8 35,0-2 0,-2-2 0,56-50 0,-66 50-37,-2-1-1,0-1 1,-1 0 0,-2-2 0,19-37 0,-12 10 82,31-106-1,-41 118-73,-7 24-182,0 0-1,-1-1 1,-2 0-1,4-35 1,-7 54 150,0 0 0,0 0 1,0 0-1,0 0 0,0 0 0,0 0 1,-1 0-1,1 0 0,0 0 0,0 0 1,0 0-1,0 0 0,0 0 0,0 0 1,0 0-1,0 0 0,0 0 0,0 0 1,-1 0-1,1 0 0,0 0 1,0 0-1,0 0 0,0 0 0,0 0 1,0 0-1,0 0 0,0 0 0,0 0 1,0 0-1,-1 0 0,1 0 0,0 0 1,0 0-1,0-1 0,0 1 0,0 0 1,0 0-1,0 0 0,0 0 1,0 0-1,0 0 0,0 0 0,0 0 1,0 0-1,0 0 0,0 0 0,0-1 1,0 1-1,0 0 0,0 0 0,0 0 1,0 0-1,0 0 0,0 0 1,0 0-1,0 0 0,0 0 0,0-1 1,0 1-1,0 0 0,0 0 0,0 0 1,-5 10-235,-14 51-99,4 0 0,-9 66 0,16-83 117,5-24 156,-19 120-48,18-109 60,2 1 0,3 44 0,4-39 402,-5-36-320,0-1-1,0 1 1,1 0 0,-1-1-1,0 1 1,0-1 0,0 1-1,1-1 1,-1 1 0,0-1-1,0 1 1,1-1 0,-1 1-1,0-1 1,1 1 0,-1-1-1,1 1 1,-1-1 0,1 0-1,-1 1 1,0-1 0,1 0-1,0 1 1,-1-1 0,1 0-1,-1 0 1,1 1 0,-1-1-1,1 0 1,-1 0 0,1 0-1,0 0 1,-1 0 0,1 0-1,-1 0 1,1 0 0,0 0-1,-1 0 1,1 0 0,-1 0-1,1 0 1,-1-1 0,1 1-1,-1 0 1,1 0 0,0 0-1,-1-1 1,1 1 0,-1 0-1,1-1 1,3-2 74,0 1 1,0-1-1,0 0 0,5-6 1,40-41-24,-3-3 1,-3-1 0,46-75-1,-28 16-39,-8 14 2,98-158-121,-119 197-101,-21 35-91,-10 20-256,-6 8 117,-14 13-107,12-10 396,-5 5 86,1 0 0,0 0 0,-13 19 0,1 4 132,2 2 0,2 0 0,1 1 0,-17 51 0,-1 8 202,-44 127-52,74-203-186,1 1 0,0 0 0,2 0-1,-2 31 1,8-7 52,-2-42-121,-1 1-1,1-1 1,0 0 0,0 0-1,0 1 1,0-1 0,0 0-1,1 0 1,-1 0 0,1 0-1,0 0 1,0-1 0,3 4-1,-1-1 34,0 0-1,1-1 0,-1 0 0,1 0 1,0 0-1,9 5 0,-4-5 11,0 0 1,-1 0-1,1-1 0,0-1 0,1 0 0,-1 0 1,0 0-1,0-2 0,19 0 0,-15 0 23,0-2-1,0 0 0,0 0 0,0-2 1,-1 1-1,22-10 0,-22 6 22,0 0-1,0 0 1,-1-1-1,0-1 1,0 0-1,-1 0 1,-1-1 0,1-1-1,-1 0 1,16-24-1,-24 31-59,0 0 0,0 0-1,0-1 1,0 1-1,-1-1 1,0 0 0,1-7-1,-1 9-32,-1 0 0,0 0-1,1 0 1,-2 0 0,1 0-1,0 0 1,0 0-1,-1 0 1,0 0 0,0 0-1,0 0 1,-2-6 0,2 8-12,0 1 0,0-1 0,0 0 0,0 0 1,0 0-1,0 1 0,0-1 0,0 0 0,0 1 0,0-1 0,0 1 1,-1-1-1,1 1 0,0 0 0,0-1 0,0 1 0,-1 0 1,1 0-1,0 0 0,0 0 0,-1 0 0,1 0 0,0 0 1,0 1-1,-1-1 0,1 0 0,-1 1 0,-3 1-83,0-1 0,0 1 0,1 0 0,-9 4 0,4 1 18,-1 0 0,1 1 0,1 0 0,0 0 0,0 1 0,0 0 0,-7 13 0,12-15 88,0-1 0,1 1 0,0 0-1,1 0 1,-1 0 0,2 0 0,-1 0-1,1 1 1,0-1 0,0 0 0,1 0-1,-1 0 1,2 0 0,3 13-1,-3-15 22,-1-1-1,1 0 0,0 1 1,0-1-1,1 0 0,-1 0 1,1-1-1,0 1 0,0-1 1,0 1-1,1-1 0,-1 0 1,6 3-1,-7-4 16,1 0 0,0-1-1,-1 0 1,1 0 0,0 0 0,0 0 0,0 0-1,0 0 1,0-1 0,0 1 0,0-1 0,0 0-1,0 0 1,0 0 0,0 0 0,0-1-1,0 1 1,0-1 0,0 0 0,0 0 0,3-1-1,8-6 33,-1 0-1,0-1 0,0 0 0,-1-1 0,20-21 0,-25 25-36,116-125 597,-115 123-652,-7 7 1,1 1 1,-1-1 0,0 0 0,0 0-1,0 0 1,0 0 0,0 0 0,0 0-1,-1 0 1,1 0 0,0 0 0,0-1-1,-1 1 1,1 0 0,0-3 0,0 3 4,0 0 0,0 0 1,0 0-1,0 0 0,0 1 1,0-1-1,1 0 0,-1 0 1,0 1-1,0-1 0,1 1 1,-1-1-1,0 1 0,3-1 1,23-5-92,16 6 32,-20 0-62,-21 0 143,0 0-1,1 0 0,-1 1 0,0-1 1,1 0-1,-1 1 0,0 0 0,0-1 1,0 1-1,1 0 0,-1 0 0,0 0 1,0 0-1,0 0 0,0 1 0,-1-1 1,1 1-1,3 3 0,-3-3 9,-1 1 0,1-1 0,-1 1 0,1 0 0,-1-1-1,0 1 1,0 0 0,0 0 0,-1 0 0,1 0 0,-1 0 0,0 0 0,1 5-1,-2 1-6,2 0 0,-1-1 0,1 1-1,1 0 1,0-1 0,3 11 0,-4-16 12,0 0 1,1 0-1,0 0 1,-1 0-1,1 0 1,0 0-1,0 0 1,1-1-1,-1 1 0,0-1 1,1 1-1,0-1 1,-1 0-1,1 0 1,0 0-1,0 0 1,0-1-1,5 3 1,-2-3 31,0 0 1,0 1-1,0-2 1,0 1-1,-1-1 1,1 0 0,0 0-1,0-1 1,0 1-1,0-1 1,0-1-1,0 1 1,0-1-1,-1 0 1,1 0 0,5-4-1,11-5 79,-1-2 0,30-22 0,-51 35-124,12-9 38,0-1-1,0 0 0,11-14 1,-19 13-218,-3 8 8,-1 5 12,0 1 155,0 0 0,-1 1 0,0-1 1,0 0-1,-2 7 0,2-7-2,0 0 1,0 0-1,0 1 0,0-1 0,0 7 0,1-4 29,1 1-1,0-1 0,0 0 1,0 1-1,1-1 0,0 0 1,0 0-1,1 0 0,0 0 1,0 0-1,7 10 0,-10-16-7,0 1 0,0-1 0,1 1 0,-1-1-1,0 1 1,1-1 0,-1 1 0,1-1 0,-1 0-1,1 1 1,-1-1 0,0 0 0,1 1 0,-1-1-1,1 0 1,-1 0 0,1 1 0,0-1 0,-1 0-1,1 0 1,-1 0 0,1 0 0,-1 0 0,1 0-1,0 0 1,-1 0 0,1 0 0,0 0 0,16-9 342,-11 6-387,18-14 82,31-28 0,-38 29-64,0 2-1,1 1 0,35-21 1,-51 34-1,0-1 0,0 0 0,-1 0 0,1 1 0,0-1 0,0 1 0,0 0 0,0 0 0,4-1 0,-5 1 14,-1 1-1,1-1 1,-1 0 0,0 0-1,1 0 1,-1 0 0,1 0-1,-1 1 1,1-1 0,-1 0-1,1 0 1,-1 1 0,1-1-1,-1 0 1,0 1 0,1-1-1,-1 0 1,0 1 0,1-1-1,-1 0 1,0 1 0,0-1-1,1 1 1,-1-1 0,0 1-1,0-1 1,0 1 0,1-1-1,-1 1 1,0-1 0,0 1-1,0-1 1,0 1 0,0-1-1,0 1 1,0-1 0,0 1-1,0-1 1,0 1 0,-1-1-1,1 1 1,0-1 0,0 1-1,-1 0 1,-1 12 84,1-9-89,0 0 0,0 1 0,0-1-1,0 0 1,-1 0 0,-3 7 0,3-8 39,0-1 0,1 1 0,-1-1 1,1 1-1,0 0 0,-1 0 0,1 0 0,0 0 0,0 5 0,1-8-28,0 0 0,0 0 0,0 0 0,0 0 0,0 1-1,1-1 1,-1 0 0,0 0 0,0 0 0,0 0 0,1 0-1,-1 0 1,0 0 0,0 1 0,0-1 0,1 0 0,-1 0-1,0 0 1,0 0 0,1 0 0,-1 0 0,0 0 0,0 0 0,0 0-1,1 0 1,-1 0 0,0 0 0,0-1 0,1 1 0,-1 0-1,0 0 1,0 0 0,0 0 0,1 0 0,9-4 29,53-20 1,-11 6-56,-31 10-2,0 2-1,31-5 0,-33 7 27,-15 3-55,0 0 0,0 1 0,-1-1 0,1 1 0,7 1 0,-10-1 50,0 0 1,-1 0 0,1 0 0,0 0 0,0 0-1,0 1 1,-1-1 0,1 0 0,0 1-1,0-1 1,-1 0 0,1 1 0,0-1-1,-1 1 1,1-1 0,0 1 0,-1 0 0,1-1-1,-1 1 1,1-1 0,-1 1 0,1 0-1,-1 0 1,0-1 0,1 1 0,-1 0 0,0 0-1,1-1 1,-1 1 0,0 0 0,0 0-1,0 0 1,0-1 0,0 2 0,0 4-6,-1 0-1,0-1 1,-1 1 0,1-1 0,-5 11 0,2-8-6,2 0 0,-4 13 0,5-18 9,1-1 0,0 0 0,0 0 0,0 1 0,0-1 0,0 0 0,0 1 0,1-1 0,-1 0 0,1 0 0,-1 1 0,1-1 0,0 0 0,1 2 0,-1-2 13,1 0-1,-1 0 0,1-1 1,-1 1-1,1-1 0,0 1 1,-1-1-1,1 0 1,0 0-1,0 0 0,0 0 1,0 0-1,0 0 0,0 0 1,0 0-1,1-1 0,-1 0 1,0 1-1,4-1 0,2 1 18,0-1 0,0 0-1,0-1 1,9-1-1,9-4-26,-1-1-1,-1-1 0,31-15 1,-10 4-222,-11 4 294,64-40 0,-80 39-120,-18 16 43,0 0 0,0 0 0,0 0 0,0 0 0,0 0-1,1 0 1,-1 0 0,0-1 0,0 1 0,0 0 0,0 0 0,0 0 0,0 0-1,0 0 1,0 0 0,0-1 0,0 1 0,1 0 0,-1 0 0,0 0 0,0 0-1,0 0 1,0-1 0,0 1 0,0 0 0,0 0 0,0 0 0,0 0-1,0-1 1,0 1 0,0 0 0,0 0 0,0 0 0,-1 0 0,1 0 0,0-1-1,0 1 1,-12 4-216,-3 5 188,1 1 1,0 0-1,0 1 0,1 0 0,-13 14 0,22-20 7,0 0 0,1 1-1,-1-1 1,1 0 0,0 1 0,0 0 0,1 0-1,-1 0 1,1 0 0,-1 9 0,1-3 41,0 0 0,1 0 0,1-1 0,2 21 0,-2-31-2,0 0 0,0 1 1,0-1-1,0 0 1,0 0-1,0 0 0,1 1 1,-1-1-1,0 0 1,1 0-1,-1 0 0,1 0 1,0 0-1,-1 0 1,1 0-1,0 0 0,-1 0 1,1 0-1,0 0 1,0-1-1,0 1 0,0 0 1,0 0-1,2 0 1,-2-1 1,-1 1 0,1-1 1,-1 0-1,1 0 1,0 0-1,-1 0 0,1 0 1,0-1-1,-1 1 0,1 0 1,0 0-1,-1 0 1,1 0-1,0-1 0,-1 1 1,1 0-1,-1-1 1,2 0-1,-1 0 26,1 0 0,-1-1 0,1 1 0,-1-1 1,0 1-1,0-1 0,0 0 0,2-2 0,52-114 454,-30 60-457,-15 32-137,-9 17-29,-1 9 122,-1 0 1,1 0 0,0 0-1,-1 0 1,1 0-1,0 0 1,0 1 0,-1-1-1,1 0 1,0 0-1,-1 0 1,1 0 0,0 0-1,0 0 1,-1 1 0,1-1-1,0 0 1,0 0-1,-1 0 1,1 1 0,0-1-1,0 0 1,0 0-1,0 1 1,-1-1 0,1 0-1,0 1 1,0-1-1,-7 11-12,1-1 0,0 1-1,0 0 1,1 0 0,1 1-1,-4 13 1,5-16 18,-43 147-71,-29 77-60,6-77 213,53-124-27,-2-2-1,-37 51 0,45-69 31,0-1 0,-19 17 0,23-23-34,0-1-1,0 0 1,0 0 0,0 0 0,-1-1 0,1 0-1,-13 4 1,11-6-24,1 0 0,0 0 0,-1-1 0,1 0 0,0 0-1,-1-1 1,1 0 0,0 0 0,0-1 0,0 1 0,0-2 0,0 1-1,0-1 1,0 0 0,1 0 0,0-1 0,-1 0 0,1 0 0,0 0-1,1-1 1,-1 0 0,1 0 0,0-1 0,0 1 0,1-1 0,0 0-1,-7-12 1,7 11-72,1 0-1,0-1 0,0 1 0,0 0 1,1-1-1,0 1 0,0-1 1,1 0-1,0 0 0,1 1 0,0-1 1,0 0-1,2-13 0,0 15-13,0-1-1,0 0 0,1 1 1,0 0-1,1-1 1,-1 1-1,1 0 0,0 1 1,0-1-1,1 1 0,0 0 1,0 0-1,0 0 1,12-7-1,4-1-948,1 0-1,42-17 1,-29 15-790,46-23-3940,-48 24 3322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32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39 114 7296,'-38'-24'3328,"38"12"-2912,0 3 0,5 4-320,0-11-384,-1 7 160,6-3-256,-1 3 224,-4-3-3296,4 7 1888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33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20 161 6656,'-20'-8'3008,"36"8"-2624,-2 0 1408,5 0-1056,23-9 768,6 5-864,37-13 64,10-1-416,27-15-32,0 12-160,11-8 351,-14 8-223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3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5 428 2912,'0'0'43,"0"0"0,0 0 0,0 0 0,0 0 0,0 0 86,0-1-86,-1 1 0,1 0 0,0 0 0,0 0 0,0 0 0,0 0 0,0 0 0,0 0 0,-1 0 0,1 0 0,0 0 0,0 0 0,0 0 0,0 0 0,0 0 0,-1 0 0,1 0 0,0 0 0,0 0 0,0 0 0,0 0 0,0 0 0,0 0 0,-1 0 0,1 0 0,0 0 0,0 0 0,0 0 0,0 0 0,0 0 0,0 0 0,-1 1 0,3 5 1681,8 9-203,-8-13-1423,0-1 1,-1 0-1,1 0 0,0 0 1,0 0-1,1 0 1,-1-1-1,0 1 0,0-1 1,0 1-1,0-1 1,0 0-1,1 0 1,-1 0-1,0 0 0,0 0 1,0 0-1,1 0 1,3-2-1,3-1 161,1 0-1,-1 0 1,10-6-1,4-3 25,-2-1-1,0-1 0,30-27 1,-35 27-26,-8 8-139,-2 0 1,1 0-1,-1-1 1,10-13-1,-15 19-101,0-1-1,0 1 1,0-1-1,0 0 1,0 0 0,0 0-1,0 0 1,0 1-1,-1-1 1,1 0 0,-1 0-1,1 0 1,-1 0 0,0 0-1,0 0 1,0-1-1,0 1 1,0 0 0,-1 0-1,1 0 1,0 0-1,-1 0 1,0 0 0,1 1-1,-2-4 1,0 3-22,1 0 0,-1 1 0,1-1 1,-1 0-1,1 1 0,-1-1 0,0 1 0,0 0 0,0 0 1,0 0-1,0 0 0,0 0 0,0 0 0,0 0 0,0 0 0,0 1 1,0-1-1,-1 1 0,1 0 0,0 0 0,0 0 0,-1 0 1,1 0-1,0 0 0,0 0 0,-3 1 0,-3 1-2,1 0 0,0 1 0,0-1-1,0 2 1,0-1 0,-10 6 0,12-5 50,-1 1 1,1-1 0,-1 1 0,1 0 0,0 0 0,1 1 0,-1-1 0,1 1-1,0 0 1,1 0 0,0 0 0,-1 1 0,2-1 0,-1 1 0,1-1 0,0 1 0,1 0-1,-1 0 1,1 0 0,1 0 0,-1 12 0,2-4 35,-1 0-1,2 0 1,0 0 0,1-1-1,0 1 1,1-1 0,1 0-1,0 0 1,1 0 0,1 0-1,10 15 1,-14-25-25,0 0 1,0-1-1,1 0 1,-1 1-1,1-1 0,0-1 1,0 1-1,0-1 1,0 1-1,0-1 0,1 0 1,-1 0-1,0-1 1,1 0-1,0 1 0,-1-1 1,1-1-1,0 1 1,-1-1-1,1 0 1,0 0-1,-1 0 0,9-2 1,-1 0 31,-1-1 1,1 0 0,-1 0-1,0-1 1,0-1-1,0 0 1,-1 0 0,15-11-1,3-5 67,0-1 0,40-43 0,40-60 49,-86 99-162,-14 17-181,0-1 0,11-16-1,-16 20 125,2-2 22,-5 8-6,0 0 0,0 0 0,0 0 0,0 0 0,0 0 0,0 0 0,0 0 0,0 0 0,0 0 0,0 0 0,0 0 0,0 0 0,0 0 0,0 0 0,1 0 0,-1 0 0,0 0 0,0 0 0,0 0 0,0 0 0,0 0-1,0 0 1,0 0 0,0 0 0,0 0 0,0 0 0,0 0 0,0 0 0,0 0 0,0 0 0,0 0 0,0 0 0,0 0 0,0 0 0,1 0 0,-1 0 0,0 0 0,0 0 0,0 0 0,0 0 0,0 0 0,0 0 0,0 0 0,0 0 0,0 0 0,0 0 0,0 0 0,0 0 0,0 0-1,0 1-211,0 4-86,-1 9 301,-4 25-1,2-23 51,-1 28 0,7 47 12,-2-71 21,1-1 1,1 0-1,1 1 0,10 28 1,-14-48-52,0 1-1,0 0 1,0 0 0,0-1-1,1 1 1,-1 0 0,0 0 0,1-1-1,-1 1 1,0 0 0,1-1-1,-1 1 1,1-1 0,-1 1 0,1 0-1,-1-1 1,1 1 0,-1-1-1,1 1 1,0-1 0,-1 0 0,1 1-1,0-1 1,-1 0 0,1 1 0,0-1-1,-1 0 1,2 1 0,-1-2-1,1 1 1,-1 0 0,0-1-1,0 1 1,0-1 0,1 1-1,-1-1 1,0 1-1,0-1 1,0 0 0,0 0-1,0 0 1,0 1 0,0-1-1,1-1 1,4-6 80,0 0 1,0-1-1,5-9 0,-11 18-109,25-49 134,-3-1 0,24-77-1,-32 72-628,-14 55 442,0 0 0,0 0 0,1 0 0,-1 0 0,0 0 0,0 0 0,1 0 0,-1 0-1,0 0 1,0 0 0,1 0 0,-1 0 0,0 0 0,0 0 0,1 0 0,-1 0 0,0 1 0,0-1 0,0 0 0,1 0 0,-1 0 0,0 0 0,0 0 0,0 1 0,0-1 0,1 0 0,-1 0 0,0 0 0,0 1 0,0-1 0,0 0 0,0 0 0,0 0 0,1 1 0,-1-1 0,0 0 0,0 0 0,0 1 0,13 18-306,-8-11 340,0-1 1,10 12 0,-9-14 69,1 0 0,0 0-1,1-1 1,-1 0 0,1 0 0,0-1-1,0 0 1,16 4 0,-10-4 59,0 0 0,0-1 0,0-1 0,21-1 0,-12-2 1,-1-1 0,1-1 0,-1-1 0,0-1 0,0-1 0,0-1 0,-1 0 0,0-2 0,-1-1 0,0 0 0,30-24 0,-48 33-85,0 0-1,0 0 0,0 0 0,0 0 1,0-1-1,-1 1 0,1 0 1,-1-1-1,0 0 0,1 1 0,-1-1 1,1-5-1,-2 7-49,1 0-1,-1 0 1,0 1 0,0-1-1,0 0 1,0 0 0,0 0-1,0 0 1,0 0 0,0 1-1,-1-1 1,1 0 0,0 0-1,0 0 1,-1 1-1,1-1 1,0 0 0,-1 0-1,1 1 1,-1-1 0,1 0-1,-1 1 1,1-1 0,-1 0-1,0 1 1,1-1 0,-1 1-1,0-1 1,1 1 0,-1-1-1,0 1 1,0 0 0,0-1-1,1 1 1,-1 0 0,0-1-1,0 1 1,0 0 0,1 0-1,-1 0 1,0 0 0,0 0-1,0 0 1,0 0 0,-1 0-1,-5 1-93,0 0 0,0 0 0,0 0-1,0 0 1,0 1 0,1 1-1,-9 3 1,-3 2-260,-23 16-1,35-20 356,1-1 0,0 2-1,1-1 1,-1 1 0,1-1 0,-1 1 0,1 0-1,1 1 1,-1-1 0,1 1 0,0-1 0,0 1-1,1 0 1,-1 0 0,1 0 0,1 1 0,-1-1-1,0 9 1,1-4 47,0 0 0,1-1 0,0 1 0,1 0 0,0-1 0,1 1 0,0-1 0,1 0 0,0 1 0,6 13 0,-6-17 45,1 0-1,0 0 0,0 0 1,1 0-1,-1-1 0,9 9 1,-11-14-37,-1 1 0,1 0 1,0-1-1,0 1 0,0-1 0,0 1 1,0-1-1,0 0 0,0 0 1,1 0-1,-1 0 0,0-1 0,0 1 1,1 0-1,-1-1 0,1 0 1,-1 1-1,0-1 0,1 0 0,-1 0 1,1-1-1,-1 1 0,0 0 0,4-2 1,2-1 37,-1 0 0,1-1 0,-1 0 0,1 0 0,-1-1 0,12-10 0,35-40 28,-17 17-75,-1 0 48,-28 28-135,2 0-1,-1 0 0,1 1 1,1 0-1,0 1 0,17-11 0,-27 19 58,-1 0 0,0 0-1,0 0 1,0 0 0,0 0-1,1 0 1,-1 0 0,0-1-1,0 1 1,0 0 0,0 0-1,1 1 1,-1-1 0,0 0-1,0 0 1,0 0 0,1 0-1,-1 0 1,0 0 0,0 0-1,0 0 1,0 0 0,0 0-1,1 0 1,-1 0 0,0 0-1,0 1 1,0-1 0,0 0-1,0 0 1,0 0 0,1 0-1,-1 0 1,0 1 0,0-1-1,0 0 1,0 0 0,0 0-1,0 0 1,0 1 0,0-1-1,0 0 1,0 0 0,0 0-1,0 0 1,0 1 0,0-1-1,0 0 1,0 0 0,0 0-1,0 0 1,0 1 0,0-1-1,0 0 1,-1 13-30,-16 79 194,-5 35-62,21-120-44,1-6-36,0 0-1,-1 0 1,1 0 0,0 1-1,0-1 1,0 0-1,0 0 1,0 0-1,0 0 1,0 1 0,0-1-1,0 0 1,0 0-1,1 0 1,-1 0-1,0 0 1,1 0 0,-1 0-1,1 0 1,0 0-1,-1 0 1,1 0-1,0 0 1,-1 0-1,2 1 1,-1-2-9,-1 0 0,0 0 0,0 1 0,0-1 0,1 0 1,-1 0-1,0 0 0,0 0 0,0 0 0,1 0 0,-1 0 0,0 0 0,0 0 0,0 0 0,1 0 0,-1 0 0,0 0 0,0 0 1,0 0-1,1 0 0,-1-1 0,0 1 0,0 0 0,0 0 0,1 0 0,-1 0 0,0 0 0,0 0 0,0 0 0,0-1 1,0 1-1,1 0 0,-1 0 0,0-1 0,8-9 280,-2 2-207,20-23-127,1 1 0,1 1 1,1 2-1,44-30 0,-48 38-5,2 2 0,0 1 0,35-15 0,-57 29 26,-4 1 12,0 1 0,1-1 0,-1 0-1,0 1 1,0 0 0,1-1 0,-1 1-1,1 0 1,2-1 0,-4 2 11,0-1 0,1 0 1,-1 1-1,0-1 0,1 0 0,-1 1 1,0-1-1,1 1 0,-1-1 0,0 0 0,0 1 1,0-1-1,1 1 0,-1-1 0,0 1 1,0-1-1,0 1 0,0-1 0,0 1 0,0-1 1,0 1-1,0-1 0,0 1 0,0-1 1,0 1-1,0-1 0,0 1 0,0-1 0,-1 1 1,1-1-1,-1 2 0,0 5 25,-3 14-56,1 0 1,0 1-1,2-1 0,1 37 0,0-57 33,1 10-25,1 0 1,-1 0-1,2 0 1,4 14-1,-6-23 41,-1 0 0,1 0-1,0 1 1,0-1-1,1 0 1,-1 0 0,0 0-1,1 0 1,-1 0-1,1 0 1,0-1 0,-1 1-1,1 0 1,0-1-1,0 1 1,0-1 0,0 0-1,1 0 1,-1 0 0,0 0-1,0 0 1,1 0-1,-1 0 1,0-1 0,1 1-1,-1-1 1,4 0-1,-4 0 5,1 0-1,-1-1 1,1 1-1,-1-1 0,0 0 1,1 0-1,-1 0 1,0 0-1,0 0 0,1 0 1,-1 0-1,2-3 1,22-19 148,-24 21-159,23-26 103,-2-2 0,0 0 0,18-35 0,-11 18 65,8-17-168,53-124 0,-61 122 65,-19 29-359,-26 69 52,1-3 172,1 1-1,-12 42 0,19-48 78,1 0 0,2 0-1,0 1 1,1-1 0,2 37-1,2-47-2,-2-2 13,1 0 1,0 0-1,1 0 0,1 0 1,-1-1-1,2 1 1,5 12-1,-6-17 14,1-1 1,0 1-1,0-1 0,1 0 0,0 0 1,0 0-1,0-1 0,0 0 0,12 8 0,-13-10-31,0-1 0,0 0-1,1 0 1,-1 0-1,1 0 1,0-1 0,-1 0-1,1 0 1,0 0-1,0 0 1,0-1-1,0 0 1,-1 0 0,1 0-1,0 0 1,7-3-1,11-2-1006,0-1-1,-1-1 1,0-1-1,0-1 1,40-23-1,-38 18-486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0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 2656,'-21'-5'1531,"20"5"-1298,0 0-1,0 0 1,-1 0 0,1 0 0,0-1 0,-1 2 0,1-1 0,0 0 0,0 0 0,-1 0 0,1 1 0,0-1 0,0 0 0,-2 2 0,-5 0 491,6-2-481,-1 0-1,1 0 1,0 0-1,0 0 1,-1 1-1,1 0 1,-4 1 0,6-2-238,0 0 0,0 0 0,0 0 0,0 0 0,0 0 1,-1 0-1,1 0 0,0 0 0,0 0 0,0 0 0,0 0 1,0 0-1,0 0 0,0 0 0,0 0 0,0 0 0,0 0 1,0 0-1,0 0 0,0 0 0,0 0 0,0 1 0,0-1 1,0 0-1,0 0 0,0 0 0,0 0 0,0 0 0,0 0 1,0 0-1,0 0 0,0 0 0,0 0 0,0 0 0,0 0 0,0 0 1,0 0-1,0 0 0,0 1 0,0-1 0,0 0 0,0 0 1,0 0-1,0 0 0,0 0 0,0 0 0,0 0 0,0 0 1,0 0-1,0 0 0,0 0 0,0 0 0,0 0 0,0 0 1,0 0-1,0 0 0,0 0 0,0 0 0,0 0 0,0 1 1,0-1-1,1 0 0,-1 0 0,0 0 0,0 0 0,0 0 1,0 0-1,0 0 0,13 1 7,104 2 308,173-6 411,-285 1 65,-9 7-547,-1 0-245,0 0 0,0-1-1,-1 0 1,1 0 0,-9 4 0,4-2 16,-26 16 340,-52 36 208,73-46-460,7-6-95,-1 0 1,1 1-1,1 0 0,-1 1 0,1-1 0,0 1 0,-6 10 0,11-13 17,-1-1 0,0 0 0,0-1 0,0 1 0,0 0 0,0-1 0,-7 6 0,9-9 18,14-3-133,38-13-22,13-3-36,-56 17 122,0 1-1,1 0 1,-1 0-1,0 1 1,15 1-1,-20-1 20,-1 0 0,0 1 0,1-1 0,-1 1 0,0 0 0,0 0 0,1 0 0,-1 0 0,0 0 0,0 1 0,0-1 0,0 0 0,-1 1 0,1-1-1,0 1 1,2 3 0,-2-2 11,1 1 1,-1 0-1,0 0 0,0 0 0,0 0 0,-1 1 0,1-1 0,0 5 0,0 4 38,0 1 1,-1-1-1,-1 0 0,0 0 1,-2 14-1,1-16 11,-2 0 1,0 0-1,-6 16 0,-3 10 109,10-29-134,-1 1-1,0-1 1,-1 0 0,0 0-1,0-1 1,-1 1 0,0-1-1,0 0 1,-1 0 0,0 0-1,0-1 1,0 0 0,-1 0-1,0-1 1,-9 6 0,6-4 66,1 0 0,-1-1 0,0 0 0,-13 4 1,4-2 66,11-5-78,0 0 0,-1 0 0,-11 2 0,18-5-91,-1 0 0,0 1 0,1-1 0,-1 0 1,0-1-1,0 1 0,1 0 0,-1-1 0,0 1 0,1-1 0,-1 0 0,1 0 0,-1 0 0,-4-3 0,7 4-15,-1-1 0,0 1 0,1 0 0,-1-1 0,0 1 0,1-1 0,-1 1 0,1-1 0,-1 0 0,0 1 0,1-1 0,0 1 0,-1-1 0,1 0 0,-1 1 0,1-1 0,0 0 0,-1 0 1,1 1-1,0-1 0,0 0 0,0 0 0,0 1 0,0-1 0,0 0 0,0 0 0,0 0 0,0 1 0,0-1 0,0 0 0,0 0 0,0 1 0,0-1 0,1 0 0,-1 0 0,0 1 0,1-1 0,-1 0 0,1 1 0,-1-1 0,0 0 0,1 1 0,1-2 0,1-2-59,0 1 0,1 0 0,0 0 0,0 0 0,5-4 0,9-2-121,0 0 1,39-13-1,-38 15 114,-5 2 107,1 0 0,-1 1 0,1 1 0,0 0 0,29-1 0,-9 3-662,-13-2-2775,-11-3 1078,5-8-1909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39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96 7392,'-19'-7'2373,"19"6"-2344,0 1-1,0 0 1,0 0-1,0 0 1,0 0 0,0 0-1,0-1 1,0 1-1,0 0 1,0 0-1,0 0 1,0 0 0,0-1-1,0 1 1,0 0-1,0 0 1,0 0-1,0 0 1,0 0 0,0-1-1,0 1 1,0 0-1,0 0 1,1 0 0,-1 0-1,0 0 1,0 0-1,0-1 1,0 1-1,0 0 1,0 0 0,0 0-1,1 0 1,-1 0-1,0 0 1,0 0-1,0 0 1,0 0 0,0 0-1,1-1 1,-1 1-1,0 0 1,0 0 0,0 0-1,1 0 1,6-4 389,0 2 225,1 0-1,-1 0 0,1 1 0,0 0 0,-1 0 1,14 1-1,8-2 105,85-17 819,-39 5-1372,-7 2-394,62-8 313,-106 18-2070,40 1 1,-39 6-2273,-2 5 1317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3:39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25 10464,'-5'-12'4736,"1"8"-4096,-1-1 1311,10 10-767,28-13-10975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1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42 2240,'-3'-3'293,"2"2"-247,-9-10 4761,24 39-2311,8 52-1106,-8-22-758,17 52 293,52 158 507,-73-246-1238,1 0 0,2-1 0,16 23 0,-14-22 161,-15-21-285,1 0 0,0 0 1,0 0-1,0 0 1,-1 0-1,1 0 0,0-1 1,0 1-1,1 0 0,-1 0 1,0-1-1,0 1 1,0-1-1,2 2 0,-2-2-32,0 0-1,-1 0 0,1 0 1,-1 0-1,1 0 0,0 0 1,-1 0-1,1 0 0,0 0 1,-1-1-1,1 1 0,-1 0 1,1 0-1,-1 0 0,1-1 1,0 1-1,-1 0 0,1-1 1,-1 1-1,1 0 0,-1-1 1,1 1-1,-1-1 0,0 1 1,1-1-1,-1 1 0,0-1 1,1 1-1,-1-1 0,1 0 1,8-19 107,-2-1-1,0 0 1,0 0 0,5-42 0,-7 35-192,12-86-1,2-6-779,-19 118 737,2-12-381,0 11 138,1 7-106,5 22 335,0 0-1,-2 1 0,4 38 1,-6-39 42,1 14 139,0-3 144,1-1 1,12 36 0,-8-35-89,-7-23 68,1-1 0,8 20-1,-12-32-158,0 0-1,1 0 0,-1 0 0,0 0 1,1 0-1,-1 0 0,1-1 0,0 1 0,-1 0 1,1 0-1,0 0 0,-1-1 0,1 1 1,0 0-1,0-1 0,0 1 0,-1-1 0,1 1 1,0-1-1,0 1 0,0-1 0,0 0 1,0 1-1,0-1 0,0 0 0,0 0 0,0 1 1,0-1-1,0 0 0,0 0 0,0 0 1,0-1-1,0 1 0,0 0 0,0 0 0,0 0 1,0-1-1,0 1 0,0 0 0,0-1 1,0 1-1,0-1 0,0 0 0,1 0 0,4-4 113,-1 0 1,1 0-1,-1 0 0,9-11 0,-14 16-161,9-11 64,102-131 289,-79 98-364,34-64 1,3-32-239,61-103-219,-129 241 213,0 0-1,1 0 0,-1 0 0,1 0 1,-1 0-1,1 0 0,0 1 0,0-1 0,0 0 1,4-2-1,10 37-8750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17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1 224 5216,'3'-1'581,"0"1"1,0 0-1,0-1 1,-1 0 0,1 0-1,0 0 1,0 0-1,-1 0 1,4-3-1,3-1 31,-1-1 0,11-9 0,-7 4-370,-1 0 0,0 0-1,16-23 1,-23 28-117,-1-1 0,1 0 0,-1 0-1,0 0 1,0 0 0,1-9 0,-3 13-84,0 0 1,-1 1 0,1-1 0,-1 0 0,0 0 0,0 1 0,0-1 0,0 0 0,-1 0 0,1 1 0,-1-1 0,1 0 0,-1 1 0,0-1 0,0 1-1,0-1 1,0 1 0,-1-1 0,-2-3 0,4 6-49,-1-1 0,0 1 0,1-1 0,-1 1 0,0-1 0,0 1 0,0-1 0,1 1 0,-1-1 0,0 1-1,0 0 1,0 0 0,0 0 0,0-1 0,0 1 0,0 0 0,1 0 0,-1 0 0,0 0 0,0 0 0,0 1 0,0-1 0,0 0 0,0 0-1,0 0 1,0 1 0,1-1 0,-1 1 0,0-1 0,-1 1 0,-2 2-3,0-1 0,-1 1 0,-6 7 0,10-9 19,-5 5 64,0 0 0,1 1 1,0-1-1,0 1 0,0 0 1,1 0-1,0 1 0,-3 8 1,1-1 145,1 1 0,1 0 0,-3 17-1,5-25-73,2 0 0,-1 0-1,1 0 1,0 0-1,1 8 1,0-13-65,-1 0 0,1 1 0,0-1 0,0 0 0,0 0 1,0 0-1,0 1 0,1-1 0,-1-1 0,1 1 0,0 0 0,0 0 0,0-1 1,4 4-1,-1-1-8,1-1 1,0 0-1,0 0 1,1-1-1,-1 0 1,1 0-1,-1 0 1,1-1-1,11 3 1,-7-4 52,0 1 1,1-1-1,0-1 1,-1 0-1,15-2 1,-2-2-603,37-10 1,18-11-3920,-75 23 3995,25-6-1620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21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213 668 1728,'3'-2'273,"-2"2"-223,-1 0-1,0-1 1,1 1 0,-1 0-1,0 0 1,0 0 0,1 0-1,-1 0 1,0 0 0,1-1-1,-1 1 1,0 0 0,0 0-1,0 0 1,1-1 0,-1 1-1,0 0 1,0 0 0,0-1-1,1 1 1,-1 0 0,0 0-1,0-1 1,0 1 0,0 0-1,0-1 1,0 1-1,0 0 1,0-1 0,0 1-1,0 0 1,0 0 0,0-1-1,0 1 1,0 0 0,0-1-1,0 1 1,0 0 0,0-1-1,0 1 1,0 0 0,0 0-1,0-1 1,-1 1 0,1 0-1,0 0 1,0-1 0,-1 1-1,-2-9 717,2 5-554,1 3-82,0-1 0,-1 1 0,1-1-1,-1 1 1,1-1 0,-1 1 0,0 0 0,1-1 0,-1 1-1,0 0 1,0 0 0,0-1 0,0 1 0,0 0-1,0 0 1,0 0 0,0 0 0,-1 0 0,1 0-1,0 1 1,-1-1 0,1 0 0,-3 0 0,0 0 14,0 0-1,-1 1 1,1-1 0,-1 1 0,1 0 0,-1 0 0,0 1-1,1-1 1,0 1 0,-1 0 0,1 0 0,0 1-1,-1-1 1,1 1 0,-4 3 0,-8 3 99,2 2 0,-23 17 0,34-24-207,-2 0-17,1 1 0,-1 1 0,1-1 0,-1 1 0,2-1 0,-1 1 0,0 1 0,-3 5 0,6-9-4,0 0 1,0 1-1,1-1 0,-1 0 1,0 1-1,1-1 0,-1 1 1,1-1-1,0 0 0,0 1 1,0-1-1,0 1 0,0-1 1,1 1-1,-1-1 0,1 0 1,-1 1-1,1-1 0,0 0 1,0 0-1,0 1 0,0-1 1,2 2-1,1 2 69,0 0-1,1-1 1,-1 0 0,1 0 0,0 0 0,1 0-1,-1-1 1,1 1 0,0-2 0,0 1-1,0-1 1,13 5 0,-13-6-22,-1 0 0,1-1 0,0 0 0,0 0 0,0 0 0,-1-1-1,1 0 1,0 0 0,0-1 0,0 1 0,0-1 0,0-1 0,-1 1 0,1-1 0,10-4 0,5-5 117,-1-1-1,0 0 1,22-19 0,26-32 461,-67 61-625,1 2-26,-1-1 0,0-1 0,0 1 0,0 0 0,0 0-1,0 0 1,0 0 0,0-1 0,0 1 0,0 0 0,0-2 0,-14 21-1113,8-12 959,0 0 0,1 0 0,-7 13 0,9-17 162,1 1 1,0 0-1,0 0 1,1-1-1,-1 1 1,0 0-1,1 0 1,0 0-1,0 0 1,0 0 0,0 0-1,0-1 1,0 1-1,1 0 1,0 4-1,0-4 29,1 1 0,-1-1 0,1 0 0,-1 1 0,1-1 0,0 0 0,0 0 0,1 0 0,-1 0-1,1-1 1,-1 1 0,6 3 0,-3-2 21,0-1 0,0 0 0,1 0 0,-1-1 0,1 1 0,-1-1 1,8 1-1,-1 0 55,0-1 1,1-1 0,-1 0 0,0 0 0,1-1 0,-1-1-1,13-2 1,-14 1 22,-1 0-1,1-1 1,-1 0 0,13-6-1,-19 8-53,-1-1-1,1 0 1,-1 0-1,1 0 1,-1-1-1,0 1 0,0-1 1,0 0-1,0 0 1,-1 0-1,1 0 1,-1-1-1,1 1 1,1-4-1,-3 5-60,-1 1 0,1-1 1,-1 0-1,1 1 0,-1-1 0,0 1 0,1-1 0,-1 0 0,0 1 0,0-1 1,0 0-1,0 1 0,-1-1 0,1 1 0,0-1 0,-1 0 0,1 1 1,-2-3-1,1 1-1,-1 0 1,0 0-1,0 1 1,0-1 0,0 1-1,0-1 1,0 1-1,-1 0 1,-2-2 0,-3-2-53,0 1 0,-1 0 0,0 0 1,0 1-1,-14-4 0,13 6-70,0 0 0,-1 1 0,1 0 0,-1 1 0,1 0-1,0 1 1,-20 3 0,20-3-32,2-1 31,-12 1-190,20-1 299,-1 0-1,1 1 1,0-1-1,0 0 0,-1 0 1,1 0-1,0 0 0,-1 0 1,1 0-1,0 0 1,0 1-1,-1-1 0,1 0 1,0 0-1,0 0 0,0 1 1,-1-1-1,1 0 1,0 0-1,0 1 0,0-1 1,0 0-1,-1 0 1,1 1-1,0-1 0,0 0 1,0 0-1,0 1 0,0-1 1,0 0-1,0 1 1,0-1-1,0 0 0,0 1 1,0-1-1,0 0 0,0 0 1,0 1-1,0-1 1,0 0-1,0 1 0,0-1 1,0 0-1,1 0 1,-1 1-1,0-1 0,0 0 1,0 0-1,0 1 0,1-1 1,-1 0-1,0 1 6,1-1-1,-1 1 1,1-1 0,-1 1-1,0-1 1,1 0 0,-1 1-1,1-1 1,-1 0 0,1 1-1,-1-1 1,1 0-1,0 0 1,-1 1 0,1-1-1,-1 0 1,1 0 0,-1 0-1,1 0 1,0 0 0,-1 0-1,2 0 1,16-3 72,-6 1 30,108-19 325,-29 5-390,-30 3-145,-44 9 105,1 0 1,0 1-1,0 1 1,-1 1-1,27 0 1,-42 2 16,0-1 1,-1 0 0,1 0-1,0 1 1,0-1-1,-1 1 1,1-1 0,0 1-1,-1 0 1,1-1-1,0 1 1,-1 0 0,1 0-1,-1 0 1,1 1-1,-1-1 1,0 0-1,0 0 1,1 1 0,-1-1-1,0 1 1,0-1-1,0 1 1,0-1 0,-1 1-1,2 3 1,-1 0 19,0-1 1,0 1-1,-1 0 1,0 0-1,0 0 0,0 0 1,-1 0-1,-1 7 1,2 7 133,1-4 997,0-16-1097,1 0 1,-1 1-1,1-1 0,-1 0 0,0 0 1,1 0-1,-1 0 0,0 0 0,0 0 1,1 0-1,-1 0 0,1-3 0,3-2 5,15-10-344,0 1 1,1 0-1,37-19 0,-56 33 239,-1 1 0,0-1-1,0 1 1,1-1 0,-1 1-1,0-1 1,1 1 0,-1 0-1,0 0 1,1 0 0,-1 0-1,0-1 1,1 2 0,-1-1-1,0 0 1,1 0 0,-1 0-1,0 1 1,1-1 0,-1 1-1,0-1 1,1 1 0,-1-1-1,0 1 1,2 1 0,1 2 10,1 0 0,-1 0 0,0 0 1,7 10-1,-9-11 59,0 1 0,1-1 0,-1 0-1,1 0 1,0 0 0,0 0 0,0 0 0,1-1 0,-1 1 0,5 1-1,-3-3 44,1 1-1,-1-1 1,1-1-1,-1 1 1,1-1-1,-1 0 0,1 0 1,-1-1-1,7 0 1,6-3 304,25-7 0,37-19 275,-70 25-634,1 0-1,-2 0 0,1-1 1,0-1-1,11-10 0,-15 11-31,9-7 16,0-1-1,-2-1 1,23-30-1,17-25-755,-53 69 714,1 1 0,-1-1-1,0 1 1,1-1 0,-1 1-1,0-1 1,1 1 0,-1 0-1,1-1 1,-1 1 0,1 0-1,-1-1 1,1 1 0,-1 0-1,1 0 1,-1-1 0,1 1-1,-1 0 1,1 0-1,-1 0 1,1 0 0,0-1-1,0 1 1,0 1 19,-1-1-1,1 0 1,-1 1 0,0-1 0,1 0-1,-1 1 1,1-1 0,-1 0-1,0 1 1,1-1 0,-1 1-1,0-1 1,1 1 0,-1-1-1,0 1 1,0-1 0,1 1 0,-1-1-1,0 2 1,2 4-12,-1 0 1,0 0-1,0 8 0,7 191 341,-8-198-222,0 0 1,0 0 0,-1 0 0,0 0-1,-3 9 1,4-15-46,-1 0 1,1 1-1,0-1 1,-1 0-1,1 0 1,-1 0-1,0 0 1,1 0-1,-1 0 1,0-1-1,1 1 0,-1 0 1,0 0-1,0 0 1,0-1-1,1 1 1,-1 0-1,0-1 1,0 1-1,0-1 1,0 1-1,0-1 1,0 1-1,-1-1 1,1 0-1,0 0 0,0 1 1,0-1-1,0 0 1,0 0-1,0 0 1,-1 0-1,1 0 1,0-1-1,0 1 1,0 0-1,0 0 1,0-1-1,0 1 1,-1-1-1,-41-20-99,31 15-270,-1-1 1,-14-4-1,15 11-260,9 1-100,11-1 225,18 1 426,1 2 0,42 9 0,-65-11 98,1-1-1,-1 1 1,1-1 0,7-1-1,-10 0-86,1 1 0,0-1 0,-1 1 0,1 0 0,-1 0 0,1 1 0,0-1 0,-1 0 0,1 1 0,-1-1 0,1 1 0,2 1-1,-4-1 36,-1-1 15,1 0-1,0 0 0,-1 0 0,1 0 0,-1 0 0,1 0 0,-1 0 0,1-1 1,0 1-1,-1 0 0,1 0 0,-1 0 0,1-1 0,-1 1 0,1 0 0,0-1 0,5-1 9,0 0 51,-1-1 0,1 1-1,-1-1 1,1 0 0,-1 0-1,0 0 1,0-1 0,0 1-1,-1-1 1,1-1-1,6-7 1,17-28 53,-16 22-167,14-16 1,-23 29-2,1 0 0,-1 0 0,0 0 0,4-9 0,2-4-362,-7 15 66,-2 7-167,-2 7 12,-15 35 144,10-31 393,1 1 0,1 0 0,0 0 0,1 0 1,1 1-1,-1 21 0,3-35-10,1 0 1,1-1 0,-1 1-1,0 0 1,1 0 0,1 4-1,-2-6-26,0-1-1,0 1 1,1-1 0,-1 1-1,1 0 1,-1-1-1,0 1 1,1-1-1,-1 1 1,1-1 0,-1 1-1,1-1 1,0 0-1,-1 1 1,1-1-1,-1 0 1,1 1-1,0-1 1,-1 0 0,1 0-1,0 0 1,-1 1-1,1-1 1,0 0-1,-1 0 1,1 0 0,0 0-1,-1 0 1,1 0-1,0 0 1,-1-1-1,1 1 1,0 0 0,0 0-1,34-11 215,0-1 0,52-25 0,20-8-444,-37 21 87,68-23-36,-118 42 145,-18 5-1,1 0 0,-1 0-1,0-1 1,1 1 0,-1-1-1,0 0 1,0 0 0,1 0-1,-1 0 1,2-1-1,0-3-357,-10 13 675,1-2-334,-1 0 0,1 0 0,-1 0 0,0-1 0,-8 6-1,-23 11 49,15-9-24,0 1-1,-25 20 1,23-10 177,23-22-184,-1 0 0,1 0 1,0-1-1,0 1 0,0 0 0,1 0 1,-1 0-1,0 0 0,1 0 0,-1 0 1,1 0-1,-1 1 0,1 1 0,0-4 21,0 1-1,1 0 1,-1-1-1,0 1 1,0 0-1,0-1 0,1 1 1,-1-1-1,0 1 1,1 0-1,-1-1 1,0 1-1,1-1 0,-1 1 1,1-1-1,-1 1 1,1-1-1,-1 1 1,1-1-1,-1 0 0,1 1 1,-1-1-1,1 0 1,0 0-1,-1 1 1,1-1-1,0 0 0,-1 0 1,1 0-1,0 0 1,-1 1-1,1-1 1,-1 0-1,1 0 0,0-1 1,-1 1-1,2 0 1,25-4 286,-26 4-303,13-3 51,0-1-1,0-1 1,0 0-1,-1-1 0,0 0 1,-1-1-1,1-1 1,-1 0-1,0-1 0,12-11 1,-12 8-66,-1-1 1,0 0-1,0 0 1,-2-1-1,0 0 1,0-1-1,-1 0 1,8-21-1,20-73-561,31-160-1,-49 188 431,-14 67 117,0-1-92,-1-1 0,2-29 0,-4 42 14,-2 0-1,1 0 1,0 0-1,-1 0 1,1 0-1,-3-5 0,3 7 79,-1 1 0,1 0-1,0 0 1,-1 0-1,1 0 1,0 0-1,-1 0 1,1 0 0,0 0-1,-1 0 1,1 0-1,0 1 1,-1-1 0,1 0-1,0 0 1,-1 0-1,1 0 1,0 0-1,-1 1 1,1-1 0,0 0-1,0 0 1,-1 0-1,1 1 1,0-1-1,0 0 1,-1 1 0,-4 5-22,0 0 0,0 1 0,1 0 0,0-1 0,0 2 0,1-1 0,-1 0 0,2 1 0,-1-1 0,-1 12 1,-2 8 107,-2 43 1,4-13 160,1 1 0,4 1 1,2-1-1,19 104 0,-20-152-148,1 0-1,0 0 1,0-1 0,1 0-1,1 1 1,-1-1 0,9 11-1,-11-17-8,1 0 0,-1 0 0,1 0 0,0 0 0,0 0 0,0 0 0,0-1 0,0 1 0,1-1 0,-1 0 0,1 0 0,0 0 0,0-1 0,-1 1 0,1-1 0,0 0 0,0 0 0,0 0 0,0-1 0,5 1 0,9-2 63,0-1 1,0 0-1,0-2 0,0 0 1,-1-1-1,1-1 0,-1 0 1,0-1-1,-1-1 0,21-14 0,-28 16-80,1 0 0,-1-1 0,0 0 0,-1-1 0,0 0 0,0 0 0,-1-1 0,9-13 0,-12 15-55,17-31 162,-20 36-184,0-1-1,0 0 1,0 0 0,0 0 0,-1 0 0,1 0 0,-1 0 0,1 0 0,-1 0 0,0 0 0,-1-4-1,1 7 20,0 0-1,0 0 1,0-1 0,0 1-1,0 0 1,0 0-1,0 0 1,0-1-1,0 1 1,0 0-1,0 0 1,0 0-1,-1-1 1,1 1-1,0 0 1,0 0 0,0 0-1,0 0 1,0-1-1,0 1 1,-1 0-1,1 0 1,0 0-1,0 0 1,0 0-1,-1 0 1,1-1-1,0 1 1,0 0-1,0 0 1,-1 0 0,1 0-1,0 0 1,0 0-1,0 0 1,-1 0-1,1 0 1,0 0-1,0 0 1,0 0-1,-1 0 1,1 0-1,-11 7-337,-6 14 183,14-17 167,-6 9 6,1 1 0,0 1-1,-9 21 1,16-33 22,-1 1 0,1-1 1,0 1-1,1-1 0,-1 1 0,0 0 0,1-1 0,0 1 1,0 0-1,0-1 0,0 1 0,1-1 0,-1 1 0,1 0 1,0-1-1,0 1 0,0-1 0,1 1 0,-1-1 0,1 0 1,3 5-1,-2-3 25,1-1 0,0 0 0,0 0 1,0 0-1,1 0 0,0-1 0,-1 1 1,1-1-1,0 0 0,0-1 0,1 1 1,-1-1-1,0 0 0,1 0 0,0-1 0,-1 1 1,1-1-1,0-1 0,0 1 0,-1-1 1,1 0-1,0 0 0,0-1 0,9-2 1,3-1-9,0-1 0,0-1 0,-1-1 1,0 0-1,-1-2 0,25-15 1,-40 24-35,6-5-74,0 1-1,1 0 1,0 0-1,10-3 0,-17 6 62,0 1 0,0-1 0,1 1 0,-1 0 0,0-1 0,1 1 0,-1 0 0,0 0 0,1 0 0,-1 0 0,1 0 0,-1 0 0,0 0 0,1 1 0,-1-1 0,0 0 0,0 1 0,1-1 0,-1 1 0,0-1 0,0 1 0,1 0 0,-1-1 0,0 1 0,0 0 0,0 0 0,0 0 0,0 0 0,0 0 0,0 0 0,-1 0 0,1 0 0,0 0 0,-1 1 0,2 0 0,-1 2 46,0 0-1,1-1 0,0 1 1,-1-1-1,1 0 1,0 0-1,1 1 0,-1-1 1,1 0-1,-1-1 1,1 1-1,0 0 1,3 1-1,2 3-67,0-1 0,1 0 0,-1-1 0,1 0 0,0 0 0,1-1 0,-1 0 0,1-1 0,-1 0 0,1 0 0,19 2 0,-21-5-162,32 2-2394,-12-4-2118,-15 1 2872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22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43 7456,'-28'-21'3392,"36"8"-2944,3 5-576,3 8-32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24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116 744 2720,'-4'-8'6210,"3"7"-5946,-2 1-161,0 0-1,0-1 0,0 2 1,0-1-1,-1 0 0,1 1 1,0-1-1,0 1 0,0 0 1,0 0-1,0 0 0,1 0 1,-1 1-1,0-1 0,0 1 1,-2 2-1,-1-1-78,1 1 0,-1 0 0,1 1 0,0-1-1,0 1 1,1 0 0,-5 6 0,8-10 4,-1 1-1,1 0 1,0 0-1,0 0 1,0 0-1,0 0 1,0 0-1,0 0 1,1 0 0,-1 0-1,1 0 1,-1 0-1,1 0 1,0 0-1,0 1 1,0-1-1,0 0 1,0 0 0,0 0-1,1 0 1,-1 1-1,1-1 1,-1 0-1,1 0 1,0 0-1,0 0 1,0 0 0,0 0-1,0-1 1,0 1-1,1 0 1,-1 0-1,0-1 1,1 1-1,2 1 1,1 1 104,0 0-1,0 0 1,0 0-1,1-1 1,-1 0 0,1 0-1,0 0 1,0-1-1,0 0 1,1 0 0,-1-1-1,0 1 1,1-1 0,-1-1-1,0 1 1,1-1-1,-1 0 1,1-1 0,-1 0-1,1 0 1,-1 0-1,0 0 1,1-1 0,-1 0-1,0-1 1,0 1 0,8-6-1,-13 7-107,0 1-1,0-1 1,0 1-1,0-1 1,0 0-1,-1 1 1,1-1-1,0 0 1,0 0-1,-1 0 1,1 0-1,-1 0 1,1 0-1,-1 1 1,1-1-1,-1 0 1,1-1-1,-1 1 1,0 0-1,1 0 1,-1 0-1,0 0 1,0-2-1,0 1-12,-1 0-1,1 0 1,-1 0-1,0 0 0,1 0 1,-1 0-1,0 0 1,0 1-1,0-1 0,0 0 1,-1 0-1,0-1 1,-4-3-60,-1 0 0,1 0 0,-1 1 0,1 0 0,-13-7-1,16 10-21,-1 0 0,1 0 0,-1 1-1,0-1 1,0 1 0,0 0 0,0 0-1,0 0 1,0 0 0,-4 0 0,3 1-26,4 0 82,1 0-1,0-1 1,-1 1 0,1 0 0,-1 0 0,1 0-1,-1 0 1,1 0 0,0 0 0,-1 0 0,1 0 0,-1 0-1,1 0 1,-1 0 0,1 0 0,-1 0 0,1 0-1,0 0 1,-1 1 0,1-1 0,-1 0 0,1 0 0,0 0-1,-1 1 1,1-1 0,-1 1 0,25-9 468,64-18 46,-60 19-362,-1-1 1,36-15 0,-59 21-115,7-3 75,2 0 0,16-5 0,-26 9-79,1 0 0,-1 0 0,0 1 0,1-1 1,-1 1-1,1 0 0,-1 0 0,0 0 0,1 0 0,-1 1 0,0 0 0,1-1 0,-1 1 0,6 3 0,-7-3 2,0 1 0,0-1 0,0 0-1,-1 1 1,1 0 0,-1-1 0,1 1 0,-1 0 0,0 0 0,0 0 0,0 0 0,0 0 0,0 0 0,0 0 0,0 0-1,0 0 1,-1 0 0,1 0 0,-1 1 0,0-1 0,0 0 0,0 4 0,0 6 108,-1 0 1,0 0-1,-4 12 0,2-11-98,-4 21 220,7-33-228,0-1 1,1 0-1,-1 0 0,0 0 1,1 0-1,-1 0 1,0 0-1,1 0 1,-1 0-1,0 0 0,1 0 1,-1 0-1,1 0 1,-1 0-1,0 0 1,1 0-1,-1 0 0,0 0 1,1-1-1,-1 1 1,1 0-1,-1 0 27,136-81 577,-109 67-887,1 1-1,0 2 0,36-11 0,-63 22 248,1 0 0,-1-1-1,0 1 1,0 0 0,0 0 0,0 0 0,1 0-1,-1 0 1,0 0 0,0 0 0,0 1 0,0-1-1,1 0 1,-1 0 0,0 1 0,0-1 0,0 1-1,0-1 1,0 1 0,0 0 0,0-1 0,0 1-1,0 0 1,0 0 0,-1-1 0,1 1 0,1 2-1,-1-1 19,0 0-1,0-1 1,0 1-1,0 0 0,0 0 1,-1 0-1,1 0 0,-1 0 1,0 0-1,1 0 1,-1 0-1,0 1 0,0-1 1,-1 4-1,-9 28 111,8-27-82,-1 0-1,1 0 1,-1 9 0,3-13-19,-1-1 1,1 1-1,0-1 1,1 1-1,-1-1 0,0 1 1,1 0-1,-1-1 1,1 0-1,0 1 1,0-1-1,0 1 1,2 2-1,-2-4-3,0 0 1,0 0-1,0 0 0,0 0 1,0-1-1,0 1 0,1 0 1,-1-1-1,0 1 0,3 0 1,4 2 71,-7-2-8,12 3 21,-9-2-59,-1-1 0,1 0-1,-1 0 1,1 0 0,0 0 0,-1-1 0,1 0 0,0 1 0,-1-1 0,1 0 0,0-1-1,-1 1 1,1-1 0,3 0 0,4-2 21,-1 0 0,-1 0 0,1 0 0,10-6-1,-5 0-25,-1-1 0,0 0 0,0-1 0,-1 0 0,-1-1 0,0-1 0,12-15 0,-9 6 2,-1-1 0,0 0-1,-2-1 1,15-42 0,1 1 128,39-71 32,43-100-233,-104 218-20,8-31 0,-13 41 21,0 0 0,0 0 0,0-1 0,-1 1 0,0 0 0,-2-9 0,2 16 9,0 0 0,0 0 0,-1 0 0,1 0 0,0 0 0,0 0 0,-1 0 0,1 0 0,-1 0 0,1 0 0,-1 0 0,1 0 0,-1 0 0,0 1 0,0-1 0,1 0 0,-1 0 0,0 1 0,0-1 0,0 0 0,1 1 0,-1-1 0,0 1 0,0-1 0,0 1 0,0-1 0,0 1 0,0 0 0,0 0 0,0-1 0,0 1 0,-1 0 0,1 0 0,0 0 0,0 0 0,0 0 0,0 0 0,0 1 0,0-1 0,-1 0 0,-3 2-54,0-1 0,1 1 0,-1-1 0,1 2-1,-1-1 1,-6 5 0,3-1 44,1 0 0,-1 1 0,1 0 0,0 1 0,1-1 0,-7 11 0,-29 51 87,40-64-68,-11 21 7,2 1 0,0 1 0,2 0 1,-8 39-1,-18 109-131,27-144 212,2 1 1,1-1-1,2 1 1,1 0-1,3 43 0,-1-50-91,0-22 30,0-1 1,0 0-1,0 1 0,0-1 1,0 1-1,0-1 1,1 0-1,0 1 0,0-1 1,0 0-1,0 0 1,0 1-1,3 3 0,-1-3 83,0 0-1,0 0 0,1-1 0,0 1 0,0-1 0,7 6 1,-9-8-59,0 0 0,0 0 1,0-1-1,0 1 1,0 0-1,0-1 1,0 0-1,1 1 0,-1-1 1,0 0-1,0 0 1,0 0-1,0 0 1,1 0-1,-1-1 0,0 1 1,0-1-1,4-1 1,9-4 44,-1-2-1,0 1 1,0-2 0,15-11 0,8-5-103,48-37-11,-74 55 20,14-10-157,-24 16 157,0 1 1,0-1 0,0 1-1,0-1 1,0 1 0,0 0-1,0-1 1,0 1 0,0 0 0,0 0-1,0 0 1,0 0 0,0 0-1,0 0 1,0 0 0,0 0-1,0 0 1,0 0 0,0 1-1,0-1 1,0 0 0,1 1-1,0 5-142,-8 44-35,4-41 223,1 0 0,0-1 0,0 1 1,1 0-1,0 0 0,0 0 1,1-1-1,3 12 0,-4-19 1,1 0 0,0 0-1,-1 0 1,1 0 0,0 0 0,0 0-1,0 0 1,0 0 0,0 0-1,0-1 1,0 1 0,0 0 0,0-1-1,0 1 1,0-1 0,1 1 0,-1-1-1,0 1 1,0-1 0,1 0 0,-1 0-1,0 0 1,0 1 0,1-1 0,-1 0-1,0-1 1,0 1 0,1 0 0,0-1-1,6 1 67,0-2 1,0 1-1,11-5 0,-7 2-15,0-1 0,15-10 0,-16 9-94,0 0-1,20-7 1,-18 8 4,-9 4-40,-1-1 1,1 1-1,0 0 0,-1 0 0,1 0 0,0 0 1,5 0-1,-9 1 37,1 0-1,0 1 1,-1-1-1,1 0 1,0 0-1,0 0 1,-1 0 0,1 1-1,0-1 1,-1 0-1,1 1 1,-1-1-1,1 0 1,0 1 0,-1-1-1,1 1 1,-1-1-1,1 2 1,0-1-2,0 0 1,-1 0-1,1 1 0,-1-1 1,1 1-1,-1-1 0,1 0 1,-1 1-1,0-1 1,0 1-1,0-1 0,0 3 1,-1 9-4,-1 0 0,-1 0 1,0 0-1,0 0 0,-2-1 1,-8 21-1,1-5 56,-86 194 246,76-183-236,-1 0-1,-1-2 1,-43 49 0,60-78 23,0-1 0,0 0-1,0 0 1,-1 0 0,0-1 0,-1 0 0,1-1-1,-1 0 1,0 0 0,-12 4 0,20-9-49,0 1 1,-1-1-1,1 0 1,-1 1 0,1-1-1,-1 0 1,1 0-1,-1 1 1,1-1 0,-1-1-1,1 1 1,-1 0-1,1 0 1,0 0-1,-1-1 1,1 1 0,-1-1-1,1 1 1,0-1-1,-1 0 1,1 1 0,0-1-1,-1 0 1,1 0-1,0 0 1,0 0-1,0 0 1,0 0 0,0 0-1,0 0 1,0 0-1,0-1 1,1 1 0,-1 0-1,0-1 1,1 1-1,-1 0 1,0-2-1,0-2-30,0 0 0,0 0 0,0 0-1,1 0 1,-1 0 0,1 0-1,0 0 1,1 0 0,-1 1-1,3-10 1,2-1 37,0 1-1,1 0 1,0 1 0,1-1 0,1 1-1,0 1 1,1-1 0,0 2 0,1-1-1,0 1 1,1 0 0,12-9 0,17-10 6,1 1 1,58-30-1,-74 45 9,1 2 1,37-12-1,-36 11-164,-22 11-312,-1-1 1,1 1-1,-1 0 0,1 0 1,0 1-1,0-1 0,0 1 1,6 0-1,-10 1 215,0 0 0,0 0 0,-1 0 1,1 0-1,0 0 0,0 0 0,-1 1 0,1-1 0,0 0 0,0 0 0,-1 1 1,1-1-1,0 1 0,-1-1 0,1 1 0,0-1 0,-1 1 0,1-1 0,-1 1 0,1-1 1,-1 1-1,1 0 0,-1-1 0,1 1 0,-1 0 0,1 0 0,-1-1 0,0 1 1,0 0-1,1 0 0,-1-1 0,0 2 0,4 14-2860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32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0 967 2400,'3'-2'840,"0"1"-1,-1-1 1,1 0-1,-1-1 1,0 1 0,0 0-1,2-4 1,24-27 528,77-87 1095,-55 66-2238,23-18 62,-28 28-158,-22 23-94,0 0 1,50-33 0,-70 52-63,1 0 0,-1 0 0,1 0 0,0 1 0,3-2 0,-6 3 25,-1 0 0,1 0 1,-1 0-1,1-1 1,-1 1-1,1 0 1,-1 0-1,1 0 0,-1 0 1,1 0-1,-1 0 1,1 0-1,-1 0 0,1 0 1,-1 0-1,0 0 1,1 0-1,-1 1 0,1-1 1,-1 0-1,1 0 1,-1 0-1,1 1 0,-1-1 1,1 0-1,-1 1 1,0-1-1,1 0 0,-1 1 1,0-1-1,1 0 1,-1 1-1,0-1 0,0 1 1,1-1-1,-1 0 1,0 1-1,0-1 1,1 1-1,-1-1 0,0 1 1,0-1-1,0 1 1,0-1-1,0 1 0,0-1 1,0 1-1,0 0 1,-1 32 262,-7 35 0,4-49-264,0 1 1,-1-1-1,-13 31 0,-30 51 466,48-101-461,0 0 23,0 0 1,0 0 0,0 0 0,-1 1-1,1-1 1,0 0 0,0 0 0,0 0-1,0 1 1,0-1 0,0 0-1,0 0 1,0 0 0,0 1 0,-1-1-1,1 0 1,0 0 0,0 1 0,0-1-1,0 0 1,0 0 0,0 0 0,0 1-1,0-1 1,1 0 0,-1 0 0,0 1-1,0-1 1,0 0 0,0 0 0,0 0-1,0 1 1,0-1 0,1 0 0,7-2 408,12-11-153,105-104-377,-24 20-566,-99 95 637,0 0 1,0 1-1,0-1 0,0 1 0,0-1 1,0 1-1,0 0 0,0 0 0,1 0 1,-1 0-1,4 0 0,-6 1 22,1 0 1,0 0-1,-1 0 1,1 0-1,-1 0 1,1 0-1,-1 0 0,1 0 1,-1 0-1,1 1 1,0-1-1,-1 0 1,1 0-1,-1 1 1,1-1-1,-1 0 0,0 1 1,1-1-1,0 1 1,0 0 26,-1 0 0,1 1-1,0-1 1,0 0 0,-1 0 0,1 1 0,-1-1 0,0 0 0,1 1 0,-1 2 0,1 5 17,0 0 1,-1 1-1,-1-1 0,1 0 1,-3 11-1,-12 45 492,13-57-434,-1 0 399,8-14-239,20-25-90,-20 25-241,0-1-1,0 1 0,1 0 1,-1 0-1,10-7 0,-14 13 49,0-1-1,0 0 0,0 1 0,0-1 0,0 1 1,0-1-1,0 1 0,0 0 0,0-1 0,0 1 1,0 0-1,0 0 0,1 0 0,-1 0 0,0 0 1,0 0-1,0 0 0,0 0 0,0 0 0,0 0 1,0 1-1,0-1 0,0 0 0,0 1 0,0-1 1,0 1-1,0-1 0,0 1 0,0 0 0,0-1 1,0 1-1,0 0 0,-1 0 0,1-1 0,0 1 1,-1 0-1,1 0 0,0 0 0,-1 0 0,1 0 1,0 1-1,1 3 1,1-1 0,-1 1 1,-1 0-1,1 0 0,0 0 0,-1 1 0,1 7 1,4 56 183,-7-68-138,1 0 1,0 0 0,0 0-1,0 0 1,0 0 0,0-1-1,0 1 1,0 0 0,1 0-1,-1 0 1,0 0 0,0 0-1,1-1 1,-1 1 0,0 0-1,1 0 1,-1-1 0,1 1-1,-1 0 1,1 0 0,-1-1-1,1 1 1,-1 0 0,1-1-1,0 1 1,-1-1 0,1 1-1,0-1 1,0 1 0,-1-1-1,1 0 1,0 1 0,0-1-1,0 0 1,0 0 0,-1 1-1,1-1 1,0 0 0,0 0-1,0 0 1,0 0 0,0 0-1,-1 0 1,2-1 0,5 0 41,-1 0 0,0-1 0,0 0-1,0-1 1,6-2 0,-3 0-54,158-80 260,-60 28-540,-98 54 137,-10 8-288,-1 2 340,-7 31-284,5-27 277,1 0-1,1 0 1,-3 21-1,5-28 93,0 0 0,1 0 0,-1 0 0,1 0 0,-1 0 0,1 0 0,0-1 0,1 1 0,-1 0 0,1 0-1,0-1 1,-1 1 0,1-1 0,1 0 0,2 4 0,-3-4 62,0 0 1,0-1-1,0 1 0,1-1 0,-1 1 0,1-1 1,0 0-1,-1 0 0,1 0 0,0-1 0,0 1 1,0-1-1,0 1 0,1-1 0,-1 0 0,0 0 1,0 0-1,1-1 0,-1 1 0,0-1 0,1 0 1,-1 0-1,1 0 0,-1 0 0,0-1 1,1 1-1,-1-1 0,5-1 0,-6 1-23,0 0-1,0-1 1,0 1 0,0 0-1,0-1 1,0 1 0,-1-1-1,1 1 1,0-1 0,-1 0-1,1 0 1,-1 0-1,0 1 1,0-1 0,0-1-1,0 1 1,0 0 0,0 0-1,0 0 1,-1 0 0,1-1-1,-1 1 1,0 0 0,1-4-1,-1-1-63,1-1 0,-1 1-1,0-1 1,-1 1 0,0 0 0,0-1-1,-2-6 1,1 10-6,1 1-1,0-1 0,-1 1 1,0 0-1,0 0 1,0 0-1,0 0 1,-1 0-1,1 1 1,-1-1-1,1 1 0,-1-1 1,0 1-1,-5-3 1,6 4-22,0 0 1,1 0-1,-1 0 1,0 0-1,0 0 1,0 1-1,0-1 1,0 1-1,0-1 1,0 1-1,0 0 1,0 0-1,-1 0 1,1 0-1,0 0 1,0 0-1,0 0 1,0 1-1,0-1 1,0 1-1,0 0 1,0 0-1,1-1 1,-1 1-1,0 0 1,-2 2-1,3-2 35,1-1 0,-1 0 0,1 1 0,0-1 0,-1 0 0,1 1 0,0-1 0,-1 1 0,1-1 0,0 1 0,-1-1 0,1 0-1,0 1 1,0-1 0,0 1 0,0-1 0,-1 1 0,1 0 0,0-1 0,0 1 0,0-1 0,0 1 0,0-1 0,0 1-1,0-1 1,1 2 0,-1-1-1,1 0-1,-1 0 0,1 1 1,-1-1-1,1 0 0,0 0 1,0 0-1,0 0 0,0 0 1,1 1-1,1 1 11,1 0 1,0 0-1,-1-1 0,1 0 0,6 3 0,-1-1 88,0-1 1,0-1-1,0 0 0,10 2 0,-15-4-35,0 0-1,0 0 0,0 0 0,0-1 0,0 1 0,0-1 1,0 0-1,-1 0 0,1 0 0,0-1 0,0 1 0,3-3 0,1-1 27,1-1-1,-1 0 0,0 0 1,-1-1-1,0 0 0,0 0 1,7-10-1,37-61 213,-15 21-391,-30 50 115,7-11-19,-1 0 1,17-34-1,-29 51 262,-2 7-194,-8 14-216,-2 0-3,0 0-1,1 0 1,2 1 0,-11 32-1,10-19 39,2 1 0,-5 43 0,12-73 143,1 1-1,0-1 1,0 0-1,0 0 1,0 0-1,1 1 1,2 6 0,-3-10 14,0-1 0,1 0 0,-1 0 0,1 0 0,-1 0 0,1 0 0,-1 0 0,1 0 0,0 0 0,-1 0 1,1-1-1,0 1 0,0 0 0,-1 0 0,1-1 0,0 1 0,0 0 0,0-1 0,0 1 0,0-1 0,0 1 1,0-1-1,0 0 0,1 1 0,-1-1 0,0 0 0,0 0 0,0 1 0,0-1 0,0 0 0,0 0 0,1-1 0,-1 1 1,0 0-1,0 0 0,0 0 0,0-1 0,0 1 0,1-1 0,5-2 43,0-1 0,0 0 1,-1 0-1,0 0 0,0-1 0,0 0 0,0 0 0,-1-1 0,8-9 1,-6 8-29,0-2-5,0 0 0,-1 0 0,0 0 0,0-1 0,4-11 0,-4 9 0,14-33 150,25-76 0,-41 108-175,46-160 82,-45 159-130,-1 0 1,0-1-1,-2 1 1,1-1-1,-1-29 0,-2 35-4,0 0 0,-1 1 0,0-1 0,-3-12 0,3 18-1,0 1-1,0 0 0,0 0 0,0-1 1,0 1-1,0 0 0,0 0 0,-1 0 1,1 0-1,-3-1 0,3 2-14,0 0-1,0 0 0,0 1 1,0-1-1,0 0 0,0 1 1,0-1-1,-1 1 0,1-1 1,0 1-1,0 0 1,-1 0-1,1-1 0,0 1 1,-1 0-1,1 0 0,0 0 1,0 0-1,-3 1 0,0 0-17,-1 0-1,1 1 0,0-1 0,0 1 1,0 0-1,0 0 0,0 0 0,1 1 0,-1-1 1,1 1-1,0 0 0,-1 0 0,1 0 1,0 0-1,1 1 0,-1-1 0,1 1 0,-1 0 1,1-1-1,0 1 0,0 0 0,-1 7 1,-2 3 59,1 0 0,1-1 0,1 1 0,0 1 0,1-1 0,0 15 0,1 0-14,2-1 0,1 0-1,1 0 1,1-1 0,11 34-1,-11-46 67,1 0-1,0-1 1,1 0-1,0 0 1,1 0-1,0-1 1,2 0-1,-1-1 0,1 0 1,1-1-1,13 12 1,-13-14 35,1 0 1,0-1-1,1 0 0,0-1 1,0 0-1,21 7 0,-27-12-22,-1 0 0,1-1 0,0 0 0,0 0 0,-1 0-1,1-1 1,0 0 0,0 0 0,0-1 0,-1 0 0,1 0-1,0-1 1,-1 1 0,1-1 0,11-6 0,-8 3 0,0-1 0,-1 0 0,1-1 0,-1 0 0,-1-1 0,1 0 0,-1 0 0,-1 0 0,1-1 0,-1 0 0,10-20 0,-7 10-4,-1-1-1,0 0 1,-2 0 0,-1-1 0,6-29-1,-11 43-119,0-1 0,-1 1 0,0 0-1,-1 0 1,1 0 0,-4-11-1,4 18 47,0-1-1,0 1 0,0-1 0,0 1 0,0 0 0,0-1 1,0 1-1,0 0 0,0-1 0,0 1 0,0 0 0,-1-1 0,1 1 1,0 0-1,0 0 0,0-1 0,-1 1 0,1 0 0,0-1 1,0 1-1,-1 0 0,1 0 0,0 0 0,-1-1 0,1 1 1,0 0-1,-1 0 0,1 0 0,0 0 0,-1 0 0,0-1 1,0 1-8,1 1 0,-1-1 0,0 0 0,0 1 1,0-1-1,1 0 0,-1 1 0,0-1 1,1 1-1,-1-1 0,0 1 0,1-1 0,-2 1 1,-16 22-272,9-7 210,0 0 1,1 0-1,1 0 1,1 1-1,0 0 1,1 1-1,-4 29 1,8-38 121,0 0-1,0 0 1,1 0 0,0 0 0,1 0 0,0 0-1,1 0 1,0 0 0,0-1 0,0 1 0,1-1 0,1 1-1,0-1 1,0 0 0,0 0 0,1-1 0,6 9-1,-8-13 13,0 0 0,-1 0 0,1 0 0,0-1 0,0 0 0,0 1 0,1-1 0,-1 0 0,0-1 0,1 1 0,0-1 0,-1 1 0,1-1-1,0 0 1,-1 0 0,1-1 0,0 1 0,0-1 0,0 0 0,0 0 0,-1 0 0,1 0 0,0-1 0,0 0 0,0 1 0,-1-2 0,1 1-1,0 0 1,-1-1 0,1 1 0,-1-1 0,5-3 0,5-4 29,1-1 0,-2-1 0,1 0 0,12-15 1,-13 13-46,18-17 80,44-60 1,-33 30 34,59-76-294,-88 121 86,-9 10-15,1 1 0,-1-1 0,1 1 0,0 0 1,0 0-1,0 0 0,1 1 0,-1-1 0,7-2 0,-10 5 68,-1 1 0,1 0 1,0 0-1,-1 0 0,1 0 0,-1 0 0,1 0 1,0 0-1,-1 0 0,1 0 0,0 0 0,-1 0 1,1 0-1,-1 1 0,1-1 0,0 0 0,-1 0 0,1 1 1,-1-1-1,1 0 0,-1 1 0,1-1 0,-1 0 1,1 1-1,-1-1 0,1 1 0,-1-1 0,0 1 0,1 0 1,9 18-125,-5-3 126,-1 1 0,0 0 0,1 30 0,-2 55 67,-3-98-42,0 9 11,0 22-103,-5 38 0,4-64 125,0 0 1,-1-1 0,0 1 0,-1-1 0,1 0 0,-2 0 0,1 0-1,-1 0 1,-9 14 0,12-20-18,0-1-1,0 0 1,0 1-1,0-1 1,0 0-1,0 0 1,-1 0-1,1 0 1,0 0-1,-1 0 1,1 0-1,0 0 1,-1 0-1,1-1 1,-1 1-1,1 0 1,-1-1-1,0 0 1,1 1-1,-1-1 1,1 0-1,-1 0 1,0 0-1,1 0 1,-1 0-1,0 0 1,1 0-1,-1 0 1,0-1 0,1 1-1,-1-1 1,1 1-1,-1-1 1,1 0-1,-1 1 1,1-1-1,0 0 1,-1 0-1,1 0 1,-2-2-1,-3-2-86,0-1 0,1 0 0,0-1 0,0 1 0,0-1 0,-6-13 0,-3 0-671,13 19 465,3 2-192,15 6 425,0 0 0,0-1 0,1-1 0,0 0 0,0-2 0,0 0 0,28 1 0,-33-3 90,0-1 0,1-1 0,12-1 0,-19 0 5,-1 1 1,1-1-1,-1 0 0,0 0 0,0-1 0,0 0 1,0 0-1,6-4 0,-2-1 0,-1 1 1,-1-1-1,0-1 1,0 0-1,0 0 0,12-20 1,33-69 179,-34 61-107,87-142 237,5-9-274,-96 160-111,-5 10-39,-1 0-1,0 0 0,-2-1 1,7-22-1,-13 25-480,-1 16 521,0 0 0,0 0 0,0 0-1,0 0 1,0-1 0,0 1 0,0 0 0,0 0-1,0 0 1,0 0 0,0 0 0,0 0-1,0 0 1,0 0 0,0 0 0,0 0-1,0 0 1,0 0 0,0 0 0,0 0-1,0-1 1,0 1 0,0 0 0,0 0 0,0 0-1,0 0 1,0 0 0,0 0 0,0 0-1,0 0 1,0 0 0,0 0 0,0 0-1,0 0 1,0 0 0,-1 0 0,1 0 0,0 0-1,0 0 1,0 0 0,0 0 0,0 0-1,0 0 1,0 0 0,0 0 0,0 0-1,0 0 1,0 0 0,0 0 0,0 0-1,0 0 1,-1 0 0,1 0 0,0 0 0,0 0-1,0 0 1,0 0 0,0 0 0,0 0-1,0 0 1,0 0 0,0 0 0,0 0-1,0 0 1,0 0 0,0 0 0,-6 6-177,-5 10 100,3 0 66,0 0 0,1 0 0,1 0 0,0 1 0,1 0-1,1 0 1,-2 22 0,3-6 25,1 0 0,2 0 0,4 34 0,19 166 297,-20-198-585,6 72 397,-7-34-4719,-2-59 3121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3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56 7712,'-3'-12'3520,"6"3"-3072,2 4 896,6 10-832,3-10 224,9 5-448,20-4 32,4 1-192,20-6-64,3 9-32,2-9-544,-6 9 288,-15-5-3712,-4 5 2176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56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0 903 2496,'0'-1'145,"1"1"1,-1 0-1,0-1 0,0 1 1,0-1-1,0 1 0,3-4 1744,-2 3-1743,-1 1-1,0 0 0,1 0 1,-1 0-1,0-1 0,1 1 1,-1 0-1,1 0 0,-1 0 1,0 0-1,1 0 0,-1 0 1,1 0-1,19-9 972,-5 0-934,-1-1-1,1 0 1,-2-2-1,25-24 0,3-11 418,67-103 0,-90 123-244,0 0-1,41-46 1,-57 71-331,-1 1 0,1-1 0,-1 1 0,1 0-1,0-1 1,-1 1 0,1 0 0,0 0 0,0 0 0,0 0 0,0 1 0,2-2 0,-4 2-13,1 0-1,-1 0 1,1 0 0,-1 0 0,0 0 0,1 0 0,-1 0 0,0 0 0,1 1 0,-1-1 0,1 0 0,-1 0 0,0 0 0,1 0 0,-1 1 0,0-1-1,1 0 1,-1 0 0,0 1 0,0-1 0,1 0 0,-1 0 0,0 1 0,1-1 0,-1 1 21,1 1 1,-1-1-1,1 0 1,-1 0-1,0 0 1,1 1-1,-1-1 1,0 0-1,0 0 1,0 1-1,0 0 1,-2 30 209,-1 0 0,-15 61 0,6-38 47,6 15-50,5-66-175,1-2-19,0-1 0,-1 1-1,1 0 1,0-1-1,0 1 1,0-1 0,0 1-1,0 0 1,1-1 0,-1 1-1,1 2 1,-1-4-35,0 0 0,0 0 0,0-1 0,0 1 0,0 0 0,0 0 0,0 0 0,0 0 1,0 0-1,0 0 0,0 0 0,0 0 0,0-1 0,0 1 0,0 0 0,0 0 0,0 0 0,0 0 0,0 0 0,1 0 0,-1 0 0,0 0 1,0 0-1,0 0 0,0 0 0,0-1 0,0 1 0,0 0 0,0 0 0,0 0 0,0 0 0,1 0 0,-1 0 0,0 0 0,0 0 1,0 0-1,0 0 0,0 0 0,0 0 0,0 0 0,1 0 0,-1 0 0,0 0 0,0 0 0,0 0 0,0 0 0,0 0 0,0 0 0,0 0 1,0 0-1,0 0 0,1 1 0,-1-1 0,0 0 0,0 0 0,0 0 0,0 0 0,0 0 0,0 0 0,0 0 0,0 0 0,0 0 0,0 0 1,0 0-1,0 1 0,0-1 0,0 0 0,1 0 0,-1 0 0,0 0-2,9-15 89,0 0-1,1 0 1,17-17 0,-10 11-78,42-52-364,130-124 0,-188 196 278,1-1 1,0 1-1,0-1 1,0 1 0,0 0-1,0 0 1,0 0 0,0 0-1,3-1 1,-5 2 54,1 0 0,-1 0 1,1 0-1,0 0 0,-1 0 1,1 0-1,0 0 0,-1 1 0,1-1 1,-1 0-1,1 0 0,0 0 0,-1 1 1,1-1-1,-1 0 0,1 1 1,-1-1-1,1 1 0,-1-1 0,1 0 1,-1 1-1,1-1 0,-1 1 0,0-1 1,1 1-1,-1-1 0,0 1 1,1 0-1,-1-1 0,0 1 0,0-1 1,0 1-1,1 0 0,-1-1 0,0 1 1,0-1-1,0 2 0,1 6 78,0 1-1,0-1 1,-1 0-1,-1 15 1,0 0 64,1-3-70,0-1 8,0 0 0,0 0 0,2 0 0,1 0 0,7 29 0,-7-39-14,0-1 0,1 0 1,1 0-1,-1 0 0,1 0 1,0-1-1,1 0 0,0 0 1,12 11-1,-14-14 10,1-1-1,-1 1 1,1-1 0,0 0-1,0-1 1,0 1 0,0-1 0,0 0-1,0 0 1,1-1 0,-1 1 0,1-1-1,-1-1 1,1 1 0,-1-1-1,10 0 1,-11 0-18,0-1 1,0 0-1,0 0 0,0 0 0,0 0 0,0 0 1,0-1-1,-1 0 0,1 0 0,6-4 1,-2-1 63,-1 0 1,0 0-1,8-10 0,-11 11-39,0 0-1,0-1 0,0 0 0,-1 0 0,0 0 0,0 0 0,0-1 0,1-11 0,-2 8-53,0 0 0,-1 0 0,0-1-1,0 1 1,-3-16 0,2 23-95,-1-1-1,-1 0 1,1 0-1,-1 1 0,1-1 1,-4-4-1,5 8 51,0 0-1,-1 0 1,1 1-1,-1-1 1,1 0-1,0 0 1,-1 1-1,1-1 1,-1 0-1,0 1 1,1-1-1,-1 1 1,1-1-1,-1 1 1,0-1-1,0 1 1,1-1-1,-1 1 1,0 0-1,0-1 1,1 1-1,-1 0 1,0 0-1,0-1 1,0 1-1,1 0 1,-1 0-1,0 0 1,0 0-1,0 0 1,0 0-1,1 0 1,-1 0-1,0 1 1,0-1-1,0 0 1,0 0-1,1 1 1,-1-1-1,0 0 1,0 1-1,1-1 1,-1 1-1,0-1 1,0 2-1,-1 0-40,0-1 0,0 2-1,1-1 1,-1 0 0,1 0-1,-1 0 1,1 1 0,0-1-1,0 1 1,-1 2 0,-8 32-234,6-18 182,1-9 112,2 0 1,-1 0-1,1 0 1,0 1 0,1-1-1,1 0 1,-1 0-1,2 0 1,3 17-1,-2-14 216,1 0 0,0 0 0,9 20 1,-10-29-143,-1 1 1,0-1-1,1 0 1,0 0 0,0-1-1,0 1 1,1-1 0,-1 1-1,1-1 1,-1 0 0,1 0-1,0 0 1,7 2-1,-9-4-8,0 0-1,-1-1 0,1 1 0,0-1 0,0 0 0,0 0 0,0 0 0,0 0 0,0 0 0,0 0 0,0 0 0,0 0 0,0-1 0,0 1 1,0-1-1,0 0 0,2-1 0,3-1 16,0-1 0,12-9 0,-13 9-29,9-6 91,-9 7-148,0-1-1,-1 0 0,9-7 0,6-4-89,-15 13 136,-1-1 1,0 1-1,0-1 1,7-7-1,-1 0 1,0 1 0,19-13 0,-15 13-4,-2-1 0,21-20 0,98-122 243,-101 112-55,50-86 0,-62 92-100,-4 11-102,-2-1 0,10-29 0,-1-10-155,11-64 0,-31 124 77,0 0-1,-1 1 1,1-1-1,-1 0 1,0 1-1,0-1 1,0 0-1,0 1 1,-1-1-1,0-4 0,1 7 50,0 0 0,0 0 0,0 1 0,0-1-1,0 0 1,0 0 0,0 0 0,0 0-1,0 0 1,0 0 0,0 0 0,0 0-1,0 0 1,0 0 0,0 1 0,-1-1 0,1 0-1,0 0 1,0 0 0,0 0 0,0 0-1,0 0 1,0 0 0,0 0 0,0 0 0,0 0-1,0 0 1,-1 0 0,1 0 0,0 0-1,0 0 1,0 0 0,0 0 0,0 0-1,0 0 1,0 0 0,0 0 0,-1 0 0,1 0-1,0 0 1,0 0 0,0 0 0,0 0-1,0 0 1,0 0 0,0 0 0,0 0-1,0 0 1,-1 0 0,1 0 0,0 0 0,0 0-1,0-1 1,0 1 0,0 0 0,0 0-1,-5 15-235,3-6 191,-8 18 50,2 0 0,1 0 0,-5 35 0,10-17 60,1 0 0,7 52-1,-4-65-14,21 217 160,-19-204-163,4 47-559,-6-31-3815,-3-57 3215,-2-10-1286,-2 2 827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0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3648,'3'-4'10153,"9"3"-7469,18 4-4729,-25-2 3055,264 15-700,-252-15-241,0 0 1,27 7 0,-3-1 67,2 3 194,-38 8-11,-5-17-285,1 1 0,-2-1 0,1 1 0,0-1 0,0 1 0,0-1 1,-1 1-1,1-1 0,-1 1 0,1-1 0,-1 0 0,1 1 0,-2 1 0,-11 18-78,1-4 59,-1-2 0,0 1 1,-27 22-1,-51 34-36,3-3 24,72-55 28,1 1-1,0 1 1,-15 21 0,-41 69 122,58-79-111,12-26-166,15-2 194,0 0-1,-1-1 0,16-5 0,9-1 44,-13 4-103,10-2 83,46-2-1,-71 8-27,-1 0 0,1 1 0,0 0 1,0 0-1,-1 1 0,1 0 0,0 1 0,-1 0 0,14 6 0,-13-3-34,1 1 0,13 11 0,-22-17 16,2 2-781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6:5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 6816,'-5'-3'3072,"38"-11"-2656,-5 10 1440,0 8-1088,24-4 704,4 0-896,16 0-96,-11 5-288,0-1-192,-3 1-32,-11-2 160,-8 1-64,-6-4-1792,-2 5 960,-6-5-2816,-6 4 2016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2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202 936 2304,'0'-1'149,"1"1"1,-1-1-1,0 0 1,0 0-1,1 0 1,-1 0-1,0 0 1,0 0-1,0 0 0,0 0 1,0 0-1,0 0 1,-1 0-1,1 0 1,0 0-1,0 0 1,-1 0-1,1 0 0,-1-1 1,-1-3 690,2 5-800,0-1-1,-1 1 1,1-1-1,0 1 1,0-1-1,-1 1 1,1-1 0,0 1-1,-1 0 1,1-1-1,0 1 1,-1 0-1,1-1 1,0 1-1,-1 0 1,1 0 0,-1-1-1,1 1 1,-1 0-1,1 0 1,-1 0-1,1-1 1,-1 1-1,1 0 1,-1 0 0,1 0-1,-1 0 1,1 0-1,-1 0 1,1 0-1,-1 0 1,1 0-1,-1 0 1,1 0-1,-1 1 1,1-1 0,0 0-1,-1 0 1,1 0-1,-1 1 1,1-1-1,-1 0 1,1 0-1,0 1 1,-1-1 0,0 1-1,-2 1 77,0 0 0,0 1 0,0-1 0,0 1 0,-3 3 0,-79 108 1820,72-93-1716,0 0 0,1 2 0,-15 40 0,25-59-186,1 1 1,0 0 0,-1 0 0,2 0 0,-1 1-1,1-1 1,-1 6 0,1-9 2,1-1 0,-1 1-1,0-1 1,0 1 0,1-1-1,-1 1 1,1-1 0,0 1 0,-1-1-1,1 1 1,0-1 0,0 0-1,-1 1 1,1-1 0,0 0 0,1 0-1,-1 0 1,0 1 0,0-1 0,0 0-1,1-1 1,-1 1 0,0 0-1,1 0 1,-1-1 0,1 1 0,1 0-1,0 0 15,-1-1 0,1 0-1,-1 0 1,1 0 0,-1 0-1,1-1 1,-1 1-1,1-1 1,-1 1 0,1-1-1,-1 0 1,0 0 0,1 0-1,-1 0 1,0 0 0,3-2-1,34-26 286,-36 27-317,7-7 30,0-1-1,0 0 1,-1 0 0,0-1-1,-1-1 1,8-12-1,-1-4 54,17-42 0,62-151 53,-21 29-48,-54 136-118,15-87 0,-33 134-119,1 0 1,-2 0-1,1 0 0,-1 0 0,-2-11 1,2 20 114,0 0 0,0 0 0,0-1 0,0 1 0,0 0 0,0 0 0,0-1 0,0 1 0,0 0 0,0 0 0,0 0 0,0-1 0,-1 1 0,1 0 0,0 0 0,0 0 0,0-1 0,0 1 0,-1 0 0,1 0 0,0 0 0,0-1 0,0 1 0,-1 0 0,1 0 0,0 0 1,0 0-1,0 0 0,-1 0 0,1 0 0,0 0 0,0-1 0,-1 1 0,1 0 0,0 0 0,0 0 0,-1 0 0,1 0 0,0 0 0,-1 0 0,-11 7-197,-7 12 275,-5 9 120,2 1 0,0 1 0,2 1 0,2 1 0,0 1-1,3 0 1,0 1 0,2 1 0,-15 65 0,21-60 73,-6 70-1,13-96-176,0 0 0,0 0 0,2 1 0,-1-1 0,2 0 0,0 0 0,1-1 0,7 20 0,-8-27-22,-1 1-13,1-1 0,0 1-1,0-1 1,1 0-1,0 0 1,0 0 0,0 0-1,1-1 1,-1 0 0,1 0-1,9 7 1,-1-4 69,0-1 1,0 0-1,1-1 0,0 0 1,28 6-1,-12-5 46,58 4-1,-65-9 30,1-2 0,-1-1-1,0-1 1,25-5 0,-40 5-136,1 0 0,-1-1 0,0 0 0,0 0 0,0-1 1,0 0-1,-1-1 0,1 0 0,12-11 0,-15 12-12,-1 0 0,0 0 0,0-1 0,0 1 0,-1-1 0,1 0 0,-1 0-1,-1-1 1,1 1 0,-1-1 0,1 1 0,-2-1 0,1 0 0,1-9 0,-2 5-54,3-40-213,-4 46 142,-1-1-1,1 0 1,-1 1 0,0-1 0,0 0-1,0 1 1,-1-1 0,-2-4 0,4 8 61,0 1 0,-1-1 0,1 1 0,0-1 0,0 1 0,-1-1 0,1 1 0,0-1-1,-1 1 1,1 0 0,-1-1 0,1 1 0,0-1 0,-1 1 0,1 0 0,-1 0 0,1-1 0,-1 1 0,1 0 0,-1 0 0,1-1 0,-1 1 0,1 0 0,-1 0 0,0 0 0,1 0 0,-1 0 0,-1 0-15,1 1 0,0-1 1,0 0-1,0 1 0,0-1 0,-1 1 1,1-1-1,0 1 0,0 0 0,0-1 1,-1 3-1,-4 2-79,1 1-1,0 0 1,-5 7-1,8-10 83,-3 3 13,1 0 0,1 0 0,-1 0 0,1 1 0,0-1 0,0 1 0,1 0 0,0-1 0,0 1 0,0 1-1,1-1 1,0 0 0,1 0 0,0 0 0,0 0 0,0 1 0,1-1 0,0 0 0,0 0 0,1 0 0,3 9 0,-2-9 64,0-1-1,0 1 1,1 0-1,0-1 1,0 0-1,1 0 1,0 0-1,10 9 1,-13-13 22,1 0 0,0 0-1,0 0 1,0 0 0,1 0 0,-1-1 0,0 0 0,1 1 0,-1-1 0,1 0 0,-1-1-1,1 1 1,-1-1 0,1 1 0,0-1 0,-1 0 0,1-1 0,-1 1 0,1-1 0,5-1-1,3-1 70,0-2-1,0 0 1,0 0-1,17-11 1,41-33 85,-50 35-137,7-7-9,-1-2-1,-1 0 1,-1-2-1,29-37 1,72-117 83,-118 168-154,106-180 59,-96 156-126,-1 0 0,-2-1 0,16-65 1,-12 15-617,-68 262-1370,5-45 1975,-6-2-1,-93 168 1,-9-25 297,63-91-209,-22 40 1196,110-217-1070,-1 0 0,0 0 1,0 0-1,-6 6 0,9-10-124,-1 1 0,1-1 0,-1 1-1,1-1 1,-1 1 0,1-1 0,-1 0-1,1 1 1,-1-1 0,1 0 0,-1 1-1,1-1 1,-1 0 0,0 0 0,1 0-1,-1 0 1,0 1 0,1-1 0,-1 0-1,0 0 1,1 0 0,-1 0 0,0 0 0,1 0-1,-1-1 1,1 1 0,-1 0 0,0 0-1,1 0 1,-1-1 0,1 1 0,-1 0-1,0 0 1,1-1 0,-1 1 0,1-1-1,-1 1 1,1 0 0,-1-2 0,-1-5 30,3-7-76,1 0 0,1-1 0,0 1 0,1 1 0,0-1 0,7-13 0,-1-2-64,-3 12 77,0 0-1,2 1 1,-1 0-1,2 0 1,0 1-1,1 0 1,0 1-1,1 0 0,1 1 1,24-20-1,3 3 18,2 1-1,72-36 1,-84 49 29,0-1 1,-1-2-1,-2-1 1,0 0-1,-1-3 1,-1 0-1,-1-1 1,32-42-1,86-130 71,-99 142-39,2 1 0,81-70 0,-94 95-9,-1-1 0,52-63 0,-65 68-41,-1-2-1,-1 0 1,-1-1 0,-2 0 0,0-1 0,8-31 0,11-56-94,-27 91-107,0 1-1,-2-1 1,0-24 0,-3 48 158,0-1 1,0 0 0,0 0 0,0 0-1,0 0 1,0 1 0,0-1 0,0 0-1,-1 0 1,1 0 0,0 1-1,-1-1 1,1 0 0,0 0 0,-1 1-1,0-2 1,0 1 13,1 1 0,0 0 0,-1 0-1,1 0 1,0 0 0,-1-1 0,1 1 0,-1 0 0,1 0 0,-1 0 0,1 0-1,0 0 1,-1 0 0,1 0 0,-1 0 0,1 0 0,0 0 0,-1 0-1,1 0 1,-1 1 0,1-1 0,0 0 0,-1 0 0,-3 2-48,1 0-1,-1 1 1,1-1 0,0 1 0,-6 5 0,-6 10-25,0 0 0,2 1 0,-22 39-1,14-21 71,-71 98 152,0-1-40,15-1 330,65-108-285,1-1-1,2 2 1,-12 43 0,13-27 54,2 0 1,-3 84 0,10-114-133,0 1-1,0-1 1,1 0 0,0 1 0,1-1-1,1 0 1,0 0 0,0-1 0,1 1 0,1-1-1,7 12 1,-11-21-46,-1 0 1,1 0-1,0-1 0,0 1 0,0 0 1,1-1-1,-1 1 0,0-1 0,0 0 1,1 1-1,-1-1 0,1 0 0,-1-1 1,1 1-1,0 0 0,-1-1 0,1 1 1,4-1-1,6 0 73,0 0-1,21-2 1,-19 0 69,30-4-23,76-19 0,-83 16-215,-15 2 104,-1-1 0,1-1 0,-2 0 0,31-19 0,-40 20 12,0 0 0,-1-1 1,0-1-1,-1 0 0,1 0 1,-2-1-1,0 0 0,0 0 0,-1-1 1,0 0-1,-1-1 0,9-23 1,-13 27-23,0 1 0,0-2 0,-1 1 0,-1 0 1,2-15-1,-3 20-40,0-1-1,0 0 1,0 0 0,-1 0 0,1 0 0,-1 1-1,0-1 1,-1 0 0,1 0 0,-1 1 0,-4-9-1,5 12 2,1 0-1,-1 0 1,0 0 0,0 0-1,0 0 1,0 0-1,1 1 1,-1-1-1,0 0 1,0 1-1,0-1 1,-1 0-1,1 1 1,0-1 0,0 1-1,0 0 1,0-1-1,0 1 1,-1 0-1,-1 0 1,1 0-2,-1 0 0,1 0 0,-1 1 0,1-1 0,-1 1 0,1-1 0,0 1 0,-1 0 0,-3 2 0,-1 1-7,0 1 1,0 0 0,0 1 0,-10 9 0,4-1 30,1 1 0,1 0-1,0 1 1,1 0 0,0 1 0,2 0 0,0 0 0,1 1 0,1 0 0,0 0 0,-5 32-1,10-42 51,1 0 0,-1 0 0,1 0 0,1 0 0,-1 0 0,1 0 0,1 0 0,0 0 0,0 0 0,0 0 0,1-1 0,0 1 0,0-1 0,1 0 0,8 12 0,-9-16-1,0 0 0,0 0 0,0 0 0,1 0 0,-1-1 0,1 0 0,-1 1 0,1-1 0,0-1 0,0 1 0,0 0 0,0-1 0,0 0-1,0 0 1,1 0 0,-1-1 0,0 1 0,7-1 0,-3 0 11,0-1-1,0 0 1,-1 0-1,1-1 0,0 0 1,-1 0-1,1-1 1,-1 0-1,11-6 1,334-159-84,-278 135 102,43-9-241,-32 12 305,-80 27-353,-6 3 88,-13 9 42,12-8 74,-174 141-97,168-134 99,0 0 1,1 0 0,0 1-1,0 0 1,1 0 0,0 0-1,-6 15 1,11-22 27,0 0 1,1 0-1,-1 0 0,0 0 1,1 0-1,0 0 0,-1 0 1,1 0-1,0 1 0,0-1 1,0 0-1,1 0 0,-1 0 1,0 0-1,1 0 0,0 0 1,-1 0-1,1 0 0,0 0 1,0 0-1,0 0 0,0 0 1,0 0-1,0-1 0,1 1 1,-1 0-1,1-1 0,-1 1 1,1-1-1,-1 0 0,4 2 1,3 2 33,1 0-1,0-1 1,0 0 0,1-1 0,-1 0 0,1 0 0,-1-1 0,1 0 0,0-1-1,0 0 1,0 0 0,0-1 0,0-1 0,0 0 0,0 0 0,-1 0-1,1-2 1,0 1 0,16-8 0,-13 5-2,0-2 0,0 0 0,0 0-1,-1-2 1,-1 1 0,1-1 0,-1-1 0,15-17 0,124-151 168,-79 91-62,-7 11-93,98-124 100,-145 176-153,-1 0 1,-1-1-1,-1-1 0,-2 0 1,17-50-1,-16 34-160,-2 4-198,11-56 0,-20 74-75,-2 16 73,-2 11 144,-46 133 121,34-104 59,-57 117-335,46-104 409,5-7 14,1 1 1,3 0-1,1 2 0,2 0 1,2 0-1,2 1 0,3 0 0,-2 63 1,7-97-17,1 0 0,1-1 0,0 1 0,1 0 0,4 13 0,-6-23-21,1 0 0,-1 0 0,1 0 0,0 0 1,0-1-1,0 1 0,0 0 0,0-1 0,0 1 0,1-1 1,-1 1-1,0-1 0,1 0 0,-1 1 0,1-1 0,-1 0 1,1 0-1,0 0 0,0 0 0,-1 0 0,1 0 0,0-1 1,0 1-1,0-1 0,0 1 0,0-1 0,0 0 1,0 0-1,0 1 0,0-1 0,-1-1 0,1 1 0,0 0 1,3-1-1,6-2 65,-1 0 1,0-1-1,0 0 1,0-1-1,10-6 0,-5 2-29,-2 2-50,-1-1 1,1-1 0,-2 0-1,1 0 1,9-12 0,48-59-46,-61 71 92,-4 2-107,1 0-1,0 1 1,1 0-1,-1 0 1,1 1-1,0 0 0,1 0 1,8-6-1,-14 11 51,-1 0-1,0 0 0,0 0 0,0 0 1,1 0-1,-1 0 0,0 0 0,0-1 1,1 1-1,-1 0 0,0 0 0,0 0 1,1 0-1,-1 0 0,0 0 0,0 0 0,1 0 1,-1 0-1,0 0 0,0 1 0,1-1 1,-1 0-1,0 0 0,0 0 0,1 0 1,-1 0-1,0 0 0,0 0 0,0 1 1,1-1-1,-1 0 0,0 0 0,0 0 1,0 1-1,0-1 0,1 0 0,-1 0 1,0 0-1,0 1 0,0-1 0,0 0 1,0 0-1,0 1 0,0-1 0,0 0 1,1 0-1,-1 1 0,0-1 0,0 0 0,0 0 1,0 1-1,0 19-194,-1-12 123,1 199-51,0-206 139,0 0 0,0 0 0,1 0-1,-1 0 1,0 0 0,0 0-1,1 0 1,-1 0 0,0-1 0,1 1-1,-1 0 1,1 0 0,-1 0-1,1-1 1,0 1 0,-1 0 0,1 0-1,0-1 1,-1 1 0,1-1-1,0 1 1,0-1 0,-1 1 0,1-1-1,0 1 1,0-1 0,0 0-1,0 1 1,0-1 0,0 0 0,0 0-1,-1 0 1,1 1 0,0-1-1,0 0 1,0 0 0,2-1 0,1 1 36,0 0 1,0 0 0,0-1 0,0 0-1,0 0 1,0 0 0,5-3 0,1-1-3,-1 0-1,0-1 1,10-9 0,4-2-32,29-17-91,-19 12 85,56-46 0,10-12-247,-86 67-119,-9 6 152,-4 7 200,0 0 1,0 0 0,0 0-1,0 0 1,0 0-1,0 0 1,0-1 0,0 1-1,0 0 1,0 0-1,0 0 1,0 0 0,0 0-1,0 0 1,0 0-1,0 0 1,0 0-1,0 0 1,0 0 0,0-1-1,0 1 1,0 0-1,0 0 1,0 0 0,0 0-1,0 0 1,0 0-1,0 0 1,0 0 0,0 0-1,0 0 1,0 0-1,0 0 1,0 0 0,0 0-1,0-1 1,0 1-1,0 0 1,0 0-1,-1 0 1,1 0 0,0 0-1,0 0 1,0 0-1,0 0 1,0 0 0,0 0-1,0 0 1,0 0-1,0 0 1,0 0 0,0 0-1,-1 0 1,0 1-19,-1 0 1,1-1-1,-1 1 0,1 0 1,0 0-1,-1 0 0,1 1 1,0-1-1,0 0 1,-1 0-1,1 1 0,0-1 1,0 0-1,1 1 1,-2 2-1,-1 0-3,-9 14-68,-14 29-1,21-37 69,1-1 0,1 1-1,-1-1 1,2 1 0,-3 14 0,4-20 50,1 0 0,0 0 0,1 0 0,-1 0 0,1-1 0,-1 1 0,1 0 0,0-1 0,0 1 0,1 0 0,-1-1 0,1 1 0,0-1 0,0 0 0,0 1 0,0-1 0,1 0 1,-1 0-1,1-1 0,-1 1 0,1-1 0,0 1 0,0-1 0,1 0 0,-1 0 0,0 0 0,1 0 0,-1-1 0,5 2 0,-3-1 23,-1-1 0,1-1-1,0 1 1,-1-1 0,1 1 0,-1-2 0,1 1-1,0 0 1,-1-1 0,1 0 0,-1 0 0,1 0-1,-1 0 1,0-1 0,1 0 0,-1 0 0,0 0-1,0 0 1,7-6 0,-7 5-53,1-1 0,-1 1 0,0-1 0,-1 0 0,1 0 0,-1 0 0,0 0 0,0-1 0,0 0 0,0 1 0,-1-1 0,0 0 0,0 0 0,0 0 0,-1 0 0,1-1 0,-1 1 0,0 0 0,-1-1 0,1 1 0,-1 0 0,0-1 0,-1 1 0,1-1 0,-1 1 0,0 0 0,-1-1 0,1 1 0,-1 0 0,0 0 0,0 0 0,0 0 0,-1 1 0,0-1 0,0 1 0,0-1 0,-4-3 0,2 3-40,1 1 1,-1 1-1,0-1 1,-1 1-1,1 0 1,-1 0-1,1 0 0,-1 1 1,-11-4-1,5 3 50,0 1-1,1 0 0,-1 0 0,-15 1 1,1 3-107,16-1 194,27-5 129,0 2-76,26-1 0,9 0-239,-39 1 41,12-2 95,-1 1 1,1 1 0,0 2-1,0 0 1,28 4-1,-48-3-24,-1 0 0,1 0 0,0 0 0,-1 1 0,1-1-1,-1 1 1,1 0 0,-1 0 0,0 1 0,0 0 0,0-1-1,0 1 1,0 0 0,-1 1 0,1-1 0,-1 1 0,0 0-1,0-1 1,0 1 0,-1 0 0,1 1 0,-1-1 0,0 0-1,0 1 1,-1-1 0,1 1 0,-1 0 0,0 0 0,0-1-1,0 1 1,-1 9 0,0 3 63,-1 0 0,-7 31 1,7-21-162,1-25 125,1 1 0,-1-1 0,0 1 0,0-1 1,0 0-1,-1 1 0,1-1 0,0 1 0,-1-1 0,0 0 0,0 1 1,1-1-1,-1 0 0,-2 3 0,23-30 486,-12 18-507,3-3-45,-1 1 0,0-1 0,11-15 0,-3-2 59,-9 14-98,0 0 1,1 0 0,0 1-1,15-13 1,-14 16-119,-11 9 174,0 0 0,0 0 0,1 0 0,-1 0 0,0 0 0,0 0 0,0 0 0,0 0 0,0 0 1,0 0-1,0 0 0,0 0 0,1 0 0,-1 0 0,0 0 0,0 0 0,0 1 0,0-1 0,0 0 1,0 0-1,0 0 0,0 0 0,0 0 0,1 0 0,-1 0 0,0 0 0,0 0 0,0 0 0,0 0 0,0 1 1,0-1-1,0 0 0,0 0 0,0 0 0,0 0 0,0 0 0,0 0 0,0 0 0,0 0 0,0 1 0,0-1 1,0 0-1,0 0 0,0 0 0,0 0 0,0 0 0,0 0 0,0 0 0,0 1 0,0-1 0,0 0 0,0 0 1,0 0-1,0 0 0,0 0 0,0 0 0,-1 0 0,1 16-144,-3 22 96,2-33 16,0 6 30,0 0 1,0 0-1,1 0 0,0 1 0,4 15 0,-4-24 39,1 0 1,0-1-1,-1 1 0,1-1 0,0 1 1,1-1-1,-1 0 0,0 1 1,1-1-1,-1 0 0,1 0 0,0 0 1,0 0-1,0 0 0,0 0 1,0 0-1,0-1 0,0 1 0,0-1 1,1 0-1,-1 1 0,1-1 1,-1 0-1,1 0 0,-1-1 0,1 1 1,4 0-1,2 0 35,-1-1-1,0 0 1,1-1 0,-1 1 0,0-2-1,0 1 1,0-1 0,0 0-1,0-1 1,0 0 0,0 0 0,-1-1-1,8-4 1,4-4-20,-1 0 1,0-1-1,26-26 1,-3-5-12,-2-1 0,48-74-1,-80 110-33,20-40-346,-24 47 52,-2 7 171,-3 10 6,-7 16 46,-19 46 0,10-30 69,8-19 18,-2 0 0,-1-1 0,-1 0 0,-1-1 0,-1 0 0,-29 33 0,23-38 280,21-20-267,0-1 1,0 1-1,0 0 1,0-1 0,0 1-1,-1-1 1,1 1 0,0-1-1,0 1 1,0-1 0,-1 0-1,1 1 1,0-1 0,0 0-1,-1 0 1,1 0 0,0 0-1,-2-1 1,3 1-23,-1 0-1,1-1 1,0 1 0,0-1-1,0 1 1,-1-1 0,1 1-1,0-1 1,0 1-1,0-1 1,0 0 0,0 1-1,0-1 1,0 1 0,0-1-1,0 1 1,0-1 0,0 1-1,0-1 1,1 1 0,-1-2-1,0 2-3,2-6 14,1 0 0,-1 1-1,1-1 1,0 0-1,1 1 1,-1 0 0,1 0-1,0 0 1,0 0 0,1 1-1,-1-1 1,1 1-1,0 0 1,1 1 0,-1-1-1,10-4 1,-9 6-8,0-1-1,1 1 1,0 1-1,-1-1 1,14 0 0,36-1-18,-10 5 32,19-1-1866,-23-6-2716,-42 5 4367,1 0 0,-1 0 1,1 0-1,-1 0 0,1 0 0,0 0 0,-1 0 0,1 0 0,-1 0 0,1 0 1,-1-1-1,1 1 0,-1 0 0,1 0 0,-1-1 0,0 1 0,5-7-2877,-5 7 2877,0-1 0,0 0 0,0 1 0,1-1 0,-1 1 0,-1-1 0,1 1 1,0-2-1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33 6048,'-9'-7'2752,"27"7"-2400,-8-5 192,4 5-384,14-4 0,6-1-96,-6-2-608,5 7 288,-3-5-1952,-8 10 1248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3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56 7040,'-24'-26'3200,"34"31"-2752,-1-5 704,10 0-704,23-5 1248,11 2-960,27-3 704,0 6-833,6-3-319,-5 3-192,-11-4-96,-4 4 0,0-8-640,-10 8 353,2-6-2561,-6 6 1568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6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22 1568,'5'0'7370,"-7"0"-7226,0 0 0,0 0 0,0 0 0,0 1 0,0-1 0,0 1 0,1 0 0,-1-1 0,0 1 0,0 0 0,1 0 0,-1 0 0,0 0 0,-1 2 0,-20 21 484,19-19-474,0 0-1,-1 0 1,-7 6 0,-1-1 193,1 1-1,-15 15 1,10-7 24,5-5 35,0-1 0,-27 22 0,21-21-205,0 1-1,1 1 1,1 0 0,0 1-1,1 1 1,-15 26-1,13-17-47,1 1 0,2 1 0,-21 61 0,20-45-38,-23 83 229,35-118-267,-12 69 420,13-70-414,2 1-1,-1-1 1,1 1-1,1-1 1,-1 1-1,4 12 1,-2-17-44,-1-1 0,1 0-1,0 0 1,0 1 0,1-1 0,-1 0 0,1-1 0,0 1 0,0 0 0,1-1 0,-1 0 0,0 0-1,1 0 1,0 0 0,0 0 0,5 2 0,7 3 85,-1-1 0,1 0 0,18 4 0,14 4 136,50 9 0,-79-21-166,0 0-1,0-2 0,0 0 0,0-1 1,-1-1-1,21-4 0,184-52 462,-190 47-468,-1-1 0,0-1 0,36-21-1,-54 25-57,1-1-1,-1-1 1,-1 0-1,0-1 0,-1-1 1,0 0-1,0 0 0,14-22 1,-6 3-35,-2-1 0,-2-1 0,-1 0 0,-1-1 0,-2 0 0,-1-1 0,-2-1 0,9-69 0,-18 93-41,1-1 0,-2 0 0,1 0 0,-2 0 0,0 1 0,0-1-1,-1 1 1,-1-1 0,0 1 0,0 0 0,-2 1 0,1-1 0,-1 1 0,-13-18-1,7 13 3,-1 0 0,0 1 0,-1 1-1,0 0 1,-1 1 0,-1 0-1,0 1 1,-34-18 0,34 22-47,0 1 0,0 1 0,-1 0 0,0 1 0,0 1 0,-1 0 0,1 2 0,-1 0 0,1 1 0,-1 0 0,0 2 0,1 0 0,-1 1 0,1 0 0,-27 8 0,37-7-346,-1 1 1,0-1 0,1 1-1,0 0 1,0 1 0,0 0-1,0 0 1,1 1 0,0-1 0,0 1-1,-5 8 1,-1 3-800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7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14 3328,'8'-14'6582,"-8"29"-4748,-12 114 1131,6-54-2346,-9 147 245,15-199-677,0-19-279,1 0 1,-1 1-1,0-1 0,-1 0 0,1 0 0,-1 1 0,0-1 1,0 0-1,-3 8 0,22-24-7689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7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13 4320,'14'-12'3130,"-14"16"-1226,-1 2-1491,0-1 0,0 1-1,-1 0 1,0-1-1,0 1 1,0-1 0,-3 6-1,-3 6 223,-6 25 187,3 0-1,-8 51 0,11-52-597,-27 186 267,34-218-840,-5 24 596,5-11-6940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08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60 4480,'-5'-5'2016,"10"10"-1728,0-5 1664,9 0-1120,0-5 992,6 5-1056,-1-3 448,3-1-704,6-5-128,2 4-256,-7-7 64,5 8-128,-4-4-1024,-1 8 544,-9-9-2464,5 9 1600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10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12 1824,'12'-10'587,"-12"10"-581,0 0 0,0 0 1,0 0-1,0 0 0,0-1 1,0 1-1,0 0 0,1 0 1,-1 0-1,0 0 0,0 0 1,0 0-1,0 0 0,0 0 1,0 0-1,1 0 0,-1 0 1,0-1-1,0 1 0,0 0 1,0 0-1,0 0 0,0 0 1,1 0-1,-1 0 0,0 0 1,0 0-1,0 0 1,0 0-1,0 0 0,1 1 1,-1-1-1,0 0 0,0 0 1,0 0-1,0 0 0,17 6 4585,-17-6-4472,1 0 0,-1 1 1,0-1-1,0 0 0,0 1 1,0-1-1,0 0 0,0 0 1,0 1-1,1-1 1,-1 0-1,0 1 0,0-1 1,0 0-1,0 1 0,-1-1 1,1 0-1,0 1 0,0-1 1,-2 4 1551,1-3-1552,-9 8 421,0 0 0,0-1 0,-1 0 0,0 0 0,-13 5 0,12-6-308,-242 137 1554,167-95-122,82-46-1560,3-1 434,11 2-145,19 8-106,0 1-1,-1 1 1,39 27 0,-41-22-262,-1 0-1,-1 2 1,0 1 0,-2 0 0,35 48 0,-51-62-248,1 1-14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11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99 302 3552,'-3'1'329,"-3"0"608,9 0-193,-2 16 3331,0-17-3911,0 1 1,0-1-1,1 1 0,-1-1 1,0 1-1,0-1 1,0 0-1,0 0 0,0 1 1,1-1-1,-1 0 0,0 0 1,0 0-1,0 0 1,2-1-1,19-4 977,-11 0-877,-1 0-1,0-1 1,0-1 0,0 1 0,-1-2 0,9-8 0,49-56 569,-56 59-671,13-17 317,30-52-1,-13 19 5,-35 56-659,-10 21-283,-3 2 439,-94 209 350,76-176-347,-76 163 690,88-180-478,1 0 0,3 2 0,0-1 1,-6 61-1,13-77-167,2-7 52,-1 0-1,-1 1 1,-2 10-1,2-11-70,2-9 0,0 0 0,0-1 0,0 1 0,0-1 0,0 1 0,0-1 0,0 1 0,0-1 0,-1 1 0,1-1 0,0 1 0,0-1 0,0 1 0,-1-1 0,1 1 0,0-1 0,-1 1 0,-18 3 194,12-3-266,0 0-1,0 0 1,0 0 0,0 1 0,-13 5 0,13-2 67,6-4 4,0 0 0,0 0-1,0 0 1,0-1 0,-1 1-1,1 0 1,0-1 0,0 1 0,-1-1-1,1 1 1,0-1 0,-1 1-1,-1-1 1,2 0 4,0 0-24,4 6-84,-3-5 187,-8 4 282,12-3 299,-1-1-565,-1 1 0,1-1 0,0 0 0,-1 0 1,1 0-1,0 0 0,0 0 0,0 0 0,0-1 0,3 1 0,36 1 423,-24-2-414,91 6 103,-73-3-301,16-1-278,-48-2-302,0 0-1,-1-1 0,1 1 0,0-1 0,-1 0 0,1 0 0,-1 0 0,1-1 0,-1 1 0,7-4 1,3-4-1338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08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3712,'6'-5'6162,"-5"5"-6058,11 1 1304,14 1-665,28 4-1,11 1-648,32-2-2163,-62-3-75,-7 5-2512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1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95 3648,'-16'10'10268,"14"-2"-11070,-28 71 2646,-1 5-776,10-23-241,9-29-433,4-13 936,9-35-109,1-4-961,2-25-95,2 1 1,2-1-1,15-49 0,-20 85-140,0 1 0,0-1 0,1 1-1,0 0 1,1 0 0,0 0 0,0 0-1,0 1 1,1 0 0,0 0 0,1 0 0,-1 1-1,8-6 1,-11 11-17,0-1-1,1 1 1,-1-1-1,0 1 1,0 0-1,0 0 1,1 0-1,-1 1 1,0-1-1,1 1 1,-1 0-1,1 0 1,5 0-1,4 2 29,1 0 0,13 5 0,-9-3 39,-3 1-1,-1 0-1,1 1 1,-1 0 0,21 14-1,2 0 247,1 5 5,-30-21 771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1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9 3488,'-4'-8'5781,"-7"8"-2933,8 0-2657,0 1 0,0 0 0,0 0 0,0 0 0,0 0 0,0 1 0,0-1 0,1 1 0,-1 0 0,-3 2 0,-10 7 364,1-3-192,0 0-1,1 2 1,0 0 0,-21 21 0,29-26-310,1 1 0,0 0 1,0 1-1,0-1 0,1 1 1,0 0-1,0 0 0,1 0 0,0 1 1,1-1-1,-1 1 0,-1 10 0,3-10 70,-1 2 41,1-1 1,0 1-1,0 10 0,1-18-129,0-1 0,0 1 0,0 0 0,0-1 0,0 1 0,1-1 0,-1 1 0,1-1 0,-1 1 0,1-1-1,-1 1 1,1-1 0,0 1 0,0-1 0,0 0 0,-1 0 0,1 1 0,0-1 0,1 0 0,-1 0 0,0 0 0,0 0-1,0 0 1,1 0 0,-1 0 0,2 0 0,-2-1-4,0 0 1,1 1-1,-1-1 0,0 0 0,0-1 1,0 1-1,1 0 0,-1 0 0,0 0 1,0-1-1,0 1 0,1 0 0,-1-1 1,0 1-1,0-1 0,0 0 0,0 1 1,0-1-1,0 0 0,0 0 0,0 1 1,0-1-1,-1 0 0,1 0 0,1-2 1,19-28 314,-19 29-358,8-18 0,9-23 0,-1 3-220,-16 36 95,0 0 1,0 0 0,0 0 0,-1-1-1,0 1 1,1 0 0,-1-1-1,0-5 1,-2 7-10,-2 8 242,-3 10 258,3 8-132,2-1 0,0 1-1,1-1 1,1 1 0,1-1-1,6 31 1,-7-51-242,-1 0 0,1 0 0,-1 0 0,1 0 0,0 0 0,-1-1-1,1 1 1,0 0 0,0 0 0,1-1 0,-1 1 0,0-1 0,0 1 0,1-1 0,-1 1 0,1-1 0,-1 0 0,1 0 0,0 0-1,-1 0 1,1 0 0,0 0 0,0 0 0,0-1 0,0 1 0,-1 0 0,1-1 0,0 0 0,0 1 0,0-1 0,0 0-1,0 0 1,4-1 0,3 0-1115,-1 0 0,1-1 0,0 0 0,-1-1-1,0 0 1,10-4 0,7-3-1158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13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302 276 6304,'-11'4'7749,"1"1"-7050,1-1-1,-19 6 1,8-3-272,-11 5 298,-42 22 1,61-28-627,0 2 0,0 0 0,0 0 0,1 1 0,1 0 0,-12 14-1,18-19-68,1 1-1,0-1 1,1 1-1,-1-1 1,1 1-1,0 0 0,0 0 1,0 0-1,1 0 1,0 1-1,0-1 1,0 0-1,0 0 0,1 1 1,0-1-1,1 9 1,-1-10 12,1-1 0,0 1 1,-1-1-1,1 0 0,0 1 1,1-1-1,-1 0 0,0 0 0,1 0 1,0 0-1,0 0 0,0 0 1,0-1-1,0 1 0,1 0 1,-1-1-1,1 0 0,-1 0 1,1 0-1,0 0 0,0 0 0,0 0 1,0-1-1,0 1 0,0-1 1,5 1-1,-4-1 2,0 0 1,1-1-1,-1 0 1,0 0-1,0 0 0,1 0 1,-1-1-1,0 0 0,0 0 1,0 0-1,0 0 1,0-1-1,6-2 0,-1-1 17,0 0-1,-1 0 0,1-1 0,10-9 1,-4 0 30,0-1-1,-1-1 1,-1-1 0,17-27 0,-2 2 95,15-18-234,51-75 30,-75 105-184,-1-1 0,20-50 0,-37 80 145,0-1 1,0 1 0,0-1 0,-1 0 0,1 0-1,-1 1 1,1-1 0,-1 0 0,0 0 0,0 0-1,0 0 1,-1-5 0,1 8 47,0 0 0,0-1 0,0 1 0,-1 0 0,1 0 0,0 0-1,0-1 1,0 1 0,0 0 0,0 0 0,0 0 0,-1 0 0,1 0 0,0-1 0,0 1 0,0 0 0,0 0 0,-1 0-1,1 0 1,0 0 0,0 0 0,0 0 0,0 0 0,-1-1 0,1 1 0,0 0 0,0 0 0,-1 0 0,1 0 0,0 0-1,0 0 1,0 0 0,-1 0 0,1 0 0,0 0 0,0 1 0,0-1 0,-1 0 0,1 0 0,0 0 0,0 0 0,0 0-1,-1 0 1,1 0 0,0 1 0,-9 5-74,8-6 56,-8 8 52,0 0 1,1 1-1,0-1 1,1 2-1,0-1 0,0 1 1,-6 14-1,2-4 199,2 1 0,-13 40 0,19-49-155,1 1 0,0 0 1,0-1-1,1 1 0,2 23 1,1-8 119,10 42 0,-10-61-234,1 0 0,-1-1-1,1 1 1,1 0 0,0-1-1,0 0 1,0 0 0,1 0-1,6 7 1,22 20-302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44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14 1728,'-14'12'3243,"9"2"1306,5-14-4542,0 0 0,0 0 0,0 0 0,0 0-1,0 0 1,0 0 0,0 0 0,0 0 0,0 1 0,0-1 0,0 0 0,0 0 0,0 0 0,-1 0 0,1 0 0,0 0 0,0 0 0,0 0 0,0 0 0,0 0 0,0 1 0,0-1 0,0 0 0,0 0 0,1 0 0,-1 0 0,0 0-1,0 0 1,0 0 0,0 0 0,0 0 0,0 0 0,0 0 0,0 0 0,0 1 0,0-1 0,0 0 0,0 0 0,0 0 0,0 0 0,0 0 0,0 0 0,0 0 0,0 0 0,1 0 0,-1 0 0,0 0 0,0 0 0,0 0 0,0 0-1,0 0 1,0 0 0,0 0 0,0 0 0,0 0 0,0 0 0,1 0 0,-1 0 0,0 0 0,0 0 0,0 0 0,0 0 0,0 0 0,0 0 0,0 0 0,0 0 0,0 0 0,0 0 0,72-15 227,1 4 1,0 2 0,120 2-1,-161 7-177,-13-1 169,1 1 1,31 4-1,-24-3 686,-26-1-949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45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3328,'0'5'5322,"6"-10"-4596,14-7-345,1 0 1,0 1 0,0 2 0,1 0-1,0 1 1,45-10 0,-30 12-182,83-12 195,-104 16-339,0 2-1,0 0 0,0 1 1,0 1-1,25 5 1,-20-1-188,22 11 0,-23-8-5279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47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0 2080,'-5'5'1279,"-1"-1"0,0 0 0,-1 0 0,-12 5-1,13-8-924,-1 0 0,1-1 0,-1 1-1,1-1 1,-11-1 0,-5 0-34,-171-5 1243,145 6-2145,48 18 358,9 66 758,-8-61-541,-1-10 76,0 1-1,0-1 0,-5 25 0,4-15 130,1-21 106,25 3-64,42-6-141,78 2-572,-141 0 459,0 0-1,0 0 1,0 0-1,0 0 0,0 0 1,-1 1-1,1-1 1,0 1-1,-1 0 0,1 0 1,-1 1-1,1-1 1,-1 1-1,0 0 1,0-1-1,0 1 0,-1 1 1,1-1-1,-1 0 1,0 1-1,0-1 1,0 1-1,0-1 0,0 1 1,-1 0-1,1 0 1,-1 0-1,0 0 1,0 5-1,0 114 402,-1-66-347,0-44 83,-1 0 1,0-1-1,-1 1 0,0 0 1,-6 19-1,7-29-71,0 1 0,0-1 0,0 0 0,-1 0 0,0 0 0,1 0 0,-1 0 0,0 0 0,0 0-1,-1-1 1,1 1 0,0-1 0,-1 0 0,0 1 0,1-1 0,-1 0 0,0-1 0,0 1 0,0 0 0,0-1 0,0 0 0,-1 1-1,1-1 1,0-1 0,-6 2 0,-4-2 73,-1 1-1,0-2 1,1 0-1,-24-6 0,8 0-883,-30-11 0,59 18 693,0 0-1,-1 0 0,1 0 0,0 0 1,0 0-1,-1 0 0,1 0 1,0 0-1,-1 0 0,1 0 0,0-1 1,0 1-1,-1 0 0,1 0 1,0 0-1,0 0 0,-1 0 1,1-1-1,0 1 0,0 0 0,-1 0 1,1 0-1,0-1 0,0 1 1,0 0-1,0 0 0,-1-1 0,1 1 1,0 0-1,0 0 0,0-1 1,0 1-1,0 0 0,0-1 1,0 1-1,0 0 0,0-1 0,0 1 1,0 0-1,0 0 0,0-1 1,0 1-1,0 0 0,0-1 0,0 1 1,0 0-1,0 0 0,0-1 1,0 1-1,1 0 0,-1 0 1,0-1-1,0 1 0,0 0 0,1 0 1,-1-1-1,0 1 0,0 0 1,0 0-1,1 0 0,-1-1 0,0 1 1,0 0-1,1 0 0,12-13-3831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48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 2656,'-5'0'666,"0"1"1,0-1-1,0 1 0,1 1 1,-1-1-1,0 1 0,-8 3 1,-7 3 828,20-7-1470,-1-1 0,1 0 0,0 1 0,-1-1 0,1 0 0,-1 1 0,1-1 0,0 1 0,-1-1 0,1 1-1,0-1 1,-1 1 0,1-1 0,0 1 0,0-1 0,0 1 0,-1-1 0,1 1 0,0-1 0,0 1 0,0-1 0,0 1 0,0-1-1,0 1 1,0 0 0,0-1 0,0 1 0,0-1 0,1 1 0,-1-1 0,0 1 0,0-1 0,0 1 0,1-1 0,-1 1-1,0-1 1,0 1 0,1-1 0,0 1 0,0 2 83,1 0 0,0 0 0,-1-1 0,1 1 0,0-1 1,0 0-1,3 3 0,1-2-30,0 0 0,0-1 1,1 1-1,-1-1 0,1 0 1,-1-1-1,1 0 0,-1 0 1,13 0-1,-4 1-24,153 10 687,-40-15-618,-63-6 485,-64 9-596,-1 0 0,0 0 1,0 0-1,1 0 0,-1 0 0,0 0 1,0 0-1,1 1 0,-1-1 0,0 0 1,1 0-1,-1 0 0,0 0 0,0 0 0,1-1 1,-1 1-1,0 0 0,0 0 0,1 0 1,-1 0-1,0 0 0,0 0 0,1 0 1,-1 0-1,0-1 0,0 1 0,1 0 1,-1 0-1,0 0 0,0-1 0,0 1 1,1 0-1,-1 0 0,0 0 0,0-1 0,0 1 1,0 0-1,0 0 0,0-1 0,1 1 1,-1 0-1,0 0 0,0-1 0,0 1 1,0 0-1,0 0 0,0-1 0,0 1 1,0 0-1,0-1 0,0 1 0,0 0 1,-1-1-1,-6-8 431,6 9-450,0 0 0,0 0 0,0-1-1,0 1 1,0 0 0,0 0 0,0 0 0,0 0 0,0 1 0,0-1 0,0 0-1,0 0 1,1 1 0,-1-1 0,0 0 0,0 1 0,-1 0 0,-18 10 75,16-7-72,-68 37-455,-18 13 235,76-44 209,2 0 0,-1 0 0,1 1 0,-17 20 1,13-11 30,0 1 0,1 1 0,1 0 0,1 0 0,1 1 0,1 1 0,-9 28 0,12-22 175,1 0 0,1 0 0,2 1 0,1 0 0,2 44 0,11-75-2521,8-5-337,1-7 838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7:49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81 2400,'-4'1'273,"0"-1"1,0 1-1,1 0 1,-1 0-1,1 1 1,-1-1-1,1 1 1,-1 0-1,1-1 1,-6 6-1,-30 25 1138,38-31-1388,-6 5 257,-24 23 523,30-27-773,-1 0-1,1 0 1,-1 0 0,1 1 0,-1-1-1,1 0 1,0 0 0,0 1-1,0-1 1,1 1 0,-1-1 0,0 1-1,1 3 1,0-4 0,0 1 0,1-1 0,-1 1 0,1-1-1,0 0 1,-1 0 0,1 1 0,0-1 0,0 0 0,1 0 0,-1 0-1,0 0 1,1 0 0,-1-1 0,1 1 0,0 0 0,0-1 0,-1 1 0,1-1-1,0 1 1,0-1 0,0 0 0,1 0 0,-1 0 0,0 0 0,3 1 0,4 1 108,0 0 0,0-1 1,0 0-1,1 0 1,13 0-1,-11-1 8,0-1-1,1-1 1,-1 0-1,0-1 0,0 0 1,0 0-1,0-2 0,0 1 1,20-10-1,-28 11-64,1-1 0,-1 1-1,0-1 1,0 0-1,0 0 1,0 0 0,0 0-1,-1-1 1,0 0 0,1 1-1,-1-1 1,0 0 0,-1-1-1,1 1 1,-1 0 0,0-1-1,0 1 1,0-1-1,-1 0 1,0 0 0,0 0-1,0 0 1,0 1 0,-1-1-1,1 0 1,-1 0 0,-1-5-1,0 3-81,1 1 1,-2-1-1,1 1 0,-1 0 0,1 0 0,-2 0 0,1 0 1,-1 0-1,0 0 0,0 0 0,0 1 0,-1-1 0,0 1 0,0 0 1,0 1-1,-1-1 0,0 1 0,-8-7 0,11 10-34,-1-1-1,0 1 1,0 0 0,0 0-1,0 0 1,0 0-1,0 1 1,0-1 0,0 1-1,0 0 1,0 0-1,0 0 1,0 0-1,0 1 1,0-1 0,0 1-1,0-1 1,0 1-1,0 0 1,1 0 0,-1 1-1,0-1 1,-2 2-1,-2 1-331,1-1 0,0 1 0,1 1 0,-1-1-1,1 1 1,0 0 0,0 0 0,-8 12 0,-3 9-3617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34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36 619 2304,'-16'-3'752,"15"3"-703,1 0 0,0 1 1,-1-1-1,1 0 0,-1 1 1,1-1-1,0 0 0,0 1 0,-1-1 1,1 0-1,0 1 0,0-1 0,-1 1 1,1-1-1,0 0 0,0 1 1,0-1-1,0 1 0,0-1 0,-1 2 1,-2 5 1240,3-6-1190,-8 9 1372,7-10-1431,1 0-1,0 0 0,0 0 0,0 0 1,0 0-1,0 0 0,-1 0 0,1 0 0,0 0 1,0 1-1,0-1 0,0 0 0,0 0 1,1 5 2004,14-6-669,-8-2-1114,0 1-1,1-2 0,-1 1 0,0 0 1,-1-1-1,1-1 0,-1 1 1,0-1-1,0 0 0,0 0 1,0-1-1,-1 0 0,0 0 0,7-12 1,2-6 54,-1 0 0,18-48 1,-29 66-300,57-161 546,0 1-289,-31 91-727,-27 72 404,0 0 0,1 1 0,-1-1 0,0 1 1,1-1-1,0 1 0,-1 0 0,1 0 1,0-1-1,0 1 0,1 1 0,-1-1 1,4-2-1,-5 4 36,1 1 0,0-1 1,0 1-1,0-1 0,0 1 1,-1 0-1,1 0 0,0 0 1,0 0-1,-1 0 0,1 0 1,-1 1-1,2 1 0,2 0 100,7 7-38,0 0-1,0 1 0,0 0 1,-2 1-1,1 0 1,-2 1-1,0 0 0,0 1 1,-1-1-1,-1 2 0,0-1 1,7 22-1,-8-14 57,0 0 0,-1 1-1,-1-1 1,-1 1 0,-1 0-1,-1 0 1,-5 46 0,3-59-6,0 1 0,-1-1 1,0 0-1,-1 0 0,-1 0 0,-8 19 0,9-24-5,0 0-1,0-1 0,0 0 0,0 0 0,-1 0 0,0 0 0,0 0 0,0-1 0,0 1 0,-1-1 0,1 0 0,-1-1 0,0 1 0,-9 3 0,6-4-43,-2 1-1,1-1 1,0-1-1,0 0 1,0 0-1,-12-1 1,9 0-54,0 0 1,-12 3-1,22-3 2,-1 1 0,1-1-1,0 0 1,0 0 0,0 0-1,0 0 1,0 0-1,0 0 1,-1-1 0,1 1-1,0-1 1,0 1-1,0-1 1,0 0 0,0 0-1,-3-2 1,2 0-2,-1 0 0,1 0 0,-1 0-1,1-1 1,0 1 0,-3-6 0,5 8-36,1 0 0,-1 0 1,0 0-1,0 0 0,1 0 0,-1 0 0,1-1 1,-1 1-1,1 0 0,-1 0 0,1-1 0,0 1 1,0 0-1,-1-2 0,2 2 9,-1 0 0,1 0-1,-1 0 1,1 0 0,-1 0 0,1 0 0,-1 0 0,1 0-1,0 0 1,0 0 0,0 0 0,-1 0 0,1 1 0,0-1-1,0 0 1,0 1 0,0-1 0,2 0 0,4-3-92,0 1 0,0 0-1,15-4 1,5-2-30,154-66 316,62-26-27,-204 83 15,0-2-1,-2-2 1,44-32 0,-72 47-90,5-5-193,-14 12 128,0 0 1,0 0 0,0 0-1,0 0 1,0 0 0,0 0-1,0 0 1,0 0 0,0 0-1,0 0 1,0 0 0,0 0-1,0 0 1,0 0 0,0 0-1,0 0 1,0 0 0,0 0-1,0 1 1,0-1 0,0 0-1,0 0 1,0 0 0,0 0 0,0 0-1,0 0 1,0 0 0,0 0-1,0 0 1,0 0 0,0 0-1,0 0 1,0 0 0,0 0-1,0 0 1,0 0 0,1 0-1,-1 0 1,0 0 0,0 0-1,0 0 1,0 0 0,0 0-1,0 0 1,0 0 0,0 0-1,0 0 1,0 0 0,0 0-1,0 0 1,0 0 0,0 0 0,-7 10-252,-2 5 254,1 0 0,0 0 0,1 0 0,0 1 0,2 0 0,0 0 0,0 0 0,2 1 0,-4 33 0,6-36 58,1-1 1,0 0-1,1 1 1,5 22 0,-5-32-31,0 1 0,0-1 1,1 1-1,-1-1 0,1 1 0,1-1 1,-1 0-1,0 0 0,1 0 1,0 0-1,0 0 0,0-1 1,1 1-1,-1-1 0,1 0 0,4 3 1,-7-5-5,1 0 0,-1 0 0,1-1-1,0 1 1,-1-1 0,1 1 0,0-1 0,0 1 0,-1-1 0,1 0 0,0 0 0,0 0 0,-1 0 0,1 0-1,0 0 1,0 0 0,0-1 0,-1 1 0,1-1 0,0 1 0,-1-1 0,1 0 0,0 1 0,-1-1 0,1 0-1,-1 0 1,1 0 0,-1 0 0,2-2 0,2-2 55,-1 1 0,1-2 0,-1 1-1,0 0 1,0-1 0,4-7 0,1-3 84,-1-2 1,0 1-1,-1-1 1,-1-1-1,8-36 1,-12 47-154,-1 0 0,-1 1 0,1-1 0,-1 0 0,0 1 0,-1-1 0,0 0 0,0 1 0,-1-1 0,0 1 0,0-1 0,0 1 0,-1 0 0,0 0 0,-1 0 0,0 0 0,0 1 0,-6-8 0,6 10-62,1 0 0,-1 0 0,0 1 0,-1-1 0,1 1 1,-1 0-1,1 1 0,-1-1 0,0 1 0,0 0 0,0 0 0,0 0 0,0 1 0,-7-1 0,7 0 2,0 1 0,0 1 1,0-1-1,0 1 0,0 0 1,0 0-1,0 0 0,0 0 1,0 1-1,0 0 0,0 0 1,0 1-1,0-1 0,1 1 1,-1 0-1,1 0 0,-1 1 1,1-1-1,-7 6 0,11-8 50,0 1 0,-1-1-1,1 0 1,0 0 0,0 0-1,-1 1 1,1-1 0,0 0-1,0 1 1,0-1 0,0 0-1,0 0 1,-1 1-1,1-1 1,0 0 0,0 1-1,0-1 1,0 0 0,0 1-1,0-1 1,0 0 0,0 1-1,0-1 1,0 0 0,0 1-1,0-1 1,0 0-1,1 1 1,-1-1 0,0 0-1,0 1 1,0-1 0,0 0-1,0 0 1,1 1 0,-1-1-1,0 0 1,0 0 0,0 1-1,1-1 1,-1 0-1,0 0 1,1 0 0,-1 1-1,1-1 1,16 10 111,-12-8-46,2 2-42,1-2-1,-1 1 0,0-1 0,1 0 1,0-1-1,-1 0 0,1 0 0,0-1 1,-1 0-1,12-1 0,11-2-294,38-10-1,-53 10-69,38-7-297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1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1107 2144,'-5'9'3978,"36"-6"6,-25-4-3788,-1 0-1,1-1 1,0 1-1,-1-1 1,1 0-1,-1 0 1,1-1-1,-1 0 0,8-5 1,1-2 39,23-24 1,-24 21-96,27-29 30,-1-2 1,-3-2 0,-1-1-1,31-59 1,-46 76 129,-13 19 0,0 0 0,7-15 0,-6 18-231,-8 8-75,0-1-1,0 1 1,1 0 0,-1 0 0,0 0-1,0 0 1,0 0 0,0 0 0,0 0-1,0 0 1,0 0 0,1 0 0,-1 0-1,0 0 1,0-1 0,0 1 0,0 0-1,0 0 1,0 0 0,1 0 0,-1 0-1,0 0 1,0 0 0,0 0 0,0 0-1,0 0 1,1 1 0,-1-1 0,0 0-1,0 0 1,0 0 0,0 0 0,0 0-1,0 0 1,0 0 0,1 0 0,-1 0-1,0 0 1,0 0 0,0 0 0,0 1-1,0-1 1,0 0 0,0 0-1,0 0 1,1 1 6,-1 1 0,1-1-1,-1 0 1,1 0 0,-1 0 0,1 1-1,0-1 1,-1 0 0,1 0-1,0 0 1,1 1 0,6 9 137,5 21 16,-2 0 1,8 35 0,2 7-50,-16-58-34,1 0 0,0-1 0,1 0 0,10 17 1,-14-28-24,0 0 0,-1-1 0,1 1 0,1-1 0,-1 0 0,0 0 0,1 0 0,7 4 0,-9-5-22,1-1 0,-1 0 1,1 0-1,-1-1 1,1 1-1,-1 0 0,1-1 1,0 0-1,-1 1 1,1-1-1,0 0 0,-1 0 1,1-1-1,0 1 0,-1-1 1,5 0-1,2-3 12,1 0 0,0 0 0,-1-1 1,0 0-1,0-1 0,10-8 0,47-43 210,-44 37-199,-1-2 0,-1 0 0,-1-1 0,-1-1 0,-1-1 0,16-31 0,-31 53-42,0 0-1,-1 0 1,0 0 0,0 0 0,0-1 0,0 1 0,0 0-1,-1-1 1,1 1 0,-1-1 0,0 1 0,0-1 0,-1 1-1,1-1 1,-1 1 0,1 0 0,-2-5 0,0 5-31,1 1 0,0-1-1,-1 1 1,0-1 0,1 1 0,-1 0 0,0 0 0,0 0 0,0 0-1,-1 0 1,1 0 0,0 1 0,-1-1 0,1 1 0,-1 0 0,1-1-1,-1 1 1,0 0 0,1 0 0,-1 1 0,-3-2 0,-1 2-8,0-1 0,1 1 0,-1-1 0,0 2 0,0-1 0,1 1 0,-1 0 0,1 1 0,-1-1 0,1 1 0,-1 0 0,1 1 0,0 0 0,0 0 0,0 0 0,0 1 0,1-1 0,-1 1 0,-6 8 0,5-6 46,1 0-1,0 0 0,1 1 0,-1 0 1,1 0-1,1 1 0,-1-1 0,1 1 0,1 0 1,-1 0-1,1 0 0,1 1 0,0-1 0,0 1 1,-1 10-1,3-10 5,-1 1 0,2-1 0,0 0-1,0 1 1,0-1 0,1 0 0,1 0 0,-1 0 0,1 0 0,1 0 0,0-1-1,0 1 1,1-1 0,0 0 0,0 0 0,1-1 0,0 0 0,0 0 0,1 0 0,-1 0-1,2-1 1,-1-1 0,10 7 0,-6-5 29,0-1 1,0 0-1,0-1 0,1 0 1,0-1-1,0 0 0,0-1 0,0 0 1,0-1-1,18 1 0,-21-3 2,0 0-1,0-1 1,0 1-1,0-2 1,0 1-1,-1-1 1,1-1-1,-1 0 1,1 0-1,-1 0 1,0-1-1,0 0 1,0-1-1,-1 0 1,8-6-1,2-4 60,0-2 0,-1 0 0,-1-1 0,-1-1 0,24-39-1,-10 5 22,25-66-1,-51 109-198,1 0 0,0-12-1,-2 15-395,0 6 39,-1 2-164,3 101 396,0 34 205,-5-82 18,-6 72 309,-1-79 75,8-44-349,0 0 1,0 0 0,0 0 0,-1 0-1,1 0 1,0-1 0,-1 1 0,0 0 0,0-1-1,0 0 1,0 1 0,-2 1 0,3-3-51,0-1-1,0 0 1,0 1 0,0-1-1,0 0 1,0 0 0,0 0 0,0 0-1,1 0 1,-1 0 0,0 0 0,0 0-1,0 0 1,0 0 0,0 0-1,0 0 1,0-1 0,0 1 0,1 0-1,-1-1 1,0 1 0,0-1 0,0 1-1,1-1 1,-1 1 0,-1-2 0,-17-17 1,7 2-31,-18-29 21,27 42-77,1 0 0,0 0 1,1 0-1,-1 0 1,1 0-1,-1 0 0,1-1 1,1 1-1,-2-6 0,3 9 55,-1 1-1,0 0 0,0-1 0,0 1 0,1 0 0,-1-1 0,0 1 0,1 0 0,-1 0 0,0-1 0,0 1 0,1 0 0,-1 0 0,0 0 0,1 0 0,-1-1 0,1 1 0,-1 0 0,0 0 0,1 0 0,-1 0 1,0 0-1,1 0 0,-1 0 0,1 0 0,-1 0 0,0 0 0,1 0 0,-1 0 0,0 0 0,1 0 0,-1 0 0,1 1 0,16 3-267,-11-2 292,1 0-1,-1 0 1,1-1-1,-1 0 1,1 0-1,-1 0 1,1-1-1,-1 0 1,1 0-1,0 0 1,11-3-1,-7 0 58,-1-1 0,1 0-1,0 0 1,-1-1-1,0-1 1,13-8-1,147-119 261,-72 52-132,-55 48-147,76-77 0,-98 88-9,-2-1 0,0-1 0,-2-1 0,29-53 0,15-88-102,-47 124 24,-4 14-12,-1 0 0,-2-1 0,0 0 0,-2-1 0,1-39 0,-6 67 16,0 0 0,0 0 0,0 0-1,0-1 1,0 1 0,-1 0 0,1 0 0,-1 0-1,0 0 1,1 0 0,-1 1 0,-1-4-1,1 5 26,1 0 0,0 0 0,-1-1-1,1 1 1,0 0 0,0 0-1,-1-1 1,1 1 0,0 0 0,-1 0-1,1 0 1,0 0 0,-1-1 0,1 1-1,0 0 1,-1 0 0,1 0 0,-1 0-1,1 0 1,0 0 0,-1 0-1,1 0 1,0 0 0,-1 0 0,1 0-1,-1 1 1,0-1 0,-1 1-1,1 0 1,0 0 0,-1-1-1,1 1 1,0 0 0,0 0-1,0 0 1,0 1 0,-2 0-1,-4 10 32,0 0 0,0 1-1,1-1 1,1 1-1,-5 17 1,4-15 109,-41 154 907,32-108-656,6-22-241,2 0 1,2 0-1,1 1 0,2 0 1,2-1-1,2 1 0,8 52 1,-5-62-104,3 31 194,26 91 1,-32-147-186,0-1 0,0 1-1,0 0 1,1 0 0,0-1 0,-1 1-1,2-1 1,5 7 0,-8-10-131,1 0-1,-1 1 1,0-1 0,0 0-1,1 0 1,-1 0 0,1 0 0,-1 0-1,1-1 1,-1 1 0,1 0-1,0-1 1,-1 1 0,1-1 0,0 1-1,-1-1 1,1 0 0,0 0-1,0 0 1,-1 0 0,1 0 0,0 0-1,0 0 1,-1-1 0,1 1 0,0-1-1,-1 1 1,1-1 0,-1 0-1,3 0 1,1-4-749,1 1 1,-1-1-1,-1 0 1,1-1-1,-1 1 0,0-1 1,6-10-1,4-6-1182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2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91 5984,'-23'-3'2688,"28"3"-2336,3 0 384,6 0-480,22-5 384,9 2-352,18-5-96,0-1-96,4-6 128,1 2-128,0-7 544,-10 5-384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1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45 206 3552,'-1'0'62,"1"0"1,0-1-1,0 1 1,0 0-1,0 0 1,0 0-1,-1 0 1,1-1-1,0 1 1,0 0-1,0 0 1,0 0-1,0 0 1,0-1-1,0 1 1,0 0-1,0 0 1,0-1-1,0 1 1,0 0-1,0 0 1,0 0-1,0-1 1,0 1-1,0 0 1,0 0-1,0 0 1,0-1-1,0 1 1,0 0-1,0 0 1,0 0-1,0-1 0,1 1 1,-1 0-1,0 0 1,0 0-1,0 0 1,0-1-1,0 1 1,1 0-1,-1 0 1,0 0-1,0 0 1,12 3 3017,8 2-2156,-12-6-775,1 1 0,-1-2 1,1 1-1,-1-1 0,0-1 1,0 1-1,0-1 0,0-1 1,0 1-1,0-2 0,-1 1 1,9-7-1,-8 5-32,-1 0 0,0 0 0,0-1-1,0 0 1,-1 0 0,0 0 0,-1-1 0,0 0 0,0 0-1,8-18 1,-13 24-110,1 1 0,0-1 0,-1 0 1,1 0-1,-1 0 0,1 1 0,-1-1 0,0 0 0,0 0 0,0 0 0,0 0 0,0 0 0,0 0 0,-1 0 0,1 1 0,-1-1 0,1 0 1,-1 0-1,0 0 0,1 1 0,-1-1 0,0 0 0,0 1 0,0-1 0,0 1 0,-1-1 0,1 1 0,0 0 0,-1-1 0,1 1 0,-1 0 0,1 0 1,-1 0-1,1 0 0,-1 0 0,-3-1 0,1 0-20,-1 1-1,1-1 1,-1 1 0,1 0 0,-1 1 0,0-1 0,1 1-1,-1 0 1,0 0 0,1 0 0,-1 1 0,1 0 0,-1-1-1,-6 4 1,-1 0 22,0 0 0,0 1 0,0 1 0,1 0 0,-1 1 0,1 0-1,1 1 1,-19 16 0,24-17 45,0-1-1,0 1 0,1 1 1,-1-1-1,2 0 0,-1 1 1,1 0-1,0 0 0,1 0 1,-3 14-1,4-15 13,1 0-1,1 1 1,-1-1-1,1 0 1,0 0 0,1-1-1,0 1 1,0 0-1,0 0 1,1-1 0,0 1-1,0-1 1,0 0 0,1 0-1,0 0 1,0-1-1,1 1 1,0-1 0,7 7-1,-3-4 41,1 0 0,0 0-1,0-1 1,0 0 0,1-1-1,0 0 1,1-1 0,-1 0-1,1 0 1,14 2-1,-16-5-215,0 0-1,-1-1 1,1-1-1,0 0 0,0 0 1,0-1-1,0 0 0,0 0 1,-1-1-1,1-1 0,-1 1 1,1-2-1,-1 1 0,0-1 1,12-8-1,-5 3-2008,-2 0 1,1-2-1,20-18 0,-20 11-1587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1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11 108 5312,'-11'-3'2400,"44"6"-2080,-13-3 1152,2 0-864,22 0 1024,8 0-928,10-3 64,-1-2-448,0-8-128,0 5-128,0-8 32,-8 2-64,-1-2-1696,-10 4 896,-3-2-2304,-1 7 1728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2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1154 3712,'-5'-1'1450,"10"0"-729,0 0-467,0 0 0,0 0-1,0-1 1,5-2 0,4-4 144,-1-1 0,1-1 0,-2 0 0,1-1 0,-1-1 0,-1 1 0,17-24 0,112-135 1252,-91 117-835,59-52 0,-2 12 822,-98 85-1498,-8 8-119,1-1-1,-1 1 1,1-1 0,-1 1-1,1-1 1,-1 1 0,1 0 0,0-1-1,-1 1 1,1 0 0,0-1 0,-1 1-1,1 0 1,0 0 0,-1 0 0,1-1-1,0 1 1,-1 0 0,1 0 0,0 0-1,0 0 1,-1 0 0,1 0-1,0 1 1,0-1 0,7 0 117,22-1-84,30 2 176,-54-1-216,1 1-1,-1 0 0,0 0 0,1 1 1,-1 0-1,11 4 0,-15-5 17,0 0-1,-1 1 0,1-1 1,0 0-1,-1 1 1,1-1-1,-1 1 1,1-1-1,-1 1 0,0 0 1,1-1-1,-1 1 1,0 0-1,0 0 0,0 0 1,-1 0-1,1 0 1,0 0-1,-1 0 1,0 0-1,1 1 0,-1 2 1,0 5 149,0-1 1,-1 1 0,-3 17-1,2-13-15,-12 63 460,7-45-410,2 1 1,-3 52 0,8-80-193,1 1 1,-1 0-1,1-1 0,0 1 1,0-1-1,1 1 0,0-1 1,0 1-1,4 8 1,-5-13 2,0 1 1,0-1-1,0 1 1,0-1-1,0 0 1,0 0-1,0 0 1,0 0 0,1 1-1,-1-2 1,0 1-1,1 0 1,-1 0-1,1 0 1,-1-1-1,1 1 1,-1 0-1,1-1 1,-1 0 0,1 1-1,-1-1 1,1 0-1,0 0 1,-1 0-1,1 0 1,0 0-1,-1 0 1,1 0-1,-1 0 1,1-1 0,0 1-1,-1-1 1,1 1-1,-1-1 1,1 0-1,-1 1 1,2-2-1,3-3 11,0 1-1,-1-1 1,0 0 0,0 0-1,0 0 1,0-1-1,4-8 1,-2 4-2,15-21 110,29-56 1,-29 48-63,44-71-343,-14 44 113,-48 60-484,-9 16 434,-4 8 313,2 0 1,0 1-1,1 0 0,0 1 1,-3 28-1,7-34-68,1 0 0,1 0-1,0 0 1,0 0 0,1 0 0,1-1 0,1 1 0,7 25 0,-9-37-18,0 1 0,0-1 0,0 0 0,0 0 0,1 0 0,-1 0 1,1 0-1,-1 0 0,1 0 0,0 0 0,0-1 0,-1 1 0,1-1 0,0 1 0,1-1 1,-1 0-1,0 0 0,0 0 0,0 0 0,1 0 0,-1 0 0,1-1 0,-1 1 0,0-1 1,1 1-1,-1-1 0,1 0 0,-1 0 0,1 0 0,-1-1 0,5 0 0,3-1 24,-1 0-1,0-1 0,1 0 0,-1 0 1,0-1-1,15-9 0,136-96-308,29-17-14,-167 113 202,-10 6-52,0 0 0,22-8 0,-34 16 84,0 0 0,0 0 0,0 1 0,0-1 0,0 0-1,-1 0 1,1 1 0,-1-1 0,1 0 0,-1 0 0,1 0-1,-1 1 1,0-1 0,-1 1 0,-15 29-46,1-2 51,-22 58 0,35-79 43,0 0 0,1 0-1,-1 1 1,2-1 0,-1 0-1,1 1 1,0-1 0,1 1-1,0-1 1,1 14 0,0-20 1,-1 0 0,1 0-1,-1 0 1,1 0 0,0-1 0,-1 1 0,1 0 0,0 0 0,0-1 0,0 1 0,1-1 0,-1 1 0,0-1 0,1 1 0,-1-1-1,0 0 1,1 0 0,0 1 0,-1-1 0,1 0 0,0-1 0,-1 1 0,1 0 0,0 0 0,0-1 0,0 1 0,0-1 0,0 1-1,-1-1 1,1 0 0,0 0 0,0 0 0,0 0 0,0 0 0,0 0 0,3-1 0,2-1 24,-1 1 1,0-1-1,1 0 1,-1-1-1,0 0 1,0 0-1,0 0 1,-1 0-1,1-1 1,4-5-1,13-12 152,28-36 0,24-23-121,22-3-44,-33 30 77,-43 36-70,-1-2 1,-1 0-1,0-2 1,-2 0-1,0-1 1,13-23-1,-9 7-88,-3-1 0,20-52 0,17-88-77,-52 169 134,7-25-385,8-48-1,-18 76 191,-1 7 4,-5 14-12,2 3 267,1-1 0,0 1 0,1 0-1,1 0 1,1 20 0,-2 28 179,1-58-208,-2 28 158,0 1 1,2-1 0,2 0 0,7 52-1,2-37 10,31 177-201,-28-147-510,0-4-5083,-11-65 3462,0-40-6673,-2 1 6387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3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 6560,'-19'-12'2976,"38"7"-2592,-5 1 288,9 8-448,15-4 416,4 5-384,16-5 160,-2 0-256,1 0-128,-1 0-64,-12 0-2144,-11 3 1152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3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 6560,'-28'-21'2976,"45"21"-2592,2-5-1888,6 5 736,17-4-3296,5 8 2272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8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1023 3232,'1'0'39,"-1"-1"0,0 1 0,0 0 0,1 0 0,-1 0 0,0 0 0,1 0 0,-1 0 1,0 0-1,1 0 0,-1 0 0,0 0 0,1 0 0,-1 0 0,0 0 0,0 0 0,1 0 0,-1 0 0,0 0 0,1 0 0,-1 1 1,0-1-1,0 0 0,1 0 0,-1 0 0,0 0 0,0 1 0,1-1 0,-1 0 0,0 0 0,0 1 0,0-1 0,1 0 0,-1 0 0,0 1 1,0-1-1,0 0 0,0 0 0,0 1 0,1-1 0,-1 0 0,0 1 0,0-1 0,0 0 0,0 1 0,0-1 0,0 0 0,0 1 1,0-1 121,0 1 1,0 0-1,1-1 1,-1 1-1,0-1 1,0 1 0,1-1-1,-1 1 1,1-1-1,-1 0 1,0 1 0,1-1-1,-1 1 1,1-1-1,-1 0 1,1 1-1,-1-1 1,1 0 0,-1 0-1,1 1 1,-1-1-1,1 0 1,0 0 0,12 4 669,-9-3-550,0-1 0,0 1 0,0-1-1,0 0 1,0 0 0,0 0 0,0-1 0,0 1 0,0-1 0,0 0 0,5-2 0,-3 0-76,0 0-1,-1 0 1,1 0-1,-1-1 1,0 0-1,0 0 1,4-5 0,9-11 42,-2 0 1,0-2 0,-1 0-1,14-28 1,0 1-78,40-60 245,14-26-41,-77 125-477,1 1 0,0-1 1,14-13-1,-20 23 94,0-1 0,0 0-1,0 1 1,0-1 0,0 0 0,0 1-1,0 0 1,0-1 0,1 1-1,-1 0 1,0-1 0,0 1 0,0 0-1,1 0 1,-1 0 0,0 0-1,0 0 1,0 0 0,1 0 0,-1 1-1,0-1 1,0 0 0,0 1 0,0-1-1,1 1 1,-1-1 0,0 1-1,0-1 1,0 1 0,0 0 0,1 1-1,2 1-14,0 0 1,-1 1-1,1-1 0,-1 1 0,0 0 0,5 7 0,3 10 72,-1 0 0,-1 0-1,-1 0 1,-1 1 0,-1 0-1,4 33 1,-3-4 177,0 91 0,-7-131-125,0-1 0,-1 0 1,0 0-1,-1 0 0,0 0 0,-1 0 0,0 0 0,-7 15 0,9-23-67,0 0-1,0 0 0,0 0 0,0 0 1,-1 0-1,1-1 0,0 1 0,-1 0 0,0-1 1,1 1-1,-1-1 0,0 1 0,0-1 0,0 0 1,0 0-1,0 0 0,0 0 0,-3 1 1,2-2-7,0 1 0,-1-1 1,1 1-1,-1-1 0,1 0 1,0-1-1,-1 1 0,1 0 1,-1-1-1,1 0 1,-4-1-1,-4-2-27,-1-1 0,1-1 0,0 0 0,1 0 0,-20-16 0,10 6-94,1-1 1,0-1-1,-21-26 0,19 18-379,18 25 144,5 7-98,1-1 435,1 0 0,0 0 0,0 0 0,0-1 0,0 1 0,1-1 0,0 0 0,0 0 0,0-1 0,0 1 0,1-1 0,6 3 0,-1-3 58,0 0 1,1-1-1,-1 0 0,1-1 1,-1 0-1,1-1 0,-1 0 1,1 0-1,-1-2 0,1 1 1,-1-2-1,0 1 0,12-5 1,-6 0-9,-1 0 0,0-1 0,-1 0 0,1-1 1,-2-1-1,1 0 0,-1-1 0,12-13 0,1-2 103,-2-2 0,27-37 0,-20 17-794,-33 51 659,0-1-1,0 1 1,0-1 0,0 1 0,0-1 0,1 1 0,-1 0 0,1-1-1,0 1 1,0 0 0,0-1 0,0 1 0,0 0 0,1 4 0,0 0 2,0 55 259,3 28 133,-2-81-350,-1 1-1,1-1 1,1 1-1,-1-1 1,2 0-1,-1 0 1,6 9-1,-9-17-49,0-1 1,1 1-1,-1 0 0,0-1 1,1 1-1,-1-1 0,1 1 1,-1-1-1,1 1 0,-1-1 1,1 1-1,-1-1 0,1 0 1,-1 1-1,1-1 0,0 0 1,-1 1-1,1-1 0,-1 0 1,1 0-1,0 1 0,-1-1 1,1 0-1,0 0 0,-1 0 1,1 0-1,0 0 0,0 0 1,-1 0-1,2-1 0,0 1 17,0-1 0,0 0 0,0 0-1,0 0 1,0 0 0,0-1 0,0 1-1,-1-1 1,4-2 0,3-5 45,0-1 0,10-16-1,-18 25-79,16-23 43,-2 2-15,0-1 0,2 2 0,28-30 0,-22 31-186,2 0-1,1 1 1,35-20 0,-59 38 126,1 0 0,0 0 0,-1 0 0,1 1 0,-1-1 0,1 1 0,0-1 0,0 1 0,-1-1 0,1 1 0,2 0 0,-3 0 26,-1 0 0,1 0 0,-1 0 0,1 1 0,-1-1 0,1 0 0,-1 1 0,1-1 0,0 0 0,-1 1 0,0-1 1,1 0-1,-1 1 0,1-1 0,-1 1 0,1-1 0,-1 1 0,0-1 0,1 1 0,-1-1 0,0 1 0,0-1 0,1 1 0,-1-1 1,0 1-1,0 0 0,0-1 0,0 1 0,0-1 0,0 1 0,0 0 0,0-1 0,0 1 0,0-1 0,0 2 0,-1 11 63,-1 1 0,-1-1-1,1 0 1,-2 0 0,-6 15-1,0 3-13,-35 120 393,43-140-261,7-12 44,9-16-19,-13 16-222,30-39-78,2 1 1,1 2-1,41-35 0,-57 57 22,-4 3-7,18-11-1,-29 21 63,1-1 0,0 1-1,-1 1 1,1-1 0,0 0 0,0 1 0,0 0-1,0 0 1,0 0 0,7 0 0,-10 1 14,1 0 0,-1 0 1,0 0-1,1 0 0,-1 1 0,0-1 1,0 0-1,1 1 0,-1-1 1,0 1-1,0 0 0,0-1 0,0 1 1,0 0-1,1 0 0,-2 0 1,1-1-1,0 1 0,0 0 0,0 0 1,0 0-1,0 1 0,-1-1 1,1 0-1,-1 0 0,1 0 0,-1 0 1,1 1-1,0 1 0,0 4-32,1 0-1,-1 0 1,0 0-1,-1 9 1,1-2 138,0-2-62,9 67 91,-9-70-92,1 0 1,1-1-1,0 1 0,0-1 1,0 0-1,8 13 0,-10-20-17,0 1 1,-1-1-1,1 0 0,0 0 0,0 0 0,0 0 0,-1 0 0,1 0 0,0-1 0,0 1 0,1 0 1,-1 0-1,0-1 0,0 1 0,0 0 0,0-1 0,1 0 0,-1 1 0,0-1 0,0 0 0,1 1 1,-1-1-1,0 0 0,1 0 0,-1 0 0,0 0 0,1 0 0,-1 0 0,0-1 0,0 1 0,1 0 1,-1-1-1,0 1 0,0-1 0,1 1 0,-1-1 0,0 1 0,0-1 0,1-1 0,5-3 6,0 0 0,-1-1 0,0 1-1,10-14 1,-13 17-45,32-40-8,94-100-252,-123 136 254,3-2 60,-1 0 0,0 0 0,-1-1 0,0 0 0,10-15 0,-17 23-38,1 1 0,-1-1 0,0 0 1,1 1-1,-1-1 0,0 1 0,0-1 0,1 0 0,-1 1 0,0-1 1,0 0-1,0 1 0,0-1 0,0 0 0,0 1 0,0-1 0,0 0 1,0 1-1,0-1 0,0 0 0,-1 1 0,1-2 0,-1 2-7,1 0-1,0-1 1,-1 1-1,1 0 1,-1-1-1,1 1 1,-1 0-1,1 0 1,-1-1-1,0 1 1,1 0-1,-1 0 0,1 0 1,-1 0-1,1 0 1,-1 0-1,0 0 1,1 0-1,-1 0 1,0 0-1,-3 0-38,0 1 1,0 0-1,0 0 0,0 0 0,1 1 0,-8 3 0,3 0 23,0 1 0,0 0 0,0 0 0,1 1 0,0 0 0,0 0 0,1 1 0,0 0 0,-7 13 1,1-2 16,2 1 1,1 1 0,-9 26 0,12-26 15,0 0-1,-3 31 0,7-40 58,1 0 0,1-1 0,0 1 1,0 0-1,1 0 0,4 15 0,-5-26-37,1 0 0,-1 1 0,1-1 0,-1 0 0,1 0 0,-1 1-1,1-1 1,0 0 0,0 0 0,0 0 0,0 0 0,0 0-1,0 0 1,0 0 0,2 1 0,-3-2-12,1 0-1,-1 1 1,1-1-1,-1 0 1,1 0-1,-1 0 1,1 0-1,0 0 1,-1 0-1,1 0 1,-1 0-1,1 0 1,-1 0-1,1 0 1,0 0-1,-1 0 1,1 0-1,-1 0 1,1-1-1,-1 1 1,1 0-1,-1 0 1,1-1-1,-1 1 1,1 0-1,-1-1 1,1 1-1,-1-1 1,0 1-1,1 0 1,-1-1-1,0 1 1,1-1-1,-1 1 1,0-1-1,1 1 1,-1-1-1,0 0 1,5-10 165,-1 0 0,4-13 0,0-2-243,49-171-586,-57 197 641,0 0-1,1 0 1,-1 1-1,0-1 1,0 0-1,0 0 1,0 0-1,0 0 1,0 0-1,0 0 1,0 1-1,0-1 1,0 0-1,1 0 1,-1 0-1,0 0 1,0 0-1,0 0 1,0 0-1,0 0 1,0 0-1,1 0 1,-1 0-1,0 0 1,0 0-1,0 0 1,0 1-1,0-1 1,1 0-1,-1 0 1,0 0-1,0 0 1,0-1-1,0 1 1,0 0-1,1 0 1,-1 0-1,0 0 1,0 0-1,0 0 1,0 0-1,0 0 1,0 0-1,1 0 1,-1 0-1,0 0 1,0 0-1,0-1 1,0 1-1,0 0 1,0 0-1,0 0 1,0 0-1,0 0 1,1 0-1,-1 0 1,0-1-1,0 1 1,0 0-1,0 0 1,0 0-1,0 0 1,-7 55-38,0-7 165,-2 0-1,-2-1 1,-1 0 0,-3-1-1,-2 0 1,-2-1 0,-39 67-1,49-98 34,-21 26-1,28-38-135,0 1-1,0 0 0,0-1 1,-1 0-1,1 1 0,-1-1 1,0 0-1,0-1 0,0 1 1,0 0-1,0-1 0,0 1 0,0-1 1,0 0-1,-6 1 0,8-2-46,0 0 0,0 0 0,0-1 0,1 1 0,-1 0 0,0 0 0,0-1 0,0 1 0,0 0 0,1-1 0,-1 1 0,0-1 0,1 1 0,-1-1 0,0 0 0,1 1-1,-1-1 1,1 1 0,-1-1 0,1 0 0,-1 0 0,1 1 0,-1-1 0,1 0 0,0 0 0,-1-1 0,0 0-23,1 1-1,-1-1 1,1 1-1,0-1 1,-1 1-1,1-1 1,0 0-1,0 1 1,0-1-1,0 1 1,1-1-1,0-2 1,2-2-12,0 0 0,0 0 0,1 0 0,0 0 0,0 1 0,1-1 1,8-7-1,13-14-35,27-35 45,95-82-1,-141 138 43,163-166 83,-81 79 26,6-10-151,-76 79-99,0-1 1,23-42-1,-25 31 130,-1-1 1,15-53-1,48-277-85,-78 346-384,-20 75 315,-19 139 1177,9-41-222,-8 138 21,36-281-706,0 1 0,1-1 0,1 1 0,0-1-1,0 0 1,1 1 0,0-1 0,5 16 0,5 12 50,4 10-54,-14-42-57,0-1 1,0 0-1,0 0 1,0 0-1,1-1 1,0 1-1,-1-1 1,5 5-1,-5-7-9,0 1 0,0-1-1,0 0 1,1 0 0,-1 1 0,0-1-1,0 0 1,1-1 0,-1 1 0,1 0-1,-1-1 1,1 1 0,-1-1 0,1 0 0,-1 0-1,1 0 1,-1 0 0,0 0 0,1-1-1,-1 1 1,1-1 0,-1 1 0,1-1-1,-1 0 1,0 0 0,0 0 0,1 0 0,1-2-1,7-4 13,0-1 0,-1 0-1,0 0 1,10-12 0,-10 10 44,65-52 29,1-1-273,-66 54 82,-1-1 0,0 0 0,-1 0 0,0-1 1,8-14-1,-15 22 75,1 0 1,-1 0 0,0 0-1,0 0 1,0 0 0,-1 0 0,1 0-1,-1 0 1,1-6 0,-1 7 4,0 0 0,0 1 0,-1-1 1,1 0-1,0 1 0,-1-1 0,1 1 1,-1-1-1,0 1 0,1-1 1,-1 1-1,0-1 0,0 1 0,0-1 1,0 1-1,0 0 0,0 0 0,-1-1 1,1 1-1,0 0 0,-2-1 0,-1 0-27,0 1 0,1-1 0,-1 1-1,0 0 1,0 0 0,0 0 0,0 1-1,0-1 1,0 1 0,0 0 0,0 0-1,0 1 1,0-1 0,0 1 0,-4 1-1,-9 2 69,1 0-1,-19 9 0,29-10 62,1-1 0,-1 1 0,0 0 0,1 0-1,0 1 1,0 0 0,0 0 0,0 0 0,1 0-1,-1 1 1,-6 9 0,9-10-58,0-1 0,0 0 1,1 1-1,-1-1 0,1 0 0,0 1 1,0 0-1,0-1 0,0 1 0,1 0 1,0-1-1,0 1 0,0 0 0,0-1 1,0 1-1,1 0 0,-1-1 1,1 1-1,0 0 0,3 6 0,-1-4-10,0 0 1,0-1-1,0 1 0,1-1 0,0 0 1,0 0-1,1 0 0,0-1 0,-1 1 1,1-1-1,8 5 0,7 3 7,39 18-1,-52-27-43,15 7-233,1-2-1,0 0 0,0-1 0,1-1 1,30 3-1,-35-7-1126,1-1-1,-1-1 1,0-1-1,22-3 1,-36 3 778,-1 0 0,0 1 0,0-2 0,1 1 0,-1 0 0,0-1 0,0 0 0,0 0 0,-1 0 0,8-5 0,9-11-2053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48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0 7136,'-67'0'3232,"76"9"-2816,5-9-2048,11 5 800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4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1177 2560,'-7'6'3932,"25"-24"-1310,-8 10-2182,-2-1 1,1-1-1,-1 1 0,0-1 0,-1-1 0,11-21 0,25-71 1353,-21 43-912,47-132 1284,-31 65-1621,-22 84-757,-16 43 219,0 0-1,0 0 1,0 0 0,0 0 0,0 0 0,0 0-1,0 0 1,0 0 0,1-1 0,-1 1 0,0 0 0,0 0-1,0 0 1,0 0 0,0 0 0,0 0 0,0 0-1,0 0 1,0 0 0,1 0 0,-1 0 0,0 0-1,0 0 1,0 0 0,0 0 0,0 0 0,0 0-1,0 0 1,0 0 0,1 0 0,-1 0 0,0 0 0,0 0-1,0 0 1,0 0 0,0 0 0,0 0 0,0 0-1,0 0 1,0 0 0,1 0 0,-1 0 0,0 1-1,0-1 1,0 0 0,0 0 0,0 0 0,0 0 0,0 0-1,0 0 1,0 0 0,0 0 0,0 0 0,0 1-1,7 8 141,4 15 23,-2 2-58,-1 0-1,-1 0 0,-2 1 0,-1 0 1,2 42-1,-4-28 101,-2 0 0,-1 1 0,-2-1 1,-14 63-1,16-100-159,0 1 0,0-1 0,-1 1 0,0-1 1,0 0-1,0 1 0,-4 4 0,6-8-37,-1 0 0,1-1-1,-1 1 1,1-1 0,-1 1 0,0 0 0,1-1-1,-1 1 1,0-1 0,1 0 0,-1 1 0,0-1-1,0 0 1,0 1 0,1-1 0,-1 0 0,0 0-1,0 0 1,-1 1 0,1-2-1,-1 1 1,1 0-1,-1-1 1,1 1-1,0-1 1,-1 1-1,1-1 0,0 0 1,0 0-1,-1 1 1,1-1-1,0 0 0,0 0 1,0 0-1,-1-2 1,-8-10-53,1 0 0,0-1 0,2 0 0,-1 0 1,-9-30-1,6 18-61,9 21 16,-1-1-1,1 1 0,0-1 0,1 0 0,0 0 1,-1-9-1,2 15 75,0 0 0,0 0 1,0 0-1,0-1 1,0 1-1,0 0 0,0 0 1,0-1-1,0 1 0,0 0 1,0 0-1,0 0 1,0-1-1,0 1 0,0 0 1,0 0-1,0 0 0,0-1 1,1 1-1,-1 0 1,0 0-1,0 0 0,0-1 1,0 1-1,0 0 0,1 0 1,-1 0-1,0 0 1,0 0-1,0 0 0,1-1 1,-1 1-1,0 0 0,0 0 1,0 0-1,1 0 0,-1 0 1,0 0-1,0 0 1,1 0-1,-1 0 0,0 0 1,0 0-1,1 0 0,-1 0 1,0 0-1,0 0 1,0 0-1,1 0 0,-1 0 1,0 1-1,0-1 0,0 0 1,1 0-1,10 9-359,10 15 462,1 0 1,33 27-1,-50-48-44,0 1 1,0-1-1,0 0 1,0 0 0,0-1-1,1 1 1,-1-1-1,1-1 1,0 1-1,-1-1 1,1 0-1,0 0 1,0 0 0,0-1-1,0 0 1,0 0-1,0-1 1,0 1-1,0-1 1,11-4 0,2-2 32,1 0 0,-1-2 0,-1 0 0,29-20 0,97-74 138,-52 36-309,-80 59 44,1 1-1,0 0 0,1 0 0,-1 2 0,1 0 1,0 0-1,0 1 0,1 1 0,19-2 0,-30 4 82,-2 1-7,0-1-1,0 1 1,0 0-1,0 0 1,0-1 0,0 1-1,0 1 1,0-1-1,0 0 1,0 1 0,0-1-1,2 1 1,-13-6 296,5 3-327,0 0 0,0 0 0,0 0 0,-1 0 0,1 1 0,0 0 0,-1 0 0,1 0 0,-1 0-1,-5 0 1,-5 2-76,-1 0-1,1 1 0,0 1 1,0 0-1,-24 9 0,28-8 63,-1 1 0,1 0 0,-1 1 0,1 0 0,1 1 0,-1 0 0,-12 12 0,18-13 48,0 0 1,1 0-1,-1 0 1,1 1-1,1-1 0,-1 1 1,1 0-1,0 0 1,1 0-1,0 0 1,0 1-1,0-1 1,1 1-1,0-1 1,1 1-1,-1-1 0,1 1 1,1-1-1,1 9 1,-1-5 23,1-1 0,0 1 0,1-1 0,0 0 0,1 1 0,0-1 0,1-1 0,0 1 0,0-1-1,1 0 1,0 0 0,1 0 0,8 9 0,-5-9 10,0-1-1,0 0 0,1 0 1,0-1-1,12 6 0,-15-9-30,-1-1-1,1 0 1,-1 0-1,1-1 0,0 0 1,0-1-1,0 1 1,0-2-1,12 1 0,-6-2-14,1-1-1,-1 0 1,0-1 0,-1-1-1,21-8 1,65-34-53,-45 18 84,100-56-175,-25 13-26,13-6-165,-74 38 415,-68 39-105,0 0 0,0 0 1,0 0-1,0 0 0,0 0 0,0 0 1,0 0-1,0 0 0,0 0 0,0 0 0,0 0 1,0 0-1,-1 0 0,1 0 0,0-1 0,0 1 1,0 0-1,0 0 0,0 0 0,0 0 1,0 0-1,0 0 0,0 0 0,0 0 0,0 0 1,0 0-1,0 0 0,0 0 0,0 0 0,0 0 1,0-1-1,0 1 0,0 0 0,0 0 1,0 0-1,0 0 0,0 0 0,0 0 0,0 0 1,0 0-1,0 0 0,0 0 0,0 0 1,0-1-1,0 1 0,0 0 0,0 0 0,0 0 1,0 0-1,0 0 0,0 0 0,0 0 0,0 0 1,0 0-1,0 0 0,0 0 0,1 0 1,-1 0-1,0 0 0,0 0 0,0 0 0,0 0 1,0 0-1,-7-1-186,-2 5 164,1 0 1,0 0-1,0 1 0,0-1 1,1 2-1,-9 7 0,5-5 19,-34 27 6,-47 48 0,73-64 6,2 1 0,0 1-1,1 0 1,-24 42 0,38-58 10,0-1 1,0 1-1,0 0 1,1 0-1,-1 0 1,1 0 0,0 0-1,1 0 1,-1 0-1,1 7 1,0-10-2,1 0 1,-1 0-1,0 0 1,1 0-1,-1 0 1,1 0-1,0 0 1,-1 0-1,1 0 1,0 0-1,0 0 1,0-1 0,1 1-1,-1 0 1,0-1-1,1 1 1,-1-1-1,1 1 1,-1-1-1,1 0 1,0 1-1,-1-1 1,1 0-1,0 0 1,0-1-1,0 1 1,0 0-1,3 0 1,0 0-7,0 0 1,0-1-1,0 1 1,0-2-1,0 1 1,-1 0-1,1-1 1,0 0 0,0 0-1,0 0 1,-1-1-1,1 1 1,-1-1-1,1 0 1,-1-1-1,0 1 1,0-1-1,0 1 1,0-1-1,5-6 1,1 0-47,0-1 0,-1 0 0,0-1 0,-1 1 1,14-25-1,-4-4-140,-1 0 1,-2-1 0,11-49-1,-11 39-312,-15 50 481,0 0 1,0 0 0,0 0-1,0 0 1,0 1 0,0-1 0,0 0-1,0 0 1,0 0 0,0 0-1,0 0 1,0 0 0,0 0-1,0 0 1,0 0 0,0 0-1,0 0 1,0 0 0,0 0 0,0 0-1,0 0 1,0 0 0,0 0-1,1 0 1,-1 0 0,0 0-1,0 0 1,0 0 0,0 0-1,0 0 1,0 0 0,0 0 0,0 0-1,0 0 1,0 0 0,0 0-1,0 0 1,0 0 0,0 0-1,0 0 1,0 0 0,0 0 0,0 0-1,2 11-104,-1 15 80,1-12 36,0 1 0,1-1 0,0 1 0,1-1 0,1 0 1,12 25-1,-10-23 28,-5-9-4,1-1 1,1-1-1,-1 1 0,1 0 1,0-1-1,5 6 0,-8-10-10,0 0 0,0 1 0,0-1 0,0 0 0,1 0 0,-1 0-1,0 0 1,0 0 0,1 0 0,-1-1 0,1 1 0,-1 0 0,1-1 0,-1 1 0,1-1-1,-1 0 1,1 1 0,0-1 0,-1 0 0,1 0 0,0 0 0,-1 0 0,1 0-1,-1 0 1,1 0 0,0-1 0,-1 1 0,1-1 0,-1 1 0,3-2 0,2-3 10,0 0 1,0-1-1,0 0 1,0 0-1,-1-1 0,0 0 1,6-11-1,3-2-22,16-16 38,2 1 0,63-53 0,-55 53-104,-2-1 0,34-42 0,-48 46-33,-1-1-1,-2-1 1,30-65-1,-29 45-180,32-112 0,-50 150 14,2-22 0,-7 29-79,-5 13 80,-9 20-26,-23 58 319,-33 110-1,65-175-1,-7 19 83,2 0 0,1 1 0,2 1 0,2-1 0,1 1 0,2 0 0,3 40 0,0-74-109,6 72 54,-5-67 21,1 1 0,0-1 0,1 0 0,0 0 0,8 16 0,-11-24-63,1 0-1,-1 0 1,1 0-1,-1 0 1,1 0-1,0 0 1,-1 0-1,1 0 0,0-1 1,0 1-1,0 0 1,0 0-1,0-1 1,0 1-1,0-1 1,0 1-1,0-1 0,0 1 1,0-1-1,0 1 1,0-1-1,0 0 1,1 0-1,-1 0 1,0 1-1,0-1 0,0 0 1,0-1-1,0 1 1,1 0-1,-1 0 1,0 0-1,0-1 1,0 1-1,0 0 1,0-1-1,0 1 0,0-1 1,0 0-1,0 1 1,0-1-1,1-1 1,4-2 2,0-1 1,0 0-1,-1 0 1,10-12 0,24-36-372,36-63 0,-39 52 45,40-98 0,13-74 133,-41 103 220,-33 94-76,-3 10-27,-1 0 1,-2-1 0,8-43-1,-17 72 44,1 1-1,-1-1 0,0 0 0,0 0 0,0 0 0,0 0 0,0 0 0,0 0 1,0 0-1,0 0 0,0 0 0,-1 0 0,1 0 0,0 1 0,0-1 0,-1 0 0,1 0 1,-1 0-1,1 0 0,-1 1 0,1-1 0,-1 0 0,1 0 0,-1 1 0,0-1 1,0 0-1,0 0 12,-1 1 0,1 0 0,0 0 0,0 0 0,0 0 0,0 0 0,0 0 0,0 0 0,0 0 0,0 0 0,0 0 0,0 1 0,0-1 1,0 0-1,0 1 0,0-1 0,0 1 0,0-1 0,0 1 0,0-1 0,0 1 0,0 0 0,-1 1 0,-5 3 36,1 1 0,0 0-1,1 1 1,-1-1 0,1 1 0,-6 10 0,2 0 50,-15 37 0,3 10 319,-23 129-1,27-106-161,-16 126 397,20-107-156,6-12-152,5-49-228,1-20-54,1 0 0,0 0 0,7 38 0,-6-56 14,0 0 0,1 0 0,0 0 1,0 0-1,1-1 0,-1 1 0,1-1 0,5 8 1,-7-13-57,0-1 1,0 1-1,0 0 1,-1 0-1,1-1 1,0 1-1,0-1 1,1 1-1,-1-1 1,0 0-1,0 1 1,0-1-1,0 0 1,0 0-1,0 1 1,0-1-1,1 0 1,-1 0-1,0 0 1,0-1-1,0 1 1,0 0-1,0 0 1,0-1-1,1 1 1,-1 0-1,0-1 1,0 1-1,0-1 1,0 1-1,0-1 1,0 0 0,-1 1-1,1-1 1,1-1-1,4-3-84,1-1 0,-2 0 0,10-10 0,-11 11-90,29-31-228,-19 23 370,18-26 0,-21 26-24,8-14-276,24-41 0,-38 59 281,0-1 0,-1 1 0,-1-1 0,1 0 0,-2 1 0,1-1 0,-1-1 0,-1 1 0,1-12 0,-2 19 18,-1 0-1,1 0 0,-1 0 0,1 0 1,-1 0-1,0 0 0,0 0 0,0 0 1,-1 0-1,1 0 0,-1 1 0,1-1 1,-1 1-1,0-1 0,0 1 1,0-1-1,0 1 0,-1 0 0,-2-2 1,3 2 7,0 1 0,0 0 0,0 0 0,0-1 0,0 2 0,-1-1 0,1 0 0,0 0 1,-1 1-1,1-1 0,0 1 0,-1-1 0,1 1 0,0 0 0,-1 0 0,1 0 0,-1 0 1,1 1-1,0-1 0,-1 1 0,1-1 0,0 1 0,0 0 0,-1 0 0,-1 1 0,-4 4 52,0 0 0,1 0 0,0 0 0,-8 11 0,10-11 34,1 0-1,0 0 1,0 1-1,0-1 1,1 1-1,0 0 0,0 0 1,1 0-1,0 0 1,0 1-1,1-1 1,-1 9-1,1-3-19,1 0 0,0 0 0,0 0 0,2 0 0,-1 0 1,6 15-1,-5-18-23,2 0-1,-1 0 1,2 0 0,-1-1 0,1 1 0,0-1-1,1 0 1,10 11 0,-13-17 5,0 0 0,0 1 1,0-1-1,1 0 0,0 0 0,-1-1 0,1 1 0,0-1 1,0 0-1,0 0 0,1 0 0,-1-1 0,0 1 0,1-1 1,-1 0-1,1 0 0,0-1 0,-1 1 0,1-1 0,-1 0 1,1 0-1,6-2 0,2-1 25,1-1 0,-2 0 0,1-1 0,0-1 0,-1 0 0,0 0 0,-1-2 0,12-7 0,84-77-13,-107 92-40,31-30-14,-2-2 0,29-41 0,-47 58-48,-6 9 68,0 0 1,-1-1-1,1 0 0,-1 0 1,-1 0-1,1-1 1,2-8-1,-6 16-19,0-1-1,0 1 1,0-1 0,0 0-1,0 1 1,0-1 0,1 1-1,-1-1 1,0 1 0,0-1-1,1 1 1,-1-1 0,0 1-1,1 0 1,-1-1 0,0 1-1,1-1 1,-1 1 0,1 0-1,-1-1 1,1 1 0,-1 0-1,1-1 1,-1 1 0,1 0-1,-1 0 1,1 0 0,-1-1-1,1 1 1,-1 0 0,2 0-1,2 3-161,-3-3 173,-1 0 0,1 1 1,-1-1-1,1 0 0,-1 1 0,0-1 1,1 0-1,-1 1 0,1-1 1,-1 1-1,0-1 0,1 1 0,-1-1 1,0 1-1,1-1 0,-1 1 0,0-1 1,0 1-1,0-1 0,0 1 1,1-1-1,-1 1 0,0-1 0,0 2 1,7 40 306,9 36 216,-8-45-331,-4-15-48,1 0 0,1-1 0,15 34 0,-21-50-132,1 0 1,-1 0-1,1 0 1,-1 0-1,1 0 1,-1 0-1,1 0 1,0 0-1,-1 0 1,1 0 0,0-1-1,0 1 1,0 0-1,0-1 1,0 1-1,0 0 1,0-1-1,0 1 1,0-1-1,0 1 1,0-1 0,0 0-1,0 0 1,0 1-1,0-1 1,0 0-1,0 0 1,2 0-1,-1-1 17,0 0-1,0 0 1,0 0-1,0 0 1,0 0 0,0-1-1,0 1 1,0-1-1,0 1 1,-1-1-1,1 0 1,1-3-1,31-38 58,-11 13-43,38-39 0,-45 54-104,0 1 0,1 0 0,1 1 0,34-20 0,-48 32 45,-1 0-1,1-1 1,0 1 0,-1 0 0,1 1-1,5-1 1,-8 1 25,0 0 1,-1 1-1,1-1 0,0 1 0,-1 0 1,1-1-1,-1 1 0,1-1 1,0 1-1,-1 0 0,0-1 0,1 1 1,-1 0-1,1 0 0,-1 0 1,0-1-1,1 1 0,-1 0 0,0 0 1,0 1-1,1 0 5,2 10 83,0 1 1,-1 0-1,1 18 0,5 25 159,-6-47-224,-1-2-30,0 0-1,1 0 1,0 0-1,1-1 1,0 1 0,0-1-1,5 9 1,-7-13 19,0-1 0,0 0 0,0 0 0,0 0 0,0 0 1,0 0-1,0 0 0,0 0 0,1 0 0,-1 0 1,0 0-1,1-1 0,-1 1 0,1 0 0,-1-1 0,0 1 1,1-1-1,-1 0 0,1 0 0,0 1 0,-1-1 0,1 0 1,-1 0-1,1 0 0,-1-1 0,1 1 0,-1 0 1,1 0-1,-1-1 0,1 1 0,-1-1 0,1 1 0,-1-1 1,0 0-1,3-1 0,6-4 34,-1-1 0,1 0 1,15-16-1,-13 13-44,30-29 88,-13 11-215,41-29 0,-66 54 74,-2 1 7,1 0 0,-1 0 0,1 1 0,0-1 1,-1 1-1,1-1 0,0 1 0,0 0 0,0 0 1,0 0-1,0 0 0,4 0 0,-7 1 36,1 1-1,-1-1 1,0 0-1,1 0 1,-1 1-1,1-1 1,-1 0-1,0 1 1,1-1-1,-1 0 1,0 1-1,1-1 1,-1 0-1,0 1 1,0-1-1,1 1 1,-1-1-1,0 1 1,0-1-1,0 0 1,0 1-1,1-1 1,-1 1-1,0-1 1,0 1-1,0 0 1,2 19 110,-2-13-50,6 49-71,6 33 163,-11-81-172,-1-8 30,0 0 0,0 0-1,0 0 1,0 0-1,0 0 1,0 0 0,1 0-1,-1 0 1,0 0 0,0-1-1,0 1 1,0 0 0,0 0-1,0 0 1,0 0-1,0 0 1,0 0 0,0 0-1,0 0 1,1 0 0,-1 0-1,0 0 1,0 0-1,0 0 1,0 0 0,0 0-1,0 0 1,0 0 0,0 0-1,0 0 1,0 0 0,1 1-1,-1-1 1,0 0-1,0 0 1,0 0 0,0 0-1,0 0 1,0 0 0,0 0-1,0 0 1,0 0 0,0 0-1,0 0 1,0 0-1,0 0 1,0 0 0,0 1-1,1-1 1,4-5 87,-1 0-145,-1 1 0,1-1 0,-1 1 0,1-1 0,-1 0 0,3-9 0,11-16-499,-5 13 330,-6 5 148,2 1 0,0 0 0,0 0 0,1 1 0,0 0 0,1 1-1,19-15 1,-27 22 55,7-4-11,-1 1 0,1 0 0,0 0 0,0 1 0,1 0 0,14-4 0,-23 8 38,1 0 0,-1 0 0,0 0 0,0 0 0,0 0 0,0 0 0,0 0 0,1 0 0,-1 0 0,0 0 0,0 0 0,0 1 0,0-1 0,0 1 0,0-1 0,0 1 0,0-1 0,0 1 0,0-1 0,0 1 0,0 0 0,0 0 0,0-1 0,0 1 0,0 0 0,-1 0 0,1 0 0,0 0 0,-1 0 0,1 0 0,-1 0 0,1 0 0,-1 0 0,1 0 0,-1 0 0,1 3 0,0 3 36,0 1 0,0 0 0,-1 0 0,0 12 0,0-10-44,0-2 20,0-1 1,1 0-1,0 1 1,0-1-1,1 0 1,0 0-1,0 0 0,1 0 1,-1 0-1,7 9 1,-7-12-4,0-1 1,1 0-1,-1 0 1,1 0-1,-1 0 1,1-1-1,0 1 0,0-1 1,1 0-1,-1 1 1,0-2-1,1 1 1,-1 0-1,1-1 1,-1 1-1,1-1 1,0 0-1,0 0 1,0 0-1,-1-1 1,1 1-1,5-1 1,5-1-50,1 0 1,-1-2 0,0 1-1,-1-1 1,1-1 0,0-1-1,19-9 1,88-52-572,-116 63 579,12-8-123,0-1-1,28-28 1,-29 25-24,-13 12 140,22-22-157,-25 24 169,1 0-1,0 0 1,0 0 0,-1 0-1,1-1 1,0 1 0,-1 0 0,1 0-1,-1-1 1,0 1 0,1 0-1,-1-1 1,0 1 0,0-1-1,0 1 1,0 0 0,0-1-1,0 1 1,0-3 0,-1 4-2,1 0 0,0-1 1,-1 1-1,1 0 0,0-1 1,-1 1-1,1 0 1,0-1-1,-1 1 0,1 0 1,-1 0-1,1-1 0,0 1 1,-1 0-1,1 0 1,-1 0-1,1 0 0,-1 0 1,1 0-1,-1-1 0,1 1 1,0 0-1,-1 0 1,1 0-1,-1 1 0,1-1 1,-1 0-1,1 0 1,-1 0-1,1 0 0,-1 0 1,1 0-1,0 1 0,-1-1 1,1 0-1,-1 0 1,1 1-1,-1 0 0,-16 9-54,9-2 153,-1 0 1,1 0 0,0 1-1,1 0 1,0 1 0,1-1-1,0 2 1,0-1 0,1 0 0,-5 15-1,6-13-12,0 1 1,0 0-1,2 0 0,-1 0 0,2 0 0,-1 0 1,2 1-1,2 23 0,-1-26-24,1 0-1,1-1 1,3 12 0,-5-19-28,0-1 0,0 1 1,0-1-1,0 1 0,0-1 1,1 0-1,-1 0 0,1 1 0,-1-1 1,1 0-1,0 0 0,0-1 1,0 1-1,0 0 0,0 0 0,0-1 1,5 3-1,-5-4-8,-1 0 1,1 0 0,-1 0-1,1 0 1,-1 0-1,1 0 1,-1 0 0,1-1-1,-1 1 1,0-1-1,1 1 1,-1-1 0,1 1-1,-1-1 1,0 0-1,1 0 1,-1 1 0,0-1-1,0 0 1,0 0-1,0 0 1,0-1 0,0 1-1,0 0 1,0 0-1,0 0 1,0-1-1,0-1 1,5-6 84,-1-1-1,7-18 1,-10 24-57,16-40-86,-2-1 0,20-93 0,-35 121-226,-1 17 271,0 0-1,0 0 1,0 1 0,1-1 0,-1 0-1,0 0 1,0 0 0,0 0-1,0 0 1,0 0 0,0 0 0,-1 0-1,1 0 1,0 0 0,0 0-1,0 1 1,0-1 0,0 0 0,0 0-1,0 0 1,0 0 0,0 0-1,0 0 1,0 0 0,0 0 0,0 0-1,0 0 1,0 0 0,0 0-1,0 0 1,0 0 0,0 0 0,0 0-1,-1 1 1,1-1 0,0 0-1,0 0 1,0 0 0,0 0 0,0 0-1,0 0 1,0 0 0,0 0-1,0 0 1,0 0 0,0 0 0,-1 0-1,1 0 1,0 0 0,0 0-1,0 0 1,0 0 0,0-1 0,0 1-1,0 0 1,0 0 0,0 0-1,0 0 1,0 0 0,0 0-1,0 0 1,-1 0 0,1 0 0,0 0-1,0 0 1,0 0 0,-11 30-36,-64 219 23,56-192 9,-2 0 0,-41 74 0,31-76 94,-2-2 0,-41 51 0,59-87-8,0 0 0,0-2 0,-2 0 0,-24 18 0,34-27-46,1-1-1,-1-1 1,0 1 0,0-1 0,0 0 0,-1-1 0,1 0 0,-1 0 0,0 0 0,-10 1 0,14-3-38,-1-1-1,1 1 0,0-1 0,0-1 1,-1 1-1,1 0 0,0-1 1,0 0-1,0 0 0,0 0 1,0-1-1,0 1 0,0-1 1,0 0-1,-5-3 0,4 1-21,0 0 0,0-1-1,0 1 1,1-1 0,-1 0-1,1-1 1,0 1 0,0-1 0,-3-7-1,2 3-10,0-1 0,1 0 0,0-1 0,1 1-1,0-1 1,1 1 0,0-1 0,1 0 0,0 0-1,2-23 1,1 25-14,0 0 0,0 1-1,1-1 1,1 0 0,0 1-1,0 0 1,0 0 0,1 0 0,1 0-1,-1 1 1,2 0 0,-1 0-1,1 0 1,0 1 0,0 0 0,11-7-1,11-6-370,0 1-1,1 2 0,40-18 0,-55 28 262,43-20-1616,60-31-6967,-89 37 3779,-24 17 3154,5-1-700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4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43 7392,'-44'-25'3360,"39"17"-2944,5 2-1056,10 12 256,-1-12-480,5 6 512,2-3-2304,-2 3 1504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28 109 6464,'-28'5'2944,"37"-10"-2560,7 1 2272,1 4-1536,36-9 1791,8 1-1663,19-5 768,-3 5-1152,18-8-352,-1 7-320,20-3-288,-11 3 32,-3-5-2912,-9 7 1600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6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15 873 2976,'-11'11'971,"10"-10"-899,1-1 0,0 0 0,0 0 1,-1 1-1,1-1 0,0 0 0,0 1 1,0-1-1,0 0 0,-1 1 1,1-1-1,0 0 0,0 1 0,0-1 1,0 0-1,0 1 0,0-1 0,0 1 1,0-1-1,0 0 0,0 1 1,0-1-1,0 0 0,0 1 0,0-1 1,0 0-1,0 1 0,1-1 0,-1 0 1,0 1-1,0-1 0,0 0 1,1 1-1,-1-1 0,0 0 0,0 1 1,0-1-1,1 0 0,-1 0 0,0 1 1,1-1-1,-1 0 0,0 0 1,1 0-1,-1 0 0,0 1 0,1-1 1,-1 0-1,0 0 0,1 0 1,-1 0-1,0 0 0,1 0 0,-1 0 1,1 0-1,-1 0 0,1 0 0,1 0 111,1-1 0,-1 1 0,0-1 0,1 0 0,-1 0 0,0 0 0,0 0 0,1 0 0,-1 0-1,0 0 1,0-1 0,0 1 0,0-1 0,3-3 0,23-27 879,-26 29-948,25-30 348,1 2-1,1 2 0,39-31 0,103-68 113,-169 127-571,29-21 97,-1-2 0,0 0 0,-2-3 1,37-43-1,-35 32 109,-1-2 0,-3-1 0,-1-1-1,-1-1 1,27-74 0,-43 97 58,-5 14-119,-1-1 1,1 0-1,-1 1 1,-1-1 0,1 0-1,0-8 1,-20 40 336,-4 30-150,-20 79 0,18-51-13,20-73-296,-5 15 41,2 1 1,0 0-1,1 1 0,-3 52 1,9-57 0,1 1 0,6 40 1,-6-57-33,1 0 1,-1 0-1,1 0 1,0 0-1,1 0 1,-1-1-1,1 1 1,0-1-1,1 1 1,-1-1-1,1 0 1,0 0-1,0-1 1,1 1 0,4 3-1,-6-6-27,0 0-1,0-1 1,0 0 0,0 1-1,0-1 1,1 0-1,-1 0 1,0-1 0,0 1-1,1-1 1,-1 0 0,0 0-1,1 0 1,-1 0-1,0 0 1,1-1 0,-1 1-1,0-1 1,0 0 0,1 0-1,2-2 1,8-3-43,0-1 0,-1 0 0,17-12 1,-20 11-43,14-7-159,-2-1 0,0-2 1,33-33-1,-50 43 242,-6 4 11,-1 4-44,1 0 1,-1-1-1,1 1 1,-1 0 0,1 0-1,-1 0 1,1 0 0,-1 0-1,-1 1 1,-1 0 4,0 0 0,0 1 0,0-1 0,0 1 1,0 0-1,0-1 0,1 2 0,-1-1 0,1 0 1,0 1-1,0 0 0,-1 0 0,2 0 0,-5 5 1,3-4-7,1 0 0,0 1 0,1-1 0,-1 1 0,1 0 0,0-1 0,0 1 1,0 0-1,1 0 0,-1 0 0,1 6 0,1-2 27,1 0 0,0 0 0,0 0 0,1 0 0,0 0 0,1 0 0,0-1 0,6 13 0,-8-18 42,1 0 0,0 0 0,0 0 0,0 0 0,0 0 0,0-1 0,4 4 0,-6-5-21,1-1 0,0 1 0,0 0 0,0-1 0,0 1 0,0 0 0,0-1 0,0 1 0,0-1-1,0 0 1,0 1 0,0-1 0,0 0 0,0 1 0,0-1 0,0 0 0,1 0 0,-1 0 0,0 0 0,0 0 0,0 0-1,0-1 1,0 1 0,0 0 0,2-1 0,-1 0 1,0 0-1,0 0 1,1 0 0,-1-1-1,0 1 1,0-1 0,-1 1-1,1-1 1,0 0 0,-1 0-1,1 1 1,-1-1-1,1 0 1,-1 0 0,0-1-1,0 1 1,0 0 0,1-3-1,-1 1-18,0-1-1,0 1 0,0-1 0,-1 0 0,0 1 1,0-1-1,0 1 0,-1-1 0,-1-5 1,-1-3-14,0 1 0,-1 0 0,-1 1 0,0-1 0,0 1 0,-13-19 0,-18-19 449,36 49-389,0-1 1,1 1-1,-1-1 1,1 1 0,-1 0-1,1-1 1,0 1-1,-1 0 1,1 0-1,-1-1 1,1 1 0,0 0-1,-1 0 1,1 0-1,-1 0 1,2 0-1,29-3 214,1 2-1,54 4 0,-23 0-275,-17-2-133,181 12-2679,-224-13 2371,0 1 1,0-1-1,0 1 0,1-1 0,-1 0 1,0 0-1,0-1 0,0 1 1,1-1-1,-1 1 0,0-1 0,6-2 1,-3-1-1179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11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53 4384,'-9'-6'929,"3"1"1574,16 0-1087,30-11 796,-31 12-1805,0 0 1,1 0 0,0 1 0,10-2-1,-18 5-391,-1 0 1,0 0-1,1 0 0,-1 0 0,0 0 0,0 0 0,1 0 1,-1 1-1,0-1 0,0 1 0,0-1 0,1 1 1,-1-1-1,0 1 0,0-1 0,0 1 0,0 0 0,0 0 1,0-1-1,0 1 0,0 0 0,0 0 0,-1 0 0,1 0 1,0 0-1,-1 0 0,1 0 0,0 1 0,-1-1 0,1 0 1,-1 0-1,1 2 0,0 3 52,1 0 1,-1 0-1,0 0 0,0 0 1,0 10-1,-2-2-23,0 0-1,-1 0 1,0 0 0,-2 0-1,-6 19 1,-31 66 233,32-79-109,6-14-92,1 0 0,-1 0 0,1 1 0,1-1 0,-1 1 0,1 0 0,-1 8 0,2-13-63,0 0 1,0 0-1,0 0 0,1 1 0,-1-1 1,1 0-1,-1 0 0,1 0 0,0 0 1,0 0-1,0 0 0,0 0 0,0 0 1,0 0-1,0 0 0,1-1 0,-1 1 1,0-1-1,1 1 0,0-1 0,-1 1 1,1-1-1,0 0 0,0 1 0,3 0 1,4 2 86,0-1 0,0 0 1,0 0-1,1-1 0,-1 0 1,1 0-1,16-1 1,70-5-5326,-82 3 3023,3-2-401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81 119 5984,'-75'-5'2688,"70"10"-2336,5-10 1248,5 5-960,14-9 1152,4 2-1024,38-11 864,11 6-928,27-9-353,-1 7-223,12-7-991,-10 9 479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7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35 1248,'1'-2'146,"-1"1"1,0 0-1,1-1 0,-1 1 1,0 0-1,1-1 1,0 1-1,-1 0 0,1-1 1,0 1-1,-1 0 1,1 0-1,0 0 0,0 0 1,0 0-1,0 0 0,0 0 1,0 0-1,0 0 1,9-6 3403,-10 6-3288,0 0 0,1 0 0,-61 31 4127,53-26-4203,1 0 0,0 1 1,0 0-1,-10 9 0,-3 4 174,7-5-140,-1 0 1,2 0 0,-1 2 0,2-1 0,0 1 0,1 1 0,0 0 0,2 0 0,-12 33 0,5-3 294,2 1 0,-8 71 0,16-89-115,1 0 0,2 42-1,1-62-343,1 0-1,0 0 1,0 0-1,1-1 0,0 1 1,1 0-1,0-1 1,0 1-1,1-1 1,0 0-1,1 0 1,5 8-1,-6-11-15,-1-1 1,1 0-1,0 0 1,0 0-1,1 0 1,-1 0-1,1-1 0,-1 0 1,1 0-1,0 0 1,0-1-1,1 1 1,-1-1-1,0-1 0,1 1 1,-1-1-1,1 0 1,9 1-1,0-1 78,1-1 0,-1 0-1,0-1 1,1-1 0,26-7 0,-10 0 19,49-22 0,-68 25-124,0 0 0,-1-1 0,0-1 1,0 0-1,0-1 0,-1 0 0,-1-1 0,0 0 0,0 0 0,9-14 0,-8 9-13,-1-2 0,0 1 0,-2-1 0,0 0 0,-1-1 0,0 0 0,5-24 0,18-142-85,-28 168 64,0 0-1,-2 0 1,0-1-1,0 1 1,-4-17 0,2 21 15,-1 1 1,-1 0 0,1 0-1,-2 0 1,1 1 0,-2 0 0,-9-16-1,11 22-30,1 0 0,-1 0 0,1 0 0,-1 1 0,0-1 0,0 1-1,-1 0 1,1 0 0,-1 1 0,1-1 0,-1 1 0,0 0 0,0 1-1,0-1 1,0 1 0,0 0 0,0 0 0,-10-1 0,6 2-237,-1 0-1,1 0 1,-1 1 0,0 0 0,1 0 0,-1 1-1,1 1 1,0-1 0,-12 6 0,16-5-463,-1 0 0,0 0 0,1 1 0,0-1 0,0 1 0,0 0 0,-4 6 0,-2 3-933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8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22 3072,'-4'-2'7881,"29"-3"-4050,2 0-2439,-16 2-1088,0 1 0,0 0 0,0 1 1,1 0-1,17 1 0,60 10-57,-28-2-677,-22-5 115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9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671 2 2080,'-7'-1'499,"7"4"831,0-3-1174,0 1 0,0 0-1,0-1 1,0 1-1,0 0 1,0-1-1,0 1 1,0 0-1,0-1 1,0 1-1,0 0 1,-1-1-1,1 1 1,0 0 0,0-1-1,-1 1 1,1-1-1,0 1 1,-1 0-1,1-1 1,-1 1-1,1-1 1,-1 1-1,-33 25 3237,20-13-2495,-1 0 0,-33 20-1,-39 17 57,37-22-286,-14 10-70,-192 123 1392,222-140-1557,27-18-264,1 1 0,0 0 0,0 0 0,0 0 0,1 1 0,-1 0 0,-6 7 0,12-11-147,0-1 0,0 0-1,-1 1 1,1-1 0,0 0 0,0 1-1,0-1 1,0 0 0,-1 1-1,1-1 1,0 0 0,0 1 0,0-1-1,0 0 1,0 1 0,0-1 0,0 1-1,0-1 1,0 0 0,0 1 0,0-1-1,0 0 1,0 1 0,0-1 0,1 0-1,-1 1 1,0-1 0,0 0 0,0 1-1,0-1 1,1 0 0,-1 1 0,0-1-1,0 0 1,1 1 0,-1-1-1,0 0 1,0 0 0,1 0 0,-1 1-1,0-1 1,1 0 0,-1 0 0,0 0-1,1 1 1,21 5 264,-14-4-89,108 37 963,-25-7-670,-46-17-428,0 1 0,-1 2 1,-1 2-1,-1 2 0,66 47 1,-104-66-69,10 7-1668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8:59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16 4992,'-3'-13'1589,"3"12"-1534,0 1-1,0 0 0,0 0 1,1 0-1,-1 0 1,0 0-1,0-1 0,0 1 1,0 0-1,1 0 1,-1 0-1,0 0 0,0 0 1,0 0-1,1 0 1,-1-1-1,0 1 0,0 0 1,0 0-1,1 0 0,-1 0 1,0 0-1,0 0 1,0 0-1,1 0 0,-1 0 1,0 0-1,0 0 1,1 0-1,-1 1 0,0-1 1,0 0-1,0 0 1,1 0-1,-1 0 0,0 0 1,0 0-1,0 0 1,0 0-1,1 1 0,-1-1 1,0 0-1,0 0 1,0 0-1,0 0 0,0 1 1,0-1-1,1 0 1,-1 0-1,0 0 0,0 1 1,0-1-1,0 0 1,0 0-1,2 5 770,0 0 0,-1 0 0,0 1 1,0-1-1,0 6 0,0 8 742,-2 24 0,0-25-827,-14 175 1927,-13 222-2836,14-280-3797,3-42-4445,10-67 5762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00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42 1728,'-19'-9'7157,"19"8"-7022,0 0 0,1 0-1,-1 1 1,0-1 0,1 0 0,-1 1-1,1-1 1,-1 0 0,1 1 0,-1-1 0,1 1-1,-1-1 1,1 1 0,-1-1 0,1 1-1,0-1 1,-1 1 0,1 0 0,0-1-1,0 1 1,-1 0 0,2-1 0,21-6 1165,-18 6-1033,7-2 31,0 0 0,0 1 0,1 0 0,-1 1 1,1 1-1,-1 0 0,0 0 0,1 2 1,-1-1-1,0 1 0,15 5 0,-19-4-563,1-1-1,-1-1 1,11 2 0,3 0-316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01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3552,'11'-14'11466,"3"13"-5960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04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0 760 1312,'1'0'8288,"3"-1"-8019,1 1 1,-1-1 0,0 0 0,0 0-1,0 0 1,1 0 0,-1-1 0,0 1 0,-1-1-1,1 0 1,0 0 0,-1-1 0,1 1-1,-1-1 1,1 0 0,-1 0 0,0 0-1,0 0 1,-1 0 0,1-1 0,-1 1-1,1-1 1,1-4 0,5-11 247,-1 0 0,0 0 0,7-33 0,-8 30 98,-6 16-517,5-12 180,-1 0 1,2-20-1,-6 33-228,-1 1 0,2 0 0,-1-1 0,0 1 0,1 0 1,2-4-1,-4 6-33,1 0 0,0 1 1,0-1-1,0 0 1,0 1-1,1-1 1,-1 1-1,0-1 0,1 1 1,-1 0-1,1 0 1,-1-1-1,1 1 1,0 0-1,2-1 0,0 1 24,0 0 0,0 0 0,1 0 0,-1 1 0,0-1 0,0 1 0,0 0 0,1 1 0,-1-1-1,0 1 1,0-1 0,0 1 0,0 0 0,0 1 0,4 1 0,-5-1 12,0-1 0,0 1 0,0 0 0,0 0 1,-1 1-1,1-1 0,-1 0 0,0 1 0,0 0 0,0-1 0,0 1 1,0 0-1,0 0 0,-1 0 0,1 0 0,-1 0 0,0 1 0,0-1 1,1 6-1,-1-1 70,-1 0 0,1 1 0,-2-1 1,1 0-1,-1 0 0,0 0 0,-4 13 1,-1 9 90,-1 2 30,4-20-64,1 0 0,-2 24 0,4-34-169,0 0 1,0 1 0,0-1-1,1 0 1,-1 0-1,1 0 1,-1 1 0,1-1-1,0 0 1,0 0 0,-1 0-1,1 0 1,1 0 0,-1 0-1,0-1 1,0 1 0,1 0-1,1 1 1,-1-1-6,1 0 0,0-1 0,-1 1 0,1-1 0,0 1 1,0-1-1,-1 0 0,1 0 0,0 0 0,0-1 0,5 2 0,6-2 3,0 0 1,-1 0-1,1-1 0,21-4 0,-28 3 8,47-7 6,0-3 0,78-28 0,-91 25-228,74-41 0,51-43-169,-221 157 70,34-37 357,4-5-8,0 2-1,-27 36 1,42-52-41,1 0 1,0 0-1,0 0 0,0 1 1,0-1-1,1 0 0,-1 0 1,1 1-1,-1-1 0,1 0 1,0 1-1,0-1 0,0 1 1,0-1-1,0 0 0,0 1 1,2 3-1,-2-5 5,1 0-1,-1 0 1,0 0-1,1 0 0,-1-1 1,1 1-1,-1 0 1,1 0-1,0 0 1,-1 0-1,1-1 0,0 1 1,0 0-1,-1-1 1,1 1-1,0 0 1,0-1-1,0 1 1,0-1-1,0 0 0,0 1 1,0-1-1,0 0 1,0 1-1,0-1 1,0 0-1,0 0 1,0 0-1,0 0 0,0 0 1,0 0-1,0 0 1,0 0-1,0 0 1,0-1-1,0 1 1,0 0-1,0-1 0,2 0 1,2-1-3,-1-1-1,1 0 1,0 1 0,-1-2-1,0 1 1,1 0 0,6-8 0,24-33 56,-28 36-95,1-5-24,-6 10 36,0-1-1,1 1 1,-1 0-1,1 0 1,-1 0-1,1 0 1,0 0-1,0 0 1,0 1-1,1 0 1,-1-1-1,0 1 1,8-3-1,-11 5 20,1 0 0,-1 0 0,0 0 0,1 0 0,-1 0 0,0 0 0,1 0 0,-1 0 0,1 0 1,-1 0-1,0 0 0,1 0 0,-1 0 0,0 0 0,1 0 0,-1 0 0,0 0 0,1 1 0,-1-1 0,0 0 0,1 0 0,-1 0 0,0 1 0,1-1 0,-1 0 0,0 0 0,0 1 0,1-1 0,-1 0 0,0 0 0,0 1 0,0-1 0,1 1 0,2 13 226,-1-4 35,0-7-242,-1-1-1,1 0 0,-1 0 1,1 0-1,0 0 0,0 0 1,0 0-1,0 0 0,0 0 1,0-1-1,1 1 0,-1-1 1,1 0-1,-1 1 0,1-1 1,4 1-1,3 1 17,0-1 1,-1 0-1,18 1 0,10-1-25,0-2-1,0-2 1,0-1 0,0-2-1,-1-2 1,1-1 0,-2-1 0,68-29-1,-61 19 52,41-25 0,-72 36 53,-11 8-115,0 0 0,0 0 0,0 0 1,0 0-1,0 0 0,0 0 0,0 0 1,0 0-1,0 0 0,0 0 0,0 0 0,0 0 1,0 0-1,-1 0 0,1 0 0,0 0 1,0 0-1,0 0 0,0-1 0,0 1 0,0 0 1,0 0-1,0 0 0,0 0 0,0 0 1,0 0-1,0 0 0,0 0 0,0 0 0,0 0 1,0 0-1,0 0 0,0 0 0,0 0 1,0 0-1,0 0 0,0 0 0,0 0 0,0 0 1,0 0-1,0 0 0,0 0 0,0 0 1,0 0-1,0 0 0,0-1 0,0 1 0,0 0 1,0 0-1,-2 1-27,1 0 1,-1 0-1,0 0 1,1 0-1,-1 0 0,1 0 1,0 0-1,-1 1 1,1-1-1,-1 2 1,-39 43 23,30-35 42,0 1-1,1 0 1,0 1-1,1-1 1,-12 24 0,20-35-33,1 0 0,0 0 0,0 0 0,0 0 0,0 0 0,0 0 1,0 0-1,0 0 0,0 0 0,0 0 0,0 0 0,0 0 0,0 0 0,1-1 1,-1 1-1,0 0 0,1 0 0,-1 0 0,1 0 0,-1 0 0,1-1 1,-1 1-1,1 0 0,-1 0 0,1-1 0,0 1 0,-1 0 0,1-1 1,0 1-1,0-1 0,1 1 0,0 1 3,0-1 0,0 0 1,0 0-1,0 0 0,0 0 0,0-1 1,1 1-1,-1-1 0,0 1 0,0-1 0,1 0 1,3 1-1,-2-2 36,1 0 0,0-1 0,-1 1 0,1-1-1,-1 0 1,1 0 0,-1 0 0,0 0 0,0-1 0,7-5 0,3-4 93,19-21 0,-19 18-103,3-4 46,0-1 1,27-43-1,17-46 68,-57 102-138,118-249 136,-113 232-224,11-39 0,-18 56 59,-1 1 0,1-1 0,-1 0 0,0-10 1,-1 16 14,0 0 1,0 0 0,0 0 0,0-1 0,0 1 0,-1 0 0,1 0 0,0 0 0,-1 0 0,1 0 0,0-1 0,-1 1 0,0 0 0,1 0 0,-1 0 0,1 0-1,-1 0 1,0 1 0,0-1 0,0 0 0,1 0 0,-1 0 0,0 1 0,0-1 0,0 0 0,0 1 0,0-1 0,0 1 0,-1-1 0,-1 0 0,3 1 7,-1 0 0,0 0 1,1 0-1,-1 0 0,0 0 1,0 0-1,1 0 0,-1 1 1,0-1-1,1 0 0,-1 0 1,0 1-1,1-1 0,-1 0 1,-1 1-1,-2 2 45,-1 0 0,1 1 0,0-1 0,0 1 0,0-1 0,0 1-1,1 0 1,0 1 0,0-1 0,0 1 0,0-1 0,-2 7 0,-4 9 189,-11 39 1,10-21-84,1 0 0,-4 58 1,11-72-95,1 1 0,1-1 1,1 0-1,1 0 0,8 31 1,-7-42-121,0-1 0,2-1 0,-1 1 0,1 0 0,1-1 0,0 0 0,1 0 0,0-1 0,0 0 0,1 0 0,11 10 0,-8-10-1143,0-1 0,0-1-1,1 0 1,0 0 0,24 10-1,-30-15 113,0-1 0,1 0 0,-1 0 0,1-1 0,-1 1 0,1-2 0,0 1-1,6-1 1,16 0-2998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0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91 142 2912,'6'-1'11389,"-2"1"-12394,22-3 2901,-23 3-1721,1 0 0,0-1 0,0 1 0,-1-1 0,1 1 0,0-1 0,5-3-1,0 0 141,0-1 0,-1-1 0,1 0 0,-1 0 0,9-9-1,33-40 504,-31 33-495,-17 20-287,7-7 69,-6 10-48,-4 8 70,-9 27 426,2-7-72,2 0-1,-4 32 1,-34 376 324,38-382-710,-2 54 375,11-41 48,-3-68-501,0 1 1,0-1-1,-1 1 1,1-1 0,0 1-1,-1-1 1,1 1-1,0-1 1,-1 1-1,1-1 1,-1 0 0,1 1-1,-1-1 1,1 0-1,-1 1 1,1-1-1,-1 0 1,1 0 0,-1 1-1,1-1 1,-1 0-1,0 0 1,1 0 0,-1 0-1,1 0 1,-1 0-1,1 0 1,-1 0-1,0 0 1,0 0 0,-27 0-122,18 0 127,-120 5-381,127-4 345,-1 0 0,1 0 0,0 0-1,0 0 1,0 0 0,-5 3 0,8-4 20,-1 0 0,1 0 0,0 0 0,0 1 0,-1-1 0,1 0 0,0 0 0,0 0 0,-1 1 0,1-1 0,0 0 0,0 0 0,0 0 0,-1 1 0,1-1 0,0 0 0,0 1 0,0-1 0,0 0 1,0 0-1,0 1 0,-1-1 0,1 0 0,0 1 0,0-1 0,0 1 0,1-1 29,-1 0 1,1 1 0,-1-1 0,1 1-1,-1-1 1,1 0 0,-1 1-1,1-1 1,-1 0 0,1 0-1,-1 1 1,1-1 0,0 0-1,-1 0 1,1 0 0,-1 0 0,1 0-1,1 0 1,21 4 696,-7-1-166,34 2 0,-21-5-429,85-1-2328,-39-6-9486,-42 3 7287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2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60 2080,'-5'-3'9386,"3"11"-9075,-1-1 0,-1 0-1,-4 9 1,-34 59 133,-27 55 136,53-95-372,-31 71 181,41-88-232,0 1 1,1 0-1,-5 38 1,8-37-128,2 36 0,0-48-23,1 1 0,1-1 0,0 1 0,0-1 0,0 0 1,1 0-1,4 8 0,-2-5 31,1-1 0,0 0 1,0 0-1,1-1 0,0 0 1,1 0-1,0-1 0,0 0 1,11 8-1,-14-12 15,-1-1 1,1 0-1,0-1 0,0 1 1,0-1-1,0 0 1,0 0-1,0-1 0,0 1 1,1-1-1,-1 0 0,1-1 1,-1 1-1,1-1 1,-1 0-1,0-1 0,1 1 1,-1-1-1,1 0 0,-1 0 1,7-3-1,4-4 42,0 0-1,0-1 1,-1-1 0,-1 0-1,0-1 1,19-18 0,-30 25-86,15-11 101,-2-2 0,23-28 0,-31 34-78,0 0 0,-1-1 0,0 1 0,-1-2 1,8-22-1,-5 5 67,-2 0-1,-1 0 1,-2 0 0,2-46 0,-6 33-12,-3-1 1,-10-63 0,10 93-57,0 0-1,0 1 1,-2 0-1,-8-19 1,10 25-40,-1 0 1,0 0 0,0 1-1,-1 0 1,0 0 0,0 0-1,0 0 1,-1 1 0,-9-8-1,10 11-30,0-1 0,0 1 0,0-1 0,0 1-1,0 1 1,0-1 0,-1 1 0,1 0-1,-1 0 1,1 1 0,-1-1 0,1 1 0,-1 0-1,1 1 1,-10 1 0,8-1-60,0 1-1,0 0 1,0 0 0,1 0 0,-1 1-1,0 0 1,1 0 0,0 1 0,0 0-1,0 0 1,-9 8 0,12-8-252,0 0 1,0 0-1,0 0 1,1 0-1,0 0 1,0 1 0,0-1-1,0 1 1,0 0-1,1-1 1,0 1-1,0 0 1,1 0-1,-1-1 1,1 1-1,0 0 1,0 0-1,1 0 1,-1 0 0,3 8-1,5 12-1702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13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3392,'0'-1'11363,"5"2"-10129,23-3-946,1-2 0,47-11 0,-42 7-150,181-49 19,-133 32 7,146-24 1,-127 38 146,-1 4 0,106 8 0,-151 0-157,22 2 161,119 4 219,-92-6-252,99 0 115,-114-2-282,-87 1-493,-7 20-8123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29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 2240,'-21'-4'13159,"27"3"-12473,16 2-245,-11-1-264,116-6 250,-75 2-748,-26 1-1336,6 2 393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1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 2144,'-9'-5'6505,"9"5"-6333,-1-1 0,1 1 0,-1 0 0,1 0 0,-1 0 0,1 0 0,0 0 0,-1 0 1,1 0-1,-1 0 0,-3 0 1190,118-11 2179,-61 8-2989,59 6 0,-95-1-461,23 7 0,-12-3 41,-24-5 153,-1 1-1134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1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4992,'0'0'1589,"0"-1"-1431,0 1-1,1-1 1,-1 1-1,0-1 0,0 1 1,0-1-1,1 1 1,-1 0-1,0-1 1,2-1 629,-2 2-629,0 0-1,1-1 1,0 1-1,6-2 731,0 0 0,0 1 0,0 0 0,13 0 0,7-2 251,-22 3-1006,126-16 1950,-106 15-1986,1 0-1,0 2 1,29 4-1,-48-4-201,0 0-1,0 0 1,1 1-1,-1 0 1,0 0-1,0 1 1,-1 0-1,13 7 1,-16-4-2151,-3 1 635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3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5 185 2560,'0'0'2267,"0"0"-2229,0 0 0,0 0 0,0-1 0,0 1 0,0 0 0,0 0 0,0 0 0,0 0 1,0 0-1,0 0 0,0-1 0,0 1 0,0 0 0,0 0 0,0 0 0,0 0 0,0 0 1,0 0-1,0-1 0,0 1 0,0 0 0,0 0 0,0 0 0,0 0 0,0 0 0,0 0 1,0 0-1,0-1 0,0 1 0,0 0 0,0 0 0,1 0 0,-1 0 0,0 0 0,0 0 1,0 0-1,0 0 0,0 0 0,0 0 0,1 0 0,4-3 448,-1 1 17,0 0 0,0 0-1,0-1 1,0 1 0,0-1 0,3-3-1,18-21 244,-18 19-659,0 0 0,1 0 0,0 1 0,0 0 0,0 1 0,12-7 0,109-51 249,-126 62-344,2 0 1,-1 1-1,0 0 1,0 0-1,0 0 1,0 0-1,1 1 1,-1-1-1,0 1 1,1 0-1,-1 1 1,0-1-1,1 1 1,4 1-1,-6-1 19,-1 0 0,1 0-1,0 1 1,-1-1 0,0 1-1,1-1 1,-1 1 0,0 0 0,0 0-1,0 0 1,0 0 0,0 0-1,0 1 1,-1-1 0,1 0-1,-1 1 1,1 0 0,-1-1 0,0 1-1,0 0 1,1 5 0,-1-1 55,0 0 0,0 0 0,-1 0 0,0 1 1,0-1-1,-1 0 0,0 0 0,0 0 0,0 0 1,-1 0-1,-1 0 0,-2 7 0,-6 12 154,-27 42 0,24-43-139,-17 25 74,-1-1-1,-2-2 1,-44 47 0,60-74-75,-1-1 0,-1 0 0,-32 23 0,37-31 367,25-17-505,8-6 206,0 1-1,0 1 1,2 1 0,-1 0 0,1 2-1,0 0 1,0 1 0,1 1-1,31-3 1,-43 7-142,1 0 0,-1 1 0,1 0-1,-1 0 1,16 4 0,-18-3 61,-1 1 0,0 0 0,0 0 0,0 1 0,0 0-1,0 0 1,-1 0 0,1 1 0,5 4 0,-5-2-164,-5-5-66,0 0-1,-1 0 0,1 0 0,0-1 1,0 1-1,0 0 0,0 0 0,0-1 0,0 1 1,0 0-1,0-1 0,0 1 0,0-1 1,0 1-1,0-1 0,0 0 0,0 1 1,1-1-1,-1 0 0,2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4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2976,'-5'0'640,"4"0"-347,0 0-1,-1-1 1,1 1-1,0 0 1,-1 0-1,1 0 1,-1 1-1,1-1 1,0 0-1,-1 0 0,1 1 1,-2 0-1,1 0 257,1 0-1,-1 1 1,0-1-1,0 0 1,0 0-1,0-1 1,0 1-1,0 0 1,0-1-1,0 1 1,-4 0 655,53 7-250,101-6-462,11 1-360,-133-1-48,-5-1 37,40 9 0,-56-9-29,16 6 152,-20-7-228,-1 1 1,1-1-1,-1 0 1,0 0 0,1 1-1,-1-1 1,0 0 0,1 1-1,-1-1 1,0 0-1,0 1 1,1-1 0,-1 1-1,0-1 1,0 0-1,0 1 1,1-1 0,-1 1-1,0-1 1,0 1 0,0-1-1,0 1 1,0-1-1,0 0 1,0 1 0,0-1-1,0 1 1,0-1-1,0 1 1,0-1 0,-1 1-1,1-1 1,0 0 0,0 1-1,0-1 1,-1 1-1,1-1 1,0 0 0,0 1-1,-1-1 1,1 0-1,-1 1 1,-7 10 48,-1-1 0,-17 15 0,3-3-148,-94 91 339,48-50-128,-29 29-80,31-22-117,23-27 101,-58 77 0,102-120-35,0 0 0,0 0 1,0 0-1,0 1 0,0-1 0,-1 0 1,1 0-1,0 0 0,0 0 0,0 1 1,0-1-1,0 0 0,0 0 0,0 0 1,0 1-1,0-1 0,0 0 0,0 0 1,0 0-1,0 0 0,0 1 0,0-1 1,0 0-1,0 0 0,0 0 1,0 1-1,0-1 0,0 0 0,0 0 1,0 0-1,0 1 0,0-1 0,0 0 1,0 0-1,0 0 0,0 0 0,1 1 1,8 0 95,19-5 191,-21 3-312,63-11 117,-36 5-147,42-2 0,-65 8 71,16-1 15,31 3 1,-12 1 69,-30-2 15,-1 1 0,18 3 0,-28-3 957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4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4576,'-20'-3'2048,"31"-2"-1760,-6 1 1792,9 4-1184,5-5 1056,9 5-1120,5-4 448,1 4-736,2-3-64,3 3-320,3 0-160,-9 3-32,0 1 160,-5 1-64,2-1-1856,-2 4 960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7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3328,'0'0'6570,"9"0"-5658,119 5 331,60-5 0,-190 2-1198,1-1 1,-1 1 0,1 0 0,0 0 0,-1 0-1,1 0 1,0 0 0,-1 2 0,-3 7 54,-41 45 132,-11 18 442,-1 13-658,51-77 17,5-8-18,1 0 1,-1 1-1,1-1 1,-1 0-1,1 0 1,-1 0-1,0 0 1,0-1-1,0 1 1,0 0-1,-4 1 1,95-16-464,-84 12 433,1 0 1,-1 0 0,0 1-1,1 0 1,-1 0-1,0 0 1,1 1 0,-1 0-1,0 0 1,0 0-1,1 0 1,-1 1 0,0 0-1,0 0 1,-1 0-1,1 1 1,0 0 0,4 3-1,-2 0 52,-1-1-1,0 1 1,0 0-1,0 0 1,-1 1-1,0 0 1,0 0-1,-1 0 1,0 0-1,6 16 1,-8-17 20,-1 0 0,1 1 0,-1-1 0,0 0 0,-1 1 0,0-1 0,0 0-1,0 1 1,0-1 0,-1 0 0,-3 12 0,-1-3 122,1-1-1,-2 0 1,-13 25-1,15-32-112,0 0-1,0-1 1,0 1-1,-1-1 0,0 0 1,-1 0-1,1-1 1,-1 1-1,0-1 1,0-1-1,-1 1 1,1-1-1,-1 0 1,0-1-1,0 1 0,-1-1 1,1-1-1,0 1 1,-1-1-1,0-1 1,-15 2-1,3-1-62,3 0-33,-1-1 0,0-1 0,0-1 1,1 0-1,-19-4 0,36 5 27,-1 0 0,1 0-1,0 0 1,0 0 0,0 0-1,0 0 1,0 0 0,-1 0 0,1 0-1,0 0 1,0-1 0,0 1 0,0 0-1,0 0 1,-1 0 0,1 0-1,0 0 1,0 0 0,0 0 0,0-1-1,0 1 1,0 0 0,0 0-1,-1 0 1,1 0 0,0 0 0,0-1-1,0 1 1,0 0 0,0 0-1,0 0 1,0 0 0,0-1 0,0 1-1,0 0 1,0 0 0,0 0 0,0 0-1,0-1 1,0 1 0,0 0-1,0 0 1,0 0 0,1-1 0,5-7-95,13-7-68,0 7 141,-1 0-1,22-6 0,2 0 71,-5 1-245,58-12-1,-37 15-2507,-30 8 1354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39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130 129 2720,'-6'0'2304,"13"10"1482,-3-7-3636,-1-1-1,1 1 0,-1-1 1,1 0-1,0 0 1,0-1-1,0 1 0,0-1 1,0 0-1,0 0 0,1 0 1,-1 0-1,0-1 0,0 0 1,1 0-1,-1 0 1,7-1-1,2-1 89,0 0-1,-1 0 1,1-2 0,20-7 0,-23 7-162,4-1 126,0-1 0,0-1 1,-1 0-1,1 0 1,12-11-1,-25 17-183,-1 1 0,1-1-1,0 0 1,0 1 0,0-1-1,-1 0 1,1 0 0,0 0-1,-1 0 1,1 0 0,0 0-1,-1 0 1,1 0 0,-1 0-1,0 0 1,1 0 0,-1 0-1,0 0 1,0 0 0,1 0-1,-1 0 1,0 0 0,0 0-1,0 0 1,-1-2 0,1 2-1,-1-1 0,0 0 0,0 0 0,0 1 0,0-1 0,0 1 0,0-1 0,0 1 1,-1-1-1,1 1 0,0 0 0,-1-1 0,-2 0 0,-4-4-22,-1 1 1,0 1-1,0-1 0,-17-5 0,18 8-8,0 1-1,0-1 1,0 1-1,0 0 1,0 1-1,-1 0 1,1 0-1,0 1 1,0 0-1,-11 3 1,-3 2 175,0 2 0,-30 13 0,39-13-39,0-1 0,0 2 0,1 0-1,-22 20 1,19-15 31,12-11-110,0 0 1,0 0-1,0 0 1,1 0-1,-1 1 1,1 0-1,0-1 1,0 1 0,0 0-1,0 0 1,0 0-1,1 0 1,-1 7-1,1-5-6,0 1-1,1-1 0,0 0 1,0 1-1,0-1 0,1 0 1,0 1-1,3 9 0,-1-7 12,1 0-1,-1 0 1,1 0 0,1 0-1,0-1 1,0 0-1,1 0 1,0 0-1,0-1 1,1 1-1,-1-2 1,10 8-1,-8-9 61,1 1-1,0-1 0,0-1 1,1 0-1,18 6 1,53 8 182,-46-11-286,-24-5 1,0-1 0,0 0-1,-1-1 1,1 0 0,16-2 0,52-14-3120,-46 9 1764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40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54 2720,'-9'0'7760,"19"-12"-6406,-2 8-1280,0 0 0,1 1 0,-1-1 0,1 2 0,-1-1 0,1 1 0,0 1 0,14-2 0,12-2-14,-26 2-6,1 1 2,0 0 0,0 1 0,-1-1-1,15 2 1,-23 0-40,1 0 0,0 0 0,-1 0 1,1 0-1,0 0 0,0 1 0,-1-1 0,1 1 0,0-1 0,-1 1 0,1 0 0,-1 0 0,1-1 0,-1 1 0,1 0 0,-1 0 0,0 1 1,1-1-1,-1 0 0,0 0 0,0 1 0,0-1 0,0 0 0,0 1 0,0-1 0,0 1 0,-1 0 0,1-1 0,0 1 0,-1-1 1,1 4-1,0 2 53,0 0 0,-1 0 1,0 0-1,-1 0 1,1 0-1,-4 13 1,-14 39 248,17-54-285,-7 15 106,0 0 0,-1-1 1,-1 0-1,-1 0 0,-1-1 0,0 0 1,-2-1-1,-24 25 0,29-34-100,-10 12 264,-41 32 1,52-48-160,7-3-119,-1 0-1,1-1 1,-1 1 0,1 0-1,-1 0 1,1 0 0,0 0 0,0 0-1,-1 1 1,1-1 0,0 0 0,0 0-1,-2 3 1,14-4 300,36-8 81,-9 3-369,3-1-480,1 2 1,63 2-1,-90 2-282,3 0-352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43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2560,'0'-5'7120,"15"5"-5654,72-5-154,-15 3-1020,40 1-77,163 3-80,135 9 466,-269 0-329,246-11 0,-20-31-144,-240 16-190,129-12-84,106 5 392,-221 15 4,167-2 790,-62 19-182,-187-5-598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16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92 2720,'0'0'33,"0"0"1,0 0 0,0 0-1,0 0 1,0 0-1,-1-1 1,1 1-1,0 0 1,0 0-1,0 0 1,0 0-1,0 0 1,0 0-1,0 0 1,0 0-1,0 0 1,0-1-1,0 1 1,0 0 0,0 0-1,0 0 1,0 0-1,0 0 1,0 0-1,0 0 1,0-1-1,0 1 1,0 0-1,0 0 1,0 0-1,0 0 1,0 0-1,0 0 1,0 0-1,0 0 1,0-1 0,0 1-1,0 0 1,0 0-1,0 0 1,0 0-1,0 0 1,0 0-1,6-5 1376,4-4 1312,-10 9-2601,0-1-1,0 1 1,0 0 0,1-1-1,-1 1 1,0 0 0,0-1-1,0 1 1,0 0 0,0-1-1,0 1 1,0 0 0,0 0-1,0-1 1,0 1 0,0 0-1,-2-4 1557,1 3-1557,1 1-53,-1 0 1,1 0-1,-1 0 0,1 0 0,0 0 0,-1 0 1,1 0-1,0 0 0,-1 0 0,1 0 0,0 1 1,-1-1-1,1 0 0,-1 0 0,1 0 0,0 0 1,0 1-1,-1-1 0,1 0 0,0 0 0,-1 0 1,1 1-1,0-1 0,0 0 0,-1 1 0,1-1 1,0 0-1,0 1 0,0-1 0,-1 0 0,1 1 1,0-1-1,0 1 0,-8 13-109,1 7 218,0-2 77,-8 41-1,0 25 82,-21 151 320,29-177-655,2-20 256,-1 42 1,6-79-42,2-6 198,6-9-349,-1 0 0,0 0 0,0-1 0,-1 0 0,6-23 0,14-79 177,-20 83-82,10-59-271,-11 50 102,3 1 1,1 0-1,16-41 1,-9 35-28,-12 30-41,2 0 1,13-27-1,-18 42 68,3-3 12,0 13 39,-4-8-39,7 25 0,-2 1 1,0 0-1,2 44 0,-4-37-33,-1-3 122,10 72 191,-9-83-134,1 0 1,1-1-1,10 25 1,-15-43-133,0 1 0,0-1-1,0 1 1,1-1 0,-1 1 0,0-1 0,0 0 0,1 1 0,-1-1 0,0 1 0,1-1-1,-1 1 1,1-1 0,-1 0 0,0 1 0,1-1 0,-1 0 0,1 0 0,-1 1 0,1-1-1,-1 0 1,1 0 0,-1 0 0,1 0 0,-1 1 0,1-1 0,0 0 0,0 0 7,0-1 1,0 1 0,0 0 0,0 0 0,0-1-1,0 1 1,0-1 0,0 1 0,0-1 0,0 1-1,0-1 1,1-1 0,3-1 14,-1-2 0,0 1 1,0 0-1,3-6 0,67-113 228,-51 81-196,49-68 0,-30 62-116,-33 37 56,4-3-224,-12 13 117,8-2-381,-9 3 479,1 0-1,-1 0 1,0 1 0,1-1-1,-1 0 1,0 1-1,0-1 1,1 0 0,-1 0-1,0 1 1,0-1 0,0 1-1,1-1 1,-1 0 0,0 1-1,0-1 1,0 0-1,0 1 1,0-1 0,0 1-1,0-1 1,0 0 0,0 1-1,0-1 1,0 1 0,0-1-1,0 0 1,0 1-1,-5 432 1208,1-277-1254,13-161-1376,1-5-1701,0 0-1,-1-1 1,16-25 0,-8 5-363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44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2976,'1'-2'241,"1"1"0,-1 0 1,1-1-1,-1 1 0,1 0 1,0 0-1,-1 0 0,1 0 1,0 1-1,-1-1 0,1 0 0,0 1 1,0-1-1,0 1 0,0 0 1,0-1-1,0 1 0,-1 0 0,1 0 1,0 0-1,0 0 0,2 1 1,-1 0-68,0 0 0,-1 0 0,1 0 0,0 1 0,-1-1 0,0 1 1,1-1-1,-1 1 0,0 0 0,0 0 0,0 0 0,0 0 0,0 0 0,0 0 1,2 4-1,72 125 2247,-55-93-1949,-2 0 1,24 69-1,12 86 79,-14-33-76,-34-137-281,-5-18-136,-1-1 0,1 1 1,-1 0-1,0-1 0,0 1 1,0 8-1,-1-12 27,-1 4 419,5-12-170,49-146-57,-38 104-290,2 1 1,30-62-1,-32 80-33,1 1 1,2 1-1,1 1 0,37-41 0,8 0 106,51-55 3,-88 88-948,-24 31-716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4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9 1888,'11'-9'4938,"-16"11"-3919,3 3-806,0 1 0,1-1 0,-1 1 0,1 0 0,0 0 0,1 0 1,-1 0-1,1 0 0,1 8 0,-1 15 317,0-27-509,-2 19 590,3 36 0,1 94 715,-3-79-935,1 174 2127,5-289-2371,-1 16-150,2-6-229,0 0 1,24-62 0,-28 89 161,0-1 0,1 2 0,0-1 0,0 0 0,1 0 1,0 1-1,0 0 0,0 0 0,0 0 0,1 0 0,10-7 0,-12 10 49,0 0 0,-1 0 0,1 1 1,0-1-1,1 1 0,-1 0 0,0 0 0,0 0 0,0 0 1,1 0-1,-1 1 0,0 0 0,1-1 0,-1 1 1,1 0-1,-1 1 0,0-1 0,1 1 0,-1-1 0,0 1 1,0 0-1,1 0 0,-1 1 0,3 1 0,0 0 90,-1 1-1,0-1 1,-1 1-1,1 0 1,-1 1 0,1-1-1,-1 1 1,-1 0-1,1 0 1,-1 0-1,0 0 1,0 1-1,0-1 1,-1 1-1,0 0 1,0 0 0,2 10-1,-2-5 62,0 1 0,0 0 1,-2-1-1,1 1 0,-2-1 0,1 1 0,-2 0 0,-3 17 1,1-14 136,-2 1 1,0-1 0,0 0 0,-1 0 0,-17 25 0,17-30-105,-1 0 0,1 0 1,-2-1-1,0 0 0,0-1 1,0 0-1,-1 0 0,-15 8 1,22-14-155,-1 0 1,0 0-1,1-1 1,-1 1-1,0-1 0,0 0 1,0 0-1,0-1 1,0 1-1,0-1 1,0 0-1,0 0 1,0 0-1,0-1 1,0 1-1,0-1 0,1 0 1,-1 0-1,0 0 1,0-1-1,-6-2 1,6 1-319,0 1 0,0-1 1,1 0-1,-1 0 0,0-1 0,1 1 1,0-1-1,0 1 0,0-1 0,0 0 1,1 0-1,-1 0 0,1 0 0,0-1 1,0 1-1,1-1 0,-2-7 1,2 8-223,1 1 0,-1-1 0,1 1 0,1-1 0,-1 0 0,0 1 0,1-1 0,0 1 1,-1 0-1,3-5 0,5-13-1949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47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53 2656,'-2'-2'2711,"6"5"-847,13 4 382,-10-6-1888,-5 0-288,0-1-1,0 1 0,0-1 1,0 0-1,0 0 0,0 0 0,1 0 1,-1 0-1,0 0 0,0-1 0,0 1 1,0-1-1,0 1 0,0-1 1,0 0-1,0 0 0,2-1 0,1-1 90,0 0 1,-1 0-1,1-1 0,-1 1 0,7-8 0,-11 11-155,0 0-1,0 0 1,0-1-1,0 1 1,0 0-1,0 0 1,0 0-1,0 0 1,0 0 0,0 0-1,0 0 1,0 0-1,0 0 1,0 0-1,0 0 1,0-1 0,0 1-1,0 0 1,0 0-1,0 0 1,0 0-1,0 0 1,0 0-1,0 0 1,0 0 0,0 0-1,0 0 1,0 0-1,0 0 1,1 0-1,-1 0 1,0 0 0,0 0-1,0 0 1,0-1-1,0 1 1,0 0-1,0 0 1,0 0-1,0 0 1,0 0 0,0 0-1,1 0 1,-1 0-1,0 0 1,0 0-1,0 0 1,0 0 0,0 1-1,0-1 1,0 0-1,0 0 1,0 0-1,0 0 1,0 0-1,1 0 1,-1 0 0,0 0-1,0 0 1,0 8 131,-2 17 135,1-18-78,-6 87 706,-2 24-154,-2-39-359,-25 215 814,36-258-775,0-22-30,1-11 11,-1-5 201,4-20-399,1 0-104,5-45-327,-6 40 271,2-34 0,-2 10-51,4-27-181,-1 11-2,16-69-1,-18 117 133,0-3-34,11-33-1,-13 48 5,0 0 0,0 1 1,1 0-1,0 0 0,0 0 0,0 0 1,1 0-1,10-9 0,-14 14 83,0 0-1,1 0 1,-1 0-1,1 0 1,-1 0 0,1 0-1,-1 0 1,1 0-1,0 1 1,-1-1 0,1 1-1,0-1 1,0 1-1,-1-1 1,1 1-1,0 0 1,0 0 0,3 0-1,-3 1 19,1 0 1,-1-1-1,1 1 0,-1 0 0,0 0 1,1 1-1,-1-1 0,0 0 0,0 1 1,0-1-1,0 1 0,2 2 0,0 1 58,1 1 0,-1-1 1,0 1-1,0 0 0,0 1 0,-1-1 0,0 1 0,4 11 0,-4-5 171,1 0 1,-2 0-1,0 1 0,0-1 1,-1 1-1,-1-1 1,-2 17-1,1-22-106,0 0 1,-1 0-1,-1 0 1,1 0-1,-1-1 0,0 1 1,-1-1-1,0 0 1,0 0-1,0 0 0,-1 0 1,0-1-1,-9 9 1,9-10-98,0-1 0,-1 1 0,0-1-1,0 0 1,0-1 0,-1 0 0,1 0 0,-13 4 0,14-5-538,1-1 0,-1 0 1,0 0-1,0-1 0,0 1 0,0-1 0,-1 0 0,-4-1 0,1 0-975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5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29 576,'7'-11'171,"-6"10"-119,0 1 0,-1 0 1,1-1-1,0 1 0,-1 0 0,1-1 1,0 1-1,0 0 0,-1 0 1,1 0-1,0-1 0,0 1 0,-1 0 1,1 0-1,0 0 0,0 0 1,0 0-1,0 1 0,5-1 453,-2-1-302,-2 1-64,1 0 1,-1-1-1,0 1 1,0-1-1,0 0 1,1 0 0,-1 0-1,0 0 1,0 0-1,0 0 1,3-2 0,-4 2 7,0 0 1,22 2 9793,-26 6-9847,-3 3 355,0 0 0,-1-1 0,0 1-1,-13 12 1,-38 31 340,11-12-169,28-23-357,-103 94 1073,96-91-1067,0-1 0,-57 31-1,-44 13 15,105-52-268,-4 2-291,52-2 638,32 10 13,-40-16-274,35 16-1,4 7 121,-31-17-107,0 1 0,0 2-1,-2 0 1,42 35 0,-23-9 222,-41-39-822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39:58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83 3552,'-2'0'422,"1"-1"0,-1 1 0,0 0 0,1 0 0,-1 1 0,0-1 0,0 0 0,1 0 0,-1 1 0,1-1 0,-3 2 0,3-1-119,0 0 0,0 1 0,0-1 0,1 0 0,-1 1 0,0-1 0,1 0 0,-1 1 0,1-1 0,0 1 0,-1 2 0,1-2-257,-1-1 121,1 1-1,0 0 1,0 0-1,0 0 1,0 0 0,1 0-1,-1-1 1,0 1-1,1 0 1,0 0-1,-1-1 1,1 1-1,0 0 1,0-1 0,-1 1-1,3 2 1,-2-3-118,-1-1 1,1 1-1,-1 0 1,1 0-1,0 0 0,0-1 1,-1 1-1,1 0 1,0-1-1,0 1 1,0-1-1,0 1 1,0-1-1,-1 1 1,1-1-1,0 0 1,0 0-1,0 1 1,0-1-1,0 0 1,0 0-1,0 0 0,0 0 1,0 0-1,0 0 1,1 0-1,-1 0 1,0 0-1,0-1 1,-1 1-1,1 0 1,2-1-1,2-2 93,-1 0-1,1 0 1,-1 0 0,1-1-1,-1 0 1,0 0 0,5-6 0,23-36 285,-5 7 39,-8 12 8,-19 27-466,0 0 0,0 0-1,0 0 1,-1 0 0,1 0-1,0 0 1,0 0-1,0 0 1,0 0 0,0 0-1,0 0 1,0 0 0,0 0-1,0 0 1,0 0-1,0 0 1,0 0 0,0 0-1,0 0 1,0 0-1,0 0 1,0 0 0,0 0-1,0 0 1,0 0 0,0 0-1,0 0 1,0 0-1,-1 0 1,1 0 0,0 0-1,0 0 1,0 0 0,0 0-1,0 0 1,0 0-1,0-1 1,0 1 0,0 0-1,0 0 1,0 0 0,0 0-1,0 0 1,0 0-1,0 0 1,0 0 0,0 0-1,0 0 1,0 0 0,0 0-1,0 0 1,0 0-1,0 0 1,1 0 0,-1 0-1,0 0 1,0 0 0,0 0-1,0-1 1,0 1-1,0 0 1,0 0 0,0 0-1,0 0 1,-5 6 328,-6 32 136,2 1 0,-6 45 0,-2 81 139,11-92-376,-1 22-125,-8 61-60,15-135 112,0-19-145,1 0 0,-1 0 0,0 0 0,0 0 0,0 0 0,-1 0 0,1 0 0,0 0 1,-1 0-1,1 0 0,-1 0 0,0 2 0,-1 22 378,3-15-438,-2-11 51,1 1 0,0-1 0,0 1 0,-1-1 0,1 1 0,-1-1 0,1 0 0,0 1 0,-1-1 0,1 1 0,-1-1 0,1 0 0,-1 0 0,1 1 0,-1-1 0,1 0 0,-1 1 0,-1 1-40,2-1 26,-1-1 0,1 1 0,-1 0 1,1 0-1,-1 0 0,1 0 0,0 0 0,-1 0 1,1 0-1,0 0 0,0 1 0,-8 12 49,-12 2 181,17-14-211,0-1-1,0 1 1,-1-1 0,1 0 0,0 1-1,-1-1 1,1-1 0,-1 1-1,1-1 1,-1 1 0,0-1 0,-3 0-1,-18 5-630,67-4 991,51 7 0,-81-6-522,8 2-983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5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 1984,'-1'-2'267,"4"1"546,-2 1-667,0 0 1,-1 0 0,1 0-1,0 0 1,-1 0-1,1 0 1,0 0 0,-1 0-1,1 0 1,0 0-1,11-9 5431,-11 9-5457,-1 0-1,0 1 1,1-1-1,-1 0 1,0 0-1,1 0 1,-1 0-1,0 0 1,0 0-1,1 0 1,-1 0-1,0 0 1,1 0-1,-1 0 1,0 0-1,1 0 1,4-3 2151,-5 3-2152,0 0 1,0-1-1,1 1 1,-1 0-1,0-1 1,0 1-1,0 0 1,0-1-1,0 1 1,0 0-1,0-1 1,0 1-1,0-1 1,14 42 1659,15 73 1,-3 48-1531,-11-65-36,7 42 203,-18-95-361,-4-35-29,0 0 1,1 0-1,0 0 0,4 15 1,-2-17 602,-3-13 333,-2-5-948,4-9 27,0 1-1,1-1 1,7-23-1,-3 11-31,-2 12-50,1 1 0,0 0 0,2 0 0,0 1 0,11-19 0,-15 30-13,1 0-1,-1 0 0,1 1 0,0 0 0,1 0 1,-1 0-1,1 1 0,12-9 0,-14 11 21,-1 1 0,1 0 1,0 0-1,-1 1 0,1-1 0,0 1 0,0-1 0,0 1 1,1 1-1,-1-1 0,0 1 0,0-1 0,0 1 1,0 0-1,1 0 0,-1 1 0,0 0 0,7 1 0,-1 2 45,0 0-1,-1 1 1,1 0-1,-1 0 0,0 1 1,-1 0-1,1 0 0,-1 1 1,0 1-1,-1-1 1,0 1-1,12 17 0,-9-10 44,-1 1 0,0-1 0,-1 2 0,-1-1 0,-1 1-1,9 32 1,-14-43-8,-1 0 0,1 0-1,-1 0 1,0 0-1,0 0 1,0 0 0,-1 0-1,0-1 1,0 1 0,-4 9-1,4-11-16,-1 0 0,1 0-1,-1 0 1,0 0-1,-1-1 1,1 1 0,-1-1-1,0 1 1,1-1 0,-1 0-1,-1 0 1,1 0-1,0 0 1,-1-1 0,-4 3-1,-6 2 32,1-1-1,-1-1 0,-1-1 1,1 0-1,-1 0 1,1-2-1,-1 0 0,0 0 1,0-1-1,0-1 0,0-1 1,0 0-1,0-1 1,-20-5-1,-31-11-2038,56 11-1453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6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4160,'4'2'4868,"0"13"-1816,-4-15-2971,1 1 1,-1 0 0,0 0-1,0 0 1,0 0-1,1-1 1,-1 1 0,0 0-1,1 0 1,-1 0 0,1-1-1,0 2 1,0-1-18,0 0 1,-1 1-1,1-1 1,0 0-1,-1 0 1,1 1-1,-1-1 1,1 0-1,-1 1 1,0 1-1,9 118 2720,-6-92-2119,-2-15-304,4 21 0,-4-14 220,21-46 758,-5-11-1206,-13 26-192,0 1-1,1 0 1,0 0-1,0 0 1,1 1-1,11-14 1,-16 21 54,-1 0 0,1 1 0,0-1 0,-1 0 1,1 0-1,0 1 0,0-1 0,0 0 0,-1 1 0,1-1 0,0 1 0,0-1 0,0 1 0,0 0 0,0-1 1,0 1-1,0 0 0,0 0 0,0 0 0,0-1 0,0 1 0,0 0 0,0 0 0,0 0 0,0 1 1,0-1-1,0 0 0,1 1 0,0 0 39,0 0-1,-1 1 1,1-1 0,-1 1 0,1-1-1,-1 1 1,1 0 0,-1 0 0,0 0 0,0 0-1,0 0 1,0 0 0,1 2 0,0 3 65,0 0-1,-1-1 1,1 1 0,-1 0 0,0 8 0,3 13 92,-4-27-164,0-1 0,0 0 0,0 0 0,0 1 0,0-1 0,0 0 0,0 0 0,0 1 0,1-1 0,-1 0 0,0 0 0,0 1 0,0-1 0,0 0 0,1 0 0,-1 0 0,0 1 0,0-1 0,1 0 0,-1 0 0,0 0 0,0 0 0,1 1 0,-1-1 1,0 0-1,0 0 0,1 0 0,-1 0 0,1 0 0,10-2 388,19-13-348,-18 8-219,11-4 66,0 1-1,49-14 1,-65 22 96,0 1 0,1 0 0,-1 0 0,1 0 0,-1 1 1,1 0-1,-1 0 0,1 1 0,-1 0 0,0 1 1,1-1-1,-1 1 0,0 1 0,11 4 0,-15-5 47,0-1 1,-1 1-1,1 0 0,-1 0 0,1 0 0,-1 0 0,0 1 1,0-1-1,0 1 0,0-1 0,0 1 0,-1 0 0,1-1 1,-1 1-1,0 0 0,0 0 0,0 0 0,1 5 0,0 3-45,-1 1 0,0-1 0,-2 22 0,1-9-10,0-23-62,0-1-1,-1 1 1,1 0-1,0-1 1,0 1-1,0 0 1,0-1-1,-1 1 1,1 0-1,0-1 1,-1 1-1,1-1 1,0 1-1,-1-1 1,1 1 0,-1-1-1,0 2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7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3552,'-6'12'7890,"6"-10"-7426,0 18 1543,0 0-640,-23 73 51,23-91-915,-3 5-2868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7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 2976,'-10'-7'1344,"5"11"-1152,1-4-96,8 0-96,1 0-1568,0 3 864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8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4640,'-1'1'335,"1"0"1,0 1 0,0-1-1,-1 1 1,1-1 0,0 1-1,1-1 1,-1 1-1,0-1 1,0 1 0,0-1-1,1 1 1,-1-1 0,1 0-1,-1 1 1,1-1-1,0 0 1,0 2 0,4 10 1201,-2 2-511,-2 0-1,0 0 0,-1 19 1,0-13 61,12-35-36,2-2-1052,2 0 1,0 2-1,21-15 0,-28 23-52,1 0 0,-1 0 0,1 1 0,0 1 0,0 0 0,1 0 0,-1 1 0,14-3 0,-20 5 162,0 1 0,0-1-1,0 1 1,0 0 0,0 0 0,0 0 0,0 0-1,-1 1 1,1-1 0,0 1 0,0 0 0,0 0-1,0 1 1,-1-1 0,1 1 0,-1 0 0,1 0-1,-1 0 1,0 0 0,0 1 0,1-1 0,-2 1-1,1 0 1,0-1 0,0 1 0,-1 1 0,0-1-1,0 0 1,3 7 0,1 1-268,-1 1 0,-1 0 0,0 0 0,-1 0 0,0 0 0,-1 0 1,0 1-1,-1-1 0,-1 26 0,0-37 24,2 16-3563,-2-16 3445,0-1 1,12 7-4807,2-2 2371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17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11 3328,'10'-11'10469,"-10"21"-10201,-1-1 0,-5 17 1,-1 14 185,-24 265 1545,14-186-1684,7-59 58,9-21 150,12-42-310,109-67 210,-112 65-472,6-4-39,1 0 1,0 1-1,0 1 1,22-8-1,-36 15 86,0 0 0,1-1 0,-1 1 0,1 0 0,-1 0-1,1 0 1,-1 0 0,1 0 0,-1 0 0,0 1-1,1-1 1,-1 0 0,1 1 0,-1-1 0,0 1 0,1-1-1,-1 1 1,0 0 0,1 0 0,-1-1 0,0 1 0,0 0-1,0 0 1,0 0 0,0 0 0,0 0 0,0 1-1,0-1 1,0 0 0,-1 0 0,1 1 0,0-1 0,-1 0-1,1 1 1,-1-1 0,1 2 0,1 3 71,-1-1-1,1 1 1,-1-1 0,-1 1 0,1-1 0,-1 1-1,0 0 1,0 8 0,-1-8 23,-1-1 0,1 1 0,-1 0 1,1-1-1,-2 1 0,1-1 0,-1 1 0,1-1 0,-1 0 0,-1 0 0,1 0 1,-1-1-1,0 1 0,0-1 0,0 0 0,-1 0 0,1 0 0,-1-1 0,0 0 0,0 0 1,-9 4-1,11-5-51,-1-1 1,1-1-1,-1 1 0,1 0 1,-1-1-1,1 0 1,-1 1-1,1-2 1,-1 1-1,1 0 0,-1-1 1,1 1-1,-1-1 1,1 0-1,0 0 1,-1 0-1,1-1 1,0 1-1,0-1 0,0 0 1,0 0-1,0 0 1,-2-2-1,-3-2-785,1-1 0,1 1-1,-1-1 1,1 0 0,1 0-1,-1-1 1,-6-12 0,7 8-2563,4 0 1089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8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 3136,'-3'-10'16187,"11"11"-16636,1 0 744,-1-1 0,1 0 0,-1 0 1,1-1-1,14-2 0,7-1 41,115 2 614,-79 3-727,130 8-122,-193-9-170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09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36 2144,'-18'-3'7322,"52"1"3409,28-6-7799,12-2-2398,-30 5-446,56-2 235,-86 6-762,1 2 1,0 0 0,-1 1-1,25 6 1,-30-6-804,0 0 0,0 1 0,0 1 1,0 0-1,-1 0 0,11 6 0,-2 3-1515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3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1 211 2656,'3'-10'8181,"9"-6"-7374,0 1 1,1 0-1,0 1 1,25-19-1,-7 5-369,-15 14-302,1 1 1,25-15 0,-37 25-185,1 0 0,-1 0 0,1 0 0,0 1 0,0 0 0,0 0 0,0 0 0,0 1 0,0 0 0,0 0 0,11 0 0,-3 3 32,-10 3 41,-4-4-18,2 2 15,-1-1 0,1 0 0,-1 1-1,1-1 1,-1 1 0,0 0 0,0-1 0,0 1 0,-1 0-1,1 0 1,-1-1 0,1 1 0,-1 0 0,0 0-1,0 0 1,0 0 0,-2 5 0,0 4 28,-1 0 0,-7 20 0,9-29-43,-61 197 947,43-137-685,-3-2-1,-50 100 0,67-153-156,1 1-1,-1-1 1,-1 0-1,1 0 0,-1 0 1,-1-1-1,1 0 1,-16 12-1,22-19-103,0 0 1,0 0-1,0 0 0,0 0 1,0 0-1,0-1 0,0 1 1,1 0-1,-1 0 0,0 0 0,0 0 1,0 0-1,0 0 0,0 0 1,0 0-1,0 0 0,0 0 1,0-1-1,0 1 0,0 0 1,0 0-1,0 0 0,0 0 0,-1 0 1,1 0-1,0 0 0,0 0 1,0 0-1,0 0 0,0-1 1,0 1-1,0 0 0,0 0 1,0 0-1,0 0 0,0 0 0,0 0 1,0 0-1,0 0 0,0 0 1,-1 0-1,1 0 0,0 0 1,0 0-1,0 0 0,0 0 1,0 0-1,0 0 0,0 0 0,0 0 1,0 0-1,0 0 0,-1 0 1,1 0-1,0 0 0,0 0 1,0 0-1,7-9-26,3 5 90,-1 1-1,0 0 1,1 0-1,0 1 1,0 0-1,-1 1 1,1 0 0,0 0-1,0 1 1,0 0-1,16 3 1,38 3 35,8 2-193,-41-4-19,14 3-398,-16-18-11731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4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10 3136,'38'-1'9435,"71"-6"-8710,-91 5-744,34 2 1,-24 1 167,5 4 368,-33-5-437,0 3-4,0 1 0,-1-1-1,0 1 1,0-1 0,0 0 0,0 1 0,0-1 0,0 0-1,-1 0 1,-2 4 0,-23 29 60,17-25-23,-94 112 1332,96-116-1373,-1 1 1,0-2 0,-13 9-1,-10 8 32,23-18-97,5-3-148,10-2 94,3-2 39,-1 1-1,0 0 1,0 0 0,1 1-1,-1 0 1,1 1-1,-1 0 1,0 0 0,0 1-1,0 0 1,0 0 0,0 1-1,0 0 1,0 1-1,-1-1 1,1 1 0,-1 1-1,0-1 1,-1 1 0,8 7-1,-8-6 35,0 1 1,0 0-1,-1-1 0,0 2 0,0-1 0,-1 1 1,0-1-1,0 1 0,4 14 0,-6-16 47,-1 0-1,0 0 1,0 0-1,-1 1 1,0-1-1,0 0 1,0 0-1,0 0 1,-1 1-1,0-1 1,-1 0-1,1 0 0,-1 0 1,-4 8-1,0-2 49,-2 0-1,1-1 1,-1 0-1,-1 0 0,0-1 1,-17 16-1,22-22-94,-1-1 1,0 1-1,1-1 0,-1 0 1,-1 0-1,1-1 0,0 1 0,-1-1 1,1 0-1,-1-1 0,1 1 1,-1-1-1,0 0 0,0-1 0,1 1 1,-1-1-1,0 0 0,0-1 1,-9-1-1,3 0 43,-1-1 0,1-1 0,1 0 0,-1-1 0,0 0 0,1-1 0,0 0 0,-10-8 0,20 14-75,0-1 0,0 1 0,0-1 0,1 1 0,-1-1 0,0 1-1,1-1 1,-1 0 0,0 0 0,1 1 0,-1-1 0,1 0 0,-1 0 0,1 0 0,-1 1 0,1-1 0,-1 0 0,1 0 0,0 0 0,0 0 0,0 0 0,-1 0 0,1 0 0,0 0 0,0 0 0,0 0 0,0 0 0,0 0 0,1 0 0,-1 0 0,0 1 0,0-1 0,1-1 0,0 0-15,0 0 1,0 0 0,1 1 0,-1-1 0,0 1 0,1-1 0,-1 1 0,1-1 0,0 1 0,-1 0-1,1 0 1,0 0 0,0 0 0,3-1 0,9-3 147,2 1 1,-1 0-1,23-2 0,10-2 553,88-16-141,-94 18-1195,-35 4-1248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6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3392,'0'-7'13288,"26"12"-13382,-23-4 835,38 5-378,0-2 0,1-2-1,61-4 1,2-4-181,119-3-55,-110 11-25,-132 12-508,-7 6 294,-9 6-21,-46 20 334,52-31-208,0 1 0,1 1 0,0 1 0,-28 27-1,30-21 14,1 2-1,0 2 0,-36 55 1,-34 73 356,77-121-257,-11 15-183,13-24 87,13-20 44,-1-1 1,0 0 0,-1 1-1,1-1 1,-9 9 0,5-10 624,22-5-663,1 0 171,1 0 0,29-8-1,18-2 202,-12 6-134,73 3 1,-45 3-198,-46-2-49,40 5-1,-43-3-710,-45-47-17274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6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66 3648,'-14'-4'9573,"19"4"-7749,46-5 1000,-16 0-1766,117-16 388,48-4-1622,-164 22-369,-17 2-1279,1 0 1,19 2-1,-25 0-1611,-3-1 1137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7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1 141 2720,'1'1'373,"0"0"0,1 0 0,-1 0 1,0 1-1,0-1 0,0 0 0,0 1 0,0-1 0,0 1 1,-1-1-1,1 1 0,0-1 0,-1 1 0,1-1 0,-1 1 1,1 1-1,0 1-111,0 0 0,1-1 0,-1 1 0,1-1 0,0 0 0,-1 1 0,2-1 0,-1 0 0,0 0 0,1 0 0,5 5 0,-1-5-44,0 0 0,1 0 1,0-1-1,-1 0 1,1-1-1,0 1 1,0-1-1,0-1 1,13 0-1,4-1-73,44-9 0,-53 7-154,6-1 154,0 0 0,42-16 0,-59 18-115,0 0 0,0 0 0,0-1 0,0 0 0,-1 0 0,1 0 0,-1 0 0,1-1 0,-1 0 0,-1 0 0,1 0 0,0 0 0,-1-1 0,0 1 0,0-1 0,0 0 0,2-5 0,-4 7-34,-1 1 1,1 0 0,0-1 0,-1 1 0,0-1 0,1 1 0,-1-1-1,0 1 1,0-1 0,0 1 0,-1-1 0,1 1 0,-1-1 0,1 1 0,-2-5-1,0 4-16,0-1-1,0 1 0,0 0 0,0-1 0,-1 1 0,1 0 1,-1 0-1,0 1 0,-4-5 0,1 3-49,0 0 0,0 0 0,-1 0 0,1 1 0,-1 0 0,0 0 0,0 1-1,0-1 1,0 2 0,-13-3 0,10 3 65,0 1-1,0 0 0,0 0 0,-1 1 1,1 0-1,1 1 0,-1 0 1,0 1-1,0 0 0,1 0 1,-10 6-1,12-5 113,0 0-1,0 0 1,1 1-1,0 0 1,0 1 0,0-1-1,0 1 1,1 0-1,0 1 1,0-1-1,1 1 1,0 0 0,0 0-1,-4 10 1,-1 8 117,0 0-1,2 1 1,1 0 0,-4 37 0,8-46-19,1 1-1,0 0 1,2-1 0,0 1 0,1 0 0,1-1-1,8 29 1,-10-42-149,1 0 0,0 0 0,-1-1 0,2 1 0,-1 0-1,0-1 1,1 1 0,0-1 0,-1 0 0,1 1 0,0-2 0,7 6 0,-5-4-5,1-1 0,0 0 1,0 0-1,0-1 0,0 1 0,1-1 0,9 2 1,6-2 7,0 0 0,0 0 1,40-5-1,-55 3-57,47-3-40,56-4-1268,-87 4-1273,26-8 1,-34 4-505,-1 0 993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8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2720,'-9'-12'6416,"31"-1"-2715,-20 11-3643,0 1 1,0 0-1,0 0 0,0 0 0,0 0 1,0 0-1,0 0 0,0 0 1,0 1-1,0-1 0,0 1 1,0 0-1,1-1 0,-1 1 0,0 0 1,0 0-1,0 1 0,1-1 1,-1 0-1,0 1 0,0-1 1,0 1-1,4 1 0,-3-1-40,0 1-1,0-1 1,-1 1-1,1 0 0,0 0 1,-1-1-1,1 2 1,-1-1-1,0 0 1,0 0-1,0 1 1,0-1-1,0 1 1,0 0-1,-1 0 0,3 4 1,-2 0 35,0 0 0,0 0 1,0 0-1,-1 0 0,0 0 1,-1 1-1,0-1 0,0 0 0,-2 14 1,-1-8 22,0 0-1,-1 0 1,0 0 0,-10 18 0,5-12 302,-1-1-1,-1 0 1,-1 0 0,0-1 0,-17 18-1,28-34-338,0 0 0,0-1-1,1 1 1,-1 0-1,0 0 1,0 0 0,1 0-1,-1 0 1,0 0-1,1 1 1,0-1 0,-1 0-1,1 0 1,-1 0-1,1 0 1,0 2-1,0-2-11,0-1-1,0 1 0,1-1 1,-1 0-1,0 1 0,1-1 0,-1 0 1,0 1-1,0-1 0,1 0 1,-1 0-1,1 1 0,-1-1 0,0 0 1,1 0-1,-1 0 0,1 1 0,-1-1 1,0 0-1,1 0 0,-1 0 1,1 0-1,-1 0 0,1 0 0,-1 0 1,0 0-1,1 0 0,0 0 1,-1 0-6,8-1 55,0 0-1,0 0 0,0-1 0,0 0 1,-1 0-1,1-1 0,10-5 0,-8 4-565,1 0-1,-1 0 1,18-3-1,10-1-4362,-20 6 2603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19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1 303 2304,'2'-1'752,"18"-10"2267,-17 8-2510,0 1 0,1 0 1,-1 0-1,0 1 0,6-3 0,14-7 972,-21 9-1353,1 0 0,-1 1 0,0-1 1,1 1-1,-1 0 0,1 0 0,0 0 0,-1 0 0,1 0 1,0 1-1,4-1 0,19-3 741,-26 4-862,1 0-1,-1 0 0,0 0 0,0 0 0,0 0 1,0 0-1,0 0 0,1 0 0,-1 0 1,0 0-1,0 0 0,0 0 0,0 0 1,0 0-1,1 0 0,-1 0 0,0 0 1,0 0-1,0 0 0,0 0 0,0 0 1,0 0-1,1 0 0,-1-1 0,0 1 0,0 0 1,0 0-1,0 0 0,0 0 0,0 0 1,0 0-1,0-1 0,0 1 0,0 0 1,0 0-1,0 0 21,0-1 0,1 1 0,-1 0 0,0 0 0,0 0 0,0 0-1,0 0 1,0 0 0,0-1 0,0 1 0,0 0 0,0 0 0,0 0 0,0 0 0,1 0 0,-1 0 0,0 0 0,0 0 0,0-1 0,0 1 0,0 0 0,0 0 0,1 0 0,-1 0 0,0 0-1,0 0 1,0 0 0,0 0 0,0 0 0,1 0 0,-1 0 0,0 0 0,0 0 0,0 0 0,0 0 0,133-7 1157,98 2-320,116-17-49,-264 14-516,60-4 59,422-34 618,-553 46-956,811-38 1106,-461 31-455,643-7 2280,-884 14-2728,328-3 140,-395 3-622,34-2-1054,-72 1-776,24-6 1,-39 7 1748,1 0 0,-1-1 0,0 1 0,0 0 0,0-1 1,0 1-1,0-1 0,1 1 0,-1-1 0,0 0 0,0 1 0,0-1 0,0 0 0,-1 0 0,1 0 0,0 0 0,0 1 0,0-1 0,-1 0 0,1 0 1,0-1-1,0-1 0,-1 2-243,1 0 0,-1-1 0,0 1 1,0-1-1,0 1 0,0 0 0,0-1 1,0 1-1,-1-3 0,-3-8-501,-12-13-1508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22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2656,'3'-5'7882,"-2"5"-7698,7 5 1760,8 14-1490,-1 10 176,-2 2 1,-1 0-1,10 38 1,2 5 121,-8-27-436,47 116 867,-32-93-614,-12-26-75,30 51 0,-43-84-415,-1 0 0,0 0 0,6 20 0,0 2 229,-11-31-63,6-13 628,-5 10-845,0 0 0,0 0-1,0-1 1,-1 1 0,1 0-1,0-1 1,-1 1 0,1-1 0,-1 1-1,1-1 1,-1-1 0,1-10 20,1 0 1,0 0-1,0 1 0,5-13 1,-1 0-3,26-156 222,16-58-408,-35 197 20,31-65 0,-31 76-235,8-17-337,-19 44-215,1-1-1,0 1 1,0 0-1,5-5 1,3 5-4046,-10 4 4728,-1 0 0,1 0-1,0 1 1,-1-1 0,1 0 0,16 8-5044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19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64 3552,'-8'-22'9846,"8"29"-9026,5 42-318,-1-18-385,14 76 432,-11-31-206,17 111 178,3-28 311,-22-140-785,-3-13 48,0 1 0,-1-1 0,2 12 0,-4-14 104,1-3-194,-1-1-1,1 1 1,0 0-1,0-1 1,0 1-1,0 0 1,0-1-1,0 1 1,0-1-1,0 1 1,0 0-1,0-1 0,0 1 1,1 0-1,-1-1 1,0 1-1,0-1 1,1 1-1,-1-1 1,1 2-1,4 8 214,-5-10-200,0 0 0,1 0 1,-1 0-1,0 0 1,0 1-1,0-1 0,1 0 1,-1 0-1,0 0 0,0 0 1,0 0-1,0 0 0,1 0 1,-1 0-1,0 0 1,0 0-1,0 0 0,1 0 1,-1 0-1,0 0 0,0 0 1,0 0-1,1 0 0,-1 0 1,0 0-1,0-1 1,0 1-1,0 0 0,1 0 1,-1 0-1,12-16 815,-8 8-1125,9-14 323,-1 0-1,-1-1 1,11-31-1,17-75 47,-15 45 39,28-63-194,-42 125 39,0 1 0,2 0 1,0 0-1,22-27 0,33-28 49,-66 75 4,1-1-58,0 1 0,0-1-1,-1 0 1,1 0-1,0 0 1,-1 0-1,1-1 1,-1 1 0,0 0-1,1-4 1,-2 6 81,2 4-1360,1 5-2010,-1-6 2527,5 16-7065,-7-8 4762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2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1 201 3136,'-1'-1'4355,"31"-3"148,-24 1-4334,0 0 1,0 0-1,0 0 0,-1-1 0,1 0 0,-1-1 0,0 1 1,5-7-1,2-3 62,18-27-1,-23 25-194,-3 6-468,-5 20 167,-5 12 265,-8 40 325,0 22 141,-12 103 658,12-43-569,4-52-193,2-20 166,9-66-294,1-11 274,1-16 115,-2-27-439,1-8-373,15-74 173,-12 92 162,17-63 0,20-35-474,-31 100 273,-3 11-97,1 1 0,15-30-1,-21 48 130,1 0 0,-1 0 0,1 0 0,0 1 0,1 0 0,-1-1 0,1 2 0,0-1 0,0 0 0,0 1 0,1 0 0,0 0 0,9-4 0,-12 7 15,0 0-1,-1 0 0,1 0 0,0 1 0,0-1 1,0 1-1,0 0 0,0-1 0,0 1 0,0 1 1,0-1-1,0 0 0,0 1 0,4 1 0,-3-1 18,1 1 1,0 0-1,-1 1 0,0-1 0,0 1 0,0 0 0,8 6 1,-1 3 205,-1 0 1,0 0-1,0 1 1,9 17-1,-15-24-103,-1 0 0,1 0 1,-2 0-1,1 0 0,-1 1 0,0-1 0,0 1 0,0-1 1,0 9-1,-2-12-60,0 0-1,0 1 1,-1-1 0,1 0 0,-1 0 0,1 0-1,-1 1 1,0-1 0,0 0 0,0 0 0,-1 0-1,1-1 1,-1 1 0,0 0 0,0 0 0,0-1-1,0 1 1,0-1 0,0 0 0,-1 0 0,-2 2-1,-2 2 14,-1-1 0,-1 0 0,1 0 0,-1-1 0,1 0 0,-1 0 0,0-1 0,-1-1-1,1 1 1,0-1 0,-11 0 0,12-1-661,0-1 0,-1 0 0,1-1 0,0 1-1,0-2 1,0 1 0,0-1 0,-9-3 0,13 3-294,-1 0-1,1 0 1,0-1 0,1 1-1,-1-1 1,-4-3 0,3 1-819,-10-5-1747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33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8 820 2656,'0'0'24,"0"0"1,0 0-1,0 0 1,0 0-1,0 0 1,-1 0-1,1 0 1,0 0-1,0 1 1,0-1-1,0-1 1,-1 1-1,1 0 0,0 0 1,0 0-1,0 0 1,0 0-1,0 0 1,-1 0-1,1 0 1,0 0-1,0 0 1,0 0-1,0 0 1,0 0-1,-1 0 1,1-1-1,0 1 0,0 0 1,0 0-1,0 0 1,0 0-1,0 0 1,0 0-1,0-1 1,0 1-1,-1 0 1,1 0-1,0 0 1,0 0-1,0 0 1,0-1-1,0 1 0,0 0 1,0 0-1,0 0 1,0 0-1,0-1 1,0 1-1,0 0 1,0 0-1,0 0 1,0 0-1,0-1 1,1 1-1,-1 0 1,0 0-1,0 0 1,0 0-1,0 0 0,0-1 1,0 1-1,0 0 1,1 0-1,9-13 890,-1 4 11,0-3-376,0 1-1,15-13 1,-8 7-222,149-164 1599,-18 16-1262,15-16 138,-134 151-531,-1-2-1,37-54 0,-62 83-232,-1 1 0,1 0 1,-1 0-1,0-1 0,0 1 0,0-1 1,0 1-1,-1-1 0,1 0 0,-1 1 0,1-1 1,-1 1-1,0-1 0,0 0 0,0 1 1,0-1-1,-1-2 0,1 4-42,-1 1 0,1 0-1,0-1 1,0 1 0,-1 0 0,1 0 0,0-1-1,0 1 1,-1 0 0,1 0 0,0-1 0,-1 1 0,1 0-1,-1 0 1,1 0 0,0 0 0,-1 0 0,1-1-1,0 1 1,-1 0 0,1 0 0,-1 0 0,1 0 0,0 0-1,-1 0 1,1 0 0,-1 1 0,1-1 0,0 0-1,-1 0 1,1 0 0,0 0 0,-1 0 0,1 0 0,-1 1-1,1-1 1,0 0 0,0 0 0,-1 1 0,-12 10-96,-9 13 244,-32 31 0,35-35-51,0 0 0,-29 43 0,26-33-25,-125 180 455,67-98-301,-41 61 164,17 4-93,96-157-294,7-17 6,0 1 0,-1-1-1,1 0 1,0 0 0,-1 0 0,0 0-1,-3 4 1,29-28 104,0 2-1,42-25 1,-19 22-144,71-22 0,-53 21 35,269-117 54,-324 136-80,-5 1 52,0 1 0,0 0 0,1 0-1,-1 0 1,1 0 0,0 1 0,8-1 0,-15 2 2,0 1 0,0-1 0,1 1 0,-1 0 1,0-1-1,0 1 0,0 0 0,1 0 0,-1-1 0,1 1 1,-1 0-1,0 0 0,1 0 0,-1 0 0,0 2 0,-6 8 141,3-5-115,-7 7 208,-15 28 1,23-37-239,1 1-1,0-1 1,1 0-1,-1 0 1,1 1-1,0-1 1,0 1-1,0-1 1,0 1-1,1 0 1,0-1-1,0 7 1,0-10-14,0 1 0,1-1 0,-1 1 1,0-1-1,1 0 0,-1 1 0,1-1 0,-1 0 1,1 1-1,0-1 0,-1 0 0,1 0 0,0 1 1,0-1-1,0 0 0,0 0 0,0 0 0,0 0 1,0 0-1,0-1 0,1 1 0,-1 0 0,0 0 1,0-1-1,1 1 0,-1-1 0,0 1 0,1-1 1,-1 0-1,1 1 0,-1-1 0,0 0 0,1 0 1,-1 0-1,1 0 0,-1 0 0,1 0 0,-1 0 1,0-1-1,1 1 0,1-1 0,2 0 65,0-1-1,0 1 1,0-1-1,-1 0 1,1-1-1,0 1 1,-1-1-1,1 0 1,7-7-1,-9 7-25,-1 0 0,1 0 0,0 0 0,-1-1 0,0 1 0,0-1 0,0 0 0,-1 1 0,1-1 0,-1 0 0,2-5 0,-2 1 32,0 0-1,0 0 1,-1 0 0,0 0-1,-1-9 1,-1 1-286,-5-27-1,7 29-31,1 5-27,-1 8 290,0 1 1,1 0-1,-1-1 0,0 1 1,1-1-1,-1 1 1,1 0-1,-1-1 0,0 1 1,1 0-1,-1 0 0,1-1 1,-1 1-1,1 0 0,-1 0 1,1 0-1,-1 0 0,1 0 1,-1-1-1,1 1 0,-1 0 1,1 0-1,-1 0 0,1 0 1,-1 0-1,1 1 0,0-1 1,1 0 51,6 0 298,0 1 0,0 0 0,0 1 0,0 0 0,15 6 0,39 19 515,-42-18-721,6 4 51,-1 1-1,0 1 1,-1 0-1,0 2 1,27 26-1,7 8-231,-55-49-162,-1 0-1,1 0 1,0-1-1,0 1 1,-1 0-1,1-1 1,0 0-1,0 0 1,0 0-1,1 0 1,-1 0-1,0 0 1,6 0-1,-3-1-308,0-1 1,0 1-1,-1-1 0,1 0 1,-1 0-1,1 0 0,6-4 1,6 0-1620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35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18 983 2240,'-17'4'3594,"35"-4"-303,-13 0-3012,0-1 0,0 1 0,1-1 0,-1 0 1,0 0-1,-1 0 0,1-1 0,0 1 0,0-1 0,-1-1 0,9-4 0,-5 1 23,-1 0 1,0 0-1,0-1 0,-1 0 0,11-14 1,20-29 593,-2-2 0,-2-2-1,31-69 1,-54 100-732,16-36 274,-23 52-459,1 0 0,0 0 0,1 1-1,-1 0 1,11-10 0,-15 15 14,1 0-1,-1 1 1,1-1-1,-1 1 1,1-1-1,0 1 1,-1 0-1,1-1 1,-1 1 0,1 0-1,0-1 1,0 1-1,-1 0 1,1 0-1,0 0 1,0-1-1,-1 1 1,1 0-1,0 0 1,-1 0 0,1 0-1,0 0 1,0 1-1,-1-1 1,1 0-1,0 0 1,0 1-1,1-1 11,-1 1 0,1 0-1,-1 1 1,0-1 0,1 0-1,-1 0 1,0 0-1,0 1 1,0-1 0,0 1-1,1 2 1,2 4 23,0 0-1,-1 1 1,4 13-1,-1 4 97,-1 0 0,-1 0-1,1 47 1,-5-55-96,-1 0 1,-1-1-1,0 1 1,-2 0-1,0-1 1,-10 27-1,14-44-25,-7 19 129,-1-1 1,0 0-1,-1-1 1,-12 17-1,17-29-61,0 0 0,0-1-1,0 0 1,0 0 0,0 0 0,-1 0-1,-10 5 1,12-7-32,-1 0 0,1-1-1,-1 1 1,0-1 0,0 0 0,0 0-1,1-1 1,-1 1 0,0-1 0,0 0-1,0 0 1,0 0 0,-5-1 0,4 0-48,-1-1 1,1 1 0,-1-1-1,1 0 1,0-1-1,-1 1 1,1-1 0,1 0-1,-1 0 1,0-1-1,-4-3 1,7 5-12,0 0 1,0 0-1,0 0 0,0 0 1,0-1-1,1 1 0,-1 0 0,1-1 1,-1 1-1,1-1 0,0 0 1,0 1-1,0-1 0,1 0 0,-1 0 1,1 1-1,-1-1 0,1 0 1,0 0-1,0 0 0,0 0 0,1-5 1,0 6 0,-1 1-1,1 0 1,0-1 0,-1 1 0,1 0 0,0-1-1,0 1 1,0 0 0,0 0 0,0 0 0,0 0-1,1 0 1,-1 0 0,0 0 0,0 0 0,1 1 0,-1-1-1,1 0 1,-1 1 0,0-1 0,3 0 0,2 0-43,-1-1 0,1 1 1,0 1-1,9-1 1,198 14-7,-188-10 111,4 1 315,-1-1-1,32-2 1,-51-1-255,0-1-1,1-1 1,-1 1-1,0-1 1,0-1-1,0 0 1,0 0-1,-1-1 1,1 0-1,11-8 1,-6 1-84,0-1 0,0 0-1,-2-1 1,0 0 0,0-1 0,11-20 0,32-34-258,-54 66 244,0 1 1,1-1-1,-1 1 1,1-1-1,0 1 1,0 0-1,-1 0 1,1 0-1,0-1 1,0 2-1,0-1 1,0 0-1,2 0 1,-3 1 11,0 0-1,0 0 1,0 0 0,0 0 0,0 0 0,0 1 0,0-1 0,0 0 0,0 1-1,0-1 1,0 1 0,0-1 0,0 1 0,-1-1 0,1 1 0,0-1 0,0 1-1,-1 0 1,1 0 0,0-1 0,-1 1 0,1 0 0,-1 0 0,1 0 0,-1 0-1,1-1 1,-1 1 0,1 2 0,1 3 26,0 1 0,0-1-1,-1 1 1,1 0 0,-2-1 0,1 1 0,-1 0-1,0 0 1,-1 8 0,-1 2 68,0 0 1,-8 24-1,3-16-73,1-6 53,-4 21-1,8-32 116,2-5 89,7-9-118,11-11-213,0 0 0,2 2 1,-1 0-1,2 1 0,0 2 0,1 0 0,0 1 0,42-14 0,-62 24 5,1 1 0,-1-1-1,1 1 1,-1-1 0,1 1 0,-1 0 0,1 0 0,-1 0-1,1 1 1,-1-1 0,1 1 0,-1-1 0,1 1-1,3 1 1,-4-1 20,-1 0 0,0 0 0,1 0 0,-1 0 1,0 0-1,0 0 0,0 0 0,0 0 0,0 0 0,0 1 0,0-1 0,0 0 0,0 0 0,0 1 0,-1-1 0,1 1 0,0-1 0,-1 1 0,0-1 0,1 1 0,-1-1 0,0 1 1,0-1-1,0 4 0,0 8-32,-1-8 94,1 0 1,0 0-1,0 0 0,1 0 0,0 7 0,0-11-26,-1-1 0,1 1 0,-1-1 0,1 1 0,-1-1 1,1 1-1,0-1 0,-1 1 0,1-1 0,0 1 0,-1-1 0,1 0 0,0 1 0,0-1 0,-1 0 0,1 0 0,0 0 0,0 1 0,0-1 0,-1 0 0,1 0 0,0 0 0,0 0 0,0 0 0,-1 0 0,1-1 0,0 1 0,0 0 0,-1 0 0,1-1 0,1 1 0,30-11 71,-26 8-93,18-7-1,40-22 0,-34 16 0,-16 8 2,-9 4-54,1 1 0,0 0 0,0 0 0,0 1 0,0 0 0,9-3 0,-14 5 34,0 0 0,0 0 0,0 0 0,0 1 0,0-1 0,0 0 0,0 0 0,0 1 0,0-1 0,0 0 0,0 1 0,-1-1 0,1 1 0,0-1 0,0 1 1,0-1-1,-1 1 0,1 0 0,0-1 0,0 1 0,-1 0 0,1 0 0,-1-1 0,1 1 0,-1 0 0,1 0 0,-1 0 0,1 0 0,-1 0 0,0 0 0,0-1 0,1 1 0,-1 0 1,0 0-1,0 2 0,1 4 15,0 1 0,0 0 0,-1 10 0,-1-11 58,2-2-26,-1-1 0,1 0 0,-1 1 1,1-1-1,1 1 0,-1-1 0,0 0 0,4 7 0,-4-10-6,0 1 0,0-1 0,0 1 0,-1-1 0,1 1 0,0-1 0,1 0 0,-1 0 0,0 1 0,0-1 0,1 0-1,-1 0 1,0 0 0,1 0 0,-1-1 0,1 1 0,-1 0 0,1-1 0,-1 1 0,1-1 0,0 1 0,-1-1 0,1 0 0,0 1 0,2-1 0,10-3 22,0-1 0,0 0 0,-1-1 0,0 0 0,25-14 0,2-1-107,80-25-27,-1-1 263,-107 40-466,-26 13-51,-53 30 139,46-27 339,1 0 0,1 2 0,-28 21 0,45-31-122,0 0 1,1 0-1,-1 0 0,1 0 0,-1 0 0,1 0 0,0 0 0,0 1 0,-1 2 1,1-4-8,1-1 1,0 0 0,0 1 0,-1-1 0,1 1 0,0-1 0,0 1 0,0-1 0,0 0 0,0 1-1,0-1 1,-1 1 0,1-1 0,0 1 0,0-1 0,0 1 0,1-1 0,-1 1 0,0-1 0,0 1-1,0-1 1,0 0 0,0 1 0,0-1 0,1 1 0,-1-1 0,0 1 0,0-1 0,1 0 0,-1 1-1,0-1 1,1 0 0,-1 1 0,0-1 0,1 0 0,-1 1 0,1-1 0,-1 0 0,0 0 0,1 0-1,-1 1 1,1-1 0,-1 0 0,1 0 0,-1 0 0,0 0 0,1 0 0,0 0 0,14 0 12,-1-2 1,0 0 0,1 0-1,-1-1 1,0-1-1,-1 0 1,1-1 0,13-8-1,8-5-67,54-38 0,-77 47-86,-4 3-574,-8 6 681,0 1 0,0 0 0,0-1-1,0 1 1,0-1 0,0 1 0,0-1-1,0 1 1,0-1 0,0 1 0,0-1-1,0 1 1,0-1 0,-1 1 0,1-1-1,0 1 1,0-1 0,-1 1 0,1-1 0,-1 1-1,-5 14 91,3-9-52,0 0 0,1 0 0,-4 13 1,6-16-8,0-1 0,0 1 0,0-1 1,0 1-1,0-1 0,0 1 0,0-1 0,1 1 1,-1-1-1,1 0 0,0 1 0,0-1 1,0 0-1,2 4 0,-1-3 16,0 1 1,1-1-1,-1 0 1,1-1-1,-1 1 1,1 0-1,0-1 0,0 0 1,1 1-1,-1-1 1,0 0-1,1-1 0,-1 1 1,1-1-1,-1 1 1,1-1-1,0 0 1,4 0-1,1 1 45,-1-2 1,1 1-1,0-1 1,-1 0-1,1-1 1,-1 0-1,11-3 1,-12 2-53,-1 0 1,0-1-1,0 1 0,0-1 1,-1-1-1,1 1 1,-1-1-1,0 0 0,8-7 1,5-7 51,17-22 0,-35 40-62,43-58-155,63-111 1,-81 125-42,94-146-271,-57 93 469,-38 56-60,-2 0 1,-2-1-1,26-78 0,-38 90-297,-8 15 115,0 15 225,0 0-1,0-1 0,0 1 0,0 0 0,0 0 0,0-1 0,0 1 1,0 0-1,0 0 0,-1-1 0,1 1 0,0 0 0,0 0 0,0-1 1,0 1-1,-1 0 0,1 0 0,0 0 0,0-1 0,0 1 0,-1 0 0,1 0 1,0 0-1,0 0 0,0 0 0,-1 0 0,1-1 0,0 1 0,0 0 1,-1 0-1,1 0 0,-1 0 0,-7 5-232,-17 24 267,2 0-1,-22 36 1,19-27 323,7-8-194,1 1-1,1 1 0,2 0 0,-17 52 1,-29 140 451,61-224-601,-10 45 212,1 0 1,3 1-1,-2 61 0,8-101-158,0 0 0,0 1 0,1-1 0,2 7 0,-3-11-41,1-1 1,-1 1-1,1 0 0,0-1 1,-1 1-1,1-1 1,0 1-1,0-1 0,0 1 1,0-1-1,1 1 0,-1-1 1,0 0-1,1 0 1,-1 0-1,0 0 0,3 1 1,3 2 20,-2-1-15,-1 0 0,1-1 1,0 1-1,0-1 0,1-1 0,-1 1 0,0-1 0,1 0 0,-1 0 1,0 0-1,9 0 0,-1-2-4,0-1 1,0 0-1,0-1 0,14-5 0,1 0 58,-15 6-39,0-2-1,0 0 1,0 0 0,-1-1 0,0-1 0,0 0 0,0-1 0,21-15 0,-19 9-55,0-1 0,-1-1 0,0 0 0,-1-1 0,-1 0 0,0-1 0,8-18 0,51-132-564,-58 138 406,0-4 14,54-149-647,-54 142 654,-2 0 0,8-65 0,-17 101 100,0 0 0,-1-1-1,0 1 1,0 0 0,0 0-1,0-1 1,-1 1 0,1 0-1,-1 0 1,0-1 0,-2-3-1,3 8 51,0-1-1,0 1 0,0 0 1,0-1-1,0 1 0,-1 0 1,1-1-1,0 1 1,0 0-1,0-1 0,0 1 1,-1 0-1,1-1 0,0 1 1,0 0-1,-1 0 0,1-1 1,0 1-1,0 0 0,-1 0 1,1 0-1,0-1 1,-1 1-1,1 0 0,0 0 1,-1 0-1,1 0 0,0 0 1,-1-1-1,1 1 0,-1 0 1,1 0-1,0 0 0,-1 0 1,1 0-1,0 0 1,-1 0-1,1 0 0,0 1 1,-1-1-1,1 0 0,0 0 1,-1 0-1,1 0 0,0 0 1,-1 1-1,1-1 0,0 0 1,-1 0-1,1 1 1,-15 19 53,13-16-44,-15 23 211,2 0 1,1 1-1,2 1 0,-18 58 1,14-20 234,-10 98 0,22-126-358,2 0-1,2 0 1,2 0-1,6 42 1,-7-78-102,2 18 1,2-1 0,8 28 0,-11-42-454,0-1-1,0 0 1,1 0 0,0 0 0,0-1-1,0 1 1,0-1 0,1 1-1,-1-1 1,1 0 0,0 0 0,0-1-1,1 1 1,5 3 0,-7-6-122,0 1 1,0-1 0,0 0 0,0 0-1,0 0 1,0 0 0,0 0-1,1-1 1,-1 0 0,0 1-1,0-1 1,1 0 0,-1-1-1,0 1 1,5-1 0,25-7-3350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36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207 190 4576,'-8'-17'6368,"8"18"-6320,-6 7 1096,0 0 0,-15 15 0,-10 13 256,11-9-109,-31 55 0,42-64-1011,1 1 0,1 0 1,0 0-1,-7 34 0,7-10 70,1 0-1,1 60 0,5-77-173,1 0 1,2 0-1,1 0 1,0 0-1,12 34 1,-14-53-109,1-1 0,-1 0-1,1 0 1,0 0 0,1-1 0,-1 1 0,1-1 0,0 1-1,7 5 1,-8-8-32,0-1 1,0 0-1,0 0 0,0 0 0,0 0 0,1 0 0,-1-1 1,1 1-1,-1-1 0,1 0 0,-1 0 0,1 0 0,0-1 0,-1 1 1,1-1-1,0 0 0,0 0 0,5-1 0,4-1 8,0-1 0,0-1-1,0 0 1,0-1 0,0 0 0,-1-1-1,0 0 1,0-1 0,-1 0 0,0-1-1,0 0 1,-1-1 0,0 0 0,9-11-1,0-3 19,0-1 0,16-28 1,26-55-20,-43 70-101,-1 0 1,-1-1 0,16-62-1,-24 66-37,-1-1-1,-1 0 1,0-43-1,-5 59 10,-1 0 0,-1 0-1,-1 0 1,0 0 0,-2 1 0,0-1 0,-12-32-1,14 46 29,0 1-1,-1-1 1,1 1 0,-1-1-1,0 1 1,0 0-1,0 0 1,-1 1 0,1-1-1,-1 1 1,-5-5-1,6 7-8,0-1-1,0 1 0,0-1 1,0 1-1,0 0 0,0 0 0,0 1 1,0-1-1,0 1 0,0-1 1,0 1-1,0 0 0,0 0 1,-1 0-1,1 1 0,0-1 0,0 1 1,0-1-1,0 1 0,-4 2 1,-4 2-452,0 0 1,0 1 0,0 0-1,1 1 1,0 0 0,0 1-1,0 0 1,-8 10-1,-4 6-3206,-34 51-1,30-37 1150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0:36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10048,'5'-9'4544,"9"1"-3936,-5-1 1855,10 9-1471,14-7 448,4 2-864,12 1-480,1 4-96,3-5-384,-1 10 224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1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2 401 3712,'0'-1'167,"-1"0"0,1 0 0,0-1 0,-1 1 0,1-1 0,0 1 0,0 0 0,0-1 0,0 1 0,0-1 0,1 1 0,-1 0 1,0-1-1,1 1 0,-1 0 0,0-1 0,1 1 0,0 0 0,-1 0 0,1 0 0,0-1 0,0 1 0,-1 0 0,1 0 0,0 0 0,0 0 0,0 0 0,0 0 0,0 1 0,3-3 0,0 8 302,0 0-1,0-1 1,0 1-1,0 1 1,4 9-1,10 27-12,-2 0-1,-2 2 1,9 50 0,-14-56-322,5 26 129,-9-37 67,1 0 0,17 47 1,-22-72-311,0 0 60,0 1-1,0-1 1,0 0 0,0 0-1,0 1 1,1-1-1,-1 0 1,1 0 0,-1 0-1,1 0 1,2 1 0,-3-2-62,-1-1 0,0 0 0,0 0 1,0 0-1,1 0 0,-1 0 0,0 0 1,0 1-1,1-1 0,-1 0 0,0 0 1,0 0-1,0 0 0,1 0 0,-1 0 1,0 0-1,0 0 0,1 0 1,-1 0-1,0 0 0,0 0 0,1 0 1,-1 0-1,0 0 0,0-1 0,1 1 1,-1 0-1,0 0 0,0 0 0,1 0 1,-1 0-1,0-1 0,0 1 0,7-11 381,0-20 21,-6 29-393,19-138 511,4-16-660,-18 123 15,-2 8-189,1 1 0,1 0 0,16-39 0,-22 62 285,0 1-1,0-1 0,0 1 0,1-1 0,-1 0 1,0 1-1,0-1 0,1 1 0,-1-1 0,0 1 1,1 0-1,-1-1 0,1 1 0,-1-1 0,0 1 1,1 0-1,-1-1 0,1 1 0,-1 0 0,1-1 1,0 1-1,-1 0 0,1 0 0,-1 0 0,1-1 1,-1 1-1,1 0 0,0 0 0,-1 0 0,1 0 1,-1 0-1,1 0 0,-1 0 0,1 0 0,0 0 1,-1 1-1,1-1 0,-1 0 0,1 0 0,-1 0 1,1 1-1,-1-1 0,1 0 0,-1 1 0,1-1 1,-1 0-1,1 1 0,-1-1 0,1 1 0,3 3 11,0-1 0,-1 1 0,1 0 0,3 7 0,-5-8-11,26 41 20,-3 2 0,27 64 0,-38-80 26,-4-6 17,-6-13 141,0 0 1,1-1-1,0 0 0,1 1 0,0-2 1,1 1-1,15 16 0,-21-25-159,-1 0-1,1-1 1,-1 1-1,1-1 1,-1 0-1,1 1 0,0-1 1,-1 1-1,1-1 1,0 0-1,0 1 1,-1-1-1,1 0 0,0 0 1,0 0-1,-1 0 1,1 1-1,0-1 1,0 0-1,-1 0 0,1 0 1,0-1-1,0 1 1,0 0-1,-1 0 1,1 0-1,0 0 0,0-1 1,-1 1-1,1 0 1,0-1-1,-1 1 1,1-1-1,0 1 0,-1-1 1,1 1-1,-1-1 1,1 1-1,-1-1 1,1 1-1,-1-1 0,1 0 1,-1 0-1,4-5 139,-1 1 0,0-1 0,-1 0 0,4-8 0,-5 10-181,107-357 912,-86 266-885,32-119-434,-52 208 248,-1 3 38,-1 0 0,1 0 0,1 0 0,-1 0 1,0 1-1,1-1 0,2-3 0,-4 5 103,0 1 1,0 0-1,0 0 1,0 0-1,1 0 1,-1 0-1,0-1 1,0 1-1,0 0 1,0 0-1,0 0 1,1 0-1,-1 0 1,0 0-1,0 0 1,0-1-1,0 1 1,1 0 0,-1 0-1,0 0 1,0 0-1,0 0 1,0 0-1,1 0 1,-1 0-1,0 0 1,0 0-1,0 0 1,1 0-1,-1 0 1,0 0-1,0 0 1,0 0-1,0 1 1,1-1-1,-1 0 1,0 0-1,0 0 1,0 0-1,0 0 1,1 0-1,-1 0 1,0 0-1,0 1 1,0-1-1,0 0 1,0 0-1,0 0 1,0 0-1,1 1 1,-1-1 0,0 0-1,0 0 1,0 0-1,0 0 1,0 1-1,0-1 1,0 0-1,0 0 1,0 0-1,0 1 1,0-1-1,0 0 1,0 0-1,0 1 1,2 17-1669,-2-13 1003,5 21-901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18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4736,'0'14'1530,"3"-9"-932,-2-4-414,0 1 0,0-1 0,0 0 0,1 0 0,-1 0 0,1-1 0,-1 1 0,1 0 0,-1-1 0,1 1 0,-1 0 0,1-1 0,-1 0 0,1 1 0,0-1 0,-1 0 0,1 0 0,0 0 0,-1 0 0,1 0 0,2-1 0,3 0 39,1 0 1,-1 0-1,0-1 1,0-1-1,0 1 1,0-1 0,0 0-1,0 0 1,-1-1-1,1 0 1,9-8-1,-11 8-84,-2 1-29,0 0 0,0 0 0,0 0 0,0-1-1,3-3 1,-5 6-88,-1-1-1,1 1 1,0-1-1,-1 1 0,1-1 1,-1 1-1,0-1 1,1 1-1,-1-1 1,0 1-1,0-1 0,0 1 1,0-1-1,0 1 1,-1-1-1,1 1 1,0-1-1,-1 1 0,0-3 1,1 2-37,-1 0 0,0 0 0,0 0 0,0 0 0,-1 0 0,1 0-1,0 0 1,-1 1 0,1-1 0,-1 0 0,1 1 0,-1-1 0,0 1 0,0 0 0,0-1 0,0 1 0,0 0 0,0 0 0,0 0 0,0 0 0,0 1 0,0-1 0,0 1-1,-1-1 1,1 1 0,-5-1 0,4 1 72,-1 1 1,1-1-1,-1 0 0,1 1 0,0 0 0,-1 0 0,1 0 1,0 0-1,-1 0 0,1 1 0,0-1 0,0 1 1,0 0-1,0 0 0,1 0 0,-6 5 0,5-3 55,-1 0 0,1 0 0,0 0-1,0 1 1,0-1 0,0 1 0,1 0 0,0 0 0,0 0-1,0 0 1,1 0 0,-1 0 0,1 0 0,0 1 0,1-1-1,0 0 1,-1 1 0,2-1 0,-1 0 0,0 1 0,1-1-1,0 0 1,1 0 0,-1 0 0,1 0 0,0 0-1,0 0 1,0 0 0,1 0 0,4 6 0,-2-5-23,0 0 1,0-1 0,1 1-1,0-1 1,0 0 0,1 0-1,-1-1 1,13 6 0,-5-3-39,0-1 1,0-1-1,26 6 1,-24-9-80,-1 0-1,1 0 1,0-2-1,0 0 1,21-3-1,-7-1-3141,54-15-1,-55 12 889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0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93 710 3136,'0'0'28,"0"0"1,-1 0-1,1 0 1,0 0-1,0 0 0,-1 0 1,1 0-1,0-1 1,0 1-1,-1 0 0,1 0 1,0 0-1,0 0 1,0-1-1,0 1 0,-1 0 1,1 0-1,0-1 1,0 1-1,0 0 0,0 0 1,0 0-1,0-1 1,0 1-1,-1 0 0,1 0 1,0-1-1,0 1 1,0 0-1,0 0 0,0-1 1,0 1-1,7-6 1592,-6 5-1445,0 1 0,-1 0-1,1 0 1,0-1 0,-1 1 0,1-1 0,0 1-1,-1-1 1,1 1 0,-1-1 0,1 1 0,-1-1 0,1 1-1,-1-1 1,1 0 0,-1 1 0,0-1 0,1 0 0,-1 1-1,0-1 1,1 0 0,-1 0 0,0 1 0,0-1 0,0 0-1,0 0 1,0 1 0,0-1 0,0 0 0,0 0-1,0 1 1,0-1 0,-1-1 0,1 1-86,0 0 0,-1 0 1,1 0-1,-1 0 0,0 0 0,1 0 0,-1 0 1,0 1-1,0-1 0,1 0 0,-1 1 1,0-1-1,0 0 0,0 1 0,0-1 0,0 1 1,0-1-1,0 1 0,0 0 0,0-1 1,0 1-1,0 0 0,0 0 0,0 0 0,0 0 1,0-1-1,0 1 0,0 1 0,0-1 0,0 0 1,0 0-1,-2 1 0,1-1-50,-1 1 0,1 0 0,0 0-1,-1 0 1,1 0 0,0 0 0,0 0 0,0 1 0,0-1 0,0 1-1,0-1 1,0 1 0,-2 3 0,-2 4-8,0 0-1,1 0 1,1 1 0,-1 0-1,2 0 1,-1 0 0,1 0-1,1 0 1,0 1 0,0-1-1,1 1 1,1 0 0,-1-1-1,2 1 1,1 12 0,-1 1 112,0 9 159,0-31-266,-1-1 1,0 1 0,1 0 0,-1 0-1,1 0 1,0-1 0,0 1 0,0 0 0,-1-1-1,1 1 1,1-1 0,-1 1 0,2 1-1,-3-2-16,1-1 0,-1 0 0,0 1 0,1-1 0,-1 0 0,0 1 0,1-1 0,-1 0 0,1 0 0,-1 1 0,1-1 0,-1 0 0,1 0 0,-1 0 0,1 0 0,-1 0 0,0 0 0,1 0 0,-1 0 0,1 0 0,-1 0 0,1 0 0,-1 0 0,1 0 0,-1 0 0,1 0 0,-1 0 0,1 0 0,-1-1 0,1 1 0,-1 0 0,0 0 0,1-1 0,-1 1 0,1 0 0,-1-1 0,11-14 205,-9 12-166,11-18 132,-8 15-111,-1-1 0,1 0 1,-2-1-1,1 1 0,3-10 0,0-10-61,-3 14-224,0 0 1,0 1-1,11-23 0,-15 47-205,1-1-1,0 1 1,6 20-1,0 16 413,-5-31 97,1 0-1,5 19 1,-7-32-60,1 0 0,-1 0 0,1 0 0,0 0 0,0 0-1,0 0 1,1-1 0,-1 1 0,1-1 0,0 1 0,0-1 0,0 0 0,5 3-1,-7-5 0,1 0 0,0 0-1,-1 0 1,1-1-1,0 1 1,0-1-1,0 1 1,0-1 0,0 1-1,-1-1 1,1 0-1,0 0 1,0 0-1,0 0 1,0 0 0,0-1-1,0 1 1,0-1-1,-1 1 1,1-1-1,0 1 1,0-1-1,-1 0 1,1 0 0,0 0-1,1-1 1,6-5 46,-1 1 0,0-1 0,12-12 0,-18 16-80,174-190 620,-153 165-605,-1-1-1,22-40 0,-32 47-9,-1-1-1,-1 0 0,-1-1 0,6-28 0,2-20-88,-4-1 0,-2 0 0,0-97 0,-11 162 7,0-1-1,-1 1 1,-1-1 0,1 1-1,-1-1 1,-1 1 0,-4-10-1,7 17 50,0 0-1,0 1 1,-1-1-1,1 0 1,0 1-1,0-1 1,-1 0-1,1 1 1,0-1-1,-1 1 1,1-1-1,-1 0 1,1 1-1,-1-1 1,1 1-1,-1 0 1,1-1-1,-1 1 1,0-1-1,1 1 1,-1 0-1,1-1 1,-1 1-1,0 0 1,1 0-1,-1-1 1,0 1-1,1 0 1,-1 0-1,0 0 1,0 0-1,1 0 1,-1 0-1,0 0 1,1 0-1,-1 0 1,0 0-1,0 1 1,1-1-1,-1 0 1,0 0-1,1 1 1,-1-1-1,1 0 1,-2 1-1,-1 1-19,1 0 0,0 1 0,0-1-1,0 0 1,0 1 0,0-1 0,0 1-1,-1 3 1,-2 4 16,2-1-1,-1 0 0,1 1 1,1 0-1,-2 14 1,1-6 18,-11 52 28,4 0 0,3 1 0,3 78 0,5-113 57,2-1-1,2 1 1,10 37 0,-8-50 114,0 0 0,1-1-1,2 0 1,0 0 0,18 28 0,-27-49-152,0 0 1,-1 0-1,1 0 0,0 0 1,-1 0-1,1 0 0,0-1 1,0 1-1,0 0 0,0-1 1,0 1-1,0 0 0,0-1 1,0 1-1,0-1 1,0 1-1,0-1 0,0 0 1,1 1-1,-1-1 0,0 0 1,0 0-1,0 0 0,0 0 1,1 0-1,-1 0 0,0 0 1,0 0-1,0-1 1,0 1-1,0 0 0,1-1 1,-1 1-1,0-1 0,0 1 1,0-1-1,1 0 0,4-3 48,0-1-1,-1 1 0,0 0 0,9-11 0,-14 15-74,12-15 77,-1 1 0,-1-2 0,13-26 0,12-16-403,-28 48 241,-4 4-62,1 1 1,-1 0-1,1 0 0,0 0 1,9-6-1,-13 10 111,1 0 0,0 1 0,0-1 0,0 1-1,0-1 1,0 1 0,0 0 0,0-1 0,0 1 0,0 0 0,0 0-1,0 0 1,0 0 0,0 0 0,0 0 0,0 0 0,0 0-1,0 0 1,1 0 0,-1 0 0,0 1 0,0-1 0,0 0 0,0 1-1,-1-1 1,1 1 0,0-1 0,0 1 0,0-1 0,0 1-1,0 0 1,-1-1 0,1 1 0,0 0 0,0 0 0,-1 0 0,1-1-1,-1 1 1,2 2 0,1 2-17,0 1 0,0-1 0,0 1 1,0 0-1,-1 0 0,0 0 0,0 0 0,1 12 0,-1 1 60,0 31 0,-2-49-10,-2 66 745,1-60-516,0 0 1,-1 0 0,1 0 0,-1 0-1,-1-1 1,-5 14 0,7-19-203,0-1 0,1 1 0,-1 0 0,0 0 0,0 0 0,0-1 0,1 1 0,-1 0 0,0-1 0,0 1 0,0-1 0,0 1 0,0-1 0,0 0 0,0 1 0,-1-1 0,1 0 0,0 0 0,-2 0 0,-24 0-300,16 0-148,11 0 402,0 0 1,0 0-1,0 0 0,0 0 0,0-1 1,-1 1-1,1 0 0,0 0 0,0 0 1,0 0-1,0 0 0,0 0 0,0 0 1,0 0-1,0 0 0,0 0 0,0-1 1,0 1-1,0 0 0,0 0 1,0 0-1,0 0 0,0 0 0,0 0 1,0 0-1,0 0 0,0 0 0,0-1 1,0 1-1,0 0 0,0 0 0,0 0 1,0 0-1,0 0 0,1 0 0,-1 0 1,0 0-1,0 0 0,0 0 0,0 0 1,0 0-1,0-1 0,0 1 1,0 0-1,0 0 0,0 0 0,0 0 1,0 0-1,1 0 0,-1 0 0,0 0 1,0 0-1,0 0 0,0 0 0,0 0 1,0 0-1,0 0 0,0 0 0,1 0 1,7-5-138,101-44-17,121-26 222,-18 7-10,-211 67-50,-1 1-1,0 0 1,0 0 0,0 0 0,0 0-1,0 0 1,0 0 0,0 0 0,1 0 0,-1 0-1,0-1 1,0 1 0,0 0 0,0 0 0,0 0-1,1 0 1,-1 0 0,0 0 0,0 0 0,0 0-1,0 0 1,1 0 0,-1 0 0,0 0-1,0 0 1,0 0 0,0 0 0,0 1 0,1-1-1,-1 0 1,0 0 0,0 0 0,0 0 0,0 0-1,0 0 1,0 0 0,0 0 0,1 0-1,-1 1 1,0-1 0,0 0 0,-4 8-85,-16 16 4,8-10-60,6-7 126,1 1 1,1 0 0,0 0 0,0 1-1,-3 10 1,5-14 27,1 0 1,0 0 0,0 0-1,0 0 1,0 0 0,1 0-1,0 0 1,0 0-1,1 0 1,-1 0 0,2 6-1,-1-9 9,-1-1 0,0 0 0,1 1 0,-1-1 0,1 1-1,-1-1 1,1 0 0,0 1 0,0-1 0,-1 0 0,1 0 0,0 0 0,0 1 0,0-1 0,1 0-1,-1 0 1,0 0 0,0-1 0,0 1 0,1 0 0,-1 0 0,0-1 0,1 1 0,-1-1 0,0 1-1,1-1 1,-1 1 0,1-1 0,-1 0 0,3 0 0,-1 0 23,-1-1 0,0 1 0,0-1 0,1 0 0,-1 0 0,0 1 0,0-2 0,0 1 0,0 0 0,0 0 1,0-1-1,0 1 0,0-1 0,-1 1 0,1-1 0,0 0 0,-1 0 0,0 0 0,2-2 0,2-6 50,0 1 0,-1-1 1,-1-1-1,0 1 0,0 0 0,-1-1 0,0 1 1,-1-1-1,0-15 0,-1 20-136,0 1 1,-1 0-1,0 0 1,0 0-1,0 0 1,-1 0-1,0 0 0,0 0 1,0 0-1,0 0 1,-1 1-1,0-1 1,0 1-1,0 0 0,0 0 1,-1 0-1,0 0 1,1 1-1,-1-1 1,-1 1-1,1 0 0,0 0 1,-1 1-1,0-1 1,1 1-1,-1 0 1,-8-2-1,38 9 126,-1 0 0,1-2 0,0-1 0,36-1 0,-33-3 56,176-19-4700,-153 11 974,-2 5 1141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1 901 3552,'0'-1'5423,"0"1"-5342,0-3 278,0 0 1,1 0-1,0 0 1,0-1 0,2-4-1,5-20 470,-5 11-711,0 0 0,1 1-1,1-1 1,1 1 0,0 0-1,1 0 1,1 1 0,0 0-1,2 0 1,-1 1 0,1 1 0,1-1-1,1 1 1,18-16 0,-13 15-95,1 1-1,0 1 1,1 1 0,0 1 0,0 0 0,1 1 0,0 2 0,1 0 0,35-7 0,-29 12 260,-26 2-258,0 0-1,-1 0 1,1 1 0,0-1-1,0 0 1,0 0-1,-1 0 1,1 1 0,0-1-1,0 0 1,-1 1 0,1-1-1,0 0 1,-1 1-1,1-1 1,0 1 0,-1-1-1,1 1 1,-1 0 0,1-1-1,0 1 1,-1 0-1,0-1 1,1 1 0,-1 0-1,1-1 1,-1 1 0,1 1-1,-1 3 24,-1-1 1,1 1-1,-1-1 0,1 1 0,-1-1 0,-1 0 1,-2 9-1,2-6 4,-15 33 240,12-29-93,0 0 1,-3 13-1,4-17 417,5-11-69,10-8-507,1 0 1,0 1 0,1 1-1,16-11 1,58-31-543,-80 49 410,-1-1 0,1 1 0,-1 0 0,1 1 0,0-1-1,11-1 1,-16 4 90,-1 0-1,1 0 1,-1 0-1,1 0 1,-1 0-1,1 0 1,-1 0-1,1 0 0,-1 0 1,1 1-1,-1-1 1,1 1-1,-1-1 1,0 1-1,1 0 1,-1-1-1,0 1 1,1 0-1,-1 0 1,0 0-1,0 0 1,0 0-1,0 0 1,0 0-1,0 0 0,0 1 1,0-1-1,0 0 1,-1 1-1,1-1 1,0 0-1,-1 1 1,1-1-1,-1 1 1,1 2-1,3 18 156,-1 0 0,1 43-1,-3-38-98,6 37-1,-5-52 56,7 26 29,-9-36-113,1 0 0,0 0 0,0-1 0,0 1 0,0 0 0,0-1 0,0 1 0,0 0 0,0-1 0,1 1 0,-1-1 0,1 0 0,-1 1 0,1-1 0,-1 0 0,3 1 0,-3-1 7,1-1 0,-1 0-1,0 0 1,0 0-1,0 0 1,0 0-1,0 0 1,0 0 0,0 0-1,0 0 1,0-1-1,1 1 1,-1 0-1,0-1 1,0 1 0,0 0-1,0-1 1,0 1-1,-1-1 1,2 0-1,20-17 226,-19 15-259,109-114 230,-65 66-142,-40 43-53,0-1 0,0 0-1,8-13 1,-13 20-51,-1 0 0,0 0 0,0 0 0,0-1 0,0 1-1,0 0 1,-1 0 0,1-1 0,0 1 0,-1-1 0,0 1 0,0 0 0,0-1 0,0 1 0,0-1 0,0 1 0,0 0 0,-1-1 0,1 1 0,-1-1 0,-1-2 0,1 4-9,1 0 0,-1 0 0,0 0 0,0 0 0,0 0 0,-1 0 0,1 0 0,0 0 0,0 0 0,0 0 0,-1 1 0,1-1 0,0 1 0,-1-1 0,1 1 0,0-1 0,-1 1 0,1-1 0,-1 1 0,1 0 0,-1 0 0,1 0 0,0 0 0,-1 0 0,-2 1 0,1-1-47,-1 1 0,0 0-1,0 0 1,1 0-1,-1 0 1,0 1 0,1-1-1,-1 1 1,-2 2-1,2-1 53,1-1 0,0 1 0,-1-1 0,1 1 0,1 0 0,-1 0 0,0 0 0,1 1 0,-1-1 0,1 0 0,0 1 0,0 0 0,1-1 0,-1 1 0,-2 8 0,4-9 10,0 1 0,0-1 0,0 0 0,0 1-1,0-1 1,1 0 0,-1 0 0,1 1 0,0-1 0,0 0-1,0 0 1,0 0 0,1 0 0,-1 0 0,1 0-1,0-1 1,0 1 0,0 0 0,0-1 0,5 5 0,-2-2 61,1-1 0,-1 0 0,1 0 0,1 0 0,-1-1 0,0 1 0,1-1 0,0-1 0,-1 0 0,1 0 0,13 3 0,0-3 107,0 0-1,39-1 1,-31-2-80,-1-1 0,1-1 0,-1-1 0,0-1 0,0-2 0,-1 0 0,31-14 0,-49 17-92,43-22 430,-47 23-329,1 0 0,-1 0 0,0-1 0,0 1 0,0-1 0,0 0 0,5-8 0,-8 11-87,0-1 1,-1 1 0,1-1-1,-1 1 1,1-1-1,-1 1 1,0-1 0,0 1-1,1-1 1,-1 0-1,0 1 1,-1-1 0,1 1-1,0-1 1,0 1 0,-1-1-1,1 1 1,-1-3-1,0 2-35,0 0 1,0 0-1,0 0 0,0 0 0,0 0 0,0 0 0,0 1 0,-1-1 0,1 0 0,0 1 0,-1-1 0,-2-1 0,2 2 1,0 0-1,1 1 1,-1-1-1,0 1 1,1-1 0,-1 1-1,0 0 1,0 0-1,1 0 1,-1 0-1,0 0 1,0 0 0,1 1-1,-1-1 1,0 0-1,0 1 1,1-1-1,-1 1 1,-1 1 0,-30 16-479,30-17 505,-1 2 0,0 0 0,0 0 0,0 0 0,1 0 0,-1 1 0,1-1 0,0 1 0,0 0 0,0 0 0,0 0 0,1 0 0,0 0 0,0 1 0,0-1 0,0 1-1,1 0 1,-1-1 0,1 1 0,0 0 0,1 0 0,-1 0 0,1 0 0,0 0 0,0-1 0,1 1 0,-1 0 0,1 0 0,0 0 0,0 0 0,1-1 0,0 1 0,2 5 0,-1-3 49,1 1 0,0-1 0,0 0-1,1 0 1,0 0 0,0-1 0,10 10 0,-13-13 8,1-1 1,0 0 0,-1 0-1,1-1 1,0 1 0,0 0-1,1-1 1,-1 0 0,0 0 0,0 0-1,1 0 1,-1 0 0,0-1-1,1 1 1,-1-1 0,1 0-1,-1 0 1,1 0 0,-1 0-1,7-2 1,4-3-27,1-1 0,-1 0 0,0-1 0,0 0 0,12-10 0,14-7-56,36-15-1,0 3 1,101-31-1,-170 64 20,5-1-1,1 0 0,-1-1-1,23-12 1,-38 18-28,0 0 0,-1 0 0,1 0 0,-1 0 0,-4 0 0,-6 1-80,-8 6 71,1 1-1,-1 1 1,1 0 0,-28 20-1,34-19 20,0 0 1,2 0-1,-1 1 0,2 1 1,-1 0-1,2 1 0,0 0 1,0 1-1,-8 17 0,16-26 2,0 0-1,0 0 0,0 1 0,1 0 0,0-1 0,-1 9 0,2-13 44,1-1 1,0 1 0,0 0 0,0-1-1,0 1 1,0 0 0,0-1-1,1 1 1,-1-1 0,0 1 0,1-1-1,-1 1 1,2 2 0,-1-3 6,0 0 1,0 0-1,-1-1 0,1 1 1,0 0-1,0-1 1,0 1-1,0 0 1,0-1-1,0 0 0,0 1 1,0-1-1,0 1 1,0-1-1,0 0 1,0 0-1,0 1 1,0-1-1,0 0 0,0 0 1,0 0-1,0 0 1,2-1-1,2 0 31,0 0 1,0-1-1,0 0 1,0 0-1,0 0 0,0-1 1,-1 0-1,1 0 0,-1 0 1,7-6-1,-9 7-31,40-32 194,-2-2-1,-1-2 0,-2-1 0,60-84 0,-81 97-154,-1 0 0,-1-2-1,-1 0 1,11-36 0,21-119 81,-40 159-188,-2 0 0,0 0-1,-2 0 1,-2-37 0,-1 45-60,2 16 107,0 0 1,0 0 0,0-1 0,-1 1-1,1 0 1,0 0 0,0 0 0,0-1-1,0 1 1,0 0 0,0 0 0,0-1 0,-1 1-1,1 0 1,0 0 0,0 0 0,0 0-1,0-1 1,-1 1 0,1 0 0,0 0-1,0 0 1,0 0 0,-1 0 0,1 0 0,0-1-1,-1 1 1,0 1 0,0 1 0,-1-1-1,1 0 1,0 1 0,0-1 0,0 0-1,0 1 1,0-1 0,0 1 0,1 0-1,-1-1 1,0 1 0,1-1 0,-1 5-1,-52 199 383,49-182-362,1 1 0,1-1-1,1 1 1,1-1 0,1 0 0,1 1-1,1-1 1,1 0 0,1 0 0,1 0-1,1-1 1,2 0 0,11 24 0,-16-37-159,0-1 0,0 1 1,1-1-1,1 0 0,-1-1 0,1 1 1,0-1-1,1 0 0,0-1 1,0 1-1,0-1 0,1-1 0,10 7 1,1-4-681,0-1 1,0-1 0,1 0 0,-1-2-1,1 0 1,0-1 0,1-1-1,21-1 1,41-4-3116,-50 1 2077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6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3328,'0'-4'448,"-1"-1"-52,1-1-1,0 1 0,1-1 0,-1 1 0,1 0 0,0-1 0,0 1 0,1 0 1,2-6-1,-1 5 491,1 1 1156,2 13-1072,4 26 127,-5-13-690,62 242 2796,-44-160-2822,-2-5-84,9 32 233,-1-37 190,-27-79-372,0-7 80,-2-12 481,1-15-921,0-1-1,1 1 1,1 0-1,1 0 1,1 0-1,0 0 1,2 1 0,0 0-1,1 0 1,1 1-1,21-32 1,-25 44-47,0 0 0,1 1 1,0-1-1,0 1 0,0 0 0,1 1 1,-1 0-1,1 0 0,0 0 0,0 1 1,14-5-1,-10 5-16,-1 0 1,1 1-1,0 0 1,0 1-1,1 0 1,-1 1-1,20 1 0,-24 0 66,0 0-1,0 1 1,0 0-1,0 0 0,0 1 1,-1 0-1,1 0 0,-1 0 1,0 1-1,0 0 0,0 0 1,0 0-1,-1 1 1,0 0-1,0 0 0,8 10 1,-7-7 52,-1 1 0,0-1 0,-1 1 0,0-1 0,0 1 0,-1 1 0,0-1-1,0 0 1,-1 1 0,0-1 0,0 18 0,-1-11 100,-1 0-1,-1 0 1,-1 0-1,0 0 1,-5 18-1,5-27-69,0-1 0,0 0 0,-1 1 0,0-1 0,0 0-1,0-1 1,-1 1 0,0 0 0,0-1 0,0 0 0,-1 0 0,1 0 0,-1-1 0,0 1 0,-6 3 0,-1-2 21,0 0 0,0-1 1,0 0-1,0-1 0,-1 0 1,1-1-1,-1-1 0,0 0 1,0 0-1,-20-1 0,-2-2-539,1-2-1,-60-12 1,66 7-1201,26 7 1234,1 0 0,0 1-1,-1-1 1,1 0 0,0 0-1,0 0 1,-1 0 0,1 0-1,0 0 1,0 0-1,0-1 1,0 1 0,0 0-1,1 0 1,-1-1 0,-1-1-1,2 3 286,0-1-1,0 1 1,0-1-1,0 1 0,0 0 1,0-1-1,0 1 1,0-1-1,0 1 1,0 0-1,0-1 0,0 1 1,0-1-1,1 1 1,-1 0-1,0-1 1,0 1-1,0-1 0,1 1 1,-1 0-1,0-1 1,0 1-1,1 0 1,-1-1-1,19-15-4693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20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58 3808,'-18'8'11738,"21"-16"-10485,-1 4-1097,0 0 0,1 0 0,-1 0-1,1 1 1,0-1 0,0 1 0,5-5-1,-2 2 2,-3 3-120,16-10-79,-18 13 52,-1 0 1,1-1 0,0 1-1,0 0 1,-1 0 0,1 0-1,0 0 1,0 0-1,0 0 1,-1 0 0,1 0-1,0 0 1,0 0 0,-1 0-1,1 0 1,0 1-1,0-1 1,0 0 0,-1 1-1,1-1 1,0 0 0,1 2-1,12 11 146,-11-10-148,-1 1 0,0 0 0,0-1 0,0 1 1,0 0-1,-1 0 0,1 0 0,-1 0 0,0 0 0,0 1 0,-1-1 1,1 0-1,-1 0 0,0 1 0,-1 6 0,-1 5 139,-1 0-1,-8 28 1,3-15-109,2-13 92,0 0 1,-1-1 0,0 0 0,-2 0-1,-16 22 1,19-27-51,4-9-59,-6 0 22,13-3-75,1-1 38,1 0 1,0 0-1,0 0 0,0 1 1,0 0-1,0 0 1,0 1-1,1 0 0,12 0 1,-17 1-103,-1 0-1,1 1 1,-1-1 0,0 1 0,1-1 0,-1 1 0,0 0-1,1 0 1,2 1 0,0 1-1216,-1 0-1,1 1 0,-1-1 1,0 1-1,6 7 1,5 7-4768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7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4640,'3'4'792,"-1"0"0,1 0 1,-1 0-1,0 0 0,0 1 1,-1-1-1,1 0 0,0 7 1,12 52 405,-9-35-386,0 3-167,-2 0-1,-2 47 1,-1-77-632,6 42 733,-6-42-506,-1 5 569,2-7-525,0-1-182,20-73 148,-1 2-535,-17 63 217,1 1 0,0 0 0,0 0 0,1 1 0,8-12 0,-11 17 54,0 0 0,1 1-1,-1-1 1,1 1 0,-1 0-1,1 0 1,3-3 0,-5 5 15,0-1 0,0 1 0,0-1 0,0 1 0,0 0 0,0-1 0,0 1 0,0 0 0,1 0 0,-1 0 1,0 0-1,0 0 0,0 0 0,0 0 0,0 0 0,0 0 0,0 0 0,0 0 0,0 1 0,1-1 0,-1 0 0,0 1 1,0-1-1,0 1 0,-1 0 0,2 0 0,1 2 28,0 0 1,0 0-1,0 0 1,0 1-1,-1-1 1,0 1-1,0 0 1,0-1-1,0 1 1,0 0-1,1 8 0,2 6 210,3 24-1,-7-36-204,1 16 420,0 42 0,-2-43-141,0-21-296,0 0-1,0 0 1,0 0 0,0 1-1,0-1 1,0 0-1,0 0 1,1 0 0,-1 0-1,0 0 1,0 0-1,0 0 1,0 1 0,0-1-1,1 0 1,-1 0-1,0 0 1,0 0 0,0 0-1,1 0 1,-1 0-1,0 0 1,0 0 0,0 0-1,0 0 1,1 0 0,-1 0-1,0 0 1,0 0-1,0 0 1,1 0 0,-1 0-1,0 0 1,0 0-1,0 0 1,0 0 0,1-1-1,-1 1 1,0 0-1,0 0 1,0 0 0,8-4-86,8-7-168,-1-1 1,22-22-1,-21 18 144,27-20 0,-37 32 51,1 0-1,-1 0 0,0 1 0,1 0 0,0 0 0,0 0 1,0 1-1,10-3 0,-14 5 67,0 0 0,0-1 0,1 1 0,-1 0 0,0 1 0,0-1 0,1 0 0,-1 1 0,0 0 1,0 0-1,0 0 0,0 0 0,0 0 0,0 1 0,0-1 0,0 1 0,-1 0 0,1 0 0,0 0 0,-1 0 0,3 3 0,1 2 63,0 0 0,-1 0 0,1 0 0,-2 1 0,1 0 0,-1 0 0,0 0 0,-1 0 0,0 1-1,0-1 1,-1 1 0,0 0 0,-1-1 0,0 1 0,0 0 0,-1 17 0,2-14-2267,26-62-14637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8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7040,'-6'-4'2624,"12"8"-2048,-1 4-128,-5 6 864,0 2-800,0 5 928,-5 0-832,5 0-96,0 0-320,0-4-128,-6-1-32,6-2-320,0-2 160,-3-3-2784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8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5408,'0'8'4224,"1"-6"-3824,-1 0 0,1-1 0,0 1 0,-1 0 0,1-1 0,0 1 0,0-1 0,2 2 0,2 7 906,-3-5-821,-1 1-1,1 0 1,-1 0-1,-1 0 1,1 0-1,-1 0 1,-1 11-1,1 1 515,1-19-968,1 1 0,-1-1 0,1 0 1,-1 0-1,0 1 0,1-1 0,-1 0 0,0 0 0,0 0 1,1 0-1,0-2 0,4-3-64,93-73-783,-95 76 877,0 0 0,0 0 0,0 1 0,0 0 0,1 0 0,-1 0 0,1 0 0,-1 1 0,1 0 0,0 0 0,8-1 0,-10 2-10,0 0 1,0 0 0,-1 0 0,1 0 0,0 1 0,-1 0 0,1-1 0,-1 1 0,1 0 0,-1 0 0,1 0-1,-1 1 1,1-1 0,-1 0 0,0 1 0,0 0 0,0-1 0,0 1 0,0 0 0,0 0 0,0 0-1,2 4 1,2 6 45,0 0 0,5 14-1,-1-2-23,-4-8 331,-5-12-824,1-1 1,-1 1-1,1 0 1,-1-1-1,6 7 0,-7-9 90,1 0-1,0 0 0,0 0 0,0-1 0,0 1 0,0 0 1,0 0-1,1-1 0,-1 1 0,0-1 0,0 1 1,0-1-1,1 1 0,-1-1 0,0 0 0,0 0 1,1 0-1,-1 0 0,0 1 0,1-2 0,-1 1 0,2 0 1,11-3-2246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2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4992,'1'5'13603,"6"6"-13025,2 5 384,-8-12-840,1-1 0,-1 0 1,1 1-1,0-1 1,0 0-1,1 0 1,-1 0-1,4 3 1,15 11-55,1 0 1,1-1 0,0-1 0,1-1 0,1-2-1,0 0 1,1-2 0,0 0 0,46 9 0,84 10 117,-99-16-388,-56-14 209,-1 1 0,0 0 1,0 0-1,0 0 0,1 0 0,-1 0 1,0 0-1,0 0 0,1 0 0,-1 0 1,0 0-1,0 1 0,0-1 1,1 0-1,-1 0 0,0 0 0,0 0 1,0 0-1,1 0 0,-1 0 1,0 0-1,0 1 0,0-1 0,0 0 1,1 0-1,-1 0 0,0 0 1,0 1-1,0-1 0,0 0 0,0 0 1,0 0-1,0 1 0,1-1 1,-1 0-1,0 0 0,0 0 0,0 1 1,-12 7 80,12-7-98,-10 4 10,0 0 0,-13 4 0,-10 5 0,-18 10 2,20-10 43,1 2 0,0 1 0,-35 25 0,-25 39-409,-3 3-6488,80-73 2905,6-1 1265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1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1984,'4'-8'5707,"1"19"-2146,-3-2-4093,19 96 3140,-13-65-1891,2 49 0,-4-30-359,-6-44-143,0-13-123,0 0-1,-1 0 1,1 0-1,0 0 0,0 0 1,1-1-1,-1 1 1,0 0-1,1 0 0,0 3 1,0-5-49,0-1 1,-1 1-1,1-1 1,-1 1 0,1 0-1,0-1 1,-1 1-1,1-1 1,-1 1-1,1-1 1,-1 0-1,1 1 1,-1-1-1,0 1 1,1-1 0,-1 0-1,1-1 1,10-19 116,-3 2-136,-4 9-44,1 0-1,5-10 0,14-19-199,36-57-1,-47 78 154,0 1 0,1 1 0,20-19 0,-29 31 27,-1 0 36,-1 1-1,1 0 0,0 0 1,0 0-1,7-3 0,-10 5 24,0 1 0,0 0 0,1-1 1,-1 1-1,0 0 0,0 0 0,1-1 0,-1 1 0,0 0 0,1 0 0,-1 0 0,0 1 1,0-1-1,1 0 0,-1 0 0,0 1 0,0-1 0,1 1 0,-1-1 0,0 1 0,0-1 1,0 1-1,0 0 0,0-1 0,0 1 0,2 2 0,0 1 87,1 0 1,0 1-1,-1-1 0,0 1 0,0 0 0,-1 0 1,1 0-1,1 7 0,2 6 360,5 23 0,0 33-140,-9-49-204,9 36 1,-9-53-313,-1 0 0,0 0 1,-1 15-1,0-18-358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2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52 4992,'-5'0'3856,"16"15"-795,-8-11-2755,0-1 0,0 2-1,-1-1 1,1 0 0,-1 0 0,0 1-1,0-1 1,0 1 0,1 7 0,7 16 545,-3-12-277,-4-9-391,0-1 0,0 1-1,5 7 1,-7-13-110,0 0 0,0 1 0,0-1 0,0 0 0,0 0 0,0 0 0,1 0 0,-1 0 0,0 0 0,0 0 0,1-1 0,-1 1 0,0 0 0,1-1 0,-1 1 0,1-1 0,-1 1-1,1-1 1,-1 0 0,3 1 0,0-2 65,0 1-1,0-1 1,0 0-1,-1 0 1,1 0-1,0 0 1,-1-1-1,1 1 1,-1-1-1,6-3 1,2-3 156,17-15 1,-21 17-232,-1-1 0,0-1-1,0 1 1,5-9 0,5-6-9,-10 13-38,1-1 0,-1 0 0,-1 0 0,8-18 0,-13 24-177,1 0 1,0 0-1,-1 0 0,0 1 1,0-1-1,-1-4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3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173 632 4736,'0'0'104,"0"-1"0,0 1 0,0-1 0,0 1 0,0-1 0,0 1 1,0-1-1,0 1 0,0 0 0,0-1 0,0 1 0,0-1 0,-1 1 0,1 0 0,0-1 0,0 1 1,-1-1-1,1 1 0,0 0 0,0-1 0,-1 1 0,1 0 0,0-1 0,-1 1 0,1 0 0,0 0 0,-1-1 1,1 1-1,0 0 0,-1 0 0,1 0 0,-1-1 0,0 1 273,-1 0 0,1 0 0,0 0-1,-1 0 1,1 1 0,0-1 0,-1 0 0,1 0 0,0 1-1,0-1 1,-2 2 0,-21 12 3353,11-4-4052,-16 13 1296,17-13-474,-21 19 1,29-25-478,1 1-1,-1-1 1,1 0 0,0 1 0,0 0-1,1 0 1,-1 0 0,1 0 0,-1 6-1,0-3-2,2 1 0,-1 0-1,1 0 1,1 0 0,-1 0-1,2 0 1,-1-1 0,1 1-1,0 0 1,1 0-1,0 0 1,1-1 0,-1 1-1,2-1 1,-1 0 0,1 0-1,0 0 1,1 0 0,0-1-1,0 0 1,7 8-1,-10-14 14,-1 0 0,1 0-1,-1 1 1,1-1-1,0 0 1,0 0 0,-1 0-1,1-1 1,0 1-1,0 0 1,0-1 0,0 1-1,0-1 1,0 0-1,0 1 1,0-1 0,0 0-1,0 0 1,0 0-1,0-1 1,0 1 0,0 0-1,0-1 1,0 1-1,0-1 1,-1 0 0,3-1-1,4-1 37,-1-1 1,0 0-1,0 0 0,-1-1 0,11-8 0,17-17-162,58-39 0,51-33-618,-125 87 664,0-1 0,-2 0 0,0-2 1,0 0-1,16-27 0,-15 15-3,-1 0 0,-2-1 1,11-33-1,24-101-41,-32 106 114,7-45-200,-21 89 59,-1-1 0,-1 1-1,-1 0 1,-2-30 0,2 44 98,0 1 0,0-1 0,0 1-1,0 0 1,0-1 0,-1 1 0,1-1 0,0 1-1,0-1 1,0 1 0,0 0 0,-1-1 0,1 1 0,0 0-1,-1-1 1,1 1 0,0 0 0,0-1 0,-1 1-1,1 0 1,0-1 0,-1 1 0,1 0 0,-1 0 0,1 0-1,0-1 1,-2 1 0,1 0-1,0 0 1,0 0-1,0 0 1,0 0-1,0 0 1,0 0-1,0 0 1,0 0-1,0 1 1,0-1-1,-1 1 1,-2 1-1,0 0-1,0 0 1,0 1 0,-6 5 0,5-3 33,-1 1 0,1 1 1,0-1-1,1 1 0,0 0 1,0 0-1,0 0 0,-4 11 1,-16 66-95,18-62 101,-11 49 319,4 0-1,-8 125 1,20-177-345,2 0 0,0 0 0,1-1 0,1 1 0,9 30 0,-8-34 59,1-2 0,1 1 0,0-1 0,1 0 0,0 0 0,1 0 0,16 19-1,-21-28-5,1 0-1,0 0 0,0 0 0,0-1 1,1 0-1,-1 1 0,1-2 0,0 1 1,0 0-1,-1-1 0,2 0 0,-1 0 0,0-1 1,0 1-1,1-1 0,-1 0 0,0-1 1,1 1-1,-1-1 0,1 0 0,-1 0 1,1-1-1,-1 0 0,0 0 0,1 0 1,6-3-1,17-9-121,-2-1 1,0-1-1,0-2 1,-2-1-1,34-30 0,-57 47 69,10-9 51,-1-1 0,15-16 0,-24 24-29,0 0 0,0 1-1,0-1 1,0 0-1,0 0 1,-1-1 0,1 1-1,-1 0 1,0-1-1,0 1 1,0 0 0,0-1-1,-1 1 1,1-1 0,-1 1-1,0-6 1,0 7-30,-1 0 0,1 0 1,-1 0-1,1 1 0,-1-1 0,1 0 1,-1 1-1,0-1 0,0 0 0,0 1 1,0-1-1,0 1 0,0-1 0,0 1 1,-1 0-1,1-1 0,0 1 1,-1 0-1,1 0 0,-1 0 0,0 0 1,1 0-1,-1 0 0,1 1 0,-1-1 1,0 0-1,0 1 0,0 0 1,1-1-1,-3 1 0,0-1 0,0 1 0,1 0 0,-1 0 0,1 1 0,-1-1 0,1 1 0,-1 0 0,1 0-1,-1 0 1,1 0 0,-1 0 0,1 1 0,0-1 0,-3 3 0,-5 4 62,1 0 0,0 0 0,0 1 0,1 0 0,0 1 0,1 0 0,-12 19 0,17-25-45,1 1-1,-1 0 1,1 0 0,0 0-1,0 0 1,1 0 0,-1 1-1,1-1 1,1 0 0,-1 1-1,1-1 1,-1 1 0,2-1-1,-1 1 1,1-1 0,-1 1-1,1-1 1,1 0-1,-1 0 1,4 9 0,-3-10 36,0 0 1,0 0 0,1-1 0,-1 1 0,1-1-1,-1 1 1,1-1 0,0 0 0,1 0-1,-1 0 1,0 0 0,8 4 0,-6-5-8,0 0 0,0 0 0,1 0 0,-1 0 1,0-1-1,1 0 0,-1 0 0,1-1 1,9 1-1,15-3 7,1-2 1,-1-1-1,51-15 1,-60 14-108,32-7 72,-1-3-1,0-3 1,73-37 0,-103 43 128,-2-1 1,0-1-1,20-20 1,-28 24-98,-6 4-102,-7 4-187,0 4 234,0-1 0,1 0 1,-1 0-1,0 0 0,0 0 0,0 1 0,1-1 0,-1 0 1,0 1-1,0-1 0,1 1 0,-1-1 0,0 1 0,0-1 1,0 2-1,-28 24 105,6-7 160,2 1 0,-30 35 0,48-50-257,0-1-1,1 1 1,-1 0 0,1 0 0,0 0 0,0 0 0,1 0 0,-2 10 0,2-13 39,1 0 0,0 0 0,-1 0 0,1 0 0,0 1 0,0-1 0,1 0 0,-1 0 0,0 0 0,1 0 0,-1 0 0,1 0 0,-1 0 0,1 0 0,0 0 0,0 0 1,0 0-1,0 0 0,0 0 0,1 0 0,-1-1 0,1 1 0,-1-1 0,3 3 0,-3-3-9,0-1 1,0 1-1,0-1 0,1 1 1,-1-1-1,0 0 1,0 0-1,0 1 0,0-1 1,1 0-1,-1 0 0,0 0 1,0 0-1,0 0 1,0 0-1,1-1 0,-1 1 1,0 0-1,0-1 0,0 1 1,0 0-1,0-1 0,0 1 1,2-2-1,2-1-57,-1-1-1,1 1 0,6-9 0,-4 6-11,0-1 15,0-1 1,0 1-1,-1-1 1,0-1-1,-1 1 1,0-1 0,0 0-1,-1 0 1,0-1-1,0 1 1,3-15-1,-2 7-555,-4 14 156,-4 9 243,1-2 201,1 0 0,-1 0 0,1 0 0,0 0 0,0 0 0,0 0 0,1 0 0,0 0 0,-1 1-1,1-1 1,1 0 0,-1 0 0,1 0 0,-1 0 0,1 0 0,2 6 0,2 2 104,0-1-1,1 0 1,0 0 0,8 12-1,-13-22-87,0 0 0,-1 0-1,1 0 1,0 0 0,0-1 0,0 1-1,0 0 1,0 0 0,0-1-1,0 1 1,0-1 0,0 1 0,0-1-1,0 1 1,0-1 0,0 1-1,0-1 1,1 0 0,-1 0 0,0 0-1,0 1 1,0-1 0,0 0-1,1-1 1,-1 1 0,0 0-1,0 0 1,0 0 0,2-1 0,3-1 66,0-1 1,-1 1-1,1-1 1,7-5-1,-4 2-96,41-25 68,28-14-50,100-33-284,-174 77 274,0-1 0,0 1 0,0 0 0,0 0 0,1 0 0,-1 0 0,0 1 0,0 0 0,7 0 0,-9 0 28,-1 1 1,1-1 0,0 1 0,-1-1 0,1 1-1,0-1 1,-1 1 0,1 0 0,-1 0 0,1 0-1,-1 0 1,1 0 0,-1 0 0,0 0 0,0 1-1,1-1 1,-1 0 0,0 1 0,0-1 0,0 1-1,0-1 1,-1 1 0,1-1 0,1 4 0,5 16 253,1 0 1,1 0-1,1-1 0,1 0 1,15 20-1,-24-37-261,1 0-1,0 0 0,0 0 0,0 0 1,0 0-1,0-1 0,0 1 1,1-1-1,-1 0 0,1 0 1,0 0-1,0 0 0,-1-1 1,1 0-1,0 0 0,7 1 0,-4-1-181,0-1 0,0 0 1,0 0-1,0-1 0,0 0 0,0 0 0,0-1 0,0 0 0,7-3 0,58-27-5454,-29 12 997,-6 7-2104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7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3 766 2144,'-2'-1'492,"4"3"217,11 6 1128,22 9 1909,-31-16-3518,0 0 1,0 0-1,-1-1 1,1 1-1,0-1 1,0 0-1,0 0 1,0 0-1,0-1 1,0 1-1,0-1 1,0 0-1,0 0 1,0 0-1,-1-1 1,5-1-1,7-5 404,0 0 0,20-16 0,-19 13-348,-1 0-30,-1 0 1,19-20-1,-11 10 129,-16 15-259,0 0 0,0-1 0,0 0 0,-1 0 0,0 0 0,0-1 0,7-15 1,-10 18-17,0-1 1,0 0 0,-1 0-1,0 0 1,0 0 0,0 0-1,-1-1 1,0 1 0,0 0-1,0 0 1,-1 0 0,-1-7-1,0 7-30,1 0-1,-1 0 0,0-1 1,-1 1-1,1 1 0,-1-1 1,0 0-1,-1 1 0,1-1 1,-1 1-1,-5-5 0,5 6-73,1 0 0,0 0 0,0-1 0,0 1-1,1-1 1,-3-5 0,5 10-12,0 0 1,0 0-1,0 0 0,0-1 1,0 1-1,0 0 1,0 0-1,0 0 0,0-1 1,0 1-1,0 0 0,0 0 1,0-1-1,0 1 0,0 0 1,0 0-1,0 0 0,0-1 1,0 1-1,0 0 0,1 0 1,-1 0-1,0-1 0,0 1 1,0 0-1,0 0 0,0 0 1,1 0-1,-1-1 1,0 1-1,0 0 0,0 0 1,1 0-1,-1 0 0,0 0 1,0 0-1,0 0 0,1 0 1,-1 0-1,0 0 0,0-1 1,0 1-1,1 0 0,-1 0 1,1 0-1,13 0-180,-11 0 125,26 1 113,0 1-1,0 1 0,0 1 1,31 10-1,-45-10-39,0 1 0,0 0 0,0 1 0,0 1 0,-1 0 0,-1 1 0,1 1 0,-1 0 0,12 11 0,-21-16 42,0 0 0,-1 0-1,1 0 1,-1 0 0,0 1 0,0-1 0,0 1 0,-1 0-1,1 0 1,-1 0 0,0 0 0,2 10 0,-3-6 3,0 0 0,-1-1 0,0 1 0,-1 0 0,0-1 0,0 1 1,-4 9-1,1 2-19,1-9-4,0 0-1,1 0 0,-1 15 0,3-23-10,0 1 0,0-1 1,1 0-1,-1 1 0,1-1 0,-1 0 1,1 0-1,0 0 0,0 0 1,1 1-1,-1-2 0,1 1 0,-1 0 1,1 0-1,0 0 0,2 2 0,-2-3 8,0-1 0,0 1 0,1-1 1,-1 0-1,0 1 0,0-1 0,1 0 0,-1 0 0,0-1 0,1 1 0,-1 0 0,1-1 0,-1 0 0,1 1 0,-1-1 0,1 0 0,-1 0 0,1 0 0,-1-1 0,5 0 0,4-1-63,0-1 1,0 0-1,13-6 0,64-32-145,-34 14 214,160-60-110,-104 41 277,-64 25 130,-34 14-276,-12 7-59,0-1 0,0 1-1,0 0 1,0 0 0,0 0-1,0 0 1,0 0-1,0 0 1,1-1 0,-1 1-1,0 0 1,0 0 0,0 0-1,0 0 1,0 0 0,0 0-1,0 0 1,0-1-1,0 1 1,-1 0 0,1 0-1,0 0 1,0 0 0,0 0-1,0 0 1,0-1-1,0 1 1,0 0 0,0 0-1,0 0 1,0 0 0,0 0-1,0 0 1,0 0-1,-1 0 1,1 0 0,0-1-1,0 1 1,0 0 0,0 0-1,0 0 1,0 0 0,0 0-1,-1 0 1,1 0-1,-2 0-25,1-1 1,-1 1-1,0 0 0,0 0 0,0 0 0,0 0 0,1 0 0,-1 0 0,0 0 1,-3 1-1,-20 6 44,1 1 1,1 1-1,0 0 0,0 2 1,1 1-1,0 0 1,1 2-1,-26 21 0,41-29-11,1 0-1,0 0 0,0 0 1,0 1-1,1-1 0,0 1 1,0 0-1,-3 11 0,5-14 2,0 0 0,1 1 0,0-1 0,0 0-1,0 1 1,1-1 0,-1 0 0,1 1 0,0-1 0,0 1-1,0-1 1,1 0 0,0 1 0,-1-1 0,2 0 0,2 8-1,-3-10 12,0 0 0,0 0-1,0-1 1,0 1-1,1-1 1,-1 1-1,0-1 1,1 1 0,-1-1-1,1 0 1,0 0-1,-1 1 1,1-1-1,0-1 1,0 1 0,0 0-1,3 1 1,-1-1 5,-1-1 0,1 1 0,0-1 1,0 0-1,0 0 0,-1 0 0,1-1 1,7-1-1,2-2-18,1 0-1,-1-1 1,0-1 0,13-7 0,-14 6-174,52-29-587,-56 30 656,0 0 1,0 0 0,0-1 0,-1 0 0,9-11 0,-5 5-15,17-26 74,-26 36 39,0 0 1,0-1-1,-1 1 0,1 0 1,-1-1-1,0 0 0,0 1 1,0-1-1,-1 0 1,1-4-1,-1 7-7,0 1 0,0-1 0,0 1 0,0-1 0,0 1 0,0 0 0,0-1 0,0 1 0,0-1 0,0 1 0,0-1 0,0 1 0,-1 0 0,1-1 0,0 1 0,0-1 0,0 1 0,-1 0 0,1-1 0,0 1 1,-1 0-1,1-1 0,0 1 0,-1 0 0,1-1 0,0 1 0,-1 0 0,1 0 0,0-1 0,-1 1 0,0 0 11,0 0 0,0 0 0,0 0 1,0 0-1,0 0 0,1 0 0,-1 0 0,0 1 1,0-1-1,0 0 0,0 0 0,0 1 0,1-1 1,-2 1-1,0 0 11,0 0 1,0 0-1,1 1 0,-1-1 0,1 0 1,-1 1-1,1-1 0,-1 1 1,1-1-1,0 1 0,-1 0 1,1-1-1,0 1 0,-1 3 0,2-3-18,0 1-1,0-1 0,1 0 1,-1 1-1,0-1 1,1 0-1,0 1 0,-1-1 1,1 0-1,0 1 0,0-1 1,0 0-1,1 0 1,-1 0-1,0 0 0,1 0 1,-1 0-1,1-1 0,3 4 1,3 2 36,0 0 1,0-1-1,10 6 1,-11-7 6,1-1 1,0 0 0,-1 0 0,2-1-1,-1 0 1,0-1 0,1 1 0,16 1-1,-13-3 30,1-1-1,-1-1 0,0 0 0,1 0 0,20-6 0,202-60 147,-191 56-21,71-28 0,-82 26 160,-33 13-355,0 0 0,0 0 0,0 0 0,0 0 1,0 0-1,0 0 0,0 0 0,0 0 0,0 0 0,1 0 0,-1 0 0,0 0 0,0 0 1,0 0-1,0 0 0,0-1 0,0 1 0,0 0 0,0 0 0,0 0 0,0 0 0,0 0 1,0 0-1,0 0 0,0 0 0,0 0 0,0 0 0,0-1 0,0 1 0,0 0 0,0 0 1,0 0-1,0 0 0,0 0 0,0 0 0,0 0 0,0 0 0,0 0 0,0-1 0,0 1 1,0 0-1,0 0 0,0 0 0,0 0 0,0 0 0,0 0 0,0 0 0,0 0 0,0 0 1,0-1-1,-7-1-114,-10 0-115,4 4 149,0 1 1,0 0-1,-22 8 1,-38 20-56,70-30 131,-7 3-17,1 2 0,-1-1 0,1 1 0,0 1 0,0-1 0,1 1 0,0 1 0,-12 14 0,16-17 23,0 0 1,1 0-1,-1 0 1,1 1 0,0 0-1,1-1 1,-1 1-1,1 0 1,0 1-1,1-1 1,-1 0 0,1 0-1,0 1 1,1-1-1,0 0 1,0 9-1,0-13 12,1 0-1,-1 0 1,0 0-1,0 0 0,1-1 1,-1 1-1,1 0 1,0 0-1,-1-1 0,1 1 1,0-1-1,0 1 1,0 0-1,0-1 0,0 0 1,1 1-1,-1-1 1,0 0-1,1 1 0,-1-1 1,1 0-1,-1 0 1,1 0-1,-1 0 0,1-1 1,0 1-1,-1 0 1,1-1-1,0 1 0,0-1 1,0 1-1,-1-1 1,1 0-1,0 0 0,0 0 1,0 0-1,-1 0 1,1 0-1,2-1 0,11-3-8,-1 0 0,-1-2-1,1 1 1,-1-2 0,0 0-1,20-14 1,-6 5-158,6-4-274,-1-1-1,57-49 1,-75 57 404,-1-1 0,0 0 0,-1-1 0,-1 0 0,0-1 0,-1 0 0,-1 0 0,8-21 0,2-19-79,16-76 0,-27 101 70,2-16 120,-1-1 0,-2 0 1,1-70-1,-8 115-84,0 1 0,0 0 0,0 0 0,0-1 0,0 1 0,-1 0 0,1-1 0,-1 1 0,0 0 0,1 0 0,-1 0 0,0 0 0,0 0 0,0 0 0,-3-3 0,4 4-6,0 1 0,-1 0-1,1 0 1,-1 0 0,1 0-1,0 0 1,-1-1 0,1 1 0,-1 0-1,1 0 1,0 0 0,-1 0-1,1 0 1,-1 0 0,1 1 0,-1-1-1,1 0 1,0 0 0,-1 0-1,1 0 1,-1 0 0,1 1 0,0-1-1,-1 0 1,1 0 0,0 1 0,-1-1-1,1 0 1,0 0 0,0 1-1,-1-1 1,1 0 0,0 1 0,-1 0-1,-9 13-22,2-1 115,1 1 0,0 0 0,-7 26 0,-8 47 13,5-19 54,1-11-81,-8 60 0,21-96-44,1 2 1,0-1-1,2 0 1,1 0-1,1 0 1,4 22-1,-3-32 22,0-1 0,1 1 0,0-1 0,1 0 0,0 0 0,7 11-1,-9-17 20,1 0 0,-1 0 0,1 0 0,0-1-1,0 1 1,1-1 0,-1 0 0,1 0 0,0-1-1,0 1 1,0-1 0,0 0 0,11 4 0,-12-6-70,0 0 0,1-1 0,-1 1 0,0-1 0,0 0-1,0 0 1,1 0 0,-1 0 0,0-1 0,0 1 0,0-1 0,0-1 0,0 1 0,7-3 0,-2-1-133,0 1 0,-1-2-1,1 1 1,15-14 0,19-24 5,-24 20 84,-16 19 79,-1 0 1,1 0-1,0 1 1,0 0 0,1-1-1,-1 1 1,4-2-1,5-8 32,-4 4-182,-8 9 90,0-1 1,1 1-1,-1-1 1,0 1-1,1-1 1,-1 1-1,0-1 1,0 1-1,0-1 1,1 1-1,-1-1 1,0 1-1,0-1 1,0 1-1,0-1 1,0 1-1,0-2 0,0 2-299,1 5 322,0 0 48,0 1 0,-1-1-1,1 0 1,-1 0 0,0 1 0,-1-1 0,0 0-1,1 0 1,-1 1 0,-3 4 0,-2 24 42,2-4-76,-3 30 186,7-53-148,0 0 0,1 0 0,-1 0 0,1 0 0,0 1 0,3 7 0,-4-15-39,1 1 1,-1 0-1,0-1 0,0 1 1,0-1-1,1 1 0,-1-1 1,0 1-1,1-1 0,-1 1 1,0-1-1,1 1 0,-1-1 0,1 1 1,-1-1-1,1 1 0,-1-1 1,1 0-1,-1 1 0,1-1 1,-1 0-1,1 1 0,-1-1 1,1 0-1,0 0 0,-1 0 1,1 1-1,-1-1 0,1 0 1,0 0-1,-1 0 0,1 0 1,-1 0-1,1 0 0,0 0 0,-1 0 1,1-1-1,0 1 0,-1 0 1,1 0-1,3-2 34,-1 0 0,1 1 0,-1-1 0,0 0 0,4-4 0,-4 4-107,157-115-738,-133 93 933,4-2-26,-19 17-148,-1-1 0,15-15 1,-20 19-73,-5 5 17,-1 1 88,0 0 0,0 0 0,0 0 1,0 0-1,0 0 0,0 0 0,0 0 0,0 0 0,0 0 0,0 0 0,0 0 0,-1 0 0,1 0 0,0 0 0,0 0 0,0 0 0,0 0 0,0 0 0,0 0 0,0 0 0,0 0 0,0 0 0,0 0 0,0 0 0,0 0 0,0 0 1,0 0-1,0 0 0,0 0 0,0 0 0,0 0 0,0-1 0,0 1 0,0 0 0,0 0 0,0 0 0,0 0 0,0 0 0,0 0 0,0 0 0,0 0 0,0 0 0,0 0 0,0 0 0,0 0 0,0 0 0,0 0 0,0 0 0,0 0 1,0 0-1,0 0 0,0 0 0,0 0 0,0-1 0,0 1 0,0 0 0,0 0 0,0 0 0,0 0 0,0 0 0,0 0 0,0 0 0,-8 18 211,6-14-163,1 0 1,-1 0-1,0 0 1,-5 6-1,2-3-27,0 0-1,1 0 0,0 1 1,0-1-1,1 1 0,0 0 0,0 0 1,-1 9-1,3-14 10,0 1 0,0-1 0,1 1 0,0 0-1,-1-1 1,1 1 0,1 0 0,-1-1 0,0 1 0,1-1 0,0 1 0,0 0 0,0-1 0,0 0 0,0 1-1,1-1 1,0 0 0,-1 1 0,1-1 0,5 5 0,-6-7 2,0 0 1,1 0-1,-1 0 1,0-1-1,1 1 0,-1 0 1,1-1-1,-1 1 1,1-1-1,-1 0 0,1 0 1,-1 1-1,1-1 1,-1 0-1,1 0 1,0 0-1,-1 0 0,1-1 1,-1 1-1,1 0 1,1-1-1,5-2 52,-1 1 1,0-1-1,7-4 1,16-9-139,-2-2 0,35-28 0,-43 31 45,-17 12 13,0 0 0,0 0 0,0 0 0,0-1 0,0 1 0,4-8 0,-1 0-37,-6 11 30,0 0 1,0 0 0,0 1 0,-1-1 0,1 0-1,0 0 1,0 0 0,-1 1 0,1-1 0,0 0-1,-1 0 1,1 0 0,0 0 0,0 0 0,-1 0-1,1 1 1,0-1 0,-1 0 0,1 0-1,0 0 1,-1 0 0,1 0 0,0 0 0,-1 0-1,1-1 1,0 1 0,0 0 0,-1 0 0,1 0-1,0 0 1,-1 0 0,1 0 0,0 0 0,0-1-1,-1 1 1,1 0 0,0 0 0,0 0 0,-1-1-1,1 1 1,0 0 0,0 0 0,0-1-1,-1 1 1,1 0 0,0-1 0,0 1 0,0 0-1,0 0 1,0-1 0,0 1 0,0 0 0,-1-1-1,1 1 1,0 0 0,0-1 0,0 1 0,0 0-1,0-1 1,0 1 0,1 0 0,-1-1 0,0 1-1,0 0 1,0 0 0,0-1 0,0 1-1,0 0 1,1-1 0,-4 7 5,0 0 0,1 0 0,0 1 0,0-1 0,1 1 0,-1-1 0,1 1 0,1-1 0,-1 1 0,1 0 0,1-1 0,-1 1 0,1-1 0,3 13 0,-1-8 35,-1-6 44,-1 0 0,1 0 0,0 0 0,5 9 0,-6-13-50,0 0-1,0 0 1,-1 0 0,1 0-1,0-1 1,0 1 0,0 0 0,0 0-1,0-1 1,0 1 0,0 0 0,0-1-1,0 1 1,1-1 0,-1 1-1,0-1 1,0 0 0,0 1 0,0-1-1,1 0 1,-1 0 0,0 0-1,0 0 1,1 0 0,-1 0 0,2-1-1,0 0 12,0 0 1,0-1-1,-1 1 0,1-1 0,-1 0 0,1 1 0,-1-1 1,0 0-1,1-1 0,-1 1 0,3-5 0,4-3-9,-5 5-39,0 0 1,0 0-1,0 0 0,-1-1 0,4-7 0,13-19 5,-13 21 39,-1 0 0,0 0 0,7-18 1,8-14-242,-15 32 90,5-10-136,-10 20 237,-1 0-1,1 1 0,0-1 0,-1 0 0,1 1 0,0-1 0,-1 0 0,1 1 0,0-1 0,0 1 0,0-1 1,-1 1-1,1-1 0,0 1 0,0 0 0,0-1 0,0 1 0,0 0 0,2 0 0,-1 0-1,0 0-1,0 0 1,0 0-1,0 0 1,0 1-1,0-1 1,0 1-1,0-1 1,0 1-1,0 0 1,0 0-1,0 0 1,2 1-1,-1 1 42,0 0-1,0 0 0,0 0 1,-1 0-1,1 1 1,1 3-1,-1-2 46,0 0 1,-1 0-1,0 1 1,0-1-1,0 1 1,-1-1-1,0 1 1,0 0-1,0-1 1,-1 1-1,0 10 0,-1-2 51,-1 1 0,0 0-1,-6 19 1,4-20-29,-11 24 1,13-33-57,0-1 1,-1 1-1,1-1 1,-1 0 0,0 0-1,0 0 1,-1 0-1,1-1 1,-5 4 0,7-6-22,0 0 1,0-1 0,0 1 0,0-1 0,-1 1 0,1-1 0,0 1-1,0-1 1,-1 0 0,1 1 0,0-1 0,0 0 0,-1 0-1,1 0 1,0 0 0,0 0 0,-1 0 0,1-1 0,0 1-1,-1 0 1,1-1 0,0 1 0,0 0 0,0-1 0,-1 0 0,1 1-1,0-1 1,0 0 0,0 1 0,-1-3 0,-4-2-13,0-1 0,1 0 0,0 0 1,-5-7-1,-4-5 32,0-7-403,13 24 111,2 2 102,13 6 376,0 0-1,0-1 1,0-1-1,1 0 1,0-1-1,0 0 1,22 1 0,-4-2-277,-1-1 0,52-5 0,-27-3-1090,-2-2-3501,-55 8 4516,0 0 0,1 0 0,-1 0-1,1 0 1,-1 0 0,0-1 0,1 1 0,-1 0 0,0 0-1,1-1 1,-1 1 0,1-1-272,-1 1 271,1-1 1,-1 1 0,0 0 0,0-1 0,0 1 0,1-1-1,-1 1 1,0 0 0,0-1 0,0 1 0,0-1 0,0 1-1,0 0 1,0-1 0,0 1 0,0-1 0,0 1 0,0-1-1,0 1 1,0 0 0,0-1 0,0 1 0,0-1 0,-1 1-1,1-1 1,0 1 0,0 0 0,0-1 0,-1 1 0,1 0-1,0-1 1,0 1 0,-1-1-272,0 1 271,1 0 1,0-1 0,-1 1 0,1 0 0,-1 0 0,1 0-1,0-1 1,-1 1 0,1 0 0,-1 0 0,-21-4-5464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8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34 7392,'-61'-33'2720,"52"33"-1664,18 0-3008,5 0-1056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8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64 3136,'-3'0'275,"-10"-1"375,13 1-617,-1 0-1,1 0 1,0 0 0,-1 0-1,1 0 1,0 0-1,-1 0 1,1-1-1,0 1 1,0 0 0,-1 0-1,1 0 1,0-1-1,0 1 1,-1 0 0,1 0-1,0-1 1,0 1-1,0 0 1,-1-1-1,1 1 1,0 0 0,0 0-1,-1-25 10495,20 21-6954,44-7-2552,124-4 1,-187 15-1022,3 0 1,40-3 20,1 2 0,0 3 0,44 6 0,-68-5-423,34 1-1,-96 26-13639,19-22 10602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39.55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145 6 2560,'-5'-5'8426,"0"59"-7127,1-26-928,-1 6-246,-2 22 128,-8 228 622,1-77-262,0 150 326,-1-33-102,13-298-789,-8 340 523,6-122 53,-4 171 117,1-315-628,1-3 291,5-90-395,0 1 0,0-1 0,-3 11 0,2-11-50,1 0 0,-1 0 0,0 11 0,2-14 11,0 0-1,-1 0 0,1 0 0,-1 0 1,-2 4-1,2-5 35,0-1 1,0 1 0,1 0-1,-1 0 1,1 0 0,0 0-1,-1-1 1,1 1 0,0 0-1,1 5 1,2 9 107,0 27-1,0-12-147,-3 31 57,1-3 26,-1-53-254,1 0 0,0-1 0,1 1 0,-1 0 0,1 0 0,3 7-1,-4-14 195,7 14-1325,-7-13 1206,-1-1 1,1 0 0,-1 1-1,1-1 1,-1 0 0,1 1-1,-1-1 1,1 0 0,0 1 0,-1-1-1,1 0 1,-1 0 0,1 0-1,0 0 1,-1 0 0,1 0-1,0 0 1,-1 0 0,1 0-1,0 0 1,-1 0 0,1 0 0,0 0-1,0 0 1,25-13-2114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39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 6464,'-11'-5'1385,"9"4"-681,3 1-106,23 0 2240,33-6 1697,27-3-1678,-38 3-2516,76 1 0,-41 3-890,11 1-2646,-34 6-3204,-39-1 3225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1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84 2912,'7'-12'744,"-6"10"-554,0 0 0,0 0 0,0-1-1,1 1 1,-1 0 0,1 0-1,-1 0 1,1 1 0,0-1-1,0 0 1,0 1 0,3-3-1,18-17 6051,-24 23-5584,-12 40 1067,-10 14-806,-20 78 1,14-40-604,16-54-208,-125 357 988,136-393-980,1 1 0,-1 0-1,1 0 1,0 0 0,-1 9 0,11-19-264,6-7-23,-1-1 0,0-1-1,-1 0 1,-1-1-1,0 0 1,-1-1-1,-1 0 1,15-31 0,-1-9 226,23-83 0,-32 90-97,1 2 74,63-213 953,-51 172 84,-18 71-657,-4 13-303,-4 4-79,-1 1 0,1-1 0,0 0 0,0 1 0,-1-1 0,1 1 0,0-1 0,-1 1 0,1 0 0,-1 0 0,1 0 0,-1 0 0,1 0 0,-1 0 0,0 0 0,1 0-1,-1 1 1,0-1 0,0 0 0,2 3 0,10 9 9,-6-6-12,0 0 1,0 0-1,-1 1 0,0 0 1,0 0-1,-1 1 1,0 0-1,0 0 0,3 10 1,3 12 202,11 47-1,6 53 128,-14-59-5,33 100 1,-29-113-317,-12-38-15,0 1 0,17 33 0,-5-14-88,-17-40-518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1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72 7456,'-9'-9'2784,"13"9"-2176,15-12-160,-5 7 2080,5 1-1472,6-4 416,3-1-865,5 0-159,0 2-288,-5 2-160,-5 5-32,1-4-32,-1 4 0,-4 0-1695,-5 4 959,-3 1-2720,-3-5 1984,6-5-4000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2400,'14'1'11367,"-8"2"-11598,-5-2 360,0 0 0,-1 0 1,1 0-1,0 0 0,0 0 1,-1 0-1,1 0 0,0 1 1,-1-1-1,1 0 0,-1 0 1,0 1-1,1-1 0,-1 0 1,0 0-1,0 1 0,0-1 1,0 3-1,-3 28 1062,0-18-946,1 4-74,-20 130 346,20-141-1888,5-4 369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2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0 5472,'-1'1'2194,"-4"7"-324,2-2-1068,0 1 0,-1-1 0,0 0 0,-6 7 0,7-10-592,-16 15 822,2 1 1,0 0 0,-17 27 0,5 6-503,2 2 0,-33 96 0,28-64-397,6-31-43,17-37-81,0 1 0,-5 20 0,13-38-125,1 1-1,0-1 1,-1 0-1,1 0 1,0 0-1,-1-1 1,1 1-1,-1 0 1,1 0 0,-1 0-1,0 0 1,1 0-1,-1-1 1,0 1-1,0 0 1,1 0-1,-1-1 1,-2 2-1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3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52 3712,'-2'0'583,"-13"-8"5066,15 7-5423,18-7 2414,-6 3-1780,1 1 0,20-4-1,-5 1-158,-13 3-587,0 2-1,1 0 1,-1 0-1,0 1 0,1 1 1,-1 1-1,1 0 1,-1 1-1,0 1 1,29 9-1,-41-12-105,-1 1 0,1 0 0,-1 0 0,1 1 0,-1-1 0,0 0 0,1 1 0,-1 0 1,0-1-1,0 1 0,0 0 0,2 2 0,-4-3 6,1 0 1,-1 0-1,1 0 1,-1 0 0,1 1-1,-1-1 1,0 0-1,1 0 1,-1 0-1,0 0 1,0 0-1,0 0 1,0 1 0,0-1-1,0 0 1,0 0-1,-1 0 1,1 0-1,0 0 1,0 0 0,-1 1-1,1-1 1,-1 0-1,1 0 1,-1 0-1,0 0 1,1-1 0,-1 1-1,0 0 1,0 0-1,0 1 1,-6 5 46,0-1 0,0 1 1,-1-1-1,1 0 0,-1-1 0,-10 5 1,-58 25 141,18-9-153,12-1-311,46-25 260,0 0-1,0 0 1,0 0-1,0 0 1,0 0-1,0 0 1,0 0-1,0 0 1,0 0-1,0 0 1,0 0-1,0 0 1,0 0 0,0 0-1,0 0 1,1 0-1,-1 0 1,0 0-1,0 0 1,0 0-1,0 0 1,0 0-1,0 0 1,0 1-1,0-1 1,0 0-1,0 0 1,0 0-1,0 0 1,0 0 0,0 0-1,0 0 1,0 0-1,0 0 1,0 0-1,0 0 1,0 0-1,0 0 1,0 0-1,0 0 1,0 0-1,0 0 1,0 1-1,0-1 1,0 0-1,0 0 1,0 0 0,0 0-1,0 0 1,0 0-1,0 0 1,0 0-1,0 0 1,-1 0-1,1 0 1,0 0-1,0 0 1,14 7-23,0-1 0,0-1 0,0 0-1,0-1 1,17 2 0,13 5 35,89 31 1163,-131-42-1072,0 1 0,0 0 0,1 0 1,-1 0-1,0 0 0,0 1 0,0-1 0,3 3 1,-5-3-86,0-1 0,0 0 0,1 0 1,-1 0-1,0 0 0,0 1 0,0-1 1,0 0-1,0 0 0,0 0 0,0 1 1,0-1-1,0 0 0,0 0 0,0 1 1,0-1-1,0 0 0,0 0 0,0 0 1,0 1-1,0-1 0,0 0 0,0 0 1,0 1-1,0-1 0,0 0 0,0 0 1,0 0-1,0 1 0,0-1 0,-1 0 1,1 0-1,0 0 0,0 1 0,-1-1 23,0 1 0,-1 0-1,1 0 1,0-1-1,0 1 1,0-1 0,-1 1-1,1-1 1,-3 1 0,-8 1 58,-1 0 0,1-1 0,-1-1 0,-13-1 0,-2 1-151,-123-4-2855,50-4-3192,93 6 4731,6 2 978,1 0-1,-1-1 1,1 1-1,-1 0 1,0 0-1,1 0 1,-1 0-1,1 0 1,-1 0-1,1 0 1,-1 1-1,0-1 1,1 0-1,-1 1 1,1-1 0,0 1-1,-3 1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9 3648,'-9'-9'4165,"9"23"-2837,-4 4-455,-20 91 2473,1-40-1841,-38 84 0,34-90-562,-36 119-1,49-125-564,2 0-1,3 1 0,-2 78 1,11-115-247,2-1 0,1 0 1,0 0-1,2-1 1,0 1-1,10 25 0,5 1 207,34 58-1,-49-94-387,1 0-1,1-1 0,-1 1 1,2-2-1,-1 1 0,1-1 1,10 9-1,-17-17-192,0 1-1,0 0 1,0-1-1,0 1 1,0-1-1,0 0 1,0 1-1,0-1 1,0 0 0,0 0-1,0 1 1,1-1-1,-1 0 1,0 0-1,0 0 1,0 0-1,0 0 1,0-1 0,0 1-1,0 0 1,0 0-1,0-1 1,0 1-1,0-1 1,0 1-1,0-1 1,0 1 0,0-1-1,0 0 1,0 1-1,0-1 1,-1 0-1,2-1 1,11-9-2514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5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11 5056,'-17'-11'5354,"16"12"-5165,1-1 0,0 1 0,-1-1 0,1 1 0,0-1 0,0 1 0,0-1 0,-1 1 0,1-1 0,0 1 0,0-1 0,0 1 0,0-1 0,0 1 0,0 0 0,0-1-1,0 1 1,0-1 0,0 1 0,1 0 0,-11 165 4199,1-1-3549,9 125 190,5-250-832,-5-38-394,26-34-13658,-19 23 12697,12-16-2127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5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 7648,'6'-4'2816,"-6"8"-2176,0 13-192,0 1 1024,-6 2-896,3 5 1120,-2 1-992,-1-1-129,3-4-351,-2 0-160,5 0-32,0-9-32,0-3 0,0-1-2399,28-32-8737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5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7392,'-32'4'2373,"30"-4"-2241,1 0 1,0 1-1,-1-1 1,1 1-1,0 0 1,-1-1-1,1 1 0,0 0 1,0 0-1,0 0 1,0-1-1,0 1 0,0 0 1,0 1-1,0-1 1,0 0-1,0 0 0,0 0 1,1 0-1,-2 3 1,1-2 595,0 0-626,0 0 1,0 1-1,0-1 0,0 1 0,0-1 0,1 1 0,-1-1 1,1 1-1,-1-1 0,1 1 0,0 0 0,0-1 0,1 1 0,-1-1 1,0 1-1,1 0 0,0-1 0,-1 1 0,1-1 0,0 0 1,0 1-1,0-1 0,1 0 0,-1 1 0,0-1 0,3 3 1,5 4-60,-1 0 1,1 0-1,1-1 1,13 10 0,-12-10 163,20 16-93,103 86 913,-129-105-910,61 63 1191,-57-56-1060,0-1 1,0 1-1,-1 1 1,9 18-1,-16-28-170,0-1 0,0 1-1,0-1 1,0 1 0,0 0-1,-1-1 1,1 1 0,-1 0 0,0-1-1,0 1 1,0 0 0,0 0-1,0-1 1,0 1 0,-1 0 0,1-1-1,-1 1 1,0 0 0,0-1 0,0 1-1,0-1 1,0 1 0,-3 2-1,1-1 4,0-1-1,-1 1 0,1-1 0,-1 1 0,0-1 0,0 0 0,0-1 0,-1 1 0,1-1 0,-1 0 0,1 0 1,-7 2-1,-9 2-214,0-2 1,0 0 0,0-1-1,-1 0 1,-28-2 0,37-1-489,-3 0-1399,-25-2 1,36 1 728,-1 0 1,1 0 0,-1-1 0,1 1 0,-7-4-1,10 4 1072,0 1-1,1 0 1,-1-1-1,0 0 1,1 1-1,-1-1 0,0 1 1,1-1-1,-1 0 1,1 1-1,-1-1 1,1 0-1,-1-1 0,-5-17-3677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41.63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1 263 2240,'1'0'513,"0"-1"0,0 1 0,0-1 0,1 1 0,-1 0 0,0-1 0,1 1 0,-1 0 0,3 0 0,-3 0-33,18 8 571,-2-1-576,1 0 1,-1-2-1,34 7 0,54 1 288,-58-9-435,113 0 502,-104-4-561,87-13 314,-77 5-489,-66 8-93,307-27 254,-48-6 81,-12 2-192,-188 27-158,164-9 337,-80 3-316,-24 1-8,302-15 1,-319 13 126,-18 1 89,205-10 573,69-7-813,-16 14 179,-294 13-111,676-6 101,-676 5-171,70-3 27,46-6 302,15-1 47,-99 3-507,244-15 44,22 20 359,19 6-112,-295-6 27,-69 3-5,10 4-304,-3-1 117,3 4-15,-9-3 21,-2-2 8,5 7-64,-1-3 84,0 1-1,-1-1 0,0 1 0,0 0 0,2 10 0,-2-6-23,0-1-1,1 0 1,1 0-1,-1 0 1,2-1-1,-1 0 1,1 0-1,1 0 1,7 8-1,-2-1-80,12 19-1,-20-26 116,0 0 0,-1 0 0,0 0 0,-1 0 0,0 0 0,0 1 0,0 14 0,0-4-390,4 27-2038,1 14 619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46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39 8320,'-27'-15'2672,"60"9"2565,99 3-1510,-14 1-3289,14-2-1505,-18-4-4751,-105 8 4566,-1-1-1,1 2 1,-1-1-1,1 1 1,8 3-1,7 2-2245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728 13 2816,'-5'-13'5904,"0"14"-5533,-1-1 1,0 1-1,0 1 0,1-1 1,-1 1-1,0 0 1,1 0-1,0 0 0,-1 1 1,1 0-1,-5 4 1,-4 3 183,0 1 0,-19 20 0,-59 64 1039,43-41-815,-2-2 0,-73 55 0,-18-15-485,34-24-1196,90-54-276,13-7-1649,5-6 2544,0-1 0,-1 1 1,1 1-1,14-5-4938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6144,'2'-21'4071,"-2"20"-4023,0 1 1,0 0-1,0 0 1,0 0 0,0 0-1,0 0 1,0 0 0,0 0-1,0-1 1,0 1 0,0 0-1,0 0 1,0 0 0,11 10 708,-1 0 0,0 1 0,0 0 0,-1 0 0,-1 1 0,0 0 0,8 16 0,36 97 635,-17-33-670,62 156 2,-81-203-579,-12-27-301,1 1-2130,10-50-10791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1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 7232,'2'-1'2745,"-2"1"-2703,5 5 675,2 5-237,-6-6-188,0-1 0,0 1 1,-1-1-1,1 1 1,-1 0-1,0-1 1,0 1-1,0 0 0,0-1 1,0 1-1,-1 0 1,-1 3-1,0 7 499,-15 150 2177,-8 55-1243,-17-3-1139,26-172-469,11-31-239,-7 25-1,12-37-53,0 0-1,0 0 1,0-1 0,0 1-1,0 0 1,-1 0-1,1-1 1,1 1-1,-1 0 1,0 0-1,0-1 1,0 1-1,0 0 1,1 0-1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2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88 7232,'-3'5'314,"0"1"1,0-1-1,0 1 0,1-1 1,0 1-1,0 0 0,0 0 1,1 0-1,0 0 0,-1 10 1,-2 10 179,-1-3 325,0 1 1,1-1-1,2 1 1,0 0-1,2 28 1,1-45-695,-1 1 0,2-1-1,-1 1 1,1-1 0,0 0 0,1 0 0,-1 0-1,1 0 1,1 0 0,-1 0 0,1-1-1,1 1 1,-1-1 0,1 0 0,0-1 0,0 1-1,1-1 1,-1 0 0,13 8 0,-8-7-19,0-1 0,0 0 1,0-1-1,0 0 0,1 0 0,0-1 1,0-1-1,0 0 0,0 0 0,0-1 1,0 0-1,1-1 0,19-2 0,-23 1-68,0-1 0,0 0 0,-1 0 0,1 0 0,-1-1 0,1 0-1,-1 0 1,0-1 0,0 0 0,0 0 0,-1-1 0,0 0 0,1 0-1,-2 0 1,1-1 0,-1 0 0,0 0 0,0 0 0,0-1 0,4-8-1,0-4-122,-1 1 0,-1-1 1,0 0-1,-2 0 0,0-1 0,3-33 0,-6 39 56,-2 0 0,0 0 0,0 0 0,-1 0 0,-1 0 1,0 0-1,-1 0 0,-1 0 0,0 0 0,-8-16 0,8 23-23,0 0 0,0 1-1,-1 0 1,0 0 0,0 0-1,0 1 1,-1-1-1,0 1 1,0 1 0,0-1-1,0 1 1,-1 0-1,0 0 1,0 1 0,0 0-1,0 0 1,0 1 0,-11-3-1,7 3-47,0 0 0,0 0 0,-1 1 0,1 1-1,0 0 1,0 0 0,-1 1 0,1 1 0,0 0-1,0 0 1,-21 8 0,24-6-8,0 0 0,0 0 0,0 1-1,0 1 1,1-1 0,-1 1 0,2 0 0,-1 1 0,1-1-1,-1 1 1,-6 11 0,9-12-302,1 0-1,-1 1 1,1-1-1,0 1 1,0 0-1,1 0 0,0 0 1,0 0-1,1 0 1,0 1-1,0-1 1,0 0-1,1 1 1,1 12-1,0-16 110,0 0 0,0-1-1,0 1 1,0-1 0,0 1-1,1-1 1,1 4 0,0-3-550,0 0-1,0 0 1,0-1 0,6 5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3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4480,'0'0'6090,"13"0"-2207,103 5 981,-57-1-6059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4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17 4064,'4'-16'2938,"-4"16"-2864,2 1 212,-1-1-1,0 1 1,0 0-1,0 0 0,0-1 1,0 1-1,0 0 0,-1 0 1,1 0-1,0 0 0,0 0 1,-1 0-1,1 0 1,0 1-1,0 1 0,1 3 19,0-1 0,0 2 0,0-1 0,-1 0-1,0 0 1,-1 0 0,1 1 0,-1-1 0,0 7 0,-3 11 444,-4 24 1,1-18-245,1 3 43,-13 40-1,15-60-501,3-10-106,-1 0-1,1 1 0,-1-1 1,0 0-1,-1 1 0,1-1 0,0 0 1,-1 0-1,0 0 0,1 0 1,-1 0-1,-4 4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5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85 3392,'0'0'122,"-1"-1"0,1 0 1,-1 1-1,1-1 0,0 0 0,-1 1 0,1-1 1,0 0-1,0 0 0,0 1 0,0-1 0,0 0 1,0 0-1,0 0 0,0 1 0,0-1 0,0 0 1,0 0-1,0 0 0,0 1 0,1-1 0,-1 0 1,0 1-1,1-1 0,-1 0 0,0 0 0,1 1 1,0-2-1,1 0 384,1-1 0,0 1 0,-1-1 0,1 1 0,4-2 0,5-4-212,-6 3 1,1 0 0,0 1 0,0 0 0,0 1 0,0 0-1,1 0 1,-1 0 0,1 1 0,0 0 0,0 1 0,0-1 0,13 1-1,-12 1-177,1 0-1,-1 0 1,1 1-1,-1 1 1,0 0-1,1 0 1,-1 0-1,0 1 1,0 1-1,10 5 1,-16-8-100,-1 1 1,1-1-1,-1 1 1,0-1-1,1 1 0,-1 0 1,0 0-1,0 0 1,0 0-1,-1 0 0,1 1 1,-1-1-1,1 1 1,-1-1-1,1 1 0,0 4 1,-1-4 14,-1-1 1,0 1-1,1 0 1,-1 0-1,-1-1 1,1 1-1,0 0 0,-1 0 1,1-1-1,-1 1 1,0 0-1,0-1 1,0 1-1,0-1 1,0 1-1,-1-1 0,-2 4 1,-1 1 22,0 0 0,-1 0 1,0-1-1,0 1 0,-13 9 1,-39 22 152,32-23-140,-35 26-63,51-35-94,-3 3-156,13-9 233,0 1 1,0 0 0,-1-1 0,1 1 0,0 0 0,0-1-1,0 1 1,0 0 0,0 0 0,0-1 0,0 1 0,0 0-1,0-1 1,0 1 0,0 0 0,0-1 0,0 1 0,1 0-1,-1-1 1,0 1 0,0 0 0,1-1 0,0 2 0,3 4-4,1 1 0,0-1 1,0 0-1,1 0 0,8 7 1,-3-3-64,1 0 140,1-1 0,0 0 0,0-1 0,22 11 0,-17-10 364,-1 0 1,17 14-1,-33-23-393,0 1-1,-1-1 1,1 1-1,-1-1 0,1 0 1,-1 1-1,1-1 1,-1 1-1,1-1 0,-1 1 1,0-1-1,1 1 1,-1 0-1,0-1 0,1 1 1,-1 0-1,0-1 1,0 1-1,0-1 0,1 1 1,-1 0-1,0-1 1,0 1-1,0 0 0,0 1 1,-1-1 6,1-1 1,0 1-1,-1 0 1,0 0 0,1 0-1,-1 0 1,1-1-1,-1 1 1,0 0-1,0-1 1,1 1-1,-1 0 1,0-1-1,0 1 1,-1 0-1,-4 2 123,-1 0 0,0-1-1,-11 3 1,17-4-150,-10 1 46,-1 0 1,1-1-1,-1 0 1,1 0-1,-22-3 1,11-1-1789,0 0 1,-22-8 0,41 10 1526,2 1-100,0-1 1,0 1-1,0-1 0,0 1 0,0 0 0,-1-1 0,1 1 0,0 0 0,0 0 0,0 0 0,0 0 0,-1 0 0,1 0 0,0 0 0,0 0 0,0 1 0,0-1 0,-1 0 0,1 1 0,0-1 0,0 1 0,0-1 0,0 1 0,0-1 0,-1 2 0,-4 13-3505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6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18 2496,'7'-10'9472,"-16"5"-8662,4 4-652,-1 0-1,0 1 0,0 0 1,0 0-1,1 0 0,-1 1 1,0-1-1,0 1 0,-8 3 1,-52 21 280,61-23-375,-121 57 831,106-48-670,0 1-1,1 0 0,1 2 0,-19 17 0,34-28-200,0 0 0,0 0 0,0 0 0,1 1 0,-1-1 0,1 1 0,0 0 0,0-1 0,0 1 0,0 0 0,1 0 0,0 0 0,-1 0 0,1 5 0,0-5 32,1-1 0,1 0 0,-1 0 0,0 0 0,1 0 0,-1 0 0,1 0 0,0 0 0,0 0 0,0 0 0,1 0 0,-1 0 0,1-1 0,-1 1-1,1-1 1,0 1 0,0-1 0,0 1 0,0-1 0,4 2 0,-1 0 36,0 0 0,1-1 1,-1 1-1,1-1 0,0-1 0,0 1 0,0-1 1,0 0-1,11 1 0,3 1 344,34 1-1,48-6 125,-35-1-670,17-7 586,-82 8-670,-1 1 0,0-1 0,1 0 0,-1 0 0,0 0 0,1 0 1,-1 0-1,0 0 0,1-1 0,2-2 107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 4480,'7'-5'4133,"0"23"-1840,-6 6-1541,0-1-1,-2 1 0,0 0 0,-2-1 0,-1 1 1,-11 42-1,10-53-482,4-11-227,0 1-1,0-1 1,0 0-1,0 1 1,1-1-1,-1 5 1,1-5 438,1-4-203,23-27 128,28-53-687,-24 43 191,-25 35 83,28-39-63,-29 40 55,1 1-1,-1-1 1,1 1-1,-1-1 1,1 1-1,0 0 1,0 0-1,0 0 1,0 1-1,0-1 1,0 1-1,5-2 1,-6 3 32,0 0 0,-1 0 0,1 0 0,0 0 0,-1 0 0,1 1 0,0-1 0,-1 1 0,1-1 0,-1 1 0,1-1 0,0 1 0,-1 0 0,0 0 0,1 0-1,-1 0 1,0 0 0,1 0 0,-1 0 0,0 0 0,0 0 0,0 1 0,0-1 0,0 0 0,0 1 0,0-1 0,0 1 0,-1-1 0,1 1 0,0 2 0,1 2 78,1 0 0,-2 0 0,1 0-1,-1 1 1,0-1 0,1 12 0,-2 47 711,0-64-592,5-2-103,0 1-1,0-1 1,1-1-1,-1 1 0,0-1 1,0 0-1,5-2 1,10-4-175,33-12-101,-40 13 181,1 2 1,0 0-1,0 0 0,0 1 1,1 1-1,27-2 0,-38 5 48,-1 0-1,1 1 1,-1-1-1,1 1 1,-1 0-1,1 0 1,-1 0-1,0 1 1,0-1-1,1 1 0,-1 0 1,0-1-1,0 1 1,-1 1-1,1-1 1,0 0-1,-1 1 1,5 4-1,-1 2 88,0 0 0,0 1 0,-1-1 0,8 18-1,-11-19-90,0 1 0,0 0-1,0-1 1,-1 12 0,-1-18-321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43.06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1 105 2656,'7'-6'10075,"8"7"-10588,11-2 857,51-9-1,-51 5-67,53-2-1,42-2-297,-60 7 124,227 1 58,-86 24-43,-177-20-4,0 0 0,0-2-1,42-3 1,74-17-286,-121 16 2,21-4-2125,76-23 0,-33-3-2680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1:59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18 3808,'-14'-18'7738,"17"27"-6383,-1-3-1078,0 0-1,0 0 1,1-1 0,0 1-1,0-1 1,4 6-1,5 8 215,-2-1-153,1-2 1,1 1 0,18 18 0,46 41 564,-49-50-648,0 0 1,-2 2-1,23 32 0,-31-32-114,-1 0-1,22 52 0,15 67 91,-50-136-211,12 34 150,-2 1-1,9 53 0,-20-81-64,0-1 0,-1 1 0,0-1 0,-2 1 0,0-1 0,-1 1 0,0-1 0,-2 1 0,-7 23 0,-1-13 62,-1 0 0,-1-1 1,-2 0-1,-27 36 0,18-32-60,0-1 0,-2-1 0,-35 28 0,40-38-1322,-1-2 0,-1 0 1,-45 23-1,66-38 644,1-1 1,-1 0-1,0 1 1,0-1-1,0-1 0,0 1 1,0 0-1,-6 0 0,8-1 317,-1-1-1,1 1 1,-1-1-1,1 1 1,-1-1-1,1 0 1,-1 1 0,1-1-1,0 0 1,-1 0-1,1 0 1,0 0-1,-2-2 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3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169 204 1984,'9'0'433,"-4"0"-136,0 0 0,0 0 0,0 1-1,-1-1 1,1 1 0,0 0-1,0 0 1,5 3 0,-2-2-711,2 3 4433,-10-4-3866,-1 0 0,1-1 0,0 1 0,-1 0 1,1-1-1,0 1 0,-1 0 0,1-1 0,-1 1 1,1-1-1,-1 1 0,0-1 0,1 1 1,-1-1-1,1 0 0,-1 1 0,-1 0 0,-33 16 662,5-2-286,21-9-423,1 1 0,0 0 1,0 0-1,0 1 0,1 0 0,0 0 0,-6 10 0,-36 66 885,33-55-884,10-16-110,-1 0 1,1 0-1,-4 19 0,8-26 19,0 0-1,1 0 1,0 0-1,0 0 1,1 1-1,0-1 1,0 0-1,0 0 1,1 0-1,1 8 1,-1-12-10,0 1 0,0-1-1,0 0 1,0 1 0,1-1 0,-1 0 0,1 0 0,-1 0-1,1 0 1,0 0 0,-1 0 0,1 0 0,0-1 0,1 1-1,-1-1 1,0 1 0,0-1 0,0 0 0,1 0 0,-1 0-1,1 0 1,-1 0 0,1-1 0,-1 1 0,1-1 0,-1 1-1,1-1 1,0 0 0,2 0 0,7-1 88,0 1 1,0-2-1,0 0 0,0 0 1,12-5-1,-10 4-2,-1-2 0,0 1 1,0-2-1,-1 1 0,0-2 0,0 0 0,0 0 0,-1-1 0,0 0 0,17-16 0,-21 15-19,1 0 0,-1 0 0,-1-1 0,1 0 0,-2 0 0,1 0 0,-2-1 0,8-21-1,-9 19-18,0 1-1,-2-1 0,1 0 1,-1 0-1,-1-13 0,-1 19-66,1 1 0,-1-1-1,-1 1 1,1 0 0,-1 0-1,0-1 1,0 1 0,-1 0-1,0 1 1,0-1 0,-6-8-1,8 12-15,0 0-1,-1 0 0,1 1 0,-1-1 0,1 1 0,-1-1 0,0 1 0,0 0 0,0-1 0,0 1 0,0 0 0,0 0 0,-4-1 0,6 2 11,-1 0 0,1 0 0,-1 0 0,0 0 0,1 0 0,-1 0 0,1 0 0,-1 0 0,0 0 0,1 0 0,-1 0 0,1 1 0,-1-1 0,1 0-1,-1 0 1,1 1 0,-1-1 0,1 0 0,-2 1 0,2 0-6,-1 0 0,0 0 0,0 0 0,1 0 0,-1 0 0,1 1 0,-1-1 0,1 0 0,-1 0 0,1 0 0,0 0 0,-1 3 0,1 5 42,-1 1-1,2-1 1,-1 0-1,2 1 1,-1-1-1,1 0 1,5 14-1,-4-11 55,6 14 55,2 0 0,0 0-1,2-2 1,22 33 0,-29-48-52,0 0 0,1-1 0,0 0-1,0 0 1,0-1 0,14 10 0,-18-14-28,1-1 0,-1 1 1,1-1-1,0 0 0,0 0 0,0 0 1,0 0-1,1-1 0,-1 1 0,0-1 1,1 0-1,-1-1 0,1 1 0,-1-1 1,1 0-1,-1 0 0,8-1 0,-8 0 5,1-1-1,0 0 1,-1 0 0,1 0-1,-1-1 1,1 1-1,-1-1 1,0 0-1,0 0 1,-1-1-1,1 1 1,-1-1-1,1 0 1,3-6-1,3-5 48,0-1 0,10-27-1,-8 19 15,73-137-688,-83 157 569,-1 1 13,0 0 0,1 0 0,0 1 0,-1-1-1,1 0 1,0 1 0,0-1 0,0 1 0,1 0-1,-1-1 1,1 1 0,-1 0 0,5-2 0,-7 4 7,1 0 0,0 0 0,-1 0 0,1 0 0,-1 0 0,1 0 0,0 0 0,-1 0 0,1 0 0,0 0 0,-1 0 0,1 0 0,0 0 0,-1 1 0,1-1 0,-1 0 0,1 0 0,-1 1 0,1-1 0,-1 0 0,1 1 0,-1-1 0,1 1 0,-1-1 0,1 1 0,-1-1 0,1 1 0,-1-1 0,0 1 1,1-1-1,-1 2 0,10 19 284,-4 2-230,-1 1-1,-1 0 1,-1 0-1,-1 48 0,3 27 88,-5-70 160,0-29-303,0 0-1,0 0 1,0 1-1,0-1 1,0 0-1,0 0 0,0 0 1,1 0-1,-1 0 1,0 0-1,0 0 1,0 0-1,0 1 0,0-1 1,0 0-1,0 0 1,0 0-1,0 0 1,0 0-1,0 0 0,0 0 1,0 0-1,0 0 1,1 0-1,-1 0 1,0 0-1,0 1 0,0-1 1,0 0-1,0 0 1,0 0-1,0 0 1,0 0-1,1 0 0,-1 0 1,0 0-1,0 0 1,0 0-1,0 0 1,0 0-1,0 0 0,0 0 1,1 0-1,-1 0 1,0 0-1,0 0 1,0 0-1,0-1 0,0 1 1,0 0-1,0 0 1,1 0-1,3-2 56,0-4-40,0 0 0,0 1 0,-1-1 0,0-1-1,0 1 1,2-8 0,3-5-26,12-17-38,0 1-1,3 0 0,45-53 1,-66 86 35,5-7-56,0 2 0,0-1 0,16-13 0,-21 20 55,-1 0 0,1 0-1,-1 0 1,1 0 0,0 0 0,0 0-1,-1 0 1,1 1 0,0-1-1,0 1 1,0-1 0,0 1 0,0-1-1,0 1 1,0 0 0,-1 0-1,1 0 1,0 0 0,0 1 0,0-1-1,0 0 1,0 1 0,0-1-1,0 1 1,-1 0 0,1 0 0,0-1-1,2 3 1,-3-2 11,1 0 0,-1 1 0,1-1 1,-1 1-1,1 0 0,-1 0 0,0-1 0,0 1 0,0 0 1,0 0-1,2 4 0,4 26 33,-4-20-6,0 8 50,-1 0 0,0 38 0,-2-38-63,1-1 0,0 0 0,5 19 0,-6-35-15,1-1 0,-1 0 0,1 1 1,0-1-1,0 0 0,0 0 0,0 0 0,0 0 0,0 0 1,0 0-1,1 0 0,-1 0 0,1 0 0,-1-1 0,1 1 1,0-1-1,0 1 0,0-1 0,0 0 0,0 1 0,0-1 1,0 0-1,0 0 0,0-1 0,0 1 0,1 0 0,-1-1 0,0 1 1,1-1-1,-1 0 0,0 0 0,1 0 0,-1 0 0,0 0 1,4-1-1,2 0-24,-1-1-1,0 0 1,0 0 0,0 0 0,0-1-1,-1 0 1,1-1 0,-1 0 0,1 0 0,7-6-1,15-19 19,-14 14 20,0 0 0,0-1 0,18-28 0,39-64-62,-72 143 4,-9 29 56,-1 16 12,9-66-101,-1 6-1,1-1 0,0 1 0,2 0 0,5 34-1,-6-53 82,0 1 0,1-1-1,-1 0 1,1 0 0,-1 1-1,1-1 1,-1 0 0,1 0-1,-1 0 1,1 1 0,0-1-1,0 0 1,0 0 0,0 0-1,-1-1 1,1 1-1,0 0 1,1 0 0,-1 0-1,0-1 1,0 1 0,0 0-1,0-1 1,1 1 0,-1-1-1,0 1 1,0-1 0,1 0-1,-1 0 1,0 0 0,1 1-1,-1-1 1,0 0 0,1-1-1,-1 1 1,0 0 0,0 0-1,1 0 1,-1-1 0,0 1-1,1-1 1,-1 1-1,0-1 1,0 1 0,0-1-1,0 0 1,0 0 0,0 1-1,0-1 1,0 0 0,0 0-1,1-2 1,3-2 44,-1-1 0,0 0 0,0 0 1,-1 0-1,0 0 0,0-1 0,-1 1 0,3-11 0,12-63 45,-15 70-71,13-81 114,4-150 0,-19 235-160,1-23-3,-2 0 0,-8-50 0,9 78 7,0 0 1,-1 0-1,1-1 1,0 1-1,-1 0 1,1 0-1,-1 0 0,1 0 1,-1 0-1,-1-2 1,2 3 2,0 0 1,-1 0-1,1 0 1,0-1 0,0 1-1,0 0 1,0 0-1,-1 0 1,1 0-1,0 0 1,0 0 0,-1 0-1,1 0 1,0 0-1,0 0 1,0 0-1,-1 0 1,1 0 0,0 0-1,0 0 1,-1 0-1,1 0 1,0 0-1,0 0 1,0 0 0,-1 0-1,1 0 1,0 0-1,0 0 1,0 0 0,-1 0-1,1 1 1,-1 0-13,0 0 0,0 0 0,0 0 0,0 1 0,0-1 0,1 0 0,-1 1 0,0-1 0,1 1 1,-1-1-1,1 1 0,0-1 0,-1 1 0,1 1 0,-1 13 132,0 0 0,1 0 0,1-1 1,0 1-1,7 30 0,-2-25-34,0 1-1,2-1 1,16 33 0,-18-43-94,0 0 1,0 0-1,2-1 0,-1 1 1,1-2-1,1 1 0,-1-1 0,2-1 1,-1 0-1,1 0 0,0-1 1,12 7-1,-8-7-541,1-1 1,-1 0-1,1-1 1,26 5-1,-26-7-388,0-1-1,1-1 0,0 0 1,-1-1-1,1-1 1,-1 0-1,1-1 1,22-7-1,45-20-4975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34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3968,'0'-1'103,"-1"0"0,1 0 0,-1 0 0,1 0 0,0 0 0,-1 0 0,1 0 0,0 0 0,0 0 0,0 0 0,0 0 0,0-1 0,6-11 5726,-3 16-4624,0 11-962,-3-14-107,72 411 4626,-55-307-4004,8 58 340,-14-82-668,-5-50 123,1 52 0,3-110 631,-3 5-1128,18-39 0,-22 55-102,1 0 0,0 0 0,1 1 0,-1-1 0,1 1 1,1 0-1,-1 1 0,1-1 0,9-6 0,-3 3-92,1 1-1,0 0 1,1 1-1,-1 0 0,22-6 1,-29 11 96,1 0 1,-1 1-1,1 0 0,-1 0 1,1 1-1,0 0 0,-1 0 1,1 0-1,0 1 1,-1 0-1,1 1 0,-1-1 1,1 1-1,10 5 0,-11-5 67,-1 1 0,1 0 0,0 0 0,-1 1 0,0-1 0,0 1 0,0 1-1,0-1 1,-1 1 0,1-1 0,-1 1 0,-1 0 0,1 1 0,-1-1 0,1 1 0,-1 0-1,-1-1 1,1 1 0,-1 0 0,2 8 0,1 10 184,0-1 0,-2 1 1,0 0-1,-2 0 0,-2 29 0,1-46-123,-1 0 1,-1 0-1,1 0 0,-1 0 0,-1 0 0,1 0 0,-1-1 1,0 1-1,-7 9 0,7-12-24,0 0 0,-1 0 1,1 0-1,-1-1 0,0 1 0,-1-1 1,1 0-1,0 0 0,-1 0 0,0-1 1,0 1-1,0-1 0,0-1 0,-7 3 1,-1-1 7,-1-1 0,1-1 1,0 0-1,-1-1 1,1 0-1,-22-3 1,-81-20-1044,43 2-3230,65 17 1924,28-6-6396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36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3552,'0'-2'339,"1"0"0,-1 0 0,1 0 0,0 1 0,0-1 0,0 0 0,0 0 0,0 0 0,0 1 0,0-1 0,1 0 0,-1 1 0,0 0 0,5-4 1693,-5 5-1912,0 1 0,0 0 0,-1 0 0,1 0 0,0-1 0,0 1 0,-1 0 0,1 0-1,-1 0 1,1 0 0,0 2 0,-1-2-28,5 12 451,-1 0 0,-1 0-1,0 1 1,-1-1 0,2 27 0,-2-8-61,3 43 120,-4-57-187,-1-9 317,5-19-119,7-13-722,0 0 1,1 1-1,2 0 0,0 1 1,1 1-1,1 0 0,28-25 1,-40 41 104,-1 0 0,1 0 0,0 1 0,0-1-1,0 1 1,1 0 0,-1 0 0,11-3 0,-14 5 23,1 1 0,-1-1 0,1 1 0,-1 0 1,1 0-1,-1 0 0,1 0 0,-1 0 0,1 1 0,-1-1 0,1 1 0,-1-1 0,1 1 0,-1 0 0,0 0 0,1 0 1,-1 0-1,0 1 0,0-1 0,0 0 0,0 1 0,0 0 0,3 2 0,-2 0 50,0 0 1,0 0-1,0 0 0,0 0 1,-1 1-1,0-1 0,1 1 0,-2 0 1,1-1-1,0 1 0,-1 0 1,1 8-1,0 5 122,-1 1 0,-1 20 0,0-15 175,0-23-302,1-1-21,6 0-35,-1-1 0,1 0 0,-1 0 0,1-1 0,-1 0 0,0 0 0,0 0 0,7-5 0,51-30-197,-31 17 28,-24 15 128,-1-1 43,1 1 0,1 0 1,-1 0-1,1 1 0,0 0 0,17-3 0,-25 7 34,-1-1 0,1 2 1,-1-1-1,1 0 0,-1 0 1,0 0-1,1 1 0,-1-1 0,1 1 1,-1-1-1,0 1 0,1-1 1,-1 1-1,0 0 0,0 0 1,0 0-1,1-1 0,-1 1 1,0 0-1,0 0 0,0 1 0,0-1 1,0 0-1,-1 0 0,1 0 1,0 1-1,-1-1 0,1 0 1,-1 1-1,1 1 0,2 5 231,0 1 0,-1 0 0,3 14 0,-4-15-108,3 55 345,-3-47-428,3 7 98,-4-15-107,0-7-47,-1 0 1,1 1-1,0-1 0,0 0 1,0 0-1,0 0 0,0 1 0,1-1 1,-1 0-1,0 0 0,1 0 1,0 3-1,5-1 68,-4-2-89,1-1 0,-1 1 0,0-1-1,1 0 1,-1 0 0,1 0 0,-1 0 0,0-1 0,1 1 0,-1 0 0,0-1-1,1 0 1,2-1 0,3 0 9,-1 0-15,1 0-1,-1 0 1,0-1-1,0 0 1,-1-1 0,1 0-1,9-6 1,9-6 10,-14 10-12,0-1-1,0-1 1,-1 1 0,0-2-1,-1 1 1,0-1 0,15-20-1,-15 19-19,-7 8-15,0 0 0,0 0 0,0 0 0,-1 1 1,1-2-1,-1 1 0,1 0 0,-1 0 0,0 0 0,1-4 0,-2 31 13,-1-15-21,1 0 1,0 0 0,1 0-1,0 0 1,2 12-1,-2-19 42,0 0 0,0 0 0,1 0-1,-1 0 1,1 0 0,-1 0 0,1 0 0,0-1-1,0 1 1,0-1 0,0 1 0,1-1-1,-1 0 1,1 0 0,-1 0 0,1 0 0,0 0-1,0-1 1,0 1 0,6 1 0,-2-1 28,0 0 0,1 0 0,-1-1 0,1 0 0,-1-1 0,1 0 1,-1 0-1,1 0 0,-1-1 0,1 0 0,-1-1 0,1 1 0,-1-1 0,0-1 1,13-5-1,0-2-63,-1-1 0,0-1 1,-1 0-1,20-18 0,-22 15-42,19-21 0,-24 24 60,-1 1-1,2 0 1,-1 0-1,15-9 0,-25 20 20,-1-1 0,0 1 0,1 0 0,-1-1 0,0 1 0,1 0 0,-1 0 0,1-1 0,-1 1 0,0 0 0,1 0 0,-1 0 0,1-1 0,-1 1 0,1 0 0,-1 0 0,1 0 0,-1 0-1,1 0 1,-1 0 0,1 0 0,-1 0 0,0 0 0,1 0 0,-1 0 0,1 0 0,-1 0 0,1 1 0,-1-1 0,1 0 0,-1 0 0,1 0 0,-1 1 0,0-1 0,1 0 0,-1 0 0,0 1 0,1-1 0,-1 0 0,0 1-1,1-1 1,-1 1 0,0-1 0,1 0 0,-1 1 0,0-1 0,0 1 0,0-1 0,0 0 0,1 1 0,-1 0 0,1 4 6,-1-1 0,1 1 1,-1 0-1,0 7 0,0 2 83,1-7-91,1 1 1,-1-1 0,-1 1 0,0 0 0,0-1 0,0 1-1,-1-1 1,-2 11 0,2-11 154,3-7 16,5-6-107,1-5-147,0 0 0,0 0 0,1 0 0,12-10 0,-19 19 73,0 0 0,1 0-1,-1 0 1,1 0-1,-1 0 1,1 1 0,0-1-1,0 1 1,-1 0 0,1 0-1,0 0 1,0 0-1,0 0 1,0 1 0,1-1-1,-1 1 1,0 0-1,0 0 1,0 0 0,0 1-1,0-1 1,0 0-1,0 1 1,0 0 0,5 2-1,0 0 14,9 4-7,0 1 1,0 1 0,-1 0-1,0 1 1,-1 0-1,21 19 1,-29-22-486,-3-3-100,1 0-1,-1 1 0,0 0 1,4 6-1,-7-10 58,0 1-1,-1 0 1,1 0 0,0 0-1,0 0 1,-1 0-1,1 0 1,-1 0 0,0 0-1,0 0 1,1 0 0,-1 0-1,-1 1 1,1-1 0,0 0-1,-1 3 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36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47 8640,'-67'-42'3200,"39"42"-2496,0-5-192,23 5-1664,1 5 512,22-1-1120,15 1-2624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37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2720,'-33'4'16762,"111"28"-15475,-40-17-1128,65 35 0,74 49-340,-111-64 421,1-4 1339,-76-24-1713,-25 14 237,2 2 0,1 1 0,-36 36 0,27-24 125,-152 136-148,149-134-2330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1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6 494 2816,'-1'0'39,"1"0"1,0 0-1,-1 1 0,1-1 0,-1 0 1,1 1-1,0-1 0,-1 0 1,1 1-1,0-1 0,0 1 1,-1-1-1,1 1 0,0-1 1,0 1-1,0-1 0,0 1 0,-1-1 1,1 0-1,0 1 0,0-1 1,0 1-1,0-1 0,0 1 1,0-1-1,0 1 0,0-1 1,0 1-1,1-1 0,-1 1 0,0 0 1,1 1 95,0 0-1,1-1 1,-1 1 0,0 0 0,1-1-1,-1 0 1,4 3 0,-1 0 72,0-1 1,1 1-1,-1-1 1,1 0-1,0-1 1,0 1-1,0-1 1,0 0-1,0 0 1,1 0-1,-1-1 1,0 0-1,1 0 1,-1 0-1,1-1 1,0 1-1,-1-1 1,1-1 0,-1 1-1,1-1 1,-1 0-1,1 0 1,-1-1-1,0 1 1,0-1-1,1-1 1,-1 1-1,-1-1 1,1 1-1,0-1 1,-1-1-1,8-6 1,0 0 65,-1-2 0,0 1 0,-1-2 1,0 1-1,-1-1 0,7-15 1,41-88 848,-52 105-1032,3-9 105,-1-1 0,-1 0 1,0 0-1,4-41 0,-3-86-104,-7 146-310,1 4-42,40 102 138,-33-85 101,40 95 529,-43-100-376,-1 1 0,-1-1 0,0 1 0,-1-1 0,-1 1-1,0 0 1,-1 0 0,-1-1 0,0 1 0,-1 0 0,0 0 0,-6 15-1,8-29-95,0 0-1,0 0 1,-1 0-1,1 0 0,0 0 1,-1 0-1,1 0 0,-1 0 1,1 0-1,-1 0 0,0 0 1,1-1-1,-1 1 0,0 0 1,1 0-1,-1-1 1,0 1-1,0 0 0,0-1 1,0 1-1,1-1 0,-1 1 1,0-1-1,0 1 0,0-1 1,0 0-1,0 0 0,0 1 1,0-1-1,0 0 1,-1 0-1,1 0 0,0 0 1,0 0-1,0 0 0,0 0 1,0 0-1,0-1 0,0 1 1,0 0-1,0-1 1,0 1-1,0-1 0,0 1 1,0-1-1,1 1 0,-1-1 1,0 1-1,0-1 0,0 0 1,0 0-1,-42-43 61,-3-3-206,44 45-25,-1 0 1,1 0-1,-1 0 0,1 0 0,0-1 1,0 1-1,0-1 0,0 0 0,1 1 1,-3-5-1,24 16-675,-2-1 860,0 0 0,0-1 0,0-1 0,1-1 0,0-1-1,0 0 1,1-1 0,-1-2 0,0 0 0,1 0 0,-1-2 0,1-1 0,-1 0 0,0-1-1,0-1 1,0-1 0,26-11 0,-23 7 112,0 0 0,38-26-1,-49 28-149,-1 0-1,-1-1 1,0 0-1,0-1 0,-1 0 1,0-1-1,9-12 0,0 1-8,-15 19 9,1 0 1,-1-1-1,1 1 0,-1-1 1,0 0-1,0 0 0,-1 0 0,1 0 1,0 0-1,-1 0 0,0 0 1,0 0-1,2-7 0,-3 9-75,-6 6-218,4-2 311,0 1 0,0 0-1,0 0 1,0 0 0,1 1 0,0-1 0,-1 0 0,2 0 0,-2 5-1,-5 20-290,6-21 277,1-1-1,-1 0 1,1 0-1,0 1 1,1-1-1,0 0 0,2 9 1,-2-12-61,10 35 195,-8-33-112,0-1 1,1 0-1,0 0 0,5 7 1,-8-12-3,0 1-1,1-1 1,-1 1 0,0-1 0,0 0 0,0 0 0,0 1-1,0-1 1,1 0 0,-1 0 0,0 0 0,0 0 0,0-1-1,1 1 1,-1 0 0,0 0 0,0-1 0,0 1 0,0-1-1,0 1 1,0-1 0,2 0 0,26-15 74,-25 13-54,58-36 1,80-48 203,-126 79-342,23-9 0,-20 8 76,-17 7-6,1 1-1,0-1 1,0 1-1,0 0 1,0 0-1,5-1 1,14-4-408,-21 6 373,5 10 53,-6-7 21,-1 1-1,1-1 1,-1 0 0,0 1 0,0-1-1,0 0 1,0 0 0,0 0-1,-4 6 1,-19 26 161,7-13-311,12-15 172,-2 1 0,1-1 0,-1-1 1,-14 12-1,13-12 32,1 0-1,0 1 1,0 0 0,-7 9 0,9-11-48,58-27-299,-40 18 201,0 1-1,1 0 0,-1 0 1,1 2-1,-1 0 0,1 0 1,22 2-1,-31 0 62,0-1 1,0 1-1,0 0 1,0 1-1,0-1 0,0 1 1,0 0-1,0 0 0,-1 0 1,1 1-1,-1 0 1,0 0-1,0 0 0,0 0 1,0 1-1,0-1 0,-1 1 1,1 0-1,-1 0 0,0 0 1,0 1-1,-1-1 1,1 1-1,-1-1 0,0 1 1,0 0-1,-1 0 0,1 0 1,-1 0-1,0 0 1,-1 0-1,1 0 0,-1 0 1,0 1-1,0-1 0,-1 0 1,0 6-1,-2 2 77,0 1-1,-1-1 1,-1 1 0,0-1-1,-1-1 1,0 1 0,-1-1-1,0 0 1,-1 0-1,0-1 1,-1 0 0,0-1-1,-20 18 1,11-14 29,1 0 1,-2-1-1,0-1 0,0-1 0,-1 0 1,-1-2-1,-38 13 0,48-19-40,0 0 0,-1-1 0,1 0-1,-15-1 1,21 0-83,0-1 0,-1-1 1,1 1-1,0-1 0,-1 0 0,1 0 0,0-1 1,0 0-1,0 1 0,-9-6 0,13 7-4,1-1 0,0 1-1,-1 0 1,1 0-1,0 0 1,-1 0 0,1-1-1,0 1 1,0 0-1,-1 0 1,1-1 0,0 1-1,0 0 1,-1-1-1,1 1 1,0 0-1,0 0 1,0-1 0,0 1-1,-1 0 1,1-1-1,0 1 1,0-1 0,0 1-1,0 0 1,0-1-1,0 1 1,0 0 0,0-1-1,0 1 1,0 0-1,0-1 1,1 0-3,0 0 1,-1 0-1,1 0 0,-1 0 1,1 0-1,0 1 0,0-1 1,-1 0-1,1 1 0,0-1 1,1 0-1,27-13-227,-28 14 250,95-30-116,9-4 95,-64 17 7,70-40 1,31-34 89,-88 56-21,81-42 181,-5 3 148,-119 67-277,-1 0 0,0-1 1,0 0-1,-1 0 0,11-12 1,-18 18-87,0 0 1,-1 0-1,1 0 1,-1-1-1,1 1 1,-1 0-1,0-1 1,0 1-1,0-1 1,0 1-1,0-1 0,-1 1 1,1-1-1,-1 0 1,1 1-1,-1-1 1,0 0-1,0 1 1,0-1-1,-1 0 1,1 1-1,-1-1 1,1 1-1,-1-1 1,0 1-1,0-1 1,0 1-1,0-1 1,0 1-1,-3-4 1,1 2-28,0 1 0,0-1 0,0 1 0,-1 0 1,1 0-1,-1 0 0,0 1 0,1-1 1,-1 1-1,0 0 0,0 0 0,-8-2 0,5 2-25,0 1-1,1-1 1,-1 1-1,0 1 1,1 0-1,-1 0 1,0 0 0,-8 2-1,8-1 7,-1 0 1,0 1-1,1 0 0,-1 1 1,1 0-1,0 0 0,0 0 1,0 1-1,0 0 0,1 0 1,0 1-1,0 0 0,0 0 1,0 1-1,-7 9 0,11-13 40,0 1-1,0 0 1,0-1-1,1 1 0,0 0 1,-1 0-1,1 0 1,0 0-1,0 0 0,1 1 1,-1-1-1,1 0 0,-1 0 1,1 1-1,0-1 1,1 6-1,0-4 4,1-1-1,-1 0 1,1 0-1,0 0 1,0 0 0,0 0-1,0 0 1,1-1-1,-1 1 1,1-1 0,0 0-1,5 4 1,4 4 40,0-1 0,1-1 1,1 0-1,27 13 0,62 21-84,-79-34-664,1-1 0,40 7-1,-57-14 69,-1 0-1,0 0 0,0 0 1,0-1-1,0-1 0,0 1 0,1-1 1,-1 0-1,0-1 0,0 1 1,-1-1-1,1-1 0,13-5 1,-4-5-4812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1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22 7232,'-114'-21'2656,"86"28"-2048,9-7-192,15 5-1248,-1-2 352,14 3-1088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2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75 643 3232,'0'-1'71,"1"1"1,-1-1-1,0 0 0,0 1 1,1-1-1,-1 1 1,0-1-1,12-8 5171,-12 9-5125,-1-1 1,1 1-1,-1 0 0,1-1 0,-1 1 1,1 0-1,-1 0 0,1 0 0,-1-1 0,1 1 1,-1 0-1,0 0 0,1 0 0,-1 0 1,1 0-1,-1 0 0,0 0 0,1 0 1,-1 0-1,1 0 0,-1 0 0,1 1 1,-1-1-1,0 0 0,1 0 0,-1 0 1,0 1-1,-17 12 306,10-7-44,5-4-354,-1 0 0,1 0 0,0 1-1,0 0 1,0-1 0,0 1 0,1 0 0,-1 1-1,1-1 1,-1 0 0,1 1 0,0-1 0,1 1-1,-1 0 1,0 0 0,1-1 0,0 1 0,0 0-1,0 0 1,1 0 0,-1 0 0,1 0 0,0 0-1,0 0 1,0 1 0,1-1 0,-1 0 0,1 0-1,0 0 1,0-1 0,1 1 0,-1 0 0,1 0-1,0-1 1,0 1 0,0-1 0,0 1 0,0-1-1,6 6 1,-5-7 28,-1 1-1,1-1 0,-1 0 1,1 0-1,0 0 1,0-1-1,0 1 0,0 0 1,0-1-1,1 0 1,-1 0-1,0 0 0,6 1 1,-7-2-3,1 0 1,-1 0-1,0 0 1,1 0-1,-1-1 1,1 1-1,-1-1 1,0 1-1,1-1 1,-1 0 0,0 0-1,0 0 1,0 0-1,0 0 1,0-1-1,0 1 1,0 0-1,0-1 1,3-3-1,0 1 25,-1-1 0,0 0 0,0-1 0,0 1 0,-1-1 0,0 1 0,4-10 0,-5 11-53,-1 0 1,-1 0 0,1 0-1,0-1 1,-1 1 0,0 0 0,0 0-1,0 0 1,0 0 0,-1 0-1,0 0 1,0 0 0,-1-5-1,0 2-48,-1 1 0,0 0 0,1 0 0,-6-8 0,7 13-11,0-1 0,-1 0 0,1 1 0,0-1 0,0 1 0,-1 0 1,1-1-1,-1 1 0,1 0 0,-1 0 0,1 0 0,-1 0 0,0 0 0,1 0 0,-1 0 0,0 0 0,0 1 0,0-1 0,0 1 0,-1-1 0,2 1 18,1 0-1,0 0 1,0 0 0,0 0 0,0 0 0,-1 0-1,1 0 1,0 0 0,0 0 0,0 0 0,0 0-1,-1 0 1,1 0 0,0 0 0,0 0-1,0 0 1,0 0 0,-1 0 0,1 0 0,0 0-1,0 0 1,0 0 0,0 0 0,-1 0 0,1 1-1,0-1 1,0 0 0,0 0 0,0 0 0,0 0-1,0 0 1,-1 0 0,1 1 0,0-1-1,0 0 1,0 0 0,0 0 0,0 0 0,0 0-1,0 1 1,0-1 0,0 0 0,0 0 0,0 1-1,6 6-179,-3-5 207,-1-1 0,0 1 1,1-1-1,-1 0 0,1 1 1,-1-1-1,6 1 1,-2-2 86,0 0 1,1 0-1,-1-1 1,0 0-1,0 0 1,1-1 0,-1 1-1,0-1 1,0-1-1,-1 1 1,1-1 0,0 0-1,8-6 1,-1-1 101,-1 1 1,0-2-1,0 1 0,14-20 1,-11 10-101,-1 0 1,0-1 0,10-24-1,28-71 236,-39 85-182,21-53 30,36-77 22,-66 154-199,-1 0 0,-1 0 0,4-14 0,-6 21-14,0 0-1,1 0 0,-1 0 0,0 0 1,0-1-1,0 1 0,0 0 0,0 0 1,0 0-1,0-1 0,0 1 0,0 0 1,0 0-1,1 0 0,-1-1 0,0 1 1,0 0-1,0 0 0,0-1 0,-1 1 0,1 0 1,0 0-1,0 0 0,0-1 0,0 1 1,0 0-1,0 0 0,0 0 0,0-1 1,0 1-1,0 0 0,-1 0 0,1 0 1,0 0-1,0-1 0,0 1 0,0 0 1,0 0-1,-1 0 0,1 0 0,0 0 1,0 0-1,0-1 0,-1 1 0,1 0 0,-1 1-13,1-1 0,-1 0 0,1 1 0,-1-1-1,0 1 1,1-1 0,0 1 0,-1-1 0,1 1-1,-1-1 1,1 1 0,-1-1 0,1 1-1,0 0 1,0-1 0,-1 2 0,-13 37-88,2 1 1,2 0 0,-7 64-1,10-65 72,-30 209 298,-59 293 167,89-512-347,-21 67 509,24-86-435,0 0 0,-1 0 1,0 0-1,0-1 0,-1 0 0,0 0 1,-8 8-1,13-16-141,0 0 0,1 0 1,-1-1-1,0 1 0,0 0 1,1-1-1,-1 1 0,0-1 1,0 1-1,0-1 0,0 1 1,0-1-1,0 0 1,0 1-1,0-1 0,0 0 1,1 0-1,-1 0 0,0 1 1,0-1-1,0 0 0,0 0 1,0-1-1,0 1 0,0 0 1,0 0-1,0 0 0,0-1 1,0 1-1,0 0 0,0-1 1,0 1-1,-1-2 0,0 1-10,0-1-1,0 1 0,1-1 0,-1 0 1,0 0-1,1 1 0,-1-1 1,1 0-1,0-1 0,0 1 0,0 0 1,-1-3-1,0-2-59,0 0 1,1 1-1,0-1 0,1 0 1,-1 0-1,1 0 1,2-13-1,1 2-53,9-32 0,-8 37 76,1 0-1,1 0 1,0 1 0,1-1 0,0 1 0,1 1-1,0-1 1,1 1 0,0 1 0,1 0 0,0 0-1,1 1 1,-1 0 0,2 0 0,22-11 0,-14 9-43,2 1 1,0 0-1,0 2 1,0 1-1,1 1 1,0 1-1,0 0 1,40-1-1,-51 6-438,-1 0-1,1 1 0,-1 0 0,0 0 0,22 7 0,-20-4-1223,0 1 0,18 10 0,12 8-1672,4-5-283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20 859 2912,'-2'1'253,"1"-1"-188,0 0-1,0 0 1,1 0 0,-1 0 0,0 0 0,0 0 0,1 0 0,-1 0 0,0 0-1,0 0 1,1 0 0,-1 0 0,0 0 0,0-1 0,1 1 0,-1 0 0,0-1-1,1 1 1,-1 0 0,0-1 0,0 0 0,21 2 2841,9 1-1608,1 0 0,41-4 0,-60 1-1199,-1-1 1,1 0 0,0 0 0,0-1 0,-1-1-1,0 0 1,0 0 0,0-1 0,0 0 0,-1-1 0,1 0-1,-1 0 1,-1-1 0,0-1 0,0 1 0,0-1-1,-1 0 1,0-1 0,0 0 0,7-14 0,5-10-287,-23 46 121,0-1 1,-3 22-1,-1 3 215,-28 144 549,19-81-489,-3 21 193,-16 69 374,28-141 888,30-139-1584,-4-23-33,22-93-158,-16 125-38,39-87 0,-48 132 120,3 1 0,1 1 0,1 1 0,42-51 0,-58 79 41,0 0-1,1 1 0,-1-1 1,1 1-1,0 1 0,7-5 0,-11 7-5,0 1 0,0-1 0,0 1 0,0-1 0,0 1 0,0-1 0,0 1 0,1 0 0,-1-1 0,0 1 0,0 0 0,0 0-1,1 0 1,-1 0 0,0 0 0,0 0 0,1 0 0,-1 0 0,0 0 0,0 1 0,0-1 0,1 1 0,-1-1 0,0 1 0,0-1-1,0 1 1,0-1 0,0 1 0,0 0 0,0 0 0,0-1 0,0 1 0,0 0 0,-1 0 0,1 0 0,0 0 0,0 1-1,2 4 23,0 0-1,-1 0 0,0-1 1,0 1-1,-1 1 0,1-1 1,-1 0-1,-1 0 0,1 0 1,-1 1-1,-1 7 0,0 0 39,0 1 0,-2-2-1,0 1 1,-5 15-1,3-15 83,-1-2 0,0 1 0,0-1 0,-2 0 0,1 0 0,-2-1 0,1 0 0,-1 0 0,-1-1 0,0 0 0,-14 9 0,20-16-90,0 0 0,0 0 0,-1 0 0,0-1 0,1 0-1,-1 0 1,0 0 0,0 0 0,0-1 0,0 0 0,0 0 0,-10 0-1,15-1-74,0 0-1,0 1 0,0-1 1,-1 0-1,1 0 0,0 0 1,0 0-1,-1 0 0,1 0 1,0 0-1,0 0 1,-1 0-1,1 0 0,0 0 1,-1 0-1,1 0 0,0-1 1,0 1-1,0 0 0,-1 0 1,1 0-1,0 0 0,0 0 1,-1 0-1,1-1 0,0 1 1,0 0-1,0 0 0,-1 0 1,1 0-1,0-1 0,0 1 1,0 0-1,0 0 0,0-1 1,0 1-1,-1 0 0,1 0 1,0 0-1,0-1 1,0 1-1,0-1 0,0 1-13,1-1 0,-1 1 0,0-1 0,1 1 0,-1-1 0,0 1 0,1-1 0,-1 1 0,1 0 0,-1-1 0,1 1 0,-1-1 0,1 1 0,-1 0 0,1 0 0,-1-1 0,2 1 0,20-7-216,0 1 0,1 1 0,34-2 0,-20 2 254,22-3-116,150-24 51,-1-17 118,-95 19 852,-117 32-810,0-1-1,1 1 1,-1 1-1,1-1 1,-1 0 0,-3 5-1,-32 29-185,0-1 1,26-25 63,0 1-1,1 1 1,0 0-1,1 1 1,-16 25-1,25-35 6,1 0-1,0 0 1,0 0-1,0 1 1,0-1 0,1 0-1,-1 1 1,1-1-1,0 0 1,0 0-1,0 1 1,0-1-1,2 5 1,-2-7 28,0 0 0,0 0 1,0 0-1,1 0 0,-1 0 1,0 0-1,1-1 0,-1 1 1,1 0-1,-1 0 0,1 0 1,-1 0-1,1 0 1,0-1-1,-1 1 0,1 0 1,0-1-1,-1 1 0,1 0 1,0-1-1,0 1 0,0-1 1,0 1-1,0-1 0,0 1 1,0-1-1,0 0 0,0 0 1,0 1-1,0-1 0,0 0 1,0 0-1,0 0 1,0 0-1,0 0 0,0 0 1,0 0-1,0-1 0,0 1 1,-1 0-1,1 0 0,0-1 1,0 1-1,0-1 0,0 1 1,1-2-1,7-2 34,-1-2-1,1 1 1,-2-1 0,1 0-1,-1-1 1,0 0-1,0 0 1,0 0 0,9-16-1,-6 8 37,0-2 0,-2 1 0,1-1-1,6-23 1,-1-6-158,-14 40-215,-4 13 154,0 4 58,0 0 0,1 0 1,1 0-1,0 1 1,0-1-1,1 1 0,1-1 1,1 14-1,-1-23 89,0 0-1,1 0 1,-1 0-1,1 0 0,0 0 1,0-1-1,0 1 1,-1 0-1,2-1 1,-1 1-1,0-1 1,0 1-1,0-1 1,1 1-1,-1-1 1,1 0-1,-1 0 1,1 1-1,2 0 1,-1 0 23,0-1 1,0 0-1,0 1 1,0-1-1,0-1 1,1 1-1,-1 0 1,0-1-1,0 1 1,0-1 0,5 0-1,25-5 25,0-1-1,0-1 1,37-14 0,38-24 58,-85 36-26,-2-1-1,36-21 1,-56 30-121,0 0 0,0 0-1,-1 1 1,1-1 0,0 0 0,-1 0-1,1 0 1,0 0 0,-1 0 0,1 0 0,0-2-1,2 4 2,0 0-1,0-1 1,0 1-1,1 0 1,-1 1-1,0-1 0,-1 1 1,1-1-1,0 1 1,0 0-1,-1 0 1,1 0-1,-1 0 0,1 0 1,-1 1-1,0-1 1,0 1-1,0-1 1,2 5-1,-1-1 38,1 0 0,-1 1 0,0 0 0,0-1 0,-1 1 0,0 0-1,3 14 1,-4-4-82,-1-11 64,0-1 1,1 1 0,2 10-1,3 3 24,-4-13 10,-1 0 0,1 0 1,0 0-1,1-1 0,-1 1 1,1-1-1,5 7 0,-7-10-20,0 0-1,1 0 1,-1 0-1,1 0 0,0 0 1,0-1-1,-1 1 1,1-1-1,0 1 0,0-1 1,0 0-1,1 1 1,-1-1-1,0-1 0,0 1 1,5 1-1,-4-2 14,1 0 0,-1 0 0,1 0 0,-1-1 0,1 1 0,-1-1 0,0 0 0,1 0 0,-1 0 0,0 0 0,4-3 0,27-14 108,0-1 0,45-36 0,-19 13 28,-45 31-128,-1-1 1,0 0-1,-1 0 1,0-2 0,-1 0-1,-1 0 1,0-1-1,15-28 1,2-11 22,25-74-1,-35 84-84,15-36 28,-10 28-205,25-86-1,-46 132 243,0-4 29,1-1 0,1-16 0,-4 25-84,0 1 1,1-1-1,-1 0 1,0 1-1,0-1 1,0 1-1,-1-1 1,1 0-1,0 1 1,-1-1-1,1 1 1,-1-1-1,1 1 1,-1-1-1,0 1 1,1-1-1,-1 1 1,0 0-1,0-1 1,0 1-1,0 0 1,0 0-1,0 0 1,-3-2-1,3 2 4,0 1 0,0 0-1,0 0 1,0-1-1,0 1 1,0 0 0,1 0-1,-1 0 1,0 0-1,0 0 1,0 0 0,0 1-1,0-1 1,0 0-1,0 0 1,0 1 0,1-1-1,-3 1 1,-16 11-109,10-5 68,-2 0 49,0 0 0,1 1 0,0 0 0,1 0-1,0 1 1,0 1 0,1-1 0,0 1 0,0 1 0,-8 15-1,-3 12-52,-26 71-1,24-53 53,11-32 31,-74 211-88,77-210 85,2-9-17,0 0 0,2 0 0,-4 29 0,7-41 23,0-1 0,0 1 0,0-1 1,0 1-1,1-1 0,-1 1 0,1-1 0,0 0 0,0 1 0,0-1 0,0 0 0,1 1 0,0-1 0,-1 0 1,1 0-1,0 0 0,0-1 0,0 1 0,1 0 0,-1-1 0,1 1 0,0-1 0,3 3 0,-2-3 21,1 0 0,0 0 0,-1 0 0,1 0 0,0-1 0,0 0 0,0 0 0,0 0 0,0 0 0,8-1 0,5 0 67,28-5 1,-29 3-130,21-3 69,67-16 1,-92 17 11,0 0 1,0-1-1,-1 0 1,0-1-1,0 0 0,0-1 1,-1-1-1,17-13 1,-27 19-79,1 1 1,-1-1 0,1 1 0,0-1-1,0 1 1,0 0 0,0 0-1,0 0 1,0 0 0,0 0 0,0 0-1,4-1 1,-7 4-5,0-1-1,0 1 1,1-1-1,-1 1 1,0-1-1,0 1 1,1 0 0,-1-1-1,0 4 1,0-3-15,-3 13-70,-6 29 0,9-39 125,1-1 0,0 0 0,0 1 0,0-1 0,1 0 0,-1 0 0,1 1 0,0-1 0,0 0 0,1 0 0,-1 0 0,1 0 0,0 0 0,0 0 0,0 0 0,0-1 0,1 1 0,5 5 0,-6-8 10,0-1 0,-1 1 1,1-1-1,0 0 0,0 1 0,0-1 1,0 0-1,0 0 0,0 0 0,0-1 1,0 1-1,0 0 0,-1-1 0,1 1 1,0-1-1,3-1 0,-2 1-3,11-4 26,-1-1 1,24-14-1,8-4-176,-23 14 129,36-23 0,-53 29-38,5-2 116,-9 5-69,-1 1-13,0 0 0,0 0 0,0 0 0,0 0 0,0-1 0,0 1-1,0 0 1,0 0 0,0 0 0,0 0 0,0 0 0,0 0 0,0 0 0,0 0 0,0-1 0,0 1 0,0 0-1,0 0 1,0 0 0,0 0 0,0 0 0,0 0 0,0 0 0,0 0 0,0 0 0,0 0 0,0-1 0,0 1-1,0 0 1,1 0 0,-1 0 0,0 0 0,0 0 0,0 0 0,0 0 0,0 0 0,0 0 0,0 0 0,0 0 0,0 0-1,1 0 1,-1 0 0,0 0 0,0 0 0,0 0 0,0 0 0,0 0 0,0 0 0,0 0 0,0 0 0,1 0-1,-1 0 1,0 0 3,0 1-1,0-1 1,0 0-1,0 0 1,0 1-1,0-1 1,0 0-1,0 1 1,0-1-1,0 0 1,0 0-1,-1 1 1,1-1-1,0 0 1,0 0-1,0 1 1,0-1-1,0 0 1,-1 0-1,1 1 1,0-1-1,0 0 1,0 0-1,-1 0 1,1 1-1,0-1 1,0 0-1,-1 0 1,1 0-1,-19 16 120,1 0 0,1 2 0,-29 37 0,34-39-188,7-10-8,1 0 0,-1 0 1,-5 11-1,9-15 61,1 0 0,-1 0 1,0 0-1,1 0 1,-1 0-1,1 0 0,0 0 1,-1 0-1,1 1 0,0-1 1,0 0-1,1 0 1,-1 0-1,0 0 0,1 0 1,-1 0-1,2 3 0,-2-4 19,1 0 0,-1 0 0,1 0 0,-1-1 0,1 1 1,0 0-1,-1-1 0,1 1 0,0 0 0,-1-1 0,1 1 0,0-1 0,0 1 0,-1-1 0,1 1 0,0-1 0,0 0 0,0 1 0,0-1 0,-1 0 0,1 0 0,0 1 0,0-1 0,0 0 0,0 0 0,0 0 0,0 0 0,1-1 0,3 1 7,0-1 0,0 0-1,-1 0 1,8-3 0,-5 1-15,274-90-19,-245 83 37,1-1 0,-2-1 0,58-29-1,-79 33 18,0 0-1,-1-1 0,-1 0 0,1-1 0,-1-1 0,-1 1 0,0-2 0,-1 0 0,0 0 0,-1-1 0,15-25 0,9-37-110,43-139 0,-30 78 16,-30 87 55,-1 0 0,-3 0-1,11-90 1,-23 137-12,0 0 1,1 0-1,-2 0 1,1 0-1,0 0 0,0 0 1,-1 0-1,1 0 0,-1-3 1,1 5 10,-1 0 0,1-1 1,0 1-1,0 0 0,0 0 1,0-1-1,-1 1 0,1 0 1,0 0-1,0 0 0,0-1 1,-1 1-1,1 0 0,0 0 1,0 0-1,-1 0 0,1 0 1,0-1-1,0 1 0,-1 0 1,1 0-1,0 0 0,0 0 1,-1 0-1,1 0 0,-1 0 1,1 0-7,-1 0 0,0 1-1,0-1 1,1 0 0,-1 1 0,0-1 0,0 0 0,1 1-1,-1-1 1,0 1 0,1-1 0,-1 1 0,0 1 0,-13 13-65,0 1 0,1 1 0,1 0 0,1 1 0,0 1 1,2-1-1,0 1 0,-11 35 0,1 13 120,-13 89 0,22-99-104,-51 237 534,57-271-422,0 0 0,1 1 0,2-1 0,0 1 0,2-1 0,0 1 0,2-1 0,0 0 0,7 24 0,-8-40-24,1 0 0,-1 0 0,1 0 0,1 0 0,-1-1 0,5 7 0,-6-11-18,-1 0 0,1 0 0,0 0 0,-1 0 0,1-1 0,0 1 0,0-1 0,0 1 0,0-1 0,0 0 0,0 0 0,0 0 0,1 0 1,-1 0-1,0 0 0,1-1 0,-1 1 0,0-1 0,1 1 0,-1-1 0,1 0 0,2 0 0,9-2 32,0-1 0,0 0 1,0 0-1,24-10 0,52-29 134,-53 24-208,5-3 149,75-50 0,-109 65-96,0 0 1,-1-1-1,0 1 1,8-10-1,-13 13-15,0 1-1,-1-1 1,1 1-1,0-1 0,-1 0 1,0 1-1,1-1 1,-1 0-1,0 0 1,-1 0-1,1 0 1,0 0-1,-1 0 1,0 0-1,1 0 1,-1 0-1,-1-4 1,1 6-22,0 0 0,0 0 1,-1-1-1,1 1 1,-1 0-1,1 0 0,-1 0 1,1 0-1,-1 0 0,0 0 1,1 0-1,-1 0 1,0 0-1,0 1 0,0-1 1,1 0-1,-1 0 0,0 1 1,-2-2-1,0 1 5,1 0 0,-1 0 1,1 0-1,-1 0 0,1 1 0,-1-1 0,0 1 0,-3 0 0,-2 0-34,0 0-1,0 1 1,1 0-1,-1 1 1,-9 2-1,7 0 51,1-1-1,0 1 1,0 1-1,1 0 1,-1 0-1,1 1 1,-8 6-1,13-9 22,1-1-1,0 0 0,0 0 1,0 1-1,0-1 1,1 1-1,-1-1 0,1 1 1,-1 0-1,1 0 1,-2 5-1,3-6-3,0 1-1,0-1 1,0 0-1,0 0 1,0 0-1,0 1 1,1-1-1,-1 0 1,0 0-1,1 0 1,0 0-1,0 0 1,-1 0-1,1 0 1,1 0-1,-1 0 1,0 0-1,3 2 1,2 4 15,1-2 0,0 1 0,0-1 0,1 0 0,14 9 0,46 20 170,-57-30-303,0-1-1,1 0 0,-1 0 1,1-1-1,0-1 1,0 0-1,0-1 0,0 0 1,16-1-1,-19-1-1026,0 0 1,0 0-1,0-1 1,0 0-1,-1-1 1,1 0-1,13-7 0,-7 5-4754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31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 2656,'7'0'6753,"-35"1"-5858,18 1-694,0 1 0,0 0 0,1 0 0,-1 1 0,1 1 0,-15 8 0,-9 6 210,6-5-309,0 2-1,1 1 0,-34 28 1,56-42-111,1 0 1,0 0 0,0 0 0,0 1 0,1-1 0,-1 1 0,1 0-1,0 0 1,0 0 0,-2 8 0,3-10 38,1-1-1,-1 1 0,1 0 1,0 0-1,0 0 1,-1 0-1,2 0 1,-1 0-1,0 0 1,0 0-1,1-1 1,-1 1-1,0 0 1,1 0-1,0 0 1,0-1-1,-1 1 1,1 0-1,0-1 1,0 1-1,0 0 1,1-1-1,-1 1 1,0-1-1,1 0 1,-1 1-1,3 0 1,-2 0 30,0-1 0,0 0 1,1 0-1,-1 0 0,1 0 1,-1-1-1,1 1 0,-1 0 0,1-1 1,0 0-1,-1 0 0,1 0 1,-1 0-1,1 0 0,0 0 1,-1 0-1,1-1 0,-1 0 1,1 1-1,-1-1 0,1 0 1,-1 0-1,1 0 0,-1-1 1,2-1-1,9-4 155,-1-1 0,-1-1 1,14-12-1,-19 16-143,12-13 52,0-1 1,26-36 0,5-6-232,-44 54-43,0 0-900,-5 7 1031,0 0 0,0 0 0,1 0 0,-1 1 0,0-1 0,0 0 0,0 0 0,1 0 0,-1 0 0,0 0 0,0 0 0,0 0 0,1 0 0,-1 1 0,0-1 0,0 0 0,0 0 0,0 0 0,0 0 0,1 1 0,-1-1 0,0 0 0,0 0 0,0 0-1,0 1 1,0-1 0,0 0 0,0 0 0,0 0 0,0 1 0,0-1 0,0 0 0,0 0 0,0 0 0,0 1 0,0-1 0,0 0 0,0 1 0,1 5-46,0 1 0,0 0 0,-1 0 0,0 10 0,0-13 107,-1 1 0,1-1-1,0 0 1,0 1-1,1-1 1,-1 0 0,1 0-1,0 1 1,0-1 0,1 0-1,-1 0 1,1 0 0,0 0-1,0 0 1,4 5 0,-2-4 46,1 1 0,1-1 0,-1 0 0,1-1 1,0 1-1,0-1 0,0 0 0,0-1 0,1 1 1,-1-1-1,1 0 0,0-1 0,0 0 0,13 2 1,-8-2 69,1 0-1,-1-1 1,1-1 0,-1 0 0,1-1 0,-1-1 0,25-5 0,31-15-3266,-35 10-824,-18 8-574,-2 4 1466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5:47.25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3038 2144,'41'-16'2133,"81"-12"966,-76 19-2572,-19 4 22,1 0 1,36 0 0,-51 5-504,0 2 1,-1 0 0,1 0 0,17 7-1,20 3 25,1-5 235,75 0 1,52-11 88,-110-1-1,80-16 1,-55 10 97,-47 7-344,-9 0-145,226-17-11,-215 24 131,0 1 0,64 15 0,-76-12-82,-9-4 44,1 0 0,50-4 0,-27 0-52,349 4 319,-367-4-297,49-9-1,-49 4-100,50 0-1,-66 6 38,28-1 69,0 3 0,57 9 0,-6 8-108,97 34 0,-170-46 128,-1-1 0,1-2 0,43 4 0,70-7-77,-83-2-29,73 8 1,-58 1 25,72-1 0,21-2-5,177-10 191,-283 2-193,-1-2 0,61-14 0,-48 3 146,-56 13-149,0 1-1,21-10 1,0 1-7,62-20 82,55-14 24,-117 36-196,-8 2 166,32-5 0,128-24-256,-160 32 138,-18 3 49,0 0 0,-1 0 1,1-1-1,-1 0 0,7-2 0,-8 3 1,0 0-1,0 0 1,1 1-1,-1-1 1,0 1-1,1 0 1,-1 1-1,5 0 1,5 0 25,13 0-129,-17-1 27,-1 1-1,0-1 1,1-1 0,11-1 0,-19 0-43,0 1 1,0-1-1,-1 0 1,1 0-1,0 0 1,-1 0-1,0-1 1,1 1-1,0-3 1,0-1-75,0 0 0,-1 0 0,0 0 0,0-11 0,2-7 156,-1 9-6,-1-1 1,-2-29-1,0 30 23,1 0 0,0 0 1,4-23-1,50-249 19,-51 269 48,-1 0-1,-1-19 0,0 20 26,0 0-1,4-20 1,3-2-47,16-58 2,-22 87-3,0 1 1,0-1 0,0 0 0,-2 0 0,1 0-1,-2-19 1,-14-62 174,4 29-103,4 8-24,0-62-1,7-166 1971,-1 269-1961,0 1 1,-6-24-1,4 23-28,1 0-1,-2-26 0,1-472 1366,6 354-352,-10-26-370,2 139-565,-2 1 1,-13-50 0,13 72-280,2 5 388,-6-32-1,10 44-504,1 1-1,-1 0 0,1-1 0,0 1 0,0 0 0,0 0 1,1-1-1,-1 1 0,1 0 0,0-1 0,0 1 0,0 0 0,0 0 1,0 0-1,4-6 0,13-9-2748,3-17-2469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7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30 6560,'-47'-21'2432,"52"21"-1888,0 0-160,4-5-544,2 1 0,3 4-224,5 0 224,4 4-3008,5 1 1728,-4-10-1184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7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25 180 7296,'-24'-21'2720,"38"12"-2112,29-15-192,-9 12 224,8-9-448,29-5 480,46 1-384,16 8-64,0 4-128,-14 10-992,12 3 480,7 0-5888,-15-5 3456,-15 1 992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49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145 105 2144,'-17'-25'1376,"11"17"1351,6 8-2662,0-1-1,0 1 1,0-1 0,0 1 0,0 0 0,-1-1 0,1 1 0,0 0 0,0-1 0,0 1 0,-1-1 0,1 1 0,0 0 0,-1 0-1,1-1 1,0 1 0,-1 0 0,1-1 0,0 1 0,-1 0 0,1 0 0,0 0 0,-1 0 0,1-1 0,-1 1 0,1 0 0,0 0-1,-1 0 1,1 0 0,-1 0 0,1 0 0,-1 0 0,1 0 0,0 0 0,-1 0 0,1 0 0,-1 0 0,1 0 0,0 0 0,-1 1 0,1-1-1,-1 0 1,1 0 0,0 0 0,-1 1 0,1-1 0,0 0 0,-1 0 0,1 1 0,0-1 0,-1 0 0,1 1 0,0-1 0,0 0-1,-1 1 1,-2 3 140,0 0 0,0 0 0,1 0 0,-1 0 0,1 1 0,-3 7 0,-3 6 435,5-12-509,-11 20 583,1 1 0,1 1 0,-17 57 0,28-77-642,0 0 1,0 0 0,1 0-1,0 14 1,1-18-8,-1 0 0,1 0 0,0 1-1,0-1 1,0 0 0,0 0 0,1 0 0,0 0 0,0 0 0,4 5 0,-5-8-38,-1 0 0,1 0 0,1 0-1,-1 0 1,0 0 0,0 0 0,0 0 0,0 0 0,1-1 0,-1 1 0,0 0 0,1-1 0,-1 0 0,1 1-1,-1-1 1,0 1 0,1-1 0,-1 0 0,1 0 0,-1 0 0,1 0 0,-1 0 0,1 0 0,-1-1-1,0 1 1,1 0 0,-1-1 0,1 1 0,-1-1 0,0 1 0,1-1 0,1-1 0,5-2 43,0-1 0,0-1 0,14-12 0,-13 11-1,69-62 53,-65 57-71,-1-1 0,-1-1 0,19-29-1,-20 29 56,3-6 23,-13 23-209,0-1 0,0 1 0,1 0 0,-1-1 0,1 1 0,-1 0 0,1-1-1,0 1 1,0-1 0,0 1 0,0-1 0,0 0 0,1 1 0,-1-1 0,1 0 0,2 3 0,0 1 101,1 0 1,0-1-1,0 1 1,0-1-1,1 0 1,6 5-1,-5-5 31,1 0 0,0-1 0,0 1 0,1-2 0,-1 1 0,1-1 0,0 0 0,0-1 0,0 0 0,0-1 0,0 1 0,1-2 0,-1 1 0,0-1 0,11-2 0,-15 1 27,12-1 99,-1-1-1,1-1 1,21-7 0,-33 9-154,-1 0 1,1 0 0,-1-1-1,0 1 1,0-1 0,0 0-1,0 0 1,0 0 0,0-1-1,-1 1 1,0-1 0,0 0-1,0 0 1,0 0 0,4-9-1,-5 8-7,0-1-1,0 1 1,0-1-1,-1 1 1,0-1-1,0 0 1,0 1-1,-1-1 1,0 0-1,0 0 1,0 1-1,-1-1 0,0 0 1,0 1-1,-1-1 1,1 1-1,-1-1 1,0 1-1,0 0 1,-1-1-1,0 1 1,-5-7-1,5 7-37,0 2-71,1-1 0,-1 0-1,1 0 1,0 0 0,0 0-1,0 0 1,1 0 0,-1-1-1,0-5 1,12 10-687,-3 3 703,0-1 0,0 1 0,12 6 0,-11-5 101,0 0 0,15 5 0,26 4-44,0-2 0,0-2 0,1-3-1,61 1 1,148-7 904,-258 0-862,16-1 510,-16 1-501,-1 0-1,0 0 0,1 0 0,-1 0 1,1 0-1,-1 0 0,0 0 1,1-1-1,-1 1 0,1 0 0,-1 0 1,0 0-1,1-1 0,-1 1 0,0 0 1,1 0-1,-1-1 0,0 1 1,1 0-1,-1 0 0,0-1 0,0 1 1,1 0-1,-1-1 0,0 1 0,0-1 1,0 1-1,1 0 0,-1-1 0,0 0 1,0 1-27,0 0-1,-1 0 1,1-1 0,0 1 0,0 0-1,0 0 1,-1-1 0,1 1 0,0 0 0,-1 0-1,1-1 1,0 1 0,0 0 0,-1 0 0,1 0-1,0 0 1,-1 0 0,1 0 0,0-1 0,-1 1-1,1 0 1,0 0 0,-1 0 0,1 0 0,0 0-1,-1 0 1,0 0 0,-14 1-6,11-1 22,-11 0-42,1 2-1,-1-1 1,0 2-1,0 0 1,-22 8 0,6 1 29,-42 23 0,63-30-21,0 1 0,1 0-1,0 0 1,0 1 0,0 0-1,1 1 1,0 0 0,0 0-1,1 1 1,0 0 0,1 0-1,0 1 1,-7 13 0,12-21 22,1-1 0,-1 1 1,1-1-1,-1 0 1,1 1-1,0-1 0,-1 1 1,1-1-1,0 1 0,0-1 1,0 1-1,0-1 0,0 1 1,0-1-1,1 1 0,-1-1 1,0 1-1,1-1 1,-1 1-1,1-1 0,0 0 1,-1 1-1,2 1 0,0-2 3,-1 0 0,0 0 0,1 0 0,-1 0 0,1 0 0,-1 0 0,1-1 0,-1 1 0,1 0-1,-1-1 1,1 1 0,0-1 0,-1 0 0,1 1 0,0-1 0,0 0 0,-1 0 0,1 0 0,0 0-1,3-1 1,10-1 69,0-1-1,1-1 0,-1 0 1,-1-1-1,1-1 0,-1 0 0,15-9 1,-18 9-50,-1-1 1,0 0 0,-1 0 0,0-1 0,0 0-1,0-1 1,-1 0 0,-1 0 0,12-18-1,-10 5-51,-8 21 11,-1 1-1,0-1 1,1 0-1,-1 1 1,0-1-1,0 0 1,0 1-1,0-1 1,0 0-1,1 1 1,-1-1-1,0 0 1,0 1-1,-1-1 1,1 0-1,0 1 1,0-1-1,0 0 1,0 1-1,-1-1 1,1 0-1,0 1 1,0-1-1,-1 1 1,1-1-1,-1 0 1,1 1-1,0-1 1,-1 1-1,0-1 1,1 1-5,-1 0 1,1 0 0,0 0-1,-1 0 1,1-1 0,-1 1-1,1 0 1,0 0 0,-1 0-1,1 1 1,0-1 0,-1 0-1,1 0 1,0 0 0,-1 0-1,1 0 1,0 0 0,-1 0-1,1 1 1,0-1 0,-1 0-1,1 0 1,0 0 0,0 1 0,-1-1-1,1 0 1,-1 1 0,-6 11-297,1 14-37,6-22 326,0 0 0,0 0 0,0-1 0,1 1 0,-1 0 0,1-1 0,0 1 0,0-1 0,1 1 0,-1-1 0,1 1 0,0-1-1,-1 0 1,1 0 0,1 0 0,2 4 0,1 0 75,1 0-1,0-1 1,0 1-1,0-1 1,11 6-1,-11-7 38,0-2 0,0 1-1,1-1 1,-1 0 0,0-1 0,1 1-1,0-2 1,0 1 0,0-1 0,-1 0-1,10 0 1,-11-2-64,0 1-1,1-1 1,-1 0 0,0 0-1,0 0 1,0-1-1,0 0 1,0 0 0,0-1-1,-1 0 1,1 0-1,-1 0 1,0-1-1,9-7 1,-5 3 22,0 0 0,-1-1 1,0 0-1,0-1 0,-1 0 0,-1 0 0,0-1 1,8-17-1,0-15-11,5-14-236,-22 71 61,1 0 0,1 1 0,0-1 0,0 1 0,4 26 0,-2 3 142,1 8 44,-2-48 0,1 0 1,0 0 0,0 0-1,0 0 1,0 0-1,1-1 1,-1 1 0,1 0-1,4 6 1,-5-10-32,0 0 0,0 0 0,0 0 0,0 1 0,0-1 0,0 0 0,-1 0 0,1 0 0,0 0 0,0-1 0,0 1 0,0 0 0,0 0 0,0 0 0,0-1 0,0 1 0,-1 0 0,1-1 0,0 1 0,1-2 0,4-2-8,-1-1-1,1 0 0,-1 0 1,0-1-1,-1 1 0,1-1 1,3-7-1,4-5 23,38-55-260,-32 45-181,42-50 1,-59 76 383,0 1 0,1 0 0,-1 0 0,0 1 0,0-1 1,1 0-1,-1 0 0,0 1 0,1-1 0,-1 1 0,1-1 0,-1 1 0,1-1 1,-1 1-1,1 0 0,-1 0 0,1 0 0,-1 0 0,1 0 0,-1 0 0,1 0 1,-1 0-1,1 1 0,-1-1 0,1 0 0,-1 1 0,2 1 0,4 1 2,0 0-1,0 1 1,0 0-1,6 6 1,-10-7 37,11 5-16,0 0 1,0 0 0,1-1 0,0-1-1,26 6 1,13 7 105,-41-14-40,0-1 1,0 0 0,1 0-1,-1-1 1,1-1-1,0-1 1,0 0-1,22-1 1,-33 0-20,0-1 0,0 1 0,0-1 0,0 1 0,0-1-1,0 0 1,0 0 0,0-1 0,0 1 0,-1-1 0,1 1 0,-1-1 0,1 0 0,-1 0 0,1 0-1,-1 0 1,0 0 0,0 0 0,0-1 0,0 1 0,-1-1 0,1 0 0,-1 1 0,1-1 0,-1 0-1,0 0 1,0 0 0,0 0 0,-1 0 0,2-4 0,-1-5-40,-1 0 1,0 0-1,-1 1 1,-4-22-1,5 29-35,-1-1-1,-1 1 1,1 0-1,-1 0 1,1 0-1,-1 0 1,-1 0-1,1 1 1,0-1 0,-1 1-1,0-1 1,1 1-1,-1 0 1,-1 0-1,1 0 1,-5-3-1,6 5 3,0 0 0,0 0 1,-1 0-1,1 1 0,0-1 0,0 1 0,-1-1 0,1 1 0,-1 0 0,1 0 0,0 0 0,-1 0 0,1 0 0,0 0 0,-1 1 0,1-1 0,0 1 0,0 0 0,-1 0 1,1-1-1,0 2 0,0-1 0,0 0 0,-3 2 0,0 1-10,0-1 0,1 1 0,-1 0 0,1 0 0,0 0 0,0 1 0,0 0 0,-4 8 0,1-2 152,2 0 1,-1 1-1,2-1 0,-1 1 0,-4 22 0,8-28-27,0 0-1,1 0 1,0 1-1,0-1 1,0 0 0,1 0-1,0 0 1,0 0 0,0 0-1,1 0 1,0-1-1,0 1 1,0 0 0,5 7-1,6 6 42,0 0 0,1-1 0,2 0 0,30 28 0,-40-41-160,0-1-1,0 0 0,0 0 0,1-1 0,-1 1 1,1-1-1,0-1 0,0 1 0,0-1 0,0-1 1,0 1-1,0-1 0,1 0 0,-1-1 0,0 0 1,1 0-1,9-2 0,10-2-1749,0-2 0,0 0 1,32-13-1,-57 18 1590,12-4-946,-2 0 1,17-8-1,-15 4-1897,21-18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53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1063 3072,'0'0'50,"0"0"0,1 2 853,0-2-853,-1 0 0,0 0 1,0 0-1,0 0 0,0 0 0,0 0 0,0 0 0,1 0 1,-1 0-1,0 0 0,0 0 0,0 0 0,0 0 0,0 0 1,1 0-1,-1 0 0,5-2 1003,1 0-371,0 0-1,-1-1 0,1 0 0,-1 0 1,9-6-1,-1-3-252,0 0-1,-1 0 0,-1-1 1,0-1-1,0 0 1,11-20-1,40-96 594,-47 95-520,-6 16-262,10-36 0,-46 135 213,-59 209 507,28-51-72,9-34-299,42-174-433,6-22 39,-1 0-1,0 0 0,-6 14 0,4-18 138,3-9-211,1-12-115,34-162 73,-30 159-83,15-59-129,35-97 0,-41 142 9,2 0 1,1 1-1,1 0 0,2 2 0,28-36 1,-38 57 103,0-1 0,1 1 0,1 1-1,-1 0 1,1 0 0,20-11 0,-22 16-11,-1-1 0,1 1-1,0 1 1,0 0 0,0 0-1,0 1 1,0 0-1,1 0 1,-1 1 0,16 0-1,-20 1 51,0 1-1,0 0 0,0 0 0,-1 0 1,1 0-1,0 1 0,-1 0 1,1 0-1,-1 0 0,1 1 0,-1-1 1,0 1-1,0 0 0,0 0 0,-1 1 1,1-1-1,-1 1 0,0-1 0,0 1 1,0 0-1,0 0 0,3 8 0,-3-7 22,-1 1 0,1 0 0,-1 0 0,0 0 0,-1 1 0,0-1 0,0 0 0,0 1 0,-1-1 0,1 0 0,-1 1 0,-1-1-1,0 0 1,0 1 0,0-1 0,-4 12 0,1-9 38,0-1 0,-1 0 0,1 0 0,-2-1 1,1 0-1,-1 1 0,0-2 0,-1 1 0,1-1 0,-1 0 0,-1 0 0,1-1 0,-1 0 0,0 0 0,0-1 1,0 0-1,-1 0 0,-11 2 0,7-2 7,0 0-1,0-1 1,0-1 0,-1 0 0,1-1 0,-1-1-1,1 0 1,-1-1 0,1 0 0,0-1 0,-24-6-1,35 7-135,0 1 1,0-1-1,1 0 0,-1 0 0,0 0 0,1 0 0,-1 0 0,1 0 0,-1-1 0,1 1 1,0 0-1,-2-2 0,3 2 30,-1 1 1,1-1-1,0 1 0,0 0 1,-1-1-1,1 1 0,0-1 1,0 1-1,0-1 0,0 1 1,-1 0-1,1-1 0,0 1 1,0-1-1,0 1 0,0-1 1,0 1-1,0-1 0,0 1 1,1-1-1,-1 1 0,0-1 1,0 1-1,0 0 0,0-1 1,0 1-1,1-1 0,-1 1 1,0-1-1,0 1 0,1 0 1,-1-1-1,0 1 0,1 0 1,-1-1-1,0 1 0,1 0 1,-1-1-1,1 1 0,-1 0 1,0 0-1,1 0 0,-1-1 1,1 1-1,-1 0 0,1 0 1,0 0-1,13-5-92,1 1 0,0 0-1,0 1 1,27-2 0,64 4-105,-59 2 138,-20-1 56,58 0 71,117-14-1,-9-22 223,-164 29-177,0-2-1,-1-1 0,-1-1 0,43-24 1,-61 29-25,0 0-1,-1 0 1,0-1 0,0 0 0,11-13 0,-16 17-37,-1 0 0,1 0 0,-1-1 1,0 1-1,0-1 0,0 1 0,0-1 0,-1 0 0,1 0 1,-1 1-1,0-1 0,0 0 0,-1 0 0,1 0 0,-1 0 0,0 0 1,-1-8-1,1 11-40,0 0 1,0 0-1,0 0 1,-1-1 0,1 1-1,0 0 1,-1 0-1,1 0 1,-1 0-1,1 0 1,-1 0 0,0 0-1,1 0 1,-1 1-1,0-1 1,0 0 0,1 0-1,-1 0 1,0 1-1,0-1 1,0 0-1,0 1 1,-2-1 0,2 0-6,-1 1 0,0-1 0,0 1 0,0 0 0,0 0 0,0 0 0,0 0 0,0 0 0,0 1 0,0-1 0,0 1 0,-3 0 0,-4 3-48,0 0 0,0 0 0,0 1 0,-10 8 0,-2 2-22,2 1 0,0 0 0,-31 37 0,24-22 36,-36 59 0,56-80 35,0 1 0,-7 18 0,11-24 17,1 0 0,-1-1 1,1 1-1,0 0 0,1 0 0,-1 0 0,1 0 0,0 0 1,0 5-1,1-9 6,-1 0 0,1 0 0,-1 0 0,1-1 0,-1 1 0,1 0 0,-1 0 0,1-1 0,-1 1 0,1 0 0,0 0 0,0-1 1,-1 1-1,1-1 0,0 1 0,0-1 0,0 1 0,-1-1 0,1 1 0,0-1 0,0 0 0,0 0 0,0 1 0,0-1 0,0 0 0,0 0 0,0 0 0,0 0 0,0 0 1,0 0-1,0 0 0,1-1 0,4 1 41,0 0 1,-1-1-1,13-3 1,-4-1-29,0-1 0,0 0 0,0-1 0,-1-1 0,0 0 0,0-1 0,-1 0 0,19-18 0,-12 7 11,0 0 1,-1-2-1,27-44 0,-39 57-88,-1 0 1,0 0 0,0-1-1,2-10 1,-7 18-210,-4 8 122,-4 11-44,5-10 171,1 1 1,-1 0-1,2 0 0,-1 0 1,1 0-1,0 0 1,1 0-1,0 0 0,0 0 1,1 0-1,0 0 1,0 0-1,1 0 0,0 0 1,0 0-1,1 0 1,0-1-1,4 8 0,-5-12 48,1 0-1,-1 0 0,1 0 1,0-1-1,0 1 0,0-1 1,0 0-1,0 0 0,1 0 0,-1 0 1,0 0-1,1-1 0,0 0 1,-1 1-1,1-1 0,5 0 1,0 1 9,0-1 1,1 0 0,-1 0-1,0-1 1,18-2 0,-9-2-38,0 0 0,-1-1 0,29-13 1,49-28-120,-24 10 292,-55 28-109,1 0-1,-1-1 1,-1-1 0,0-1-1,0 0 1,-1-1 0,19-19-1,-30 26-116,-6 4-19,-7 6-42,-58 49-227,60-48 322,2 1 0,-1 0 0,1 0 0,0 1 0,1 0 0,-1 0 0,-3 9 0,5-9-18,0 1 0,1-1 0,0 0 0,1 1 0,0 0 0,0 0 0,1-1 0,0 13-1,1-19 47,0 1-1,0-1 0,1 1 1,-1 0-1,1-1 0,0 1 0,-1-1 1,1 1-1,0-1 0,1 1 1,-1-1-1,0 0 0,1 0 0,-1 1 1,1-1-1,0 0 0,-1 0 1,1-1-1,0 1 0,0 0 0,1-1 1,-1 1-1,0-1 0,0 0 0,1 1 1,-1-1-1,1 0 0,-1 0 1,1-1-1,-1 1 0,1-1 0,3 1 1,4 0 22,1 0 1,-1-1-1,1 0 0,-1-1 1,19-3-1,0 0-52,5-1 12,1-2 0,35-11 0,-51 13 50,0-2-1,-1-1 1,0 0-1,-1-1 1,24-17 0,-29 17-38,0-2 1,-1 1-1,0-2 1,-1 1 0,0-1-1,-1-1 1,0 0-1,10-21 1,2-12-206,21-61 0,-19 42-4,58-179-131,-52 152 243,-28 88 69,7-19-57,-1 0 0,-2 0 0,0 0 0,3-35 0,-8 58 71,0 0 0,0-1 1,0 1-1,0 0 0,0 0 1,0 0-1,0 0 0,0 0 1,0 0-1,0 0 0,0 0 1,0-1-1,0 1 0,0 0 1,0 0-1,0 0 0,0 0 1,0 0-1,0 0 0,0 0 1,0 0-1,0 0 0,0-1 1,0 1-1,0 0 0,0 0 1,0 0-1,0 0 1,0 0-1,-1 0 0,1 0 1,0 0-1,0 0 0,0 0 1,0 0-1,0-1 0,0 1 1,0 0-1,0 0 0,0 0 1,0 0-1,-1 0 0,1 0 1,0 0-1,0 0 0,0 0 1,0 0-1,0 0 0,0 0 1,0 0-1,0 0 0,-1 0 1,1 0-1,0 0 0,-6 6-147,-5 13 47,-13 45 245,-21 91 0,-3 69 555,10-35-317,30-158-273,-38 147 443,42-165-389,2-10-59,1 1 1,-1 0-1,1 0 0,0 1 1,0-1-1,0 5 0,10-22 58,-3 6-159,4-8-70,-1-1-1,-1 0 1,0-1-1,5-16 1,14-29-227,-12 31 134,-6 12 45,1 0 0,18-26 1,-24 39 75,1 1 1,0-1-1,0 1 1,0 0-1,0 1 1,1 0 0,0-1-1,0 2 1,0-1-1,0 1 1,10-4-1,-12 5 15,0 1 0,0 0 0,0 0 0,0 0 0,0 1-1,0-1 1,0 1 0,0 0 0,0 0 0,0 0 0,0 1-1,5 0 1,-7 0 28,0 0 0,0 0 0,0 0 0,0 0 0,0 0 0,0 0 0,0 1 0,0-1-1,0 0 1,-1 1 0,1 0 0,-1-1 0,1 1 0,-1 0 0,1 0 0,-1 0 0,0 0 0,0 0 0,0 0-1,0 0 1,0 0 0,-1 0 0,1 3 0,0-2 29,-1 1 0,0-1 0,0 1 1,0-1-1,0 1 0,-1-1 0,1 1 0,-1-1 0,0 1 0,0-1 0,-1 0 1,1 0-1,0 1 0,-1-1 0,0 0 0,-4 5 0,-3 5 129,-1-1 0,-15 14 0,17-18-105,1-1-1,-1-1 1,0 1 0,0-1-1,-1-1 1,0 1-1,0-2 1,0 1-1,0-1 1,-1-1-1,-17 5 1,27-8-70,-1 0 1,1 0-1,-1 1 0,1-1 1,-1 0-1,1 0 0,-1 0 1,1 0-1,-1 1 0,1-1 1,0 0-1,-1 1 0,1-1 1,-1 0-1,1 1 1,0-1-1,-1 0 0,1 1 1,0-1-1,0 1 0,-1-1 1,1 0-1,0 1 0,0-1 1,-1 1-1,1-1 0,0 1 1,0-1-1,0 1 0,0-1 1,0 1-1,0-1 0,0 1 1,0-1-1,0 1 0,0-1 1,0 1-1,0-1 0,0 1 1,0-1-1,0 1 0,1-1 1,-1 1-1,0-1 1,0 0-1,1 1 0,-1-1 1,0 1-1,0-1 0,1 1 1,16 21-416,-10-16 440,1 0 0,-1 0 0,2 0 0,-1-1 0,0-1 0,1 1 0,0-1 1,0-1-1,0 1 0,1-2 0,-1 1 0,1-1 0,11 1 0,14-1 114,1 0-1,44-5 1,-54 1-124,1 1 15,-1-2-1,-1-1 0,43-12 1,-56 13 25,0-2 1,0 1 0,-1-1-1,1-1 1,-2 0-1,1-1 1,-1 0 0,1 0-1,15-17 1,-21 17-56,0 0 0,-1 0-1,0 0 1,-1 0 0,1-1 0,-1 1 0,-1-1 0,0 0 0,0 0 0,0 0 0,-1 0 0,0 0 0,-1 0 0,0-1 0,0 1 0,0 0-1,-3-9 1,3 15-5,0 0-1,-1 0 0,1 1 1,-1-1-1,0 0 0,1 0 1,-1 1-1,0-1 0,0 0 1,0 1-1,0-1 0,-1 1 1,-1-3-1,2 4 6,0-1 0,0 1-1,0 0 1,0 0 0,0-1 0,0 1-1,0 0 1,0 0 0,0 0 0,0 0 0,0 0-1,0 0 1,0 0 0,0 1 0,0-1-1,0 0 1,0 0 0,0 1 0,1-1-1,-1 1 1,0-1 0,0 1 0,0-1 0,0 1-1,-1 0 1,-10 8-78,0 0 0,0 0 0,1 1 0,-21 23 0,25-25 76,1 1-1,-1 0 0,1 1 1,1-1-1,0 1 0,0 0 0,-5 18 1,9-25 37,1 0 1,-1 0 0,1 0-1,0 0 1,0 0 0,0 0-1,0 0 1,0 0 0,1 0-1,-1 0 1,1 0 0,0 0-1,0 0 1,2 5 0,0-3 28,-1-1 0,1 1-1,0-1 1,0 0 0,1 0 0,-1 0 0,1-1 0,6 6 0,-4-5 4,1 1-1,-1-1 1,1 0-1,0-1 1,0 0-1,0 0 1,1 0 0,-1-1-1,1 0 1,-1 0-1,1-1 1,8 0-1,-4-1-8,-1-1 1,1-1-1,0 0 0,-1 0 0,20-8 0,54-27 147,-49 20-148,-13 6-11,1 0-1,-2-2 1,1-1 0,-2-1-1,0 0 1,-1-2 0,31-32-1,111-164 227,-143 185-286,10-15 13,-2-1 0,-2-1 0,-1-1 0,-3-2 0,-2 0 0,-3-1-1,-1-1 1,-2 0 0,6-63 0,-14 86-26,-4 20-36,0 0 0,0-1 1,0 1-1,-1-1 0,0-12 0,0 20 73,0 0-1,0-1 1,0 1 0,0 0-1,0 0 1,0 0-1,0 0 1,0 0-1,0-1 1,0 1-1,0 0 1,0 0 0,0 0-1,-1 0 1,1 0-1,0 0 1,0-1-1,0 1 1,0 0-1,0 0 1,0 0-1,0 0 1,0 0 0,0 0-1,0 0 1,-1-1-1,1 1 1,0 0-1,0 0 1,0 0-1,0 0 1,0 0-1,0 0 1,-1 0 0,1 0-1,0 0 1,0 0-1,0 0 1,0 0-1,0 0 1,0 0-1,-1 0 1,1 0 0,0 0-1,0 0 1,0 0-1,0 0 1,0 0-1,-1 0 1,1 0-1,0 0 1,0 0-1,0 0 1,0 0 0,0 0-1,0 0 1,-1 0-1,1 0 1,0 1-1,0-1 1,0 0-1,0 0 1,0 0 0,0 0-1,0 0 1,0 0-1,0 1 1,-1-1-1,1 0 1,-7 11-160,-2 9-42,-9 31-1,3-9 203,1-5 49,-33 83 582,28-75-552,3 1 0,1 1-1,3 0 1,2 1 0,1 0 0,3 1-1,2-1 1,5 94 0,0-126-9,0 0 1,1 0-1,0 0 1,2-1-1,0 0 0,0 1 1,2-1-1,0-1 1,16 29-1,-21-41-43,0 0 0,1 1 0,0-1 0,0 0 0,-1 0 0,1 0 0,0 0 0,1 0 0,-1-1 0,0 1 0,0-1 0,1 1 0,-1-1 0,1 0 0,-1 0 0,1 0 0,0 0 0,-1 0 0,1 0 0,0-1 0,0 0-1,-1 1 1,1-1 0,0 0 0,0 0 0,0-1 0,-1 1 0,1-1 0,0 1 0,0-1 0,-1 0 0,1 0 0,-1 0 0,4-1 0,4-4-2,0 0-1,-1-1 1,0 0 0,0-1-1,0 0 1,-1 0-1,0-1 1,0 0 0,-1 0-1,0 0 1,-1-1 0,6-12-1,25-47 5,48-69-1,-82 134-49,-1 0 0,1 1-1,0-1 1,0 1 0,1 0 0,5-5 0,-8 7 15,-1 1 1,1 0 0,0-1 0,0 1-1,-1 0 1,1-1 0,0 1 0,0 0 0,-1 0-1,1-1 1,0 1 0,0 0 0,0 0-1,-1 0 1,1 0 0,0 0 0,0 0 0,1 1-1,-1-1 0,-1 1 0,1-1-1,0 1 1,0-1 0,0 1-1,0 0 1,-1-1 0,1 1 0,0 0-1,-1 0 1,1 0 0,0-1-1,-1 1 1,1 0 0,-1 0-1,0 0 1,1 0 0,0 1-1,0 4 17,1 0 0,-1 0 0,0 0-1,0 0 1,-1 0 0,0 0 0,0 0 0,0 0-1,-2 7 1,-13 56-92,12-54 81,-8 21 117,-1-1 0,-1-1 0,-2 1 0,-1-2 0,-2 0 0,-33 44 0,50-75-64,0 0 0,0-1 0,-1 1 0,1-1 0,-1 1 1,0-1-1,1 1 0,-1-1 0,0 0 0,0 0 0,0 0 1,0 0-1,0 0 0,0 0 0,0 0 0,-2 0 0,3-1-32,0 0 0,-1 0 0,1 0 0,0 0 0,0-1 0,0 1 0,0 0 1,0 0-1,0-1 0,0 1 0,0-1 0,0 1 0,0-1 0,0 1 0,0-1 0,0 0 0,1 1 0,-1-1 0,0 0 0,0 0 0,1 0 0,-1 1 0,0-1 0,1 0 0,-1 0 0,1 0 0,-1 0 0,1 0 0,-1 0 0,1 0 0,-1-2 0,-2-7-61,1-1 0,0 0 0,0 1 1,1-16-1,-3-13-129,4 13-559,14 34 624,8 8 411,-17-12-215,0 0 1,1 0-1,-1 0 0,1-1 1,9 4-1,15 3 137,0-1 1,56 8-1,64-4-32,57-11-110,-116-3-328,-29-3-519,-39 2 165,-20 2 299,1 0 0,-1-1 0,1 0 0,-1 0 0,5-1 0,-7 1 146,-1 1 0,1 0 0,0 0 0,0-1 0,-1 1 0,1-1 0,-1 1 0,1 0 0,0-1 0,-1 1 0,1-1 0,-1 1 0,1-1 0,-1 0 0,1 1 0,-1-1 0,1 0 0,-1 1 0,0-1 0,1 0 0,-1 1 0,0-1 0,0 0 0,0 0 0,1 1 0,-1-1 0,0 0 0,0 0 0,0 1 0,0-1 0,0-1 0,-2-3-1460,1-1-1,-1 1 0,-4-10 1,-7-12-3294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2:53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42 9568,'-14'-9'3520,"28"6"-2720,20-6-256,-1 6 1567,30-6-1279,26 0 576,19 9-832,1 0-256,-4 0-192,8 0-384,1 4 128,-6 1-1152,-8 4 704,-15-2-4319,-23 7 2719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0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 1 2144,'5'3'6862,"-8"5"-4629,-10 11-2625,10-16 1193,-50 58 364,17-21-858,-147 162 1031,112-127-964,-1 2 282,-115 94 0,143-142-379,34-24-221,0 1 0,0 1 0,-14 13 0,70-19 88,-41-1-147,-1 1 0,0 0 0,0 0 0,0 0 0,0 0 0,0 1 0,0-1 0,0 1 0,-1 0 0,1 0 0,0 0-1,-1 1 1,0-1 0,1 1 0,-1 0 0,0 0 0,4 6 0,4 5-16,0 1 0,14 27 0,-23-38 19,12 22 47,69 113 9,-67-115 21,1-2 0,1 0 0,36 34-1,70 50 554,-120-102-454,0 0 0,1-1 0,-1 1 0,1-1 0,0 0 0,5 3 0,-9-6-237,-1 0 0,0 0 0,0 0 0,1 0 0,-1 0 0,0 0 0,1-1 0,-1 1 0,0 0 0,0 0 0,1 0 0,-1 0 0,0 0 1,1 0-1,-1 0 0,0-1 0,0 1 0,1 0 0,-1 0 0,0 0 0,0-1 0,0 1 0,1 0 0,-1 0 0,0 0 0,0-1 0,0 1 0,0 0 0,1-1 0,-1 1 1,0 0-1,0 0 0,0-1 0,0 1 0,0 0 0,0-1 0,0 1 0,0-1 0,3-16-4467,-3 15 4020,3-14-2164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2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77 1984,'-10'-7'838,"10"7"-811,0 0 1,0 0 0,0 0-1,-1-1 1,1 1-1,0 0 1,0 0 0,0 0-1,-1 0 1,1 0-1,0 0 1,0 0-1,0-1 1,-1 1 0,1 0-1,0 0 1,0 0-1,-1 0 1,1 0 0,0 0-1,0 0 1,-1 0-1,1 0 1,0 0 0,0 0-1,-1 1 1,1-1-1,0 0 1,0 0 0,-1 0-1,1 0 1,0 0-1,-1 1 1,-10-1 2676,9 0-2593,0 0 1,0 1-1,0 0 0,0-1 1,0 1-1,0 0 0,0 0 1,0 0-1,1 0 0,-1 0 1,0 1-1,1-1 1,-1 0-1,1 1 0,-1-1 1,1 1-1,0 0 0,0-1 1,-2 4-1,-4 7 591,-10 22 0,14-27-440,-113 229 2970,83-175-2619,23-45-525,1 1 0,1 0 0,0 0 0,1 0 0,-5 25 0,6-16 35,1 1 0,1 0-1,2 0 1,1 0 0,1 0-1,1 1 1,7 41 0,-2-39-139,14 52 247,-15-69-173,-1 0-1,1-1 0,1 0 0,10 16 0,-15-26-52,11 16 73,0 0 0,1-1 0,16 17 0,-25-30-39,0 0-1,0-1 1,1 1-1,-1-1 0,1 1 1,0-1-1,0-1 1,1 1-1,-1-1 1,0 0-1,1 0 0,-1 0 1,1-1-1,0 0 1,-1 0-1,8 0 0,11-3 106,-1-1 0,0-1 0,-1 0-1,1-2 1,30-12 0,-52 17-137,25-8 68,-1-2 0,0-1 0,-1-1 0,0-1 0,-1-1 0,-1-1 0,-1-1 0,0-1 0,-1-1 0,21-26 0,-9 6 63,-2-1 0,-3-2 0,0-1 0,31-73-1,-48 93-120,0-1 0,-2-1 0,-1 1 0,-1-1 0,-1 0 0,-1-1 0,-2 1 0,0-1-1,-1 1 1,-2-1 0,-6-40 0,-11-29-248,15 84 215,-1 0 1,0 0-1,0 0 0,-1 1 0,-1-1 1,-10-13-1,9 14 5,-1 1 0,-1 1 1,0-1-1,0 1 0,0 1 1,-1 0-1,0 0 0,-1 1 1,-20-9-1,13 8-40,-2 1 1,1 1-1,0 0 0,-1 2 1,0 0-1,0 1 0,0 1 1,0 1-1,0 1 0,0 0 1,0 2-1,0 0 0,-35 11 1,45-10 13,1 0 0,0 1 1,0-1-1,0 2 0,1-1 1,-1 2-1,1-1 0,1 1 1,-11 11-1,10-8-510,0 1-1,0 0 1,1 0 0,0 1 0,1 0 0,-6 19 0,0 2-1005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3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1984,'0'0'2096,"7"14"1077,-2 3-2376,-1 1-1,0 1 1,-2-1 0,2 20-1,-4 77 170,-1-55-774,4 211-954,-3-271 693,0 1 1,0-1 0,0 0-1,0 0 1,0 1-1,0-1 1,0 0 0,0 1-1,0-1 1,0 0 0,0 0-1,0 1 1,0-1 0,1 0-1,-1 0 1,0 1-1,0-1 1,0 0 0,0 0-1,0 1 1,0-1 0,1 0-1,-1 0 1,0 0 0,0 1-1,0-1 1,1 0-1,-1 0 1,0 0 0,0 0-1,1 1 1,-1-1 0,0 0-1,0 0 1,1 0 0,-1 0-1,0 0 1,0 0-1,1 0 1,-1 0 0,0 0-1,0 0 1,1 0 0,-1 0-1,0 0 1,1 0 0,-1 0-1,0 0 1,1 0-1,11-6-2667,1-3 971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3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3968,'1'0'172,"0"0"-1,0 1 1,0-1 0,0 0 0,0 1 0,-1-1 0,1 1-1,0-1 1,0 1 0,-1-1 0,1 1 0,0 0-1,-1-1 1,1 1 0,-1 0 0,1 0 0,-1-1-1,1 1 1,-1 0 0,1 0 0,-1 0 0,0 0-1,1-1 1,-1 1 0,0 0 0,0 0 0,0 0-1,0 0 1,0 0 0,0 0 0,0 2 0,-1 28 1663,-28 258 1834,28-238-3411,1-38-548,0 0-1,0 1 1,-2-1-1,-4 25 1,3-31-1833,7 1 678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4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6 135 5568,'-5'-4'2528,"13"-8"-2208,-2 3 1248,8 9-928,5-12 160,9-2-480,10-2-128,1 4-128,3-6 32,-4 10-64,-1-5-384,1 5 224,-4-1-4000,-6 9 2272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9:56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2240,'5'6'7917,"-8"6"-3313,1-5-6197,-111 311 3918,47-86-1301,61-214-887,2 0 0,-3 33-1,6-50 200,3-1-208,30-8-191,0 2 0,1 2 0,0 1 0,0 1 0,43 5 0,-49-2 200,69 8 159,-84-7-89,0 1 0,0 0 0,-1 0 0,1 2 0,12 5-1,-23-9-19,-2 4 135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2560,'0'-1'98,"0"1"-66,0 0-1,0-1 1,0 1-1,0 0 1,0 0 0,0 0-1,0-1 1,0 1-1,0 0 1,0 0-1,0-1 1,0 1 0,0 0-1,0 0 1,0 0-1,0-1 1,0 1 0,0 0-1,0 0 1,0 0-1,0-1 1,0 1 0,1 0-1,-1 0 1,0 0-1,0-1 1,0 1-1,0 0 1,0 0 0,1 0-1,-1 0 1,0 0-1,0-1 1,0 1 0,1 0-1,-1 0 1,2 0 1112,-2-13 3357,1 10-4383,-1 1 0,1 0 0,0-1 1,0 1-1,0 0 0,0 0 0,0-1 1,0 1-1,0 0 0,1 0 0,-1 0 0,1 1 1,-1-1-1,1 0 0,0 1 0,0-1 1,-1 1-1,1-1 0,0 1 0,5-2 1,0-1-153,1 0 1,0 0-1,-1 1 1,2 0 0,10-2-1,-16 4 18,1 1 0,0-1-1,0 1 1,0 0-1,0 0 1,0 0 0,0 1-1,6 1 1,-9-2 29,1 1-1,-1-1 1,1 1 0,-1-1 0,1 1-1,-1 0 1,0-1 0,1 1-1,-1 0 1,0 0 0,0 0 0,1 0-1,-1 0 1,0 1 0,0-1 0,0 0-1,0 0 1,0 1 0,-1-1-1,1 1 1,0-1 0,-1 0 0,1 1-1,0 2 1,0 2 36,-1 1 1,1 0-1,-1 0 0,0-1 0,-1 1 1,0 0-1,0-1 0,0 1 1,-3 8-1,-4 8 189,-13 26 0,12-28-55,-12 28 226,11-22 15,-2-1-1,-19 34 1,28-56-327,-12 22 266,14-25-339,1 0-1,-1 0 0,1 0 0,0 0 0,-1-1 0,1 1 1,0 0-1,-1 0 0,1 0 0,0 0 0,0 0 1,0 0-1,0 0 0,0 0 0,0 0 0,0 0 0,0 0 1,1 0-1,-1 0 0,0 0 0,1 0 0,-1 0 0,0 0 1,2 1-1,-1-2 10,0 0-1,0 1 1,0-1 0,0 0-1,0 0 1,0 1 0,1-1-1,-1 0 1,0 0 0,0 0-1,0 0 1,0-1 0,1 1-1,-1 0 1,0 0 0,0-1-1,0 1 1,2-1 0,4-1 18,58-13 27,-47 10-416,0 1 0,1 0-1,35-1 1,-51 5-119,0 0 0,1 0 1,-1 1-1,0 0 0,0-1 0,0 1 0,0 1 0,5 1 0,6 5-1441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43:25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3392,'-5'0'8282,"12"6"-7369,0 1 0,-1-1 0,7 10 0,27 47-58,-13-17-681,40 52 0,-47-74-67,1 0-1,0-2 0,39 32 0,21 5-18,13 12-5,-42-35 90,-5-4 27,-29-17-145,-5-5 119,0 0-1,14 8 1,-13-9-92,-11-7-75,-1 0 1,1-1-1,-1 1 0,1-1 1,-1 0-1,6 2 0,-8-3 20,0 0 1,1 0-1,-1 0 0,0 0 0,0 0 0,1 0 0,-1 0 0,0 0 0,0 0 0,1 1 0,-1-1 0,0 0 0,0 0 0,0 0 0,1 0 0,-1 0 0,0 1 0,0-1 0,0 0 0,1 0 0,-1 0 0,0 1 0,0-1 0,0 0 0,0 0 0,0 1 0,0-1 1,0 0-1,1 0 0,-1 1 0,0-1 0,0 0 0,0 0 0,0 1 0,-6 10 112,-22 15-342,20-20 430,-44 39-198,-93 86 134,10 19 9,117-129-142,-156 177 413,140-153-2306,15-14-4994,14-19 3871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47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67 2560,'-10'-10'11824,"10"17"-10285,-1-6-1538,1-1 0,0 0-1,0 0 1,0 1 0,0-1 0,0 0-1,0 0 1,0 1 0,0-1 0,0 0-1,0 1 1,0-1 0,0 0 0,0 0 0,0 1-1,0-1 1,0 0 0,0 0 0,1 1-1,-1-1 1,0 0 0,0 0 0,0 1-1,0-1 1,0 0 0,1 0 0,-1 0 0,0 1-1,0-1 1,0 0 0,1 0 0,-1 0-1,0 0 1,0 1 0,1-1 0,-1 0-1,0 0 1,0 0 0,1 0 0,-1 0 0,0 0-1,0 0 1,1 0 0,16-11 364,-13 8-288,0 1 1,0-1-1,0 1 0,0 0 1,0 0-1,8-3 0,154-25 633,-139 25-616,0 2 0,0 0-1,0 2 1,47 4 0,-60-1 28,0 1-1,25 9 1,-1 0 334,-38-12-504,0 0-1,1 0 0,-1 0 1,0 0-1,0 1 0,1-1 1,-1 0-1,0 0 0,1 0 1,-1 0-1,0 0 0,0 0 1,1 0-1,-1 0 0,0 0 1,0 0-1,1 0 0,-1 0 1,0 0-1,1 0 0,-1 0 1,0 0-1,0-1 0,1 1 1,-1 0-1,0 0 0,0 0 1,1 0-1,-1 0 0,0-1 1,0 1-1,0 0 0,1 0 1,-1 0-1,0-1 0,0 1 1,0 0-1,0 0 0,0-1 1,1 1-1,-1 0 0,0 0 1,0-1-1,0 1 1,0 0-1,0 0 0,0-1 1,0 1-1,0 0 0,0-1 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4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4736,'2'-2'814,"-1"1"-406,0 0-1,0 0 0,0 1 1,0-1-1,0 0 0,0 1 1,0-1-1,1 1 0,-1-1 1,0 1-1,0 0 0,0-1 1,1 1-1,1 0 0,5-3 402,8-2 250,0 1 0,0 1 0,0 0 1,27-1-1,70 4 243,-45 2-1207,-46-2-104,30 0 329,-16 0-3687,-22 0 1597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164 122 2656,'-4'-7'957,"-1"1"-1,1-1 1,0-1 0,-4-12 0,8 20-912,-1-1 1,1 0-1,0 0 1,-1 1-1,1-1 1,-1 0-1,1 1 1,-1-1-1,1 0 1,-1 1-1,1-1 0,-1 1 1,0-1-1,1 1 1,-1-1-1,0 1 1,1-1-1,-1 1 1,0 0-1,0-1 1,0 1-1,1 0 1,-1 0-1,0 0 1,0 0-1,0-1 1,1 1-1,-1 0 1,0 0-1,0 1 0,0-1 1,1 0-1,-1 0 1,0 0-1,0 0 1,0 1-1,1-1 1,-2 1-1,-1 0 24,0 0-1,0 1 0,0 0 0,0-1 1,0 1-1,0 1 0,-4 2 1,-2 6 45,0 0 1,0 1 0,1 0-1,1 0 1,0 1 0,0 0-1,2 0 1,-1 0 0,-5 23-1,9-28-109,1 1 0,0-1-1,0 1 1,0-1 0,1 1-1,1-1 1,-1 1 0,3 10-1,-2-16 12,0 0-1,-1 1 0,2-1 0,-1 0 0,0 0 0,1 0 0,-1 0 0,1 0 1,0 0-1,0 0 0,0-1 0,0 1 0,1-1 0,-1 1 0,1-1 1,0 0-1,-1 0 0,1 0 0,0 0 0,0-1 0,0 1 0,0-1 1,6 2-1,0-1 66,0 0-1,0-1 1,1 0 0,-1-1 0,0 0 0,0-1 0,0 1 0,9-3 0,11-3 83,30-11 0,-29 7 16,0-1 0,-1-2 1,44-25-1,-61 31-105,0-1 0,-1-1 0,0 0 0,0 0 0,0-1 0,-1 0 0,-1-1 0,0 0 0,0 0 0,8-16 0,-15 21 43,1 1-1,-1-1 1,0 0 0,0 1-1,0-1 1,-1 0 0,0 0-1,1-12 1,-2 15-74,-1 0 1,1 0-1,0 0 0,-1-1 1,0 1-1,1 0 1,-1 0-1,-1 0 0,1 0 1,0 1-1,-1-1 1,1 0-1,-1 0 0,0 1 1,0-1-1,0 1 1,0 0-1,0-1 0,-3-1 1,-1-1-45,-1 1 0,1 0 1,-1 0-1,0 1 0,1 0 0,-1 0 0,-1 0 1,1 1-1,0 0 0,-1 0 0,-7 0 1,5 1-65,-1 1 0,1 0 1,0 1-1,-1 0 0,1 1 1,0 0-1,-18 5 0,22-3-121,-1-1 0,1 1-1,0 0 1,0 0 0,0 1-1,0-1 1,1 2 0,-1-1-1,2 0 1,-1 1 0,-4 6-1,7-8-283,0-1 0,0 1 0,0 0 0,1-1 0,-1 1 0,1 0 0,0 0 0,0 0 0,1 0 0,-1 0 0,1 0 0,0 0 0,0 0 0,0 0 0,0 0 0,2 6 0,7 11-1488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2976,'-2'0'195,"-1"0"1,0 0-1,0 1 1,0-1-1,0 1 1,0 0-1,0 0 0,0 0 1,1 0-1,-1 0 1,1 1-1,-1-1 1,1 1-1,-1 0 1,1 0-1,-4 3 0,1 0 153,1 0-1,-1 1 0,1 0 1,0 0-1,1 0 0,-1 0 1,1 1-1,0-1 0,-2 10 1,-2 6 16,-5 39 1,11-56-334,1 1 0,0 0 0,0 0 0,0 0 0,0 0 1,1 0-1,0 0 0,1-1 0,-1 1 0,1 0 0,0-1 0,0 1 0,1-1 0,0 0 0,3 6 0,-3-7 17,-1-1 0,1 1-1,0-1 1,0 0 0,0 0 0,0-1-1,1 1 1,-1-1 0,1 1-1,-1-1 1,1 0 0,0 0-1,0-1 1,0 1 0,0-1-1,0 0 1,0 0 0,0 0 0,0-1-1,1 1 1,7-1 0,-3-1 18,0 0 0,1-1 0,-1 0 1,0 0-1,-1-1 0,1 0 0,0 0 1,-1-1-1,0 0 0,0-1 1,0 0-1,0 0 0,-1-1 0,7-6 1,-9 7 29,0 0 0,0 0 0,-1 0 0,0-1 0,0 1 1,-1-1-1,1 0 0,-1 0 0,0-1 0,-1 1 0,0-1 1,0 1-1,0-1 0,-1 0 0,0 0 0,0 1 0,-1-1 1,1 0-1,-2-8 0,1 11-9,-1 0 0,0 0 0,1 0 0,-1 0 0,-1 1 0,1-1 0,0 0 0,-1 1 0,0-1 0,0 1 0,0 0 0,0-1 0,-3-2 0,1 2-42,-1 0-1,1 0 0,-1 1 0,0 0 0,0 0 0,0 0 1,-1 0-1,-5-2 0,4 2-275,1 1 1,-1-1-1,0 1 1,0 1-1,0-1 1,0 1 0,-1 0-1,1 1 1,0-1-1,0 2 1,-1-1-1,1 1 1,-8 2-1,37 8-5635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1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3232,'0'0'37,"0"0"0,0 0-1,0 0 1,-1 0 0,1 0 0,0 0 0,0 0 0,0 0 0,0 0-1,0 0 1,-1 0 0,1 0 0,0 0 0,0 0 0,0-1-1,0 1 1,0 0 0,0 0 0,0 0 0,0 0 0,-1 0 0,1 0-1,0-1 1,0 1 0,0 0 0,0 0 0,0 0 0,0 0 0,0 0-1,0-1 1,0 1 0,0 0 0,0 0 0,0 0 0,0 0-1,0 0 1,0-1 0,0 1 0,0 0 0,0 0 0,0 0 0,0 0-1,0 0 1,0-1 0,0 1 0,0 0 0,0 0 0,1 0 0,-1 0-1,0 0 1,0 0 0,0-1 0,0 1 0,0 0 0,0 0-1,0 0 1,1 0 0,-1 0 0,0 0 0,0 0 0,0 0 0,0 0-1,0 0 1,0 0 0,1 0 0,-1 0 0,10-2 4397,-9 3-4350,6 12 1780,-5-8-1576,0 0-1,0 0 0,-1 0 0,2 6 1,-3-4-61,14 192 1764,-9-123-3665,-5-71 442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1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5728,'-3'3'4303,"3"-2"-4221,-2 14 2384,2 24-653,0-34-1565,-7 176 2029,7-144-2014,-6 38 1,-4-28-3212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2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8 131 4320,'-7'3'2779,"13"-8"-1317,7-6-29,-5 1-941,1 0 0,1 1 0,0 1 0,0 0 0,1 0 0,0 1 0,0 0 0,1 1 0,0 0 0,0 1 0,22-7 0,-24 9-198,1 0 0,1 1 0,-1 0 1,0 1-1,0 0 0,18 1 0,15 4 406,0-2-1,68-6 1,-27-7-5412,-67 10 2584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5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70 147 3072,'0'-21'3781,"0"26"-3050,0 431 2927,0-405-3343,-9 59 0,7-75-19,2-14-238,0-1 1,0 1-1,0-1 1,0 1-1,0-1 1,0 1-1,0-1 0,0 1 1,-1-1-1,1 1 1,0-1-1,0 1 1,0-1-1,0 1 1,-1-1-1,1 1 1,0-1-1,-1 1 1,1 0-1,-11-19 770,7 5-778,-1-1-1,2 0 1,-3-17-1,-2-8-18,2 12 4,1-1 0,1 0 0,0-56 0,15-81-268,-8 133 278,13-71 231,-1 11 366,-14 75-862,-1 9-224,10 16 201,-4 0 279,-1 0 0,0 0 0,-1 1-1,0-1 1,0 1 0,3 11 0,0-2 17,21 57 43,-9-21 77,52 102 1,49 79 562,-110-208-490,-7-19-157,-1-1 1,1 0-1,0 1 1,1-1-1,0-1 1,0 1-1,0 0 1,1-1-1,7 8 1,-10-12 203,12-18 987,-7-1-1100,0-2 0,-2 1 0,0-1 1,-1 0-1,3-32 0,-4 25-114,9-138 74,-9 85-142,0 29-77,12-125-556,-14 128-3248,2 37 2593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9:57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13 2144,'-3'0'1273,"15"-8"2606,-1 4 68,-9 20-2428,-4 13-828,-2-1 0,-12 54 0,6-38-385,-4 34 288,-12 51 321,-5 8-515,28-121-285,0 1-1,1-1 1,1 17 0,1-32-88,0 0 1,1-1 0,-1 1-1,0 0 1,0-1-1,0 1 1,1 0 0,-1-1-1,0 1 1,1-1 0,-1 1-1,0-1 1,1 1-1,-1-1 1,1 1 0,-1-1-1,1 1 1,-1-1-1,1 1 1,-1-1 0,1 0-1,0 1 1,-1-1-1,1 0 1,0 1 0,0-1-74,1 1 184,-1-1-68,25-1-113,35-7 1,0 0 159,193-3 747,-246 11-847,13-1 34,-1 2-1,1 0 0,21 5 0,-41-6-110,0 0-1,0 0 0,0 1 0,-1-1 0,1 0 1,0 1-1,-1-1 0,1 0 0,0 1 0,0-1 1,-1 1-1,1-1 0,-1 1 0,1-1 0,0 1 0,-1-1 1,1 1-1,-1 0 0,1-1 0,-1 1 0,0 0 1,1-1-1,-1 1 0,0 0 0,1 0 0,-1 0 1,-3 22-8832,-4-8 3986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2720,'1'4'5187,"3"20"-3649,33 432 4339,-12-301-4858,-17-92-1803,-3-91-5499,-5 15 4529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96 4064,'-2'-4'527,"-8"-19"780,9 21-1158,1 1 1,0 0 0,0 0-1,0-1 1,0 1 0,0 0-1,0-1 1,0 1 0,0 0-1,0 0 1,0-1 0,1 1-1,-1 0 1,0 0 0,1-1-1,-1 1 1,2-2 0,0 0-6,0 0 0,-1 0 0,2 0 1,-1 0-1,0 1 0,0-1 0,1 1 0,0-1 1,-1 1-1,1 0 0,0 0 0,0 0 0,0 1 1,0-1-1,1 1 0,-1-1 0,0 1 0,1 0 1,-1 0-1,1 0 0,-1 1 0,1 0 1,-1-1-1,4 1 0,1 1 19,0 0 0,0 0 0,0 1 0,-1 0 0,1 0 0,0 0 0,-1 1 0,0 1 0,0-1-1,0 1 1,0 0 0,0 1 0,10 9 0,6 7 155,-1 0 0,23 30 0,-36-41-161,16 20 280,0 1 0,-2 1 1,26 48-1,-45-72-314,-1 1-1,0 0 1,0 0-1,-1 0 1,-1 0-1,1 0 1,-1 1 0,-1-1-1,0 0 1,0 1-1,0-1 1,-2 0-1,1 1 1,-1-1-1,-5 16 1,-5 8 230,-2-1-1,-32 57 1,32-65-343,5-7 45,-1-1 0,-1 0 0,0 0 0,-1-1 0,-1-1 0,-1 0 0,1-1 0,-2 0 0,-24 16 0,27-22-280,5-1-570,0-2-1,0 1 0,-1-1 1,-11 5-1,9-5-1134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4:58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1728,'0'0'54,"-1"0"-1,1 0 1,0 0 0,0 0-1,0 0 1,-1 0 0,1 0-1,0 0 1,0 0 0,0 1-1,0-1 1,0 0 0,-1 0-1,1 0 1,0 0 0,0 0-1,0 0 1,0 0 0,0 0-1,-1 1 1,1-1 0,0 0-1,0 0 1,0 0 0,0 0-1,0 0 1,0 1 0,0-1-1,0 0 1,0 0 0,0 0-1,0 0 1,0 1 0,0-1-1,0 0 1,0 0 0,0 0-1,0 1 1,0-1 0,0 0-1,2 11 180,0 0 246,11 317 4049,-11-103-2410,-3-120-1196,1 186 3584,0-295-5540,0 1 234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2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78 3136,'-11'0'4149,"17"-7"-1600,1 5-2002,1 1-1,-1-1 0,0-1 0,11-4 1,16-5-335,27-2-116,0 3 0,108-7 0,-160 17-160,0 1 0,1 0 0,-1 1 0,0 0 0,12 3 0,-15-3 122,-5 0 103,-7 3 31,-92 66-37,73-52-131,0 1 0,-42 44 0,-29 51 250,15-14 190,72-91-368,-2 4 336,11-13-428,0 1-1,0-1 0,0 0 0,0 0 1,0 0-1,1 0 0,-1 0 1,0 0-1,0 1 0,0-1 1,0 0-1,1 0 0,-1 0 0,0 0 1,0 0-1,0 0 0,1 0 1,-1 0-1,0 0 0,0 0 1,0 0-1,1 0 0,-1 0 0,0 0 1,0 0-1,0 0 0,1 0 1,-1 0-1,0 0 0,0-1 1,0 1-1,0 0 0,1 0 0,-1 0 1,0 0-1,9-4-100,-8 4 65,13-5 45,-1 0 0,1 2 0,1-1 0,-1 2 0,0 0 0,1 1 1,24 0-1,-29 2-22,1 1 0,-1-1 0,1 1 1,-1 1-1,0 0 0,0 1 0,-1 0 1,1 0-1,-1 1 0,0 0 0,13 9 1,-22-14 7,11 9-14,17 15 0,-25-21 25,-1 0 1,1 0-1,-1 0 1,1 0 0,-1 1-1,0-1 1,-1 1-1,1-1 1,0 1-1,1 5 1,-2-2 15,1 0-1,-1 0 1,-1-1 0,1 1-1,-1 0 1,0 0 0,-1 0-1,0 0 1,0-1 0,0 1-1,-1 0 1,0-1 0,0 1-1,-1-1 1,-5 10 0,-6 3 109,-1-1 0,-22 20 1,28-29-105,-5 4 105,-1-1 0,0 0 1,0-1-1,-1 0 0,0-2 1,-1 0-1,0 0 0,-24 7 0,35-14-91,-1-1 0,1 0 0,-1 0 0,1 0-1,-1-1 1,1 0 0,-1 0 0,1-1 0,-1 0-1,1 0 1,-1 0 0,1-1 0,0 0 0,-10-4-1,14 5-63,-1-1 0,0 1-1,1-1 1,-1 1-1,1-1 1,0 0-1,0 0 1,-1 0 0,1 0-1,0 0 1,0-1-1,1 1 1,-3-4-1,4 5 13,0 1-1,0-1 0,0 0 0,0 0 0,0 1 0,0-1 1,0 0-1,0 0 0,0 1 0,0-1 0,1 0 0,-1 1 0,0-1 1,0 0-1,1 0 0,-1 1 0,0-1 0,1 1 0,-1-1 0,1 0 1,-1 1-1,1-1 0,-1 1 0,1-1 0,-1 1 0,2-1 1,17-13-132,-17 13 105,10-6 99,0 1-1,0 0 1,1 1-1,-1 0 1,18-3-1,67-10 203,-56 12-259,32-1 248,-13 2-864,-19-3-2661,-24 4 1765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68 3328,'-1'0'189,"0"-1"1,0 0-1,1 0 1,-1 0-1,0 0 1,0 0-1,1 0 1,-1 0-1,0 0 1,1-1-1,0 1 1,-1 0-1,1 0 1,-1 0-1,1-1 1,0 1-1,0 0 1,0-1-1,0 1 1,0 0-1,0 0 1,0-1-1,0 1 1,0 0-1,1 0 1,-1-1-1,1 1 1,-1 0-1,0 0 1,1 0-1,0 0 1,-1 0-1,1 0 1,0 0-1,0 0 1,-1 0-1,1 0 1,0 0-1,0 0 1,0 0-1,2-1 1,0 0-63,1-1 0,-1 1 0,0 0 0,1 0 0,0 0 0,-1 1 0,1-1 0,0 1 0,0 0 0,0 0 0,0 0 0,5 0 0,-7 2-112,0-1 0,0 0 0,0 1 0,0-1 0,0 1 0,0 0 0,-1-1 0,1 1 0,0 0-1,0 0 1,-1 1 0,1-1 0,0 0 0,-1 0 0,1 1 0,-1-1 0,0 1 0,1-1 0,-1 1 0,0 0 0,0-1 0,0 1-1,0 0 1,1 3 0,0 0-11,0 1 0,0-1 0,-1 1 0,1 0 0,-1 0 1,0-1-1,0 9 0,-3 4 104,0-1 1,0 1 0,-2-1 0,-11 34 0,10-38-16,-1-1 1,0 0 0,-1 0 0,-10 12 0,6-8 570,-9 18 0,20-34-634,0 1-1,-1-1 1,1 1 0,0-1 0,0 1 0,0-1-1,-1 1 1,1-1 0,0 1 0,0 0 0,0-1 0,0 1-1,0-1 1,0 1 0,0-1 0,0 1 0,1-1-1,-1 1 1,0-1 0,0 1 0,0-1 0,0 1-1,1-1 1,-1 1 0,0-1 0,1 1 0,-1-1-1,0 0 1,1 1 0,0 1 26,1-1 0,-1 0 0,1 0 1,-1-1-1,1 1 0,0 0 0,-1 0 0,1-1 0,2 1 1,3 1 92,0-1 0,0 0 1,12 1-1,15-7-14,-12 2-1193,-6 2 403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5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78 3072,'-6'-5'7066,"27"5"-5743,17-2-694,0-2 1,51-11-1,9-1-373,167-10 58,-153 16-297,-53 11-273,-59-1 255,0 0 0,1 0 0,-1 0 0,0 0 1,0 0-1,1-1 0,-1 1 0,0 0 1,0 0-1,0 0 0,1 0 0,-1 0 0,0 0 1,0 0-1,1 0 0,-1 1 0,0-1 0,0 0 1,0 0-1,1 0 0,-1 0 0,0 0 1,0 0-1,0 0 0,1 0 0,-1 0 0,0 1 1,0-1-1,0 0 0,0 0 0,1 0 0,-1 0 1,0 1-1,0-1 0,0 0 0,0 0 1,0 0-1,0 1 0,0-1 0,1 0 0,-1 0 1,0 1-1,0-1 0,0 0 0,0 0 0,0 0 1,0 1-1,0-1 0,0 0 0,0 0 1,0 1-1,0-1 0,0 0 0,-1 0 0,1 0 1,0 1-1,-11 14 40,0-1-103,-15 35-115,5-9 119,-45 65 1,21-48 147,-83 80 0,-56 33 349,122-113-114,3 2 1,-75 96 0,96-109-122,21-28 70,-17 27 0,11-18 432,24-26-685,-1-1 0,1 0 1,-1 0-1,0 0 0,1 0 0,-1 0 0,1 0 0,-1 0 1,1 0-1,-1 0 0,0 0 0,1 0 0,-1 0 0,1 0 1,-1 0-1,1 0 0,-1 0 0,0 0 0,1 0 0,-1-1 1,1 1-1,-1 0 0,0 0 0,1-1 0,17-6 78,25-12 0,0 1 0,1 3 0,0 1 0,68-11 0,114-2 389,-193 25-447,-16 1-1024,21-3 0,-37 4 901,-1 0 1,0 0-1,1 0 0,-1 0 1,1 0-1,-1 0 0,0-1 1,1 1-1,-1 0 0,1 0 0,-1 0 1,0 0-1,1 0 0,-1-1 1,0 1-1,1 0 0,-1 0 1,0-1-1,1 1 0,-1 0 0,0-1 1,1 1-1,-1 0 0,0-1 1,0 1-1,1 0 0,-1-1 1,0 1-1,0 0 0,0-1 0,0 1 1,0-1-1,0 1 0,1 0 1,-1-1-1,0 1 0,0-1 1,0-1-235,3-4-1170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5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 5216,'-2'-2'3596,"14"1"-958,-3-1-1988,-1 1 0,0 0 0,11 1 0,9-1 84,-23 1-673,305-14 1142,-206 12-2931,-75 1 656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6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13 3648,'23'-2'6879,"6"-2"-4181,-11 1-2703,0 1 0,-1 0 0,32 2 0,-47 0 1,0 0 1,-1 1-1,1-1 0,-1 0 0,1 1 1,0-1-1,-1 1 0,1-1 1,-1 1-1,1 0 0,-1-1 0,0 1 1,1 0-1,-1 0 0,0 0 1,1 0-1,-1 0 0,0 0 0,0 1 1,0-1-1,0 0 0,0 1 1,0-1-1,-1 0 0,1 1 0,0-1 1,-1 1-1,1-1 0,-1 1 1,1 0-1,-1-1 0,0 1 1,0-1-1,0 1 0,0 0 0,0-1 1,0 1-1,0-1 0,0 1 1,0 0-1,-1-1 0,1 1 0,-1-1 1,1 1-1,-2 2 0,-6 9 95,-1 0 0,0 0 0,-1-1 1,0-1-1,0 1 0,-24 17 0,2 1 231,-10 6 160,28-25-182,1 0-1,0 1 0,1 1 1,-14 18-1,25-31-276,1 0 0,0 1 1,-1-1-1,1 1 0,0-1 0,0 1 0,-1-1 1,1 0-1,0 1 0,0-1 0,0 1 1,0-1-1,0 1 0,-1-1 0,1 1 1,0-1-1,0 1 0,0-1 0,0 1 0,0-1 1,1 1-1,-1-1 0,0 1 0,0-1 1,0 1-1,0-1 0,0 1 0,1-1 1,-1 0-1,0 1 0,0-1 0,1 1 0,-1-1 1,0 0-1,1 1 0,-1-1 0,0 0 1,1 1-1,-1-1 0,1 0 0,-1 1 1,0-1-1,1 0 0,-1 0 0,1 0 1,-1 1-1,1-1 0,-1 0 0,1 0 0,-1 0 1,1 0-1,-1 0 0,2 0 0,4 1 198,0 0 0,0-1-1,9 0 1,-11 0-177,24-1 315,34-6 0,-4 0-2288,-55 7 1739,1-1-464,1 1-1,-1 0 1,0 0-1,1 0 1,6 2-1,3 4-1163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50 139 1984,'-9'5'8626,"16"1"-7944,0-1 0,11 8 0,-13-11-549,0-1 1,1 1 0,-1-1 0,0 0 0,1 0 0,-1 0 0,0-1 0,1 0-1,-1 0 1,1 0 0,-1-1 0,1 0 0,-1 0 0,0 0 0,0-1-1,1 1 1,-1-1 0,0 0 0,8-5 0,3-2 5,2 1 44,-1-1 1,0 0-1,0-2 0,16-13 1,-32 23-170,1-1 0,-1 1 0,0 0 0,0-1 0,1 1 0,-1-1 0,0 1 0,0-1 0,-1 0 0,1 1 0,0-1 0,0 0 0,-1 0 0,1 0 0,-1 1 0,0-1 0,1 0 0,-1 0 0,0 0 0,0 0 0,0 0 0,0 1 0,-1-1 0,1 0 0,0 0 0,-1 0 0,0-2 0,0 2-38,0-1-1,-1 1 1,1 0 0,-1 0 0,1 0 0,-1 0 0,0 0 0,0 0 0,0 0-1,0 0 1,0 1 0,0-1 0,0 1 0,0 0 0,-1-1 0,1 1 0,0 0-1,-1 0 1,-4-1 0,-2 1-85,-1 0 0,1 0-1,0 1 1,-1 0 0,1 0-1,-1 1 1,1 0 0,-13 4-1,8-1-30,1 0 0,0 1 0,0 0 0,0 1 0,-12 8 0,18-10 166,1 0-1,1 1 1,-1 0 0,1-1-1,-1 2 1,2-1 0,-1 1-1,0-1 1,1 1-1,0 0 1,-4 9 0,4-5 47,1 0 1,-1 0-1,1 0 1,1 1 0,0 0-1,0-1 1,1 12-1,0-3 69,1 0 0,1 0 0,0 0 0,7 26 0,-6-35-2,1 0-1,0 0 1,0-1-1,1 0 1,1 1 0,-1-1-1,1-1 1,1 1-1,0-1 1,7 9-1,-9-14-77,0 1-1,0-1 0,0 0 0,0-1 0,0 1 0,1-1 0,-1 0 0,1 0 0,-1 0 0,1 0 0,0-1 0,0 0 0,0 0 0,7 1 0,8-1 68,0-1 0,28-3 0,1 0-189,65 0-900,-104 2-179,0 0-1,0 0 1,-1-1-1,1 0 1,0 0-1,-1-1 0,1-1 1,9-5-1,9-3-1190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8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44 2816,'2'-44'7266,"-1"56"-5567,-11 247 1457,3-130-2691,6-84-463,2-23-79,-2-1 0,-1 1 0,0 0-1,-7 21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29:59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 2976,'0'0'147,"0"-1"0,0 1 0,0-1 0,1 1-1,-1-1 1,0 1 0,0-1 0,1 1 0,-1-1 0,0 1 0,1 0 0,-1-1 0,0 1 0,1-1-1,-1 1 1,0 0 0,1-1 0,-1 1 0,1 0 0,-1 0 0,1-1 0,-1 1 0,1 0 0,-1 0-1,1 0 1,0-1 0,18-3 1281,-11 3-748,47-14 1699,82-35 0,-110 37-1962,0-1 1,32-22 0,-44 23-322,-5 5 302,-17 17-524,-4 5 199,1 1 1,0 1-1,1 0 0,1 0 1,0 1-1,2 0 0,-7 25 1,-26 130 311,9-30-40,26-126-302,0 3 67,-1-1-1,-1 1 1,-1-1 0,-12 24 0,11-23-48,7-16 20,0 0 0,0 0 1,0 0-1,0 0 0,-1-1 0,1 1 1,-1-1-1,0 1 0,0-1 1,1 1-1,-2-1 0,1 0 1,0 0-1,-3 2 0,-3-1 92,1-1 0,-1 0 0,-8 0-1,10-1-201,0 0-1,0 0 1,0 1 0,0 0-1,0 0 1,-10 5-1,0 0-433,15-7 186,4 0 107,9 0 228,85-7 475,2-1-263,-32 7-127,58 2 54,-44 8 330,-80-9-630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09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 3552,'0'0'132,"-1"0"0,0 1 0,0-1 1,1 0-1,-1 1 0,0-1 0,1 0 0,-1 1 0,1-1 1,-1 1-1,0-1 0,1 1 0,-1-1 0,1 1 0,0-1 1,-1 1-1,1 0 0,-1-1 0,1 1 0,0 0 0,-1-1 0,1 1 1,0 1-1,-14 27 2324,7-15-2276,-54 96 1366,45-82-1258,1-1 109,-1 2 86,-1-1 0,-38 48 0,40-58-396,1 0 0,-17 30 0,28-44 496,11-2 311,-4 0-752,0 0 0,1 0 0,-1-1 0,1 1 0,-1-1 0,1 0 0,0 0 0,-1-1 0,1 0 0,0 1 0,0-1 0,6-1 0,10-2 96,31-8 1,-39 8-221,97-20-724,1 10-4721,-78 10 1870,-5 0 1120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1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8 467 2816,'-8'-5'930,"11"1"-379,0 1-544,41-10 4217,-35 10-4043,0 1 0,-1 0 0,18-1-1,-14 2-21,-1 0 0,14-5 0,2 0-54,1 1 0,0 1 0,57 0 1,-30 3-15,53 0 347,149 19 1,3 2 268,195 11-3,-143-13-550,-127-11 17,412-9 422,-408-4-418,148-15 257,51-13 273,-103 12-365,-99 6-269,150-16 525,-75-7-416,-72 10 168,238-52 119,-62 9-406,-264 56 182,464-65 522,-306 68-150,-50 5 418,246-1-137,-343 9-939,67-8 156,-54 1-1746,-73 7 710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14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3 164 1728,'0'-1'67,"-1"0"1,1 0-1,0-1 0,0 1 1,-1 0-1,1 0 0,0 0 1,0 0-1,0 0 0,0 0 1,0 0-1,0 0 0,0 0 1,1-1-1,-1 1 0,0 0 1,1 0-1,-1 0 0,0 0 1,2-1-1,13-16 1826,-8 13 161,-7 8-735,0 12-117,80 329 793,-29-151-994,-31-125-663,-1-10-154,-11-35-43,-1 0 0,7 41 1,5 29 599,-19-90-740,0 0 0,0 0 0,0 0-1,0 0 1,0 0 0,0 0 0,-1 0 0,0 0 0,1 0 0,-1 0 0,-3 5 0,4-5 814,1-17 519,1-10-1256,1 0 1,0 1 0,9-26-1,-3 9-19,2-6-33,2 0 0,22-50 0,46-83 114,-22 52-182,58-150 42,-113 269-424,18-48 864,-20 51-1766,-1-1 0,1 1 0,-2 0 1,2-10-1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15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2816,'-10'-4'4613,"16"-4"-2330,-1 5-1991,0 1 1,0-1 0,1 1-1,-1 0 1,8-1-1,-10 2-313,-1 0-1,1 1 0,0-1 0,0 1 1,-1 0-1,1 0 0,0 0 0,-1 0 1,1 0-1,0 1 0,0-1 0,-1 1 1,1 0-1,3 1 0,-4-1 24,-1 0 0,0 0 0,0 0 0,1 0-1,-1 1 1,0-1 0,0 0 0,0 1 0,0-1 0,-1 1 0,1-1 0,0 1 0,-1-1-1,1 1 1,-1-1 0,1 1 0,-1 0 0,1 1 0,-2 31 234,1-29-236,-2 11 53,0 0 1,-1 1-1,-1-1 0,-8 20 0,-29 59 416,-1 6 956,42-100-1375,-1-1-1,1 0 1,0 1 0,0-1-1,0 1 1,-1-1 0,1 1-1,0-1 1,0 0 0,0 1 0,0-1-1,0 1 1,0-1 0,0 1-1,0-1 1,0 1 0,0-1-1,0 1 1,0-1 0,1 1-1,0-1 16,-1 1-1,1-1 0,0 0 0,0 0 0,0 0 0,-1 0 0,1 0 0,0 0 1,0 0-1,0 0 0,-1 0 0,1-1 0,0 1 0,1 0 0,12-4 277,0-1-1,26-12 1,-1 1-355,-34 13 100,30-8-2586,-29 9 1011,-1 1-1,1 0 1,0 0 0,7 1-1,6 2-1619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1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18 217 3808,'0'0'46,"0"-1"-1,-1 1 1,1 0 0,0 0 0,0 0 0,0 0-1,0 0 1,0 0 0,-1 0 0,1-1-1,0 1 1,0 0 0,0 0 0,0 0 0,0 0-1,0 0 1,0-1 0,0 1 0,0 0-1,0 0 1,-1 0 0,1-1 0,0 1 0,0 0-1,0 0 1,0 0 0,0 0 0,0-1-1,0 1 1,0 0 0,1 0 0,-1 0 0,0-1-1,0 1 1,0 0 0,0 0 0,0 0-1,0 0 1,0 0 0,0-1 0,0 1 0,0 0-1,1 0 1,-1 0 0,0 0 0,0 0-1,0-1 1,0 1 0,0 0 0,1 0 0,-1 0-1,0 0 1,0 0 0,15-8 1484,-2 2-722,-5-3-514,0 0 0,-1-1-1,0 1 1,-1-2-1,1 1 1,7-20-1,9-14 68,-49 157-974,-15 139 1058,19-106 65,-6 34 652,25-160-508,-3 32-1,7-46-92,1-12 120,2-16-184,-2 7-433,2 0 0,8-26 0,3-8 42,3-53 233,-6 29-283,-1 23-185,3 0 0,2 1 0,2 1 0,27-53 0,-34 80 87,1 1 1,0 0 0,2 1 0,19-22-1,-24 31-4,0 1 0,1 0-1,0 0 1,1 1-1,0 1 1,0-1-1,0 2 1,23-11 0,-29 16 57,0-1 0,1 1 0,-1 0 0,0 1 1,0-1-1,0 1 0,1 0 0,-1 0 0,0 0 1,0 1-1,0 0 0,0 0 0,0 0 0,0 1 1,0 0-1,0 0 0,0 0 0,0 0 0,-1 1 1,1-1-1,-1 1 0,0 1 0,0-1 0,0 0 1,0 1-1,-1 0 0,1 0 0,-1 0 0,0 0 1,0 1-1,-1-1 0,1 1 0,-1-1 0,0 1 1,0 0-1,0 0 0,-1 0 0,0 0 0,1 7 1,-2-7 60,1 0 0,-1 0 1,-1 1-1,1-1 1,-1 0-1,0 0 1,0 0-1,0 0 1,-1 0-1,0-1 1,0 1-1,0 0 1,0-1-1,-1 1 1,0-1-1,0 0 0,0 0 1,0 0-1,-1 0 1,1 0-1,-7 4 1,3-3 73,0 0 0,0-1 1,-1 1-1,1-1 0,-1-1 0,0 0 1,0 0-1,0 0 0,-1-1 0,1 0 1,-17 1-1,11-2-223,-1-1 0,1 0 0,0-1 0,0-1 0,0 0 0,-27-8 0,30 7-860,8 2 254,0 1 0,-1-1 0,1 0 1,0-1-1,0 1 0,0 0 0,-5-4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17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68 4896,'-1'-3'458,"0"0"0,1 0 0,-1 1 0,0-1 0,1 0 0,0 0 0,-1 0 0,1 0 0,1-6 0,0 7-216,-1 0 0,1 0-1,0 0 1,0 0 0,0 0 0,0 0 0,0 0 0,0 1 0,0-1-1,1 0 1,-1 1 0,1-1 0,-1 1 0,2-2 0,-2 3-219,1-1 0,-1 0 0,0 1 0,0 0 0,0-1 0,0 1 0,1-1 0,-1 1 0,0 0 1,0 0-1,1 0 0,-1 0 0,0 0 0,0 0 0,1 0 0,-1 0 0,0 0 0,0 1 0,1-1 1,-1 0-1,0 1 0,0-1 0,0 1 0,0 0 0,0-1 0,2 2 0,0 0-12,0 0 1,0 0-1,-1 0 0,1 0 1,-1 1-1,0-1 0,0 1 1,4 4-1,-3-1 11,-1-1-1,0 1 1,0 0 0,0 0-1,-1-1 1,0 1 0,0 0 0,-1 0-1,1 0 1,-2 8 0,0 7 208,-8 31 1,8-42-142,-29 115 1462,16-71-281,12-42-502,2-12-748,0 0-1,0 0 0,1 1 0,-1-1 1,0 0-1,0 0 0,0 0 0,0 0 0,0 0 1,0 0-1,0 1 0,0-1 0,0 0 1,0 0-1,0 0 0,0 0 0,0 0 0,1 0 1,-1 0-1,0 0 0,0 0 0,0 1 0,0-1 1,0 0-1,0 0 0,0 0 0,1 0 1,-1 0-1,0 0 0,0 0 0,0 0 0,0 0 1,0 0-1,0 0 0,1 0 0,-1 0 1,0 0-1,0 0 0,17-11 1072,-1 1-1022,-6 5-274,0 1 0,0 1 0,0 0 0,1 1 0,-1 0 0,22-2 0,-12 6-2216,2 5 688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20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1060 2560,'0'0'832,"1"-1"-517,21-9 1576,-16 7-1454,1 1-1,-1-1 0,10-7 1,9-11 222,0-1 1,-1-2 0,31-38-1,-46 51-556,53-64 566,48-54-122,-13 28-160,38-43 340,-113 118-549,-1-2-1,-1-1 1,25-49-1,-36 59-82,0-1-1,-2 0 1,0 0 0,5-27-1,-11 39-69,1-1 1,-1 1-1,-1-1 0,0 0 0,0 0 1,0 1-1,-1-1 0,0 0 0,-1 1 1,0-1-1,0 1 0,-1 0 0,-4-9 1,6 15-38,0 0 0,0 0-1,0 1 1,-1-1 0,1 1 0,0-1 0,-1 1 0,1-1 0,-1 1 0,1 0 0,-1-1 0,0 1 0,1 0 0,-1 0 0,0 0 0,0 1 0,0-1 0,0 0 0,0 1 0,0-1 0,0 1 0,0 0 0,0-1 0,0 1 0,0 0 0,0 0 0,0 1 0,0-1 0,0 0 0,0 1 0,0-1 0,0 1 0,-2 0 0,-7 3-83,1 1 0,0 0 0,0 0 0,-15 11 1,20-13 86,-32 23 338,1 1-1,-57 55 1,71-60-19,2 2 0,1-1 0,0 2 0,-28 53 0,39-62-233,2 0 1,0 0-1,1 1 0,1 0 1,0 0-1,2 0 0,-1 0 1,2 0-1,1 0 1,0 1-1,1-1 0,3 21 1,-1-24-17,0 1-1,0-1 1,1 1 0,1-1 0,1 0 0,0-1 0,0 1 0,1-1-1,1-1 1,1 1 0,-1-1 0,2-1 0,0 1 0,16 13-1,-22-21-7,1-1-1,-1 0 0,1-1 1,0 1-1,0-1 0,0 0 0,0 0 1,0 0-1,1-1 0,-1 0 0,0 0 1,1 0-1,-1-1 0,1 1 1,-1-2-1,1 1 0,-1 0 0,0-1 1,1 0-1,-1 0 0,0-1 0,8-2 1,0-2-17,1 0 1,-1-1-1,1 0 1,-2-1-1,1-1 1,17-16-1,141-135-15,-167 156-68,-1 1 1,1-1-1,0 1 0,0 0 1,1 0-1,-1 0 0,1 1 1,8-4-1,-13 6 54,1-1 1,-1 1-1,0 0 0,1 0 1,-1 0-1,1 0 0,-1 0 1,1 0-1,-1 0 0,1 0 1,-1 0-1,1 0 0,-1 0 1,1 1-1,-1-1 0,1 0 1,-1 0-1,1 0 0,-1 1 1,1-1-1,-1 0 0,0 0 1,1 1-1,-1-1 0,0 0 1,1 1-1,-1-1 0,0 1 1,1-1-1,-1 0 1,0 1-1,1-1 0,-1 1 1,0-1-1,0 1 0,0-1 1,0 1-1,1 0 0,1 18 145,-2-17-135,-3 47 166,1-32-105,2 1 0,0 19 0,1-26-63,-1-3 123,1-1 0,0 1-1,0-1 1,4 12 0,-5-19-125,0 1 1,0-1 0,0 0-1,0 0 1,1 1 0,-1-1-1,0 0 1,0 0 0,0 1-1,1-1 1,-1 0-1,0 0 1,0 0 0,1 0-1,-1 1 1,0-1 0,1 0-1,-1 0 1,0 0 0,1 0-1,-1 0 1,0 0 0,0 0-1,1 0 1,-1 0 0,0 0-1,1 0 1,-1 0-1,0 0 1,1 0 0,-1 0-1,0 0 1,1 0 0,-1 0-1,0-1 1,0 1 0,1 0-1,-1 0 1,0 0 0,0 0-1,1-1 1,-1 1 0,0 0-1,0 0 1,1 0-1,-1-1 1,0 1 0,0-1-1,11-12 135,-10 12-103,14-20 63,-5 6-32,18-19 0,-24 30-157,0 0 0,0 0-1,1 0 1,0 1 0,0 0 0,0 0-1,0 0 1,9-4 0,-13 7 65,1 0 1,-1-1-1,0 1 0,1 0 0,-1-1 1,1 1-1,-1 0 0,1 0 0,-1 0 1,1 0-1,-1 1 0,1-1 0,-1 0 1,0 1-1,1-1 0,-1 1 0,1-1 1,-1 1-1,0-1 0,1 1 0,-1 0 1,0 0-1,0 0 0,0 0 1,0 0-1,2 1 0,1 4 49,1-1 1,-1 1-1,-1 0 1,6 9-1,-1-1 11,7 12-201,-8-12 381,1-1-1,17 21 1,-22-31-482,0 0 0,0 1 0,0-1 1,1 0-1,0 0 0,0-1 0,0 1 0,0-1 1,0 0-1,0 0 0,0 0 0,1-1 0,5 2 0,12 2-1630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28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1 439 2496,'40'-2'9237,"76"-17"-8218,-11 0-566,-55 11 56,73-22 1,76-21-27,6 14-167,-170 31-198,312-46 786,-320 48-875,410-45 270,8 14 415,-4 4 748,-14 8-588,18-6 39,-318 21-695,167-18 1,-255 24-343,18-4-3310,-51 4 1063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53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19 2976,'8'-19'9658,"-8"61"-9055,-22 317 1290,23-277-1601,-3 93 616,1-75-396,1-56 592,1-54-989,0 1-1,0-1 1,1 1-1,0 0 1,1-1-1,0 1 1,0 0-1,1 1 1,0-1-1,1 1 1,0-1-1,0 1 1,0 1-1,1-1 1,1 1-1,9-9 1,0 2-243,0 1 1,1 1 0,0 0 0,25-11-1,-32 18 17,1 1 0,-1 0-1,1 0 1,0 1 0,0 1 0,0 0-1,1 0 1,-1 1 0,18 1-1,-18 0 81,-1 1 0,1 1 0,-1 0 0,1 1 0,-1 0 0,0 0 0,0 1 0,0 1 0,0 0 0,12 8 0,-18-10 51,0-1 1,0 1 0,-1 0-1,1 0 1,-1 1-1,0-1 1,0 1-1,0 0 1,-1-1-1,1 1 1,-1 0 0,0 1-1,0-1 1,0 0-1,-1 1 1,1-1-1,-1 1 1,0-1-1,0 1 1,-1-1-1,1 1 1,-1 0 0,0-1-1,-1 1 1,1 0-1,-2 5 1,1-4 51,-1 1 0,0 0 0,-1-1-1,1 1 1,-1-1 0,0 1 0,-1-1 0,0 0 0,0-1 0,-8 10 0,6-8-3,-1-1-1,0 0 1,-1-1 0,0 1-1,1-1 1,-2-1 0,-9 5-1,-11 2 44,0-2 0,-1-1-1,-57 7 1,64-11-113,0-1 144,1-1 0,-1-1-1,-33-3 1,52 1-265,0 1 0,0-1 1,0 0-1,0 0 0,-1 0 0,-4-3 0,-8-7-4059,58 0-5355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54.6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20 2976,'-4'-11'6882,"4"19"-5882,-6 193 3107,6-140-3449,1-26 380,0-48-260,1 1 1,4-13-1,4-26-745,-5 21-188,2 0 0,0 1 1,3 0-1,13-31 0,-23 59 147,1 0-1,-1 0 0,1 0 0,-1 0 0,1 0 0,-1 0 0,1 0 0,-1 1 0,1-1 0,0 0 0,-1 0 1,1 1-1,0-1 0,0 0 0,0 1 0,1-2 0,-1 3 4,-1-1 0,1 0 0,-1 0 0,1 0 1,-1 0-1,1 0 0,-1 0 0,1 0 0,-1 1 0,1-1 0,-1 0 0,0 0 0,1 1 0,-1-1 1,1 0-1,-1 1 0,0-1 0,1 0 0,-1 1 0,0-1 0,1 1 0,-1-1 0,0 1 1,0-1-1,1 0 0,-1 1 0,0-1 0,0 2 0,4 8 110,-1 1-1,-1-1 1,0 1 0,0 0-1,-1 0 1,0 0 0,-2 14-1,1-24-83,0-1 0,0 1-1,0 0 1,0 0-1,0 0 1,0 0 0,0 0-1,0 0 1,0 0-1,1-1 1,-1 1-1,0 0 1,0 0 0,1 0-1,-1 0 1,1-1-1,-1 1 1,0 0 0,1 0-1,0 0 1,0-1 8,0 0 0,-1 0 0,1 0 0,-1 0 0,1 0 0,-1 0 0,1 0 0,-1 0 0,1-1 0,-1 1 0,1 0 0,-1 0 0,1-1 0,-1 1 0,1 0 0,-1 0 0,1-1 1,-1 1-1,1-1 0,-1 1 0,0 0 0,1-1 0,-1 0 0,7-7 296,-1-1 1,8-12-1,-10 14-420,3-2 104,0 0-1,13-13 1,-3 3-120,-14 16 40,1 0 1,-1-1-1,1 1 0,-1 0 1,1 0-1,0 1 1,0-1-1,0 1 1,1 0-1,-1 0 0,0 0 1,1 1-1,7-2 1,-9 2 48,0 1 1,-1 0 0,1 0 0,0 0-1,0 0 1,-1 0 0,1 1-1,0-1 1,0 1 0,-1 0 0,1 0-1,-1 0 1,1 0 0,-1 0-1,1 0 1,-1 1 0,0-1 0,1 1-1,-1 0 1,0-1 0,0 1 0,0 0-1,0 0 1,-1 1 0,3 2-1,7 13 344,13 32-1,-18-36-244,-2-5-41,-2-1-1,1 1 1,2 12-1,-4-11 21,2-1 0,5 18 0,-5-20-472,4 10 801,-1-11-2424,11-3-5160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01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58 121 2144,'0'0'18,"1"0"0,-1 0 0,0 0 0,0 0 0,0 0 0,0 0 1,0 0-1,0 0 0,0 0 0,0 0 0,0 0 0,0 0 0,0 0 0,0 0 0,0 0 0,0 0 0,1-1 0,-1 1 1,0 0-1,0 0 0,0 0 0,0 0 0,0 0 0,0 0 0,0 0 0,0 0 0,0 0 0,0 0 0,0 0 1,0 0-1,0 0 0,0 0 0,0-1 0,0 1 0,0 0 0,0 0 0,0 0 0,0 0 0,0 0 0,0 0 0,0 0 1,0 0-1,0 0 0,0 0 0,0 0 0,0 0 0,0 0 0,0 0 0,0-1 0,0 1 0,0 0 0,0 0 0,-1 0 1,1 0-1,0 0 0,0 0 0,0 0 0,0 0 0,0 0 0,0 0 0,0 0 0,0 0 0,0 0 0,0 0 1,0 0-1,0 0 0,0 0 0,-1 0 0,1 0 11,0 0 1,0 0-1,0 0 0,0 1 1,-1-1-1,1 0 1,0 0-1,0 0 1,0 1-1,0-1 0,0 0 1,0 0-1,0 1 1,-1-1-1,1 0 0,0 0 1,0 1-1,0-1 1,0 0-1,0 0 0,0 1 1,0-1-1,0 0 1,0 0-1,0 1 1,0-1-1,1 0 0,-1 0 1,0 1-1,0-1 1,0 0-1,0 0 0,0 0 1,1 1-1,-1 3 165,1 0-1,0 1 1,-1-1-1,0 0 1,0 0-1,-1 6 1,0 4 222,1 52 1248,-12 102 0,-7-80-782,-2 15 102,15-74-402,12-41 378,14-96-614,7-39-239,-17 80-221,-2 22 376,3-78 1,-11 113-189,-1 3-12,1 0-1,0 0 0,1 0 1,0 0-1,2-8 0,1 31-54,5 27-1,-9-42-3,19 104 347,24 118 324,-30-155 142,-13-68-792,1 0 1,-1 0-1,0 0 0,1 0 1,-1 0-1,0 0 0,1 0 0,-1 0 1,0 0-1,1 0 0,-1 0 0,0 0 1,1 0-1,-1 0 0,0 0 1,1 0-1,-1 0 0,0 0 0,0 0 1,1 0-1,-1-1 0,0 1 0,1 0 1,-1 0-1,0 0 0,0-1 1,1 1-1,-1 0 0,0 0 0,1-1 59,1-3-9,-1 1 0,1-1 1,0 0-1,-1 1 0,0-1 1,0 0-1,0 0 0,0 0 1,0-8-1,0 2-44,14-119-36,-4 28-84,12-75-225,-23 152 236,0 19 25,-1 1 1,1 0 0,1-1-1,-1 1 1,1-6-1,-1 10 44,0 0 0,0 0-1,0 0 1,0 0 0,0 0-1,0 0 1,0 0 0,0 0-1,0 0 1,1 0-1,-1-1 1,0 1 0,0 0-1,0 0 1,0 0 0,0 0-1,0 0 1,0 0 0,0 0-1,0 0 1,0 0-1,0 0 1,0 0 0,0 0-1,0 0 1,0 0 0,0 0-1,0 0 1,0 0 0,0 0-1,0 0 1,0 0-1,1 0 1,-1 0 0,0 0-1,0 0 1,0 0 0,0 0-1,0 0 1,0 0 0,0 0-1,0 0 1,0 0-1,0 0 1,0 0 0,0 0-1,0 0 1,0 0 0,0 0-1,1 0 1,-1 0 0,0 0-1,0 0 1,0 0-1,0 0 1,0 0 0,0 0-1,0 0 1,0 0 0,0 0-1,0 0 1,0 1 0,0-1-1,0 0 1,0 0-1,0 0 1,0 0 0,0 0-1,4 7-258,3 11 128,19 89 342,-8-27 148,62 170 621,-35-142-330,-36-80 27,-8-27-395,17-1-5141,18-8 503,-24 6 2729,0-1 1,0 2-1,13-2 1,-6 3-172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55.2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19 2144,'0'-1'136,"0"1"1,0-1 0,1 0-1,-1 1 1,0-1-1,0 0 1,1 1-1,-1-1 1,1 0-1,-1 1 1,0-1-1,1 1 1,-1-1 0,1 1-1,0-1 1,-1 1-1,1-1 1,-1 1-1,1 0 1,0-1-1,-1 1 1,1 0-1,0-1 1,-1 1-1,1 0 1,0 0 0,-1 0-1,1 0 1,1 0-1,9-5 4056,-22 14 653,-24 22-3824,22-14-761,0 0-1,1 0 1,-17 35-1,-17 62 218,42-101-333,0 0 0,-3 27 0,6-36-76,0 0 0,1-1 1,0 1-1,0 0 0,0 0 0,1 0 1,-1 0-1,1 0 0,0 0 0,0-1 1,0 1-1,1 0 0,-1-1 0,3 5 1,-3-7-34,0 0 1,-1 0-1,1-1 0,0 1 1,0 0-1,0 0 0,0-1 1,-1 1-1,1-1 1,0 1-1,0-1 0,0 1 1,0-1-1,1 0 1,-1 1-1,0-1 0,0 0 1,0 0-1,0 0 1,0 0-1,0 0 0,0 0 1,0 0-1,0 0 1,1 0-1,-1 0 0,0-1 1,0 1-1,2-1 0,0-1 18,0 1 0,0-1 0,0 1-1,-1-1 1,1 0 0,0 0-1,-1 0 1,5-5 0,-2-1-98,1 0 0,-1 0 0,-1 0 1,1-1-1,-1 1 0,5-19 1,12-60-371,-20 80 396,1-7-140,-1 10 22,-1 0 0,1 0 1,0 0-1,2-7 0,-1 9-60,-1 6 153,1 11 195,-1-5-39,3 12 207,1-1 0,2 1 1,0-1-1,14 27 1,-17-39-257,1 0 0,1-1 1,-1 0-1,1 0 1,1-1-1,0 1 1,0-1-1,0-1 0,1 1 1,0-1-1,0-1 1,15 8-1,-20-11-219,0-1 0,1 0 0,-1 1 0,1-2 0,0 1 0,-1 0 0,1-1 0,0 1 0,-1-1 0,1 0 0,0-1 1,-1 1-1,1 0 0,0-1 0,-1 0 0,1 0 0,-1 0 0,1 0 0,-1-1 0,1 0 0,-1 1 0,0-1 0,0 0 0,5-5 0,1 0-823,-1 0 0,-1-1-1,1 0 1,-1 0 0,-1-1 0,0 0-1,10-17 1,4-17-3602,4 4 1509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55.6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6400,'15'17'6123,"-4"-3"-4476,13 16-418,-1 2 0,-2 0 0,23 50-1,-15-29-906,-13-24-305,-8-12-417,2 0 0,0 0 0,1-1 0,20 23-1,-31-39 340,2 3-503,1-1 1,-1 0 0,0 0-1,1 0 1,0 0 0,4 2-1,3 0-1078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5:55.9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506 4 5984,'-9'-4'2688,"-1"8"-2336,-4 1 1664,5 7-1184,-19 9 1152,-2 4-1152,-12 13 959,9 4-991,-14 5 128,5-1-544,-11-4 64,10 0-288,-5-9-64,12 2-64,-3-11-1600,17-3 864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01.0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9 4064,'-10'-8'10202,"11"9"-9972,0 2-161,0 0 0,0 1 0,0-1 0,0 0 0,-1 1 1,0-1-1,1 0 0,-1 1 0,0-1 0,-1 6 1,1 20 241,6 34 171,-2 67 0,-2-28-183,0 146 577,-3-159 1806,2-100-2606,-1-1 0,2 1 1,0 0-1,0 0 0,1 0 0,0 0 1,1 1-1,0-1 0,9-16 0,1 2-340,25-37 0,-31 52 183,0 1 0,0-1 1,0 2-1,1-1 0,1 1 1,14-10-1,-14 12 23,1 0 0,0 0 0,0 1 0,1 1 0,-1 0 0,1 0 0,0 1 0,0 1 1,18-2-1,-21 3 48,-1 1-1,1 0 1,-1 1 0,1 0 0,-1 1 0,1-1 0,-1 1 0,0 1 0,0 0 0,0 0 0,0 0 0,-1 1 0,1 0-1,8 7 1,-10-6 25,1-1-1,-1 1 0,-1 1 0,1-1 0,-1 1 0,0 0 0,0 0 0,-1 0 0,0 0 1,0 1-1,0 0 0,-1 0 0,0 0 0,0 0 0,-1 1 0,3 12 0,-4-15 9,-1 1 0,1-1-1,-1 1 1,-1-1 0,1 1-1,-1-1 1,0 0 0,0 1-1,0-1 1,-1 0 0,0 1-1,0-1 1,0 0 0,0 0-1,-1-1 1,0 1 0,0 0-1,0-1 1,-1 0 0,0 0-1,0 0 1,0 0 0,-5 3-1,-5 3 32,0-1 0,-1-1 0,-1 0 0,-21 8 0,-68 15 130,65-20-168,39-10-33,-23 6-91,-29 4 1,20-9-3501,52-5-3917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01.8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 4480,'4'-1'5586,"-4"1"-5481,5 11 1633,-1 7-592,1 34 1,0 7-155,-4-39-261,-1-18-150,2-10 619,57-93-176,-56 97-1039,8-12-36,0-1 0,1 2 0,17-18 0,-28 32 39,1-1 0,-1 1 0,1 0 0,0 0 0,0 0 0,-1-1 0,1 1-1,0 1 1,0-1 0,0 0 0,0 0 0,0 1 0,0-1 0,0 1 0,0 0 0,0-1-1,2 1 1,-3 1 22,1-1 1,-1 0-1,1 1 0,-1-1 0,0 1 0,1-1 1,-1 1-1,0 0 0,1 0 0,-1-1 0,0 1 1,0 0-1,0 0 0,0 0 0,0 0 0,0 0 1,0 1-1,0-1 0,0 0 0,-1 0 0,1 1 1,0-1-1,0 3 0,14 37-111,-15-40 159,1 0 0,0 0 0,-1 0 0,1-1 0,0 1 0,-1 0 0,1-1 0,0 1 0,0-1 0,-1 1 0,1-1 0,0 1 0,0-1 0,0 1 0,0-1 0,0 0 0,0 0 0,0 1 0,0-1 0,0 0 0,0 0 0,0 0 0,0 0 0,0 0 0,0 0 0,-1 0 0,1-1 0,0 1 0,0 0 0,1-1 0,4 0 8,-1 0 0,1 0 0,-1-1 0,7-3 0,7-5-58,-4 3-146,0 0 0,27-8 0,-38 14 116,-1 0-1,1 0 1,0 0 0,0 0-1,0 1 1,0-1-1,0 1 1,0 0-1,0 0 1,0 1-1,-1-1 1,1 1-1,0 0 1,0 0 0,0 0-1,-1 1 1,1-1-1,6 4 1,7 7 240,16 14 15,-31-24-220,0 0 1,0 0-1,0 0 0,-1 0 0,1 0 1,-1 1-1,1-1 0,-1 0 1,0 1-1,0-1 0,0 1 0,1 3 1,-2-3 0,1 1-38,-1-1-1,0 0 1,1 0 0,0 1-1,0-1 1,0 0 0,0 0 0,0 0-1,1 0 1,-1 0 0,4 5-1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02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 4800,'20'-15'8739,"-19"15"-8586,2 4 635,0 7-727,-1 0 0,0 0 0,0 0 0,-1 1 0,-1-1 0,-1 16 0,1-8-2243,0-10 945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02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4480,'0'-37'2016,"0"28"-1728,0 4 608,0 10-544,0-1-576,6 4 96,-1 5-32,0 8 64,-1 8-1728,6 5 960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02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41 4640,'5'10'7041,"4"3"-3312,-6-5-3982,0 6 1007,-2 1-1,1 15 1,-2-29-702,0 0 1,0 0-1,0 0 0,0 0 0,0-1 1,0 1-1,0 0 0,1 0 0,-1 0 1,0 0-1,1 0 0,-1-1 0,0 1 1,1 0-1,-1 0 0,1-1 0,-1 1 0,1 0 1,-1-1-1,2 2 0,-2-2 0,1 0 0,0 1 0,-1-1 0,1 0 0,0 0 0,0 0 0,-1 0 0,1 0 0,0 0 0,-1 0 0,1 0 0,0 0 0,0 0 0,-1 0 0,1-1-1,0 1 1,-1 0 0,1 0 0,0-1 0,-1 1 0,1 0 0,0-1 0,-1 1 0,1-1 0,0 0 0,26-18-36,-1-2 0,33-34 0,-51 47-171,1 1 1,0-1-1,0 2 0,18-11 1,-26 16 162,0 1 0,0-1 0,0 1-1,0 0 1,0 0 0,1-1 0,-1 1 0,0 0 0,0 0 0,1 0 0,-1 0 0,0 0 0,0 0 0,0 1 0,1-1 0,-1 0-1,0 1 1,0-1 0,0 0 0,0 1 0,0-1 0,1 1 0,-1 0 0,0-1 0,0 1 0,-1 0 0,1 0 0,0 0 0,0 0 0,0 0-1,1 1 1,3 5 203,-1-1 1,0 1-1,6 13 0,-7-14-40,21 59-299,-20-56-1349,1 0 399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23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2976,'-10'9'9152,"23"-6"-8646,4 2-52,161-17 1226,-35 0-1302,-120 12-312,80-1-41,-63 2-33,-27-1 91,0 0-1,15 3 1,-9-3 1027,-13 0-1425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23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29 4736,'-3'0'329,"3"0"-271,-1 0-1,1 1 0,0-1 1,0 0-1,-1 0 1,1 0-1,0 0 0,-1 0 1,1 0-1,0 0 1,-1 0-1,1 0 0,0 0 1,-1 0-1,1 0 1,0 0-1,-1 0 0,1 0 1,0-1-1,0 1 1,-1 0-1,1 0 0,0 0 1,-1 0-1,1-1 1,0 1-1,0 0 0,-1 0 1,1 0-1,0-1 1,0 1-1,0 0 0,-1 0 1,1-1-1,0 1 0,0 0 1,0-1-1,0 1 1,0 0-1,-1-1 0,24-1 5269,12-1-4374,-22 2-601,271-17 1975,-221 23-2077,-46-2-626,0-2 0,0 0 0,25-2 0,-28 0-849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06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52 478 4064,'3'4'2845,"-2"-3"-2697,1-1 1,-1 0 0,0 1-1,0-1 1,0 0-1,0 0 1,0 0-1,0 0 1,0 0-1,0 0 1,0 0 0,0 0-1,1 0 1,-1-1-1,0 1 1,1-1-1,1 0-54,1 0 0,-1 0-1,-1 0 1,1 0 0,0-1-1,0 1 1,0-1-1,-1 0 1,1 0 0,-1 0-1,1 0 1,-1 0 0,0 0-1,0-1 1,0 1-1,0-1 1,0 1 0,0-1-1,-1 0 1,0 0 0,1 0-1,-1 0 1,0 0-1,0 0 1,-1 0 0,1 0-1,-1 0 1,1 0 0,-1 0-1,0-1 1,0 1-1,0 0 1,-1 0 0,1 0-1,-2-5 1,-1-1 22,2 4-45,0 0 0,0 1 1,-1-1-1,0 1 0,-2-5 1,4 9-65,-1-1 1,1 0 0,-1 0-1,0 1 1,1-1 0,-1 0-1,1 1 1,-1-1 0,0 0-1,0 1 1,1-1 0,-1 1-1,0 0 1,0-1 0,0 1-1,0-1 1,1 1 0,-1 0-1,0 0 1,0-1 0,0 1 0,0 0-1,0 0 1,0 0 0,0 0-1,0 0 1,0 0 0,1 1-1,-1-1 1,0 0 0,-1 1-1,-4 1 37,1 0 0,0 1 0,0-1-1,0 1 1,0 0 0,0 1 0,1-1 0,-1 1-1,1 0 1,0 0 0,0 1 0,1-1 0,-1 1-1,-5 9 1,7-10-7,0 0-1,0 0 1,0 0-1,1 0 1,-1 0-1,1 0 1,0 1-1,0-1 1,1 0-1,-1 1 0,1-1 1,0 1-1,0-1 1,0 0-1,1 1 1,0-1-1,0 0 1,0 1-1,2 6 1,0-5-1,1 1 1,-1-1-1,1 1 1,0-1-1,1 0 1,0 0-1,-1-1 1,2 0-1,-1 0 1,1 0 0,-1 0-1,13 6 1,-15-9-6,0 1 0,1-2 1,0 1-1,-1 0 1,1-1-1,0 0 1,0 1-1,0-1 0,0-1 1,0 1-1,0-1 1,0 0-1,0 1 1,0-2-1,0 1 1,0 0-1,0-1 0,7-2 1,2-1 194,12-3 15,32-14 1,-24 7-163,2-2 60,46-26 0,-59 23-24,-18 15-121,-1 1 1,1 0-1,0-1 0,0 2 1,0-1-1,4-2 0,8-3-81,-12 6 7,1 0 1,-1 0-1,1 0 0,-1 1 0,8-2 1,-10 2 55,0 1 0,0 0 0,0 0 0,0 0 0,0 1 0,-1-1 0,1 0 0,0 1 0,0-1 0,0 1 0,0 0 0,-1-1 0,1 1 0,0 0 0,0 0 0,-1 0 0,4 3 0,-1 1 40,-3-4-7,0 0-1,0 0 1,0 1-1,0-1 1,0 0-1,1 0 1,-1 0-1,0-1 1,1 1-1,-1 0 1,0 0-1,1-1 1,-1 1-1,4 0 1,-4 0 401,-1-1-381,0 0-1,0 1 0,0-1 0,0 0 1,0 0-1,0 1 0,-1-1 0,1 0 1,0 0-1,0 1 0,0-1 1,-1 0-1,1 0 0,0 0 0,0 1 1,-1-1-1,1 0 0,0 0 0,0 0 1,-1 0-1,1 1 0,0-1 0,-1 0 1,1 0-1,0 0 0,-1 0 0,1 0 1,0 0-1,0 0 0,-1 0 0,1 0 1,0 0-1,-1 0 0,1 0 0,0 0 1,-1 0-1,1 0 0,-1-1 0,-19-3 111,8 1-201,-9 1 26,0 1 0,-26 1-1,39 1-21,1 0 0,-1 0-1,0 1 1,0 0-1,1 0 1,-1 0-1,1 1 1,-1 1-1,-7 4 1,13-7 29,1 0 1,-1 0-1,1 0 1,-1 0-1,1 0 0,0 0 1,-1 1-1,1-1 1,0 0-1,0 1 1,0 0-1,0-1 1,0 1-1,0-1 0,0 1 1,1 0-1,-1-1 1,0 1-1,1 0 1,-1 2-1,1-2 14,1 1 0,-1-1 0,0 0-1,1 0 1,-1 1 0,1-1 0,0 0 0,-1 0 0,1 0 0,0 1-1,0-1 1,1 0 0,1 3 0,5 4 51,0-1 1,0 0-1,1 0 1,19 13-1,-19-15 12,1 1 0,0-2 0,0 0 0,1 0 0,-1-1 0,1 0 0,0 0-1,0-2 1,0 1 0,1-1 0,14 0 0,-11-2 19,0 0 0,0-2 0,0 1 1,0-2-1,-1 0 0,1-1 0,-1 0 0,16-8 0,-14 6-23,0-2-1,-1 0 0,0-1 1,0-1-1,-1 0 1,26-24-1,79-90 233,-99 100-228,-1-1 1,-1-1-1,21-41 0,-33 53-100,0 1 0,-1-1 0,-1 1 0,0-1-1,-1-1 1,1-14 0,0-86-549,-4 110 591,0 5 2,0 0-1,0-1 1,0 1-1,0 0 1,0 0-1,0 0 1,0 0-1,0 0 1,0-1-1,0 1 1,0 0-1,0 0 1,0 0-1,0 0 1,0 0-1,0-1 1,0 1-1,0 0 1,0 0-1,0 0 1,0 0-1,-1 0 1,1 0-1,0 0 1,0-1-1,0 1 1,0 0-1,0 0 1,0 0-1,0 0 0,-1 0 1,1 0-1,0 0 1,0 0-1,0 0 1,0 0-1,0 0 1,-1 0-1,1 0 1,0 0-1,0 0 1,0 0-1,-1 0 1,-7 4-18,-6 9 80,9-4-294,4-8 234,0 0 0,0 1-1,0-1 1,0 0-1,0 1 1,1-1-1,-1 1 1,1-1-1,-2 4 641,2-25-400,1 10-189,-1 8-56,0 0-1,0 0 0,0-1 0,0 1 1,0 0-1,0-1 0,-1 1 0,1 0 1,-1 0-1,0 0 0,-1-4 0,1 4 27,-2-1-626,-2 8 434,2 1 167,-1 1-1,2-1 0,-5 13 1,0 0 9,-8 24 105,2 0-1,-7 48 1,-3 8 103,0-1 27,8-26-13,7-39-58,5-17 168,1-1 0,-1 33-1,3-47-186,18-17 160,-4 6-323,7-6-34,2 1-1,0 1 0,31-15 0,-43 24 165,-2 1-170,1 0-1,-1 1 1,1 0 0,10-3-1,-17 6 37,-1 0-1,1-1 1,0 1-1,-1 0 0,1 0 1,-1 0-1,1 1 1,-1-1-1,1 1 1,-1-1-1,1 1 0,-1 0 1,1 0-1,-1 0 1,0 0-1,1 0 1,-1 1-1,0-1 0,0 1 1,0-1-1,3 4 1,70 82 343,-73-85-310,-1-1 1,1 0-1,-1 1 1,1-1 0,-1 0-1,1 0 1,0 0-1,-1 0 1,1-1-1,0 1 1,0 0 0,0-1-1,0 1 1,0-1-1,-1 1 1,1-1-1,0 0 1,0 0 0,0 0-1,0 0 1,0-1-1,0 1 1,0 0-1,0-1 1,0 1-1,2-2 1,6-1 43,0-2 0,0 1-1,14-9 1,-20 10-74,23-12 71,-1-1 1,43-36-1,-52 39-101,-12 9 44,0 0 0,0 0 0,0-1 0,7-8 0,-10 11 3,5-6-107,-6 5 175,-6 4 197,5-1-269,-1 0 1,1 1 0,-1-1-1,1 0 1,-1 1 0,1-1-1,0 0 1,-1 1 0,1-1 0,0 1-1,-1-1 1,1 0 0,0 1-1,-1-1 1,1 1 0,0 0-1,-7 8 13,-67 44-50,49-35-88,21-14 94,-1 0-1,1 0 1,0 0-1,-6 9 0,8-12 28,1 1 0,0 0 0,0 0-1,0 0 1,0-1 0,0 1 0,0 0-1,1 0 1,-1 0 0,1 0-1,-1 0 1,1 1 0,0-1 0,-1 0-1,2 4 1,-1-5 11,1-1-1,0 1 1,-1 0 0,1 0-1,0-1 1,0 1 0,0 0-1,0-1 1,0 1 0,0-1 0,0 1-1,0-1 1,0 1 0,0-1-1,0 0 1,0 0 0,0 1-1,0-1 1,0 0 0,1 0-1,-1 0 1,0 0 0,0 0-1,0-1 1,2 1 0,30-5 259,-22 1-210,-1-1 0,-1 0 0,1 0 0,-1-1 0,14-11-1,-5 4 123,-9 8-91,-9 5-86,1 0 1,-1 0 0,1 0 0,-1-1 0,1 1 0,-1 0-1,1 0 1,-1 0 0,1-1 0,-1 1 0,0 0 0,1-1 0,-1 1-1,0 0 1,1-1 0,-1 1 0,0-1 0,1 1 0,-1 0-1,0-1 1,0 1 0,1-1 0,-1 1 0,0-1 0,0 1-1,0-1 1,0 1 0,0-1 0,0 1 0,0-1 0,0 0-1,0 0-127,2 2-203,0 1 296,0 1 0,0-1 0,0 0 0,0 1 0,-1-1 0,1 1-1,-1 0 1,0-1 0,1 1 0,-1 0 0,-1 0 0,1 0 0,0 3 0,10 22 105,-9-23-47,1-1 0,-1 1 0,1-1-1,0 1 1,8 6 0,-10-10 6,0 0-1,0 0 0,0 0 1,0 0-1,1-1 1,-1 1-1,0 0 0,0-1 1,1 1-1,-1-1 1,0 0-1,1 1 1,-1-1-1,1 0 0,-1 0 1,0 0-1,1 0 1,-1 0-1,1 0 0,-1 0 1,0 0-1,1 0 1,-1-1-1,0 1 0,1-1 1,-1 1-1,3-2 1,15-9 95,29-21 1,5-4 9,86-36-92,-118 61-258,-13 6 252,0 1 1,14-5-1,-20 8-72,1 1-1,-1-1 0,0 1 1,1-1-1,-1 1 0,1 0 1,-1 0-1,1 0 0,-1 0 1,0 0-1,1 1 0,-1-1 0,1 1 1,2 0-1,-4 0 36,-1 0 0,1-1 1,0 1-1,0 0 0,0-1 0,0 1 1,-1 0-1,1 0 0,0 0 0,-1-1 0,1 1 1,-1 0-1,1 0 0,-1 0 0,1 0 0,-1 0 1,0 0-1,1 0 0,-1 2 0,2 19 15,-4 6 225,-1 0 0,-1 0-1,-12 43 1,16-71-219,0 0-9,0 0 1,0 0-1,0 0 1,0 0-1,0 0 1,0 0-1,0 0 0,0 0 1,0 0-1,0 0 1,0 0-1,0 0 1,1 0-1,-1 0 1,0 0-1,0 0 1,0 0-1,0 0 1,0 0-1,0 0 1,0 0-1,0 0 1,0 0-1,0 0 0,0 0 1,1 0-1,-1 1 1,0-1-1,0 0 1,0 0-1,0 0 1,0 0-1,0 0 1,0 0-1,0 0 1,0 0-1,0 0 1,0 0-1,0 0 0,0 0 1,0 0-1,0 0 1,0 1-1,0-1 1,0 0-1,0 0 1,0 0-1,0 0 1,0 0-1,0 0 1,0 0-1,0 0 1,0 0-1,0 0 1,0 0-1,0 1 0,0-1 1,0 0-1,0 0 1,0 0-1,0 0 1,0 0-1,0 0 1,0 0-1,0 0 1,0 0-1,0 0 1,8-7 81,13-16-241,-17 19 183,45-45 128,9-10-263,-54 54 88,0 1-1,0 0 1,0 0-1,0 0 1,1 1-1,6-4 1,2-6-47,-13 13-198,5 17-79,4 53 410,-9-68-41,0 1 0,1-1 0,-1 0 0,1 0-1,0 0 1,0 0 0,-1 0 0,1 0 0,1 0 0,-1 0-1,2 3 1,0-1 28,-1-2-26,0-1 0,0 1 0,0-1 1,1 0-1,-1 0 0,0 0 0,5 2 1,-3-2-1,10-10 327,-6 4-245,-1-1-1,0-1 1,-1 1-1,0-1 1,8-10-1,4-6-241,5-9 39,-25 48-304,0 24 1,3-30 350,0 0 1,1 0-1,0 0 0,0 0 1,7 16-1,2 10 236,-10-33-141,0 0-1,0 0 1,0 0-1,0 0 1,0-1-1,1 1 0,0 0 1,-1 0-1,4 3 1,-4-5-42,0-1 1,0 1 0,0 0 0,0-1 0,0 1 0,0 0 0,0-1-1,0 1 1,0-1 0,0 0 0,0 1 0,0-1 0,0 0 0,0 0-1,0 0 1,0 0 0,1 0 0,-1 0 0,0 0 0,0 0 0,0 0-1,0 0 1,0 0 0,0-1 0,0 1 0,1-1 0,-1 1 0,0-1-1,1 0 1,38-21 274,0 0-194,56-21 0,-7 3-86,-22 8 168,1 4-454,-46 12 399,-21 15 54,-14 11-305,-1-1 164,10-5-6,0-2-1,0 1 1,-1 0-1,1-1 1,-7 3-1,-4 2-78,0 0-1,0 1 1,0 1-1,-23 19 1,37-28 43,0 1-1,0 0 1,0 0 0,0-1 0,1 1 0,-1 0 0,0 0 0,0 0-1,0 0 1,1 0 0,-1 0 0,1 0 0,-1 0 0,1 0 0,-1 0 0,1 0-1,-1 0 1,1 0 0,0 1 0,0-1 0,-1 0 0,1 2 0,1-2 7,-1 0 0,0 1 0,1-1 0,-1 0 0,1 0 0,0 0 0,-1 1 0,1-1 0,0 0 0,0 0 0,0 0 0,0 0 0,0 0 0,0 0 0,0-1 1,1 2-1,3 1 22,0 0 0,0 0 0,0-1 1,0 0-1,0 0 0,0 0 0,1 0 0,5 0 1,2-1 24,-1-1 0,1 0 0,0 0 0,0-1 0,-1-1 1,1 0-1,23-8 0,-6-1-19,55-28 1,-43 19 302,-24 12-262,-1-1 0,0 0-1,19-14 1,-18 9-38,-5 6 15,-1-2 0,17-17 0,-24 22 7,9-9-377,-14 14 323,0 0-1,0 0 1,0 0 0,0 0 0,0 0-1,0-1 1,1 1 0,-1 0-1,0 0 1,0 0 0,0 0 0,0 0-1,0 0 1,0 0 0,0 0 0,0 0-1,0 0 1,0 0 0,1 0-1,-1 0 1,0 0 0,0 0 0,0 0-1,0 0 1,0 0 0,0 0 0,0 0-1,0 0 1,0 0 0,0 0-1,1 0 1,-1 0 0,0 0 0,0 0-1,0 1 1,0-1 0,0 0 0,0 0-1,0 0 1,0 0 0,0 0-1,0 0 1,0 0 0,0 0 0,0 0-1,0 0 1,1 0 0,-1 1 0,-2 10-318,-18 65 3,-18 79 504,38-153-175,-2 12 134,0-1 0,-1-1-1,-1 1 1,0 0 0,-12 23-1,16-35-119,0-1 0,0 1 0,-1 0 0,1 0 1,-1-1-1,1 1 0,-1 0 0,1-1 0,-1 1 0,1 0 0,-1-1 0,0 1 0,1-1 0,-1 1 0,0-1 0,1 1 0,-1-1 0,0 0 0,0 1 0,0-1 0,1 0 0,-1 1 0,0-1 0,0 0 0,0 0 0,-1 0 0,1 0-7,0-1 0,0 0-1,-1 1 1,1-1-1,0 0 1,0 0-1,0 0 1,0 0-1,0 0 1,0 0 0,0 0-1,0 0 1,0 0-1,0 0 1,1 0-1,-2-3 1,-6-13-36,0 0-1,1-1 1,1-1 0,0 1-1,-3-26 1,8 43-13,1 0-1,0-1 1,0 1-1,-1 0 1,1 0-1,0-1 1,0 1-1,0 0 1,0-1 0,0 1-1,0 0 1,1 0-1,-1-1 1,0 1-1,1 0 1,-1 0-1,1 0 1,-1-1 0,2 0-1,-1 1 4,0 0-1,0 0 1,1 1 0,-1-1 0,0 0-1,1 1 1,-1-1 0,0 1-1,1 0 1,-1-1 0,1 1-1,-1 0 1,0 0 0,1 0-1,-1 0 1,3 0 0,231 19 57,-113-11-228,-103-6-415,-16-2 102,1 0 1,-1 0-1,1 1 1,-1-1-1,1 1 1,-1 0-1,1 0 0,3 2 1,-17-7-3761,-21 1 710,1 2 1704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24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0 3072,'-11'3'5752,"10"-2"-5522,-14 13 46,3-2 319,-4 2-169,0 1 1,0 1-1,2 0 1,0 1-1,-22 34 0,15-13-20,-31 79 1,28-54-15,3 0 1,2 2-1,3 0 1,3 0-1,4 2 1,1-1-1,4 1 1,3 0-1,14 124 1,-9-165-242,1 0 1,2-1-1,0 0 0,2 0 1,15 30-1,-8-24 66,1-1 0,2-1 0,33 39 0,-38-51-267,62 79 482,-61-74-796,-1-1 0,19 42 0,-19-33-324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25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3552,'-10'-14'7626,"20"19"-7002,-4-3-427,-1 2 0,0-1 0,0 0 1,6 7-1,10 6 327,-10-9-364,-2 0 0,1 0 1,-1 1-1,0 0 0,-1 1 1,0 0-1,0 0 1,-1 1-1,9 15 0,-9-11-28,0 1-1,-1 0 0,-1 0 0,-1 0 1,0 1-1,4 29 0,-1 25 257,-4 0-1,-2 0 1,-3 0-1,-3 0 1,-23 108-1,7-76-5,-66 185-1,79-269-454,-18 32 0,-1-8-3359,17-25 1656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28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3 811 3072,'-3'3'1844,"12"-1"322,5-2-1709,0-2-1,1 0 0,-1 0 0,0-2 0,0 1 1,0-2-1,-1 0 0,1-1 0,-1 0 0,19-12 0,7-9-138,65-56-1,-94 75-220,18-17-11,0-2 0,-2-1 1,-1 0-1,29-45 1,-17 15 169,-2-2 0,54-127 0,-86 177-193,1 1 1,-1 0 0,-1-1 0,1 1-1,-2-1 1,2-17 0,-3 24-67,0 0 0,0 0 1,-1 0-1,1 0 0,-1 0 1,0 0-1,1 0 0,-1 1 0,0-1 1,-1 0-1,1 1 0,0-1 1,-1 0-1,0 1 0,1 0 1,-1-1-1,0 1 0,0 0 0,0 0 1,-1 0-1,1 0 0,0 0 1,-1 1-1,1-1 0,-1 1 1,-4-2-1,1 1-84,0 0-1,0 1 1,0 0 0,0 0 0,0 0-1,0 1 1,-1 0 0,1 0 0,0 1-1,-9 1 1,0 1 3,1 1 0,0 0 0,-20 8 0,22-6 64,0 0 1,0 1-1,1 0 1,0 1-1,0 0 1,1 1-1,-13 13 1,10-8 45,2 1 0,-1 0 0,2 0 0,-15 29 0,9-7 25,1 0 0,2 1 0,2 1 0,-8 48 0,15-68 25,2 1 0,0-1 0,1 1 0,2 29 0,0-39-8,0 0 0,1 0 1,0 0-1,1 0 0,0-1 0,1 1 1,0-1-1,0 1 0,1-1 1,7 11-1,-8-16-4,0 1 1,0-1 0,0 0-1,1 0 1,-1 0-1,1-1 1,0 1-1,0-1 1,0-1-1,0 1 1,1-1-1,-1 1 1,1-1 0,-1-1-1,1 1 1,0-1-1,-1 0 1,1-1-1,7 1 1,10-1 217,0-2 0,0 0 0,35-8 0,-51 8-253,22-5 37,-1-1 0,-1-1 0,1-2 0,-1 0 0,-1-2 0,-1-1 0,25-18 0,26-28 383,-24 17-130,-52 42-328,1 0-1,0 1 1,0-1 0,0 0-1,0 1 1,0-1 0,0 1 0,0-1-1,0 1 1,0-1 0,0 1 0,0 0-1,0 0 1,0-1 0,0 1-1,1 0 1,0 0 0,-1 1 4,0-1 0,-1 0 0,1 1 0,0-1 0,-1 1 0,1 0 0,-1-1-1,1 1 1,-1-1 0,1 1 0,-1 0 0,1-1 0,-1 1 0,1 0 0,-1 0 0,0-1 0,0 1 0,1 0 0,-1 0 0,0-1 0,0 1 0,0 0 0,0 0 0,0 1-1,2 25 102,-1 1-1,-1-1 0,-1 1 0,-2-1 0,-11 52 0,13-71 197,3-6 139,9-11 354,-2 1-709,43-43 69,-16 13-82,-21 24-53,5-5-107,26-19-1,-40 33 6,0 1 0,1 0 1,-1 1-1,1-1 0,0 1 0,0 0 0,0 1 0,1 0 0,7-2 0,-13 4 89,0 0 0,0 0 1,0 0-1,0 0 0,0 1 0,0-1 0,-1 0 1,1 1-1,0 0 0,0-1 0,0 1 0,0 0 1,-1 0-1,1 0 0,0 0 0,-1 0 0,1 0 1,-1 0-1,1 1 0,-1-1 0,0 1 0,3 2 1,2 5 141,-1-1 0,1 1 0,4 13 0,2 2 46,-6-14-93,1 0 0,0 0 0,0-1 0,1 0 0,1-1 0,-1 0 0,15 11 0,-15-13-384,0-1 1,1 0-1,15 6 0,-16-8-852,0 0 1,0-1-1,1 0 1,13 1-1,1 0-1330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4.7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371 18 1728,'-1'2'3976,"-5"-4"-2566,-9-6-548,13 7-782,0 0 0,0-1 0,0 1-1,0 0 1,-1 1 0,1-1 0,0 0 0,-1 1-1,1-1 1,0 1 0,-1 0 0,1-1 0,-1 1 0,1 0-1,0 1 1,-4-1 0,1 1 25,0 0 2,-1 0 0,1 0 0,0 1 0,-1-1-1,1 1 1,0 0 0,0 1 0,0-1 0,-4 4-1,-9 5 228,-28 14-1,26-15-69,-27 19 0,24-16-218,17-10-58,0 0 1,1 1 0,0-1 0,-10 9-1,8-5 20,1 0-1,0 1 0,0 0 1,1 0-1,-8 15 1,11-17 6,0-1 0,0 1 1,0 0-1,1 0 1,0-1-1,0 1 0,1 0 1,-1 0-1,1 0 1,1 9-1,0-8 42,0 1 1,1-1-1,0 0 1,0 1-1,0-1 1,7 13-1,-8-18-15,1 1 0,-1-1 0,1 1 0,0-1 0,0 0-1,0 0 1,0 0 0,1 0 0,-1 0 0,0 0 0,1-1 0,0 1-1,-1-1 1,1 1 0,0-1 0,-1 0 0,1 0 0,0 0 0,0-1-1,3 1 1,-1-1-1,-1 1 0,1-1 0,-1-1 1,0 1-1,1-1 0,-1 0 0,1 0 0,-1 0 0,0-1 0,0 1 0,0-1 0,0 0 0,0 0 0,0 0 0,0-1 0,3-2 0,7-7 141,0-1-1,19-22 1,-13 13 10,-6 8-79,9-10 69,-1 0 1,29-42-1,-47 61-181,-1-1 0,-1 1 0,1-1 0,2-10 0,-4 14 16,0 0 1,-1 0-1,0 0 0,1 0 0,-1-1 1,0 1-1,0 0 0,0 0 0,0 0 1,0 0-1,0 0 0,-1 0 1,1 0-1,-1 0 0,0 0 0,1 0 1,-3-4-1,2 5-38,1 1 0,-1-1 1,1 0-1,-1 0 0,0 1 1,1-1-1,-1 0 0,0 1 1,1-1-1,-1 1 0,0-1 1,0 1-1,0-1 0,0 1 1,0 0-1,1-1 0,-1 1 0,0 0 1,0 0-1,0 0 0,0-1 1,0 1-1,0 0 0,0 0 1,0 0-1,0 1 0,0-1 1,0 0-1,0 0 0,1 0 0,-1 1 1,0-1-1,0 0 0,0 1 1,0-1-1,0 1 0,1-1 1,-1 1-1,0-1 0,0 1 1,1 0-1,-1-1 0,1 1 0,-1 0 1,0 0-1,0 1 0,-1 1-11,-1 0-1,1 0 1,0 1-1,0-1 1,0 1-1,0 0 1,1-1-1,-1 1 1,0 6-1,1-2 95,0 1-1,1-1 0,0 1 1,0-1-1,1 1 0,1-1 1,-1 0-1,1 1 0,1-1 1,3 9-1,4 6 132,2 0 1,15 22-1,-22-37-153,1 2 22,1 1 0,1-1 0,0-1-1,13 12 1,-18-17 60,0-1 0,1 0 0,0 0 0,0-1 0,0 1 0,0-1-1,0 0 1,0 0 0,1 0 0,-1-1 0,1 1 0,-1-1 0,1 0 0,7 0-1,-5-2-424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5.2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6 4320,'0'0'17,"-8"-5"2710,5 9-818,-1 6-1085,-3 3-504,1 0 0,1 1 0,1-1 0,0 1 0,0 0 0,1 0 0,-1 21 0,4-27-233,1 1-1,0-1 1,1-1-1,-1 1 1,4 9 0,-3-13-16,-1 1 1,1-1 0,0 1 0,0-1 0,1 0-1,0 1 1,-1-1 0,1-1 0,6 7-1,-7-9-33,-1 1-1,1-1 1,-1 0-1,1 0 1,0 0-1,0 0 1,0 0-1,-1 0 1,1-1-1,0 1 1,0 0-1,0-1 1,0 0-1,0 1 1,0-1-1,0 0 1,0 0-1,4-1 0,-3 1 18,0-1 0,0 0 0,0 0 0,0 0 0,0-1 0,0 1 0,-1-1 0,1 0 0,0 1 0,3-5 0,1-1 27,-1 1 0,0-1 0,0 0 0,-1-1 1,0 1-1,0-1 0,4-9 0,-5 8 37,-1-1 1,1 1 0,-2-1-1,1 1 1,-1-1 0,1-18 0,-3 24-95,0 0 1,0 0 0,0 0 0,-1 0-1,1 0 1,-1 0 0,0 0 0,0 0 0,-1 0-1,1 0 1,-1 0 0,0 1 0,0-1 0,0 1-1,0-1 1,0 1 0,-1 0 0,-5-6-1,5 7-33,-1 1-1,1-1 1,0 0-1,0 1 1,-1 0-1,1 0 1,-1 0-1,1 0 0,-1 1 1,0-1-1,1 1 1,-1 0-1,1 0 1,-1 0-1,-4 1 1,5-1-98,1 1 1,-1 0 0,0-1 0,0 1 0,1 0 0,-1 0 0,0 0 0,-3 3-1,5-3-88,0-1-1,0 1 0,0 0 0,0 0 1,0 0-1,1-1 0,-1 1 0,0 0 0,1 0 1,-1 0-1,0 0 0,1 0 0,-1 0 1,1 0-1,0 0 0,-1 0 0,1 0 1,0 1-1,0-1 0,-1 2 0,3 3-2071,5 3 778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6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597 5 2720,'11'-4'6122,"-96"117"-2980,15 1-2087,-51 73 524,-29 39-434,113-161-640,-45 110 0,46-95-113,21-49 69,5-13-813,9-11-27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7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172 122 2720,'-12'0'9929,"19"0"-9480,14-2-235,0 0 0,0-1 0,26-8 0,-9 3-72,54-12 300,141-26-164,-54 16-70,-160 30-242,-5 1 196,-14-1-178,0 9 56,-1-1 17,-1 1-1,1-1 1,-2 0-1,1 1 1,-1-1-1,0 0 1,0-1-1,-7 10 1,1-1-49,0-2 0,-1 1 0,-17 17 0,4-9-3,-2 0 0,0-2 0,-32 21 0,-89 48 181,113-71-168,10-4-31,0 1 1,-34 31-1,-35 45 259,62-60-267,6-6 97,2 2 0,-24 40 0,23-34 55,-30 36 0,-14 2 173,121-94 80,-1-4-478,1 2 0,83-24-1,-99 37 29,62-8-1,-67 16 80,38 1 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7.9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 5632,'4'2'916,"0"-1"-1,0 0 1,1 1 0,-1-2-1,0 1 1,1 0 0,7-1 0,50 1 45,-40-1-438,0 0-539,298-11-250,-244 5-4097,-43 5 2310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9.0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15 3136,'-4'-15'5505,"4"26"-4306,4 56 1686,1-2-1334,0-1-809,4 42 677,-9-104-1982,1-20-6063,7 9 4642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49.4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445 0 4160,'-2'2'450,"0"1"0,0-1-1,0 1 1,0 0 0,-1 4 0,-10 13 1565,-3 1-601,-68 79 2239,34-50-3105,2 3 0,3 1 0,-42 65 0,62-80-510,-34 56 191,59-93-347,-1-2 40,1 1 0,-1-1 0,1 1 0,0 0 0,-1-1-1,1 1 1,0 0 0,-1-1 0,1 1 0,0 0 0,0-1 0,0 1-1,-1 0 1,1 0 0,0-1 0,0 1 0,0 0 0,0 0-1,0-1 1,1 1 0,-1 0 0,0 0 0,9 3-1031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06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23 6560,'-27'-11'2432,"27"6"-1888,0-2-160,5 7-2304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50.1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78 3488,'0'-2'346,"0"1"1,1-1-1,-1 0 0,1 0 1,0 1-1,-1-1 0,1 1 1,0-1-1,0 1 0,0-1 1,0 1-1,0-1 0,1 1 1,-1 0-1,0 0 1,0-1-1,1 1 0,1-1 1,2-1 110,0 0 1,0 0 0,0 0-1,9-3 1,11-3 41,37-7 0,-54 14-429,0 1-1,0 0 1,0 0 0,1 1 0,-1 0 0,0 0-1,0 1 1,0 0 0,9 3 0,-16-4-42,0 0 0,0 0 0,0 1 0,0-1-1,0 0 1,0 1 0,0-1 0,-1 1 0,1-1 0,0 1 0,0-1 0,0 1 0,-1-1 0,1 1 0,0 0-1,-1 0 1,1-1 0,-1 1 0,1 0 0,-1 0 0,1 0 0,-1-1 0,0 1 0,1 0 0,-1 0-1,0 0 1,0 0 0,1 0 0,-1 0 0,0 0 0,0 0 0,0 0 0,0 0 0,0 0 0,0 0 0,-1-1-1,1 1 1,0 0 0,-1 1 0,0 2 55,-1 0 0,0 0 1,0-1-1,0 1 0,0-1 0,0 0 0,-5 5 0,-33 36 285,-52 74 0,91-117-364,0 0 0,1 0 0,-1 0 0,0 0 0,1 0 0,-1 0 0,1 0-1,0 0 1,-1 0 0,1 1 0,0-1 0,0 0 0,-1 0 0,1 0 0,0 0 0,0 1 0,0-1 0,1 0 0,-1 0-1,0 0 1,0 1 0,1-1 0,-1 0 0,0 0 0,1 0 0,-1 0 0,1 0 0,0 0 0,-1 0 0,1 0 0,0 0-1,0 0 1,-1 0 0,1 0 0,0 0 0,0-1 0,0 1 0,0 0 0,2 0 0,5 4-45,0-1 1,0 0 0,1-1-1,12 4 1,-4-2-144,-15-4 170,63 26 620,-55-23-390,0 1-1,-1 0 0,0 1 1,12 9-1,-20-14-163,0 0 1,0 0-1,0 0 1,0 0-1,-1 0 0,1 0 1,0 0-1,0 0 0,-1 0 1,1 0-1,-1 1 0,1-1 1,-1 0-1,1 0 0,0 3 1,-1-3 4,0 0-1,-1-1 1,1 1 0,0 0 0,0 0 0,0 0-1,-1 0 1,1 0 0,0 0 0,-1 0 0,1-1-1,0 1 1,-1 0 0,1 0 0,-1-1 0,-1 3 0,-2 0 88,0 0 1,0 0-1,0 0 1,0 0-1,-1-1 1,-5 3-1,9-5-162,-38 16 1,0-1-1,-73 15 1,66-18-2271,41-10 1109,-1 0-1,0 0 1,0 0-1,-10 7 0,1 3-1423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6:54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1 337 2144,'2'-4'5687,"7"-3"-4153,14-3-1294,-5 5-164,-8 2 18,0 0 0,13-1-1,139-4 399,-97 6-306,169 2-282,-109 1 224,-65-1-116,46 0 653,-36-3-576,189-4 9,-66 9 94,-104-3-112,60-8 345,-93 4-105,79 2 1,-24 3-352,9 0 4,-21 2 203,-55-3-139,53-7-154,-19-1 570,85 0 148,141-4-663,-278 11 135,34-5 0,-1 0 346,68-8-205,-14 1-81,3 9-113,-68 4-49,71-10 0,-42 0 78,42-8-28,107-17-33,-94 17 408,700-61 1753,-712 80-1847,-50 1-1255,-67-1 550,3-1-31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07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4 157 1888,'-4'2'9535,"4"-2"-9449,2-3 21,0 0 0,0 1 1,0-1-1,1 1 0,-1-1 1,0 1-1,1 0 0,4-3 0,19-10 81,43-16 1,-51 24-166,65-23 37,-6 3 46,-68 22-112,1 1 0,0 1 0,0 0 0,1 0 1,-1 1-1,0 0 0,1 1 0,0 0 0,-1 1 0,14 1 1,-23 0 11,0-1 1,0 1 0,1-1-1,-1 1 1,0 0 0,0 0-1,0 0 1,0 0-1,0 0 1,0 0 0,0 0-1,0 0 1,0 0 0,-1 0-1,1 0 1,0 0 0,-1 1-1,1-1 1,0 3 0,1-1 24,-1 1 0,0 0 0,0 0 0,-1 0 0,2 7 1,-2 9 51,0 0 0,-1 0 0,-1 1 0,-1-1 0,-1 0 0,-12 36 0,-10 17 1,15-37 53,-19 39-1,13-40 9,-2 0-1,-35 48 1,44-69-28,-1-1-1,0-1 1,-1 0-1,0 0 1,-1-1-1,0-1 1,-1 0-1,-23 12 1,29-19-8,1 0-1,-1 0 1,1-1 0,-1 0-1,0 0 1,0-1 0,-14 1-1,20-2-101,1 0 0,-1 0-1,0 0 1,0 0 0,1 0 0,-1-1-1,0 1 1,0 0 0,1-1-1,-1 1 1,0-1 0,1 0 0,-1 0-1,1 0 1,-1 1 0,1-1-1,-1-1 1,1 1 0,0 0 0,0 0-1,-1 0 1,-1-4 0,3 5-17,0 0 1,0-1-1,0 1 0,0-1 1,-1 1-1,1 0 0,0-1 1,0 1-1,0-1 0,0 1 1,0 0-1,0-1 0,1 1 1,-1-1-1,0 1 0,0-1 1,0 1-1,0 0 1,0-1-1,1 1 0,-1 0 1,0-1-1,0 1 0,0-1 1,1 1-1,-1 0 0,0 0 1,1-1-1,-1 1 0,0 0 1,1-1-1,-1 1 0,0 0 1,1 0-1,-1 0 0,1 0 1,0-1-1,15-4-178,23-3 96,47-2 0,-66 8 245,1 2 0,0 1 0,0 0 0,21 5 0,-19-1-64,-8-3-51,-1 1-1,1 0 1,-1 1 0,0 1-1,0 0 1,19 10-1,-12-4 182,-13-9-3029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0.7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10 1824,'-8'0'1024,"8"0"-977,-1 1 1,1-1-1,0 0 0,0 0 0,0 0 1,0 0-1,-1 0 0,1 0 1,-10-6 4531,9 5-4384,0 0 1,0 1 0,0 0 0,0-1-1,0 1 1,0-1 0,0 1 0,-1 0-1,1 0 1,0 0 0,0 0 0,0-1-1,0 1 1,-2 1 0,1-1 389,11 1-802,7 2 344,-1-2-1,20 1 1,2-1 133,90 1 207,-66-3-353,-43 5-178,-27 8 314,5-8-184,1 0 1,-1 0-1,0-1 0,-5 5 1,-91 53 718,-20 16-269,108-70-484,-2 3 272,15-8-81,10 0 23,24-3-165,59 3-102,-85-1-36,1 0 1,-1 1-1,1 0 0,-1 1 0,0 0 0,0 0 0,13 7 1,-17-6 27,0-1 1,-1 1 0,1 0 0,-1 0 0,0 0 0,0 0 0,0 1 0,-1 0 0,0 0 0,1 0-1,-2 0 1,1 0 0,-1 1 0,0-1 0,0 1 0,0-1 0,-1 1 0,2 7 0,-1 3 94,-1 0-1,0 0 1,-1 0 0,0 0 0,-5 24 0,3-30-30,0 0 0,-1 0 0,0 0 1,-1 0-1,0 0 0,0-1 0,-1 0 0,0 0 1,-1 0-1,0-1 0,0 1 0,-1-1 0,0-1 1,0 1-1,-12 7 0,3-3 86,-2 0 0,1-1 1,-2-1-1,1-1 0,-1-1 0,-32 10 1,39-15-9,0 0 1,0 0 0,-1-2-1,1 1 1,-17-2-1,26 0-74,-1 0 0,0 0 0,1 0 0,-1-1 0,1 0 0,-1 0 0,1 0 0,0 0 0,-4-2 0,7 3-45,0 0 0,0 0 0,0 0 0,0-1 0,0 1-1,0 0 1,0 0 0,0-1 0,0 1 0,0 0-1,0 0 1,0 0 0,1-1 0,-1 1 0,0 0-1,0 0 1,0 0 0,0-1 0,0 1 0,1 0-1,-1 0 1,0 0 0,0 0 0,0 0 0,0-1-1,1 1 1,-1 0 0,0 0 0,0 0 0,0 0-1,1 0 1,-1 0 0,0 0 0,12-7 48,-10 6-54,10-5-104,0 1 0,1 1-1,-1 0 1,1 1 0,0 0 0,0 1-1,22-1 1,120-9 707,-141 10-1037,0-1 0,0 0 0,22-9 1,-9 4-4348,-19 7 3038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2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0 3488,'-37'4'6752,"58"0"-2671,21 4-3469,61 1 419,130-5-1,-145-5-1054,-8-4 322,1 0-351,-75 5-89,1 0 0,0 1 0,0 0 0,-1 0-1,8 3 1,-14-4 138,0 0 0,0 0-1,1 1 1,-1-1 0,0 0-1,0 0 1,0 0 0,0 0-1,0 0 1,1 1 0,-1-1-1,0 0 1,0 0 0,0 0-1,0 1 1,0-1 0,0 0-1,0 0 1,0 0 0,0 1-1,0-1 1,0 0 0,0 0 0,0 0-1,0 1 1,0-1 0,0 0-1,0 0 1,0 0 0,0 1-1,0-1 1,0 0 0,0 0-1,0 0 1,0 1 0,0-1-1,-1 0 1,-6 12-57,-9 7 52,-152 124-151,75-68 122,39-32 107,-22 20 22,-100 108 64,159-154 14,0 1 0,1 0 1,-18 29-1,33-46-13,2 0 78,7-2 80,16 0 206,1-1 0,41-8 0,47-19-186,-73 18-297,145-31-763,-170 37-1615,-7 4 1083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2.5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4 3808,'-16'-3'1952,"22"3"192,-1 0-1216,4 0 640,10 0-960,9 0 512,2 3-640,-2 3-32,5 6-288,0-4-160,0 5-32,-5-5 96,0 1-32,-3-5-1152,3-1 608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5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32 149 3552,'7'1'5627,"0"1"-4069,7 0-930,10-2 299,0-1-1,24-5 1,-38 5-795,-1-1 0,0-1-1,1 0 1,-1 0 0,-1-1 0,1 0 0,16-10 0,-23 13-121,0-1 0,0 1 1,-1-1-1,1 0 1,0 1-1,-1-1 0,1 0 1,-1 0-1,1 0 1,-1 0-1,0 0 0,0 0 1,0-1-1,0 1 1,-1 0-1,1 0 1,0-1-1,-1 1 0,0 0 1,1-1-1,-1 1 1,0-1-1,0 1 0,0 0 1,-1-1-1,1 1 1,-1-1-1,1 1 0,-1 0 1,0 0-1,0-1 1,0 1-1,0 0 1,0 0-1,0 0 0,-1 0 1,1 0-1,0 0 1,-1 0-1,0 1 0,0-1 1,-2-1-1,0 0-96,-1 0 0,1 0 0,-1 1 0,0 0-1,1 0 1,-1 0 0,0 1 0,-1-1 0,1 1 0,0 0-1,0 1 1,0-1 0,-8 1 0,6 1 41,0 0 1,0 0-1,0 1 0,0-1 1,1 2-1,-1-1 0,1 1 1,-1 0-1,-8 5 1,8-4 118,0 1 0,0 0 1,1 0-1,0 1 0,0 0 1,0 0-1,0 0 0,1 1 1,0 0-1,1 0 1,-1 0-1,1 1 0,1-1 1,-1 1-1,1 0 0,1 0 1,-3 11-1,3-6 97,1-1 0,0 0 0,1 0 0,1 1 0,0-1-1,0 0 1,1 0 0,6 20 0,-5-23-35,1 0 1,0-1-1,0 1 0,1-1 1,0 0-1,0 0 0,1 0 1,0-1-1,0 0 0,1 0 0,13 11 1,-16-16-95,-1 0 0,1 1 0,0-1 0,0 0 0,1-1 0,-1 1 0,0-1 1,0 0-1,1 0 0,-1 0 0,7 0 0,5 0 45,29-4 0,-20 2-61,8-3-852,39-9 1,-40 7-1874,-23 5 1326,0-1 0,-1-1 0,14-4 0,2-2-926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5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57 4800,'-1'-2'302,"0"1"1,0 0-1,0-1 1,0 1-1,0-1 1,0 1-1,1-1 0,-1 0 1,0-1-1,1 2-119,0 1 0,0-1 0,1 0 0,-1 1 0,0-1 0,0 1 0,1-1 0,-1 1 0,0-1 0,1 1 0,-1-1 0,1 1 0,-1-1 0,0 1 0,1-1 1,-1 1-1,1 0 0,-1-1 0,1 1 0,0 0 0,-1-1 0,1 1 0,-1 0 0,2 0 0,3-3 30,2-1 66,0 0 0,0 1 0,0 0 0,1 0 0,-1 1 0,1 0-1,-1 0 1,1 1 0,11-1 0,-14 2-262,0 0-1,0 1 0,0-1 1,0 1-1,0 0 0,-1 1 1,1-1-1,0 1 1,0 0-1,-1 0 0,5 3 1,-6-4-22,0 1 0,-1 0 0,0 0 0,1 1 0,-1-1 0,0 0 0,0 1-1,0-1 1,-1 1 0,1 0 0,-1 0 0,1-1 0,-1 1 0,0 0 0,0 0 0,0 0 0,0 0 0,-1 0 0,1 4 0,-1 3 16,-1-1 0,1 1 0,-2-1 0,1 0 0,-1 1 1,-1-1-1,-3 9 0,1-3-9,0-1 40,0-1-1,-1 1 1,-1-1-1,0 0 1,-1-1 0,-18 22-1,-66 63 265,63-68-380,26-26 105,0-1 0,1 1 1,-1 0-1,1 0 1,0 0-1,0 0 0,0 0 1,-2 5-1,4-7-4,-1-1 0,1 1-1,0-1 1,0 1 0,0 0 0,0-1 0,0 1-1,0 0 1,0-1 0,0 1 0,0-1-1,0 1 1,1 0 0,-1-1 0,0 1-1,0-1 1,1 1 0,-1 0 0,0-1-1,1 1 1,0 0 27,0 1 0,0-1 0,1 0 0,-1 0 0,0-1 1,1 1-1,-1 0 0,0 0 0,1-1 0,-1 1 0,3 0 0,11 3 234,0-1 0,0-1 0,0-1 0,24 1-1,-13-1-142,14 0-249,41-2 0,-30-7-4413,-49 8 3618,1-1 0,-1 1 1,1 0-1,-1 0 0,1 0 1,0 0-1,3 1 0,7 4-2247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7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1041 15 3136,'0'-1'285,"1"-1"-1,0 1 1,0-1-1,-1 1 1,1 0 0,0-1-1,1 1 1,3-3 1883,-10 10-752,-35 39-349,2 1 0,-47 75 0,51-70-731,-2 0-1,-70 74 1,-136 102 869,168-154-994,3 3 0,4 3-1,-78 119 1,59-54-78,78-130-390,6-10-140,0-1 0,0 0 0,0 1-1,0-1 1,1 1 0,-1 0 0,-1 7 0,3-11 322,0 0 1,0 0 0,1 0 0,-1 1 0,0-1 0,0 0-1,0 0 1,0 0 0,0 1 0,0-1 0,4 2-1558,5-1-32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8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93 3648,'1'-20'6992,"3"26"-6785,-1-1 0,0 0 0,0 1 0,-1 0 0,1 0 0,-1 0 0,0 0 0,-1 0 0,1 0 0,0 9 0,18 153 1838,-7-74-1599,-9-59-238,16 109 502,-13-104-481,19 59-1,-21-85-29,1-1 0,0-1-1,10 17 1,-15-27 190,18-2 1110,-16-1-1456,1 1-1,-1-1 1,0 0 0,0 0-1,1 0 1,-1 0 0,0 0 0,0-1-1,0 1 1,0-1 0,0 0-1,-1 0 1,1 0 0,0 0-1,-1 0 1,0-1 0,4-4-1,4-6 45,0-1 0,13-25 0,68-148 138,-22 44-530,-55 113 210,63-107-439,-36 64-224,4-4-1313,-38 66 361,1 0 1,13-13 0,-20 24 1535,-1 0 1,3-3-1043,-3 3 1042,1 0 0,-1-1 1,1 1-1,-1 0 0,1 0 1,-1 0-1,1 0 0,-1 0 1,1 0-1,-1-1 0,1 1 1,-1 0-1,1 0 0,-1 1 1,1-1-1,-1 0 0,1 0 1,0 0-1,-1 0 0,1 1 0,9 6-1932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11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10 1984,'10'-10'9865,"-11"26"-8333,-9 90-427,7-49-434,0-16-26,4 57 0,5 109 353,1-221-6847,-6 12 5371,1 0 0,-1-1 1,1 1-1,-1 0 0,1 0 0,0 0 0,0 0 0,0 1 0,0-1 0,0 0 0,4-1 0,7-4-2695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19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65 272 3136,'-5'5'4746,"11"-5"-3215,-3 0-1373,1 0 0,-1-1-1,1 1 1,-1-1 0,0 0 0,1 0 0,-1-1-1,0 1 1,0-1 0,5-2 0,30-25 214,-16 11-368,5-1-532,-34 45 149,-78 208 801,-5 15 495,85-234-653,4-12-50,0 1-1,0-1 1,0 0 0,0 1 0,0 5 0,9-21 1031,3-10-1066,54-116-147,-38 75-77,93-190-197,-103 225 190,0 0-1,2 1 0,1 1 0,1 1 0,1 0 0,36-29 1,-48 46-40,-1 1 0,1 1 1,12-7-1,-18 11 52,1 0 1,-1 0-1,1 1 0,-1-1 0,1 1 0,0 0 0,-1 0 0,1 1 0,0-1 0,7 1 0,-10 0 41,0 1 0,0-1 0,0 1 0,0-1 0,0 1 0,0 0 0,-1 0 0,1 0 0,0 0 0,0 0 0,-1 0 0,1 0 0,0 1 0,-1-1 0,1 1 0,-1-1 0,0 1 0,1-1 0,1 4 0,1 3 83,0-1 1,-1 1-1,4 12 0,-5-12-25,3 4 87,-2 1 0,0 0-1,-1 0 1,0 0-1,-1 0 1,0 1 0,-1-1-1,-2 15 1,1-21-32,0 1 0,0-1 0,-1 1 0,0-1 0,-1 0 0,1 0 0,-2 0 1,1 0-1,-1 0 0,1-1 0,-2 1 0,1-1 0,-1 0 0,0 0 0,-11 9 0,6-7 3,0-2 1,-1 1-1,0-1 0,0-1 0,0 0 0,0 0 0,-1-1 1,0-1-1,-19 4 0,14-5-646,-1 0-1,1-1 1,0-1 0,-1-1-1,1 0 1,-22-5 0,13 2-868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25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 1824,'-6'-5'13273,"12"5"-13069,124-8 1707,-66 3-1604,92 4-217,-71 3 247,-79-2-232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25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 5632,'-9'0'7562,"15"0"-5391,100-5 2620,27 1-4148,-122 4-825,89 9-204,-87-7-1162,22 8-1,-26-7-498,0 1-1,-1 0 0,11 6 1,0 3-1713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28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77 2656,'-6'-3'564,"7"2"-164,-1 1-381,0 0 1,1 0-1,-1 0 1,0 0-1,0 0 1,0 0 0,1-1-1,-1 1 1,0 0-1,0 0 1,0 0-1,1 0 1,-1 0-1,0-1 1,0 1-1,0 0 1,0 0 0,0 0-1,0-1 1,0 1-1,1 0 1,-1 0-1,0 0 1,0-1-1,0 1 1,0 0-1,0 0 1,0-1 0,-1 0 315,-1 0 0,1 0 0,-1 0 0,1 0 0,-1 0 0,1 0 0,-1 0 0,0 0 0,1 1 0,-1-1 0,0 0 0,0 1 0,1 0 0,-1-1 0,0 1 0,-3 0 0,-6 3-192,0-1 1,0 2-1,0-1 0,0 2 0,1-1 0,0 2 0,0-1 0,0 1 0,0 1 0,1 0 1,0 0-1,1 1 0,0 0 0,0 0 0,0 1 0,1 0 0,1 0 0,-1 1 0,1-1 1,1 2-1,0-1 0,1 0 0,-5 15 0,8-21-121,0-1 0,1 1 0,0 0 0,-1-1 0,1 1 0,0 0 0,1-1 0,-1 1 0,1 0 1,-1-1-1,1 1 0,0-1 0,1 1 0,2 6 0,-1-5 32,1 0 1,-1 0 0,1 0-1,0 0 1,0-1 0,0 1-1,1-1 1,7 5 0,-3-2 26,0-2 1,1 0 0,0 0 0,-1 0 0,1-1 0,1-1-1,-1 0 1,0 0 0,1-1 0,11 1 0,-10-2 6,0-2 0,0 1 0,0-2 0,0 1 0,18-6 0,-19 3 7,0 0 0,0-1 0,0 0 0,-1-1 0,1 0 1,9-8-1,-5 2 154,0 0 0,25-29 0,-30 30-189,-1 0 0,0 0 0,-1-1 0,-1 0 0,0-1 0,0 1 0,7-22 0,-13 27-84,0 0 0,-1 0 1,1 0-1,-1 0 0,-1 0 1,1 0-1,-1 0 0,-1 1 0,1-1 1,-1 0-1,0 0 0,-1 1 1,0-1-1,0 1 0,0 0 1,0 0-1,-8-9 0,8 12-16,0 0 1,0 1-1,-1-1 0,1 1 0,-1-1 0,0 1 1,0 0-1,0 0 0,0 1 0,0-1 1,0 1-1,0 0 0,0 0 0,-1 0 1,1 1-1,0-1 0,-1 1 0,1 0 0,0 1 1,-1-1-1,1 1 0,0-1 0,-6 3 1,7-2-97,0 0 1,1 0 0,-1 1 0,0-1 0,1 1 0,-1 0 0,1 0 0,0 0 0,-1 0 0,1 0 0,0 0 0,0 0 0,0 1 0,1-1 0,-1 1 0,1-1 0,-2 4 0,0-1-537,1 1 0,0-1 0,1 1 0,-1 0-1,1 0 1,0-1 0,1 1 0,-1 7 0,3 13-1008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2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10 4224,'-1'0'100,"1"0"0,0 0-1,-1 0 1,1 0 0,-1 0 0,-12-10 5598,13 10-5643,-56 13 2866,38-10-2256,-29 9-1,-29 15-253,72-25-384,1-1 1,-1 1-1,1 0 1,0 0-1,-1 0 0,1 0 1,0 1-1,0-1 1,0 1-1,0-1 0,1 1 1,-1 0-1,-2 6 1,4-8-1,0 1 0,0-1 0,1 1 0,-1 0 0,1-1 0,-1 1-1,1 0 1,0-1 0,0 1 0,0 0 0,0-1 0,0 1 0,0 0 0,0 0 0,0-1 0,1 1 0,-1 0 0,1-1 0,-1 1 0,1-1 0,0 1 0,0-1 0,-1 1 0,1-1 0,0 1 0,0-1 0,0 0 0,1 1 0,-1-1 0,0 0 0,0 0 0,1 0 0,1 1 0,7 6 69,0-1-1,0-1 0,1 0 1,0 0-1,0-1 0,1-1 1,-1 1-1,21 3 1,-23-6-2,-1-1 1,0 0-1,0 0 1,0-1 0,1 0-1,-1 0 1,0-1-1,1 0 1,-1-1 0,0 1-1,0-2 1,0 1-1,0-1 1,8-4-1,-12 4-52,16-7 160,-1-2-1,0 0 1,23-20-1,-40 30-224,0 0 0,-1 0 0,1 0 0,-1 0 0,0 0 0,0-1 0,0 1 0,0 0 0,0-1 0,0 1 0,0-1 0,-1 1-1,1-1 1,-1 1 0,0-1 0,0 1 0,0-1 0,0 1 0,0-1 0,0 1 0,-1-1 0,1 1 0,-1-1 0,0 1 0,0-1-1,0 1 1,0 0 0,0-1 0,0 1 0,-1 0 0,1 0 0,-1 0 0,1 0 0,-1 0 0,0 0 0,0 1 0,0-1 0,0 0 0,0 1-1,0 0 1,0-1 0,0 1 0,-1 0 0,1 0 0,0 0 0,-1 0 0,1 1 0,-5-1 0,3 0-62,-1 0 0,0 0 0,1 1 1,-1-1-1,1 1 0,-1 1 0,0-1 0,1 0 1,-1 1-1,1 0 0,-1 0 0,-6 3 0,7-2-489,0 1 0,-1-1 0,1 1 0,-5 4 0,4-2-1341,4 3 630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2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3328,'0'-13'3627,"2"22"-21,1 22-1085,-7 13-1138,3-34-1219,-1 0 0,2 0 0,0-1 0,1 16 0,0-9 25,0-1 0,-2 19 0,1-7-1780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5824,'0'18'7149,"-4"62"-4592,1-36-1651,-6 34-175,3-14-631,1-7-29,4-49-157,1-3-143,-1 0-1,0 0 1,0 0 0,-4 9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38 156 3712,'-16'5'1221,"16"-5"-1186,-1 0 0,1 0 1,-1 0-1,1 0 0,-1 0 0,1 0 0,0 0 0,-1 0 0,1 0 0,-1 0 1,1 0-1,-1 0 0,1 0 0,-1 0 0,1 0 0,0 0 0,-1 0 1,1-1-1,-1 1 0,1 0 0,0 0 0,-12-4 5008,16-1-3275,6-1-1135,-1 0-242,1 1 0,0-1 0,13-4 0,8-3 232,-21 8-422,-1 1 0,1 0-1,0 1 1,0 0 0,0 1 0,0 0 0,16-1-1,-18 3-50,-1 0 0,0 1 0,1 0 0,-1 1 0,0-1 0,12 5 0,-4 1 466,26 16 1,-36-21-504,-1 0 0,1 0 0,0-1 0,-1 1 0,1-1 0,0 0 0,0 0 0,0 0 0,0-1 0,0 0 0,0 0 0,0 0 0,0-1 0,0 1 0,0-1 0,0 0 0,0-1 0,-1 1 0,1-1 0,0 0 0,-1 0 0,6-3 0,3-3-923,1-1 0,-1 0 0,-1-1 0,1-1 0,15-17 0,-5 2-5510,-13 12 3611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2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1 805 2656,'5'-5'8410,"-1"-3"-6703,-3 5-1549,-1 1-1,1-1 1,-1 1 0,0-1 0,0 1-1,0-6 1,0-3 93,8-148 1061,-3-7-491,-5-105-256,4 207-1007,-4 64 421,0-1 1,0 1 0,1 0-1,-1-1 1,0 1 0,1 0 0,-1-1-1,1 1 1,-1 0 0,0 0 0,1 0-1,-1-1 1,1 1 0,-1 0 0,0 0-1,1 0 1,-1 0 0,1 0 0,-1 0-1,1 0 1,-1 0 0,1 0 0,-1 0-1,0 0 1,1 0 0,-1 0 0,1 0-1,-1 0 1,1 1 0,0-1 0,1 0 53,0 1 1,-1-1-1,1 1 0,0 0 1,0-1-1,0 1 1,-1 0-1,1 0 1,1 1-1,4 5-17,0 0 0,-1 0-1,0 0 1,0 1 0,-1 0 0,0 0-1,4 11 1,25 67 113,-13-29-74,-7-21 39,-5-11-91,1-1 0,2 0 0,0 0 0,1-2 0,21 28 0,81 70 287,-38-42-106,-69-70-109,0-1-1,0 0 1,11 8 0,-17-14 5,1 1 632,-3-1-676,0-1 0,1 0 0,-1 0 1,0 0-1,0 1 0,0-1 0,1 0 0,-1 0 1,0 0-1,0 1 0,0-1 0,1 0 0,-1 0 1,0 0-1,0 0 0,1 0 0,-1 0 0,0 0 1,0 1-1,1-1 0,-1 0 0,0 0 0,0 0 1,1 0-1,-1 0 0,0 0 0,0 0 0,1 0 1,-1 0-1,0-1 0,1 1 0,-1 0 0,0 0 1,0 0-1,1 0 0,-1 0 0,0 0 0,0 0 1,1-1-1,6-7 105,0 0 0,-1-1 1,0 1-1,0-1 0,-1-1 1,6-12-1,20-65 6,-19 53-105,68-223-12,-53 167-44,27-56-333,-52 140 316,14-43-1015,-14 44 906,3-8-2288,21 55-10715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 2976,'-2'-17'4874,"3"16"-4642,-1 1-1,0-1 1,0 1 0,0-1-1,1 0 1,-1 1-1,0-1 1,0 1-1,0-1 1,0 0-1,0 0 1,0 120 2767,3 266-947,-2-329-1585,3 44 292,-3-11-360,-1-52-1107,2-41-1151,6-3-1487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12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307 111 3904,'1'-2'132,"0"0"-1,0 1 1,0-1-1,0 1 1,0-1 0,0 1-1,0 0 1,1 0-1,-1-1 1,1 1 0,-1 0-1,1 0 1,-1 0 0,1 0-1,0 1 1,-1-1-1,1 0 1,0 1 0,-1-1-1,1 1 1,0 0 0,0-1-1,0 1 1,3 0-1,-5 1-56,1-1 0,-1 0 0,1 1 0,0-1 0,-1 0 0,1 1 0,-1-1 0,1 1-1,-1-1 1,1 1 0,-1-1 0,0 1 0,1 0 0,-1-1 0,0 1 0,1-1 0,-1 1-1,0 0 1,1 0 0,-1 0 102,2 4-36,-1-1 0,0 0-1,0 0 1,0 0 0,0 1-1,-1-1 1,1 0 0,-1 1 0,0-1-1,-1 1 1,1-1 0,-1 0 0,-1 6-1,0-2 96,0 0 0,-1 0 0,0 0 1,-1 0-1,-8 14 0,6-15-62,0 1 1,0-1 0,-1 0 0,0 0 0,0 0-1,0-1 1,-1-1 0,0 1 0,-15 7 0,10-7-30,-1 0 0,1-1 0,-1 0 0,0-1 0,-26 3 0,33-6-93,0 0 0,0-1 0,1 0 1,-1 0-1,0-1 0,0 0 0,1 0 0,-1-1 0,0 0 0,1 0 0,0 0 0,-1-1 0,-6-4 0,10 5-69,0 0-1,0 0 0,0 0 1,1 0-1,-1-1 0,1 1 0,-1-1 1,1 0-1,0 1 0,0-1 0,0 0 1,1-1-1,-1 1 0,1 0 1,-1 0-1,1-1 0,0 1 0,1 0 1,-1-1-1,0 1 0,1-1 1,0 1-1,0-1 0,0 1 0,0-1 1,2-6-1,1-4 5,1 1 0,0-1-1,1 1 1,1 0 0,0 1 0,1-1 0,0 1 0,1 0 0,0 1 0,1 0-1,0 0 1,18-16 0,-20 22 45,-1-1 0,1 1 0,0 0-1,1 1 1,-1-1 0,1 2 0,0-1-1,0 1 1,14-4 0,-18 6-12,0 0 0,0 1 0,0-1 0,0 1 0,0 0 0,0 0 0,0 0 0,1 1 0,-1-1 0,0 1 0,0 0 0,0 0 0,0 0 0,0 1 0,-1 0 0,1-1 0,0 1 0,-1 0 0,1 1 0,-1-1 0,6 6 0,-1 1 68,0 0 0,-1 1 1,0 0-1,0 0 1,-2 0-1,1 1 1,-1 0-1,6 17 1,0 11 263,8 48 1,-15-67-201,-2-5 96,0-1 1,0 0-1,-1 1 1,-2 20-1,0-12-58,1-16-105,-1 1-1,1-1 1,-1 0-1,0 0 1,-1 0-1,0 0 1,0 0 0,0 0-1,-1 0 1,-6 11-1,5-12-33,0 1 0,-1 0 0,0-1 0,-1 0 0,0 0 0,1-1 0,-2 0 0,1 0 0,-1 0-1,1 0 1,-1-1 0,-1-1 0,1 1 0,0-1 0,-1 0 0,0-1 0,1 1 0,-1-2 0,0 1 0,0-1-1,-16 0 1,11-1-422,-15-1-911,27 1 1029,-1 0 0,1 0 0,-1 0 0,1 1 0,-1-1 0,1 0 0,-1 1 1,1-1-1,0 1 0,-1-1 0,1 1 0,0 0 0,-2 1 0,2-2 131,1 0 0,0 1 0,0-1 0,-1 0 1,1 1-1,0-1 0,0 1 0,-1-1 0,1 0 0,0 1 1,0-1-1,0 1 0,0-1 0,0 0 0,-1 1 0,1-1 1,0 1-1,0-1 0,0 1 0,0-1 0,0 1 0,0-1 0,1 0 1,-1 1-1,0-1 0,0 1 0,0-1 0,0 0 0,0 1 1,1-1-1,-1 1 0,0-1 0,0 0 0,1 1 0,-1-1 1,0 0-1,0 1 0,1-1 0,11 13-1787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4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3 160 2560,'-3'-40'1656,"3"37"-1337,0-1 0,0 1 0,1 0-1,-1 0 1,1-1 0,0 1 0,0 0-1,0 0 1,0 0 0,2-4-1,1 1 50,0 1 0,0-1-1,1 1 1,0-1 0,-1 1-1,2 1 1,-1-1 0,0 1-1,1 0 1,0 0 0,0 0-1,8-2 1,-4 2-189,0 1 0,1 0 1,-1 1-1,1 0 0,-1 1 0,1 0 0,13 1 1,-10 0 0,0 1 1,0 0 0,0 1 0,0 0 0,0 1-1,14 6 1,-21-7-112,0 2 0,1-1 1,-1 1-1,0 0 0,-1 0 0,1 1 1,-1-1-1,0 2 0,0-1 0,-1 1 0,1 0 1,6 9-1,-1 3 30,-1 0 1,-1 1 0,-1 0-1,0 0 1,5 22-1,19 104 370,-26-114-84,-2 0-1,-1 0 1,-1 60-1,-3-80-271,0 1-1,-1-1 1,0 1 0,-1-1-1,0 0 1,0 0-1,-2 0 1,1-1 0,-1 1-1,-1-1 1,0 0-1,0 0 1,-1-1-1,-9 10 1,11-13-68,-1-1 1,0 1-1,-1-1 0,1 0 1,-1-1-1,0 0 0,0 0 1,0 0-1,-1-1 0,1 0 1,-1 0-1,0-1 0,-12 2 1,3-2-235,-1-2 1,1 0 0,-1-1 0,-31-6 0,35 4-1105,0 0 0,1-1 1,-22-9-1,23 3-2600,9 4 1221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59 3808,'-11'-5'1509,"-2"-3"2538,13 8-4009,1-6 848,-1 5-869,0 1 1,0 0 0,0 0-1,0 0 1,0-1 0,0 1-1,0 0 1,0 0 0,0-1-1,0 1 1,0 0 0,0 0-1,0 0 1,0-1 0,0 1-1,0 0 1,0 0 0,0-1-1,0 1 1,0 0-1,0 0 1,0 0 0,1-1-1,-1 1 1,0 0 0,0 0-1,0 0 1,0-1 0,0 1-1,1 0 1,-1 0 0,0 0-1,0 0 1,0 0 0,1-1-1,-1 1 1,0 0 0,0 0-1,0 0 1,1 0 0,-1 0-1,0 0 1,0 0 0,1 0-1,48 0 448,-7 1-201,0-1 1,75-12 0,-92 7-218,-3 0 3,-1 1 0,38-2 0,-58 6-55,-1 0 0,1 0 0,0-1 0,-1 1 0,1 0 0,0 0 0,-1 0-1,1 0 1,0 1 0,-1-1 0,1 0 0,0 0 0,-1 0 0,1 0 0,0 1 0,-1-1 0,1 0 0,-1 1-1,1-1 1,-1 0 0,1 1 0,-1-1 0,1 1 0,-1-1 0,1 1 0,-1-1 0,1 1 0,-1-1-1,0 1 1,1-1 0,-1 1 0,0 0 0,1 0 0,-1 1 20,0 1-1,0-1 1,-1 1 0,1-1 0,-1 0-1,1 1 1,-3 3 0,2-2 35,-5 11 185,0 0 0,-2 0 0,-13 21-1,8-15 80,9-14-238,-1 0-1,1 0 0,-2-1 1,1 0-1,-1 0 0,0 0 1,-8 7-1,-64 50 181,57-47-187,37-11 230,-15-5-287,14 2-119,0 1 0,0 1 0,17 7 0,-28-10 72,0 1-1,-1-1 0,1 1 1,-1 1-1,1-1 1,-1 0-1,0 1 1,0-1-1,0 1 0,0 0 1,-1 0-1,1 0 1,-1 1-1,1-1 1,-1 1-1,0-1 0,2 6 1,-2 0 72,1 1 0,-1 0 0,0 0 0,-1 0 1,0-1-1,-1 1 0,0 0 0,0 0 0,-1 0 0,-4 18 0,-2-2 208,-1 0-1,-19 43 0,23-60-149,0 0 0,-1 0 0,0-1 0,-1 0 0,-9 12 0,11-15-21,-1-1 0,1 0 1,-1 0-1,0 0 0,0-1 1,0 0-1,-1 0 0,1 0 0,-1-1 1,-8 4-1,4-4-29,0 0 0,0 0 1,-1-1-1,1-1 0,0 1 0,0-2 1,0 1-1,-1-1 0,-14-4 1,16 3-29,0-1 0,0 0 0,0 0 0,1 0 0,-1-1 0,1-1 0,0 0 0,0 0 0,0 0 0,-9-10 0,15 14-13,0-1 0,1 0 0,-1 1 0,1-1 0,-1 0 0,1 0 0,0 0 0,0 0 0,0 0 0,0-1 0,0 1 0,0 0 0,0 0 0,1 0 0,-1-5 0,1 5-17,0 0 0,1 0 0,-1 1 1,0-1-1,1 0 0,0 0 0,-1 0 0,1 0 1,0 1-1,0-1 0,0 0 0,0 1 0,0-1 1,1 1-1,-1-1 0,0 1 0,1-1 0,-1 1 1,3-2-1,6-4-21,1 1-1,-1 0 1,1 0 0,1 1-1,-1 1 1,0-1 0,23-4-1,-10 5 107,0 0-1,1 1 0,25 1 0,-36 2-169,0 0 0,-1 2 0,1-1 0,-1 2 0,0 0 0,1 0 0,-1 1-1,-1 1 1,25 11 0,-37-15-15,1-1-1,-1 0 1,0 0-1,1 0 1,-1 0-1,1 0 1,-1 0-1,0 0 1,1 0-1,-1 0 1,0 0-1,1 0 1,-1 0-1,1 0 1,-1 0-1,0 0 1,1 0-1,-1 0 1,1 0-1,-1-1 1,0 1-1,1 0 1,-1 0-1,0 0 1,1-1-1,-1 1 1,0 0-1,0-1 1,1 1-1,-1 0 1,0 0-1,0-1 1,1 1-1,-1 0 0,0-1 1,0 1-1,0-1 1,0 1-1,1 0 1,-1-1-1,0 1 1,0 0-1,0-2 1,2-1-951,7-6-840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6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4480,'-20'0'8101,"26"1"-7376,26 6-151,-25-6-528,0 0 0,0 1 0,0 0-1,0 0 1,0 1 0,6 2 0,-11-4-40,-1 0 0,0 0 0,1 0 0,-1 0 0,0 1 0,0-1 0,0 0 0,0 0 0,0 1 0,0-1 0,0 0 0,0 1 0,0-1 0,-1 1 0,1-1 0,-1 1 1,1 0-1,-1-1 0,0 1 0,1-1 0,-1 1 0,0 0 0,0-1 0,0 1 0,0 0 0,0-1 0,-1 1 0,1 0 0,0-1 0,-1 1 0,0 1 0,-3 9 111,-1-1-1,0 0 1,-1-1-1,0 1 1,-12 14 0,-7 13 111,8-14-52,14-21-142,0 1 0,0 0 0,0 0 1,-3 7-1,6-10 9,0 0 0,0 0 0,0 0 0,0 1-1,0-1 1,0 0 0,0 0 0,1 0 0,-1 0 0,0 0 0,1 0 0,-1 0 0,1 0 0,-1 0 0,1-1 0,0 1 0,-1 0-1,1 0 1,0 0 0,-1 0 0,1-1 0,0 1 0,0 0 0,0-1 0,0 1 0,0-1 0,1 2 0,4 1 108,0 1 1,1-1-1,7 4 1,4-1 161,0-1 0,0-1 1,0 0-1,31 2 0,-16-5-555,58-5 0,-87 3-125,-1 1 0,1-1-1,-1 1 1,1-1 0,-1 0 0,1-1-1,4-1 1,6-3-1142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7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3136,'-19'0'12768,"54"4"-11472,-6 0-1035,169 2 795,-73-4-848,-27-5-271,22 2-88,-105 2 173,-11-2-85,0 1-1,-1 1 1,1-1-1,-1 0 1,1 1-1,0 0 1,-1-1-1,0 1 1,6 3-1,-8-4 55,0 1-1,0 0 1,0-1 0,0 1 0,0 0-1,-1-1 1,1 1 0,0 0-1,-1 0 1,1-1 0,0 1-1,-1 0 1,1 0 0,-1 0-1,0 0 1,1 0 0,-1 0-1,1 0 1,-1 0 0,0 0-1,0 0 1,0 0 0,0 0-1,0 0 1,0 0 0,0 0-1,0 0 1,0 0 0,0 0-1,0 0 1,-1 2 0,-1 1 5,0 0 0,0 0 0,0 0 0,-1 0 0,-3 5 0,2-4-95,-70 91 40,-143 157 182,-22-10 650,206-211-520,-38 45 1,62-68-198,3-5-23,6-4-31,0 0 0,0 0 0,0 0 0,1 0-1,-1 0 1,0 0 0,0 0 0,0 0 0,0 0 0,0 0 0,0 0-1,0 0 1,0 0 0,0 0 0,0 0 0,0 0 0,0 0 0,0 0-1,0 0 1,0 0 0,0 0 0,0 0 0,0 0 0,0 0-1,0 0 1,0 0 0,0 0 0,0 0 0,1 0 0,-1 0 0,0 0-1,0 0 1,0 0 0,0 0 0,0 0 0,0 0 0,0 0 0,0 0-1,0 1 456,5-1 189,15-1-413,32-6-1,-30 3-207,137-14 120,-105 12-76,23 2-27,-14 2-15,12 1 12,-30 2-3987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8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14 114 4224,'-1'-1'84,"-1"-2"283,1 0 0,-1 0 1,0 1-1,1-1 0,-2-6 1,2 8-205,1 1 0,0-1 0,0 0 0,0 0 0,0 0 0,0 0 0,0 1 0,0-1 0,0 0 0,0 0 0,1 0 0,-1 1 0,0-1 0,0 0 0,1 0 0,-1 0 1,0 1-1,1-1 0,-1 0 0,1 1 0,-1-1 0,1 0 0,-1 1 0,1-1 0,0 1 0,-1-1 0,2 0 0,5-3 285,0 0 0,-1 0-1,1 1 1,1 0 0,-1 1 0,0-1 0,1 1-1,9-1 1,66-5 742,-52 6-789,129-3 261,-3 1-193,-140 3-521,-1 0-902,0 0 1,0-2-1,31-7 0,-27 4-336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8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9 131 4384,'-7'-20'1424,"6"20"-1388,1-1 0,0 0 0,0 1 0,0-1 0,0 1 0,-1-1 0,1 0 0,0 1 0,0-1 0,0 0 0,0 1 1,0-1-1,1 1 0,-1-1 0,0 0 0,0 1 0,0-1 0,0 1 0,1-1 0,-1 1 0,0-1 0,1 0 0,-1 0 0,2-1 203,-1-3 162,1 0-1,0 0 1,1 0 0,-1 0 0,1 0-1,0 0 1,0 1 0,0 0 0,1-1-1,0 1 1,0 0 0,0 1 0,0-1 0,9-5-1,-9 6-294,1 0 0,0 1-1,-1 0 1,1-1-1,0 2 1,0-1-1,0 0 1,0 1 0,0 0-1,1 0 1,-1 1-1,0 0 1,0 0 0,1 0-1,5 1 1,-8-1-88,0 1 0,0-1-1,0 1 1,-1 0 0,1 0 0,0 0 0,-1 0 0,1 0-1,-1 1 1,1-1 0,-1 1 0,1 0 0,-1-1 0,0 1-1,0 0 1,0 0 0,0 1 0,0-1 0,-1 0 0,1 1 0,-1-1-1,1 1 1,-1-1 0,0 1 0,0-1 0,0 1 0,0 0-1,0 3 1,0 2 7,-1 0 1,0 0-1,0-1 0,-1 1 0,1 0 0,-2-1 0,1 1 1,-5 12-1,-4 5 161,-15 28 0,15-33-11,-8 14 106,11-23-73,1 0-1,1 0 0,0 1 0,0-1 1,-4 20-1,8-30-167,1 1 0,0-1 0,0 0 0,0 1 0,0-1 0,0 1 0,0-1 0,1 0 0,-1 1 1,0-1-1,1 0 0,-1 1 0,1-1 0,-1 0 0,1 1 0,0-1 0,-1 0 0,1 0 0,0 0 0,0 0 0,0 0 0,0 0 1,0 0-1,0 0 0,0 0 0,0 0 0,1-1 0,-1 1 0,0 0 0,0-1 0,1 1 0,-1-1 0,0 1 0,1-1 0,-1 0 1,2 1-1,7 1 45,-1-1 1,1 0 0,0 0 0,10-1 0,-13 0-73,98 0-2344,-78 0 1020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39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97 211 5056,'2'4'6325,"8"-4"-5852,0 0 0,1 0 0,-1-1-1,0-1 1,0 1 0,0-2 0,0 1 0,17-8 0,-18 5-282,0 0 0,0-1 1,0 0-1,-1 0 0,14-14 1,-19 17-186,0 0-1,-1 0 1,1-1 0,-1 1 0,0 0 0,0-1 0,0 0-1,-1 1 1,1-1 0,-1 0 0,0 0 0,0 0 0,0 0-1,-1 0 1,1 0 0,-1 0 0,0 0 0,-1-7-1,0 6-57,-1 1-1,0-1 0,0 1 0,0 0 0,0 0 0,-1 0 0,1 0 0,-1 0 1,0 0-1,-1 1 0,-4-5 0,6 6 15,0 0 0,0 1 0,0-1 0,0 1 0,-1-1 0,1 1 0,-1 0 0,1 0 0,-1 0 0,1 0 0,-1 0 0,1 1 0,-1-1 0,0 1 0,1 0 0,-1-1 0,0 1 0,1 0 0,-1 1 0,0-1 0,1 0 0,-1 1 0,1 0 0,-1-1 0,0 1 0,-2 2 0,-8 3 31,1 0 1,0 1-1,1 0 1,-11 10 0,13-11 179,-6 5 103,1 0 1,1 1 0,0 0 0,-21 27 0,30-35-184,1 1-1,0 0 1,0 0-1,1 1 1,-1-1-1,1 0 1,0 1-1,-1 8 1,2-11-32,1 1 0,0-1 0,0 1 0,0-1 0,0 1 0,0-1 0,1 1 0,0-1 0,-1 1 1,1-1-1,1 0 0,-1 1 0,0-1 0,1 0 0,2 4 0,2 1 95,-1-1 1,2 1-1,-1-1 0,1 0 1,0-1-1,1 0 1,-1 0-1,1 0 0,1-1 1,11 6-1,-12-7-59,0-1 0,0 0 0,1 0 0,-1 0 1,1-1-1,0-1 0,0 0 0,-1 0 0,1 0 0,0-1 0,14-2 0,95-25-1170,-76 15-1102,-35 11 1458,0-2-1,0 1 0,-1-1 1,1 0-1,-1 0 0,7-6 1,10-1-1459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0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 4064,'2'-5'1860,"1"8"-760,1 12 1028,-5 136 3707,-12 75-3831,7-176-1818,2-21-169,1 0-1,1 46 0,3-66 15,-1 0-1,0 0 1,-3 16 0,1-18-499,2-8 278,0 1 171,0 0 0,0 0 0,0 0 0,0 0 0,0 0 0,0 0 0,0 0-1,0 0 1,0 0 0,0 0 0,0-1 0,0 1 0,0 0 0,0 0 0,0 0 0,0 0 0,0 0 0,-2 0-724,6-1-142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0 5728,'-11'2'4474,"11"2"-4176,-1 0 0,0 0 0,0 0-1,0 0 1,0 0 0,0 0 0,-1 0 0,0 0-1,-3 5 1,-24 33 564,8-19-215,0-1 0,-2-1-1,-42 30 1,37-31-300,20-16-160,1 0 0,1 1 1,-1 0-1,1 1 1,-1-1-1,-9 14 0,15-19-157,1 1 0,0-1 0,-1 1 0,1 0 0,0-1 0,0 1 0,0-1 0,-1 1-1,1 0 1,0-1 0,0 1 0,0 0 0,0-1 0,0 1 0,0 0 0,0-1 0,0 1-1,0 0 1,1-1 0,-1 1 0,0 0 0,0-1 0,1 1 0,-1-1 0,0 1 0,0-1-1,1 1 1,-1 0 0,1-1 0,-1 1 0,1-1 0,-1 0 0,0 1 0,1-1 0,0 1-1,-1-1 1,1 0 0,-1 1 0,1-1 0,3 2 78,-1 0 1,1 0-1,0-1 0,-1 1 0,7 0 1,42 9 181,-1-3 1,2-2 0,63 0-1,-41-2-6748,-64-1 3205,-2 2 1077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3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3488,'0'0'59,"0"0"-1,0-1 1,0 1-1,0 0 1,0 0 0,1-1-1,-1 1 1,0 0 0,0 0-1,0 0 1,0-1 0,1 1-1,-1 0 1,0 0 0,0 0-1,0-1 1,1 1 0,-1 0-1,0 0 1,0 0 0,0 0-1,1 0 1,-1 0-1,0 0 1,0-1 0,1 1-1,-1 0 1,0 0 0,1 0-1,-1 0 1,0 0 0,0 0-1,1 0 1,-1 0 0,0 0-1,0 0 1,1 1 0,-1-1-1,0 0 1,0 0 0,1 0-1,-1 0 1,0 0-1,0 0 1,1 1 0,-1-1-1,18 8 1253,-13-6-893,21 14 1307,-21-13-1485,-1 0 0,1-1-1,-1 1 1,1-1-1,0 0 1,6 2 0,62 7 990,-27-6-834,-14-2-108,0-2 0,0-1 0,45-5-1,-51 2-78,85-8 126,81-4 8,414-14 953,-191 10-862,-176 9-63,54 3 392,54-2-444,87-5-93,-302 12-94,-65 0-118,313 3-119,41 6 240,-80-2-131,83-5 246,-178 0-385,14 0 116,176-5 689,-389 5-572,277-7 628,-9 1-167,12-1-564,-296 5-1538,-1-2 0,57-14 0,-59 13-9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12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26 5408,'-7'-4'757,"1"0"0,-1 0 1,-10-10 5991,16 19-5712,-3 14-1117,1-12 332,-1 4-3432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4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 2912,'0'0'65,"-1"-1"0,1 1 0,0 0 1,-1 0-1,1-1 0,-1 1 0,1-1 0,0 1 1,-1 0-1,1-1 0,0 1 0,-1-1 0,1 1 1,0 0-1,0-1 0,0 1 0,-1-1 0,1 1 1,0-1-1,0 1 0,0-1 0,0 1 0,0-1 1,0 1-1,0-1 0,0 1 0,0-2 0,0 1 187,1 0-1,-1 0 0,1-1 1,0 1-1,-1 0 1,1 0-1,0 0 0,0 0 1,0 0-1,0 0 0,0 0 1,1-1-1,1-1 253,1 0 0,0 0 0,0 0 1,0 1-1,5-3 0,-8 4-443,0 1 0,0-1 0,1 1 0,-1 0 0,0-1 0,0 1 0,0 0 0,0 0 0,1 0 0,-1 0 0,0 0 0,0 0 0,0 0 0,1 0 0,-1 0 0,0 1 0,0-1 0,0 0 0,0 1 0,0-1 0,0 1 0,1-1 0,-1 1 0,0 0 1,-1-1-1,1 1 0,0 0 0,1 1 0,5 7 152,-2-1 0,1 1 1,-1 1-1,0-1 0,4 15 1,-4-13-65,89 213 1915,-81-188-1874,-2 1 0,9 56 1,-2-12-37,-1-6 96,24 84 359,-38-151-599,0 0 0,1 0 0,6 10 0,6 11 14,-15-28 72,-1 0-72,0-1 0,0 1 0,0-1 0,1 0 0,-1 1 0,0-1 0,0 1 0,1-1 0,-1 0 0,0 1 0,1-1 0,-1 0 0,0 1 0,1-1 0,-1 0 1,1 0-1,-1 0 0,0 1 0,1-1 0,-1 0 0,1 0 0,-1 0 0,1 0 0,-1 1 0,1-1 0,-1 0 0,1 0 0,-1 0 0,0 0 0,1 0 0,-1 0 0,1-1 0,-1 1 0,1 0 0,-1 0 0,1 0 0,-1 0 1,0 0-1,1-1 0,-1 1 0,1 0 0,-1 0 0,0-1 0,1 1 0,17-17 972,-15 13-1058,10-12 209,-1-1 0,-1 0 1,-1 0-1,15-33 0,-7 13-110,8-12-1,58-103 152,-27 64-255,94-111 1,-142 188 16,0 1 0,-2-1 0,8-13 0,-3-6-1788,-11 24 665,0 1-1,0 0 1,0 0 0,-1-7 0,0 8-192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6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16 120 3072,'-7'-7'1084,"7"7"-967,-1-1 0,0 1 0,1-1 0,-1 1-1,1-1 1,-1 1 0,1-1 0,-1 1-1,1-1 1,-1 0 0,1 1 0,0-1 0,-1 0-1,1 1 1,0-1 0,0 0 0,-1 1 0,1-1-1,0 0 1,0 0 0,0 1 0,0-2-1,6-23 4060,-4 21-3952,0 0 0,0 0-1,1 0 1,0 0 0,0 1-1,0-1 1,0 1-1,0 0 1,1 0 0,-1 0-1,1 0 1,0 0 0,0 1-1,5-3 1,-1 1-130,0 1 0,0 0 1,0 0-1,1 1 0,0 0 1,-1 0-1,1 1 0,0 0 1,17 1-1,-23 0-112,1 1 1,0-1 0,-1 1-1,1 0 1,0 0-1,-1 0 1,1 1 0,-1-1-1,0 1 1,1-1-1,-1 1 1,0 0 0,0 1-1,0-1 1,0 0 0,-1 1-1,1 0 1,-1-1-1,1 1 1,-1 0 0,0 0-1,0 0 1,0 1-1,-1-1 1,3 6 0,-2-1 19,0-1 0,-1 0 0,0 1 0,-1 0 0,1-1 0,-1 1 0,-1-1 0,1 1 0,-1-1 0,-1 1 0,1-1 0,-1 0 0,-1 1 0,1-1 0,-7 11 0,0 0 96,-1-1 0,0 0 0,-1-1 0,-26 29 0,20-29 214,0 1-1,-29 18 1,24-18 337,11-11-200,4-1 890,16-4-338,23-2-446,56-11 0,4 0-790,-70 10-65,-4 0-825,1 2 0,20 0 0,-9 5-570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8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2080,'0'-2'5609,"11"1"-2781,24-10-2159,-1-1 1,0-2-1,52-29 0,-84 42-651,12-5-239,-14 6 222,0 0 1,0 0-1,1 0 1,-1 0-1,0 0 1,0 0-1,1 0 1,-1 0-1,0 0 1,0 0-1,1 0 0,-1 0 1,0 0-1,0 0 1,1 0-1,-1 0 1,0 0-1,0 0 1,1 1-1,-1-1 1,0 0-1,0 0 0,1 0 1,-1 0-1,0 1 1,0-1-1,0 0 1,1 0-1,-1 0 1,0 1-1,0-1 1,0 0-1,0 0 1,0 0-1,1 1 0,-1-1 1,0 0-1,0 0 1,0 1-1,0-1 1,0 0-1,0 1 1,0-1-1,0 0 1,0 0-1,0 1 0,0-1 1,-9 107 408,4-71-329,-6 46 391,-3 0 1,-40 127 0,17-115 168,21-57-290,11-25-136,-1-1 1,-9 13-1,6-9 216,11-31 2075,7-13-2169,35-54 24,10-22-375,27-95-77,7 15-55,-67 149-138,1 2 0,51-61 1,-70 91 190,1 0 1,0 0-1,0 0 1,1 1 0,-1-1-1,1 1 1,0 0-1,0 1 1,0-1-1,0 1 1,0 0-1,0 0 1,1 1 0,6-2-1,-8 3 76,-1 0 0,0 0 0,0 0 0,0 0 0,0 0 0,1 1 0,-1-1 0,0 1 0,0 0 0,0 0 0,0 0 0,0 1 0,0-1 0,-1 1 0,1-1 0,0 1 0,-1 0 0,1 0 0,-1 0 0,0 0 0,1 0 0,-1 1 0,0-1 0,-1 1-1,4 5 1,-2-4 44,-1 1 0,0-1-1,0 1 1,-1 0 0,1 0-1,-1-1 1,0 1-1,-1 0 1,1 0 0,-1 0-1,0 0 1,0 0-1,0 0 1,-1 0 0,-1 6-1,-2 5 207,-1 1-1,-1-1 1,-8 16-1,13-29-201,-4 7 113,0 1-1,0-1 0,-1-1 1,0 1-1,-1-1 1,0 0-1,0 0 0,-12 10 1,16-17-104,1-1 0,0 1 0,-1-1 0,1 1 0,-1-1 0,1 0 0,-1 0-1,1 0 1,-1 0 0,0 0 0,0-1 0,1 1 0,-1-1 0,0 0 0,0 0 0,0 0 0,0 0 0,1 0 0,-1-1 0,0 1 0,0-1 0,1 0 0,-1 0 0,-3-1 0,0-1-239,1 0-1,0 0 1,0 0-1,0-1 1,0 1-1,0-1 1,1-1-1,0 1 1,-1-1 0,-5-9-1,9 13 183,-6-13-3068,7 14 2941,0-1 1,0 1-1,0-1 1,0 1-1,0-1 1,0 1-1,1 0 1,-1-1-1,0 1 1,0-1-1,0 1 1,1-1-1,-1 1 1,0 0-1,0-1 1,1 1-1,-1 0 1,1-1-144,-1 1 143,0-1 0,1 1 1,-1 0-1,0 0 1,1-1-1,-1 1 1,1 0-1,-1 0 1,1 0-1,10-7-2570,3 1 922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4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54 151 3392,'0'-14'1088,"0"14"-1054,0-1 1,0 1 0,0 0-1,0 0 1,0-1 0,0 1-1,0 0 1,0 0 0,0 0-1,0-1 1,0 1-1,0 0 1,0 0 0,0-1-1,0 1 1,0 0 0,0 0-1,0 0 1,0-1-1,-1 1 1,1 0 0,0 0-1,0 0 1,0-1 0,0 1-1,0 0 1,-1 0 0,1 0-1,0 0 1,0 0-1,0-1 1,-1 1 0,1 0-1,0 0 1,0 0 0,-1 0-1,1 0 1,0 0-1,-1 0 0,1 0 0,0 0-1,0 0 1,0 0 0,0 0-1,0 0 1,0 0-1,0 0 1,0 0 0,-1 0-1,1-1 304,0 1-304,0 0 1,0 0 0,-1 0-1,1-1 1,0 1 0,0 0-1,0 0 1,0 0-1,0 0 1,0 0 0,0 0-1,0 0 1,0 0 0,0 0-1,0-1 1,0 1-1,0 0 1,0 0 0,0 0-1,0 0 1,0 0 0,0 0-1,0 0 1,0 0 0,0-1-1,0 1 1,1 0 235,-1 0-236,0 0 1,2-12 2349,-2 11-2173,0-1 1,0 1 0,0-1 0,0 1 0,0-1-1,1 1 1,-1-1 0,1 1 0,-1 0-1,1-1 1,0 0 0,4-7 290,0 2 1,1-1-1,0 1 0,1 0 1,-1 0-1,1 0 0,13-9 0,-14 12-382,1 0-1,-1 1 0,1 0 0,-1 0 1,1 0-1,13-3 0,-18 5-122,0 1-1,0 0 1,-1 0-1,1 0 1,0 0 0,0 0-1,0 1 1,0-1-1,-1 0 1,1 1-1,0-1 1,0 1 0,-1 0-1,1 0 1,0-1-1,-1 1 1,1 0 0,-1 0-1,1 1 1,-1-1-1,0 0 1,1 0-1,-1 1 1,0-1 0,0 1-1,0-1 1,0 1-1,0-1 1,0 1-1,0 0 1,-1-1 0,1 1-1,0 3 1,2 3-12,-1 0 0,-1 0 1,0 0-1,0 0 1,0 1-1,-1-1 0,0 0 1,-1 0-1,0 0 0,0 1 1,-1-1-1,0 0 0,-3 8 1,0-1 58,-1 0 1,-1-1 0,0 0-1,-1 0 1,-19 24-1,19-28 13,-1-1 0,0 0-1,0-1 1,-1 0 0,-18 11-1,1-3 821,-30 12 0,54-25-290,8-2-167,12-1 26,222-37-733,-227 35-424,-1 1 0,0 1-1,17 0 1,33 7-5596,-37-3 3882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52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9 787 3136,'-8'-4'4341,"16"8"-3662,-6-2-490,0-1 0,0 1 0,0-1 0,1 0 0,-1 0 0,0 0-1,1-1 1,-1 1 0,0 0 0,1-1 0,-1 0 0,1 1 0,-1-1 0,1 0-1,2-1 1,13-3 715,0-1-1,31-13 1,37-23 124,-41 19-601,-40 20-402,29-13 114,-1-2 0,-1 0 0,51-39 0,-53 31-91,-1-1 1,-2-2-1,0 0 1,-3-2-1,0-1 1,-2-1-1,-1-1 0,-1-1 1,-3 0-1,0-1 1,19-62-1,-34 90-55,0-1 0,-1 1-1,0-1 1,0 0 0,-1 1-1,1-1 1,-2 0 0,1 0 0,-1 1-1,0-1 1,-1 0 0,-4-13-1,4 17-41,1 1-1,-1-1 1,0 1-1,0 0 1,0 0-1,0 0 1,-1 0-1,1 0 1,-1 1-1,0-1 1,0 1-1,0 0 1,0-1-1,0 1 1,0 1-1,-1-1 1,1 0-1,-1 1 1,1 0-1,-1-1 1,1 1-1,-1 1 1,0-1-1,1 1 1,-1-1-1,0 1 1,0 0-1,-6 1 1,-5 1 36,-1 0 0,1 2 1,0 0-1,0 0 1,0 1-1,0 1 0,1 1 1,0 0-1,1 1 0,-15 10 1,19-11 36,0 2 0,1-1 0,0 1 1,1 0-1,0 0 0,0 1 0,1 0 0,0 0 0,-6 16 1,3-4 54,1 1 1,1 0-1,-6 38 1,9-37 26,1 0 0,1 0 0,2 1 0,3 42 0,-2-59-46,0 1 0,1 0 0,0 0 0,0-1 0,1 1 1,0-1-1,1 0 0,-1 0 0,2 0 0,-1 0 0,1-1 0,0 1 0,1-1 0,0-1 1,0 1-1,9 7 0,-8-10 49,-1 0 0,1 0 1,-1-1-1,1 1 0,0-2 0,0 1 1,1-1-1,-1 0 0,0-1 0,1 1 1,-1-1-1,1-1 0,7 0 0,-3 0-24,-1-1 0,0 0 0,1-1 0,-1-1-1,0 0 1,0 0 0,20-10 0,56-38 45,-71 41-191,70-52-83,-86 62 145,0 0 0,0-1 0,1 1 0,-1 0-1,0 0 1,1 0 0,-1 0 0,0-1 0,1 1 0,-1 0 0,0 0 0,1 0 0,-1 0-1,0 0 1,1 0 0,-1 0 0,0 0 0,1 0 0,-1 0 0,0 0 0,1 0-1,-1 1 1,0-1 0,1 0 0,-1 0 0,0 0 0,0 0 0,1 0 0,-1 1-1,1-1 1,5 12-68,-2 16-36,-3-26 113,-1 12 36,0 0 0,-5 27 0,4-30-26,-1 0 0,1 1 1,1-1-1,2 22 1,-2-20 73,1-8 476,5-9-50,4-5-439,0 1 0,1 0-1,1 1 1,-1 0 0,23-9 0,-15 6-17,8-4-62,-6 3 92,25-10-1,-39 18-110,-1 1 0,1 0 1,0 1-1,-1-1 0,1 1 0,0 1 0,0-1 0,11 2 0,-14 0 32,1 0 0,-1 0 0,1 1-1,-1 0 1,0 0 0,0 0 0,1 0-1,-1 1 1,-1 0 0,1 0 0,0 0-1,-1 0 1,1 0 0,4 7 0,-3-4 145,1 0 1,1 0 0,9 6-1,-5-5-16,0-1-1,1 0 0,0 0 0,0-2 0,0 1 1,0-2-1,0 1 0,20 1 0,-19-4-508,-1 0 0,0-1 0,1-1 0,-1 0 0,18-4 0,-11 0-1509,58-9-6550,-37 13 5192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04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5 120 2976,'-5'11'11653,"5"-11"-11514,4-4 70,-1 0 0,0 0 0,0 0 0,0 0 1,4-6-1,4-9 55,-5 13-214,-1 1 0,1-1 0,0 1 0,0 0 0,0 0 0,1 1 0,0 0 0,0 0-1,13-4 1,-5 2-57,0 1 0,0 0-1,30-3 1,-24 5-4,1 1 0,-1 2 1,1 0-1,-1 1 0,33 6 0,-43-5-5,1 1 0,-1 0 0,1 1 0,-1 0 0,0 1 1,-1 0-1,1 1 0,-1 0 0,0 1 0,-1 0 0,15 13 0,-23-18 27,1 0 0,0 0 1,-1 0-1,1 0 0,-1 0 1,0 0-1,1 0 0,-1 1 0,0-1 1,0 0-1,-1 1 0,1-1 0,0 0 1,-1 1-1,1-1 0,-1 1 1,0-1-1,0 1 0,0-1 0,0 1 1,-1-1-1,1 1 0,0-1 1,-1 1-1,0-1 0,0 1 0,0-1 1,0 0-1,0 1 0,-2 2 1,-3 5 13,-1-1 0,0 0 0,0-1 1,-1 1-1,-16 12 0,-62 59 79,-101 120 0,150-154-50,12-15 106,-40 39-1,50-53 74,12-13-140,0 0 0,-1-1 1,1 1-1,-6 4 0,24-18 164,1 2 1,0 0-1,1 1 1,-1 1-1,24-6 0,95-15-228,-101 23-21,0 2 0,1 1 0,-1 1 0,0 2 0,60 12 0,-90-14-235,0 1 0,0 0 0,0 1 0,-1-1 0,1 0 0,4 3 1,9 11-4116,-9-7 2401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25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0 2912,'-10'4'7406,"8"-5"-7035,-9 2-586,-5-2 952,12 1-695,0-1-1,0 1 1,0 0 0,0 0 0,0 0 0,0 1-1,0-1 1,0 1 0,0 0 0,0 0 0,0 1 0,-5 2-1,-13 11 133,8-6 14,-19 17 0,8-6 56,20-16-208,0 0 0,0 0 0,0 0 0,1 1 0,-1 0 1,1 0-1,-5 7 0,-3 6 166,10-15-163,0-1 0,0 1 0,0-1-1,1 1 1,-1 0 0,1 0 0,-1 0-1,1 0 1,0 0 0,0 0 0,0 0-1,1 0 1,-1 0 0,1 1 0,0-1-1,-1 0 1,2 0 0,-1 4 0,1 2 48,1 0 0,0 0 0,1 0 0,0 0 0,0-1 0,1 1 0,0-1 0,6 10 1,-6-12-12,-1-1 1,1 0-1,0 0 1,1 0 0,-1-1-1,1 1 1,0-1-1,0 0 1,8 4 0,-10-6-35,0-1 1,1 1 0,0-1 0,-1 0-1,1 0 1,0 0 0,0 0 0,0-1 0,-1 1-1,1-1 1,0 0 0,0 0 0,0-1 0,0 1-1,0-1 1,7-2 0,-2 0 48,0 0 1,1-1 0,-2 0-1,1-1 1,0 0-1,-1 0 1,10-9 0,-13 10-40,-1 0 1,0 0 0,0 0 0,0-1 0,-1 0-1,0 0 1,0 0 0,0 0 0,0 0 0,-1 0-1,0-1 1,0 1 0,3-12 0,-4 10-55,0-1-1,0 1 1,-1-1 0,1 0 0,-2 0-1,1 1 1,-1-1 0,0 1 0,-1-1 0,0 1-1,-4-11 1,-13-32-222,17 44 169,4-4-322,-2 10 369,0 0 0,0 0 0,0 0 0,0 0 0,0 0 0,0 0 0,0 0 0,0 0 0,0 0 0,0 0 0,0 0 0,0 0 0,0 0 0,0 0 0,0 0 0,0 0 0,0 0 0,0 0 0,0 0 0,0 0 0,0 0 0,0 0 0,0 0 0,0 0 0,0 0 0,0 0 0,0 0 0,0 0 0,0 0 0,0 0 0,0 0 0,0 0 0,-1 0 0,1 0 0,0 0 0,0 0 0,0 0 0,0 0 0,0 0 0,0 0 0,0 0 0,0 0-1,0 0 1,0 0 0,0 0 0,0 0 0,0 0 0,0 0 0,0 0 0,0 0 0,0 0 0,-2 6-95,1-5 89,1 1-1,-1 0 1,1 0-1,0-1 1,-1 1-1,1 0 1,0 0-1,1 3 1,-1 1 3,1-1 1,-1 1-1,0 0 1,-1 8-1,0-9 68,0 0-1,1 0 1,0 0-1,0-1 1,1 1-1,-1 0 1,3 9-1,6 10 355,2-1 0,15 27-1,-22-44-345,1 0-1,-1-1 1,1 1-1,0-1 0,0-1 1,0 1-1,1-1 0,0 0 1,-1 0-1,11 5 1,-4-4-1,-1 0 0,1 0 0,0-1 0,0-1 1,15 3-1,-16-5-416,0-1 0,0 0 1,0-1-1,0 0 0,20-4 1,-28 4 109,30-3-1251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55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5152,'-11'9'2553,"10"-9"-2461,0 0 1,0 1 0,0-1 0,0 1 0,1 0 0,-1-1-1,0 1 1,0 0 0,1-1 0,-1 1 0,0 0 0,1 0-1,-1 0 1,1-1 0,-1 1 0,1 0 0,0 0 0,-1 0-1,1 0 1,0 0 0,-1 0 0,1 1 0,0 3 131,-3 10 372,1 1 1,1-1-1,0 1 1,3 18-1,-2-30-511,1 0 0,-1 1 0,1-1 0,1 0 0,-1 0 0,0 0 0,1 0 0,0 0 0,0 0 0,0-1 0,1 1 0,-1-1 0,1 1 0,0-1 0,0 0 0,0 0 0,0 0 0,0 0 0,1-1 1,5 4-1,-7-5-42,0 0 1,0 0 0,0 0 0,0-1 0,0 1 0,0-1 0,0 1 0,0-1-1,0 0 1,0 0 0,1 0 0,-1 0 0,0 0 0,0 0 0,0-1-1,0 1 1,0-1 0,0 1 0,0-1 0,0 0 0,0 0 0,0 0 0,0 0-1,0 0 1,0 0 0,-1 0 0,1-1 0,-1 1 0,1-1 0,1-1 0,3-4 62,0 0 1,-1-1 0,1 1-1,-2-1 1,8-16-1,-10 19-109,0 0 0,-1 0-1,0 0 1,0 0 0,0 0-1,0 0 1,-1-1 0,0 1-1,0 0 1,0 0 0,-1-1-1,0 1 1,0 0 0,-2-8-1,2 10-39,0 1 0,0 0-1,0 0 1,0 0 0,0 0-1,0 0 1,0 0 0,0 1-1,-1-1 1,1 0 0,-1 1-1,0-1 1,1 1 0,-1-1-1,0 1 1,0 0 0,0-1-1,0 1 1,0 0 0,0 1-1,0-1 1,0 0 0,0 0-1,0 1 1,-1 0 0,1-1-1,0 1 1,0 0 0,-1 0-1,1 0 1,0 0 0,0 0-1,-1 1 1,1-1 0,0 1 0,-3 1-1,1-1-102,0 0 0,0 0 0,1 1-1,-1 0 1,1 0 0,-6 4 0,7-5-225,1 0 1,-1 1-1,1-1 1,0 0-1,-1 1 1,1-1-1,0 1 1,0 0-1,0-1 1,0 1-1,0 0 0,1 0 1,-1-1-1,0 1 1,1 0-1,-1 3 1,0 13-2078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58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3552,'-1'0'109,"0"-1"-1,1 1 1,-1 0 0,1-1-1,-1 1 1,1-1 0,-1 1 0,1 0-1,0-1 1,-1 1 0,1-1-1,-1 1 1,1-1 0,0 0 0,-1 1-1,1-1 1,0 1 0,0-1-1,0 1 1,-1-1 0,1 0 0,0 1-1,0-1 1,0 0 0,0 1-1,0-1 1,0 1 0,0-1 0,0 0-1,0 1 1,0-1 0,1 0-1,-1 1 1,0-1 0,0 1 0,1-1-1,-1 1 1,1-13 5184,1 19-4680,13 17-160,-7-11-267,-1 0-1,0 1 1,-1 0 0,6 15-1,11 56 240,13 91 0,0 0 91,-23-113-295,-5-24 119,14 40 0,4 16 99,-9-27-265,-17-65-146,3 5 299,-1 1-1,2 14 1,-4-24-239,1 0-1,0 0 1,0-1 0,0 1 0,0 0-1,0 0 1,0 0 0,2-3-1,11-20 356,28-84 336,2-6-570,-6 13-162,4 3-242,4 1 0,4 3 1,65-94-1,-102 170-50,7-12-225,-18 30 270,-1-1 0,1 0-1,0 0 1,-1 1 0,1-1 0,0 0 0,0 1-1,0 0 1,0 0 0,4-2 0,-6 6-882,1 0 0,-1 0 1,0 1-1,0-1 0,0 6 0,-4 12-1344,3 7 826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7:59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0 383 3968,'1'0'165,"-1"0"0,0-1-1,1 1 1,-1 0 0,1-1 0,-1 1 0,1 0-1,-1 0 1,1-1 0,-1 1 0,1 0 0,-1 0 0,1 0-1,-1 0 1,1 0 0,-1 0 0,1 0 0,-1 0-1,1 0 1,-1 0 0,1 0 0,-1 0 0,1 0 0,-1 0-1,1 0 1,7 0 1448,3-2-1277,0-1 0,0-1-1,0 0 1,-1 0 0,1-1-1,-1 0 1,12-10 0,1-1-7,38-37 0,-27 22-750,-34 31 414,1 0 0,-1 0 0,0 0 1,0 0-1,0 0 0,0-1 0,0 1 0,0 0 1,0 0-1,0 0 0,0 0 0,0 0 0,0 0 0,0 0 1,0 0-1,0 0 0,0 0 0,1 0 0,-1 0 0,0 0 1,0 0-1,0 0 0,0 0 0,0 0 0,0 0 1,0 0-1,0 0 0,0 0 0,0 0 0,1 0 0,-1 0 1,0 0-1,0 0 0,0 0 0,0 0 0,0 0 0,0 0 1,0 0-1,0 0 0,0 0 0,0 0 0,0 0 1,0 0-1,0 0 0,1 0 0,-1 1 0,0-1 0,0 0 1,1 6-163,-1 9 91,-10 26 343,0 0 0,-23 53 0,-2 10-116,12-22 472,-20 154 0,28-138 921,14-85-475,5-27 11,1-9-824,22-98 435,18-64-476,-13 93-273,59-120 0,-74 179-70,2 1 0,1 0 0,1 1 0,2 2 0,1 0 0,45-41 0,-56 58-82,0 1-1,22-13 0,-31 22 186,0-1-1,-1 1 1,1 1 0,0-1 0,1 0 0,-1 1 0,0 0 0,0 0 0,1 0 0,-1 0 0,0 1 0,1 0 0,-1 0 0,0 0 0,6 1-1,-7 0 19,-1-1 0,0 1-1,0 0 1,1 1-1,-1-1 1,0 0 0,0 1-1,0-1 1,0 1-1,-1-1 1,1 1 0,0 0-1,-1 0 1,1 0-1,-1 0 1,1 0-1,-1 0 1,0 0 0,2 4-1,0 4 10,0 0-1,0 0 1,2 13-1,-5-20 10,3 12 104,-1 1 0,-1-1-1,-1 0 1,0 0 0,-1 0-1,0 0 1,-2 1 0,-5 23 0,5-30-24,0 1 0,-1-1 0,0 1 0,-1-1 0,0 0 0,0-1 0,0 1 0,-1-1 0,-1 0 0,1-1 0,-1 0 0,-1 0 0,-15 12 0,13-12-140,-1 0-1,0-1 1,0-1-1,0 1 1,-1-2-1,1 0 1,-1 0-1,0-1 0,-1-1 1,1 0-1,0 0 1,-1-1-1,1-1 1,-23-2-1,14-1-791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39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124 804 2496,'0'0'144,"0"1"1,0-1-1,0 0 0,0 1 1,0-1-1,0 1 0,0-1 1,0 1-1,0-1 0,0 1 1,0-1-1,0 1 1,0-1-1,1 1 0,-1-1 1,0 0-1,0 1 0,1-1 1,-1 1-1,0-1 0,0 0 1,1 1-1,-1-1 0,1 0 1,-1 1-1,0-1 0,1 0 1,-1 0-1,0 1 1,1-1-1,-1 0 0,1 0 1,-1 0-1,1 1 0,-1-1 1,1 0-1,-1 0 0,1 0 1,-1 0-1,1 0 0,-1 0 1,1 0-1,-1 0 0,0 0 1,1 0-1,-1 0 1,1-1-1,-1 1 0,1 0 1,-1 0-1,1 0 0,-1-1 1,1 1-1,24-14 1385,-23 12-1408,13-10 139,0 0 0,-1-1-1,-1-1 1,0 0 0,-1-1 0,14-23 0,-12 14-70,-1-1 0,-1 0 0,10-31 0,-15 38-113,14-36 103,83-201 35,-81 218-182,-18 30-114,0 0 0,0-1 0,-1 1 0,0-1-1,3-9 1,-37 84-1087,-13 67 1237,-7 16 38,-20 18 22,-21 54 185,54-108-169,-32 84 67,52-155-41,-20 45 270,31-76-86,0 0 1,-1 0-1,-1-1 1,-15 18-1,23-28-309,0 0 0,-1-1 0,1 1-1,-1-1 1,1 1 0,-1-1-1,1 1 1,-1-1 0,0 1-1,1-1 1,-1 1 0,1-1-1,-1 0 1,0 1 0,1-1-1,-1 0 1,0 0 0,1 1 0,-1-1-1,0 0 1,0 0 0,1 0-1,-1 0 1,0 0 0,0 0-1,1 0 1,-1 0 0,0 0-1,1 0 1,-1-1 0,-1 1-1,2-1-22,-1 0-1,0 1 0,1-1 0,-1 0 1,1 0-1,-1 0 0,1 0 0,0 0 1,-1 1-1,1-1 0,0 0 0,-1 0 0,1 0 1,0 0-1,0 0 0,0 0 0,0 0 1,0 0-1,0 0 0,0 0 0,0 0 1,1-2-1,6-26-169,1 0 0,2 1 1,20-43-1,-23 54 14,6-11 9,1 1 1,0 1-1,2 0 1,2 1 0,24-29-1,-25 36 103,1 1 1,0 0-1,1 1 0,1 1 1,1 1-1,39-21 0,75-25-2,-56 25 206,-59 26-160,0-2-1,31-20 0,-40 23 17,-1-1-1,0 0 1,0 0 0,-1-1-1,16-20 1,-7 2 20,-2-1 1,14-33-1,21-66 319,-49 123-358,3-8-12,-2 7-95,-1 1-1,0-1 1,0 0-1,0 0 0,1-12 1,-9 39-436,-5 51 456,1-18 28,-3 96 1,13-144 54,0 0 1,1 0-1,-1 0 0,1 0 1,1 0-1,-1 0 0,1 0 0,0 0 1,4 8-1,-5-12 23,1 0 0,-1 1 0,1-1 0,0 0 0,-1 0 0,1 0 0,0 0 0,0-1 0,0 1 0,0 0 0,1-1 0,-1 0 0,0 1 0,1-1 0,-1 0 0,1 0 0,-1 0 0,1-1 0,-1 1 0,1 0 0,-1-1 0,1 0 0,4 0 0,14-1 81,-1-2 0,1-1 0,-1 0 0,0-2 0,32-12 0,-22 6-53,1-1 1,-2-1-1,0-1 1,43-32-1,-57 36-37,0-1 0,-1-1-1,-1 0 1,0 0 0,-1-2-1,0 1 1,-1-2 0,-1 1 0,14-29-1,5-29-253,-27 68 204,-1 4 2,-1 0-1,1 0 1,-1 0 0,0 0 0,1 0-1,-1 0 1,0 0 0,1 0-1,-1 0 1,0 0 0,0 0-1,0 0 1,0 0 0,0 0 0,0 0-1,0 0 1,0 0 0,-1-2-1,1 3 9,0 0 1,0 0-1,0-1 0,-1 1 0,1 0 0,0-1 0,0 1 0,0 0 0,0 0 0,0 0 0,-1-1 0,1 1 0,0 0 0,0 0 0,0-1 0,-1 1 0,1 0 0,0 0 0,0 0 0,-1 0 0,1 0 0,0-1 0,0 1 0,-1 0 0,1 0 0,0 0 0,-1 0 0,1 0 1,0 0-1,0 0 0,-1 0 0,1 0 0,-12 4-139,-5 10 56,-67 112-365,71-105 462,2-3-7,1 1 0,0 0 0,1 1 0,-8 26-1,16-42-7,1 0 0,-1 0 0,0 0 0,1-1 0,0 1 0,0 0 0,0 0 0,1 5 0,0-7 12,-1 0 0,1 0 0,-1 0 0,1 0 1,0 0-1,0 0 0,-1 0 0,1 0 0,1-1 0,-1 1 0,0 0 0,0-1 0,1 1 0,-1-1 0,1 1 0,-1-1 0,3 2 0,2 0 60,0 1 0,0-1 0,0-1 0,1 1 0,-1-1 0,1 0 0,-1-1 0,1 1 0,0-1 0,0-1 0,0 1 0,0-1-1,12-1 1,-10-1-33,0 0-1,0 0 0,0 0 0,-1-1 0,1-1 0,-1 1 1,0-1-1,0-1 0,-1 1 0,11-9 0,18-17 30,54-60-1,22-42 141,-94 111-112,198-242 422,-206 251-565,-1-1 1,-1 0 0,0-1-1,-1 0 1,0 0 0,-1 0-1,4-18 1,-9 31 38,-1 1 0,0-1 0,1 0 0,-1 0 0,0 0 0,0 0 0,0 0 0,0 1 0,1-1 0,-1 0 0,-1 0 0,1 0 0,0 0 0,0 0-1,0 0 1,0 1 0,-1-3 0,1 3 7,-1 0 0,1 0-1,0-1 1,-1 1-1,1 0 1,-1 0-1,1 0 1,0-1 0,-1 1-1,1 0 1,0 0-1,-1 0 1,1 0-1,-1 0 1,1 0 0,-1 0-1,1 0 1,0 0-1,-1 0 1,1 0 0,-1 0-1,1 0 1,0 0-1,-1 0 1,0 1-1,-3 1-59,-1 0-1,1 0 0,-1 0 1,-4 5-1,-16 9 8,2 2 1,0 0 0,1 2-1,-34 38 1,43-42 34,1 1 0,1 0 1,1 0-1,0 1 0,1 0 0,1 1 1,-10 33-1,11-25 17,1 1 1,1 0-1,-2 39 0,7-54 26,0 0 0,1 0 0,0 0 1,1 0-1,0 0 0,1 0 0,1-1 0,0 1 0,9 18 0,-10-26 32,0 0 1,0 0-1,1 0 0,-1-1 1,1 0-1,0 1 1,1-2-1,-1 1 0,1 0 1,-1-1-1,1 0 1,0 0-1,0 0 0,1-1 1,-1 1-1,1-1 1,-1-1-1,1 1 1,-1-1-1,1 0 0,9 1 1,1-2 26,-1 1-1,0-2 1,0 0 0,0-1 0,1 0-1,-1-2 1,14-4 0,-7 1-73,-2-1-1,1-1 1,-1 0 0,0-2-1,-1 0 1,0-1 0,25-22-1,76-72 29,-108 94-91,-4 4-115,-13 16 6,-4 6 87,1 0 0,-12 27 0,7-14 77,-21 39 11,-24 50-377,56-111 401,0 0 1,0 0-1,0 1 1,1-1-1,-1 9 0,2-13-6,-1 0 0,1 0 0,0 1 0,0-1 0,0 0 0,0 0 0,1 0-1,-1 0 1,0 0 0,0 0 0,1 0 0,-1 0 0,1 0 0,-1 0 0,1 0 0,-1 0-1,1 0 1,-1 0 0,1 0 0,0 0 0,0 0 0,-1 0 0,1-1 0,0 1 0,0 0-1,0-1 1,0 1 0,0-1 0,0 1 0,0-1 0,2 1 0,-2-1 9,1 1-1,-1-2 1,1 1 0,-1 0 0,1 0-1,-1 0 1,0-1 0,1 1 0,-1-1-1,1 1 1,-1-1 0,0 1 0,1-1-1,-1 0 1,0 0 0,0 0 0,0 0-1,1 0 1,0-1 0,25-26 230,-19 19-219,27-31 72,-1-2 0,40-67 0,169-262-208,-189 279-416,-52 88 225,-6 4 92,-10 8-27,5-1 212,0 1-1,0 0 0,0 1 1,1 0-1,1 0 0,0 1 1,-8 12-1,6-6 4,1 0 0,1 1 0,0 0 0,-5 20 0,2 9 155,2 0 1,-4 86 0,12-74-9,1 1-2651,-7-21-3481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1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47 3232,'-1'-1'81,"0"1"-1,0-1 1,1 0 0,-1 1-1,1-1 1,-1 0 0,1 1-1,-1-1 1,1 0 0,-1 0 0,1 0-1,0 0 1,-1 0 0,1 1-1,0-1 1,0 0 0,0 0-1,-1 0 1,1 0 0,0 0-1,0 0 1,0 0 0,1 0 0,-1 0-1,0 0 1,0 1 0,0-1-1,1 0 1,-1 0 0,0 0-1,1 0 1,-1 0 0,1 1-1,-1-1 1,1 0 0,-1 0 0,1 1-1,0-1 1,-1 0 0,1 1-1,0-1 1,0 1 0,-1-1-1,1 1 1,1-1 0,0-1 189,0 1 0,0 0-1,0 0 1,0 0 0,0 0 0,1 0 0,-1 1 0,0-1 0,1 1 0,-1-1-1,0 1 1,1 0 0,2 0 0,-4 0-144,1 0 1,0 1-1,-1-1 1,1 1-1,-1 0 1,1-1-1,-1 1 1,0 0-1,1 0 0,-1 0 1,0 0-1,1 0 1,-1 0-1,0 0 1,0 0-1,0 1 0,0-1 1,0 0-1,0 1 1,-1-1-1,2 3 1,1 3 57,0-1 1,-1 1 0,0 0 0,-1 0 0,0 0-1,0 0 1,0 8 0,-1 54 697,-1-46-597,-9 120 624,-1 33-245,7-138-288,3-31-530,0 0 1,0 1-1,1-1 1,0 0-1,0 1 1,3 10-1,1-11-735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01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0 198 3648,'4'3'8933,"-1"-2"-8767,2 0 36,-1 0 1,1 0 0,-1-1-1,1 0 1,-1 0-1,1 0 1,0 0 0,8-2-1,-4 0-58,0 1 0,15 0 1,8 0 217,66-5-200,-54 4 55,1 0 8,123-1 8,-114 5-78,-30-2-95,1 1 1,24 4-1,-19-1 117,0 0 0,53-2 1,59-12 109,22 0-205,-63 11-115,110-3-51,-53-13 190,45-1 135,-122 12-310,110 0 111,-1 9-218,4-7 177,-19-1 46,-28 5 236,-85-3-374,139-14-99,-66 2 487,33 6-389,81-6 664,223-20 979,-379 27-1380,81-13 179,-129 13-188,-35 5-351,0-1 0,0 0 1,0 0-1,0-1 0,-1 0 0,11-4 0,-17 0-1875,1 3 571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0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40 1152,'-18'3'6416,"16"-3"-6106,0 0-29,0 1 1,0-1-1,1 0 0,-1 0 0,0 0 0,1 0 0,-1-1 1,0 1-1,1 0 0,-1-1 0,0 1 0,1-1 0,-1 0 0,-1 0 1,3 0-224,0 1 0,0 0 0,0 0 0,0-1 0,0 1 1,0 0-1,1 0 0,-1-1 0,0 1 0,0 0 0,0 0 1,0 0-1,1-1 0,-1 1 0,0 0 0,0 0 0,1 0 1,-1 0-1,0-1 0,0 1 0,0 0 0,1 0 0,-1 0 1,0 0-1,1 0 0,-1 0 0,0 0 0,0 0 0,1 0 1,-1 0-1,0 0 0,1 0 0,21-4 692,26-1-267,5 2-68,-6 1-12,56-9 0,-76 7-380,1 1 1,-1 2-1,1 0 1,36 5-1,-28-3 171,-27-1-238,0 0 0,-1 0 0,1 1 0,10 2-1,-13-2 124,-6-1-77,0 0 0,0 1-1,0-1 1,0 0 0,0 0-1,0 0 1,0 0-1,0 0 1,0 0 0,0 0-1,0 0 1,0 0-1,0 0 1,0 0 0,0 0-1,0 0 1,0 0-1,0 0 1,0 0 0,0 0-1,0 0 1,0 0 0,0 0-1,0 0 1,0 0-1,0 0 1,0 0 0,0 0-1,0 0 1,1 0-1,-1 0 1,0 1 0,0-1-1,0 0 1,0 0 0,0 0-1,0 0 1,0 0-1,0 0 1,0 0 0,0 0-1,0 0 1,0 0-1,0 0 1,0 0 0,0 0-1,0 0 1,0 0-1,0 0 1,0 0 0,0 0-1,-6 8-20,0 3-86,-1 1-1,0-1 1,-1-1-1,-17 19 0,-44 34-10,-11 13 174,-164 220 687,229-277-765,-68 79 511,68-77-449,11-14 24,0-1 0,-1 0 0,1 0-1,-1-1 1,-10 9 0,40-20 1139,143-23-358,-114 18-740,91-9 1,-113 17-197,-17 2 53,1 0-1,28 2 1,-10 0-465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08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48 3136,'-21'-2'1313,"8"0"4019,16 0-4799,0 0-1,1 0 1,-1 0 0,0 0-1,1 1 1,-1 0-1,1-1 1,0 1 0,5 0-1,39-7 182,-45 8-525,228-20 2398,-60 20-2024,-77 1-4662,-84-1 2702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2144,'11'-21'6048,"-12"15"-4321,1 4-1040,1 6 403,1 2-948,-1-1 0,0 1 1,0-1-1,-1 1 0,0-1 0,0 1 1,-1 9-1,0 9 229,11 279 1896,-9-258-2086,-1-32-55,0-1 0,1 0-1,0 1 1,5 17 0,-5-18 143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1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 3072,'-10'6'4341,"-7"14"-3090,11-13-742,-68 69 1192,6-8-784,40-41-586,1 1 0,-45 60 0,71-87-308,0 0 0,0 1 0,0-1 0,0 0 0,0 0 0,1 1 0,-1-1 0,0 1 0,1-1 0,-1 1 0,1-1 0,0 0 0,-1 1 0,1-1 0,0 3 0,25 1 537,10-6-15,0-1 1,64-13 0,51-11-338,-126 22-293,29-3-7350,-38 6 5574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2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3 3136,'-7'-3'4106,"7"5"-3925,-1 0 0,0 0 0,1 0-1,-1 0 1,0 0 0,0 0 0,0 0-1,-2 2 1,-27 31 764,2 2 1,1 1-1,-28 55 0,-72 149 618,99-191-1345,-52 71 1,80-122-219,-13 17 72,8-11 0,1 0 0,0 0 0,0 0 0,-4 8 0,7-9-46,0-4-102,1-1 0,0 1 0,0 0 0,-1-1 0,1 1-1,-1 0 1,1-1 0,0 1 0,-1 0 0,1-1 0,-1 1 0,1-1 0,-1 1 0,0-1 0,1 1-1,-1-1 1,-1 1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2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6 147 2976,'-2'-9'549,"1"9"-448,1-1 0,-1 0 0,1 1 0,0-1-1,-1 0 1,1 1 0,0-1 0,0 0 0,0 1 0,0-1 0,0 0-1,-1 0 1,1 1 0,0-1 0,1 0 0,-1 0 0,0 1 0,0-1 0,0 0-1,0 0 1,1 1 0,-1-1 0,0 0 0,0 1 0,1-1 0,-1 0-1,1 1 1,-1-1 0,1 0 0,-1 1 0,1-1 0,-1 1 0,2-1-1,8-9 640,-1 2-171,1 0-1,0 0 0,12-6 1,-5 4-311,1 0 0,1 2 0,-1 0 0,1 1 0,0 1 0,1 1 1,0 1-1,0 0 0,35-1 0,-52 5-241,0 0 1,-1 0-1,1 0 0,0 1 1,-1-1-1,1 1 0,0-1 1,-1 1-1,1 0 0,-1 0 1,1 0-1,-1 0 0,0 1 1,1-1-1,-1 1 0,0-1 1,0 1-1,0 0 0,0 0 1,0 0-1,-1 0 0,1 0 1,0 0-1,-1 0 0,0 1 1,1-1-1,-1 0 0,0 1 1,0-1-1,0 1 0,-1 0 1,1-1-1,-1 1 0,1 0 1,-1-1-1,0 1 0,0 0 1,0-1-1,-1 5 0,0 1 46,-1 0-1,-1 0 0,1 0 0,-1-1 1,0 1-1,-1-1 0,0 0 1,0 0-1,-1 0 0,1 0 0,-7 5 1,-3 3 63,0 0 1,-1-1-1,-22 16 1,35-29-132,-20 17-85,20-17 84,1 0 0,0 0 0,0 0 0,0 1-1,0-1 1,0 0 0,0 0 0,0 1 0,1-1 0,-1 1-1,0-1 1,1 0 0,-1 1 0,0 2 0,3-1 2,1-1 1,-1 1-1,1-1 0,-1 0 1,1 1-1,0-1 0,-1-1 1,1 1-1,4 2 0,-3-2 36,15 9 238,27 11 1,-31-16 34,-1 1-1,0 0 1,0 1-1,14 11 1,-27-18-275,0 0 0,0 0 0,-1 0 1,1 0-1,0 0 0,0 0 0,-1 0 1,1 0-1,-1 0 0,1 0 1,-1 1-1,0-1 0,1 0 0,-1 0 1,0 0-1,0 1 0,0-1 1,0 0-1,0 1 0,0-1 0,0 0 1,0 0-1,0 1 0,-1-1 0,1 0 1,-1 0-1,1 0 0,-1 0 1,1 1-1,-2 0 0,-1 0 27,0 0 1,0 0-1,0 0 1,0 0-1,-1-1 0,1 0 1,-1 1-1,1-1 0,-7 1 1,-37 3 339,29-4-237,-1 0-141,0-1-1,-31-4 1,38 3-561,-14-6-1323,5 1-3336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6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19 2720,'-10'-3'1850,"10"3"-1829,1 0 0,-1 0 1,0 0-1,0 0 0,0 0 0,0 0 1,0 0-1,0 0 0,0 0 0,0 0 1,0 0-1,0-1 0,0 1 0,0 0 1,0 0-1,0 0 0,0 0 0,0 0 1,0 0-1,0 0 0,0 0 1,0 0-1,0 0 0,0 0 0,0 0 1,0 0-1,0-1 0,0 1 0,0 0 1,0 0-1,0 0 0,0 0 0,0 0 1,0 0-1,0 0 0,0 0 0,0 0 1,0 0-1,0 0 0,0 0 0,0-1 1,0 1-1,0 0 0,0 0 0,0 0 1,0 0-1,0 0 0,0 0 0,0 0 1,-1 0-1,1 0 0,0 0 0,0 0 1,0 0-1,0 0 0,0 0 0,0 0 1,0 0-1,0 0 0,0 0 0,-5-2 1224,5 2-1176,0 0-1,0 0 1,-1-1 0,1 1-1,0 0 1,-1 0 0,1 0-1,0 0 1,-1-1 0,1 1-1,0 0 1,-1 0 0,1 0-1,0 0 1,-1 0 0,1 0-1,0 0 1,-1 0 0,1 0-1,0 0 1,-1 0 0,1 0-1,0 0 1,0 1 0,-1-1-1,1 0 1,16-3 3211,50-3-2603,131 5 16,-94 3-532,-21-2-204,-82 0 44,0 0 1,0 0-1,0 0 1,1-1-1,-1 1 0,0 0 1,0 0-1,0 0 1,0 0-1,1 0 0,-1 0 1,0 0-1,0 0 1,0 0-1,0 0 0,1 0 1,-1 0-1,0 1 1,0-1-1,0 0 1,0 0-1,1 0 0,-1 0 1,0 0-1,0 0 1,0 0-1,0 0 0,0 0 1,1 1-1,-1-1 1,0 0-1,0 0 0,0 0 1,0 0-1,0 0 1,0 1-1,0-1 0,0 0 1,0 0-1,1 0 1,-1 0-1,0 0 1,0 1-1,0-1 0,0 0 1,0 0-1,0 0 1,0 1-1,0-1 0,0 0 1,0 0-1,0 0 1,-6 8 53,5-7-57,-8 12-25,-2 0 0,1-1 0,-23 19 0,-40 27 584,65-51-446,-47 34 273,-74 61 96,120-92-411,9-10-63,0 0 0,0 1 0,0-1 0,0 0 0,0 0 0,-1 0 0,1 1 0,0-1 0,0 0 0,0 0 0,0 0 0,0 1 0,0-1 0,0 0 0,0 0 0,0 0 0,0 1 1,0-1-1,0 0 0,1 0 0,-1 0 0,0 1 0,0-1 0,0 0 0,0 0 0,0 0 0,0 1 0,1-1 0,0 1 28,0-1 0,1 1 0,-1 0 0,1-1 0,-1 1 0,1-1 0,0 0 1,-1 1-1,4-1 0,2 1-11,46 5 47,-35-5-164,0 1 0,25 6 0,-36-6 30,-1 0 0,1 1 0,-1-1 0,0 1-1,0 1 1,0-1 0,0 1 0,0 0 0,-1 1 0,6 4 0,-9-6 57,1-1 0,-1 1 0,0 0 0,0 0 0,0 0 0,0 0 0,0 0 0,-1 0 0,1 0 0,-1 0 1,0 1-1,2 4 0,-3-1 92,1-1 0,-1 0 0,-1 0 1,1 0-1,-1 0 0,-2 8 0,3-13-37,0-1-1,0 0 0,0 1 1,0-1-1,1 0 1,-1 1-1,0-1 1,0 0-1,0 1 0,0-1 1,0 0-1,0 0 1,0 1-1,0-1 1,1 0-1,-1 1 0,0-1 1,0 0-1,0 0 1,1 0-1,-1 1 1,0-1-1,0 0 1,1 0-1,-1 0 0,0 1 1,0-1-1,1 0 1,0 0-1,14 4-21,16-2-644,-31-2 619,2 0-113,-2 1 87,1-1 0,0 1 0,0 0 0,0 0 0,-1 0 0,1 0 0,-1 0 0,1 0 0,0 0 0,-1 0 0,0 0 0,1 2 0,-1 2 71,0 0 0,0 1 1,-1-1-1,0 0 0,0 1 1,0-1-1,-1 0 0,0 0 1,0 0-1,0 0 0,-1 0 1,-5 8-1,2-5-6,-1-1 1,0 0-1,0-1 1,0 1-1,-1-1 1,-13 7-1,-156 95 225,116-75 131,-68 27-1,122-57-292,0 0 1,0-1-1,0 0 0,0-1 0,0 1 1,0-1-1,-10 0 0,15-1-69,1-1 0,-1 1-1,0 0 1,0 0 0,0-1 0,0 1-1,1-1 1,-1 1 0,0-1 0,1 0-1,-1 0 1,0 0 0,1 0 0,-1 0-1,1 0 1,-1 0 0,1-1 0,0 1-1,-1 0 1,1-1 0,0 1-1,0-1 1,0 1 0,0-1 0,0 0-1,1 1 1,-1-1 0,0 0 0,1 0-1,-1 1 1,1-1 0,0 0 0,-1-3-1,1 1-32,0-1-1,0 1 1,0 0-1,1 0 1,0 0-1,-1 0 0,1 0 1,1 0-1,-1 0 1,1 0-1,-1 0 1,1 0-1,0 0 1,0 1-1,1-1 0,-1 1 1,1 0-1,0 0 1,0 0-1,4-4 1,5-3-19,0 1 0,1 0 0,0 0 0,14-6 0,30-12 104,88-28 0,-111 43-135,65-22-458,-33 15-4239,-50 14 1871,2 5 961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9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103 136 3136,'-13'0'7189,"15"1"-7019,0-1 1,0 1-1,-1-1 0,1 1 1,0 0-1,-1 0 1,1 0-1,1 1 0,9 4 484,5 1-295,0-1 1,0-2 0,1 1 0,-1-2-1,1 0 1,0-2 0,0 1 0,0-2-1,0-1 1,32-4 0,-46 4-321,0 0 1,-1 0-1,1 0 0,-1 0 1,0 0-1,1-1 1,-1 1-1,0-1 0,0 0 1,0 0-1,0 0 0,4-4 1,-6 4-37,1-1 0,-1 0 0,1 0 0,-1 1 1,0-1-1,0 0 0,0 0 0,-1 0 0,1 0 0,-1 0 1,1-1-1,-1 1 0,0 0 0,0 0 0,-1-4 0,0 2-13,0 0 0,0 0-1,0 0 1,-1 0 0,0 1-1,0-1 1,0 0 0,-6-8-1,5 9-56,0 1 1,0-1-1,0 0 0,-1 1 1,0 0-1,1-1 0,-1 2 1,0-1-1,-1 0 0,1 1 1,0 0-1,-1 0 0,1 0 1,-1 0-1,0 1 0,0 0 1,-9-2-1,7 3 36,0 0 1,-1 0-1,1 0 0,0 1 1,0 0-1,0 0 0,0 1 1,0-1-1,0 2 0,0-1 1,-10 6-1,-5 4 331,0 1 0,0 1 0,-33 28 0,47-35-215,0 1-1,1 0 0,0 0 1,1 0-1,0 1 1,0 0-1,0 0 1,2 0-1,-1 1 1,1-1-1,-6 21 0,8-17 16,-1-1-1,2 1 0,0 0 0,0 0 0,1 0 0,1-1 0,0 1 0,1 0 0,5 19 0,-5-25-23,0 0 0,0-1-1,1 1 1,0-1 0,0 0 0,1 0 0,0 0-1,0 0 1,0-1 0,1 0 0,-1 1 0,1-2-1,1 1 1,-1 0 0,1-1 0,-1 0 0,1-1-1,0 1 1,8 3 0,2-2 46,0 0 0,0 0-1,1-2 1,28 4 0,-12-5-59,46-4 1,-58 1-100,-3 1-204,32-7-1,-42 5-746,0 0 0,-1 0 1,14-7-1,-19 8 659,0 0-1,-1 0 1,0 0 0,1 0-1,-1 0 1,1 0 0,-1 0-1,0 0 1,0 0-1,0 0 1,1-1 0,-1 1-1,1-3 1,7-5-1613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19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8 136 3808,'-1'-1'124,"1"1"-1,-1-1 1,1 1 0,-1 0-1,1-1 1,-1 1 0,1-1-1,-1 0 1,1 1 0,0-1-1,-1 1 1,1-1 0,-1 0 0,1 1-1,0-1 1,0 0 0,0 1-1,-1-1 1,1 0 0,0 1-1,0-1 1,0 0 0,0 0-1,0 1 1,0-1 0,0 0-1,0 1 1,0-1 0,1 0 0,-1 1-1,0-1 1,0 0 0,1 1-1,-1-1 1,0 0 0,1 1-1,-1-1 1,0 1 0,1-1-1,-1 0 1,1 1 0,-1-1-1,1 1 1,0-1 0,10-16 2139,-8 13-2028,0-1 1,0 0-1,0 1 1,1 0-1,0-1 1,0 2-1,0-1 1,0 0-1,0 1 1,1-1-1,-1 1 1,1 1-1,0-1 1,7-2-1,4-2-2,-1 2 0,0 0 0,32-6 0,-36 9-216,0 1 1,20-1-1,-28 2-36,1 0-1,-1 1 1,1-1 0,-1 1-1,0 0 1,1 0 0,-1 0-1,0 1 1,0-1 0,0 1-1,0-1 1,0 1 0,4 3-1,-6-3 11,1-1 1,-1 1-1,1 0 0,-1 0 1,0 0-1,0 0 0,0 0 1,0 0-1,0 0 0,0 0 0,-1 0 1,1 1-1,-1-1 0,0 0 1,1 0-1,-1 1 0,0 3 0,-1 3 60,0 1-1,-4 17 1,1-12 45,0 0 1,-2-1-1,0 0 1,0 0-1,-1-1 1,-11 15-1,-4 3 158,-32 36 1,15-25 60,-27 32 916,66-74-1207,0 0 0,0 0-1,0 1 1,0-1-1,0 0 1,1 0-1,-1 1 1,0-1 0,0 0-1,0 0 1,0 0-1,0 1 1,0-1 0,1 0-1,-1 0 1,0 0-1,0 0 1,0 0-1,0 1 1,1-1 0,-1 0-1,0 0 1,0 0-1,1 0 1,-1 0-1,0 0 1,0 0 0,0 0-1,1 0 1,-1 1-1,0-1 1,0 0-1,1 0 1,-1 0 0,0 0-1,0 0 1,1-1-1,41-1 495,23 0-342,-5 4-122,-25-2-877,-1 2-1,63 11 1,-39 1-6990,-44-9 5525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13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3 4224,'-5'-1'252,"0"0"1,0 1 0,-1 0-1,1-1 1,0 2-1,0-1 1,0 1-1,0-1 1,0 1 0,0 1-1,0-1 1,0 1-1,1 0 1,-1 0-1,0 0 1,1 0-1,0 1 1,-1 0 0,1 0-1,0 0 1,0 0-1,1 1 1,-1 0-1,1 0 1,0 0 0,0 0-1,-3 4 1,0 3-1,0-1 0,1 1 0,0 0 0,1 0 0,-5 19 0,-7 61 739,14-78-790,-5 35 250,3-1-1,3 81 1,4-95-372,1 0-1,1 0 0,2 0 0,19 54 1,-12-49-41,2 0 1,2-2 0,2 0 0,1-1-1,41 53 1,-39-61-1041,1-1 0,1-1 0,56 42 0,-70-59 363,0 0 0,1-1 1,19 8-1,-8-7-1876,32 7 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30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0 1728,'10'0'5637,"-14"2"-4768,2 2-653,1-1-1,-1 1 1,1 0-1,0-1 1,1 1-1,-1 0 1,0 0-1,1 5 1,0-3-49,-1 0-1,0 0 1,0 0 0,-3 7 0,-1 5 173,-5 24 1,-3 11-228,-7 12 120,-53 147 937,-53 134 185,47-95-646,2-24 186,64-177-735,3 0 1,-7 85-1,16-128-160,-2 38 101,1-1 1,2 1-1,10 67 0,-2-69 11,3-1 0,1 0 0,23 53 0,10 18 362,-28-66-126,3 0 1,37 65 0,42 24 30,-43-62-102,-49-65-146,0 0 1,10 9-1,3-3-1224,-19-14 578,1-1 1,0 1 0,-1 0 0,1 0 0,0-1 0,-1 1 0,1-1 0,0 0 0,3 1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32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1728,'-1'7'9562,"6"10"-8569,9 19-1079,-1-2 288,-1 0 0,-3 0 0,8 46 0,0-3-61,43 184 622,-47-202-440,7 105-1,-6 26 115,6 181 636,-37 38 302,2-251-1156,-18 128 821,25-227-862,1-10-19,-1 0 1,-29 91-1,27-114-607,-8 35 0,15-51-1196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4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818 28 992,'26'-28'7838,"-33"45"-6322,2-7-1114,0 0 0,0-1-1,-1 1 1,-13 15 0,2-2 64,-11 13 346,-54 55 1,42-50-497,-162 178 596,8-29 4,3-3-19,188-184-803,-1 1 0,1-1-1,-1 1 1,0-1 0,0-1-1,0 1 1,-1 0-1,-7 2 1,14-7-220,5-1 7,9 1-167,0 2 0,0 0 0,0 1 1,22 4-1,-31-4 291,24 4 27,0 1 1,-1 1-1,0 2 1,-1 1-1,0 1 1,0 2-1,-1 1 1,-1 1-1,0 1 1,30 24-1,-41-25 103,-1 0 0,0 2 0,-1-1 1,-1 1-1,16 30 0,-27-44-59,0 1 0,0 0 1,0 0-1,0 0 0,-1 0 1,0 0-1,1 7 0,2 6-1609,-1-7 588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4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 1984,'-16'9'4736,"11"-7"-4513,-1 1 325,0 0 0,1 0 1,-11 7-1,3-1 126,-23 20 374,20-13-726,1 0-1,1 2 1,0-1-1,1 2 1,1 0-1,-13 27 1,-56 139 793,68-154-923,2 0 0,0 1 0,2 0 0,2 1 0,1 0 0,-2 35 0,6-58-160,2 1 0,-1-1 0,2 1 0,-1-1 0,1 1 0,1-1 0,0 1 0,0-1 0,1 0 0,7 17 0,-5-17 16,1 0 1,0 0-1,1-1 1,0 0-1,0 0 1,1-1-1,0 0 1,1 0-1,0-1 1,0 0-1,0-1 1,1 1-1,13 5 1,-4-3 60,1-1 1,0-1-1,0 0 0,1-2 1,0 0-1,28 2 1,-34-5-53,0-1 0,0-1 1,0-1-1,0 0 0,1-1 1,-1 0-1,-1-1 0,1-1 1,0-1-1,-1 0 0,0 0 1,0-2-1,-1 1 0,1-2 1,18-14-1,164-145 985,-128 107-825,-57 50-172,-2 0 0,1-1 0,-2 0 0,1 0 0,-2-1 0,1 0 0,-2-1 0,0 0 0,0 0 0,-1 0 0,0 0 0,-2-1 0,1 0 0,-2 0 0,2-19 0,-2 14-20,-1 0 0,-1 0 0,-1 0 0,-1-1 0,0 1 0,-11-35 0,9 40-46,-1 0 0,0 1 1,-1 0-1,-1 0 0,0 0 1,-1 1-1,0 0 0,-1 0 0,-17-18 1,14 19-38,0-1-1,-1 2 1,0 0 0,-1 0 0,0 2 0,-1-1-1,1 2 1,-2 0 0,1 1 0,-32-9 0,3 6-278,-47-5 0,86 13 188,1 1 0,0-1 0,-1 1 0,1 0 0,-1 1 1,1-1-1,0 1 0,-1 0 0,1 0 0,-8 3 0,11-4-148,1 1 0,-1 0 0,0 0 0,1 0 0,-1 0 0,1 0 0,-1 0-1,1 0 1,-1 0 0,1 0 0,0 1 0,-1-1 0,1 0 0,0 0 0,0 2 0,-1 17-2919,4 8 789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4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1888,'1'-4'383,"1"0"-1,-1 0 1,1 0 0,0 1-1,0-1 1,0 0 0,0 1-1,1-1 1,-1 1-1,1 0 1,4-3 0,1-4 874,-3 3-372,-5 7-867,0 0-1,0 0 0,0 1 261,0-1-261,0 0 0,0 0 1,0 0-1,0 0 0,0 0 1,0 0-1,0 0 0,0 0 1,1 0-1,-1 0 0,0 0 1,0 0-1,0 0 0,0 0 1,0 0-1,0 0 0,0 0 1,0 0-1,0 0 0,1 0 261,-1 0-261,0 0 0,0-1 1,0 1-1,0 0 0,0 0 1,0 6 396,1 0 0,0-1 1,1 1-1,2 8 0,2 6 160,1 22 621,4 72 1,-7-61-787,-2-18-171,-2-20 101,1 0-1,6 28 0,-6-28 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4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2080,'5'-4'416,"-3"3"-299,0 0 0,-1 0 0,0 0 0,1 0 0,-1 0 0,0-1 0,0 1 0,1 0 0,-1-1 0,0 1 0,0-1 0,-1 0 0,1 1 0,0-1 0,0 0 0,0-2 0,13-15 3888,-14 28-1210,2 32-1014,0-27-1228,-1 0 0,-2 21 0,-1-15-71,0-1-8,0 0 0,3 36 0,0-12-206,-1-34-174,0 1 0,0-1 0,1 1 0,1-1 0,2 13 0,2-3 473,-5-8-3374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49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 4576,'-5'-5'2048,"5"2"-1760,0-1 1152,9 8-832,6-8 1024,3 4-928,6-5 64,-1 1-448,1-1 0,1 5-192,-8-3-64,8 3-32,-6-4 160,0 4-96,-5-5-3264,4 5 1696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5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 2656,'-14'0'6986,"23"-6"-5188,-2 5-1707,0 0 0,0 0 0,-1 1 0,1 0 0,0 0 0,0 0 0,0 1 0,-1 0 0,1 0 0,0 1 0,-1 0 1,13 5-1,-16-6-62,0 0 1,0 1 0,-1-1 0,1 1-1,0 0 1,-1 0 0,1 0-1,2 3 1,-4-4-2,-1 0 1,1 0-1,0 0 0,0 0 0,-1 0 0,1 0 0,-1 1 1,1-1-1,-1 0 0,0 0 0,1 1 0,-1-1 1,0 0-1,0 1 0,0-1 0,0 0 0,0 1 0,0-1 1,0 0-1,-1 1 0,1-1 0,0 0 0,-1 2 1,-2 2 34,1 0 0,0-1 1,-1 1-1,0-1 0,0 0 1,0 0-1,-1 0 0,1 0 1,-1 0-1,0-1 0,-5 5 1,-9 3 87,-28 16 1,17-11 38,1-1 338,31-14-438,0 0-1,0-1 1,0 1 0,1-1 0,4 0 0,20 0 292,-13-1-339,0 1 0,1 0 0,-1 1 0,0 1 0,-1 0-1,24 7 1,-33-6-100,0-1 0,1 1 0,-1 0 0,-1 0 0,6 4-1,5 10-2730,-14-16 2282,0 0-1,0 0 0,-1 1 1,1-1-1,-1 0 1,1 1-1,-1-1 0,1 0 1,-1 1-1,0-1 0,1 3 1,-1 8-2246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51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3232,'-10'6'9333,"22"17"-7330,1 3-1414,-3-13-473,0-1 0,1-1 0,0 0 0,1-1 0,0 0 1,26 16-1,86 37 511,-29-17-387,-77-36-252,0 0 0,-1 2 0,17 14 0,42 42 609,-70-62-556,1 1-1,-1 0 1,0 0-1,8 12 1,-11-15 1,-2-4-4,4 11 114,-5-10-143,0-1 1,1 1-1,-1-1 1,0 1-1,1-1 0,-1 1 1,0-1-1,1 1 1,-1 0-1,0-1 1,0 1-1,0-1 1,0 1-1,1 0 0,-1-1 1,0 1-1,0 0 1,0-1-1,0 1 1,0-1-1,-1 1 1,1 0-1,0 0 0,-25 51 343,16-34-440,-15 28 0,-3-8 109,-1-2-1,-2 0 0,-44 39 0,-54 63 97,85-79 69,-55 97 0,-19 76 412,99-186-1345,15-38-362,1 1 0,0 0 0,-2 10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8:58.2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1 196 896,'3'0'40,"1"-1"1,0 1-1,-1 0 1,1 0-1,0 0 1,-1 0-1,1 1 1,0 0-1,-1-1 0,1 1 1,4 2-1,-4-1-18,0-1-1,0 0 1,1-1-1,-1 1 1,5-1 0,13 3 56,14 2 214,1-2 0,70-2-1,-50-2-120,294 7 490,16-12-453,138-5 48,-25-9 70,-286 13-81,282 15 544,-174-2-756,-32-2 73,69 3 731,56-15-384,-53-1-6,-147 1-249,518-7 21,-522 14-112,168-4 165,-73 2-43,134-6 43,-394 7-243,937-41 225,-60 20 279,-627 6-351,69-3-215,98 8 46,208-10 60,38 15-74,-407 9 12,-33 8-10,-55-2-12,246 14 341,-195-2-644,-153-14 264,145 6 14,15 4 80,40 0-18,-58-14 60,337-8 190,-379-4-265,279-18-187,253 0 272,-227 28-233,0 28 82,174-3 636,-550-24-513,86-1-242,191 1-37,-150 2 123,-25-9 204,-54 1-45,35 0-106,386 4 80,-374 19-81,33 1-82,-238-18 115,485 24 315,-185-12-385,-142-9 29,657 8 124,-712-10-135,111-4 131,-8-6 47,-131 6-94,139 12 0,-203-8-172,33 5 232,-51-6-100,1 0-1,-1 0 0,0 1 1,0-1-1,0 1 0,0 0 1,0 0-1,0 0 0,5 5 1,-6-4 9,-1-1 0,0 1 0,0 0 0,0-1 0,-1 1 0,1 0 0,0 0 0,-1 0-1,0 1 1,0-1 0,0 0 0,0 0 0,0 5 0,1 7 15,-1 26-1,-1-32-24,-15 226-276,-16 3 291,9-84 31,-57 604 99,-30 237 150,45-700 634,24-134-906,17-46-4,-35 128 311,27-141-155,-27 157 0,19 107 61,32-216 189,6-89-6693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0:14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5824,'0'0'159,"1"-1"0,-1 0 0,1 1 0,-1-1 0,1 1 0,-1-1 1,1 1-1,-1-1 0,1 1 0,0-1 0,-1 1 0,1 0 0,-1-1 0,1 1 0,0 0 0,0 0 1,1-1-1,-1 1-42,0 1 1,0-1 0,0 1 0,1-1-1,-1 1 1,0-1 0,0 1 0,0-1-1,0 1 1,0 0 0,0 0 0,2 1-1,13 15 459,0 0 0,-1 1 0,0 0 0,-2 1 0,20 35 0,-19-25-197,0 1 1,-1 0-1,11 47 0,13 99 627,-33-148-769,-1-1 1,-1 29 0,-3-41-99,0 0 0,-1-1 0,0 1-1,-1-1 1,-7 19 0,-1-4 146,-2 0-1,0-1 1,-2 0-1,-22 29 1,-2-7-2301,-3-2-3476,26-32 2399,0-4-1632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01.0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 5 1824,'2'-5'922,"-1"5"-897,5 3 854,10 12 282,-12-12-1060,3 5 95,1 0 0,-1 1 0,-1 0 0,0 0 0,0 1 0,-1-1 0,0 1 0,-1 1 0,0-1 0,5 19 0,0 11 208,6 62-1,-12-79-209,26 476 1834,-20-235-1667,4 60-116,2 38-303,-1 337 1411,-14-593-1325,-14 285 512,13-373-498,-2 18 108,-2 0 1,-1 0 0,-13 37-1,16-61-88,1-4-91,0 1 1,-1-1 0,0 0 0,-6 11-1,2-3 180,-6 6-94,-8 9-158,15-20 153,-1-1-1,-12 14 1,-75 85-276,92-106 204,1 0 1,-1 0 0,1-1 0,-1 1 0,1 0 0,0 0-1,0 0 1,0 0 0,0 1 0,0-1 0,1 0 0,0 0-1,-1 0 1,2 7 0,-1-5-12,1 0 0,1 0 1,-1 0-1,1 0 0,-1 0 0,1 0 0,1 0 1,3 6-1,2 0 37,0 0 0,0 0 0,1-1 0,1 0 0,0-1 0,14 11 0,-18-16 5,0 0 1,1 0-1,0 0 1,-1-1-1,1 0 0,0-1 1,0 1-1,1-2 1,-1 1-1,0-1 0,1 0 1,-1 0-1,0 0 1,14-2-1,4-2 33,-1-1 0,0-2 0,27-8 0,15-5-135,-16 10-35,0 1 0,1 3 0,74 2 0,152 25 155,-78-4-102,45 6 2,301 48 152,-379-51-119,190 31-6,-2 0 109,825 53-214,-227-25 298,-817-64-105,155 13 51,-87-13-217,294 16 148,293-28 102,-532-6-173,133-5 95,-183 3-134,139-8 168,201-18-68,-385 20-88,62-1 139,635-1 56,77-9-235,-223 12 139,-481 9-28,-26 0-12,451 2 15,4 17-193,-513-12 179,230 15 45,-195-7-33,159 16-75,76 2 256,-141-14-164,419 24-68,-524-34 38,87 4-59,165 9 101,64 1 211,294 18 450,-459-25-655,194 1 27,-192-8 4,-252-6-42,493 24-69,-549-26 79,387 33 398,-3 22-317,90-1 200,-377-46-262,26 2 265,147-9-1,-234-5-312,179-11 119,-166 6 161,98-23 0,-140 25-280,99-29 82,-100 27 85,0-1-1,-1-1 1,22-13-1,-39 19-115,-1 1-1,1-1 1,-1 0-1,0-1 1,0 1-1,0-1 1,0 0-1,-1 0 0,0-1 1,0 1-1,4-9 1,-7 10-46,1 1 1,-1-1-1,0 1 1,0-1-1,0 1 1,0-1-1,-1 1 1,0-1-1,1 0 1,-1 1-1,-1-1 1,1 0-1,0 1 0,-1-1 1,0 0-1,0 1 1,0-1-1,0 1 1,-1 0-1,1-1 1,-4-5-1,-5-5-30,-1 0 0,-1 0 0,0 1 0,0 1 0,-1 0 0,-1 0 0,-24-15 0,34 25-256,0-1 0,-1 1 0,1 0 0,-1 0-1,1 0 1,-1 1 0,0-1 0,0 1 0,0 0 0,1 1-1,-1-1 1,0 1 0,-7 0 0,-2 3-1205,0-1-1,0 1 1,-23 9-1,-34 12-2672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26 860 1824,'-12'15'1073,"11"-14"-851,-1 1 0,1-1 1,0 1-1,0 0 0,0-1 1,0 1-1,0 0 0,0-1 1,-1 4-1,2-4-146,-1-1 1,1 1-1,0 0 0,0-1 1,0 1-1,-1 0 0,1-1 1,0 1-1,0 0 0,0 0 1,0-1-1,0 1 0,0 0 1,1-1-1,-1 1 0,0 0 1,0 0-1,0-1 0,1 1 1,-1 0-1,0-1 0,1 1 1,-1-1-1,1 2 0,0-2 17,0 1-1,0-1 1,0 1-1,0-1 0,0 0 1,-1 1-1,1-1 1,0 0-1,0 0 0,0 0 1,0 0-1,0 1 1,0-1-1,0-1 0,0 1 1,0 0-1,0 0 0,0 0 1,0-1-1,0 1 1,1-1-1,4-1 33,-1 0 0,0-1 0,0 0 0,0 0 0,0 0 0,0 0 0,-1-1 1,8-7-1,-3 2-14,130-133 534,-52 49-426,22-16 64,-103 103-262,1-2 13,1 0 0,-1-1 1,0 0-1,6-11 0,-13 18-10,1 1 1,0-1-1,-1 0 1,1 1-1,-1-1 0,0 0 1,1 1-1,-1-1 0,0 0 1,0 1-1,0-1 1,0 0-1,-1 0 0,1 1 1,-1-3-1,1 4-30,0-1 0,0 1 0,0-1-1,-1 1 1,1 0 0,0-1 0,0 1 0,0 0-1,-1-1 1,1 1 0,0 0 0,-1-1 0,1 1-1,0 0 1,-1 0 0,1-1 0,0 1 0,-1 0-1,1 0 1,0 0 0,-1 0 0,1-1 0,-1 1-1,0 0-16,0 0-1,0 0 1,0 1-1,1-1 0,-1 0 1,0 0-1,0 0 0,1 1 1,-1-1-1,0 1 1,0-1-1,1 0 0,-1 1 1,0-1-1,1 1 1,-2 0-1,-5 5 51,0 0 0,0 1 0,1 0 0,0 0 0,0 0 0,1 0 1,0 1-1,0 0 0,0 0 0,1 0 0,1 1 0,-6 17 0,5-9 28,1 0-1,1 1 1,0-1 0,1 0 0,1 1-1,1-1 1,1 1 0,0-1 0,1 0 0,1 0-1,0 0 1,1 0 0,1-1 0,14 28-1,-18-41-3,0 0 0,0 0 0,0 0 0,0 0 0,1 0 1,-1-1-1,1 1 0,0-1 0,0 1 0,-1-1 0,1 0 0,1 0 0,-1-1 0,4 2 0,-5-2-11,1 0 0,0 0-1,-1-1 1,1 0 0,0 1 0,0-1 0,-1 0 0,1 0-1,0-1 1,0 1 0,-1 0 0,1-1 0,0 0 0,-1 0-1,1 0 1,0 0 0,3-2 0,0-1 46,-1 1 1,0-1 0,0-1-1,0 1 1,-1-1-1,1 1 1,5-9-1,24-40 89,-30 46-146,99-181-541,-101 185 437,0 0-1,0 0 1,1-1 0,-1 1 0,1 1-1,0-1 1,-1 0 0,8-4 0,-10 7 69,0 0 1,0 0 0,0 0 0,1 0 0,-1 0 0,0 0-1,0 0 1,0 0 0,1 0 0,-1 0 0,0 0 0,0 0-1,0 1 1,1-1 0,-1 0 0,0 0 0,0 0 0,0 0-1,1 0 1,-1 0 0,0 0 0,0 1 0,0-1 0,0 0-1,0 0 1,1 0 0,-1 0 0,0 1 0,0-1-1,0 0 1,0 0 0,0 0 0,0 1 0,0-1 0,0 0-1,0 0 1,0 0 0,0 1 0,0-1 0,3 11-18,-1 3 85,-2-1-1,0 1 0,0-1 0,-4 18 1,1 3-22,-10 53 109,8-60 217,1 0 1,0 28-1,18-93 455,-5 18-846,1 0 1,0 1-1,1 0 0,1 0 1,20-22-1,-9 16-27,0 0 0,49-38 0,-54 49-14,-12 7-54,1 1 1,1 1-1,-1-1 1,1 1-1,15-7 0,-22 12 117,0 0 0,0-1 0,0 1 0,0 0 0,-1 0 0,1 0 0,0 0 0,0 0 0,0 0-1,0 0 1,0 0 0,0 0 0,0 0 0,0 0 0,-1 1 0,1-1 0,0 0 0,0 1 0,0-1 0,0 0 0,-1 1 0,1-1-1,0 1 1,0-1 0,-1 1 0,1 0 0,0-1 0,-1 1 0,1 0 0,-1-1 0,1 1 0,-1 0 0,1 0 0,-1 0 0,1-1-1,-1 1 1,0 0 0,0 0 0,1 0 0,-1 0 0,0 0 0,0 1 0,2 5 28,-1 0 0,-1 0-1,1 15 1,-1-18-24,-1 60-26,-1-28 133,2 0 0,7 47 0,-6-75-61,1 1 0,6 17 0,-7-23-1,0-1 1,0 0-1,0 0 0,0 1 0,0-1 0,1 0 0,-1 0 1,1 0-1,-1 0 0,1 0 0,0-1 0,0 1 0,0 0 1,0-1-1,3 2 0,-4-3-18,1 1 0,-1-1 1,1 0-1,-1 0 0,1 1 0,0-1 0,-1 0 1,1 0-1,-1-1 0,1 1 0,0 0 1,-1-1-1,1 1 0,-1 0 0,1-1 0,-1 0 1,1 1-1,-1-1 0,0 0 0,2-1 1,3-2 34,-1 0 1,1 0 0,5-7 0,2-3 20,0-1 1,-1-1-1,17-29 1,23-55 181,-48 93-225,86-157-350,-84 154 166,-5 7 42,1 0 0,-1 0 0,1 0 0,0 0 0,0 1 0,3-4 0,-4 6 85,-1-1 1,1 1-1,-1 0 1,1-1 0,-1 1-1,1 0 1,-1-1-1,1 1 1,0 0 0,-1 0-1,1 0 1,-1 0-1,1 0 1,0 0-1,-1 0 1,1 0 0,0 0-1,-1 0 1,1 0-1,-1 0 1,1 0 0,0 0-1,-1 0 1,1 1-1,-1-1 1,1 0 0,-1 0-1,1 1 1,0-1-1,-1 0 1,1 1-1,-1-1 1,0 1 0,1-1-1,-1 1 1,1-1-1,-1 1 1,0-1 0,1 1-1,2 4-10,-1-1-1,0 1 1,0 0 0,0-1-1,-1 1 1,0 0-1,1 0 1,-2 0 0,1 0-1,0 9 1,0 3 2,6 58 248,-4 92 0,-4-108-123,1-39 99,0-1 1,-2 1-1,0-1 1,-6 21-1,6-29 14,-4 6 731,6-17-928,-1 1-1,1-1 1,-1 1-1,1-1 1,-1 0-1,1 1 1,-1-1-1,1 0 1,-1 0-1,1 1 1,-1-1 0,0 0-1,1 0 1,-1 0-1,1 0 1,-1 0-1,0 0 1,1 0-1,-1 0 1,1 0-1,-1 0 1,0 0-1,1 0 1,-1 0-1,1-1 1,-1 1-1,0-1 1,-3 0-6,0-1-1,0 0 1,0 0 0,1-1-1,-1 1 1,1-1 0,0 0 0,0 0-1,0 0 1,0 0 0,0 0 0,-4-7-1,-8-9-192,8 9 46,0 0 0,1-1 0,0 0 0,0 0 0,-5-16 0,12 27-158,8 6-955,15 18 1281,-10-11-153,-9-8 149,1 0-1,-1-1 1,1 0-1,0 0 1,0 0-1,1-1 1,-1 0 0,1 0-1,-1 0 1,1-1-1,0 0 1,0-1-1,0 1 1,0-2-1,1 1 1,-1-1 0,0 1-1,0-2 1,0 1-1,0-1 1,0 0-1,0-1 1,13-4-1,1-2 64,-1 0 0,0-2-1,0 0 1,-1-1 0,0-1-1,-1-1 1,-1-1 0,0 0-1,-1-1 1,0-1 0,-1 0-1,-1-2 1,21-31 0,-28 36-47,-1-1 1,0-1-1,0 1 1,-2-1-1,0 0 0,0 0 1,-1 0-1,0-20 1,-2 33-71,-1 0 1,0 0 0,-1 0-1,1-1 1,0 1 0,0 0-1,-1 0 1,1 0-1,-1 0 1,0 0 0,0 1-1,1-1 1,-1 0 0,0 0-1,-1 0 1,1 1-1,0-1 1,0 0 0,-1 1-1,1-1 1,-1 1 0,1 0-1,-1-1 1,0 1-1,1 0 1,-1 0 0,-4-1-1,3 1-36,-2 0 0,1 0 0,0 0-1,0 1 1,0-1 0,0 1-1,0 0 1,-1 1 0,1-1 0,0 1-1,0 0 1,-5 1 0,2 0 39,0 1 0,1 0 1,-1 0-1,1 1 0,0 0 0,0 0 1,0 0-1,1 0 0,-1 1 0,1 0 1,0 0-1,0 1 0,1-1 0,0 1 1,0 0-1,0 0 0,1 1 1,-4 7-1,3-4 29,1 0 1,-1 0 0,2 0-1,-1 0 1,2 1 0,-1-1-1,1 1 1,1-1 0,0 1-1,1-1 1,2 20 0,0-20 7,0 0 0,0 0-1,1-1 1,0 1 0,1-1 0,0 0 0,0 0 0,1 0-1,0-1 1,1 0 0,0 0 0,10 9 0,-8-9 54,1 0 0,0-1 0,0 0 0,1-1 0,-1 0 0,1-1 0,1 0 0,-1 0 0,1-2 0,15 4 0,-21-5-9,0-2 1,0 1 0,1-1-1,-1 0 1,0 0 0,0-1 0,0 1-1,0-2 1,0 1 0,0 0-1,0-1 1,0 0 0,-1-1-1,1 1 1,-1-1 0,1 0-1,-1-1 1,8-5 0,3-6-57,1-1 1,-2 0 0,24-33 0,-4 4-108,-1 15-312,-34 30 407,0-1 0,0 1-1,0 0 1,0 0 0,1 0 0,-1 0 0,0-1-1,0 1 1,0 0 0,0 0 0,1 0 0,-1 0-1,0 0 1,0 0 0,1 0 0,-1 0 0,0-1-1,0 1 1,0 0 0,1 0 0,-1 0-1,0 0 1,0 0 0,1 0 0,-1 0 0,0 0-1,0 0 1,1 0 0,-1 0 0,0 1 0,0-1-1,0 0 1,1 0 0,-1 0 0,0 0 0,0 0-1,0 0 1,1 0 0,-1 1 0,0-1-1,0 0 1,0 0 0,0 0 0,1 0 0,-1 1-1,0-1 1,0 0 0,0 0 0,0 0 0,0 1-1,0-1 1,0 0 0,0 0 0,1 1 0,-1-1-1,3 17-120,-2-15 157,3 34 152,0 46 0,-8-53-120,3-25-43,1 1-1,-1-1 0,0 0 1,1 1-1,0-1 0,0 1 0,1-1 1,0 6-1,2-4 1158,-3-6-1154,3-6 293,41-87-167,-33 65-221,2 0 0,1 2-1,27-40 1,-31 52 4,-6 8 17,-1 0 1,1 1-1,1 0 0,-1-1 0,1 1 0,0 1 1,0-1-1,0 1 0,1 0 0,0 0 1,-1 1-1,8-4 0,-13 7 42,1 0-1,0-1 1,0 1 0,0 0-1,0 0 1,0 0 0,0 0-1,0 0 1,0 0-1,0 0 1,0 0 0,-1 0-1,1 0 1,0 0 0,0 0-1,0 1 1,0-1 0,0 0-1,0 1 1,-1-1-1,3 2 1,-2-1-6,1 0 0,-1 1 1,0-1-1,0 1 0,0-1 0,0 1 0,0-1 1,0 1-1,0-1 0,1 4 0,0 3-33,0-1 0,0 1 0,1 15 0,-3-23 52,15 102-80,-13-90 120,1 1 1,1-2-1,1 1 0,-1 0 1,2-1-1,7 13 0,-11-21-5,0 0-1,0-1 0,0 1 1,0 0-1,0-1 0,1 0 0,0 1 1,-1-1-1,1 0 0,0 0 1,0-1-1,0 1 0,0-1 0,0 1 1,0-1-1,0 0 0,1 0 1,-1 0-1,0-1 0,1 1 0,-1-1 1,1 0-1,-1 0 0,0 0 1,1 0-1,-1 0 0,1-1 0,-1 0 1,0 0-1,1 1 0,-1-2 1,0 1-1,0 0 0,0-1 0,0 0 1,0 1-1,0-1 0,0 0 1,-1 0-1,1-1 0,3-4 0,9-9 50,-1-2 0,0 1-1,12-24 1,27-59 103,16-26-351,-57 104 115,-10 18-70,0 1 1,0-1 0,0 0 0,1 1-1,-1-1 1,1 1 0,0 0-1,0 0 1,6-5 0,-9 8 116,0 0 0,0 0 0,1 0 1,-1 0-1,0 0 0,1 0 0,-1 0 0,0 0 1,0 0-1,1 0 0,-1 1 0,0-1 0,1 0 1,-1 0-1,0 0 0,0 0 0,0 1 0,1-1 1,-1 0-1,0 0 0,0 1 0,0-1 0,1 0 1,-1 0-1,0 1 0,0-1 0,0 0 1,0 0-1,0 1 0,0-1 0,1 1 0,4 11-20,1 11 45,-1 0 0,0 0 0,-2 1 0,-1-1 1,-1 25-1,1-4 51,0 8 25,-7 86-1,4-131 21,0 0-1,-1 0 1,1 0-1,-1 0 1,-1 0 0,0 0-1,1-1 1,-7 10-1,9-16-97,0 1-1,0-1 1,-1 1 0,1-1-1,0 1 1,-1-1 0,1 0-1,0 1 1,-1-1 0,1 1-1,0-1 1,-1 0 0,1 0 0,-1 1-1,1-1 1,0 0 0,-2 1-1,-11-4 195,6-1-182,0 0 1,1 0 0,-1 0-1,1-1 1,0 0 0,0 0-1,1 0 1,0-1 0,-8-10-1,-2-1-300,12 14 250,0-1 1,1 1-1,0-1 1,0 1-1,-2-5 1,2 5-134,1 0 0,0 0 1,-1 1-1,0-1 0,-3-4 1,14 15 39,1-1-1,0-1 1,0 0 0,0 0 0,1-1 0,0-1 0,18 6-1,-12-4 70,-11-3 70,-1-1 0,1 0 0,0-1 0,0 1 0,0-1 0,0 0 0,0-1 0,0 0 0,0 0 0,0 0 0,0 0 1,0-1-1,0 0 0,-1 0 0,1-1 0,0 0 0,0 0 0,-1 0 0,1 0 0,-1-1 0,0 0 0,0 0 0,0-1 0,0 1 0,0-1 0,5-6 0,94-105 492,-58 62-555,62-55 0,-43 41-227,-67 115-534,-8 13 710,5-38 88,2-1 1,-1 30 0,4-25 33,5 34 0,-4-51-31,1 0 1,0 0-1,1 0 0,0 0 0,1-1 0,7 16 0,-8-21 52,-1 1 1,1-1-1,0 0 0,1 0 0,-1-1 0,1 1 1,0-1-1,-1 1 0,1-1 0,1 0 1,4 3-1,-7-6-53,1 1 1,-1-1 0,0 0 0,0 1-1,0-1 1,1 0 0,-1 0 0,0 0-1,0 0 1,1-1 0,-1 1 0,0-1-1,0 1 1,0-1 0,4-1 0,0-1 42,0 0 1,0 0 0,0 0 0,7-6 0,-5 2-8,0 0-1,-1 0 1,1-1 0,-1-1 0,-1 1 0,0-1 0,6-10 0,30-71 30,-23 44-85,142-294 275,-135 285-272,-2-2 1,23-83-1,-2-38-261,-44 177 226,-1 0 0,1-1 0,-1 1 0,0 0 0,1-1 0,-1 1 0,0-1 0,0 1 0,0-1 0,0 1 0,0 0 0,0-1 0,-1 1 0,1-1 0,-1-1 0,0 3 13,1 0-1,-1 0 1,1 0 0,-1 1-1,0-1 1,1 0 0,-1 0-1,1 1 1,-1-1 0,1 1-1,-1-1 1,1 0 0,-1 1-1,1-1 1,-1 1 0,1-1-1,0 1 1,-1-1 0,1 1-1,-3 5-33,0 0 0,1 0 0,0 0 0,0 0 0,1 0 0,-2 8 0,-2 12-77,-34 105-310,14-49 609,9-25-87,1-1 0,4 2 0,-8 91 0,18-131-64,1 89 35,1-52 225,-2-37-216,2-1 1,0 1 0,6 31 0,-4-37 30,8 26 19,-10-36-64,1 1 0,-1-1 0,0 1 0,1-1 0,0 0 1,-1 1-1,1-1 0,0 0 0,0 0 0,0 0 0,4 2 0,-4-2-24,0 0 0,0-1-1,1 0 1,-1 1 0,0-1 0,0 0-1,1 0 1,-1 0 0,0 0-1,1-1 1,-1 1 0,1-1-1,-1 1 1,1-1 0,0 0 0,-1 0-1,1 0 1,-1 0 0,1-1-1,-1 1 1,6-2 0,5-2 53,1-1 1,0-1-1,-1 0 1,0-1-1,-1 0 1,1-1 0,-1 0-1,-1-1 1,15-14-1,1-5 72,-1-1 0,30-42 0,-28 23-258,-23 39 78,-1 0-1,2 0 0,-1 1 0,1-1 1,0 1-1,13-12 0,-17 14-651,-2 14 461,7 34 152,0 79 1,-6-77 76,12 74-1,-11-109 66,1 0 0,0 0 0,0 0 0,1 0-1,9 14 1,-13-22-38,1 0 1,0 0-1,-1 0 0,1 0 1,0 0-1,-1-1 0,1 1 1,0 0-1,0 0 0,0-1 1,0 1-1,0-1 0,0 1 1,0-1-1,0 1 0,0-1 1,0 0-1,0 1 0,0-1 1,0 0-1,0 0 0,0 0 1,0 0-1,1 0 0,-1 0 1,0 0-1,0 0 0,0 0 1,0-1-1,0 1 0,0 0 0,0-1 1,0 1-1,0-1 0,0 1 1,1-1-1,1-1 33,0 0 0,-1 1 0,1-1-1,0 0 1,-1 0 0,0-1 0,0 1 0,1 0 0,-1-1 0,3-5-1,12-24-40,-2 0 0,-1-2 0,15-54 0,5-25-220,-31 99 170,-3 13-12,0 0-1,0-1 1,1 1 0,-1-1-1,1 1 1,-1-1-1,1 1 1,-1 0 0,1-1-1,0 1 1,0 0-1,1-2 1,-2 3 26,1 1 1,-1-1-1,1 1 1,-1-1-1,1 1 1,-1-1-1,1 1 0,-1-1 1,1 1-1,-1 0 1,0-1-1,1 1 1,-1-1-1,0 1 0,0 0 1,1-1-1,-1 1 1,0 1-1,1 7 22,0-1 0,0 1-1,-1 0 1,-1 15 0,1 18 2,8 74 70,-8-106-23,1-1 0,0 0 0,0 0 0,1-1 0,6 18 0,-7-26-22,0 1 0,-1-1-1,1 0 1,0 0-1,0 0 1,-1 0 0,1-1-1,0 1 1,0 0-1,0 0 1,-1 0 0,1-1-1,0 1 1,-1 0-1,1-1 1,0 1 0,0 0-1,0-2 1,1 1 35,4-3-22,0-1 1,0 1-1,-1-1 0,1-1 0,-1 1 0,7-12 0,20-29-14,42-81 1,-29 45 11,-17 32-478,-28 49 411,1 0 0,-1 1 0,1-1-1,-1 0 1,0 1 0,1-1 0,0 0 0,-1 1 0,1-1 0,-1 1 0,1-1 0,0 1 0,-1-1 0,1 1 0,0 0 0,-1-1 0,1 1 0,0 0 0,0-1-1,-1 1 1,1 0 0,0 0 0,0 0 0,-1 0 0,1 0 0,0 0 0,0 0 0,0 0 0,-1 0 0,1 0 0,0 0 0,0 0 0,-1 0 0,1 1-1,0-1 1,0 0 0,0 1 0,4 2-34,0 0-1,0 0 0,-1 0 0,7 7 1,4 3 16,56 37 102,-46-30 166,46 26 0,-65-43-201,3 3 64,1-1-1,20 7 1,-27-11-65,0 0 0,0 0 0,1-1 0,-1 1 0,0-1 0,0 0 0,1 0 0,-1 0 0,0 0 0,1-1 0,-1 1-1,0-1 1,0 0 0,4-1 0,0-2 34,0 0 0,-1 0 0,0 0 0,1-1 0,-2 0-1,1 0 1,0 0 0,-1-1 0,0 0 0,0 0-1,-1 0 1,0-1 0,0 1 0,0-1 0,-1 0 0,4-13-1,-2 7 55,-3 6-119,1 0 1,-1-1 0,0 1-1,-1-1 1,1 0 0,-2 1-1,1-1 1,-1-13-1,0 18-44,-1 0-1,1-1 0,-1 1 1,0-1-1,0 1 0,0 0 0,0 0 1,-1-1-1,-2-3 0,4 7 37,-1-1 1,0 0-1,0 0 0,1 1 0,-1-1 0,0 0 0,0 1 0,0-1 0,0 1 0,1-1 0,-1 1 0,0-1 0,0 1 1,0 0-1,0-1 0,0 1 0,0 0 0,0 0 0,0 0 0,-1 0 0,1 0 0,0 0 0,0 0 0,0 0 0,0 0 1,0 0-1,0 1 0,0-1 0,0 0 0,0 1 0,0-1 0,0 1 0,1-1 0,-1 1 0,-1 0 0,-1 1-7,1 0 0,-1 0 0,1 0 0,0 0 0,0 0-1,-1 1 1,1-1 0,1 1 0,-1 0 0,0-1 0,1 1-1,-2 3 1,-5 8-8,-1 2 163,0 1-1,1 1 0,0 0 1,2 0-1,0 0 0,1 1 1,1 0-1,0 0 0,2 0 1,0 0-1,1 1 0,1-1 1,5 37-1,-4-46-44,2-1 0,-1 1 0,1-1 0,1 0 0,-1 0 0,7 10 0,-8-16-65,-1 1 1,1-1-1,0 0 1,1-1-1,-1 1 0,0 0 1,1-1-1,-1 1 1,1-1-1,0 0 1,0 0-1,0 0 1,0 0-1,0 0 1,1-1-1,-1 1 1,0-1-1,1 0 1,5 1-1,-5-2-384,0 1 0,0-1 0,0 0 1,0-1-1,0 1 0,0-1 0,-1 0 0,1 0 0,5-2 1,-6 2-277,-1 0 1,0 0 0,0 0 0,0-1 0,0 1 0,0-1 0,0 1 0,0-1 0,0 0 0,0 0 0,-1 0 0,1 0 0,-1 0 0,1 0 0,0-3-1,6-8-2502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2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5056,'-9'3'2304,"14"-20"-2016,-5 13 928,4 4-736,1-8-128,9 4-224,0-5-192,0 9 32,-4-5-544,-1 5 320,2-3-2848,-3 6 1696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3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6048,'4'0'2772,"18"-3"-2490,-21 3-40,2-1-51,-1 1 0,1 0 0,0 0 0,0 0 0,-1 0 0,6 1 0,13 1 493,178-12 1724,-26 1-2128,-109 7-326,0 0-86,106 9 1,-161-6-728,0 1 0,0 0 1,14 5-1,-15-1-2208,-4 2 977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43 7712,'-47'-12'3520,"39"15"-3008,13-3-576,4-3-256,10-1 192,3-5-928,8 9 576,-2-8-4576,-5-1 2784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3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88 8640,'-33'-42'3904,"38"35"-3392,-5-1-832,9 8 64,10-9-320,4 5 320,6-10-2304,5 11 1408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1068 2400,'-10'2'291,"8"-2"147,0 0-1,-1 0 1,1 1-1,0-1 1,-1 1-1,1 0 1,0 0-1,0-1 1,0 1-1,0 1 1,-3 1-1,39-34 5506,32-30-5123,204-274 246,-228 280-1060,-8 10 135,-3-1 1,-1-1-1,-2-1 1,-3-2 0,-1-1-1,-3 0 1,-3-2 0,21-91-1,-37 135-96,0 4-30,-1 0 1,0 0 0,-1 0 0,1-1 0,-1 1-1,0 0 1,0 0 0,-1-7 0,1 12-21,0 0 1,0 0-1,0 0 1,0 0-1,0 0 1,0 0-1,0 0 1,0 0-1,0 0 1,-1 0-1,1 0 1,0 0-1,0-1 0,0 1 1,0 0-1,0 0 1,0 0-1,0 0 1,0 0-1,0 0 1,0 0-1,0 0 1,0 0-1,0 0 1,0 0-1,0 0 1,0 0-1,0 0 1,0 0-1,-1 0 1,1 0-1,0 0 1,0 0-1,0 0 1,0 0-1,0 0 0,0 0 1,0 0-1,0 0 1,0 0-1,0 0 1,0 0-1,0 0 1,0 0-1,0 0 1,0 1-1,0-1 1,0 0-1,-1 0 1,1 0-1,0 0 1,0 0-1,0 0 1,0 0-1,0 0 1,0 0-1,0 0 0,0 0 1,0 0-1,0 0 1,0 0-1,0 0 1,0 0-1,0 0 1,-4 8-220,-7 16-66,9-17 229,-54 156-581,24-61 734,-33 114 577,57-182-582,1 1 0,2 0 0,2 1 0,1 45 0,2-77-74,0 7 52,1 0 0,4 17 0,-5-25-21,1-1 1,-1 0-1,1 1 1,0-1-1,0 0 1,0 0-1,0 1 1,1-1-1,-1 0 0,0 0 1,1 0-1,-1-1 1,1 1-1,0 0 1,0 0-1,0-1 1,4 3-1,-5-3-24,1-1 0,0 0 1,0 0-1,0 1 0,0-1 0,0 0 0,-1 0 0,1-1 0,0 1 1,0 0-1,0-1 0,0 1 0,-1-1 0,1 1 0,0-1 0,0 0 0,-1 0 1,1 0-1,0 0 0,-1 0 0,1 0 0,-1 0 0,2-2 0,6-5 21,-1 0 0,11-12-1,-18 19-26,34-40 118,-4 4-21,1 2-1,38-33 1,-51 48-47,-19 20-75,1 0 1,-1 0-1,0 0 0,0 0 1,0 0-1,0 0 1,0 0-1,0 0 1,0 0-1,1 0 0,-1 0 1,0 0-1,0 0 1,0 0-1,0 0 0,0 0 1,0 0-1,1 0 1,-1 0-1,0 0 1,0 0-1,0 0 0,0 0 1,0 0-1,0 0 1,0 0-1,1 0 1,-1 0-1,0 0 0,0 0 1,0 1-1,0-1 1,0 0-1,0 0 0,0 0 1,0 0-1,0 0 1,0 0-1,1 0 1,-1 0-1,0 1 0,0-1 1,0 0-1,0 0 1,0 0-1,0 0 1,0 0-1,0 0 0,0 1 1,0-1-1,0 0 1,0 0-1,0 0 0,0 0 1,0 0-1,0 0 1,0 1-1,0-1 1,0 0-1,0 0 0,-1 0 1,-20 58-790,17-39 743,0 0 1,1 0-1,1 1 1,1-1 0,1 34-1,1-46 102,0 0 1,0 1-1,0-1 0,1 0 1,0 0-1,0 0 0,1 0 1,0 0-1,0 0 0,1-1 1,0 0-1,0 0 0,0 0 1,1 0-1,0 0 0,0-1 1,0 0-1,7 5 0,-9-8 5,1 0 0,0 0 0,0 0 0,1-1 0,-1 0 0,0 0 0,0 0-1,1 0 1,-1 0 0,0-1 0,1 0 0,-1 0 0,1 0 0,-1 0 0,0-1-1,7-1 1,-5 1 13,0-1-1,0 0 0,-1 0 0,1 0 0,0-1 1,-1 1-1,0-1 0,0-1 0,0 1 1,0-1-1,6-6 0,-6 3 13,0 0-1,0 0 1,-1 0 0,0-1-1,-1 0 1,0 0 0,0 0-1,0 0 1,2-16 0,-3 14-67,-1 0 0,0 0 0,0 0 1,-1 0-1,0 0 0,-1 0 0,0 0 0,0 0 1,-1 0-1,0 1 0,-1-1 0,-6-14 0,6 18-47,-1 0-1,1 0 0,-1 1 1,0-1-1,-1 1 0,1 0 1,-1 0-1,0 1 0,-10-8 0,10 8-56,1 1 0,-1 0 0,0 0-1,0 0 1,0 1 0,0 0 0,-1 0-1,1 0 1,0 1 0,-1 0 0,-8-1-1,14 2 95,-1 0-1,1-1 0,0 1 1,0 0-1,-1 0 0,1 0 0,0 0 1,-1 0-1,1 0 0,0 0 1,-1 0-1,1 0 0,0 0 0,0 0 1,-1 0-1,1 0 0,0 0 1,-1 1-1,1-1 0,0 0 0,0 0 1,-1 0-1,1 0 0,0 0 1,0 0-1,-1 1 0,1-1 0,0 0 1,0 0-1,0 1 0,-1-1 0,1 0 1,0 0-1,0 0 0,0 1 1,0-1-1,0 0 0,-1 1 0,1-1 1,0 0-1,0 0 0,0 1 1,0-1-1,0 0 0,0 1 0,0-1 1,0 0-1,0 0 0,0 1 1,0-1-1,0 0 0,0 1 0,0-1 1,0 0-1,1 0 0,-1 1 1,0-1-1,1 2 7,0 0 1,0-1-1,1 1 0,-1-1 1,0 1-1,1-1 0,2 3 1,2 0 28,1 0 0,0 0 0,0-1 0,0 0 0,0 0 0,8 1 0,50 11 320,-59-14-308,27 4-206,0-1 0,1-1 0,-1-2 0,59-6 0,-90 5-184,0 0 1,0-1-1,0 1 1,0-1 0,0 0-1,0 1 1,0-1-1,-1 0 1,1 0-1,0 0 1,0 0-1,-1-1 1,1 1 0,2-3-1,-3 3-131,-1 1 387,1 0 0,-1 0 0,0 0 0,0 0 0,3-4-1604,-3 3 1604,0 1 0,0 0 0,0 0 0,0 0 0,0-1 0,0 1 0,0 0 0,-1-1-1,-7-3-2911,-3 2 484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5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15 115 7712,'-14'-9'3520,"36"9"-3072,-3 0 544,9 0-640,20-4 64,4-1-256,29-2 32,4-2-96,32-12 160,-3 4-160,5-8-2080,-11 8 1088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261 673 2496,'-1'-1'250,"0"0"1,1-1-1,-1 1 1,0 0-1,1 0 0,0-1 1,-1 1-1,1 0 1,0 0-1,-1-1 0,1 1 1,0 0-1,0-3 1,0 2-78,0 1 1,0 0-1,0 0 1,0-1-1,0 1 1,0 0-1,0 0 1,-1 0-1,1-1 1,0 1-1,-1 0 1,1 0-1,-1 0 1,1 0-1,-1 0 1,0 0-1,1 0 1,-1 0-1,-1-1 1,-1 0 47,-1 0 1,1 0-1,0 1 1,-1 0 0,1 0-1,-1 0 1,1 0-1,-1 0 1,1 0-1,-1 1 1,0 0-1,1 0 1,-1 0 0,-5 1-1,0 0-51,0 1-1,0 1 0,0-1 1,-9 5-1,13-4-117,0 0 0,0 0 0,1 0-1,-1 0 1,1 1 0,0 0 0,0 0 0,0 0-1,0 0 1,-3 7 0,3-7-14,-6 10 7,0 1 0,1 1 1,1 0-1,0 0 0,2 0 0,-1 1 0,2 0 0,0 1 0,1-1 0,1 1 1,1-1-1,-1 33 0,3-44-12,0-1 0,1 1 0,-1-1 0,1 1 0,0-1 0,1 1 0,-1-1 0,1 0 0,0 0 0,1 0 0,4 8 0,-5-9 18,1-1 0,0 0-1,0 0 1,0 0 0,0 0 0,0-1-1,0 1 1,1-1 0,-1 0-1,1 0 1,0 0 0,0 0 0,0 0-1,0-1 1,0 0 0,5 1 0,6 0 52,0 0 1,0-1 0,1-1 0,-1-1 0,0 0-1,28-6 1,-13 0-1,0-1 0,39-17-1,-47 16-59,-1-1 1,-1-1-1,0-1 0,0 0 1,-2-2-1,1 0 0,15-17 1,22-29 245,64-90 1,-82 100-155,-2 2-45,-2-1-1,-3-1 0,-1-1 0,-3-2 0,-3-1 0,21-65 0,-36 84-176,-1-1 0,5-49 0,-13 81-10,1 0 1,-1 0-1,0-1 0,0 1 0,0 0 1,-1-5-1,-2 1-230,-1 7-26,-6 14-61,-28 75 283,-37 121-1,55-148 395,-105 436 836,118-471-1019,5-20 51,0 1 0,1 0 1,0 0-1,-1 7 0,3-7 577,2-8-410,2-9-179,-4 8-49,20-45-56,-14 31-87,0 1 0,0-1-1,1 2 1,13-18 0,-8 16-107,22-22 0,-31 34 126,0-1 0,1 2 0,0-1-1,0 0 1,0 1 0,0 0 0,1 0 0,-1 1 0,11-4-1,-14 5 38,-1 1 0,0 0 0,1 0-1,-1 0 1,1 0 0,-1 0-1,1 0 1,-1 0 0,1 0 0,-1 1-1,1-1 1,-1 0 0,0 1-1,1 0 1,-1-1 0,0 1-1,1 0 1,-1-1 0,0 1 0,0 0-1,1 0 1,-1 0 0,0 0-1,0 0 1,0 0 0,0 0 0,-1 1-1,1-1 1,0 0 0,1 3-1,1 3-4,0 0-1,0 1 1,-1-1-1,2 13 0,-2-13 32,5 36 18,-5-27-33,1 0-1,0 0 1,2 0 0,8 22-1,-11-35 37,-1 1 0,2 0-1,-1 0 1,0-1-1,1 1 1,-1-1-1,1 0 1,0 0-1,0 0 1,1 0 0,-1 0-1,0-1 1,1 1-1,0-1 1,0 0-1,-1 0 1,1 0 0,0-1-1,0 1 1,1-1-1,7 1 1,-1-1 13,1-1 0,-1 0 1,1 0-1,-1-1 0,0-1 1,1 0-1,-1-1 0,0 0 1,0 0-1,0-1 1,-1-1-1,15-8 0,-6 3 9,0-2 0,-1-1 0,0 0 0,-1-1 0,25-27-1,-38 36 14,2-2-337,-7 12-118,-2 0 314,0 1 1,1 0-1,0 0 1,0-1-1,-2 14 0,-3 9-62,5-18 69,-1 0-1,1-1 1,0 1 0,0 12-1,2-17 89,0-1 0,0 0 0,1 0 0,-1 1 0,1-1 0,0 0 0,0 0-1,1 1 1,-1-1 0,1 0 0,0-1 0,3 6 0,-5-8 7,1 0 1,0 0 0,0 0-1,0 0 1,0-1-1,0 1 1,0 0-1,0 0 1,0-1 0,0 1-1,0 0 1,1-1-1,-1 0 1,0 1-1,0-1 1,0 1 0,1-1-1,-1 0 1,0 0-1,0 0 1,1 0-1,-1 0 1,2 0 0,-1-1 13,1 1 0,-1 0 0,1-1 0,-1 0 1,1 0-1,-1 0 0,0 0 0,0 0 0,1 0 0,-1 0 1,3-3-1,0-1 30,0-1-1,0 1 1,0-1 0,-1 0 0,0-1 0,0 1 0,-1 0 0,0-1-1,0 0 1,4-14 0,-4 10-35,-1 0 0,0-1 0,0 0 0,-1 1 0,-1-1 0,-1-16 0,0 13-33,1 2 4,-5-22 0,5 32-59,-1 1 1,0-1-1,1 1 0,-1 0 0,0-1 0,0 1 0,0 0 0,0 0 0,-1-1 0,1 1 1,-1 0-1,1 0 0,-1 1 0,0-1 0,-3-3 0,5 5 38,-1 0 0,0 0 0,1-1-1,-1 1 1,1 0 0,-1 0 0,1 0 0,-1 0-1,0 0 1,1-1 0,-1 1 0,1 1 0,-1-1-1,0 0 1,1 0 0,-1 0 0,1 0 0,-1 0-1,0 0 1,1 1 0,-1-1 0,1 0 0,-1 1-1,-1 0-24,0 0 1,0 1-1,1-1 0,-1 0 0,0 1 0,1 0 0,-2 1 0,1 0-29,0-1 1,0 1 0,1 0 0,-1 0 0,1 0-1,0 0 1,0 0 0,0 0 0,0 0 0,-1 6-1,2-3 65,1 0-1,0 1 0,0-1 0,0 0 0,1 0 0,0 0 0,0 0 0,0 0 0,1 0 0,4 8 0,-5-12 38,-1 1-1,1-1 0,0 1 0,0-1 1,0 0-1,0 0 0,0 0 0,1 0 1,-1 0-1,0 0 0,1 0 0,0-1 1,-1 0-1,1 1 0,0-1 0,0 0 1,0 0-1,0 0 0,0-1 0,0 1 0,0-1 1,0 0-1,0 1 0,5-2 0,3 0 77,0-2 0,0 1 0,0-1 0,-1-1 0,1 0 0,-1-1-1,14-7 1,67-51 55,-64 43-223,114-95 186,-85 68-24,-43 37-66,-6 4-53,0 0 0,-1 0 0,8-8 0,-6 6-200,-10 17 120,-3 8 221,-15 74 257,12-63-263,-5 41-1,11-52-108,1 0 1,0 1-1,3 19 0,-2-31 36,1 0-1,0 0 1,0-1-1,1 1 1,0-1-1,0 1 0,0-1 1,0 0-1,1 1 1,0-1-1,0 0 1,0-1-1,6 7 0,-7-9-27,0 0 0,0-1 0,0 0 0,1 1 0,-1-1-1,0 0 1,0 0 0,1 0 0,-1-1 0,1 1 0,-1 0-1,1-1 1,-1 0 0,1 1 0,-1-1 0,1 0 0,-1 0-1,1 0 1,-1-1 0,1 1 0,-1-1 0,0 1-1,1-1 1,2-1 0,1 0-6,-1-1 0,0 1 0,1-1 0,-1 0 0,0 0 0,-1 0 0,1-1 0,0 0 0,4-5 0,17-25 35,-1-1 1,21-40 0,-43 71-53,12-22-42,-7 10 26,1 0-1,1 1 1,1 0-1,0 1 1,24-24-1,-23 24-48,-3 4-21,-9 10 87,0 0 0,0 0 0,0 0 0,0 0 0,0 0 0,0 0 0,0 0 0,0 0 0,0 0 0,0 0 0,0-1 0,0 1 0,0 0 0,0 0 0,0 0 0,0 0 0,0 0 0,0 0 0,0 0 0,0 0 0,1 0 0,-1 0 0,0 0 0,0 0 0,0 0 0,0-1 0,0 1-1,0 0 1,0 0 0,0 0 0,0 0 0,0 0 0,0 0 0,0 0 0,1 0 0,-1 0 0,0 0 0,0 0 0,0 0 0,0 0 0,0 0 0,0 0 0,0 0 0,0 0 0,0 0 0,1 0 0,-1 0 0,0 0 0,0 0 0,0 0 0,0 1 0,0-1 0,0 0 0,0 0 0,0 0 0,0 0 0,0 0 0,0 0 0,0 0 0,0 0 0,0 0 0,1 0 0,-1 0 0,0 0 0,0 1 0,-11 7-34,-1 6-22,0 0-1,2 1 1,0 0 0,0 1-1,-13 32 1,18-34 66,0-1 1,2 0-1,-1 1 1,2-1-1,0 1 1,0 0-1,1 0 1,2 19-1,-1-28-12,1-1 0,0 1-1,-1-1 1,2 0-1,-1 1 1,0-1 0,1 0-1,2 4 1,-3-5 13,1-1-1,-1 0 1,1 0-1,-1 0 1,1 0-1,0 0 1,0 0 0,0-1-1,0 1 1,0-1-1,0 1 1,1-1 0,-1 0-1,0 0 1,4 1-1,4 1 39,0 0-1,1-1 1,0-1-1,-1 0 1,1 0-1,0-1 0,13-1 1,6-3 28,37-9 0,-35 4-25,0-1 0,-1-2 0,0-1 0,56-34 0,-67 35-5,-1-1 0,-1 0 0,0-2 0,-1 0 0,19-21 0,-26 25-20,0-1 1,-1 0-1,-1-1 1,0 0-1,0 0 1,-2-1-1,1 0 1,7-26-1,-11 29-10,8-38 4,-10 44-62,0 0-1,-1 0 0,0 0 0,0 0 0,0 0 1,0 0-1,-2-8 0,1 12 17,1 0 0,0 0 0,-1 0 0,1 0 0,-1 0 0,0 0 0,1 0 0,-1 0 1,0 0-1,1 0 0,-1 0 0,0 1 0,0-1 0,0 0 0,0 0 0,0 1 0,0-1 0,0 1 0,0-1 0,0 1 0,0-1 0,0 1 0,0 0 0,0-1 0,0 1 1,0 0-1,-1 0 0,1 0 0,0 0 0,0 0 0,0 0 0,0 0 0,0 0 0,-1 1 0,1-1 0,0 0 0,-2 1 0,-2 1-7,-1 0 0,0 1-1,1-1 1,0 1 0,-9 6 0,8-5 71,0 1 0,0 1 0,1-1 0,0 1 0,0 0 1,1 0-1,-1 0 0,1 1 0,1-1 0,-1 1 0,1 0 0,0 0 0,1 0 1,-1 1-1,1-1 0,1 1 0,0-1 0,-1 14 0,1 0 93,2 0 0,0 0 0,1 0 0,2 0-1,8 32 1,-9-40-56,1 0 0,1 0-1,0 0 1,1 0 0,0-1 0,1 0-1,14 19 1,-18-28-195,0 1 1,0-1-1,0 0 1,0 0-1,1 0 0,-1 0 1,1 0-1,0-1 1,0 0-1,-1 0 1,2 0-1,-1 0 0,0 0 1,0-1-1,0 0 1,1 0-1,-1 0 1,1 0-1,-1-1 0,1 1 1,-1-1-1,1-1 1,-1 1-1,1 0 1,-1-1-1,8-2 0,-10 2-305,0 0-1,0 0 1,0 0-1,0 0 0,0 0 1,-1 0-1,1-1 0,0 1 1,-1-1-1,1 1 1,-1-1-1,1 0 0,-1 1 1,0-1-1,0 0 1,0 0-1,0 0 0,1-3 1,7-8-2132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18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60 7456,'-53'-39'3392,"30"27"-2944,13 3-512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2:36.40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0 351 2496,'1'-1'121,"-1"-1"0,1 1 1,0 0-1,-1 0 0,1 0 0,0 0 1,0 0-1,0 0 0,-1 0 0,1 0 1,0 0-1,2-1 0,16-11 1891,-19 13-1915,3-1 302,0 1 1,0 0-1,0-1 0,0 1 0,0 0 0,5 1 1,-2 0-294,70-10 1702,24 10-1033,115-2-163,-70-16 229,-41 3-397,190-6 500,-31 3-325,24 4-576,-41 3-49,375-2 326,-482 12-256,40-6 139,46 0-91,289 10 188,-348-4-99,-95-6-71,-39 3-196,133-5 151,-164 8 86,4 0 35,-1 0-132,-9-3-98,-4-2 17,-1 1-1,0 0 1,0 1 0,0 0-1,-20-3 1,-7-2 19,-66-15 163,-6-2-14,47 4-97,-89-42 0,135 55 32,3 1-121,13 7 21,0 0 1,0 0 0,0 0 0,0 0-1,0 0 1,0 0 0,0 0 0,0 0-1,0-1 1,0 1 0,0 0-1,0 0 1,0 0 0,0 0 0,0 0-1,0 0 1,0 0 0,0 0 0,0 0-1,0 0 1,0 0 0,0 0 0,0-1-1,0 1 1,0 0 0,0 0-1,0 0 1,0 0 0,0 0 0,0 0-1,0 0 1,0 0 0,0 0 0,0 0-1,0 0 1,0 0 0,1 0 0,-1 0-1,0 0 1,0 0 0,0 0 0,0 0-1,0 0 1,0 0 0,0-1-1,0 1 1,0 0 0,0 0 0,0 0-1,0 0 1,0 0 0,1 0 0,-1 0-1,0 0 1,0 0 0,0 0 0,0 1-1,0-1 1,0 0 0,0 0-1,0 0 1,0 0 0,0 0 0,0 0-1,0 0 1,0 0 0,1 0 0,-1 0-1,0 0 1,25 6-116,11 10-59,-12-5 132,1-1 1,33 9-1,67 16 62,-92-24 157,48 23 1,-62-28 12,-17-5-185,-1 0-1,0 0 0,0 1 0,0-1 0,0 0 0,0 1 0,0-1 0,0 0 0,0 1 0,-1-1 0,1 1 0,0-1 0,0 3 0,1 1-70,-1-4 80,0 1 0,0-1 0,-1 1 0,1-1 0,0 1 0,0-1-1,-1 1 1,1 0 0,-1-1 0,0 1 0,1 0 0,-1-1 0,0 1 0,0 0 0,0 0 0,0-1 0,0 1-1,-1 0 1,1 0 0,-1-1 0,1 1 0,-1 0 0,1-1 0,-1 1 0,0-1 0,0 1 0,-1 2-1,-3 4 66,2-3-77,1-1 1,-1 1-1,0-1 1,-1 0-1,1 0 1,-6 5-1,-8 8 237,-23 27 0,23-24-182,-20 19 0,24-27 60,0-1 0,0 0 0,-1-1 0,0 0 0,-24 11 0,37-20-105,0-1 0,0 1 0,0-1 0,0 0 0,-1 1 0,1-1 0,0 0 0,0 0 0,0 0 0,-1 0 0,1 0 0,0 0 0,0 0 0,0 0 0,0-1 0,-1 1 0,1 0 0,0-1 0,0 1 0,0-1 0,0 1 0,0-1 0,0 1 0,0-1 0,0 0 0,0 0 0,0 1 0,0-1 0,0 0 0,1 0 0,-1 0 0,0 0 0,0 0 0,0-1 0,-2-5-12,-1 1 0,1-1 0,1 0 0,-4-11 0,3 8 26,-24-63 609,13 41-2186,-8-34-1,21 50-955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0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235 469 4224,'-1'-8'633,"-2"-11"1259,2 19-1765,1-1-1,0 1 0,-1-1 1,1 1-1,0-1 0,-1 1 0,1-1 1,-1 1-1,1-1 0,0 1 1,-1 0-1,1-1 0,-1 1 1,0 0-1,1-1 0,-1 1 1,1 0-1,-1-1 0,1 1 1,-1 0-1,0 0 0,1 0 0,-1 0 1,1 0-1,-1 0 0,-1 0 1,-5 0 101,-1 1 1,1 0-1,0 1 1,0 0-1,-1 0 1,1 1-1,0-1 1,1 2 0,-1-1-1,0 1 1,1 0-1,0 0 1,0 0-1,0 1 1,1 0-1,-8 8 1,1 1-118,0 1-1,1-1 1,0 2 0,1 0-1,-11 24 1,18-33-94,0 1-1,0-1 1,1 1 0,0 0-1,0-1 1,1 1 0,0 0 0,0 0-1,1 0 1,0 13 0,1-16 18,0-1-1,0 0 1,0 0 0,0 0 0,1 0 0,-1 0-1,1 0 1,0 0 0,0 0 0,0-1 0,1 1-1,-1-1 1,1 0 0,0 1 0,0-1-1,0-1 1,0 1 0,1 0 0,-1-1 0,1 1-1,3 1 1,2 0 74,0-1 0,0 0 0,0 0-1,0-1 1,0 0 0,1 0 0,-1-1-1,0 0 1,1-1 0,-1 0 0,1 0 0,-1-1-1,0-1 1,1 1 0,-1-1 0,0-1-1,0 0 1,13-6 0,-13 5-45,0 0 1,-1-1-1,0 0 1,0 0-1,0-1 1,0 0-1,-1-1 0,0 0 1,0 0-1,-1 0 1,0-1-1,0 0 1,-1 0-1,0 0 0,0-1 1,-1 1-1,5-15 1,-7 16-60,-1-1 0,0 1 0,0 0-1,0-1 1,-1 1 0,0-1 0,-1 1 0,0-1 0,0 1 0,0 0 0,-1 0 0,0-1 0,0 1 0,-1 0 0,-5-10 0,4 11-77,1 0 0,-1 1 0,0-1 0,0 1 0,0-1 0,-1 1 0,0 1 0,0-1 0,0 1 0,-1 0 0,1 0 0,-1 0 0,0 1 1,0 0-1,0 0 0,-1 0 0,-6-1 0,7 2-175,3 0 7,3 4 87,1-1 161,0-1 0,0 0 0,0 1 0,0-1 0,0 0 0,0 0 0,0 0 0,0 0 0,0 0 0,0 0 0,0 0 0,0 0 0,0-1 0,1 1 0,0-1 48,12-1 178,0-2 0,0 0 0,0 0 0,-1-2 0,0 1 1,0-2-1,0 0 0,12-9 0,6-6 115,51-50 0,-62 52-200,-1-1-1,26-38 1,26-51 1,-51 77-213,-10 13 58,-9 17-34,1 0-1,-1 0 1,1 0 0,0 0-1,0 0 1,0 0 0,4-4-1,-6 8 15,0-1-1,0 1 0,0-1 0,0 0 1,1 1-1,-1-1 0,0 1 0,0-1 0,0 0 1,0 1-1,0-1 0,0 1 0,0-1 1,0 0-1,0 1 0,0-1 0,0 1 0,0-1 1,-1 0-1,1 1 0,0-1 0,0 1 1,0-1-1,-24 84-166,-13 91 0,24-98 225,-75 367 190,79-408-114,-41 145 407,34-133-287,-35 75-1,46-112-117,0-1-1,-1 0 0,0 0 0,0-1 0,-13 14 1,18-22-91,1-1 0,-1 1 0,0 0 0,0 0 0,0 0 0,0-1 1,0 1-1,0-1 0,1 1 0,-1-1 0,-1 1 0,1-1 0,0 1 0,0-1 0,0 0 1,0 0-1,0 1 0,0-1 0,0 0 0,0 0 0,0 0 0,-1 0 0,0-1 1,0 1 7,0-1 1,1 0-1,0 0 1,-1 1 0,1-1-1,0 0 1,-1-1-1,1 1 1,0 0 0,0 0-1,0 0 1,0-1-1,0 1 1,-1-2 0,-1-3 37,0 0 0,0-1 1,0 1-1,1-1 0,0 1 0,-1-14 1,2 11-58,1 0 0,1 0 1,-1 0-1,2 0 0,-1 0 1,1 0-1,0 0 0,1 1 1,0-1-1,1 1 1,0 0-1,0 0 0,0 0 1,1 0-1,0 1 0,1-1 1,0 1-1,7-6 0,-2 2-10,0 1 0,0 1 0,1 0 0,0 0 0,0 1 0,1 1-1,0 0 1,0 1 0,1 1 0,22-7 0,1 4-121,0 2 0,1 2-1,58 0 1,113 19-4744,-190-13 3260,-1 1-1,-1 1 1,25 8-1,-4 5-1054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1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4224,'3'-40'2389,"-3"39"-2267,0 1-1,0-1 1,0 0-1,0 1 1,0-1 0,0 0-1,0 1 1,0-1-1,1 1 1,-1-1-1,0 1 1,0-1 0,1 1-1,-1-1 1,0 0-1,1 1 1,-1 0-1,0-1 1,1 1-1,-1-1 1,1 1 0,-1-1-1,1 1 1,0 0-64,-1 0 0,0 0 0,1 0 0,-1 1 0,0-1 0,1 0 0,-1 1 0,0-1 0,0 0 0,1 1 0,-1-1 0,0 0 0,0 1 0,1-1 0,-1 0 0,0 1 0,0-1 0,0 1-1,0-1 1,0 0 0,0 1 0,0-1 0,1 1 0,-1-1 0,0 1 0,-1-1 0,1 0 0,0 1 0,0-1 0,0 1 0,0 0 0,2 120 2373,-1 66-851,-2 176 449,2-168-410,0-191-1199,1-5-10,5-14-3,31-78-482,-30 77 33,0 1-1,1-1 0,1 2 1,0-1-1,1 1 0,0 1 0,2 0 1,18-17-1,-24 24 7,1 1-1,-1-1 1,1 1-1,0 1 1,1-1-1,-1 2 1,1-1-1,-1 1 1,1 0-1,0 1 1,0 0-1,0 0 1,1 1-1,-1 0 1,0 1-1,0 0 1,1 0 0,9 2-1,-13 0 26,-1-1 0,1 1 0,0 0 0,-1 0 0,1 0 0,-1 1 0,1 0 0,-1 0 0,0 0 0,0 1 0,-1 0 0,8 6-1,-7-3 30,0-1 0,0 1 0,0 0 0,-1 0 0,0 0 0,0 0 0,-1 1 0,4 12 0,-3-9 57,-2 1 0,1 0 0,-2 0 0,0 0 0,0 0 0,-1 0 0,0 0-1,-1 0 1,0 0 0,-1 0 0,-1 0 0,-6 19 0,6-24-29,0-2-1,0 1 1,0 0 0,-1-1-1,0 1 1,0-1-1,0 0 1,-1 0 0,0-1-1,1 1 1,-2-1 0,1 0-1,0-1 1,-1 1 0,0-1-1,0 0 1,0-1-1,0 1 1,0-1 0,-7 2-1,1-2 26,0 1 1,-1-2-1,1 0 0,0 0 0,-1-1 0,1 0 0,-1-1 0,1-1 0,-23-6 0,29 7-41,-4-2-30,0 1 1,0-2-1,0 1 0,0-1 1,1-1-1,-16-9 0,-16-13-496,34 27-265,23 9-5149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2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4224,'0'0'75,"0"0"0,0 1 0,0-1 0,1 0 0,-1 0-1,0 0 1,0 1 0,0-1 0,1 0 150,-1 0-150,0 1 0,0-1 0,0 0 0,0 0 0,1 0 0,-1 0 0,0 0-1,0 0 1,1 0 0,-1 0 0,0 1 0,0-1 0,0 0 0,1 0 0,-1 0 0,0 0 0,0 0 0,1 0 0,-1 0 0,0 0 0,0 0 0,1 0-1,-1-1 1,0 1 0,0 0 0,0 0 0,1 0 0,-1 0 0,0 0 0,0 0 0,0 0 0,1-1 0,-1 1 150,0 0-151,0 0 1,1-1 0,-1 1 0,0 0 0,0 0 0,0 0 0,0-1 0,0 1 0,0 0 0,0 0 0,1-1 0,-1 27 2519,1-9-1385,-3 25 1,-16 62 1179,13-86-1551,5-17-468,0-2-5,4-9 211,7-14-577,1 0 0,1 1 0,1 1 0,16-22 0,-27 42-60,-1-1 0,0 1 0,0 0-1,1-1 1,5-2 0,-8 5 60,0-1 1,1 1-1,-1 0 0,1-1 1,-1 1-1,0 0 0,1 0 0,-1 0 1,1 0-1,-1 0 0,0-1 1,1 1-1,-1 0 0,1 0 0,-1 0 1,1 0-1,-1 0 0,1 0 1,-1 0-1,1 0 0,-1 0 1,0 1-1,1-1 0,-1 0 0,1 0 1,-1 0-1,1 0 0,-1 1 1,0-1-1,1 0 0,-1 0 0,0 1 1,1-1-1,-1 0 0,0 1 1,1-1-1,-1 0 0,0 1 0,0-1 1,1 1-1,-1-1 0,0 0 1,0 1-1,0-1 0,1 1 0,-1-1 1,0 1-1,0-1 0,0 0 1,0 1-1,0-1 0,0 1 0,0 0 1,3 27 573,0 46 0,16-92 547,-9 6-1142,1 1 0,0 0 0,19-13 0,-23 18-58,1 1 0,0 0-1,0 1 1,0 0 0,1 0-1,-1 0 1,11-1 0,-17 4 75,1 0-1,0 1 1,0-1 0,-1 1 0,1-1 0,0 1 0,0 0 0,0 0-1,-1 1 1,1-1 0,0 1 0,0-1 0,-1 1 0,1 0-1,0 0 1,-1 0 0,1 0 0,-1 0 0,1 1 0,-1-1 0,1 1-1,-1 0 1,0-1 0,0 1 0,0 0 0,0 0 0,3 5 0,-2-1 93,0 0 1,0 0 0,0 1 0,-1-1 0,0 1 0,0-1 0,-1 1 0,0 0 0,0 0 0,-1 0-1,0 9 1,2-13-861,-1 1-1,1 0 0,0-1 0,0 1 1,0-1-1,1 1 0,-1-1 0,1 0 0,3 3 1,6 7-748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2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3552,'0'-1'323,"0"-1"0,1 0-1,0 1 1,-1-1 0,1 0 0,0 1 0,0-1 0,0 1-1,0 0 1,0-1 0,0 1 0,0 0 0,0-1 0,0 1-1,1 0 1,-1 0 0,0 0 0,1 0 0,-1 0 0,1 0-1,0 1 1,-1-1 0,1 0 0,-1 1 0,1-1 0,0 1-1,-1 0 1,1-1 0,2 1 0,-4 1-156,1 0-1,0 0 1,-1 0 0,1 0 0,-1 0-1,0 0 1,1 0 0,-1 0-1,0 0 1,1 0 0,-1 0 0,0 1-1,0-1 1,0 0 0,0 0-1,0 0 1,0 0 0,-1 2 0,1 4-7,3 10-5,-2 26 0,-1-28-1213,1-1 0,3 21 0,-2-20-2384,-3-11 2367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3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 2912,'-4'-21'1312,"8"21"-544,-4 4-960,0 1 96,0-1 0,10 4 96,-6 5-640,1 4 352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3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3648,'2'1'349,"-1"1"-1,1-1 1,-1 0 0,0 1 0,0-1-1,1 1 1,-1 0 0,0-1 0,0 1-1,-1 0 1,1-1 0,0 1 0,-1 0-1,1 0 1,0 2 0,2 4 456,-1 0 0,0 1 0,2 11 0,0 28 934,3 39 921,-6-81-1818,1-7-387,4-11-109,-5 9-202,56-97 544,-52 92-620,0 1 0,0 0 0,1 0 0,0 1 0,1 0 0,-1 0 0,14-10 0,-17 15-69,0-1-1,0 0 1,0 1 0,0 0 0,0-1 0,0 1 0,1 0 0,-1 1-1,0-1 1,1 1 0,-1-1 0,1 1 0,-1 0 0,0 0 0,1 0-1,-1 1 1,0-1 0,1 1 0,-1 0 0,0 0 0,1 0 0,4 3-1,2 2 45,-1 0-1,1 1 0,-2 0 1,1 0-1,-1 1 0,13 16 1,-2 0 19,19 32 1,-29-41-1135,12 30 0,-13-29-150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6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270 218 4160,'-10'-12'6181,"10"13"-6111,-8 2 735,0 1-523,1-1 0,-1 1 0,1 1 0,0-1 0,1 1 0,-1 0 0,1 1 1,-8 9-1,-44 57 477,34-39-324,-2-1-23,-17 23-206,38-49-216,1 1-1,0 0 0,1 0 1,0 0-1,0 0 0,-3 12 1,5-17 41,1 0 0,-1 1 0,1-1 0,0 1 0,0-1 0,0 1 0,0-1 0,0 0 0,0 1 0,1-1 0,-1 1 0,1-1 0,0 0 0,-1 1-1,1-1 1,0 0 0,0 0 0,1 0 0,-1 0 0,0 0 0,1 0 0,-1 0 0,1 0 0,0 0 0,0-1 0,0 1 0,-1-1 0,1 1 0,1-1 0,-1 0 0,0 0 0,0 1 0,0-2 0,1 1 0,2 1 0,-1-1 43,0 0 0,0 0-1,1 0 1,-1-1 0,0 1 0,1-1 0,-1 0-1,0-1 1,1 1 0,-1-1 0,0 1 0,0-1-1,1-1 1,-1 1 0,0 0 0,0-1 0,0 0-1,5-4 1,-2 1-11,-1-1 0,0 0 0,0-1 0,-1 1 0,0-1 0,0 0 0,-1 0 0,0-1 0,4-8 0,25-77 266,-23 61-328,0 1-310,9-60-1,-16 80-139,-2 12-226,-1 21 349,0 7 327,-1-10 111,1 0 0,1 0 0,0-1-1,2 1 1,0 0 0,6 19 0,-7-32-47,1 0 0,0 0 0,1-1 0,-1 1 0,1-1 0,0 1 0,0-1 0,8 6 0,-9-8-12,0 0 0,1 0 1,-1 0-1,1 0 1,0-1-1,0 0 1,0 0-1,0 0 1,0 0-1,0-1 1,1 0-1,-1 1 1,7-1-1,3-1 67,1 0 0,-1-1-1,1-1 1,0-1 0,-1 0-1,0-1 1,0 0 0,0-1 0,22-12-1,-6 1-94,0-2 0,-1-1-1,27-23 1,-28 18-5,-20 16-91,1 0 0,0 1 0,-1 0 0,2 1 1,12-7-1,-21 13 60,-1-1 1,1 1-1,0 0 1,0-1-1,0 1 1,0 0-1,0 0 0,0 0 1,0 0-1,0 0 1,0 0-1,0 0 1,0 0-1,0 0 1,0 0-1,0 0 1,-1 0-1,1 1 1,0-1-1,0 0 1,0 1-1,0-1 0,0 1 1,0-1-1,-1 1 1,1-1-1,0 1 1,0 0-1,-1-1 1,1 1-1,0 0 1,-1-1-1,1 1 1,-1 0-1,1 0 1,-1 0-1,1 0 0,-1 0 1,0-1-1,1 1 1,-1 0-1,0 1 1,2 4 63,-1 0 0,0 0 1,0-1-1,0 1 0,-1 8 0,-1 12 113,-6 33-1,1-7-96,5-27-118,1-25 82,0 1 1,0 0-1,0 0 1,0-1-1,0 1 1,0 0-1,0 0 1,0-1-1,0 1 1,0 0-1,0 0 1,0-1-1,1 1 1,-1 0-1,0-1 1,1 1-1,-1 0 1,1 0-1,90-87 525,-80 75-423,-6 6-193,-1 1-1,1-1 1,0 1-1,0 0 1,0 1-1,8-4 0,-12 6 40,0 0 0,1 1-1,-1 0 1,1-1 0,-1 1-1,1 0 1,-1-1 0,1 1-1,-1 0 1,1 0 0,-1 0-1,1 0 1,-1 1-1,1-1 1,-1 0 0,0 0-1,1 1 1,-1-1 0,1 1-1,-1 0 1,0-1 0,1 1-1,-1 0 1,0 0 0,0 0-1,1 0 1,-1 0-1,0 0 1,0 0 0,0 0-1,1 1 1,13 22-51,-13-20 81,1 0 0,-1 0-1,1 0 1,0 0 0,0-1 0,0 1-1,6 3 1,-4-3 5,1 0-1,0-1 1,0 0-1,1 0 1,-1-1-1,0 0 1,1 0 0,0 0-1,-1-1 1,1 0-1,0 0 1,0-1-1,-1 0 1,10-1-1,8-1 6,0-2 0,37-11 0,-54 14-24,26-8-2,-1-1 0,0-2-1,0-1 1,-1-1 0,-1-2-1,34-23 1,-57 34-77,-6 4 58,0 0 1,0 0 0,0 0-1,0 0 1,0 0-1,0 1 1,0-1 0,0 0-1,0 1 1,1-1-1,-1 1 1,0-1-1,1 1 1,-1-1 0,0 1-1,1 0 1,-1 0-1,0 0 1,1-1 0,-1 1-1,2 1 1,-3 0 5,0-1 1,0 1-1,0 0 1,0 0-1,0 0 0,0 0 1,0 0-1,0 0 1,-1-1-1,1 1 1,0 0-1,-1 0 1,1 0-1,0 0 1,-1-1-1,1 1 1,-1 0-1,1-1 0,-2 2 1,-13 21 32,14-22-10,-8 11-61,-29 47-62,35-54 120,1 1 0,-1-1 0,1 1 0,0-1 0,0 1 0,1 0 0,-1 0 0,1 0-1,0 6 1,1-9-2,0 0 0,1 0 0,-1-1 0,1 1 0,0 0 0,-1 0 0,1-1 0,0 1 0,1-1 0,-1 1 0,0-1 0,3 3 0,-4-3 21,1-1-1,0 0 1,0 0 0,1 0 0,-1 0 0,0 0 0,0 0 0,0 0 0,1 0 0,-1 0 0,0-1 0,1 1 0,-1 0 0,1-1-1,-1 1 1,1-1 0,-1 0 0,1 1 0,-1-1 0,1 0 0,-1 0 0,1 0 0,2 0 0,-1-1 19,1 0 0,-1 1 0,1-1 0,-1-1 0,0 1 0,0 0 0,0-1 0,0 0 1,0 0-1,0 0 0,0 0 0,-1 0 0,1 0 0,-1-1 0,1 1 0,-1-1 0,3-3 0,1-4 62,-1-1-1,0 1 1,7-20-1,-11 27-92,70-218 116,-28 79-69,-35 117-75,-4 16-74,0-1 0,-1 0 0,0-1 0,-1 1 0,0 0 0,0-1 0,-1-20 0,-4 22-273,-2 8 100,3 2 244,1 0-1,0 0 1,0 0-1,0 0 1,0 0-1,0 0 1,0 1-1,0-1 0,0 0 1,-1 2-1,-4 9 32,0 1-1,1 0 1,0 0-1,1 0 0,1 0 1,-3 15-1,1 7 96,0 42 0,4-54-73,1 0 0,4 25 1,-2-39-42,-1 1 0,2-1 1,-1 1-1,2-1 0,-1 0 0,1 0 1,7 12-1,-7-16-206,0 1 0,1-1 0,-1 0 0,1 0 0,1 0 0,-1-1-1,1 0 1,-1 0 0,1 0 0,0-1 0,0 0 0,8 3 0,3 0-1207,1 0 0,0-1 0,22 3 0,21 2-1286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7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42 4064,'3'-41'8357,"-26"149"-5491,-3 15-1402,-23 251 467,48-372-1908,1 5 122,-1 0 1,1 1-1,1 7 0,-1-14-104,0 1-1,0-1 1,1 1 0,-1-1 0,1 1-1,-1-1 1,1 0 0,-1 1 0,3 1-1,-3-3-24,0 1 0,1-1 0,-1 1 0,1-1 0,-1 0 0,1 1-1,-1-1 1,1 0 0,-1 1 0,1-1 0,-1 0 0,1 0 0,-1 1 0,1-1-1,-1 0 1,1 0 0,-1 0 0,1 0 0,0 0 0,-1 0 0,1 0-1,-1 0 1,1 0 0,0 0 0,1-1 19,0 0 0,0 0 0,0 0 1,0 0-1,0 0 0,0 0 0,-1 0 0,1-1 0,0 1 0,-1-1 1,1 1-1,1-3 0,17-24 189,-16 22-185,22-36 33,-14 22-126,30-38 0,-38 53-3,1 0 0,0 0 0,1 0 0,-1 1 0,1-1 0,-1 1 0,1 1 0,0-1 0,1 1 0,-1 0 0,8-2 0,-11 4 41,-1 1 0,1-1 0,-1 1-1,0 0 1,1-1 0,-1 1 0,1 1 0,-1-1 0,1 0-1,-1 0 1,1 1 0,-1 0 0,0-1 0,1 1 0,2 2-1,-1-1-3,0 0-1,0 1 1,0 0-1,0 0 0,-1 0 1,1 0-1,4 7 0,-1-1 8,0 1-1,-1 0 0,0 0 0,-1 1 0,8 19 0,-11-22 70,0 0-1,0 0 0,-1 0 0,0 0 0,0 1 1,-1-1-1,0 0 0,0 0 0,-1 1 0,0-1 0,-1 0 1,1 0-1,-2 0 0,1 0 0,-1 0 0,0-1 1,-1 1-1,0-1 0,0 0 0,0 0 0,-1 0 1,-8 8-1,4-5 17,0-1 0,-1 0 0,0-1 1,-20 12-1,26-17-25,0-1 1,0 0-1,0-1 1,-1 1-1,1-1 1,0 1-1,-1-1 0,1-1 1,-1 1-1,0-1 1,1 1-1,-1-1 1,0-1-1,1 1 1,-1-1-1,-6-1 1,2-1-16,0 0 0,1-1 0,0 0 0,-1 0 0,1-1 0,1 0 0,-1-1 0,-9-8 0,10 7-672,1 1 0,0-1 0,0 0 0,-9-15 0,14 21 321,1 0 1,-1-1-1,1 1 0,-1 0 1,1 0-1,-1-1 1,1 1-1,-1 0 1,1 0-1,0-2 1,0 2 177,0 1 1,0 0-1,0-1 1,0 1 0,1-1-1,-1 1 1,0 0 0,0-1-1,0 1 1,1-1-1,-1 1 1,0 0 0,0-1-1,3 0-841,-3 0 841,0 1 1,1 0-1,-1 0 1,0 0 0,1-1-1,-1 1 1,1 0 0,-1 0-1,1 0 1,-1 0-1,0 0 1,1 0 0,13-1-2052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8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5632,'-1'14'4074,"-4"23"-2132,-21 96 911,24-115-2554,1-9 114,-1 1 0,0-1 1,-5 17-1,12-45 1179,-1 5-1441,9-22-1,-6 19-161,1 1 0,1-1 0,1 1-1,0 1 1,1 0 0,1 0 0,0 1 0,1 1-1,18-15 1,-29 26-39,-1 1 0,1 0 0,0 0 0,0 0 0,0 1 0,0-1 0,0 0 0,0 1 0,3-1 0,-5 1 40,1 0 0,-1 0 1,1 0-1,0 0 0,-1 0 1,1 0-1,-1 0 0,1 0 0,-1 0 1,1 0-1,-1 0 0,1 0 1,-1 0-1,1 1 0,-1-1 0,1 0 1,-1 0-1,1 1 0,-1-1 0,1 0 1,-1 1-1,1-1 0,-1 0 1,0 1-1,1-1 0,-1 1 0,0-1 1,1 0-1,-1 1 0,0-1 1,0 1-1,1-1 0,-1 1 0,0-1 1,0 1-1,0-1 0,0 1 0,0 0 1,1-1-1,-1 1 0,0-1 1,0 1-1,-1 0 0,2 18 517,-6 36-1,5-55-480,0 1 0,-1-1-1,1 1 1,0-1-1,0 1 1,0-1-1,0 1 1,0-1-1,0 1 1,0-1 0,0 1-1,0-1 1,0 1-1,0 0 1,0-1-1,0 1 1,0-1-1,0 1 1,0-1 0,1 1-1,-1-1 1,0 1-1,0-1 1,1 1-1,-1-1 1,1 1-1,0-1 15,-1 0-1,1 0 0,0 0 1,-1 0-1,1 0 0,0 0 1,-1 0-1,1-1 0,0 1 1,-1 0-1,1 0 0,0-1 1,-1 1-1,1 0 0,-1-1 1,1 1-1,0-1 0,28-27 456,-28 27-542,2-2-23,1-1 0,-1 1 0,1 0 0,0 0 0,0 0 0,0 1 0,1 0 0,-1-1 1,1 1-1,-1 1 0,9-3 0,-11 3 47,0 1 0,0 0 0,0 0-1,0-1 1,1 1 0,-1 0 0,0 1 0,0-1 0,0 0 0,0 1 0,0-1-1,0 1 1,0-1 0,0 1 0,0 0 0,0 0 0,0 0 0,0 0 0,0 1 0,0-1-1,-1 0 1,1 1 0,-1-1 0,1 1 0,-1-1 0,1 1 0,-1 0 0,2 2-1,-1 2 68,1-1-1,-1 1 1,-1 0-1,1 0 0,-1 0 1,0 0-1,0 0 1,0 8-1,0 5 124,-3 26 1,-1-23-130,2-9-157,-1 0 0,2 0 0,1 17 0,-1-23-407,2 9-1522,-2-15 1945,0-1 1,0 0-1,1 0 0,-1 1 0,0-1 1,0 0-1,0 0 0,0 1 0,0-1 1,0 0-1,7 3-3083,8-13-2883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27 6400,'0'-1'76,"0"0"138,0 0 1,0 0-1,0 0 1,0-1 0,-1 1-1,1 0 1,0 0-1,0 0 1,-1-1 0,1 1-1,-1 0 1,-2-10 4408,3 11-4529,1 0-32,-1 0 0,0 1 0,0-1 0,0 0 0,0 0 0,0 0 0,0 1 0,0-1 0,0 0 0,1 1 0,-1-1 0,0 0 0,0 0 0,0 1 0,0-1 0,0 0 0,0 0 0,-1 1 0,1-1 0,0 0 0,0 0 0,0 1 0,0-1 0,0 0 0,0 0 0,0 1 0,0-1 0,-1 0 0,1 0 0,0 0 0,0 1 0,0-1 0,0 0 0,-1 0 0,1 1 0,-3 2 1,1 0 1,-1 0 0,0 0 0,0 0-1,0 0 1,0-1 0,-1 1-1,1-1 1,-1 0 0,-3 2 0,-12 8 237,7-3-116,0 0 0,1 1 0,0 1 0,-17 20-1,24-26-143,1 0-1,-1-1 1,1 1 0,0 1-1,0-1 1,1 0-1,0 1 1,0-1-1,0 1 1,1 0 0,-1-1-1,1 1 1,1 0-1,-1 0 1,1 9-1,0-13-18,1 0 0,-1 0 0,0 0 0,1 0 0,-1-1 0,1 1 0,0 0 0,0 0 0,-1-1 0,1 1 0,0-1 0,1 1 0,-1-1 0,0 1 0,0-1-1,1 1 1,-1-1 0,0 0 0,1 0 0,0 0 0,-1 0 0,1 0 0,-1 0 0,1 0 0,0-1 0,2 2 0,-1-2 17,-1 1 0,1-1 1,0 0-1,0 0 0,-1 0 0,1 0 1,0 0-1,-1 0 0,1-1 1,0 1-1,0-1 0,-1 0 0,1 0 1,-1 0-1,1 0 0,-1 0 1,1-1-1,1-1 0,6-6-56,0 0 1,0-1-1,-1 0 0,-1-1 1,0 0-1,0 0 0,11-24 1,-1-3-1894,-17 46 1996,1 0 0,-1-1 0,1 1 0,0-1 0,1 1 0,-1-1 0,2 0 0,6 12 0,6 15 570,-12-25-487,0 0 0,0-1 0,1 0 1,9 14-1,-13-20-131,1 0 0,0 0 0,0 0-1,-1-1 1,1 1 0,0 0 0,1-1 0,-1 1 0,0-1 0,0 1 0,1-1-1,-1 0 1,0 0 0,1 0 0,-1-1 0,1 1 0,-1 0 0,1-1 0,0 0-1,-1 0 1,1 1 0,4-2 0,2-1 40,0 0-1,0-1 1,0 0-1,0-1 1,0 0 0,13-8-1,50-38 80,-37 24-142,20-12 51,-9 4-174,84-45 0,-128 78 82,0 0 0,-1 0 0,1 0 0,0 1-1,0-1 1,-1 1 0,1-1 0,0 1 0,0 0 0,0-1-1,0 1 1,0 0 0,0 0 0,0 1 0,-1-1-1,1 0 1,0 0 0,0 1 0,3 1 0,-1 0 14,0 1 1,0 0 0,0 0 0,0 0-1,-1 0 1,6 7 0,13 14 212,-2 1 0,0 1 1,15 28-1,-20-26-652,0 0-4138,-9-19 2819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4:15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336 18 2656,'1'0'146,"-1"0"0,1 0 0,-1 0 1,1 0-1,-1 0 0,1 0 0,-1 0 0,1 0 0,-1 0 0,1 0 1,-1-1-1,1 1 0,-1 0 0,1 0 0,-1-1 0,1 1 1,-1 0-1,1 0 0,-1-1 0,1 1 0,-1 0 0,1-1 1,-1 1-1,0-1 0,1 1 0,-1-1 0,0 1 0,0 0 0,1-1 1,-1 1-1,0-1 0,0 1 0,0-1 0,1 0 0,-1 1 1,0-2 335,-2 0-49,2 1-416,-1 1 0,1 0 0,0 0 0,0-1 0,0 1 0,-1 0 0,1 0 0,0 0-1,-1 0 1,1-1 0,0 1 0,0 0 0,-1 0 0,1 0 0,0 0 0,-1 0 0,1 0-1,0 0 1,-1 0 0,1 0 0,0 0 0,-1 0 0,1 0 0,0 0 0,0 0 0,-1 0-1,0 0 1,-1 0 12,0 1-1,-1-1 0,1 1 0,0 0 0,0 0 0,-1-1 1,1 1-1,0 1 0,0-1 0,-2 1 0,-9 6 46,-4 1 106,1 1-1,0 1 1,1 1 0,0 0-1,-24 25 1,28-25-170,-1 0 1,1 1 0,1 0-1,1 1 1,0 0 0,-14 29-1,2 11 126,3 2-1,2 0 1,2 1-1,-11 107 1,23-147-84,1 1 1,1-1-1,0 1 0,2 0 1,0-1-1,1 1 1,0-1-1,2 0 1,0 0-1,0 0 1,9 16-1,85 165 1068,-93-186-1468,-2-5 1023,0 2 0,5 14 0,-7-19-1582,-2 0 0,1 1 0,0-1 0,0 8-1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2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21 7040,'6'-21'3200,"-12"28"-2752,1-2 1632,0-1-1216,-9 8 1120,0 6-1121,-19 6 801,5 2-960,-14 8 288,3 4-608,-17 13 0,4-2-224,-9 10-224,13-5 0,0-3-2208,20 0 1216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38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3 900 3072,'-3'4'3236,"11"-5"-2094,-3 1-789,-1-1 0,1 1 0,0-1 0,0 0 0,-1-1 0,1 1 0,-1-1 0,1 0 0,8-5 0,3-4 323,19-14-1,-4 1-20,181-117 556,-192 128-1174,-1-1 1,-1 0-1,0-2 0,-1 0 1,0-1-1,20-29 0,-10 5 134,-2-1 0,-1-2-1,-2 0 1,27-85 0,-43 109-89,0-1 0,-2 0 0,2-24-1,-5 35-70,0-1-1,-1 0 1,-1 0-1,0 1 0,0-1 1,-1 0-1,-6-18 0,7 27-36,0 0 1,0 0-1,0-1 0,0 1 0,-1 0 0,1 0 0,-1 0 1,1 0-1,-1 1 0,0-1 0,1 0 0,-1 1 0,0-1 1,0 1-1,0-1 0,0 1 0,-1 0 0,1 0 1,0 0-1,0 0 0,-1 1 0,1-1 0,-1 0 0,1 1 1,0 0-1,-1 0 0,1-1 0,-4 2 0,0-1-30,-1 1 0,0 0-1,1 0 1,-1 0 0,1 1-1,0 0 1,-1 1 0,1-1 0,-8 6-1,2 0 56,0 0 0,1 1 0,0 0 0,1 1 0,0 0 0,0 1 0,1 0 0,1 0 0,0 1 0,0 0 0,-8 19 0,2 1 102,1 0-1,1 1 0,-10 52 1,18-64-86,0 0 0,2 0 0,0 0 0,1 0 1,1 0-1,1 0 0,5 28 0,-3-34 4,1-1 0,1 1 0,0-1 0,0 1 0,1-1 0,1-1 0,1 1 0,0-1 0,0-1 0,18 21 0,-21-28-8,11 14 141,2-1 1,0 0-1,37 27 0,-48-41-70,-1 0 0,0-1 0,1 0-1,-1 0 1,1 0 0,0-1 0,13 3 0,-16-5-16,1 1 1,0-1 0,-1 0-1,1 0 1,0-1 0,-1 1-1,1-1 1,-1 0 0,1 0-1,-1-1 1,1 1 0,-1-1-1,5-3 1,2-2 26,-1-1 0,0-1 0,0 1 0,-1-2 0,0 1-1,11-17 1,1 1-7,-3 4-137,2 1 0,1 2 0,0 0 0,1 0 0,1 2 0,45-24 0,-65 39-15,0-1 1,1 0-1,-1 1 1,1 0 0,-1 0-1,1 0 1,0 0-1,-1 1 1,6-1-1,-7 1 67,-1 0 0,1 0-1,0 1 1,-1-1-1,1 1 1,-1-1-1,1 1 1,-1 0 0,0 0-1,1-1 1,-1 1-1,0 0 1,1 0-1,-1 0 1,0 0 0,0 1-1,0-1 1,0 0-1,0 0 1,0 1-1,0-1 1,0 0 0,-1 1-1,2 1 1,-1 1 10,0-1 0,0 0 0,0 1 0,0-1 0,-1 0 0,0 1 0,1-1 0,-1 1 0,0-1 0,-1 0 0,1 1 0,-1 3 0,-3 8 84,-7 21 0,0 2-2,8-29-176,1 6 843,5-13-217,7-8-115,50-33-28,-47 29-547,0 2 0,1 0 0,27-12 0,-36 18 122,0 0 0,0 1 0,0 0 0,0 0 0,0 0 0,1 0 1,-1 1-1,0 0 0,0 0 0,0 0 0,0 1 0,1-1 0,-1 1 1,0 1-1,7 2 0,7 4 197,-2 2-1,30 20 1,3 2 182,-45-30-448,1 1 0,-1-1 0,1 0 0,0 0 0,0-1 0,6 1-1,22 6-7144,-23-2 4663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43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16 685 2560,'-1'2'181,"0"0"1,0 0-1,0 0 0,-1 0 1,1 0-1,0 0 0,-4 3 1,2-2 1223,5 5 1728,3-10-2843,0 1 0,0 0-1,0-1 1,0 0 0,0 0 0,0 0 0,-1-1-1,1 1 1,5-6 0,-2 4 23,28-19 230,97-65 321,-113 72-830,-1 0 0,-1-1 1,0-1-1,21-28 0,-9 1 94,-2-1 0,-2-1 0,-2-2 0,24-68 0,-42 100 28,0 1-1,-2-1 1,1 0-1,-2 0 1,2-26 0,-5 41-149,0 0 1,-1 1 0,1-1 0,0 0 0,-1 0 0,1 0 0,-1 0 0,1 1 0,-1-1-1,0 0 1,0 0 0,-1-1 0,2 2-15,-1 1-1,1-1 1,-1 1-1,1 0 1,0-1-1,-1 1 1,1 0-1,-1-1 0,1 1 1,-1 0-1,1-1 1,-1 1-1,0 0 1,1 0-1,-1 0 1,1 0-1,-1-1 1,1 1-1,-1 0 1,1 0-1,-1 0 1,0 0-1,1 0 1,-1 0-1,1 1 1,-1-1-1,1 0 1,-1 0-1,0 0 0,1 0 1,-1 1-1,1-1 1,-1 0-1,1 0 1,-1 1-1,1-1 1,-1 1-1,1-1 1,0 0-1,-1 1 1,0 0-1,-7 8-27,-1 0 0,1 1 0,1 0 0,0 0 0,0 1 0,1 0 0,1 0 0,-1 0 0,2 1-1,-5 15 1,-2 17 267,-9 67-1,20-105-222,-5 22 95,2-1-1,2 1 1,1 30 0,1-47-58,0 0-1,1 0 0,0 0 0,1 0 0,0-1 0,1 1 0,0-1 0,1 0 0,0 0 0,11 16 1,-10-17 17,1-1 1,0 0-1,0-1 1,0 0-1,1 0 1,0 0-1,0-1 1,1-1-1,0 1 1,0-1-1,9 4 1,-11-7 0,-1 0 0,1 0 0,-1 0 0,1-1 0,0 0 0,-1-1 0,1 1 0,0-1 0,0 0 0,-1-1 0,1 0 0,0 0 0,-1 0 0,1-1 0,-1 0 0,1 0 0,9-5 0,-8 2 25,0 0 0,0 0-1,-1-1 1,0 0 0,0 0 0,0 0 0,-1-1-1,0 0 1,9-15 0,-11 18-88,-2-1-1,1 1 1,0-1 0,-1 0-1,0 0 1,0 0 0,-1 0 0,1 0-1,-1-1 1,0 1 0,-1 0-1,1-1 1,-1 1 0,0 0 0,0-1-1,-1 1 1,1 0 0,-3-7-1,3 12-17,0-1 0,0 1 0,0 0 0,0-1 0,0 1 0,0 0 0,0-1 0,-1 1-1,1 0 1,0-1 0,0 1 0,0 0 0,-1-1 0,1 1 0,0 0 0,0 0 0,-1-1 0,1 1-1,0 0 1,-1 0 0,1 0 0,0-1 0,-1 1 0,1 0 0,0 0 0,-1 0 0,1 0-1,0 0 1,-1 0 0,1 0 0,0 0 0,-1 0 0,0 0 0,0 0-20,0 0-1,0 1 1,0-1 0,0 1 0,0-1 0,0 1-1,0 0 1,0-1 0,0 1 0,0 0 0,-1 1-1,-1 2-47,-1 0-1,1 0 1,0 1-1,-4 6 0,2-1 45,1 0 0,0 0 0,1 0 0,-5 20 0,8-26 46,-1-1 1,1 1-1,0 0 1,0-1-1,0 1 1,1 0-1,-1-1 1,1 1-1,0-1 1,0 1-1,0-1 1,1 1-1,-1-1 1,1 0-1,0 1 1,0-1-1,0 0 1,4 4-1,-2-2 32,1 0 0,-1 0 0,1-1 0,0 0-1,1 0 1,-1 0 0,1 0 0,10 4 0,-11-6 8,0-1 0,0 1 1,0-1-1,0 0 0,1 0 0,-1-1 1,0 0-1,1 0 0,-1 0 0,0 0 1,8-2-1,2-2 37,-1 0 1,14-6 0,1 0 117,8-4 26,-1-2 0,56-32 0,-83 43-238,6-5-114,0-1-1,-1 0 0,23-22 1,-36 31 19,-1 9 64,6 6 12,0 0-1,0 0 0,1-1 0,16 21 1,-15-21 13,-5-8 45,0 0 0,1 0-1,-1 0 1,1-1-1,4 4 1,-6-5 2,-1-1 1,1 0 0,0 0-1,0 0 1,-1 0-1,1 0 1,0 0-1,0-1 1,0 1-1,0-1 1,0 1-1,0-1 1,0 0-1,0 0 1,0 0-1,4 0 1,-1-1 14,0 0 1,1-1-1,-1 0 1,0 1 0,0-2-1,-1 1 1,1-1-1,0 1 1,-1-1-1,0 0 1,1-1-1,-1 1 1,-1-1-1,1 0 1,0 0 0,3-5-1,42-55-257,-49 63 192,1 0 0,-1 1 0,1-1 0,-1 0 1,1 1-1,-1-1 0,1 1 0,0-1 0,0 1 0,-1-1 1,1 1-1,0-1 0,0 1 0,-1 0 0,1-1 0,0 1 0,0 0 1,0 0-1,0 0 0,-1 0 0,3 0 0,-2 0-2,-1 0-1,1 0 0,0 1 1,-1-1-1,1 0 1,-1 1-1,1-1 0,0 1 1,-1-1-1,1 1 0,-1-1 1,1 1-1,-1-1 1,1 1-1,-1-1 0,0 1 1,1 0-1,-1-1 0,0 1 1,1 0-1,-1-1 1,0 1-1,0 0 0,0 0 1,0-1-1,1 1 0,-1 1 1,0 3 25,0 1 1,0 0-1,0-1 1,-1 1 0,1 0-1,-3 5 1,2-6 23,0 0 1,0 0-1,1 0 1,-1 0-1,1 0 1,0-1-1,0 1 1,1 0-1,1 6 0,-2-11-15,0 1-1,0-1 0,0 0 0,0 1 0,0-1 0,0 0 0,0 1 0,0-1 1,0 0-1,0 1 0,1-1 0,-1 0 0,0 1 0,0-1 0,0 0 0,0 1 0,1-1 1,-1 0-1,0 0 0,0 1 0,1-1 0,-1 0 0,0 0 0,1 0 0,-1 1 1,0-1-1,1 0 0,-1 0 0,0 0 0,1 0 0,-1 0 0,0 1 0,1-1 0,-1 0 1,0 0-1,1 0 0,-1 0 0,0 0 0,1 0 0,-1 0 0,1 0 0,-1-1 1,0 1-1,1 0 0,13-12 648,-5 4-609,29-21 7,-22 16-182,0 1 0,1 1 0,30-16 0,-46 26 120,1 1 0,-1-1 0,0 1 0,0-1 1,0 1-1,0 0 0,0-1 0,0 1 0,1 0 0,-1 0 0,0 0 0,0 0 0,0 0 0,1 0 0,-1 0 0,0 1 1,0-1-1,0 0 0,0 1 0,0-1 0,0 0 0,1 1 0,-1 0 0,0-1 0,0 1 0,0-1 0,0 1 0,-1 0 1,1 0-1,0 0 0,0 0 0,0-1 0,-1 1 0,1 0 0,0 0 0,-1 0 0,1 0 0,-1 1 0,1-1 0,-1 0 1,0 0-1,1 0 0,-1 0 0,0 0 0,0 1 0,0-1 0,0 0 0,0 0 0,0 0 0,0 1 0,0-1 0,0 0 1,0 0-1,-1 2 0,0 2 26,-1-1-25,1 0 1,0 1-1,0-1 0,0 1 1,1 0-1,-1-1 1,1 1-1,1 8 0,0-12 149,5-6 347,64-27-155,-64 29-384,0 1-1,0 0 0,0 1 1,0-1-1,0 1 1,1 0-1,-1 1 1,0 0-1,0 0 0,1 0 1,-1 0-1,9 3 1,7 2-21,0 1 1,24 11-1,6 1 271,-37-14-353,11 3 354,29 5-1,-44-10-1132,-1-1 0,1-1 0,13-1 0,13-2-6067,-18 6 4037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43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9 123 5888,'-8'-9'2688,"27"9"-2336,-2 0 1120,8 0-864,27-9 960,9 6-896,11-15-128,-2 6-352,21-12 0,-7 6-96,21 1-960,-11 4 448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44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3136,'2'0'2996,"13"-3"3237,-4 0-6033,5-6 691,17-13 0,3-2-225,14-8-117,-33 20-496,1 1 1,28-13-1,-44 23-60,0 1 0,0-1-1,1 0 1,-1 1 0,0 0 0,0 0-1,1 0 1,-1 0 0,0 0-1,0 0 1,1 0 0,-1 1 0,0-1-1,0 1 1,1-1 0,-1 1 0,0 0-1,0 0 1,0 0 0,0 0-1,0 0 1,0 1 0,-1-1 0,1 1-1,0-1 1,-1 1 0,3 3-1,5 5 142,-2 0 0,1 1 0,10 21-1,-9-15 134,-4-9-129,0 0 0,0-1 0,0 0 0,1 0 0,10 9 1,-13-13-25,1-1 0,-1 1-1,0-1 1,1 0 0,-1 0 0,1 0 0,0 0 0,0-1 0,-1 0 0,1 0 0,0 0 0,0 0 0,0 0 0,7-1 0,-1 0 39,0 0 0,0-1 0,0-1 1,1 0-1,-2 0 0,1-1 0,0 0 0,15-8 0,-12 4-224,0-1-1,-1 0 1,0 0-1,-1-1 1,16-16-1,-21 19-943,0 1-1,0 0 0,0 0 0,1 0 1,0 1-1,0 0 0,0 1 1,0-1-1,0 1 0,12-3 0,4 2-1474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45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19 282 3328,'-18'-12'6896,"20"11"-6706,1 1 0,-1-1 0,1 1-1,-1-1 1,0 0 0,1 0 0,-1 0 0,0 0 0,1 0 0,-1-1 0,0 1 0,0 0 0,0-1 0,2-2 0,27-30 989,-23 25-877,137-170 1895,-140 168-2098,1-2-103,-6 12-6,0 1 0,0 0 0,0 0 0,0-1 1,0 1-1,0 0 0,0 0 0,0 0 0,0-1 1,0 1-1,1 0 0,-1 0 0,0 0 0,0-1 1,0 1-1,0 0 0,1 0 0,-1 0 0,0 0 1,0 0-1,0 0 0,1-1 0,-1 1 0,0 0 1,0 0-1,0 0 0,1 0 0,-1 0 0,0 0 1,0 0-1,1 0 0,-1 0 0,0 1 21,1 1-1,-1-1 0,0 1 1,1 0-1,-1-1 0,0 1 1,0-1-1,0 1 1,-1-1-1,1 1 0,0-1 1,0 1-1,-2 2 0,1 4 5,-24 189 289,-9 295 517,32-464-651,-3 32 281,5 91 0,1-90-3,-1-36-96,0-25-154,0-20 767,0 15-959,0 0 1,0 1-1,-1-1 0,1 0 1,-1 1-1,0-1 0,-2-4 1,3 8-23,-1 0 0,0 0 0,1 0-1,-1 0 1,0 0 0,1 0 0,-1 0 0,0 0 0,0 0 0,0 1 0,0-1 0,0 0 0,0 1 0,0-1 0,0 0-1,0 1 1,0-1 0,0 1 0,0 0 0,0-1 0,-1 1 0,1 0 0,0 0 0,0 0 0,0-1 0,-1 1 0,1 1-1,0-1 1,0 0 0,0 0 0,-1 0 0,0 1 0,-5 1 2,1 0 0,0 0 0,0 1 1,0 0-1,0 0 0,1 0 0,-1 1 0,1-1 0,-6 7 0,11-10 7,-1 0-1,1 0 1,0 0-1,0 0 0,0 0 1,0 1-1,0-1 1,-1 0-1,1 0 1,0 0-1,0 0 0,0 0 1,0 0-1,-1 0 1,1 0-1,0 0 0,0 0 1,0 0-1,0 0 1,-1 0-1,1 0 0,0 0 1,0 0-1,0 0 1,-1 0-1,1 0 1,0 0-1,0 0 0,0 0 1,0 0-1,-1 0 1,1 0-1,0 0 0,0 0 1,0-1-1,-1 1 1,5 2-59,-1 1 89,0-1 0,0 1 0,1-1 0,-1 1 0,1-1 0,0 0 0,-1-1 1,1 1-1,0-1 0,0 1 0,8 0 0,3 0 195,0 0 1,16-2-1,-21 0-195,0 0 0,0 1 0,0 0 0,0 0 0,0 1 0,14 4 0,4 4-327,14 6 365,-39-14-458,-1-1 0,1 1 0,-1-1 0,0 1 1,1 0-1,-1 0 0,0 0 0,0 0 0,0 0 0,-1 0 0,1 1 0,2 3 1,-4-6 247,0 0 1,24 0-9971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09:46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187 107 3904,'-4'-17'1253,"3"16"-1212,1 0-1,0 1 1,0-1-1,0 0 1,0 1-1,0-1 1,0 0 0,0 1-1,0-1 1,0 0-1,1 1 1,-1-1-1,0 0 1,0 1-1,0-1 1,1 1-1,-1-1 1,0 1 0,1-2-1,0 2 55,-1 0 1,0-1-1,0 1 0,1-1 1,-1 1-1,0 0 0,0-1 0,0 1 1,0-1-1,1 1 0,-1 0 0,0-1 1,0 1-1,0-1 0,0 1 1,0-1-1,0 1 0,0 0 0,0-1 1,0 1-1,0-1 0,0 1 0,-1 0 1,1-1-1,0 1 0,0-1 1,0 1-1,0 0 0,-1-1 0,1 0-7,-1 1-1,1-1 1,0 1-1,-1 0 1,1-1-1,0 1 1,-1-1-1,1 1 1,-1 0-1,1 0 1,-1-1-1,1 1 0,-1 0 1,1 0-1,-1-1 1,1 1-1,-1 0 1,1 0-1,-1 0 1,1 0-1,-1 0 1,1 0-1,-1 0 1,1 0-1,-1 0 0,0 0 1,1 0-1,-1 0 1,1 0-1,-1 1 1,1-1-1,-1 0 1,1 0-1,-1 0 1,1 1-1,-1-1 1,1 0-1,0 1 0,-1-1 1,1 0-1,-1 1 1,1-1-1,0 1 1,-1-1-1,1 1 1,-19 23 726,5 0-331,2 0 0,0 2 0,-12 40 0,10-27-111,4-11-167,-37 115 750,43-127-856,1 1 1,1 0-1,0 0 0,1 0 1,1 0-1,3 30 0,-1-32 9,1 1-1,1 0 1,7 19-1,-9-30-59,0 1 0,0-1 0,1 0 1,0 0-1,0-1 0,0 1 0,1-1 0,-1 1 1,1-1-1,0 0 0,0 0 0,8 5 0,-9-7-15,0-1 0,0 0 0,0 0 0,0 1 0,0-2 0,0 1 0,0 0 0,0-1 0,1 1 0,-1-1 0,0 0 0,0 0 0,0 0 0,1 0 0,-1-1 0,6-1 0,3-2 88,0 0-1,-1-1 1,12-6-1,-19 10-101,40-24 415,80-56 1,-102 65-284,32-32 0,-45 39-96,-1-1 1,0 0-1,-1 0 0,0 0 0,0-1 0,6-14 0,-7 7-6,0-1 0,-1 1 0,0-1 0,-2-1 0,-1 1 0,0 0 0,-1-1 1,-1 1-1,-4-34 0,2 37-17,-1 0 1,-1 0 0,-9-27 0,8 32-57,1 2 0,-2-1 0,1 0-1,-1 1 1,-1 0 0,-12-12 0,13 14-72,0 1-1,-1 0 0,0 1 1,0-1-1,-1 1 0,0 1 1,0 0-1,0 0 0,0 0 1,0 1-1,-1 0 0,0 1 1,1 0-1,-1 0 0,-11-1 1,-20 5-342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02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39 992,'-15'20'17157,"20"-19"-17136,175-5 960,-93 2-758,19-1-126,46-16 147,-1 0-210,-111 15-48,95-4-228,-134 7 231,0 1 1,-1 0-1,1 0 1,0 1-1,-1-1 0,1 0 1,0 0-1,-1 0 1,1 0-1,0 1 1,-1-1-1,1 0 0,-1 0 1,1 1-1,0-1 1,-1 1-1,1-1 1,-1 0-1,1 1 1,-1-1-1,1 1 0,-1-1 1,0 1-1,1-1 1,0 2-1,-1 0 4,1-1 0,-1 1 0,1-1 0,-1 1 0,0 0 0,0-1 0,0 1 0,0 0-1,0-1 1,0 4 0,-2 3-15,0-1-1,0 1 1,-7 13-1,-4 7 39,-1-2 0,-21 30 1,-41 46 85,31-43-104,10-14 122,-43 41-1,-47 36 336,-9 8 19,-141 163-106,268-287-352,5-4 43,0-1 0,1 0 0,-1 1 1,1-1-1,-1 1 0,1 0 0,-1 0 0,1-1 1,0 1-1,-1 3 0,13-6 37,56-13-55,1 3-1,0 4 1,0 2-1,94 5 1,-147 2-52,28 6-1,-31-5 10,0 0 0,0-1-1,17 0 1,-2 3-1166,-33-68-13349,8 37 11093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03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17 101 5728,'-16'-7'6884,"23"6"-5352,178 5 3417,-156-4-4413,44-4 0,-19 0-467,35-8 52,-50 6-3357,-36 6 2526,0-1 0,-1 0-1,1 0 1,0 0 0,-1 0-1,1 0 1,-1-1-1,1 1 1,-1-1 0,0 1-1,1-1 1,-1 0 0,2-3-1,14-16-1924,2-8-112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0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76 3328,'-12'-7'1474,"12"6"-1340,0 1 1,1-1-1,-1 1 0,0-1 0,1 1 1,-1 0-1,0-1 0,1 1 1,-1 0-1,1-1 0,-1 1 0,1 0 1,-1-1-1,1 1 0,6-5 2871,-7 3-2618,40-23 3343,-19 12-2308,-16 10-1297,-1 1 1,1 0 0,0 0 0,0 0 0,0 0-1,0 1 1,0 0 0,11-1 0,-14 2-113,1-1 0,0 1 0,-1 0 1,1 1-1,0-1 0,-1 0 0,1 1 1,-1-1-1,1 1 0,0 0 1,-1 0-1,1 0 0,-1 0 0,0 1 1,1-1-1,-1 0 0,0 1 0,0 0 1,3 2-1,-4-3-2,-1 0 0,1 0 0,-1 0 0,1 0 0,-1 0 0,1 0 0,-1 0-1,0 0 1,0 0 0,1 0 0,-1 0 0,0 1 0,0-1 0,0 0 0,0 0 0,0 0 0,-1 1 0,-5 20 308,4-14-142,-3 9 69,-1 0 1,-1 0-1,0-1 0,-1 1 0,-15 20 0,-13 22 501,22-29-54,14-30-681,-1 1-1,1-1 1,0 1-1,0-1 1,-1 1-1,1-1 1,0 1-1,0-1 1,0 1-1,0-1 0,0 1 1,0-1-1,0 1 1,0-1-1,0 1 1,0-1-1,0 1 1,0-1-1,0 1 1,1-1-1,-1 1 1,0-1-1,0 1 0,0-1 1,1 0-1,-1 1 1,0-1-1,1 1 1,-1-1-1,0 0 1,1 1-1,-1-1 1,0 0-1,1 1 1,-1-1-1,1 0 0,-1 0 1,1 1-1,-1-1 1,1 0-1,-1 0 1,0 0-1,1 1 1,-1-1-1,2 0 1,20 3 356,-16-3-278,0-1 0,1 0 0,-1-1 0,0 1 1,6-3-1,19-5-1214,-29 9 660,1 0 1,-1-1-1,1 1 0,-1 0 0,1 0 0,-1 1 1,1-1-1,-1 0 0,5 2 0,4 6-2357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4:21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58 365 2496,'-5'-2'866,"6"3"-937,0-1 363,0 0 1,0 0-1,0 0 1,0 0-1,0 0 1,0 0-1,0 0 1,-1-1-1,1 1 1,0 0-1,0 0 1,2-1-1,0-2-201,1 0 1,0 0-1,-1 0 0,1 0 0,-1 0 1,0 0-1,0-1 0,0 0 1,-1 1-1,3-6 0,22-44 321,-24 47-340,9-27-116,-9 23 402,1 0 0,7-13-1,-8 17-404,-6 12-114,-15 59 312,-8 38 168,16-52-220,-19 85 239,-18 48-221,29-91 70,10-43-70,6-38 10,1 0-1,0 16 0,-2-18 1071,3-11-1139,-1 0 1,1 0-1,0 0 1,-1 0-1,1 0 1,0 0-1,0-1 1,0 1-1,0 0 1,0 0-1,1-2 1,4-20-20,12-36-1,-13 48 2,10-25 75,-9 23-53,7-24 1,46-190-111,-48 185 66,38-139-355,-41 160 255,2 0-1,0 0 1,1 2-1,2-1 1,0 1-1,19-24 1,-6 17-146,37-31 1,-45 42 197,-15 13 31,1 0 0,0-1 0,-1 1 1,1 0-1,0 0 0,0 1 1,0-1-1,0 1 0,1-1 0,-1 1 1,0 0-1,0 0 0,1 1 1,-1-1-1,1 1 0,-1-1 0,0 1 1,5 0-1,-6 1-3,1 0 0,-1 0 0,1 0 0,-1 0-1,0 0 1,1 0 0,-1 1 0,0-1 0,0 1 0,0-1 0,0 1-1,0 0 1,0 0 0,-1 0 0,1 0 0,0 0 0,-1 0 0,0 0 0,1 1-1,-1-1 1,0 0 0,0 1 0,1 4 0,-1-1 21,1 1-1,-1-1 1,-1 0-1,1 1 1,-1 0 0,0-1-1,0 1 1,-2 6-1,-12 52 321,12-56-322,-5 18 121,-1 0 1,-2-1 0,-1-1-1,-17 31 1,19-39 0,-1-2-1,-1 1 1,-1-2 0,0 1-1,-1-2 1,0 1 0,-19 13-1,25-21-133,-1-1 0,1 0 0,-1 0 0,-1 0 0,1-1 0,-1-1 0,0 1 0,1-1 0,-1-1-1,-1 0 1,1 0 0,-19 1 0,28-3-170,-5 6-427,4-6 581,1 0-1,-1 0 0,1 0 0,0 1 0,0-1 0,-1 0 1,1 0-1,0 1 0,-1-1 0,1 0 0,0 1 0,0-1 1,0 1-1,-1-1 0,1 0 0,0 1 0,0-1 1,0 0-1,0 1 0,0-1 0,0 1 0,0-1 0,0 0 1,0 1-1,0-1 0,0 1 0,0-1 0,0 10-95,-1 1-100,1 1 0,1 0 0,0 0 0,1 0 0,4 15 0,1 0 105,-5-19 75,0 0-1,1 0 0,5 13 0,2-3 86,-5-7 66,0 0-1,2 0 0,-1-1 1,1 0-1,1 0 1,12 13-1,-16-20-94,-1 1 43,0-1 1,0-1 0,1 1-1,0 0 1,7 3-1,-9-6-9,0 1 0,0-1 0,0 0 0,0 0 0,0 0-1,-1 0 1,1 0 0,0 0 0,0-1 0,0 1 0,0-1 0,0 1 0,0-1-1,0 0 1,0 1 0,2-3 0,30-18 382,-32 20-439,20-15 286,21-21 0,-18 14 26,-17 16-295,-1 0 0,0-1 1,-1 0-1,1-1 0,4-9 1,24-48 81,-33 61-185,0 2 22,-1-1 0,1 0 0,0 1 0,-1-1 0,0 0 0,0 0 0,1-8 0,-2 11-75,-1 21-166,-11 55-266,11-62 508,-1 9-47,1 32-1,2-47 108,-1-1 0,1 0 0,0 1 0,1-1 0,0 0 1,0 0-1,0 0 0,0 0 0,7 9 0,-8-13 26,0 0 0,1 0 0,-1 0 0,1 0 0,-1 0 0,1-1 0,0 1 0,0-1 0,0 1 0,0-1 0,0 1 0,0-1 0,0 0 0,0 0 0,0 0 1,4 1-1,-3-2 38,0 0 0,0 1 0,0-1 0,0-1 0,0 1 0,0 0 0,0-1 0,0 1 0,0-1 0,0 0 0,0 0 0,3-2 0,4-2 52,-1-1-1,1 0 0,-1-1 1,0 0-1,-1 0 1,11-12-1,4-4-13,-17 18-118,-1-1 1,0 0 0,-1 0-1,7-10 1,-7 9 3,0 0 1,1 0-1,8-8 1,-10 12 113,4-3-524,-7 6 408,0 0 0,0 0 1,0 0-1,0 0 0,0 0 1,1 0-1,-1 0 0,0 0 1,0 0-1,0 0 0,0 0 1,0 0-1,0 0 0,1 0 1,-1 0-1,0 0 0,0 0 1,0 0-1,0 0 0,0 1 0,0-1 1,0 0-1,0 0 0,1 0 1,-1 0-1,0 0 0,0 0 1,0 0-1,0 1 0,0-1 1,0 0-1,0 0 0,0 0 1,0 0-1,0 0 0,0 0 0,0 1 1,0-1-1,0 0 0,0 0 1,0 0-1,0 0 0,0 0 1,0 1-1,0-1 0,0 0 1,0 0-1,0 0 0,0 0 1,0 0-1,-1 1 0,-4 29-364,0-5 361,4-12 37,1-9-48,-1 1 1,1 0-1,-1 0 0,0 0 1,0-1-1,-3 7 1,1 0 8,0-1 0,1 1 0,0 0 0,1 0 0,0 0 0,1 0 0,0 0 0,1 0 0,2 14 0,-2-22 31,0 1 1,1-1-1,-1 0 1,1 0-1,0 0 1,0 1-1,0-2 1,0 1 0,0 0-1,1 0 1,3 3-1,-5-5 81,1-2 80,1 0-108,0-1-1,-1 1 1,1-1 0,0 0-1,-1 0 1,1 0 0,-1 0-1,0-1 1,2-2-1,20-28 216,-10 12-244,117-170 515,-109 158-485,-1-1-1,-2-1 1,-2-1-1,-1 0 1,-1-1 0,14-59-1,-27 82-50,-1 1-1,1-1 1,-3-23-1,1 15-18,0 21-10,0 1-1,0 0 0,0-1 0,0 1 0,0-1 0,0 1 0,0-1 1,0 1-1,0 0 0,0-1 0,0 1 0,0-1 0,0 1 0,0 0 0,-1-1 1,1 1-1,0-1 0,0 1 0,0 0 0,-1-1 0,1 1 0,0 0 1,0-1-1,-1 1 0,0 0-9,1 0 1,-1 0-1,1 0 1,0 0-1,-1 0 1,1 0-1,-1 0 1,1 0-1,0 1 1,-1-1-1,1 0 1,0 0-1,-1 0 1,1 1-1,0-1 0,-1 0 1,1 1-1,0-1 1,-1 1-1,-14 20-425,14-20 464,-15 27-162,0 0 1,3 1 0,0 0 0,2 2 0,-9 35 0,-11 109-588,30-163 692,0 0-1,2 0 0,-1 0 0,1 0 1,1 0-1,0 0 0,6 19 1,-6-24 66,1 0 1,0 1 0,0-1-1,1 0 1,0 0 0,0-1 0,0 1-1,1-1 1,0 0 0,0 0-1,1-1 1,10 9 0,-15-13 4,1 0 1,0 0-1,0 0 1,0 0-1,0-1 1,1 1-1,-1-1 0,0 1 1,0-1-1,0 0 1,0 1-1,1-1 1,-1 0-1,0-1 1,0 1-1,0 0 0,0-1 1,0 1-1,1-1 1,-1 1-1,0-1 1,2-1-1,6-3 122,-1-1 0,0 1 0,12-10 1,-8 5-121,16-11 215,46-43-1,-60 49-177,-1-1 1,0-1-1,-1 0 0,13-22 0,-11 10-95,0 0 0,-2-1 0,-1-1 0,-1 0 0,6-34 0,-4 7-77,25-132 421,-34 171-390,-3 15 69,0 0 0,0-1 0,0 1 0,-1 0 0,0-1 0,0 1-1,0-1 1,-1-4 0,1 9-11,0 0 0,0-1 0,0 1 1,-1 0-1,1 0 0,0-1 0,0 1 0,-1 0 0,1 0 0,0-1 0,-1 1 0,1 0 0,0 0 0,-1 0 0,1-1 1,0 1-1,-1 0 0,1 0 0,0 0 0,-1 0 0,1 0 0,0 0 0,-1 0 0,1 0 0,-1 0 0,1 0 1,0 0-1,-1 0 0,1 0 0,0 0 0,-1 0 0,1 0 0,-1 0 0,1 0 0,0 1 0,-1-1 0,1 0 1,0 0-1,0 0 0,-1 1 0,1-1 0,0 0 0,-1 0 0,1 1 0,0-1 0,-16 13-522,9-6 463,2 1 1,-1 0 0,1 0 0,0 0 0,-6 16 0,-14 48-143,8-19 185,-36 125-439,7-21 305,-4 11 290,49-163-113,-1 1 0,0-1 0,-1 0 0,1 0 1,-4 5-1,5-10-5,0 12 83,1-12-67,0 1 1,0-1-1,0 1 0,0 0 1,0-1-1,0 1 0,0-1 0,0 1 1,0 0-1,-1-1 0,1 1 0,0-1 1,0 1-1,0-1 0,-1 1 0,1-1 1,0 1-1,-2 0 438,-7-4 394,8-2-884,1 1 0,-1 0 0,1-1 0,0 1 0,0-1 0,0 1 0,1-1 0,0-3 0,2 1 3,-1 1 0,1 0 0,0 0 0,1 0 0,0 0 0,0 0 0,0 1 0,0 0 0,7-6 0,-2 2-43,0 1-1,1 0 1,0 0-1,0 1 1,1 0 0,0 1-1,1 0 1,-1 1-1,1 0 1,21-5 0,-30 9 13,0 1 0,-1-1 1,1 1-1,0 0 1,-1 0-1,1 0 0,0 0 1,-1 0-1,4 1 1,-5 0 42,0-1 0,1 1 1,-2-1-1,1 1 1,0 0-1,0 0 0,0 0 1,0-1-1,0 1 1,-1 0-1,1 0 0,0 0 1,-1 0-1,1 0 1,-1 0-1,1 0 0,-1 1 1,1-1-1,-1 0 1,0 0-1,1 0 0,-1 3 1,2 2-11,0 1 1,0 0 0,1-1-1,4 9 1,-4-11-12,0 1 0,-1 0 0,0 0 1,0 0-1,-1 0 0,1 0 0,-1 0 0,0 0 0,0 6 1,0-7 25,-1 0 0,1-1 0,-1 1 0,1 0 1,0-1-1,1 1 0,-1-1 0,0 1 0,1-1 1,0 1-1,0-1 0,5 6 0,-4-5 57,-3-3-17,1 1 0,0-1 0,-1 0 1,1 0-1,0 0 0,0 0 0,0 0 0,0 0 1,0 0-1,0 0 0,0 0 0,2 0 0,-1 0-1,0-1 0,0 0-1,0 0 1,0 0-1,0 0 1,0-1-1,0 1 1,3-1-1,-4 1-35,3-1 48,-1-1-1,1 1 0,0-1 0,-1 0 1,1 1-1,-1-1 0,0-1 1,1 1-1,-1-1 0,3-3 0,31-33 75,-30 30-103,52-63 500,-50 62-393,-7 7-69,1 0-1,-1 1 0,0-1 1,0 0-1,3-5 1,-5 6-38,1 1 1,-1 0-1,0-1 1,1 1-1,-1 0 1,0-1-1,0 1 1,0 0 0,0-1-1,0 1 1,0-1-1,0 1 1,-1 0-1,1-1 1,0 1-1,-1 0 1,1-1 0,-2-1-1,1 1-29,1 1 0,-1 0 1,0-1-1,0 1 0,1 0 0,-1-1 0,0 1 0,0 0 0,0 0 0,-1 0 0,1 0 1,0 0-1,0 0 0,-1 0 0,1 0 0,0 0 0,-1 1 0,1-1 0,-1 0 1,1 1-1,-4-1 0,3 1-21,0 0 1,0 0-1,-1 0 1,1 1-1,0-1 0,0 1 1,0-1-1,0 1 1,0 0-1,0 0 1,0 0-1,0 0 0,-3 3 1,-2 1-85,0 0 0,1 1 0,0 0 0,0 0 0,1 1 0,-1 0 0,-4 8 0,7-8 9,-1 0 0,1 1 0,0-1 0,1 1 0,0-1 0,0 1 0,1 0 0,-2 15 0,3-19 86,0-1 0,1 1 1,-1-1-1,1 1 1,-1 0-1,1-1 0,0 1 1,0-1-1,3 6 1,-3-7 21,1 0 1,-1 0-1,0 0 1,1 0-1,-1-1 1,1 1-1,-1-1 1,1 1-1,0-1 1,0 0 0,0 0-1,0 1 1,0-1-1,0 0 1,0-1-1,0 1 1,2 0-1,1 0 26,-1 0-1,0-1 1,0 0 0,0 0-1,1 0 1,-1 0-1,0-1 1,0 0-1,5-1 1,37-13 373,-44 14-387,84-39 433,-18 8-149,18-12-54,-71 36-148,15-13-36,-25 17-139,0 0 1,-1 0-1,2 1 1,-1 0-1,0 0 1,1 1-1,-1-1 1,8-1 0,-9 3 19,0 1 1,1 1 0,-1-1 0,0 1 0,0-1-1,0 1 1,5 2 0,-1-1-29,1 0 26,0 1 1,-1 0-1,11 4 0,-17-6 63,0 1 0,1-1-1,-1 1 1,0-1 0,0 1-1,0-1 1,0 1 0,0 0-1,0 0 1,0 0 0,-1 0-1,1 0 1,-1 1 0,0-1-1,2 4 1,1 3 42,-1-2-9,-1 1 0,1-1 0,-1 1-1,-1 0 1,1 0 0,-1 10 0,0-13-42,-1 0 1,1 0 0,1 1-1,1 6 1,-1-7 4,-1 0 1,0 0 0,0 0 0,1 7-1,-2-10 95,1-2 181,2-1-225,-1 1-1,0-1 1,1 1 0,-1-1 0,0 0 0,0 0-1,0 0 1,0 0 0,0 0 0,0 0 0,0-1-1,0 1 1,0-1 0,2-2 0,27-32 72,-16 18 15,17-12 134,4-5-99,-14 9-126,-2-2 1,0 0-1,-2-1 1,-1-1-1,-1 0 0,18-53 1,-14 23-121,18-100-1,-36 139-353,-2 17-137,-2 13 266,-10 72 217,-4 0-1,-36 105 1,-91 244 629,88-258-256,27-97-54,8-27-9,11-25 211,9-23-401,-1 1 1,1 0-1,-1 0 1,1 0-1,-1 0 0,1 0 1,-1 0-1,1 0 1,-1-1-1,0 1 1,1 0-1,-1-1 0,0 1 1,0 0-1,0-1 1,0 1-1,0-1 0,-1 1 1,2-1-39,0 0 0,0-1 0,0 1 1,-1-1-1,1 1 0,0-1 0,0 1 0,0 0 1,0-1-1,0 1 0,0-1 0,0 1 0,0-1 1,0 1-1,0-1 0,0 1 0,0 0 0,0-1 1,0 1-1,0-1 0,1 1 0,-1-1 0,0 1 1,0 0-1,1-1 0,3-11-228,13-18 35,1 1-1,1 1 1,1 1 0,36-37 0,3 7 23,71-55 0,74-41 235,-122 93-29,-76 56 37,-1 0 0,0 0 1,0-1-1,-1 0 0,8-9 0,-12 14-71,-1 0 0,1 0 0,0 0 0,0 0 0,0 0 0,-1 0 0,1 0 0,0 0 0,0 1 0,0-1 0,-1 0 0,1 0 0,0 0 0,0-1 0,-1 1 0,1 0 0,0 0 0,0 0 1,0 0-1,-1 0 0,1 0 0,0 0 0,0 0 0,0 0 0,0 0 0,-1 0 0,1-1 0,0 1 0,0 0 0,0 0 0,0 0 0,-1 0 0,1-1 0,0 1 0,0 0 0,0 0 0,0 0 0,0 0 0,0-1 0,0 1 0,0 0 0,0 0 0,-1 0 0,1-1 0,0 1 0,0 0 0,0 0 0,0-1 0,0 1 0,0 0 0,0 0 0,1 0 0,-1-1 0,0 1 0,0 0 0,0 0 0,0 0 0,0-1 0,0 1 0,0 0 0,0 0 0,1-1 0,-17 9-449,13-6 407,0 1-1,1-1 0,-1 1 1,1 0-1,0 0 0,0 0 1,0 0-1,1 0 1,-1 0-1,1 1 0,-2 5 1,2-7 21,1 0 1,-1 1-1,1-1 1,0 0-1,0 0 0,0 0 1,1 0-1,-1 1 1,0-1-1,1 0 1,-1 0-1,1 0 1,0 0-1,0 0 1,0 0-1,0 0 1,0 0-1,0 0 1,0-1-1,1 1 0,1 2 1,1 0 23,0 0 0,1 0-1,-1 0 1,1-1 0,0 0 0,0 1 0,0-2 0,0 1 0,0 0-1,1-1 1,5 1 0,-7-2 46,0 0-1,0 0 0,0-1 1,1 0-1,-1 0 0,0 0 1,0 0-1,0 0 0,0-1 1,0 0-1,0 0 0,0 0 1,0 0-1,0-1 0,-1 0 1,1 1-1,3-4 1,0 1 89,0 0 1,-1-1 0,0 0-1,7-7 1,-11 10-88,0-1 0,-1 1 0,1 0 0,0-1 0,-1 1 0,1-1 0,-1 1 0,0-1 0,0 0 0,0 0 0,0 0 0,-1 1 0,1-1 0,-1 0 0,1-3-1,-1 4-42,0-1-1,0 1 0,0 0 0,0 0 0,-1 0 0,1 0 0,0 0 0,-1 0 0,0-1 0,1 1 0,-3-3 0,2 3-2,-1 1 0,1-1 0,-1 1 0,0 0 0,1 0-1,-1 0 1,0 0 0,0 0 0,1 0 0,-1 0 0,0 0-1,-4 0 1,2 0-16,0-1 0,0 1-1,-1 0 1,1 1 0,0-1 0,-1 1-1,1 0 1,0 0 0,-7 1-1,-4 0-115,13-2 109,1 1 1,-1 0 0,1 0 0,-1 1 0,0-1 0,1 0 0,-1 0-1,1 1 1,-1-1 0,1 1 0,-3 0 0,4-1 4,0 0 1,0 0 0,0 0-1,0 0 1,0 0 0,0 0-1,0 0 1,0 0 0,0 0-1,0-1 1,0 1-1,0 0 1,0 0 0,0 0-1,0 0 1,0 0 0,0 0-1,0 0 1,0 0 0,0 0-1,0 0 1,0 0 0,-1-1-1,1 1 1,0 0-1,0 0 1,0 0 0,0 0-1,0 0 1,0 0 0,0 0-1,0 0 1,0 0 0,0 0-1,-1 0 1,1 0-1,0 0 1,0 0 0,0 0-1,0 0 1,0 0 0,0 0-1,0 0 1,0 0 0,0 0-1,-1 0 1,1 0-1,0 0 1,0 0 0,8-9-76,18-8 93,1 1 0,0 1 1,1 2-1,1 0 1,36-10-1,-51 20 36,1 0 0,14-2 0,-24 5-46,0 0-1,0 0 1,0 0-1,-1 0 0,1 1 1,0 0-1,0 0 1,-1 0-1,1 0 1,5 3-1,-8-3 27,-1 0 1,1-1-1,-1 1 0,1 0 1,-1 0-1,0 0 0,1 0 0,-1 1 1,0-1-1,0 0 0,0 0 1,0 1-1,0-1 0,0 1 1,0-1-1,-1 1 0,1-1 0,0 1 1,-1-1-1,1 1 0,-1-1 1,1 4-1,-1 0 15,0 0 0,-1 1 0,1-1 0,-1 0 0,-2 9 0,2-11-37,0 0 0,0 0 0,0 0 0,0 0-1,1 0 1,0 0 0,-1 0 0,1 0 0,0 0-1,1 0 1,-1 0 0,1 0 0,-1 0 0,1 0 0,0 0-1,1 4 1,0-5 21,0 0-1,0 0 1,0 0-1,0 0 1,1 0 0,-1 0-1,1-1 1,-1 1-1,1-1 1,0 1-1,-1-1 1,1 0 0,3 1-1,3 0 121,0 0 0,17 2 0,-7-4-11,-1-1 0,0 0 0,0-1 0,1-1 0,-1-1 0,-1-1 0,1 0 0,-1-1 0,27-13 0,-21 6-33,0-1 0,0-1-1,25-23 1,-51 50-701,-8 10 417,4-11 112,0-1-1,1 1 1,1 1-1,0-1 0,0 1 1,1 0-1,1 0 0,-3 13 1,6-22 57,0 0 1,0 0-1,0 0 1,1 0-1,-1 0 1,1-1-1,0 1 1,0 0-1,0 0 1,0-1-1,0 1 1,3 3-1,-4-4 32,1-1 0,0 0-1,-1 0 1,1 0 0,0 1 0,0-1 0,0 0 0,0 0-1,0 0 1,0 0 0,0-1 0,0 1 0,0 0-1,0 0 1,0 0 0,1-1 0,-1 1 0,0-1-1,0 1 1,1-1 0,-1 1 0,1-1 0,-1 0 0,0 0-1,2 0 1,2-1 36,1-1 0,-1 0 0,0 0 0,0-1 0,-1 0-1,1 1 1,0-2 0,-1 1 0,7-7 0,37-41 390,-34 34-304,6-6-55,0-2 0,-2 0 0,-1-2 0,-1 1 0,14-35 0,-4-2-4,-3-1 0,-3-1-1,13-71 1,-30 126-158,-1-1 0,-1 0 0,0 0 0,0-1 0,-1 1 0,-2-17 0,2 27 61,0 0 1,-1 0 0,1 0-1,0 0 1,-1 0 0,1 0-1,0 1 1,-1-1 0,1 0-1,-1 0 1,0 0 0,1 1-1,-1-1 1,1 0 0,-1 1-1,0-1 1,0 1 0,1-1-1,-1 0 1,0 1 0,0 0-1,0-1 1,0 1 0,0 0-1,1-1 1,-1 1 0,0 0-1,0 0 1,0 0 0,0-1-1,0 1 1,0 0 0,0 1-1,0-1 1,0 0 0,0 0-1,0 0 1,0 0 0,0 1-1,1-1 1,-1 0 0,0 1-1,0-1 1,0 1 0,0-1-1,1 1 1,-1-1 0,0 1-1,0 0 1,0 1 0,-9 7-75,1 0 0,1 1-1,-1 0 1,2 0 0,-1 1 0,2 0 0,-8 15 0,3-3-115,1 1-1,-11 45 1,17-52 185,0 0 0,2 0-1,0 1 1,0-1 0,2 20 0,1-27 65,0-1-1,0 0 1,1 0 0,0 1 0,1-1 0,0-1 0,1 1 0,-1 0 0,1-1 0,1 0 0,6 9-1,2 0-254,1-2 0,1 0 0,1 0 0,0-1 0,28 18-1,-19-14-603,11 10-2374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07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1106 2400,'-3'33'5068,"3"-33"-5006,0 0 0,0 0 0,0 0-1,0 0 1,1 3 928,-1-3-928,1 0 0,-1 0-1,0 0 1,0 0 0,0 0 0,0 0 0,1 0 0,-1 0 0,0 0-1,0 0 1,0 0 0,0 0 0,1 0 0,-1 0 0,0 0 0,0 0-1,0 0 1,0 0 0,1 0 0,-1 0 0,0 0 0,4-1 164,0-1 0,0 1 0,0-1 1,0 0-1,0-1 0,-1 1 0,1 0 1,-1-1-1,1 0 0,-1 0 0,0 0 0,0 0 1,3-5-1,4-7 191,17-31 0,-15 24-173,84-123 853,-59 93-931,41-76 0,2-58 15,-14-10 232,-26 76-244,2-22 81,-39 117-113,-3 23-158,0-1 0,0 0 0,1 0 0,-1 1 0,1-1 0,0 0-1,-1 1 1,3-4 0,-3 16-336,-18 186 298,0 1 173,-17 2 316,-62 129 489,77-275-726,-2-2 0,-3 0-1,-2-2 1,-35 51 0,55-91-106,0 1 0,-1-1 1,0 0-1,0-1 0,-1 0 1,0 0-1,-19 12 0,1 0 143,25-18-249,0 0 0,0 0 1,-1 0-1,1 0 0,-1 0 1,0-1-1,1 1 0,-1-1 1,0 0-1,0 1 0,0-1 1,0-1-1,0 1 0,0 0 1,-4 0-1,6-1 11,1 0-1,-1 0 1,1 0-1,-1 0 1,1 0-1,-1 0 1,1 0-1,-1 0 1,1 0-1,-1 0 1,1 0-1,-1 0 1,1 0-1,0-1 1,-1 1-1,1 0 1,-1 0-1,1 0 1,-1-1-1,1 1 1,-1 0-1,1-1 1,0 1-1,-1 0 1,1-1-1,0 1 1,-1-1-1,1 1 1,0 0-1,0-1 1,-1 1-1,1-1 1,0 1-1,0-1 1,0 1-1,-1-1 1,2-1-27,-1 0 1,0 0-1,0 0 1,1 0 0,0 0-1,-1 0 1,1 0-1,2-3 1,9-17-40,1 1 1,1 0-1,1 2 0,29-31 0,-20 23 32,47-47-174,146-119 0,-180 164 111,1 2 0,1 2 0,42-21 0,-52 32 36,1 1 1,0 2-1,1 1 1,0 1-1,37-6 0,-51 13 132,-1-1 391,30 0 0,-61 11-70,-3-2-283,0 0-1,0 1 1,1 0-1,1 2 1,-1 0-1,1 1 1,-19 15-1,29-20-67,-1 1 1,1-1-1,0 1 1,1 1-1,-1-1 1,1 1-1,0 0 1,1 0-1,0 0 1,0 1-1,1-1 1,0 1-1,0 0 1,0 0-1,1 0 1,0 0-1,1 1 1,-1 12-1,2-21-36,0 3 44,0 1 0,0-1 0,1 0 0,-1 0 0,2 5 1,-2-8-27,0 1 0,0-1 1,1 1-1,-1-1 0,0 1 1,0-1-1,1 1 0,-1-1 1,0 1-1,1-1 1,-1 1-1,1-1 0,-1 0 1,0 1-1,1-1 0,-1 0 1,1 1-1,-1-1 0,1 0 1,-1 1-1,1-1 1,-1 0-1,1 0 0,0 0 1,-1 0-1,1 0 0,-1 0 1,1 1-1,-1-1 0,1 0 1,-1-1-1,1 1 1,0 0-1,-1 0 0,1 0 1,-1 0-1,1 0 0,0-1 1,3 0 8,-1-1-1,1 1 1,-1-1 0,1 0 0,-1 0 0,0-1 0,0 1 0,4-4-1,23-26-174,-15 14-126,14-10-31,1 0 0,1 2 0,58-37 0,-87 61 265,0 1 0,0 0-1,0 0 1,0 0 0,1 0-1,-1 0 1,0 1 0,0-1 0,1 1-1,-1-1 1,0 1 0,1 0-1,-1 0 1,0 0 0,1 0-1,-1 0 1,0 0 0,1 1-1,1 0 1,2 1 139,0 1 1,0 0-1,0 0 1,-1 1-1,9 6 0,-4-2 93,1 0 0,0-1 0,1-1 1,-1 0-1,23 8 0,-28-12-131,0 0 0,0-1 0,0 0 0,0 0 0,0-1 0,1 0 0,-1 0 0,0 0 0,0-1 0,0 0 0,0 0 0,0 0 1,0-1-1,8-3 0,101-52 94,-50 22-198,-65 35 30,0 1 0,0-1 0,0 0 0,0 0 0,0 0 0,0 0 0,0 0 0,0 1 0,0-1 0,0 0 0,0 0 0,0 0 0,0 0 0,0 0 0,0 0 0,0 1 0,1-1 0,-1 0-1,0 0 1,0 0 0,0 0 0,0 0 0,0 0 0,0 1 0,0-1 0,0 0 0,0 0 0,0 0 0,1 0 0,-1 0 0,0 0 0,0 0 0,0 0 0,0 0 0,0 0 0,0 0 0,1 0 0,-1 0 0,0 0 0,0 0-1,0 0 1,0 0 0,0 0 0,0 0 0,1 0 0,-1 0 0,0 0 0,0 0 0,0 0 0,-14 21-235,-2 4 307,12-16 14,1 0 0,0 0 0,1 0 0,0 0 1,0 1-1,0 13 0,2-20-48,-1-1 0,2 1 0,-1-1 1,0 1-1,0-1 0,1 1 0,0-1 0,-1 0 1,1 1-1,0-1 0,0 1 0,0-1 1,0 0-1,1 0 0,-1 0 0,1 0 0,-1 0 1,1 0-1,0 0 0,-1 0 0,1-1 1,0 1-1,0-1 0,0 1 0,1-1 0,-1 0 1,0 0-1,0 0 0,3 1 0,0-1 34,0 1 0,0-2 0,1 1 0,-1 0 0,0-1 0,0 0 0,0 0-1,1-1 1,-1 1 0,0-1 0,7-2 0,6-3 24,31-14 1,-32 12-113,14-5-125,21-9-209,56-33 0,-91 45 288,-1-1 0,0 0 0,-1-1-1,0-1 1,-1-1 0,0 0 0,13-18 0,-15 14 43,0-1 0,-1 0 0,-2 0 0,0-1 0,8-25 0,24-109 28,-30 106-16,3-8-188,7-76 0,-17 101 287,0-18-616,-13 252 1378,1 255 196,8-455-1046,-1 4 76,2 0-1,-1 1 1,1-1-1,0 0 1,2 8-1,-3-14-40,1 0 1,-1 0-1,0 0 1,1 1-1,0-1 1,-1 0-1,1 0 1,-1 0-1,1 0 1,0 0-1,0 0 1,0 0-1,0 0 1,0 0-1,0 0 1,0-1-1,0 1 1,0 0-1,0-1 1,0 1-1,0 0 0,0-1 1,1 0-1,-1 1 1,0-1-1,0 0 1,1 1-1,-1-1 1,0 0-1,0 0 1,1 0-1,-1 0 1,0 0-1,1-1 1,-1 1-1,1-1 1,6-1-158,0 0 1,-1-1 0,1 0-1,9-6 1,12-4-256,200-91-758,-168 75 416,-84 48 895,-60 53 494,76-65-578,0 0-1,1 0 1,0 1-1,1 0 0,0 0 1,0 0-1,0 1 1,1-1-1,-3 11 0,6-17-60,1 0-1,-1 0 1,1 0-1,0 1 1,-1-1-1,1 0 1,0 0-1,0 0 0,0 1 1,1-1-1,-1 0 1,0 0-1,1 0 1,0 0-1,-1 1 1,1-1-1,0 0 1,2 3-1,-2-3 8,1-1 0,-1 0 0,0 0-1,0 0 1,1 0 0,-1 0 0,1 0 0,-1 0 0,1 0 0,-1 0 0,1-1-1,-1 1 1,1-1 0,-1 1 0,1-1 0,0 0 0,-1 0 0,1 1-1,0-1 1,0 0 0,-1 0 0,1-1 0,0 1 0,2-1 0,7-1-78,0-1 1,-1-1 0,1 0 0,18-9 0,-24 10 13,-1 1-1,1-1 1,0 0 0,-1-1 0,0 1-1,0-1 1,0 0 0,0 0 0,0 0-1,-1 0 1,6-9 0,-8 11 34,0 0-1,0-1 1,-1 1-1,1 0 1,0-1 0,-1 1-1,1 0 1,-1-1 0,0 1-1,0 0 1,0-1-1,0 1 1,0-1 0,-1 1-1,1 0 1,-1-1-1,1 1 1,-1 0 0,0-1-1,0 1 1,0 0 0,0 0-1,0 0 1,0 0-1,-1 0 1,1 0 0,-1 0-1,-2-2 1,-3-2-79,1 1-1,-2 0 1,1 0 0,0 0 0,-1 1 0,-12-5 0,15 7 2,1 1 0,-1-1 0,0 1 1,0 0-1,0 1 0,-7-1 0,11 1-31,3 1 110,-1-1 1,1 1-1,0 0 0,-1-1 0,1 0 0,0 1 0,0-1 0,-1 0 0,1 0 0,2 0 1,-1 0 37,32 5 160,-18-2-171,30 1 0,176-4 785,-214 0-660,1 0 0,-1 1 0,12 3 0,-18-4-79,0 1 1,0 0-1,0 0 0,0 0 1,-1 0-1,1 0 0,0 1 0,0-1 1,-1 1-1,1 0 0,-1 0 1,0 0-1,1 0 0,2 4 1,0 3 124,-1-1 0,0 1 0,-1 0 0,0 0 0,0 1 0,2 13 0,7 25 485,-11-46-672,0 0 0,0 0 0,0 0-1,0-1 1,0 1 0,1 0 0,-1-1 0,0 1 0,1-1 0,-1 1 0,1-1-1,-1 0 1,1 0 0,0 1 0,0-1 0,0 0 0,-1-1 0,1 1 0,0 0-1,0 0 1,0-1 0,0 1 0,0-1 0,0 0 0,0 0 0,0 0 0,1 0-1,-1 0 1,0 0 0,3-1 0,7 0-556,1-2 0,-1 0 0,22-8 0,-26 9-36,65-28-6726,-62 24 5765,-1 1 0,0-1 0,0-1 0,15-12 0,1-13-2749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08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16 154 6656,'-15'-11'6284,"23"13"-3576,4 1-1852,0 0-1,0-1 1,1-1 0,19 0 0,51-6 1099,-44 2-1096,65-9-147,163-41 0,-117 19-1038,-91 22-357,62-12-3145,-89 19 12,55-1 0,-33 10-2600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10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3072,'0'-1'223,"0"-1"0,0 1 0,0 0 0,0 0 0,1 0 0,-1 0 1,1 0-1,-1 0 0,0 0 0,1 0 0,-1 0 0,1 0 0,0 1 0,-1-1 0,1 0 0,0 0 0,0 0 0,-1 1 1,1-1-1,0 0 0,0 1 0,0-1 0,2 0 0,-2 0 97,0 0 1,1 0-1,-1 0 1,0 0-1,0 0 1,1 0-1,-1 0 0,0 0 1,0 0-1,7-12 4967,-7 1-610,0 2-4487,0 1 1,4-16-1,2-18-276,-1-49-3684,-5 81 367,6 9 1041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10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38 4064,'-14'-17'18543,"14"17"-18517,0 1-1,0-1 0,0 0 0,-1 1 0,1-1 1,0 0-1,-1 0 0,1 1 0,0-1 1,-1 0-1,1 0 0,0 0 0,-1 1 1,1-1-1,0 0 0,-1 0 0,1 0 0,0 0 1,-1 0-1,1 0 0,-1 0 0,1 0 1,0 0-1,-1 0 0,0 0 0,-11-14 498,-5 4-4662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22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1180 2144,'-9'-1'714,"9"1"-701,0 0 1,0 0-1,0 0 0,0 1 1,0-1-1,0 0 0,0 0 1,0 0-1,0 0 0,0 1 1,0-1-1,0 0 0,0 0 1,0 0-1,0 0 1,0 1-1,0-1 0,0 0 1,0 0-1,0 0 0,0 0 1,0 1-1,0-1 0,1 0 1,-1 0-1,0 0 0,0 0 1,0 0-1,0 0 0,0 1 1,0-1-1,1 0 0,-1 0 1,0 0-1,2 1 737,7 6 940,-6-5-1429,1-1-1,0 1 0,0-1 1,0 0-1,0 0 0,0 0 1,0 0-1,0-1 1,0 0-1,0 1 0,0-2 1,0 1-1,0 0 1,0-1-1,7-1 0,-2-1 33,1 0-1,-1 0 0,0 0 0,0-1 1,12-8-1,-8 3-33,-1 0-1,0-1 1,18-18 0,27-39 194,-45 52-416,4-5 89,-1-2-1,-2 0 0,0-1 1,-1 0-1,-1-1 0,-1 0 1,-2 0-1,0-1 0,6-36 1,-12 50-40,0 2-37,0 1 0,-1-1 0,0-9 0,-1 17-62,0 0-1,0 0 1,0 0-1,0 0 1,0 0-1,0 0 1,1 0-1,-1 0 1,0 0-1,0 1 1,1-1-1,-1 0 1,1 0-1,-1 0 1,1 0-1,0-1 1,1 3-99,3 6 103,-1 0 0,0 1 0,0-1 0,-1 1 0,0 0 0,3 9 0,6 17 3,16 25 35,12 30 91,-35-75-92,-1 0 1,0 0 0,-1 0 0,3 25 0,-5-20 119,-1 1 0,-2 21 0,1-33-18,0 0 0,-1 0-1,0 0 1,0 0 0,-1 0 0,0 0 0,-6 10 0,9-17-108,0 0 0,-1 0 0,1 0 0,-1 0 0,1 0 0,-1-1 0,0 1 0,1 0 0,-1 0 1,0-1-1,1 1 0,-1 0 0,0-1 0,0 1 0,0-1 0,0 1 0,0-1 0,1 1 0,-1-1 1,0 0-1,0 1 0,0-1 0,0 0 0,0 0 0,0 0 0,0 0 0,0 1 0,0-1 0,0-1 1,0 1-1,0 0 0,0 0 0,0 0 0,0-1 0,0 1 0,0 0 0,0-1 0,0 1 1,0-1-1,-1 0 0,-3-2-37,0-1 0,0 0 1,1-1-1,-1 1 0,-4-7 1,2 3-111,-87-84-755,74 80 193,14 10-55,13 7 438,0-1 365,0 0 0,0-1 1,0 0-1,1 0 1,-1-1-1,1 0 0,0 0 1,0-1-1,0 0 1,0 0-1,0-1 1,13-1-1,7-2 108,0-2 1,34-9-1,-37 7-78,36-8 219,63-27 1,-97 32-229,-1-2-1,0-2 1,-1 0 0,40-30-1,-3-2-534,-60 46 414,0-1 1,0 0 0,-1 0-1,1 1 1,0-1 0,0 1-1,0 0 1,0 0-1,0-1 1,0 1 0,1 1-1,-1-1 1,0 0-1,0 0 1,2 1 0,0 0 10,0 0 1,-1 1 0,1-1-1,0 1 1,-1-1 0,7 5 0,15 12 1557,-40-26-986,9 6-570,0 0-1,1 1 1,-1 0 0,0 0-1,0 1 1,0 0 0,1 0-1,-1 0 1,0 1 0,0-1-1,0 2 1,1-1 0,-1 0-1,1 1 1,-1 0-1,-7 4 1,0-1-85,1 1 0,0 0 0,-18 12-1,27-16 122,0 1 0,0 0 0,0-1 0,0 1 0,0 0-1,0 1 1,1-1 0,-1 0 0,1 1 0,0-1 0,0 1 0,0 0-1,1 0 1,0 0 0,-1 0 0,0 5 0,2-5 12,0-1 1,0 1-1,1 0 1,-1 0-1,1 0 1,0-1-1,0 1 1,0 0-1,1-1 1,-1 1-1,1-1 0,0 1 1,-1-1-1,2 0 1,-1 0-1,5 5 1,-1 0 25,1-1 1,0-1-1,0 1 0,0-1 0,13 7 1,-14-9-17,0-1 0,0-1 1,0 1-1,1-1 0,-1 0 1,0 0-1,1-1 0,-1 0 1,1 0-1,0-1 0,-1 0 1,1 0-1,9-1 0,5-3 40,-1-1-1,39-13 0,-9 1-76,189-47 304,-62 18-555,-151 38 283,37-18 0,-8 3-17,-53 22-1,1 0-1,-1 0 1,0 0 0,0 0 0,0-1 0,-1 1 0,1-1-1,0 1 1,2-4 0,7-5 207,-28 20-356,10-6 65,0 0 1,0 1 0,-7 6-1,-43 34 62,36-30-45,2 0-1,-22 23 1,36-32 47,-1 0-1,1 0 1,1 1 0,-1-1-1,1 1 1,1 0-1,-1 1 1,1-1-1,0 1 1,1-1 0,-2 9-1,3-13 31,1 0 1,-1-1-1,1 1 0,0-1 1,0 1-1,1 0 0,-1-1 1,0 1-1,1-1 0,0 1 0,-1-1 1,1 1-1,0-1 0,0 0 1,2 3-1,-2-4-5,-1 0-1,1 0 1,0 0 0,0 0-1,0-1 1,-1 1 0,1 0 0,0-1-1,0 1 1,0 0 0,0-1-1,0 1 1,0-1 0,0 1 0,0-1-1,0 0 1,1 0 0,-1 1-1,0-1 1,0 0 0,0 0 0,0 0-1,0 0 1,0 0 0,1 0-1,-1 0 1,0-1 0,0 1-1,0 0 1,0-1 0,0 1 0,0-1-1,0 1 1,0-1 0,0 1-1,1-2 1,5-3 12,1-1-1,-1 0 1,-1-1-1,1 0 1,10-14-1,-8 9-39,74-103-674,-64 88 634,-10 11-6,-2 7-596,-8 24 306,-1-1 291,1-11 58,0 1 0,1-1-1,-1 1 1,1-1 0,0 0-1,0 1 1,1 4-1,1 2 16,0 0 0,0 0-1,6 14 1,-6-21 14,-1 1 1,1 0 0,0-1-1,0 0 1,0 1 0,1-1-1,-1 0 1,1 0 0,0 0-1,-1-1 1,1 1-1,4 2 1,-6-5-3,1 1 0,-1 0-1,0-1 1,1 1 0,-1-1-1,1 0 1,-1 1 0,0-1 0,1 0-1,-1 0 1,1 0 0,-1 0 0,1 0-1,-1 0 1,1 0 0,-1-1-1,2 0 1,26-11 209,-23 9-192,132-73-59,-100 57-123,-1-1 0,65-48 0,-84 54 29,0-2 1,-1 0-1,-1 0 1,0-2-1,-2 0 1,25-39-1,-2-14-47,-3-2-1,-3-1 0,-4-2 0,20-85 0,-30 102 302,-16 58-163,-1 0 1,0 0-1,0 0 0,1 0 1,-1 0-1,0-1 0,0 1 1,0 0-1,0 0 0,0 0 0,-1-2 1,1 2 5,0 1 1,0 0 0,-1 0-1,1 0 1,0-1-1,0 1 1,0 0 0,0 0-1,0 0 1,-1 0 0,1-1-1,0 1 1,0 0-1,0 0 1,-1 0 0,1 0-1,0 0 1,0 0-1,-1 0 1,1-1 0,0 1-1,0 0 1,-1 0 0,1 0-1,0 0 1,0 0-1,-1 0 1,1 0 0,0 0-1,0 0 1,-1 1-1,-1-1-31,0 1-1,0 0 0,0 0 0,1 0 0,-1 0 0,0 0 0,1 1 0,-1-1 0,0 0 0,-1 3 1,-1 2 10,0-1 1,1 0-1,0 1 1,0 0-1,0 0 1,1 0-1,-4 11 1,5-12 18,-18 61-86,-10 71 0,2-6 196,19-98-234,-9 37 681,-15 123-1,32-184-495,0 0 0,0 1 0,1-1 0,0 1 0,1-1 1,0 0-1,0 0 0,1 0 0,0 0 0,7 13 0,-9-21-20,-1 1 1,1 0 0,0-1-1,0 1 1,0-1 0,0 0-1,0 1 1,0-1-1,1 0 1,-1 0 0,0 1-1,1-1 1,-1 0-1,0 0 1,1 0 0,0-1-1,-1 1 1,1 0 0,2 0-1,-2-1-3,1 1-1,-1-1 1,0 0-1,1 0 1,-1 0 0,1-1-1,-1 1 1,0 0-1,1-1 1,-1 0-1,0 0 1,4-1 0,3-3 8,0 0 0,-1-1 0,1 0 1,-1 0-1,11-11 0,12-15-193,-2-1 0,33-48 0,43-79-311,-53 77 222,56-71-21,7-11 320,-91 127-6,-2-1 1,25-61 0,-45 95-63,15-46 170,-16 48-149,0-1 0,0 0 0,-1 0 1,1 0-1,-1 0 0,0 0 0,0 0 1,-1 0-1,1 0 0,-2-7 1,2 11-11,0-1 0,-1 1 0,1-1 0,0 1 0,0-1 0,0 1 0,0-1 1,-1 1-1,1-1 0,0 1 0,-1-1 0,1 1 0,0-1 0,-1 1 1,1-1-1,0 1 0,-1 0 0,1-1 0,-1 1 0,1 0 0,-1-1 0,1 1 1,-1 0-1,1 0 0,-1-1 0,1 1 0,-1 0 0,1 0 0,-1 0 1,1 0-1,-1 0 0,0 0 0,1 0 0,-1 0 0,1 0 0,-1 0 1,1 0-1,-1 0 0,0 0 0,1 0 0,-1 0 0,1 1 0,-1-1 0,1 0 1,-1 0-1,1 1 0,-1-1 0,1 0 0,0 1 0,-1-1 0,1 0 1,-1 1-1,-5 4-62,1 1 0,0-1 0,-7 10 0,1-1 51,-84 103 803,72-87-302,7-8-364,2 1-1,0 0 1,2 1-1,0 0 1,-14 49-1,-24 132 215,48-198-310,-26 137-229,25-128 261,1 0 0,0 0 0,2 26 0,1-32-10,0 0 1,0-1-1,1 1 1,0-1-1,1 1 1,0-1-1,5 11 1,-5-15 0,0 0 0,1-1 0,-1 1 0,1-1 0,0 0 0,0 0 0,1 0 0,-1-1 0,1 1 0,0-1 0,0 0 0,0-1 0,0 1 0,0-1 0,6 2 0,6-1 6,1-2-1,-1 0 1,0 0 0,24-4 0,-8-1-108,42-12 0,-65 13 37,1-1 0,0 0 0,-1 0 0,0-1 0,0 0 0,11-8 0,-16 10-47,-1 0 1,1-1 0,-1 1-1,0-1 1,0 0 0,0-1-1,-1 1 1,1-1 0,-1 1-1,0-1 1,0 0 0,-1 0-1,0-1 1,2-4 0,-2 5 94,-1-1 0,1 1 0,-1 0 1,-1-1-1,1 1 0,-1-1 0,0 1 0,0 0 1,-2-10-1,1 9 71,-5-15-227,6 20 116,0 1 0,0 0 0,-1-1 0,1 1 0,0 0 0,0-1 0,-1 1 0,1 0 0,0-1 0,-1 1 0,1 0 0,0 0 0,-1-1 0,1 1 0,-1 0 1,1 0-1,0 0 0,-1 0 0,1-1 0,-1 1 0,1 0 0,-1 0 0,1 0 0,-1 0 0,1 0 0,0 0 0,-1 0 0,1 0 0,-1 0 0,1 0 1,-1 0-1,1 1 0,0-1 0,-1 0 0,1 0 0,-1 0 0,1 0 0,0 1 0,-1-1 0,1 0 0,0 1 0,-1-1 0,1 0 0,-1 1 0,-3 3-15,0-1 0,0 1 0,0 1 0,1-1 0,-1 0 0,1 1 0,0 0 0,0 0-1,1 0 1,-1 0 0,1 0 0,0 0 0,1 1 0,-1-1 0,0 9 0,1-8 38,0-1 1,1 1 0,0 0 0,0-1-1,0 1 1,0-1 0,1 1 0,0 0 0,1-1-1,-1 1 1,1-1 0,0 0 0,0 0 0,0 1-1,6 7 1,-2-5 87,1 0 0,0 0 0,11 10 0,-14-15-34,0 0 1,0-1-1,0 1 0,0-1 1,0 1-1,1-1 0,-1 0 0,1-1 1,8 3-1,-9-4 6,0 0 1,0-1 0,0 1 0,0-1-1,0 0 1,0 0 0,0 0-1,0 0 1,-1-1 0,1 1 0,5-4-1,5-2 52,-2 1-97,-1 0 0,0-1-1,0 0 1,-1-1-1,0-1 1,14-14 0,0 1 85,-2 2-73,-10 8-163,1 0 0,1 1-1,0 0 1,1 1-1,-1 1 1,24-11-1,-36 19 101,0 1 0,0-1-1,0 1 1,0 0 0,0 0-1,0 0 1,0 0 0,1 1 0,-1-1-1,0 0 1,0 1 0,-1-1-1,1 1 1,0 0 0,0 0 0,0 0-1,0 0 1,-1 0 0,1 0-1,0 0 1,-1 0 0,4 3 0,0 2 33,1-1 0,-1 0 1,-1 1-1,1 0 1,4 8-1,-4-6 70,0 0 0,1 0 0,0-1 0,14 13 1,-16-17-13,0 1 1,0-1 0,0 0 0,1 0 0,-1 0-1,1-1 1,0 1 0,0-1 0,0 0 0,7 1-1,-6-2-3,0 0 0,-1-1 0,1 0 0,0 0 0,0-1 0,-1 0 0,1 1 0,0-2 0,-1 1 0,1-1 0,-1 0 0,1 0 0,-1 0 0,8-5 0,3-4-21,1-1 1,26-25-1,-3 3-348,-40 34 284,0-1-1,1 1 1,-1-1 0,0 1-1,1 0 1,-1 0 0,1-1-1,-1 1 1,1 0-1,-1 0 1,1-1 0,-1 1-1,1 0 1,-1 0 0,1 0-1,-1 0 1,1 0-1,-1 0 1,1 0 0,-1 0-1,1 0 1,-1 0 0,1 0-1,0 0 1,0 1 10,-1-1 1,1 1-1,-1-1 1,1 1-1,-1 0 1,1-1-1,-1 1 1,1 0 0,-1-1-1,0 1 1,1 0-1,-1 0 1,0-1-1,0 1 1,1 1-1,0 5 78,0-1-1,-1 0 1,0 0-1,0 7 0,0-7 34,0 0 0,0 0-1,0 0 1,2 8 0,6 9-9,-5-18-12,-2 0-1,1 0 0,0-1 1,-1 1-1,0 0 0,0 7 1,11-13 563,-5-4-577,0 0 1,-1-1 0,9-9-1,5-4-104,-2 4-158,23-16-1,-34 26 125,0 1 1,1 0-1,-1 0 0,1 1 0,0 0 0,15-4 0,-21 7 75,-1-1-1,0 1 0,1 0 0,-1 0 0,0 0 0,1 0 1,-1 1-1,0-1 0,1 0 0,-1 0 0,0 1 0,1-1 1,-1 1-1,0-1 0,0 1 0,1 0 0,-1-1 0,0 1 1,0 0-1,0 0 0,0 0 0,0-1 0,0 1 0,0 0 0,0 1 1,-1-1-1,1 0 0,0 0 0,-1 0 0,1 0 0,0 1 1,-1-1-1,0 0 0,1 0 0,-1 1 0,0-1 0,1 0 1,-1 1-1,0-1 0,0 0 0,0 1 0,0-1 0,0 0 1,-1 1-1,1-1 0,0 0 0,-1 1 0,1-1 0,-1 0 1,0 3-1,-4 6 97,4-8-71,0 1 0,1-1 0,-1 0 0,0 0 0,-1 0 0,1 0 0,0 0 0,-1-1 0,-2 4 0,3-5 61,1 1-63,0-1 1,0 1-1,-1-1 1,1 0-1,0 1 1,0-1-1,0 0 0,0 1 1,-1-1-1,1 1 1,0-1-1,0 1 1,0-1-1,0 0 1,0 1-1,0-1 1,0 1-1,0-1 1,0 1-1,7-2-98,-1 0 0,0-1 0,0 0 0,0-1 0,0 1 1,0-1-1,0 0 0,6-4 0,-3 2 61,5-3-89,0 2 1,1 0-1,0 1 0,0 0 1,0 1-1,0 1 0,19-2 1,-32 5 105,1 0 1,-1 0-1,1 0 1,0 0-1,-1 0 1,1 1-1,-1-1 1,1 1-1,-1 0 1,1-1-1,-1 1 1,1 0-1,-1 1 1,0-1-1,0 0 1,1 1-1,-1-1 1,0 1-1,0 0 1,-1-1-1,1 1 1,0 0-1,0 0 1,-1 0-1,0 1 1,1-1-1,-1 0 1,0 0-1,0 1 1,0-1-1,0 1 1,0-1-1,-1 1 1,1 4-1,-1-3 38,0 0-1,1 0 0,-1 0 0,1 0 0,-1-1 1,1 1-1,0 0 0,1 0 0,-1-1 0,1 1 1,3 6-1,-4-9-23,0 1 0,1 0 0,-1-1 0,1 1 0,0-1 0,-1 0 0,1 1 0,0-1 0,0 0 0,0 0 0,0 0 0,0-1 0,0 1 0,0 0 0,0-1 0,0 1 0,0-1 0,0 0 0,0 1 0,0-1 0,0 0 0,1 0 0,2-1 0,21-3-60,-1-1 1,1-1-1,44-17 0,-39 8 104,-1-1 0,43-30-1,-72 45-55,5-3 66,-1 1 0,0-1 0,0 0 0,-1-1 1,1 1-1,-1-1 0,0 0 0,5-7 0,-9 11-74,0 1 1,0 0-1,0 0 1,0 0-1,1 0 0,-1 0 1,0 0-1,0 0 0,0 0 1,0 0-1,0 0 1,0-1-1,0 1 0,0 0 1,0 0-1,0 0 1,0 0-1,0 0 0,0 0 1,0 0-1,0 0 0,0-1 1,0 1-1,0 0 1,0 0-1,0 0 0,0 0 1,0 0-1,0 0 1,0 0-1,0 0 0,0 0 1,0-1-1,0 1 0,-1 0 1,1 0-1,0 0 1,0 0-1,0 0 0,0 0 1,0 0-1,0 0 0,0 0 1,-6-1-117,-7 5-20,8-1 115,0 0 0,0 1 0,1-1 0,-1 1 0,1 0 0,0 1 0,0-1 1,-4 6-1,1-1 26,1 1 0,-11 22 1,8-11 96,2 0 1,-6 26-1,6-37 320,8-11-3,1 0-360,0 0-17,-1-1 1,1 0-1,0 1 1,-1-1-1,0 0 1,1 0-1,-1 0 1,0 0-1,0 0 1,0 0-1,0 0 1,0 0-1,-1-1 1,2-2-1,2-8-162,0-3-397,-3 13 72,-2 11 179,-18 103 216,9-37 41,-16 122 49,16-144 297,-28 88 0,36-133-265,0-1 0,-1 1 0,0-1 0,-1 0 0,1 0 0,-1 0 0,0 0 0,0 0 0,-1-1 0,-8 8 0,9-10-19,-1 1 0,1-2 0,-1 1 0,0-1 0,0 1 0,0-1 0,0 0 0,0-1 0,0 0 0,0 1 0,-1-2 0,1 1 0,0 0 0,-8-1 0,-1-1-84,0 0-1,0-1 0,0-1 1,0 0-1,0 0 0,0-2 1,1 1-1,0-2 0,0 0 1,0-1-1,1 0 0,0 0 1,0-1-1,1-1 0,0 0 1,0-1-1,1 0 0,1 0 1,0-1-1,0-1 0,1 1 1,0-1-1,1-1 0,0 1 1,1-1-1,1 0 0,-8-26 1,9 22-63,0 0 0,1-1 1,1 1-1,0-1 0,2-20 1,0 31 31,1 1 1,0 0 0,0 0-1,0-1 1,1 1-1,0 0 1,0 0 0,0 0-1,1 1 1,0-1 0,0 1-1,1-1 1,-1 1 0,1 0-1,0 0 1,1 1-1,8-8 1,-4 5-299,1 0 0,1 0-1,-1 2 1,1-1 0,0 1 0,1 1-1,13-4 1,-16 6-425,0 0 0,0 0 0,0 1 1,0 1-1,0-1 0,10 2 0,-1 3-2588,-18-4 3253,1 0 0,-1 1 0,1-1 0,-1 0 0,1 0 0,-1 1 0,1-1 0,-1 0 0,1 1 0,-1-1 0,0 0 0,1 1 0,-1-1 0,0 1 0,1-1 0,-1 1 0,0-1 0,1 1 0,-1-1 0,0 1 0,0-1 0,0 1 0,0-1 0,0 1 0,1-1 0,-1 1 0,0-1 0,0 1 0,0-1 0,0 2 0,-7 14-2773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22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7552,'-14'-30'2816,"10"30"-1760,8 14-2656,6-2 1248,-6 0-2528,-4 9 1600,0 0-1760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22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9792,'6'-30'3648,"16"13"-2848,36-16-224,-2 17 1471,35-10-1247,12 5 32,2 5-512,9 2-224,22 5-64,6 6-1600,-9 6 864,-6 6-4767,-4 8 3007,1-4-2656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28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1 206 2080,'4'6'6687,"1"-4"-6969,0-1 614,0 0 0,0-1 0,0 1 0,1-1 0,-1 0 0,0-1 0,0 1 0,0-1 0,0 0 0,9-3 0,6-3 384,24-13 0,-21 10-408,118-62 647,-134 68-889,1-1 0,-1 0 1,0 0-1,-1-1 0,1 0 1,-1 0-1,0-1 0,6-8 1,-20 25-444,5-5 441,-1-1 1,1 1-1,-1 0 1,1 0-1,1 1 1,-3 5 0,3-7-21,1 1 1,-1 0 0,1-1 0,1 1 0,-1 0 0,1 0-1,-1 0 1,1 0 0,1 0 0,-1-1 0,1 1 0,0 0-1,0 0 1,0-1 0,1 1 0,-1 0 0,1-1-1,0 0 1,1 1 0,-1-1 0,1 0 0,0 0 0,0 0-1,0 0 1,0-1 0,1 0 0,-1 1 0,1-1 0,0 0-1,0-1 1,6 4 0,-5-3 23,1-1 0,0 0 1,1-1-1,-1 0 0,0 0 0,0 0 0,0 0 0,1-1 1,-1 0-1,0 0 0,1-1 0,-1 0 0,0 0 0,0 0 1,8-4-1,9-3 126,0-1 1,32-18 0,-22 7-235,58-45 1,-59 41-21,-19 16-14,3-2-220,-16 10 290,0 0 1,0 0-1,0 0 0,1-1 1,-1 1-1,0 0 0,0 0 1,0 0-1,0 0 0,0 0 1,0 0-1,0 0 0,1 0 1,-1 0-1,0 0 0,0-1 1,0 1-1,0 0 0,0 0 1,0 0-1,1 0 0,-1 0 1,0 0-1,0 0 0,0 0 1,0 0-1,0 0 0,1 0 1,-1 0-1,0 0 0,0 0 1,0 0-1,0 0 0,0 1 1,1-1-1,-1 0 0,0 0 1,0 0-1,0 0 0,0 0 1,3 8 84,-2 11 175,-1-18-256,-1 14 19,-1 0 0,0 0 0,-5 16 0,-1 5 342,3-20-50,2-4 301,5-12-450,5-7-234,5-7-56,-1 1-1,2 0 1,0 0-1,0 2 1,1 0 0,1 0-1,0 2 1,0-1-1,1 2 1,21-9-1,-35 17 111,0-1-1,0 0 0,0 1 1,0-1-1,0 1 0,1 0 1,-1-1-1,0 1 1,0 0-1,0 0 0,1 1 1,-1-1-1,0 0 1,0 1-1,0-1 0,0 1 1,2 1-1,1 0 47,-1 1-1,0 0 0,0 0 1,0 0-1,7 7 0,-10-8 9,0 0 0,0-1 0,1 1-1,-1 0 1,0 0 0,0-1 0,-1 1-1,1 0 1,1 3 0,-2-3-12,1-1 0,-1 1 0,1 0 1,0-1-1,-1 1 0,1 0 0,0-1 0,0 1 1,0-1-1,1 0 0,-1 1 0,1 0 0,7 6 53,-8-6-49,1-1-1,-1 1 1,1-1 0,-1 0 0,1 0 0,-1 0 0,1 0 0,0 0-1,0 0 1,-1 0 0,1 0 0,0 0 0,0-1 0,0 1 0,0-1-1,0 0 1,0 1 0,0-1 0,-1 0 0,5 0 0,29-6 31,-1-1 0,43-13 0,-34 7-140,-4 3 72,1-3 0,50-23 0,-90 36 28,1 0-1,0 0 0,-1-1 1,1 1-1,-1 0 1,1-1-1,-1 1 1,1-1-1,-1 1 1,1 0-1,-1-1 0,0 1 1,1-1-1,-1 1 1,0-1-1,1 1 1,-1-1-1,0 0 1,0 1-1,1-1 0,-1 1 1,0-1-1,0 0 1,0 0 146,-2 2-302,0 1 97,0-1-1,1 1 1,-1 0-1,0 0 0,1-1 1,-1 1-1,-1 2 0,-2 3-20,-30 24 222,22-20-234,-21 22 0,31-29 47,0 0 1,0 0-1,0 1 1,1-1-1,-1 1 1,1-1-1,0 1 0,0 0 1,1 0-1,-2 6 1,2-2 34,0-1 1,0 0-1,1 1 1,0-1 0,0 1-1,1-1 1,3 14-1,-2-17 20,-1-1 0,0 1 0,1-1 0,0 0 0,0 1 0,1-1-1,-1 0 1,1 0 0,0-1 0,0 1 0,0-1 0,0 1 0,1-1 0,-1 0 0,6 4-1,-5-5-12,-1-1-1,1 1 0,0-1 1,0 1-1,0-1 0,0 0 0,0-1 1,0 1-1,0-1 0,0 0 0,0 0 1,0 0-1,0 0 0,0-1 1,0 1-1,0-1 0,7-2 0,5-3-36,0-1-1,28-15 0,-37 18 15,18-9 79,237-117 96,-239 119-158,-1 0-1,34-24 1,-39 24-140,-14 10 113,-1-1 0,0 1 0,1-1 0,-1 0 1,0 0-1,0 0 0,0 0 0,-1 0 0,1 0 0,0 0 0,-1 0 1,1-1-1,-1 1 0,0-1 0,0 1 0,0-1 0,0 1 1,1-6-1,-2 7-8,0 1 0,0 0 0,0-1 0,0 1 0,0-1 0,0 1 0,1 0 0,-1-1 0,0 1 0,0-1 0,0 1 0,1 0 0,-1-1 1,0 1-1,0 0 0,1-1 0,-1 1 0,0 0 0,1 0 0,-1-1 0,0 1 0,1 0 0,-1 0 0,0-1 0,1 1 0,-1 0 0,0 0 0,1 0 0,-1 0 1,1 0-1,-1 0 0,1-1 0,17 1-387,-12 1 345,-1-1 57,-1 1 1,0-1-1,0 1 0,0 0 0,0 1 0,0-1 0,0 1 0,0 0 0,3 2 0,-4-3-5,0 1-1,-1 0 1,1-1-1,-1 1 1,1 0 0,-1 0-1,0 1 1,0-1 0,0 0-1,0 1 1,-1-1-1,1 1 1,1 2 0,-2 1 59,0 0 0,0-1 0,-1 1 0,0-1 1,0 1-1,-1 6 0,0 5 47,-4 21-193,2-6 144,2-26-42,1 0 1,-1 0-1,1 0 0,0 0 0,0 1 0,1-1 0,0 0 0,2 9 0,0-6 44,0 0 0,1-1 0,0 0 0,0 0 0,10 15 0,-13-22-42,1 1-1,-1 0 1,1-1 0,-1 1-1,1-1 1,0 0 0,-1 0-1,1 1 1,0-1-1,0 0 1,0 0 0,0-1-1,0 1 1,0 0 0,0-1-1,0 1 1,0-1 0,0 1-1,0-1 1,0 0-1,0 0 1,1 0 0,-1 0-1,0 0 1,0-1 0,0 1-1,0-1 1,0 1-1,0-1 1,3-1 0,4-3 1,-1-1 1,0 0-1,0 0 1,0 0-1,-1-1 1,0 0-1,10-13 1,-3 4-91,104-91-178,-71 67-14,-43 36 238,0 0-1,-1 1 1,1-1-1,-1 0 1,0-1-1,4-5 1,-6 8 45,0 0 0,-1 0 0,1 0 0,0 0 0,-1 0 0,1 0 0,-1 0 0,1 0 0,-1 0 0,0 0 0,0-1 0,0 1 0,0 0 0,0 0 1,-1 0-1,1 0 0,0 0 0,-2-3 0,1 4-16,1 0 1,-1 0-1,0 0 1,0 0 0,0 0-1,0 0 1,0 0-1,0 0 1,0 0-1,0 0 1,0 1-1,0-1 1,0 0 0,0 1-1,-1-1 1,1 1-1,0-1 1,0 1-1,-1 0 1,1 0 0,0-1-1,-1 1 1,-1 0-1,-3 0-68,-1 0-1,1 1 0,-10 1 0,10-1 85,1 0 0,0 1 0,0 0 0,0-1 0,0 2 0,0-1 0,1 0 0,-1 1 0,1 0 0,-1 0 0,1 0 0,0 1 0,0-1 0,1 1-1,-1 0 1,1 0 0,-1 1 0,1-1 0,1 0 0,-5 9 0,5-6 12,-1 0 0,1 0 0,0 0-1,1 0 1,0 0 0,0 0 0,0 0 0,1 0-1,0 1 1,1-1 0,-1 0 0,1 0 0,1 0 0,3 12-1,-2-10 35,0 0-1,1-1 1,0 1-1,0-1 1,1 0-1,12 15 1,-14-19-26,1 0-1,0 0 1,0-1-1,0 1 1,0-1 0,0 0-1,1 0 1,0-1 0,0 1-1,-1-1 1,1 0 0,1 0-1,8 2 1,-2-3 14,-1 0 0,0-1 0,1 0 0,-1 0 0,1-1 0,-1-1 0,0 0 0,17-5 0,10-6-61,37-17 0,-64 25 41,29-13 10,0-2 0,-2-2 0,71-52 0,-96 64 34,6-5 35,-1 0-1,18-21 1,-36 36-96,1-1 0,0 0 0,-1 0-1,0 0 1,1 1 0,-1-1 0,1 0-1,-1 0 1,0 0 0,0 0 0,1 0-1,-1 0 1,0-1 0,-3-2-308,-4 9-85,-17 14 95,16-13 304,1-1-1,0 1 1,0 1 0,1-1-1,0 1 1,-9 13 0,5-1 78,1 0 0,0 0 1,2 0-1,0 1 0,-7 38 1,13-54-58,1-1 1,-1 0-1,1 0 1,0 0-1,0 1 0,0-1 1,0 0-1,0 0 1,1 0-1,-1 0 1,1 1-1,0-1 1,0 0-1,2 3 0,-3-6-17,0 1 0,0-1 0,0 1-1,1-1 1,-1 1 0,0-1-1,0 0 1,1 1 0,-1-1 0,0 1-1,0-1 1,1 0 0,-1 1-1,0-1 1,1 0 0,-1 1 0,1-1-1,-1 0 1,0 0 0,1 1-1,-1-1 1,1 0 0,-1 0 0,1 0-1,-1 0 1,1 1 0,-1-1-1,1 0 1,0 0 6,0-1 0,0 1-1,0 0 1,0-1 0,0 1 0,0-1 0,0 1-1,0-1 1,-1 1 0,1-1 0,0 1-1,0-1 1,0-1 0,3-2 17,-1 0 0,0 0-1,0-1 1,3-5 0,36-90-754,-4 17-720,-35 76 1335,2-4-449,-5 11 547,0 0 1,1 0-1,-1 0 1,0 0-1,0 0 1,0 0-1,1 0 1,-1 0 0,0 0-1,0 0 1,0 0-1,1 0 1,-1 0-1,0 0 1,0 0 0,0 0-1,0 0 1,1 0-1,-1 0 1,0 0-1,0 0 1,0 0-1,1 1 1,-1-1 0,0 0-1,0 0 1,0 0-1,0 0 1,0 0-1,0 0 1,1 1 0,-1-1-1,0 0 1,0 0-1,0 0 1,0 0-1,0 1 1,0-1-1,0 0 1,0 0 0,0 0-1,0 1 1,0-1-1,0 0 1,2 2 12,-2 0 1,1 0-1,0 1 1,0-1-1,-1 0 1,1 0-1,0 4 1,2 11 69,21 41 676,-22-52-632,0-1 0,0 0 0,1 0 0,-1 0 0,1 0 1,0 0-1,0-1 0,6 6 0,-8-9-94,0 1-1,0-1 1,1 0-1,-1 0 1,0 0-1,1 0 1,-1-1-1,1 1 1,-1 0-1,1 0 1,0-1 0,-1 1-1,1-1 1,0 0-1,-1 1 1,1-1-1,0 0 1,-1 0-1,1 0 1,0 0-1,-1 0 1,1-1-1,0 1 1,-1 0 0,1-1-1,0 1 1,-1-1-1,1 0 1,-1 1-1,1-1 1,2-2-1,59-40-202,-2-2-1,108-105 0,-153 135-107,0 0-1,2 1 1,21-14 0,-38 28 267,-1-1 0,1 1 0,-1 0 0,1-1 1,-1 1-1,1-1 0,-1 1 0,1 0 0,0-1 0,-1 1 1,1 0-1,-1 0 0,1 0 0,0-1 0,-1 1 0,1 0 1,0 0-1,-1 0 0,1 0 0,0 0 0,-1 0 0,1 0 1,0 0-1,-1 0 0,1 1 0,0-1 0,-1 0 0,1 0 1,0 1-1,-1-1 0,2 1 0,-1 1 13,0-1 0,-1 1 0,1 0 1,0-1-1,-1 1 0,1 0 0,-1 0 0,1-1 0,-1 1 1,0 4-1,1 6 109,0-1 0,-1 1 0,0 0 0,-1 0 0,-1 0 0,0-1 0,-1 1 0,0-1 0,-5 14 0,4-14-34,0 0 1,-1 0 0,0 0 0,-1-1-1,-11 14 1,15-21-24,0-1 0,0 1 0,0-1 0,0 0-1,-1 0 1,1 0 0,-1-1 0,1 1 0,-1 0 0,0-1 0,0 0-1,0 1 1,0-1 0,0-1 0,0 1 0,0 0 0,0-1 0,0 1-1,0-1 1,0 0 0,0 0 0,-1 0 0,1 0 0,0-1 0,-6-1-1,-1-1-196,1-1-1,-1 0 1,1-1-1,0 0 1,0-1-1,1 1 0,-1-2 1,1 1-1,0-1 1,1 0-1,0-1 1,-7-9-1,13 17 114,1-1 0,0 1 0,-1-1 0,1 0-1,-1 1 1,1-1 0,0 0 0,0 1 0,-1-1 0,1 0 0,0 1-1,0-1 1,0 0 0,0 0 0,0 1 0,0-1 0,0 0 0,0 1-1,0-1 1,0 0 0,0 0 0,0 1 0,0-1 0,1 0 0,-1 1-1,0-1 1,1-1 0,2 2-331,17 7 1,-7-3 285,0 1 0,16 9 0,145 82 1447,-170-94-1319,-1 0 0,1 0 0,0-1-1,0 1 1,0-1 0,0 0 0,0 0 0,0 0-1,0 0 1,1-1 0,-1 0 0,0 0 0,0 0 0,0 0-1,1-1 1,-1 1 0,0-1 0,0 0 0,0 0-1,0-1 1,6-2 0,4-3-95,0-1 1,-1 0-1,1-1 0,-2 0 1,1-1-1,-1-1 0,-1 0 1,0 0-1,0-1 0,-1 0 1,-1-1-1,0 0 0,-1-1 1,0 0-1,6-17 0,-13 28 69,0 0-1,-1-1 0,1 1 1,-1 0-1,1-1 0,-1 1 1,-1-7-1,1 9-32,0 1-1,0-1 0,0 0 1,0 1-1,0-1 1,0 0-1,0 0 0,0 1 1,0-1-1,-1 0 1,1 1-1,0-1 1,-1 1-1,1-1 0,0 0 1,-1 1-1,1-1 1,-1 1-1,1-1 1,0 1-1,-1-1 0,0 1 1,1-1-1,-1 1 1,1-1-1,-1 1 1,1 0-1,-1-1 0,0 1 1,1 0-1,-1 0 1,0 0-1,1-1 1,-1 1-1,0 0 0,0 0 1,1 0-1,-1 0 1,0 0-1,1 0 0,-1 0 1,0 0-1,0 1 1,-1 0-13,-1 0-1,1 0 1,0 0 0,0 1 0,1-1-1,-1 1 1,0-1 0,0 1 0,1 0 0,-1 0-1,1-1 1,-1 1 0,1 0 0,0 0-1,-2 4 1,0 2 147,0-1 0,0 1 0,-3 11 0,4-5 4,0-1-1,1 1 1,0-1 0,1 1 0,1-1 0,0 1-1,1-1 1,0 0 0,5 15 0,-5-18-35,1-1 0,1 1 1,0-1-1,0 0 0,1 0 0,0 0 1,0-1-1,1 0 0,1 0 0,-1 0 1,1-1-1,14 12 0,-19-17-57,1 0 0,0-1 0,0 1 0,0-1-1,0 0 1,0 0 0,0 0 0,0 0 0,0 0 0,0-1 0,0 1 0,1-1-1,-1 0 1,0 0 0,0 0 0,0-1 0,1 1 0,-1-1 0,0 1 0,0-1-1,0 0 1,0 0 0,5-3 0,5-3 73,-2 0-1,1-1 1,-1 0-1,12-10 1,-20 15-90,177-155-186,-143 120 173,-17 17 19,26-21 1,-32 25-807,-13 17 764,-1 0 0,1 0 1,-1 1-1,1-1 0,-1 0 0,1 1 1,-1-1-1,1 1 0,-1-1 1,1 0-1,-1 1 0,0-1 0,1 1 1,-1-1-1,0 1 0,1-1 1,-1 2-1,0-2 1,1 3 45,0 0-1,0 0 0,-1 0 1,0 0-1,1 0 0,-1 0 0,0 0 1,-1 4-1,1 13 179,1-5-66,0 1-1,-1 0 0,0-1 0,-2 1 0,1-1 1,-2 1-1,0-1 0,-1 0 0,-1 0 0,-8 18 1,12-29-89,0-1 1,-1 0-1,1 0 1,-1-1-1,0 1 1,0 0-1,0-1 1,0 1-1,-1-1 1,1 1-1,-1-1 1,1 0 0,-1 0-1,-3 2 1,4-3-29,-1 0 1,0 0-1,0 0 1,1-1-1,-1 1 1,0-1-1,0 1 1,0-1 0,0 0-1,0 0 1,0 0-1,1-1 1,-1 1-1,0-1 1,0 1-1,-4-3 1,-2 1-69,1-1-1,0-1 1,1 1 0,-1-1-1,1-1 1,-1 1 0,-11-11-1,-9-7-266,28 22 307,-1 0 0,1 0 0,0 0 1,0 0-1,0 0 0,0 0 0,0 0 1,-1 0-1,1 0 0,0 0 0,0 0 1,0 0-1,0 0 0,0-1 0,-1 1 0,1 0 1,0 0-1,0 0 0,0 0 0,0 0 1,0 0-1,0 0 0,0-1 0,0 1 1,0 0-1,-1 0 0,1 0 0,0 0 1,0 0-1,0-1 0,0 1 0,0 0 1,0 0-1,0 0 0,0 0 0,0-1 0,0 1 1,0 0-1,0 0 0,0 0 0,0 0 1,0-1-1,1 1 0,-1 0 0,8-3-187,16 3 117,0 5 290,0 0 0,0 2 0,29 12 0,-15-5 17,-1 0-205,-23-8 73,27 7 0,-36-11-264,1-1 1,0-1-1,-1 1 1,1-1-1,-1 0 1,1 0-1,0-1 1,9-1-1,-9 0-659,0 0-1,0 0 1,0 0 0,10-5-1,-13 4-515,1 1 0,-1 0 0,0-1 0,6-5 0,0-2-1693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29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48 168 9312,'-47'-84'3424,"47"72"-2656,19-18-192,0 18-1728,4-6 512,15 6-1440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3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1050 2400,'7'3'1077,"-3"-3"-647,1 1 0,0-1 0,-1 1 1,1-2-1,-1 1 0,1 0 0,-1-1 0,1 0 0,-1 0 0,1 0 0,-1 0 0,0-1 0,1 0 0,-1 0 1,7-4-1,0-2 83,0-1 1,0-1-1,16-17 1,8-8-21,-25 26-415,4-2 114,-1-1 1,0-1-1,-1 0 1,12-17-1,-23 27-59,1 0 1,-1 0-1,0 0 0,0 0 0,0-1 1,0 1-1,0 0 0,-1-1 0,0 1 0,1 0 1,-1-1-1,0 1 0,-1-6 0,0 7-71,1-1 0,0 0-1,-1 1 1,0-1-1,0 1 1,0-1-1,0 1 1,0-1 0,0 1-1,-1-1 1,1 1-1,-1 0 1,1 0-1,-1 0 1,0 0 0,-4-4-1,3-3-434,124 4-251,-111 5 625,17-1-72,1 2-1,38 7 1,-58-7 121,-1 0 0,0 1 0,1 0 1,-1 1-1,0 0 0,0 0 0,-1 0 0,1 1 0,-1 0 0,0 0 0,0 1 0,0 0 0,0 0 0,4 6 1,-7-9-19,-2 1 0,1 0 0,0 0 1,-1 0-1,1 0 0,-1 0 0,0 1 1,0-1-1,0 0 0,0 0 0,-1 1 1,1 4-1,-1 4 65,0 0 1,-3 15 0,1 10 112,2-33-201,-1 10 70,1 0 0,1 1 0,1-1 0,4 20 0,-5-30-40,0-1 0,0 0-1,0 0 1,1 0 0,-1 0-1,1 0 1,-1 0 0,1 0-1,0 0 1,0-1 0,1 1-1,-1-1 1,0 1 0,1-1-1,0 0 1,-1 0 0,1 0-1,0 0 1,0-1 0,0 1-1,0-1 1,0 0-1,0 0 1,7 2 0,-6-3-25,0 1 1,0-1 0,1 0-1,-1 0 1,0 0 0,0-1-1,0 1 1,1-1-1,-1 0 1,0 0 0,0-1-1,0 1 1,0-1 0,5-3-1,4-3-30,-1-1 0,21-19 0,1-1 223,-3 8-196,2 1-1,45-22 0,75-23-217,-87 38 250,-29 12 30,-11 5 38,25-13 0,-44 20-65,-1 0 0,0-1-1,0 0 1,-1 0 0,1-1-1,-1 0 1,0 1 0,0-2-1,5-6 1,-10 12-47,0 0 0,1-1 0,-1 1 1,0-1-1,1 1 0,-1 0 0,0-1 0,0 1 0,1-1 0,-1 1 0,0 0 0,0-1 1,0 1-1,0-1 0,0 1 0,0-1 0,0 1 0,0-1 0,0 1 0,0-1 0,0 1 1,0-1-1,0 1 0,0-1 0,0 1 0,0-1 0,0 1 0,0 0 0,-1-1 1,1 1-1,0-1 0,0 1 0,-1 0 0,1-1 0,0 1 0,0-1 0,-1 1 0,1 0 1,-1-1-1,1 1 0,0 0 0,-1 0 0,1-1 0,-1 1 0,1 0 0,-1-1 1,-1 1-30,0-1 1,-1 1 0,1-1 0,0 1 0,0 0 0,-1-1-1,1 1 1,-5 1 0,-9 2-3,-1 1-1,1 1 0,-21 8 1,2 0-105,8-5 58,-42 22-1,60-26 89,0 1 1,1 0-1,0 0 1,0 1-1,1 1 0,-1-1 1,1 1-1,-8 11 1,13-17-9,2 0 0,-1 0 0,0 1 0,0-1 0,0 0 0,0 1 0,1-1 0,-1 1 0,1-1 0,-1 1 0,1-1 0,0 1 0,-1-1 0,1 1 0,0-1 0,0 1 0,0-1 1,0 1-1,0-1 0,1 1 0,-1 1 0,1-1 10,0 0-1,0 0 1,0 0 0,0-1 0,1 1 0,-1-1 0,0 1-1,1-1 1,-1 1 0,1-1 0,-1 0 0,1 0 0,0 0-1,2 2 1,3 0 37,-1-1-1,1 1 1,0-1-1,0 0 1,0 0-1,0-1 1,0 0 0,9 0-1,6-3 20,0-1-1,0 0 1,29-9 0,-34 6-72,-1 0 0,0-1 0,0-1 0,-1 0 0,0-1 1,-1-1-1,0 0 0,0-1 0,-1-1 0,17-18 0,-16 10-411,-13 19 96,-1 2-165,0 3 408,-1 0 0,0-1-1,1 1 1,-1 0 0,-2 4 0,-4 19 124,6-16 61,0 0 1,1 0-1,0 0 0,4 18 1,-3-25-63,-1 0-1,1-1 1,0 1 0,1-1 0,-1 1-1,1-1 1,-1 0 0,1 0 0,0 0-1,0 0 1,0 0 0,1 0 0,-1 0-1,1-1 1,-1 1 0,1-1 0,6 4-1,-7-5-16,0 0 0,0 0 0,0-1 0,0 1 0,0-1 1,1 1-1,-1-1 0,0 0 0,0 0 0,0 0 0,1 0 0,-1 0 0,0 0 0,0-1 0,0 1 0,1-1 0,-1 1 0,3-3 0,4-1 51,0 0 1,15-11-1,-10 6 45,26-17 38,-23 15-315,0 0 0,35-16-1,-51 27 146,-1 0 0,0 0 0,1-1 0,-1 1 0,0 0 0,1 0 0,-1 0 0,1 0 0,-1 0 0,0 0 0,1 0 0,-1 0 0,0 0 0,1 0 0,-1 0 0,1 0 0,-1 0 0,0 0 0,1 0 0,-1 0 0,0 1 0,1-1 0,-1 0 0,0 0 0,1 0 0,-1 0 0,0 1 0,1-1 0,-1 0 0,0 0 0,1 1 0,-1 0 12,1 0-1,-1 0 0,1 0 0,-1 0 1,0 0-1,0 0 0,1 0 1,-1 0-1,0 0 0,0 1 1,0 0-1,-5 32 190,4-32-210,-49 210-48,-5-18 83,30-111 308,18-62-144,-1 1 0,-18 30 0,14-29-70,8-17 139,4-11-173,5-14-165,5-7-60,20-36 1,0-2 121,62-123-84,-75 158 90,2 0 0,1 1 1,1 2-1,28-28 0,-6 12-39,3 2 0,63-43 0,-71 53-29,-29 23-33,-1 0 0,1 0 0,1 1 0,-1 0 0,17-7 0,-25 12 112,0 1 0,0-1 0,0 1 0,0 0 0,0-1 0,0 1 0,0 0-1,0 0 1,0 0 0,0 0 0,0 0 0,0 0 0,0 0 0,0 0 0,0 0-1,0 0 1,0 0 0,0 1 0,2 0 0,-3-1 9,1 1 1,-1-1-1,1 1 1,-1 0-1,1-1 1,-1 1-1,0-1 1,1 1-1,-1 0 1,0 0-1,0-1 1,1 1-1,-1 0 1,0-1-1,0 1 1,0 0-1,0 0 1,0-1-1,0 1 1,0 1-1,-1 3 12,0 0-1,0 1 1,0-1 0,-1 0-1,0-1 1,-3 7 0,-1 2 90,-1-1 0,-1-1 1,0 1-1,-1-1 1,-11 12-1,16-19-29,0 0-1,-1 0 1,1 0-1,-1-1 1,1 0-1,-1 0 1,0 0-1,0 0 1,-1-1-1,1 0 1,0 0-1,-1 0 1,1-1-1,-1 1 1,-8 0-1,11-3-116,0 1 0,0-1 0,1 1 0,-1-1-1,0 0 1,1 0 0,-1 0 0,0-1 0,1 1-1,0-1 1,-1 1 0,1-1 0,-3-2-1,4 3 0,0 0-1,0 0 0,0 0 1,0 0-1,0 0 0,0 0 1,0 0-1,0-1 0,0 1 1,1 0-1,-1 0 0,0-1 0,1 1 1,-1-1-1,1 1 0,-1 0 1,1-1-1,0 1 0,0-1 1,0 1-1,0-1 0,0 1 0,0-1 1,0 1-1,0-1 0,1-1 1,0 1 10,0 1 1,0-1 0,0 1-1,0 0 1,0 0 0,1-1-1,-1 1 1,0 0 0,1 0-1,-1 0 1,1 0 0,-1 1-1,1-1 1,-1 0 0,1 1-1,0-1 1,-1 1 0,1-1-1,0 1 1,-1 0-1,1 0 1,0 0 0,-1 0-1,1 0 1,0 0 0,-1 0-1,4 1 1,3 0-46,-1 1 0,1-1 0,-1 1 0,13 6 0,1 2-77,37 26-1,9 5 509,-64-39-313,0-1-1,-1 1 0,1-1 0,1 0 0,-1 0 0,0 0 1,0 0-1,0 0 0,0-1 0,1 1 0,-1-1 0,0 0 1,0 0-1,1 0 0,-1-1 0,0 1 0,0-1 0,0 0 1,1 0-1,-1 0 0,0 0 0,0 0 0,0-1 1,0 1-1,-1-1 0,1 0 0,0 0 0,2-2 0,21-20 388,38-42 0,16-16-529,-62 65-28,16-11-284,-34 27 302,0 13-213,-3-3 336,0-1 0,0 1 1,-6 10-1,6-14 14,0 0 0,1 0 0,0 0 0,0 0 0,0 0 0,0 0 0,1 0 0,0 1 0,0-1 0,1 0 0,-1 1 0,1-1 0,1 9 0,-1-13-13,0 1 1,1-1 0,-1 0-1,1 0 1,-1 1 0,1-1-1,0 0 1,-1 0 0,1 0 0,0 0-1,0 0 1,0 0 0,-1 0-1,1 0 1,0 0 0,0-1-1,0 1 1,1 0 0,-1-1-1,0 1 1,0 0 0,0-1-1,0 1 1,1-1 0,-1 0-1,0 1 1,0-1 0,2 0-1,4 1 23,0-1-1,0 0 1,-1-1-1,10-1 0,-5 1-120,58-9-117,74-22 1,-110 24 204,-1-1 1,0-2 0,49-23-1,-64 27 54,-15 6-22,1 0 1,-1 0-1,0 0 0,0 0 1,0 0-1,1-1 1,1-1-1,-3 0-201,-5 4 19,-6 2-92,-153 89-549,159-90 800,-3 2-22,0 0 0,0 1-1,1-1 1,0 1 0,0 0 0,0 1-1,0-1 1,1 1 0,-7 11 0,12-17 17,-1 1 0,1 0-1,0 0 1,-1-1 0,1 1 0,0 0 0,0 0 0,-1 0 0,1 0 0,0-1 0,0 1 0,0 0 0,0 0-1,0 0 1,0 0 0,1 0 0,-1-1 0,0 1 0,0 0 0,1 0 0,-1 0 0,0-1 0,1 1-1,-1 0 1,1 0 0,-1-1 0,1 1 0,-1 0 0,1-1 0,-1 1 0,1-1 0,0 1 0,-1-1 0,1 1-1,0-1 1,-1 1 0,1-1 0,0 0 0,0 1 0,0-1 0,-1 0 0,1 1 0,0-1 0,0 0-1,0 0 1,0 0 0,-1 0 0,1 0 0,0 0 0,0 0 0,0 0 0,0 0 0,-1 0 0,1-1-1,1 1 1,16-6 18,-1 0-1,0-1 0,0-1 1,-1-1-1,0 0 0,0-1 1,-1-1-1,0 0 0,19-20 1,-11 8 34,-2 0-1,0-2 1,-2-1 0,27-47 0,-31 45-95,-2 0 0,-1-1 0,12-49 1,14-94-375,-22 90 382,-13 71-74,-1-1-1,-1 0 1,0 1-1,0-1 0,-2 0 1,-1-15-1,2 26 73,0 0 0,0 0 0,0 1 0,0-1 0,0 0 0,0 1 0,0-1-1,-1 0 1,1 0 0,0 1 0,-1-1 0,1 0 0,0 1 0,-1-1 0,1 1 0,-1-1 0,1 0 0,-1 1 0,1-1-1,-1 1 1,1-1 0,-1 1 0,0 0 0,1-1 0,-1 1 0,0-1 0,0 1-1,0 0-1,0 0 1,0 0 0,0 1-1,0-1 1,0 0 0,0 0-1,0 1 1,0-1 0,0 0-1,0 1 1,0-1-1,0 1 1,0 0 0,1-1-1,-2 2 1,-3 2-1,1 0 0,0 0 0,1 1-1,-1-1 1,1 1 0,-3 5 0,-2 7 46,1 0 0,0 0 1,-3 20-1,-10 57 209,16-73-172,-25 244 798,28-239-685,2 0-1,1 1 1,9 42 0,-9-62-107,0 0 0,1 0 0,0 0 1,0 0-1,0-1 0,1 1 0,0-1 1,0 0-1,1 0 0,6 7 0,-9-12-19,0 1-1,0-1 1,0 0-1,0 1 1,0-1-1,1 0 1,-1 0-1,0 0 1,0-1-1,1 1 1,-1-1-1,1 1 1,2-1-1,37 0 247,-24 0-341,-7-1 108,0-1-1,0 0 0,-1 0 0,1-1 1,17-7-1,-7 2-73,18-5-71,69-25 105,-93 31-88,-2-1 0,1-1 1,-1 0-1,0-1 0,-1 0 0,16-16 1,-22 20 77,4-4-71,-1-1 0,0 0 0,-1 0-1,0-1 1,-1 0 0,7-15 0,30-81-551,22-104-669,-14 39 875,-46 154 416,6-29 0,-11 40 22,0 0 0,0 0 0,-1 0 0,0 0 1,0 0-1,-3-11 0,3 18-29,0 1-1,0-1 1,0 1-1,0-1 1,0 1-1,0-1 1,-1 0-1,1 1 1,0-1-1,0 1 1,0 0-1,-1-1 1,1 1-1,0-1 1,-1 1-1,1-1 1,0 1-1,-1 0 1,1-1-1,-1 1 1,1 0-1,-1-1 1,1 1-1,0 0 1,-1-1-1,1 1 1,-2 0-1,1 0-4,0 0 0,1 0-1,-1 0 1,0 0 0,0 0-1,0 1 1,0-1 0,0 0-1,0 1 1,1-1 0,-1 0-1,0 1 1,0-1 0,-1 2-1,-2 1 9,0 0 0,1 1 0,-1-1-1,-4 7 1,-8 14 246,0 1-1,2 0 0,1 0 1,-15 41-1,15-24-5,1 0 0,-8 53 0,-13 181 270,32-257-373,2-1 0,0 0-1,1 1 1,0-1-1,2 0 1,10 32-1,-14-49-107,1 1 0,-1-1 0,1 1 0,0-1 0,0 1 0,-1-1 0,1 1-1,0-1 1,0 0 0,0 0 0,0 1 0,1-1 0,-1 0 0,0 0 0,0 0-1,1 0 1,-1 0 0,0 0 0,3 0 0,-2 0 2,0-1-1,1 1 1,-1-1 0,0 0-1,1 1 1,-1-1 0,0-1 0,0 1-1,1 0 1,-1 0 0,0-1-1,3 0 1,4-3 22,0 1-1,-1-1 1,1-1-1,-1 1 1,10-9-1,14-11-48,-17 12 0,0 1 0,29-16 0,-19 14-44,-19 9-2,0 1 0,0-1 0,0 1 0,1 1 0,-1-1 0,1 1 0,0 0 0,11-1 0,-17 3 46,-1 0 1,0 0 0,1 0 0,-1 1 0,0-1-1,1 0 1,-1 0 0,0 0 0,1 1-1,-1-1 1,0 0 0,0 0 0,1 1 0,-1-1-1,0 0 1,0 1 0,0-1 0,1 0-1,-1 1 1,0-1 0,0 0 0,0 1-1,0-1 1,0 0 0,0 1 0,0-1 0,0 1-1,0-1 1,0 0 0,0 1 0,0 11 92,-3 0 18,-1 0 1,-1 0-1,-6 13 0,-8 23 276,5-14 242,13-27-575,2-6-45,-1-1 1,1 0 0,-1 0 0,1 1-1,0-1 1,-1 0 0,1 0-1,-1 0 1,1 0 0,-1 0 0,1 0-1,0 0 1,-1 0 0,1 0 0,-1 0-1,1-1 1,0 1 0,-1 0-9,15-4-31,0-1 1,0-1 0,-1-1 0,23-12 0,23-12-177,-20 14 20,-17 6 71,35-11 0,-28 11-317,-30 11 429,1 0 1,-1 0-1,0 0 1,1-1-1,-1 1 1,0 0 0,1 0-1,-1 0 1,0 0-1,1 0 1,-1 0-1,0 1 1,1-1-1,-1 0 1,0 0 0,0 0-1,1 0 1,-1 0-1,0 0 1,1 0-1,-1 1 1,0-1-1,1 0 1,-1 1 0,0-1-1,0 1 1,0-1 0,1 1-1,-1-1 1,0 1-1,0-1 1,0 1 0,0-1-1,0 1 1,0-1 0,0 1-1,0-1 1,0 1 0,0-1-1,0 1 1,-1-1-1,1 0 1,0 1 0,0-1-1,0 1 1,-1-1 0,1 1-1,-9 12-16,6-9 20,-39 51 56,-21 29-92,-16 44 286,-49 70 127,97-152-264,21-30 28,-1 0 1,0-1 0,-1-1-1,-17 16 1,26-27-87,1-1 0,-1 0 0,0 0 1,0-1-1,0 1 0,0-1 0,-1 1 0,1-1 1,-5 1-1,7-2-56,0 1 0,0-1 0,1 0 0,-1 0 0,0 0-1,0 0 1,0 0 0,0 0 0,0 0 0,0-1 0,0 1 0,1 0 0,-1 0 0,0-1 0,0 1 0,0 0 0,1-1 0,-1 1 0,0-1 0,0 1 0,1-1 0,-1 1 0,0-1 0,1 0 0,-1 1-1,1-1 1,-1 0 0,1 0 0,-1 1 0,1-1 0,-1 0 0,1 0 0,0 1 0,-1-1 0,1 0 0,0 0 0,0 0 0,0 0 0,0 0 0,-1 0 0,2-1 0,-2-13-139,0 1 0,2-1 1,0 0-1,1 1 0,0-1 1,1 1-1,1 0 0,0 0 1,1 0-1,0 0 0,1 1 1,1 0-1,0 0 0,9-12 1,-11 18-140,0 1 0,0 0 0,1 0 0,0 0-1,0 0 1,1 1 0,-1 0 0,12-6 0,-11 7-387,0 0 0,1 1-1,0 0 1,0 0 0,0 1-1,0 0 1,0 0 0,11-1-1,-19 3 586,17 1-2750,-16-1 2743,-1 0 0,0 0-1,1 0 1,-1 0-1,0 0 1,0 0 0,1 1-1,-1-1 1,0 0 0,1 0-1,-1 0 1,0 1-1,0-1 1,1 0 0,-1 0-1,0 1 1,0-1 0,0 0-1,1 0 1,-1 1-1,0-1 1,0 0 0,0 1-1,0-1 1,0 0-1,0 1 1,0-1 0,0 0-1,1 1 1,-1-1 0,0 0-1,0 1 1,0-1-1,-1 0 1,1 1 0,0-1-1,0 0 1,0 0 0,0 1-1,-5 9-3389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4:22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3072,'0'-2'258,"-1"0"-1,1 1 1,0-1 0,1 0 0,-1 0 0,0 1-1,0-1 1,1 0 0,-1 1 0,1-1 0,-1 0-1,1 1 1,2-4 0,-2 4-109,0 0 1,1 0-1,-1 0 1,1 0-1,-1 1 0,1-1 1,-1 0-1,1 1 1,0-1-1,-1 1 1,1 0-1,0-1 0,-1 1 1,1 0-1,2 0 1,232-2 1324,-165 4-1263,-38-1-105,142-1 722,-128-2-1975,82-15 0,-44-2-3674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3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72 9792,'-39'-56'3648,"30"56"-2848,9-3-224,4-1-1632,1-1 448,6 2-672,6 3 736,13 3-4352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36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80 688 1888,'3'-8'714,"-3"8"-645,1-1 0,-1 1 0,0-1 0,0 1 0,0-1 0,0 1 0,0-1 0,24-24 11123,-52 86-9554,10-30-1064,-17 36 185,27-50-568,5-13-129,1 1 1,-1 0 0,1-1 0,0 1 0,1 0 0,-1 0 0,1 1-1,0-1 1,0 0 0,1 0 0,-1 0 0,2 11 0,-1-16-49,0 1 0,0-1 0,0 1 1,0-1-1,1 1 0,-1 0 0,0-1 0,0 1 1,1-1-1,-1 1 0,0-1 0,1 1 1,-1-1-1,1 1 0,-1-1 0,1 0 0,-1 1 1,1-1-1,-1 0 0,1 1 0,-1-1 0,1 0 1,-1 1-1,1-1 0,-1 0 0,1 0 0,0 0 1,-1 0-1,1 1 0,-1-1 0,1 0 1,0 0-1,-1 0 0,1 0 0,-1 0 0,1-1 1,0 1-1,-1 0 0,1 0 0,0-1 0,26-9 337,-26 10-340,25-14-21,-1-1 0,-1-1 0,0-1 0,-1-1 0,-1 0 0,31-35 0,-52 52-3,0 0-1,-1 1 0,1-1 0,0 0 0,0 0 1,0 1-1,0-1 0,0 0 0,0 1 0,0-1 1,0 1-1,2-1 0,-2 4-236,-6 6-3,4-6 229,-1 0 0,1-1 0,-1 1 1,1 0-1,0 0 0,0 0 0,0 0 1,0 0-1,1 0 0,-1 0 0,1 0 0,0 0 1,0 0-1,0 0 0,0 0 0,1 0 1,-1 0-1,1 0 0,0 0 0,-1 0 1,1 0-1,1 0 0,-1 0 0,0 0 0,1-1 1,2 4-1,-2-2 81,1-1 1,-1 0-1,1 0 1,0 0-1,0-1 0,0 1 1,0-1-1,1 1 1,-1-1-1,0 0 1,1-1-1,0 1 0,-1 0 1,1-1-1,0 0 1,0 0-1,0 0 1,0 0-1,7-1 0,0 0 62,1 0-1,-1-1 0,1-1 0,-1 0 0,16-5 0,-22 6-81,1-1 0,-1-1-1,0 1 1,1-1-1,-1 0 1,0-1-1,-1 1 1,1-1-1,-1 0 1,1 0-1,-1 0 1,5-7-1,-5 5-12,1-1 0,-1 1 0,-1-1 0,1 0-1,-1-1 1,0 1 0,3-12 0,-6 14-38,1 1 1,0-1-1,-1 0 0,0 0 1,0 1-1,0-1 1,-1 0-1,1 0 0,-1 1 1,0-1-1,-1 0 1,1 1-1,-4-9 0,4 13-9,1 0 0,0 0 0,0-1-1,-1 1 1,1 0 0,0 0 0,0-1 0,0 1-1,-1 0 1,1-1 0,0 1 0,0 0-1,0-1 1,0 1 0,0-1 0,0 1 0,0 0-1,0-1 1,0 1 0,0 0 0,0-1-1,0 1 1,0 0 0,0-1 0,0 1 0,0 0-1,0-1 1,0 1 0,1 0 0,-1-1-1,0 1 1,0 0 0,0-1 0,0 1 0,1 0-1,-1-1 1,0 1 0,0 0 0,1 0-1,-1 0 1,1-1 0,1 1-32,-1-1 0,1 1-1,0 0 1,0 0 0,0 0 0,-1 0 0,1 0 0,2 1-1,10 2 30,14 1 21,49 2-1,-47-5 69,-13 0-5,1-1-1,-1-1 1,28-5-1,-22 4 65,-20 2-89,0 0 0,0 0-1,1-1 1,-1 1 0,0-1 0,0 0 0,7-2-1,-10 3-13,0 0 0,0 0-1,0 0 1,0 0 0,0 0-1,0 0 1,0 0 0,1-1 0,-1 1-1,0 0 1,0 0 0,0 0-1,0 0 1,0 0 0,1 0-1,-1 0 1,0 0 0,0 0-1,0 0 1,0 0 0,0 0-1,1 0 1,-1 0 0,0 0-1,0 0 1,0 0 0,0 0-1,0 0 1,1 0 0,-1 0-1,0 0 1,0 0 0,0 1-1,0-1 1,0 0 0,1 0 0,-1 0-1,0 0 1,0 7 90,-4 8-241,4-15 173,-12 34 104,-9 31-189,18-52 91,-2 24 0,5-32-36,0-1-1,0 1 0,0 0 1,1 0-1,0-1 0,0 1 0,0 0 1,2 4-1,-2-8 0,-1-1-1,0 1 0,1-1 1,-1 0-1,1 1 1,-1-1-1,1 1 1,-1-1-1,1 0 1,-1 1-1,1-1 1,-1 0-1,1 0 0,-1 0 1,1 1-1,0-1 1,-1 0-1,1 0 1,-1 0-1,1 0 1,0 0-1,-1 0 1,1 0-1,-1 0 0,1 0 1,0-1-1,17-2 290,-16 2-240,17-5-22,0-2-1,0 0 1,-1-1-1,26-18 0,-10 8 49,-3 0-87,0-2-1,-2-1 1,0-1 0,-1-1 0,-2-1-1,43-54 1,-13 7-113,-4-2 0,-3-3-1,-3-1 1,44-106 0,-85 173 34,-1 0-1,0 0 0,-1 0 1,0 0-1,-1 0 1,2-23-1,-5 28-373,-3 8 146,-5 13 76,-18 42-121,-28 90 1,-4 61 389,1-2 230,47-171-199,-48 138 122,58-170-171,-13 40 320,13-41-288,1 0-1,-1 1 1,1-1 0,0 0-1,-1 0 1,1 0-1,0 1 1,0-1 0,1 0-1,-1 0 1,0 1 0,1-1-1,-1 0 1,1 0-1,0 0 1,1 3 0,-1-4-28,0-1 1,0 0-1,0 0 1,-1 0-1,1 0 1,0 0-1,0 0 1,0 0 0,-1 0-1,1-1 1,0 1-1,0 0 1,0 0-1,-1-1 1,1 1-1,1-1 1,-1 0 26,10-3-12,-1-1 0,0-1 0,-1 0 0,1 0 0,-1-1 0,0 0 0,-1-1 1,0 0-1,0 0 0,0-1 0,-1 0 0,7-11 0,2-6-79,-1 0 0,-2-1 0,15-40 0,-1-5 16,46-84-1,-19 68 62,81-103 1,-123 175 0,2-5 82,-1 0 1,-1 0 0,13-34-1,-32 62-399,-5 7 290,-16 23 172,-29 51 0,46-66-81,0 0-1,1 0 0,2 1 1,-8 30-1,-36 210-6,18-80 33,6-48-57,23-113 4,4-15 27,-1 0 1,1 0-1,0 9 1,2-17-76,0-1 0,0 1 1,0-1-1,0 1 0,0-1 1,0 1-1,0 0 0,1 0 1,1-2-1,3-2-54,12-14-85,1 1-1,1 1 1,1 0 0,0 2 0,1 1 0,1 0 0,0 2 0,1 0-1,41-13 1,-54 22 77,1 0 0,0 1 0,1 0 0,-1 1 0,19 0-1,-25 2 35,0-1 0,-1 1 0,1 0 0,0 0 0,0 1 0,0 0 0,-1 0-1,1 0 1,-1 1 0,0 0 0,1 0 0,-1 0 0,5 5 0,2 4 122,0 1 1,19 26 0,-22-27-70,1 1 0,0-2 1,14 14-1,-22-24-354,20 1-7035,-20-2 6889,-1-1-1,0 1 1,1-1-1,-1 0 1,0 1-1,1-1 1,-1 0-1,0 0 1,0 0-1,0 0 1,0 0 0,0 0-1,0 0 1,1-2-1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37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88 8640,'-14'-30'3904,"18"21"-3392,15 6 512,19-1-672,18-4 1472,25-1-1025,4 0 129,-4 0-544,-1 6-320,9-1-64,-3 4-352,0 0 192,-16 7-2847,-7 2 1663,-13 0-4064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37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55 9568,'-28'-30'3520,"23"30"-2720,5-7-256,9 2-1472,5 1 384,1-4-2464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55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161 654 3136,'0'-2'141,"0"1"0,0-1 1,1 1-1,-1-1 0,0 1 0,1-1 1,-1 1-1,1-1 0,0 1 0,1-3 1,0 0 139,-2 3-79,1 1 1,-1-1 0,0 1 0,0-1-1,0 1 1,1-1 0,-1 0 0,0 1 0,0-1-1,0 1 1,0-1 0,0 1 0,0-1 0,0 0-1,0 1 1,0-1 0,0 1 0,-1-1-1,1 1 1,0-2 0,-1 2-152,1 0-1,0 0 1,0 0 0,0 0 0,-1-1-1,1 1 1,0 0 0,0 0 0,0 0-1,-1 0 1,1 0 0,0 0-1,0 0 1,-1 0 0,1 0 0,0 0-1,0 0 1,0 0 0,-1 0-1,1 0 1,0 0 0,0 0 0,-1 0-1,1 0 1,0 0 0,0 1-1,0-1 1,-1 0 0,1 0 0,0 0-1,0 0 1,0 0 0,-1 0-1,1 1 1,0-1 0,0 0 0,0 0-1,0 0 1,0 1 0,0-1 0,-1 0-1,1 0 1,0 0 0,0 1-1,0-1 1,0 0 0,0 0 0,0 0-1,0 1 1,-22 44 840,5-7-470,-34 66 374,22-53-227,22-40-364,0 0 0,1 0 0,0 1 0,1-1 0,-5 17 0,10-28-183,0 0 0,0 1 0,-1-1 0,1 1 0,0-1 0,0 0 0,0 1 1,0-1-1,0 0 0,0 1 0,0-1 0,0 1 0,0-1 0,0 0 1,0 1-1,1-1 0,-1 1 0,0-1 0,0 0 0,0 1 0,0-1 1,1 0-1,-1 1 0,0-1 0,0 0 0,1 1 0,-1-1 0,1 1 1,-1-1 10,1 0 1,0 1-1,0-1 1,0 0-1,-1 0 1,1 0-1,0 0 1,0 0-1,0 0 1,0 0 0,-1 0-1,3 0 1,1-1 57,1 0 0,-1 0 1,0 0-1,6-4 0,4-3-121,0 0 0,0-1-1,-1-1 1,-1 0-1,0-1 1,0 0 0,-1 0-1,19-27 1,-7 14-290,-14 16-25,-8 32-496,-3 13 649,1-27 293,1-1 1,-1 1 0,2-1 0,-1 1 0,1 0-1,1-1 1,3 16 0,8 8 651,-12-33-724,-1 0 1,0 0 0,1 1-1,-1-1 1,1 0-1,-1 0 1,0 0 0,1 1-1,-1-1 1,0 0-1,1 0 1,-1 0 0,1 0-1,-1 0 1,0 0 0,1 0-1,-1 0 1,1 0-1,-1 0 1,0 0 0,1 0-1,-1 0 1,1 0-1,-1-1 1,1 1 0,9-4 208,0-2-280,-1 0 0,0 0 0,0-1-1,-1 0 1,0 0 0,0-1 0,7-9 0,-2 1-148,-2 0 0,20-35 1,-27 44 203,-1-1-1,-1 1 1,0-1 0,3-11-1,2-12-416,-4 27-107,-2 8-243,1 9 680,0-10 107,-1 0 0,1 0 1,-1 0-1,1 0 0,0-1 0,1 1 1,-1 0-1,0-1 0,1 0 1,-1 1-1,1-1 0,0 0 0,0 0 1,-1 0-1,1-1 0,1 1 0,-1-1 1,0 0-1,0 0 0,0 0 1,5 1-1,7 1 111,0-1 0,0-1 0,21 0 0,-35-1-140,12 0 48,0-1 0,0 0 0,0-1-1,0-1 1,0 0 0,0 0 0,-1-1 0,1-1 0,14-7 0,-21 8-36,1 0 1,-1 0-1,0 0 1,0-1-1,0 0 1,-1 0-1,0 0 1,0 0-1,0-1 1,-1 0-1,0 0 1,0-1-1,0 1 1,-1-1-1,0 1 1,0-1-1,3-15 1,-4 14-73,0-1 0,-1 1 1,-1-1-1,1 0 0,-1 0 1,-1 1-1,0-1 0,0 0 1,0 1-1,-1-1 0,-1 1 1,1-1-1,-1 1 1,-1 0-1,-7-13 0,10 20 36,1 0-1,-1 0 1,0 0 0,0 1-1,0-1 1,0 0-1,0 1 1,0-1 0,0 1-1,0-1 1,0 1 0,0 0-1,0-1 1,0 1-1,0 0 1,0 0 0,0-1-1,0 1 1,-1 0-1,1 0 1,0 0 0,0 1-1,0-1 1,0 0 0,0 0-1,0 0 1,0 1-1,0-1 1,-1 1 0,1-1-1,-1 2 1,-3 0-53,-1 1-1,2 1 1,-1-1 0,-6 6 0,5-3 74,0 0 0,1 0 1,0 0-1,0 1 1,1 0-1,0 0 1,0 0-1,0 0 1,-4 15-1,4-9 38,1 0-1,0 0 1,1 0-1,1 0 0,-1 16 1,3-19 38,-1-1-1,2 0 1,0 1 0,0-1 0,0 0 0,1 0-1,1 0 1,-1-1 0,1 1 0,1-1-1,0 0 1,0 0 0,0-1 0,1 1 0,13 12-1,-11-12 5,0-1 0,1 0 0,0 0 0,0-1 0,0 0 0,1-1 0,0 0 0,0 0 0,0-1 0,1 0 0,-1-1 0,1 0 0,13 1 0,-18-4-28,1 0 0,0 0-1,-1-1 1,1 0-1,-1 0 1,1 0 0,-1-1-1,0 0 1,0-1-1,0 1 1,0-1 0,0 0-1,0 0 1,-1-1-1,8-6 1,6-6-104,0-1 0,26-32 0,-44 48 45,51-63 75,-44 53-210,0-1 1,-1 1-1,-1-1 0,6-15 0,-30 98-1107,13-54 1312,0-1-1,1 0 1,-2 23-1,6-34-22,-1 0-1,1 0 0,0 0 1,1 1-1,-1-1 0,1 0 1,0 0-1,0 0 0,1 0 1,-1 0-1,1 0 0,0 0 1,1-1-1,5 9 0,-6-10-1,0-1 0,1 1 1,0-1-1,-1 0 0,1 0 0,0 0 0,0 0 0,0-1 0,0 1 1,1-1-1,-1 0 0,0 0 0,1 0 0,-1 0 0,0 0 0,1-1 1,5 0-1,7 1 76,0-2 0,25-3 0,-32 2-120,29-3-161,0-3-1,0-1 0,-1-1 0,0-2 0,-1-2 0,51-28 0,-58 24 252,-2-1-1,43-39 1,-55 45-163,-14 12 77,7-6-7,0-1 1,8-9-1,-14 16-11,-1-1 0,0 0 0,1 0 0,-1 0 0,0 0 0,0 0 0,0 0 0,0 0 0,0 0 0,0 0 1,-1 0-1,1-1 0,-1 1 0,0 0 0,0 0 0,0-5 0,1 7 10,-1-1-1,0 1 1,0 0 0,0-1 0,0 1-1,-1 0 1,1 0 0,0-1 0,0 1 0,0 0-1,0-1 1,0 1 0,0 0 0,0 0-1,0-1 1,-1 1 0,1 0 0,0 0 0,0-1-1,0 1 1,-1 0 0,1 0 0,0 0-1,0-1 1,-1 1 0,1 0 0,0 0 0,0 0-1,-1 0 1,1 0 0,0 0 0,0-1-1,-1 1 1,1 0 0,0 0 0,-1 0 0,1 0-1,0 0 1,0 0 0,-1 0 0,1 0-1,0 0 1,-1 0 0,1 0 0,0 1 0,0-1-1,-1 0 1,1 0 0,0 0 0,-1 0-1,1 0 1,0 0 0,0 1 0,-1-1-1,1 0 1,0 0 0,0 0 0,-1 1 0,-17 17-139,11-10 56,-28 26 49,1 2 1,2 1-1,-40 61 0,69-93 32,1 0 1,-1 0-1,1 0 0,0 0 0,1 0 0,-2 6 0,3-9 30,-1-1 0,1 1 0,0-1 0,0 1 0,0-1 0,0 1 0,0-1-1,0 0 1,1 1 0,-1-1 0,0 1 0,2 1 0,-2-2 5,1 0 0,-1-1 1,1 1-1,-1-1 1,1 1-1,-1 0 0,1-1 1,0 1-1,-1-1 0,1 0 1,0 1-1,-1-1 0,1 1 1,0-1-1,0 0 1,0 0-1,-1 1 0,1-1 1,0 0-1,0 0 0,0 0 1,-1 0-1,1 0 0,1 0 1,0 0 10,1-1 0,0 1-1,-1-1 1,1 0 0,-1 1 0,0-1 0,1 0 0,-1-1 0,0 1 0,1 0-1,-1-1 1,0 1 0,0-1 0,0 0 0,0 1 0,1-3 0,5-5 41,-1-1 0,8-10 0,-14 18-81,23-39-1,-18 28-197,1 1 1,17-22-1,-24 34 190,0 0 0,0 0 0,0-1-1,0 1 1,0 0 0,0 0-1,0 0 1,0 0 0,0 0-1,0 0 1,0 0 0,0 0-1,0 0 1,0 0 0,0 0-1,0-1 1,0 1 0,1 0-1,-1 0 1,0 0 0,0 0 0,0 0-1,0 0 1,0 0 0,0 0-1,0 0 1,0 0 0,0 0-1,0 0 1,0 0 0,1 0-1,-1 0 1,0 0 0,0 0-1,0 0 1,0 0 0,0 0-1,0 0 1,0 0 0,0 0 0,0 0-1,0 0 1,1 0 0,-1 0-1,0 0 1,0 0 0,0 0-1,0 0 1,0 0 0,0 0-1,0 0 1,0 0 0,0 0-1,0 1 1,0-1 0,0 0-1,0 0 1,0 0 0,0 0 0,1 0-1,-1 0 1,0 0 0,0 9-246,-4 13 214,4-22 30,-9 38 89,-22 56 0,-22 35 215,38-93-331,-4 7 172,-1 0 0,-3-1 0,-1-2 0,-32 43 0,48-74 80,0 0 0,-10 10 0,15-17-110,-1 1 0,1 0 1,0-1-1,-1 0 0,0 0 0,1 0 1,-1 0-1,0-1 0,-7 3 0,10-4-109,0 0-1,0 0 0,1 1 0,-1-1 0,0 0 0,0 0 0,0 0 0,0 0 0,0-1 1,1 1-1,-1 0 0,0 0 0,0 0 0,0-1 0,0 1 0,1 0 0,-1-1 1,0 1-1,0-1 0,1 1 0,-1-1 0,-1 0 0,1-1-29,0 1-1,1 0 1,-1-1-1,0 1 1,0 0-1,1-1 1,-1 1-1,1-1 1,0 1-1,-1-1 1,1-2-1,-1-5-181,2 1 0,-1-1 0,3-14 0,-2 17 169,1-7-20,1-1 1,0 1-1,1 0 0,1 0 1,0 1-1,1-1 0,0 1 0,15-21 1,-10 18 30,0 1 1,1 1 0,1 0-1,1 0 1,0 2 0,17-13-1,168-105-92,-195 127 128,75-46 42,34-21 250,-93 54-273,-1 0-1,0-1 1,25-28-1,9-22-113,49-82 1,-27 36-59,-46 68 161,-2-1 1,-3-2 0,-1 0-1,-2-2 1,26-92-1,-37 112 47,-7 19 12,0 1-1,4-19 1,-7 21-122,-2 8-14,-4 14-16,-58 204 672,38-135-503,-11 37 43,-39 133 716,65-221-619,7-25-54,1 0 0,1 1 1,-1 0-1,1 0 0,-1 16 1,3-24-153,0-1 1,0 1-1,0-1 0,0 1 1,0 0-1,0-1 0,0 1 1,0-1-1,0 1 1,0 0-1,0-1 0,1 1 1,-1-1-1,0 1 1,0-1-1,1 1 0,-1-1 1,0 1-1,1-1 1,-1 1-1,1-1 0,-1 1 1,1-1-1,-1 0 0,0 1 1,1-1-1,0 0 1,0 1-1,0-1-14,0 1 1,1-1-1,-1 0 0,0 0 1,0 0-1,1 0 0,-1-1 1,0 1-1,0 0 0,0 0 1,1-1-1,-1 1 0,1-1 0,3-2-74,1 1-1,-1-1 1,-1 0-1,1 0 1,5-5-1,35-42-270,-35 38 187,1-1 1,0 1-1,20-15 0,-30 26 118,0 0 0,0 0 1,0 0-1,0 0 0,1 1 0,-1-1 1,0 1-1,0-1 0,1 1 0,-1-1 1,0 1-1,1-1 0,-1 1 0,1 0 1,-1 0-1,1 0 0,-1 0 0,3 0 1,-3 1 23,1-1 0,-1 1 1,0 0-1,0-1 0,0 1 1,0 0-1,0 0 0,0-1 1,0 1-1,0 0 1,0 0-1,0 0 0,0 0 1,-1 0-1,1 1 0,1 1 1,1 5 52,0 0 0,-1 0 0,1 1 0,1 16 0,-2-14 30,2 31 205,2 7 640,-5-44-831,0-1 0,0 0-1,1 0 1,-1 0-1,1 0 1,0 0 0,0 0-1,4 6 1,-5-9-34,1 0 1,-1 0 0,0 0-1,1 0 1,-1-1-1,1 1 1,0 0 0,-1-1-1,1 1 1,0-1-1,-1 1 1,1-1-1,0 0 1,-1 1 0,1-1-1,0 0 1,-1 0-1,1-1 1,0 1 0,0 0-1,-1 0 1,1-1-1,0 1 1,-1-1 0,4-1-1,5-2 149,0 0 1,17-10-1,-7 1-117,0-1-1,-1-1 1,0-1 0,-1 0 0,-1-2-1,17-21 1,82-123 110,-103 142-179,108-159-99,-108 160 52,-1-1 1,-1 0 0,-1 0-1,0-1 1,7-27 0,-8 28-411,-5 15 93,-6 13-378,-10 25 688,4-13 184,2 0 1,-6 29-1,0 30 219,-1 82-1,12-114-288,2 0 1,2 0-1,10 51 0,-10-86-119,8 39-579,-10-45-594,1-1-1,0 1 1,0-1 0,0 0-1,1 0 1,3 6 0,-12-33-5833,-6-9 4192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56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1382 300 10048,'-23'-42'3712,"18"42"-2880,14 3-224,5-3-832,5 0 0,25 0 928,6 5-352,8 2 96,-6 7-288,-1-1-1504,-7-1 736,-7 0-2752,-4 0 1888,-9 6-3968</inkml:trace>
  <inkml:trace contextRef="#ctx0" brushRef="#br0" timeOffset="1">109 43 6560,'-89'-42'2432,"75"45"-1888,9 2-160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0:57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118 437 3072,'-6'3'6211,"-21"20"-4625,18-12-1344,0 0 0,1 0 0,0 0 1,0 1-1,2 0 0,-1 1 0,1 0 0,-6 22 0,9-24-191,0 0-1,1 0 0,0 0 1,1 0-1,1 0 1,-1 1-1,2-1 0,0 0 1,0 0-1,1 0 1,4 14-1,-5-22-5,0 0-1,0 0 1,0 0-1,1 0 1,-1 0 0,1 0-1,0 0 1,0 0-1,0-1 1,1 1 0,-1-1-1,0 0 1,1 0-1,0 1 1,3 1 0,-2-2 17,1 0 1,-1 0 0,1 0 0,-1-1-1,1 1 1,0-1 0,0 0 0,-1-1 0,10 1-1,-4-1 77,0-1 0,0 0 0,0 0 0,-1-1 0,1-1 0,0 0 0,-1 0 0,1 0 0,15-9 0,-19 8-117,0 0 1,0 1 0,0-2 0,0 1 0,-1-1 0,1 0 0,-1 0-1,0 0 1,-1-1 0,1 0 0,-1 1 0,0-2 0,-1 1-1,0 0 1,0-1 0,0 0 0,0 1 0,-1-1 0,0 0 0,0-9-1,0 3-55,-1 1 0,-1-1 0,0 1 0,0-1 0,-1 1 0,-1 0 0,0-1 0,-1 1-1,0 0 1,-7-15 0,7 20-16,0 1-1,-1-1 0,0 1 0,0 0 1,0 0-1,-1 0 0,1 0 0,-8-6 1,7 9-31,1 0 0,0 0 0,-1 0 0,1 0 0,-1 1 0,0 0 0,0 0 0,0 0 1,0 0-1,0 1 0,0 0 0,-8-1 0,10 2 22,0 0 0,0 0 0,0 0-1,-1 0 1,1 1 0,0-1 0,0 1 0,-5 2 0,7-3 42,1 0 0,-1 1 0,0-1 0,1 1 0,-1-1 1,0 0-1,1 1 0,-1-1 0,0 1 0,1 0 0,-1-1 0,1 1 1,-1-1-1,1 1 0,-1 0 0,1-1 0,-1 1 0,1 0 0,0 0 1,0-1-1,-1 1 0,1 0 0,0 0 0,0-1 0,0 1 0,0 0 1,-1 0-1,1 0 0,1-1 0,-1 1 0,0 0 0,0 0 0,0 0 1,0-1-1,0 1 0,1 0 0,-1 0 0,0-1 0,1 1 0,0 1 1,0 1 30,1-1 1,0 0-1,0 1 1,-1-1-1,1 0 1,1 0-1,-1 0 1,0 0-1,0-1 1,1 1-1,-1 0 1,1-1-1,-1 0 1,1 0-1,0 0 1,0 0-1,-1 0 1,1 0 0,0-1-1,0 1 1,0-1-1,0 0 1,0 0-1,4 0 1,1 0 80,0-1 0,0 0 0,0-1 0,0 1 0,0-1 1,-1-1-1,15-6 0,0-3 49,-1-2 1,-1 0-1,0-1 0,-1-1 1,0-1-1,-1 0 0,-1-2 1,-1 0-1,-1 0 0,-1-2 0,20-34 1,55-138-749,-88 191 594,7-12-730,-8 14 730,0 0 0,0 0 0,0 0 0,0-1 1,0 1-1,0 0 0,0 0 0,0 0 0,0 0 0,0 0 1,0 0-1,1 0 0,-1 0 0,0 0 0,0 0 1,0 0-1,0 0 0,0 0 0,0 0 0,0 0 0,0 0 1,0 0-1,0 0 0,1 0 0,-1 0 0,0 0 0,0 1 1,0-1-1,0 0 0,0 0 0,0 0 0,0 0 1,0 0-1,0 0 0,0 0 0,0 0 0,0 0 0,0 0 1,0 0-1,1 0 0,-1 0 0,0 1 0,0-1 1,0 0-1,0 0 0,0 0 0,0 0 0,0 0 0,2 12-148,4 113-87,-12 142 0,3-204 204,-14 124 273,10-144 169,-2-1 0,-19 56 1,27-97-388,-10 25 547,11-25-516,-1 0-1,1 0 1,0 0 0,-1 0-1,0 0 1,1 0 0,-1 0-1,1-1 1,-1 1-1,0 0 1,0-1 0,1 1-1,-1 0 1,0-1 0,0 1-1,0-1 1,0 1 0,0-1-1,0 1 1,-2 0-1,3-1-39,0-1 0,-1 1 0,1 0 0,-1 0 0,1 0 0,0 0 0,-1 0 0,1 0 0,0-1 0,-1 1 0,1 0 0,0 0 0,-1 0 0,1-1 0,0 1 0,-1 0-1,1 0 1,0-1 0,0 1 0,-1 0 0,1-1 0,0 1 0,0 0 0,0-1 0,-1 1 0,1-1 0,0 1 0,0 0 0,0-1 0,0 1 0,0-1 0,0 1 0,0 0-1,0-1 1,0 1 0,0-1 0,0 1 0,0 0 0,0-1 0,0 0 0,5-17-164,2 3 162,1 0 0,1 1 0,0 0 0,13-15 0,48-50 508,-60 68-452,5-5-74,0 1-1,1 0 1,0 1 0,1 1 0,26-15 0,-34 23-319,-1 1 0,1 0 0,0 1 0,0 0 1,0 0-1,0 1 0,0 0 0,1 1 0,-1 0 1,1 0-1,-1 1 0,1 0 0,-1 1 0,16 2 1,-6 2-1535,-5-2-696,26 3 1,-14-5-830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0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268 390 4064,'0'0'56,"1"0"0,-1-1 0,0 1-1,0 0 1,0 0 0,0 0 0,1 0 0,-1-1 0,0 1 0,0 0 0,0 0-1,0 0 1,0-1 0,0 1 0,0 0 0,1 0 0,-1-1 0,0 1 0,0 0 0,0 0-1,0-1 1,0 1 0,0 0 0,0 0 0,0-1 0,0 1 0,0 0 0,-1 0-1,1 0 1,0-1 0,0 1 0,0 0 0,0 0 0,0-1 0,0 1 0,0 0 0,-1 0-1,1 0 1,0 0 0,0-1 0,0 1 0,-1 0 0,-12 1 3684,-17 10-710,14-1-2620,1 0 1,0 0 0,0 2-1,1 0 1,1 0-1,0 2 1,-19 23-1,19-19-375,0 1 0,1 0 0,1 1 0,1 1-1,-14 39 1,22-54-25,0 1 0,0-1 0,1 1-1,0 0 1,1-1 0,0 1 0,0 0 0,0-1-1,0 1 1,2 6 0,-1-9 34,0-1 0,0 0 0,0 1 0,1-1-1,-1 0 1,1 0 0,0 0 0,0 0 0,0 0 0,0 0 0,0 0 0,0-1-1,1 1 1,-1-1 0,1 0 0,0 0 0,0 0 0,0 0 0,0 0 0,4 1-1,-3-1-3,-1-2-1,0 1 0,1 0 0,-1-1 0,1 1 1,-1-1-1,1 0 0,-1 0 0,1-1 0,-1 1 1,1-1-1,-1 0 0,1 0 0,-1 0 1,0 0-1,0 0 0,1-1 0,-1 1 0,0-1 1,0 0-1,0 0 0,3-3 0,1-1-75,1 0 0,-1-1 1,-1 0-1,0 0 0,0 0 0,10-17 0,0-9-63,-2 0 0,-1-1 0,-1-1-1,7-40 1,-12 48 88,-5 18-88,-1 1 0,0-1 0,0 0 0,-1-10-1,-1 13-352,-2 9 94,-3 8 59,3 3 308,0 0-1,1 1 0,0 0 1,1-1-1,1 1 1,1 18-1,2-4 145,2 1 0,8 29-1,-12-55-103,0 1 0,1-1 0,-1 0 0,1 0 0,0 0 0,0 0 0,0-1 0,1 1 0,-1-1 0,1 1 0,0-1 0,6 6 0,-7-8 0,1 1 0,-1-1 0,0 0 0,0 1 1,1-1-1,-1 0 0,1-1 0,-1 1 0,1 0 0,-1-1 0,1 1 0,-1-1 0,1 0 0,-1 0 0,1 0 0,0 0 0,-1 0 0,1-1 1,-1 1-1,1-1 0,-1 0 0,5-1 0,1-2 38,-2 1-1,1-1 1,0-1 0,-1 1 0,0-1-1,0 0 1,11-11 0,34-49-50,-32 39-22,45-60 111,79-138-1,-131 200-163,-1-1 0,-1 0 0,-1 0 0,-2-1 0,0 0 0,-2-1 0,4-43 0,-9 69 15,0-24-199,1 24 184,-1 0 1,0 0 0,0 0-1,-1 0 1,1 1 0,0-1-1,0 0 1,0 0 0,-1 0-1,1 0 1,0 0 0,-1 0-1,1 0 1,-1 1 0,1-1-1,-1 0 1,1 0 0,-1 1-1,0-1 1,1 0 0,-2 0-1,1 1 9,0 1 0,0-1 0,0 1 0,0 0-1,0-1 1,1 1 0,-1 0 0,0 0 0,0 0 0,1 0-1,-1 0 1,1-1 0,-1 1 0,0 0 0,1 0-1,0 1 1,-1-1 0,1 1 0,-6 16-123,1 0 1,-3 24-1,-2 8 393,-3 8-81,3 0 0,2 0 0,3 1 0,3 92 0,4-133 33,5 30 0,-6-42-128,0 0 1,1 0 0,0 0 0,1 0 0,-1-1 0,1 1 0,7 10-1,-10-16-46,0 1-1,1-1 1,-1 1-1,1-1 1,-1 1-1,1-1 1,-1 1-1,1-1 1,-1 1-1,1-1 0,-1 0 1,1 1-1,-1-1 1,1 0-1,0 0 1,-1 1-1,1-1 1,0 0-1,-1 0 1,1 0-1,0 0 1,-1 0-1,1 0 0,1 0 1,-1 0 5,0-1-1,0 1 1,1-1 0,-1 1 0,0-1-1,0 0 1,0 1 0,0-1 0,0 0-1,0 0 1,0 0 0,1-1 0,3-4 28,-1-1 1,1 0 0,4-10 0,-6 12-69,31-72-615,-22 48 274,17-31 1,-23 50 267,7-9-788,-13 19 859,0 0 0,0 0 0,0-1-1,0 1 1,0 0 0,1 0 0,-1 0-1,0 0 1,0 0 0,0 0 0,1 0-1,-1 0 1,0 0 0,0 0 0,0 0-1,0 0 1,1 0 0,-1 0 0,0 0 0,0 0-1,0 0 1,1 0 0,-1 0 0,0 0-1,0 0 1,0 0 0,0 0 0,1 0-1,-1 0 1,0 1 0,0-1 0,0 0-1,0 0 1,1 0 0,-1 0 0,0 1-1,6 8-256,1 10 127,10 52 10,-13-45 332,2-1 0,1 0 0,1-1 0,16 34 0,-22-55-116,0 1 0,0-1 1,0 0-1,0 0 0,1 1 0,0-2 1,-1 1-1,1 0 0,6 4 0,-8-6-36,1 0 0,-1-1 1,1 1-1,-1-1 0,1 1 0,0-1 0,-1 1 0,1-1 0,-1 0 0,1 0 0,0 0 1,-1 0-1,1 0 0,0 0 0,-1 0 0,1 0 0,0-1 0,-1 1 0,1-1 0,-1 1 1,1-1-1,-1 0 0,1 0 0,-1 1 0,2-3 0,3-1 35,0 0 0,-1-1 1,1 0-1,-1 0 0,-1 0 0,1-1 0,6-9 0,23-48 111,-26 47-156,56-96-192,-51 93-107,1 0 1,1 1-1,25-24 1,-39 41 215,0 0 1,0 0-1,0 0 1,0 0-1,0 0 1,1 0-1,-1 0 0,0 1 1,1-1-1,-1 0 1,0 1-1,1-1 1,-1 1-1,1 0 1,-1-1-1,1 1 1,2 0-1,-3 0 31,0 1 0,0-1 0,0 0 0,-1 1 0,1-1 0,0 1 0,0 0 0,0-1 0,0 1 0,0 0 0,-1-1 0,1 1 0,0 0 0,-1 0 0,1 0 0,-1 0 0,1-1 0,-1 1 0,1 0 0,-1 0 0,1 0 0,-1 0 0,0 0 0,0 0 0,1 2 0,4 21 128,-1 1 0,-1-1 0,-1 1 0,-1 0 0,-1 0 0,-1 0 0,-9 44 0,8-60-40,0-1 1,0 0-1,-1 0 0,0 0 0,0 0 0,-1 0 0,0 0 0,-8 10 0,10-16-23,1 0 1,-1 0-1,0 0 1,0 0-1,0 0 0,0 0 1,0-1-1,0 1 1,-1-1-1,1 1 1,-1-1-1,1 0 1,-1 0-1,1 0 1,-1 0-1,1-1 0,-1 1 1,0-1-1,0 1 1,1-1-1,-1 0 1,0 0-1,1 0 1,-1 0-1,0-1 0,0 1 1,1-1-1,-1 1 1,0-1-1,-2-1 1,1-1-59,-1 1 1,1 0-1,0-1 0,0 0 1,1 0-1,-1 0 1,0-1-1,-2-3 1,4 5-52,0 1 0,1-1 0,-1 0 0,1 0 0,0-1 0,-1 1 0,1 0 0,0 0 0,0-1 0,0 1 0,1 0 0,-1-1 0,1 1 1,-1-1-1,1 1 0,0-1 0,0-3 0,0 5 28,1 0 1,-1 0-1,1 0 1,-1-1-1,1 1 0,-1 0 1,1 0-1,0 0 1,0 0-1,0 0 1,0 0-1,0 0 1,0 0-1,0 1 1,0-1-1,0 0 0,0 1 1,0-1-1,0 0 1,0 1-1,1-1 1,-1 1-1,0 0 1,0-1-1,1 1 0,-1 0 1,0 0-1,2 0 1,6-1-115,0 1 0,18 1 0,-17-1 89,80 7-87,43 2 270,-118-9-99,70-3 194,-73 1-136,-1 1 1,1-2 0,-1 0 0,0 0 0,15-7-1,15-6 101,-40 15-129,-1 10-330,-4 7 34,-7 23 0,6-25 176,1-1-1,-4 26 1,6-25-25,1-4 83,0 0 0,0 0 0,1 0 0,0 0 0,0 1 0,4 18 0,-3-28 47,-1 0 1,1 0-1,-1 0 0,1 0 1,-1 0-1,1 0 0,-1 0 0,1 0 1,0 0-1,0-1 0,-1 1 0,1 0 1,0 0-1,0-1 0,0 1 1,0-1-1,0 1 0,0-1 0,0 1 1,0-1-1,0 1 0,0-1 0,0 0 1,0 0-1,0 1 0,0-1 1,0 0-1,0 0 0,0 0 0,0 0 1,0 0-1,0-1 0,1 1 0,-1 0 1,0 0-1,0-1 0,1 0 1,1 0 26,0 0 1,0 0-1,0-1 1,0 1 0,0-1-1,0 0 1,0 0-1,0 0 1,-1 0-1,5-5 1,-3 1-74,0 0 0,0 0-1,-1 0 1,0-1 0,0 0 0,0 1-1,-1-1 1,0 0 0,-1 0 0,1 0-1,-1-1 1,0-13 0,-1 11-24,-1-1 0,0 0 0,-1 1 0,0 0 0,-1-1 0,0 1 0,0 0 0,-6-11 0,8 19-35,0 0-1,-1 0 1,1-1 0,0 1-1,-1 0 1,1 0-1,-1 0 1,0 0-1,0 1 1,0-1-1,0 0 1,0 1-1,0 0 1,0-1-1,-1 1 1,1 0 0,0 0-1,-1 0 1,-2-1-1,43 1 157,-1-2 0,62-14 0,35-6-1,-105 19-16,0 2 0,47 2 0,-72 0-63,-1 1 1,0-1-1,1 1 0,-1-1 1,0 1-1,0 0 1,0 0-1,0 1 1,0-1-1,0 1 0,0-1 1,0 1-1,0 0 1,-1 0-1,1 0 1,-1 0-1,1 1 0,-1-1 1,0 1-1,0-1 1,0 1-1,0 0 1,1 4-1,2 4 6,-1 0 0,-1 0 0,0 1 0,0-1 0,0 15 0,6 20-6,-2-24-6,14 35-1,-20-55 20,0 0 0,0 0 0,0 0 0,0 0 0,0-1 0,0 1 0,1 0 0,-1-1 0,1 1 0,-1-1 0,1 1 0,-1-1 0,1 0 0,0 1 0,0-1-1,-1 0 1,1 0 0,0-1 0,0 1 0,3 1 0,-1-2 5,-1 0-1,0 0 1,0 0-1,1 0 1,-1-1-1,0 1 1,0-1-1,0 0 1,1 0-1,-1 0 1,0 0-1,5-3 1,1-1-76,-1 0 1,0-1 0,1 0-1,-2 0 1,1-1 0,12-14-1,35-53-76,-32 40 87,66-84-191,47-68-375,-110 147 503,-2-1 0,34-82 0,-58 122 99,12-36-38,-11 34-2,0-1 0,0 0 0,-1 0-1,0 0 1,1 0 0,-1 0 0,0 0 0,0 0 0,-1-3-1,1 6 36,0 0 0,-1-1 0,1 1 0,0 0 0,0 0 0,0-1 0,0 1 0,-1 0 0,1 0 0,0-1 0,0 1 0,-1 0 0,1 0 0,0 0 0,0-1-1,-1 1 1,1 0 0,0 0 0,-1 0 0,1 0 0,0 0 0,0 0 0,-1 0 0,1-1 0,0 1 0,-1 0 0,1 0 0,0 0 0,-1 0 0,1 0 0,0 0-1,-1 1 1,1-1 0,0 0 0,-1 0 0,1 0 0,0 0 0,0 0 0,-1 0 0,1 1 0,0-1 0,-1 0 0,1 0 0,0 0 0,0 1 0,0-1 0,-1 0-1,1 0 1,0 1 0,-15 11 5,15-11 0,-19 19 140,1 2 0,0 0 0,2 1 0,1 1 0,1 0 0,1 1 1,1 0-1,-16 50 0,19-45-48,1 1 0,1 1 0,2-1 0,2 1 0,0-1 0,3 1 0,4 50 0,-3-73-38,0 0 1,0 0-1,1 0 0,1 0 1,-1-1-1,7 13 1,-8-19-26,0-1 1,0 1-1,0 0 1,0-1-1,0 1 1,1 0-1,-1-1 1,1 0-1,-1 1 1,1-1-1,-1 0 1,1 0-1,0 0 0,-1 0 1,1 0-1,0 0 1,0 0-1,0 0 1,0-1-1,0 1 1,0-1-1,0 0 1,0 1-1,0-1 1,0 0-1,0 0 1,0 0-1,0-1 1,0 1-1,0 0 1,0-1-1,0 1 1,3-2-1,2-1-14,0-1-1,0 1 1,0-1 0,-1 0-1,0 0 1,1-1-1,8-9 1,36-42-574,-41 45 488,17-22-161,59-63-322,-85 95 516,0 0 0,-1 0 0,1 1 0,0-1 0,0 0 0,-1 1 0,1-1 0,0 1 0,0-1 0,0 1 0,0-1 0,0 1 0,0 0 0,0-1 0,1 1-1,-2 0 25,1 0 0,-1 0 0,0 0 0,1 0-1,-1 1 1,0-1 0,1 0 0,-1 0 0,0 0-1,1 0 1,-1 1 0,0-1 0,0 0-1,1 0 1,-1 1 0,0-1 0,0 0 0,1 1-1,-1-1 1,0 0 0,0 1 0,0-1-1,0 0 1,1 1 0,-1-1 0,0 1 0,1 3-26,0 1 0,-1 0 1,1-1-1,-2 10 1,1-8 127,1 10 118,0 0 0,0-1 0,2 1-1,6 25 1,-7-35-163,0 0 1,0 0 0,1 0-1,-1 0 1,1 0-1,1-1 1,-1 1-1,1-1 1,0 0-1,0 0 1,1 0-1,-1 0 1,11 7-1,-13-11-14,0 0-1,0 0 0,0 0 0,0 0 1,0-1-1,0 1 0,0 0 1,0-1-1,0 0 0,0 1 0,0-1 1,0 0-1,0 0 0,1 0 0,-1-1 1,0 1-1,0 0 0,0-1 0,0 0 1,0 1-1,0-1 0,0 0 0,0 0 1,0 0-1,0 0 0,-1 0 1,1 0-1,0-1 0,-1 1 0,1-1 1,1-1-1,3-3-8,-1 0 0,0-1-1,-1 1 1,1-1 0,-1 0 0,6-14 0,-5 8-85,-1 0 1,0 0 0,0-1 0,-1 1-1,-1-1 1,0 0 0,-1 0-1,-1 0 1,0 0 0,-1 1 0,0-1-1,-1 0 1,-5-18 0,6 31 58,1 1-1,0 0 1,0 0 0,0-1 0,0 1 0,0 0 0,0 0 0,-1 0 0,1-1-1,0 1 1,0 0 0,0 0 0,0 0 0,-1 0 0,1-1 0,0 1-1,0 0 1,0 0 0,-1 0 0,1 0 0,0 0 0,0 0 0,-1 0-1,1 0 1,0-1 0,0 1 0,-1 0 0,1 0 0,0 0 0,0 0 0,-1 0-1,1 0 1,0 1 0,0-1 0,-1 0 0,1 0 0,0 0 0,0 0-1,-1 0 1,1 0 0,0 0 0,0 0 0,0 1 0,-1-1 0,1 0-1,0 0 1,0 0 0,0 0 0,-1 1 0,1-1 0,0 0 0,0 0 0,0 0-1,0 1 1,-11 13-280,8-4 323,0 0-1,0 0 1,1 0 0,0 0 0,0 19 0,3 53 316,-1-80-351,1 12 50,1 1 0,0-1 0,2 0 0,5 19 0,-8-31-32,0 0 1,0 1-1,1-1 0,-1 0 0,0 0 0,1 0 0,-1 0 0,1 0 0,0 0 0,0-1 0,0 1 0,0 0 0,0-1 0,0 0 0,0 1 0,0-1 0,1 0 0,-1 0 1,1 0-1,-1 0 0,0-1 0,1 1 0,-1-1 0,1 1 0,3-1 0,8 1 42,-1-1 0,1-1 1,21-3-1,-19 2-24,10-2 108,1 2 0,0 0 0,-1 2 0,40 5 0,140 45-250,-150-34-4092,-42-11 924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0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259 423 3552,'-20'-15'11675,"18"14"-11218,-9 5-520,4 0 284,1 1-1,-1 0 1,1 0 0,0 0 0,1 1-1,0-1 1,-1 1 0,2 1 0,-1-1-1,-5 12 1,1-4 7,-39 60 526,-40 88 1,86-157-676,-1 2 0,1-1 0,0 0 0,-2 11 0,4-16-52,0 0-1,-1 1 0,1-1 0,0 0 1,0 0-1,1 0 0,-1 0 0,0 0 0,0 0 1,0 0-1,1 0 0,-1 0 0,0 0 0,1 0 1,0 1-1,0-1-5,-1-1-1,1 1 1,0-1 0,-1 1 0,1-1-1,0 0 1,-1 1 0,1-1 0,0 0 0,-1 1-1,1-1 1,0 0 0,0 0 0,0 0-1,-1 0 1,1 0 0,0 0 0,0 0-1,-1 0 1,1 0 0,0 0 0,0 0-1,-1-1 1,1 1 0,1-1 0,2 0-38,0-1 0,0 0 0,0 0 0,0 0 0,-1 0 0,1-1 0,0 1-1,-1-1 1,0 0 0,0 0 0,6-7 0,1-4-243,15-25-1,-10 10-191,21-57-1,-7 15-50,-11 42-179,-17 29 674,-1 0 1,0 0 0,0 0 0,1 0-1,-1 0 1,0 0 0,1 1 0,-1-1-1,0 0 1,0 0 0,0 0-1,1 1 1,-1-1 0,0 0 0,0 0-1,0 1 1,1-1 0,-1 0-1,0 0 1,0 1 0,0-1 0,0 0-1,0 1 1,0-1 0,1 0-1,-1 1 1,0-1 0,0 0 0,0 0-1,0 1 1,0 0 0,0-1-6,2 10 73,0 1 0,-1-1 0,0 21 0,-1-18 32,1 1 1,3 14 0,-1-14-31,0 0 0,2 0 0,-1-1 0,2 1 0,0-1 0,1 0 0,14 21 0,-19-31-21,1 0 1,-1 0-1,1 0 1,0-1-1,0 1 1,0-1-1,0 1 1,0-1-1,0 0 1,1 0-1,-1-1 1,1 1-1,6 1 1,-5-2 0,1 1 1,-1-2-1,1 1 1,0-1-1,0 0 1,-1 0-1,1 0 1,8-3-1,0 0 29,0-1 0,0-1 1,-1 0-1,0-1 0,0 0 0,21-15 0,-13 5-136,0 0 0,-1-1 0,-1-2 0,-1 0 0,16-21 0,74-114-308,-104 148 379,21-34-67,-1-1 1,-2-1-1,-2-1 1,-2-1 0,19-69-1,-32 92 2,-1-1 1,-1 1-1,0-33 0,-3 54 53,0 0-1,0 0 1,1 0-1,-1 0 0,0 0 1,0 0-1,0 0 1,0 0-1,0 0 0,0 0 1,0 0-1,0 0 0,0-1 1,0 1-1,0 0 1,0 0-1,0 0 0,0 0 1,0 0-1,0 0 1,0 0-1,0 0 0,0 0 1,0 0-1,0 0 0,0-1 1,0 1-1,0 0 1,0 0-1,0 0 0,0 0 1,0 0-1,0 0 1,0 0-1,0 0 0,0 0 1,0 0-1,0 0 1,0 0-1,0 0 0,0-1 1,0 1-1,-1 0 0,1 0 1,0 0-1,0 0 1,0 0-1,0 0 0,0 0 1,0 0-1,0 0 1,0 0-1,0 0 0,0 0 1,0 0-1,0 0 0,-1 0 1,1 0-1,0 0 1,0 0-1,0 0 0,0 0 1,0 0-1,0 0 1,0 0-1,0 0 0,0 0 1,0 0-1,-4 8-186,-5 14 53,-5 26 328,2 2 0,2-1 0,2 1-1,2 1 1,3-1 0,1 1 0,3 0 0,12 79 0,-12-121-156,1 0 0,1 0 0,-1 0 0,1-1 0,5 11 0,-7-18-29,0 1-1,0 0 1,0 0 0,0 0-1,0-1 1,0 1 0,0-1-1,1 1 1,-1-1 0,1 1-1,-1-1 1,1 0 0,0 1-1,-1-1 1,1 0-1,0 0 1,0 0 0,-1-1-1,1 1 1,0 0 0,0-1-1,0 1 1,0-1 0,0 0-1,0 1 1,0-1 0,0 0-1,0 0 1,3-1 0,1 0-97,-1-1 0,1 0 0,-1 0 0,0-1 0,0 1 1,0-1-1,0 0 0,8-7 0,35-35-736,-28 24 611,41-47 246,-63 71-64,1-1-1,-1 1 0,1-1 1,0 1-1,0 0 1,-1 4-1,-2 5 77,-4 7 155,1 1 0,-8 34 0,13-45-161,1-1-1,0 1 1,0 0-1,1 0 1,0 0-1,1-1 0,0 1 1,0 0-1,3 10 1,-3-15-4,1-1-1,-1 1 1,1 0 0,0-1 0,-1 0-1,2 1 1,-1-1 0,0 0 0,1 0-1,-1 0 1,1 0 0,0-1 0,0 1-1,0-1 1,0 1 0,1-1 0,-1 0-1,1 0 1,-1-1 0,1 1 0,0-1-1,-1 0 1,1 0 0,0 0 0,7 1-1,-6-2-3,0 0 0,0 0-1,0 0 1,0-1-1,0 0 1,0 1 0,0-2-1,0 1 1,-1-1-1,1 1 1,0-1-1,-1-1 1,1 1 0,-1-1-1,0 1 1,1-1-1,-1 0 1,-1-1 0,1 1-1,3-5 1,-2 1-61,0 0 0,0-1 0,0 0 0,-1 0 0,0 0 0,-1-1 0,0 1 0,0-1 0,-1 1 0,0-1 0,-1 0 0,0 0 0,0 0 0,-1-12 0,0 10 14,-1 0-1,0 0 1,-1 0 0,0 0 0,-1 1 0,0-1 0,-1 1 0,0 0 0,0 0 0,-1 0 0,-11-15-1,12 19 27,0 1-1,-1 0 1,0 0-1,0 0 1,0 1-1,0 0 1,-1 0-1,0 0 1,0 1-1,0-1 1,0 1-1,0 1 0,-1-1 1,1 1-1,-1 0 1,1 1-1,-1 0 1,0 0-1,-10 0 1,8 1-10,9 1 6,0-1 0,-1 0 0,1 0 0,0 0 0,0 0 0,0 0 0,-1 0 0,1 0 0,0 1 0,0-1 0,0 0 0,0 0 0,-1 0 0,1 0 0,0 1 0,0-1 0,0 0 0,0 0 0,0 0 0,-1 1 0,1-1 0,0 0 0,0 0 0,0 1 0,0-1 0,0 0 0,0 1 7,1 1-1,-1-1 0,0 0 0,1 0 0,-1 0 1,1 0-1,-1 0 0,1 0 0,-1 0 0,1 0 1,0-1-1,0 1 0,-1 0 0,1 0 0,0-1 0,0 1 1,0 0-1,0-1 0,0 1 0,0 0 0,0-1 1,2 1-1,1 1 17,-1-1 1,1 1-1,1-1 0,-1 0 1,5 1-1,38 0 105,0-2 0,57-6 0,107-15 699,-204 20-784,0 1-1,-1 0 1,1 0 0,0 0 0,0 1 0,-1 0 0,10 2 0,-14-2-28,0-1 1,-1 1 0,1 0-1,-1 0 1,1 0-1,-1-1 1,1 1 0,-1 1-1,0-1 1,1 0 0,-1 0-1,0 0 1,0 1-1,0-1 1,0 1 0,0-1-1,0 1 1,0-1 0,-1 1-1,1-1 1,-1 1-1,1 0 1,-1-1 0,1 1-1,-1 0 1,0-1 0,0 1-1,0 0 1,0-1-1,0 1 1,0 0 0,-1 2-1,-2 17 90,-2 0 0,-1-1-1,-14 34 1,-2 10-60,14-47 100,8-17-141,0 0 1,0 0-1,0 0 1,0-1-1,0 1 1,0 0-1,0 0 0,0 0 1,0 0-1,0 0 1,0 0-1,0 0 1,0 0-1,0 0 1,0 0-1,0 0 0,0 0 1,0 0-1,0 0 1,0 0-1,0 0 1,0 0-1,0 0 0,0 0 1,0 0-1,0 0 1,5-9-94,17-32-614,29-46 94,-40 68 524,-6 11 37,0-1 0,8-9 0,-11 16 39,0 0 0,-1 0 0,1 0-1,0 1 1,0-1 0,1 1 0,-1-1 0,0 1 0,0 0 0,1 0-1,-1 0 1,0 0 0,5-1 0,-7 2 22,1 0 0,0-1 0,-1 1 0,1 0 0,0 0-1,0 0 1,-1 0 0,1 1 0,0-1 0,-1 0 0,1 0 0,0 0 0,-1 0 0,1 1-1,0-1 1,-1 0 0,1 1 0,0-1 0,-1 1 0,1-1 0,-1 0 0,1 1 0,-1-1 0,1 1-1,-1-1 1,1 1 0,-1 0 0,0-1 0,1 1 0,-1-1 0,0 1 0,1 0 0,-1-1 0,0 1-1,0 0 1,0-1 0,1 1 0,-1 0 0,0 0 0,0-1 0,0 1 0,0 0 0,0-1 0,-1 2-1,1 5 103,0 1-1,-1-1 1,-2 11-1,2-10-96,-4 25 106,1-1-15,-9 33-1,10-56-54,2 2-1,0-1 0,0 0 1,1 11-1,0-20-45,0-1 0,1 0 0,-1 0 0,0 0 0,1 0 0,-1 0 0,1 1 0,-1-1 0,0 0 0,1 0 0,-1 0 0,1 0 0,-1 0 0,0 0 0,1 0 0,-1 0 0,1 0 0,-1 0 0,0-1 0,1 1 0,0 0 0,2-1-30,0-1 1,0 0-1,0 1 1,0-1-1,0 0 1,0 0-1,-1 0 1,1-1-1,2-2 1,8-7-63,6-4-56,-8 7 37,0 0 1,0 1-1,1 0 0,0 1 0,24-11 0,-28 15 33,-1 0-1,0 1 1,13-2 0,-18 4 59,0 0 1,0 0 0,0 0 0,0 0 0,0 0 0,0 0-1,0 1 1,0-1 0,0 1 0,0-1 0,0 1 0,0 0-1,0 0 1,0-1 0,0 2 0,0-1 0,-1 0 0,3 2-1,27 26 294,-30-29-266,0 0-1,-1 1 1,1-1-1,0 0 1,0 0-1,0 0 1,0 0-1,0 0 1,-1 0-1,1 0 1,0 0-1,0 0 1,0 0-1,0 0 1,0-1-1,1 1 19,2-1-4,-1 0 0,1 0 0,-1 0 0,0 0 0,1-1 0,-1 0 0,0 1 0,0-1 0,0 0 0,4-4 0,27-27 151,-27 26-204,10-13 32,26-38 0,-1 0 66,-36 51-152,-1 1 1,-1-1-1,1 0 0,3-9 0,-7 11 50,-1 5-92,1 0-64,-1 0 180,1 0 1,-1 1 0,1-1-1,-1 0 1,1 1 0,-1-1 0,1 0-1,-1 1 1,1-1 0,-1 1-1,1-1 1,-1 1 0,0-1-1,1 1 1,-1-1 0,0 1-1,1-1 1,-1 1 0,0-1 0,0 1-1,0 0 1,1-1 0,-1 2-1,4 17-69,-3-16 52,13 90 142,-14-91-111,0-1 0,0 1 0,0 0 0,0-1 0,0 1 0,0 0 0,-1-1 0,1 1 0,-1 2 0,0-3 1,1 1-1,0-1 1,-1 1-1,1-1 1,0 1-1,0 0 1,0-1-1,0 1 1,0 2-1,2 6-8,-1 0-1,1 16 1,-2-24 33,3 0 1,-3-1-30,0-1 0,0 1 1,0 0-1,0 0 0,0-1 1,1 1-1,-1 0 0,0-1 0,-1 1 1,1 0-1,0 0 0,0-1 1,0 1-1,0 0 0,-1-1 1,1 2-1,-2 7 32,5 15 237,-3-22-319,0 19 164,0-17-95,0-1 1,-1 0-1,0 1 0,1-1 0,-1 0 0,-1 0 0,-1 6 1,-3 7 165,4-13-165,0 0-1,0-1 1,1 1-1,-1-1 1,-1 0 0,1 0-1,0 0 1,-1 0-1,1 0 1,-1 0 0,1 0-1,-4 1 1,4-2-56,1 0 36,-1 0 0,1-1 0,-1 1 0,0 0 0,1-1 0,-1 1 1,0-1-1,1 1 0,-1-1 0,0 0 0,0 0 0,1 0 0,-1 0 1,0 0-1,0 0 0,1 0 0,-1-1 0,0 1 0,0-1 0,1 1 0,-1-1 1,1 1-1,-1-1 0,0 0 0,1 0 0,-1 0 0,1 0 0,0 0 1,-3-2-1,-3-4 24,0-1 0,0 0 0,1 0 0,-7-10 0,-3-6-15,14 21-409,4 4 173,9 6 169,24 17 599,-24-16-453,12 8 319,-5-2-329,0-1-1,1-1 1,0-1-1,1-1 1,28 11-1,-44-20-239,1 0 0,0-1 0,0 1 0,0-1 0,0 0 1,6 0-1,15-3-3366,-25 2 3138,1 1 0,-1 0 0,1-1 1,-1 1-1,1 0 0,-1-1 0,0 0 1,1 1-1,-1-1 0,0 0 0,0 0 1,1 0-1,-1 0 0,0 1 0,0-2 0,0 1 1,0 0-1,0 0 0,0 0 0,-1 0 1,1-1-1,0 1 0,0-2 0,4-13-5532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04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9312,'11'-4'3424,"12"4"-2656,34-9-192,-15 9 1696,25-3-1345,8-2 1,2 5-576,-2-4-416,5-1 32,6 5-3455,3-3 1919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4:27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0 757 1984,'5'0'333,"0"-1"1,0 0-1,0 0 1,0 0-1,0 0 1,0-1-1,0 0 1,5-3-1,35-22 1252,-7 2-628,46-42-1,-66 50-768,-1 0 1,-1-1-1,0-1 0,16-26 0,178-292 1412,-191 303-1329,23-60 0,-27 58-221,-13 29-287,-4 9-38,-6 12 67,-24 66 59,-3 9 68,26-62 113,-79 222 35,70-206 11,-2-1 0,-2-1 0,-47 65 0,55-87-8,4-4 95,0-2 0,-1 0 1,-19 18-1,28-30 53,5-1-68,29-9-196,-1-1 1,0-1 0,-1-1-1,0-2 1,53-33 0,147-83 78,-137 81-8,-74 39-10,-2 0-153,27-10 0,-44 20 138,1-1 0,-1 1-1,0 0 1,0 0 0,1 0 0,-1 0 0,1 0-1,-1 0 1,0 0 0,1 0 0,-1 0 0,0 0-1,1 0 1,-1 0 0,0 0 0,1 0 0,-1 0-1,0 0 1,1 1 0,-1-1 0,0 0 0,0 0-1,1 0 1,-1 0 0,0 1 0,1-1 0,-1 0-1,0 0 1,0 0 0,0 1 0,1-1 0,-1 1-1,4 13 54,-6 23 23,1-31-107,-1 21-119,2 0 1,2 30 0,-2-55 171,1 1-1,-1-1 1,1 1 0,-1-1 0,1 0 0,0 1 0,0-1 0,0 0 0,0 0-1,0 0 1,0 0 0,1 0 0,-1 0 0,1 0 0,0 0 0,-1-1 0,1 1-1,0-1 1,0 1 0,0-1 0,0 1 0,0-1 0,0 0 0,0 0-1,1 0 1,-1 0 0,0-1 0,1 1 0,-1-1 0,0 1 0,1-1 0,-1 0-1,4 0 1,-1 0 83,0 0 0,0 0 0,0 0 0,0-1 0,0 0-1,0 0 1,0-1 0,0 1 0,0-1 0,-1 0 0,1-1 0,-1 1-1,1-1 1,-1 0 0,5-3 0,-7 4-60,0 0-1,0 0 1,-1 0-1,1 0 1,0 0 0,-1 0-1,0-1 1,1 1 0,-1 0-1,0-1 1,1-2-1,-1-1 19,0 0-1,-1 1 0,1-1 0,-1-6 0,0 8-17,0 1-42,-1 0 1,1 0-1,0 0 1,-1 0 0,0 1-1,0-1 1,1 0 0,-1 1-1,-1-1 1,1 0 0,0 1-1,-1 0 1,1-1-1,-1 1 1,0 0 0,0 0-1,0 0 1,0 0 0,0 0-1,0 0 1,-4-2 0,0 0-6,-1 1 0,1 0 0,-1 0 0,0 0 0,0 1 0,0 0 0,-9-2 0,-17 3-275,22 1 127,10 0-154,20 0-304,-6-3 693,0 0 0,-1 0 1,1-2-1,-1 1 0,19-11 0,56-39 348,-45 27-316,-13 6-182,11-7-54,-36 26 137,0 0-1,-1 1 0,1-1 1,0 1-1,0 0 0,0 0 1,0 0-1,0 0 0,6 0 1,-9 2-19,1-1 0,-1 1 0,0-1 0,1 1 1,-1-1-1,0 1 0,0 0 0,0-1 1,0 1-1,0 0 0,0 0 0,0 0 1,0 0-1,0 0 0,0 0 0,0 0 0,0 0 1,-1 0-1,1 1 0,-1-1 0,1 0 1,-1 0-1,1 1 0,0 1 0,10 39 128,-10-36-48,1 10-12,0 1-1,-1-1 0,-1 17 1,-1-15-64,5 32 0,-3-35-3,0-12 42,-1 0 0,0 0 0,1 0 0,0 0 0,-1 0 1,1 0-1,0-1 0,3 6 0,-3-7-12,-1 0 0,1-1 0,0 1 0,-1 0 0,1-1 0,0 1 1,0 0-1,0-1 0,0 1 0,-1-1 0,1 0 0,0 1 0,0-1 0,0 0 0,0 1 0,0-1 0,0 0 1,0 0-1,0 0 0,0 0 0,0 0 0,0 0 0,0 0 0,0 0 0,0 0 0,0-1 0,0 1 0,0 0 1,0-1-1,1 0 0,28-13 557,45-37-200,2-2-614,-32 23 116,-37 23 57,1 0 0,1 1-1,-1 0 1,1 0 0,0 1 0,1 1 0,11-4 0,-21 7 41,0 1 1,0 0-1,0 0 1,0 0 0,0 0-1,0 0 1,0 0-1,0 0 1,0 0-1,0 1 1,0-1-1,0 0 1,0 0-1,0 1 1,0-1-1,0 1 1,0-1-1,-1 1 1,1-1 0,0 1-1,0-1 1,0 1-1,-1 0 1,1 0-1,0-1 1,-1 1-1,1 0 1,-1 0-1,1 0 1,-1-1-1,1 1 1,-1 0 0,0 0-1,1 0 1,-1 0-1,0 0 1,1 2-1,0 3 29,0 0 0,0 1 0,-1-1 0,1 9 0,-1-12-33,-1 13 92,1-1 0,-2 0-1,0 0 1,0 0 0,-10 28-1,4-3 395,8-39-149,2-1-293,0-1-1,0 1 0,0-1 1,0 1-1,-1-1 1,1 0-1,0 0 0,0 0 1,-1 0-1,4-2 0,17-16-81,-18 16 39,99-81-368,-63 61-48,-39 24 400,0 0-1,0 0 1,-1 0-1,1 1 1,0-1-1,0 0 1,-1 0-1,1 1 1,-1-1-1,1 3 1,0 6 90,0 1 0,-1 0 0,-1 0-1,0 0 1,0 0 0,-6 17 0,3-10-165,4-14 207,-1-1-1,1 1 0,0 0 0,0 0 0,0-1 0,1 6 0,31-40-110,31-52 160,-61 79-145,1 1-1,-1 0 0,1 0 0,0 1 0,5-5 1,11-11-226,-19 17 212,0 1 0,0 0 0,0 0 0,0 0 0,0 0 0,0-1 0,0 1 0,0 0 1,0 0-1,0 0 0,0-1 0,0 1 0,0 0 0,1 0 0,-1 0 0,0 0 0,0 0 0,0-1 0,0 1 0,0 0 0,1 0 1,-1 0-1,0 0 0,0 0 0,0 0 0,0 0 0,1 0 0,-1-1 0,0 1 0,0 0 0,0 0 0,1 0 0,-1 0 0,0 0 1,0 0-1,0 0 0,1 0 0,-1 0 0,0 0 0,0 0 0,0 0 0,1 1 0,-1-1 0,0 0 0,0 0 0,0 0 1,1 0-1,-1 0 0,0 0 0,0 0 0,0 0 0,1 1 0,1 14-179,-4 24-93,0-17 373,0 38 0,2-50-119,0-7-1,1 0-1,-1 0 1,0 0 0,1 0 0,0 0-1,0 0 1,0 0 0,0 0-1,2 4 1,-2-6 280,7-2-66,-1 0 0,0 0 0,1-1 0,-1-1 0,0 1 1,0-1-1,12-7 0,45-31-91,-59 37-54,20-13 42,-1-1-1,-1-2 0,35-36 1,-49 47-236,-8 8 132,1-1 1,-1 1-1,1-1 1,-1 0 0,0 0-1,1 1 1,-1-1 0,0 0-1,1-3 1,2-1-38,-4 6 48,0 0 0,0 0-1,0 0 1,0 0 0,0-1-1,0 1 1,0 0 0,1 0-1,-1 0 1,0 0 0,0 0-1,0 0 1,0 0 0,0-1 0,0 1-1,0 0 1,0 0 0,0 0-1,0 0 1,0 0 0,0 0-1,1 0 1,-1 0 0,0 0-1,0 0 1,0-1 0,0 1 0,0 0-1,0 0 1,0 0 0,1 0-1,-1 0 1,0 0 0,0 0-1,0 0 1,0 0 0,0 0-1,0 0 1,1 0 0,-1 0 0,0 0-1,0 0 1,0 0 0,0 0-1,0 0 1,0 0 0,0 0-1,1 1 1,-1-1 0,-1 12-26,0-1-1,-3 15 1,1-13-66,1 0 0,0 17-1,1-13 108,1 0-11,3 33 0,-1-41-76,0 1 34,12-4 463,-9-6-333,0 1 0,0-1 0,0 0 0,0-1 0,0 1 0,0-1 0,0 0 0,0 0-1,0 0 1,0-1 0,0 1 0,-1-1 0,1 0 0,-1-1 0,1 1 0,4-5 0,10-6-50,0-1 0,17-19 0,-34 31-44,30-30-632,-31 32 512,-1 20-246,7 67 427,-7-74-34,0-12-13,0 0-1,0 0 1,0 0-1,-1 0 1,1 0-1,0 0 1,0 1-1,1-1 1,-1 0-1,0 0 1,0 0-1,0 0 1,1 0-1,-1 0 1,1 0-1,-1 0 1,1 0-1,-1 0 1,1 0-1,-1 0 1,1 0-1,0 0 1,-1 0-1,1-1 1,0 1-1,0 0 1,0-1-1,0 1 1,0 0-1,0-1 1,0 1-1,0-1 1,0 1-1,0-1 1,1 1-1,-1-1 59,1 0 0,0 0 0,-1 0 0,1 0-1,-1-1 1,1 1 0,-1 0 0,1-1 0,-1 1 0,1-1-1,-1 1 1,0-1 0,4-1 0,16-13 264,-6 1-252,-1 0 0,-1-1 0,0-1 1,-1 0-1,-1-1 0,12-23 0,45-113 193,-49 102-133,40-71 0,-45 99-129,62-114-212,-75 137 196,-1 0 1,0-1-1,1 1 1,-1-1 0,0 1-1,0-1 1,1 1-1,-1-1 1,0 0-1,0 1 1,0-1-1,0 1 1,0-1 0,0 1-1,0-1 1,0 0-1,0 1 1,0-1-1,0 1 1,0-1 0,0 0-5,-1 1 0,1 0 1,0 0-1,-1 0 0,1 0 1,0 0-1,-1 0 1,1 0-1,0 0 0,-1 0 1,1 0-1,0 0 1,-1 0-1,1 0 0,0 0 1,-1 0-1,1 0 0,0 0 1,-1 0-1,1 1 1,0-1-1,-1 0 0,1 0 1,-21 14-414,11-5 367,0-1 1,1 2-1,0-1 0,1 1 1,0 1-1,1-1 0,0 1 1,0 1-1,1-1 1,1 1-1,0 0 0,0 0 1,-4 21-1,2-3 13,2 0-1,1 0 1,-1 53-1,5-71 65,1 0 0,0 0 0,1 0 0,0 0 0,1-1 0,0 1 0,1-1 0,0 0 0,1 0 0,0 0 0,0 0 0,13 16 0,-13-21 8,0-1 0,1 1-1,0-1 1,0 0 0,0-1 0,0 1 0,1-1 0,0-1 0,0 1-1,0-1 1,0 0 0,0-1 0,1 1 0,-1-2 0,1 1 0,0-1-1,-1 0 1,11 0 0,-3-1 53,-1-1 0,1 0 0,0-1 0,-1 0 0,1-2-1,-1 1 1,0-2 0,23-10 0,-21 7-14,0-1 0,-1-1 0,-1-1 0,0 0-1,0 0 1,-1-2 0,0 0 0,12-16 0,-20 21-12,0 0 1,0 0 0,-1-1-1,0 0 1,0 0 0,-1 0-1,3-14 1,-6 23-48,1-1 0,-1 1 0,0-1-1,0 1 1,0-1 0,0 1 0,0-1 0,0 1 0,0-1-1,0 0 1,0 1 0,0-1 0,0 1 0,0-1 0,0 1-1,0-1 1,0 1 0,-1-1 0,1 1 0,0-1 0,0 1-1,-1-1 1,1 1 0,0-1 0,-1 0 0,0 1-8,1 0 0,0 0 1,-1 0-1,1 0 1,-1 0-1,1 0 0,0 0 1,-1 0-1,1 0 0,0 0 1,-1 0-1,1 0 0,-1 0 1,1 1-1,0-1 1,-1 0-1,1 0 0,0 0 1,-1 0-1,1 1 0,0-1 1,-1 0-1,1 0 0,0 1 1,-1-1-1,1 0 1,0 1-1,0-1 0,0 0 1,-1 1-1,1-1 0,0 1 1,-99 155-1077,96-151 1071,0 0-1,1 0 0,-1 0 1,1 0-1,0 0 1,1 1-1,-1-1 1,1 0-1,0 1 0,0-1 1,1 1-1,0 0 1,0 8-1,0-13 27,0 0 0,0 0 0,1 0 0,-1 0-1,0 0 1,0 0 0,1 0 0,-1 0 0,1 0 0,-1 0 0,1 0 0,-1-1-1,1 1 1,-1 0 0,1 0 0,0 0 0,-1-1 0,1 1 0,0 0 0,0 0-1,0-1 1,0 1 0,-1-1 0,1 1 0,0-1 0,0 1 0,0-1 0,0 0-1,0 0 1,0 1 0,0-1 0,0 0 0,0 0 0,0 0 0,2 0 0,0 0 36,0-1 0,-1 1 0,1-1 0,0 0 1,-1 1-1,1-1 0,-1-1 0,1 1 0,-1 0 1,1 0-1,-1-1 0,4-3 0,8-10 41,-1 0-1,-1-1 1,0 0 0,17-33-1,-23 37-118,-5 9-12,0 0 0,0 1 0,0-1 1,0 1-1,1 0 0,-1-1 0,1 1 0,0 0 1,2-3-1,-1 25-494,-1-9 533,0 0 0,0 0-1,0 0 1,9 19-1,-9-25-15,0-1-1,1 1 1,-1-1 0,1 0-1,0 0 1,0 0-1,0 0 1,1 0 0,0-1-1,-1 0 1,1 0 0,0 0-1,7 4 1,-1-1 83,0-1 0,1 0 0,0-1 0,-1 0-1,2-1 1,-1 0 0,0-1 0,0 0 0,1-1 0,14 1 0,19-5-2490,3 1-4458,-29 2 1682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09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5 2304,'4'-5'4664,"-4"5"-4565,3 10 1793,-3 19-19,-1-23-1553,-1 0 0,0-1 0,0 1 1,-1 0-1,0-1 0,0 0 0,0 0 0,-1 0 1,-5 7-1,2-4-35,-1 0 1,1-1-1,-1 0 0,-15 10 1,0-4 153,-43 17 0,47-22-395,8-3-76,2-1-750,-1 0 0,-15 4 0,15-8-1245,47-29-9055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11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1 190 2976,'0'1'123,"0"-1"-1,0 1 1,0 0 0,0-1-1,0 1 1,0-1 0,0 1-1,1-1 1,-1 1 0,0-1 0,0 1-1,1-1 1,-1 1 0,0-1-1,1 1 1,-1-1 0,1 1-1,-1-1 1,1 1 0,-1-1-1,0 0 1,2 1 0,16 15 831,-13-12-777,1-1 0,0 0-1,0-1 1,1 0 0,-1 0 0,0 0 0,1-1 0,-1 0 0,1 0 0,-1 0 0,1-1-1,-1 0 1,1 0 0,0-1 0,-1 0 0,1 0 0,-1 0 0,0-1 0,1 0-1,-1 0 1,7-4 0,0-1-71,1 0 0,-1-1-1,-1 0 1,1-1 0,-1 0-1,-1-1 1,0-1 0,12-14-1,-17 19-70,-1 0-1,-1-1 1,1 0-1,-1 0 1,0 0-1,-1 0 1,5-12-1,-8 17-42,1 0 1,-1 0-1,1 0 0,-1 0 0,0 0 1,0 0-1,0 1 0,0-1 0,0 0 1,0 0-1,0 0 0,-1 0 0,1 0 1,-1 0-1,1 1 0,-1-1 0,0 0 1,0 0-1,0 1 0,0-1 0,0 0 1,0 1-1,0-1 0,0 1 0,-1 0 1,1-1-1,-1 1 0,1 0 0,-1 0 0,1 0 1,-1 0-1,0 0 0,1 0 0,-1 0 1,0 0-1,0 1 0,1-1 0,-3 0 1,-3 0 7,1 0-1,-1 0 1,1 0 0,-1 0 0,1 1 0,-1 0 0,1 1 0,-1 0 0,1-1 0,-1 2 0,1-1 0,-1 1 0,1 0 0,0 1-1,0-1 1,0 1 0,-10 7 0,6-4 144,0 2-1,0-1 1,1 1-1,-1 1 1,2 0 0,-1 0-1,2 1 1,-12 17-1,10-12 32,1 1 0,0 0 1,1 1-1,1-1 0,0 1 0,-3 20 0,7-28-84,1 1-1,0-1 1,0 1 0,1-1 0,0 1-1,1 0 1,0-1 0,1 1 0,-1-1-1,2 0 1,-1 0 0,1 0-1,5 11 1,-5-16-40,1 1 0,-1-1 0,0 1 0,1-1 0,0 0 0,0 0 0,0-1 0,0 1 0,1-1 0,0 0-1,-1 0 1,1 0 0,0-1 0,0 0 0,0 0 0,1 0 0,-1-1 0,0 1 0,1-1 0,7 0 0,2 1-4,1-1 1,-1-1 0,0-1-1,1 0 1,-1-1-1,17-4 1,-19 2 5,0 0 0,0 0 1,-1-1-1,1-1 0,-1 0 1,-1-1-1,1 0 0,-1-1 1,0 0-1,-1-1 0,12-12 1,-4 1-3,0-1 0,-2-1 0,-1-1 1,20-38-1,-24 37-97,-1 0 1,-1-1 0,8-36-1,-14 52-359,-4 14-80,0 13 330,1 224 848,0-224-547,2 0 0,4 26 0,-5-35 36,2 0-1,-1 0 0,1 0 0,1-1 1,-1 1-1,9 13 0,-11-21-153,-1-1-1,0 1 0,1-1 1,-1 1-1,1-1 1,-1 1-1,1-1 1,-1 1-1,1-1 1,-1 0-1,1 1 1,0-1-1,-1 0 0,1 0 1,-1 1-1,1-1 1,0 0-1,-1 0 1,1 0-1,0 0 1,-1 0-1,1 1 1,1-2-1,-1 1 6,1 0-1,0-1 1,0 1-1,-1-1 1,1 1 0,0-1-1,-1 0 1,1 1 0,1-2-1,2-2-18,0 0 1,-1 0-1,1 0 0,6-8 0,-1-2-295,-1 1 0,-1-2 0,-1 1 0,9-24 0,-4 12-69,28-72-221,13-29 401,-51 124 62,-1 0 0,1 0 0,-1 0 0,0 0 0,0 0 0,0 0 0,0-6 0,-1 16 118,1-1-1,0 1 1,0-1-1,1 0 1,0 0 0,0 1-1,3 5 1,23 42 352,-23-44-321,-1-3 25,1 0-1,-1-1 0,1 1 1,1-1-1,-1 0 0,1 0 1,0-1-1,0 0 0,11 7 1,-13-10-11,0 1-1,0-1 1,1 0 0,-1 0-1,1 0 1,0-1 0,0 1 0,-1-1-1,1 0 1,0-1 0,0 1 0,0-1-1,0 0 1,0 0 0,0-1-1,8-1 1,-6 0-7,-1 0 0,1-1-1,-1 1 1,1-1 0,-1-1 0,0 0-1,0 1 1,-1-2 0,1 1 0,-1-1-1,0 1 1,7-10 0,-4 4-18,-1-1 0,0 0 0,0 0-1,-2-1 1,10-23 0,-11 24-39,-1 1 0,2-14 0,-4 21-44,-1-1 0,1 1-1,-1-1 1,0 1 0,0 0-1,-1-1 1,1 1 0,-1-1-1,0 1 1,0 0 0,-1-4-1,2 7 39,0-1 0,0 1 0,0 0 0,-1 0 0,1 0 0,0-1 0,0 1 0,0 0 0,-1 0 0,1 0 0,0-1 0,0 1 0,-1 0 0,1 0 0,0 0 0,0 0 0,-1 0 0,1-1 0,0 1 0,0 0 0,-1 0-1,1 0 1,0 0 0,-1 0 0,1 0 0,0 0 0,0 0 0,-1 0 0,1 0 0,0 0 0,-1 0 0,1 0 0,0 1 0,0-1 0,-1 0 0,1 0 0,0 0 0,0 0 0,-1 0 0,1 1 0,0-1 0,0 0 0,0 0-1,-1 1 1,-11 10-449,3 1 424,1 0 1,1 0-1,0 1 0,0 0 1,1 0-1,-6 22 0,2 0 382,-8 53-1,16-75-235,1 1 0,0-1 0,0 0-1,2 1 1,0-1 0,0 0-1,1 1 1,1-1 0,0 0-1,5 13 1,-7-24-65,-1 0 0,1 0 1,0 0-1,0 0 0,0 0 0,0 0 0,0 0 0,0-1 1,0 1-1,0 0 0,1-1 0,-1 1 0,1-1 0,-1 0 0,1 1 1,0-1-1,-1 0 0,1 0 0,0 0 0,0 0 0,0 0 1,0-1-1,0 1 0,0 0 0,0-1 0,0 1 0,0-1 1,0 0-1,0 0 0,0 0 0,0 0 0,3-1 0,1 0-16,-1 0-1,0-1 0,0 1 0,0-2 0,0 1 0,0 0 0,0-1 0,-1 0 1,1 0-1,-1 0 0,5-5 0,14-15 69,36-48 1,-43 51-142,1-1 0,0 2 0,36-31 0,-51 48 2,1 0 1,0 0 0,-1 0-1,1 1 1,0-1 0,0 1-1,5-2 1,-8 3 35,1 0 1,0 0 0,0 0-1,-1 0 1,1 0-1,0 0 1,0 0 0,-1 0-1,1 0 1,0 0-1,-1 1 1,1-1 0,0 0-1,0 1 1,-1-1-1,1 0 1,0 1 0,-1-1-1,1 1 1,-1-1-1,1 1 1,-1-1 0,1 1-1,-1-1 1,1 1-1,-1-1 1,1 1 0,-1 0-1,0-1 1,1 1-1,-1 0 1,0 0 0,1-1-1,-1 1 1,0 0-1,0-1 1,0 2 0,1 3 33,1 0 1,-2 0 0,1 1-1,-1-1 1,1 0 0,-1 0-1,-1 0 1,0 6 0,-11 40 295,2-15-169,3-15-144,0 0 397,18-27 300,33-28-307,-31 23-428,23-16 1,-31 25-37,-1-1 0,1 0 1,0 1-1,0 0 0,0 0 1,0 1-1,0-1 0,6 0 1,-8 2 55,0 0 0,0 0 0,1 0 0,-1 0 1,0 1-1,0 0 0,0-1 0,0 1 0,0 0 0,0 0 1,0 1-1,0-1 0,0 1 0,0-1 0,2 3 0,3 2 83,71 47 498,-66-45-508,1-1-1,-1-1 1,1 0-1,18 5 1,6-4-2732,-13-7-5305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13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40 665 4224,'-1'-2'3548,"5"-4"-1728,14-9-776,-10 7-427,32-32 233,-3-1 0,64-93 0,32-38-472,-108 145-327,63-72 223,11-15 281,-92 107-475,-7 11 254,-12 16 68,-14 17-163,-42 70 252,42-55-350,-3 5 13,-39 57-1,18-48 320,-101 101 0,145-161-453,-75 66 419,30-28-132,27-17-81,17-16 31,7-11-248,0 0-1,0 0 0,0 0 1,0 0-1,1 0 1,-1 0-1,0 0 0,0 0 1,0 0-1,0 0 1,0 0-1,0 0 1,0 0-1,0 0 0,0 0 1,0 0-1,1 0 1,-1 0-1,0 0 0,0 0 1,0 0-1,0 0 1,0 0-1,0 0 1,0 0-1,0 0 0,0 0 1,0 0-1,0 0 1,0 1-1,1-1 0,-1 0 1,0 0-1,0 0 1,0 0-1,0 0 1,0 0-1,0 0 0,0 0 1,0 0-1,0 0 1,0 0-1,0 0 0,0 1 1,0-1-1,0 0 1,0 0-1,0 0 1,0 0-1,0 0 0,0 0 1,0 0-1,0 0 1,0 0-1,0 0 0,0 1 1,0-1-1,0 0 1,0 0-1,0 0 1,0 0-1,0 0 0,0 0 1,0 0-1,-1 0 1,1 0-1,0 0 1,0 0-1,0 1 0,15-7-156,-1-1 0,0 0 0,0 0 0,24-20 0,9-3-8,-25 17 111,46-27-84,78-59-1,-15-9 136,-118 99-91,0 0 1,15-7-1,4-2-141,-32 18 221,0 0 0,0 0 1,0 0-1,0 0 1,0 0-1,1 0 0,-1 0 1,0 0-1,0 0 0,0 0 1,0 0-1,0 0 0,1 0 1,-1 0-1,0 0 0,0 0 1,0 0-1,0 0 1,0 0-1,0 0 0,1 0 1,-1 0-1,0 0 0,0 0 1,0 0-1,0 0 0,0 0 1,0 0-1,1 0 0,-1 0 1,0 0-1,0 1 1,0-1-1,0 0 0,0 0 1,0 0-1,0 0 0,0 0 1,0 0-1,0 0 0,1 1 1,-1-1-1,0 0 0,0 0 1,0 0-1,0 0 0,0 0 1,1 12-5,-2 16 134,-11 29 293,0-5-223,-6 54 381,17-102-536,1 0 0,0-1 0,0 1-1,0-1 1,1 1 0,-1-1-1,1 1 1,0 0 0,-1-1-1,2 0 1,-1 1 0,0-1 0,1 0-1,3 6 1,-4-7-14,0-1 1,1 0-1,-1 1 1,0-1-1,0 0 0,1 0 1,-1 0-1,1 0 0,-1 0 1,1 0-1,-1 0 1,1-1-1,0 1 0,-1-1 1,1 1-1,0-1 1,-1 1-1,1-1 0,0 0 1,0 0-1,-1 0 1,1 0-1,0 0 0,0 0 1,-1-1-1,1 1 0,0 0 1,-1-1-1,1 1 1,0-1-1,1-1 0,5-2-56,-1 0 1,0-1-1,0 0 0,0 0 0,-1-1 0,0 1 0,0-1 0,0-1 0,0 1 1,-1-1-1,-1 0 0,1 0 0,-1-1 0,0 1 0,-1-1 0,1 0 0,-2 0 1,5-16-1,-5 14 3,0 0 0,0 0 0,-1 1 0,-1-1 0,0 0 1,0 0-1,0 0 0,-2 0 0,1 0 0,-1 0 0,0 1 0,-1-1 1,0 1-1,-1-1 0,-9-16 0,12 24-6,-1 0 0,1-1-1,-1 1 1,0 0 0,1 0 0,-1 1-1,0-1 1,0 0 0,0 1 0,0-1 0,-1 1-1,-2-2 1,-4-4-140,9 7 170,0 0 0,0 0 0,0 0 0,0 0-1,0 0 1,0-1 0,0 1 0,0 0 0,0 0 0,0 0 0,0 0 0,0 0 0,0-1 0,0 1 0,0 0 0,0 0 0,0 0 0,0 0 0,0 0 0,1 0 0,-1 0 0,0-1 0,0 1 0,0 0 0,0 0 0,0 0 0,0 0-1,1 0 1,-1 0 0,0 0 0,0 0 0,0 0 0,0 0 0,0 0 0,1 0 0,-1 0 0,20-3-15,61 3 241,96 1-83,-162 0-44,0 0 0,0 1 0,0 1 0,0 1 0,-1 0 0,25 10 0,-36-13-75,0 1 0,0 0-1,0 0 1,0 0 0,-1 0 0,1 1 0,-1-1 0,1 1 0,-1 0 0,0-1 0,0 1 0,0 0 0,0 0 0,-1 0-1,1 0 1,-1 1 0,0-1 0,0 0 0,1 5 0,0 6 96,0-1 1,-1 1-1,-1 22 0,0-19 14,11 62 40,-11-76-146,0 1-1,1-1 0,0 1 1,-1-1-1,1 0 1,1 0-1,2 6 1,-3-6 13,0 0 0,1 0 0,-1 0 1,-1 0-1,1 0 0,0 0 0,0 6 0,-1-9-23,1 0-1,-1 1 1,0-1 0,1 0-1,-1 0 1,0 0-1,1 0 1,-1 1-1,0-1 1,1 0 0,-1 0-1,0 0 1,1 0-1,-1 0 1,0 0-1,1 0 1,-1 0-1,1 0 1,-1 0 0,0 0-1,1 0 1,-1 0-1,0 0 1,1 0-1,0-1 1,-4 0-14,3 1-15,1 0 28,0 1 1,-1-1-1,1 1 0,0 0 0,0 0 0,-1-1 0,1 1 0,-1 0 0,1 0 0,-1-1 0,1 1 1,0 2-1,1-5 346,-2 2-348,1 0 0,-1 0-1,0 0 1,1 0 0,-1 0 0,0-1-1,1 1 1,-1 0 0,0 0-1,0 0 1,1 0 0,-1-1 0,0 1-1,0 0 1,1 0 0,-1-1 0,0 1-1,0 0 1,0 0 0,1-1 0,-1 1-1,0 0 1,0-1 0,0 1-1,0 0 1,0-1 0,0 1 0,0 0-1,0-1 1,0 1 0,0-1 0,6-10-268,-6 11 336,0-1-284,-1 1 149,1 0-1,0 0 1,0-1-1,0 1 1,0 0-1,0 0 1,0 0 0,0 0-1,0-1 1,0 1-1,0 0 1,0 0-1,0 0 1,0 0 0,1-1-1,-1 1 1,0 0-1,0 0 1,0 0-1,0 0 1,0-1 0,0 1-1,0 0 1,0 0-1,1 0-110,-1 0 110,0-1 1,10 0-1208,17-10-10279,-9 2 7041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1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11 628 2240,'-11'-12'7040,"41"20"-5206,-16-7-1172,-11-1-592,1 1-1,-1-1 1,0 0 0,0 0 0,0 0 0,0-1 0,1 1 0,-1-1 0,0 1 0,0-1 0,0 0 0,0 0 0,0-1 0,0 1 0,0-1 0,3-2 0,3-4 28,0-1-1,-1 0 1,0-1-1,-1 1 1,0-1 0,0-1-1,8-20 1,-11 23-51,-1 0 0,0-1 0,-1 0 0,0 0-1,-1 1 1,1-1 0,-2 0 0,1 0 0,-1 0 0,-1 0 0,-1-12 0,1 19-54,1 1-1,0-1 1,-1 1 0,1 0 0,-1-1 0,0 1-1,0-1 1,1 1 0,-1 0 0,0 0-1,0-1 1,0 1 0,0 0 0,-1 0-1,1 0 1,0 0 0,0 0 0,0 0 0,-1 1-1,1-1 1,-1 0 0,1 1 0,0-1-1,-1 1 1,1-1 0,-1 1 0,1 0-1,-1 0 1,0-1 0,1 1 0,-1 0 0,1 0-1,-1 1 1,1-1 0,-1 0 0,1 0-1,-1 1 1,1-1 0,-1 1 0,1-1 0,-1 1-1,1 0 1,0-1 0,-2 3 0,-4 3 103,2 0 1,-1 0 0,1 1 0,0 0 0,0 0 0,1 0 0,-5 10 0,-21 59 705,26-65-742,0 2 66,0-1 0,1 1 0,0 0 0,1 0 0,0 0 0,1 0 0,1 1 0,0-1 0,1 0 0,2 17 0,-2-27-92,0 0-1,1 1 1,-1-1-1,0 0 0,1 0 1,0 1-1,0-1 1,0 0-1,3 3 0,-3-4-16,-1 0 1,0-1-1,1 1 0,0-1 0,-1 0 0,1 1 0,0-1 0,-1 0 0,1 0 0,0 0 0,0 0 0,0 0 0,0-1 0,0 1 0,0-1 0,4 1 0,22 2 126,-22-3-120,-1 1-1,1 0 1,0-1 0,-1 0-1,1-1 1,0 1 0,-1-1-1,7-1 1,39-11-26,-31 9 74,23-8 0,8-4-108,21-7 138,-40 9-91,0-2 1,-1-1 0,44-31-1,-46 26-71,-1-1-1,0-1 0,-2-1 0,27-33 0,-50 54 95,-2 3-56,1-1 0,-1 0 0,1 0 1,-1 0-1,1 0 0,-1 0 0,0 0 0,0 0 1,0-1-1,0 1 0,0 0 0,-1-1 0,1 1 1,0-3-1,-1 3 5,0 1 0,1 0 0,-1 0 0,1 0 1,-1 0-1,1 0 0,0 0 0,-1 1 0,1-1 0,0 0 1,0 0-1,1-1 0,-1 2 6,0-1 1,-1 0-1,1 0 0,0 0 0,0 0 1,0 0-1,-1 0 0,1 0 1,0 0-1,-1 0 0,1-1 1,0-1-1,0-2 228,1-13-426,-5 13-2,-6 8 82,-32 24-110,1 1 0,2 2 0,-52 53 0,79-73 262,1 1-1,1 1 1,-15 21 0,22-30-11,-1 1 0,1 0-1,0 0 1,1 0 0,-1 1 0,1-1 0,-1 0 0,1 1 0,1-1 0,-1 1 0,1-1-1,-1 1 1,1-1 0,0 1 0,1-1 0,1 9 0,-1-11 8,0 0-1,0 0 1,0 0 0,0 0 0,0 0 0,1-1 0,-1 1-1,1 0 1,-1-1 0,1 1 0,0 0 0,-1-1-1,1 0 1,0 0 0,0 1 0,0-1 0,0 0-1,0 0 1,0-1 0,1 1 0,-1 0 0,0-1-1,3 1 1,0 0 36,1 0 0,0-1 0,0 1 0,0-1 0,-1-1 0,1 1 0,8-2-1,-5-1-4,0 1-1,0-2 0,0 1 0,-1-1 0,1-1 1,-1 1-1,0-1 0,0-1 0,-1 0 0,0 0 1,0 0-1,0-1 0,-1 0 0,7-8 0,4-10 51,-1-1 0,26-55-1,-23 40-138,-17 37-20,0 0 0,0-1 1,0 0-1,-1 1 0,1-1 1,-1 0-1,0 0 0,0-8 1,-1 12-214,-3 14 165,-2 15-6,-13 44-1,10-45 128,0 3 95,-2-1 1,-1-1-1,-21 39 1,21-48 40,0-1 0,-1 0 0,-1-1 0,-1-1 0,-28 27 0,19-22-65,-72 58 454,65-56-500,20-14 126,0-1 0,-21 12 0,30-20-21,2-1-104,6-4-164,11-6-171,13-3 148,53-18-1,-53 22 195,-1-2 0,35-17-1,-30 8 33,-1-2 0,35-30-1,56-61-148,-93 81 249,-1-2 1,48-72-1,-72 97-379,-7 10 194,0 0 1,0 0-1,0 0 0,0 1 1,0-1-1,0 0 0,0 0 1,0 0-1,0 0 0,0 0 1,0 0-1,0 0 0,0 0 1,0 0-1,0 0 0,0 0 1,0 0-1,0 0 0,0 0 1,0 0-1,0 0 1,0 0-1,0 0 0,0 0 1,0 0-1,0 0 0,0 0 1,0 0-1,0 0 0,0 0 1,0 0-1,0 0 0,0 1 1,0-1-1,0 0 0,0 0 1,0 0-1,0 0 0,0 0 1,0 0-1,0 0 0,1 0 1,-1 0-1,0 0 1,0 0-1,0 0 0,0 0 1,0 0-1,0 0 0,0 0 1,0 0-1,0 0 0,0-1 1,0 1-1,0 0 0,0 0 1,0 0-1,0 0 0,-5 18-397,2-9 588,-1 1-107,-62 180 618,62-180-490,0 1-1,1-1 1,0 1 0,-2 22 0,5-33-178,1 0 0,-1 1-1,1-1 1,-1 0 0,0 0-1,1 0 1,-1 0 0,1 0 0,-1 0-1,1 0 1,-1 0 0,0 0 0,1 0-1,-1 0 1,1 0 0,-1 0 0,1 0-1,-1 0 1,0 0 0,1 0 0,0 0-1,-1 0-8,11-4 101,0 0-1,-1-1 1,1 0-1,-1 0 1,10-8-1,-3 3-121,14-9-18,52-44-1,20-30-135,-14 12-239,-76 68 290,-12 11 50,1 0 1,-1 1-1,1-1 1,0 0-1,0 1 0,-1 0 1,1-1-1,0 1 1,3-1-1,-5 2 19,1 1-1,-1-1 0,1 1 0,-1 0 1,1-1-1,-1 1 0,0 0 1,0-1-1,1 1 0,-1 0 0,0-1 1,0 1-1,0 0 0,1-1 0,-1 1 1,0 0-1,0 1 0,0-2 16,0 8 8,0 0 1,-1-1-1,1 1 0,-2 0 1,1 0-1,-4 10 1,2-6 93,-3 24 0,6-33-58,-3 20 179,2 0 1,0 0-1,6 42 0,-5-64-175,0 0-1,0 0 0,1 0 0,-1 0 0,0-1 1,1 1-1,-1 0 0,0 0 0,1 0 0,-1 0 1,1 0-1,0 0 0,-1-1 0,1 1 0,0 0 1,-1 0-1,1-1 0,0 1 0,0-1 0,-1 1 1,1-1-1,2 2 0,-2-2 2,1 0 0,0 1-1,0-1 1,-1 0 0,1 0 0,0 0-1,0 0 1,0 0 0,-1 0 0,1 0 0,3-1-1,2-2 0,0 1-1,-1-1 0,1 0 0,-1 0 0,8-6 1,23-17-201,35-32 1,-34 26 121,-16 15-18,20-22 0,-22 19 125,24-17 1,-18 14-295,-14 13-30,-12 10 262,-1 0 0,1 0-1,0 0 1,0 0 0,0 0-1,0 0 1,0 0 0,0 0 0,0 0-1,0 0 1,0 0 0,0 0-1,0 0 1,0 0 0,0 0 0,0 0-1,0 0 1,0 0 0,0 0 0,-1 0-1,1 0 1,0 0 0,0 0-1,0 0 1,0 0 0,0 0 0,0 0-1,0 0 1,0 0 0,0 0 0,0 0-1,0 0 1,0 0 0,0 0-1,0 0 1,0 0 0,0 0 0,0 0-1,0 0 1,-1 0 0,1 0 0,0 0-1,0 0 1,0-1 0,0 1-1,0 0 1,0 0 0,0 0 0,0 0-1,0 0 1,0 0 0,-23 17-418,4 2 402,1 1 0,-23 33 0,3-3 268,28-39-189,1 2-1,0-1 1,1 1 0,0 0-1,2 1 1,-11 26-1,17-39-15,0 1 0,-1-1 0,1 0 0,0 1 0,-1-1 0,1 0 0,-1 0 0,1 0 0,-1 1 0,0-1 0,0 0 0,1 0 0,-1 0 0,0 0 0,0 0 0,0 0 0,-2 1 0,8-11 270,83-95-1873,-75 86 1427,-8 10 69,0 1-1,1 0 1,0 1-1,0-1 1,0 1 0,9-7-1,-15 13 45,1 0 0,-1-1 0,1 1 0,-1 0 0,1 0 0,-1-1 0,1 1 0,-1 0 0,1 0 0,-1 0 0,1-1 0,0 1 0,-1 0 0,1 0 0,-1 0 0,1 0 0,-1 0 0,1 0 0,0 0 0,-1 0 0,1 1 0,-1-1 0,1 0 0,-1 0 0,1 0 0,-1 0 0,2 1 0,-2 0-1,1 0-1,0 0 1,0-1-1,-1 1 1,1 0 0,0 0-1,-1 0 1,1 0-1,-1 0 1,1 1-1,-1-1 1,1 2-1,0 3 3,0 0 0,0 1 0,0 10-1,-1-9 51,1-1-1,-1 0 0,1 0 0,1 1 0,-1-1 0,1 0 0,0 0 0,1 0 1,4 9-1,-5-13 18,0 0 1,0 0-1,0 0 1,0 0 0,1 0-1,-1-1 1,1 1 0,0-1-1,-1 1 1,1-1-1,0 0 1,0 0 0,1-1-1,-1 1 1,0-1-1,0 1 1,1-1 0,-1 0-1,1 0 1,-1 0-1,5 0 1,2-1 7,0 0 1,0-1-1,0 1 0,0-2 0,0 0 1,0 0-1,0 0 0,-1-1 0,1-1 1,-1 0-1,0 0 0,0-1 0,-1 0 1,14-10-1,-5 2-30,-1-1 0,-1-1 0,-1 0 0,0-1 0,0 0 0,10-19 0,78-136-466,-35 44 220,-58 107 222,7-17 7,-1-1-1,10-47 0,-25 85-6,2-5-30,-1 1-1,0-1 1,0 1 0,0-1-1,-1 0 1,1 1 0,-1-1-1,0 0 1,-2-7 0,2 12 29,0 0-1,0 0 1,0 0 0,0-1 0,0 1 0,-1 0-1,1 0 1,0 0 0,0 0 0,0-1 0,0 1-1,-1 0 1,1 0 0,0 0 0,0 0 0,0 0 0,-1 0-1,1 0 1,0-1 0,0 1 0,-1 0 0,1 0-1,0 0 1,0 0 0,0 0 0,-1 0 0,1 0-1,0 0 1,0 0 0,-1 0 0,1 1 0,0-1 0,0 0-1,0 0 1,-1 0 0,1 0 0,0 0 0,0 0-1,0 0 1,-1 0 0,1 1 0,0-1 0,0 0-1,0 0 1,0 0 0,-1 0 0,1 1 0,0-1 0,0 0-1,0 0 1,0 0 0,0 1 0,0-1 0,-1 0-1,-10 15 70,10-13-56,-8 13 172,0 0 1,0 1-1,2 0 0,-7 20 0,-17 71 842,24-72-905,1 1 0,3 0 0,0 0 0,3 0 0,3 39 0,-1-57-298,0-1-1,5 23 1,-5-33-576,0 1 1,1-1-1,-1 0 1,1-1-1,1 1 1,-1-1-1,1 1 1,6 7-1,8 4-5608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23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200 512 320,'9'-1'6566,"-9"1"-6490,0 0 0,0-1-1,0 1 1,0 0 0,0 0 0,0-1 0,0 1 0,0 0 0,0 0 0,0-1 0,0 1 0,0 0 0,0 0-1,0 0 1,0-1 0,0 1 0,0 0 0,0 0 0,0-1 0,0 1 0,0 0 0,-1 0 0,1 0 0,0-1 0,0 1 151,-1 0-151,1 0 0,0-1 0,0 1 0,0 0 0,-1 0 0,1 0 0,0 0 0,0 0-1,-1 0 1,-4 0 162,1 1 1,-1 0-1,1 0 0,-1 0 0,1 1 0,-1-1 0,1 1 0,0 0 0,0 1 0,0-1 0,0 1 0,0 0 1,-6 5-1,-2 4 83,0 1 0,0 0 0,1 0 0,-16 28 0,17-26-143,1 0 0,1 1 0,0 0 0,1 0 0,1 1 0,1 0 0,-5 23 0,9-39-151,1 1 1,0-1 0,0 0-1,0 1 1,0-1 0,0 1-1,0-1 1,0 1-1,0-1 1,1 0 0,-1 1-1,1-1 1,-1 0 0,1 1-1,-1-1 1,1 0-1,-1 1 1,1-1 0,0 0-1,0 0 1,0 0 0,0 0-1,0 0 1,0 0-1,0 0 1,0 0 0,0 0-1,0 0 1,3 1 0,-2-2 7,0 1 0,0-1 0,0 1 0,0-1 0,0 0 0,0 1 0,-1-1 0,1 0 0,0 0 0,0-1 0,0 1 0,0 0 0,0-1 0,0 1 0,0-1 0,0 1 1,0-1-1,-1 0 0,1 0 0,0 0 0,2-1 0,3-4-64,1-1 1,-1 1-1,0-1 0,-1-1 1,7-9-1,27-45-316,-17 24 222,-15 27 75,1-2-35,12-25 0,-29 97 462,6-35-74,1-1 1,1 1-1,3 30 0,-2-45-219,-1-6-55,1 0 1,-1 0-1,1-1 1,0 1-1,0 0 0,0 0 1,0 0-1,0-1 1,0 1-1,1-1 1,0 1-1,-1-1 0,1 1 1,4 3-1,-5-5-12,1 1-1,-1-1 0,1 0 1,0 0-1,-1 0 0,1 0 1,0 0-1,0-1 0,-1 1 1,1 0-1,0-1 1,0 1-1,0-1 0,0 0 1,0 0-1,0 0 0,0 0 1,0 0-1,-1 0 0,1 0 1,0 0-1,0-1 0,2 0 1,11-5-168,-1 0 1,0-1-1,-1-1 1,1 0-1,-1-1 1,-1 0-1,16-15 1,2-6-133,39-48 0,-29 30 192,-14 18-210,-1-1 0,-1-1 0,29-53 0,11-59 27,-53 115 292,-2-1-1,12-61 1,-10 34 8,2-11-115,-13 55 40,0 13 47,0 0 1,0 0 0,0 0-1,0 0 1,0 0 0,0 0-1,0 0 1,0 0 0,0 1-1,0-1 1,0 0 0,0 0-1,0 0 1,0 0-1,0 0 1,0 0 0,0 0-1,0 0 1,0 0 0,0 0-1,0 0 1,0 0 0,0 0-1,0 0 1,0 0 0,0 0-1,0 1 1,0-1 0,0 0-1,0 0 1,0 0 0,0 0-1,0 0 1,0 0 0,0 0-1,0 0 1,-1 0 0,1 0-1,0 0 1,0 0-1,0 0 1,0 0 0,0 0-1,0 0 1,0 0 0,0 0-1,0 0 1,0 0 0,0 0-1,0 0 1,0 0 0,0 0-1,0 0 1,-1 0 0,1 0-1,0 0 1,0 0 0,0 0-1,0 0 1,0 0 0,0 0-1,0 0 1,0 0-1,0 0 1,-7 24 282,-49 240 1818,36-159-1616,13-70-288,2 0 1,-1 66-1,5-67-96,0-18 40,1 0-1,0 0 1,1-1-1,1 1 1,7 27-1,-9-41-128,1 0 0,0 0 0,0 0 0,0 0 0,0 0 0,0 0 0,0 0 0,1 0 0,-1 0 0,1-1 0,-1 1 0,1 0 0,0-1 0,-1 0 0,4 3 0,-3-4-31,-1 1 1,1-1-1,-1 1 1,1-1-1,0 1 1,-1-1-1,1 0 0,0 0 1,-1 0-1,1 0 1,-1 0-1,1 0 1,0 0-1,-1-1 1,1 1-1,0 0 1,-1-1-1,1 1 1,-1-1-1,1 0 0,-1 0 1,2 0-1,10-7-291,-1-1 0,0 0 0,0-1-1,15-17 1,38-49-465,-8 6 541,-19 28-22,-35 36 60,-8 10 51,-12 12 198,11-7 40,0 0-1,0 0 0,0 0 0,1 1 0,1 0 0,-1 0 0,-4 19 0,3-2 244,-6 52-1,11-73-292,1-1 0,0 1 0,1 0-1,-1-1 1,1 1 0,0 0-1,3 9 1,-3-13-33,-1-1 1,1 1-1,-1-1 0,1 1 1,0-1-1,-1 0 0,1 1 1,0-1-1,0 0 0,0 1 1,0-1-1,0 0 0,0 0 1,1 0-1,-1 0 0,0 0 1,0 0-1,1 0 0,-1 0 1,1-1-1,-1 1 0,0-1 1,1 1-1,0-1 0,-1 1 1,1-1-1,-1 0 0,1 0 1,-1 1-1,1-1 0,0 0 1,1-1-1,3 0-29,0-1-1,0 0 0,0 0 1,0-1-1,0 1 1,0-1-1,-1-1 1,1 1-1,-1-1 1,0 0-1,0 0 1,-1 0-1,6-7 1,-3 4-29,-1-1 1,0 0 0,-1-1 0,1 1 0,-2-1 0,1 0 0,5-17-1,-9 23 36,0-1 0,-1 1 0,1 0 0,-1-1 0,1 1 0,-1-1 0,0 1 0,0-1 0,-1 1 0,1 0 0,-1-1 0,0 1 0,0 0 0,0-1 0,0 1 0,0 0 0,-3-4 0,3 5-17,-1 0 1,1 0 0,-1 0-1,0 0 1,1 0-1,-1 0 1,0 0 0,0 1-1,0-1 1,-1 1 0,1-1-1,0 1 1,-1 0-1,1 0 1,0 0 0,-1 0-1,1 1 1,-1-1 0,0 1-1,1-1 1,-1 1-1,-3 0 1,-23 0 428,28 0-165,15 3-86,-4-3-127,-1 0 0,1-1-1,-1 0 1,1 0 0,9-3 0,5-1-25,-6 3 34,40-8 748,96-2 0,-144 11-729,-4 1-12,0 0 0,0 0 0,0 0 0,-1 0 0,1 1 0,0 0 0,0 0 0,-1 1 0,1-1 0,-1 1 0,1 1 0,6 3 0,-11-6-24,0 1 0,0 0 0,-1 0 0,1 0 0,0 0 0,0 0 0,-1 0 0,1 0-1,-1 0 1,1 0 0,-1 0 0,1 0 0,-1 0 0,0 1 0,1-1 0,-1 0 0,0 2 0,0 24 229,-1-15-161,0 12 100,-1-1 0,-2 0-1,-10 37 1,12-53-173,-3 7 88,0 1 212,19-27-192,-2-16-729,7-10 35,3-3 216,-12 21 326,19-27-1,-26 43 6,0-1-1,1 1 0,-1 0 1,1 0-1,0 0 1,1 0-1,-1 1 0,1 0 1,-1 0-1,11-5 1,-15 8 41,0 0 1,1 0 0,-1 0-1,0 1 1,1-1-1,-1 0 1,0 0 0,1 0-1,-1 1 1,0-1-1,1 0 1,-1 0 0,0 1-1,0-1 1,1 0-1,-1 1 1,0-1 0,0 0-1,0 1 1,1-1 0,-1 0-1,0 1 1,0-1-1,0 1 1,0-1 34,3 7 62,-1-1 0,0 1 0,-1 0 0,1-1 0,-1 1 0,-1 0 0,1 0 0,-1-1 0,0 1 0,-2 9 0,1 13 186,-2 23 496,12-62-609,6-8-646,21-32-1,-25 32 357,1 2 0,27-31-1,-26 34 65,1 1 0,0 0-1,30-19 1,-44 31 53,1-1 0,0 1-1,0 0 1,-1-1 0,1 1 0,0 0-1,-1-1 1,1 1 0,0 0 0,0 0 0,0 0-1,-1 0 1,1 0 0,0 0 0,0 0 0,0 0-1,0 0 1,0 0 13,-1 1 0,1-1-1,-1 0 1,0 1 0,1-1-1,-1 0 1,0 0 0,1 1 0,-1-1-1,0 1 1,1-1 0,-1 0-1,0 1 1,0-1 0,1 1 0,-1-1-1,0 1 1,0-1 0,0 0-1,0 2 1,1 2 113,-1 1-1,0-1 1,0 0 0,0 1-1,-1 4 1,0-4-114,-3 23 239,2-14-63,-2 23 0,4-29-115,0 3 10,0 1 1,1 0-1,2 12 1,-2-20-75,0-1 1,0 1-1,0-1 1,1 0-1,-1 1 1,1-1-1,-1 0 1,1 0-1,0 0 1,1 0-1,-1 0 1,0-1-1,1 1 1,3 3-1,-4-6-4,-1 1 0,1 0 0,-1-1 0,1 1 0,0-1 0,-1 0 0,1 1 0,-1-1 0,1 0-1,0 0 1,-1 0 0,1 0 0,-1 0 0,1-1 0,0 1 0,-1 0 0,1-1 0,-1 1 0,1-1 0,-1 0 0,2 0 0,4-2-19,0-1 0,-1 1 0,9-7 1,22-20-178,0-1 0,-3-2 1,47-56-1,-80 88 172,-1 0 0,1 0 0,0 0 0,-1 0 0,1 1 0,0-1 0,0 0 0,0 1 0,0-1 0,0 0 0,-1 1 0,1-1 0,2 0-1,-3 1 12,0 0 0,1 1 0,-1-1 0,0 0 0,0 0 0,1 0-1,-1 0 1,0 0 0,0 0 0,0 0 0,1 1 0,-1-1-1,0 0 1,0 0 0,0 0 0,1 0 0,-1 1 0,0-1-1,0 0 1,0 0 0,0 0 0,0 1 0,0-1 0,1 0-1,-1 0 1,0 1 0,0-1 0,0 0 0,0 0 0,0 1-1,0-1 1,0 0 0,0 1 0,0 5 46,0-1-1,0 1 1,-2 9-1,1-9-3,-1 25 204,2 37 1,1-25 39,-1-37-286,1 0 0,0 1-1,0-1 1,4 10 0,-4-11 69,1 0-1,-1 0 0,0 1 1,0 7-1,-1-12-191,8-13-4908,-7 10 4684,0 0-1,0-1 1,-1 1 0,1 0-1,-1-1 1,0 1-1,0-1 1,0 1 0,0 0-1,0-1 1,-1-2 0,1-8-608,-6-140-7984,2 78 8082,-7 2 3565,5 51-1740,5 18-1304,-1 1-1,1 0 1,0-1 0,1 1-1,-1-1 1,0-4-1,10 21-4985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24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5216,'4'5'6955,"-4"-4"-6781,-3 12 2647,-13 20-1996,11-25 426,0 4-710,0 0-1,1 0 0,0 1 1,1-1-1,-3 21 1,3-1 435,1 36 0,2-63-963,0 0 0,0-1 0,1 1 0,0 0 0,0 0 0,0 0 0,0 0 0,1-1 0,0 1 0,4 7 0,-5-10-122,1 1 1,0-1 0,0 0-1,-1 0 1,1 0-1,0 0 1,1 0 0,-1-1-1,0 1 1,0-1-1,1 1 1,-1-1 0,1 0-1,-1 0 1,1 0-1,-1 0 1,1 0 0,0-1-1,0 1 1,3-1-1,5 1-1109,0-1 0,0 0 0,0-1 0,-1 0 0,1-1 0,0 0 0,0-1 0,-1 0 0,17-7-1,15-10-3287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24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7552,'0'-8'2816,"9"4"-2208,29 1-160,-1 3 1088,26-9-928,12 4 672,20 1-736,9-8-352,28-2-160,6 7-2080,-11 2 1120,-4 1-4832,23-1 3200,-13-2-128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27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189 551 3488,'-1'-5'731,"0"0"1,0 0-1,0 0 1,0 0 0,1-5-1,0 9-613,0 1 1,0-1-1,0 1 0,0-1 0,0 0 1,0 1-1,0-1 0,0 1 1,-1-1-1,1 1 0,0-1 0,0 1 1,0-1-1,-1 0 0,1 1 0,0 0 1,-1-1-1,1 1 0,-1-1 1,1 1-1,0-1 0,-1 1 0,1 0 1,-1-1-1,1 1 0,-1 0 0,1-1 1,-1 1-1,1 0 0,-1 0 1,1 0-1,-1-1 0,0 1 0,1 0 1,-1 0-1,1 0 0,-1 0 0,1 0 1,-1 0-1,0 0 0,-1 0 52,0 1-1,0-1 1,0 0 0,0 1-1,0-1 1,0 1-1,1 0 1,-1 0-1,0-1 1,-2 3 0,-9 8 11,0 0 1,1 1 0,1 0 0,0 1 0,1 0 0,0 0 0,1 1 0,1 1 0,0 0-1,1 0 1,0 0 0,2 1 0,-1-1 0,2 2 0,0-1 0,1 0 0,1 1 0,0 19-1,1-33-115,2-1 0,-1 1 0,0 0-1,0-1 1,1 1 0,0 0 0,-1-1-1,1 1 1,0-1 0,0 1 0,0-1-1,1 1 1,-1-1 0,1 0 0,-1 1-1,1-1 1,2 2 0,-2-2-34,-1-1 0,1 0 0,0 0 0,-1 0 0,1 0 0,0 0 0,0-1 0,0 1 0,0-1 0,-1 1 0,1-1 0,0 1 0,0-1 0,0 0 0,0 0 0,0 0 0,0 0 0,0 0 0,0-1 0,0 1 0,0 0 0,0-1 0,3-1 0,1 0-63,1-1 0,-1-1-1,0 1 1,0-1-1,0 0 1,0-1-1,0 1 1,-1-1 0,6-7-1,4-6-131,18-30 0,-8 10-55,78-94-698,24-31-36,-108 135 854,-1-1-1,-2-1 1,25-61-1,-30 64 60,7-23-70,-16 45 88,-1 0-1,0 0 1,-1 0-1,1 0 1,-1 0-1,0 0 1,0-9-1,0 14 24,0-1 0,0 1 0,0-1 0,-1 1-1,1-1 1,0 1 0,0-1 0,0 1-1,0-1 1,0 1 0,-1-1 0,1 1-1,0 0 1,0-1 0,-1 1 0,1-1 0,0 1-1,-1 0 1,1-1 0,0 1 0,-1 0-1,1-1 1,0 1 0,-1 0 0,1 0-1,-1-1 1,1 1 0,-1 0 0,1 0 0,-1-1-1,0 2 8,0-1 1,0 0-1,0 0 0,0 0 0,0 1 0,0-1 0,0 0 0,0 1 0,0-1 1,0 1-1,0-1 0,0 1 0,-1 0 0,-4 4 73,0 1 0,-9 10 0,14-15-79,-28 36 610,-32 52-1,43-61-343,8-12-87,0 1 0,1 1 0,1-1-1,0 1 1,2 1 0,0-1 0,1 1 0,-3 22 0,6-29-147,1 0-1,1 1 1,0-1-1,0 0 1,1 0-1,1 0 0,0 1 1,1-1-1,0-1 1,1 1-1,0 0 1,1-1-1,0 0 1,7 11-1,-8-16-14,1 1-1,0-1 0,0 0 0,1-1 1,-1 0-1,1 1 0,1-2 0,-1 1 0,1-1 1,-1 0-1,1 0 0,0-1 0,0 0 1,1 0-1,-1-1 0,1 0 0,-1 0 1,1 0-1,0-1 0,0-1 0,-1 1 0,1-1 1,0 0-1,0-1 0,0 0 0,-1 0 1,1-1-1,0 0 0,-1 0 0,1-1 1,-1 0-1,8-4 0,2-3-208,0-1 0,-1-1 0,0 0-1,-1-1 1,0-1 0,-1 0 0,-1-1 0,0 0 0,-1-1 0,-1-1-1,0 0 1,-1-1 0,-1 1 0,8-24 0,-17 39 153,1 0 1,-1 0-1,1 0 1,-1 0-1,0 0 0,0 0 1,0-1-1,0 1 1,0 0-1,0 0 1,-1 0-1,1 0 0,-2-3 1,2 4 29,-1 0 0,1 1 1,0-1-1,-1 1 0,1-1 0,-1 0 0,1 1 1,0-1-1,-1 1 0,1-1 0,-1 1 1,0 0-1,1-1 0,-1 1 0,1-1 0,-1 1 1,0 0-1,1 0 0,-1-1 0,0 1 1,1 0-1,-1 0 0,0 0 0,1 0 0,-1 0 1,0-1-1,1 1 0,-1 1 0,0-1 1,1 0-1,-1 0 0,0 0 0,0 0 1,1 0-1,-1 1 0,1-1 0,-1 0 0,0 0 1,1 1-1,-1-1 0,1 1 0,-1-1 1,-1 1-1,-2 3 98,-1-1 0,1 1 1,-1 0-1,1 0 0,0 1 0,0-1 1,1 1-1,0 0 0,-1 0 0,-3 8 1,3-2 109,-1 0 0,1 0 1,1 0-1,-3 16 0,3-10-13,1 0 1,1 1-1,0-1 0,3 33 0,-1-43-137,0-1-1,0-1 1,0 1 0,1 0 0,0 0-1,0 0 1,0-1 0,1 1 0,0-1-1,0 0 1,0 0 0,1 0 0,-1 0 0,1 0-1,0-1 1,1 0 0,6 6 0,-8-9-56,-1 1-1,1-1 1,0 0 0,-1 0 0,1 0 0,0 0 0,0 0 0,0-1 0,0 1 0,-1-1 0,1 0-1,0 0 1,0 0 0,0 0 0,0-1 0,0 1 0,0-1 0,0 1 0,-1-1 0,1 0-1,3-2 1,6-2-50,-1-1-1,1-1 0,14-11 1,-13 9 11,41-27-302,211-132 60,-264 167 277,1 0 0,-1 0-1,0 1 1,0-1 0,1 0-1,-1 1 1,1 0-1,-1-1 1,0 1 0,1 0-1,-1-1 1,1 1 0,-1 0-1,0 0 1,1 0 0,-1 0-1,1 1 1,1-1 0,-2 1 19,-1-1 1,1 0 0,-1 0 0,1 1 0,-1-1 0,0 1-1,1-1 1,-1 0 0,0 1 0,1-1 0,-1 1 0,0-1-1,1 1 1,-1-1 0,0 1 0,0-1 0,0 1 0,0-1-1,1 1 1,-3 18 257,-2-4-98,-2 1 1,-12 24-1,5-12-56,-19 34 184,20-40-91,-15 36 0,27-58-208,0 0 0,0 0-1,0 0 1,0 0 0,0 0 0,0 1 0,0-1-1,0 0 1,-1 0 0,1 0 0,0 0 0,0 0 0,0 0-1,0 0 1,0 0 0,0 1 0,0-1 0,0 0-1,0 0 1,0 0 0,0 0 0,0 0 0,0 0-1,0 0 1,0 1 0,0-1 0,0 0 0,0 0-1,0 0 1,0 0 0,0 0 0,0 0 0,0 0-1,0 1 1,0-1 0,0 0 0,0 0 0,0 0 0,1 0-1,-1 0 1,0 0 0,0 0 0,0 0 0,0 0-1,0 0 1,0 1 0,0-1 0,0 0 0,0 0-1,1 0 1,-1 0 0,0 0 0,0 0 0,0 0-1,0 0 1,0 0 0,0 0 0,0 0 0,0 0 0,1 0-1,-1 0 1,10-6-231,12-14-145,44-50-514,-43 43 471,52-46 0,-60 60 405,-11 8-61,1 1-1,-1 0 1,1 1-1,0-1 1,0 1-1,0 0 0,9-4 1,-13 7 73,0 0-1,-1 0 1,1 0 0,0 0 0,0 0-1,-1 0 1,1 0 0,0 0 0,0 0-1,0 1 1,-1-1 0,1 0 0,0 0-1,0 1 1,-1-1 0,1 0 0,0 1 0,-1-1-1,1 1 1,0-1 0,-1 1 0,1-1-1,-1 1 1,1 0 0,-1-1 0,1 1-1,-1 0 1,1-1 0,-1 1 0,1 0-1,-1-1 1,0 1 0,0 0 0,1 0 0,-1 1-1,2 4 106,-1-1 1,0 1-1,1 9 0,-2-14-94,1 71 1246,-2-55-996,1-1 0,0 1 1,2-1-1,0 0 0,4 19 1,-6-34-251,0 0 0,1-1 0,-1 1 0,0 0 0,1 0 0,-1 0 0,1-1 0,-1 1 0,0 0 0,1 0 0,0-1 0,-1 1 0,1 0 0,-1-1-1,1 1 1,0-1 0,-1 1 0,1-1 0,0 1 0,0-1 0,0 1 0,-1-1 0,1 0 0,0 1 0,0-1 0,0 0 0,0 0 0,-1 0 0,1 0 0,0 0 0,0 0 0,0 0 0,0 0 0,1 0 0,0 0 11,0-1 1,0 0-1,0 1 0,0-1 0,0 0 0,0 0 1,0 0-1,0 0 0,0-1 0,-1 1 0,1 0 1,0-1-1,1-2 0,7-10-70,0-1 0,-2 0 0,0 0 0,9-24 0,-3 8-68,5-13-350,2 2 1,51-78-1,-65 113 184,-4 7-75,-3 16 79,-1-11 387,-27 192 878,20-148-748,0-4 235,-27 82 0,33-123-446,0 4 55,-1 0 1,-8 14 0,11-21-84,-1 0 0,1 0 0,-1 0 0,0 0-1,1 0 1,-1 0 0,0 0 0,0 0 0,0 0-1,1 0 1,-1 0 0,0-1 0,0 1 0,0 0-1,0-1 1,0 1 0,-1-1 0,1 1 0,0-1-1,0 1 1,0-1 0,0 0 0,0 0 0,-1 1-1,1-1 1,0 0 0,0 0 0,-2 0 0,1-1-30,1 0-1,0 0 1,0 1 0,-1-1 0,1 0 0,0 0 0,0 0 0,0 0 0,0-1 0,0 1 0,0 0 0,0 0-1,1 0 1,-1-1 0,0 1 0,1 0 0,-1-3 0,-9-26-486,9 26 467,-2-11-256,1 0 1,0 0-1,1-26 0,1 40 286,0 0 0,0 0-1,0 0 1,0 0-1,0 1 1,0-1 0,0 0-1,0 0 1,0 0 0,1 1-1,-1-1 1,0 0-1,1 0 1,-1 1 0,1-1-1,-1 0 1,1 1 0,0-2-1,-1 2 14,1 0 1,-1-1-1,1 1 0,-1 0 0,1 0 0,-1 0 1,1-1-1,-1 1 0,1 0 0,-1 0 0,1 0 1,-1 0-1,1 0 0,-1 0 0,1 0 0,0 0 1,-1 0-1,1 0 0,-1 1 0,1-1 0,2 1 33,-1 0-1,1 0 1,-1 1-1,1-1 1,-1 0-1,0 1 1,0 0-1,0 0 1,2 2-1,1 1 54,0 0 0,0 0 1,1 0-1,-1-1 0,1 0 0,0 0 1,0 0-1,1-1 0,-1 0 0,1 0 0,-1 0 1,1-1-1,0 0 0,0 0 0,0-1 1,0 0-1,0 0 0,0-1 0,1 0 0,-1 0 1,0 0-1,0-1 0,12-3 0,-5 0-46,0-1-1,0-1 1,-1 0 0,0 0-1,0-2 1,0 0-1,-1 0 1,0-1-1,14-13 1,5-9 31,48-64 1,-23 20-245,-52 72 227,-3 6 3,-2 5 53,-6 16 112,-3 6 197,1 0-1,-9 61 0,17-85-368,1 1-1,0 0 0,0 0 0,1 0 1,0 0-1,0-1 0,1 1 0,3 10 1,-4-14-27,0-1 0,0 0 0,0 1 0,0-1 0,1 0 0,-1 1 0,1-1 0,-1 0 0,1 0 0,0 0 0,0 0 0,0-1 0,0 1 0,0-1 0,0 1 0,1-1 0,-1 1 0,0-1 0,1 0 0,-1 0 0,1 0 0,-1-1 0,1 1 0,3 0 0,-1-1-49,-1 0-1,1 0 1,-1-1 0,0 1-1,1-1 1,-1 0 0,0 0 0,1 0-1,-1-1 1,0 0 0,0 0-1,0 0 1,0 0 0,-1 0 0,1-1-1,0 0 1,-1 0 0,0 0-1,0 0 1,0 0 0,4-5 0,4-8-272,0-1 0,-1 1 0,12-30 0,-13 28 97,141-300-2724,-112 228 2688,41-146 0,-68 203 228,2-9 39,-13 42-20,0 0 1,0 0 0,0 0-1,-1 0 1,1 0 0,0 0-1,0 0 1,0 0 0,0 0-1,0 0 1,0 0 0,0 0-1,0 0 1,0 0 0,0 0 0,0 0-1,0 0 1,0 0 0,0 0-1,0 0 1,0 0 0,0 0-1,0 0 1,0 0 0,0 0-1,0 0 1,0 0 0,-1-1-1,1 1 1,0 0 0,0 0-1,0 0 1,0 0 0,0 0-1,0 0 1,0 0 0,0 0-1,0 0 1,0 0 0,0 0-1,0 0 1,0 0 0,0 0-1,0 0 1,0 0 0,0 0-1,-5 7 116,-6 15 161,-23 71 509,6-15-8,13-33-220,1 1 0,-13 78 0,22-72-370,1-1 0,4 58 0,0-53 35,1-38-217,1 0 0,5 25 1,-2-17 9,-5-25-8,0 0-1,0 0 1,0 0 0,1-1 0,-1 1 0,0 0 0,1 0 0,-1-1 0,0 1 0,1 0 0,-1-1 0,1 1 0,-1 0 0,1-1 0,-1 1 0,1-1 0,0 1 0,-1-1-1,1 1 1,0-1 0,-1 1 0,1-1 0,0 0 0,0 0 0,-1 1 0,1-1 0,0 0 0,0 0 0,-1 0 0,1 1 0,0-1 0,0 0 0,0 0 0,-1 0-1,1 0 1,0-1 0,0 1 0,1 0 0,2-1 0,-1 0 1,1 0-1,0 0 0,-1-1 0,1 1 0,5-5 0,29-21-191,-1-3 0,-2 0 0,39-44-1,7-6 273,-80 79-98,0 0-1,-1 1 1,1-1 0,0 0 0,0 0 0,0 1 0,0-1 0,0 1 0,0-1 0,0 1 0,0-1 0,0 1 0,1-1 0,-1 1-1,2 0 1,-3 0 7,0 0-1,1 0 1,-1 0 0,0 0-1,0 0 1,1 0-1,-1 0 1,0 1-1,0-1 1,0 0-1,1 0 1,-1 0 0,0 0-1,0 1 1,0-1-1,1 0 1,-1 0-1,0 0 1,0 1-1,0-1 1,0 0 0,0 0-1,0 1 1,0-1-1,1 1 1,-1 12 221,-4 7 38,-1 0-1,-10 25 1,7-23 89,-6 28 0,14-50-344,0 0 1,0 0-1,0 1 0,0-1 1,0 0-1,0 0 1,0 0-1,0 1 1,0-1-1,0 0 1,-1 0-1,1 0 1,0 1-1,1-1 1,-1 0-1,0 0 1,0 0-1,0 1 1,0-1-1,0 0 0,0 0 1,0 0-1,0 1 1,0-1-1,0 0 1,0 0-1,0 0 1,1 0-1,-1 1 1,0-1-1,0 0 1,0 0-1,7-3-5,10-13-135,-14 12 136,109-115-400,-109 115 389,0 1 0,1 0-1,-1 0 1,1 0 0,0 0-1,0 1 1,0-1 0,7-2-1,-8 3 13,-3 2 2,0 0 0,0 0 0,0 0 0,0 0 0,1 0 0,-1 0 0,0 0 0,0 0 0,0 0 0,0 0 0,0 0 0,0 0 1,1 0-1,-1 0 0,0 0 0,0 0 0,0 0 0,0 0 0,0 0 0,0 0 0,0 0 0,1 0 0,-1 0 0,0 1 0,0-1 0,0 0 0,0 0 0,0 0 0,0 0 0,0 0 0,0 0 0,0 0 0,0 0 1,1 0-1,-1 1 0,0-1 0,0 0 0,0 0 0,0 0 0,0 0 0,0 0 0,0 0 0,0 1 0,0-1 0,0 0 0,0 0 0,0 0 0,0 0 0,0 0 0,0 0 0,0 0 0,0 1 0,-1 12 79,-7 17-10,1-9-45,-1-1 0,-1 0 1,-1 0-1,-1-1 0,-1 0 1,0-1-1,-23 26 0,-5-2-37,-2-2-1,-2-2 0,-74 51 1,94-73 115,-61 39 542,85-55-646,0 0 1,0 1 0,-1-1 0,1 0 0,0 0 0,-1 1 0,1-1 0,0 0 0,-1 0-1,1 0 1,-1 1 0,1-1 0,0 0 0,-1 0 0,1 0 0,-1 0 0,1 0-1,0 0 1,-1 0 0,1 0 0,-1 0 0,1 0 0,0 0 0,-1 0 0,1 0 0,-1 0-1,1 0 1,0-1 0,-1 1 0,1 0 0,-1 0 0,1 0 0,-1-1 0,1 1-11,0-1 0,0 1 1,0-1-1,0 1 1,0-1-1,0 0 1,0 1-1,0-1 0,0 1 1,0-1-1,1 1 1,-1-1-1,0 1 0,0 0 1,0-1-1,1 1 1,-1-1-1,0 1 1,1-1-1,-1 1 0,0 0 1,1-1-1,3-2-12,-1 0-1,1 0 1,0 1-1,-1 0 1,1 0-1,0 0 1,1 0-1,-1 1 1,5-2-1,14-6 56,25-9 33,57-15 0,-38 13-196,58-22-2002,-43 9-5689,-80 32 7192,0 0 0,1 0 0,-1 0 0,0 0 0,0 0 0,0-1 1,0 1-1,-1-1 0,1 0 0,2-2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27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22 11040,'-19'-16'4096,"24"16"-3168,9 0-289,6 0 801,4 0-928,9 0 928,15-5-832,16 5-448,17 0-128,10 5-992,-6-1 544,-15 4-2847,-9-4 1791,-13 1-3872,-10 2 3040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1:2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34 8544,'-42'-34'3168,"45"38"-2464,31 5-192,-5-4-3584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34:27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0 5408,'5'2'340,"-1"0"0,0 1 0,1-1-1,-1 1 1,0 0 0,-1 0 0,1 0 0,0 0 0,-1 1 0,5 6 0,7 6 523,-4-5-385,-2 1 0,1 0 0,-1 1 1,-1 0-1,-1 0 0,0 1 0,0 0 0,7 23 0,-2 4 325,11 77 1,-18-89-626,-2 0 1,-2 0 0,0 0 0,-2 0 0,-1-1 0,-1 1 0,-2 0 0,-1-1 0,-1 0 0,-16 42-1,10-38-203,-39 89-1633,37-91-1164,-31 50 0,39-70 1962,-1 0 0,0 0 0,-17 15 0,14-17-502,1 0 1,-17 9-1,26-17 1335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491 565 1248,'0'0'2341,"4"14"-1306,9 10 255,-8-16 605,-5-16-654,0 7-1182,-1-1-1,1 1 0,-1-1 0,1 1 0,-1-1 0,0 1 1,0-1-1,0 1 0,0 0 0,0 0 0,0-1 1,-2-1-1,-19-15 524,13 13-513,1 1-1,-1 0 1,1 1-1,-1 0 1,-16-4-1,-48-5 305,52 11-192,-36 2-1,12 0-66,39 0-121,0 0 0,1 0 0,-1 0 0,0 0 0,0 1 0,1 0 0,-1 0 0,1 1 0,-1 0 0,1 0 0,0 0 0,-9 8 0,-1 1-28,11-8 38,0-1 0,0 1 0,0 0 1,0 0-1,-4 7 0,-2 6 104,1 0-1,0 1 1,-9 30 0,-11 62-97,23-74 98,1 0 0,2 0-1,1 0 1,6 72 0,-2-96-50,1 0 0,0-1 0,1 1 0,0-1 0,0 0 0,2 0 0,-1 0 0,1-1 0,1 0-1,-1 0 1,2 0 0,0-1 0,0 0 0,17 14 0,-20-19-14,1 1-1,0-1 0,0-1 0,0 1 1,1-1-1,-1-1 0,1 1 0,0-1 1,0 0-1,0 0 0,0-1 0,0 0 1,0 0-1,0-1 0,10 0 0,11-2 101,-1-2-1,46-11 0,-38 7-11,116-28 230,-139 33-342,0 0 0,0-1 0,-1-1 0,1 0 0,-1 0-1,0-1 1,0 0 0,-1-1 0,0 0 0,11-11 0,-2 0 26,-1-1 1,-1-1 0,-1 0-1,22-37 1,46-99 118,-48 84-24,-2 8-104,6-10-181,32-86 0,-65 142 121,-1 0 0,-1 0 0,-1 0 0,-1 0 0,0-1 0,-1 0 0,-1 1 0,-1-1 0,-4-34 1,3 47-24,-1 0 1,1 1-1,-1-1 1,0 1-1,0-1 1,-5-7 0,6 11 4,0 0 1,-1 1 0,1-1-1,0 0 1,-1 0 0,1 1-1,-1-1 1,1 1 0,-1-1-1,0 1 1,1 0 0,-1 0-1,0 0 1,0 0 0,0 0-1,0 0 1,0 0 0,0 0-1,0 1 1,-1-1 0,-2 1-1,0 0-11,1 0 1,0 1-1,-1 0 0,1 0 0,0 0 0,0 1 0,0-1 0,0 1 0,0 0 1,0 0-1,1 0 0,-1 1 0,1-1 0,-1 1 0,1 0 0,0 0 1,0 0-1,-3 4 0,-5 8-95,-1 1-1,-15 31 1,22-38 97,-16 30 82,2 2 1,2 0-1,2 1 1,-13 57-1,12-23 191,-9 130 0,22-162-89,6 76-1,-1-99-41,1 0 1,1 1-1,1-1 1,0-1-1,14 31 0,-17-47-29,0 1 1,0-1-1,1 0 0,-1 0 0,1 0 0,0-1 1,0 1-1,1-1 0,-1 0 0,7 5 0,-7-6-17,-1 0 0,1-1-1,0 1 1,0-1 0,0 0-1,0 0 1,0 0 0,0 0 0,1-1-1,-1 1 1,0-1 0,0 0-1,0 0 1,1 0 0,-1 0-1,5-1 1,19-7 307,0 0 0,42-19 0,-39 15-308,85-41 14,-95 42-39,0-1 0,-1 0 0,27-23 0,-36 26-5,-1-1 0,0 0 0,0 0 1,8-12-1,-13 15 11,0 0 0,-1 0 0,1 0-1,-2 0 1,1 0 0,-1-1 0,0 1 0,2-10 0,-3 10-43,3-21-60,-4 27 69,0 1-1,0-1 0,0 0 0,0 1 0,0-1 0,0 1 0,0-1 0,0 1 0,-1-1 0,1 0 0,0 1 1,0-1-1,0 1 0,-1-1 0,1 1 0,0-1 0,0 1 0,-1-1 0,1 1 0,0-1 0,-1 1 1,1-1-1,-1 1 0,1 0 0,-1-1 0,1 1 0,-1 0 0,1-1 0,-1 1 0,1 0 0,-1 0 1,1-1-1,-1 1 0,1 0 0,-1 0 0,0 0 0,0 0 0,-2 0-45,-1 0 0,1 0-1,-1 1 1,1 0 0,0 0 0,0 0-1,-1 0 1,1 0 0,0 0 0,0 1 0,0 0-1,0-1 1,0 1 0,-3 3 0,-3 3-94,1 1 1,-14 17 0,4-4-43,-47 60-336,57-70 481,0 0 0,1 1 1,0 0-1,1 1 0,-5 16 0,10-25 82,-1 0 0,1 0 0,0 0 0,1 0 0,-1 1 0,1-1 0,0 0-1,0 0 1,2 9 0,-1-11 6,0 0-1,0-1 0,0 1 1,0 0-1,0-1 0,1 1 1,-1-1-1,1 1 0,0-1 1,0 0-1,0 0 0,0 0 1,0 0-1,0 0 0,0 0 1,1-1-1,-1 1 0,4 1 1,-2-1 44,0-1 1,1 0-1,-1 1 1,1-1-1,-1-1 1,1 1-1,-1-1 1,1 0-1,-1 0 1,1 0-1,-1 0 1,1-1 0,-1 0-1,1 0 1,-1 0-1,1 0 1,-1-1-1,6-3 1,-1 1-17,-1 0 1,1-1-1,-1 0 0,-1-1 1,1 0-1,-1 0 1,12-13-1,-12 10-31,-1-1-1,1 0 1,4-12-1,-5 9-211,16-21-1,-14 25-264,-8 9 423,0 0 0,0 0 1,0 0-1,0 0 1,1 0-1,-1 0 0,0 0 1,0 0-1,0 0 0,0 0 1,0 0-1,0 0 1,0 0-1,1 0 0,-1 0 1,0 0-1,0 0 0,0 0 1,0 0-1,0 0 0,0 0 1,1 0-1,-1 0 1,0 0-1,0 0 0,0 0 1,0 0-1,0 0 0,0 0 1,0 0-1,0 1 1,0-1-1,1 0 0,-1 0 1,0 0-1,0 0 0,0 0 1,0 0-1,0 0 1,0 0-1,0 1 0,1 19-1001,0-4 891,0-8 120,1 0-1,1 0 1,-1 0-1,1 0 1,1 0 0,-1-1-1,2 0 1,-1 0-1,0 0 1,1 0-1,11 11 1,-14-17 64,-1 1 1,1-1 0,0 1-1,0-1 1,0 0-1,-1 0 1,1 1 0,1-1-1,-1 0 1,0-1 0,0 1-1,0 0 1,0-1-1,1 1 1,-1-1 0,0 0-1,0 0 1,1 0-1,-1 0 1,0 0 0,0 0-1,1 0 1,-1-1-1,0 1 1,0-1 0,0 0-1,1 1 1,-1-1-1,0 0 1,0-1 0,0 1-1,2-2 1,1-1 26,1-1 1,-1 0-1,0-1 0,-1 1 1,0-1-1,1 0 1,-2 0-1,5-7 0,20-54 114,-25 58-191,29-85-42,15-39-587,-45 130 573,-1-1-28,0 1 0,1-1 0,0 0 0,-1 1 0,2-1 0,-1 1 0,0-1 0,1 1 0,-1 0 0,1 0 0,0 0 0,0 0 0,6-4 0,-9 7 58,1 0 0,-1 1 0,1-1 0,0 0 0,-1 0 0,1 0 0,-1 0 0,1 0 1,0 0-1,-1 1 0,1-1 0,-1 0 0,1 1 0,-1-1 0,1 0 0,-1 1 0,1-1 0,-1 0 0,1 1 0,-1-1 1,0 1-1,1-1 0,-1 1 0,0-1 0,1 1 0,-1-1 0,0 1 0,0-1 0,1 1 0,-1 0 0,0-1 0,0 1 0,0 1 1,7 24-180,-4 2 135,-1 0 1,-1 0-1,-1 0 1,-5 30 0,0-19 341,-3-1 0,-16 53 0,23-86-132,-1 0-1,0-1 1,0 1-1,-1-1 1,-5 9 0,7-12-141,1 0 0,-1-1 0,1 1 0,-1 0 1,0 0-1,1-1 0,-1 1 0,0-1 0,1 1 1,-1 0-1,0-1 0,0 1 0,0-1 0,0 1 1,1-1-1,-1 0 0,0 1 0,0-1 0,0 0 1,0 0-1,0 0 0,0 0 0,0 0 0,0 0 1,0 0-1,0 0 0,0 0 0,0 0 0,0 0 1,1 0-1,-1-1 0,0 1 0,0 0 0,0-1 1,0 1-1,0-1 0,0 1 0,1-1 0,-1 1 1,-1-2-1,-2-1-249,-16-16-221,19 18 386,0 0 1,0-1-1,0 1 1,0 0-1,0-1 1,0 1-1,0 0 1,1-1-1,-1 1 1,0-1-1,1 0 1,0 1-1,-1-3 1,1 5 5,1 1-1,0-1 1,-1 1 0,1-1-1,0 1 1,0-1 0,0 0-1,0 1 1,0-1 0,0 0 0,0 0-1,0 0 1,1 0 0,-1 0-1,0 0 1,1 0 0,-1 0 0,1 0-1,-1-1 1,1 1 0,2 0-1,2 2 163,0-1 0,1 0-1,-1 0 1,11 1 0,2-2 181,-1-1 1,1-1 0,-1 0-1,0-2 1,1 0-1,-1-1 1,31-11 0,-36 9-218,-1 0 1,0 0-1,0-1 1,-1 0-1,0-1 1,0 0-1,-1-1 1,0-1-1,-1 1 1,0-1-1,0-1 1,7-11-1,8-16 0,-2-1 1,21-52-1,-31 63-22,6-14-237,-9 20-265,12-23 0,-15 39-78,-2 10 249,0 17 100,-3-13 135,7 45 168,-3 0-1,-2 1 1,-6 89 0,3-135-44,-3 25 253,2-31-229,1-1 1,0 1-1,0 0 0,-1-1 1,1 1-1,0-1 1,-1 0-1,0 1 1,1-1-1,-1 1 0,0-1 1,0 0-1,1 1 1,-3 1-1,2-3-53,1 0 0,-1 0 0,1 0 0,-1 0 0,0 1 0,1-1 0,-1 0 0,0 0 0,1 0 0,-1 0 0,0-1 0,1 1 0,-1 0 0,1 0 0,-1 0 0,0 0 0,1-1 0,-1 1 0,1 0 0,-1 0 0,0-1 0,1 1 0,-1-1 0,-17-13 50,4 2-141,11 10-33,0 0 0,-1-1 0,1 1 1,0-1-1,-4-5 0,5 6-13,0 0-1,1 0 1,-1 0-1,0 0 1,0 1-1,0-1 1,0 1-1,0 0 1,-4-2-1,6 3 96,0 0-1,0 0 0,-1 0 0,1 0 1,0 0-1,0 0 0,0 0 0,0 0 0,-1 0 1,1 0-1,0 0 0,0 0 0,0 0 0,0 0 1,-1 0-1,1 0 0,0 0 0,0 0 1,0 0-1,0 0 0,0 1 0,0-1 0,-1 0 1,1 0-1,0 0 0,0 0 0,0 0 0,0 0 1,0 1-1,0-1 0,0 0 0,0 0 1,0 0-1,-1 0 0,1 0 0,0 1 0,0-1 1,0 0-1,0 0 0,0 0 0,0 1 0,0 6-69,0-6 40,0 2 17,0 1 0,1-1-1,0 0 1,-1 1 0,1-1 0,0 0 0,1 0-1,-1 0 1,0 0 0,1 0 0,0 0-1,0 0 1,0 0 0,0-1 0,0 1-1,0-1 1,1 1 0,-1-1 0,1 0 0,-1 0-1,1 0 1,0 0 0,0-1 0,0 1-1,0-1 1,4 2 0,0-1 97,-1 0 0,1 0 1,0 0-1,0-1 0,-1 0 0,1 0 0,0-1 1,0 0-1,0 0 0,0 0 0,13-4 0,-12 2 23,-1-1 0,1 0 0,-1-1-1,0 0 1,0 0 0,0 0-1,-1-1 1,1 0 0,-1 0-1,0-1 1,-1 0 0,8-10-1,6-9 26,28-53-1,-32 51-170,28-57 96,-25 47-386,-17 31-461,0 13 385,2 7 397,-1 1 0,-1 0 0,-1 30 0,0-24 171,2 24 0,-1-38-123,1 0-1,-1 0 0,1 0 0,0 0 1,0-1-1,1 1 0,5 8 0,-6-10 51,1 0-1,1-1 0,-1 1 0,1-1 1,-1 1-1,1-1 0,1 0 0,-1-1 1,0 1-1,10 5 0,-12-8-39,1 0 1,0 0-1,-1 0 0,1 0 1,0 0-1,0-1 0,0 1 1,-1-1-1,1 0 0,0 0 1,0 0-1,0 0 0,0 0 1,-1-1-1,1 1 0,0-1 0,0 0 1,-1 0-1,1 0 0,0 0 1,-1 0-1,1 0 0,2-3 1,93-53 186,-87 49-206,0-1-1,-1 0 1,0 0 0,0-1 0,-1 0-1,0 0 1,9-16 0,0 1-109,62-70-213,-74 87 266,1 2-1,0-1 1,0 1-1,1 0 0,0 0 1,0 1-1,0 0 1,0 0-1,14-4 0,-18 8 35,-1-1 0,0 1-1,-1 0 1,1-1 0,0 0-1,0 0 1,4-3 0,-9 7-28,0 0-1,1 0 1,-1 1 0,1-1 0,0 0 0,-1 1-1,1-1 1,0 1 0,0 3 0,-2 7-46,0 0 1,-1 0-1,0 0 1,-7 12-1,-4 15-7,9-24 69,0 2-39,0 2 0,-6 37 0,11-52 66,1 0 0,0 0 0,0 1 0,0-1 0,0 0 0,1 0 0,0 0 0,0 0 0,0-1 1,0 1-1,1 0 0,0 0 0,0-1 0,0 1 0,1-1 0,-1 0 0,5 5 0,-6-7 5,1-1 1,0 1-1,0-1 0,0 1 0,-1-1 0,1 0 1,0 0-1,0 0 0,1 0 0,-1-1 1,0 1-1,0 0 0,0-1 0,0 1 1,1-1-1,-1 0 0,0 0 0,0 0 0,1 0 1,-1 0-1,0-1 0,0 1 0,1-1 1,-1 1-1,0-1 0,0 0 0,3-1 0,8-4 46,-1 0 0,-1 0-1,17-13 1,-16 11-80,88-53 13,36-26 123,-120 75-95,10-8 78,31-29 0,-57 49-114,0 1 0,0-1 1,0 0-1,0 0 0,0 0 1,0 0-1,0 0 0,0 0 1,0 0-1,0 0 0,0 0 1,0 0-1,0 0 0,0 0 0,0 0 1,0 1-1,0-1 0,0 0 1,0 0-1,0 0 0,0 0 1,0 0-1,0 0 0,0 0 1,0 0-1,0 0 0,0 0 1,0 0-1,0 0 0,0 0 0,1 0 1,-1 0-1,0 1 0,0-1 1,0 0-1,0 0 0,0 0 1,0 0-1,0 0 0,0 0 1,0 0-1,0 0 0,0 0 1,0 0-1,0 0 0,0 0 1,0 0-1,1 0 0,-1 0 0,0 0 1,0 0-1,0 0 0,0 0 1,0 0-1,0 0 0,0 0 1,-3 9-393,-4 3 197,-14 19-1,-3 2 206,12-13 2,0 1-1,0-1 1,2 2-1,1 0 1,-10 35-1,18-54 37,1 0-1,-1 0 1,1 0-1,0 0 1,0 0-1,0 1 1,0-1-1,1 0 1,0 4-1,-1-6-15,1 0-1,-1-1 1,0 1-1,1 0 1,-1 0 0,0-1-1,1 1 1,-1 0-1,1-1 1,0 1-1,-1 0 1,1-1-1,-1 1 1,1-1-1,0 1 1,-1-1-1,1 1 1,0-1 0,0 0-1,-1 1 1,1-1-1,0 0 1,0 0-1,0 1 1,-1-1-1,1 0 1,0 0-1,0 0 1,0 0-1,0 0 1,-1 0 0,1 0-1,0 0 1,0-1-1,0 1 1,0 0-1,-1 0 1,1-1-1,0 1 1,1-1-1,6-3 34,0 0-1,0 0 1,0-1-1,-1 0 1,0 0-1,0-1 1,0 0-1,0 0 1,-1-1-1,0 0 1,6-10-1,3-5-67,-1-1 0,17-38 1,-18 19-444,-18 54-708,-5 27 966,6-26 147,-5 24 0,9-34 60,0 1-1,-1 0 0,1 0 1,1 0-1,-1 0 0,1-1 1,-1 1-1,1 0 0,0 0 1,0-1-1,1 1 0,-1-1 1,1 1-1,0-1 0,0 1 1,0-1-1,0 0 0,0 0 1,1 0-1,-1 0 0,1-1 1,0 1-1,0-1 0,0 1 1,0-1-1,1 0 0,-1 0 1,0 0-1,1-1 0,-1 1 1,7 1-1,-4-2 43,-1-1-1,1 1 0,0-1 1,0 0-1,-1 0 1,1-1-1,0 0 1,0 0-1,-1 0 1,1 0-1,-1-1 0,1 0 1,-1 0-1,0-1 1,0 1-1,0-1 1,0 0-1,0-1 1,0 1-1,-1-1 0,0 0 1,0 0-1,7-9 1,5-9-38,-1-1 1,-2 0 0,0-1-1,15-42 1,-8 19 2,135-272 398,-129 269-394,-2-1 0,-3-2 0,-2 0 1,-2-1-1,11-69 0,-26 114-137,0-1 0,-1 1 0,-1 0 0,0 0 0,0-1 0,-2-9 0,2 18 98,0 1-1,0 0 1,0 0 0,0-1 0,0 1 0,0 0 0,0 0 0,0-1 0,0 1-1,0 0 1,-1 0 0,1 0 0,0-1 0,0 1 0,0 0 0,0 0-1,-1 0 1,1 0 0,0-1 0,0 1 0,0 0 0,-1 0 0,1 0 0,0 0-1,0 0 1,-1 0 0,1 0 0,0 0 0,0 0 0,-1-1 0,1 1-1,0 0 1,0 0 0,-1 0 0,1 0 0,0 0 0,0 1 0,-1-1 0,1 0-1,0 0 1,0 0 0,0 0 0,-1 0 0,1 0 0,0 0 0,0 0 0,-1 1-1,1-1 1,0 0 0,0 0 0,0 0 0,0 0 0,-1 1 0,1-1-1,0 0 1,0 0 0,0 0 0,0 1 0,-14 14-344,12-12 309,-21 30-62,2 2-1,-29 59 1,22-38 185,10-17 153,1 1 0,-21 73 0,34-95-199,1 0 1,0 0 0,1 34 0,7 54 258,-4-95-207,1 9-24,0-1 0,1 0 1,1 0-1,0-1 0,2 1 1,0-1-1,1 0 0,1 0 1,12 20-1,-7-16-44,-9-15 26,0 0 1,0-1 0,0 0-1,9 10 1,-7-9-11,-5-7-22,-1 1 0,1 0-1,0 0 1,0 0 0,-1 0 0,1 0-1,0 0 1,0-1 0,0 1 0,0 0-1,0-1 1,0 1 0,1 0 0,-1-1 7,-1 0 1,0 0-1,1 0 0,-1 0 1,0 1-1,1-1 1,-1 0-1,0 0 1,0 0-1,1 1 1,-1-1-1,0 0 0,0 1 1,1-1-1,-1 0 1,0 0-1,0 1 1,0-1-1,0 0 0,1 1 1,-1 0-6,0-1 0,0 0 0,0 1 0,0-1 0,0 0 0,1 1 0,-1-1 0,0 0 0,0 0 0,0 1 0,1-1 0,-1 0 0,0 0 0,0 1 0,1-1 0,-1 0 0,0 0 0,0 0 0,1 1 0,-1-1 0,0 0 0,1 0 0,-1 0 0,0 0 0,1 0 0,-1 0 0,0 0 0,1 0 0,-1 0 0,0 0 0,1 0 0,-1 0 0,1 0 36,0 0-25,0 0 0,0 0 0,1 0 0,-1 0 0,0 0 0,0 0 0,0 1 0,0-1 0,0 0 0,0 1 1,0-1-1,0 1 0,0-1 0,0 1 0,0-1 0,0 1 0,0-1 0,-1 1 0,3 1 0,-2-3-4,0 0-1,0 1 1,0-1 0,0 0-1,1 1 1,-1-1-1,0 1 1,1-1-1,-1 1 1,0-1-1,2 1 1,12-4-10,-12 4 10,0 0-1,-1 0 0,1-1 1,0 0-1,-1 1 1,1-1-1,-1 0 1,1 0-1,-1 0 1,5-3-1,30-18 144,-24 11-153,0 0 0,-1-2 1,0 1-1,-1-2 0,17-25 1,38-81 213,-47 83-89,90-186 316,-93 181-523,20-75 0,-21 47-68,-2 0 1,3-89-1,-15 152-19,0 0 0,-1 0 0,0-1 0,0 1-1,-1 0 1,1 0 0,-2 0 0,-2-11 0,3 18 141,1 0 0,-1 0 0,1 0 0,0 0 0,-1 0 0,1 0 0,-1 0 0,1 1 0,-1-1 0,1 0 0,0 0 0,-1 1 0,1-1 0,0 0 0,-1 0 0,1 1 0,0-1 0,-1 0 0,1 1 0,0-1 0,-1 1 0,1-1 0,0 1 0,-9 15-53,1 0-1,1 0 1,1 1-1,-5 19 1,5-19 39,-15 53-28,-32 87 66,35-106 38,2 1 0,3 0-1,1 1 1,3 1-1,-3 81 1,11-120-40,-2 109 118,4-97 0,1-1 1,9 43-1,-10-65-89,0-1-1,0 1 1,1 0 0,-1-1-1,1 0 1,0 1 0,0-1 0,0 0-1,0 0 1,0 0 0,1 0-1,3 3 1,-5-5-3,0 0-1,1 0 1,-1 0 0,0 0-1,1 0 1,-1 0 0,1-1-1,0 1 1,-1 0 0,1-1 0,-1 1-1,1-1 1,0 0 0,-1 1-1,1-1 1,0 0 0,-1 0-1,1 0 1,0 0 0,0-1 0,-1 1-1,1 0 1,0-1 0,-1 1-1,1-1 1,2-1 0,4-2 13,0-2 0,0 1 0,-1-1 0,0 0 1,0-1-1,0 1 0,-1-2 0,10-13 0,1-7-72,18-36-1,-21 35 53,4-9 150,-9 19-205,17-29 0,-21 37-71,-5 10 99,1 0-1,-1 0 0,0 0 0,1 0 0,-1 0 0,1 0 1,-1 0-1,1 0 0,0 0 0,-1 0 0,1 0 1,1-1-1,-1 2 4,-1 0 0,1 0 0,-1 0 0,0 0 0,0 1 0,1-1 0,-1 0 0,0 0 0,1 1 0,-1-1 0,0 0 0,0 1 0,1-1 1,-1 0-1,0 1 0,0-1 0,0 0 0,0 1 0,0-1 0,1 0 0,-1 1 0,0-1 0,0 1 0,0-1 0,0 0 0,0 1 0,0 0 0,1 11-148,-1-12 138,0 8-11,-7 236-116,6-235 198,1 0 0,0 1-1,0-1 1,0 1 0,1-1 0,5 19 0,-6-28-27,0 1-1,0-1 1,0 0 0,0 1 0,1-1-1,-1 1 1,0-1 0,0 1 0,1-1 0,-1 1-1,0-1 1,1 0 0,-1 1 0,0-1 0,1 0-1,-1 1 1,1-1 0,-1 0 0,1 1 0,-1-1-1,0 0 1,1 0 0,-1 0 0,1 1 0,-1-1-1,1 0 1,1 0 13,-1 0 0,0 0 0,0 0 0,0-1 0,0 1 0,0 0 0,0-1 0,0 1 0,0 0 0,0-1 0,0 1-1,1-2 1,4-2 103,0-1-1,0 0 0,5-6 0,-7 7-71,18-19 50,35-50 1,-39 49-205,0 0 0,26-24 0,-43 46 52,1 1 1,-1 0-1,1-1 0,-1 1 1,1 0-1,0 0 1,0-1-1,-1 1 1,1 1-1,3-2 0,-5 2 22,0 0 0,1 0 0,-1 0 0,0 0-1,0 0 1,1 0 0,-1 0 0,0 0 0,0 0-1,1 0 1,-1 0 0,0 0 0,0 1-1,1-1 1,-1 0 0,0 0 0,0 0 0,0 0-1,1 1 1,-1-1 0,0 0 0,0 0-1,0 0 1,0 1 0,1-1 0,-1 0 0,0 0-1,0 1 1,2 15-281,-2-5 255,-1 0 0,-1 0 0,0 0 1,0-1-1,-4 12 0,-26 58-89,0-10 195,-40 92-37,13 4-23,-22 51 372,77-208-199,-1 1 0,0-1 1,-1 0-1,-10 14 1,16-23-165,0 1 0,-1-1 0,1 0 0,0 1-1,-1-1 1,1 1 0,-1-1 0,1 0 0,0 1 0,-1-1 0,1 0 0,-1 1 0,1-1 0,-1 0 0,1 0 0,-1 1 0,1-1 0,-1 0 0,0 0 0,1 0 0,-1 0 0,1 0 0,-1 0 0,1 0 0,-1 0 0,0 0 0,1 0 0,-1 0 0,1 0 0,-1 0 0,1 0 0,-1 0-1,1-1 1,-1 1 0,1 0 0,-1 0 0,1-1 0,-1 1 0,1 0 0,-1-1 0,1 1 0,-1-1 0,1 1 0,0 0 0,-1-1 0,1 0 0,-2-1 39,1 0 0,0-1 0,0 1 0,0 0 1,0-1-1,0 1 0,-1-5 0,1-8 2,0-1 1,0 1-1,2 0 1,-1-1-1,2 1 1,4-20-1,-4 25-38,2-15-45,2 1 0,0-1 0,2 1 0,1 0 0,14-29 0,-15 38-243,1 1 0,0 1 0,0 0 0,1 0-1,1 0 1,1 2 0,-1-1 0,2 1 0,20-14-1,86-48-4675,-89 51 1986,-29 21 2737,0 1 0,0-1 0,-1 1 0,1-1 0,0 0 0,0 0 0,-1 1-1,1-1 1,-1 0 0,1 0 0,0 0 0,-1 0 0,0 0 0,1 0 0,-1 1 0,1-1 0,-1 0 0,0 0 0,0 0 0,0 0 0,1 0 0,-1 0-1,0 0 1,0 0 0,-1-1 0,1 1 0,0 0 0,0-1 0,-6-4-2425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28 8320,'-61'-21'3744,"33"18"-3232,18-1-224,10 8-256,5-4-992,4 0 512,15 3-2432,9 6 1600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4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42 3712,'0'0'113,"-1"-1"0,1 1 0,0-1 1,-1 1-1,1-1 0,-1 1 0,1-1 0,0 1 0,-1-1 1,1 1-1,0-1 0,0 0 0,0 1 0,-1-1 1,1 1-1,0-1 0,0 0 0,0 1 0,0-1 0,0 0 1,0 1-1,0-1 0,0 0 0,0 1 0,0-1 0,1 1 1,-1-1-1,0 0 0,0 1 0,1-1 0,-1 1 0,0-1 1,0 1-1,1-1 0,-1 0 0,2 0 0,-2 0 167,1 0 0,-1 1 0,1-1-1,0 0 1,-1 0 0,1 0 0,-1 0-1,0 0 1,1 0 0,-1 0 0,0 0-1,0 0 1,1 0 0,-1-1 0,1 9 150,1 1 1,0-1-1,0 0 0,4 9 1,0-2-158,6 28 0,43 165 856,-5-26-588,-24-29-259,15 60 43,-26-161-115,12 45 354,-16-69-505,-9-24-4,0 0 0,-1 0 0,1 1 0,-1-1 0,0 1 0,0-1 0,0 1 0,1 6 0,-2-10-36,0 0-1,0 0 1,0 0-1,0 1 0,0-1 1,0 0-1,0 0 1,0 0-1,0 0 0,0 1 1,0-1-1,0 0 1,0 0-1,0 0 1,0 1-1,0-1 0,0 0 1,0 0-1,0 0 1,1 0-1,-1 0 0,0 1 1,0-1-1,0 0 1,0 0-1,0 0 0,0 0 1,1 0-1,-1 0 1,0 1-1,0-1 0,0 0 1,0 0-1,1 0 1,-1 0-1,0 0 0,0 0 1,0 0-1,0 0 1,1 0-1,-1 0 0,0 0 1,0 0-1,0 0 1,1 0-1,-1 0 0,0 0 1,0 0-1,0 0 1,0 0-1,1 0 1,-1 0-1,0 0 0,0-1 1,0 1-1,0 0 1,1 0-1,-1 0 0,0 0 1,0 0-1,0 0 1,0-1-1,0 1 0,0 0 1,1 0-1,-1 0 1,0-1-1,12-13 965,16-26-370,-7 1-466,20-50 0,-23 47-73,22-44-2,89-136 0,-21 48-172,-80 123-79,30-75 0,-49 99-353,6-29 1,-10 35-1810,1 0 0,12-26 1,-10 31 132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5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1 209 2144,'15'-5'6332,"3"-7"-3567,19-22-2407,-16 14 491,30-28-263,-31 29-602,0 0 0,38-26 0,-51 41-571,-5 6 257,-7 12 98,1-6 160,-16 48-115,16-44 187,-60 251 296,13-48 768,49-205-983,-12 38 719,-13 89-1,26-127-668,-1 6 917,5-15-311,5-8 24,-4 2-519,-1-1-1,1 1 0,3-9 0,3-4-144,28-39-48,-2-2 0,-3-1 1,26-68-1,51-112-255,-106 232 204,48-88 188,-46 86-298,1 1 0,0 0 0,0 0 0,1 0 0,0 1 1,0 1-1,16-12 0,-22 18 85,0-1 0,0 1 1,0 0-1,0 0 0,1 0 1,-1 0-1,1 0 1,-1 1-1,0-1 0,1 1 1,-1-1-1,1 1 0,-1 0 1,1 0-1,-1 0 0,1 0 1,-1 1-1,1-1 0,-1 1 1,1-1-1,-1 1 0,3 1 1,-2-1 65,-1 1 0,1 0 0,-1 0 0,0-1 0,0 1 0,0 1 0,0-1 0,0 0 0,0 0 0,-1 1 0,1-1 0,-1 1 0,0-1 0,1 1 0,-1 0 0,0-1 0,-1 1 0,2 5 0,-1 1 130,0 1 1,-1 0-1,0 0 1,0 0-1,-1-1 1,-1 1-1,0 0 1,0-1-1,-1 1 1,0-1-1,0 0 1,-1 1 0,-5 8-1,7-15-147,1 0-1,-1 0 1,1 0 0,-1-1-1,0 1 1,0 0-1,0-1 1,-1 1 0,1-1-1,-1 0 1,1 0 0,-1 0-1,0 0 1,1 0-1,-1 0 1,0-1 0,-4 2-1,3-3 15,-1 1-1,1-1 1,-1 0-1,1 0 1,-1 0-1,1-1 1,-1 1-1,1-1 1,0 0-1,-1-1 1,1 1-1,0-1 1,-5-2-1,-2-2-903,1 0 0,-1-1 0,-16-14-1,26 20 706,0 0-37,0 1 0,1 0 0,-1-1 0,1 1-1,-1-1 1,1 1 0,-1 0 0,1-1 0,-1 1 0,1-1 0,-1 1 0,1-1 0,0 0 0,-1 1 0,1-1 0,0 1 0,-1-1 0,1 0 0,0 1 0,0-1 0,0 0 0,0 1 0,0-1 0,0 0-1,-1 1 1,1-1 0,1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8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30 2656,'-11'-6'7541,"27"-3"-3283,-9 6-4186,1 1 0,-1-1 0,1 2 0,-1-1 0,1 1 0,13-1 1,20 2 244,83 10 0,29 12 194,-118-18-297,-21-2-33,-7 0-66,0-1 0,0 0 0,0-1 0,0 0 0,0 0 0,0 0 0,1-1 0,7-2 0,-14 3-143,-1-1 0,1 1 0,-1 0 0,1 0 0,-1-1-1,1 1 1,-1-1 0,0 1 0,1 0 0,-1-1 0,1 1-1,-1-1 1,0 1 0,0-1 0,1 1 0,-1 0 0,0-1-1,1 0 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8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76 2976,'-21'7'971,"21"-7"-945,0 0 0,-1 0 1,1 0-1,0 0 0,-1 0 1,1 1-1,0-1 0,-1 0 1,1 0-1,-1 0 0,1 1 1,0-1-1,0 0 0,-1 0 1,1 1-1,0-1 0,-1 0 1,1 0-1,0 1 0,0-1 1,0 0-1,-1 1 0,1-1 1,0 1-1,0-1 0,0 0 1,0 1-1,0-1 0,0 1 3,0-1-1,0 0 0,0 0 1,0 0-1,0 0 1,0 0-1,0 0 0,-1 0 1,1 1-1,0-1 0,0 0 1,0 0-1,0 0 1,0 0-1,0 0 0,0 0 1,0 0-1,0 0 0,0 0 1,0 1-1,0-1 1,0 0-1,0 0 0,-1 0 1,1 0-1,0 0 0,0 0 1,0 0-1,0 0 1,0 0-1,0 0 0,0 0 1,0 0-1,-1 0 0,1 0 1,0 0-1,0 0 1,0 0-1,0 0 0,0 0 1,0 0-1,-1 0 0,24 7 3711,-8-5-3138,-1-1 0,1 0 1,-1-2-1,1 1 0,-1-2 0,21-4 1,-14 3-198,111-28 1353,-58 12-1407,-8 1-311,24-4-1358,-70 20 674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0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0 4640,'-10'0'1256,"7"0"-482,7 0 662,-5 23 1151,-10 84-679,4-27-1496,-5 29 246,-11 79 1015,22-182-1489,1-5-145,-1 0 0,1 0-1,0-1 1,0 1 0,-1 0-1,1 0 1,0 0-1,0 0 1,0 0 0,0-1-1,0 1 1,0 0 0,0 0-1,0 0 1,1 0-1,-1 0 1,0 0 0,0-1-1,1 1 1,-1 0 0,1 0-1,-1 0 1,0-1 0,1 1-1,0 1 1,3-7 166,0 0 0,-1 0 1,0 0-1,0-1 0,4-8 1,40-106-107,-33 82-107,1 0 0,39-71-1,-43 92 62,-5 6 38,1 0 1,0 1 0,0 0 0,1 0-1,10-9 1,-16 18-97,-1 0-1,0 0 1,1 0 0,-1 1-1,0-1 1,1 0 0,-1 0-1,1 1 1,-1-1 0,1 1-1,2-1 1,-3 1 4,-1 0 0,1 0 0,-1 0 0,1 0 0,-1 0 0,1 0 0,-1 0 0,1 0 0,-1 1 0,1-1 0,-1 0 0,1 0 0,-1 0 0,1 1 0,-1-1 0,1 0 0,-1 1 0,1-1 0,-1 0 0,0 1 0,1-1 0,-1 1 0,0-1 0,1 0 1,-1 1-1,0-1 0,0 1 0,1-1 0,-1 1 0,0-1 0,0 1 0,0-1 0,0 1 0,1-1 0,-1 1 0,0-1 0,0 1 0,3 42 236,-3 62 1,0-50-105,-1-53-113,1-1-1,0 1 0,0-1 0,0 1 0,0-1 1,0 1-1,1-1 0,-1 1 0,0-1 0,1 1 1,-1-1-1,1 1 0,0-1 0,-1 0 0,1 1 1,0-1-1,1 3 0,-1-4 2,0 0-1,0 0 1,-1 1-1,1-1 1,0 0-1,-1 0 1,1 0-1,0 0 1,0 1-1,-1-1 1,1 0 0,0 0-1,0-1 1,-1 1-1,1 0 1,0 0-1,0 0 1,-1 0-1,1-1 1,0 1-1,-1 0 1,1-1-1,0 1 1,0-1-1,6-4 84,-1 0-1,0 0 1,0 0-1,9-11 0,11-13-57,1 2-1,2 1 0,46-33 0,-56 46-124,1 0-1,0 2 0,1 0 1,1 2-1,-1 0 1,2 1-1,22-4 0,-42 11 72,0 0 0,0 1-1,0-1 1,-1 1-1,1 0 1,0 0 0,0 0-1,0 0 1,0 1 0,0-1-1,0 1 1,-1 0-1,1 0 1,4 2 0,-5-2 20,1 1 1,-1-1 0,0 1 0,0 0-1,-1 0 1,1 0 0,0 0 0,-1 0-1,1 0 1,-1 0 0,1 1-1,-1-1 1,0 1 0,0-1 0,1 5-1,2 9 38,-2 1 0,1-1 0,-2 0 0,0 23 0,0 12 11,1-9-63,-3-30-743,2 0 0,-1 1 0,2-1 0,4 23 1,-1-23-950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3 108 5216,'-2'-1'8386,"6"22"-7317,4 15-807,32 159 1473,18 0-440,-1-1-619,16 56 98,-70-239-684,1-1 0,0 1-1,1-1 1,0 0 0,0 0 0,10 13 0,-1-6 502,-13-16-357,8 0 255,-7-2-467,0-1 0,-1 1 0,1 0 0,0-1 0,-1 1-1,0-1 1,1 1 0,-1-1 0,0 0 0,0 0-1,2-3 1,7-31 365,13-99-239,15-20-16,14-16-168,5-18 129,-28 86-63,8-31-110,-22 80-3,2-11-823,-11 39-1001,-2 15-1676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0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31 5152,'-1'-1'237,"0"0"0,1 0 1,-1 1-1,0-1 0,0 0 1,-14-9 6307,10 3-4290,5 6-2135,1 1 0,-1-1 1,1 0-1,0 1 1,-1-1-1,1 1 1,0 0-1,0-1 0,-1 1 1,1-1-1,0 1 1,0 0-1,0 0 0,0-1 1,-1 1-1,1 0 1,2 0-1,0-1-83,0 1 0,0 0 0,0-1 0,0 1 1,0 0-1,0 1 0,0-1 0,6 1 0,-4 1-56,1 0 1,0 1 0,-1-1 0,1 1-1,-1 0 1,0 1 0,7 5-1,-9-7 15,-2 0-1,1-1 1,0 1 0,0 0-1,-1 0 1,1 0-1,-1 0 1,1 1-1,-1-1 1,0 0-1,0 0 1,0 1-1,0-1 1,0 1 0,-1-1-1,1 1 1,-1-1-1,1 1 1,-1-1-1,0 6 1,-2-1 48,0 0-1,0-1 1,0 1 0,-1 0 0,0-1-1,0 0 1,0 0 0,-1 0 0,-7 9-1,-4 3 152,-26 24-1,-20 10 249,37-33-30,-25 26 1,40-33 594,20-12 154,2-2-1076,119-20 196,-83 16-158,53-6-3022,-92 12 1641,1 0 0,-1 1 0,0 0-1,0 0 1,0 1 0,0 0 0,17 7 0,2 7-1975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1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 3136,'-3'-10'10522,"20"4"-7592,32 2-3259,-45 3 1019,245 0 963,-131 2-1088,29-1-325,-146 0-453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17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1 154 992,'1'0'197,"-1"0"1,1 0-1,0 0 0,0 0 1,-1 0-1,1 0 0,0 0 1,0 0-1,-1 0 0,1 1 1,0-1-1,0 0 0,-1 1 1,1-1-1,0 0 0,-1 1 1,1-1-1,0 1 0,-1-1 1,1 1-1,-1-1 0,1 1 1,0 0-1,0 0 0,16 7 566,-14-7-690,-1 0-1,1 0 1,0-1 0,0 1 0,0-1-1,0 1 1,0-1 0,0 0 0,0 0-1,0 0 1,0 0 0,0-1 0,0 1-1,3-2 1,40-13 473,-45 14-522,1 1 0,-1-1 0,0 1 0,1-1-1,-1 1 1,1 0 0,-1 0 0,1 0 0,-1 0 0,2 0 0,5 0 17,-1 0-40,1-1 0,-1 2 1,0-1-1,0 1 0,0 0 0,0 1 0,0-1 1,12 6-1,-6-2 41,-10-4-30,0 0 1,0 0-1,-1 0 1,1 0-1,-1 1 1,1-1-1,-1 1 1,3 2-1,27 16 132,-29-18-130,1 1 0,-1-1-1,1 0 1,-1 0 0,1 0 0,0 0-1,0-1 1,4 2 0,9 3 12,-1 1 42,1-1 1,0 0-1,0-2 0,0 0 1,35 4-1,128-3 327,-33-15-224,-79 6-54,-38 1 59,-24 2-191,0 0 0,0 0 0,0-1 0,-1 0 0,1 0 0,9-5 0,-9 4-19,1 0 1,-1 1-1,12-4 0,312-38 391,-147 24-277,-113 16-103,-10 2 185,66-1 115,165-16 273,-129 5-518,-66 0 297,-52 7-248,109-20 238,152-18-200,-83 24-173,-217 21 66,8-1 13,0 0-1,22 2 1,5 1 24,46-2 0,-28-1-3,-39 1-38,259 11-182,-229-8 267,52-2 0,-52-1 137,15-5 40,-44 3-235,0 0-1,24 2 1,73 1 37,21 3-230,74 24 377,-186-25-200,39 1-1,-2-1-50,84 14 0,-57-6 162,-52-8-132,0 2-1,50 14 1,-66-12-57,44 21 1,-27-6 87,-16-9 48,-1-1 1,25 9-1,-1-4 6,66 21-33,2-4 64,39 8 124,-122-37-245,-1 2 0,0 1 0,-1 2 0,0 0 0,35 19 0,-42-18 27,1-1 0,0-2 0,1 0 0,47 8 1,-5-1-48,-18-3 92,-10-3-49,47 18-1,-53-14 40,51 27-1,-70-32-43,0 1 0,0 1 1,-1-1-1,0 2 0,0 0 0,10 13 0,-11-11 79,84 97 177,-73-87-244,2 0 0,39 28 1,-14-20-6,2-1 0,56 22 0,46 27 13,-38-3 166,-102-66-219,-1 1-1,0 0 1,-1 1-1,11 13 0,5 6-114,32 35 121,79 79-22,-116-125 78,95 76 112,-57-51-143,28 19-98,-43-33 140,60 57 0,-86-69-5,-9-10-26,19 16-1,6 2-89,48 49 1,-53-47 160,55 57-50,-45-43-43,73 59 0,48 35-67,46 34 208,-162-142-123,-24-17-75,30 26 0,-10-3 72,94 90 44,-27-3-57,-37-40 0,-8-11 133,-17-22-97,-19-21 77,-14-17-153,1 1-1,0-2 0,0 0 1,1-1-1,0 0 1,20 8-1,-11-5-1,34 22 0,-6 5 83,-2 1-1,-2 3 1,-2 2-1,45 55 1,1 5 226,-39-49-43,-9-2-187,-38-45 0,1-1-1,13 12 1,-12-12-254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1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32 150 3712,'-32'22'7384,"46"-26"-4720,27-17-1113,2 2 1,48-15 0,91-17-1096,-172 48-410,179-34-1561,-189 37 1510,6-1-559,0 0 0,1 0 0,-1 1 0,1 0 0,7 1 0,7 6-3700,-7 0 1811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40 302 4320,'-16'5'1392,"15"-5"-1283,0 0 1,0 0-1,0 0 1,0 0-1,0 0 0,0 0 1,0-1-1,1 1 1,-1 0-1,0 0 1,0-1-1,0 1 1,0 0-1,0-1 0,1 1 1,-4-3 1440,3 3-1500,1 0 0,0 0 0,0 0-1,0 0 1,-1 0 0,1 0 0,0 0 0,0 0 0,0 0 0,0 0-1,-1 0 1,1 0 0,0 0 0,0 0 0,0-1 0,0 1-1,-1 0 1,1 0 0,0 0 0,0 0 0,0 0 0,0 0-1,0-1 1,-1 1 0,1 0 0,0 0 0,0 0 0,0-1 0,0 1-1,0 0 1,0 0 0,0 0 0,0 0 0,0-1 0,0 1-1,0 0 1,0 0 0,0 0 0,0-1 0,0 1 0,0 0 0,0 0-1,0 0 1,0-1 0,0 1 0,0 0 0,0 0 0,0 0-1,0-1 1,0 1 0,1 0 0,-1 0 0,0 0 0,0 0-1,0 0 1,0-1 0,0 1 0,1 0 0,-1 0 0,0 0 0,0 0-1,0 0 1,1 0 0,11-14 1342,-10 12-1211,68-62 2586,95-82-1007,-153 137-1776,0 0 0,1 0 0,0 1-1,18-8 1,-26 13 1,1 1-1,-1 0 1,1 0-1,0 0 0,-1 1 1,1 0-1,0 0 1,0 0-1,0 1 1,0 0-1,0 0 0,0 0 1,-1 1-1,9 1 1,-11-1 7,0 0 0,-1 1 0,1-1 0,0 0 0,-1 1 0,1 0 0,-1-1 0,1 1 0,-1 0 0,0 0 0,0 0 0,0 1 0,0-1 1,2 3-1,-2-1-1,1 0-1,-1 1 1,0-1 0,-1 1 0,1-1 0,-1 1 0,0 0 0,1 5 0,-1 3-6,-1 0 1,0 0-1,-1 0 1,0-1-1,-6 26 1,-6 2 126,-1 0 1,-21 42-1,10-25-103,-23 60 185,-53 118 482,91-214-532,0-1 0,-2 0 0,-25 33 0,12-28 1061,23-28-893,7 0-56,14-2 88,-7 3-232,0-2 26,-5 1-95,0 1 0,1 0-1,-1 0 1,0 1 0,1 0 0,-1 0-1,1 1 1,-1 0 0,13 1-1,88 27-68,-68-17-411,50 9-1,-88-20 206,-1 1 0,1-1-1,0 0 1,-1 0 0,1 0 0,-1 0-1,1 0 1,0 0 0,-1 0 0,1 0-1,-1-1 1,1 1 0,0-1 0,-1 1-1,1-1 1,-1 0 0,0 1 0,1-1 0,-1 0-1,1 0 1,1-2 0,12-18-3651,3 0 1217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3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14 3808,'15'-13'11724,"-15"13"-11635,-2 15 679,-61 292 2500,41-214-2915,-22 224 844,42-295-1183,1-9-17,0-9-11,0 0-1,1 0 1,0 1 0,-1-1-1,2 0 1,-1 0 0,2 7-1,0-6-1239,2-17-1006,-3 8 1652,30-86-6709,-20 51 3797,7 8 1216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13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1 268 4800,'0'-1'178,"0"0"1,0 0-1,0 0 1,0 0-1,-1 0 1,2-1-1,-1 1 0,0 0 1,0 0-1,0 0 1,0 0-1,1 0 1,-1 0-1,0 0 1,1 0-1,-1 0 0,1 0 1,-1 0-1,1 0 1,0 0-1,0-1 1,19-15 4369,-5 8-3477,0 0 0,0 1 0,1 0 0,25-8 0,70-14 265,-73 20-934,145-32 294,72-20-1552,-165 39-3962,-28 15-2801,-14 7 3081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28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3 558 2496,'0'1'53,"0"-1"-1,0 0 1,-1 0-1,1 0 1,0 1 0,0-1-1,0 0 1,0 0 0,-1 0-1,1 1 1,0-1-1,0 0 1,0 0 0,0 1-1,0-1 1,0 0 0,0 0-1,0 1 1,0-1-1,0 0 1,0 1 0,0-1-1,0 0 1,0 0 0,0 1-1,0-1 1,0 0-1,0 0 1,0 1 0,0-1-1,0 0 1,0 0 0,1 1-1,-1-1 1,0 0-1,0 0 1,0 0 0,0 1-1,1-1 1,-1 0 0,0 0-1,0 0 1,0 1 0,1-1-1,-1 0 1,0 0-1,0 0 1,1 0 0,-1 0-1,0 0 1,0 0 0,1 0-1,-1 1 1,0-1-1,0 0 1,1 0 0,-1 0-1,0 0 1,0 0 0,1 0-1,-1-1 1,1 1-1,8 3 819,-5-1-680,0-1-1,-1 0 0,1 0 0,0-1 0,0 1 0,0-1 1,0 1-1,0-1 0,0-1 0,0 1 0,0 0 0,0-1 1,7-2-1,-5 1-27,0 0 1,-1-1 0,1 0-1,0 0 1,-1-1-1,0 0 1,10-8 0,-3-1 3,0 0 0,0-2 1,-2 1-1,1-1 1,9-20-1,6-16 175,27-69-1,-51 107-456,-2 9-13,0 5-189,-10 102 126,6-77 238,-46 303 661,6-49 163,25-150 707,19-121-684,4-26 52,44-207-445,27-45-511,-49 155-129,55-149 0,-71 237-53,0 0 1,2 1-1,0 0 0,21-29 0,-31 52 151,-1 0 1,1-1-1,0 1 1,0 0 0,0 0-1,0 0 1,0 0-1,0 1 1,0-1 0,1 1-1,-1-1 1,1 1 0,-1 0-1,1 0 1,-1 0-1,1 0 1,0 0 0,0 1-1,-1-1 1,1 1 0,0 0-1,0 0 1,0 0-1,-1 0 1,1 0 0,0 0-1,0 1 1,-1-1 0,1 1-1,0 0 1,-1 0-1,1 0 1,0 0 0,3 3-1,-3-2 36,0 0-1,-1 0 1,1 0 0,0 0-1,-1 1 1,0-1-1,0 1 1,0 0 0,0 0-1,0-1 1,0 1-1,-1 0 1,1 0 0,-1 1-1,0-1 1,0 0-1,1 4 1,0 5 39,0 0-1,-1 0 1,0 18 0,-2-7 35,-1 0 1,0 0 0,-9 31 0,-23 64 274,29-103-279,-3 11 203,-1 0 0,-2-1 1,0 0-1,-1-1 1,-26 39-1,33-57-182,0 0 1,0 0-1,-1-1 0,0 1 1,1-1-1,-14 8 0,16-11-92,-1 0-1,1-1 1,-1 1-1,0-1 1,0 0-1,0 0 1,0 0-1,1 0 1,-1-1-1,0 0 1,0 0-1,0 0 1,0 0-1,-7-1 1,11 1-17,0-1 0,-1 1 0,1 0 0,0 0 0,0 0 0,-1 0 0,1 0 0,0 0 0,0 0 0,-1 0 0,1 0 0,0 0 0,-1 0 0,1 0 0,0 0 0,0 0 0,-1 0 0,1 0 0,0 0 0,0 0 0,-1 0 0,1 0 0,0 0 0,0 0 0,-1 0 0,1 0 0,0 1 0,0-1 0,-1 0 0,1 0 0,0 0 0,0 0 0,0 1 0,-1-1 0,1 0 0,0 0 0,0 1 0,0-1 0,0 0 0,0 0 0,-1 1 0,6 13-778,-5-13 808,8 21-374,-7-17 338,1-1 0,-1 1 0,1-1 1,0 0-1,0 1 0,1-1 0,4 6 1,8 9-60,17 31 1,-22-33 218,2 0 0,16 20 0,-23-31-42,0-1 0,1 0-1,-1 0 1,1-1 0,0 0 0,1 0-1,-1 0 1,1 0 0,0-1-1,7 2 1,-10-3-31,-1-1-1,1 0 0,-1 0 0,1 0 1,0-1-1,-1 1 0,1-1 1,0 0-1,-1 0 0,1 0 1,0-1-1,-1 1 0,1-1 1,0 0-1,-1 0 0,1 0 1,-1 0-1,1-1 0,-1 0 1,0 1-1,0-1 0,0 0 1,6-5-1,1-1 89,0-1 0,0 0 0,-1-1 0,0 0 0,9-14 0,-14 18-138,0-1 0,0 1 1,-1-1-1,0 1 1,0-1-1,-1 0 0,0 0 1,0 0-1,0 0 0,-1-1 1,0-9-1,0 16-35,-1 0 0,0 0-1,0 0 1,0 0 0,-1 0 0,1 0-1,0 0 1,0 0 0,0 0 0,-1 1 0,1-1-1,0 0 1,-1 0 0,1 0 0,-1 0-1,1 0 1,-1 0 0,0 1 0,1-1-1,-1 0 1,0 1 0,1-1 0,-2-1-1,1 2-30,-1-1-1,1 1 0,0 0 0,0-1 0,-1 1 0,1 0 0,0 0 0,-1 0 0,1 0 0,0 0 0,-1 0 0,1 0 0,0 0 0,-3 2 0,-1-1-58,1 0-1,0 1 0,0 0 0,0 0 1,0 0-1,0 1 0,0-1 1,-5 6-1,6-5 83,0 1-1,1-1 1,-1 1-1,1 0 1,0 0 0,0 0-1,0 0 1,1 0 0,-1 1-1,1-1 1,0 0 0,1 1-1,-1-1 1,0 1 0,1-1-1,0 1 1,0-1 0,1 1-1,-1-1 1,1 0-1,0 1 1,2 4 0,-1-2 82,0 0 0,1 0 0,0 0 0,1 0 0,-1-1-1,1 1 1,1-1 0,-1 0 0,1 0 0,0 0 0,0-1 0,7 6 0,-8-8 20,0 0 1,1 0-1,-1-1 0,1 1 0,0-1 1,-1 0-1,1 0 0,0 0 0,0-1 1,0 0-1,1 0 0,9 1 0,-8-3 18,0 1 0,-1-1 0,1 0 0,0 0-1,0-1 1,-1 0 0,1 0 0,10-6 0,2-2 140,0-2 0,-1-1 0,-1 0 0,32-31 0,-28 24-230,-2 0 1,0-1-1,-2-1 0,0-1 1,-2-1-1,23-45 1,34-132-358,-59 161 308,0-3 14,30-100-77,-31 100 81,6-57-1,-14 43-36,-4 51-53,-1 0 0,1-1 0,-1 1 0,0 0 0,0 0 1,-4-9-1,5 15 103,0-1 0,0 1 1,-1 0-1,1-1 0,0 1 1,0 0-1,0-1 0,-1 1 1,1 0-1,0 0 0,0-1 1,-1 1-1,1 0 0,0 0 1,-1-1-1,1 1 0,0 0 0,-1 0 1,1 0-1,0 0 0,-1-1 1,1 1-1,0 0 0,-1 0 1,1 0-1,0 0 0,-1 0 1,1 0-1,-1 0 0,1 0 1,0 0-1,-1 0 0,1 0 0,0 0 1,-1 0-1,1 1 0,0-1 1,-1 0-1,1 0 0,0 0 1,-1 0-1,1 1 0,0-1 1,-1 0-1,1 0 0,-1 1 1,-14 15-619,8-6 573,0 0-1,1 1 1,0 0 0,1 1-1,0-1 1,1 1-1,-3 15 1,-13 89 70,14-70 79,-13 90 554,-1 186 0,25-167-139,-5-150-450,1 0 0,-1 0 0,1 0 0,-1 0 0,4 9 1,-3-12-21,-1-1 0,0 0 0,1 0 0,-1 0 0,1 1 0,0-1 0,-1 0 0,1 0 1,0 0-1,0 0 0,0 0 0,0-1 0,-1 1 0,1 0 0,0 0 0,0 0 0,1-1 0,-1 1 1,0-1-1,0 1 0,0-1 0,0 1 0,1-1 0,-1 1 0,0-1 0,0 0 0,3 0 0,-2 0 42,0 0 0,1-1 0,-1 1-1,0-1 1,0 1 0,1-1 0,-1 0-1,0 0 1,0 0 0,0 0 0,2-2-1,24-19 197,-8 5-167,20-10-30,1 2 1,61-28-1,-74 40-31,0-2 0,34-22-1,-40 22-221,-21 14-162,-4 3-5,-7 4 72,-6 5 168,0 0 0,1 1 0,-23 24 0,30-28 100,2 0 0,-1 0 0,1 0-1,1 1 1,-1 0 0,1 0 0,1 1 0,-6 14-1,5 9 147,5-31-110,-1 0 1,1 0 0,0 0-1,0 0 1,1 1 0,-1-1-1,0 0 1,1 0 0,-1 0-1,1 0 1,2 4-1,-3-6 4,0 1 0,1-1 0,-1 0 0,1 1 0,-1-1 0,1 1 0,-1-1 0,1 0 0,-1 0 0,1 1 0,-1-1 0,1 0 0,-1 0 0,1 0 0,-1 1 0,1-1 0,0 0 0,-1 0 0,1 0 0,-1 0 0,1 0 0,0 0 0,-1 0 0,1 0 0,-1-1 0,1 1 0,-1 0 0,1 0 0,0 0 0,-1-1 0,1 1 0,15-10 288,-7 1-201,0 0-1,-1 0 1,14-20-1,10-12 57,-21 27-360,14-16-623,-23 29 771,-1-1-1,1 1 0,-1 0 1,1 0-1,-1 0 0,1 0 1,0 0-1,0 0 0,-1 0 1,1 0-1,0 0 0,0 1 1,0-1-1,4 0 0,-5 2 18,0-1 0,-1 0-1,1 0 1,0 0 0,0 1 0,0-1-1,0 1 1,-1-1 0,1 0-1,0 1 1,0-1 0,-1 1-1,1 0 1,0-1 0,-1 1-1,1 0 1,-1-1 0,1 1-1,0 1 1,10 17-103,-7-10 80,6 10 92,13 36 1,-19-42-22,0 0 1,1-1-1,1 0 1,0 0-1,1 0 1,0-1 0,16 19-1,-22-29 2,1 1 0,-1-1-1,0 0 1,1 1 0,0-1-1,-1 0 1,1 0 0,0 0-1,-1 0 1,1 0 0,0 0-1,0-1 1,0 1 0,0-1-1,-1 1 1,1-1 0,0 0 0,0 1-1,0-1 1,0 0 0,0 0-1,0-1 1,0 1 0,0 0-1,0-1 1,0 1 0,3-2-1,-1 0 41,1-1 0,-1 0 0,0 0-1,0 0 1,0-1 0,0 1 0,0-1-1,-1 0 1,6-8 0,69-113 515,-43 64-424,-12 20-29,31-77-1,7-52-68,14-35-193,-57 161 156,-2 0 0,11-50 1,-24 80-103,-1 10 6,0 0 1,-1-1-1,0 1 1,0-1-1,0 0 0,-1 1 1,0-1-1,0 0 1,0 1-1,-1-8 0,1 12 47,0-1 1,0 1-1,0 0 0,-1-1 0,1 1 0,0 0 0,0 0 0,0-1 0,-1 1 0,1 0 0,0 0 0,0 0 0,0-1 0,-1 1 0,1 0 0,0 0 0,-1 0 0,1 0 0,0 0 0,0 0 0,-1-1 0,1 1 0,0 0 0,-1 0 0,1 0 1,0 0-1,-1 0 0,1 0 0,0 0 0,0 0 0,-1 0 0,1 0 0,0 0 0,-1 1 0,1-1 0,0 0 0,-1 0 0,1 0 0,0 0 0,0 0 0,-1 1 0,1-1 0,0 0 0,0 0 0,-1 0 0,1 1 0,0-1 0,0 0 0,0 0 1,0 0-1,-1 1 0,-12 15-88,11-13 53,-10 14 35,2 1-1,0 0 1,0 1-1,2 0 1,1 0-1,-9 33 1,-17 128 129,23-112-83,-7 99 50,12-107-24,4-47 12,1 1 0,0-1 0,1 1 0,4 19 0,-4-26-7,1 1 0,0-1 0,1 1 0,0-1 0,0 0 0,1 0 0,-1 0 0,9 11-1,-11-17-7,0 0 0,0 0 0,1 1-1,-1-1 1,0 0 0,0 0-1,1 0 1,-1-1 0,1 1-1,-1 0 1,1 0 0,-1-1 0,1 1-1,-1-1 1,1 1 0,0-1-1,-1 0 1,1 0 0,-1 0 0,1 0-1,0 0 1,-1 0 0,1 0-1,0 0 1,1-1 0,4-1 50,0 0 0,0-1 0,-1 0 0,10-5 0,2-1-15,2-2 35,0 0 1,29-22 0,-7 4-85,-34 24-37,0-1-1,9-9 0,12-10-965,-29 25 965,1 0 0,-1 0 0,0-1 0,1 1 0,-1 0 0,0 0 0,0 0 0,1 0 0,-1 0 0,0 0-1,1-1 1,-1 1 0,0 0 0,1 0 0,-1 0 0,0 0 0,1 0 0,-1 0 0,0 0 0,1 0 0,-1 1 0,0-1-1,1 0 1,-1 0 0,0 0 0,0 0 0,1 0 0,-1 0 0,0 1 0,1-1 0,-1 0 0,0 0 0,0 0-1,0 1 1,1-1 0,-1 0 0,0 0 0,0 1 0,0-1 0,1 0 0,-1 1 0,0-1 0,0 0 0,0 1-1,5 17 70,-3-11-54,27 80-4,-29-86 24,1 1 0,0 0-1,-1 0 1,1 0 0,0-1 0,0 1-1,0 0 1,0-1 0,1 1 0,-1-1-1,0 1 1,1-1 0,-1 0 0,1 1-1,-1-1 1,1 0 0,2 2 0,-2-3 19,-1 1 0,1-1 1,0 0-1,-1 0 0,1 1 0,0-1 1,-1 0-1,1 0 0,0-1 0,-1 1 1,1 0-1,0-1 0,-1 1 1,1 0-1,0-1 0,1-1 0,4-1 17,0-2-1,0 1 0,-1-1 1,0 0-1,0 0 0,10-11 1,-8 5-43,0 0 0,0-1 1,-1 0-1,-1 0 0,0-1 0,8-25 1,-3 11-102,-11 27 37,1 0 0,0 1 1,-1-1-1,1 1 0,-1-1 0,1 1 0,0 0 0,-1-1 0,1 1 1,-1-1-1,0 1 0,1 0 0,-1 0 0,0-1 0,1 1 1,-1 0-1,0 0 0,1 1 0,0 1 28,0 0 0,1 0 0,-1 0-1,0 1 1,-1-1 0,2 6 0,-2 1 35,1 0-1,1 0 1,5 20 0,1 6-84,-8-35 88,0 0-1,0 0 1,1-1 0,-1 1 0,0 0 0,0 0-1,1 0 1,-1 0 0,0 0 0,1-1-1,-1 1 1,1 0 0,-1 0 0,1-1 0,-1 1-1,1 0 1,0 0 0,-1-1 0,1 1 0,1 0-1,-1-1 13,0 1-1,-1-1 1,1 0-1,0 0 1,0 0-1,0 0 1,0 0-1,-1 0 1,1 0-1,0 0 1,0 0-1,0-1 1,0 1-1,-1 0 1,1 0-1,0-1 1,0 1-1,0-1 1,5-3 113,-1 0 0,1 0 0,-1 0-1,6-8 1,-8 9-177,21-23-69,39-57 1,-54 71 99,-2 1 10,0 0 0,0-1 1,5-13-1,-10 20-157,0 0 0,0 0-1,-1 0 1,1-5 0,13 15-370,0 4 508,-12-7 31,1 1 1,1-1-1,-1 1 0,0-1 1,1 0-1,-1-1 0,9 3 0,28 3 9,-19-2-25,0-1 0,0-2-1,0 0 1,32-2 0,-40-1 56,0-1 0,-1 0 0,1-2 0,0 1-1,-1-2 1,14-5 0,-25 9-52,10-3-92,-12 4 74,0 0 1,0 0-1,1 0 0,-1 1 1,0-1-1,1 0 0,-1 0 1,0 0-1,0 0 0,1 1 1,-1-1-1,0 0 0,0 0 1,1 0-1,-1 1 0,0-1 1,0 0-1,0 1 1,0-1-1,1 0 0,-1 0 1,0 1-1,0-1 0,0 0 1,0 1-1,0-1 0,0 0 1,0 1-1,0-1 0,0 0 1,0 0-1,0 1 0,0-1 1,0 0-1,0 1 0,0 0 1,-3 33-173,2-24 172,0 1 0,0 16 0,2-1-146,-1-19 164,0-1 0,1 1-1,-1 0 1,1 0 0,1-1-1,-1 1 1,4 8-1,-4-14-21,0 3 58,1 0 0,-1-1 0,1 1 0,0-1 0,0 1 0,0-1 0,5 5 0,-6-7-22,0 0 0,0-1 0,1 1 0,-1-1 1,0 1-1,0-1 0,0 1 0,0-1 0,1 0 0,-1 0 0,0 0 0,0 1 0,0-1 1,1 0-1,-1 0 0,0-1 0,0 1 0,1 0 0,-1 0 0,0-1 0,0 1 0,0 0 1,0-1-1,1 0 0,-1 1 0,0-1 0,0 1 0,0-1 0,1-1 0,5-3 2,-1 0 0,1 0 0,-1-1-1,-1 1 1,1-1 0,6-10-1,26-43 130,-25 38-38,9-18-77,-15 26-140,0 0 1,1 1-1,0 0 1,15-17-1,-23 29 94,1 0 0,-1-1 0,0 1 0,0 0 0,1 0 0,-1 0 0,0 0 0,1-1 0,-1 1 0,0 0 0,0 0 0,1 0 0,-1 0 0,0 0 0,1 0 0,-1 0 0,0 0 0,1 0 0,-1 0 0,0 0 0,1 0 0,-1 0 1,0 0-1,1 0 0,-1 0 0,0 0 0,1 0 0,-1 0 0,0 0 0,0 1 0,1-1 0,-1 0 0,0 0 0,1 0 0,-1 0 0,0 1 0,0-1 0,0 0 0,1 0 0,-1 1 0,0-1 0,0 0 0,0 0 0,1 1 0,-1-1 0,0 0 0,0 1 0,0-1 0,0 0 0,0 1 0,0-1 0,6 19-249,-5-7 239,1 1 0,-2 0 0,1 0 0,-2 0 0,0 0 0,0-1 0,-1 1 0,-1 0 0,-6 18 0,2-6 105,6-19-35,0 0 1,-1 0 0,0 0-1,0-1 1,0 1-1,-1 0 1,0-1 0,-3 6-1,1-6 60,5-4-94,0-1 1,-1 1-1,1-1 0,0 1 0,-1-1 1,1 1-1,-1-1 0,1 1 0,-1-1 1,1 0-1,0 1 0,-1-1 0,0 0 1,1 1-1,-1-1 0,1 0 1,-1 0-1,1 1 0,-1-1 0,0 0 1,1 0-1,-1 0 0,1 0 0,-1 0 1,0 0-1,1 0 0,-1 0 0,0 0 1,1 0-1,-1 0 0,1 0 0,-1 0 1,0 0-1,1-1 0,-1 1 1,1 0-1,-1-1 0,0 0 0,0 1-16,1 0 0,0 0 0,0 0-1,0 0 1,-1 0 0,1 0-1,0 0 1,0 0 0,-1 0-1,1 0 1,0-1 0,0 1 0,0 0-1,-1 0 1,1 0 0,0 0-1,0-1 1,0 1 0,0 0 0,-1 0-1,1 0 1,0-1 0,0 1-1,0 0 1,0 0 0,0 0 0,0-1-1,0 1 1,0 0 0,0 0-1,0-1 1,0 1 0,-1-2-3,1 1 1,0 0-1,0 0 1,-1 0-1,1 0 1,0-1-1,-1 1 1,1 0-1,-1 0 1,0 0-1,1 0 1,-2-1-1,-3-10-319,5 12 308,0 0-1,0-1 1,0 1 0,0-1 0,1 1 0,-1-1-1,0 1 1,0 0 0,1-1 0,-1 1-1,0-1 1,1 1 0,-1 0 0,0-1 0,1 1-1,-1 0 1,0-1 0,1 1 0,-1 0 0,1 0-1,-1 0 1,0-1 0,1 1 0,-1 0-1,1 0 1,-1 0 0,1 0 0,-1 0 0,2 0-1,4-2 1,1 2-1,-1-1 0,1 1 0,12 1 0,15-1 66,122-25 282,-142 21-295,0 0 0,0-1-1,-1 0 1,1-1 0,-1-1 0,-1 0 0,1 0-1,-1-1 1,-1-1 0,14-12 0,-13 8-9,0 0 1,0-1-1,-1 0 1,-1-1 0,0 0-1,-2-1 1,14-31-1,32-119 187,-20-15-196,-29 144-83,-4 34-42,-1 0 1,0 0 0,-1 0 0,1 0 0,0 1-1,-1-1 1,0-4 0,1 7 78,-1 0 0,1-1 1,0 1-1,0 0 0,0-1 0,0 1 1,0 0-1,0-1 0,-1 1 1,1 0-1,0 0 0,0-1 0,-1 1 1,1 0-1,0 0 0,0-1 0,-1 1 1,1 0-1,0 0 0,0 0 1,-1-1-1,1 1 0,0 0 0,-1 0 1,0 0-1,1 0 7,-1 0 0,0 1 0,1-1 0,-1 0-1,1 1 1,-1-1 0,1 0 0,-1 1 0,0-1 0,1 1 0,0-1 0,-1 1 0,1-1 0,-1 1 0,1 0-1,0-1 1,-1 1 0,1-1 0,-1 2 0,0 1 3,0 0 0,-1 0 0,1 0 0,0 0 0,1 0 1,-1 1-1,0 5 0,-1 4 20,-35 408 585,36-400-510,0 0 0,2 0 0,1 0 0,0 0 0,2 0 0,0 0 0,9 25 0,-13-44-45,1 0 0,0 0-1,-1-1 1,1 1 0,0 0 0,0 0 0,0-1-1,0 1 1,1 0 0,-1-1 0,0 1 0,1-1-1,-1 1 1,1-1 0,-1 0 0,3 2 0,-2-2 0,1-1 1,-1 1-1,0-1 1,0 0 0,1 1-1,-1-1 1,0 0-1,1 0 1,-1 0 0,0-1-1,1 1 1,-1 0-1,4-2 1,-1 0-57,0 1 0,1 0-1,-1 1 1,7-1 0,-11 1 32,1-1-1,0 0 1,-1 1 0,1-1-1,-1 0 1,1 0 0,-1 0-1,1 0 1,-1-1 0,0 1-1,1 0 1,-1 0-1,0-1 1,0 1 0,0-1-1,1-1 1,3-4-9,14-14 154,-10 10-81,0 0 1,1 0 0,18-13 0,-14 14-32,-8 7-64,0-1-1,-1 0 0,1-1 0,-1 1 0,0-1 0,4-5 1,-4 5-176,-3 6 12,-3 11-115,-10 22 223,11-32 104,-17 46 35,15-43-70,1 0 0,0 0 1,0 0-1,1 0 1,0 0-1,0 0 0,0 0 1,1 6-1,-1-10 18,0 0 0,1 0-1,-1 0 1,1-1-1,-1 1 1,1 0 0,-1 0-1,1-1 1,-1 1-1,1 0 1,-1 0 0,1-1-1,0 1 1,0-1-1,-1 1 1,1-1 0,0 1-1,0-1 1,-1 1 0,1-1-1,0 0 1,0 1-1,0-1 1,0 0 0,0 0-1,0 0 1,0 0-1,-1 0 1,1 0 0,0 0-1,0 0 1,2 0-1,4-1 41,1 0 0,0 0 0,7-3 0,-3 1 18,164-39 142,-92 20-298,20-10-137,-59 17 183,-10-1-185,-72 55 53,31-34 138,-1 1 1,1 0-1,0 1 0,0 0 0,-6 9 1,10-14 42,1 0 0,0 0 1,0 0-1,0 1 1,0-1-1,1 0 1,-1 0-1,0 0 0,1 1 1,0-1-1,0 0 1,-1 1-1,1-1 1,0 0-1,1 1 0,-1-1 1,0 0-1,1 1 1,-1-1-1,1 0 1,0 0-1,0 1 0,0-1 1,0 0-1,2 3 1,0-1 13,0 0 0,0-1 1,1 0-1,-1 1 0,1-1 1,0 0-1,0-1 0,0 1 0,0-1 1,7 3-1,-9-3-245,1-2-1,0 1 1,-1 0-1,1 0 1,0-1-1,0 0 1,0 1-1,3-1 1,-4 0-205,-1 0 1,1-1-1,-1 1 1,0 0-1,1-1 1,-1 1-1,0-1 0,1 1 1,-1-1-1,0 0 1,1 1-1,-1-1 1,0 0-1,0 0 1,0 0-1,2-2 1,0-3-2197,-3 6 2435,0-1 0,0 1-1,0-1 1,0 1 0,0-1 0,0 1-1,0-1 1,0 1 0,0-1-1,0 1 1,0-1 0,-1 1 0,1-1-1,-1-3-1085,0-4-1495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29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829 210 8064,'-24'-9'3648,"15"1"-3168,4 4 704,10 4-736,-5-5-96,5 10-224,-1-5-384,6 0 128,-1 0-96,0 0 128</inkml:trace>
  <inkml:trace contextRef="#ctx0" brushRef="#br0" timeOffset="1">15 96 7712,'-14'-12'3520,"52"7"-3072,-10 1 1376,5 4-1088,20-8 416,3 4-672,5-10 191,2 7-383,-2-7-224,-9 7-64,-1-2-224,-7 4 128,-11-2-2207,-10 7 1247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29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 7296,'-23'-12'3328,"32"16"-2912,-4-4-416,4 0-96,5 0 32,10 0 64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31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76 4736,'-17'-12'2144,"25"12"-1856,1-6 672,7 3-576,15-6 896,13 1-704,36-8-384,6 7-128,23 0 64,-6 6-64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34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1 952 1568,'2'3'1763,"-2"-3"-1605,1 0 0,-1 0-1,1 1 1,-1-1 0,0 0 0,1 0-1,-1 0 1,1 0 0,-1 0 0,0 0-1,1 0 1,-1 0 0,1 0 0,-1 0-1,1 0 1,-1 0 0,1 0-1,9-5 446,0-1 0,-1 0 0,0-1-1,0 0 1,0 0 0,11-14-1,-7 9-218,190-155 1205,-172 146-1556,-1-2 0,-1-2 0,-1 0 0,-1-2 0,26-34 0,-19 15 81,-2-1 0,30-62 1,-45 75 61,-1-1 1,-2 0 0,-2-1 0,11-48-1,-20 70-108,-1 6 66,-1 1 0,0-1 0,1-11 1,-2 17-137,0 0 1,0 0 0,-1 0 0,1 0-1,0 0 1,-1 0 0,0 1-1,1-1 1,-1 0 0,0 0 0,0 0-1,0 1 1,0-1 0,0 0-1,0 1 1,-1-1 0,-2-2 0,3 4-17,0-1 1,0 0-1,0 1 0,0-1 1,0 1-1,-1-1 1,1 1-1,0 0 1,0 0-1,-1-1 1,1 1-1,0 0 1,0 0-1,-1 0 1,1 0-1,0 0 1,-1 1-1,1-1 1,0 0-1,0 1 1,0-1-1,-1 1 1,1-1-1,0 1 1,0-1-1,0 1 1,0 0-1,0 0 1,0-1-1,0 1 0,-1 1 1,-3 2-11,1 0-1,-1 1 1,1 0 0,0-1-1,-4 7 1,-1 5 30,0 0-1,1 0 1,-11 32-1,-10 57 229,16-53-125,-18 75 166,26-96-95,1 0 1,-1 38-1,5-57-82,1-1 0,0 0 0,1 1-1,0-1 1,1 0 0,7 20 0,-7-23 22,1-1 1,0 0 0,0 1 0,0-2 0,1 1-1,0 0 1,0-1 0,1 0 0,0 0 0,8 6-1,-12-11-55,1 1 0,-1 0 0,1-1 0,-1 0 0,1 1 0,0-1 0,0 0 0,0-1-1,0 1 1,0 0 0,0-1 0,0 0 0,0 0 0,-1 0 0,1 0 0,0 0 0,0 0-1,0-1 1,0 1 0,0-1 0,0 0 0,0 0 0,4-2 0,3-2 94,12-7-19,29-19-1,21-28-1,-68 56-110,-3 3-16,-1 0-1,0 0 0,1-1 0,-1 1 1,0 0-1,0-1 0,1 1 1,-1 0-1,0 0 0,1-1 1,-1 1-1,0-1 0,0 1 0,0 0 1,1-1-1,-1 1 0,0 0 1,0-1-1,0 1 0,0-1 0,0 1 1,0-1-1,0 1 0,0 0 1,0-1-1,0 1 0,0-1 1,0 1-1,0-1 0,0 1 0,-1-6-55,1 5 49,0 0 0,0 1-1,0-1 1,1 1-1,-1-1 1,0 0 0,0 1-1,0-1 1,0 1-1,1-1 1,-1 0-1,0 1 1,1-1 0,-1 1-1,0-1 1,1 1-1,0-2 1,0-3 48,-1 9-1223,1 15 1146,7 34 0,-2-22-140,-5-23 187,1 0 0,1-1 0,-1 1-1,1-1 1,1 0 0,-1 0 0,1 0 0,0-1 0,1 1 0,5 6 0,-8-11 29,0 0 0,1 0 1,-1-1-1,0 1 0,1-1 1,-1 1-1,1-1 0,0 0 1,-1 0-1,1 0 0,0 0 1,-1 0-1,1-1 1,0 0-1,0 1 0,0-1 1,0 0-1,0 0 0,-1 0 1,1-1-1,0 1 0,3-1 1,8-3 138,0 0 1,0-1 0,16-8 0,-18 8-174,56-24 2,-9 6-27,83-49 1,-126 63 9,25-16-88,-37 23 31,0 0-1,0 1 1,0-1 0,0 1 0,0 0 0,0 0 0,1 0 0,4 0-1,-8 1 57,1 0-1,0 0 1,-1 0-1,1 1 1,-1-1-1,1 0 1,-1 1-1,1-1 1,-1 1-1,1 0 1,-1-1-1,0 1 0,1 0 1,-1 0-1,0 0 1,0 0-1,1 0 1,-1 0-1,0 0 1,0 1-1,0-1 1,0 0-1,-1 1 1,1-1-1,0 0 1,0 1-1,-1-1 0,1 1 1,-1-1-1,1 1 1,-1-1-1,0 2 1,2 7 7,-1 0 0,0 0 0,-1 0 0,-1 11 0,0-3 0,1 42 400,38-90 811,-6-1-1370,-18 17 75,0 1 0,1 1 0,0 0 0,24-14 0,-37 25 47,0 0-1,0 0 1,0 0 0,0 1-1,0-1 1,0 0 0,0 1-1,0 0 1,0-1 0,1 1-1,-1 0 1,0 0 0,0 0-1,0 1 1,0-1 0,4 1-1,-5 0 26,1-1-1,-1 1 1,0 0-1,0 0 0,0-1 1,0 1-1,0 0 1,0 0-1,0 0 0,0 0 1,0 0-1,0 0 1,0 0-1,-1 1 0,1-1 1,0 0-1,-1 0 1,1 0-1,-1 1 0,1-1 1,-1 0-1,0 1 0,0-1 1,1 0-1,-1 1 1,0-1-1,0 3 0,-3 16 20,2-18 6,0 0-1,1 0 1,0 0-1,-1 1 1,1-1-1,0 0 1,0 0-1,0 0 1,1 5-1,0-5-14,-1-1 6,0-1 0,0 0-1,0 1 1,0-1 0,0 0-1,0 1 1,0-1 0,0 1-1,1-1 1,-1 0 0,0 1-1,0-1 1,0 0 0,0 1-1,1-1 1,-1 0 0,0 0-1,0 1 1,1-1 0,-1 0-1,0 0 1,1 1 0,-1-1-1,0 0 1,0 0 0,1 0-1,-1 1 1,0-1 0,1 0-1,-1 0 1,1 0 0,-1 0-1,0 0 1,1 0 0,-1 0-1,0 0 1,1 0 0,-1 0-1,1 0 1,-1 0 0,0 0-1,1 0 1,-1 0 0,0 0-1,1 0 1,-1 0 0,0-1-1,1 1 1,-1 0 0,0 0-1,1 0 1,-1-1 0,0 1-1,1-1 1,59-23 382,-18 6-570,53-14-1,-92 31 155,0 0-1,0 0 1,0 1-1,0-1 1,0 1-1,1 0 1,-1 0-1,0 0 1,0 0-1,0 1 1,0-1-1,0 1 1,0 0-1,0 0 1,0 0-1,0 0 1,0 1-1,0-1 1,4 3-1,-2 1-5,0 0 1,0 0-1,-1 0 0,1 0 0,-1 1 0,0 0 0,4 9 0,-6-12 34,-1 0 0,1 0 0,0-1 0,0 1 0,1 0 0,-1-1 0,0 0 0,1 1 0,4 2 0,-5-4 33,0 0 1,0 0-1,0 0 0,1 0 1,-1-1-1,0 1 1,0-1-1,1 1 0,-1-1 1,0 0-1,1 0 1,-1 0-1,0 0 0,4-1 1,8-2 18,0-2 1,0 1 0,0-1-1,-1-1 1,19-11 0,-17 8-208,0 2-1,33-12 1,-47 19 143,-1 0-1,1 0 0,-1 0 1,1-1-1,0 1 1,-1 0-1,1 1 1,-1-1-1,1 0 1,-1 0-1,1 0 1,-1 0-1,1 0 1,-1 0-1,1 1 1,-1-1-1,1 0 0,-1 1 1,1-1-1,-1 0 1,1 1-1,-1-1 1,0 0-1,1 1 1,-1-1-1,0 1 1,1-1-1,-1 0 1,0 1-1,1 0 1,7 19-98,-3-6 114,-3-10-4,1 0-1,-1-1 1,0 1-1,1-1 1,6 7-1,-8-9 16,1 0 0,-1 0-1,1 0 1,-1 0 0,1 0 0,-1-1-1,1 1 1,-1 0 0,1-1 0,0 1-1,-1-1 1,1 1 0,0-1 0,-1 0-1,1 0 1,0 0 0,0 0 0,2 0-1,17-5 134,0-1-1,0 0 0,-1-2 0,30-14 0,-19 8-74,-7 4-62,-1-1 0,0-2 0,0 0 0,-1-1 0,-1-1 0,0-1 0,35-36 0,-32 23 29,-2-1-1,0 0 1,28-56 0,24-83 155,-61 134-202,-3-1 0,11-65 0,-20 97-23,1-22-342,-2 26 362,0-1 1,0 1-1,0 0 1,0-1-1,0 1 1,0 0-1,0 0 1,0-1-1,0 1 1,0 0-1,0 0 1,0-1-1,0 1 1,0 0-1,0 0 1,-1-1-1,1 1 1,0 0-1,0 0 1,0 0-1,-1-1 1,1 1-1,0 0 1,0 0-1,0 0 1,-1 0-1,1-1 1,-1 1 3,0 1-1,1-1 1,-1 0-1,1 0 1,-1 1-1,0-1 1,1 0 0,-1 0-1,1 1 1,-1-1-1,1 1 1,-1-1-1,1 1 1,-1-1 0,1 1-1,-1-1 1,0 1-1,-2 3-19,0 1-1,0-1 1,0 1-1,1 0 0,-1-1 1,1 1-1,-2 7 1,-10 42-175,10-34 184,-9 37 45,-10 90 0,21-117 26,1 0 0,2 0 0,0 0 0,12 56 0,-10-70 10,1-1 0,11 28 0,-13-39-170,0 0-1,0 0 1,0 0 0,0-1-1,1 1 1,0 0 0,0-1-1,0 0 1,0 0-1,0 0 1,1 0 0,-1 0-1,1-1 1,7 4 0,-11-6-59,1 1 1,0-1 0,-1 0-1,1 0 1,0 0-1,-1 1 1,1-1 0,0 0-1,-1 0 1,1 0 0,0 0-1,0 0 1,-1 0-1,1-1 1,0 1 0,-1 0-1,1 0 1,0 0 0,-1 0-1,1-1 1,0 1-1,-1 0 1,1-1 0,-1 1-1,1-1 1,-1 1-1,1 0 1,-1-1 0,1 1-1,-1-1 1,1 0 0,-1 1-1,1-1 1,-1 1-1,0-1 1,1 0 0,-1 1-1,0-1 1,0 1-1,1-1 1,-1 0 0,0 0-1,0 1 1,0-1 0,0 0-1,0 1 1,0-1-1,0 0 1,0 0 0,0-11-1935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34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606 77 7968,'-9'-8'3616,"23"-1"-3136,-5 5 800,5 4-800,10-5-192,-1 10-192,1-5-256,-1 9 96,-4-2-1152,0 2 640,-8 0-2496,-2 3 1728</inkml:trace>
  <inkml:trace contextRef="#ctx0" brushRef="#br0" timeOffset="1">1 30 7136,'0'-12'3232,"0"3"-2816,0 6-480,8 3-64,3-5-1568,-2 5 928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1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11 3648,'1'-1'347,"0"0"0,-1 1 0,1-1 0,0 0 0,0 0 0,0 0 0,0 1 0,0-1 0,0 0 0,1 1 0,-1-1 0,0 1 0,0-1 0,0 1 0,2-1 0,6 72 1909,-15 98-825,2-105-1118,-8 78 208,6-82-328,-10 40 154,3-27 48,6-33 410,-18 56 0,18-80-1811,7-15 869,0-1 1,0 1-1,-1-1 1,-3 3-1638,4-3 1637,-1 0 1,1 0-1,0 0 1,-1 0-1,1 0 1,-1 0-1,1 0 1,0 0-1,-1 0 1,1 0-1,-1 0 1,1 0-1,-1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3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29 6816,'-45'-20'3072,"35"17"-2656,5-2 32,10 10-320,5-5-320,3 0 96,14-5 288,9 5-96,9 0-2400,0 5 1248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2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21 1312,'9'8'12666,"-18"-1"-12650,8-6-23,0 0 0,-1 1 0,1-1 0,0 1 0,0-1 0,0 1 0,0 0 0,1-1 0,-1 1 0,0 0 0,1 0 0,-1 0 0,0 1 0,-3 30-214,2-13 114,2-16 102,-1-1 1,1 0-1,-1 1 1,1-1 0,0 1-1,0-1 1,1 1 0,-1-1-1,1 0 1,-1 1 0,1-1-1,0 0 1,1 1 0,-1-1-1,0 0 1,1 0-1,0 0 1,0 0 0,0 0-1,0-1 1,4 5 0,0-2 45,14 10 586,-18-15-565,-1 1 1,1-1 0,-1 1 0,1-1-1,-1 0 1,1 0 0,-1 0 0,1 0-1,0 0 1,-1 0 0,1 0 0,-1-1-1,3 0 1,-3 1-20,1-1 0,-1 1 0,0-1 0,0 0 1,1 1-1,-1-1 0,0 0 0,0 0 0,0 0 0,0 0 0,0 0 0,0 0 0,0 0 0,0 0 0,0 0 0,-1 0 0,1 0 0,0-1 0,-1 1 0,1 0 0,-1-1 1,0 1-1,1 0 0,-1-1 0,0 1 0,0-1 0,1 1 0,-1 0 0,0-1 0,-1 1 0,1-1 0,0-1 0,-1-7 12,-1 1-1,0-1 0,-5-14 1,5 16 7,1 6-49,0-2-43,0 0 0,-1 0 0,1 0 0,-1 0 0,0 1 0,-2-5 0,3 7 8,1 1 1,-1-1 0,1 1-1,-1-1 1,0 1 0,1-1-1,-1 1 1,0-1 0,1 1-1,-1-1 1,0 1 0,1 0 0,-1 0-1,0-1 1,0 1 0,1 0-1,-1 0 1,0 0 0,0 0-1,0 0 1,1 0 0,-1 0-1,0 0 1,0 0 0,0 0-1,1 0 1,-1 0 0,0 1-1,0-1 1,1 0 0,-1 1-1,0-1 1,0 0 0,1 1-1,-1-1 1,1 1 0,-1-1 0,0 1-1,0 0 1,-2 2-30,1 0 0,-1-1 0,1 1 0,0 0 0,0 0 0,0 0 0,0 0 0,1 1 0,-1-1 0,-1 5-1,1 0-4,0 0-1,0 0 0,-1 12 0,2-13 87,0-1 0,1 0 1,0 1-1,0-1 1,0 0-1,1 1 1,0-1-1,0 0 1,1 1-1,-1-1 1,1 0-1,1 0 1,3 7-1,-6-12-1,1 0-1,-1-1 1,0 1-1,0 0 0,1-1 1,-1 1-1,1 0 1,-1-1-1,1 1 1,-1-1-1,1 1 0,-1-1 1,1 1-1,-1-1 1,1 1-1,-1-1 1,1 1-1,0-1 1,-1 0-1,1 1 0,0-1 1,-1 0-1,1 0 1,0 1-1,0-1 1,-1 0-1,1 0 1,0 0-1,0 0 0,-1 0 1,1 0-1,0 0 1,0 0-1,-1 0 1,1-1-1,0 1 0,-1 0 1,1 0-1,0-1 1,-1 1-1,1 0 1,0-1-1,-1 1 1,1 0-1,0-1 0,0 0 1,2-2 70,-1 1 1,1-1 0,-1 0-1,0 0 1,0 0-1,0 0 1,3-7-1,-2 1 1,0-1-1,-1 1 1,0-1-1,-1 1 0,1-16 1,-1 4 76,-4-34 1,3 53-202,0 1-1,0-1 1,0 0 0,-1 0-1,1 1 1,0-1 0,-1 0 0,0 0-1,1 1 1,-1-1 0,0 0 0,0 1-1,0-1 1,0 1 0,0-1 0,0 1-1,-1 0 1,0-2 0,1 3-9,0 0-1,1 1 1,-1-1 0,0 0 0,1 0-1,-1 1 1,1-1 0,-1 0 0,1 1 0,-1-1-1,1 0 1,-1 1 0,1-1 0,-1 1 0,1-1-1,-1 1 1,1-1 0,-1 2 0,1-2-26,-6 7 54,2-1-1,-1 1 0,1 1 1,0-1-1,0 0 0,1 1 0,0 0 1,0 0-1,1 0 0,0 0 1,0 0-1,1 0 0,0 1 0,1-1 1,0 0-1,0 1 0,0-1 0,1 0 1,1 0-1,-1 1 0,1-1 1,5 11-1,-6-16 81,0 0-1,0 0 1,1 0 0,-1 0-1,1-1 1,0 1 0,0-1-1,2 4 1,-3-6-28,0 1 0,0-1 0,0 1 1,-1-1-1,1 0 0,0 1 0,0-1 0,0 0 0,0 0 0,0 0 0,0 0 0,0 0 0,-1 0 1,1 0-1,0 0 0,0 0 0,0 0 0,0 0 0,0 0 0,0-1 0,0 1 0,0 0 0,-1-1 1,1 1-1,0-1 0,0 1 0,0-1 0,-1 1 0,1-1 0,0 1 0,0-2 0,4-2 31,-1 0 0,0 0 0,0-1 0,0 1-1,0-1 1,-1 1 0,0-1 0,0 0 0,0-1-1,-1 1 1,0 0 0,0-1 0,0 1 0,1-7-1,0-8-56,-1 0-1,-1 0 1,0 0 0,-2 0-1,-5-37 1,5 53-61,0 0 1,0-1-1,-1 2 1,0-1-1,-3-6 0,5 9 26,0 1-1,-1-1 0,1 1 1,-1-1-1,1 1 0,0-1 1,-1 1-1,1-1 0,-1 1 0,1 0 1,-1-1-1,1 1 0,-1 0 1,1-1-1,-1 1 0,0 0 1,1 0-1,-1-1 0,0 1 0,0 0-5,1 0 0,-1 1 0,0-1 0,1 0-1,-1 0 1,0 1 0,1-1 0,-1 0-1,1 1 1,-1-1 0,1 1 0,-1-1 0,1 1-1,-1-1 1,1 1 0,-1-1 0,1 1-1,0-1 1,-1 1 0,1 0 0,0-1 0,-1 2-1,-7 11-114,1 0-1,1 1 0,0 0 1,1 0-1,0 0 0,1 1 1,-4 26-1,8-33 161,0 1 0,1-1 0,-1 0 0,2 1 0,-1-1 0,1 0 0,0 0 0,1 0 0,0 0 0,0 0 0,7 10 0,-10-16 11,1-1-1,0 0 1,0 0-1,0 0 1,-1 0-1,1 1 0,0-1 1,0 0-1,1-1 1,-1 1-1,0 0 1,0 0-1,0 0 1,0-1-1,1 1 1,-1 0-1,0-1 1,1 0-1,-1 1 1,0-1-1,1 0 1,-1 1-1,1-1 1,-1 0-1,1 0 1,-1 0-1,0 0 1,1 0-1,-1-1 1,1 1-1,2-1 1,-2 0 26,1 0 1,0 0 0,0-1 0,-1 1 0,1-1 0,-1 1 0,1-1 0,-1 0 0,0 0 0,1 0-1,-1 0 1,0 0 0,-1-1 0,4-3 0,-3 2 2,0 0-1,-1 0 1,1 0-1,-1-1 1,0 1-1,0 0 1,0-1-1,0 1 1,-1-1-1,0-5 1,-1-8 96,-5-24 1,5 33-125,-1 2-31,1 1 0,-1-1 1,0 1-1,-4-7 0,5 10-45,0 0-1,-1 0 1,1 1-1,-1-1 1,0 1 0,0-1-1,0 1 1,0 0 0,0 0-1,0 0 1,-6-4-1,7 6 14,0-1-1,-1 1 0,1 0 1,-1-1-1,1 1 0,0 0 1,-1 0-1,1 0 0,-1 0 0,1 0 1,-1 0-1,1 1 0,0-1 1,-1 0-1,1 1 0,-1-1 1,1 1-1,0-1 0,0 1 1,-1 0-1,1-1 0,0 1 1,0 0-1,0 0 0,0 0 0,0 0 1,0 0-1,-2 2 0,-2 3-105,0 0-1,0 1 0,-6 10 0,3-4 115,1-1 0,1 1 0,0 1 0,1-1-1,1 1 1,-6 26 0,10-36 21,0 0 0,0 0 0,1 1-1,-1-1 1,1 0 0,0 0 0,0 0-1,0 0 1,1 0 0,0 0 0,0 0-1,0 0 1,0 0 0,0-1 0,4 5-1,-3-5 44,-1 0-1,0 0 1,1-1 0,-1 1-1,1-1 1,0 1-1,0-1 1,0 0-1,0 0 1,0-1 0,1 1-1,-1-1 1,0 1-1,1-1 1,-1 0-1,1 0 1,-1-1-1,5 1 1,-5-1 10,0 0 1,1-1-1,-1 0 0,0 1 0,0-1 1,0 0-1,1-1 0,-1 1 0,0 0 1,-1-1-1,1 0 0,0 0 0,4-3 1,-1 0 41,-1 0 0,0-1 0,0 1 0,8-12 0,-10 10-51,1-1 1,-1 1-1,-1 0 1,1-1-1,-1 1 0,-1-1 1,1 0-1,-1 1 1,0-1-1,-1 0 1,0 0-1,-1-8 1,0 7-68,0 0 0,0 1 0,-1-1 0,0 0 0,0 1 0,-1 0 0,0-1 0,0 1 0,-1 0 0,-8-12 0,11 19 0,1 1 1,-1-1-1,1 0 1,-1 0-1,1 0 0,-1 1 1,0-1-1,1 0 0,-1 1 1,0-1-1,0 0 1,0 1-1,1-1 0,-1 1 1,0 0-1,0-1 1,0 1-1,0 0 0,0-1 1,0 1-1,0 0 1,0 0-1,0 0 0,0 0 1,0 0-1,0 0 0,0 0 1,0 0-1,0 0 1,0 0-1,0 0 0,0 1 1,1-1-1,-1 0 1,0 1-1,0-1 0,0 1 1,0-1-1,0 1 1,1-1-1,-1 1 0,0 0 1,0-1-1,1 1 1,-1 0-1,1 0 0,-2 1 1,-2 3-52,1 0 1,0 0 0,0 0 0,0 1 0,1-1-1,-3 9 1,1-1 36,0 0 0,1 1 0,-2 22 0,5-31 32,0 0 0,0 0 0,0-1 1,1 1-1,-1 0 0,1 0 1,0 0-1,1-1 0,-1 1 0,1-1 1,0 1-1,0-1 0,1 0 0,3 6 1,-6-9 31,1 0 1,-1 0 0,1 0 0,-1-1-1,1 1 1,0 0 0,0 0 0,-1 0 0,1-1-1,0 1 1,0-1 0,0 1 0,0 0-1,0-1 1,0 1 0,0-1 0,0 0-1,0 1 1,0-1 0,0 0 0,0 0-1,0 1 1,0-1 0,0 0 0,0 0-1,0 0 1,0 0 0,0-1 0,0 1-1,0 0 1,0 0 0,0 0 0,0-1-1,0 1 1,0-1 0,0 1 0,0-1-1,0 1 1,0-1 0,0 1 0,-1-1-1,1 0 1,0 0 0,1-1 0,0 0 18,0-1 0,0 0 1,0 1-1,0-1 0,-1 0 1,1 0-1,-1 0 0,0 0 1,0-1-1,0 1 0,0 0 1,-1 0-1,1-1 0,-1-3 1,0-7-241,-2-1 0,-4-23 0,-1 11-3558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34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84 7456,'-19'-47'3392,"68"26"-2944,-21 12-512,0 6-64,19-1-1920,0 8 1120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45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55 2976,'-1'-1'87,"1"0"0,-1 0 0,1 0 0,0 0 0,-1 0 0,1 0 0,0 0 0,0 0 0,-1 0 0,1 0 0,0 0 0,0 0 0,0 0 0,0 0 0,0 0 0,0 0 0,1 0 0,-1 0 0,0 0 0,0 0 0,1 0 0,-1 1 0,1-1 0,-1 0 0,0 0 0,1 0 0,0 0 0,-1 0 0,1 1 0,1-2 0,-1 0 264,0 1 1,0 0-1,0-1 1,0 1 0,0-1-1,0 0 1,0 1-1,0-4 1,5-2 2984,-6 7-3301,0 0 3,0 1 0,0 0-1,1 0 1,-1 0 0,0 0 0,0-1 0,0 1 0,1 0 0,-1 0 0,1-1 0,-1 1 0,0 0 0,2 1 0,1 4 81,43 107 1055,-4-25-571,33 75-278,-53-110-253,130 293 293,-138-317-380,7 14 204,29 45 0,-44-78-23,11 16 422,-16-25-508,0 0 1,0 0-1,-1 0 1,1 0-1,0 0 1,0 0-1,0 0 1,0 0-1,0-1 1,1 1-1,-1 0 1,0-1-1,0 1 1,0-1-1,1 1 1,1 0-1,7-24 731,-3 10-673,-3 6-93,0-1 0,0 0 0,-1 0 0,4-13-1,-3 6-11,78-244 478,14 44-574,16 3-88,-100 188 152,5-11-122,-12 24-657,1 0 0,-1 0 0,1 1 1,12-15-1,-18 24 539,1 1 1,-1-1-1,1 0 1,0 1-1,-1-1 1,1 1-1,0-1 1,-1 1-1,1 0 1,0-1-1,-1 1 1,1 0-1,1-1 1,-2 1 100,1 0 1,-1 0-1,1 0 1,-1 0 0,0 0-1,1 0 1,-1 1-1,1-1 1,-1 0-1,0 0 1,1 0 0,-1 1-1,0-1 1,1 0-1,1 3-961,-2-3 962,0 0-1,0 1 1,0-1 0,1 1-1,-1-1 1,0 1-1,5 12-1888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4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16 388 3136,'-16'-1'3257,"27"-2"-224,-6 2-2679,-1 0-1,1 0 0,0-1 1,-1 1-1,6-3 0,1-7-70,1 1 0,-2-1-1,1-1 1,-2 0 0,15-22-1,2-8-330,-25 49-104,-1-1-1,1 1 1,-1 0-1,-1 8 1,-5 22 164,-13 51 1,-1 5 202,-5 103 590,-3 19-122,25-195-585,-17 115 1265,18-122-157,2-14-729,3-18 282,33-176 79,34-120-942,-69 308 106,69-198-114,-70 203 112,71-155 54,-60 138-107,0 1 1,0 0-1,2 1 1,0 0-1,1 1 0,17-14 1,-25 24 6,0 1 0,1 0 0,0 1 0,0 0 0,0 0 0,0 0 0,9-3 0,-12 6 29,0 0-1,-1 0 0,1 0 0,0 1 1,-1-1-1,1 1 0,0 0 1,0 0-1,-1 0 0,1 1 0,0-1 1,-1 1-1,1 0 0,0 0 1,-1 0-1,1 0 0,-1 1 0,4 2 1,-1-1 0,-1 2 0,0-1-1,0 0 1,0 1 0,-1 0 0,0 0 0,0 0 0,0 1 0,0 0 0,-1-1 0,0 1 0,0 0-1,-1 0 1,0 1 0,3 11 0,-1-2 45,-2 0 0,0 0 0,0 0-1,-2 0 1,-1 23 0,-1-29 27,0 1 0,0-1 0,-1 0-1,0 0 1,-1 0 0,0 0 0,-1 0 0,0-1-1,0 0 1,-1 0 0,0 0 0,0-1 0,-1 0 0,-1 0-1,1-1 1,-10 8 0,3-4 61,-1 0-1,0-1 1,0-1 0,-1 0 0,0-2-1,-1 1 1,1-2 0,-31 8-1,39-12-62,0-1-1,-1 0 0,1 0 0,-13-1 0,17 0-237,1 0-1,0-1 1,-1 1 0,1-1-1,0 0 1,0 0-1,0 0 1,0-1 0,0 1-1,0-1 1,0 1 0,-5-5-1,7 5 1,0 0-1,1 0 1,-1 1-1,0-1 1,1 0-1,-1 0 1,1 0-1,-1 0 1,1 0-1,-1 0 1,1 0-1,0 0 1,0-1-1,-1 1 1,1 0 0,0 0-1,0 0 1,0 0-1,0 0 1,0 0-1,0 0 1,0-1-1,1 1 1,-1 0-1,0 0 1,1-1-1,8-12-1920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47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6 240 3552,'-6'4'9401,"28"-29"-7868,-8 8-851,21-20 47,41-37 1,-58 59-671,2 0 0,-1 1 0,2 1 0,31-15 0,-50 27-80,-1 0 0,1 0 1,0 1-1,-1-1 0,1 1 0,0-1 0,0 1 0,-1 0 1,1 0-1,0 0 0,0 0 0,-1 0 0,1 0 0,3 1 0,-3-1 22,-1 1 0,0-1 0,0 1 0,0 0 0,0 0 0,0-1 0,0 1 0,0 0 0,0 0 0,0 0 0,0 0 0,0 0 0,0 0 0,-1 0 0,1 0 0,0 0 0,-1 1 0,1-1 0,0 2 0,1 4 20,0 0 1,-1 1-1,0-1 1,0 1-1,-1-1 1,0 0 0,0 9-1,-9 54 467,5-45-226,1-5 297,0 36 0,3-49-388,1 0 0,0 0 0,0 0 0,0-1 0,1 1 0,0 0 0,0-1-1,5 11 1,-6-16-128,-1 1-1,1-1 0,0 0 0,0 0 0,0 1 0,-1-1 1,1 0-1,1 0 0,-1 0 0,0 0 0,0 0 0,0-1 0,0 1 1,1 0-1,-1 0 0,0-1 0,0 1 0,1-1 0,-1 1 1,3 0-1,-2-1-1,0 0 0,0 0 1,0 0-1,0-1 0,0 1 0,1 0 1,-1-1-1,0 0 0,0 1 0,0-1 1,0 0-1,3-1 0,0-1-268,-1-1 0,1 1 0,0-1 0,-1 0 0,0 0 0,1 0 0,-2 0 0,1-1 0,4-6 0,-2-4-1975,-3 2 661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4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13 140 5888,'-12'1'5413,"18"-7"-4926,0 0 1,1 0-1,-1 1 1,1 0-1,0 0 1,1 1-1,11-6 1,-6 3-127,90-44 1327,-84 43-1321,1 1 1,-1 1-1,33-6 0,-46 11-262,0 1-1,0-1 0,1 1 0,-1 0 0,0 0 0,0 1 1,0 0-1,0 0 0,1 0 0,-1 1 0,-1 0 1,1 0-1,0 0 0,8 6 0,0 0 228,0-1 0,0 0-1,1-1 1,25 8 0,-31-12-306,0-1 0,0 0 0,0 0 0,0 0 0,-1-1 1,1-1-1,0 0 0,0 0 0,17-4 0,-12 0-3183,25-10 0,-25 9 901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4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74 3136,'9'-12'7328,"-3"0"-3419,-6 11-3850,0 0 1,0 1-1,1-1 1,-1 0-1,0 0 1,0 1-1,0-1 1,0 0-1,0 0 1,0 1-1,0-1 1,0 0-1,0 0 1,0 1-1,-1-1 1,1 0-1,0 0 1,0 1-1,-1-1 1,0-1-1,0 0 21,0 1-1,-1-1 1,1 1 0,0-1-1,-1 1 1,0 0 0,1-1-1,-3 0 1,-1-1-10,0 0 1,0 1-1,0 0 0,0 0 1,0 1-1,-10-3 0,2 3-22,1 0-1,-1 1 1,0 1-1,1 0 0,-1 0 1,-22 6-1,-75 30 178,102-35-211,-8 4 73,-1 1 0,1 0 0,1 1-1,-18 11 1,29-16-44,0 1 0,1-1 0,-1 0 0,0 1 0,1 0 0,0 0 0,0 0 0,-4 6 0,6-7 0,0 0 0,-1 0 0,1 0 0,0 0 0,1 1 0,-1-1 0,1 0 0,-1 0 0,1 0 0,0 1 1,0-1-1,0 0 0,1 0 0,0 5 0,1-1 42,0-1 1,1 1 0,-1-1 0,2 1-1,-1-1 1,0 0 0,1-1-1,0 1 1,1-1 0,-1 1 0,1-1-1,0-1 1,0 1 0,12 7-1,2 1 97,1-2-1,0 0 0,25 9 0,-20-10 131,45 13-1,-61-21-284,0 0-1,0 0 0,0-1 0,1-1 0,-1 0 0,0 0 1,1 0-1,14-4 0,-18 3-158,-1-1-1,0 0 1,0 0 0,-1-1-1,1 1 1,0-1 0,-1 0-1,0 0 1,1 0 0,5-7-1,-3 2-1781,0 0-1,0-1 0,11-17 1,-5 8-886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2:5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48 413 6880,'-2'-1'4061,"15"-4"-2602,0-3-1099,0-1 0,0 0 0,-1-1 0,-1 0 0,0-1 0,15-19 0,-13 13-179,-1 0 1,0-2 0,-1 0 0,11-26 0,-21 42-185,0 0-5,0 0 0,0 1 0,1-1 0,-1 1 0,1-1 0,2-2 0,-4 5-11,0 0 0,0 0-1,0 0 1,0 0 0,1 0-1,-1 0 1,0 1 0,0-1-1,0 0 1,0 0 0,0 0-1,0 0 1,0 1 0,0-1-1,0 0 1,0 0 0,1 0 0,-1 1-1,0-1 1,0 0 0,0 0-1,0 0 1,0 1 0,0-1-1,0 0 1,-1 0 0,1 0-1,0 0 1,0 1 0,0-1-1,0 0 1,0 0 0,0 0-1,0 1 1,0-1 0,0 0 0,-6 31 13,-1 0 0,-12 31 1,0 1 96,-38 202 279,18-66 18,-28 66 299,58-234-542,5-17 230,0 1-1,0 0 1,-2 27-1,7-34 972,3-8-750,4-11-309,-6 9-95,6-10-74,0 0-1,-1 0 1,0 0-1,-1-1 1,8-24-1,13-73-53,-19 73-11,49-237-11,4 20-367,-44 187 217,24-82-1,-30 115-11,2 0 1,20-38-1,-29 65 95,0-1 0,1 1 0,0 0 0,0 0-1,0 1 1,1-1 0,0 1 0,1 0 0,7-5 0,-11 9 18,-1 1 1,0 0-1,1-1 1,-1 1-1,1 0 1,-1 0 0,1 1-1,0-1 1,-1 0-1,1 1 1,0 0-1,-1-1 1,1 1-1,0 0 1,0 0-1,-1 1 1,1-1-1,0 1 1,-1-1-1,1 1 1,-1 0-1,1 0 1,0 0-1,-1 0 1,0 0-1,1 1 1,-1-1-1,0 1 1,0 0-1,0-1 1,4 5-1,1 2 11,0 0-1,-1 1 1,0-1-1,0 1 1,-1 0-1,-1 1 1,1-1-1,-1 1 1,-1 0-1,0 0 1,3 13-1,-2 1 51,-1 0-1,-1 0 1,-1 45-1,-2-58 38,1 0 0,-1 0 0,-1 0 0,0 0 0,-1 0 0,0-1 0,-1 1 0,0-1 0,0 1 0,-1-1 0,-1-1 0,1 1 0,-2-1 0,1 0 0,-1 0 0,0-1 0,-14 12 0,8-9 7,4-2 15,-1-1 1,-13 8-1,19-13-82,0-1 1,0 0-1,0-1 1,0 1-1,0-1 1,0 1-1,-1-1 0,1-1 1,0 1-1,-8 0 1,7-1-81,0-1 1,1 0 0,-1 1 0,0-2-1,0 1 1,1 0 0,-1-1 0,1 0 0,-7-4-1,2 1-981,1 0 0,0-1 0,-11-10 0,8 6-549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 1824,'-6'-5'13273,"12"5"-13069,124-8 1707,-66 3-1604,92 4-217,-71 3 247,-79-2-232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 5632,'-9'0'7562,"15"0"-5391,100-5 2620,27 1-4148,-122 4-825,89 9-204,-87-7-1162,22 8-1,-26-7-498,0 1-1,-1 0 0,11 6 1,0 3-1713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77 2656,'-6'-3'564,"7"2"-164,-1 1-381,0 0 1,1 0-1,-1 0 1,0 0-1,0 0 1,0 0 0,1-1-1,-1 1 1,0 0-1,0 0 1,0 0-1,1 0 1,-1 0-1,0-1 1,0 1-1,0 0 1,0 0 0,0 0-1,0-1 1,0 1-1,1 0 1,-1 0-1,0 0 1,0-1-1,0 1 1,0 0-1,0 0 1,0-1 0,-1 0 315,-1 0 0,1 0 0,-1 0 0,1 0 0,-1 0 0,1 0 0,-1 0 0,0 0 0,1 1 0,-1-1 0,0 0 0,0 1 0,1 0 0,-1-1 0,0 1 0,-3 0 0,-6 3-192,0-1 1,0 2-1,0-1 0,0 2 0,1-1 0,0 2 0,0-1 0,0 1 0,0 1 0,1 0 1,0 0-1,1 1 0,0 0 0,0 0 0,0 1 0,1 0 0,1 0 0,-1 1 0,1-1 1,1 2-1,0-1 0,1 0 0,-5 15 0,8-21-121,0-1 0,1 1 0,0 0 0,-1-1 0,1 1 0,0 0 0,1-1 0,-1 1 0,1 0 1,-1-1-1,1 1 0,0-1 0,1 1 0,2 6 0,-1-5 32,1 0 1,-1 0 0,1 0-1,0 0 1,0-1 0,0 1-1,1-1 1,7 5 0,-3-2 26,0-2 1,1 0 0,0 0 0,-1 0 0,1-1 0,1-1-1,-1 0 1,0 0 0,1-1 0,11 1 0,-10-2 6,0-2 0,0 1 0,0-2 0,0 1 0,18-6 0,-19 3 7,0 0 0,0-1 0,0 0 0,-1-1 0,1 0 1,9-8-1,-5 2 154,0 0 0,25-29 0,-30 30-189,-1 0 0,0 0 0,-1-1 0,-1 0 0,0-1 0,0 1 0,7-22 0,-13 27-84,0 0 0,-1 0 1,1 0-1,-1 0 0,-1 0 1,1 0-1,-1 0 0,-1 1 0,1-1 1,-1 0-1,0 0 0,-1 1 1,0-1-1,0 1 0,0 0 1,0 0-1,-8-9 0,8 12-16,0 0 1,0 1-1,-1-1 0,1 1 0,-1-1 0,0 1 1,0 0-1,0 0 0,0 1 0,0-1 1,0 1-1,0 0 0,0 0 0,-1 0 1,1 1-1,0-1 0,-1 1 0,1 0 0,0 1 1,-1-1-1,1 1 0,0-1 0,-6 3 1,7-2-97,0 0 1,1 0 0,-1 1 0,0-1 0,1 1 0,-1 0 0,1 0 0,0 0 0,-1 0 0,1 0 0,0 0 0,0 0 0,0 1 0,1-1 0,-1 1 0,1-1 0,-2 4 0,0-1-537,1 1 0,0-1 0,1 1 0,-1 0-1,1 0 1,0-1 0,1 1 0,-1 7 0,3 13-1008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2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1728,'0'0'640,"5"-5"-480,12 5-64,-4 0 1088,2 0-672,2-3 224,6-5-448,9 4-192,7-1-32,11 2 0,8-2-32,11 2-1216,-3-1 640,2 4-1600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10 4224,'-1'0'100,"1"0"0,0 0-1,-1 0 1,1 0 0,-1 0 0,-12-10 5598,13 10-5643,-56 13 2866,38-10-2256,-29 9-1,-29 15-253,72-25-384,1-1 1,-1 1-1,1 0 1,0 0-1,-1 0 0,1 0 1,0 1-1,0-1 1,0 1-1,0-1 0,1 1 1,-1 0-1,-2 6 1,4-8-1,0 1 0,0-1 0,1 1 0,-1 0 0,1-1 0,-1 1-1,1 0 1,0-1 0,0 1 0,0 0 0,0-1 0,0 1 0,0 0 0,0 0 0,0-1 0,1 1 0,-1 0 0,1-1 0,-1 1 0,1-1 0,0 1 0,0-1 0,-1 1 0,1-1 0,0 1 0,0-1 0,0 0 0,1 1 0,-1-1 0,0 0 0,0 0 0,1 0 0,1 1 0,7 6 69,0-1-1,0-1 0,1 0 1,0 0-1,0-1 0,1-1 1,-1 1-1,21 3 1,-23-6-2,-1-1 1,0 0-1,0 0 1,0-1 0,1 0-1,-1 0 1,0-1-1,1 0 1,-1-1 0,0 1-1,0-2 1,0 1-1,0-1 1,8-4-1,-12 4-52,16-7 160,-1-2-1,0 0 1,23-20-1,-40 30-224,0 0 0,-1 0 0,1 0 0,-1 0 0,0 0 0,0-1 0,0 1 0,0 0 0,0-1 0,0 1 0,0-1 0,-1 1-1,1-1 1,-1 1 0,0-1 0,0 1 0,0-1 0,0 1 0,0-1 0,0 1 0,-1-1 0,1 1 0,-1-1 0,0 1 0,0-1-1,0 1 1,0 0 0,0-1 0,0 1 0,-1 0 0,1 0 0,-1 0 0,1 0 0,-1 0 0,0 0 0,0 1 0,0-1 0,0 0 0,0 1-1,0 0 1,0-1 0,0 1 0,-1 0 0,1 0 0,0 0 0,-1 0 0,1 1 0,-5-1 0,3 0-62,-1 0 0,0 0 0,1 1 1,-1-1-1,1 1 0,-1 1 0,0-1 0,1 0 1,-1 1-1,1 0 0,-1 0 0,-6 3 0,7-2-489,0 1 0,-1-1 0,1 1 0,-5 4 0,4-2-1341,4 3 630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3328,'0'-13'3627,"2"22"-21,1 22-1085,-7 13-1138,3-34-1219,-1 0 0,2 0 0,0-1 0,1 16 0,0-9 25,0-1 0,-2 19 0,1-7-1780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5824,'0'18'7149,"-4"62"-4592,1-36-1651,-6 34-175,3-14-631,1-7-29,4-49-157,1-3-143,-1 0-1,0 0 1,0 0 0,-4 9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38 156 3712,'-16'5'1221,"16"-5"-1186,-1 0 0,1 0 1,-1 0-1,1 0 0,-1 0 0,1 0 0,0 0 0,-1 0 0,1 0 0,-1 0 1,1 0-1,-1 0 0,1 0 0,-1 0 0,1 0 0,0 0 0,-1 0 1,1-1-1,-1 1 0,1 0 0,0 0 0,-12-4 5008,16-1-3275,6-1-1135,-1 0-242,1 1 0,0-1 0,13-4 0,8-3 232,-21 8-422,-1 1 0,1 0-1,0 1 1,0 0 0,0 1 0,0 0 0,16-1-1,-18 3-50,-1 0 0,0 1 0,1 0 0,-1 1 0,0-1 0,12 5 0,-4 1 466,26 16 1,-36-21-504,-1 0 0,1 0 0,0-1 0,-1 1 0,1-1 0,0 0 0,0 0 0,0 0 0,0-1 0,0 0 0,0 0 0,0 0 0,0-1 0,0 1 0,0-1 0,0 0 0,0-1 0,-1 1 0,1-1 0,0 0 0,-1 0 0,6-3 0,3-3-923,1-1 0,-1 0 0,-1-1 0,1-1 0,15-17 0,-5 2-5510,-13 12 3611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1 805 2656,'5'-5'8410,"-1"-3"-6703,-3 5-1549,-1 1-1,1-1 1,-1 1 0,0-1 0,0 1-1,0-6 1,0-3 93,8-148 1061,-3-7-491,-5-105-256,4 207-1007,-4 64 421,0-1 1,0 1 0,1 0-1,-1-1 1,0 1 0,1 0 0,-1-1-1,1 1 1,-1 0 0,0 0 0,1 0-1,-1-1 1,1 1 0,-1 0 0,0 0-1,1 0 1,-1 0 0,1 0 0,-1 0-1,1 0 1,-1 0 0,1 0 0,-1 0-1,0 0 1,1 0 0,-1 0 0,1 0-1,-1 0 1,1 1 0,0-1 0,1 0 53,0 1 1,-1-1-1,1 1 0,0 0 1,0-1-1,0 1 1,-1 0-1,1 0 1,1 1-1,4 5-17,0 0 0,-1 0-1,0 0 1,0 1 0,-1 0 0,0 0-1,4 11 1,25 67 113,-13-29-74,-7-21 39,-5-11-91,1-1 0,2 0 0,0 0 0,1-2 0,21 28 0,81 70 287,-38-42-106,-69-70-109,0-1-1,0 0 1,11 8 0,-17-14 5,1 1 632,-3-1-676,0-1 0,1 0 0,-1 0 1,0 0-1,0 1 0,0-1 0,1 0 0,-1 0 1,0 0-1,0 1 0,0-1 0,1 0 0,-1 0 1,0 0-1,0 0 0,1 0 0,-1 0 0,0 0 1,0 1-1,1-1 0,-1 0 0,0 0 0,0 0 1,1 0-1,-1 0 0,0 0 0,0 0 0,1 0 1,-1 0-1,0-1 0,1 1 0,-1 0 0,0 0 1,0 0-1,1 0 0,-1 0 0,0 0 0,0 0 1,1-1-1,6-7 105,0 0 0,-1-1 1,0 1-1,0-1 0,-1-1 1,6-12-1,20-65 6,-19 53-105,68-223-12,-53 167-44,27-56-333,-52 140 316,14-43-1015,-14 44 906,3-8-2288,21 55-10715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26 2976,'-2'-17'4874,"3"16"-4642,-1 1-1,0-1 1,0 1 0,0-1-1,1 0 1,-1 1-1,0-1 1,0 1-1,0-1 1,0 0-1,0 0 1,0 120 2767,3 266-947,-2-329-1585,3 44 292,-3-11-360,-1-52-1107,2-41-1151,6-3-1487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3 160 2560,'-3'-40'1656,"3"37"-1337,0-1 0,0 1 0,1 0-1,-1 0 1,1-1 0,0 1 0,0 0-1,0 0 1,0 0 0,2-4-1,1 1 50,0 1 0,0-1-1,1 1 1,0-1 0,-1 1-1,2 1 1,-1-1 0,0 1-1,1 0 1,0 0 0,0 0-1,8-2 1,-4 2-189,0 1 0,1 0 1,-1 1-1,1 0 0,-1 1 0,1 0 0,13 1 1,-10 0 0,0 1 1,0 0 0,0 1 0,0 0 0,0 1-1,14 6 1,-21-7-112,0 2 0,1-1 1,-1 1-1,0 0 0,-1 0 0,1 1 1,-1-1-1,0 2 0,0-1 0,-1 1 0,1 0 1,6 9-1,-1 3 30,-1 0 1,-1 1 0,-1 0-1,0 0 1,5 22-1,19 104 370,-26-114-84,-2 0-1,-1 0 1,-1 60-1,-3-80-271,0 1-1,-1-1 1,0 1 0,-1-1-1,0 0 1,0 0-1,-2 0 1,1-1 0,-1 1-1,-1-1 1,0 0-1,0 0 1,-1-1-1,-9 10 1,11-13-68,-1-1 1,0 1-1,-1-1 0,1 0 1,-1-1-1,0 0 0,0 0 1,0 0-1,-1-1 0,1 0 1,-1 0-1,0-1 0,-12 2 1,3-2-235,-1-2 1,1 0 0,-1-1 0,-31-6 0,35 4-1105,0 0 0,1-1 1,-22-9-1,23 3-2600,9 4 1221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59 3808,'-11'-5'1509,"-2"-3"2538,13 8-4009,1-6 848,-1 5-869,0 1 1,0 0 0,0 0-1,0 0 1,0-1 0,0 1-1,0 0 1,0 0 0,0-1-1,0 1 1,0 0 0,0 0-1,0 0 1,0-1 0,0 1-1,0 0 1,0 0 0,0-1-1,0 1 1,0 0-1,0 0 1,0 0 0,1-1-1,-1 1 1,0 0 0,0 0-1,0 0 1,0-1 0,0 1-1,1 0 1,-1 0 0,0 0-1,0 0 1,0 0 0,1-1-1,-1 1 1,0 0 0,0 0-1,0 0 1,1 0 0,-1 0-1,0 0 1,0 0 0,1 0-1,48 0 448,-7 1-201,0-1 1,75-12 0,-92 7-218,-3 0 3,-1 1 0,38-2 0,-58 6-55,-1 0 0,1 0 0,0-1 0,-1 1 0,1 0 0,0 0 0,-1 0-1,1 0 1,0 1 0,-1-1 0,1 0 0,0 0 0,-1 0 0,1 0 0,0 1 0,-1-1 0,1 0 0,-1 1-1,1-1 1,-1 0 0,1 1 0,-1-1 0,1 1 0,-1-1 0,1 1 0,-1-1 0,1 1 0,-1-1-1,0 1 1,1-1 0,-1 1 0,0 0 0,1 0 0,-1 1 20,0 1-1,0-1 1,-1 1 0,1-1 0,-1 0-1,1 1 1,-3 3 0,2-2 35,-5 11 185,0 0 0,-2 0 0,-13 21-1,8-15 80,9-14-238,-1 0-1,1 0 0,-2-1 1,1 0-1,-1 0 0,0 0 1,-8 7-1,-64 50 181,57-47-187,37-11 230,-15-5-287,14 2-119,0 1 0,0 1 0,17 7 0,-28-10 72,0 1-1,-1-1 0,1 1 1,-1 1-1,1-1 1,-1 0-1,0 1 1,0-1-1,0 1 0,0 0 1,-1 0-1,1 0 1,-1 1-1,1-1 1,-1 1-1,0-1 0,2 6 1,-2 0 72,1 1 0,-1 0 0,0 0 0,-1 0 1,0-1-1,-1 1 0,0 0 0,0 0 0,-1 0 0,-4 18 0,-2-2 208,-1 0-1,-19 43 0,23-60-149,0 0 0,-1 0 0,0-1 0,-1 0 0,-9 12 0,11-15-21,-1-1 0,1 0 1,-1 0-1,0 0 0,0-1 1,0 0-1,-1 0 0,1 0 0,-1-1 1,-8 4-1,4-4-29,0 0 0,0 0 1,-1-1-1,1-1 0,0 1 0,0-2 1,0 1-1,-1-1 0,-14-4 1,16 3-29,0-1 0,0 0 0,0 0 0,1 0 0,-1-1 0,1-1 0,0 0 0,0 0 0,0 0 0,-9-10 0,15 14-13,0-1 0,1 0 0,-1 1 0,1-1 0,-1 0 0,1 0 0,0 0 0,0 0 0,0 0 0,0-1 0,0 1 0,0 0 0,0 0 0,1 0 0,-1-5 0,1 5-17,0 0 0,1 0 0,-1 1 1,0-1-1,1 0 0,0 0 0,-1 0 0,1 0 1,0 1-1,0-1 0,0 0 0,0 1 0,0-1 1,1 1-1,-1-1 0,0 1 0,1-1 0,-1 1 1,3-2-1,6-4-21,1 1-1,-1 0 1,1 0 0,1 1-1,-1 1 1,0-1 0,23-4-1,-10 5 107,0 0-1,1 1 0,25 1 0,-36 2-169,0 0 0,-1 2 0,1-1 0,-1 2 0,0 0 0,1 0 0,-1 1-1,-1 1 1,25 11 0,-37-15-15,1-1-1,-1 0 1,0 0-1,1 0 1,-1 0-1,1 0 1,-1 0-1,0 0 1,1 0-1,-1 0 1,0 0-1,1 0 1,-1 0-1,1 0 1,-1 0-1,0 0 1,1 0-1,-1 0 1,1 0-1,-1-1 1,0 1-1,1 0 1,-1 0-1,0 0 1,1-1-1,-1 1 1,0 0-1,0-1 1,1 1-1,-1 0 1,0 0-1,0-1 1,1 1-1,-1 0 0,0-1 1,0 1-1,0-1 1,0 1-1,1 0 1,-1-1-1,0 1 1,0 0-1,0-2 1,2-1-951,7-6-840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4480,'-20'0'8101,"26"1"-7376,26 6-151,-25-6-528,0 0 0,0 1 0,0 0-1,0 0 1,0 1 0,6 2 0,-11-4-40,-1 0 0,0 0 0,1 0 0,-1 0 0,0 1 0,0-1 0,0 0 0,0 0 0,0 1 0,0-1 0,0 0 0,0 1 0,0-1 0,-1 1 0,1-1 0,-1 1 1,1 0-1,-1-1 0,0 1 0,1-1 0,-1 1 0,0 0 0,0-1 0,0 1 0,0 0 0,0-1 0,-1 1 0,1 0 0,0-1 0,-1 1 0,0 1 0,-3 9 111,-1-1-1,0 0 1,-1-1-1,0 1 1,-12 14 0,-7 13 111,8-14-52,14-21-142,0 1 0,0 0 0,0 0 1,-3 7-1,6-10 9,0 0 0,0 0 0,0 0 0,0 1-1,0-1 1,0 0 0,0 0 0,1 0 0,-1 0 0,0 0 0,1 0 0,-1 0 0,1 0 0,-1 0 0,1-1 0,0 1 0,-1 0-1,1 0 1,0 0 0,-1 0 0,1-1 0,0 1 0,0 0 0,0-1 0,0 1 0,0-1 0,1 2 0,4 1 108,0 1 1,1-1-1,7 4 1,4-1 161,0-1 0,0-1 1,0 0-1,31 2 0,-16-5-555,58-5 0,-87 3-125,-1 1 0,1-1-1,-1 1 1,1-1 0,-1 0 0,1-1-1,4-1 1,6-3-1142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3136,'-19'0'12768,"54"4"-11472,-6 0-1035,169 2 795,-73-4-848,-27-5-271,22 2-88,-105 2 173,-11-2-85,0 1-1,-1 1 1,1-1-1,-1 0 1,1 1-1,0 0 1,-1-1-1,0 1 1,6 3-1,-8-4 55,0 1-1,0 0 1,0-1 0,0 1 0,0 0-1,-1-1 1,1 1 0,0 0-1,-1 0 1,1-1 0,0 1-1,-1 0 1,1 0 0,-1 0-1,0 0 1,1 0 0,-1 0-1,1 0 1,-1 0 0,0 0-1,0 0 1,0 0 0,0 0-1,0 0 1,0 0 0,0 0-1,0 0 1,0 0 0,0 0-1,0 0 1,-1 2 0,-1 1 5,0 0 0,0 0 0,0 0 0,-1 0 0,-3 5 0,2-4-95,-70 91 40,-143 157 182,-22-10 650,206-211-520,-38 45 1,62-68-198,3-5-23,6-4-31,0 0 0,0 0 0,0 0 0,1 0-1,-1 0 1,0 0 0,0 0 0,0 0 0,0 0 0,0 0 0,0 0-1,0 0 1,0 0 0,0 0 0,0 0 0,0 0 0,0 0 0,0 0-1,0 0 1,0 0 0,0 0 0,0 0 0,0 0 0,0 0-1,0 0 1,0 0 0,0 0 0,0 0 0,1 0 0,-1 0 0,0 0-1,0 0 1,0 0 0,0 0 0,0 0 0,0 0 0,0 0 0,0 0-1,0 1 456,5-1 189,15-1-413,32-6-1,-30 3-207,137-14 120,-105 12-76,23 2-27,-14 2-15,12 1 12,-30 2-3987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4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28 736,'5'0'320,"14"-5"-256,-6 2 1376,0 6-800,11-3 352,2 0-576,11 0 64,3 0-320,4 0 288,1 0-256,5-3-320,-5 3 64,5-5-64,-5 2 64,8-6-1984,-3 6 1120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14 114 4224,'-1'-1'84,"-1"-2"283,1 0 0,-1 0 1,0 1-1,1-1 0,-2-6 1,2 8-205,1 1 0,0-1 0,0 0 0,0 0 0,0 0 0,0 0 0,0 1 0,0-1 0,0 0 0,0 0 0,1 0 0,-1 1 0,0-1 0,0 0 0,1 0 0,-1 0 1,0 1-1,1-1 0,-1 0 0,1 1 0,-1-1 0,1 0 0,-1 1 0,1-1 0,0 1 0,-1-1 0,2 0 0,5-3 285,0 0 0,-1 0-1,1 1 1,1 0 0,-1 1 0,0-1 0,1 1-1,9-1 1,66-5 742,-52 6-789,129-3 261,-3 1-193,-140 3-521,-1 0-902,0 0 1,0-2-1,31-7 0,-27 4-336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9 131 4384,'-7'-20'1424,"6"20"-1388,1-1 0,0 0 0,0 1 0,0-1 0,0 1 0,-1-1 0,1 0 0,0 1 0,0-1 0,0 0 0,0 1 1,0-1-1,1 1 0,-1-1 0,0 0 0,0 1 0,0-1 0,0 1 0,1-1 0,-1 1 0,0-1 0,1 0 0,-1 0 0,2-1 203,-1-3 162,1 0-1,0 0 1,1 0 0,-1 0 0,1 0-1,0 0 1,0 1 0,0 0 0,1-1-1,0 1 1,0 0 0,0 1 0,0-1 0,9-5-1,-9 6-294,1 0 0,0 1-1,-1 0 1,1-1-1,0 2 1,0-1-1,0 0 1,0 1 0,0 0-1,1 0 1,-1 1-1,0 0 1,0 0 0,1 0-1,5 1 1,-8-1-88,0 1 0,0-1-1,0 1 1,-1 0 0,1 0 0,0 0 0,-1 0 0,1 0-1,-1 1 1,1-1 0,-1 1 0,1 0 0,-1-1 0,0 1-1,0 0 1,0 0 0,0 1 0,0-1 0,-1 0 0,1 1 0,-1-1-1,1 1 1,-1-1 0,0 1 0,0-1 0,0 1 0,0 0-1,0 3 1,0 2 7,-1 0 1,0 0-1,0-1 0,-1 1 0,1 0 0,-2-1 0,1 1 1,-5 12-1,-4 5 161,-15 28 0,15-33-11,-8 14 106,11-23-73,1 0-1,1 0 0,0 1 0,0-1 1,-4 20-1,8-30-167,1 1 0,0-1 0,0 0 0,0 1 0,0-1 0,0 1 0,0-1 0,1 0 0,-1 1 1,0-1-1,1 0 0,-1 1 0,1-1 0,-1 0 0,1 1 0,0-1 0,-1 0 0,1 0 0,0 0 0,0 0 0,0 0 0,0 0 1,0 0-1,0 0 0,0 0 0,0 0 0,1-1 0,-1 1 0,0 0 0,0-1 0,1 1 0,-1-1 0,0 1 0,1-1 0,-1 0 1,2 1-1,7 1 45,-1-1 1,1 0 0,0 0 0,10-1 0,-13 0-73,98 0-2344,-78 0 1020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97 211 5056,'2'4'6325,"8"-4"-5852,0 0 0,1 0 0,-1-1-1,0-1 1,0 1 0,0-2 0,0 1 0,17-8 0,-18 5-282,0 0 0,0-1 1,0 0-1,-1 0 0,14-14 1,-19 17-186,0 0-1,-1 0 1,1-1 0,-1 1 0,0 0 0,0-1 0,0 0-1,-1 1 1,1-1 0,-1 0 0,0 0 0,0 0 0,0 0-1,-1 0 1,1 0 0,-1 0 0,0 0 0,-1-7-1,0 6-57,-1 1-1,0-1 0,0 1 0,0 0 0,0 0 0,-1 0 0,1 0 0,-1 0 1,0 0-1,-1 1 0,-4-5 0,6 6 15,0 0 0,0 1 0,0-1 0,0 1 0,-1-1 0,1 1 0,-1 0 0,1 0 0,-1 0 0,1 0 0,-1 0 0,1 1 0,-1-1 0,0 1 0,1 0 0,-1-1 0,0 1 0,1 0 0,-1 1 0,0-1 0,1 0 0,-1 1 0,1 0 0,-1-1 0,0 1 0,-2 2 0,-8 3 31,1 0 1,0 1-1,1 0 1,-11 10 0,13-11 179,-6 5 103,1 0 1,1 1 0,0 0 0,-21 27 0,30-35-184,1 1-1,0 0 1,0 0-1,1 1 1,-1-1-1,1 0 1,0 1-1,-1 8 1,2-11-32,1 1 0,0-1 0,0 1 0,0-1 0,0 1 0,0-1 0,1 1 0,0-1 0,-1 1 1,1-1-1,1 0 0,-1 1 0,0-1 0,1 0 0,2 4 0,2 1 95,-1-1 1,2 1-1,-1-1 0,1 0 1,0-1-1,1 0 1,-1 0-1,1 0 0,1-1 1,11 6-1,-12-7-59,0-1 0,0 0 0,1 0 0,-1 0 1,1-1-1,0-1 0,0 0 0,-1 0 0,1 0 0,0-1 0,14-2 0,95-25-1170,-76 15-1102,-35 11 1458,0-2-1,0 1 0,-1-1 1,1 0-1,-1 0 0,7-6 1,10-1-1459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 4064,'2'-5'1860,"1"8"-760,1 12 1028,-5 136 3707,-12 75-3831,7-176-1818,2-21-169,1 0-1,1 46 0,3-66 15,-1 0-1,0 0 1,-3 16 0,1-18-499,2-8 278,0 1 171,0 0 0,0 0 0,0 0 0,0 0 0,0 0 0,0 0 0,0 0-1,0 0 1,0 0 0,0 0 0,0-1 0,0 1 0,0 0 0,0 0 0,0 0 0,0 0 0,0 0 0,-2 0-724,6-1-142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0 5728,'-11'2'4474,"11"2"-4176,-1 0 0,0 0 0,0 0-1,0 0 1,0 0 0,0 0 0,-1 0 0,0 0-1,-3 5 1,-24 33 564,8-19-215,0-1 0,-2-1-1,-42 30 1,37-31-300,20-16-160,1 0 0,1 1 1,-1 0-1,1 1 1,-1-1-1,-9 14 0,15-19-157,1 1 0,0-1 0,-1 1 0,1 0 0,0-1 0,0 1 0,0-1 0,-1 1-1,1 0 1,0-1 0,0 1 0,0 0 0,0-1 0,0 1 0,0 0 0,0-1 0,0 1-1,0 0 1,1-1 0,-1 1 0,0 0 0,0-1 0,1 1 0,-1-1 0,0 1 0,0-1-1,1 1 1,-1 0 0,1-1 0,-1 1 0,1-1 0,-1 0 0,0 1 0,1-1 0,0 1-1,-1-1 1,1 0 0,-1 1 0,1-1 0,3 2 78,-1 0 1,1 0-1,0-1 0,-1 1 0,7 0 1,42 9 181,-1-3 1,2-2 0,63 0-1,-41-2-6748,-64-1 3205,-2 2 1077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3488,'0'0'59,"0"0"-1,0-1 1,0 1-1,0 0 1,0 0 0,1-1-1,-1 1 1,0 0 0,0 0-1,0 0 1,0-1 0,1 1-1,-1 0 1,0 0 0,0 0-1,0-1 1,1 1 0,-1 0-1,0 0 1,0 0 0,0 0-1,1 0 1,-1 0-1,0 0 1,0-1 0,1 1-1,-1 0 1,0 0 0,1 0-1,-1 0 1,0 0 0,0 0-1,1 0 1,-1 0 0,0 0-1,0 0 1,1 1 0,-1-1-1,0 0 1,0 0 0,1 0-1,-1 0 1,0 0-1,0 0 1,1 1 0,-1-1-1,18 8 1253,-13-6-893,21 14 1307,-21-13-1485,-1 0 0,1-1-1,-1 1 1,1-1-1,0 0 1,6 2 0,62 7 990,-27-6-834,-14-2-108,0-2 0,0-1 0,45-5-1,-51 2-78,85-8 126,81-4 8,414-14 953,-191 10-862,-176 9-63,54 3 392,54-2-444,87-5-93,-302 12-94,-65 0-118,313 3-119,41 6 240,-80-2-131,83-5 246,-178 0-385,14 0 116,176-5 689,-389 5-572,277-7 628,-9 1-167,12-1-564,-296 5-1538,-1-2 0,57-14 0,-59 13-9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 2912,'0'0'65,"-1"-1"0,1 1 0,0 0 1,-1 0-1,1-1 0,-1 1 0,1-1 0,0 1 1,-1 0-1,1-1 0,0 1 0,-1-1 0,1 1 1,0 0-1,0-1 0,0 1 0,-1-1 0,1 1 1,0-1-1,0 1 0,0-1 0,0 1 0,0-1 1,0 1-1,0-1 0,0 1 0,0-2 0,0 1 187,1 0-1,-1 0 0,1-1 1,0 1-1,-1 0 1,1 0-1,0 0 0,0 0 1,0 0-1,0 0 0,0 0 1,1-1-1,1-1 253,1 0 0,0 0 0,0 0 1,0 1-1,5-3 0,-8 4-443,0 1 0,0-1 0,1 1 0,-1 0 0,0-1 0,0 1 0,0 0 0,0 0 0,1 0 0,-1 0 0,0 0 0,0 0 0,0 0 0,1 0 0,-1 0 0,0 1 0,0-1 0,0 0 0,0 1 0,0-1 0,0 1 0,1-1 0,-1 1 0,0 0 1,-1-1-1,1 1 0,0 0 0,1 1 0,5 7 152,-2-1 0,1 1 1,-1 1-1,0-1 0,4 15 1,-4-13-65,89 213 1915,-81-188-1874,-2 1 0,9 56 1,-2-12-37,-1-6 96,24 84 359,-38-151-599,0 0 0,1 0 0,6 10 0,6 11 14,-15-28 72,-1 0-72,0-1 0,0 1 0,0-1 0,1 0 0,-1 1 0,0-1 0,0 1 0,1-1 0,-1 0 0,0 1 0,1-1 0,-1 0 0,0 1 0,1-1 0,-1 0 1,1 0-1,-1 0 0,0 1 0,1-1 0,-1 0 0,1 0 0,-1 0 0,1 0 0,-1 1 0,1-1 0,-1 0 0,1 0 0,-1 0 0,0 0 0,1 0 0,-1 0 0,1-1 0,-1 1 0,1 0 0,-1 0 0,1 0 0,-1 0 1,0 0-1,1-1 0,-1 1 0,1 0 0,-1 0 0,0-1 0,1 1 0,17-17 972,-15 13-1058,10-12 209,-1-1 0,-1 0 1,-1 0-1,15-33 0,-7 13-110,8-12-1,58-103 152,-27 64-255,94-111 1,-142 188 16,0 1 0,-2-1 0,8-13 0,-3-6-1788,-11 24 665,0 1-1,0 0 1,0 0 0,-1-7 0,0 8-192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16 120 3072,'-7'-7'1084,"7"7"-967,-1-1 0,0 1 0,1-1 0,-1 1-1,1-1 1,-1 1 0,1-1 0,-1 1-1,1-1 1,-1 0 0,1 1 0,0-1 0,-1 0-1,1 1 1,0-1 0,0 0 0,-1 1 0,1-1-1,0 0 1,0 0 0,0 1 0,0-2-1,6-23 4060,-4 21-3952,0 0 0,0 0-1,1 0 1,0 0 0,0 1-1,0-1 1,0 1-1,0 0 1,1 0 0,-1 0-1,1 0 1,0 0 0,0 1-1,5-3 1,-1 1-130,0 1 0,0 0 1,0 0-1,1 1 0,0 0 1,-1 0-1,1 1 0,0 0 1,17 1-1,-23 0-112,1 1 1,0-1 0,-1 1-1,1 0 1,0 0-1,-1 0 1,1 1 0,-1-1-1,0 1 1,1-1-1,-1 1 1,0 0 0,0 1-1,0-1 1,0 0 0,-1 1-1,1 0 1,-1-1-1,1 1 1,-1 0 0,0 0-1,0 0 1,0 1-1,-1-1 1,3 6 0,-2-1 19,0-1 0,-1 0 0,0 1 0,-1 0 0,1-1 0,-1 1 0,-1-1 0,1 1 0,-1-1 0,-1 1 0,1-1 0,-1 0 0,-1 1 0,1-1 0,-7 11 0,0 0 96,-1-1 0,0 0 0,-1-1 0,-26 29 0,20-29 214,0 1-1,-29 18 1,24-18 337,11-11-200,4-1 890,16-4-338,23-2-446,56-11 0,4 0-790,-70 10-65,-4 0-825,1 2 0,20 0 0,-9 5-570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2080,'0'-2'5609,"11"1"-2781,24-10-2159,-1-1 1,0-2-1,52-29 0,-84 42-651,12-5-239,-14 6 222,0 0 1,0 0-1,1 0 1,-1 0-1,0 0 1,0 0-1,1 0 1,-1 0-1,0 0 1,0 0-1,1 0 0,-1 0 1,0 0-1,0 0 1,1 0-1,-1 0 1,0 0-1,0 0 1,1 1-1,-1-1 1,0 0-1,0 0 0,1 0 1,-1 0-1,0 1 1,0-1-1,0 0 1,1 0-1,-1 0 1,0 1-1,0-1 1,0 0-1,0 0 1,0 0-1,1 1 0,-1-1 1,0 0-1,0 0 1,0 1-1,0-1 1,0 0-1,0 1 1,0-1-1,0 0 1,0 0-1,0 1 0,0-1 1,-9 107 408,4-71-329,-6 46 391,-3 0 1,-40 127 0,17-115 168,21-57-290,11-25-136,-1-1 1,-9 13-1,6-9 216,11-31 2075,7-13-2169,35-54 24,10-22-375,27-95-77,7 15-55,-67 149-138,1 2 0,51-61 1,-70 91 190,1 0 1,0 0-1,0 0 1,1 1 0,-1-1-1,1 1 1,0 0-1,0 1 1,0-1-1,0 1 1,0 0-1,0 0 1,1 1 0,6-2-1,-8 3 76,-1 0 0,0 0 0,0 0 0,0 0 0,0 0 0,1 1 0,-1-1 0,0 1 0,0 0 0,0 0 0,0 0 0,0 1 0,0-1 0,-1 1 0,1-1 0,0 1 0,-1 0 0,1 0 0,-1 0 0,0 0 0,1 0 0,-1 1 0,0-1 0,-1 1-1,4 5 1,-2-4 44,-1 1 0,0-1-1,0 1 1,-1 0 0,1 0-1,-1-1 1,0 1-1,-1 0 1,1 0 0,-1 0-1,0 0 1,0 0-1,0 0 1,-1 0 0,-1 6-1,-2 5 207,-1 1-1,-1-1 1,-8 16-1,13-29-201,-4 7 113,0 1-1,0-1 0,-1-1 1,0 1-1,-1-1 1,0 0-1,0 0 0,-12 10 1,16-17-104,1-1 0,0 1 0,-1-1 0,1 1 0,-1-1 0,1 0 0,-1 0-1,1 0 1,-1 0 0,0 0 0,0-1 0,1 1 0,-1-1 0,0 0 0,0 0 0,0 0 0,0 0 0,1 0 0,-1-1 0,0 1 0,0-1 0,1 0 0,-1 0 0,-3-1 0,0-1-239,1 0-1,0 0 1,0 0-1,0-1 1,0 1-1,0-1 1,1-1-1,0 1 1,-1-1 0,-5-9-1,9 13 183,-6-13-3068,7 14 2941,0-1 1,0 1-1,0-1 1,0 1-1,0-1 1,0 1-1,1 0 1,-1-1-1,0 1 1,0-1-1,0 1 1,1-1-1,-1 1 1,0 0-1,0-1 1,1 1-1,-1 0 1,1-1-144,-1 1 143,0-1 0,1 1 1,-1 0-1,0 0 1,1-1-1,-1 1 1,1 0-1,-1 0 1,1 0-1,10-7-2570,3 1 922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54 151 3392,'0'-14'1088,"0"14"-1054,0-1 1,0 1 0,0 0-1,0 0 1,0-1 0,0 1-1,0 0 1,0 0 0,0 0-1,0-1 1,0 1-1,0 0 1,0 0 0,0-1-1,0 1 1,0 0 0,0 0-1,0 0 1,0-1-1,-1 1 1,1 0 0,0 0-1,0 0 1,0-1 0,0 1-1,0 0 1,-1 0 0,1 0-1,0 0 1,0 0-1,0-1 1,-1 1 0,1 0-1,0 0 1,0 0 0,-1 0-1,1 0 1,0 0-1,-1 0 0,1 0 0,0 0-1,0 0 1,0 0 0,0 0-1,0 0 1,0 0-1,0 0 1,0 0 0,-1 0-1,1-1 304,0 1-304,0 0 1,0 0 0,-1 0-1,1-1 1,0 1 0,0 0-1,0 0 1,0 0-1,0 0 1,0 0 0,0 0-1,0 0 1,0 0 0,0 0-1,0-1 1,0 1-1,0 0 1,0 0 0,0 0-1,0 0 1,0 0 0,0 0-1,0 0 1,0 0 0,0-1-1,0 1 1,1 0 235,-1 0-236,0 0 1,2-12 2349,-2 11-2173,0-1 1,0 1 0,0-1 0,0 1 0,0-1-1,1 1 1,-1-1 0,1 1 0,-1 0-1,1-1 1,0 0 0,4-7 290,0 2 1,1-1-1,0 1 0,1 0 1,-1 0-1,1 0 0,13-9 0,-14 12-382,1 0-1,-1 1 0,1 0 0,-1 0 1,1 0-1,13-3 0,-18 5-122,0 1-1,0 0 1,-1 0-1,1 0 1,0 0 0,0 0-1,0 1 1,0-1-1,-1 0 1,1 1-1,0-1 1,0 1 0,-1 0-1,1 0 1,0-1-1,-1 1 1,1 0 0,-1 0-1,1 1 1,-1-1-1,0 0 1,1 0-1,-1 1 1,0-1 0,0 1-1,0-1 1,0 1-1,0-1 1,0 1-1,0 0 1,-1-1 0,1 1-1,0 3 1,2 3-12,-1 0 0,-1 0 1,0 0-1,0 0 1,0 1-1,-1-1 0,0 0 1,-1 0-1,0 0 0,0 1 1,-1-1-1,0 0 0,-3 8 1,0-1 58,-1 0 1,-1-1 0,0 0-1,-1 0 1,-19 24-1,19-28 13,-1-1 0,0 0-1,0-1 1,-1 0 0,-18 11-1,1-3 821,-30 12 0,54-25-290,8-2-167,12-1 26,222-37-733,-227 35-424,-1 1 0,0 1-1,17 0 1,33 7-5596,-37-3 3882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3328,'19'-9'1504,"7"9"-1312,-12 0 384,4 5-352,8-5 320,11 4-288,11-4-224,2 0-32,8 0 128,2 0-64,1-4-384,-1-1 192,-2-1-2944,-8 1 1696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9 787 3136,'-8'-4'4341,"16"8"-3662,-6-2-490,0-1 0,0 1 0,0-1 0,1 0 0,-1 0 0,0 0-1,1-1 1,-1 1 0,0 0 0,1-1 0,-1 0 0,1 1 0,-1-1 0,1 0-1,2-1 1,13-3 715,0-1-1,31-13 1,37-23 124,-41 19-601,-40 20-402,29-13 114,-1-2 0,-1 0 0,51-39 0,-53 31-91,-1-1 1,-2-2-1,0 0 1,-3-2-1,0-1 1,-2-1-1,-1-1 0,-1-1 1,-3 0-1,0-1 1,19-62-1,-34 90-55,0-1 0,-1 1-1,0-1 1,0 0 0,-1 1-1,1-1 1,-2 0 0,1 0 0,-1 1-1,0-1 1,-1 0 0,-4-13-1,4 17-41,1 1-1,-1-1 1,0 1-1,0 0 1,0 0-1,0 0 1,-1 0-1,1 0 1,-1 1-1,0-1 1,0 1-1,0 0 1,0-1-1,0 1 1,0 1-1,-1-1 1,1 0-1,-1 1 1,1 0-1,-1-1 1,1 1-1,-1 1 1,0-1-1,1 1 1,-1-1-1,0 1 1,0 0-1,-6 1 1,-5 1 36,-1 0 0,1 2 1,0 0-1,0 0 1,0 1-1,0 1 0,1 1 1,0 0-1,1 1 0,-15 10 1,19-11 36,0 2 0,1-1 0,0 1 1,1 0-1,0 0 0,0 1 0,1 0 0,0 0 0,-6 16 1,3-4 54,1 1 1,1 0-1,-6 38 1,9-37 26,1 0 0,1 0 0,2 1 0,3 42 0,-2-59-46,0 1 0,1 0 0,0 0 0,0-1 0,1 1 1,0-1-1,1 0 0,-1 0 0,2 0 0,-1 0 0,1-1 0,0 1 0,1-1 0,0-1 1,0 1-1,9 7 0,-8-10 49,-1 0 0,1 0 1,-1-1-1,1 1 0,0-2 0,0 1 1,1-1-1,-1 0 0,0-1 0,1 1 1,-1-1-1,1-1 0,7 0 0,-3 0-24,-1-1 0,0 0 0,1-1 0,-1-1-1,0 0 1,0 0 0,20-10 0,56-38 45,-71 41-191,70-52-83,-86 62 145,0 0 0,0-1 0,1 1 0,-1 0-1,0 0 1,1 0 0,-1 0 0,0-1 0,1 1 0,-1 0 0,0 0 0,1 0 0,-1 0-1,0 0 1,1 0 0,-1 0 0,0 0 0,1 0 0,-1 0 0,0 0 0,1 0-1,-1 1 1,0-1 0,1 0 0,-1 0 0,0 0 0,0 0 0,1 0 0,-1 1-1,1-1 1,5 12-68,-2 16-36,-3-26 113,-1 12 36,0 0 0,-5 27 0,4-30-26,-1 0 0,1 1 1,1-1-1,2 22 1,-2-20 73,1-8 476,5-9-50,4-5-439,0 1 0,1 0-1,1 1 1,-1 0 0,23-9 0,-15 6-17,8-4-62,-6 3 92,25-10-1,-39 18-110,-1 1 0,1 0 1,0 1-1,-1-1 0,1 1 0,0 1 0,0-1 0,11 2 0,-14 0 32,1 0 0,-1 0 0,1 1-1,-1 0 1,0 0 0,0 0 0,1 0-1,-1 1 1,-1 0 0,1 0 0,0 0-1,-1 0 1,1 0 0,4 7 0,-3-4 145,1 0 1,1 0 0,9 6-1,-5-5-16,0-1-1,1 0 0,0 0 0,0-2 0,0 1 1,0-2-1,0 1 0,20 1 0,-19-4-508,-1 0 0,0-1 0,1-1 0,-1 0 0,18-4 0,-11 0-1509,58-9-6550,-37 13 5192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5 120 2976,'-5'11'11653,"5"-11"-11514,4-4 70,-1 0 0,0 0 0,0 0 0,0 0 1,4-6-1,4-9 55,-5 13-214,-1 1 0,1-1 0,0 1 0,0 0 0,0 0 0,1 1 0,0 0 0,0 0-1,13-4 1,-5 2-57,0 1 0,0 0-1,30-3 1,-24 5-4,1 1 0,-1 2 1,1 0-1,-1 1 0,33 6 0,-43-5-5,1 1 0,-1 0 0,1 1 0,-1 0 0,0 1 1,-1 0-1,1 1 0,-1 0 0,0 1 0,-1 0 0,15 13 0,-23-18 27,1 0 0,0 0 1,-1 0-1,1 0 0,-1 0 1,0 0-1,1 0 0,-1 1 0,0-1 1,0 0-1,-1 1 0,1-1 0,0 0 1,-1 1-1,1-1 0,-1 1 1,0-1-1,0 1 0,0-1 0,0 1 1,-1-1-1,1 1 0,0-1 1,-1 1-1,0-1 0,0 1 0,0-1 1,0 0-1,0 1 0,-2 2 1,-3 5 13,-1-1 0,0 0 0,0-1 1,-1 1-1,-16 12 0,-62 59 79,-101 120 0,150-154-50,12-15 106,-40 39-1,50-53 74,12-13-140,0 0 0,-1-1 1,1 1-1,-6 4 0,24-18 164,1 2 1,0 0-1,1 1 1,-1 1-1,24-6 0,95-15-228,-101 23-21,0 2 0,1 1 0,-1 1 0,0 2 0,60 12 0,-90-14-235,0 1 0,0 0 0,0 1 0,-1-1 0,1 0 0,4 3 1,9 11-4116,-9-7 2401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0 2912,'-10'4'7406,"8"-5"-7035,-9 2-586,-5-2 952,12 1-695,0-1-1,0 1 1,0 0 0,0 0 0,0 0 0,0 1-1,0-1 1,0 1 0,0 0 0,0 0 0,0 1 0,-5 2-1,-13 11 133,8-6 14,-19 17 0,8-6 56,20-16-208,0 0 0,0 0 0,0 0 0,1 1 0,-1 0 1,1 0-1,-5 7 0,-3 6 166,10-15-163,0-1 0,0 1 0,0-1-1,1 1 1,-1 0 0,1 0 0,-1 0-1,1 0 1,0 0 0,0 0 0,0 0-1,1 0 1,-1 0 0,1 1 0,0-1-1,-1 0 1,2 0 0,-1 4 0,1 2 48,1 0 0,0 0 0,1 0 0,0 0 0,0-1 0,1 1 0,0-1 0,6 10 1,-6-12-12,-1-1 1,1 0-1,0 0 1,1 0 0,-1-1-1,1 1 1,0-1-1,0 0 1,8 4 0,-10-6-35,0-1 1,1 1 0,0-1 0,-1 0-1,1 0 1,0 0 0,0 0 0,0-1 0,-1 1-1,1-1 1,0 0 0,0 0 0,0-1 0,0 1-1,0-1 1,7-2 0,-2 0 48,0 0 1,1-1 0,-2 0-1,1-1 1,0 0-1,-1 0 1,10-9 0,-13 10-40,-1 0 1,0 0 0,0 0 0,0-1 0,-1 0-1,0 0 1,0 0 0,0 0 0,0 0 0,-1 0-1,0-1 1,0 1 0,3-12 0,-4 10-55,0-1-1,0 1 1,-1-1 0,1 0 0,-2 0-1,1 1 1,-1-1 0,0 1 0,-1-1 0,0 1-1,-4-11 1,-13-32-222,17 44 169,4-4-322,-2 10 369,0 0 0,0 0 0,0 0 0,0 0 0,0 0 0,0 0 0,0 0 0,0 0 0,0 0 0,0 0 0,0 0 0,0 0 0,0 0 0,0 0 0,0 0 0,0 0 0,0 0 0,0 0 0,0 0 0,0 0 0,0 0 0,0 0 0,0 0 0,0 0 0,0 0 0,0 0 0,0 0 0,0 0 0,0 0 0,0 0 0,0 0 0,0 0 0,-1 0 0,1 0 0,0 0 0,0 0 0,0 0 0,0 0 0,0 0 0,0 0 0,0 0 0,0 0-1,0 0 1,0 0 0,0 0 0,0 0 0,0 0 0,0 0 0,0 0 0,0 0 0,0 0 0,-2 6-95,1-5 89,1 1-1,-1 0 1,1 0-1,0-1 1,-1 1-1,1 0 1,0 0-1,1 3 1,-1 1 3,1-1 1,-1 1-1,0 0 1,-1 8-1,0-9 68,0 0-1,1 0 1,0 0-1,0-1 1,1 1-1,-1 0 1,3 9-1,6 10 355,2-1 0,15 27-1,-22-44-345,1 0-1,-1-1 1,1 1-1,0-1 0,0-1 1,0 1-1,1-1 0,0 0 1,-1 0-1,11 5 1,-4-4-1,-1 0 0,1 0 0,0-1 0,0-1 1,15 3-1,-16-5-416,0-1 0,0 0 1,0-1-1,0 0 0,20-4 1,-28 4 109,30-3-1251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5152,'-11'9'2553,"10"-9"-2461,0 0 1,0 1 0,0-1 0,0 1 0,1 0 0,-1-1-1,0 1 1,0 0 0,1-1 0,-1 1 0,0 0 0,1 0-1,-1 0 1,1-1 0,-1 1 0,1 0 0,0 0 0,-1 0-1,1 0 1,0 0 0,-1 0 0,1 1 0,0 3 131,-3 10 372,1 1 1,1-1-1,0 1 1,3 18-1,-2-30-511,1 0 0,-1 1 0,1-1 0,1 0 0,-1 0 0,0 0 0,1 0 0,0 0 0,0 0 0,0-1 0,1 1 0,-1-1 0,1 1 0,0-1 0,0 0 0,0 0 0,0 0 0,0 0 0,1-1 1,5 4-1,-7-5-42,0 0 1,0 0 0,0 0 0,0-1 0,0 1 0,0-1 0,0 1 0,0-1-1,0 0 1,0 0 0,1 0 0,-1 0 0,0 0 0,0 0 0,0-1-1,0 1 1,0-1 0,0 1 0,0-1 0,0 0 0,0 0 0,0 0 0,0 0-1,0 0 1,0 0 0,-1 0 0,1-1 0,-1 1 0,1-1 0,1-1 0,3-4 62,0 0 1,-1-1 0,1 1-1,-2-1 1,8-16-1,-10 19-109,0 0 0,-1 0-1,0 0 1,0 0 0,0 0-1,0 0 1,-1-1 0,0 1-1,0 0 1,0 0 0,-1-1-1,0 1 1,0 0 0,-2-8-1,2 10-39,0 1 0,0 0-1,0 0 1,0 0 0,0 0-1,0 0 1,0 0 0,0 1-1,-1-1 1,1 0 0,-1 1-1,0-1 1,1 1 0,-1-1-1,0 1 1,0 0 0,0-1-1,0 1 1,0 0 0,0 1-1,0-1 1,0 0 0,0 0-1,0 1 1,-1 0 0,1-1-1,0 1 1,0 0 0,-1 0-1,1 0 1,0 0 0,0 0-1,-1 1 1,1-1 0,0 1 0,-3 1-1,1-1-102,0 0 0,0 0 0,1 1-1,-1 0 1,1 0 0,-6 4 0,7-5-225,1 0 1,-1 1-1,1-1 1,0 0-1,-1 1 1,1-1-1,0 1 1,0 0-1,0-1 1,0 1-1,0 0 0,1 0 1,-1-1-1,0 1 1,1 0-1,-1 3 1,0 13-2078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3552,'-1'0'109,"0"-1"-1,1 1 1,-1 0 0,1-1-1,-1 1 1,1-1 0,-1 1 0,1 0-1,0-1 1,-1 1 0,1-1-1,-1 1 1,1-1 0,0 0 0,-1 1-1,1-1 1,0 1 0,0-1-1,0 1 1,-1-1 0,1 0 0,0 1-1,0-1 1,0 0 0,0 1-1,0-1 1,0 1 0,0-1 0,0 0-1,0 1 1,0-1 0,1 0-1,-1 1 1,0-1 0,0 1 0,1-1-1,-1 1 1,1-13 5184,1 19-4680,13 17-160,-7-11-267,-1 0-1,0 1 1,-1 0 0,6 15-1,11 56 240,13 91 0,0 0 91,-23-113-295,-5-24 119,14 40 0,4 16 99,-9-27-265,-17-65-146,3 5 299,-1 1-1,2 14 1,-4-24-239,1 0-1,0 0 1,0-1 0,0 1 0,0 0-1,0 0 1,0 0 0,2-3-1,11-20 356,28-84 336,2-6-570,-6 13-162,4 3-242,4 1 0,4 3 1,65-94-1,-102 170-50,7-12-225,-18 30 270,-1-1 0,1 0-1,0 0 1,-1 1 0,1-1 0,0 0 0,0 1-1,0 0 1,0 0 0,4-2 0,-6 6-882,1 0 0,-1 0 1,0 1-1,0-1 0,0 6 0,-4 12-1344,3 7 826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0 383 3968,'1'0'165,"-1"0"0,0-1-1,1 1 1,-1 0 0,1-1 0,-1 1 0,1 0-1,-1 0 1,1-1 0,-1 1 0,1 0 0,-1 0 0,1 0-1,-1 0 1,1 0 0,-1 0 0,1 0 0,-1 0-1,1 0 1,-1 0 0,1 0 0,-1 0 0,1 0 0,-1 0-1,1 0 1,7 0 1448,3-2-1277,0-1 0,0-1-1,0 0 1,-1 0 0,1-1-1,-1 0 1,12-10 0,1-1-7,38-37 0,-27 22-750,-34 31 414,1 0 0,-1 0 0,0 0 1,0 0-1,0 0 0,0-1 0,0 1 0,0 0 1,0 0-1,0 0 0,0 0 0,0 0 0,0 0 0,0 0 1,0 0-1,0 0 0,0 0 0,1 0 0,-1 0 0,0 0 1,0 0-1,0 0 0,0 0 0,0 0 0,0 0 1,0 0-1,0 0 0,0 0 0,0 0 0,1 0 0,-1 0 1,0 0-1,0 0 0,0 0 0,0 0 0,0 0 0,0 0 1,0 0-1,0 0 0,0 0 0,0 0 0,0 0 1,0 0-1,0 0 0,1 0 0,-1 1 0,0-1 0,0 0 1,1 6-163,-1 9 91,-10 26 343,0 0 0,-23 53 0,-2 10-116,12-22 472,-20 154 0,28-138 921,14-85-475,5-27 11,1-9-824,22-98 435,18-64-476,-13 93-273,59-120 0,-74 179-70,2 1 0,1 0 0,1 1 0,2 2 0,1 0 0,45-41 0,-56 58-82,0 1-1,22-13 0,-31 22 186,0-1-1,-1 1 1,1 1 0,0-1 0,1 0 0,-1 1 0,0 0 0,0 0 0,1 0 0,-1 0 0,0 1 0,1 0 0,-1 0 0,0 0 0,6 1-1,-7 0 19,-1-1 0,0 1-1,0 0 1,1 1-1,-1-1 1,0 0 0,0 1-1,0-1 1,0 1-1,-1-1 1,1 1 0,0 0-1,-1 0 1,1 0-1,-1 0 1,1 0-1,-1 0 1,0 0 0,2 4-1,0 4 10,0 0-1,0 0 1,2 13-1,-5-20 10,3 12 104,-1 1 0,-1-1-1,-1 0 1,0 0 0,-1 0-1,0 0 1,-2 1 0,-5 23 0,5-30-24,0 1 0,-1-1 0,0 1 0,-1-1 0,0 0 0,0-1 0,0 1 0,-1-1 0,-1 0 0,1-1 0,-1 0 0,-1 0 0,-15 12 0,13-12-140,-1 0-1,0-1 1,0-1-1,0 1 1,-1-2-1,1 0 1,-1 0-1,0-1 0,-1-1 1,1 0-1,0 0 1,-1-1-1,1-1 1,-23-2-1,14-1-791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0 198 3648,'4'3'8933,"-1"-2"-8767,2 0 36,-1 0 1,1 0 0,-1-1-1,1 0 1,-1 0-1,1 0 1,0 0 0,8-2-1,-4 0-58,0 1 0,15 0 1,8 0 217,66-5-200,-54 4 55,1 0 8,123-1 8,-114 5-78,-30-2-95,1 1 1,24 4-1,-19-1 117,0 0 0,53-2 1,59-12 109,22 0-205,-63 11-115,110-3-51,-53-13 190,45-1 135,-122 12-310,110 0 111,-1 9-218,4-7 177,-19-1 46,-28 5 236,-85-3-374,139-14-99,-66 2 487,33 6-389,81-6 664,223-20 979,-379 27-1380,81-13 179,-129 13-188,-35 5-351,0-1 0,0 0 1,0 0-1,0-1 0,-1 0 0,11-4 0,-17 0-1875,1 3 571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40 1152,'-18'3'6416,"16"-3"-6106,0 0-29,0 1 1,0-1-1,1 0 0,-1 0 0,0 0 0,1 0 0,-1-1 1,0 1-1,1 0 0,-1-1 0,0 1 0,1-1 0,-1 0 0,-1 0 1,3 0-224,0 1 0,0 0 0,0 0 0,0-1 0,0 1 1,0 0-1,1 0 0,-1-1 0,0 1 0,0 0 0,0 0 1,0 0-1,1-1 0,-1 1 0,0 0 0,0 0 0,1 0 1,-1 0-1,0-1 0,0 1 0,0 0 0,1 0 0,-1 0 1,0 0-1,1 0 0,-1 0 0,0 0 0,0 0 0,1 0 1,-1 0-1,0 0 0,1 0 0,21-4 692,26-1-267,5 2-68,-6 1-12,56-9 0,-76 7-380,1 1 1,-1 2-1,1 0 1,36 5-1,-28-3 171,-27-1-238,0 0 0,-1 0 0,1 1 0,10 2-1,-13-2 124,-6-1-77,0 0 0,0 1-1,0-1 1,0 0 0,0 0-1,0 0 1,0 0-1,0 0 1,0 0 0,0 0-1,0 0 1,0 0-1,0 0 1,0 0 0,0 0-1,0 0 1,0 0-1,0 0 1,0 0 0,0 0-1,0 0 1,0 0 0,0 0-1,0 0 1,0 0-1,0 0 1,0 0 0,0 0-1,0 0 1,1 0-1,-1 0 1,0 1 0,0-1-1,0 0 1,0 0 0,0 0-1,0 0 1,0 0-1,0 0 1,0 0 0,0 0-1,0 0 1,0 0-1,0 0 1,0 0 0,0 0-1,0 0 1,0 0-1,0 0 1,0 0 0,0 0-1,-6 8-20,0 3-86,-1 1-1,0-1 1,-1-1-1,-17 19 0,-44 34-10,-11 13 174,-164 220 687,229-277-765,-68 79 511,68-77-449,11-14 24,0-1 0,-1 0 0,1 0-1,-1-1 1,-10 9 0,40-20 1139,143-23-358,-114 18-740,91-9 1,-113 17-197,-17 2 53,1 0-1,28 2 1,-10 0-465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48 3136,'-21'-2'1313,"8"0"4019,16 0-4799,0 0-1,1 0 1,-1 0 0,0 0-1,1 1 1,-1 0-1,1-1 1,0 1 0,5 0-1,39-7 182,-45 8-525,228-20 2398,-60 20-2024,-77 1-4662,-84-1 2702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2144,'11'-21'6048,"-12"15"-4321,1 4-1040,1 6 403,1 2-948,-1-1 0,0 1 1,0-1-1,-1 1 0,0-1 0,0 1 1,-1 9-1,0 9 229,11 279 1896,-9-258-2086,-1-32-55,0-1 0,1 0-1,0 1 1,5 17 0,-5-18 143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1408,'10'-4'640,"17"4"-576,-9 0 1120,0 0-672,9 0 352,5 0-512,13-5 160,-1 5-288,6-3-128,0-2-64,-2-2-32,2 2 0,-5-3 128,0 5-64,5-6-1568,-6 6 800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 3072,'-10'6'4341,"-7"14"-3090,11-13-742,-68 69 1192,6-8-784,40-41-586,1 1 0,-45 60 0,71-87-308,0 0 0,0 1 0,0-1 0,0 0 0,0 0 0,1 1 0,-1-1 0,0 1 0,1-1 0,-1 1 0,1-1 0,0 0 0,-1 1 0,1-1 0,0 3 0,25 1 537,10-6-15,0-1 1,64-13 0,51-11-338,-126 22-293,29-3-7350,-38 6 5574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3 3136,'-7'-3'4106,"7"5"-3925,-1 0 0,0 0 0,1 0-1,-1 0 1,0 0 0,0 0 0,0 0-1,-2 2 1,-27 31 764,2 2 1,1 1-1,-28 55 0,-72 149 618,99-191-1345,-52 71 1,80-122-219,-13 17 72,8-11 0,1 0 0,0 0 0,0 0 0,-4 8 0,7-9-46,0-4-102,1-1 0,0 1 0,0 0 0,-1-1 0,1 1-1,-1 0 1,1-1 0,0 1 0,-1 0 0,1-1 0,-1 1 0,1-1 0,-1 1 0,0-1 0,1 1-1,-1-1 1,-1 1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6 147 2976,'-2'-9'549,"1"9"-448,1-1 0,-1 0 0,1 1 0,0-1-1,-1 0 1,1 1 0,0-1 0,0 0 0,0 1 0,0-1 0,0 0-1,-1 0 1,1 1 0,0-1 0,1 0 0,-1 0 0,0 1 0,0-1 0,0 0-1,0 0 1,1 1 0,-1-1 0,0 0 0,0 1 0,1-1 0,-1 0-1,1 1 1,-1-1 0,1 0 0,-1 1 0,1-1 0,-1 1 0,2-1-1,8-9 640,-1 2-171,1 0-1,0 0 0,12-6 1,-5 4-311,1 0 0,1 2 0,-1 0 0,1 1 0,0 1 0,1 1 1,0 1-1,0 0 0,35-1 0,-52 5-241,0 0 1,-1 0-1,1 0 0,0 1 1,-1-1-1,1 1 0,0-1 1,-1 1-1,1 0 0,-1 0 1,1 0-1,-1 0 0,0 1 1,1-1-1,-1 1 0,0-1 1,0 1-1,0 0 0,0 0 1,0 0-1,-1 0 0,1 0 1,0 0-1,-1 0 0,0 1 1,1-1-1,-1 0 0,0 1 1,0-1-1,0 1 0,-1 0 1,1-1-1,-1 1 0,1 0 1,-1-1-1,0 1 0,0 0 1,0-1-1,-1 5 0,0 1 46,-1 0-1,-1 0 0,1 0 0,-1-1 1,0 1-1,-1-1 0,0 0 1,0 0-1,-1 0 0,1 0 0,-7 5 1,-3 3 63,0 0 1,-1-1-1,-22 16 1,35-29-132,-20 17-85,20-17 84,1 0 0,0 0 0,0 0 0,0 1-1,0-1 1,0 0 0,0 0 0,0 1 0,1-1 0,-1 1-1,0-1 1,1 0 0,-1 1 0,0 2 0,3-1 2,1-1 1,-1 1-1,1-1 0,-1 0 1,1 1-1,0-1 0,-1-1 1,1 1-1,4 2 0,-3-2 36,15 9 238,27 11 1,-31-16 34,-1 1-1,0 0 1,0 1-1,14 11 1,-27-18-275,0 0 0,0 0 0,-1 0 1,1 0-1,0 0 0,0 0 0,-1 0 1,1 0-1,-1 0 0,1 0 1,-1 1-1,0-1 0,1 0 0,-1 0 1,0 0-1,0 1 0,0-1 1,0 0-1,0 1 0,0-1 0,0 0 1,0 0-1,0 1 0,-1-1 0,1 0 1,-1 0-1,1 0 0,-1 0 1,1 1-1,-2 0 0,-1 0 27,0 0 1,0 0-1,0 0 1,0 0-1,-1-1 0,1 0 1,-1 1-1,1-1 0,-7 1 1,-37 3 339,29-4-237,-1 0-141,0-1-1,-31-4 1,38 3-561,-14-6-1323,5 1-3336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19 2720,'-10'-3'1850,"10"3"-1829,1 0 0,-1 0 1,0 0-1,0 0 0,0 0 0,0 0 1,0 0-1,0 0 0,0 0 0,0 0 1,0 0-1,0-1 0,0 1 0,0 0 1,0 0-1,0 0 0,0 0 0,0 0 1,0 0-1,0 0 0,0 0 1,0 0-1,0 0 0,0 0 0,0 0 1,0 0-1,0-1 0,0 1 0,0 0 1,0 0-1,0 0 0,0 0 0,0 0 1,0 0-1,0 0 0,0 0 0,0 0 1,0 0-1,0 0 0,0 0 0,0-1 1,0 1-1,0 0 0,0 0 0,0 0 1,0 0-1,0 0 0,0 0 0,0 0 1,-1 0-1,1 0 0,0 0 0,0 0 1,0 0-1,0 0 0,0 0 0,0 0 1,0 0-1,0 0 0,0 0 0,-5-2 1224,5 2-1176,0 0-1,0 0 1,-1-1 0,1 1-1,0 0 1,-1 0 0,1 0-1,0 0 1,-1-1 0,1 1-1,0 0 1,-1 0 0,1 0-1,0 0 1,-1 0 0,1 0-1,0 0 1,-1 0 0,1 0-1,0 0 1,-1 0 0,1 0-1,0 0 1,0 1 0,-1-1-1,1 0 1,16-3 3211,50-3-2603,131 5 16,-94 3-532,-21-2-204,-82 0 44,0 0 1,0 0-1,0 0 1,1-1-1,-1 1 0,0 0 1,0 0-1,0 0 1,0 0-1,1 0 0,-1 0 1,0 0-1,0 0 1,0 0-1,0 0 0,1 0 1,-1 0-1,0 1 1,0-1-1,0 0 1,0 0-1,1 0 0,-1 0 1,0 0-1,0 0 1,0 0-1,0 0 0,0 0 1,1 1-1,-1-1 1,0 0-1,0 0 0,0 0 1,0 0-1,0 0 1,0 1-1,0-1 0,0 0 1,0 0-1,1 0 1,-1 0-1,0 0 1,0 1-1,0-1 0,0 0 1,0 0-1,0 0 1,0 1-1,0-1 0,0 0 1,0 0-1,0 0 1,-6 8 53,5-7-57,-8 12-25,-2 0 0,1-1 0,-23 19 0,-40 27 584,65-51-446,-47 34 273,-74 61 96,120-92-411,9-10-63,0 0 0,0 1 0,0-1 0,0 0 0,0 0 0,-1 0 0,1 1 0,0-1 0,0 0 0,0 0 0,0 0 0,0 1 0,0-1 0,0 0 0,0 0 0,0 0 0,0 1 1,0-1-1,0 0 0,1 0 0,-1 0 0,0 1 0,0-1 0,0 0 0,0 0 0,0 0 0,0 1 0,1-1 0,0 1 28,0-1 0,1 1 0,-1 0 0,1-1 0,-1 1 0,1-1 0,0 0 1,-1 1-1,4-1 0,2 1-11,46 5 47,-35-5-164,0 1 0,25 6 0,-36-6 30,-1 0 0,1 1 0,-1-1 0,0 1-1,0 1 1,0-1 0,0 1 0,0 0 0,-1 1 0,6 4 0,-9-6 57,1-1 0,-1 1 0,0 0 0,0 0 0,0 0 0,0 0 0,0 0 0,-1 0 0,1 0 0,-1 0 1,0 1-1,2 4 0,-3-1 92,1-1 0,-1 0 0,-1 0 1,1 0-1,-1 0 0,-2 8 0,3-13-37,0-1-1,0 0 0,0 1 1,0-1-1,1 0 1,-1 1-1,0-1 1,0 0-1,0 1 0,0-1 1,0 0-1,0 0 1,0 1-1,0-1 1,1 0-1,-1 1 0,0-1 1,0 0-1,0 0 1,1 0-1,-1 1 1,0-1-1,0 0 1,1 0-1,-1 0 0,0 1 1,0-1-1,1 0 1,0 0-1,14 4-21,16-2-644,-31-2 619,2 0-113,-2 1 87,1-1 0,0 1 0,0 0 0,0 0 0,-1 0 0,1 0 0,-1 0 0,1 0 0,0 0 0,-1 0 0,0 0 0,1 2 0,-1 2 71,0 0 0,0 1 1,-1-1-1,0 0 0,0 1 1,0-1-1,-1 0 0,0 0 1,0 0-1,0 0 0,-1 0 1,-5 8-1,2-5-6,-1-1 1,0 0-1,0-1 1,0 1-1,-1-1 1,-13 7-1,-156 95 225,116-75 131,-68 27-1,122-57-292,0 0 1,0-1-1,0 0 0,0-1 0,0 1 1,0-1-1,-10 0 0,15-1-69,1-1 0,-1 1-1,0 0 1,0 0 0,0-1 0,0 1-1,1-1 1,-1 1 0,0-1 0,1 0-1,-1 0 1,0 0 0,1 0 0,-1 0-1,1 0 1,-1 0 0,1-1 0,0 1-1,-1 0 1,1-1 0,0 1-1,0-1 1,0 1 0,0-1 0,0 0-1,1 1 1,-1-1 0,0 0 0,1 0-1,-1 1 1,1-1 0,0 0 0,-1-3-1,1 1-32,0-1-1,0 1 1,0 0-1,1 0 1,0 0-1,-1 0 0,1 0 1,1 0-1,-1 0 1,1 0-1,-1 0 1,1 0-1,0 0 1,0 1-1,1-1 0,-1 1 1,1 0-1,0 0 1,0 0-1,4-4 1,5-3-19,0 1 0,1 0 0,0 0 0,14-6 0,30-12 104,88-28 0,-111 43-135,65-22-458,-33 15-4239,-50 14 1871,2 5 961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103 136 3136,'-13'0'7189,"15"1"-7019,0-1 1,0 1-1,-1-1 0,1 1 1,0 0-1,-1 0 1,1 0-1,1 1 0,9 4 484,5 1-295,0-1 1,0-2 0,1 1 0,-1-2-1,1 0 1,0-2 0,0 1 0,0-2-1,0-1 1,32-4 0,-46 4-321,0 0 1,-1 0-1,1 0 0,-1 0 1,0 0-1,1-1 1,-1 1-1,0-1 0,0 0 1,0 0-1,0 0 0,4-4 1,-6 4-37,1-1 0,-1 0 0,1 0 0,-1 1 1,0-1-1,0 0 0,0 0 0,-1 0 0,1 0 0,-1 0 1,1-1-1,-1 1 0,0 0 0,0 0 0,-1-4 0,0 2-13,0 0 0,0 0-1,0 0 1,-1 0 0,0 1-1,0-1 1,0 0 0,-6-8-1,5 9-56,0 1 1,0-1-1,0 0 0,-1 1 1,0 0-1,1-1 0,-1 2 1,0-1-1,-1 0 0,1 1 1,0 0-1,-1 0 0,1 0 1,-1 0-1,0 1 0,0 0 1,-9-2-1,7 3 36,0 0 1,-1 0-1,1 0 0,0 1 1,0 0-1,0 0 0,0 1 1,0-1-1,0 2 0,0-1 1,-10 6-1,-5 4 331,0 1 0,0 1 0,-33 28 0,47-35-215,0 1-1,1 0 0,0 0 1,1 0-1,0 1 1,0 0-1,0 0 1,2 0-1,-1 1 1,1-1-1,-6 21 0,8-17 16,-1-1-1,2 1 0,0 0 0,0 0 0,1 0 0,1-1 0,0 1 0,1 0 0,5 19 0,-5-25-23,0 0 0,0-1-1,1 1 1,0-1 0,0 0 0,1 0 0,0 0-1,0 0 1,0-1 0,1 0 0,-1 1 0,1-2-1,1 1 1,-1 0 0,1-1 0,-1 0 0,1-1-1,0 1 1,8 3 0,2-2 46,0 0 0,0 0-1,1-2 1,28 4 0,-12-5-59,46-4 1,-58 1-100,-3 1-204,32-7-1,-42 5-746,0 0 0,-1 0 1,14-7-1,-19 8 659,0 0-1,-1 0 1,0 0 0,1 0-1,-1 0 1,1 0 0,-1 0-1,0 0 1,0 0-1,0 0 1,1-1 0,-1 1-1,1-3 1,7-5-1613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8 136 3808,'-1'-1'124,"1"1"-1,-1-1 1,1 1 0,-1 0-1,1-1 1,-1 1 0,1-1-1,-1 0 1,1 1 0,0-1-1,-1 1 1,1-1 0,-1 0 0,1 1-1,0-1 1,0 0 0,0 1-1,-1-1 1,1 0 0,0 1-1,0-1 1,0 0 0,0 0-1,0 1 1,0-1 0,0 0-1,0 1 1,0-1 0,1 0 0,-1 1-1,0-1 1,0 0 0,1 1-1,-1-1 1,0 0 0,1 1-1,-1-1 1,0 1 0,1-1-1,-1 0 1,1 1 0,-1-1-1,1 1 1,0-1 0,10-16 2139,-8 13-2028,0-1 1,0 0-1,0 1 1,1 0-1,0-1 1,0 2-1,0-1 1,0 0-1,0 1 1,1-1-1,-1 1 1,1 1-1,0-1 1,7-2-1,4-2-2,-1 2 0,0 0 0,32-6 0,-36 9-216,0 1 1,20-1-1,-28 2-36,1 0-1,-1 1 1,1-1 0,-1 1-1,0 0 1,1 0 0,-1 0-1,0 1 1,0-1 0,0 1-1,0-1 1,0 1 0,4 3-1,-6-3 11,1-1 1,-1 1-1,1 0 0,-1 0 1,0 0-1,0 0 0,0 0 1,0 0-1,0 0 0,0 0 0,-1 0 1,1 1-1,-1-1 0,0 0 1,1 0-1,-1 1 0,0 3 0,-1 3 60,0 1-1,-4 17 1,1-12 45,0 0 1,-2-1-1,0 0 1,0 0-1,-1-1 1,-11 15-1,-4 3 158,-32 36 1,15-25 60,-27 32 916,66-74-1207,0 0 0,0 0-1,0 1 1,0-1-1,0 0 1,1 0-1,-1 1 1,0-1 0,0 0-1,0 0 1,0 0-1,0 1 1,0-1 0,1 0-1,-1 0 1,0 0-1,0 0 1,0 0-1,0 1 1,1-1 0,-1 0-1,0 0 1,0 0-1,1 0 1,-1 0-1,0 0 1,0 0 0,0 0-1,1 0 1,-1 1-1,0-1 1,0 0-1,1 0 1,-1 0 0,0 0-1,0 0 1,1-1-1,41-1 495,23 0-342,-5 4-122,-25-2-877,-1 2-1,63 11 1,-39 1-6990,-44-9 5525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0 1728,'10'0'5637,"-14"2"-4768,2 2-653,1-1-1,-1 1 1,1 0-1,0-1 1,1 1-1,-1 0 1,0 0-1,1 5 1,0-3-49,-1 0-1,0 0 1,0 0 0,-3 7 0,-1 5 173,-5 24 1,-3 11-228,-7 12 120,-53 147 937,-53 134 185,47-95-646,2-24 186,64-177-735,3 0 1,-7 85-1,16-128-160,-2 38 101,1-1 1,2 1-1,10 67 0,-2-69 11,3-1 0,1 0 0,23 53 0,10 18 362,-28-66-126,3 0 1,37 65 0,42 24 30,-43-62-102,-49-65-146,0 0 1,10 9-1,3-3-1224,-19-14 578,1-1 1,0 1 0,-1 0 0,1 0 0,0-1 0,-1 1 0,1-1 0,0 0 0,3 1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1728,'-1'7'9562,"6"10"-8569,9 19-1079,-1-2 288,-1 0 0,-3 0 0,8 46 0,0-3-61,43 184 622,-47-202-440,7 105-1,-6 26 115,6 181 636,-37 38 302,2-251-1156,-18 128 821,25-227-862,1-10-19,-1 0 1,-29 91-1,27-114-607,-8 35 0,15-51-1196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818 28 992,'26'-28'7838,"-33"45"-6322,2-7-1114,0 0 0,0-1-1,-1 1 1,-13 15 0,2-2 64,-11 13 346,-54 55 1,42-50-497,-162 178 596,8-29 4,3-3-19,188-184-803,-1 1 0,1-1-1,-1 1 1,0-1 0,0-1-1,0 1 1,-1 0-1,-7 2 1,14-7-220,5-1 7,9 1-167,0 2 0,0 0 0,0 1 1,22 4-1,-31-4 291,24 4 27,0 1 1,-1 1-1,0 2 1,-1 1-1,0 1 1,0 2-1,-1 1 1,-1 1-1,0 1 1,30 24-1,-41-25 103,-1 0 0,0 2 0,-1-1 1,-1 1-1,16 30 0,-27-44-59,0 1 0,0 0 1,0 0-1,0 0 0,-1 0 1,0 0-1,1 7 0,2 6-1609,-1-7 588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 1984,'-16'9'4736,"11"-7"-4513,-1 1 325,0 0 0,1 0 1,-11 7-1,3-1 126,-23 20 374,20-13-726,1 0-1,1 2 1,0-1-1,1 2 1,1 0-1,-13 27 1,-56 139 793,68-154-923,2 0 0,0 1 0,2 0 0,2 1 0,1 0 0,-2 35 0,6-58-160,2 1 0,-1-1 0,2 1 0,-1-1 0,1 1 0,1-1 0,0 1 0,0-1 0,1 0 0,7 17 0,-5-17 16,1 0 1,0 0-1,1-1 1,0 0-1,0 0 1,1-1-1,0 0 1,1 0-1,0-1 1,0 0-1,0-1 1,1 1-1,13 5 1,-4-3 60,1-1 1,0-1-1,0 0 0,1-2 1,0 0-1,28 2 1,-34-5-53,0-1 0,0-1 1,0-1-1,0 0 0,1-1 1,-1 0-1,-1-1 0,1-1 1,0-1-1,-1 0 0,0 0 1,0-2-1,-1 1 0,1-2 1,18-14-1,164-145 985,-128 107-825,-57 50-172,-2 0 0,1-1 0,-2 0 0,1 0 0,-2-1 0,1 0 0,-2-1 0,0 0 0,0 0 0,-1 0 0,0 0 0,-2-1 0,1 0 0,-2 0 0,2-19 0,-2 14-20,-1 0 0,-1 0 0,-1 0 0,-1-1 0,0 1 0,-11-35 0,9 40-46,-1 0 0,0 1 1,-1 0-1,-1 0 0,0 0 1,-1 1-1,0 0 0,-1 0 0,-17-18 1,14 19-38,0-1-1,-1 2 1,0 0 0,-1 0 0,0 2 0,-1-1-1,1 2 1,-2 0 0,1 1 0,-32-9 0,3 6-278,-47-5 0,86 13 188,1 1 0,0-1 0,-1 1 0,1 0 0,-1 1 1,1-1-1,0 1 0,-1 0 0,1 0 0,-8 3 0,11-4-148,1 1 0,-1 0 0,0 0 0,1 0 0,-1 0 0,1 0 0,-1 0-1,1 0 1,-1 0 0,1 0 0,0 1 0,-1-1 0,1 0 0,0 0 0,0 2 0,-1 17-2919,4 8 789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55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496 0 832,'-4'0'3376,"-12"0"-704,15 0-2347,1 0-244,1 0 0,-1 1 1,0-1-1,1 0 0,-1 0 0,1 0 0,-1 0 1,1 0-1,-1 0 0,1 1 0,-1-1 0,1 0 0,-1 0 1,0 1-1,1-1 0,-1 0 0,1 1 0,-1 0-72,0-1 0,0 1 0,-1-1 0,1 0 0,0 1 0,0-1 0,0 1 0,-1-1 0,1 1 0,0-1 0,0 1 0,-1-1 0,1 0 0,0 1 0,-1-1-1,1 0 1,-1 1 0,1-1 0,0 0 0,-1 0 0,1 1 0,-1-1 0,1 0-1,-1 0-1,1 0 1,0 0-1,0 0 1,0 0 0,0 0-1,0 0 1,0 0-1,0 0 1,-1 0 0,1 0-1,0 0 1,0 0-1,0 0 1,0 0 0,0 1-1,0-1 1,0 0-1,0 0 1,0 0 0,-1 0-1,1 0 1,0 0-1,0 0 1,0 0 0,0 0-1,0 0 1,0 0-1,0 1 1,0-1-1,0 0 1,0 0 0,0 0-1,0 0 1,0 0-1,0 0 1,0 0 0,0 0-1,0 1 1,0-1-1,0 0 1,0 0 0,0 0-1,0 0 1,0 0-1,0 0 1,0 0 0,0 1-1,0-1 1,0 0-1,0 0 1,0 0 0,0 0-1,0 0 1,0 0-1,0 0 1,0 0 0,1 0-1,-1 1 1,0-1-8,0 0 1,0 0-1,0 0 0,0 1 1,0-1-1,0 0 1,1 0-1,-1 0 1,0 1-1,0-1 0,0 0 1,0 0-1,0 1 1,0-1-1,0 0 1,0 0-1,0 1 0,0-1 1,0 0-1,0 0 1,0 0-1,-1 1 0,1-1 1,0 0-1,0 0 1,0 1-1,0-1 1,0 0-1,0 0 0,0 0 1,-1 0-1,1 1 1,0-1-1,0 0 1,0 0-1,0 0 0,-1 0 1,-8 9 95,6-6 101,2-2-159,0 1 0,0 0 1,0-1 0,0 1-1,0 0 1,1 0 0,-1-1-1,0 1 1,1 0-1,-1 0 1,1 0 0,-1 4-1,-4 1 97,5-6-135,-1-1 0,1 1 0,-1-1 0,1 0 0,0 1 0,-1-1-1,1 1 1,0-1 0,-1 1 0,1-1 0,0 1 0,-1 0 0,1-1 0,0 1 0,0 0 0,1 4-22,-1-4 17,1 0-1,-1-1 0,0 1 1,0 0-1,0-1 0,1 1 1,-1 0-1,0-1 1,0 1-1,0 0 0,0-1 1,0 1-1,0 0 0,0-1 1,0 1-1,-1 0 0,0 1 39,0 3 56,-1-1 0,0 1 0,1-1 0,0 1 0,0-1 0,0 10 0,1-12-81,-1 1 0,1-1 0,-1 0 0,0 0 0,0 1 0,0-1 0,-1 2 0,-4 12 30,6-12-19,-1 0 0,0 0 1,0 0-1,0-1 0,-1 1 1,1 0-1,-4 5 0,3-5 9,0 1 0,0 0 0,1 0 0,0 0 0,0 0 0,0 8 0,-2 6 32,0-7 19,1 1-1,0 21 0,2-28-85,-1 0 1,0-1-1,0 1 0,-4 9 1,-2 11 2,4-14 149,0 0 1,-10 21 0,7-20-114,-1-1 0,-15 23 0,-6 7 210,20-29-305,0-1 0,-13 16 0,19-25 97,0-1 0,1 1 0,-1 0-1,1-1 1,0 1 0,0 0 0,-2 4 0,-5 14-86,5-14 72,0 0 1,0-1-1,1 1 0,0 0 1,1 0-1,-2 11 0,-4 19 302,2-21-471,0-2 215,1 0-1,-2 20 1,4-25-81,0-1 0,-6 18 0,-3 14 81,6-13 109,4-12-105,-2-1 0,-7 25-1,7-29-45,1-1 0,-2 14 0,-2 6-42,-5 37 172,5-37-240,3-15 138,0-1 0,-8 23 0,6-10 33,3-19-177,2-6 98,0-1 0,0 1 0,0-1 0,0 1 0,0-1 0,0 1 0,0-1 0,0 1-1,0-1 1,-1 1 0,1-1 0,0 1 0,0-1 0,-1 1 0,1-1 0,0 1 0,-1-1 0,1 1 0,0 5 131,0-6-134,0 1 0,0-1 0,0 1 0,0 0 0,0-1 0,0 1-1,0 0 1,0 0 0,0-1 0,0 1 0,0 0 0,0-1-1,0 1 1,0-1 0,-1 1 0,1 0 0,0-1 0,0 1 0,-1 0-1,1-1 1,0 1 0,-2 0 0,2-1 3,-1 1 0,1-1 0,0 1 0,-1-1 0,1 0 0,0 1 0,-1-1 0,1 1 0,0-1 1,0 1-1,-1-1 0,1 1 0,0-1 0,0 1 0,0-1 0,-1 1 0,1-1 0,0 1 0,0-1 0,0 1 0,0 0 0,0 23-6,-6-9 73,5-12-56,0 0 0,-1 0 0,1 0 0,0 1-1,1-1 1,-1 0 0,0 4 0,1-4-26,0-1 0,-1 1 0,1-1 0,-1 1 0,0-1-1,0 1 1,0-1 0,0 0 0,0 1 0,-2 1 0,2-2 18,-1 1 1,1-1 0,0 0-1,0 0 1,0 1-1,1-1 1,-1 0 0,0 1-1,1-1 1,-1 3 0,0 23-23,-8 34 0,8-57 33,-8 30-51,6-29 11,1 0-1,0 0 0,1 1 1,0-1-1,-1 13 1,1-7 36,1 1 0,-2 0 0,-4 20 0,4-24-45,1 1 0,0 0 0,1-1 0,0 1 0,1 10 0,1 11 27,-2-26-36,-1 12 64,2 0-1,0 0 0,5 27 1,1 1-42,2-23 95,-7-19-59,-1 1 0,1 0 0,-1-1 1,1 1-1,-1 0 0,0 0 0,-1 0 1,2 7-1,-2-7-19,1 0 0,-1 0 0,1 0 0,3 7 0,2 11 58,-3 14-206,-2-27 139,-1 1-1,2-1 0,3 18 1,22 92 184,-18-74 58,-5-14-117,-3-23-136,0 0 0,0-1 0,1 1 0,3 11 0,0-5 91,-1 0 1,4 29 0,7 18-99,-13-50 41,1 0 1,0 0 0,1 0 0,0-1 0,8 15 0,-6-11 14,0 0 1,7 22-1,-11-27-5,1 1-11,0 1 0,-1-1-1,1 21 1,-3-24-21,1-1-1,0 0 1,0 0-1,3 8 0,3 13 30,-4-4 36,-3-16-43,1 0 0,0 1 0,1-1 0,3 12 1,0-6 15,-1 1 1,-1 0 0,3 19 0,-3-16 3,7 26 0,23 58-254,-26-77 230,12 24 1,-14-36-13,2 0 40,0 5 98,-5-13-145,-1 0 0,1 0 0,0-1 0,0 1 0,4 5 1,-3-5-15,-1 0 1,1 0-1,-1 0 1,0 1-1,3 7 1,8 17 163,-5-13-50,3-3-1,-10-13-91,-1 1 0,1 0 0,0 0 0,0 0 0,0-1 0,0 1 0,-1 0 0,1 0 0,0 0 0,-1 0 0,1 0 0,-1 1 0,1-1 0,-1 0 0,1 0 0,-1 0 0,0 0 0,0 0 0,1 2 0,0 0-8,0 0 0,0 1 0,1-1 0,-1 0 0,1 0 0,4 5 0,-1 0 149,12 9-166,-16-16 35,1 0 0,0 0 1,0 1-1,-1-1 0,1 1 1,-1-1-1,1 1 0,-1-1 1,0 1-1,0 0 0,0 0 1,1 0-1,-2 0 0,1 0 1,0 0-1,0 0 0,-1 0 1,2 3-1,11 15-207,-11-17 205,-1 0 1,1 0-1,0-1 1,0 1 0,0 0-1,0-1 1,0 0 0,4 3-1,-4-3 2,0-1 0,0 1 0,0 0 0,-1 0 0,1 0 0,0 1 0,-1-1-1,1 0 1,-1 1 0,2 2 0,-2-2-15,0 0 0,0 0-1,1 0 1,-1-1 0,1 1-1,0 0 1,0-1 0,0 0-1,0 1 1,4 2 0,-4-3 10,0 0 1,0 0 0,0-1 0,0 1 0,0-1 0,1 1 0,-1-1-1,0 0 1,5 2 0,19 10 65,-22-10-74,0-1-1,0 0 1,0 0-1,0 0 1,0-1-1,0 1 0,0-1 1,1 0-1,-1 0 1,9 0-1,9-1 41,-3 1 39,0-2 0,0 0 0,29-6 1,-42 6-55,-1 0 1,1-1 0,-1 0 0,1 0-1,-1 0 1,0-1 0,0 0 0,0 0 0,-1 0-1,7-6 1,19-13 98,-24 19-93,0-1 0,0 0 0,-1-1 0,9-7 0,15-20-40,-15 18 115,-1-1 1,17-24 0,19-33-35,-21 2 91,-18 50-155,0 1-1,-1-1 1,-1-1-1,-1 0 1,6-32-1,7-32-126,-7 34 31,18-62 85,-30 111 3,25-120 44,-9 35 225,-13 46-290,5-82 144,-4 38 40,0-10-101,-2 40-146,3 0 0,16-73 0,-17 105 119,45-178-18,7-31 100,-56 226-110,16-132 184,-12 76-310,-2 32 141,-1 0 0,-2-45 1,-4 34-15,2 4-13,-11-48 0,-2-24 45,-1-6 251,4 59-401,-2 0-1,-26-65 0,-61-125 194,75 175-59,15 39-77,-26-53 0,29 73 49,0 0 0,-1 1 0,-1 0 0,0 0-1,-21-17 1,11 10 61,11 11-48,0 0 0,0 1 0,0 0 1,-1 0-1,0 1 0,0 1 0,0-1 0,0 2 0,-18-5 0,-9 0-60,-56-3 1,52 7 8,17 3 79,-1 0-1,-25 4 0,-17 0 65,-22 2-173,87-5-58,-10 0 443,12 0-379,0 0 0,-1 0 1,1 0-1,0 0 0,0 0 0,-1 0 0,1 0 0,0 0 0,-1 0 0,1 0 1,0 0-1,0-1 0,-1 1 0,1 0 0,0 0 0,0 0 0,-1 0 0,1-1 0,0 1 1,0 0-1,-1 0 0,1 0 0,0-1 0,0 1 0,0 0 0,0 0 0,-1-1 1,1 1-1,0 0 0,0-1 0,0 1 0,0-1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1888,'1'-4'383,"1"0"-1,-1 0 1,1 0 0,0 1-1,0-1 1,0 0 0,0 1-1,1-1 1,-1 1-1,1 0 1,4-3 0,1-4 874,-3 3-372,-5 7-867,0 0-1,0 0 0,0 1 261,0-1-261,0 0 0,0 0 1,0 0-1,0 0 0,0 0 1,0 0-1,0 0 0,0 0 1,1 0-1,-1 0 0,0 0 1,0 0-1,0 0 0,0 0 1,0 0-1,0 0 0,0 0 1,0 0-1,0 0 0,1 0 261,-1 0-261,0 0 0,0-1 1,0 1-1,0 0 0,0 0 1,0 6 396,1 0 0,0-1 1,1 1-1,2 8 0,2 6 160,1 22 621,4 72 1,-7-61-787,-2-18-171,-2-20 101,1 0-1,6 28 0,-6-28 56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2080,'5'-4'416,"-3"3"-299,0 0 0,-1 0 0,0 0 0,1 0 0,-1 0 0,0-1 0,0 1 0,1 0 0,-1-1 0,0 1 0,0-1 0,-1 0 0,1 1 0,0-1 0,0 0 0,0-2 0,13-15 3888,-14 28-1210,2 32-1014,0-27-1228,-1 0 0,-2 21 0,-1-15-71,0-1-8,0 0 0,3 36 0,0-12-206,-1-34-174,0 1 0,0-1 0,1 1 0,1-1 0,2 13 0,2-3 473,-5-8-3374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 4576,'-5'-5'2048,"5"2"-1760,0-1 1152,9 8-832,6-8 1024,3 4-928,6-5 64,-1 1-448,1-1 0,1 5-192,-8-3-64,8 3-32,-6-4 160,0 4-96,-5-5-3264,4 5 1696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 2656,'-14'0'6986,"23"-6"-5188,-2 5-1707,0 0 0,0 0 0,-1 1 0,1 0 0,0 0 0,0 0 0,0 1 0,-1 0 0,1 0 0,0 1 0,-1 0 1,13 5-1,-16-6-62,0 0 1,0 1 0,-1-1 0,1 1-1,0 0 1,-1 0 0,1 0-1,2 3 1,-4-4-2,-1 0 1,1 0-1,0 0 0,0 0 0,-1 0 0,1 0 0,-1 1 1,1-1-1,-1 0 0,0 0 0,1 1 0,-1-1 1,0 0-1,0 1 0,0-1 0,0 0 0,0 1 0,0-1 1,0 0-1,-1 1 0,1-1 0,0 0 0,-1 2 1,-2 2 34,1 0 0,0-1 1,-1 1-1,0-1 0,0 0 1,0 0-1,-1 0 0,1 0 1,-1 0-1,0-1 0,-5 5 1,-9 3 87,-28 16 1,17-11 38,1-1 338,31-14-438,0 0-1,0-1 1,0 1 0,1-1 0,4 0 0,20 0 292,-13-1-339,0 1 0,1 0 0,-1 1 0,0 1 0,-1 0-1,24 7 1,-33-6-100,0-1 0,1 1 0,-1 0 0,-1 0 0,6 4-1,5 10-2730,-14-16 2282,0 0-1,0 0 0,-1 1 1,1-1-1,-1 0 1,1 1-1,-1-1 0,1 0 1,-1 1-1,0-1 0,1 3 1,-1 8-2246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1:4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3232,'-10'6'9333,"22"17"-7330,1 3-1414,-3-13-473,0-1 0,1-1 0,0 0 0,1-1 0,0 0 1,26 16-1,86 37 511,-29-17-387,-77-36-252,0 0 0,-1 2 0,17 14 0,42 42 609,-70-62-556,1 1-1,-1 0 1,0 0-1,8 12 1,-11-15 1,-2-4-4,4 11 114,-5-10-143,0-1 1,1 1-1,-1-1 1,0 1-1,1-1 0,-1 1 1,0-1-1,1 1 1,-1 0-1,0-1 1,0 1-1,0-1 1,0 1-1,1 0 0,-1-1 1,0 1-1,0 0 1,0-1-1,0 1 1,0-1-1,-1 1 1,1 0-1,0 0 0,-25 51 343,16-34-440,-15 28 0,-3-8 109,-1-2-1,-2 0 0,-44 39 0,-54 63 97,85-79 69,-55 97 0,-19 76 412,99-186-1345,15-38-362,1 1 0,0 0 0,-2 10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15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19 413 160,'-19'0'3872,"23"9"-2613,-2-6-1098,-1-1 0,1 1 0,0-1 0,-1 0 0,1 0 0,0 0 0,0 0 1,0 0-1,1 0 0,-1-1 0,0 1 0,1-1 0,-1 1 0,1-1 1,-1 0-1,1 0 0,0 0 0,-1 0 0,1-1 0,0 1 0,0-1 1,-1 1-1,1-1 0,0 0 0,0 0 0,0 0 0,2-1 0,0 0-97,-1 0-1,1 0 1,-1-1-1,0 1 0,0-1 1,1 0-1,-1 0 1,-1-1-1,1 1 1,0-1-1,-1 0 0,6-5 1,4-5 238,20-27 1,-32 39-287,52-67 480,75-101 384,-102 128-897,-22 32 10,1 0-1,1 1 0,-1 0 1,1 0-1,1 0 1,8-7-1,-10 10-81,-4 4 16,1 0 1,-1-1-1,1 1 1,-1 0-1,1 0 0,-1 0 1,1 1-1,0-1 1,-1 0-1,1 1 1,3-2-1,2 0 70,1 0-75,1 0 1,-1 0-1,1 1 0,-1 0 1,15 0-1,-22 2 96,-1-1 0,1 0-1,0 0 1,-1 0 0,1 0 0,0 1 0,-1-1-1,1 0 1,0 1 0,-1-1 0,1 0 0,0 1-1,-1-1 1,1 1 0,-1-1 0,1 1 0,-1-1-1,1 1 1,-1 0 0,0-1 0,1 1 0,-1-1-1,0 1 1,1 0 0,-1-1 0,0 1 0,0 0-1,1-1 1,-1 2 0,3 25 539,-2-16-416,1 3-77,-2 1 0,0-1 0,-2 18 0,1 26-315,2-45 239,0-1-1,1 0 1,0 0 0,1 0-1,6 16 1,-1-3 12,-5-15 0,0-1 0,8 16 0,-7-16 104,1-1 0,0 0 0,0-1 1,12 13-1,-16-19-85,0 1 1,1-1-1,-1 1 0,1-1 1,0 0-1,-1 0 0,1 0 1,0 0-1,0 0 1,0 0-1,-1 0 0,1 0 1,0-1-1,0 1 0,0-1 1,1 1-1,-1-1 0,0 0 1,0 0-1,0 0 0,0 0 1,0 0-1,0 0 0,0-1 1,0 1-1,0-1 1,0 1-1,3-3 0,2 0 57,-1-1 0,0 0-1,0-1 1,0 1 0,0-1-1,8-10 1,26-38 127,-11 13-146,6-5-119,57-68 113,-91 111-70,0 0 1,1 0-1,-1 0 0,0 0 1,0 0-1,-1 0 0,2-4 1,-2 5-169,2 0-195,0-1 364,8 3-51,-9-1 97,1 1 0,0-1 0,-1 1 0,1 0 1,0-1-1,-1 1 0,1 0 0,-1 0 1,0 0-1,1 0 0,-1 0 0,0 1 0,0-1 1,1 0-1,-1 1 0,0-1 0,0 1 0,0-1 1,-1 1-1,1-1 0,0 1 0,-1 0 1,2 3-1,0 3 115,-1 1 0,1 0-1,-1 14 1,0-7-53,13 65 145,-13-79-249,0 1 0,-1-1 0,1 0 0,1 0 0,-1-1 0,0 1 0,0 0 0,2 2 0,3 4 145,-5-8-119,1 1 1,-1 0-1,1-1 0,-1 1 0,1-1 1,-1 1-1,1-1 0,-1 0 0,1 1 1,-1-1-1,1 0 0,0 0 0,-1 0 1,1 0-1,-1-1 0,3 1 0,-2-1 12,1 0 0,-1 1 0,1-1 0,-1 0 0,1 0 0,-1-1 0,1 1 0,-1 0 0,0-1 0,0 0 0,0 1 0,3-4 0,23-28 93,-12 13-151,10-11 27,-19 22-39,0 0 0,1 1 0,0 0 0,0 0 0,18-13 0,-25 21 33,-1-1-1,1 1 1,-1 0-1,1 0 1,-1-1-1,1 1 1,-1 0-1,1 0 1,-1 0-1,1 0 1,-1 0-1,1-1 1,-1 1-1,1 0 1,-1 0-1,1 0 1,-1 0-1,1 1 1,-1-1-1,1 0 1,-1 0-1,1 0 1,-1 0-1,1 0 1,-1 1-1,1-1 1,-1 0-1,1 1 1,0-1-1,0 1 21,0 1 0,0-1-1,0 0 1,0 1 0,0-1 0,0 1-1,0-1 1,-1 1 0,2 2 0,0 2 74,-1 0 1,1 0-1,-1 0 0,0 11 1,3 58-82,-4-69 33,0 0 0,0 0 1,-1 0-1,-1 10 1,1-12 1,0 1-1,0-1 1,1 1 0,-1-1 0,1 1-1,0-1 1,1 1 0,0 5 0,-2 2 29,0-10 146,4-10-31,1-4-197,0 0 0,0 0-1,-2-1 1,3-16 0,-5 26 5,1 0 0,0 0-1,-1 0 1,1 0 0,0 0-1,0 0 1,1 0 0,2-4-1,-3 5 2,1-1 0,-1 0-1,0 1 1,0-1 0,0 0-1,0 0 1,1-4 0,-2 4-6,0 1 0,1 0 1,0-1-1,-1 1 1,1 0-1,0-1 1,0 1-1,3-4 0,0-2-15,-4 4-82,0 4 102,0 0 0,0 0 0,1 0 1,-1 0-1,0 0 0,0 1 0,0-1 1,0 0-1,0 0 0,0 0 0,1 0 1,-1 0-1,0 0 0,0 0 0,0 0 1,0 0-1,1 0 0,-1 0 0,0 0 1,0 0-1,0 0 0,0 0 0,0 0 1,1 0-1,-1 0 0,0 0 0,0 0 1,0 0-1,0 0 0,0-1 0,1 1 1,-1 0-1,0 0 0,0 0 0,0 0 1,0 0-1,0 0 0,0 0 0,0 0 1,1-1-1,-1 1 0,0 0 0,0 0 1,0 0-1,0 0 0,0 0 0,0-1 1,0 1-1,0 0 0,0 0 0,0 0 1,0 0-1,0 0 0,0-1 0,0 1 1,0 0-1,0 0 0,0 0 0,0-1 1,3 3 10,0 1 1,0-1 0,0 1 0,0-1 0,0 1 0,-1 0 0,1 0 0,-1 0 0,0 0 0,0 0 0,0 1 0,0-1 0,-1 0 0,2 6 0,11 48 102,-12-52-117,0 1 0,0 0 0,1-1 0,0 1 1,6 9-1,-5-10 38,-1 1 0,0 0 0,0 0 1,3 7-1,-5-9-21,1 0-1,0-1 1,0 1 0,0-1 0,0 1-1,0-1 1,1 0 0,0 0 0,-1 0-1,6 4 1,-6-5 28,0-1 0,0 1-1,0 0 1,0-1 0,1 0-1,-1 0 1,0 1 0,1-1-1,-1-1 1,0 1 0,1 0-1,-1-1 1,1 1 0,-1-1-1,1 1 1,4-1 0,-3-1 10,1 0 1,-1 0 0,0 0-1,0-1 1,0 1 0,-1-1-1,1 0 1,0 0-1,-1 0 1,1-1 0,-1 1-1,0-1 1,0 0 0,0 0-1,0 0 1,0 0-1,-1 0 1,1-1 0,-1 1-1,4-7 1,45-114 320,-26 60-784,-17 44 272,2 1 0,0 0 0,16-24 0,-25 43 116,0-1 0,-1 0-1,1 0 1,0 0 0,-1 0 0,1 0 0,0 1 0,0-1-1,0 0 1,0 1 0,0-1 0,0 1 0,0-1 0,0 1-1,0-1 1,0 1 0,0 0 0,0-1 0,0 1 0,0 0-1,0 0 1,0 0 0,0 0 0,2 0 0,-1 0 15,0 1 0,0 0 0,0-1 1,0 1-1,0 0 0,0 0 0,0 0 0,0 1 0,0-1 1,-1 0-1,3 3 0,3 2 10,-2 1-1,1-1 1,-1 1 0,0 0 0,5 11 0,0 4 74,-1 0 0,-1 1 0,-1 0 0,-2 1 0,6 39 0,-5-31-30,-3-23-25,-2-1 0,1 1 0,0 13-1,-1 2-1,-1-15-11,0 0-1,-1 15 1,1-21 37,0-1-1,-1 0 1,1 0 0,0 0 0,-1 0 0,0 0 0,0 0 0,1 0 0,-3 3 0,3-5-16,-1 1-1,1-1 1,-1 0 0,0 1-1,1-1 1,-1 1 0,0-1-1,1 0 1,-1 0 0,0 1-1,0-1 1,1 0 0,-1 0-1,0 0 1,0 0 0,1 0-1,-1 0 1,0 0 0,1 0 0,-1 0-1,0 0 1,0-1 0,1 1-1,-1 0 1,0 0 0,1-1-1,-1 1 1,0 0 0,1-1-1,-2 0 1,-15-8 49,-23-15 1,16 9-234,16 9 203,8 5 2,-1 1-1,1-1 0,-1 1 1,0-1-1,1 1 0,-1-1 0,0 1 1,1-1-1,-1 1 0,0 0 1,0 0-1,0-1 0,1 1 0,-1 0 1,0 0-1,0 0 0,0-1 1,0 1-1,64 37-388,-50-30 603,2-2 0,-1 0 0,1 0 0,-1-1 0,26 2 0,-33-5-156,1-1 0,0 0-1,-1 0 1,1 0 0,0-1-1,-1-1 1,1 1 0,-1-1-1,0 0 1,0-1 0,1 0-1,-1 0 1,8-5 0,-6 1-344,1 0 0,11-11 0,-27 32-5373,4-8 4469,0-1 0,-4 10 0,-1 1-1488,4-4-527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19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437 738 1568,'-9'-5'8853,"3"5"-8829,-17 0 195,0 0 0,0 2 0,1 0 1,-31 8-1,30-4-189,1 1 1,-1 1-1,1 1 1,0 1-1,1 0 0,0 2 1,1 1-1,0 1 1,-32 29-1,48-39-37,1 0 1,0 0-1,0 0 0,0 0 0,1 1 1,0-1-1,0 1 0,0 0 1,0-1-1,0 1 0,1 0 0,0 0 1,0 0-1,1 0 0,-1 0 1,1 1-1,0-1 0,1 0 1,-1 0-1,1 0 0,1 5 0,-1-4 51,1 0-1,0 0 0,0 0 0,0-1 0,1 1 1,0 0-1,0-1 0,0 0 0,1 0 0,-1 0 0,1 0 1,0-1-1,1 1 0,-1-1 0,1 0 0,10 7 1,-10-9-10,0 1 0,1 0 0,-1-1 0,0 0 0,1 0 0,-1-1 0,1 0 0,0 0 0,-1 0 0,1 0 0,0-1 0,-1 0 0,1 0 0,0-1 0,0 0 0,-1 0 0,1 0 1,-1 0-1,1-1 0,-1 0 0,1 0 0,-1-1 0,0 1 0,0-1 0,8-6 0,-3 0 10,0 1 0,-1-1 0,0-1 0,0 1 0,-1-2 0,0 1 0,-1-1 0,6-13 0,0-1 39,-2-1 0,14-46 0,-13 37 63,-7 23-98,-1 0-1,3-15 0,-3 10 8,-3 14-97,0 0 0,0 0 0,0 0 0,-1 0 0,1-6 0,-1 26-184,0 41 174,13 113-1,-12-165 85,1 1 0,0-1 0,0 0-1,0 0 1,1 0 0,-1 0 0,1 0 0,8 9-1,-10-13-7,0-1 0,0 0 0,0 0 0,0 1 0,0-1 0,1 0-1,-1 0 1,0 0 0,1-1 0,-1 1 0,1 0 0,-1 0-1,1-1 1,0 1 0,-1-1 0,1 1 0,-1-1 0,1 0-1,0 0 1,-1 1 0,1-1 0,0 0 0,-1-1 0,1 1-1,0 0 1,-1 0 0,1-1 0,0 1 0,-1-1 0,1 1-1,-1-1 1,1 0 0,-1 0 0,1 1 0,-1-1 0,1 0 0,-1 0-1,2-3 1,2 0 59,0-1 1,-1 1-1,1-1 0,-1 0 0,0-1 0,3-6 0,20-40 187,-16 29-295,5-11 34,2 2 1,2-1-1,27-33 0,-46 64-16,0 1-1,0 0 1,0 0-1,1-1 1,-1 1-1,1 0 0,-1 0 1,1 0-1,-1 1 1,1-1-1,-1 0 1,1 1-1,0-1 1,-1 1-1,1-1 1,0 1-1,0 0 1,-1-1-1,1 1 0,0 0 1,0 0-1,-1 1 1,1-1-1,0 0 1,0 0-1,-1 1 1,1-1-1,0 1 1,-1 0-1,1-1 1,0 1-1,-1 0 0,1 0 1,-1 0-1,0 0 1,1 0-1,-1 0 1,0 1-1,1-1 1,-1 0-1,0 1 1,0-1-1,0 1 1,0-1-1,0 2 1,9 18 31,-2 0 1,0 0-1,-1 0 1,5 31-1,7 48 115,-19-99-135,0-1 0,0 1 0,0-1 1,0 1-1,0-1 0,0 1 0,0-1 1,0 0-1,0 1 0,1-1 0,-1 1 0,0-1 1,0 0-1,1 1 0,-1-1 0,0 0 0,0 1 1,1-1-1,-1 0 0,0 1 0,1-1 0,-1 0 1,0 0-1,1 1 0,-1-1 0,1 0 0,-1 0 1,0 0-1,1 1 0,0-1 0,0 0 7,0-1 0,-1 1 0,1 0-1,0 0 1,0 0 0,0-1 0,0 1 0,0-1-1,-1 1 1,1-1 0,0 1 0,0-1-1,0 0 1,21-23 279,-6 2-170,109-136-160,-112 145-67,0 1 0,1 0 1,0 1-1,1 1 0,19-10 1,-34 19 104,1 1 0,-1 0 0,1-1-1,-1 1 1,1 0 0,0 0 0,-1-1 0,1 1 0,-1 0 0,1 0 0,0 0 0,-1 0 0,1-1 0,0 1 0,-1 0 0,1 0 0,0 1 0,-1-1 0,1 0 0,0 0 0,-1 0 0,1 0 0,-1 0 0,1 1 0,0-1 0,-1 0 0,1 1 0,-1-1 0,1 0 0,-1 1 0,1-1 0,-1 0 0,1 1 0,-1-1 0,1 1 0,-1-1 0,1 1 0,-1-1 0,0 1 0,1 0 0,-1-1 0,0 1 0,0-1 0,1 1 0,-1 0 0,0-1 0,0 1 0,0 1 0,1 4 136,0 0 0,0 0 0,-1 1 0,0 6 0,0-9-145,1 11 105,4 23 1,0 2-66,-4-27-53,1 0 0,0 0 0,1 0 0,0-1 0,1 1 0,1-1 0,11 24 0,-14-34 34,-1 1 0,1 0 0,0-1-1,0 0 1,0 1 0,0-1 0,0 0 0,1 0 0,3 2-1,-5-3-31,1 0 0,-1 0-1,0-1 1,1 1-1,0-1 1,-1 1-1,1-1 1,-1 0-1,1 1 1,-1-1-1,1 0 1,0 0 0,-1 0-1,1 0 1,-1-1-1,1 1 1,0 0-1,-1-1 1,1 1-1,2-2 1,0 0-41,1 0 0,0-1 0,-1 0 0,1 0 1,-1-1-1,0 1 0,6-7 0,23-32-384,-21 26 298,13-18-45,-15 19 118,1 0-1,1 0 0,0 1 1,1 0-1,0 2 0,22-18 1,87-44 271,-122 74-170,0 0 1,0 0-1,0 0 1,0 0 0,0 0-1,0 0 1,0 0-1,0 0 1,-1 0-1,1-1 1,0 1-1,0 0 1,0 0-1,0 0 1,0 0-1,0 0 1,1-1 434,-1 1-435,0 0 1,0 0-1,0 0 1,0 0-1,1 0 1,-1 0-1,0 0 1,0 0-1,0 0 1,0 0-1,0 0 1,0 0 0,0 0-1,-9-2-42,-4-1-106,7 1 160,1 1 0,-1 0 0,1 0 0,-1 0 0,0 1 0,0 0 0,1 0 0,-7 1 0,-8 0-268,14-1 191,0 1 0,-1 0 0,1 0 0,0 1 0,0 0 0,0 0 0,1 0 0,-1 1 0,0-1 0,1 1 0,0 1 0,0-1 0,0 1 0,0 0 0,0 0 0,1 0 0,-1 1 0,1-1 0,0 1 0,1 0 0,-1 0 0,1 1 0,0-1 0,0 1 0,1-1 0,0 1 0,-3 10 0,0 7-139,-4 34 0,9-50 185,1 0 1,-1 0-1,1 1 0,0-1 0,1 0 0,0 0 0,0-1 0,0 1 1,1 0-1,0-1 0,0 1 0,5 5 0,-8-11 13,1 0 0,-1 0 0,1-1-1,-1 1 1,1 0 0,0-1 0,-1 1 0,1-1 0,0 1-1,-1-1 1,1 1 0,0-1 0,0 1 0,0-1-1,-1 0 1,1 1 0,0-1 0,0 0 0,0 0-1,0 0 1,1 0 0,0 0 12,0 0 0,0 0 0,0-1 0,-1 1 1,1-1-1,0 1 0,0-1 0,-1 0 0,4-1 0,0-2 5,0 0-1,0 1 1,0-1 0,0-1-1,5-6 1,5-11 99,0-2-1,-1 0 1,-2 0 0,13-34 0,-16 37 39,-8 17-142,1-1 0,-1 1 0,1-1 0,-1 1 0,-1-1 0,1 1 0,0-9 0,0 8-40,1-2-220,-2 6 65,-2 3-14,1 0 138,1-1 0,-1 1 1,1 0-1,0 0 0,-1-1 1,1 1-1,0 0 0,0 0 1,1 0-1,-1 2 0,1 5-10,5 104-120,-3-69 171,-2 68 0,-3-86 97,0 0 0,-2 0 0,-1-1 0,-1 0 0,-1 1 0,-13 31 0,13-43 27,1-1-1,-2 1 0,0-2 1,0 1-1,-1-1 0,-1 0 0,-21 20 1,22-24-50,7-5-82,-1 0 0,0 0 0,0-1 0,-1 1 0,1-1 0,0 0 0,-1 1-1,0-2 1,1 1 0,-1 0 0,0-1 0,0 1 0,0-1 0,0 0 0,-7 0-1,8-1-17,-1 0 0,1 0 0,0 0-1,0 0 1,0-1 0,0 1-1,0-1 1,0 0 0,0 0 0,0 0-1,1 0 1,-1-1 0,0 1-1,0-1 1,1 0 0,-1 1-1,-3-5 1,3 1 59,1 0 0,-1-1-1,-2-9 1,11 2-328,-5 12 281,0 0 1,0-1-1,0 1 1,0 0-1,1-1 1,-1 1 0,0 0-1,1 0 1,-1 0-1,1 0 1,-1 1 0,3-2-1,12-9-63,9-14 63,2 2 0,49-34 0,11-8 240,-23 6-208,88-107 0,-129 139-2,182-230-423,-193 241 370,-2-1 0,0-1 0,12-29 0,14-58-285,-16 46 247,-5 10 82,-1 0 0,-3-2 1,8-82-1,-19 127 15,1 1 0,-1-1 0,0 0 0,-1 1 0,1-1 0,-1 0 0,0 1 0,0-1 0,-1 1 0,1 0 0,-1-1 0,-1 1 0,-4-9 0,7 14-38,0 0 0,0 0-1,-1 0 1,1 0 0,0-1 0,0 1 0,0 0-1,-1 0 1,1 0 0,0 0 0,0 0 0,-1 0 0,1 0-1,0 0 1,0 0 0,-1 0 0,1 0 0,0 0 0,0 0-1,-1 0 1,1 0 0,0 0 0,0 0 0,-1 0-1,1 0 1,0 0 0,0 0 0,0 0 0,-1 0 0,1 1-1,-11 6-324,-6 11 19,13-12 336,0 1 1,1-1-1,0 1 0,0 0 0,0 0 0,1 0 0,-1 9 1,-8 53-110,10-64 99,-22 229 362,17-169-342,2-31-116,1 0-1,2 35 1,20 104 266,-15-153-112,0 0 0,14 35 0,-15-47-16,0-1 1,0 0-1,1-1 1,0 1-1,0-1 1,1 1-1,0-1 0,0 0 1,0-1-1,11 9 1,-12-11 19,1-1 0,0 1 0,0-1 0,0 0 0,0-1 0,0 0-1,0 1 1,1-1 0,-1-1 0,0 1 0,1-1 0,-1 0 0,0 0 0,1-1 0,-1 0 0,0 1 0,0-2 0,8-1 0,1-2-62,1-1 0,-1 0 1,0 0-1,26-18 0,-9 3-42,0-2 0,-2-2 0,-1 0-1,35-41 1,-60 61 43,0 1 0,0-1 0,0 0 0,0 0 0,-1 0 0,1 0 0,1-10 1,0 3 31,-3 11-39,-1 0 1,1 0-1,-1 0 0,1-1 0,-1 1 1,0 0-1,0 0 0,0-1 0,0 1 1,0 0-1,0-1 0,0 1 0,0 0 1,0-1-1,0 1 0,-1 0 0,1 0 1,-1-1-1,1 1 0,-1 0 0,1 0 1,-2-2-1,1 2-15,0 0 1,-1 0-1,1 0 0,-1 0 0,1 0 1,-1 0-1,1 0 0,-1 0 1,1 1-1,-1-1 0,0 0 1,0 1-1,1-1 0,-3 1 1,-3-1-73,0 1 1,1 0-1,-1 0 1,0 0-1,0 1 1,1 0-1,-11 3 1,5-1 47,0 2 1,0-1 0,0 2 0,1-1-1,-17 13 1,24-16 53,0 1-1,0 1 0,1-1 0,-1 0 1,1 1-1,0 0 0,0-1 1,0 1-1,1 0 0,0 1 1,-1-1-1,1 0 0,1 1 1,-1-1-1,1 1 0,-1 0 1,1-1-1,0 7 0,1-3 11,-1 1 0,2-1 0,-1 0 0,1 1 0,1-1-1,-1 0 1,1 0 0,1 0 0,0 0 0,0 0 0,0 0 0,1-1 0,0 1 0,5 6-1,6 5 250,0-1-1,1 0 0,30 25 1,-31-31-255,0-1 0,1 0 0,1-1 0,-1 0 0,2-2 0,-1 0 0,1-1 0,37 10-1,-9-11-5137,-45-6 4842,0 1 61,-1-1-1,1 0 1,0 1 0,0-1 0,0 0 0,0 1 0,0-1 0,-1 0-1,1 0 1,0 0 0,0 0 0,0 0 0,0 0 0,0 0-1,0 0 1,0 0 0,0-1 0,-1 1 0,1 0 0,0 0 0,0-1-1,0 1 1,0-1 0,-1 1 0,1-1 0,0 1 0,0-1-1,-1 1 1,1-1 0,0 1 0,-1-1 0,1 0 0,-1 0 0,1 1-1,0-2 1,9-20-2477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21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0 879 3072,'5'-5'2682,"-5"5"-2515,0-1 1,1 1-1,-1 0 1,1 0 0,-1 0-1,0 0 1,1 0-1,-1 0 1,1 0 0,-1 0-1,1 0 1,-1 0-1,0 0 1,1 0 0,-1 0-1,1 0 1,-1 0-1,1 0 1,0 1 0,23 3 204,-16-2 459,23 3-106,-14-2-428,1 0 0,22 0 0,-17-3-71,0-2 1,0-1-1,0 0 0,-1-2 0,1-1 1,-1 0-1,33-15 0,-17 3-60,-2-2 0,0-1 0,43-35 1,-42 27 686,-37 32-762,5 109-198,2 64 352,-4-119-238,-3-36 51,4 31 0,50 308 321,-24-200-12,-26-144-340,1 0 0,1 0 1,0-1-1,1 0 1,1 0-1,0 0 1,18 23-1,-19-30 27,-1 0 0,1-1 0,1 1 1,-1-2-1,1 1 0,13 8 885,-19-16-907,-1 0-1,0 0 1,0-1 0,0 1-1,0 0 1,0 0-1,0-1 1,0 1 0,0 0-1,-1-1 1,1 1 0,0-1-1,0-2 1,6-21-100,-2 1 0,0-1 0,-1 0 0,0-40 0,-2 30 189,3-53-32,27-258-935,42-56 589,-71 387 242,35-131-42,-18 77-4,-5 22 114,-10 34-43,-1-1 0,0 0 0,0-1 0,-2 1 0,2-24-1,-1-216-521,-2 234 446,4-29-1,9 8-295,-14 40 335,1-1 0,0 0 0,-1 1 0,1-1 0,0 1 0,0-1 0,0 1 0,0 0 0,1-1 1,1-1-1,8-12-77,-10 15 114,0-1 0,-1 1 0,1-1 0,0 0 0,0 1 0,0 0 1,0-1-1,0 1 0,0-1 0,0 1 0,0 0 0,-1 0 0,1 0 1,0 0-1,0-1 0,0 1 0,0 1 0,2-1 0,26 0 370,-18 1-270,85-8 103,121 24-118,-80-2 29,-42-7-95,92 4 161,120 4 65,1 0-478,-104-24 477,-3 1-220,-140 7 73,160 5 255,-189-2-57,1 1 0,-1 2 0,-1 1 0,54 19 0,-51-15-93,-25-8-301,-1-1 0,1 1 0,12 7 0,-20-9-465,-33-6-11355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26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4 1472,'0'0'21,"0"0"0,0 0 1,-1 0-1,1 0 0,0 0 0,0 0 1,0 0-1,-1 0 0,1 0 0,0 0 1,0 0-1,0 1 0,-1-1 0,1 0 1,0 0-1,0 0 0,0 0 0,0 0 1,-1 1-1,1-1 0,0 0 0,0 0 1,0 0-1,0 1 0,0-1 0,0 0 1,0 0-1,-1 0 0,1 1 0,0-1 1,0 0-1,0 2-4,-5-12 3894,10 28-1579,-4-16-2131,0 0 0,0 0 0,-1 1 1,1-1-1,-1 0 0,1 0 0,-1 4 0,0-2-67,0 0 1,-1 0-1,0 0 0,0 0 0,0 0 1,0 0-1,0-1 0,-1 1 0,0 0 1,-2 3-1,-27 36 509,16-24-427,-92 112 441,20-26 78,-63 69 156,100-118-620,-5 6 626,55-62-882,-1 0 0,1 0 0,0 0 0,0 0 0,0 0 0,0 0 1,0 0-1,0 0 0,0 0 0,0-1 0,-1 1 0,1 0 0,0 0 1,0 0-1,0 0 0,0 0 0,0 0 0,0 0 0,0 0 1,-1 1-1,1-1 0,0 0 0,0 0 0,0 0 0,0 0 0,0 0 1,0 0-1,0 0 0,-1 0 0,1 0 0,0 0 0,0 0 0,0 0 1,0 0-1,0 0 0,0 1 0,0-1 0,0 0 0,0 0 1,0 0-1,0 0 0,0 0 0,-1 0 0,3 4-15,0-1 0,0 0-1,0-1 1,0 1 0,1 0 0,-1 0-1,1-1 1,0 0 0,-1 1-1,1-1 1,6 3 0,6 5-71,130 91 40,-40-28 701,17 31-227,-118-100-432,17 17-2,-2 2 0,0 0 1,24 39-1,-40-57-50,31 51-270,-33-52-301,0-1 0,0 1 1,0 0-1,-1 0 0,1-1 0,-1 1 0,0 0 0,0 0 0,0 0 1,-1 6-1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2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50 832,'-18'-2'10113,"11"11"-10438,4-4 899,-14 16 139,7-10-487,1 0 0,0 1 0,1-1 1,1 2-1,-9 18 0,4-1 131,2 0 0,2 1 1,-9 51-1,6-16 118,5-33-369,1-1 1,0 40 0,5-49-13,0 0 1,2 0 0,6 28-1,-4-27-94,-3-19 58,-1 1 0,1-1 0,1 0 0,-1 1 0,1-1 0,4 9 0,12 24 287,-13-27-333,0-1 0,0 1 0,0-2 0,12 17 0,7 4 242,-18-21-222,0 0 0,1-1 1,0 0-1,0 0 0,1-1 1,10 7-1,0 1 26,-14-11-29,0-1 1,0 0-1,0 0 1,0-1-1,7 4 0,0-1-2,-1-1-1,1 0 0,1-1 0,-1 0 0,0-1 0,1 0 0,-1-1 1,1-1-1,14 0 0,-10-1-48,-1-2 1,1 0 0,-1 0-1,0-2 1,0 0 0,-1 0-1,1-1 1,-1-1 0,-1-1-1,21-14 1,-18 11-7,11-9-3,41-38-1,38-36-465,-27 27 536,-72 60 6,0 1 1,-1-1 0,0-1-1,0 0 1,0 1-1,-1-2 1,8-15 0,-11 18 10,0 0 0,0-1 0,0 1 0,-1 0 0,0-1 0,0 0 0,0 1 0,-1-1 0,0 1 0,-1-1 0,1 1 0,-3-8 0,-4-15-236,-1 0 0,-2 1 0,-23-48-1,-53-73 219,63 116-14,-46-52 0,62 79-22,0-1 0,0 1 1,-15-9-1,2 1-64,15 11 53,-1 0 0,1 0 0,-1 0 0,1 1 0,-1-1 0,0 2 0,0-1-1,-11-2 1,0 2-11,-32 0-1,-29-1-15,46 1-240,-1 2 0,-56 5 1,72-3 19,-62 14-530,72-14 277,0 0 0,0 0 0,0 1 0,0 1 1,0-1-1,0 1 0,1 0 0,-7 6 0,8-5-1459,0 5-2346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23.9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623 81 1888,'12'3'2443,"-13"-2"-2242,0-1 0,0 1 1,0-1-1,0 1 0,0 0 1,0 0-1,1-1 0,-1 1 1,0 0-1,0 0 0,1 0 1,-1 0-1,0 0 0,1 0 1,-1 1-1,-2 3 172,2-4-74,1 0-270,0 0 1,0 0-1,-1 0 1,1 0 0,0 0-1,0 0 1,-1 0-1,1 0 1,0 0-1,-1 0 1,0 1 0,1-1 4,-3 10 272,3-10-288,0 0 0,0 0 0,-1 0 0,1 0 0,0 0 0,0 0 0,-1 0 0,1 0 0,-1 0 0,1 0 0,-1 0 0,1 0 0,-1 0 0,-1 1 0,1 0-3,-1 0 0,1 1 1,0-1-1,-1 1 0,1-1 0,-1 6 1,-6 10 32,0 3 223,7-19-232,0 1 0,0 0-1,0-1 1,0 1 0,0-1 0,0 1-1,-3 2 1,-11 20-5,13-19-10,-1-1-1,0 1 1,-7 8-1,1 1 97,9-14-123,-1 1-1,0 0 1,0-1-1,0 1 1,0 0-1,0-1 1,0 1-1,0-1 1,-2 2-1,-10 15 126,12-14-104,-1-1 0,0 0 0,0 0 0,0-1 0,-4 5 0,1-3 7,0 1 1,1 0-1,-1 0 1,-3 7 0,3-6 11,-1 1 1,0 0-1,0-1 1,-1-1 0,1 1-1,-1-1 1,-10 6-1,8-5-4,0 0 0,0 1 0,-14 14 0,17-14 45,-21 27 30,15-17-129,-6 9 125,1 2 0,1 0 0,-15 34 0,-7 23 29,23-50-208,-12 34 310,-2 43-139,6-52 27,15-31 44,-14 61-105,15-63-25,0 7 81,-14 142-177,1 79 363,20-236-280,0 0 0,3 29 0,-1-30 25,0 1-1,-2-1 1,-2 21 0,-1 2 168,2 42 1,1-50-178,4 64 2,-2-47 49,-4 62 0,1-81-65,4 58 1,-2-48 30,-1 0 0,-8 53 0,5-16-95,2-44 42,6 64-1,0-5 156,-4-75-82,1 0 0,5 23 0,2 22 33,-7-50-10,5 22 0,1 9-49,7 44 258,2 124 134,-4-65-427,4-11 416,-15-118-431,1 0 1,9 29-1,-1-1 192,-7-33-173,0 0 1,1 0-1,6 12 1,9 26 148,-14-32-36,70 226 539,-65-217-758,18 31 0,-19-39 82,0-3 51,1-1 0,24 28 0,-29-37 25,19 20 41,1-2 0,44 34 0,-19-17-100,24 14 350,-61-41-402,-13-12 29,1-1-1,0 0 1,0 1-1,0-1 1,0 0-1,0 0 1,4 2-1,2 2-11,-1 0 1,0 0-1,7 9 0,8 5 61,-16-15-39,-1-1 0,1 0 0,0 0 0,1-1 0,-1 0 0,0 0 0,1-1 0,0 1 0,0-1 0,0-1 0,0 1 0,0-1 0,0-1 0,0 1 0,0-1 0,0 0 0,10-2 0,5-2 33,-5 1 30,24-7 1,73-26 80,74-24-123,-151 47 7,-9 3 137,29-14 0,-16-4 21,-37 25-151,-1-1-1,1 1 0,-1-1 1,1 0-1,-1 0 0,0 0 1,3-6-1,5-6 97,20-28 61,-23 34-178,1-1 0,-1 0 1,-1 0-1,0-1 0,0 0 1,4-14-1,23-78 213,-12 30-106,-11 41-120,27-69-242,-12 46 257,3 2 0,46-65 0,-62 99 11,-1 0 0,-1-1 0,0 0 0,11-34 0,21-93-156,-30 99 144,7-41 74,1-5-146,6-40 98,-17 74-237,35-239 58,-22 150-28,3-22 65,-9 31-22,-11-211 124,-7 219-103,1 127 130,-5-181-227,-3 51 194,-16-143-198,11 214 320,-21-67-1,-30-60-195,59 178 64,-7-18 25,0 1 0,-32-53-1,32 64-30,-1 1-1,-1 1 0,-1 0 0,0 1 1,-19-16-1,-144-121-128,152 128 106,1 0-1,2-2 0,-38-57 0,18 24-64,33 47 141,-1 1-1,0 0 0,-1 0 0,-17-12 0,20 18-12,0 0 0,-1 1 1,0 0-1,0 1 0,0 0 0,-1 1 1,-17-5-1,-1 1-32,-1 3 1,0 0-1,1 2 1,-1 1-1,-1 1 1,-46 5-1,55-1 42,1 1 0,-1 1 0,1 1 0,0 1 0,1 0 0,0 2 0,0 0 0,1 1 0,-33 23 0,-73 69-626,124-101 410,0 0 1,0 0-1,-1 0 0,1 1 1,0-1-1,1 0 1,-1 0-1,0 1 0,0-1 1,0 0-1,1 1 0,-1-1 1,1 0-1,-1 2 0,4 6-1423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30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1728,'0'9'7955,"8"21"-7501,-3-12 182,4 21-57,-1 1-1,-3-1 1,2 61 0,-7-85-509,-1-1 0,0 1 0,-1 0 0,-1-1 0,0 1 0,-6 15 0,7-23-63,-1 0 0,2-1-1,-3 12 1,4-16-380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31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2816,'0'0'7050,"0"10"-6266,8 85 934,-3 34-950,-5 14-22,-5-82-2330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3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4 1472,'-3'-1'64,"0"1"1,1-1-1,-1 0 0,0 1 1,0 0-1,0-1 1,0 1-1,0 0 0,0 1 1,0-1-1,0 0 1,0 1-1,-5 1 0,-32 15 11819,71-11-11095,-5 0-494,7 1 229,-23-4-245,-1-1-1,20 1 0,-27-3-251,25 6-4127,28 1-523,-52-7 4291,-1 1 0,1-1 0,0 0 0,0 0 0,-1 0 0,1 0 0,0 0 0,-1-1 0,1 1 0,4-2 0,18-12-2046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3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3072,'7'0'8054,"22"-8"-5849,4-2-1574,-2 3-437,-25 5-163,1 0-1,0 0 1,0 1-1,12-1 1,-12 2-23,-2 0-85,1 0 1,0 0-1,-1 0 0,1 1 1,7 2-1,-12-3 60,0 1 1,0-1-1,1 1 1,-1-1-1,0 1 0,0-1 1,0 1-1,0 0 1,0 0-1,0 0 1,0-1-1,0 1 0,-1 0 1,1 0-1,0 0 1,0 0-1,-1 1 1,1-1-1,-1 0 0,1 0 1,-1 0-1,1 0 1,-1 1-1,0-1 0,1 0 1,-1 0-1,0 1 1,0-1-1,0 2 1,-1 14 60,0 1 0,-2-1 0,0 0 0,-1 0 0,0 0 0,-12 27 0,-3-1 191,-31 49 0,37-70-93,0-1-1,-2 0 0,-30 33 1,34-47 1406,27-14-1422,-1 3-181,1 0 0,-1 2 0,1 0 0,-1 0 0,1 2 0,-1 0-1,1 0 1,-1 2 0,1 0 0,-1 0 0,28 10 0,-38-11-374,1 1 0,-1-1 1,1 0-1,0 0 0,6 0 0,-10-1 111,0 0 0,1-1 0,-1 1 0,0-1 0,0 1 0,1-1-1,-1 0 1,0 0 0,0 0 0,0 0 0,0 0 0,0 0 0,0 0 0,0-1 0,-1 1 0,1-1 0,1-1-1,14-15-3611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34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3136,'10'0'3779,"-13"19"61,1-12-3779,2-6 163,0 24 2858,0-22-2964,1 0 0,-1 0 0,1 1-1,0-1 1,0 0 0,0 0 0,0 0-1,0 0 1,0 0 0,1-1 0,0 1 0,2 4-1,5 3 44,16 16 0,-3-4-40,38 56 1,31 39 113,-36-45-150,-28-37-130,15 19 14,56 56 0,-49-58 129,3 4 71,-47-51-126,-1 0 0,0 0 0,0 0 0,0 0 0,4 8 0,-4-6 1331,-4-6-1225,0 1-146,0-1-1,0 0 1,-1 0-1,1 0 1,0 0-1,-1 0 1,1 0-1,0 0 1,-1 0-1,1 0 1,-1 0-1,0 0 1,1 0-1,-1 0 1,0 0-1,1 0 1,-1 0-1,0-1 1,0 1-1,0 0 1,0-1-1,0 1 1,0 0-1,0-1 1,0 1-1,-2 0 1,-2 2-17,-14 9-105,-29 14 1,-14 9 40,37-17 123,1 1 1,-42 44-1,-36 55 355,66-75-259,28-34-149,-161 186 934,161-186-1162,-4 3 90,0-10-3744,21 4 551,-7-6 3168,0 1 0,0 0 0,0-1 0,1 1 1,-1-1-1,0 1 0,0-1 0,1 0 0,-1 0 0,0 0 1,1 0-1,-1-1 0,0 1 0,0-1 0,0 1 1,1-1-1,-1 0 0,0 0 0,0 0 0,0 0 0,0 0 1,0 0-1,0 0 0,-1-1 0,1 1 0,0-1 1,-1 1-1,1-1 0,2-3 0,10-17-3450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40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3552,'0'-7'8960,"14"2"-7883,21-11-313,-6 2-602,1 1-1,45-13 0,-27 13 265,-19 4-296,-1 2 0,57-7 0,-77 14-130,-1 0-1,1 0 1,-1 1-1,1 0 1,-1 0 0,1 1-1,-1 0 1,0 0 0,0 1-1,0 0 1,12 6 0,-10-3 93,-1 0-1,0 0 1,0 1 0,-1 0 0,0 0 0,0 0 0,0 1 0,6 11 0,1-1 335,0 0 0,19 17 0,-16-18-203,-14-14-157,0 0 0,1 0 0,0-1-1,0 1 1,0-1 0,0 0 0,0 0-1,0 0 1,0-1 0,1 1 0,-1-1 0,0 0-1,1-1 1,-1 1 0,8 0 0,7-2 237,0 1 0,27-6 0,-34 4-278,192-35-2427,-194 35 1497,0-1 0,18-8 0,-25 10 490,1-1 1,-1 0-1,1 0 0,-1-1 1,0 1-1,0-1 1,0 1-1,0-1 0,0 0 1,3-5-1,8-21-5064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42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4320,'12'3'12169,"49"0"-11933,24-2-125,-32 1-140,67-6 0,106-14 147,-131 12-60,-26 2-65,1 3 0,90 10 0,-129-7-36,-23-2 34,1 0 1,-1 0-1,0 1 1,0 0-1,0 1 1,0 0-1,-1 0 1,1 0-1,12 7 1,-19-8 13,1 1 0,-1-1 0,0 1 0,1 0 0,-1-1 0,0 1 0,0 0 0,0 0 0,0 0 0,-1-1-1,1 1 1,0 0 0,-1 0 0,1 0 0,-1 1 0,0-1 0,0 0 0,0 0 0,0 0 0,0 0 0,0 0 0,0 0 0,-1 2 0,-1 5 26,1-1-1,-1 0 1,-1-1-1,-5 15 1,-4 0-35,0 0-1,-2 0 1,0-2 0,-2 0 0,0 0 0,-32 28 0,-125 90 303,93-79-116,-137 91 398,141-99-386,9-5-80,-42 14 455,107-58-523,-1-1-1,1 0 0,-1 0 0,1 0 1,-1 0-1,0 0 0,0 0 0,-3-1 0,5 0 221,16-4-571,27-5 578,61-5 0,-52 8-17,77-9-70,1 6 0,130 6-1,-207 11-275,-17-2-1291,-11-5-2782,-51 7-4190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43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4064,'1'-1'336,"0"0"0,0 1 0,0-1 1,0 1-1,0-1 0,0 1 0,0 0 0,0-1 0,0 1 1,0 0-1,0 0 0,0 0 0,0 0 0,0 0 1,0 0-1,0 0 0,0 0 0,0 0 0,0 0 0,0 0 1,0 1-1,0-1 0,0 0 0,0 1 0,0-1 0,0 1 1,0-1-1,0 1 0,0 0 0,1 0 0,2 2-768,-4-3 504,1 0 0,-1 1 0,1-1 0,0 0 0,-1 0 0,1 1 0,0-1 0,-1 0 0,1 0 0,0 0 1,-1 0-1,1 0 0,0 0 0,-1 0 0,2-1 0,2 1 135,30 5 490,20 2 40,458 21 666,-224-20-1216,-144-4 282,157-15 0,-87 0 19,-169 10-448,67 2-199,-32 1-887,-41-6-2388,-59 8-4342,-11-2 5381,-2-1-490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44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1 232 7136,'8'5'2710,"-5"-3"-2480,0 0 0,0 0 0,0 0-1,0 0 1,0 1 0,0-1 0,-1 1 0,4 3-1,-3-1 170,0 0 0,0 0-1,1-1 1,4 6 0,12 14 1015,-2 6-473,14 20-367,-2-6-148,26 47 1,-33-46-91,20 58 1,10 22-237,13-4-78,-51-97-40,1-1 0,36 39 0,-26-35 266,44 36 0,-62-56-184,-8-6-61,1 0 0,0-1-1,0 1 1,0 0 0,0 0 0,0-1 0,0 1 0,0 0 0,0-1-1,0 1 1,0-1 0,0 1 0,0-1 0,0 0 0,1 0 0,0 1-1,0-1-114,-2 0 111,0 0 0,1 0-1,-1 0 1,1 0 0,-1 0-1,1 0 1,-1-1 0,0 1-1,1 0 1,-1 0 0,1 0-1,-1 0 1,0-1 0,1 1-1,-1 0 1,0-1 0,1 1-1,-1 0 1,0 0 0,1-1-1,-1 1 1,0 0 0,1-1-1,10-31-71,-2 1 0,-1-1 0,-1 0 0,3-50 0,0 8-116,6-6-265,3 0 1,31-82 0,-34 122 126,2 2 0,28-46 0,1-2-351,-4-19-424,-26 61 663,24-61-1566,-36 83-141,-6 17 486,-4 14-236,-6 21-1298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45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59 235 7296,'-5'-1'3785,"5"1"-3725,0 406 1689,1-380-1369,2 0-1,5 25 1,-2-17 60,-5 1-163,-1-34 241,0-1-505,1 0 0,-1-1 0,0 1 1,1-1-1,-1 1 0,1-1 0,-1 1 1,0-1-1,1 1 0,-1-1 1,0 1-1,0-1 0,1 1 0,-1-1 1,0 0-1,0 1 0,0-1 1,0 1-1,0-1 0,0 0 0,0 1 1,0-1-1,0 0 0,0 1 1,0-1-1,0 1 0,0-2 0,0 0 10,-1-20-70,-6-32-1,1 9-17,-7-252 55,15 260 21,1 0 1,15-66-1,-13 81 3,1 1 0,2 0 0,0 0-1,1 1 1,23-37 0,-31 54-21,1 0 0,0 0 0,1 0 0,-1 1 0,0-1 0,1 1 0,0 0 0,-1-1 0,1 1 0,0 0 0,0 1 0,0-1 0,0 0 0,1 1 0,5-2 0,-7 3-7,0-1 1,1 1-1,-1 0 1,0 0-1,0 1 0,0-1 1,0 0-1,0 1 1,1-1-1,-1 1 1,0 0-1,0-1 1,0 1-1,0 0 1,0 1-1,-1-1 1,1 0-1,0 0 1,0 1-1,-1-1 1,1 1-1,-1-1 0,1 1 1,-1 0-1,2 2 1,1 3 50,1 0 0,-1 1 0,-1-1 0,1 1 0,-1 0 0,-1 0 0,1 0 0,-2 0 0,2 10 0,0 10 475,-1 37 0,-2-60-466,0 10 130,-1 0 1,-1 0-1,0-1 1,-1 1-1,-1-1 0,-6 20 1,7-26-133,-1 0 1,0 0-1,0-1 1,0 1-1,-1-1 1,0 0-1,0-1 1,0 1-1,-1-1 1,0 0-1,-1 0 1,-10 7-1,13-11-238,-1 0-1,0 0 1,1 0-1,-1-1 1,0 1-1,0-1 1,0 0-1,-10 0 1,6 0-673,-1-1 1,0-1 0,-17-2-1,22 2 316,0-1 0,1 1 0,-1-1 0,1 0 0,-6-3 0,-29-21-1705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2.1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737 7 1312,'-6'-6'370,"7"12"1319,-6 7-484,-3-2-828,-2 0 1,0 0 0,0-1-1,0-1 1,-2 1 0,1-2-1,-24 14 1,-5 0 416,-51 17 0,-29 15-358,109-48-416,-117 71 168,125-74-125,-1-1-1,1 1 1,0-1-1,-4 6 1,6-7-51,1-1 1,0 0-1,0 0 1,0 1-1,-1-1 0,1 0 1,0 0-1,0 1 0,0-1 1,0 0-1,0 0 1,0 1-1,0-1 0,0 0 1,0 0-1,-1 1 1,1-1-1,0 0 0,0 1 1,1-1-1,-1 0 0,0 0 1,0 1-1,0-1 1,0 0-1,0 1 0,0-1 1,1 1 1,-1-1 1,1 0-1,-1 1 1,1-1-1,0 0 1,-1 1-1,1-1 1,0 0-1,-1 0 1,1 0-1,0 0 1,-1 0 0,1 1-1,0-1 1,-1 0-1,3-1 1,24 1 36,1 0 0,-1 2 0,0 1 0,50 12 1,-73-14-4,0 0 1,1 1 0,-1 0-1,0 0 1,0 0 0,0 0 0,0 0-1,-1 1 1,7 5 0,-8-6-16,-1-1 0,0 1 1,0-1-1,0 1 1,0 0-1,0 0 0,-1-1 1,1 1-1,0 0 0,-1 0 1,1 0-1,-1 0 0,0 0 1,0 0-1,0 0 1,0 0-1,0-1 0,0 1 1,0 0-1,0 0 0,-1 0 1,1 0-1,-1 0 1,0 0-1,-1 3 0,-3 4 108,0 1-1,0-1 1,-1 0 0,0-1-1,-1 1 1,0-1-1,-9 8 1,-60 48 695,74-62-802,-274 204 1246,231-170-1440,41-34-1499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50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0 175 4160,'1'-5'7962,"0"5"-7891,-1 0-1,1 0 1,-1 0-1,1 0 1,-1 0 0,1 0-1,0 0 1,-1 0-1,1 0 1,-1-1-1,1 1 1,-1 0-1,1 0 1,-1 0 0,1-1-1,-1 1 1,1 0-1,-1 0 1,0-1-1,1 1 1,-1 0-1,1-1 1,-1 1-1,0-1 1,1 1 0,-1-1-1,5-5 772,-3 5-785,-1 0 0,1 0 0,-1 1 0,1-1-1,-1 0 1,1 1 0,-1-1 0,1 1 0,2-1 0,11-4 270,57-24 419,-33 10-584,80-41 295,-106 53-412,0 0-1,-1 2 0,2 0 1,-1 0-1,19-3 1,-30 7-33,-1 1 0,1 0 0,0 0 1,-1 0-1,1 0 0,0 1 0,0-1 0,-1 0 1,1 1-1,0-1 0,-1 1 0,1 0 0,-1-1 1,1 1-1,-1 0 0,1 0 0,-1 0 0,0 0 1,3 2-1,2 3 1,-1 1 1,10 12-1,-3-2 87,-8-13-6,9 12 251,1-1 1,21 19-1,-31-30-272,1-1 1,-1 0-1,1 0 1,0 0 0,0 0-1,0-1 1,0 1-1,1-1 1,-1-1-1,0 1 1,1-1 0,-1 0-1,11 1 1,64-4 856,104-17 1,-144 14-836,-15 2-73,0-1-1,30-9 1,-17 5-18,-29 7-446,0 0 0,0-1 1,0-1-1,-1 1 0,1-1 1,8-5-1,-1-4-4470,-8 0 2662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54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69 2080,'-8'4'9562,"27"-4"-8452,55-7 186,-25 2-832,422-35 426,-382 30-777,-47 5 76,78 0 0,-92 6-163,-10-1-127,0 1 0,1 0-1,-1 1 1,31 9 0,-48-11 85,0 0 0,0 1 0,0-1 0,0 1 1,0-1-1,0 1 0,0-1 0,0 1 0,0 0 0,0-1 0,-1 1 0,1 0 1,0 0-1,0-1 0,-1 1 0,2 2 0,-2-3 8,0 1 0,0 0-1,1-1 1,-1 1 0,0 0 0,0-1-1,0 1 1,0 0 0,0-1 0,0 1 0,-1 0-1,1-1 1,0 1 0,0-1 0,0 1-1,-1 0 1,1-1 0,0 1 0,-1-1-1,0 2 1,-2 2-45,-1 1-1,0-1 0,0 0 1,-1-1-1,-5 5 0,-1 0-130,-10 11 235,0 1 0,-33 41 0,-27 52 74,50-67 47,-1-1 0,-42 42 0,42-57-5,-1-1 0,-55 37 0,-80 36 143,116-69-180,-53 42 1,11-6 61,63-47-107,-30 29 1,49-36-137,12-13 63,-1-1 0,0 1 1,0-1-1,0 1 0,0-1 0,-1 0 1,1 1-1,0-1 0,-1 0 0,1 0 0,0 0 1,-1 0-1,0 0 0,1 0 0,-1 0 1,1 0-1,-1-1 0,-2 1 0,3-1 191,11 0 42,13-1-55,35-7 0,-7 0-202,116-8 482,105-13-55,-245 27-1137,38 1 0,-42 1-4873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2:55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3552,'0'-8'6272,"2"8"-5862,61 0 1798,-11-5-1679,-8 1-252,73-8 283,7 1-208,-106 10-330,200-19 132,-129 10-154,92 1 0,-64 5 0,251 3 154,-31 9 918,228 0-469,-395-5-373,73 0-135,-47-3-142,32-1 222,84-8 35,176-11 140,-17-1 1112,-351 18-1148,49 5-52,-52 0-380,-9 0-195,-4 0-4622,-137-20-5315,-6 4 8090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3:0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2976,'-3'5'4628,"4"-5"-4519,-1 0 0,0 0 1,0 0-1,1 0 1,-1 0-1,0 0 0,1 0 1,-1 0-1,0 0 1,1 0-1,-1 0 0,0 0 1,0 0-1,1 0 0,-1 0 1,0 0-1,1 0 1,-1 1-1,0-1 0,1 0 220,-1 1-220,4 4 64,-3-3-57,1 1-1,-1-1 1,1 1 0,-1-1 0,0 1-1,0 0 1,1 5 0,7 17 448,0-5-254,77 279 1301,-76-251-1439,-1 1 1,3 75-1,-11-22 40,-1-58 840,-1-67-851,1 5-274,-2-11-149,1-1-1,1 1 0,8-55 1,-6 71 166,2 0 1,0 0-1,0 1 1,1-1-1,0 1 1,1 0-1,1 1 1,0-1-1,9-10 1,-10 15 22,0 0 0,0 0-1,0 1 1,1 0 0,0 1 0,12-8 0,-1 2-110,34-14 1,-47 24 132,0-1 0,0 1 0,-1 0 1,1 0-1,0 0 0,0 0 0,0 1 1,0 0-1,0 0 0,0 1 1,0-1-1,0 1 0,0 0 0,0 0 1,0 1-1,0-1 0,4 3 0,-5-2 5,0 0-1,0 1 0,-1-1 0,1 0 0,-1 1 0,0 0 0,0 0 0,0 0 0,0 0 1,0 0-1,0 1 0,-1-1 0,0 1 0,0 0 0,0 0 0,0 0 0,0 0 1,-1 0-1,0 0 0,2 7 0,-3-7 26,0 0 0,0 1 0,0-1 0,-1 1 0,1-1 0,-1 0 0,0 1 0,0-1 1,-2 5-1,-2 2-9,0 0 0,-7 11 1,8-14-5,-1-1 0,0 0 1,-1-1-1,1 1 0,-1-1 0,-1 0 1,1-1-1,-1 1 0,0-1 1,0-1-1,-1 1 0,1-1 1,-11 4-1,5-3 160,-2-1 1,1 0-1,0-1 1,-1 0-1,1-2 1,-28 1-1,41-2 185,2 0-357,21 2-84,-1 0 1,34 8-1,-30-5 409,35 3 0,-52-7-308,1-1 0,-1 0 1,0-1-1,1 0 1,-1 0-1,0-1 0,0 0 1,10-4-1,-8 2 23,0 0 0,0-1-1,-1 0 1,1-1 0,-1 0-1,-1-1 1,1 0 0,-1 0-1,0-1 1,-1 0 0,0 0-1,0 0 1,0-1 0,-1 0-1,6-14 1,-5 10-7,1-1 14,-1 0 0,7-22 1,-11 21-126,-3 10-153,-1 4-368,-1 12 126,2-4 359,-1 1 101,0 0 0,0-1 1,1 1-1,0 0 0,2 14 1,0 13-85,-1-26 118,-1 0 1,2-1-1,-1 1 1,1-1-1,6 16 1,20 40-61,-24-54 53,-3-8 18,0 0 0,1 0 0,-1 0 1,0 0-1,1-1 0,-1 1 1,1 0-1,0-1 0,-1 1 1,1-1-1,2 2 0,-3-3-10,0 1-1,0-1 1,0 1-1,0-1 1,0 0-1,0 1 1,0-1-1,0 0 1,0 0-1,0 0 0,0 1 1,0-1-1,0 0 1,0 0-1,0-1 1,0 1-1,0 0 1,0 0-1,0 0 1,0-1-1,0 1 1,-1 0-1,1-1 1,0 1-1,0-1 0,0 1 1,0-1-1,1 0 1,6-9-20,0 1-1,0-1 1,0 0 0,-2-1 0,7-11 0,18-27 81,-15 28-58,34-34 0,-41 46-73,0 1-1,1 1 0,0 0 0,0 0 0,0 1 0,16-7 1,-24 12 40,0 0 0,0 1 0,0-1 0,0 0 0,1 1 0,-1-1 0,0 1 1,0 0-1,1 0 0,-1-1 0,0 1 0,0 1 0,1-1 0,-1 0 1,0 1-1,0-1 0,1 1 0,-1 0 0,0-1 0,0 1 0,0 0 0,0 0 1,0 1-1,0-1 0,2 2 0,-2-1 16,1 1 1,-1 0-1,0 0 0,0 0 1,0 1-1,0-1 0,0 0 1,0 1-1,-1 0 0,0-1 1,0 1-1,0-1 0,1 9 1,1 7-74,0-1 406,0 25 784,-2-44-917,3-8-315,1 1 0,12-14 0,-9 11-39,-5 6 108,0 1 1,1 0-1,-1 0 1,1 0 0,0 0-1,7-4 1,3-2 15,-12 8-11,0 0 0,1 0 0,-1 0 0,1 1 0,-1-1 0,1 1 0,0 0 0,-1-1-1,1 1 1,0 0 0,0 1 0,0-1 0,3 0 0,-4 2 22,-1 0 1,1 0-1,-1 0 1,1 0-1,-1 0 1,1 0-1,-1 0 0,0 1 1,0-1-1,0 0 1,2 3-1,4 9 20,0-1-1,-1 1 1,7 21-1,-8-18 10,2 0 1,9 18-1,-7-17 77,-3-6-43,-1-1-1,15 19 0,-19-27-28,1-1 1,-1 1-1,0 0 0,1-1 1,-1 0-1,1 1 0,0-1 1,-1 0-1,1 0 0,0 0 1,0 0-1,0 0 0,-1 0 0,1 0 1,0-1-1,0 1 0,0-1 1,0 1-1,1-1 0,-1 0 1,0 0-1,4 0 0,-5-1-20,1 1 0,-1-1-1,1 0 1,-1 1-1,0-1 1,1 0 0,-1 0-1,0 0 1,0 0 0,1 0-1,-1 0 1,0 0 0,0-1-1,0 1 1,0-2 0,11-20-185,5-26 42,8-22-152,-22 60 333,1 0 1,-1 0-1,1-17 1,-1 11 62,2-12-62,-5 29-51,0-1-1,1 1 0,-1-1 1,0 1-1,0-1 0,0 1 1,0-1-1,0 0 1,0 1-1,0-1 0,0 1 1,-1-1-1,1 1 0,0-1 1,0 1-1,0-1 1,0 1-1,-1-1 0,1 1 1,0-1-1,-1 1 0,1-1 1,0 1-1,-1 0 1,1-1-1,0 1 0,-1-1 1,1 1-1,-1 0 0,1 0 1,-1-1-1,1 1 1,-1 0-1,1 0 0,-1-1 1,0 1-1,0 0 12,0 0 1,0 0-1,1 0 1,-1 0-1,0 0 1,0 0-1,0 0 0,1 0 1,-1 0-1,0 1 1,0-1-1,1 0 0,-1 0 1,0 1-1,0-1 1,1 1-1,-1-1 0,0 1 1,1-1-1,-1 1 1,1-1-1,-1 1 1,0-1-1,1 1 0,0 0 1,-1-1-1,1 1 1,-1 0-1,1-1 0,0 1 1,-1 1-1,0 3-4,0-1 0,0 0 0,1 0 0,0 1 0,0-1 0,0 0-1,0 0 1,1 6 0,0-5 35,0 1-1,0-1 0,1 1 1,-1-1-1,1 1 0,1-1 1,-1 0-1,1 0 0,0 0 1,0 0-1,0-1 0,1 1 1,-1-1-1,1 1 0,6 4 1,1 1 61,-6-5-30,1 0 1,-1-1 0,1 1-1,0-1 1,0 0 0,8 3-1,-2-2 132,0 0-1,17 3 1,-24-7-130,1 0 1,-1-1 0,0 0 0,0 0 0,0 0-1,1 0 1,-1-1 0,0 0 0,6-1-1,-1-1-74,0 0-1,0-1 1,0 0-1,0-1 0,-1 0 1,0 0-1,0-1 0,13-11 1,-17 13 31,7-6 55,0-1 1,-1 0-1,-1-1 1,0 0-1,11-17 0,4-11-223,24-46-94,-43 74 215,3-7 102,0 1 0,-1-2 0,-2 1 0,5-21 0,-4 12 99,-5 18-151,0 0 0,0 0 0,0-17 0,-12 38-645,6-2 547,0 1 0,1-1 0,0 1 0,0-1 0,1 1 0,-1 15 0,-2 4-51,-8 90 173,9-70-20,2-18 23,2-1 0,1 1 0,8 43 0,-8-70-8,0 1 1,0-1-1,0 0 1,1 0 0,-1-1-1,1 1 1,0 0-1,0 0 1,1-1 0,-1 0-1,1 1 1,3 2-1,-5-5 120,17-10-16,-14 5-186,1 0 0,-1 0-1,-1 0 1,1-1-1,-1 1 1,6-11 0,-1 3-3,5-9 84,0-1 0,16-40 0,-25 53-50,-3 6 103,1 0 0,-1 0 0,0 0 0,0 0 0,0-1 0,0 1 0,-1 0 0,1-6-1,-1 8-59,0 17-848,-5 32 866,4-38-31,-1 1 0,1-1 0,1 1 0,1 20-1,1-26-23,-1 0-1,0-1 1,1 1-1,3 5 0,3 9 93,-8-18-75,1 0-1,-1 1 0,1-1 1,-1 0-1,1-1 0,0 1 1,-1 0-1,1 0 1,0 0-1,0 0 0,-1 0 1,1-1-1,0 1 1,0 0-1,0-1 0,0 1 1,0-1-1,0 1 0,0-1 1,0 1-1,0-1 1,1 0-1,-1 1 0,0-1 1,0 0-1,0 0 1,0 0-1,0 0 0,0 0 1,1 0-1,-1 0 0,0 0 1,0-1-1,1 1 1,5-2-30,0 0 0,0 0 0,0-1 0,7-3-1,-12 4-44,95-50-440,-68 35 350,1 1 0,0 1 0,1 2-1,33-10 1,-55 20 216,0 1-1,0-1 1,10-5 0,-19 7 81,0 0-140,0 1-1,0-1 1,-1 1 0,1 0-1,-1-1 1,1 1 0,-1-1-1,1 1 1,0 0 0,-1-1-1,0 1 1,1 0 0,-1-1-1,1 1 1,-1 0 0,1 0-1,-1 0 1,1-1 0,-1 1 0,-1 0-1,-16-4 25,15 4-21,1-1-36,-1 1-1,1 0 1,-1 0 0,0 0-1,1 0 1,-1 0 0,1 0 0,-1 1-1,1-1 1,-1 1 0,1 0-1,-1-1 1,1 1 0,-1 1 0,1-1-1,-4 3 1,2-1 1,0 0 1,1 0-1,0 0 0,0 1 0,0-1 0,0 1 1,1 0-1,0 0 0,-3 4 0,0 3 30,1 1 0,0-1 0,1 1 0,0 0 0,0 0-1,0 18 1,2-21 52,1 1-1,0-1 1,1 0-1,0 1 1,1-1-1,0 0 1,0 1-1,1-1 1,5 12-1,-6-16-20,1 1-1,0-1 1,0 0-1,1 0 1,-1 0-1,1-1 1,0 1-1,0-1 1,1 0-1,-1 0 1,1-1 0,0 1-1,0-1 1,0 0-1,1 0 1,6 2-1,3 1 168,1-2-1,0 1 1,0-2 0,17 2-1,-24-4-408,1-1-1,-1 1 0,1-2 0,-1 0 0,1 0 0,-1 0 0,0-1 0,14-5 1,-21 6-99,0 0 0,0-1 0,0 1 1,0 0-1,0-1 0,-1 1 0,1-1 1,0 1-1,-1-1 0,3-3 0,-4 4 72,1 0 0,0 0-1,-1 0 1,1 0 0,-1 0 0,1 0-1,-1 0 1,1 0 0,-1-1 0,0 1-1,0 0 1,1 0 0,-1 0-1,0 0 1,0-1 0,0 1 0,0 0-1,0 0 1,-1 0 0,1 0 0,0-1-1,-1 1 1,0-2 0,-14-18-3588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3:0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2912,'-5'13'2419,"10"-12"-641,17 2-62,0-1 0,38-3-1,2 1-798,0 3-252,56 2 521,228-5-1234,-332 0-916,0-1 1,-1 0 0,1-1 0,22-6 0,-19 2-1208,-14-5-2074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3:08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10624,'0'-5'4832,"5"2"-4192,-1-9-3936,1 0 512,0-2 1600,3-1-1600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3:12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1 196 3232,'2'-3'6949,"4"3"-4350,10 5-3560,-8-3 1510,5 0-429,-1-1 1,0-1-1,0 0 1,1-1-1,-1 0 1,17-4-1,-20 3-52,0 0 0,0-1-1,-1 0 1,1-1-1,-1 1 1,0-2 0,0 1-1,0-1 1,10-8 0,-11 6-99,0 0 0,0 0-1,-1 0 1,0-1 0,0 0 0,-1 0 0,0 0 0,0 0 0,-1-1 0,4-11 0,-8 19 51,0 1 0,0-1 0,0 1 0,0-1 0,1 0 0,-1 1-1,0-1 1,0 1 0,-1-1 0,1 0 0,0 1 0,0-1 0,0 1-1,0-1 1,0 1 0,-1-1 0,1 1 0,0-1 0,0 1 0,-1-1 0,1 1-1,0-1 1,-2 0 0,-13-8 264,10 8-222,0-1 0,0 1 1,0 0-1,-10 0 0,7 1-61,-10 0 5,1 0 1,-30 6-1,42-5 0,1 0-1,-1 0 1,1 0-1,-1 1 0,1 0 1,-1 0-1,1 0 1,0 0-1,0 1 0,0 0 1,0 0-1,1 0 1,-1 0-1,1 0 0,-4 5 1,2 0-3,0 0 0,1 0 0,0 0 1,0 1-1,1-1 0,0 1 0,0 0 0,1 0 1,0 0-1,1 0 0,0 0 0,0 1 0,2 10 1,-1-11 62,1-1 0,0 1 0,0-1 0,1 1 0,1-1 0,-1 1 0,1-1 0,1 0 0,-1 0 0,1-1 0,1 1 0,0-1 0,0 0 0,7 9 0,-3-8-20,1-1 1,-1 0 0,1 0 0,0-1-1,0-1 1,1 0 0,0 0 0,0-1-1,0 0 1,1-1 0,-1 0 0,14 1 0,-22-4-50,1 0 1,0 0-1,0 0 1,-1-1 0,1 1-1,0-1 1,-1 0 0,1 0-1,-1 0 1,1-1 0,-1 1-1,1-1 1,4-3 0,-1 0-73,1 0 1,0-1-1,-1 0 1,7-9-1,-3 2-22,0 0-1,-2 0 1,16-28 0,16-47-267,-9 19 541,0 14 399,-28 43-288,-4 12-291,1 0 1,-1 0-1,0-1 0,0 1 1,1 0-1,-1 0 0,0 0 1,1 0-1,-1 0 0,0 0 1,0 0-1,1 0 0,-1 0 1,0 0-1,0 0 0,1 1 1,-1-1-1,0 0 0,0 0 1,1 0-1,-1 0 0,0 0 0,0 0 1,1 0-1,-1 1 0,0-1 1,0 0-1,0 0 0,1 0 1,-1 1-1,0-1 0,0 0 1,0 0-1,0 1 0,0-1 1,1 0-1,-1 0 0,0 1 1,0-1-1,0 0 0,0 0 0,0 1 1,0-1-1,0 0 0,0 0 1,0 1-1,0 0-9,5 17 5,0 1 0,-2 0 1,0 0-1,-1 0 0,-1 0 1,-2 19-1,1-7 129,5 36 0,-3-48-21,0 25 0,-2-43-85,0-1-1,0 1 0,0 0 0,0-1 0,0 1 0,0 0 1,0-1-1,0 1 0,0 0 0,0-1 0,1 1 0,-1 0 0,0-1 1,0 1-1,1 0 0,-1-1 0,0 1 0,1-1 0,-1 1 1,1 0-1,0 0 0,-1-1 2,1 0 1,-1 0-1,1 0 1,-1 0-1,0 0 0,1 0 1,-1 0-1,1-1 1,-1 1-1,1 0 1,-1 0-1,1 0 1,-1 0-1,0-1 0,1 1 1,-1 0-1,1-1 1,-1 1-1,0 0 1,1 0-1,-1-1 0,1 0 1,20-27 325,-20 26-391,23-36-200,-5 8 240,2 0 0,28-32 0,-39 51 82,0 0 0,1 1 0,23-16 0,-30 24-47,0-1 0,0 1 0,1-1 0,-1 1-1,1 1 1,-1-1 0,1 1 0,0-1 0,0 1-1,-1 1 1,1-1 0,0 1 0,0 0 0,0 0-1,7 1 1,-8 0-42,0 0 1,-1 0-1,1 1 0,-1-1 0,1 1 0,-1 0 1,0 0-1,0 0 0,0 0 0,0 1 1,0 0-1,0-1 0,-1 1 0,1 0 1,-1 0-1,3 4 0,3 7-57,0 0 0,8 24 0,-8-19 102,-7-18-22,8 20 23,0-1-1,2 0 0,0 0 0,22 27 1,-32-46-16,0 1 0,0-1 1,1 0-1,-1 1 0,1-1 1,-1 0-1,1 0 0,-1 0 1,1-1-1,0 1 0,0 0 1,-1 0-1,1-1 0,0 1 1,0-1-1,0 0 0,-1 0 0,1 1 1,0-1-1,0 0 0,0-1 1,3 1-1,-1-1-15,-1 0 1,1 0-1,-1 0 1,1-1-1,-1 1 1,0-1-1,1 0 1,-1 0-1,0 0 1,4-4-1,1-2-92,0-2 0,-1 1 1,0-1-1,-1 0 0,0-1 0,-1 1 0,6-16 1,-2 6-12,1-1 88,0 2-227,-2 1 1,0-1 0,-1 0 0,9-39 0,-16 57 246,0 0 0,0 1 1,0-1-1,0 0 0,0 0 1,0 0-1,0 0 1,0 0-1,0 1 0,-1-1 1,1 0-1,0 0 0,0 0 1,-1 0-1,1 1 1,-1-1-1,1 0 0,0 1 1,-1-1-1,0 0 0,1 0 1,-1 1-1,1-1 1,-1 1-1,0-1 0,1 1 1,-1-1-1,0 1 0,0-1 1,1 1-1,-1 0 1,0-1-1,0 1 0,0 0 1,1 0-1,-3-1 1,1 1-29,1 0 1,-1 0 0,0 0-1,0 0 1,1 0 0,-1 0-1,0 0 1,1 1 0,-1-1-1,0 0 1,1 1 0,-1 0-1,1-1 1,-1 1 0,1 0-1,-1 0 1,-1 1 0,-1 1 10,1 1-1,1-1 1,-1 1 0,0-1-1,1 1 1,0 0 0,0 0-1,0 0 1,0 0 0,0 1-1,1-1 1,0 0 0,0 1-1,0-1 1,0 5 0,-3 11-42,1 0 1,1 1 0,1-1-1,0 0 1,2 1 0,4 34-1,-2-39-20,6 27 41,-8-41 66,0 1 0,0 0 0,0 0 0,1 0 0,-1-1-1,0 1 1,1-1 0,0 1 0,0-1 0,0 0 0,2 3 0,-3-4-6,0-1-1,0 1 0,0-1 1,0 0-1,0 1 1,0-1-1,0 0 1,0 0-1,0 1 0,0-1 1,0 0-1,0 0 1,0 0-1,0 0 0,0 0 1,0 0-1,0-1 1,0 1-1,2-1 1,16-8 495,-8 2-473,-1-1 0,0-1 0,0 0 0,-1-1 0,0 1 0,14-22 0,-3 5-152,169-187 375,-143 175 395,0-2-940,-46 40 260,0 0 0,1 0 0,-1 0 0,0-1 0,0 1-1,1 0 1,-1 0 0,0 0 0,0 0 0,1 0 0,-1-1-1,0 1 1,0 0 0,1 0 0,-1 0 0,0 0-1,0 0 1,1 0 0,-1 0 0,0 0 0,0 0 0,1 0-1,-1 0 1,0 0 0,1 0 0,-1 0 0,0 1 0,0-1-1,1 0 1,-1 0 0,0 0 0,1 0 0,7 10-143,2 14-6,-3-1 136,7 23 85,20 46-1,-28-79-17,0-1 0,0 0 0,1-1 0,1 0 0,0 0-1,0 0 1,1-1 0,15 12 0,-23-20-47,1-1 1,0 0-1,-1 0 0,1 0 1,0 0-1,0 0 0,0 0 0,0 0 1,0-1-1,0 1 0,0-1 0,0 1 1,1-1-1,-1 0 0,0 0 1,0 0-1,0 0 0,0 0 0,0 0 1,1-1-1,-1 1 0,0-1 1,0 1-1,0-1 0,0 0 0,0 0 1,0 0-1,-1 0 0,1 0 0,0 0 1,0-1-1,-1 1 0,1 0 1,1-3-1,5-5-19,0 0 0,-1-1 1,0 1-1,10-21 0,-11 18 24,16-22-216,1 2 0,28-31 0,-37 46 500,-14 17-266,1-1-1,0 0 1,-1 0 0,1 0-1,-1 0 1,1 0 0,-1 0-1,1 0 1,-1 0 0,0 0-1,1 0 1,-1 0 0,0 0-1,0 0 1,0-1 0,0 1-17,0 1-1,0 0 1,0 0 0,0 0 0,0-1 0,0 1 0,0 0 0,-1 0-1,1-1 1,0 1 0,0 0 0,0 0 0,0 0 0,0-1 0,-1 1-1,1 0 1,0 0 0,0 0 0,0 0 0,0 0 0,-1-1 0,1 1-1,0 0 1,0 0 0,-1 0 0,1 0 0,-12 2-44,8 0 16,-1 0 0,1 1 0,0 0 0,0 0 1,0 0-1,0 0 0,0 1 0,1-1 0,-1 1 1,1 0-1,0 0 0,0 1 0,1-1 1,-1 0-1,1 1 0,0 0 0,-2 4 0,-3 13 49,1-1 0,-6 35-1,10-44-45,-1 5-92,1 1 0,0-1 1,1 1-1,1-1 1,1 1-1,5 30 1,-5-46 94,-1 1 1,1-1 0,0 0 0,0 0-1,0 0 1,0 0 0,2 4 0,-3-6 29,1 1 1,-1-1 0,0 0-1,1 1 1,-1-1-1,1 0 1,-1 1 0,0-1-1,1 0 1,-1 0-1,1 1 1,-1-1-1,1 0 1,-1 0 0,1 0-1,-1 0 1,0 1-1,1-1 1,-1 0 0,1 0-1,-1 0 1,1 0-1,-1 0 1,1 0-1,-1-1 1,1 1 0,-1 0-1,1 0 1,-1 0-1,1 0 1,-1 0 0,1-1-1,-1 1 1,0 0-1,1 0 1,-1-1-1,1 1 1,-1 0 0,0-1-1,1 1 1,-1 0-1,0-1 1,1 0 0,7-7-21,0-1 1,-1 0 0,0-1-1,-1 0 1,0 0 0,0 0 0,-1-1-1,5-16 1,5-13 374,1 1 0,2 1-1,24-39 1,-39 72-435,-1 3 7,0-2 0,0 1 0,0 0 0,0 0 0,0-1 0,-1 1 0,2-5 0,-3 89-711,-1 95 450,-1-137 551,-2 1 0,-13 55 0,10-67 2,-1 0 1,-1 0-1,-2 0 0,-18 34 0,21-49-93,-47 78 368,49-82-392,-1 0 1,0 0-1,0-1 1,-1 0-1,0-1 1,-1 1 0,-11 7-1,16-13-69,0 0 1,0 0-1,-1 0 0,1-1 0,0 1 1,-1-1-1,1 0 0,-1 0 1,1-1-1,-1 1 0,-8-1 0,11 0-62,-1 0-1,1-1 0,-1 1 0,1-1 0,-1 0 1,1 1-1,-1-1 0,1 0 0,0 0 1,0-1-1,-1 1 0,1 0 0,0-1 0,0 1 1,0-1-1,0 0 0,1 0 0,-1 1 0,0-1 1,1 0-1,-3-5 0,1 1-35,-1-1 0,1 0-1,1 0 1,-1 0 0,-1-10 0,4 13-18,-1 0 1,1 0-1,0 0 1,0-1-1,0 1 1,0 0-1,1 0 1,0 0-1,0-1 1,3-6-1,3-5 35,2 1-1,0 1 0,16-21 0,-16 23 114,0 0-15,1 1 0,0 1 0,1 0 1,0 0-1,0 1 0,1 0 0,0 1 1,1 1-1,0 0 0,0 0 0,26-8 0,-1 1-69,-2-1-1,0-2 0,-1-2 1,42-29-1,-51 30 14,0-2 1,-1-1 0,34-38-1,-39 37 19,-5 6 110,-1 0 0,-1-1 0,13-21-1,-14 18 13,-5 7-2,0 0 1,0 0 0,6-20 0,-9 20-283,-1 11-318,-3 8 195,1 22-28,4 36 0,-3-52 341,0-1 0,1 1 1,0-1-1,1 0 0,8 18 1,-8-22-55,-3-3 4,1 0 0,0-1 0,0 1 0,0-1 0,1 1 0,5 5 1,-7-8 25,0-1 1,0 1 0,1 0-1,-1-1 1,0 1 0,0-1-1,1 1 1,-1-1 0,0 1 0,1-1-1,-1 0 1,0 0 0,1 0-1,-1 0 1,0 0 0,1 0-1,-1 0 1,0 0 0,1 0 0,-1-1-1,0 1 1,1 0 0,-1-1-1,0 1 1,0-1 0,2-1-1,6-3 80,0-1 0,0 0 0,-1-1 0,0 0-1,-1 0 1,14-16 0,-5 5-199,7-8 150,-2-1-1,30-46 0,-57 88-309,0-1 0,2 1 0,0 0 0,-4 29 1,0-4 87,-115 428 214,107-415 384,-41 87 0,52-130-338,0-1 1,0 0-1,-1 0 0,0 0 0,-9 10 0,14-19-84,1 1 1,-1-1-1,1 1 0,-1-1 0,1 1 0,-1-1 0,0 0 0,1 1 0,-1-1 0,0 0 0,1 1 0,-1-1 0,0 0 0,0 0 0,1 1 0,-1-1 0,0 0 1,1 0-1,-1 0 0,0 0 0,0 0 0,1 0 0,-1 0 0,0-1 0,0 1 0,1 0 0,-1 0 0,0 0 0,0-1 0,1 1 0,-1 0 0,0-1 1,1 1-1,-1-1 0,1 1 0,-1-1 0,0 1 0,1-1 0,-1 0 0,-3-4 35,0 1 0,1-1 0,0 1 0,-3-8 0,3 7-22,-1-4-11,0-1-1,1 0 1,0 0-1,0 0 1,1 0-1,0-1 1,1 1-1,0-1 1,1 1 0,0-1-1,0 1 1,1 0-1,1-1 1,0 1-1,0 0 1,1-1-1,7-16 1,-5 18 24,-1-2 218,2-1 0,-1 1-1,2 0 1,-1 1 0,1 0 0,1 0-1,0 0 1,14-13 0,-11 16-244,0-1 0,0 2-1,1 0 1,-1 0 0,1 1 0,1 0 0,23-5-1,4 2-916,47-3-1,-70 9 469,16-1-463,-14 2-921,0-1 1,0-1 0,32-9-1,-51 12 1725,1 0 0,-1 0 0,0 0 0,0 0 0,1 0 1,-1 0-1,0 0 0,1 0 0,-1-1 0,0 1 0,0 0 0,1 0 0,-1 0 0,0 0 0,0-1 0,1 0-490,0 1 490,-1 0 0,0-1 0,0 1 0,0 0 0,0 0 0,0-1 0,0 1 0,0 0 0,1-1 0,-1 1 1,0 0-1,0-1 0,0 1 0,0 0 0,0 0 0,0-1 0,-1 1 0,1-1 0,-9-10-1400,3 5 634,-20-28-2592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3:08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2912,'0'1'24,"0"-1"1,0 0 0,0 0-1,1 0 1,-1 0-1,0 0 1,0 0 0,0 0-1,0 0 1,0 0-1,0 0 1,0 0-1,1 0 1,-1 0 0,0 0-1,0 0 1,0 0-1,0 0 1,0 0-1,0 0 1,0 0 0,1 0-1,-1-1 1,0 1-1,0 0 1,0 0 0,0 0-1,0 0 1,0 0-1,0 0 1,0 0-1,0 0 1,0 0 0,0 0-1,1 0 1,-1-1-1,0 1 1,0 0-1,0 0 1,0 0 0,0 0-1,0 0 1,0 0-1,0 0 1,0 0 0,0-1-1,0 1 1,0 0-1,0 0 1,-3-10 3440,3 10-3417,0 0 0,13-9 3268,-10 7-2797,0 0 0,0 0 0,0 0 0,0 0 0,1 1 0,-1-1 0,0 1 0,1 0 0,-1 0 0,7 0-1,15-6 963,-12 3-1184,0 2 0,-1 0 0,1 0 0,19 0 0,-7 1-283,283-32 178,-278 32-126,-22 1-337,-1 0 0,1 0 0,11-3-1,-19 3 175,1 0 0,-1 0-1,1 0 1,-1 0 0,0 0-1,1 0 1,-1 0 0,1-1-1,-1 1 1,0 0 0,1 0-1,-1 0 1,0-1 0,1 1-1,-1 0 1,0 0 0,1-1-1,-1 1 1,0 0 0,1 0-1,-1-1 1,0 1 0,0 0-1,1-1 1,-1 1 0,0-1-1,0 1 1,0 0 0,0-1-1,0 1 1,1 0 0,-1-1-1,0 1 1,0-1 0,0 1-1,0-1 1,-1 0-106,1 1-1,0-1 1,-1 1 0,1-1 0,-1 1 0,1-1-1,-1 1 1,1 0 0,-1-1 0,1 1 0,-1 0-1,0-1 1,1 1 0,-1 0 0,0 0-1,1-1 1,-1 1 0,0 0 0,1 0 0,-1 0-1,0 0 1,1 0 0,-1 0 0,0 0 0,0 0-1,-26 4-4206,12 3 2698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2:13:08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 2976,'-15'3'9564,"17"-3"-10339,21-1 3911,44-8 0,-43 5-2072,47-3 0,176 25-358,-127-6-4847,-114-11 3677,-3-1-199,0 1-1,0-1 1,0 0 0,0 0-1,0-1 1,0 1 0,4-1 0,11-4-1753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5:3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1 246 1664,'1'1'6538,"18"0"-4876,30 0-1452,77-18 205,-20 3-403,-81 11-46,99-6 335,-111 8-265,11 2 13,-16 3-28,-6-2-8,-1-1 1,1 1-1,-1 0 0,0 0 0,0 0 0,0 0 0,0 0 0,0 0 0,0 0 0,-1 0 1,1 0-1,-1 0 0,1 0 0,-1 4 0,1 35 271,-2-25-226,-16 293-202,12-109 444,5-140-333,4 57 246,29 190 0,-30-283-151,-3-16-27,1 0-1,4 14 1,-3-14-16,-1 0 0,0 0-1,0 1 1,0 12 0,-1-11 53,0 0-1,3 17 1,1-11 3,-4-16-187,0 17 437,0 51 1216,0-73-1199,5-17-261,-4 18-75,0 1-1,0-1 0,0 1 0,0-1 0,-1-4 0,1-7 6,1 0 0,0 1 0,1-1-1,8-25 1,5-23 31,-5 1-62,83-369-328,-59 325 303,26-95 84,-52 162-8,28-145 216,-33 157-244,0 1-8,1-39 1,-5 60-13,1-1 1,0 1-1,0 0 0,0 0 0,2-6 1,-1 5 13,0 1 0,-1 0 0,0-1 1,0 1-1,0-7 0,7-36 222,-8 43-217,0 1-14,0 1-1,0-1 1,1 0 0,-1 1-1,1-1 1,-1 1 0,3-5 0,-3 5 26,1 1 0,-1-1 0,0 1 1,0-1-1,0 1 0,0-5 1,-1-6-3,1 13-44,4-1-351,-1 1 411,0 0 0,0 0 0,0 0 0,0 0 0,0 1-1,4 0 1,14 1 117,1-1 26,22 4 0,-2 0-284,49 7 103,42 5 68,68-9 529,-104-5-441,-30-2-249,38 0 181,44 3-60,81-7 273,-136-1-198,195 4 85,14 0 17,70 7-62,-202-4-1,-170-3-131,116-10 263,-18 1 11,-11 6-322,141-3 78,-163 6-212,169-3 266,-83 2 15,23-2 125,3-4-353,-82 0 491,-14-3-496,-71 10 156,-10 1-23,0-1 0,1 0 1,-1 0-1,1 0 0,-1 0 0,1 0 1,-1 0-1,0 0 0,1 0 0,-1 0 1,1-1-1,-1 1 0,2-1 0,6-4 112,-8 5-121,-1 0 0,0 0 0,0-1 0,1 1 0,-1 0 0,0 0 0,1 0 0,-1 0 0,0 0 0,1 0 0,-1 0 0,0-1 0,1 1 0,-1 0 0,1 0 0,-1 0-1,0 0 1,1 0 0,-1 1 0,0-1 0,1 0 0,-1 0 0,0 0 0,1 0 0,-1 0 0,0 0 0,1 1 0,-1-1 0,0 0 0,0 0 0,1 0 0,-1 1 0,2 0-82,2 6 5,-3-6 66,-1-1-1,1 0 1,-1 1 0,1-1-1,-1 1 1,0-1 0,1 1-1,-1-1 1,0 1 0,1-1-1,-1 1 1,0-1 0,0 1-1,0-1 1,1 1 0,-1 0-1,0 1-65,-1 0 0,1-1 0,0 1 0,-1 0 1,1-1-1,-1 1 0,0-1 0,0 1 0,1-1 0,-3 2 0,-3 8-1022,4-6 342,-1 0-1,1-1 1,-1 1 0,-4 4-1,-4 6-1054,-3 9 253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3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243 76 2912,'-1'1'6234,"-4"2"-5797,0 1-1,0 0 0,0-1 1,-10 5-1,-10 6 374,16-8-575,1-2 0,-1 1 0,0-1 0,0-1-1,-1 1 1,1-1 0,-17 2 0,-15 5 473,39-9-662,0 0 0,0 0 0,1-1 0,-1 1 0,0-1 0,0 0 0,0 0 0,0 1 0,0-1 0,0 0 0,0-1 0,0 1 0,0 0 0,0-1 0,0 1 0,0-1 0,0 1 0,-3-2 1,5 2-44,0 0 0,0-1 1,0 1-1,0 0 0,0 0 1,0 0-1,-1 0 0,1 0 1,0 0-1,0 0 1,0-1-1,0 1 0,-1 0 1,1 0-1,0 0 0,0 0 1,0 0-1,0 0 0,-1 0 1,1 0-1,0 0 1,0 0-1,0 0 0,-1 0 1,1 0-1,0 0 0,0 0 1,0 0-1,0 0 0,-1 0 1,1 1-1,0-1 1,0 0-1,-7 2-64,63-42 1106,15-9-948,23-15 19,-81 59-117,-12 5-1,-1 0-1,0 0 1,0 0-1,1 0 1,-1 0 0,0 0-1,1 0 1,-1 0 0,0 0-1,1 0 1,-1 1 0,0-1-1,0 0 1,1 0-1,-1 0 1,0 0 0,0 0-1,1 1 1,-1-1 0,0 0-1,0 0 1,1 0 0,-1 1-1,0-1 1,1 2 4,-1 0 1,1 0 0,-1 0-1,0-1 1,1 1-1,-1 0 1,0 0 0,0 0-1,-1 3 1,1 3 122,-1 7 74,-3 22-1,2-27-140,0 0 1,1 0-1,1-1 0,0 1 0,1 13 1,1-1-142,-1-3-1765,0-17 1168,-1 0 0,1 0 0,-1 1 0,1-1 0,0 0 0,0-1 0,2 4 0,8 7-2338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5:53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1728,'0'3'6293,"0"-1"-6202,1 0 0,0 0 0,0 0 0,0 0 0,0 0 0,0 0-1,2 2 1,5 12-34,2 42 237,-8-40-89,6 26 0,-4-25-165,-1-1 1,-1 1-1,0-1 0,-2 1 1,-2 24-1,1 8 171,-8 63-48,0 2-246,0 55 595,9-145-256,0-26-239,0 1-1,0-1 1,0 1-1,-1-1 1,1 1-1,0-1 1,0 1-1,-1-1 1,1 0-1,0 1 1,-1-1-1,1 1 1,-1-1 0,1 0-1,0 1 1,-2-1-1,1 2 424,8-2-350,-1-2-55,0 0 0,-1 0 0,1-1 0,-1 1 0,9-7 0,8-2 6,-1 3-39,1 0 1,1 2 0,-1 1-1,1 0 1,25-1 0,-12 3-3,0 2 0,0 1 0,66 9 0,20 4 144,-115-11-342,-5-2 12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5:53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4064,'0'0'66,"0"-1"0,1 1 0,-1 0 0,0-1 0,0 1 0,0-1 0,0 1 0,1 0 0,-1-1 0,0 1 0,0 0 0,1 0 0,-1-1 0,0 1 0,1 0 0,-1-1 0,0 1 0,1 0 0,-1 0 0,0 0 0,1-1 0,-1 1 0,0 0 0,1 0 0,-1 0 0,1 0 0,-1 0 0,0 0 0,1 0 0,0 0 0,18-1-136,-6 0 280,7-5 786,0 2-1,0 0 0,0 1 0,24 0 0,50-2 648,-44 5-1260,-10-1-436,0 1 0,0 3 0,52 9 0,-50-8-1393,-41-4 1331,-1 0 0,1 0 0,-1 0 0,1 1 0,-1-1 0,0 0 0,1 0 0,-1 1 0,1-1 0,-1 0 0,0 1 0,1-1 0,-1 0 0,1 1 0,-1-1 0,0 0 0,0 1 0,1-1 0,-1 1 0,0-1 0,0 1 0,1-1 0,-1 1 0,0 0 0,0 0-210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5:5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10 148 2304,'-9'-1'641,"8"-4"-178,1 0-383,1 4-52,-1-1 0,1 0 0,-1 1 0,1-1 0,0 0 0,0 1 0,0-1 0,0 1 0,1-2 0,-1 2 60,7-11 531,-5 7-240,1 0 1,-1 0-1,1 0 0,0 1 0,0-1 0,0 1 0,0 0 0,1 0 0,7-4 0,20-14 780,-24 16-1006,0 0 0,0 0 0,10-4 0,-16 9-100,1 0-1,1 0 0,-1 0 0,0 0 0,0 0 0,0 1 1,0-1-1,0 1 0,1 0 0,-1 0 0,0 0 0,0 0 0,6 1 1,95 28 1632,-68-21-1268,163 36 638,-125-24-1481,-33-8-2343,-27-8-953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5:55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51 3648,'-7'0'1048,"8"-4"-453,0 3-361,0 1-250,29-18 5193,-21 13-5092,0 1-1,1 1 1,0 0-1,18-4 1,-15 5-90,0 0 1,1 1-1,0 1 1,-1 0-1,1 1 1,-1 0-1,1 1 0,-1 0 1,0 1-1,0 1 1,0 0-1,0 1 1,12 6-1,-22-9 8,-1-1 1,0 0-1,1 1 1,-1-1-1,0 1 1,0 0-1,0-1 1,-1 1-1,1 0 1,0 0-1,-1 0 1,1 1-1,-1-1 1,1 0-1,-1 1 0,0-1 1,0 0-1,0 1 1,0-1-1,-1 1 1,1 0-1,-1-1 1,0 1-1,1-1 1,-1 1-1,0 0 1,-1-1-1,1 1 1,0 0-1,-1-1 0,1 1 1,-1-1-1,0 1 1,0-1-1,0 1 1,0-1-1,0 0 1,-1 1-1,-2 2 1,-13 18 218,-20 20 0,30-35-221,-2 0 1,1-1-1,0 0 1,-1-1-1,-17 10 1,20-11 157,-1-2 55,6-3 101,2 0-128,13-1 317,0 0 1,19-5-1,-18 3-265,-1 1-1,23-2 1,-1 4 9,-20-1-254,0 1 0,0 0 0,0 1 0,28 6 1,-17-3-213,-22-3-572,0-1-1,1 1 0,-1 0 1,8 3-1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1728,'19'-11'3386,"-12"6"-2547,-1 1 0,1 0-1,8-4 1,1-1 113,-14 8-902,0 0 1,0-1 0,0 1-1,0 0 1,0 0 0,0 0 0,0 1-1,0-1 1,0 0 0,0 1-1,1-1 1,3 1 0,148-9 1495,-71 13-1235,88 16-1,-98-11-264,-67-7-69,1-1 0,-1 1 0,0 0 0,7 4 0,3 0-1019,-16-6 941,1 1 0,-1-1 0,0 0 1,0 0-1,0 1 0,1-1 0,-1 0 0,0 1 1,0-1-1,0 0 0,0 1 0,0-1 1,0 0-1,0 1 0,0-1 0,0 0 0,0 1 1,0-1-1,0 1 0,0-1 0,0 0 0,0 1 1,0 0-1,0 7-1448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65 5056,'1'2'184,"-1"0"0,1 0 0,0 0 0,-1 0 0,0 0 1,1 0-1,-1 1 0,0-1 0,0 0 0,0 0 0,0 0 0,-1 0 0,1 1 1,-1 1-1,-10 48-923,6-28 982,-44 229 531,35-171-662,14-79-58,0 0-1,0 0 1,1 0 0,-1 0 0,0 0 0,1 0 0,0 0 0,0 0-1,0 0 1,2 5 0,-2-7 15,-1-1-47,0 0 1,1 0-1,-1 0 1,0 0-1,1 0 1,-1 1-1,0-1 0,1 0 1,-1 0-1,0 0 1,1 0-1,-1 0 1,0-1-1,1 1 0,-1 0 1,0 0-1,1 0 1,-1 0-1,0 0 1,1 0-1,-1 0 0,0-1 1,1 1-1,-1 0 1,0 0-1,0 0 0,1-1 1,0 1 42,5-4 51,-1 0-1,1 0 0,-1-1 0,1 1 1,-1-1-1,-1 0 0,1-1 0,4-6 0,30-53-190,-29 48 31,53-109 137,-39 72 122,46-71-1,-54 100-202,-8 12-68,1 0 0,0 0-1,13-13 1,-14 17 32,-8 8 13,0 1 0,1-1 1,0 0-1,-1 0 0,1 1 0,-1-1 0,1 0 1,0 1-1,-1-1 0,1 0 0,0 1 0,0-1 1,-1 1-1,1 0 0,0-1 0,0 1 0,0-1 1,0 1-1,1 0 0,-2 0 2,0 1 0,1-1 0,-1 1-1,0 0 1,0-1 0,1 1 0,-1 0 0,0-1 0,0 1 0,0 0 0,0-1-1,0 1 1,0 0 0,0-1 0,0 1 0,0 0 0,-1 1-7,0 23 27,-2-1-1,-7 35 1,1-14-133,0 5 36,3-16 177,0 1-1,0 42 1,6-76-71,0 1 1,0-1-1,-1 0 0,1 0 0,0 0 0,1 0 0,-1 0 0,0 0 0,0 0 1,0 0-1,1 0 0,-1 0 0,0 0 0,1 0 0,-1 0 0,1 0 0,-1 0 1,1-1-1,-1 1 0,1 0 0,0 0 0,-1 0 0,1-1 0,0 1 0,0 0 0,0-1 1,0 1-1,1 0 0,-1-1 3,0 0 1,1 0-1,-1 0 1,1 0-1,-1-1 0,1 1 1,-1-1-1,0 1 1,1-1-1,-1 1 0,0-1 1,1 1-1,-1-1 1,0 0-1,0 0 0,0 0 1,0 0-1,0 0 1,0 0-1,0 0 1,2-2-1,11-15-84,-1 0 0,-1-1 0,19-38-1,-7 13-24,-18 33 131,17-30-177,39-52 1,-47 71 90,-11 16 40,-1 0 0,1 0 0,1 1 0,-1 0 0,1 0 0,10-9 0,-14 14-2,-1-1 0,0 1 1,1 0-1,-1-1 0,0 1 1,1 0-1,-1 0 1,0-1-1,1 1 0,-1 0 1,1 0-1,-1 0 0,0-1 1,1 1-1,-1 0 1,1 0-1,-1 0 0,1 0 1,-1 0-1,1 0 0,-1 0 1,0 0-1,1 0 0,-1 0 1,1 0-1,-1 0 1,1 1-1,-1-1 0,0 0 1,1 0-1,-1 0 0,1 0 1,-1 1-1,0-1 0,1 0 1,-1 1-1,0-1 1,1 0-1,-1 0 0,0 1 1,1-1-1,-1 1 0,0-1 1,0 0-1,0 1 0,1-1 1,-1 1-1,0-1 1,0 0-1,0 1 0,0-1 1,0 1-1,1 0 0,-1 4 58,1 0 1,-1 0-1,0 0 0,0 6 0,-1-2 68,0 15 50,-2 0 1,-10 46 0,-1 1 131,9-30-100,-10 50 38,0-9-86,0 2-3295,14-75 429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4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 3136,'0'1'30,"-1"-1"0,1 0 0,-1 0 0,1 0 1,0 1-1,-1-1 0,1 0 0,0 0 0,-1 1 0,1-1 0,0 0 0,-1 1 0,1-1 1,0 0-1,0 1 0,-1-1 0,1 0 0,0 1 0,0-1 0,0 1 0,-1-1 1,1 1-1,0-1 0,0 0 0,0 1 0,0-1 0,0 1 0,0-1 0,0 1 1,0-1-1,0 1 0,0-1 0,0 0 0,0 1 0,0-1 0,1 1 0,-1-1 1,0 1-1,0-1 0,0 0 0,1 1 0,-1-1 0,0 1 0,0-1 0,1 0 1,-1 1-1,0-1 0,1 0 0,-1 0 0,0 1 0,1-1 0,-1 0 0,1 1 1,-6 11 177,3-5 473,0-1 0,-1 0 1,-4 7-1,4-8-428,0 0-1,1 0 0,-1 0 1,2 0-1,-3 7 0,3-9-208,1 0-1,-1 0 1,1 0-1,0 0 0,0 0 1,0 0-1,1 0 1,-1 0-1,1 4 0,0-7-30,-1 1 1,0 0-1,0 0 0,1 0 0,-1 0 0,1-1 0,-1 1 0,1 0 1,-1-1-1,1 1 0,-1 0 0,1-1 0,0 1 0,-1 0 0,1-1 0,0 1 1,-1-1-1,1 1 0,0-1 0,0 0 0,0 1 0,-1-1 0,1 0 0,0 1 1,0-1-1,0 0 0,0 0 0,0 0 0,-1 0 0,1 0 0,0 0 1,0 0-1,0 0 0,0 0 0,1-1 0,15-3 318,-1 0 1,0-1-1,0-1 1,19-10-1,56-36 716,-90 51-1013,1 0 1,-1 0-1,0 0 0,1 0 1,-1 0-1,0 0 0,0 0 1,0 0-1,0 0 0,0 0 1,0-1-1,0 1 0,0 0 1,0-1-1,-1 1 0,1-1 1,0 1-1,-1-1 0,1 1 1,-1-1-1,0 1 0,1-3 1,-2 2-19,1 1 1,0 0-1,-1-1 0,1 1 1,-1 0-1,0-1 1,1 1-1,-1 0 0,0 0 1,0 0-1,0-1 1,0 1-1,0 0 0,0 0 1,0 0-1,0 0 1,0 1-1,-1-1 0,1 0 1,0 0-1,0 1 1,-1-1-1,1 1 0,-3-1 1,-3-1-86,0 0-1,0 1 1,0 0 0,0 1-1,0 0 1,0 0 0,0 0-1,0 1 1,1 0 0,-1 0-1,0 1 1,0 0 0,0 0-1,1 0 1,-1 1 0,1 0-1,-7 5 1,-21 16-4822,34-24 4799,0 0 0,-1 0-1,1 0 1,0 0-1,-1 0 1,1 0 0,0 0-1,0 0 1,-1 0-1,1 0 1,0 0 0,-1 0-1,1 0 1,0 0-1,0 0 1,-1-1 0,1 1-1,0 0 1,0 0-1,-1 0 1,1 0 0,0-1-1,0 1 1,0 0-1,-1 0 1,1-1 0,0 1-1,0 0 1,0 0-1,0-1 1,-1 1 0,1 0-1,0-1 1,0 1-1,0 0 1,0 0 0,0-1-1,0 1 1,0 0-1,0-1 1,0 1 0,0-1-1,4-10-2088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4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28 4992,'-1'0'74,"1"-1"-1,0 1 1,0 0 0,0 0 0,0 0-1,-1-1 1,1 1 0,0 0 0,0 0-1,0 0 1,0-1 0,0 1 0,0 0 0,0 0-1,0 0 1,-1-1 0,1 1 0,0 0-1,0 0 1,0-1 0,0 1 0,0 0-1,0 0 1,0-1 0,1 1 0,-1 0-1,0 0 1,0 0 0,0-1 0,0 1 0,0 0-1,0 0 1,0 0 0,0-1 0,1 1-1,-1 0 1,0 0 0,11-7 983,18-3-438,-27 10-442,3-1-142,1 0 1,0 0-1,0 1 1,-1 0 0,1 1-1,0-1 1,0 1-1,-1 0 1,1 0-1,-1 1 1,1-1 0,-1 1-1,1 0 1,-1 1-1,8 4 1,-7-3-57,1 0-1,-2 0 1,1 1 0,0-1 0,-1 1 0,0 0-1,0 1 1,-1-1 0,1 1 0,-1 0-1,0 0 1,3 7 0,-6-8 30,0 0 0,0-1 0,0 1 0,0 0-1,-1 0 1,1-1 0,-1 1 0,-1 0 0,1 0 0,-1-1 0,1 1-1,-1 0 1,-1-1 0,1 1 0,-4 7 0,2-5 100,0 0 0,-1 0 1,0-1-1,0 1 0,0-1 1,-1 0-1,0 0 0,-11 10 0,-2 4 2003,37-20-1157,0 1-816,21 3-1,-22-1-346,-15-3 102,-1 1 0,1 0 0,0 0 0,-1 0 0,1 0 0,0 1-1,-1-1 1,1 0 0,-1 1 0,3 2 0,22 23-4188,-18-15 3041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5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187 195 4320,'-5'-100'2416,"5"93"-1961,0 1 0,-1 0 1,0 0-1,0-1 0,-1 1 0,1 0 1,-1 0-1,-1 0 0,1 0 0,-7-10 1,9 15-430,-1 0 0,0 0 0,1 0 0,-1 0 0,0 0 1,0 0-1,0 0 0,0 0 0,0 0 0,0 1 0,0-1 1,0 0-1,0 0 0,0 1 0,0-1 0,-1 1 0,1-1 1,0 1-1,0-1 0,-1 1 0,1 0 0,0 0 0,0 0 0,-1 0 1,1 0-1,0 0 0,-1 0 0,1 0 0,0 0 0,0 0 1,-1 1-1,1-1 0,0 0 0,0 1 0,0-1 0,-1 1 1,1 0-1,0-1 0,0 1 0,0 0 0,0 0 0,0 0 1,-1 1-1,-3 2-22,1 1 1,0 0 0,0 1-1,0-1 1,0 1 0,-5 10 0,-2 9 44,0 1 1,2 0 0,1 0 0,1 1-1,-5 36 1,-5 50 377,16-109-378,1 0 0,-1 0-1,1-1 1,1 1 0,-1 0 0,0 0 0,1-1-1,0 1 1,0 0 0,0-1 0,0 1 0,0-1 0,1 1-1,0-1 1,0 0 0,0 1 0,0-1 0,0 0-1,0 0 1,1 0 0,0-1 0,-1 1 0,1-1-1,4 3 1,0-1 130,0 0 0,1 0 0,-1-1-1,1 0 1,0 0 0,0-1 0,0 0-1,0 0 1,15 1 0,-20-3-234,8 1-179,1 0 0,-1 0 0,1-1 1,0-1-1,-1 0 0,1 0 0,14-5 1,-13 3-772,-9 2 208,1-1 0,0 1 0,-1-1 1,8-4-1,-10 5 380,0 0 0,0-1 0,0 1 0,-1-1 0,1 0 0,-1 0 0,1 1 0,-1-1 0,0 0 0,1 0 0,-1 0 0,0 0 0,1-4 0,7-20-1892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59 4896,'-1'-2'229,"0"0"-1,0 0 1,0 0 0,1 0 0,-1 0 0,1 0-1,-1 0 1,1 0 0,0-1 0,0 1 0,0 0-1,0 0 1,0 0 0,1 0 0,-1 0 0,1 0-1,-1 0 1,1 0 0,1-3 0,1-4 1262,-1 4-1188,7 7-465,-9-2 161,17 9 102,19 12-1,-31-18-72,-1 0-1,1 1 1,-1-1-1,0 1 1,0 0-1,0 0 1,-1 1-1,6 8 1,-8-10-28,0-1 1,0 0 0,0 1-1,0-1 1,-1 0 0,1 1 0,-1-1-1,1 1 1,-1-1 0,0 1-1,0-1 1,0 1 0,-1-1-1,0 4 1,0-1 4,0 0 0,-1-1 0,0 1 0,0-1 0,0 0 0,-6 9 0,-2 0 36,-1-1 1,0 0-1,-17 14 1,25-24-29,-9 9 296,8-9-240,1 0 0,0 1-1,1-1 1,-1 1 0,0 0-1,1 0 1,-1 0 0,-2 5 0,4-7 272,15-1 304,13-1-1434,-1-1 0,36-8-1,-46 6-986,1 0-336,-7-3-1866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03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9 1056,'0'-9'6944,"0"18"-5910,-41 211 2108,37-203-2956,2 0 1,0 1 0,1 29-1,1-16 92,-1 1 0,-1-1-1,-7 31 1,1-2 307,3-30-19,-9 36-1,14-64-492,0-1 0,0 0 0,-1 1 1,1-1-1,-1 0 0,1 1 0,-1-1 0,0 0 0,1 0 0,-1 0 1,0 0-1,0 0 0,-1 2 0,2-3-50,0 0-1,-1 0 0,1 0 1,0 0-1,0 0 1,0 0-1,0 0 0,0 0 1,-1 0-1,1 0 1,0 0-1,0 0 0,0 0 1,0 0-1,-1 0 1,1 0-1,0 0 0,0 0 1,0 0-1,0 0 1,0 0-1,-1 0 0,1 0 1,0 0-1,0 0 1,0-1-1,0 1 0,0 0 1,0 0-1,-1 0 1,1 0-1,0 0 0,0 0 1,0-1-1,-4-11 276,2-1-196,1-1 0,0 1 0,1-1 0,1 0 0,0 1-1,4-20 1,25-76 34,-27 101-153,4-12-602,2-1 0,14-24 0,-22 43 423,12-15-886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6:06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19 832,'-17'-9'7269,"17"8"-7081,1 1 1,-1 0-1,1-1 1,-1 1-1,1 0 0,-1 0 1,1-1-1,-1 1 1,1 0-1,-1 0 0,1 0 1,-1 0-1,1 0 1,-1 0-1,1 0 0,0 0 1,-1 0-1,1 0 1,-1 0-1,1 0 0,1 0-533,325-5 2473,-279 5-2118,-11-1-70,-1 1 0,1 2 0,49 9 0,-84-10 76,-1-1 0,1 0-1,0 1 1,-1-1 0,1 1-1,-1 0 1,1-1 0,-1 1 0,1 0-1,-1 0 1,0 0 0,1 0-1,-1 0 1,0 0 0,0 0-1,0 1 1,0-1 0,0 0 0,0 1-1,0-1 1,0 0 0,0 1-1,-1-1 1,1 1 0,-1-1-1,1 1 1,-1 0 0,1-1 0,-1 1-1,0 2 1,0 3 31,0 0 0,-1 1 0,0-1 0,-1 0 0,-2 11 0,-1 0-218,4-13 179,0 4-1048,-1 0 0,0 0 1,-1-1-1,0 1 0,0 0 1,-1-1-1,-5 10 0,-5-4-2298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21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1568,'3'-9'5738,"-1"9"-5487,42 4 96,-19-3 169,26 4 1,-25-1-2,27-1 1,-4-3-153,153 4 68,-169-1-370,25 2 220,-44-5-161,-6 1-44,0-1 0,1-1 0,-1 1 0,0-1 0,10-3 0,-13 3-208,-1 0 0,1 0 1,0 1-1,0-1 1,6 1-1,-7 0-801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22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33 1248,'-1'0'10,"1"0"0,0 0 0,0 0 1,0 0-1,0 0 0,0 0 0,0 0 0,-1 0 0,1 0 0,0 0 0,0 0 1,0 0-1,0 0 0,0 0 0,0 0 0,-1 0 0,1 0 0,0-1 1,0 1-1,0 0 0,0 0 0,0 0 0,0 0 0,0 0 0,0 0 1,-1 0-1,1 0 0,0 0 0,0 0 0,0-1 0,0 1 0,0 0 1,0 0-1,0 0 0,0 0 0,0 0 0,0 0 0,0 0 0,0-1 1,0 1-1,0 0 0,0 0 0,0 0 0,0 0 0,0-1 0,4-6 567,21-14 7889,-21 21-8380,1 1-1,0 0 1,0 0-1,5 2 1,14 2 158,19 2 106,131 19 969,-152-23-1334,24 2-39,-13-4 66,4 1-3005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24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0 673 3136,'28'-3'4912,"27"-9"-3503,-9 2-776,-29 6-558,1-1 1,-1-1-1,-1 0 0,1-1 0,-1-1 0,0-1 0,-1 0 0,0-1 0,0 0 0,-1-1 0,0-1 0,13-15 0,96-107 379,-123 148-614,-8 50 175,-7 47 92,-17 137-430,24-171 268,0 65 82,6-92-49,2 1 131,10 68 0,-3-33 14,-6-81-100,-1-1 0,1 0-1,-1 1 1,1-1 0,0 0-1,1 0 1,2 7 0,5 20 302,-9-31-303,0 0 1,0 0-1,0 0 0,1 0 1,-1 0-1,0 0 1,0 0-1,1 0 0,-1 0 1,0 0-1,0 0 0,0 0 1,1 0-1,-1 0 1,0 0-1,0 0 0,0 0 1,1-1-1,-1 1 0,0 0 1,0 0-1,0 0 1,0 0-1,1 0 0,-1-1 1,0 1-1,0 0 0,0 0 1,0 0-1,0 0 1,1-1-1,-1 1 0,0 0 40,4-6 34,0-1 1,0 1-1,-1 0 0,1-1 0,-2 0 1,1 0-1,-1 0 0,0 0 0,2-12 1,0 1-47,29-144-241,7-31-66,82-328-248,-108 456 488,-4 20-95,2 1 0,35-86 0,-7 33 544,-37 89-436,0 2-78,0-1 0,-1-1 0,1 1 0,-1 0 0,1-11 0,-3 18 70,0 0 0,0-1 0,0 1 1,0 0-1,0 0 0,0 0 0,0-1 1,0 1-1,0 0 0,0 0 0,0 0 1,0 0-1,0-1 0,0 1 0,0 0 1,1 0-1,-1 0 0,0-1 0,0 1 1,0 0-1,0 0 0,0 0 0,0 0 1,1 0-1,-1 0 0,0-1 0,0 1 1,0 0-1,0 0 0,1 0 0,-1 0 1,0 0-1,0 0 0,0 0 0,1 0 1,-1 0-1,0 0 0,0 0 0,0 0 1,1 0-1,-1 0 0,0 0 0,0 0 1,0 0-1,1 0 0,-1 0 0,0 0 0,0 0 1,0 0-1,0 0 0,1 0 0,-1 0 1,0 1-1,11 4-311,-10-4 406,53 20 29,-41-15-95,-1-1 0,2-1 0,-1 0 0,25 4 0,28 5 187,-35-6-157,38 3 1,42-1 147,199 43-1,-253-37-59,1-3 1,70 6-1,198-8 641,-189-7-678,295-12 504,-89 0-372,-93 0-39,-1 0 56,-155 10-170,51 0 43,500-8 883,-416 0-794,69 1 115,-207 8-290,146 8 65,-156-7-220,24 2-1432,-96-4 968,-6-1-388,-27 3-5293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25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 1312,'7'-11'531,"-6"10"-528,-1-1 1,1 0-1,0 1 0,0-1 1,1 0-1,-1 1 1,0 0-1,0-1 1,3-1-1,32-21 6180,-36 25-6029,3 11 2192,-2 24-2921,-2-26 1342,-13 283 95,1-75-76,4-139-667,5-52-96,-1 37 0,1-10 249,-1-56-1973,4-1 1082,0 0 1,0 1 0,0-1 0,0 0-1,1 0 1,-1 0 0,1 1-1,0-1 1,-1-4 0,0-11-1199,-4-16-167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25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6 105 4064,'-5'0'3914,"13"0"-2458,20-10-49,-4 0-323,39-4-83,2 2 0,97-4 0,-74 9-639,21-4-81,233-13-103,-325 24-934,1 1 0,0 0 0,18 5 0,-33-6 59,-3 0 622,0 0 0,1 0 0,-1 0 0,0 0 0,0 0 0,0 0 0,1 0 0,-1 0 0,0 0 0,0 0 0,0 0 0,1 0 0,-1 0 0,0 0 0,0 0 0,0 1 0,1-1 0,-1 0 0,0 0 0,0 0 0,2 3-1050,-2-3 1050,0 0 0,0 0 0,0 0 0,0 1 0,0-1 0,0 0 0,0 0 0,0 0 0,0 1 0,0-1 0,0 0 0,0 0 0,0 0 0,0 1 0,0-1 0,-1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26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 3968,'0'0'29,"0"0"1,0 0-1,0 0 1,0 0-1,0 0 1,0-1-1,0 1 0,0 0 1,0 0-1,0 0 1,0 0-1,-1 0 1,1 0-1,0 0 1,0 0-1,0 0 1,0 0-1,0-1 89,0 1-89,0 0 1,0 0-1,0 0 1,0 0-1,0 0 0,0 0 1,-1 0-1,1 0 1,0 0-1,0 0 1,0 0-1,0 0 1,0 0-1,0 0 1,0 0-1,0 0 0,0 0 1,-1 0-1,1 0 1,0 0-1,0 0 1,0 0-1,0 0 1,0 0-1,0 0 0,0 0 1,0 0-1,0 0 1,0 0-1,-1 0 1,1 0-1,0 0 89,0 0-89,0 0 1,0 1-1,0-1 1,0 0-1,0 0 1,0 0-1,0 0 1,0 0-1,1 9 1491,1 11-235,-5-11-1167,0-1 0,0 0 0,-1 0 0,0 0 0,-1 0 0,1 0 0,-2-1 0,-7 9 0,-55 53 486,41-44-360,7-6-125,2 0 0,1 0 0,0 2 0,1 0 0,-23 43 0,24-34 4,2 1-1,1 0 0,-11 46 1,18-55-82,1 0 0,1 1 1,1-1-1,1 1 0,0 0 1,4 23-1,-1-36 36,0-1 1,1 1-1,-1-1 1,2 1-1,0-1 1,0 0-1,0 0 1,1-1-1,1 1 1,-1-1-1,1 0 1,1-1-1,-1 1 1,1-1-1,1-1 1,11 10-1,5 1-105,1-2-1,0 0 0,1-2 0,37 14 0,-27-15-3501,-17-7-982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1824,'5'5'4917,"3"7"-3840,-2 11-582,-4-19-454,0 0 0,-1 1 1,0-1-1,0 1 1,0 0-1,0 7 0,-1 94 261,3 182 756,-3-243-772,-1-32-268,1 0 0,1 0 0,4 25 0,-3-23-65,1 1 136,-2-14 2,16-2 314,40-1-177,95 5 590,-94 1-1208,-56-5 92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1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4576,'4'-3'3758,"-4"3"-3673,13-2 1223,20 2-1383,-27 0 471,48-1 585,82-13 0,-87 9-2225,69 1 1,-104 4-14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1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62 1888,'-12'5'3922,"16"-6"-2852,16-2 226,-3 2-678,50-9 1115,83 1 0,4-1-1177,-18-1-711,-111 10-336,15 0-1896,-37 0 1682,0 1 0,0-1 0,-1 0 0,1 1 0,0-1 0,2-2 0,1-1-1514,-2-4 550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1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1113 1568,'33'-3'7995,"-29"2"-7847,0 0 0,1-1 0,-1 1 1,0-1-1,0 0 0,0 0 0,0-1 0,-1 1 0,1-1 0,-1 0 1,1 0-1,-1 0 0,6-7 0,5-6-2,-6 8-85,-1-1 1,0 0-1,0 0 1,8-15-1,-4 2 76,-1-1-1,-1 1 0,-1-1 0,0-1 1,-2 0-1,-1 1 0,-1-2 1,1-47-1,-18 108-1112,3-11 1001,5-13 30,0-1 1,2 1-1,-1 0 0,1 0 1,-1 15-1,2-9-83,1-1 55,0-1 0,1 0 0,2 17 0,-1-28 12,0 0 1,0 0-1,0 0 0,1 0 0,0 0 1,0 0-1,0 0 0,1 0 0,-1-1 1,1 1-1,0-1 0,1 0 0,4 5 1,-6-7 19,0-1 0,0 1 0,0-1 0,1 1 0,-1-1 0,0 0 0,1 0 0,-1 0 0,1 0 0,-1-1 0,1 1 0,3 0 0,32 1 250,-32-2-260,-2-1 62,1 0 0,0 0 0,0 0 0,6-2 0,4-1 11,10-4-51,-2-1 0,1 0 1,33-20-1,-43 22-41,54-39 13,-34 26-214,32-23 0,-65 42 157,0 0 1,0 0-1,0 1 0,0-1 0,0 0 0,0 1 0,0-1 0,0 1 1,0-1-1,1 1 0,1-1 0,-2 1 10,-1 0 0,1 1 0,-1-1 1,1 0-1,0 0 0,-1 0 0,1 1 0,-1-1 0,0 0 0,1 1 0,-1-1 1,1 0-1,-1 1 0,1-1 0,-1 1 0,0-1 0,1 0 0,-1 1 1,0-1-1,1 1 0,-1-1 0,0 1 0,0-1 0,1 1 0,-1 1 1,2 3 51,-1 0 1,1 0 0,-1 0-1,0 0 1,-1 1 0,1-1 0,-1 0-1,0 1 1,-2 9 0,-1 5 29,-8 25 1,1-8 66,10-35-141,-1-1 25,1 0 0,0 0 1,-1 1-1,1-1 1,0 0-1,0 0 1,0 1-1,0-1 1,0 0-1,0 0 1,1 3 458,5-8 488,1-1-854,-1 1 0,0-1 0,0 0 0,0 0 0,7-10 0,-2 3-166,42-51-261,-31 34 135,2-5-14,-21 27 88,1 1 0,1-1 1,-1 1-1,1 0 1,0 0-1,1 1 0,11-10 1,-17 15 87,1 0 1,-1 0-1,0-1 0,1 1 1,-1 0-1,1 0 0,-1 0 1,1 0-1,-1 0 0,1 0 1,-1 0-1,1 1 0,-1-1 1,1 0-1,-1 0 1,1 0-1,-1 0 0,1 1 1,-1-1-1,0 0 0,1 0 1,-1 1-1,1-1 0,-1 0 1,0 1-1,1-1 0,-1 0 1,0 1-1,0-1 0,1 0 1,-1 1-1,0-1 1,0 1-1,1-1 0,-1 1 1,0-1-1,0 1 0,0-1 1,0 0-1,0 1 0,0 0 1,6 21 77,0 45-145,-6-60 87,0 0 0,0 1 0,1-1 0,1 0 0,-1 0 0,1 0 0,0 0 0,1-1 0,5 12 0,-7-15 13,1 0 1,0 0-1,0-1 0,0 1 0,0-1 0,0 0 1,1 1-1,-1-1 0,1 0 0,-1 0 1,1-1-1,0 1 0,0 0 0,0-1 1,0 0-1,0 0 0,0 0 0,0 0 1,0 0-1,0 0 0,1-1 0,-1 0 1,4 1-1,6-3 105,-1 1 1,0-1 0,0-1-1,0 0 1,0-1 0,0-1-1,-1 1 1,1-2 0,18-11-1,-19 10-83,0-1 0,-1 1 0,1-2-1,13-14 1,-10 9 2,7-9-48,-2 0-1,19-28 1,-8 8-232,-20 30 139,-4 5 47,0-1-1,0 1 0,1 1 0,14-12 1,-20 18 26,0 1 1,0-1-1,0 1 1,0-1-1,0 1 1,0 0-1,0 0 1,0-1-1,0 1 1,1 0-1,-1 0 1,0 0-1,0 0 1,0 0-1,0 1 1,0-1-1,0 0 1,1 1-1,-1-1 0,0 0 1,0 1-1,0-1 1,0 1-1,0-1 1,0 1-1,0 0 1,-1-1-1,3 3 1,2 1-35,-1 1 1,1 0 0,5 7-1,-4-4 60,2 3 14,1 1 0,0-2 0,0 0 0,1 0 1,0 0-1,14 9 0,-23-19 4,-1 1-1,1-1 1,-1 0 0,1 0 0,-1 1-1,1-1 1,-1 0 0,1 0 0,-1 0-1,1 0 1,0 0 0,-1 0 0,1 0-1,-1 0 1,1 0 0,-1 0 0,1 0-1,-1 0 1,1 0 0,-1-1 0,1 1-1,-1 0 1,1 0 0,-1 0 0,1-1-1,-1 1 1,1 0 0,-1-1 0,0 1-1,1 0 1,-1-1 0,1 1 0,-1-1-1,1 0 7,0 0 0,0-1 1,0 1-1,-1 0 0,1-1 0,0 1 0,-1 0 0,1-1 0,0-1 0,0-4 17,-1 0 1,1 0-1,-1 0 1,-1 0-1,1 0 1,-1 0 0,-2-7-1,3 12-63,-1 0-1,1 1 1,-1-1-1,1 0 1,-1 0-1,0 1 1,0-1-1,0 0 1,0 1 0,0-1-1,0 1 1,0 0-1,0-1 1,-1 1-1,1 0 1,0-1-1,-1 1 1,1 0 0,-1 0-1,0 0 1,1 0-1,-1 1 1,0-1-1,1 0 1,-1 1-1,0-1 1,0 1-1,0-1 1,1 1 0,-3 0-1,2 0 5,1 0 0,0 1-1,-1-1 1,1 0 0,0 1 0,-1-1 0,1 1-1,0-1 1,-1 1 0,1 0 0,0 0 0,0-1-1,0 1 1,0 0 0,0 0 0,-2 2 0,-15 21-166,11-12 101,-2 0-14,1 1-1,0 1 0,1-1 1,1 1-1,-9 28 0,8-20 99,-3 26-1,8-40 0,1 1 0,0-1 0,1 1 0,0-1 0,1 1 0,1 12 0,0-17 22,-1 1-1,1-1 1,-1 0-1,1 0 0,1 0 1,3 5-1,-5-7-3,0 0-1,0 0 1,1 0-1,-1-1 0,1 1 1,-1-1-1,1 1 1,0-1-1,0 1 1,0-1-1,0 0 0,0 0 1,0 0-1,3 1 1,1-1 67,1 0 0,-1-1 1,1 0-1,0 0 0,-1 0 1,1-1-1,0 0 0,8-2 0,2-3-46,28-12 0,-5 1-104,9-2 115,-1-2 0,-1-3-1,-2-1 1,0-2 0,53-43 0,-82 56-55,-1-1 0,14-18-1,-21 24-91,17-14-124,-25 23 200,1 1 0,-1-1 0,0 0 0,1 1 0,-1-1 0,1 1-1,-1-1 1,0 0 0,1 1 0,-1-1 0,0 1 0,0-1 0,1 1-1,-1-1 1,0 1 0,0-1 0,0 1 0,1 0 0,-1-1 0,0 1-1,0-1 1,0 2 0,-5 77-162,4-64 174,0 0 1,-7 27-1,7-37 6,1-1 0,-1 1 1,1 0-1,0-1 1,0 1-1,1 0 0,0 4 1,2 17-30,-3-25 36,0 0-1,0 0 0,0 1 0,0-1 0,0 0 0,0 0 0,0 0 0,1 1 0,-1-1 0,0 0 0,1 0 1,-1 0-1,1 0 0,-1 0 0,1 0 0,-1 0 0,1 0 0,0 0 0,0 0 0,-1 0 0,1 0 0,2 1 1,-2-1 16,1-1 1,-1 1 0,0-1 0,1 0 0,-1 1 0,0-1 0,1 0-1,-1 0 1,1 0 0,-1 0 0,1 0 0,-1-1 0,0 1 0,1 0-1,-1-1 1,2 0 0,6-2 57,-1-1 0,0 0 0,0-1 0,13-9 0,-4-1-104,0-1 1,-1 0-1,16-21 0,-18 19-10,1 1 0,1 1-1,23-19 1,0 7 46,1 2 0,1 2 0,1 1 0,66-25 0,-64 32-150,-43 17 173,-3 2-52,-10 11-102,-17 16-29,-19 17 213,13-14-71,-51 62 1,83-90-36,-1-1 0,1 1-1,1 0 1,-1 0 0,-3 10 0,6-13 41,-1-1-1,1 1 1,-1-1 0,1 1-1,0-1 1,-1 1 0,1-1-1,0 1 1,0-1-1,0 1 1,0 0 0,1-1-1,-1 1 1,0-1 0,1 1-1,-1-1 1,1 1 0,-1-1-1,1 0 1,0 1 0,-1-1-1,1 0 1,0 1 0,0-1-1,2 2 1,-2-2 1,0 0 0,0 0 0,1 0 0,-1-1-1,0 1 1,1 0 0,-1-1 0,1 1 0,-1-1 0,0 1 0,1-1 0,-1 0-1,1 0 1,-1 0 0,1 0 0,1 0 0,24-7 252,-16 3-205,-3 1-34,0 0 1,0-1-1,0-1 1,0 1-1,-1-1 1,0 0-1,0-1 1,0 0 0,9-10-1,-2-1 26,-1 1 0,20-33 0,-12 12 51,-3-1 0,16-41 0,21-84 44,-41 119-168,-5 12-97,-2-1 0,0 0-1,-3 0 1,0 0 0,-2-36-1,-2 66 46,0 0 0,-1 1 0,1-1 0,0 0 0,-1 0 0,-1-5 0,-8 24-410,-18 47 116,-18 46-5,39-91 350,1 2 0,1-1 0,-4 38-1,6-2 82,2 1 0,8 73-1,-4-106-20,0-1 0,12 40 0,-12-52 21,1 0 0,0 0 1,1 0-1,0 0 1,0-1-1,1 1 1,13 14-1,-18-23-29,1 1 0,0-1 0,0 0 1,-1 1-1,1-1 0,0 0 0,0 0 0,0 0 0,0-1 0,0 1 1,1-1-1,-1 1 0,0-1 0,0 1 0,0-1 0,0 0 0,1 0 0,-1 0 1,0 0-1,0-1 0,0 1 0,1-1 0,-1 1 0,0-1 0,0 0 0,0 1 1,3-3-1,2 0 8,-1-1 0,1 0 0,-1 0 0,0 0 0,0-1 0,0 0 0,6-7 0,-1-1 30,0-1 0,-1 0-1,-1-1 1,0 0 0,8-20 0,29-86 131,-25 59-82,-20 58-123,4-6-41,-1-1 0,-1 1 0,0-1 0,-1 0 1,2-20-1,-4 30 41,1 0 1,-1 0 0,0 1-1,0-1 1,0 0-1,0 1 1,-1-1-1,1 0 1,0 0 0,0 1-1,0-1 1,-1 0-1,1 1 1,0-1 0,0 0-1,-1 1 1,1-1-1,-1 1 1,1-1 0,-1 0-1,0 1-2,1 0 0,0-1 1,-1 1-1,1 0 0,-1 0 0,1 0 0,-1 0 0,1 0 0,-1 0 0,1 0 1,0 0-1,-1 0 0,1 1 0,-1-1 0,1 0 0,-1 0 0,1 0 1,0 0-1,-1 1 0,1-1 0,-1 0 0,1 0 0,-1 1 0,-1 1-16,-1 0-1,1 0 1,0 1-1,0-1 1,0 0-1,0 1 1,0 0-1,-2 4 0,-9 25-40,0 0 0,3 1 0,1 0 0,1 1 0,-5 47 0,12-63 78,2 21-1,0-8-10,-1-30 28,0-1 1,0 1 0,0 0-1,0 0 1,0 0-1,0 0 1,0 0 0,0 0-1,0-1 1,1 1-1,-1 0 1,0 0 0,1 0-1,-1 0 1,0-1 0,1 1-1,-1 0 1,1 0-1,-1-1 1,1 1 0,0 0-1,-1-1 1,1 1-1,0-1 1,0 2 0,1-2 1,-1 0 0,0 1 1,1-1-1,-1 0 1,0 0-1,1 0 0,-1 0 1,0 0-1,0 0 1,1-1-1,-1 1 0,0 0 1,1-1-1,-1 1 0,1-1 1,7-3 24,0-1 0,-1 0 0,13-9 0,-19 12-70,60-45 100,57-38-11,-77 57-73,-22 14-37,0 0-1,2 2 0,-1 0 0,32-11 0,-52 22 29,1 1 0,-1-1 0,1 1 1,-1 0-1,1-1 0,-1 1 0,1 0 0,-1 0 1,1 0-1,0 0 0,-1 0 0,1 0 0,-1 1 1,1-1-1,-1 0 0,1 1 0,-1-1 1,1 1-1,-1 0 0,1-1 0,1 2 0,-2 0 7,1-1-1,-1 1 0,1 0 1,-1-1-1,0 1 1,0 0-1,0 0 0,0 0 1,0 0-1,0 0 0,-1 0 1,1 0-1,0 4 0,1 6 21,-1 0 0,-1 1 0,0-1 0,-2 16-1,1-22-6,-1 17-1,0-12-4,1 0 1,0 0-1,2 23 1,0-24 32,-1-9-18,0-1 0,0 1 1,0 0-1,0 0 0,0 0 1,0 0-1,0 0 0,1-1 1,-1 1-1,0 0 0,0 0 1,1 0-1,-1 0 0,1-1 1,-1 1-1,1 0 0,0 1 1,-1-2 2,1 0 1,-1 0-1,1 0 1,-1 0-1,0 0 1,1 0-1,-1 0 1,1 0-1,-1 0 1,0 0-1,1 0 1,-1-1-1,1 1 1,-1 0-1,0 0 1,1 0-1,-1 0 1,0-1-1,1 1 0,-1 0 1,0 0-1,1-1 1,-1 1-1,0 0 1,1-1-1,-1 1 1,12-12 204,16-25-187,-2-2 0,23-44 0,-22 36-157,-24 43 57,-1 0 1,1 0-1,0 0 0,0 0 0,1 0 1,6-5-1,-10 9 59,0 0 0,0 0-1,0 0 1,0 0 0,0 0 0,0 0-1,1 0 1,-1 0 0,0 0 0,0 0-1,0 0 1,0 0 0,0 0 0,1-1-1,-1 1 1,0 0 0,0 0 0,0 0 0,0 1-1,1-1 1,-1 0 0,0 0 0,0 0-1,0 0 1,0 0 0,0 0 0,0 0-1,1 0 1,-1 0 0,0 0 0,0 0-1,0 0 1,0 0 0,0 1 0,0-1-1,1 0 1,-1 0 0,0 0 0,0 0-1,0 0 1,0 0 0,0 1 0,0-1-1,0 0 1,0 0 0,0 0 0,0 0 0,0 0-1,0 1 1,0-1 0,0 0 0,0 0-1,2 11-11,-2-10 15,3 45-120,-2-29 105,0 0 0,5 22 0,-5-33 54,1-1 0,-1 1 0,2-1 0,-1 0 0,3 6 0,-4-11-31,-1 1 0,0 0 0,1 0 0,0 0 1,-1 0-1,1 0 0,-1 0 0,1-1 0,0 1 0,0 0 0,-1-1 0,1 1 0,0 0 0,0-1 1,0 1-1,0-1 0,-1 1 0,1-1 0,0 0 0,0 1 0,0-1 0,0 0 0,0 0 0,0 0 0,0 1 1,0-1-1,0 0 0,0 0 0,0 0 0,0-1 0,0 1 0,0 0 0,0 0 0,2-1 0,10-7 67,0-1-1,-1 0 0,-1-1 0,0 0 1,0-1-1,11-13 0,-7 7 57,208-214 274,-204 211-409,-2-1 0,-1 0 0,-1-1 0,0-1 0,-2 0-1,0-1 1,-2-1 0,14-43 0,-3-8 20,9-25-144,-23 76 14,-8 23 92,1 1 0,-1 0-1,0 0 1,0 0 0,1-1 0,-1 1 0,0 0 0,0 0 0,0 0-1,0-1 1,-1 1 0,1 0 0,0 0 0,0 0 0,-1-1 0,0 0-1,-1 6-142,-6 15 70,2-1-1,-7 26 0,0 2 47,-15 33 38,8-22 11,-17 71 0,34-109 23,1 0 0,0 1 0,1-1 0,1 1 0,1-1 0,1 1 0,5 22 0,1-8 71,2 0 0,0-1 0,19 38 0,-26-64-132,1-1-1,-1-1 0,1 1 0,8 10 0,-11-15-81,0 0-1,0 1 1,0-1-1,0 0 1,0 0-1,1 0 1,-1 0-1,0 0 1,1 0-1,-1 0 1,0-1-1,1 1 1,-1 0-1,1-1 1,0 1-1,-1-1 1,1 1-1,-1-1 1,1 0-1,0 0 1,-1 0-1,1 0 1,-1 0-1,1 0 1,0 0-1,-1 0 1,3-1-1,9-8-2049,0 0 725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2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2496,'0'-5'896,"8"5"-672,11-3-96,-6 3 928,13 0-608,11 0 320,16 0-448,10 0-128,5 0-96,-9 0-96,-1 0 32,0 3-672,-3-3 352,-2 0-2848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2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4064,'0'1'728,"0"10"309,0 0-1,-1 0 1,-3 12-1,-23 102 314,5 2-536,12-65-546,3-26-117,3-16-110,1 0-1,-1 34 0,4-53-152,0 0 0,0 0 0,0 0-1,0 0 1,-1 0 0,1 0-1,0 0 1,0 0 0,-1 0 0,1 0-1,-1 0 1,1 0 0,0 0 0,-1 0-1,0-1 1,1 1 0,-1 0 0,0 0-1,0 0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2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5408,'1'-1'146,"-1"1"1,1 0 0,-1-1-1,1 1 1,-1 0 0,1 0-1,0-1 1,-1 1 0,1 0-1,-1 0 1,1 0-1,0 0 1,-1 0 0,1 0-1,0 0 1,-1 0 0,1 0-1,1 0 1,23-2-208,24-7 1304,0 2-1,89-1 1,-108 7-1511,1 2-1,-1 1 1,0 1-1,0 2 1,33 9-1,-59-13-155,1 0-1,-1 0 0,1-1 0,-1 1 1,1-1-1,-1 0 0,1-1 1,-1 1-1,0-1 0,6-1 0,3 2-2497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65 3136,'1'5'1429,"2"3"-1162,-1 0-1,0 1 1,0-1-1,0 1 1,0 17-1,-3 47 167,1-65-321,-9 68 721,5-51-388,-1 39 0,3-42-25,1-18 147,0-14-8,2-3-462,0-1-1,1 1 1,0 0-1,8-24 1,24-50-153,-21 59 203,2-1-1,0 2 1,2 0 0,1 1-1,31-34 1,-26 39-472,-23 22 308,1-1 1,-1 0 0,1 0-1,0 1 1,-1-1 0,1 0 0,-1 0-1,1 1 1,-1-1 0,0 1-1,1-1 1,-1 1 0,1-1 0,-1 0-1,0 1 1,1-1 0,-1 2-1,2 1 10,-1 1 0,0 0 0,1-1 0,-2 1 0,1 0 0,0 0 0,-1 0 0,0 0-1,0 0 1,0 0 0,-1 6 0,0 6-36,-9 149 363,10-164-277,0 1-1,0-1 1,0 1-1,0-1 1,0 1-1,1-1 1,-1 1-1,0-1 1,1 0-1,-1 1 1,1-1-1,0 0 1,-1 1-1,1-1 1,0 0-1,2 2 1,-3-2-26,1-1-1,0 0 1,-1 1 0,1-1 0,0 0 0,-1 0 0,1 1-1,0-1 1,0 0 0,-1 0 0,1 0 0,0 0 0,0 0 0,-1 0-1,1 0 1,0 0 0,-1-1 0,1 1 0,0 0 0,0 0-1,-1-1 1,1 1 0,0 0 0,-1-1 0,1 1 0,0 0 0,-1-1-1,1 1 1,-1-1 0,1 1 0,-1-1 0,1 0 0,-1 1-1,1-2 1,10-10 55,-1-1 0,-1-1 0,0 0 0,-1 0 0,7-17 0,6-10-93,-7 17-8,30-40-1,-33 47-70,-10 15 60,0 0 1,0 0-1,0 0 1,1 0-1,-1 0 0,0 0 1,1 1-1,0-1 1,3-2-1,-5 5 46,1 0-1,0 0 0,-1 0 1,1 0-1,-1 0 1,0 0-1,1 0 0,-1 0 1,0 1-1,1-1 1,-1 0-1,0 0 0,0 0 1,0 2-1,3 26 202,-3-29-207,2 30 142,-2 1-1,-4 37 0,-1 19 22,5-57-528,0 30 386,0-20-6610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3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22 4480,'-10'15'2469,"9"-13"-2466,0 0-1,0-1 0,0 1 1,0 0-1,0 0 0,-1-1 1,1 1-1,-2 1 0,-13 12 1138,1 1-1,-17 22 1,31-38-1130,1 0-1,0 1 1,-1-1-1,1 0 1,0 0-1,0 1 1,-1-1 0,1 0-1,0 1 1,0-1-1,0 1 1,-1-1 0,1 0-1,0 1 1,0-1-1,0 1 1,0-1-1,0 0 1,0 1 0,0-1-1,0 1 1,0-1-1,0 0 1,0 1-1,0 0 1,0-1 2,1 0-1,-1 1 1,1-1 0,-1 0-1,0 0 1,1 1 0,-1-1-1,1 0 1,-1 0 0,0 0-1,1 0 1,-1 0 0,1 1-1,-1-1 1,1 0 0,-1 0-1,1 0 1,0 0 0,26-4 263,-23 3-258,15-3 44,0-1 0,-1 0 1,1-2-1,-1 0 0,30-16 1,-32 14 34,-10 6 45,1 0 0,-1-1 0,10-6 0,-15 9-115,0 0-1,1-1 0,-1 1 1,0 0-1,1-1 0,-1 1 0,0-1 1,0 1-1,0-1 0,-1 0 1,1 1-1,0-1 0,-1 0 0,1 0 1,-1 1-1,1-1 0,-1 0 1,1-3-1,-1 4-16,-1 0 0,1 0 1,0 0-1,0 1 0,0-1 0,-1 0 0,1 1 0,0-1 1,-1 0-1,1 0 0,-1 1 0,1-1 0,-1 1 1,1-1-1,-1 0 0,1 1 0,-1-1 0,0 1 1,1-1-1,-1 1 0,0 0 0,1-1 0,-1 1 0,0 0 1,1-1-1,-1 1 0,0 0 0,0 0 0,0 0 1,1-1-1,-1 1 0,-1 0 0,-34 0-342,22 1 267,-7 0-54,-39 7 0,5 0-899,37-5 6,15-2 589,0-1 0,-1 1-1,1-1 1,0 1 0,0-1 0,-1 0-1,1-1 1,0 1 0,0 0 0,-6-2-1,0-2-2577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4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3072,'-14'-9'5914,"19"9"-5912,0 0 0,0 0-1,-1 1 1,1 0 0,0 0 0,-1 0-1,1 0 1,7 3 0,-10-3-20,-1 1 1,1-1 0,0 0 0,0 0-1,0 1 1,-1-1 0,1 1 0,-1 0 0,1-1-1,-1 1 1,0 0 0,0 0 0,0 0-1,0 0 1,0 0 0,0 0 0,0 0-1,0 0 1,-1 0 0,1 3 0,-1-2 15,0-1 1,0 1-1,0-1 1,0 1-1,0-1 1,-1 0-1,1 1 1,-1-1-1,0 1 1,-1 3-1,-14 24 60,11-21-62,1-3 177,1 1-1,-1-1 0,-1 0 1,1 0-1,-1 0 1,0-1-1,0 0 1,-11 8 666,31-13-39,41-4-277,-18 0-604,-1 0-381,18 0-2489,-32 4 1650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5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41 4064,'-2'-1'136,"0"0"0,1 0 0,-1 0 1,0 0-1,1 0 0,-1 0 0,1 0 0,-1 0 0,1-1 1,-1 1-1,1 0 0,0-1 0,0 1 0,-2-4 0,2 4-65,-1-1 0,1 1-1,0-1 1,0 1 0,-1 0-1,1-1 1,-1 1 0,1 0-1,-1 0 1,1 0 0,-1 0-1,0 1 1,1-1 0,-1 0-1,0 1 1,0-1 0,0 1-1,1-1 1,-1 1 0,0 0-1,0 0 1,0 0-1,0 0 1,0 0 0,1 0-1,-1 1 1,-3 0 0,0 0 18,1 0 0,0 1 0,-1-1 1,1 1-1,0 0 0,0 0 0,0 1 1,0-1-1,1 1 0,-6 4 0,-1 4 97,1 0-1,0 0 1,1 1-1,0 0 0,1 0 1,-6 15-1,-28 83-93,37-99-42,1-2 32,0 0 0,1 0 0,0 0 0,1 0 0,0 0 0,1 13-1,0-19-28,0 1-1,0-1 1,1 1-1,-1-1 1,1 0-1,0 1 1,0-1-1,0 0 1,1 0-1,-1 0 0,1 0 1,0 0-1,0 0 1,0 0-1,0 0 1,0-1-1,0 1 1,1-1-1,-1 0 1,6 4-1,-1-2 67,1 0 1,0 0 0,17 4-1,8 5-10,-27-11-191,1 0 1,-1 0 0,1-1-1,-1 1 1,1-2 0,-1 1 0,14-1-1,47-7-3331,-39 4 2133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5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 5152,'-2'-3'2813,"8"0"-2237,1 1-584,2-1 63,-1 1-1,1 0 1,0 0 0,0 1-1,0 0 1,0 1-1,13 1 1,-18-1-30,0 1 0,0-1 0,0 1 0,0 0 0,0 1 0,0-1 0,0 1 0,4 2 0,-6-3-34,0 0 1,0 1-1,-1-1 1,1 0-1,0 1 1,-1 0-1,1-1 1,-1 1-1,0 0 1,0 0-1,1 0 1,-1 0-1,0 0 1,-1 0-1,1 0 1,1 2-1,-2-1-4,0-1-1,0 1 1,1-1-1,-2 1 0,1-1 1,0 1-1,0 0 0,-1-1 1,0 1-1,1-1 1,-1 1-1,0-1 0,0 0 1,0 1-1,-3 2 1,-2 6 236,-17 18 1,13-16 122,2-2-160,-20 27 602,26-36-725,1 1 1,-1 0 0,1-1 0,0 1 0,0 0-1,0 0 1,0-1 0,0 1 0,0 0 0,1 0-1,0 0 1,-1 5 0,2-7-38,-1 1-1,1-1 1,0 1-1,-1-1 1,1 1 0,0-1-1,0 1 1,0-1-1,0 0 1,0 1 0,0-1-1,1 0 1,-1 0-1,0 0 1,0 0 0,1 0-1,-1 0 1,1 0-1,-1-1 1,1 1 0,-1 0-1,1-1 1,0 1-1,-1-1 1,1 0 0,3 1-1,0 0-103,0 0-1,1-1 1,-1 0 0,1 0-1,-1 0 1,1-1-1,6-1 1,42-13-3015,-26 2 1541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4160,'0'3'147,"-1"0"0,1 1 1,0-1-1,0 0 0,0 1 0,1-1 0,-1 0 1,1 0-1,-1 1 0,1-1 0,0 0 1,1 0-1,1 5 0,4 9 128,6 18 534,24 43-1,-21-47-183,-1 1 1,11 39-1,-15-27-373,-1 0 0,-3 1 1,-2-1-1,-1 1 0,-3 1 0,-7 75 0,3-99-294,-1 1-1,-1-2 0,-2 1 1,0-1-1,-1 0 0,-21 39 1,27-54-161,-1-1 0,0 0 1,-1-1-1,1 1 0,-1-1 1,0 1-1,0-1 0,-9 7 1,-9 2-2518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7:36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3488,'0'-1'92,"0"0"-1,0 0 1,0 1 0,0-1 0,1 0-1,-1 0 1,0 1 0,1-1 0,-1 0 0,0 0-1,1 1 1,-1-1 0,1 0 0,-1 1-1,1-1 1,0 1 0,0-1 0,-1 0-66,1 1 1,-1-1 0,1 1 0,-1-1-1,1 0 1,-1 1 0,1-1 0,-1 1-1,0-1 1,1 0 0,-1 1 0,0-1-1,1 0 1,-1 1 0,0-1 0,0-1 0,0 1 90,1-1 0,-1 1 0,1 0 0,-1 0 0,1 0 0,-1 0 1,1 0-1,-1 0 0,1-1 0,0 1 0,0 1 0,0-1 0,-1 0 1,1 0-1,0 0 0,2-1 0,-2 1 222,2-1 1,-1 1-1,0-1 1,0 1-1,0 0 1,5-2-1,-2 3-20,0-1 0,1 0-1,-1 1 1,1 0-1,8 2 1,12-1 196,177-2 512,183 1 1045,-370 1-2072,227 8 0,-1 16 0,-119-5-278,-122-20 275,-1 1 0,1-1 0,0 0 0,-1 0 0,1 0 0,0 1 0,-1-1 0,1 0-1,0 1 1,-1-1 0,1 0 0,-1 1 0,1-1 0,-1 1 0,1-1 0,-1 1 0,1-1 0,-1 1 0,0-1 0,1 1-1,-1-1 1,0 1 0,1 0 0,-1-1 0,0 1 0,0-1 0,1 1 0,-1 0 0,0-1 0,0 1 0,0 0 0,0-1-1,0 1 1,0 0 0,0 0 0,0-1 0,0 1 0,0 0 0,-1-1 0,1 1 0,0-1 0,0 1 0,-1 0 0,-1 5 6,0 0 0,-1 0 0,-6 10 0,4-8-189,-3 10-1647,-7 20 0,-4 8-3173,6-28 1529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05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0 1728,'5'1'2731,"-3"23"-2037,-1-17-552,0-1 1,-1 1-1,0 12 0,-18 66 146,14-65-296,-2-1 0,-11 27 0,10-29 173,0 1-1,-7 32 1,4 2 128,4-26-232,2 1-1,-3 45 0,7-68-60,0 0 0,0 0 0,0 0 0,1 1 0,0-1 0,0 0 0,0 0 0,0 0 0,0 0 0,4 6 0,-4-9 44,0 1 1,0-1-1,1 1 0,-1-1 1,1 0-1,-1 0 1,1 1-1,-1-1 0,1 0 1,0 0-1,-1-1 1,1 1-1,0 0 0,0 0 1,0-1-1,0 1 1,0-1-1,-1 0 0,1 0 1,0 1-1,0-1 1,0 0-1,0 0 0,3-1 1,79-10 758,-46 6-695,53-2-1,-64 6-94,-15 0-122,0 1 1,0 0 0,0 1-1,0 0 1,0 1-1,16 4 1,-27-6 50,-1 0 0,1 0 0,0 1-1,-1-1 1,1 0 0,0 0 0,-1 1 0,1-1 0,-1 0 0,1 1 0,-1-1 0,1 1 0,-1-1 0,1 0 0,-1 1 0,1-1 0,-1 1-1,0-1 1,1 1 0,-1 0 0,0-1 0,1 1 0,-1-1 0,0 1 0,0 0 0,1 0 0,-5 7-2038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2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1728,'0'1'6477,"0"-1"-6281,1 1 0,-1 0-1,1-1 1,-1 1 0,0 0 0,1-1 0,-1 1 0,1-1-1,0 1 1,-1-1 0,1 1 0,-1-1 0,1 1-1,0-1 1,-1 1 0,1-1 0,0 0 0,-1 0 0,1 1-1,0-1 1,0 0 0,0 0 0,0 1-159,-1 0 1,0-1-1,0 1 0,1-1 1,-1 1-1,0-1 0,1 1 1,-1-1-1,0 1 0,1-1 1,-1 0-1,1 1 0,-1-1 1,1 1-1,-1-1 0,1 0 1,-1 1-1,2-1 0,24 4 620,-23-4-515,1 0 0,0 1 0,-1-1 0,1 1 0,5 2 1,-2-1-10,0-1 0,0 1 0,0-1 0,0 0 0,0-1 0,14 0 0,-16 0 34,4 2-4,-8-2-168,-1 0 0,1 0 1,-1 0-1,1 1 0,-1-1 0,1 0 0,-1 0 0,1 0 1,-1 0-1,1 0 0,-1 0 0,1 0 0,-1 0 0,1 0 0,-1 0 1,1-1-1,-1 1 0,0 0 0,1 0 0,-1 0 0,1 0 0,-1-1 1,1 1-1,-1 0 0,0-1 0,1 0 0,3 2 281,-4-1-257,0 0 0,1 1 1,-1-1-1,0 0 0,1 0 0,-1 0 1,1 0-1,-1 1 0,0-1 0,1 0 0,-1 0 1,0 0-1,1 0 0,-1 0 0,1 0 0,-1 0 1,0 0-1,1 0 0,-1 0 0,1 0 1,-1 0-1,0 0 0,1 0 0,-1-1 0,1 1 1,-1 0-1,19-2 157,-13 1-156,-2 0 72,1 0-1,-1-1 1,1 1-1,-1-1 1,0 0 0,5-3-1,-4 5 68,-4 0-154,0 0 0,-1 0 0,1 0 0,-1 0 0,1 0 0,0 0 0,-1 0 0,1 0 0,0 0 0,-1 0-1,1 0 1,-1 0 0,1-1 0,0 1 0,-1 0 0,1 0 0,-1-1 0,1 1 0,-1 0 0,1-1 0,-1 1 0,1-1 0,0 1-1,3-3 83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06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83 1728,'-2'-3'131,"0"0"0,0-1 1,0 1-1,0 0 0,1-1 0,-2-5 0,2 6-136,1 1 0,-1-1-1,0 1 1,0 0-1,0-1 1,0 1 0,0 0-1,-1 0 1,1 0-1,0 0 1,-1 0 0,0 0-1,0 0 1,1 0-1,-1 1 1,0-1 0,-4-1-1,2 0 54,-1 1 1,1 0-1,-1 1 0,0-1 0,0 1 1,0 0-1,0 0 0,0 0 0,0 1 1,0 0-1,0 0 0,0 0 0,0 0 0,0 1 1,0 0-1,1 0 0,-1 0 0,0 1 1,0 0-1,1 0 0,-1 0 0,-6 4 1,5-2 336,0 0 1,0 0-1,1 1 1,-1 0-1,1 0 1,0 0-1,-4 7 1,-28 43 102,31-45-322,-32 64 563,17-30-573,12-26-148,-1-1-1,0 0 1,-1 0-1,-26 29 1,33-42 81,0 1 1,1 0 0,-1 0-1,-5 9 1,0 2 235,1-6 17,8-10-331,0 0-1,0 0 1,0 0-1,-1 0 1,1 0-1,0 0 0,0 0 1,0 0-1,0 0 1,0 0-1,0 0 1,0 0-1,0 0 0,0 0 1,0 0-1,0 0 1,0-1-1,-1 1 0,1 0 1,0 0-1,0 0 1,0 0-1,0 0 1,0 0-1,0 0 0,0 0 1,0 0-1,0 0 1,0 0-1,0-1 0,0 1 1,0 0-1,0 0 1,0 0-1,0 0 1,0 0-1,0 0 0,0 0 1,0 0-1,0 0 1,0-1-1,0 1 0,0 0 1,0 0-1,0 0 1,0 0-1,0 0 1,1 0-1,-1 0 0,0 0 1,0 0-1,0 0 1,0 0-1,0-1 0,9-20 339,10-13-489,-1 0-1,23-63 1,18-61 732,-28 93-790,-31 64 193,0 1 0,0 0 0,0 0 0,0-1 0,0 1 0,0 0 0,0 0 0,0-1 0,0 1-1,0 0 1,1 0 0,-1-1 0,0 1 0,0 0 0,0 0 0,0 0 0,0-1 0,1 1 0,-1 0 0,0 0 0,0 0-1,1 0 1,-1-1 0,0 1 0,0 0 0,0 0 0,1 0 0,-1 0 0,0 0 0,0 0 0,1 0 0,-1 0-1,0 0 1,1 0 0,-1 0 0,0 0 0,0 0 0,1 0 0,-1 0 0,0 0 0,0 0 0,1 0 0,-1 0-1,0 0 1,0 0 0,1 0 0,-1 0 0,0 1 0,0-1 0,0 0 0,1 0 0,-1 0 0,0 0 0,0 1 0,0-1-1,1 0 1,-1 0 0,0 0 0,0 1 0,0-1 0,0 0 0,0 0 0,1 1 0,9 20-355,-7-15 315,14 35 84,-1 2 1,19 79-1,-18-59-51,-10-40-6,-4-13 137,0 0-1,0 1 1,-1-1 0,2 19 0,-4-28-62,0 0-1,0 0 1,0 0-1,-1 0 0,1 0 1,0 0-1,0 0 1,-1 0-1,1 0 1,0-1-1,-1 1 0,1 0 1,-1 0-1,1 0 1,-1-1-1,1 1 0,-1 0 1,0 0-1,1-1 1,-1 1-1,0-1 1,0 2-1,-1-1 18,0 0-1,0-1 1,0 1 0,0 0-1,-1 0 1,1-1 0,0 0-1,0 1 1,-3-1 0,-4 0 31,1 0 0,-1-1 0,1 0 0,-10-2 0,5-1-312,0-1 0,1 0-1,-14-7 1,6 2-1193,9 2-2243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0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10 1728,'0'-9'1503,"-1"15"646,-3 13-1071,-19 47 96,-1-19-660,-12 28-36,16-23-206,2 1 0,-16 81 0,23-81-311,6-35 83,1 0 0,1 1 1,0 25-1,3-41-27,0-1 0,0 1-1,0 0 1,1-1-1,-1 1 1,1 0 0,0-1-1,0 1 1,0-1-1,0 0 1,0 1 0,0-1-1,1 0 1,-1 1-1,1-1 1,2 2 0,-1-1 101,1 0-1,-1 0 1,1-1 0,0 1 0,-1-1 0,1 0 0,0 0 0,9 2-1,1 0 77,0-1-1,0-1 0,0 0 0,28 0 1,53 1-274,-93-3-38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07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29 2400,'-1'-1'94,"-15"-3"532,16 4-576,-1 0 0,1-1 1,-1 1-1,1 0 0,-1 0 0,0-1 1,1 1-1,-1-1 0,1 1 0,0 0 1,-1-1-1,1 1 0,-1-1 0,1 1 1,0-1-1,-1 1 0,1-1 0,0 1 1,-1-1-1,1 0 0,0 1 1,0-1-1,0 1 0,-1-1 0,1 0 1,-1 1 124,1-1 1,-1 1 0,0 0-1,0 0 1,0-1 0,0 1-1,1 0 1,-1-1 0,0 1-1,0-1 1,1 1 0,-1-1-1,0 1 1,1-1 0,-1 1-1,0-2 1,1 2-136,0 0 0,1-1 0,-1 1 0,0 0 0,0-1 0,1 1 0,-1 0 0,0 0 0,1 0 0,-1-1 0,1 1 0,-1 0 0,0 0 0,1 0 0,-1 0 0,0 0 0,1 0 0,-1 0 0,1 0 0,-1 0 0,0 0 0,1 0 0,-1 0 0,1 0 0,-1 0 0,0 0 0,1 0 0,-1 0 0,1 1 0,21 3 707,-9-1-315,-7-2-331,-1 0 0,1 0 1,0 0-1,-1 1 0,7 3 1,-8-4-69,1 1 1,0-1-1,0 0 1,0 0 0,0 0-1,0-1 1,10 0-1,5 1 29,23 1-137,26 3 221,-62-4-557,1 1-1,0 0 0,0 0 1,-1 1-1,0 0 0,12 6 1,-4 0-2069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09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10 559 3328,'1'6'1488,"0"-3"-1301,1 0-1,-1 1 1,0-1 0,0 0-1,0 1 1,0-1 0,0 1-1,-1-1 1,0 1 0,0-1 0,0 5-1,-1 6 396,-5 22-1,0 5-235,3-13-226,-1 18 75,4-42-180,0 0 1,1 0-1,-1 0 1,1 0-1,0 0 1,0-1-1,0 1 1,0 0-1,3 4 0,-4-7-1,1-1 0,-1 1-1,1 0 1,0-1 0,-1 1 0,1 0-1,0-1 1,-1 1 0,1-1-1,0 1 1,0-1 0,-1 0 0,1 1-1,0-1 1,0 0 0,0 1-1,-1-1 1,1 0 0,0 0-1,0 0 1,0 0 0,0 0 0,0 0-1,-1 0 1,1 0 0,0 0-1,0 0 1,0 0 0,0 0-1,0-1 1,-1 1 0,1 0 0,0-1-1,0 1 1,0-1 0,-1 1-1,1-1 1,0 1 0,0-2 0,3 0 15,0-1 0,-1 0 0,0 0 0,1 0 0,-1 0 0,5-8 0,-5 5-6,1 0 1,-1 0-1,-1 0 0,1 0 0,-1-1 0,0 1 0,-1-1 0,2-11 0,1-7 232,-2 12 7,1-26 0,-3 35-261,0-5 76,0-1-1,-3-15 1,3 23-79,-1-1 0,0 0 0,1 1 0,-1-1 0,0 1 0,-1-1 0,1 1 0,0-1 0,-1 1 0,1 0 0,-1 0 0,0 0 0,-3-4 0,-3-5-356,7 11 278,17 5-695,-10-3 750,-3-1 40,0 0 0,-1 0-1,1-1 1,0 1 0,0-1-1,0 1 1,0-1 0,0 0-1,0 0 1,0 0 0,0-1-1,0 1 1,-1-1 0,1 1-1,0-1 1,0 0 0,0 0-1,-1 0 1,4-2 0,18-11 70,-1-1 1,38-30-1,-37 26 43,10-7-86,-1-3 1,45-50-1,-58 56-40,-1-1 1,-1-2-1,-2 1 0,20-41 0,-4-7-12,-67 137-806,-52 106 1109,78-151-147,0 0 0,2 0 0,-10 40 0,-5 64-69,19-102-28,1 1 0,1-1 0,0 1 0,2-1 0,5 36 0,-5-52-33,0-1 0,0 1 1,1 0-1,-1-1 0,1 0 0,0 1 1,1-1-1,-1 0 0,0 0 1,1 0-1,0 0 0,0 0 0,0-1 1,1 1-1,-1-1 0,1 0 1,0 0-1,0 0 0,0-1 0,0 1 1,0-1-1,1 0 0,-1 0 1,1-1-1,-1 1 0,1-1 0,-1 0 1,1 0-1,0-1 0,0 1 1,-1-1-1,1 0 0,0 0 0,0-1 1,0 1-1,6-3 0,2 0-20,-1 0 0,0-2 0,0 1 0,0-2 0,0 0 0,-1 0 0,20-15 0,-11 5 34,0-1 1,33-37-1,-22 17 29,-14 17-115,26-26 0,-32 34 6,13-11 21,-22 22-1,-1 0-1,1 0 1,-1 0-1,1 0 1,-1 0-1,1 0 1,-1 0-1,1 0 1,0 1-1,-1-1 1,1 0-1,2 1 1,-4 0 28,0 0 1,1 0-1,-1 0 0,0 1 0,0-1 1,0 0-1,0 0 0,0 0 1,0 1-1,1-1 0,-1 0 0,0 0 1,0 1-1,0-1 0,0 0 1,0 0-1,0 1 0,0-1 0,0 0 1,0 0-1,0 1 0,0-1 1,0 0-1,0 0 0,0 0 0,0 1 1,0-1-1,0 0 0,-1 0 0,1 1 1,0-1-1,0 0 0,0 1 1,-4 8 192,0-3 33,0 0 0,0-1 0,0 1 0,-1-1 0,1 0 0,-1 0 0,-1-1 0,1 0 0,-8 5 0,5-5-236,0 1 0,0-1 0,1 2-1,-1-1 1,1 1 0,0 0 0,1 0-1,-1 1 1,1 0 0,1 0 0,-1 0-1,1 1 1,0 0 0,1 0 0,0 0-1,-5 12 1,6-11-19,0-1-1,1 1 1,0 0-1,0 0 1,1 0-1,0 0 1,1 0 0,0 0-1,2 16 1,-2-23 48,0 0 0,0-1 1,1 1-1,-1 0 0,1-1 1,-1 1-1,1-1 1,0 1-1,-1-1 0,1 1 1,0-1-1,0 0 0,0 1 1,2 1-1,-2-3-4,0 1 1,-1 0-1,1-1 0,0 1 0,0-1 1,0 0-1,0 1 0,0-1 0,0 0 1,0 0-1,0 1 0,0-1 0,0 0 1,0 0-1,0 0 0,0 0 0,0 0 1,1-1-1,1 0 8,0 0 0,0 0 0,0 0 0,-1 0 0,1-1 0,0 1 0,-1-1 0,1 0 0,-1 0 0,0 0 0,0 0 0,0 0 0,0 0 0,0-1 0,2-2 0,8-16 46,0 0 1,9-25-1,-16 36-66,-3 6-98,0 0 0,-1 1 0,1-1 0,-1 0 0,2-7 0,-2 28-168,1-1-1,6 25 1,-2-11 186,-5-24 94,0 0-1,1 0 0,-1-1 0,2 1 0,-1 0 1,0-1-1,1 0 0,5 8 0,-7-12 3,0 1 0,0 0 0,1-1-1,-1 1 1,1-1 0,-1 0 0,1 1-1,-1-1 1,1 0 0,0 0 0,-1 0-1,1 0 1,0 0 0,0-1 0,0 1 0,0 0-1,0-1 1,0 0 0,0 1 0,0-1-1,0 0 1,0 0 0,0 0 0,0 0-1,0 0 1,0-1 0,2 1 0,5-4-17,-1 1 0,1-1 0,-1 0 1,0-1-1,0 0 0,0 0 0,-1-1 0,0 0 1,0 0-1,0-1 0,7-9 0,8-13-258,30-47-1,-40 56 224,100-168-569,-88 143 540,-3-1 1,21-65 0,-30 71 192,-2-1 0,-2 0 1,5-54-1,-10 71-44,-2 20-87,0 0 1,0 1 0,-1-1-1,1 0 1,-1 1 0,0-1 0,0 0-1,0 1 1,-1-1 0,1 0 0,-2-4-1,1 8 1,1 0 0,0 0 0,0-1-1,0 1 1,0 0 0,0 0-1,0 0 1,0 0 0,0 0 0,0 0-1,0 0 1,-1-1 0,1 1 0,0 0-1,0 0 1,0 0 0,0 0 0,0 0-1,0 0 1,-1 0 0,1 0 0,0 0-1,0 0 1,0 0 0,0 0 0,0 0-1,-1 0 1,1 0 0,0 0-1,0 0 1,0 0 0,0 0 0,0 0-1,-1 0 1,1 0 0,0 0 0,0 0-1,0 0 1,0 0 0,0 0 0,0 0-1,-1 0 1,1 0 0,0 1 0,0-1-1,0 0 1,0 0 0,0 0 0,0 0-1,0 0 1,0 0 0,0 0-1,-1 1 1,1-1 0,-6 7 5,0 1-1,1-1 1,0 1-1,0 0 1,1 1 0,0-1-1,-4 12 1,-1 2 47,-10 20-16,3 1 0,1 1 1,2 1-1,-7 48 0,-5 123 6,22-173-187,3 0 0,2 0-1,7 45 1,-8-79-261,0 0-1,1-1 1,0 1 0,1-1-1,0 0 1,0 0 0,9 15-1,0-10-1970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0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 4992,'-7'-5'1628,"7"5"-1588,-1 0 1,1 0-1,0 0 1,-1-1-1,1 1 1,-1 0-1,1 0 0,0-1 1,-1 1-1,1 0 1,0-1-1,-1 1 0,1-1 1,0 1-1,0 0 1,-1-1-1,1 1 0,0-1 1,0 1-1,0-1 1,-1 0-1,1 1 163,2-1-177,11-3 150,0 0 0,0 0-1,1 2 1,-1-1-1,15 1 1,72 1 860,-59 1-779,382 9-1681,-346-4-2069,-40-2 725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3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4 273 3904,'-3'-2'1100,"5"1"-497,8 5-392,-6-1-86,1 0-1,0 0 0,0-1 0,0 0 0,0 0 0,0 0 1,0-1-1,1 1 0,-1-1 0,0 0 0,1-1 0,-1 0 1,1 1-1,-1-2 0,1 1 0,-1-1 0,0 1 0,1-2 1,-1 1-1,6-2 0,-4 0-77,1 0 0,-1 0 0,0 0-1,0 0 1,-1-1 0,1-1 0,-1 1 0,0-1 0,0 0 0,0 0 0,-1-1 0,0 1-1,9-13 1,-9 9 17,-1 0-1,1-1 0,-2 1 0,1-1 1,-1 0-1,-1 0 0,3-18 0,-5 21-5,1 0-1,-1 1 0,0-1 0,0 0 0,-1 1 0,1-1 0,-2 0 0,1 1 0,-1 0 0,0-1 0,0 1 0,-6-12 0,7 16-71,0 1 1,-1-1-1,1 0 0,0 1 0,0-1 0,-1 1 0,1 0 0,-1-1 0,1 1 0,-1 0 0,1 0 0,-1 0 0,0 0 0,0 0 1,1 0-1,-1 1 0,0-1 0,0 0 0,0 1 0,0 0 0,0-1 0,0 1 0,0 0 0,0 0 0,0 0 0,0 0 1,0 0-1,0 1 0,0-1 0,0 0 0,1 1 0,-1 0 0,0-1 0,0 1 0,0 0 0,1 0 0,-1 0 0,0 0 1,1 0-1,-2 2 0,-4 6 11,0 1 0,1 0 0,0 1 0,1-1 0,0 1 0,1 0 0,0 0 0,1 0 1,0 1-1,-2 21 0,2-9 17,1-1 1,1 1 0,3 25-1,-2-44 19,1 0 0,0 0 0,1 0 0,-1-1 0,1 1 0,0 0 0,0-1 0,0 1 0,1-1 0,3 5 0,-5-7 12,1 0-1,-1 0 0,1 0 1,0 0-1,0 0 0,0-1 1,0 1-1,0-1 0,0 1 1,0-1-1,0 0 0,1 0 1,-1 0-1,0 0 1,1-1-1,-1 1 0,1 0 1,-1-1-1,1 0 0,-1 1 1,4-1-1,2-2 33,0 1 0,0-1 0,0 0 0,0-1 1,-1 0-1,1 0 0,-1 0 0,8-6 0,9-6-88,21-18 0,-11 4 334,-2-2 0,33-39 0,-33 35-199,-29 31-105,15-14-83,-17 17 46,0 0 0,1 0 0,-1 0 0,0 0 0,0 0 0,1 1 0,-1-1-1,0 0 1,1 1 0,-1-1 0,1 1 0,-1 0 0,3-1 0,-3 1 6,0 1 1,0-1-1,0 1 1,-1-1 0,1 1-1,0-1 1,0 1-1,0-1 1,0 1 0,0 0-1,-1-1 1,1 1 0,0 0-1,0 0 1,-1 0-1,1 0 1,-1-1 0,1 1-1,-1 0 1,1 0-1,-1 0 1,1 1 0,8 25-25,-9-27 35,3 19 21,0-1 0,-2 1 0,0-1 0,-1 1 0,-4 29 0,1 20 697,3-68-705,0 0 0,0 0-1,0 0 1,0 1 0,0-1 0,0 0-1,0 0 1,0 0 0,0 0 0,0 0-1,0 0 1,0 1 0,0-1 0,0 0-1,0 0 1,0 0 0,0 0 0,0 0-1,0 0 1,1 0 0,-1 0 0,0 1-1,0-1 1,0 0 0,0 0 0,0 0-1,0 0 1,0 0 0,0 0 0,1 0-1,-1 0 1,0 0 0,0 0-1,0 0 1,0 0 0,0 0 0,0 0-1,0 0 1,1 0 0,-1 0 0,0 0-1,0 0 1,0 0 0,0 0 0,0 0-1,0 0 1,1 0 0,-1 0 0,0 0-1,0 0 1,0 0 0,0 0 0,0 0-1,0 0 1,0-1 0,0 1 0,1 0-1,-1 0 1,0 0 0,0 0 0,12-10 356,12-18-50,-8 5-375,-2 5 32,20-37 0,-14 22 15,-19 32-13,0-1 1,0 1-1,1 0 0,-1-1 1,0 1-1,1 0 1,-1-1-1,1 1 0,-1 0 1,1 0-1,-1 0 1,1 1-1,0-1 0,-1 0 1,1 0-1,4 0 1,-5 1 8,-1 0 0,1 0 0,0 1 0,0-1 0,0 0 0,0 0 0,0 1 0,0-1 0,-1 1 0,1-1 0,0 1 0,0-1 0,-1 1 0,1-1 0,0 1 0,-1-1 0,1 1 0,0 0 0,-1 0 0,1-1 0,0 2 0,8 19-164,-7-17 130,10 34-21,-8-24 111,0 0 0,7 13 0,-9-22-17,1-1 0,-1 1 0,1-1 1,0 0-1,0 0 0,1 0 1,-1 0-1,1-1 0,7 6 1,-5-5 8,0 0 0,0-1 0,0 0 0,0 0 0,0-1 1,1 0-1,0 0 0,-1 0 0,1-1 0,7 1 0,-3-1 18,-1-1 1,1 0-1,-1-1 0,1 0 0,-1-1 0,12-3 0,-5 0 21,-1-1 0,0-1 0,0 0-1,-1-1 1,0 0 0,0-1-1,25-21 1,-32 22-77,0 0-1,0 0 1,-1-1-1,0 0 1,8-13-1,22-51 141,-31 61-90,-6 11-57,1 0 0,-1 1 0,1-1-1,-1 0 1,1 0 0,-1 0 0,0 0 0,1 0 0,-1 0 0,0 0 0,0 0 0,0 0-1,0-1 1,0 1 0,0 0 0,0 0 0,0 0 0,0 0 0,0 0 0,-1-1 0,1 2-6,-1 0 0,1 0 0,0 0 0,0-1 0,0 1 0,-1 0 0,1 0 0,0 0 0,0 0 0,0 0 0,-1 0 0,1 0 1,0 0-1,0 0 0,0 0 0,-1 0 0,1 0 0,0 0 0,0 0 0,-1 0 0,1 0 0,0 0 0,0 0 0,0 1 0,-1-1 0,1 0 0,0 0 1,0 0-1,-1 0 0,-9 11-357,-17 35-73,9-16 302,1 1 177,1 1 0,-14 38 0,29-67-35,0 0 1,0 0-1,0 0 0,0 0 0,1 0 0,-1 1 0,1-1 0,0 0 0,0 0 1,0 1-1,0-1 0,1 0 0,1 6 0,-1-7 21,-1 0 0,1-1-1,0 1 1,0-1 0,0 1 0,1-1-1,-1 1 1,0-1 0,0 0 0,1 1-1,-1-1 1,1 0 0,-1 0 0,1 0-1,0 0 1,-1 0 0,1-1 0,0 1-1,-1 0 1,1-1 0,0 1 0,0-1-1,0 0 1,0 1 0,3-1 0,0 0 3,0 0 0,1-1 1,-1 0-1,0 1 1,0-2-1,0 1 1,0 0-1,0-1 0,0 0 1,0 0-1,0-1 1,-1 1-1,7-6 1,6-5 17,0 0 0,15-18 1,-20 19 43,48-56-171,-12 12-101,-27 40-179,-21 15 365,0 1 1,0 0-1,0 0 1,0 0-1,0 0 1,0 0-1,1 0 0,-1 0 1,0 0-1,0 0 1,0 0-1,0 0 1,0 0-1,0 0 1,0 0-1,0 0 1,0 0-1,0 0 1,0 0-1,1 0 1,-1 0-1,0 0 1,0 0-1,0 0 1,0 0-1,0 0 1,0 0-1,0 0 1,0 0-1,0 0 1,0 0-1,0 1 1,0-1-1,1 0 1,-1 0-1,0 0 1,0 0-1,0 0 1,0 0-1,0 0 1,0 0-1,0 0 1,0 0-1,0 0 1,0 0-1,0 0 1,0 1-1,0-1 1,0 0-1,0 0 1,1 2 4,0 0 1,1 0 0,-1 0 0,-1 1 0,1-1 0,0 0 0,-1 1 0,1-1 0,-1 0 0,1 4 0,-1 29-88,-1-17 47,0 29 2,0-30 40,0 0 0,1 1 0,1-1 0,5 27 0,-5-42 16,-1 0 0,1 1 0,0-1 0,0 0 0,0 0 0,0 0 0,0 0 0,0 0 0,1 0 0,-1 0 0,1 0 0,-1 0 0,1 0 0,0-1 1,0 1-1,-1-1 0,1 0 0,0 1 0,0-1 0,1 0 0,-1 0 0,0 0 0,0 0 0,0-1 0,1 1 0,-1 0 0,0-1 0,1 0 0,-1 1 0,1-1 0,-1 0 0,4-1 0,4 0 85,1 0 0,0-1 0,-1 0 0,1-1 0,17-7 0,8-5-133,0 0 0,-1-3 0,-1-1 1,42-31-1,-48 30 305,-17 13-200,-1 0 1,-1-1-1,11-10 1,-9 5-197,-11 13 119,0 0 0,0 0 0,0 0 1,0 0-1,0-1 0,0 1 0,0 0 0,0 0 0,0 0 0,0 0 0,0 0 0,0 0 1,0 0-1,0 0 0,0 0 0,0 0 0,0 0 0,0 0 0,0 0 0,0 0 0,0-1 1,0 1-1,0 0 0,0 0 0,0 0 0,0 0 0,0 0 0,0 0 0,0 0 0,0 0 1,0 0-1,0 0 0,0 0 0,0 0 0,0 0 0,0 0 0,0 0 0,0 0 0,0-1 1,0 1-1,0 0 0,-1 0 0,1 0 0,0 0 0,0 0 0,0 0 0,0 0 0,0 0 1,0 0-1,0 0 0,0 0 0,0 0 0,0 0 0,0 0 0,0 0 0,0 0 0,0 0 1,0 0-1,-1 0 0,-9 4-70,1 2-27,1 0-1,0 1 1,0-1-1,-11 14 1,-5 3-82,17-16 151,-1-1 1,1 1 0,1 1 0,-1-1 0,1 1-1,1 1 1,-1-1 0,1 1 0,-6 15 0,11-23 30,0-1 0,-1 1 0,1 0 0,0 0 0,-1-1 0,1 1 0,0 0 0,0 0 0,0-1 0,0 1 0,0 0 0,0 0 0,0 0 0,0-1 0,0 1 0,0 0 0,1 1 0,4-1 133,-4-1-92,3 0-12,1 0 0,-1 0 1,1 0-1,-1 0 0,1-1 0,-1 1 0,0-1 0,1 0 0,-1-1 1,6-2-1,5-3-15,21-13 0,-9 5 1,-20 12-17,-2 0-23,0 1 1,0-1-1,8-6 0,-13 8-3,1 0 0,-1 0-1,1 1 1,0-1 0,0 1-1,-1-1 1,1 0 0,0 1-1,0-1 1,0 1 0,0 0-1,-1-1 1,1 1 0,0 0-1,0-1 1,0 1 0,0 0 0,0 0-1,0 0 1,0 0 0,0 0-1,0 0 1,1 0 0,-1 1 8,0 0 0,0-1 1,-1 1-1,1-1 0,-1 1 0,1 0 1,0 0-1,-1-1 0,0 1 1,1 0-1,-1 0 0,1 0 0,-1 0 1,0 0-1,1 0 0,-1-1 1,0 1-1,0 0 0,0 1 1,1 8-17,-1-1 1,0 1 0,-2 13 0,1-22 36,-67 448 129,62-413 65,4-22 123,-1 0 1,-5 16 0,7-29-280,1 0 0,0 0 0,-1 0 0,1 0 0,-1 0 1,1 0-1,-1 0 0,1 0 0,-1 0 0,0 0 1,1-1-1,-1 1 0,0 0 0,-1 1 0,2-2-21,-1 0-1,1 0 1,-1 0-1,1 0 1,0 0-1,-1 0 1,1 0-1,0 0 1,-1 0-1,1 0 1,-1 0-1,1 0 1,0 0-1,-1 0 1,1 0 0,0 0-1,-1 0 1,1-1-1,0 1 1,-1 0-1,1 0 1,0 0-1,-1 0 1,1-1-1,0 1 1,-1 0-1,1-1 1,-2-1 21,0-1 1,0 1-1,1-1 1,-1 1-1,1-1 1,0 0-1,0 0 1,0 0-1,-1-4 0,-4-23-118,2 0 0,1 1-1,2-1 1,0 0-1,2 0 1,2 0-1,1 0 1,12-50 0,-13 69 6,1 0 0,0 1 0,0 0 1,1 0-1,0 0 0,1 1 0,0-1 1,13-14-1,-5 9-76,2 0 0,-1 1 1,29-20-1,-34 28 73,0 1-1,0-1 1,14-4 0,-5 2 126,-13 6-50,-1 0 0,1 1 0,0-1-1,12 0 1,10-3-12,-15 2 41,26-1 1,-29 3 35,0 0 0,1-1 0,-1 0 0,14-5 1,-20 6 76,1-1 0,-1 1 0,0-2 0,0 1 0,0 0 1,0-1-1,0 1 0,4-5 0,-8 7-154,0 0 0,0 0 0,0 0 0,0 0 0,0 0 0,0 0 0,0 0 0,0 0 0,0 0 0,0 0 0,0 0 0,1 0 0,-1-1 0,0 1 0,0 0 0,0 0 0,0 0 0,0 0 0,0 0 0,0 0 0,0 0 0,0 0 0,0 0 0,0 0 0,0 0 0,0-1 0,0 1 0,0 0-1,0 0 1,0 0 0,0 0 0,0 0 0,0 0 0,0 0 0,0 0 0,0 0 0,0-1 0,0 1 0,0 0 0,0 0 0,0 0 0,0 0 0,0 0 0,-1 0 0,1 0 0,0 0 0,0 0 0,0 0 0,0 0 0,0 0 0,0 0 0,0 0 0,0-1 0,0 1 0,0 0 0,0 0 0,0 0 0,-1 0 0,1 0 0,0 0 0,0 0 0,0 0 0,0 0 0,-1 0-12,1 0 0,0 0 0,-1 0 0,1 0-1,0 1 1,-1-1 0,1 0 0,0 0 0,-1 0 0,1 0 0,0 0 0,-1 1 0,1-1 0,0 0 0,0 0 0,-1 1 0,1-1 0,0 0 0,0 0 0,-1 1 0,1-1 0,0 1 0,-6 9-13,1 0 1,0 0-1,0 1 0,-4 17 1,8-24 62,0 0 0,0 0 0,0 0 0,1 0 1,0 0-1,-1 0 0,1 0 0,1 0 0,-1 0 1,1 0-1,-1 0 0,1-1 0,0 1 0,1 0 1,-1 0-1,1 0 0,1 3 0,-2-6 2,1 1 0,-1-1 0,0 0 0,1 0 1,-1 0-1,1 0 0,-1 0 0,1 0 0,-1 0 0,1 0 0,0 0 0,-1-1 0,1 1 0,0-1 0,0 1 0,0-1 0,-1 0 1,1 0-1,0 1 0,0-1 0,0-1 0,-1 1 0,4 0 0,5-2 84,-1 0 1,0 0-1,11-5 1,-15 6-103,109-40-199,-113 41 149,0-1 1,0 1-1,0-1 1,0 1-1,1 0 1,-1-1-1,0 1 0,0 0 1,1 0-1,-1 0 1,0 0-1,0 0 1,1 0-1,-1 0 1,0 0-1,0 1 1,1-1-1,-1 0 1,1 1-1,-1 0 18,0 0 0,0 0 0,0-1-1,-1 1 1,1 0 0,0 0 0,-1 0 0,1 0 0,0 0-1,-1 0 1,1 0 0,-1 0 0,0 0 0,1 0 0,-1 0 0,0 0-1,1 2 1,-1 3 10,0 0-1,0 0 1,0 0 0,-1 1-1,0-1 1,-2 9 0,-38 118 57,34-109 21,-1-1 0,-1 1 1,-1-1-1,-1-1 0,-1 0 1,-1-1-1,0 0 0,-21 24 1,30-41 2,1-1 0,-1 1 0,0-1 0,0 0 0,0 0 0,0 0 0,-1-1 0,1 0 0,-1 1 0,0-1 1,-7 2-1,10-4-33,0 0 1,-1 1-1,1-1 0,0 0 1,0 0-1,0 0 1,0 0-1,0-1 1,0 1-1,0 0 0,0-1 1,0 0-1,0 1 1,0-1-1,0 0 0,0 0 1,0 0-1,0 0 1,1 0-1,-1-1 1,0 1-1,1 0 0,-1-1 1,1 1-1,0-1 1,-1 0-1,1 1 1,0-1-1,-2-4 0,-1-4-20,1 0-1,0 0 1,0 0-1,1-1 1,0 1-1,1-1 1,0 1-1,1-1 1,0 1-1,1-1 1,0 0-1,3-15 0,-1 17-27,0 0-1,1 1 0,0-1 0,0 1 0,1 0 0,0 0 0,0 1 0,1-1 0,0 1 1,0 0-1,0 1 0,1-1 0,0 1 0,1 1 0,-1 0 0,1 0 0,12-6 0,0 1 25,2 1 0,-1 1-1,1 1 1,0 0-1,42-5 1,17 5-315,-2 0-1413,-29-3-2658,-43 8 2940,-3 1 694,0 0 0,0-1 0,-1 1 0,1 0 0,-1-1 0,1 0 0,-1 0 0,6-4 0,10-15-1796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2496,'0'0'3808,"3"7"-3024,-3-7-746,0 1 1,0-1 0,0 0-1,1 0 1,-1 1 0,0-1-1,0 0 1,0 0 0,0 0-1,1 0 1,-1 1 0,0-1-1,0 0 1,0 0 0,1 0-1,-1 0 1,0 0-1,0 1 1,1-1 0,-1 0-1,0 0 1,0 0 0,1 0-1,-1 0 1,0 0 0,1 0-1,-1 0 1,0 0 0,0 0-1,1 0 1,-1 0 0,18-2 931,17-7 17,-31 8-988,9-3-28,1 0-1,0 0 0,-1 1 1,24-1-1,-37 4 14,1 0 0,-1 0 0,1 0 0,0 0 0,-1 1 0,1-1 0,-1 0 0,1 0 0,-1 0-1,1 1 1,0-1 0,-1 0 0,1 1 0,-1-1 0,0 1 0,1-1 0,-1 0 0,1 1 0,-1-1 0,0 1 0,1-1 0,-1 1 0,0-1 0,1 1 0,-1 0 0,0-1 0,0 1 0,1 0-1,0 17 62,-5 9 364,2 1-1,0 29 1,2-54-477,0-1 129,0 0 0,0 0 0,0 0 0,0-1 1,1 1-1,-1 0 0,0 0 0,1 0 0,0 2 0,0-4-12,-1 0-1,1 1 1,-1-1-1,1 1 1,-1-1-1,1 0 1,-1 1-1,1-1 1,-1 0-1,1 0 1,0 1-1,-1-1 1,1 0-1,0 0 1,-1 0-1,1 0 1,-1 0-1,1 0 1,0 0 0,-1 0-1,1 0 1,0 0-1,-1 0 1,1 0-1,0 0 1,-1-1-1,1 1 1,-1 0-1,1 0 1,-1-1-1,1 1 1,0-1-1,18-6 71,24-10 176,-16 2-5621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2656,'3'-40'4085,"-2"39"-3896,-1 0 0,1 0 0,-1 1 0,1-1 0,-1 0-1,1 1 1,-1-1 0,1 1 0,0-1 0,-1 1 0,1-1 0,0 1 0,0-1 0,-1 1 0,1 0-1,0-1 1,0 1 0,-1 0 0,3-1 0,22-7 104,-19 7 148,6-3-253,-1 0-113,1 1-1,14-2 1,-24 5-83,1-1 0,-1 1 0,0 0 1,1 0-1,-1 0 0,1 0 0,-1 0 1,0 1-1,1-1 0,-1 1 0,0-1 1,1 1-1,-1 0 0,0 0 0,0 0 1,0 0-1,3 2 0,0 3 36,0-1 1,0 1-1,-1 1 1,0-1-1,0 0 0,4 11 1,7 10 481,-4-7-171,-9-16-291,0 0-1,0 0 1,1 0 0,-1 0-1,1-1 1,0 1 0,6 5-1,-4-4 46,0-1 25,1 0 1,-1 1-1,1-2 1,-1 1-1,9 3 1,-11-6-132,-1 0 0,1-1 0,-1 1-1,1-1 1,-1 1 0,1-1 0,-1 0 0,1 0 0,-1 0 0,1-1 0,-1 1 0,1 0 0,-1-1-1,1 0 1,-1 0 0,0 1 0,1-1 0,2-2 0,1-1-1138,1-1-1,-1 0 1,1 0-1,-1-1 1,-1 0 0,1 0-1,8-13 1,-12 17 997,21-29-2326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5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 5888,'-2'-2'2042,"4"2"-1402,-2 1-653,1-1 0,-1 0 0,1 1 0,-1-1 0,0 1 0,1-1 0,-1 1 0,0-1 0,1 1 0,-1-1 1,0 1-1,0-1 0,1 1 0,-1-1 0,0 1 0,0-1 0,0 1 0,0 0 0,0-1 0,0 2 0,-10 329 3133,4-238-3034,-15 137 212,16-182-197,4-27-141,-6 22 1,7-25-3151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51 4992,'-5'-6'703,"-1"-5"1622,7 11-2275,-1-1 0,0 1 0,1-1 0,-1 1 0,0-1 0,1 1 0,-1-1 0,1 1 0,-1-1 0,0 1 0,1-1 0,-1 1 0,1 0 0,0-1 0,-1 1 0,1 0 0,-1 0 0,1-1 0,-1 1 0,1 0 0,1 0 0,14-6 572,0 2 1,0 0-1,1 1 1,27-3-1,69 5-260,-74 1-466,5-1 2,-14 0-466,0 2 1,0 0-1,32 7 0,-43-4-2669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27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9 1984,'-9'-8'7157,"0"8"-5274,8 0-1690,-3 0 272,3 0-280,3 0 438,-8 0-170,3 0-230,6 0 227,-6 0-291,3 0-141,-1 0-1,1 0 0,-1-1 1,0 1-1,1 0 0,-1 0 1,0 0-1,1 0 0,-1 0 1,0 0-1,1 0 0,-1 1 1,1-1-1,-1 0 0,0 0 1,1 0-1,-1 1 0,1-1 1,-1 0-1,0 1 0,1-1 1,-1 0-1,1 1 1,-1-1-1,1 1 0,0-1 1,-1 1-1,23 5 3542,-19-4-3396,20 3 135,41 4 0,-17-3 200,-32-4-266,0-1 1,1 0-1,-1-1 1,29-3-1,-29-3-1037,-12 4 352,6 1-353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10 3552,'0'-1'67,"0"1"-1,1-1 1,-1 1 0,0-1 0,1 0-1,-1 1 1,1-1 0,-1 1-1,1-1 1,-1 1 0,1 0 0,-1-1-1,1 1 1,0-1 0,-1 1-1,1 0 1,0 0 0,-1-1 0,1 1-1,0 0 1,-1 0 0,1 0 0,0 0-1,-1 0 1,1 0 0,0 0-1,-1 0 1,1 0 0,1 0 0,27 0-186,-22 1 326,1-1 282,-1 0 0,1 0 0,0 1 0,0 1 0,9 2 0,-15-4-468,-1 1 0,1-1 0,0 1-1,-1 0 1,1-1 0,-1 1 0,1 0-1,-1 0 1,0 0 0,1 0 0,-1 0-1,0 1 1,1-1 0,-1 0 0,0 0 0,0 1-1,0-1 1,0 1 0,-1-1 0,1 1-1,0-1 1,0 1 0,-1 0 0,1-1-1,-1 1 1,0 0 0,1 0 0,-1 2-1,-1 8 54,0 0 0,0 0-1,-2 0 1,1 0-1,-1-1 1,-1 1 0,0-1-1,-1 0 1,0 0-1,-9 13 1,-8 10 365,-46 53 0,50-65-324,-59 67 509,-123 109 0,195-193-1058,0-1 0,-1 1 1,0-1-1,0-1 0,-7 5 0,5-7-856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8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34 4992,'-2'2'175,"-1"-1"0,0 1 0,1 0 0,-1 0 0,1 0 0,0 0 0,-1 0 0,1 0 0,0 1 0,-2 3 0,-9 8 172,2-5 71,0 0 1,0-1 0,0-1-1,-1 0 1,-14 6 0,15-8-270,0-1 0,-1 0 1,0-1-1,0 0 0,0-1 1,0 0-1,0-1 0,-13 0 1,22-3-222,2 1 58,1 1 1,0 0-1,0 0 0,0 0 0,0 0 1,0-1-1,0 1 0,0 0 0,-1 0 0,1 0 1,0 0-1,0 0 0,0-1 0,0 1 1,-1 0-1,1 0 0,0 0 0,0 0 1,0 0-1,-1 0 0,1 0 0,0 0 1,0 0-1,0 0 0,-1 0 0,1 0 0,0 0 1,0 0-1,0 0 0,-1 0 0,1 0 1,0 0 16,-1 0 0,1 0 0,0 0 0,0 0 1,0 0-1,0 0 0,0 0 0,-1 0 0,1 0 0,0 0 1,0 0-1,0 0 0,0 0 0,-1 0 0,1 0 1,0-1-1,0 1 0,0 0 0,0 0 0,0 0 0,0 0 1,-1 0-1,1 0 0,0 0 0,0 0 0,0-1 1,0 1-1,0 0 0,0 0 0,0 0 0,0 0 0,0 0 1,-1-1-1,1 1 0,0 0 0,0 0 0,0 0 1,0 0-1,0 0 0,0-1 0,0 1 0,0 0 0,0 0 1,0 0-1,0 0 0,0-1 0,0 1 0,0 0 1,0 0-1,1 0 0,-1 0 0,0 0 0,0-1 0,0 1 1,0 0-1,0 0 0,0 0 0,0 0 0,0 0 1,0 0-1,1-1 0,-1 1 0,0 0 0,0 0 0,10-12 664,-8 10-724,107-109 110,-107 110-69,-1 0-1,0-1 1,1 1-1,-1 0 1,1 0-1,-1 0 1,1 0-1,-1 0 1,1 1 0,0-1-1,-1 0 1,1 1-1,0-1 1,0 1-1,0-1 1,-1 1-1,1 0 1,0 0 0,0 0-1,0 0 1,0 0-1,-1 0 1,1 1-1,0-1 1,0 1-1,0-1 1,-1 1 0,1 0-1,0-1 1,-1 1-1,1 0 1,-1 0-1,1 0 1,-1 0 0,1 0-1,1 3 1,1 0 74,-1-1-1,0 1 1,0 0 0,0 0 0,-1 0 0,1 1 0,-1-1 0,0 0-1,0 1 1,-1 0 0,1-1 0,0 9 0,2 7 153,7 24-1,-2-7-1724,-9-36 1210,1 0 0,-1 0 0,0 1 0,0-1 0,0 0 0,0 0 0,0 1 0,0-1 0,0 0 0,0 0 0,0 1 0,0-1 0,-1 0 0,0 2 0,-7 2-2976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9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7232,'-5'-13'2656,"10"13"-2048,-10-3 32,15 11-1152,-5 7 288,-1 5 32,-4 9 96,0 8-64,-4 7 96,4 4-256,-5 1 192,0-3-1152,5-11 704,0-10-1376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9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3648,'5'-37'1344,"-5"21"-1024,5 0-128,3 12-576,1-1 160,1 5-2432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1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373 191 3968,'3'-22'1802,"-5"12"-1642,-2-12 267,3 16-391,1 1 0,-1-1 0,0 1 0,-1 0 0,1-1-1,-1 1 1,0 0 0,0 0 0,-1 0 0,-3-4 0,-2-4 456,-1 0 1,-13-14-1,20 25-431,0 0 0,1 1 0,-1-1 0,0 0 0,0 1 0,0-1 0,0 1 1,0 0-1,0 0 0,-1 0 0,1 0 0,0 0 0,-1 0 0,1 0 0,0 1 0,-1-1 0,1 1 0,-5 0 0,4 0-59,-1 0 0,0 1 0,1 0 0,-1 0 0,1 0-1,0 0 1,-1 1 0,1-1 0,0 1 0,0 0 0,-5 3 0,-2 4-58,-1 0 0,2 1 0,-1 0 1,1 1-1,-11 16 0,0 3 151,1 0 0,2 2 1,1 0-1,1 0 0,2 2 0,1-1 0,2 2 0,2-1 1,0 1-1,3 1 0,1-1 0,1 63 0,26 141-1017,-20-224 44,0-9-248,-1-23-3734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0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7232,'0'-5'2656,"13"5"-2048,11-9-192,-2 6-288,15-5-160,13 4 32,4-4 0,2-1-160,-8 6 96,-5 3-1312,-8 0 768,-3 3-1728,-4 2 1312,-6 7-2048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0 3488,'10'0'1989,"-9"2"-1797,1 2-12,0 1 0,0-1 0,0 1 0,-1 0 0,1 0 0,-1 0 0,-1 0 0,1 0 0,-1 0 0,1 0 0,-2 10 0,-2 5 60,-7 34 0,3-26-37,-101 356 1313,81-299-835,26-81-573,-1 0-1,2 0 1,-1 0-1,0 0 1,1 5-1,0-9-53,1 1-1,-1-1 0,1 0 1,-1 0-1,1 0 0,0 1 0,-1-1 1,1 0-1,-1 0 0,1 0 1,-1 0-1,1 0 0,0 0 0,-1 0 1,2-1-1,-2 1 38,16-1 53,0-1-1,0 0 1,-1-2 0,1 0-1,15-6 1,-9 3-255,31-7 0,-28 10-44,0 2-1,0 0 0,0 1 0,48 5 1,-70-3-223,0-1 1,0 0-1,0 0 0,0 0 1,0 0-1,3-1 1,-5 1 149,0 0 1,0 0 0,0-1-1,0 1 1,0 0 0,-1-1-1,1 1 1,0-1-1,0 1 1,0-1 0,-1 1-1,1-1 1,0 1 0,-1-1-1,1 0 1,-1 1 0,1-1-1,-1 0 1,1 0-1,-1 1 1,1-1 0,-1 0-1,0 0 1,1 0 0,-1-1-1,1-10-1809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5632,'-10'-3'1069,"1"-2"1305,10 5-2296,-1-1 0,1 0 0,-1 0 1,1 1-1,-1-1 0,1 0 0,0 1 1,-1-1-1,1 0 0,0 1 1,-1-1-1,1 1 0,1-1 0,2-2-2,0 1 0,-1-1 0,1 1 0,0 0 0,1 0 0,-1 1 0,0-1 0,0 1 0,1 0 0,6-1 0,-4 2-62,1 0 1,-1 0-1,1 1 1,-1 0-1,12 3 1,0 1-364,28 5-916,-43-9 501,1-1 0,-1 0 0,1 0 0,7-1-1,-3-3-722,-5-4-764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1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6 103 7296,'-5'-5'2720,"10"5"-2112,0 0-192,3 0-416,11-4-96,5-1-160,2-7 128,10 1 288,6-1-96,-2-5-288,11 5 128,-1 4-1600,-1-1 928,1 1-3392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1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5408,'5'2'400,"-1"-1"0,1 1 0,-1 0 0,1 0 0,-1 0 0,0 0-1,8 6 1,36 28-181,-34-24-215,-1 0 1,-1 1-1,0 1 0,10 15 0,6 8-83,58 71 393,-69-86-313,-11-15 15,0 0 0,0 1-1,9 15 1,-14-20 9,0-1 0,0 0 0,-1 0 0,1 1 1,0-1-1,-1 1 0,1-1 0,-1 0 0,0 1 0,0-1 0,0 1 0,0-1 0,0 1 0,-1-1 0,1 1 0,-1-1 0,1 0 1,-1 1-1,-2 3 0,1-1 86,0-1 1,-1 1-1,1-1 1,-1 0 0,0 0-1,0-1 1,-1 1-1,1 0 1,-1-1 0,0 0-1,0 0 1,-4 3-1,-110 60 97,116-65-330,0 1 0,-1 0-1,1-1 1,0 1-1,0 0 1,0 0 0,0 0-1,-2 4 1,2-4-266,1 0 0,-1 0 0,1 0 0,-1 0 0,0 0 0,0 0 0,0-1 0,0 1 0,-3 1 0,-3 0-1286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0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46 896,'8'9'4757,"1"-6"-4380,-9-3-344,1 1 0,0-1 0,0 0-1,0 1 1,-1-1 0,1 0 0,0 0 0,0 0-1,0 0 1,0 1 0,0-1 0,-1 0 0,1-1-1,0 1 1,0 0 0,0 0 0,0 0 0,0 0-1,-1-1 1,1 1 0,1-1 0,12-3 198,-1 0 1,25-3 0,3 0-218,104-19-926,-91 17 219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2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 2496,'-1'-1'45,"0"1"-1,1 0 1,-1 0 0,0-1-1,1 1 1,-1 0 0,0 0 0,1 0-1,-1 0 1,0 0 0,1 0-1,-1 0 1,0 0 0,1 0-1,-1 1 1,0-1 0,1 0 0,-1 0-1,0 0 1,1 1 0,-1-1-1,0 0 1,1 1 0,-1-1 0,1 1-1,-1-1 1,1 1 0,-1-1-1,1 1 1,-1-1 0,1 1-1,-1-1 1,0 3 384,1-2-211,0-1 1,0 1-1,0-1 0,0 1 1,0-1-1,0 1 0,0-1 0,0 1 1,0-1-1,0 1 0,0 0 1,0-1-1,0 1 0,1-1 1,-1 2-1,43 27 1473,-31-22-1692,-1 1 0,0 0 0,0 1 0,18 19-1,4 8 40,52 48 1,-62-65 115,1-1 0,0-1 0,46 24 1,-33-23 16,-13-7-132,-2 0 0,40 27 0,-61-37-46,1 0 1,-1 0-1,0 0 1,0 0-1,0 0 1,0 0-1,0 0 1,0 0-1,-1 1 1,1-1-1,0 0 1,-1 1-1,1-1 1,-1 0-1,1 1 1,-1-1 0,0 1-1,1-1 1,-1 0-1,0 3 1,0-1 9,-1-1 1,1 1-1,-1-1 1,1 1-1,-1 0 1,0-1-1,0 0 1,0 1 0,0-1-1,-3 4 1,-2 2 32,0-1 1,-1 1-1,1-1 1,-2-1 0,-9 8-1,-91 58 163,-7 6-91,98-65-525,1 0 1,1 2-1,0 0 1,-20 25-1,24-23-1470,30-21-4684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3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6 164 4064,'0'-4'760,"0"3"-724,0 1 0,0-1 0,0 1 0,0 0 0,1-1 0,-1 1 0,0-1 0,0 1 0,0 0 0,0-1 0,0 1 0,0-1 0,0 1 0,0 0 0,-1-1 0,1 1 0,0-1 0,0 1 0,0 0 0,0-1 0,0 1 0,-1 0 0,1-1 0,0 1 0,0 0 0,-1-1 0,1 1 0,0 0 0,-1-1 0,1 1 0,0 0 0,-1 0 0,0-1 0,1 1-127,0 2 91,0 7 238,1 0-1,4 15 1,1 19 126,11 124-65,-17-157-76,2 1 0,-1-1 0,1 0 0,7 14 1253,-4-29-1402,-1 0 1,1 1-1,-1-1 1,0-1-1,-1 1 1,1-1-1,-1 1 1,3-8-1,19-55-325,-17 46 269,56-140-135,-53 140 248,0 0-1,2 1 1,0 1 0,1 0-1,20-20 1,-33 39-150,0-1 0,0 1 0,0 0 0,1 0 1,-1 0-1,0 0 0,1 0 0,-1 0 0,1 0 0,-1 0 0,1 1 0,0-1 1,-1 1-1,1-1 0,0 1 0,1-1 0,-2 1 10,1 0-1,-1 1 1,0-1-1,0 0 1,0 1 0,0-1-1,0 1 1,0-1-1,0 1 1,0-1 0,0 1-1,0 0 1,0-1-1,0 1 1,-1 0 0,1 0-1,0 0 1,0 0-1,-1 0 1,1 0 0,0 0-1,-1 0 1,1 0-1,-1 0 1,1 1 0,1 4-5,0 0-1,0 0 1,0 0 0,-1 1 0,0-1 0,0 9 0,-1 41 50,-1-23 37,-4 67 765,4-100-829,1 0 0,0 1 0,0-1 0,0 0 0,0 1 0,0-1 0,0 0 0,0 0 0,0 1 1,0-1-1,0 0 0,0 0 0,0 1 0,0-1 0,0 0 0,0 1 0,0-1 0,0 0 0,0 0 0,0 1 1,0-1-1,1 0 0,-1 0 0,0 1 0,0-1 0,0 0 0,0 0 0,1 0 0,-1 1 0,0-1 0,0 0 1,0 0-1,1 0 0,-1 0 0,0 1 0,0-1 0,1 0 0,-1 0 0,0 0 0,0 0 0,1 0 0,-1 0 1,0 0-1,0 0 0,1 0 0,-1 0 0,0 0 0,1 0 0,-1 0 0,0 0 0,0 0 0,1 0 0,-1 0 0,0 0 1,0 0-1,1 0 0,-1 0 0,0 0 0,0-1 0,1 1 0,-1 0 0,15-13 190,24-37-137,-24 30-65,1 0 0,35-33 1,-43 46 7,-5 4 5,1 0 0,-1 0 0,1 0-1,0 1 1,6-4 0,-10 6-7,1-1-1,0 1 1,0 0-1,0-1 1,0 1-1,0 0 1,0 0-1,0 0 1,0 0-1,0 0 1,0 0-1,0 0 1,0 0-1,0 0 1,0 0-1,0 1 0,-1-1 1,1 0-1,0 1 1,0-1-1,0 1 1,0-1-1,0 1 1,-1-1-1,1 1 1,0-1-1,0 1 1,-1 0-1,1 0 1,0-1-1,0 2 1,2 3 30,0 0 1,-1 0 0,1 0-1,-1 0 1,0 0-1,-1 0 1,1 0 0,1 9-1,2 47 386,-4-52-372,-1 38 219,-11 94 0,9-116-345,-3-2-128,0 3-1762,5-18 545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4384,'-2'1'170,"1"1"-1,0 0 1,0-1 0,0 1-1,0 0 1,1 0 0,-1 0 0,0-1-1,1 1 1,-1 0 0,1 0-1,0 0 1,0 3 0,-5 15-146,-6 3 33,5-12 393,0 0 1,1 0-1,1 0 1,-4 15-1,8-24-383,0-1 1,0 1-1,0-1 1,0 1-1,0-1 0,0 1 1,1-1-1,-1 1 1,1-1-1,-1 1 0,1-1 1,-1 0-1,1 1 0,0-1 1,1 2-1,-1-1 2,0-1-1,1-1 1,-1 0-1,0 1 1,0-1 0,0 0-1,0 0 1,0 0-1,1 0 1,-1 0-1,0 0 1,0-1 0,0 1-1,0 0 1,0 0-1,1-1 1,-1 1-1,1-2 1,-1 2 19,4-2 46,-1 0-1,1 0 0,-1 0 1,0-1-1,1 1 0,-1-1 0,-1 0 1,6-5-1,26-30 384,-26 26-442,-3 5-96,14-17 46,-19 22-31,0 1 1,0-1-1,0 0 1,0 0-1,0 0 0,0 0 1,0 0-1,-1 0 0,1 0 1,-1 0-1,1-3 0,-1 5-12,0 0-1,0-1 1,0 1 0,0 0-1,0 0 1,0-1-1,0 1 1,0 0-1,0 0 1,0-1 0,0 1-1,0 0 1,0 0-1,0-1 1,0 1-1,0 0 1,-1 0 0,1 0-1,0-1 1,0 1-1,0 0 1,0 0 0,0 0-1,-1-1 1,1 1-1,0 0 1,0 0-1,0 0 1,-1 0 0,1 0-1,0-1 1,0 1-1,0 0 1,-1 0-1,1 0 1,0 0 0,0 0-1,-1 0 1,1 0-1,0 0 1,-1 0-1,-11 5-584,-10 14-452,-19 29-2758,36-39 2816,0-1-763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31 3648,'0'0'70,"0"0"-1,-1-1 1,1 1 0,0 0 0,-1-1 0,1 1-1,0 0 1,0-1 0,0 1 0,-1 0-1,1-1 1,0 1 0,0-1 0,0 1 0,0-1-1,0 1 1,0 0 0,0-1 0,0 1 0,0-1-1,0 1 1,0 0 0,0-1 0,0 1-1,0-1 1,0 1 0,0 0 0,0-1 0,1 1-1,-1-1 1,0 1 0,0 0 0,0-1-1,1 1 1,0-2 68,0 1 0,0 0 0,1 0 0,-1 0 0,0 0 0,1 0 0,-1 0-1,1 0 1,2-1 0,-2 1-107,0 0 0,-1 0-1,1 1 1,0-1 0,0 1 0,0-1-1,0 1 1,0-1 0,0 1 0,0 0-1,0 0 1,0 0 0,0 0-1,0 1 1,0-1 0,0 0 0,0 1-1,2 0 1,-2 1-42,-1-1 1,0 1-1,1 0 1,-1 0-1,0-1 1,0 1-1,0 0 0,0 0 1,0 0-1,0 0 1,-1 0-1,1 0 0,-1 1 1,0-1-1,1 0 1,-1 0-1,0 0 0,0 0 1,0 0-1,0 1 1,-1-1-1,1 0 0,-1 0 1,1 0-1,-1 0 1,-1 3-1,-2 8 157,-2-1-1,0 1 1,-7 11-1,6-11 66,-30 56 1629,34-65-1502,1 0 1,0 0 0,0 0-1,0 0 1,-1 5 0,21-5-489,-16-3-50,-1-1-1,1 1 0,0 1 0,0-1 0,-1 0 1,1 0-1,-1 1 0,1-1 0,-1 0 1,2 3-1,1 1-737,5 3-1542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5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45 5152,'-1'-1'119,"0"1"1,0 0-1,0-1 1,1 1 0,-1-1-1,0 1 1,0-1-1,1 1 1,-1-1-1,0 1 1,1-1-1,-1 0 1,1 1-1,-1-1 1,0 0-1,1 0 1,0 1-1,-1-1 1,1 0 0,-1 0-1,1 0 1,0 1-1,0-1 1,-1-1-1,1 0-64,0 1 0,-1 0 1,1 0-1,-1-1 0,1 1 0,-1 0 0,1 0 0,-1 0 0,0 0 0,0 0 0,0 0 1,1 0-1,-1 0 0,0 0 0,0 0 0,-2-1 0,0 1 46,0-1-1,0 1 1,0 0 0,0 1 0,1-1-1,-1 0 1,0 1 0,0 0-1,0 0 1,0 0 0,0 0-1,0 0 1,0 0 0,0 1 0,0-1-1,0 1 1,0 0 0,0 0-1,-4 2 1,-6 3 93,0 1 1,-20 13-1,33-19-188,-24 15 161,1 1 1,-21 21-1,35-29-106,0 0-1,1 1 1,0-1-1,0 2 1,1-1-1,1 1 1,-7 13-1,12-21-13,0 0 0,0 1-1,0-1 1,0 1 0,1-1-1,-1 1 1,1-1 0,0 1-1,0-1 1,0 1 0,0 0-1,1-1 1,0 1-1,-1-1 1,1 0 0,0 1-1,1-1 1,-1 1 0,1-1-1,-1 0 1,1 0 0,0 0-1,0 0 1,0 0 0,1-1-1,-1 1 1,1 0 0,-1-1-1,5 3 1,1 1 32,0 0-1,0-1 1,1 0 0,0 0-1,0-1 1,0 0 0,1-1 0,-1 0-1,13 3 1,-7-4-15,0 2-69,0-2-1,0 0 1,21 0 0,-36-2-2,16-1-916,-1 0 0,1 0-1,-1-1 1,1-1-1,26-9 1,-12 0-2666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22:48:25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5472,'-1'0'54,"1"1"0,0-1 0,0 0 0,0 0 0,-1 0 1,1 0-1,0 0 0,0 0 0,0 0 0,-1 0 0,1 0 0,0 0 0,0 0 1,-1 0-1,1 0 0,0 0 0,0 0 0,0 0 0,-1 0 0,1 0 0,0 0 0,0 0 1,0 0-1,-1-1 0,1 1 0,0 0 0,0 0 0,0 0 0,-1 0 0,1 0 1,0-1-1,0 1 0,0 0 0,0 0 0,0 0 0,-1-1 0,1 1 0,0 0 1,0 0-1,0 0 0,0-1 0,0 1 0,0 0 0,0 0 0,0 0 0,0-1 1,0 1-1,0 0 0,0 0 0,0-1 0,0 1 0,0 0 0,0 0 0,0 0 0,0-1 1,0 1-1,1-1-25,-1 0 0,1 1 0,-1-1 1,1 1-1,0-1 0,-1 1 0,1-1 0,0 1 1,-1-1-1,1 1 0,0-1 0,-1 1 0,1 0 1,0 0-1,0-1 0,0 1 0,0 0 0,9-2 105,0 1-1,1 1 1,-1 0-1,0 0 1,0 1-1,17 3 0,-24-4-136,-1 1-1,1 0 0,-1-1 1,1 1-1,-1 0 0,1 0 1,-1 1-1,0-1 0,1 1 1,-1-1-1,0 1 0,0-1 0,0 1 1,0 0-1,-1 0 0,1 0 1,0 0-1,-1 0 0,1 1 1,-1-1-1,0 0 0,0 1 1,0-1-1,0 1 0,0-1 1,0 1-1,-1-1 0,1 1 0,-1 0 1,0-1-1,0 4 0,-1 4 230,0 1 0,-1-1 0,-1 0 0,0 0-1,0 0 1,-9 18 0,-7 19 1340,16-36-999,2-10-485,0 1 1,0-1-1,1 1 1,-1 0 0,1-1-1,0 1 1,-1 0 0,1 2-1,0-3-69,0 0-1,1-1 0,-1 1 1,0 0-1,1-1 0,-1 1 1,0-1-1,1 1 0,-1-1 0,0 1 1,1 0-1,-1-1 0,1 1 1,-1-1-1,1 0 0,-1 1 1,1-1-1,0 1 0,-1-1 0,1 0 1,-1 0-1,1 1 0,0-1 1,-1 0-1,1 0 0,1 1 1,9 1 33,-1 0 1,2-1-1,-1 0 1,0-1 0,14-1-1,2 0-453,-3 0-1857,1 0 0,-2-1 0,25-7 0,-16 2-840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0:42.23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64 1248,'14'-51'9221,"4"60"-8789,-7-6-383,0-1 1,0 0-1,0-1 0,0 0 1,1-1-1,-1 0 0,0-1 1,15-3-1,13 0 51,241-1 74,-53 2 79,84-1 17,-8 0-258,246-1 180,-326 6-152,340 15 240,-264 5-237,-151-17 21,-75-3-108,33 2 392,-42-3 175,-80-3-568,1 0-1,-1 1 1,0 1 0,-1 0 0,-21 2 0,-85 14-122,73-7 162,-138 13-178,-24 4 217,-474 93 30,545-90-108,-300 57 226,109-19 168,290-58-316,-208 37 35,-16 4-36,189-34-7,-50 12 38,101-20-48,15-5-1,1 0 0,-1 2 0,0-1 1,1 1-1,-15 8 0,24-12-18,1 1-1,-1-1 1,0 1 0,0-1 0,1 1-1,-1-1 1,0 1 0,0 0 0,1-1 0,-1 1-1,1 0 1,-2 1 0,3-2 12,-1 1 0,0-1-1,0 0 1,0 1 0,0-1 0,0 1 0,1-1 0,-1 0 0,0 1 0,0-1-1,1 0 1,-1 1 0,0-1 0,1 0 0,-1 1 0,0-1 0,1 0-1,-1 0 1,0 0 0,1 1 0,-1-1 0,0 0 0,1 0 0,-1 0 0,1 0-1,-1 1 1,0-1 0,1 0 0,0 0 0,3 1 43,-1 0 0,1 0 0,0-1 0,0 1 0,7-1 0,3 0 73,511 16 1355,-209-11-1115,-60-1-357,69 4 97,-21 5 194,241 16-113,-468-22-156,240 12 974,-285-19-1265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0:44.3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269 47 1984,'-15'12'3494,"14"-10"-3275,0-1-113,0 0 1,0 0-1,0 1 0,1-1 0,-1 0 1,0 0-1,-1 0 0,1 0 1,0 0-1,0-1 0,0 1 1,0 0-1,-1 0 0,1-1 1,0 1-1,-1-1 0,-1 1 0,-34 6 2662,7-7-1664,32 0-933,15-1-110,-1 0 0,18-5 1,18-2 5,366-13 487,-242 16-431,-159 6-128,-11-1 155,0 1 1,0-1-1,0-1 0,9 0 1,-12-1 99,-3 1-80,-9-1-8,-14 0-126,3 1-32,-39-7-1,-4 0-4,-40 0-103,-117 7 0,-17 19 173,218-16 104,-36 7 1,77-13 38,0 1 1,23 0 0,-16 1-147,364-14-19,-345 14 44,132-6-245,-171 10 154,-7 1 0,-5 1 0,1-2 0,0 0 1,0 0-1,-1 0 1,1 0 0,-1-1-1,1 1 1,-1-1-1,1 1 1,-1-1 0,-4 1-1,-31 8-28,35-9 23,-129 25-132,-118 30-22,205-43 207,0 1-1,1 3 0,-61 33 0,84-39-8,6-3-100,-23 16 0,34-21 57,0 0-1,0 0 1,0 1 0,1-1 0,0 1 0,0 0 0,0 0 0,0 0 0,0 0 0,-2 6 0,4-8 11,1 0-1,-1 0 0,0 0 0,1 0 1,0 0-1,-1 0 0,1 0 0,0 0 1,0 0-1,0 0 0,0 0 1,1 0-1,-1 0 0,0 0 0,1 0 1,1 4-1,-1-3 11,1 0 0,0 0 0,0 0 0,0 0-1,1 0 1,-1 0 0,1 0 0,4 3 0,3 2 51,0-1-1,1-1 1,-1 0 0,19 7 0,9 0-74,0-1 1,45 7 0,-46-11-168,0 1 1,50 20-1,-87-29 173,1 0-1,0 0 1,-1 0-1,1 1 0,-1-1 1,1 0-1,0 0 1,-1 1-1,1-1 1,-1 1-1,1-1 0,-1 0 1,1 1-1,-1-1 1,1 1-1,-1-1 1,1 1-1,-1 0 0,0-1 1,1 1-1,-1-1 1,0 1-1,1 0 1,-1-1-1,0 1 0,0 1 1,0-2 5,0 1-1,-1 0 1,1 0 0,0 0 0,-1 0-1,1-1 1,-1 1 0,1 0 0,-1 0-1,1-1 1,-1 1 0,0 0 0,1-1-1,-1 1 1,0-1 0,-1 2 0,-5 2 33,-1 0 0,0 0 1,-9 3-1,-53 17 5,-123 25-1,95-23 31,41-10-215,55-15 140,-1-1 1,1 1-1,-1 0 0,1 1 1,-1-1-1,1 0 1,0 1-1,-1-1 0,-3 4 1,6-5 3,0 0-1,0 0 1,0 0-1,0 0 1,0 0 0,0 0-1,0 0 1,0 1 0,0-1-1,0 0 1,0 0-1,0 0 1,0 0 0,0 0-1,0 0 1,0 0 0,0 0-1,0 0 1,0 0-1,0 0 1,-1 0 0,1 1-1,0-1 1,0 0 0,0 0-1,0 0 1,0 0-1,1 0 1,-1 0 0,0 0-1,0 0 1,0 0 0,0 0-1,0 1 1,0-1-1,0 0 1,0 0 0,0 0-1,0 0 1,0 0 0,0 0-1,0 0 1,0 0-1,0 0 1,0 0 0,0 0-1,0 0 1,0 0 0,0 0-1,1 0 1,-1 0-1,0 0 1,0 0 0,0 1-1,0-1 1,0 0 0,0 0-1,0 0 1,8 6 25,1-1 0,-1 0 0,1 0 0,0 0 0,0-1 0,1-1 0,-1 1 1,19 3-1,87 10 88,-89-14-31,76 8 140,132 20 112,-220-29-399,0 1 1,24 9 0,-38-11 61,1-1-1,0 0 1,-1 0 0,1 0 0,-1 0 0,0 1 0,1-1-1,-1 0 1,1 1 0,-1-1 0,1 0 0,-1 1 0,0-1-1,1 0 1,-1 1 0,1-1 0,-1 1 0,0-1-1,0 0 1,1 1 0,-1-1 0,0 1 0,0-1 0,0 1-1,1 1 1,-1-2 1,-1 1-1,1 0 1,0-1 0,-1 1-1,1 0 1,-1-1 0,1 1-1,-1 0 1,1-1-1,-1 1 1,1-1 0,-1 1-1,0-1 1,1 1 0,-1-1-1,0 1 1,0-1 0,-8 5 0,0 0 0,0-1 0,-18 5 0,2-1 0,15-4 1,-158 62 240,131-49-162,2 1 0,-52 34 1,86-51-67,-3 2-24,0-1-1,1 1 1,0 0 0,-1 0 0,-4 6-1,8-9 14,-1 1 0,1-1 0,0 1-1,0-1 1,-1 1 0,1-1 0,0 1 0,0-1-1,0 1 1,0-1 0,0 1 0,-1-1-1,1 1 1,0 0 0,0-1 0,0 1-1,0-1 1,1 1 0,-1-1 0,0 1 0,0 0-1,1 0 22,-1 0-1,1 0 0,0 0 0,-1-1 1,1 1-1,0 0 0,0-1 1,0 1-1,-1 0 0,1-1 0,0 1 1,0-1-1,0 1 0,0-1 1,2 1-1,8 2 13,1-1 0,-1 0 0,1 0 0,-1-1 0,1-1 0,17-1-1,0 0-22,30 1-54,-12-2-228,1 3-1,69 10 1,-90-3-1049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0:50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5 120 2976,'-4'-6'9537,"12"6"-9933,8-1 1186,0 0-1,1-2 1,25-6-1,2-1-219,217-45-1023,-164 34-2833,-36 8-3028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0:4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3968,'-12'10'3298,"12"-9"-3130,0-1 1,-1 0-1,1 1 0,0-1 0,0 1 1,0-1-1,0 1 0,0-1 1,0 0-1,0 1 0,0-1 0,0 1 1,0-1-1,0 1 0,0-1 0,0 1 1,2 3 1850,-1-3-1851,4 8 773,1 0-1,0-1 0,1 1 1,9 9-1,-13-15-829,0 0-1,1-1 1,-1 1-1,1-1 1,0 1 0,0-1-1,0 0 1,0-1 0,0 1-1,1-1 1,-1 1 0,0-1-1,6 0 1,11 1-94,0-1-1,1-2 1,23-2 0,66-15-2957,-103 17 2517,51-11-1310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0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3136,'-5'0'1440,"32"-5"-1248,-12 2 736,1 6-544,13-6 192,2 3-320,4-4-256,2 4 0,2-5 64,3 2-32,-2 3-32,5 3 32,5-3-2784,8 5 1504,0-5-576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0:51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68 2144,'-1'0'74,"1"0"0,0 0 0,0 0 0,0-1 0,0 1 0,0 0 1,0 0-1,0-1 0,0 1 0,0 0 0,0 0 0,0-1 0,0 1 0,0 0 0,0 0 0,0-1 0,0 1 0,0 0 1,0 0-1,0-1 0,0 1 0,0 0 0,0 0 0,0 0 0,0-1 0,1 1 0,-1 0 0,0 0 0,0 0 0,0-1 1,1 1-1,8-8 3377,4-2-1823,-12 10-1534,1-1 0,-1 1 0,0 0 0,1 0 0,-1-1 1,0 1-1,1 0 0,-1 0 0,0 0 0,1 1 0,-1-1 0,0 0 0,1 0 0,-1 1 0,0-1 0,0 1 0,1-1 0,-1 1 0,1 0 0,1 0 105,9 3 104,1-2 0,0 1-1,0-2 1,0 0 0,0 0 0,0-1-1,20-3 1,-19 2-69,208-19 833,-192 16-2078,53-14 1,-49 5-110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41.7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1355 1824,'-6'-5'1979,"7"5"-1885,0 1 0,0-1 1,-1 0-1,1 1 0,0-1 0,-1 0 1,1 0-1,0 0 0,0 0 1,0 0-1,-1 0 0,1 0 1,0 0-1,0 0 0,-1 0 1,1 0-1,0-1 0,0 1 1,-1 0-1,1 0 0,0-1 1,17-7 821,-15 6-802,1-1 0,-1 1 0,1-1 0,-1 0 0,0 0 0,0 0 0,0 0 0,0 0 0,0-1-1,-1 1 1,0-1 0,0 0 0,3-5 0,7-13 65,1 2 1,1-1-1,24-26 0,-6 7-64,126-158 650,-112 148-524,89-79 1,-111 109-215,-24 19-26,1 1 1,-1-1 0,1 1-1,-1-1 1,1 1 0,0-1-1,-1 1 1,1 0 0,0-1-1,-1 1 1,1 0 0,0-1-1,-1 1 1,1 0 0,0 0-1,0 0 1,-1-1 0,1 1-1,0 0 1,0 0 0,-1 0-1,1 0 1,1 1 0,0 7 97,-2-7-62,2 8 0,-1-1 0,-1 1 0,1-1 1,-1 1-1,-1-1 0,0 1 0,-2 9 1,-1 16-27,-1 20 22,-24 204 409,28-243-37,-1 25 0,11-49 347,-2 1-691,0-1 0,-1 1-1,0-1 1,-1-1 0,0 1 0,5-13-1,18-65-353,-13 36 337,-4 18-90,1 0-1,2 1 0,19-34 1,-17 34 43,-13 25-44,0 1-1,0-1 1,6-7 0,-9 27-145,-7 79 444,1-28-195,1 2 24,-1 42 275,6-108-343,0 0 0,0 1-1,0-1 1,0 0-1,-1 0 1,1 1 0,0-1-1,0 0 1,0 0 0,0 1-1,0-1 1,0 0 0,0 0-1,0 1 1,1-1 0,-1 0-1,0 1 1,0-1-1,0 0 1,0 0 0,0 1-1,0-1 1,0 0 0,1 0-1,-1 0 1,0 1 0,0-1-1,0 0 1,1 0 0,-1 0-1,0 1 1,0-1 0,0 0-1,1 0 1,-1 0-1,0 0 1,0 0 0,1 0-1,-1 0 1,0 1 0,0-1-1,1 0 1,-1 0 0,0 0-1,1 0 1,-1 0 0,0 0-1,0 0 1,1 0-1,-1 0 1,0-1 0,0 1-1,1 0 1,-1 0 0,0 0-1,0 0 1,1 0 0,-1 0-1,0 0 1,0-1 0,1 1-1,14-14 410,60-96-140,-42 69-308,2 2-1,1 1 0,67-54 1,-75 74-322,-27 17 331,0 1 1,0-1-1,0 1 0,0 0 0,0-1 1,0 1-1,0 0 0,0 0 0,0 0 1,0-1-1,2 2 0,-3-1 10,1 0 0,-1 0 0,0 0 0,1 0 0,-1 0 0,0 1 0,1-1 0,-1 0 0,0 0 0,0 1 0,1-1 0,-1 0 0,0 0 0,0 1 0,1-1 0,-1 0 0,0 1 0,0-1 1,0 0-1,0 1 0,1-1 0,-1 0 0,0 1 0,0-1 0,0 0 0,0 1 0,0-1 0,0 0 0,0 1 0,0-1 0,0 1 0,0 0 0,-1 13-24,-1 0-1,0 0 1,-1 0 0,-7 17 0,0 6 96,3-10-38,-11 54 15,17-72-53,0 0 1,0 0-1,1 0 1,0 0-1,1 0 0,3 16 1,-4-24 32,1 1 1,-1-1-1,1 0 1,-1 0-1,1 1 1,0-1 0,0 0-1,-1 0 1,1 0-1,0 0 1,0 0-1,0 0 1,0 0-1,0 0 1,0 0-1,1 0 1,-1-1-1,0 1 1,0 0-1,0-1 1,1 1-1,-1-1 1,0 0-1,1 1 1,-1-1-1,0 0 1,1 0-1,-1 0 1,1 1-1,-1-2 1,0 1-1,1 0 1,-1 0-1,2-1 1,4 0 52,-1 0 0,1-1 0,-1 0-1,0 0 1,12-6 0,-5 0-46,-1 1 0,-1-2-1,1 1 1,10-12 0,38-43 194,-2 2-158,-33 35-438,-24 41 5,0-3 335,0 0 0,-1 1 0,-1-1 0,-3 19 1,1-12-84,0 22 1,3-24 24,1-1 0,0 0 0,6 24 0,-6-35 117,0-1 1,1 1 0,-1-1 0,1 1-1,-1-1 1,1 0 0,1 0 0,-1 0 0,0 0-1,1 0 1,0-1 0,0 1 0,0-1 0,1 1-1,-1-1 1,7 4 0,-9-6 6,0-1 1,1 1-1,-1 0 0,0-1 1,1 0-1,-1 1 1,0-1-1,1 0 0,-1 0 1,1 1-1,-1-1 1,0 0-1,1-1 0,-1 1 1,0 0-1,1 0 1,-1 0-1,1-1 0,-1 1 1,0-1-1,0 1 0,1-1 1,-1 0-1,0 1 1,0-1-1,0 0 0,1 0 1,-1 0-1,0 0 1,0 0-1,0 0 0,1-1 1,0-1 14,0-1 0,0 1 0,0 0 1,0-1-1,-1 1 0,1-1 0,-1 0 0,0 1 0,0-1 1,1-6-1,-1-5 30,0-1 1,-2 1 0,1-1-1,-2 1 1,-6-29-1,2 22-58,-1-1-1,-1 1 1,-13-25-1,18 43-61,1-1-1,-1 1 1,0 0-1,-1 0 1,1 0-1,-1 0 1,-4-4-1,-3-2-171,8 7 135,0 0-484,-1 10 47,2-3 439,1 0-1,0 1 1,0-1 0,1 0-1,-1 1 1,1-1 0,0 1-1,0-1 1,1 0-1,-1 1 1,2 6 0,1 1 38,1 0 0,10 23 0,-12-30 12,1 1-1,0-1 1,0 0 0,1 0 0,6 7-1,-9-10 46,1 0 0,0-1 0,-1 1-1,1-1 1,0 1 0,0-1 0,0 0 0,0 0-1,0 0 1,0 0 0,0 0 0,0-1-1,1 1 1,-1 0 0,0-1 0,0 0 0,1 1-1,-1-1 1,3 0 0,3-2 47,1 1 0,0-1 1,-1-1-1,1 0 0,-1 0 0,0 0 0,14-9 1,53-39 152,-48 31-115,11-11 202,66-68 0,-49 44-163,41-45-702,-95 99 266,8 23-218,-4-4 473,0 0-1,-1 1 1,3 35-1,-4 61-61,0-17 328,-3-85-53,0 0 1,0 0-1,-1 0 0,-1 0 0,0 0 1,-1 0-1,0 0 0,-9 22 0,11-33-131,-1 0-1,1 0 1,0 0 0,0-1-1,-1 1 1,1 0 0,-1-1-1,1 1 1,-1-1 0,0 0-1,0 1 1,1-1 0,-1 0-1,0 0 1,0 0 0,0 0-1,0-1 1,0 1 0,0 0-1,-1-1 1,-2 1 0,1-1 30,-1 0 1,1 1-1,-1-2 1,0 1-1,1 0 1,-1-1-1,1 0 1,-9-3-1,0-1-70,1-2 0,-1 1 0,1-2 0,1 1 0,-1-1 0,1-1 0,1 0 0,-19-20 0,-4-8-467,31 34 378,1 2 33,1 1 0,-1-1 0,1 1 0,-1-1 0,1 0 0,-1 1 0,1-1 0,0 0 0,-1 1 0,1-1 0,0 0 0,-1 0 0,1 1 0,0-1 0,0 0 0,0 0 0,0 1 0,0-3 0,0 3-134,11 11-270,-5-5 311,-1-3 132,0 1-1,0-1 0,0 0 1,0 0-1,0-1 0,1 0 1,-1 0-1,1 0 0,-1 0 1,11 1-1,-6-2 23,-1-1 0,1 0 0,-1 0 1,1-1-1,-1 0 0,11-3 0,-2-1 36,0 0 0,-1-2 0,0 0-1,0-1 1,-1 0 0,21-15 0,-12 3 20,0-1 1,-1-1 0,37-46-1,-6 6 57,22-13 242,23-26-253,-84 83-39,-2 0-1,0-1 1,-1 0 0,11-23-1,85-219 255,-109 260-325,20-49 50,-3-2 0,14-69 0,-31 100-114,-1 10-115,1 11 167,0 0 1,0 0-1,0 0 0,0 0 1,0 0-1,0 0 0,0 0 0,-1-1 1,1 1-1,0 0 0,0 0 0,0 0 1,0 0-1,0 0 0,0 0 0,0 0 1,0 0-1,0-1 0,0 1 0,0 0 1,0 0-1,0 0 0,-1 0 0,1 0 1,0 0-1,0 0 0,0 0 0,0 0 1,0 0-1,0 0 0,0 0 0,-1 0 1,1 0-1,0 0 0,0 0 0,0 0 1,0 0-1,0 0 0,0 0 0,0 0 1,-1 0-1,1 0 0,0 0 0,0 0 1,0 0-1,0 0 0,-1 1-28,0 0 0,0-1 0,1 1 0,-1 0-1,1 0 1,-1 0 0,0 0 0,1 0 0,0 0 0,-1 2-1,-2 3-34,-7 14-35,1 0 0,1 0 0,-7 29 1,-11 64 31,22-94 56,-19 110-254,-6 29 264,18-95 10,-5 81-1,15-128 59,1 1 0,0-1-1,2 1 1,3 18 0,-4-27-30,2 1 0,-1-1 0,1 0 0,0 1 0,0-1 0,1-1 0,1 1 0,-1 0 0,9 10 0,-10-15 9,0 0 1,0 0 0,0 0 0,0-1-1,1 1 1,-1-1 0,1 0 0,-1 0-1,1 0 1,0 0 0,0-1 0,0 1 0,0-1-1,0 0 1,0-1 0,0 1 0,1 0-1,-1-1 1,7 0 0,-4-1-286,-1 0 0,1 0 0,0-1 1,-1 0-1,0 0 0,1 0 0,-1-1 0,0 0 0,0 0 1,0-1-1,8-6 0,-4 1-761,0 0 1,-1-1-1,0 0 0,0 0 1,6-12-1,4 0-2786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42.1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 5632,'-19'0'2112,"22"0"-1312,8 5-160,-3-1-416,12 4 960,8 5-640,15-8 576,18-5-640,15 0-256,9 0-128,-4 0 512,-1 3-320,-8-3-2784,-8-3 1344,17-18-4640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48.6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1108 1984,'3'0'300,"-1"0"-1,1 1 1,-1-1 0,0 1 0,0 0-1,1-1 1,3 4 0,-4-4-171,-1 1 0,1 0 1,-1 0-1,1-1 0,-1 1 0,1-1 0,0 1 0,-1-1 1,1 1-1,0-1 0,-1 0 0,1 0 0,0 0 1,0 0-1,-1 0 0,1-1 0,0 1 0,-1 0 1,1-1-1,0 1 0,-1-1 0,1 1 0,1-2 0,4-3 23,0 0 0,-1-1 0,0 0-1,0 0 1,0 0 0,0-1 0,-1 0-1,0 0 1,-1 0 0,6-11 0,-3 5-99,1 0 0,12-15 1,3 2 45,1 1 1,46-37-1,15-5 579,-81 64-641,-1 0 1,1-1-1,0 0 1,2-3-1,-2 3-22,0 0 12,-3 3 117,-10 11-528,1 0 421,1 0 0,-7 12 0,-1 2 97,9-16-97,2 1-1,-1 0 0,1 0 1,0 0-1,1 0 0,-3 16 1,2-8-13,2-1 0,0 1 1,1 18-1,1-27-11,0-1-1,0 0 0,1 1 1,1-1-1,-1 0 1,4 11-1,-4-16 10,0-1 1,-1 1-1,1 0 0,0 0 1,0-1-1,0 1 0,0-1 1,0 1-1,0-1 0,1 1 0,-1-1 1,0 0-1,1 1 0,-1-1 1,1 0-1,0 0 0,-1 0 1,1 0-1,0-1 0,-1 1 1,1 0-1,0-1 0,0 1 1,0-1-1,-1 1 0,1-1 1,0 0-1,0 0 0,0 0 1,2 0-1,8-2 50,0 0 1,-1-1-1,1-1 1,-1 0-1,0 0 1,0-1-1,0 0 1,14-10-1,9-9 116,34-30-1,-32 24-163,-3 0-26,-20 19 77,22-18 1,45-30-588,-79 59 389,4 4-31,-3 0 172,-1-1 0,1 0 1,-1 1-1,0 0 1,1-1-1,-2 1 1,1 0-1,0-1 0,-1 1 1,0 0-1,0 6 1,2 11 5,-2-16 0,0-1 1,0 1 0,0-1-1,0 0 1,-2 6-1,0 12-32,-2 70 221,4-91-85,5-6 421,3-5-343,-1-1 0,8-13 0,-8 13-173,0-1-1,14-15 0,-6 11-120,1 0-1,1 1 1,0 1-1,1 0 1,1 2 0,26-15-1,-45 27 87,0 0-1,0 0 0,0 0 1,1 0-1,-1 0 0,0-1 1,0 1-1,0 0 1,1 0-1,-1 0 0,0 0 1,0 0-1,0 0 0,1 0 1,-1 0-1,0 0 1,0 0-1,1 0 0,-1 0 1,0 0-1,0 0 0,0 0 1,1 0-1,-1 0 0,0 0 1,0 0-1,1 0 1,-1 0-1,0 0 0,0 0 1,0 0-1,0 1 0,1-1 1,-1 0-1,0 0 0,0 0 1,0 0-1,0 0 1,1 1-1,-1-1 0,0 0 1,0 0-1,0 0 0,0 1 1,0-1-1,0 0 1,0 0-1,-1 16 85,-11 18-38,3-14-30,1 0-1,1 1 0,-6 34 1,8-40 90,-1 7 133,22-38 403,7-7-619,0 1 1,1 1-1,1 2 0,1 0 1,1 2-1,1 1 0,45-20 1,-50 25-208,-19 8 117,1 1 0,0-1 0,0 1 0,0 0 1,0 0-1,0 1 0,0 0 0,8-1 0,-25 24-69,-13 28 202,4-3-22,20-44-28,0 1-1,0-1 1,1 1 0,0 0-1,-1-1 1,1 1-1,1 0 1,-1-1-1,1 1 1,1 5 0,5-1-14,-3-5 30,0 0 0,0-1 1,0 0-1,1 0 0,-1 0 1,0 0-1,1-1 0,0 1 1,-1-1-1,1 0 0,0-1 1,-1 1-1,1-1 0,0 0 1,4 0-1,1 0 32,-1 0 1,0 0 0,0-1-1,1 0 1,-1 0-1,0-1 1,0 0-1,0-1 1,-1 0-1,11-5 1,-9 2-18,-2 3-46,-1-1 0,0 0 0,0 0 0,-1-1 0,1 0-1,6-6 1,29-33 208,33-38 168,-56 65-631,-18 16 58,-1 3 22,-2 31 170,-8 45 0,2-24 8,-8 129 22,-9 67-11,21-229 88,-1 40 1,2-45 365,2-13 325,0-11-270,6-87-106,-1 43-438,34-260-84,-33 285 71,1 0 0,2 0 1,12-28-1,-14 40-24,1 0 1,1 0-1,1 1 0,0 0 1,0 0-1,18-17 0,-21 24 42,9-10-135,1 1 0,0 1 1,1 0-1,1 2 0,26-16 1,-42 27 111,1 1 1,-1 0 0,1 0-1,0 0 1,-1 0 0,1 1 0,0-1-1,0 1 1,-1 0 0,1-1-1,0 1 1,0 0 0,0 1 0,-1-1-1,5 1 1,-3 1 22,0-1-1,0 1 1,0-1 0,-1 1-1,1 0 1,0 1 0,-1-1 0,0 1-1,5 4 1,-1 0 58,0 1 0,0 0 0,-1 1-1,0-1 1,-1 1 0,0 1 0,6 12 0,-10-19-18,0 1 0,0-1 0,0 1 1,0-1-1,0 1 0,-1-1 0,1 1 0,-1-1 1,0 1-1,0-1 0,-1 1 0,1-1 0,-1 1 1,1-1-1,-4 8 0,3-7 33,-1 0 1,-1-1-1,1 1 0,-1 0 1,1-1-1,-1 1 0,0-1 1,-1 0-1,1 0 0,0 0 1,-6 3-1,0 0 42,0-1 0,-1 0 0,0 0 0,0-1 0,0-1 0,-1 0 0,1 0 0,-1-1 0,-18 1-1,-70-2 429,55-1-918,31 3-247,14-1 138,9-3 334,357-48 7,-323 40 278,-1-2 1,0-1-1,-1-2 0,0-2 0,41-23 0,-67 28 222,-12 4-209,-4 7-131,0 0-1,0 0 1,0 0-1,0-1 1,0 1-1,0 0 1,-1 0-1,1 0 1,0 0 0,0-1-1,0 1 1,0 0-1,0 0 1,0 0-1,-1 0 1,1 0-1,0 0 1,0 0-1,0-1 1,0 1 0,-1 0-1,1 0 1,0 0-1,0 0 1,0 0-1,-1 0 1,1 0-1,0 0 1,0 0-1,0 0 1,0 0 0,-1 0-1,1 0 1,0 0-1,0 0 1,0 0-1,-1 0 1,-2 2-45,-1-1 0,1 0-1,0 1 1,0 0 0,0-1 0,0 1 0,0 0 0,0 1 0,0-1 0,1 0-1,-1 1 1,-2 4 0,1-2-57,0 1 1,0-1-1,1 1 0,0 0 0,0 1 0,0-1 0,1 0 1,0 1-1,0 0 0,-1 6 0,3-10 105,0 0-1,0-1 0,1 1 1,-1 0-1,0 0 1,1 0-1,0-1 0,-1 1 1,1-1-1,0 1 1,1 0-1,-1-1 0,0 1 1,1-1-1,-1 0 1,1 0-1,0 1 0,0-1 1,2 2-1,-2-3 21,0-1-1,0 1 1,-1-1-1,1 0 1,0 1 0,0-1-1,0 0 1,0 0-1,-1 0 1,1 0-1,0-1 1,3 0-1,-2 1 32,6-2 28,0 0 0,-1 0 1,1 0-1,0-1 0,-1-1 0,12-6 1,-15 7-34,1 0 0,-1 0 1,0-1-1,0 0 1,0 0-1,-1 0 1,0-1-1,1 1 1,-2-1-1,5-6 1,-7 9-26,0-1-1,0 1 1,-1-1 0,1 1-1,-1-1 1,1 0 0,-1 1-1,0-1 1,0 0 0,0 1 0,-1-1-1,1 1 1,0-1 0,-1 0-1,0 1 1,0-1 0,1 1 0,-2 0-1,1-1 1,0 1 0,0 0-1,-1-1 1,-2-2 0,1 0-22,-1 1 0,1-1 1,-1 1-1,0 0 0,-1 0 1,1 0-1,-1 1 0,1-1 1,-11-4-1,3 1-151,10 5 112,0 1 0,0 0 0,0 0 0,0 0 0,0 0 0,0 0 1,0 0-1,0 1 0,-1-1 0,-2 0 0,5 1 28,0 0-1,-1 1 1,1-1-1,0 0 0,0 0 1,0 0-1,-1 0 1,1 0-1,0 0 1,0 0-1,-1 0 1,1 0-1,0 0 1,0 0-1,0 0 1,-1 0-1,1 0 0,0 0 1,0 0-1,-1 0 1,1 0-1,0 0 1,0-1-1,0 1 1,-1 0-1,1 0 1,0 0-1,0 0 1,0 0-1,0-1 0,-1 1 1,1 0-1,0 0 1,0 0-1,0 0 1,0-1-1,0 1 1,0 0-1,0 0 1,-1 0-1,1-1 1,0 1-1,0 0 1,0 0-1,0 0 0,0-1 1,0 1-1,0 0 1,0 0-1,0-1 1,0 1-1,0 0 1,0 0-1,0 0 1,0-1-1,1 1 1,-1 0-1,0 0 0,0-1 1,0 1-1,0 0 1,0 0-1,0 0 1,0 0-1,1-1 1,-1 1-1,0 0 1,1-1-19,0 0 1,0 0-1,0 0 0,0 1 1,0-1-1,0 0 1,0 1-1,0-1 0,0 0 1,0 1-1,1-1 1,-1 1-1,2-1 1,95-19-158,-62 12-11,70-8 1,29 10 104,-129 6 49,1 0 1,-1 1-1,0 0 1,0 0-1,11 3 1,-16-3 43,1-1-1,-1 1 1,0-1 0,1 1 0,-1 0 0,0-1 0,1 1-1,-1 0 1,0 0 0,0 0 0,0 0 0,0 0 0,0 0 0,0 0-1,0 0 1,0 1 0,0-1 0,0 0 0,-1 1 0,1-1 0,-1 0-1,1 1 1,-1-1 0,1 1 0,-1-1 0,0 1 0,1 1 0,0 15 83,1 0 1,5 21 0,-3-14-135,-2-20 65,0 0 1,0-1-1,0 1 1,0-1-1,1 0 1,-1 1 0,1-1-1,6 6 1,-7-9 43,0 0 0,1 0 0,-1 0 0,0 0 0,1 0 0,-1 0 0,1-1 1,-1 0-1,1 1 0,-1-1 0,1 0 0,-1 0 0,1 0 0,0 0 0,-1-1 0,5 0 0,0-1-16,-1 0-1,1-1 0,0 1 0,10-7 0,5-6 21,-1-1 0,-1-1 0,-1-1 0,27-30 0,-27 26 47,-2 0 1,0-2-1,27-49 0,27-83 223,-55 118-180,59-156-164,-71 184 3,-1 0 0,0 0-1,-1-1 1,-1 1 0,1-1 0,-1 1 0,-1-1 0,-2-18 0,2 28-11,0 1 0,0 0 1,-1-1-1,1 1 0,0 0 1,0-1-1,-1 1 0,1 0 0,0-1 1,-1 1-1,1 0 0,0 0 1,-1 0-1,1-1 0,-1 1 1,1 0-1,0 0 0,-1 0 0,1 0 1,-1 0-1,1 0 0,-1 0 1,1 0-1,0 0 0,-1 0 1,1 0-1,-1 0 0,1 0 0,-1 0 1,1 0-1,0 0 0,-1 0 1,1 0-1,-1 1 0,1-1 1,0 0-1,-1 0 0,1 0 0,0 1 1,-1-1-1,1 1 0,-17 8-276,17-8 292,-6 3-75,1 1 0,-1 1 0,1-1 1,0 1-1,1 0 0,-1 0 0,1 0 1,0 1-1,1 0 0,-4 9 0,-3 10-23,-10 39 0,-14 122-205,30-163 316,-1 7-31,2-1-1,0 1 1,3 0-1,0 0 1,5 35 0,-3-59 48,-1 0 1,1 0 0,1-1 0,-1 1-1,1 0 1,0-1 0,1 0 0,6 11 0,-8-15 11,0 1 0,0-1 0,1 0 0,-1 1 1,0-1-1,1 0 0,-1-1 0,1 1 0,0 0 1,0-1-1,-1 1 0,1-1 0,0 0 1,0 0-1,0 0 0,0 0 0,1-1 0,-1 1 1,0-1-1,0 0 0,0 0 0,4 0 0,17-4 80,1 0-1,-1-2 1,0-1-1,-1-1 1,26-12-1,-1-3-165,59-39-1,-83 45 76,24-21 0,-30 22-39,1 1-1,33-19 1,5 7-326,-66 38 1067,-10 8-619,-26 23-76,33-28 55,-30 22 0,-81 60-688,120-93 542,0-1-1,0 1 1,0 0-1,1 0 1,-1 0 0,1 0-1,-3 6 1,4-8 57,1 0 1,-1 1-1,1-1 1,-1 0 0,1 0-1,0 0 1,-1 0 0,1 1-1,0-1 1,0 0-1,0 0 1,0 0 0,0 1-1,1-1 1,-1 0-1,0 0 1,0 0 0,1 0-1,-1 1 1,1-1-1,-1 0 1,1 0 0,-1 0-1,1 0 1,0 0-1,-1 0 1,1 0 0,1 1-1,-1-1 20,1-1-1,-1 1 1,1-1 0,-1 1-1,0-1 1,1 1 0,-1-1-1,1 0 1,-1 1-1,1-1 1,-1 0 0,1 0-1,-1 0 1,1-1 0,-1 1-1,1 0 1,-1 0 0,1-1-1,-1 1 1,2-1-1,32-13 170,-23 6-111,0-1 0,0 0-1,0-1 1,-1 0-1,-1-1 1,10-12-1,-6 7-81,9-13-19,-19 22-7,0 1-1,1 1 1,-1-1 0,1 1 0,0-1 0,11-7-1,-16 13 15,0 0-1,0 0 1,1 0-1,-1 0 1,0 0-1,0 0 1,1 0-1,-1 0 1,0 0-1,0 0 0,1 0 1,-1 0-1,0 0 1,0 0-1,1 0 1,-1 0-1,0 0 1,1 0-1,-1 0 0,0 0 1,0 0-1,0 1 1,1-1-1,-1 0 1,0 0-1,0 0 1,1 0-1,-1 1 1,0-1-1,0 0 0,0 0 1,0 0-1,1 1 1,-1-1-1,0 0 1,0 0-1,0 1 1,0-1-1,0 0 1,0 0-1,0 1 0,0-1 1,0 0-1,1 0 1,-1 1-1,0-1 1,0 0-1,0 0 1,-1 1-1,1-1 0,0 0 1,2 19 99,-2-18-118,0 11 5,1-1 0,0 1-1,1-1 1,1 0 0,6 21-1,-7-26 13,1 1-1,0-1 1,0 1-1,1-1 1,-1 0-1,1 0 1,1-1-1,-1 1 1,1-1-1,9 9 0,-9-11 59,0 0 0,1 0-1,-1-1 1,1 1-1,0-1 1,-1 0-1,1-1 1,0 1-1,0-1 1,0-1-1,0 1 1,0-1-1,0 0 1,0 0-1,0 0 1,9-3-1,2 0 63,1-2 1,0 0-1,-1-1 0,19-9 0,-24 10-31,-1-1 1,0-1-1,0 0 0,0 0 0,17-18 0,-7 4-68,25-34-1,5-3-628,-50 57 512,-2 15-224,-2 4 243,-7 25 1,1-10 32,6-20 93,0 0 0,1 0 1,0 20-1,16-33 356,-8-1-343,-1 0-1,1-1 1,-1 1-1,0-1 1,0-1-1,0 1 1,0 0-1,9-7 0,3-4-19,16-15-1,-1 1-250,-31 26 214,25-17-159,-25 17 148,1 1 0,-1-1 0,1 0 0,0 0 0,-1 1 0,1-1 0,0 1 0,0-1 0,0 1 0,-1 0-1,1 0 1,0 0 0,0 0 0,2 0 0,-3 0 8,0 0 1,-1 1-1,1-1 0,0 0 0,-1 1 0,1-1 1,0 1-1,-1-1 0,1 1 0,-1-1 0,1 1 1,-1-1-1,1 1 0,-1 0 0,1-1 1,-1 1-1,0 0 0,1-1 0,-1 1 0,0 0 1,1-1-1,-1 2 0,3 19-77,-2-13 56,1 10 103,-1-8-53,0 1 1,1-1 0,0 0-1,4 11 1,-5-18-14,0-1 1,0 1-1,0-1 1,0 1-1,1-1 1,-1 0-1,1 0 1,0 1-1,0-1 1,0 0-1,0-1 0,0 1 1,0 0-1,0 0 1,0-1-1,1 0 1,-1 1-1,1-1 1,-1 0-1,5 1 1,1 0 31,1-1 0,-1 0 1,0-1-1,0 0 0,0 0 0,0-1 1,0 1-1,1-2 0,8-2 1,74-26 291,-70 21-254,-3 3-34,0-2 0,-1 0-1,0-1 1,-1 0 0,0-2 0,0 0-1,-1-1 1,0 0 0,-1-1 0,-1 0-1,0-2 1,11-15 0,-5 0 73,-2-2 1,25-58 0,-31 63-42,21-52-59,-3-2-1,20-94 1,-47 163-53,-1 0 0,0 0 0,-1-17 0,0 18-99,0 14 39,-1 0 1,0-1 0,0 1 0,-1-1-1,1 1 1,0-1 0,-3 4-1,-2 4 38,-9 20-59,2 1 1,1 1-1,-14 60 0,20-58 123,-4 66 0,6-55 0,0-3 85,2 0-1,2 0 0,2 0 1,7 46-1,-8-83-31,0-1 0,0 1 0,1-1 0,0 1 1,-1-1-1,1 0 0,1 0 0,3 6 0,-5-9-90,0 0 0,0 0-1,0 0 1,-1 0 0,1 0-1,0 0 1,1 0 0,-1 0 0,0-1-1,0 1 1,0 0 0,0-1-1,1 1 1,-1-1 0,0 1 0,0-1-1,1 0 1,-1 1 0,0-1-1,1 0 1,-1 0 0,0 0 0,1 0-1,-1 0 1,0 0 0,1-1-1,-1 1 1,0 0 0,0-1 0,1 1-1,-1-1 1,0 1 0,0-1-1,2 0 1,2-3-478,0 1 0,0-1 0,0 0 1,-1 0-1,1 0 0,-1-1 0,0 0 0,-1 0 0,1 0 0,4-8 0,10-26-3623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49.0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0 6816,'-33'0'2528,"38"0"-1984,6 0-128,6 5-384,16-5-96,20 4-32,8-1 32,11 6 480,-11-4-224,-5-5 192,1 0-224,-1 0-2528,-8 0 1280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49.3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1 256 6560,'15'-21'2432,"27"0"-1888,44-21-160,-35 21 224,15-3-416,15-6 128,24 0-192,17 9 288,-8 4-224,-15 5-736,-10 3 288,-17 2-3168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49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25 7040,'-39'-13'3200,"36"8"-2752,11 5-896,12 9 160,8-9-2720,24 0 1696,4-16-1920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57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345 694 1824,'-8'-2'3419,"0"1"-3030,-1 1 0,-14 3 0,-60 22 1329,64-20-1186,-1 1 1,1 2-1,-35 17 1,42-18-462,1 0 0,0 1 1,0 0-1,1 1 0,0 0 1,-17 20-1,26-26-72,-1-1 1,1 1-1,0 0 1,0-1-1,0 1 0,0 0 1,1 0-1,-1 0 0,1 0 1,-1-1-1,1 1 1,0 0-1,0 0 0,1 0 1,-1 0-1,1 0 0,-1 0 1,1-1-1,0 1 1,0 0-1,2 4 0,-1-2 26,1 1-1,-1-1 0,1 0 1,1 0-1,-1 0 0,1 0 0,-1 0 1,2-1-1,7 8 0,-8-10 11,0 0-1,0 1 1,0-2 0,0 1-1,0 0 1,1-1-1,-1 0 1,0 0-1,1 0 1,-1 0-1,1-1 1,-1 0-1,1 0 1,-1 0 0,9-1-1,5-3 43,-1 0-1,29-11 1,-38 12-33,128-51 287,-1-4-102,-117 50-193,0 0 0,-1-1 0,0 0 0,0-2 0,17-14 0,-24 18-6,-1-1 1,-1-1 0,1 0 0,-1 0-1,-1-1 1,0 0 0,0 0-1,-1 0 1,7-16 0,-7 10-18,6-11-8,-1-1-1,-1 0 1,7-39 0,-11 31 33,-1 0 1,-2-1 0,-2-48-1,-2 13-196,2 44-41,-1 27 189,0 0-1,0 1 1,0-1 0,0 0-1,0 0 1,-1 1 0,1-1 0,0 0-1,0 1 1,0-1 0,-1 0-1,1 1 1,0-1 0,-1-1-1,0 2 8,1 0 0,0 0-1,0-1 1,0 1-1,0 0 1,-1 0-1,1 0 1,0 0-1,0 0 1,-1 0-1,1 0 1,0 0-1,0 0 1,0 0-1,-1 0 1,1 0-1,0 0 1,0 0-1,-1 0 1,1 0-1,0 0 1,0 0-1,0 0 1,-1 0-1,1 0 1,0 1-1,0-1 1,0 0-1,-1 0 1,1 0-1,-1 2-5,-1-1 0,1 0 0,0 0 0,0 1-1,0-1 1,0 1 0,0-1 0,0 1-1,0-1 1,0 1 0,0 2 0,-21 96 707,16-65-639,-10 55 133,-21 95 187,-15 93 343,33-156-484,18-118-207,-2 23 245,5-19 35,-2-8-294,1 0 1,-1 0-1,0 1 0,0-1 0,1 0 0,-1 0 0,0 0 0,1 0 0,-1 0 0,0-1 0,0 1 1,1 0-1,-1 0 0,0 0 0,1 0 0,-1 0 0,0 0 0,0 0 0,1-1 0,-1 1 0,0 0 0,0 0 1,1 0-1,-1 0 0,0-1 0,0 1 0,0 0 0,1-1 0,9-9 78,-1-2 0,0 1 0,13-23 0,8-10-101,-5 15-164,1 2 1,1 0 0,53-40-1,-78 65 155,-1 1-1,0 1 1,1-1 0,-1 0-1,0 0 1,1 0-1,-1 1 1,1-1 0,-1 1-1,1-1 1,-1 1-1,1 0 1,0-1 0,-1 1-1,1 0 1,-1 0-1,3 0 1,-4 1 27,0 0 0,1 0 0,-1-1 1,0 1-1,0 0 0,0 0 0,1 0 0,-1-1 0,0 1 1,0 0-1,0 0 0,-1 1 0,1-2 1,0 10 37,-1 0 0,-1 0 0,-4 17 1,3-17-76,1-1 0,0 1 0,-1 18 0,3-14 115,-1-9-101,1 0 0,0 1-1,0-1 1,0 0 0,1 0-1,2 9 1,-3-13 18,1 0 0,-1 0 0,0 0-1,1-1 1,-1 1 0,1 0 0,0 0 0,-1-1 0,1 1 0,-1 0-1,1-1 1,0 1 0,0 0 0,-1-1 0,1 1 0,0-1 0,1 1-1,0 0 30,-1-1 0,1 0 0,0 0-1,-1 1 1,1-1 0,0 0 0,-1 0-1,1-1 1,0 1 0,-1 0-1,1 0 1,0-1 0,1 0 0,22-9 48,-1-1 0,34-20 0,-1 0-123,-46 25 23,181-93 533,-187 96-500,0 0 1,0 0-1,0 0 0,-1-1 1,1 0-1,-1 0 0,6-7 1,-10 11-22,0 0 1,0 0-1,0 0 1,0 0-1,0 0 1,0-1-1,0 1 1,0 0-1,0 0 1,0 0-1,0 0 1,0 0-1,0 0 1,0-1-1,0 1 1,0 0-1,0 0 1,0 0-1,0 0 1,0 0-1,0 0 1,0-1-1,0 1 1,0 0-1,0 0 1,0 0-1,0 0 1,0 0-1,-1 0 1,1 0-1,0 0 1,0 0-1,0 0 1,0-1-1,0 1 1,0 0-1,0 0 1,0 0-1,-1 0 1,1 0-1,0 0 1,0 0-1,0 0 1,0 0-1,0 0 1,0 0-1,-1 0 1,1 0-1,0 0 1,0 0-1,0 0 1,0 0-1,0 0 1,0 0-1,-1 0 1,1 0-1,0 0 1,0 0-1,0 1 1,0-1-1,0 0 1,0 0-1,0 0 1,-1 0-1,1 0 1,0 0-1,0 0 1,-11 4-132,-12 6 59,0 1 1,-28 20-1,41-24 51,0 1-1,0 0 1,0 1-1,1 0 0,1 0 1,-14 19-1,20-24 17,0-1-1,0 1 1,0 0-1,0 0 1,1 0-1,0 0 1,0 0 0,0 0-1,0 1 1,0 4-1,1-8 16,0 0-1,0 0 1,0 1-1,0-1 1,1 0-1,-1 0 1,0 0-1,0 0 1,1 0-1,-1 0 1,1 0 0,-1 0-1,1 0 1,-1 0-1,1 0 1,0 0-1,1 1 1,-1-1 4,0 0 1,0-1 0,1 1-1,-1 0 1,0-1-1,0 1 1,1-1 0,-1 0-1,1 1 1,-1-1 0,0 0-1,1 0 1,-1 0-1,0 0 1,1 0 0,-1 0-1,1 0 1,0-1-1,13-2 79,-1-1-1,0 0 0,0-1 0,-1 0 0,20-11 0,61-42 231,0-8-495,-65 49-154,-29 16 218,-2 32-252,1-25 313,0-1 0,1 0 0,0 0-1,-1 1 1,2-1 0,-1 0 0,1 1 0,0-1-1,0 0 1,0 0 0,1 0 0,2 6 0,1-1 83,-3-5 0,0-1 0,1 0 1,-1 0-1,1 0 0,5 6 1,-7-9-16,0-1 0,0 1 0,0 0 0,0 0 0,0-1 0,0 1 1,0-1-1,0 1 0,0-1 0,1 1 0,-1-1 0,0 0 1,0 1-1,1-1 0,-1 0 0,0 0 0,0 0 0,1 0 0,-1 0 1,0 0-1,0 0 0,1-1 0,-1 1 0,0 0 0,2-2 0,10-4 101,0 0 0,0-2 0,20-15 0,-10 7-142,131-75 48,-92 57 102,-41 24-65,9-5 108,-28 14-133,-1 0 1,1 0 0,0-1 0,0 1 0,-1-1 0,1 1 0,-1-1-1,1 0 1,-1 1 0,0-1 0,2-3 0,-3 4-45,0 1 0,0 0 1,1 0-1,-1 0 0,0-1 1,0 1-1,0 0 0,0 0 1,0 0-1,0-1 0,0 1 0,0 0 1,0 0-1,0-1 0,0 1 1,0 0-1,0 0 0,0 0 1,0-1-1,0 1 0,0 0 1,0 0-1,0-1 0,0 1 0,0 0 1,0 0-1,0 0 0,-1-1 1,1 1-1,0 0 0,0 0 1,0 0-1,0-1 0,0 1 0,-1 0 1,1 0-1,0 0 0,0 0 1,0 0-1,-1-1 0,1 1 1,0 0-1,0 0 0,0 0 1,-1 0-1,1 0 0,0 0 0,0 0 1,-1 0-1,1 0 0,0 0 1,0 0-1,-1 0 0,1 0 1,0 0-1,-1 0 0,0 0-18,0 0-1,0 0 1,0 1-1,0-1 0,0 0 1,1 0-1,-1 1 1,0-1-1,0 1 1,0-1-1,0 1 0,-1 0 1,-4 4 0,0 1 1,1 0 0,0 0-1,0 0 1,0 0 0,1 1-1,-1 0 1,2 0 0,-1 0-1,1 1 1,-3 8 0,4-7 9,0 0 1,1 0 0,0 0-1,0 1 1,1-1 0,0 0-1,1 10 1,-1-16 32,1-1-1,-1 1 1,1 0-1,0 0 1,-1-1 0,1 1-1,0 0 1,1-1-1,-1 1 1,0-1-1,1 0 1,-1 1 0,1-1-1,0 0 1,0 0-1,0 0 1,0 0-1,0 0 1,0 0 0,0-1-1,1 1 1,-1-1-1,1 0 1,-1 1-1,1-1 1,-1 0 0,5 1-1,0-1 30,0-1 0,0 1 0,0-1 0,0 0 0,0-1 0,9-1 0,41-11 163,-45 10-185,35-12 67,-1-2 1,74-40-1,-45 21-29,91-52 498,-162 83-369,-7 4-214,-11 4-87,-8 10 116,0 2-1,1 0 1,-31 30-1,41-34-56,1 0-1,0 1 1,1 0 0,0 0-1,1 1 1,1 0-1,-11 24 1,17-35 59,0 0 0,1 0 0,-1 0 0,1 0 0,-1 1 0,1-1 0,0 0 0,-1 0 0,1 1 0,0-1 0,1 0 0,-1 0 0,0 0 0,1 1 0,-1-1 0,1 0 0,0 0 0,-1 0 0,1 0 0,0 0 0,2 3 0,-2-5 19,0 0 1,-1 0-1,1 0 0,0 0 1,0 0-1,0 0 0,0-1 1,-1 1-1,1 0 0,0 0 1,0-1-1,-1 1 0,1-1 0,0 1 1,0 0-1,-1-1 0,2 0 1,-2 1-3,10-8 21,0 0 0,0 0 0,-1-1 0,-1-1 0,1 1-1,8-15 1,-6 10-23,0 1 0,21-21 0,-20 24-30,-2 0-96,20-12-1,-25 36-328,1 1 0,12 19 0,-13-24 429,2 0 0,-1 0 0,2 0 0,-1-1 0,18 17 0,-21-22 47,1-1 0,-1 0 0,1 0 0,-1-1 0,1 1 1,0-1-1,0 0 0,0 0 0,0-1 0,0 1 0,1-1 0,-1-1 0,0 1 0,1-1 0,-1 1 0,6-2 0,6 0 27,0-2-1,-1 0 1,29-9-1,47-23 225,-50 18-317,-17 6 54,-1 0 0,0-2 0,27-19 0,-29 12 112,-21 20-187,-1 3-330,-1 0 352,0 1 0,0-1 0,0 0 0,-1 0 0,1 0 0,-3 5 0,-4 7-94,6-8 95,-1 0 0,1-1 0,0 1 0,1 0 0,-1 0 0,2 0 0,-1 1 0,1-1 0,0 0 0,0 0 0,1 0 0,-1 0 0,2 0 0,-1 0 0,4 10 0,-4-16 33,-1 0 0,1 0 0,-1 0 0,1 0-1,0-1 1,-1 1 0,1 0 0,0 0 0,0-1-1,-1 1 1,1 0 0,0-1 0,0 1-1,0-1 1,0 1 0,0-1 0,0 1 0,0-1-1,0 0 1,0 1 0,0-1 0,0 0 0,0 0-1,0 0 1,0 0 0,0 0 0,0 0-1,0 0 1,0 0 0,0 0 0,0 0 0,0-1-1,2 0 1,4-1 33,-1 0 0,1-1 0,11-6 0,-16 8-35,187-82 251,-126 59-105,105-58 0,-154 73-152,1-1 1,-2 0 0,1-1 0,-2-1-1,1 0 1,-2-1 0,0 0-1,0 0 1,-1-1 0,-1-1 0,0 0-1,-1 0 1,7-19 0,91-314-57,-89 284-117,-11 39 57,-1 0 1,-1-1-1,1-45 0,-5 71 98,0 0 0,0 0 0,0 0 0,-1 0-1,1 0 1,0 0 0,0 0 0,0 0-1,0 1 1,0-1 0,0 0 0,0 0 0,0 0-1,0 0 1,0 0 0,0 0 0,0 0 0,0 0-1,0 0 1,0 0 0,0 0 0,0 0-1,0 0 1,0 0 0,0 0 0,0 0 0,0 0-1,-1 0 1,1 0 0,0 0 0,0 0-1,0 0 1,0 0 0,0 0 0,0 0 0,0 0-1,0 0 1,0 0 0,0 0 0,0 0-1,0 0 1,0 0 0,0 0 0,0 0 0,0 0-1,-1 0 1,1 0 0,0 0 0,0 0 0,0 0-1,0 0 1,0 0 0,0 0 0,0 0-1,0 0 1,0 0 0,0-1 0,0 1 0,0 0-1,0 0 1,0 0 0,0 0 0,0 0-1,0 0 1,-6 8-304,-4 8 187,4-3 97,0 0 1,1 0-1,1 0 1,-4 19-1,3-14 30,-6 37 3,-6 80 0,9-62 0,1-20 47,2 0 0,2 1-1,6 65 1,-2-91-24,-1-17 44,0-1-1,3 18 1,-2-26-63,-1 0 0,1 0 0,0 1 0,-1-1 0,1 0 0,0 0 0,0 0-1,0 0 1,1 0 0,-1 0 0,0 0 0,1-1 0,-1 1 0,1 0 0,0-1 0,-1 1 0,3 1-1,0-1 60,0-1-1,-1 1 1,1-1-1,0 1 0,0-1 1,-1-1-1,1 1 0,0 0 1,0-1-1,0 0 1,0 0-1,0 0 0,7-1 1,2-2-77,0 0 0,20-7 1,-28 8 18,104-29 32,-94 28-113,-1-1-1,0-1 1,0 0-1,15-9 1,-21 10 0,0-1 0,-1 0 0,1 0 0,-1 0 0,0-1 0,-1 0 0,0-1-1,6-7 1,-9 11 67,-1-1-1,1 0 0,-1 0 0,0 0 0,0 0 0,-1-1 0,0 1 0,1 0 0,0-8 1,-2 11 10,0-1 0,0 1 0,0-1 0,0 1 0,0-1 0,0 1 0,0-1 0,0 1 0,-1-1 0,1 1 1,0-1-1,-1 1 0,0 0 0,1-1 0,-1 1 0,0-1 0,0 1 0,1 0 0,-1 0 0,0 0 0,0-1 1,0 1-1,-1 0 0,1 0 0,0 0 0,0 1 0,0-1 0,-1 0 0,1 0 0,-1 1 0,-1-2 0,-1 1-34,0 0 0,0 1-1,0-1 1,0 1-1,0 0 1,0-1 0,0 2-1,0-1 1,0 1-1,0-1 1,0 1 0,0 0-1,0 0 1,0 1-1,0-1 1,0 1 0,1 0-1,-1 0 1,1 0-1,-1 0 1,1 1 0,0-1-1,0 1 1,-4 4-1,4-4 23,0 1-1,0-1 1,0 1 0,1-1-1,0 1 1,-1 0-1,1 0 1,0 0-1,1 0 1,-1 0-1,1 1 1,0-1-1,0 0 1,0 1-1,0-1 1,1 0 0,0 1-1,0-1 1,0 1-1,0-1 1,1 1-1,1 6 1,0-5 53,1-1 0,-1 1 0,1 0 0,0-1 0,0 0 1,0 0-1,1 0 0,0 0 0,0-1 0,0 1 0,0-1 0,1 0 0,0 0 0,0-1 1,0 1-1,0-1 0,0 0 0,1-1 0,-1 1 0,1-1 0,0 0 0,0 0 0,0-1 1,0 0-1,0 0 0,0 0 0,0-1 0,8 0 0,11-3 45,0-1 1,0-1-1,-1-1 0,0-2 1,0 0-1,-1-1 0,33-19 1,-50 25-109,1-2 0,0 1 1,-1 0-1,0-1 0,0-1 1,0 1-1,7-10 0,-1 4 25,-10 11-23,-1-1 0,0 0 0,0 0 0,0 1-1,0-1 1,0 0 0,0 0 0,0 0 0,0 0 0,0-1 0,0 1 0,-1 0 0,1 0 0,1-2 0,-2 2-152,1 1-309,0 0 479,0 0 1,-1 0-1,1 0 0,-1 1 0,1-1 1,-1 0-1,1 0 0,-1 0 0,1 1 1,-1-1-1,1 0 0,-1 0 0,1 1 1,-1-1-1,0 0 0,1 1 0,-1-1 1,1 1-1,-1-1 0,0 0 1,1 1-1,-1-1 0,0 1 0,0-1 1,1 1-1,-1-1 0,0 1 0,0-1 1,0 1-1,0 0 0,1-1 0,-1 1 1,0-1-1,0 1 0,0 0 0,0 1 12,4 9-1,-1-1 0,0 1 0,0-1 0,-1 1 0,0 0 0,0 17-1,-2-25-6,0 0-1,1 0 0,-1 0 0,1 0 0,0 0 1,0-1-1,0 1 0,0 0 0,0-1 0,1 1 0,-1-1 1,1 1-1,-1-1 0,1 0 0,0 1 0,3 2 0,-3-4 28,-1 1-1,1-1 0,0 0 1,-1 0-1,1 1 1,0-1-1,0-1 0,0 1 1,0 0-1,0 0 0,0-1 1,0 1-1,0-1 0,0 1 1,1-1-1,-1 0 0,0 0 1,0 0-1,0 0 0,0 0 1,0-1-1,0 1 0,3-1 1,37-14 427,76-30-445,-81 28 88,-18 7-35,25-8-1,-28 10-35,-14 7-50,0 0 0,0 0 0,0-1 0,1 1 0,-1 1 0,0-1 0,1 0 0,-1 1 0,4-1 0,-11 13-598,4-9 598,-3 5 6,1 1 0,0-1 0,0 1 1,-2 15-1,5-22 23,0 0 1,0 1 0,0-1-1,0 0 1,0 0-1,0 0 1,1 1 0,-1-1-1,1 0 1,-1 0-1,1 0 1,0 0 0,0 0-1,0 0 1,0 0-1,0 0 1,0 0 0,1 0-1,-1-1 1,1 1-1,-1 0 1,1-1 0,0 0-1,-1 1 1,4 1-1,-2-2 45,0 1 0,0-1-1,1 0 1,-1 0 0,0 0 0,1-1-1,-1 1 1,1-1 0,-1 0-1,1 0 1,-1 0 0,0 0-1,5-1 1,7-2 56,23-7 0,-29 8-94,5-2 17,0-1 1,-1-1-1,1 0 1,-1-1-1,0 0 0,0-1 1,-1 0-1,0-1 0,-1-1 1,0 0-1,0 0 0,-1-1 1,-1 0-1,16-23 0,-8 14-88,-15 17 45,1 0 0,0 0 0,-1 0 0,1 0 0,-1 0 0,2-5 0,-2 2-847,-1 16 500,10 24 221,-7-25 143,0 1 0,-1 0 0,0 0 0,-1 0-1,0 1 1,0 11 0,-1 5 260,0-17-117,0 1 1,-2 0 0,-1 19-1,1-28-90,1-1 0,-1 1 1,0 0-1,1-1 0,-1 1 0,0-1 0,0 0 0,0 1 1,0-1-1,0 0 0,-2 2 0,3-2-41,0-1 0,-1 0-1,1 1 1,-1-1 0,1 0 0,-1 0 0,1 1-1,-1-1 1,1 0 0,-1 0 0,1 0 0,-1 1 0,0-1-1,1 0 1,-1 0 0,1 0 0,-1 0 0,1 0-1,-1 0 1,0 0 0,1 0 0,-1 0 0,1-1-1,-1 1 1,1 0 0,-1 0 0,1 0 0,-1-1-1,1 1 1,-1 0 0,1 0 0,-1-1 0,1 1-1,-1-1 1,1 1 0,0 0 0,-1-1 0,1 1-1,0-1 1,-1 0 0,-38-53-1170,38 52 1116,0 0 1,0 0-1,0 0 0,0 0 1,0 0-1,0 0 0,1 0 1,-1 0-1,1 0 0,-1 0 0,1 0 1,0-3-1,0 5 5,0 0 0,0 0 0,0 0 0,0-1 0,-1 1-155,1 0 155,0 0 0,0 0 0,0 0 0,0 0 0,0 0 0,0 0 1,0 0-1,-1 0 0,1 0 0,0 0 0,0 0 0,0 0 0,0 0 0,0 0 0,0 0 0,0 0 0,0 0 0,0 0 0,-1 0 0,1 0 0,0 0 0,0 0 0,0 0 0,0 0 0,0 0 0,0 0 0,0 0 0,0 0 0,0 0 0,-1 1-155,22 10 101,0 0-1,39 12 1,-49-21 140,0 0-1,-1-1 0,1 0 1,0-1-1,0 0 0,0-1 1,20-4-1,-10 2 108,37-5 45,0-3-1,77-26 0,-126 34-176,1-1 0,-1 0 0,0-1 0,0 1-1,-1-2 1,0 1 0,0-1 0,14-13 0,-12 8 16,-1 0 0,0 0 0,-1-1 1,0 0-1,9-19 0,-2-5 36,-1 0 0,-2-1 1,11-62-1,7-21-105,6-37-200,-29 129 235,-5 19-67,0 1 0,-1-1 0,1-12 0,-1 21 39,-1-1 0,0 1 0,0 0 0,0 0 0,0-1 0,0 1 0,0 0 0,0 0 0,0-1 0,0 1 0,0 0 0,0 0 0,0-1 0,0 1 0,0 0 0,0-1 0,0 1 0,0 0 0,-1 0 0,1-1 0,0 1 0,0 0 0,0 0 0,0 0 0,0-1 0,-1 1 0,1 0 0,0 0 0,0 0 0,0-1 0,-1 1 0,1 0 0,0 0 0,-7 7-196,-3 14 184,-2 8-27,1 1 0,-12 55 0,7 27 158,2-16-105,10-69-55,-20 128 221,20-122 8,3 0 1,3 56-1,-2-80-107,2 0 0,-1 0 0,1 0-1,1-1 1,5 16 0,-7-23-42,-1 1 1,1-1-1,0 1 0,-1-1 1,1 1-1,0-1 0,0 0 1,0 0-1,0 1 0,0-1 1,0 0-1,0 0 0,1 0 1,-1 0-1,0 0 1,1 0-1,-1-1 0,1 1 1,-1 0-1,0-1 0,1 1 1,0-1-1,-1 1 0,1-1 1,-1 0-1,1 0 0,-1 0 1,1 0-1,0 0 0,-1 0 1,1 0-1,-1 0 1,1 0-1,-1-1 0,1 1 1,-1-1-1,1 1 0,-1-1 1,3-1-1,8-5 9,-1 0-1,0-1 0,0 0 1,-1-1-1,0 0 1,-1-1-1,0 0 1,-1 0-1,10-15 1,-6 14 114,-11 10-149,0 0 0,0 1 0,0-1 0,0 0 1,0 0-1,0 0 0,0 0 0,-1 1 0,1-1 1,0 0-1,-1 0 0,1 0 0,0-2 0,-1 2-167,-5 5-182,1 3 296,1 0 0,0 0 0,0 0 0,0 0 0,1 0 0,0 1 0,-1 9 0,2-13 77,0 0 0,1 0 0,0 1 0,0-1 1,0 0-1,1 0 0,0 0 0,-1 0 0,1 0 0,0-1 1,1 1-1,-1 0 0,3 4 0,-3-6-1,0 0 1,1 0-1,-1 0 0,1 0 1,-1-1-1,1 1 0,-1 0 1,1-1-1,0 0 0,0 1 1,0-1-1,0 0 0,0 0 1,0 0-1,0 0 0,0 0 1,1 0-1,-1-1 0,0 1 0,0-1 1,1 1-1,-1-1 0,3 0 1,37-2 53,0-2 0,48-12 0,-43 8-19,39-6-94,126-26 115,-127 14 74,-83 26-97,0-1 0,0 0 1,0 0-1,0 0 0,-1-1 1,1 1-1,0 0 0,2-2 1,-4 2-129,-19 7-277,1-2 284,1 1 0,0 0 0,0 2 0,1 0 0,-1 1 0,2 0 0,-18 13 0,27-17 44,1 0-1,0 0 1,0 0-1,0 1 1,0 0 0,1 0-1,0 0 1,0 0 0,1 0-1,-5 9 1,6-10 15,0 0 0,1 0 0,0 1 0,0-1 0,0 0 0,0 0 0,0 1 0,1-1 0,0 1 0,0-1 0,0 0 0,1 1 0,-1-1 0,1 0 0,0 1 0,3 6 0,-2-6 32,0-1 0,0 0 1,0 0-1,0 1 0,1-1 0,0-1 1,0 1-1,0 0 0,0-1 1,0 0-1,1 1 0,0-1 0,-1-1 1,1 1-1,0 0 0,1-1 1,-1 0-1,0 0 0,1 0 0,-1-1 1,1 1-1,-1-1 0,9 1 1,-5-1 3,0-1 1,-1 0 0,1 0 0,0-1 0,0 0 0,0 0 0,-1-1 0,1 0 0,0 0-1,-1-1 1,0 0 0,0 0 0,11-7 0,65-40 98,56-37 276,-114 70-334,-2-1 0,0-2 0,29-32 0,-38 37-51,-6 7-68,-1 0 1,0 0 0,-1-1 0,8-12-1,-14 20-135,10 22-593,-9-9 789,0 0 0,0-1 0,-2 14 0,0 4 67,-1 6 176,-1 0 0,-2-1 0,-1 1 0,-17 50-1,21-78-145,0 0 1,-1 0-1,0 0 0,0 0 0,-1-1 0,-8 12 0,11-17-83,0 1 0,0-1 0,0 0 0,0-1 0,0 1 0,0 0 0,0 0 0,-1 0 0,1-1 0,0 1 0,0 0 0,-1-1 0,1 1 0,0-1 0,-1 0 0,1 1 0,-2-1 0,1 0-10,0 0 0,1-1 0,-1 1 0,1-1 0,-1 1-1,1-1 1,-1 1 0,1-1 0,-1 0 0,1 0 0,0 0 0,-1 0-1,1 0 1,0 0 0,0 0 0,0 0 0,0 0 0,-2-3 0,-11-17-91,1-1 1,0 0 0,2-1 0,-13-37 0,9 25-71,14 32 115,1 2-27,-1 0 1,0 0-1,1 0 1,-1 0-1,1-1 1,0 1-1,-1 0 1,1 0-1,0 0 0,0-1 1,0 1-1,0 0 1,0 0-1,0-2 1,1 2 30,0 0 1,0 1-1,0-1 1,0 0 0,0 1-1,0-1 1,0 1 0,0-1-1,0 1 1,0 0 0,0 0-1,1-1 1,-1 1-1,0 0 1,0 0 0,0 0-1,2 0 1,15 0-35,-1 1-1,0 0 1,1 1 0,29 8-1,-14-3 60,219 53 138,-126-29-6808,-103-26 4460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58.0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22 8384,'-28'-21'3104,"37"24"-2400,10 1-224,-5 5-448,-3 3-128,3 2-1856,-5-2 1056,-1 6-2368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58.4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42 9056,'0'-12'3360,"33"12"-2624,37-6-192,-12-1 320,17 2-576,11 5-32,-11 0-160,5-3 192,1 3-160,4-6-3264,-9 3 1664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31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2656,'18'5'13610,"5"-2"-12799,-9-4-637,-12 1-128,0 0 1,1 0-1,-1-1 0,0 1 0,1 1 0,-1-1 1,3 1-1,17 1-12,-19-2 44,0 0 1,-1 0-1,1 0 0,0 0 0,-1 1 0,5 0 0,-3 0 5,0 0-1,-1 0 1,1-1 0,0 1-1,0-1 1,0 0-1,8-2 1,4 1 104,93 1-1728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1:58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9216,'0'-14'3424,"19"7"-2656,32-2-224,6 0 960,38 6-928,18 3-224,-4 3-225,4 1 289,15 1-224,10-5-1919,-10 0 927,-25-5-3968,-9 5 2624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00:22:2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18 10880,'-19'-12'0,"10"7"-32,13 17-1376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34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2 910 1824,'-1'0'1958,"13"9"112,-8-6-1917,0 0 23,1 0-1,-1-1 1,1 0-1,-1 0 1,1 0 0,0 0-1,0-1 1,0 0-1,0 0 1,0 0-1,0-1 1,0 0 0,0 0-1,0 0 1,8-1-1,-6 0-38,-1 0-1,1-1 1,-1 0 0,1 0-1,-1 0 1,0-1-1,0 0 1,0 0-1,0 0 1,0-1-1,8-7 1,-12 9-110,8-6 173,-1-1 0,0 0 0,0-1 0,8-12 0,-15 19-141,-1 0 1,1-1 0,0 1-1,-1 0 1,1-1-1,-1 1 1,0-1 0,0 0-1,-1 1 1,1-1-1,-1 0 1,1 1 0,-1-1-1,0 0 1,-1 0-1,1 1 1,-1-1-1,0 0 1,-1-5 0,1 7-76,0 0 0,0 1 0,0-1 1,0 1-1,0-1 0,0 1 0,0-1 1,0 1-1,-1-1 0,1 1 0,-1 0 1,1 0-1,-1 0 0,1 0 0,-1 0 1,0 0-1,1 0 0,-1 1 0,0-1 1,0 0-1,1 1 0,-1 0 0,-2-1 1,0 0-53,-1 1 0,0 0 1,1 0-1,-1 0 1,1 0-1,-1 1 0,1 0 1,-5 1-1,2 0 64,0 0 1,0 1-1,1 0 1,-1 1-1,1-1 0,0 1 1,0 0-1,0 0 0,1 1 1,0 0-1,0 0 1,0 0-1,0 1 0,1-1 1,-1 1-1,2 0 1,-1 1-1,-3 7 0,3-5 42,1-1 0,1 1 1,-1 0-1,1 1 0,1-1 0,0 0 0,0 0 0,1 1 0,0-1 0,0 0 0,1 1 0,0-1 0,4 13 0,-2-11 41,1 0 0,0 0-1,1-1 1,0 1 0,0-1 0,1-1-1,8 11 1,-10-15-32,0 0 0,0-1 0,1 1 0,-1-1 0,1 0-1,0 0 1,0 0 0,1-1 0,-1 0 0,1 0 0,0 0 0,0 0 0,-1-1-1,13 3 1,-9-4 30,-1-1 0,0 0 0,1 0 0,-1 0 0,0-1 0,1 0 0,-1-1 1,0 0-1,13-5 0,9-5 159,34-19-1,-64 31-234,136-81 360,-63 36-119,65-47 62,-48 23 1,-71 52-160,-2 0 0,26-31 1,-28 26-21,0 0 0,21-44 1,12-52 180,-20 37-252,-3-1-1,23-142 0,-47 215-111,0-1-1,-1 1 0,0-10 0,0 17 3,0-1 0,0 1 0,0 0 0,-1 0 0,1 0 0,-1 0 0,0 0 0,1 0 0,-1 0 0,0 0 0,0 0 0,0 0 1,-1 0-1,1 0 0,0 1 0,-1-1 0,-1-2 0,2 4 24,0 0 1,0-1-1,1 1 0,-1 0 1,0-1-1,0 1 0,1 0 1,-1 0-1,0 0 0,0-1 1,0 1-1,0 0 0,1 0 1,-1 0-1,0 1 0,0-1 1,0 0-1,1 0 0,-1 0 1,0 1-1,0-1 0,1 0 1,-1 0-1,0 1 0,-1 0 1,-16 15-538,9-5 402,0 1-1,1 0 1,1 0 0,0 1 0,1-1-1,-9 28 1,-19 87-10,31-115 160,-10 53 154,3 1 0,2 0 1,2 74-1,7-120-70,1 0 1,1 1 0,1-1-1,1 0 1,0 0-1,2-1 1,0 0-1,15 27 1,-19-41-15,0 1 0,0-1 0,1 0 0,0 0 1,-1-1-1,2 1 0,-1-1 0,1 0 0,-1 0 0,1 0 1,0-1-1,0 0 0,1 0 0,-1 0 0,1 0 0,-1-1 0,1 0 1,0 0-1,0-1 0,0 1 0,0-1 0,0-1 0,0 1 0,0-1 1,0 0-1,0 0 0,0-1 0,11-2 0,23-8 288,-1-2 0,47-22 0,-60 24-207,-15 7-49,81-38 535,-78 35-472,0-1 1,-1-1-1,0 0 0,16-15 0,-25 20-133,0 0-1,0 0 1,-1 0 0,1-1 0,-1 0 0,0 1-1,0-1 1,-1 0 0,0 0 0,0-1-1,0 1 1,0 0 0,-1-1 0,0 1 0,0-1-1,0 1 1,-1-1 0,0 0 0,0 1 0,0-1-1,-2-6 1,2 11-54,-1-1 1,0 0-1,1 1 0,-1-1 0,0 1 1,0 0-1,0-1 0,0 1 1,0 0-1,0 0 0,-1-1 0,1 1 1,0 0-1,-1 0 0,1 0 0,-1 1 1,1-1-1,-1 0 0,1 0 1,-1 1-1,1-1 0,-1 1 0,0 0 1,1-1-1,-1 1 0,0 0 0,1 0 1,-1 0-1,-2 0 0,-4 0-64,1 1 0,-1 0 0,1 0-1,-1 1 1,-8 3 0,-4 2-118,1 1 0,0 1 0,0 0 0,1 2 0,1 0 0,-24 20 0,36-28 187,1 1 0,0 0-1,0 0 1,1 0 0,-1 0-1,1 1 1,-4 7 0,5-9 33,1-1 0,0 1 0,0 0 0,0-1-1,1 1 1,-1 0 0,1 0 0,-1-1 0,1 1 0,0 0 0,0 0 0,0 0 0,1 0 0,-1-1 0,1 1 0,-1 0 0,3 4 0,-2-4 41,1 1 0,0-1 0,0 0 0,0 0 0,1 0 0,-1 0 1,1 0-1,0 0 0,0-1 0,0 1 0,0-1 0,0 0 0,0 0 0,0 0 0,1 0 0,-1-1 1,1 1-1,0-1 0,-1 0 0,7 1 0,2 1 58,0-2 0,0 1 0,0-2-1,0 0 1,17-1 0,39-10 153,0-2 0,101-35-1,31-6-437,-158 44 134,-13 3-24,46-5-1,-61 10 18,-13 2 46,1-1 0,0 1 0,0-1 0,0 1 0,-1 0 0,1 0 0,0 0 0,0 0 0,0 0 0,-1 0 0,1 1 0,0-1 0,3 1 0,-26 17-103,-11 4 89,21-15 2,0 0 0,1 1 0,0 0 1,0 1-1,1 0 0,0 0 0,-8 12 0,16-20 26,1 0-1,-1 1 1,0-1-1,0 1 1,1-1-1,-1 1 1,0-1-1,1 1 1,0 0-1,-1-1 1,1 1-1,0 0 1,0-1-1,0 1 1,0 0-1,0-1 1,0 1-1,0 0 1,1-1-1,-1 1 1,1 0-1,-1-1 1,1 1-1,-1-1 1,1 1-1,0-1 1,0 1-1,2 1 1,-1 0 32,0-1 1,0 0-1,0-1 1,1 1 0,-1 0-1,1-1 1,-1 1-1,1-1 1,-1 0-1,1 1 1,0-1-1,0-1 1,0 1-1,-1 0 1,1-1 0,4 1-1,7-1 118,0-1 0,-1 0 0,1 0 0,24-7 0,52-20 284,-65 19-362,0-1-1,30-17 1,-42 19-13,0-1 0,0 0 1,-1-1-1,0 0 0,14-16 1,-12 9 9,-2 1 0,20-36 0,14-39 145,67-173 37,-84 172-230,-27 82-56,0 0 0,0 0 0,0-10 0,-2 17-18,0 1 0,0-1 0,0 0-1,0 1 1,-1-1 0,1 0 0,-1 1-1,1-1 1,-1 1 0,0-1-1,0 1 1,0-1 0,-1 1 0,1 0-1,-2-3 1,2 4 28,0 1 1,0-1-1,1 0 0,-1 1 0,0 0 0,0-1 1,0 1-1,0-1 0,0 1 0,0 0 0,0 0 1,1-1-1,-1 1 0,0 0 0,0 0 1,0 0-1,0 0 0,0 0 0,0 0 0,0 1 1,0-1-1,0 0 0,0 0 0,-1 1 0,-1 0-11,0 0-1,0 1 1,1-1-1,-1 0 1,0 1-1,1 0 1,-3 2-1,-1 1-1,1 1-1,0 1 1,0-1-1,0 1 0,1 0 1,0 0-1,0 0 1,0 0-1,-2 10 1,-4 13 39,-6 33-1,14-53-5,-11 56-6,4 1 0,2 1 1,3-1-1,8 117 0,-2-163 100,1 0 0,1 0 0,0 0 0,2 0 0,10 25 0,-15-43-154,1-1 1,-1 1-1,1-1 0,0 0 1,-1 1-1,1-1 0,3 2 1,-4-3-28,-1 0 1,1-1-1,0 1 1,0 0-1,0-1 1,0 1-1,0 0 1,0-1-1,0 1 1,0-1-1,0 1 1,0-1 0,1 0-1,-1 0 1,0 1-1,0-1 1,0 0-1,0 0 1,2 0-1,6-5-1061,-1 1-1,-1-2 1,1 1-1,-1-1 1,0 0-1,7-8 1,9-8-1263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35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62 190 4320,'-13'-3'586,"0"0"1108,-21-7-1,34 10-1614,-1 0 0,1 0 0,0 0 0,0-1 0,0 1 0,0 0 0,0 0 0,0-1 0,0 1 0,-1 0 0,1 0 0,0-1 0,0 1 0,0 0 0,0 0 0,0-1 0,0 1 0,0 0 0,0 0 0,0-1 0,0 1 0,0 0 0,1 0 0,-1-1 0,0 1 0,0 0 0,0 0 0,0-1 0,0 1 0,0 0 0,1 0 0,-1 0 0,0-1 0,0 1 0,0 0 0,0 0 0,1 0 0,-1 0 0,0-1 0,0 1 0,0 0 0,1 0 0,-1 0 0,0 0 0,0 0 0,1 0 0,9-8 475,33-15 772,-21 10-904,42-16 0,207-52-32,-222 71-694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3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19 211 2816,'-19'16'1568,"93"-53"5027,48-27-5821,-44 24 107,-62 31-567,18-14 1,-22 15-15,1 0 1,21-11 0,-20 12-106,11-3 133,-25 9-330,1 1 0,-1 0 0,0 0 0,0 0 0,1 0 0,-1 0 0,0 0 1,0 0-1,1 0 0,-1-1 0,0 1 0,1 0 0,-1 0 0,0 0 0,0 0 1,1 1-1,-1-1 0,0 0 0,1 0 0,-1 0 0,0 0 0,0 0 1,1 0-1,-1 0 0,0 0 0,0 1 0,1-1 0,-1 0 0,0 0 0,0 1 1,0 10 90,0-6-35,-3 8 65,0 0-1,-7 20 1,2-10-32,4-9-6,0 0 78,-5 22 0,9-32-103,-1 1 1,1-1 0,0 1-1,0-1 1,0 0-1,1 1 1,0-1 0,-1 0-1,3 6 1,-2-8-20,-1-1 0,1 0 1,0 1-1,0-1 0,0 0 0,-1 0 1,1 0-1,0 0 0,0 0 0,1 0 1,-1 0-1,0 0 0,0 0 1,0 0-1,1 0 0,-1-1 0,0 1 1,1-1-1,-1 1 0,0-1 0,1 1 1,-1-1-1,1 0 0,-1 1 0,1-1 1,-1 0-1,1 0 0,-1 0 1,1-1-1,-1 1 0,3-1 0,5 0 121,0-1 0,0-1-1,16-6 1,-19 6-125,223-75 462,-47 18-660,-96 34-160,-90 33 248,1-1 1,-1 0-1,0 0 0,-7 6 0,8-9 73,-4 5-51,-1 1-1,1-1 1,0 1-1,-6 12 1,11-18 65,1 0 0,-1 0 0,1 0 0,0 0 0,0 0 0,0 1 0,1-1 0,-1 0 0,1 1 0,0-1 1,0 1-1,0-1 0,0 0 0,0 1 0,1-1 0,0 0 0,-1 1 0,1-1 0,2 4 0,-2-5 36,0 1-1,1-1 1,-1 0 0,1 1-1,-1-1 1,1 0-1,0 0 1,0 0 0,0 0-1,0-1 1,0 1-1,0 0 1,0-1 0,1 1-1,-1-1 1,1 0-1,-1 0 1,1 0 0,-1 0-1,1 0 1,4 0-1,-3-1 14,0 1-1,0-1 0,0 0 0,0 0 1,0-1-1,0 1 0,-1-1 1,1 0-1,0 0 0,0 0 0,-1 0 1,1-1-1,-1 1 0,7-5 0,-1 0 32,-1 0-1,0-1 1,0 1-1,0-2 1,7-9-1,-12 13-52,0 0 0,0 0-1,-1 0 1,0 0 0,0-1-1,0 1 1,0-1 0,-1 0 0,1 1-1,-1-1 1,0 0 0,-1 0-1,1-6 1,-1 8-65,0 1 1,0-1-1,0 1 1,-1 0-1,1-1 1,-1 1-1,1-1 0,-1 1 1,0 0-1,0 0 1,0 0-1,0-1 1,0 1-1,-1 0 0,1 0 1,0 0-1,-1 1 1,0-1-1,1 0 1,-1 1-1,0-1 0,0 1 1,0-1-1,0 1 1,0 0-1,0 0 1,0 0-1,-1 0 0,-1-1 1,-5 0-69,-1 0 0,1 0 0,0 1 0,0 0 0,-15 1 0,22 0 107,-10 0 88,24-1-1,11-2-82,9-3-52,100-19 0,-111 23-55,1 0 0,-1 1 0,1 2-1,25 3 1,-42-4 98,0 1 0,1 1 0,-1-1 0,-1 1-1,1 0 1,0 0 0,7 4 0,-10-5 12,-1 0 0,1 0 0,-1 0-1,0 0 1,1 0 0,-1 1 0,0-1 0,0 0 0,0 1 0,0-1 0,0 0 0,0 1 0,0-1 0,-1 1 0,1 0 0,0-1-1,-1 1 1,1-1 0,-1 1 0,0 0 0,0-1 0,1 1 0,-1 0 0,0 0 0,0-1 0,-1 3 0,-1 4 56,-1 1 1,0-1-1,0 0 1,-1 0 0,-9 13-1,13-20-61,1-1-1,-1 0 1,0 0-1,0 0 1,0 0-1,1 1 1,-1-1-1,0 0 1,0 0 0,1 0-1,-1 0 1,0 0-1,1 0 1,-1 0-1,0 0 1,0 0-1,1 1 1,-1-1-1,0 0 1,0 0 0,1-1-1,-1 1 1,0 0-1,1 0 1,-1 0-1,0 0 1,0 0-1,1 0 1,-1 0-1,18-3 237,-15 3-218,28-6 248,42-14 0,-18 4-259,-3 1-140,51-11-151,-100 26 244,1-1 0,0 0 1,0 1-1,-1 0 0,1 0 0,0 0 0,0 0 0,0 1 0,-1-1 1,1 1-1,0 0 0,0 0 0,-1 1 0,1-1 0,-1 1 1,1-1-1,-1 1 0,0 0 0,0 1 0,0-1 0,0 0 0,0 1 1,0 0-1,-1-1 0,3 5 0,0 0 80,0-1 0,1 1 1,0-1-1,0 0 0,0 0 0,8 6 1,-9-10 0,-1 1 1,1-1 0,-1 0 0,1 0 0,0-1 0,0 1 0,0-1 0,0 0 0,0 0 0,0-1 0,9 1 0,13-3-171,-1-1 0,1-1 0,34-10 1,-19 4-1651,16 1 191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39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212 649 3072,'0'0'2666,"-10"1"849,-3 8-2791,1 1-1,-15 13 1,4-2-202,3-2-155,0 1 0,1 0-1,-27 38 1,43-53-373,0 1 0,0-1 1,0 0-1,-3 10 0,5-13 54,1 0-1,-1 0 1,1 0-1,-1 0 1,1 0-1,0 0 0,0 0 1,0 0-1,0 0 1,0 0-1,0 1 1,0-1-1,1 0 1,-1 0-1,2 2 1,-2-3-13,0-1 0,1 1 0,-1-1 0,1 0 1,-1 1-1,0-1 0,1 1 0,-1-1 0,1 0 1,-1 0-1,1 1 0,-1-1 0,1 0 0,-1 0 1,1 1-1,0-1 0,-1 0 0,1 0 0,-1 0 1,1 0-1,-1 0 0,1 0 0,0 0 0,-1 0 1,1 0-1,-1 0 0,1 0 0,-1 0 0,1-1 1,0 1-1,-1 0 0,1 0 0,-1 0 0,1-1 1,1 0 49,32-11 295,0-2 1,-1-1-1,49-30 1,-55 29-426,7-5-60,-23 13-349,0 1 0,24-11 1,-34 18 442,-1 0 0,0 0 1,1 0-1,-1 0 1,0 0-1,1 0 1,-1 0-1,0 0 1,0 0-1,1 0 0,-1 0 1,0 0-1,1 0 1,-1 0-1,0 0 1,1 0-1,-1 0 1,0 0-1,0 1 0,1-1 1,-1 0-1,0 0 1,0 0-1,1 1 1,-1-1-1,0 0 1,0 0-1,1 1 0,-1-1 1,0 0-1,0 1 1,5 9 0,-4-9-5,0 2 28,23 53-94,-20-49 118,0 0-1,0-1 0,0 1 1,0-1-1,1-1 0,6 7 1,-10-11 4,0 0 1,1-1 0,-1 1 0,1 0 0,-1 0 0,1-1 0,-1 1 0,1-1 0,-1 0 0,1 1 0,0-1 0,-1 0 0,1 0 0,-1 0 0,1 0 0,0 0 0,-1 0 0,1 0 0,-1-1 0,1 1-1,0-1 1,-1 1 0,1-1 0,-1 1 0,0-1 0,1 0 0,-1 0 0,1 0 0,0-1 0,6-3 132,0-1 1,0 0-1,9-11 0,-14 14-140,24-23 320,-17 18-160,0-2 0,0 1 0,12-18 0,-19 23-212,-1 0 0,1 0 0,-1 0-1,0-1 1,0 1 0,0-1 0,0 1-1,-1-1 1,0 0 0,0 1 0,0-1-1,-1 0 1,1 0 0,-1 0 0,0 0 0,-1 1-1,1-1 1,-3-8 0,3 12-10,0 1 0,-1-1-1,1 1 1,0 0 0,0-1 0,0 1 0,0-1 0,0 1 0,0-1 0,0 1 0,0-1 0,0 1 0,0 0-1,0-1 1,0 1 0,0-1 0,0 1 0,0-1 0,0 1 0,1 0 0,-1-1 0,0 1 0,0-1-1,1 0 1,10 0-1156,4 1 1172,138-9-115,27-2 212,-144 5 21,40-11 0,-60 13 23,-16 4-124,0 0 1,1 0 0,-1 0-1,0 0 1,0 0 0,1 0-1,-1 0 1,0-1 0,1 1-1,-1 0 1,0 0 0,1 1-1,-1-1 1,0 0 0,0 0-1,1 0 1,-1 0 0,0 0-1,1 0 1,-1 0 0,0 0-1,0 1 1,1-1 0,-1 0-1,0 0 1,0 0 0,1 0-1,-1 1 1,0-1 0,0 0-1,0 0 1,0 1-1,1-1 1,-1 1 0,0 12-257,-9 14-112,5-19 346,1 0 1,1 0-1,0 0 1,0 0-1,-1 11 1,-5 18 99,7-33-92,0 0 0,0 0 1,0 0-1,1 0 0,-1 0 0,1 0 1,0 0-1,1 1 0,-1-1 0,2 7 1,-1-9 28,-1 0 1,1-1 0,-1 0 0,1 1 0,0-1-1,0 1 1,0-1 0,0 0 0,0 1 0,0-1-1,0 0 1,0 0 0,0 0 0,1 0 0,-1 0-1,0 0 1,1 0 0,-1 0 0,1-1 0,-1 1 0,1-1-1,-1 1 1,1-1 0,-1 1 0,1-1 0,0 0-1,-1 0 1,1 0 0,2 0 0,36-6 768,-24 2-714,0 0 0,0-1 0,0-1 0,18-9-1,-24 10-101,103-46 176,-59 26-56,-24 12-76,-1-1-1,0-1 1,-1-2 0,30-23-1,-43 26 16,0 0-1,-1-1 1,0-1-1,-1 0 1,18-30-1,-6 1 171,22-53-1,-4-8-73,-36 92-119,-3 6-63,1 0 0,-2 0 0,0 0 0,5-18 0,-7 25 3,-1 0 0,0-1-1,0 1 1,0 0 0,0 0 0,0-1 0,0 1 0,0 0 0,0 0 0,0-1 0,-1 0-1,-10 10-566,4 2 560,0 0 0,0 1 0,1 0 0,1 0 0,0 1-1,0 0 1,-3 15 0,-2 3 43,-112 317 52,116-327-60,-7 35 1,12-47 37,0 1 0,0-1 0,1 0 0,0 1 0,1-1 0,0 0 0,2 10 0,-3-16 19,1-1 0,-1 1 0,1 0 0,-1-1 0,1 1 0,0-1-1,0 1 1,0-1 0,0 0 0,0 1 0,0-1 0,0 0 0,0 1 0,0-1 0,0 0 0,1 0 0,-1 0 0,0 0 0,1 0 0,-1 0 0,1-1 0,-1 1 0,1 0 0,0-1 0,-1 1 0,1-1 0,-1 0 0,1 1-1,0-1 1,-1 0 0,1 0 0,0 0 0,-1 0 0,1 0 0,0-1 0,3 0 0,3-1 77,0 0-1,0-1 1,0 0 0,0-1-1,12-7 1,-8 4-80,0-2 0,-1 1 0,0-1 0,17-19 0,32-44 177,-57 68-198,114-160 197,-92 127-179,143-187-148,-110 151 90,12-5 77,-36 41-30,-15 12-116,-15 17-99,-9 12-219,-25 29 250,1 2 0,-46 76-1,-24 83 246,67-129-22,-21 42 49,-38 81 46,39-54-146,51-130 40,0-2 7,0 0 0,1 0 0,-1 0 0,1 0 0,-1 1 0,1-1 0,0 0 0,-1 0-1,1 0 1,1 1 0,-1-1 0,0 2 0,0-3-42,0-1 0,0 0 0,0 0 1,0 0-1,0 0 0,1 0 0,-1 0 0,0 1 0,0-1 0,0 0 0,0 0 1,0 0-1,0 0 0,0 0 0,0 0 0,0 1 0,0-1 0,0 0 0,0 0 1,1 0-1,-1 0 0,0 0 0,0 0 0,0 0 0,0 0 0,0 0 0,0 0 1,0 0-1,1 1 0,-1-1 0,0 0 0,0 0 0,0 0 0,0 0 0,0 0 1,1 0-1,-1 0 0,0 0 0,0 0 0,0 0 0,8-5 272,10-15 33,-9 10-202,21-20-125,1 2-1,1 1 1,1 2 0,1 1-1,54-28 1,-83 50-45,-1 0 1,1 0-1,-1 1 0,1-1 1,-1 1-1,1 0 1,0 0-1,5 0 0,-7 1 39,-1 0 0,1 0 0,0 0 0,-1 1 0,1-1 0,-1 1 0,1-1 0,-1 1 0,0 0 0,1 0 0,-1 0 0,0 1 0,1-1 0,-1 0 0,0 1 0,2 2 0,50 39-71,-9-7 172,-38-30-32,1 1-1,0-2 0,0 1 0,0-1 1,12 5-1,-17-8-365,0-1 0,1 0 0,-1 0 0,0 0 0,1-1 0,-1 1 0,6-1 0,-7 0-148,0 0 0,0 0-1,0-1 1,0 1 0,0 0 0,0-1-1,0 0 1,0 1 0,-1-1-1,1 0 1,0 0 0,0 0-1,-1 0 1,3-2 0,4-1-1601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39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85 5408,'-31'-13'2432,"48"22"-2112,8-5 896,3-1-736,15-3 352,5 0-480,8-7 160,1-2-288,8-3 352,1 4-320,1-10 96,-10 6-224,-9 0-2752,-6 3 1440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4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9 5152,'-72'-9'2336,"58"18"-2048,9-9-128,15 8-480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41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10 879 2240,'-9'7'5709,"13"-9"-5228,-1-1 1,1 0-1,0 0 0,0 0 1,2-3-1,27-33 288,42-46-242,-17 29-217,-18 17 63,0-1 0,43-60 0,-63 72-188,-2-1 0,-1-1 0,-1 0 0,-2-2 0,12-34 0,-24 60-149,-2 5-60,1-1 0,0 0 0,-1 0 0,1 0 0,-1 1 0,1-1 0,-1 0 0,0 0 0,0 0 1,0 0-1,0 1 0,0-1 0,-1-3 0,1 5 13,-1 0 0,1 0 0,0-1 0,0 1-1,0 0 1,-1 0 0,1 0 0,0 0 0,0 0 0,-1 0 0,1 0 0,0 0 0,0 0 0,-1 0 0,1 0-1,0 0 1,-1 0 0,1 0 0,0 0 0,0 0 0,-1 0 0,1 0 0,0 0 0,0 0 0,-1 0 0,1 1-1,0-1 1,0 0 0,0 0 0,-1 0 0,1 0 0,0 1 0,0-1 0,0 0 0,0 0 0,-1 0 0,1 1-1,0-1 1,0 0 0,0 0 0,0 1 0,-11 10-158,-6 12 14,1 0 0,2 1 0,-21 45-1,9-17 105,21-42 66,-14 25 60,2 1 1,-14 43-1,27-69 4,1 0 0,1 1-1,0-1 1,0 1 0,1 0-1,0 0 1,1-1 0,0 1-1,1 0 1,0 0 0,1-1 0,5 20-1,-6-27-8,-1-1-1,1 0 1,0 0 0,0 0-1,0 0 1,0 0 0,0 0-1,1 0 1,-1 0-1,0 0 1,1 0 0,0-1-1,-1 1 1,1-1-1,0 1 1,0-1 0,0 1-1,0-1 1,4 2-1,-2-3 6,-1 1 0,1-1-1,0 1 1,0-1 0,0 0-1,-1-1 1,1 1 0,0-1-1,0 1 1,0-1 0,5-2-1,25-10 390,53-26-1,-70 31-403,0-1 15,1-2-1,-2 0 1,1-1 0,-1 0 0,-1-2 0,-1 0-1,1 0 1,-2-1 0,0-1 0,15-25 0,6-17 115,48-110 1,-68 137-206,125-282-694,-138 312 691,3-9-202,-5 6-5,-5 7-118,1 2 324,-1 1-1,2 0 0,-1 0 1,1 0-1,0 0 0,0 1 0,1-1 1,0 1-1,-3 8 0,-72 219-117,40-108 194,-61 135 290,82-218 85,-18 79 0,33-105 87,2-17-507,0 0-1,0 1 0,0-1 1,0 0-1,0 0 0,0 0 1,0 0-1,1 0 0,-1 0 0,0 1 1,0-1-1,0 0 0,0 0 1,0 0-1,0 0 0,0 0 1,0 0-1,1 0 0,-1 0 0,0 1 1,0-1-1,0 0 0,0 0 1,0 0-1,0 0 0,1 0 1,-1 0-1,0 0 0,0 0 1,0 0-1,0 0 0,0 0 0,1 0 1,-1 0-1,0 0 0,0 0 1,0 0-1,0 0 0,0 0 1,1 0-1,-1 0 0,0 0 0,0 0 1,0 0-1,0-1 0,4-1 129,-1-1 0,1 1 0,-1-1 0,5-6 0,-4 5-103,27-28-93,1 1 0,2 1 0,61-41 0,-93 70 19,1-1 0,-1 1 0,0 0 1,1-1-1,-1 1 0,1 0 0,0 1 1,-1-1-1,1 0 0,0 1 0,-1-1 1,1 1-1,0 0 0,-1 0 0,6 1 1,-6-1 21,0 1 1,0 0 0,0 0 0,-1-1 0,1 2 0,0-1 0,0 0-1,-1 0 1,1 0 0,0 1 0,-1-1 0,0 1 0,1-1-1,-1 1 1,0 0 0,0 0 0,0-1 0,0 1 0,0 0 0,1 3-1,4 10 2,1 0 0,0 0 0,1-1-1,1 0 1,12 16 0,-18-26 52,0-1 0,1 1 1,-1-1-1,0 0 0,1-1 0,0 1 1,0 0-1,-1-1 0,1 0 0,1 0 0,-1 0 1,0-1-1,0 1 0,1-1 0,-1 0 1,1 0-1,-1 0 0,1-1 0,-1 0 1,1 0-1,-1 0 0,1 0 0,0-1 1,5-1-1,15-4 76,-1-2 0,1 0 0,-1-2 0,-1-1 0,1 0 0,33-24 0,-49 29-76,1-1 0,-1 0 0,1 0 0,-2-1 0,1 0 0,-1 0 0,-1-1 0,0 1-1,11-20 1,-16 26-53,0-1-1,0 1 0,0 0 0,-1-1 0,1 1 0,-1 0 0,1-1 1,-1 1-1,0-1 0,0 1 0,0-1 0,0 1 0,-1-5 0,1 7-7,0-1 0,0 0 0,0 0 0,-1 1 0,1-1 0,-1 0 0,1 0 0,0 1 1,-1-1-1,1 1 0,-1-1 0,1 0 0,-1 1 0,0-1 0,1 1 0,-1-1 0,0 1 0,1-1 0,-1 1 0,0 0 0,1-1 0,-1 1 0,0 0 0,0 0 0,1-1 0,-1 1 0,0 0 0,0 0 0,0 0 0,1 0 0,-1 0 0,0 0 0,0 0 0,0 0 0,-1 1 0,-2-1-15,1 1 0,-1 0 0,0 0 0,0 1 0,-6 2 0,0 1-27,-1 1 0,1 0 0,-16 13 0,24-17 59,0-1 0,0 1-1,-1 0 1,1 0 0,1 1-1,-1-1 1,0 0 0,1 1-1,-1-1 1,1 1 0,0-1-1,-1 1 1,1 0 0,1 0-1,-1-1 1,0 1-1,1 0 1,-1 0 0,1 0-1,0 4 1,0-5 13,1 1 0,0 0 1,0-1-1,0 1 0,0-1 0,1 1 1,-1-1-1,1 1 0,-1-1 0,1 0 0,0 0 1,0 0-1,0 0 0,0 0 0,0 0 0,0-1 1,4 3-1,2 1 62,1 0-1,-1 0 1,16 4 0,-12-4-62,0-2 1,0 0 0,1 0-1,-1-1 1,1-1 0,0 0-1,0-1 1,-1 0 0,1-1-1,24-5 1,-13 1-1248,-1-2-1,-1-1 1,0-1 0,41-22 0,-60 29 1082,1 0-368,0 0 0,0 0 0,0-1 0,0 0 1,0 1-1,-1-1 0,1-1 0,-1 1 0,1 0 0,1-5 0,5-7-1848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41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39 191 5824,'-39'4'2624,"50"-1"-2272,3-3 512,5 0-544,31-12 576,8 3-512,42-15-64,3-2-192,16-7 320,-6 3-224,1-7-1184,-14 11 544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52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 1728,'-7'1'4822,"7"-1"-4735,-1 0 1,1 0 0,-1 0 0,1 0 0,-1 1 0,1-1-1,-1 0 1,1 1 0,-1-1 0,1 0 0,0 1 0,-1-1-1,1 0 1,-1 1 0,1-1 0,0 1 0,0-1 0,-1 1-1,0 8 1320,1-1 0,1 16 0,-1-4-689,1-17-614,0 1 0,-1 0 0,1-1 0,0 1 0,1-1 0,-1 1 0,1-1 0,-1 1 0,1-1 0,3 4 0,-2-2 72,0 0 1,0 0 0,3 10 0,35 101 1476,-35-98-1410,-1 1 0,-1 0 0,-1 1 0,0-1 0,-1 35 0,-12 99 326,5-100-479,-10 30 4,6-34-49,4-20-7,-2 0 1,0 0-1,-2 0 0,-19 40 1,18-47 19,-16 23 1,-14 29 34,10-16-85,24-46 33,1 0 0,0 0 0,-6 24 0,4-12 3,-6 36-166,10-42 156,-1 0-1,-7 21 1,-3 0 55,-8 22 99,9-33-198,-2 0-1,-26 40 0,31-55 27,-1 0 0,-1 0 0,1-1 0,-2 0 0,0-1 0,-24 16 0,23-15 232,13-10-250,-1-1-1,1 1 1,-1-1 0,1 1-1,-1-1 1,0 0 0,0 0-1,1 1 1,-5 0-1,0 1 19,0 0 0,0 1 0,0-1 0,1 1 0,-6 5 0,-4 2-5,8-4-80,4-3 31,-7 4 97,0 4 0,6-8 128,4-4-175,0 0-1,0 1 0,0-1 1,0 0-1,0 0 1,0 0-1,0 0 1,0 1-1,-1-1 0,1 0 1,0 0-1,0 0 1,0 0-1,0 0 0,0 0 1,0 0-1,0 1 1,-1-1-1,1 0 1,0 0-1,0 0 0,0 0 1,0 0-1,0 0 1,-1 0-1,1 0 0,0 0 1,0 0-1,0 0 1,0 0-1,0 0 1,-1 0-1,1 0 0,0 0 1,0 0-1,0 0 1,0 0-1,-1 0 0,1 0 1,0 0-1,0 0 1,0 0-1,0 0 1,0 0-1,-1 0 0,1 0 1,0-1-1,0 1 1,0 0-1,0 0 0,0 0 1,0 0-1,0 0 1,-1 0-1,1 0 1,0-1-1,0 1 0,0 0 1,0 0-1,0 0 1,0 0-1,0 0 0,0-1 1,0 1-1,0 0 1,0 0-1,0 0 1,0 0-1,0-1 0,-1-3-20,1 0 0,-1 1 0,1-1-1,0 0 1,0 0 0,2-4 0,-1-13 73,7-39-138,-3 18 68,-5-69 49,-2 94-28,0 0 0,-1 0 0,-9-26-1,10 36-132,-3-5-238,0 18-217,-1 4 521,2-2-23,1-1 1,0 1-1,1 0 0,-1 0 1,2 0-1,-1 0 0,1 0 1,0 9-1,-1-1-58,1 3-73,2 35 0,0-16 239,0-22-14,1-1 0,0 1 1,1-1-1,6 17 0,5 21-110,-12-38 402,1-3 286,-2-1 0,2 15 0,-2-28-606,1 0-1,0 0 1,-1 0 0,1 1 0,0-1 0,0 0-1,0 1 1,0-1 0,1 1 0,3-3 0,-2 2-8,35-22 4,59-28 0,-93 50 8,16-7-76,45-15 1,-65 24 96,0 0 1,0 0-1,0 0 0,0-1 0,0 1 0,0 0 0,0-1 0,0 1 0,0-1 0,0 0 0,0 1 1,0-1-1,0 1 0,0-2 0,0 1 33,-1 0 1,0 0 0,0 1 0,0-1-1,0 0 1,0 0 0,0 0-1,0 0 1,0 0 0,0 1 0,0-1-1,0 0 1,-1 0 0,1 0-1,0 1 1,0-1 0,-1 0 0,1 0-1,-1 1 1,0-2 0,-2-2-31,1 0-1,-2 0 1,1 0 0,0 0 0,-1 1 0,0-1 0,-6-4 0,-7-6 43,-23-18-131,37 30-13,-14-13-1973,17 14 1939,-1 1 1,1 0-1,0 0 1,-1 0-1,1-1 0,0 1 1,0 0-1,-1-1-115,1 1 115,0 0 0,-1 0 1,1-1-1,0 1 0,0 0 1,0-1-1,0 1 1,-1 0-1,1-1 0,0 1 1,0-1-1,0 1 0,0 0 1,0-1-1,0 1 0,0 0 1,0-1-1,0 1 0,0-1 1,0 1-1,0 0 1,0-1-1,0 1 0,1 0 1,-1-1-1,0 1 0,0 0 1,0-1-1,0 1 0,1 0 1,-1-1-1,0 1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4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20 491 2560,'-19'11'1579,"21"-12"-1079,1 0 0,-1-1 0,0 0 0,0 1 0,0-1 0,0 0 0,0 0 0,0 0 0,-1 0 0,3-3 0,20-32 560,-19 27-709,15-19 256,2 1-1,1 1 1,38-35 0,-8 7 145,-18 19-348,24-28 131,-33 33-265,-15 19-229,0 0 0,0-2 1,-2 1-1,0-1 0,8-15 0,-17 29-77,0 0 1,0-1-1,0 1 1,0 0-1,0-1 1,0 1-1,0 0 1,0-1-1,1 1 1,-1 0-1,0 0 1,0-1-1,0 1 1,0 0-1,1 0 1,-1 0-1,0-1 1,0 1-1,1 0 1,-1 0-1,0 0 1,0-1-1,1 1 1,-1 0-1,0 0 1,0 0-1,1 0 1,-1 0 0,0 0-1,1 0 1,5 7-289,2 22 405,-8-25-151,4 14 64,-1 1 0,-2 0 0,1 0 0,-2 0-1,-4 36 1,-1-27 75,0-1 1,-2 1-1,-13 33 0,9-31 42,2-5 139,-14 28 1,19-45-81,-1-1 0,1 1 0,-1-2 0,-1 1 0,1 0 1,-1-1-1,-11 10 0,15-15-117,1 0 1,-1 1 0,0-1-1,1 0 1,-1 0 0,0 0-1,0 0 1,0-1 0,1 1-1,-1 0 1,0-1-1,0 1 1,0-1 0,0 0-1,0 1 1,0-1 0,0 0-1,0 0 1,0-1 0,0 1-1,0 0 1,0-1-1,0 1 1,0-1 0,0 0-1,0 1 1,0-1 0,1 0-1,-1 0 1,0 0 0,1 0-1,-1-1 1,0 1-1,-2-3 1,-3-3-65,1 0 0,0-1 0,0 0 0,1 0 0,0 0 0,0-1 0,1 0 0,0 0-1,0 0 1,1 0 0,0 0 0,-2-15 0,5 21-56,-1 0 0,1 0 1,0 0-1,0 0 0,0 0 0,1 0 0,-1 0 0,1 0 0,-1 0 1,1 0-1,2-4 0,-2 5 23,-1 0 0,1 1 1,0-1-1,0 1 0,0-1 0,0 1 1,1 0-1,-1-1 0,0 1 1,0 0-1,1 0 0,-1 0 0,1 0 1,-1 0-1,1 0 0,0 0 1,-1 1-1,1-1 0,-1 0 0,1 1 1,0-1-1,2 1 0,9-1-5,0 2 0,0-1 0,0 2 0,0 0-1,0 0 1,13 5 0,9 1 79,4 0 81,1-3 1,53 3-1,-72-8-25,-1-1-1,1-1 1,0-1-1,-1-1 1,1 0-1,28-11 1,75-28 135,58-22 128,-159 56-393,98-43 6,-98 40 206,0 0 0,42-31 0,-63 42-142,-1-1 1,1 1 0,-1 0-1,1-1 1,-1 0-1,1 1 1,-1-1-1,0 0 1,0 1 0,1-4-1,-1 5-26,-1 0 0,0-1 0,0 1 0,0 0 0,0-1 0,0 1 0,0 0 0,0 0 0,0-1 0,0 1 0,0 0 0,0-1 0,0 1 0,0 0 0,-1-1 0,1 1 0,0 0 0,0 0 0,0-1 0,0 1 0,0 0 0,-1 0 0,1-1 0,0 1 0,0 0 0,0 0 0,-1 0 0,1-1 0,-1 0-22,-1 1 0,1-1 1,0 1-1,0 0 0,0-1 1,-1 1-1,1 0 0,0 0 1,-1 0-1,1 0 0,-2 0 1,-8 0-2,0 2 0,-1-1 0,1 1 0,0 1 0,-17 6 0,-54 25-117,-13 15-127,85-43 252,0 1 1,0 0 0,1 0-1,0 1 1,0 1 0,-14 16-1,22-23 29,-1 1 0,0-1 0,1 1 0,0 0 0,-1 0 0,1-1 0,0 1 0,1 0 0,-1 0 0,0 3 0,1-5-4,0 0 0,0 0 0,0 0 0,0 0 0,0 0 0,0-1 0,0 1 0,0 0 0,0 0 0,1 0 0,-1 0 0,0 0 0,1 0 0,-1-1 0,1 1 0,-1 0-1,1 0 1,-1-1 0,1 1 0,-1 0 0,1-1 0,0 1 0,0 0 0,-1-1 0,1 1 0,0-1 0,0 1 0,-1-1 0,1 0 0,0 1 0,0-1 0,0 0 0,0 0 0,0 1 0,0-1-1,11 2 124,0-1 0,0 0 0,0-1 0,0 0 0,1-1 0,-1-1 0,-1 0 0,1 0-1,0-1 1,11-5 0,4-2-57,0-1 0,-1-2 0,25-15 0,-42 22-62,-1 1 0,0-1 0,-1 0 0,0-1 0,0 0 0,0 0 0,0 0 0,-1-1 0,-1 0 0,9-14 0,-13 20-8,-1 2-13,0 0 0,0 0 0,0-1-1,1 1 1,-1 0 0,0 0 0,0 0-1,0 0 1,0 0 0,0-1 0,0 1-1,0 0 1,0 0 0,0 0 0,1-1-1,-1 1 1,0 0 0,0 0 0,0 0 0,0-1-1,0 1 1,0 0 0,0 0 0,0 0-1,0-1 1,0 1 0,0 0 0,-1 0-1,1 0 1,0 0 0,0-1 0,0 1-1,0 0 1,0 0 0,0 0 0,0 0-1,0-1 1,0 1 0,-1 0 0,1 0-1,0 0 1,0 0 0,0 0 0,-1-1-1,1 2-10,-1-1 0,1 1-1,-1 0 1,1-1 0,0 1-1,-1 0 1,1-1-1,0 1 1,-1 0 0,1-1-1,0 1 1,0 0-1,0 0 1,0-1 0,-1 1-1,1 1 1,0-1-22,-6 20-213,4-16 178,0 1 1,1 0-1,-2 11 1,3-15 71,0 1 1,0-1-1,0 1 1,0-1-1,1 0 1,-1 1-1,1-1 1,0 1-1,0-1 1,0 0-1,0 0 1,0 1-1,1 1 1,0-2 22,3 7 39,1-1 1,13 16-1,-17-22-33,0 0 1,0-1-1,0 1 0,1 0 1,-1-1-1,0 1 0,1-1 0,-1 0 1,1 0-1,-1 0 0,1 0 1,-1 0-1,1 0 0,0-1 1,-1 1-1,5-1 0,4-1 53,-1 0-1,1-1 1,0 0 0,-1 0-1,0-2 1,1 1 0,-1-1-1,0-1 1,-1 1 0,1-2-1,9-6 1,-15 9-91,94-55-65,-79 48-30,-1 1 0,1 2 0,30-9 0,-49 15 106,1 1 1,-1 0 0,0 0-1,0 0 1,0 0-1,0 0 1,1 0-1,-1 0 1,0 0 0,0 0-1,0 0 1,1 0-1,-1 0 1,0 0 0,0 0-1,0 0 1,0 0-1,1 0 1,-1 1 0,0-1-1,0 0 1,0 0-1,0 0 1,1 0 0,-1 0-1,0 0 1,0 0-1,0 0 1,0 1-1,0-1 1,0 0 0,1 0-1,-1 0 1,0 0-1,0 1 1,0-1 0,0 0-1,0 0 1,0 0-1,0 0 1,0 1 0,-1 10 20,-7 11 13,8-21-37,-4 6 12,1 1 1,-10 11-1,-5 11 52,16-24 38,-1-1 0,0 1 0,0-1 1,-5 6-1,27-13 510,225-100-379,-242 101-241,8-4-40,0 0 0,0 1 0,1 0 0,-1 0 1,1 1-1,0 0 0,20-1 0,-31 4 45,1 0 0,0 0 0,0 0 0,0 0 0,0 0 0,0 0 0,0 1 0,0-1 0,0 0-1,0 1 1,-1-1 0,1 1 0,0-1 0,0 1 0,0-1 0,-1 1 0,1-1 0,0 1 0,-1 0 0,1-1-1,-1 1 1,1 0 0,0 0 0,-1-1 0,0 1 0,1 0 0,-1 0 0,1 0 0,-1 0 0,0 0 0,0 0-1,0-1 1,1 1 0,-1 0 0,0 0 0,0 0 0,0 0 0,0 0 0,0 0 0,-1 0 0,1 1 0,-1 6 82,0 0 0,-1 0 1,-5 14-1,5-14-100,2-7 31,0-1 1,0 0-1,0 1 1,0-1-1,0 0 0,0 1 1,0-1-1,0 0 1,0 1-1,0-1 1,0 0-1,0 1 0,1-1 1,-1 0-1,0 0 1,0 1-1,0-1 0,1 0 1,-1 0-1,0 1 1,0-1-1,0 0 0,1 0 1,-1 0-1,0 1 1,1-1-1,-1 0 0,0 0 1,0 0-1,1 0 1,-1 0-1,0 0 1,1 0-1,-1 1 0,0-1 1,1 0-1,-1 0 1,0 0-1,1 0 0,-1 0 1,0 0-1,1-1 1,-1 1-1,0 0 0,0 0 1,1 0-1,21-3 95,-17 2-76,1 0-21,-1 0 0,1-1 1,-1 0-1,1 0 0,-1-1 1,7-3-1,-2 1-77,-8 3 63,7-1-202,-8 3 211,-1 0-1,0 0 0,0 0 0,1 0 1,-1 0-1,0 0 0,0 0 0,0 0 1,1 0-1,-1 0 0,0 0 0,0 0 1,0 0-1,1 0 0,-1 0 0,0 1 1,0-1-1,0 0 0,0 0 0,1 0 1,-1 0-1,0 0 0,0 1 0,0-1 1,0 0-1,0 0 0,0 0 0,0 0 1,1 1-1,-1-1 0,0 0 0,0 0 1,0 0-1,0 1 0,0-1 0,0 0 1,0 0-1,0 1 0,0-1 0,0 0 1,0 0-1,0 0 0,0 1 0,-10 21 2,9-19 0,0 0 0,-1-1 0,1 1 0,-1 0 0,0-1 0,1 1 0,-4 2 0,-6 9-85,10-12 68,0 0 0,0-1-1,-1 1 1,1 0 0,-1-1 0,0 1 0,-2 1-1,3-2 16,0 0 0,-1 0 0,1 0 0,0 0 0,0 0 0,0 0 0,0 0 0,0 1 0,0-1 0,0 2 0,0-1 31,-1 0 0,1 0-1,-1 0 1,1-1 0,-1 1 0,0 0 0,1-1 0,-1 1-1,0-1 1,-3 2 0,5-3-22,0 0 0,-1 0-1,1 0 1,0 0 0,0 1 0,-1-1-1,1 0 1,0 0 0,0 0 0,0 0 0,-1 0-1,1 0 1,0 0 0,0 0 0,0 0-1,0 1 1,-1-1 0,1 0 0,0 0 0,0 0-1,0 0 1,0 1 0,0-1 0,-1 0-1,1 0 1,0 0 0,0 1 0,0-1 0,0 0-1,0 0 1,0 0 0,0 1 0,0-1-1,0 0 1,0 1 0,23-4 163,-18 1-162,0 0 0,0-1 0,0 1 1,0-1-1,0 0 0,0 0 0,5-5 1,6-4 69,-4 4-68,0 0 1,0 0 0,18-20-1,-1-5-234,-21 24 226,-4 4-108,-4 5 103,0 0 0,0 0 0,0 0 0,0 0 0,0 0 0,0 0 0,0 0 0,0 0 0,0 0 0,0 0 0,0 0 0,0 0 0,0 0 0,0 0 0,0 1 0,0-1 0,0 0 0,0 0 0,0 0 0,0 0 0,0 0 0,0 0 0,0 0 0,0 0 0,0 0 0,0 0 0,0 0 0,0 0 0,0 0 0,0 0 0,0 0 0,1 0 0,-1 0 0,0 0 0,0 0 0,0 0 0,0 0 0,0 0 0,0 0 0,0 0 0,0 0 0,0 0 0,0 0 0,0 0 0,0 0 0,0 0 0,0 0 0,0 0 0,0 0 0,0 0 0,0 0 0,0 0 0,0 0 0,0 0 0,0 0 0,0 0 0,0 0 0,0 0 0,0 0 0,1 0 0,-1 0 0,0 0 0,0 0-82,1 5 15,2 0 35,-1 1 1,1-1-1,-1 0 0,0 1 0,-1-1 0,1 1 0,-1-1 0,0 1 0,-1 0 0,1 10 0,-1-14 35,-1 3 14,1 1-1,0-1 0,0 1 1,1-1-1,0 1 0,0-1 1,0 0-1,0 1 0,1-1 1,0 0-1,5 9 0,-6-13 7,0 0-1,0-1 1,0 1-1,0 0 0,0-1 1,0 1-1,0-1 1,0 1-1,0-1 0,1 0 1,-1 1-1,0-1 1,0 0-1,1 0 0,-1 0 1,0 0-1,0 0 1,1 0-1,-1 0 0,0 0 1,0-1-1,0 1 1,2-1-1,35-10 170,-31 9-124,221-65 10,-214 63-11,1-2 0,-1 1 0,0-2 0,0 0 0,15-10-1,-24 14-58,0-1-1,-1 1 0,1-1 0,-1 0 0,0 0 0,0-1 0,0 1 0,0-1 0,-1 0 1,0 0-1,0 0 0,0 0 0,-1 0 0,1-1 0,-1 1 0,1-8 0,-2 10-18,-1 0 0,0 0 1,1-1-1,-1 1 0,0 0 0,-1 0 0,1-1 0,0 1 0,-1 0 0,0 0 0,-1-4 0,2 6 7,-1 0 1,0 0-1,1 0 1,-1 0-1,0 0 0,0 0 1,0 0-1,1 0 1,-1 0-1,0 0 0,0 1 1,0-1-1,0 0 1,-1 1-1,1-1 0,0 1 1,0-1-1,0 1 1,0-1-1,0 1 0,-1 0 1,1 0-1,0 0 1,0-1-1,-1 1 0,1 0 1,0 1-1,0-1 0,-1 0 1,1 0-1,-2 1 1,-5 1-25,1 1 1,-1 0 0,1 0 0,-1 1 0,1 0-1,0 0 1,1 1 0,-1 0 0,1 0-1,0 1 1,0-1 0,1 1 0,-1 0 0,1 1-1,1-1 1,-1 1 0,1 0 0,0 0-1,1 1 1,-5 13 0,7-19 30,1 1-1,-1 0 1,1-1 0,0 1-1,0 0 1,0-1-1,1 1 1,-1 0 0,1-1-1,-1 1 1,1-1-1,0 1 1,0-1 0,0 1-1,0-1 1,0 1 0,1-1-1,-1 0 1,1 0-1,-1 0 1,1 0 0,0 0-1,2 2 1,4 3 57,0-1 1,1 0-1,-1-1 1,15 7-1,-20-11-26,14 8 60,1-1-1,0-1 0,1-1 0,-1 0 0,1-2 1,1 0-1,-1-1 0,0-1 0,1 0 1,-1-2-1,22-2 0,9-3-339,83-20-1,-15-10-3992,-70 21 2269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27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1027 1312,'-1'0'119,"0"-1"0,0 0 1,0 1-1,0-1 0,1 0 1,-1 0-1,0 0 0,1 1 0,-1-1 1,0 0-1,1 0 0,-1 0 0,1 0 1,-1 0-1,1 0 0,0 0 0,0 0 1,-1 0-1,1 0 0,0 0 0,0 0 1,0 0-1,0-1 0,0 1 0,0 0 1,0 0-1,0 0 0,1-1 1,-1-6 501,0 7-556,0 0 1,1 0-1,-1 0 1,0 1-1,1-1 0,-1 0 1,0 0-1,1 0 1,-1 0-1,1 1 1,-1-1-1,1 0 1,-1 0-1,1 1 0,0-1 1,-1 1-1,1-1 1,1 0-1,20-13 1029,3-3-423,-4-7-188,20-29 0,-8 11-57,96-122 358,-123 156-719,1-1 1,-1 1 0,-1-1 0,0-1 0,6-12-1,-9 15-59,-5 7-91,-10 10-70,9-6 176,-5 6 62,1 0 0,-1 1 0,2 1 0,0-1 0,0 1 0,-6 15 0,-4 15 49,1 1 1,3 1-1,-11 58 0,6-23-79,-35 172 576,26-113-266,18-80-126,6-38 191,-8 36 0,10-51-152,1-5-258,0 1 1,0-1-1,0 0 0,0 0 0,0 0 0,0 0 1,0 0-1,0 1 0,0-1 0,0 0 0,0 0 1,0 0-1,0 0 0,0 0 0,0 0 0,0 1 1,0-1-1,0 0 0,0 0 0,0 0 0,0 0 1,0 0-1,0 1 0,0-1 0,0 0 0,0 0 1,0 0-1,0 0 0,-1 0 0,1 0 0,0 0 1,0 0-1,0 1 0,0-1 0,0 0 0,0 0 1,0 0-1,-1 0 0,1 0 0,0 0 1,0 0-1,0 0 0,0 0 0,0 0 0,0 0 1,-1 0-1,1 0 0,0 0 0,0 0 0,0 0 1,0 0-1,0 0 0,-1 0 0,1 0 0,0 0 1,0 0-1,0 0 0,0 0 0,0 0 0,-1 0 1,1-1-8,0 0 0,-1 0 1,1 0-1,0 0 1,0 0-1,0 0 1,0 1-1,0-1 1,0 0-1,0 0 1,0 0-1,0 0 1,0 0-1,1-1 1,0-14 109,-1 8-78,0-2-41,0 1-1,1-1 1,-1 0-1,2 1 0,0-1 1,3-12-1,9-19-91,69-176-97,-48 143 98,3 2-1,3 2 1,51-66 0,100-87-133,-182 212 214,-6 7-2,6-8-76,2 0 0,-1 0-1,2 1 1,0 1 0,19-13-1,-31 22 51,1 0-1,0 0 1,0 1-1,-1-1 1,1 0-1,0 1 1,0-1-1,0 1 1,0-1-1,0 1 1,0 0-1,2 0 1,-2 0 32,-1 1 1,0-1 0,1 1-1,-1-1 1,0 1-1,0 0 1,0-1 0,1 1-1,-1 0 1,0 0 0,0 0-1,0 0 1,0 0-1,0 0 1,0 0 0,-1 0-1,1 0 1,1 2 0,1 3 45,0 0 1,0 1 0,0 0 0,-1-1-1,0 1 1,0 0 0,-1 0 0,0 0 0,0 0-1,0 0 1,-1 0 0,0 0 0,-1 1 0,-1 7-1,-3 14 180,-2 0-1,-12 32 0,15-48-172,-4 12 103,0-1-1,-2 0 1,-1-1-1,-1 0 1,-18 25-1,24-39-68,0-1 1,0 0-1,-1-1 0,-1 0 1,1 0-1,-1 0 0,0-1 1,0 0-1,-1-1 0,0 0 1,0 0-1,0-1 0,-1 0 1,1 0-1,-1-1 0,-12 2 0,2-2-117,-30 0-1,45-4-353,9-1 7,11-2 41,64 9-582,-59-3 898,1 0 0,-1-2-1,0 0 1,0-1 0,35-6 0,-44 4 122,0-1 1,0 0-1,0-1 0,0 0 0,0-1 1,-1 0-1,16-13 0,1-4 213,30-33 0,-29 28-258,117-137 609,-140 159-719,0-1 0,0 0-1,0 0 1,-1 0 0,0 0 0,0-1 0,-1 1 0,0-1 0,0 0-1,-1 0 1,0-1 0,-1 1 0,2-11 0,12 22-308,1 0 1,19 1 0,-22-3 311,0 1 1,0 1 0,0 0 0,0 1 0,-1 0 0,1 1 0,21 11 0,-29-13 57,1 1 1,-1-1 0,0 1-1,0 0 1,0 0 0,0 1-1,-1-1 1,0 1 0,0 0-1,0 0 1,0 1 0,-1-1-1,0 1 1,0 0 0,-1-1-1,1 1 1,-1 0 0,1 7-1,3 25-53,-4-21 122,0-1 1,1 1 0,1-1 0,12 31 0,-16-47-54,1 1 1,-1-1-1,0 1 1,1-1-1,-1 1 1,0-1-1,1 0 1,-1 1 0,0-1-1,1 0 1,-1 1-1,1-1 1,-1 0-1,1 1 1,-1-1-1,1 0 1,-1 0 0,1 1-1,-1-1 1,1 0-1,-1 0 1,1 0-1,-1 0 1,1 0-1,-1 0 1,1 0 0,-1 0-1,1 0 1,-1 0-1,1 0 1,0 0-1,-1 0 1,1-1-1,18-9 272,-16 9-252,8-8 15,0 0 0,0 0 0,-1-1 0,-1 0 0,17-22 0,9-10-77,-24 31-73,0 0 1,1 1 0,25-16-1,-33 24 31,1-1-1,-1 1 0,0 0 0,0 0 0,1 1 0,-1-1 0,1 1 0,6-1 0,-11 2 54,1 0 1,-1 0-1,0 0 1,1 0 0,-1 0-1,0 1 1,0-1 0,1 0-1,-1 0 1,0 0 0,0 1-1,1-1 1,-1 0 0,0 0-1,0 1 1,1-1-1,-1 0 1,0 0 0,0 1-1,0-1 1,0 0 0,0 1-1,1-1 1,-1 0 0,0 1-1,0-1 1,0 0-1,0 1 1,1 11 2,0-9-13,2 45-307,-1-24 173,5 27 0,-5-36 167,1-1 0,1 0 0,0-1-1,1 1 1,0-1 0,1 0 0,1 0 0,0-1-1,17 23 1,-22-33 24,0 1-1,0-1 0,0 0 1,1 0-1,-1 0 0,0 0 1,1-1-1,-1 1 0,1-1 1,0 1-1,0-1 0,-1 0 1,1 0-1,0 0 0,0 0 1,0-1-1,0 1 0,0-1 1,0 0-1,0 0 0,0 0 1,6-1-1,-4 0 32,0 0-1,-1-1 1,1 0-1,-1 0 1,1 0-1,-1 0 1,0-1-1,1 1 1,-2-1-1,1 0 1,0-1-1,0 1 1,4-6-1,0-1 33,0 1-1,-1-1 1,-1-1-1,1 1 1,-2-1-1,1-1 1,6-22-1,-10 27-72,0-1 0,0 0-1,-1 0 1,-1 0-1,1 0 1,-1 0-1,-1 0 1,1 0 0,-1 0-1,-1 1 1,1-1-1,-1 0 1,-6-12-1,6 15-52,0 1 0,-1 0 0,0 0 0,0 0 0,0 0 0,0 0 0,0 1 0,-1-1-1,0 1 1,0 0 0,0 0 0,0 0 0,0 1 0,0-1 0,-1 1 0,1 0 0,-1 0-1,0 1 1,0-1 0,1 1 0,-1 0 0,0 0 0,0 1 0,0 0 0,0 0-1,0 0 1,0 0 0,-5 1 0,-48 4-214,26 0 267,37-8-325,12-2 89,51-7 214,-1-2 1,113-40-1,-152 44 53,31-15 1,-47 18-31,0 0 0,0 0-1,-1-1 1,20-18 0,-13 8 33,0-1 1,-2 0-1,0-2 0,-1 0 1,-1 0-1,-1-1 0,-1-1 1,-1 0-1,-1-1 0,-1 0 1,11-49-1,-17 61-50,10-73 253,-12 76-295,-1 0-1,0-1 0,0 1 1,-1-1-1,0 1 0,-5-15 0,6 23 13,0 1-1,0-1 1,0 1-1,-1-1 1,1 1-1,0-1 0,0 1 1,-1-1-1,1 1 1,0-1-1,-1 1 0,1-1 1,-1 1-1,1 0 1,0-1-1,-1 1 1,1-1-1,-1 1 0,1 0 1,-1 0-1,1-1 1,-1 1-1,0 0 0,1 0 1,-1 0-1,1 0 1,-1-1-1,1 1 1,-1 0-1,0 0 0,1 0 1,-1 0-1,1 0 1,-1 1-1,1-1 0,-1 0 1,0 0-1,0 0 1,-1 1-37,1 0-1,-1-1 1,0 1 0,0 0 0,1 0 0,-1 0 0,1 0 0,-1 0-1,1 1 1,-2 1 0,-2 3-53,0 0 1,1 1-1,0 0 0,1 0 0,-1 0 0,-3 12 1,-9 47-181,13-55 230,-44 292-416,39-241 265,4-36 206,1 0-1,1-1 0,2 30 0,1-39 67,0-2 30,1-1 0,3 19 1,-4-29-37,0 1-1,0 0 1,1-1 0,-1 1 0,1-1 0,0 0-1,-1 1 1,2-1 0,-1 0 0,0 0-1,1 0 1,-1-1 0,5 4 0,-5-5-8,-1 0 0,1 0 1,0-1-1,0 1 0,0 0 0,0-1 0,0 0 1,1 1-1,-1-1 0,0 0 0,0 0 0,0 0 1,0 0-1,0-1 0,0 1 0,0 0 1,0-1-1,0 0 0,0 1 0,3-2 0,7-4 135,24-13 0,-30 16-159,102-48 367,-65 33-291,-2 0-207,1 3 1,67-16-1,-108 31 89,0 0 1,-1-1-1,1 1 1,0 0-1,0 0 0,-1 0 1,1 0-1,0 0 0,-1 0 1,1 0-1,0 0 0,0 0 1,-1 0-1,1 0 0,0 0 1,0 0-1,-1 1 0,1-1 1,0 0-1,-1 0 0,1 1 1,0-1-1,-1 1 0,1-1 1,-1 1-1,1-1 0,-1 1 1,1-1-1,-1 1 0,1-1 1,-1 1-1,1-1 0,-1 1 1,0 0-1,1-1 0,-1 1 1,0 0-1,1-1 0,-1 1 1,0 0-1,0 1 1,1 3-32,-1 0 0,0 0 0,-1 0 0,1 0 1,-2 6-1,0 3-101,0-1 85,2 1-1,0-1 0,3 25 1,-1-30 41,0 0 0,0 0 0,1 0 0,-1-1 0,2 1 1,-1-1-1,8 11 0,-10-17 24,4 9 148,1-1 0,1-1 0,14 16 0,-19-22-112,0 0-1,1 0 0,-1-1 0,1 1 0,-1-1 0,1 1 1,-1-1-1,1 0 0,0 0 0,-1 0 0,1 0 0,0-1 1,0 1-1,0-1 0,0 1 0,0-1 0,-1 0 0,1 0 1,3-1-1,-3 1 19,1-1 1,-1 0-1,0 0 1,0 0-1,0 0 1,0 0-1,0-1 0,0 1 1,0-1-1,-1 0 1,1 0-1,0 0 1,-1 0-1,1 0 1,-1 0-1,0-1 1,3-3-1,0-2 104,0-1 0,-1 1 0,0-1 0,4-16 0,-6 20-129,-1 0-1,0 0 1,0 0-1,-1 0 1,1 0-1,-1-1 1,0 1-1,-1 0 1,1 0-1,-2-7 1,1 9-47,0 0 0,0 0 1,0 0-1,0 0 1,0 0-1,0 1 0,-1-1 1,0 0-1,1 1 1,-1-1-1,0 1 0,0-1 1,0 1-1,-1 0 1,1 0-1,-1 0 0,1 0 1,-4-1-1,-3-2-96,0 2 0,-15-5-1,21 7 79,0 0 0,0 0 0,0 1-1,0-1 1,0 1 0,0 0 0,-1 0-1,1 0 1,0 0 0,-6 2 0,-12-1-203,14-1 179,7 0 58,0 0-1,0 0 0,0 0 1,0-1-1,0 1 1,0 0-1,0 0 0,0 0 1,0 0-1,0 0 1,0 0-1,0 0 0,0-1 1,0 1-1,0 0 1,0 0-1,0 0 0,0 0 1,0 0-1,0 0 1,0-1-1,0 1 0,0 0 1,0 0-1,0 0 1,0 0-1,0 0 0,0 0 1,0-1-1,0 1 1,0 0-1,0 0 0,0 0 1,0 0-1,1 0 1,-1 0-1,0 0 0,0 0 1,7-3 1,-1 0 1,1 1-1,11-2 0,-10 2 61,0 0-1,13-5 1,-4-1-167,0 1 0,1 1 1,0 0-1,-1 2 0,2 0 1,-1 1-1,0 1 0,1 0 1,27 2-1,-27 1 75,-11-1 27,0 1-1,-1 0 1,1 0-1,0 0 1,9 4-1,-15-4 30,1 0 0,-1 0-1,0 0 1,0 0 0,0 1 0,0-1 0,0 1 0,0 0-1,0-1 1,-1 1 0,1 0 0,-1 0 0,1 0-1,-1 0 1,0 0 0,1 0 0,-1 1 0,0-1-1,-1 0 1,1 1 0,1 2 0,-1 2 37,2 9-107,-3-16 60,0 0 0,0 1 0,0-1-1,0 0 1,0 1 0,0-1 0,0 0 0,0 0 0,1 1 0,-1-1 0,0 0 0,0 0 0,0 0 0,0 1-1,1-1 1,-1 0 0,0 0 0,0 0 0,0 1 0,1-1 0,-1 0 0,0 0 0,0 0 0,0 0 0,1 0 0,-1 1-1,0-1 1,1 0 0,-1 0 0,0 0 0,0 0 0,1 0 0,-1 0 0,0 0 0,0 0 0,1 0 0,-1 0 0,0 0-1,0 0 1,1 0 0,-1 0 0,1-1 0,32-10 863,1 1-709,158-65-232,-187 73-2,1 0-1,0 0 0,0 1 0,0 0 0,0 0 0,9 0 0,-13 1 57,-1 0 0,1 1 0,0-1 0,0 0 1,-1 1-1,1-1 0,0 1 0,-1 0 0,1-1 0,-1 1 0,1 0 0,-1 0 1,1 0-1,-1 0 0,0 0 0,1 1 0,-1-1 0,0 0 0,0 1 0,0-1 1,0 0-1,0 1 0,0 0 0,0-1 0,0 3 0,15 40 73,-12-31-32,1-1-1,0 1 0,0-1 1,1 0-1,10 14 0,-12-21-15,3 5 27,0 0 0,1-1 1,15 15-1,-21-22-21,1 0 0,-1 0 0,1 0 1,0-1-1,-1 1 0,1-1 0,0 1 1,0-1-1,0 0 0,0 0 0,0 0 1,0-1-1,0 1 0,1-1 0,-1 1 1,0-1-1,0 0 0,0-1 0,5 0 0,-3 0-381,-1 0-1,1 0 0,-1 0 1,0-1-1,0 0 0,0 0 0,0 0 1,0-1-1,-1 1 0,5-4 1,6-6-1384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27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14 131 4576,'-14'-3'2048,"19"3"-1760,4 0 1088,5 0-800,25-5 960,8 1-864,19-8 288,6 3-576,12-5 0,1 7-224,24-10 320,-10 4-256,10-4 448,-15 8-384,-3-3-2944,-16 3 1440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56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11 325 1728,'-2'2'229,"0"1"0,1 0 0,0 0 0,0 0 0,0 0 0,0 0 1,0 1-1,1-1 0,-1 0 0,1 0 0,0 1 0,0-1 0,0 0 0,1 5 0,0 7 2927,8-16-1551,-4 0-1394,0 0 0,0-1 0,0 0-1,-1 0 1,1-1 0,-1 1 0,1-1 0,-1 0 0,0 0-1,5-5 1,7-7 132,16-20-1,-11 11-146,103-98 419,-41 42-377,-62 60-73,-11 10 47,1 0 0,-1-1 0,15-21 1,-24 33-277,0 0-1,0 0 1,0 0 0,0 1 0,0-1 0,0 0 0,-1 0 0,1 1 0,0-1 0,-1 1 0,1-1 0,-1 1 0,1 2 0,10 33 614,-5 4-58,-3-1-1,-2 1 1,-1-1 0,-7 48-1,6-78-363,-1 0 0,-1 0-1,0 0 1,-5 12-1,7-19-60,0 0 0,-1 0 0,1-1 0,-1 1 0,0 0 0,1-1 0,-1 1 0,0-1 0,0 0 0,-1 0-1,1 0 1,0 0 0,-1 0 0,1 0 0,-1-1 0,0 1 0,1-1 0,-6 2 0,4-2-53,0 0 0,0 0 0,-1 0-1,1-1 1,0 0 0,0 0 0,-1 0 0,1 0 0,0-1 0,0 0 0,0 0 0,-1 0 0,1 0 0,0-1 0,0 1 0,0-1 0,1 0 0,-1 0 0,0-1-1,1 1 1,0-1 0,-1 1 0,1-1 0,0 0 0,0 0 0,1-1 0,-1 1 0,0-1 0,1 1 0,-2-5 0,-28-46-457,31 53 417,1 1 1,0-1-1,0 1 0,0 0 0,-1-1 1,1 1-1,0-1 0,0 1 0,0-1 1,0 1-1,-1-1 0,1 1 1,0-1-1,0 1 0,0-1 0,0 1 1,0 0-1,0-1 0,1 1 0,-1-1 1,0 1-1,0-1 0,0 1 0,0-1 1,0 1-1,1-1 0,-1 1 1,0 0-1,0-1 0,1 1 0,-1-1 1,0 1-1,1 0 0,-1-1 0,0 1 1,1 0-1,-1 0 0,1-1 0,-1 1 1,1 0-1,21-6-313,-17 5 250,19-5-385,3 4 132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2:57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0 417 3392,'4'-8'5307,"13"-14"-3660,-8 10-719,199-261 4134,-193 251-4628,21-44 1,-36 66-445,0-1-1,0 0 1,1 1 0,-1-1 0,0 0 0,0 1 0,1-1-1,-1 0 1,1 1 0,-1-1 0,0 0 0,1 1-1,-1-1 1,1 1 0,0-1 0,-1 1 0,1-1 0,-1 1-1,1 0 1,0-1 0,-1 1 0,1-1 0,0 1-1,-1 0 1,2 0 0,0 0 5,-1 1 0,1 0 0,-1 0 0,1 0 0,-1 0 0,0 1 0,1-1 0,-1 0 0,0 1 0,2 1 0,0 1 69,4 4-16,0 1 1,-1 0 0,0 1 0,0 0-1,-1 0 1,-1 0 0,0 0-1,0 1 1,3 12 0,-4-9 84,-1-1 0,0 1 0,0 0 0,-2-1 0,1 1 0,-2 0 1,-2 14-1,2-21-35,0 0 0,-1 0 0,0 0 1,0 0-1,-1-1 0,0 1 0,0-1 1,-1 0-1,-7 11 0,9-15-46,0 1 0,0-1 1,-1 0-1,1 0 0,-1 1 0,1-2 0,-1 1 0,0 0 1,1-1-1,-1 1 0,0-1 0,0 0 0,0 0 1,0 0-1,-1 0 0,1 0 0,0-1 0,0 1 0,0-1 1,-1 0-1,1 0 0,0 0 0,-6-2 0,-7-2-161,1 0 0,0-2-1,-1 0 1,2 0 0,-26-16-1,38 21-59,0 0 0,1 0 0,-1 0 0,0-1 0,1 1 0,0 0 0,-1-1 0,1 1 0,0-1 0,-1 1 0,1-1 0,0 0 0,0 0 0,1 1 0,-2-4 0,0-8-1174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00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514 287 2976,'-20'-1'5433,"-25"3"-3538,-2 9-975,1 2 0,-75 32 1,103-37-844,0 1 1,0 1-1,1 0 1,0 2-1,1 0 1,0 1-1,1 0 1,0 1-1,-12 17 1,20-21-88,0 0 0,0 1 0,1 0 0,1 0-1,0 1 1,0-1 0,-5 25 0,8-27 20,0 0-1,1 0 0,0 0 1,1-1-1,0 1 1,0 0-1,1 0 0,0 0 1,1 0-1,0 0 0,5 15 1,-6-22 25,0 1-1,1 0 1,-1-1 0,1 1 0,-1-1 0,1 0 0,0 0 0,0 1 0,-1-1 0,2 0 0,-1-1 0,0 1 0,0 0 0,1 0 0,-1-1 0,1 0 0,-1 1 0,1-1 0,-1 0-1,1 0 1,0-1 0,3 2 0,-2-2 36,1 0-1,-1 1 1,1-2 0,-1 1-1,0 0 1,1-1-1,-1 0 1,1 0 0,-1 0-1,0-1 1,0 1-1,1-1 1,5-4 0,4-3 29,-1 0 1,-1-1-1,0 0 1,0-1-1,-1 0 1,0-1-1,16-23 1,54-103 328,-42 68-191,7-3-723,-45 60-116,0 10 363,-1 8 251,41 202 776,-13-72-485,-27-131-223,1 0 1,-1 0-1,1 1 1,-1-1-1,1 0 1,0 0-1,1-1 0,-1 1 1,1 0-1,4 4 1,-7-8-64,0 1 1,1-1-1,-1 0 1,0 0-1,1 1 1,-1-1-1,0 0 1,1 1-1,-1-1 1,1 0-1,-1 0 1,0 0-1,1 0 1,-1 1-1,1-1 1,-1 0-1,1 0 1,-1 0-1,0 0 1,1 0-1,-1 0 1,1 0-1,-1 0 1,1 0-1,-1 0 1,0 0-1,1-1 1,-1 1-1,1 0 1,-1 0-1,1 0 1,-1 0-1,0-1 1,1 1-1,-1 0 1,0 0-1,1-1 1,-1 1-1,0 0 1,1-1-1,-1 0 1,14-18 420,-11 14-471,21-37 174,24-58 1,-6 12-226,-37 78 15,1 1 0,1 0-1,-1 0 1,2 0-1,15-15 1,-22 24 46,-1-1-1,1 1 1,-1-1 0,1 1 0,-1-1-1,1 1 1,0-1 0,-1 1 0,1 0 0,0-1-1,-1 1 1,1 0 0,0-1 0,0 1-1,-1 0 1,1 0 0,0 0 0,0 0 0,-1 0-1,1 0 1,1 0 0,-1 0 14,0 1-1,-1-1 1,1 0 0,-1 1 0,1-1-1,0 1 1,-1-1 0,1 1 0,-1-1-1,1 1 1,-1 0 0,0-1-1,1 1 1,-1-1 0,0 1 0,1 0-1,-1-1 1,0 2 0,2 5 38,0 0 1,-1 0-1,1 13 1,-2-10-14,6 80 20,-4-69 119,-3 42-1,1-27-98,-1-23-20,0-1-1,-5 18 0,0 7-102,-1-9-32,6-25 114,0 0-1,0 0 0,0 0 1,0 0-1,1-1 0,-1 1 1,1 0-1,0 0 0,0 0 0,0 0 1,0 0-1,1 4 0,2-3 1183,1-10-782,2-20-687,-3 11 326,2 0-34,1 1 0,10-17 0,-5 8-20,4-5-67,1 0 0,37-49 0,-30 44 76,-18 26-59,0 0-1,0 0 0,0 0 1,1 0-1,0 1 0,0 0 0,1 0 1,10-8-1,-16 14 54,2-2-27,1 0 0,-1 0 1,0 1-1,0-1 0,1 1 0,3-1 1,-6 2 4,0 0 1,0 0 0,0 0 0,0 0 0,0 0 0,0 0 0,0 0 0,0 0 0,0 0-1,0 1 1,0-1 0,0 0 0,0 1 0,0-1 0,0 1 0,0-1 0,0 1 0,0-1-1,0 1 1,-1 0 0,1-1 0,0 1 0,-1 0 0,1 0 0,0-1 0,-1 1 0,1 1-1,2 4 8,0 0 0,0-1 0,-1 1 0,0 0 0,0 0 0,-1 0 0,1 1 0,0 11 0,-2 56 54,-1-39 40,1-5-82,5 40 1,-4-60 38,1-1 0,0 1 0,1-1 0,0 1-1,1-1 1,0 0 0,0 0 0,7 10 0,-10-18-18,-1 0 0,1 0 0,0 0 0,0 0 0,0 0 0,0 0 0,0 0 1,0 0-1,0 0 0,0-1 0,0 1 0,0-1 0,0 1 0,0 0 0,0-1 0,1 0 0,-1 1 0,0-1 0,0 0 0,2 1 0,0-1 2,-1-1 0,0 1 0,1 0-1,-1-1 1,0 1 0,1-1 0,-1 0 0,0 0-1,1 1 1,2-3 0,1-1-18,1-1 0,-1 1 0,0-1 0,-1 0 0,1 0-1,8-11 1,9-18 35,27-49-1,9-16-230,-44 77 150,-6 8 45,0 1-1,0 1 1,1-1-1,1 1 1,0 1-1,21-17 1,-23 22-43,1 0 1,1 0 0,-1 1 0,1 1-1,-1 0 1,2 0 0,-1 1 0,0 0-1,17-1 1,-21 3 60,-4 0-31,0 1 0,0-1 0,0 1 0,0 0 0,0 0 0,0 0 0,4 1 0,-7-1 20,0 1 0,1-1 0,-1 0 0,0 0 0,1 0 0,-1 0 0,0 0 0,1 0 0,-1 1 0,0-1 0,1 0 0,-1 0 0,0 0 0,1 0 0,-1 0 0,0 0 0,1 0 0,-1 0 0,0-1 0,1 1 0,-1 0 0,0 0 0,1 0 0,-1 0 0,0 0 0,1 0 0,-1-1 0,0 1 1,0 0-1,1 0 0,-1 0 0,0-1 0,0 1 0,1 0 0,-1-1 0,0 1 1,0 0 0,-1-1 0,1 1 0,0 0 0,0-1 0,-1 1 0,1 0 0,0 0 0,-1 0 0,1-1 0,0 1 1,-1 0-1,1 0 0,0 0 0,-1 0 0,1-1 0,0 1 0,-1 0 0,1 0 0,0 0 0,-1 0 0,1 0 1,-1 0-1,1 0 0,0 0 0,-1 0 0,1 0 0,0 0 0,-1 1 0,1-1 0,0 0 0,-1 0 0,-7 1-58,0 1-1,0 0 0,0 0 0,0 1 0,0 0 1,1 0-1,-1 0 0,1 1 0,0 1 0,0-1 1,1 1-1,-1 0 0,1 0 0,-8 10 0,3-3 6,1 1 0,1 0 0,0 0 0,1 1 0,-11 25 0,9-16-1,2 0 0,1 1 0,-5 26 0,10-37 44,0 1 1,1-1-1,0 0 0,2 20 1,-1-29 12,1-1 0,-1 1 1,1 0-1,-1-1 0,1 1 0,0-1 1,0 1-1,1-1 0,-1 0 0,1 0 0,0 1 1,0-1-1,0 0 0,0 0 0,0-1 1,1 1-1,-1 0 0,1-1 0,0 1 1,3 2-1,-3-4 6,-1 0 0,0-1 0,1 1 0,-1 0 0,0-1 0,1 1 1,-1-1-1,1 0 0,-1 0 0,1 0 0,-1 0 0,1 0 0,-1 0 0,0-1 0,1 1 1,-1-1-1,1 0 0,3-2 0,0 1 22,-1-1-1,1 0 1,-1-1 0,0 1-1,0-1 1,9-9 0,9-14 75,-1-2 0,-2 0 0,24-44 0,-19 26 47,-1-1 0,24-76 0,16-105 14,-57 191-303,-1-1-1,2-66 0,-11 73-362,3 32 463,0-1 1,-1 0-1,1 1 0,0-1 1,0 0-1,0 1 0,0-1 1,-1 0-1,1 1 0,0-1 1,0 1-1,-1-1 1,1 1-1,-1-1 0,1 0 1,0 1-1,-1-1 0,0 0 1,0 1 7,1 0 1,0 0-1,-1 0 1,1 0 0,0 0-1,-1 0 1,1 0 0,0 0-1,-1 0 1,1 1-1,0-1 1,-1 0 0,1 0-1,0 0 1,-1 0-1,1 0 1,0 1 0,-1-1-1,1 0 1,0 0 0,0 1-1,-1-1 1,1 0-1,0 1 1,-17 25-308,2 7 380,1 2 0,-10 39-1,18-49 7,1 0 0,1 0 0,1 0 0,1 0-1,1 1 1,2-1 0,0 1 0,2-1 0,0 0 0,8 27-1,-4-26-47,2 0 0,0-1-1,1 0 1,2-1 0,0 0 0,2 0-1,0-2 1,2 0 0,23 27-1,-33-43-186,0 1 0,1-1 0,0 0 0,0 0-1,0-1 1,1 0 0,0 0 0,0-1 0,0 0 0,15 5-1,30 5-1045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09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12 274 3136,'-12'3'2830,"16"-2"-1644,-4 2-984,1 1 0,0-1 0,0 1 0,0-1 0,0 0 0,1 1 0,0-1 0,-1 0 0,1 0 0,0 0 1,0 0-1,1-1 0,-1 1 0,1 0 0,-1-1 0,1 0 0,5 5 0,-4-7-69,0 1 0,0 0 0,-1-1 0,1 0 0,0 0 0,0 0 1,0 0-1,-1-1 0,1 0 0,0 1 0,-1-1 0,6-2 0,7-3 283,19-10-1,-31 14-320,7-4 15,0 0 0,0 0 0,-1-1 1,0 0-1,-1-1 0,1 0 0,-1-1 0,-1 0 0,0 0 1,0-1-1,7-11 0,-12 15-92,1 0-1,-1 0 1,-1 0 0,1 0-1,-1-1 1,0 1 0,-1-1 0,1 1-1,-1-1 1,-1 0 0,1 1 0,-1-1-1,0 0 1,-1 1 0,1-1 0,-1 0-1,-1 1 1,1-1 0,-1 1-1,0-1 1,-4-7 0,4 10-41,0 1 1,-1-1-1,1 1 0,0 0 1,-1 0-1,0 0 1,0 0-1,0 0 0,0 0 1,0 1-1,-1 0 1,1-1-1,-1 1 0,-6-2 1,7 2-15,0 1 1,0 0 0,0 1-1,0-1 1,0 0 0,-1 1-1,1 0 1,0 0-1,0 0 1,0 0 0,-1 0-1,1 1 1,0-1 0,0 1-1,0 0 1,-1 0-1,1 0 1,0 0 0,-3 2-1,-1 3-26,-1 0 0,1 0-1,0 0 1,0 1-1,1 0 1,-1 1 0,-8 13-1,-32 62 107,40-70 26,1 1 0,1 1-1,0-1 1,0 1 0,2 0 0,0 0-1,0 0 1,0 31 0,3-42-15,0 0 0,0 0 1,1 0-1,-1 0 0,1 0 1,0 1-1,0-2 0,0 1 0,1 0 1,0 0-1,-1 0 0,1-1 0,0 1 1,1 0-1,-1-1 0,1 0 1,-1 0-1,1 0 0,0 0 0,0 0 1,0 0-1,1-1 0,-1 0 0,0 1 1,1-1-1,0-1 0,0 1 1,-1 0-1,1-1 0,0 0 0,0 0 1,0 0-1,6 0 0,14 0 106,0-2 1,1 0-1,-1-2 0,0-1 1,0 0-1,0-2 0,-1-1 1,0-1-1,24-11 0,10-9-65,-1-3 0,64-46 0,-98 60-206,29-27-1,-24 20-289,-26 23 373,0 0 0,0 0 0,1 0 0,-1 0 0,0 0 0,1 0 1,-1 1-1,0-1 0,1 0 0,-1 1 0,1-1 0,-1 1 0,1-1 0,-1 1 0,1 0 0,-1-1 0,1 1 0,-1 0 0,3 0 0,-3 1 23,0-1-1,0 1 0,0-1 0,0 1 0,0 0 1,0-1-1,0 1 0,0 0 0,-1 0 1,1-1-1,0 1 0,0 0 0,-1 0 1,1 0-1,-1 0 0,1 0 0,-1 0 0,1 0 1,-1 0-1,0 0 0,1 0 0,-1 0 1,0 0-1,0 1 0,0-1 0,0 1 1,1 9 14,-1 1 1,0-1-1,-1 1 1,0-1 0,-1 0-1,-1 0 1,-3 14 0,1-8 74,-4 32 0,6-35-27,1-2 752,4-12-365,4-7-122,27-42-75,-16 23-317,19-24-1,-22 34-77,1 0 0,1 1 0,0 1-1,22-14 1,-37 27 128,0 0 0,1 0 1,-1 0-1,0 1 0,0-1 0,1 0 0,-1 1 0,0-1 0,1 1 1,-1-1-1,0 1 0,1 0 0,-1 0 0,1 0 0,-1-1 0,1 1 1,-1 1-1,1-1 0,-1 0 0,0 0 0,1 0 0,-1 1 0,1-1 1,-1 1-1,0-1 0,1 1 0,-1 0 0,0-1 0,0 1 0,0 0 1,1 0-1,-1 0 0,0 0 0,0 0 0,0 0 0,0 0 0,0 0 1,-1 0-1,1 0 0,0 1 0,0-1 0,-1 0 0,1 1 0,-1-1 1,1 0-1,0 3 0,7 47 111,-7-40-77,1 0-1,0-1 0,0 1 0,1-1 0,5 11 0,-5-14-11,0-1-1,0 1 0,1-1 0,0 0 0,1 0 0,-1-1 0,10 9 1,-11-11 52,0-1 1,0 1-1,1-1 1,-1 0-1,1 0 1,0 0-1,-1-1 1,1 1-1,0-1 1,0 0-1,0 0 1,0 0-1,0 0 1,8-1-1,-1 0 21,0-1 1,0 0-1,0-1 0,0 0 0,0 0 1,0-2-1,0 1 0,-1-1 0,0-1 1,0 0-1,0 0 0,-1-1 0,1 0 1,-1-1-1,8-8 0,-6 5-26,-1 0 0,-1-1 0,0-1 1,0 1-1,-1-2 0,0 1 0,-1-1 0,-1 0 0,0 0 0,8-28 0,-12 35-58,-1-1 1,1 0-1,-1 1 1,0-1-1,-1 0 0,0 0 1,0 0-1,0 0 1,-1 1-1,0-1 0,0 0 1,-3-7-1,4 13-22,0-1-1,-1 1 1,1 0-1,-1 0 1,1 0 0,-1 0-1,0 0 1,1 1-1,-1-1 1,0 0 0,0 0-1,1 0 1,-1 0-1,0 1 1,0-1-1,-2-1 1,2 2 0,0 0 0,1 0-1,-1 0 1,0 0 0,0 0 0,1 0-1,-1 0 1,0 0 0,0 0 0,1 0 0,-1 0-1,0 1 1,0-1 0,1 0 0,-1 0-1,0 1 1,1-1 0,-1 0 0,-1 1 0,-2 3-106,-1 0 1,1 1 0,0-1-1,0 1 1,-4 6 0,4-6 133,-6 8-23,1 1-1,1-1 0,0 1 1,1 1-1,0 0 0,2 0 1,-5 16-1,7-23 1,0 6 56,-4 23 0,7-32-16,-1-1-1,1 1 0,1 0 1,-1 0-1,1 0 1,0-1-1,0 1 0,2 6 1,-1-5 23,0 0 1,1-1 0,4 9-1,-5-12-7,-1 0 0,1 0 1,-1-1-1,1 1 0,0 0 0,0-1 0,0 1 0,0-1 0,0 0 1,0 0-1,4 2 0,-1-1 34,1 0 0,0 0 1,-1-1-1,1 0 0,0 0 0,0 0 1,0-1-1,0 0 0,0 0 0,0 0 1,0-1-1,0 0 0,0 0 0,0-1 1,-1 0-1,1 0 0,0 0 1,-1 0-1,6-4 0,0-1-48,0 0 0,-1 0 0,0-1 0,17-18 0,0 1 69,52-53-125,16-13-53,-47 44 152,-42 40-126,-1 3-147,-3 16-7,-3 25-132,1-6 223,3 40 0,-2-62 141,0 0-1,1 0 1,0 0 0,1 0-1,0-1 1,0 1 0,1-1-1,0 0 1,5 8 0,-4-9 9,0 0 0,1-1 0,0 0-1,0 0 1,0 0 0,13 8 0,-14-11-3,0 0 1,0 0-1,0 0 0,0-1 1,0 0-1,1 0 0,-1-1 0,1 0 1,0 0-1,-1 0 0,8 0 0,3-1 45,0-2 1,1 0-1,-1-1 0,0 0 0,-1-1 0,1-1 0,-1 0 0,0-2 0,0 1 0,16-12 0,-11 6-46,0 0 0,-1-2 0,-1-1 0,-1 0 0,0-1 0,-1-1 0,0 0 0,-1-1 0,20-34 0,-19 23 44,-14 22-310,-11 21-232,-19 28 333,2 2-1,2 1 1,-24 64 0,47-106 152,0-1 0,1 1 0,-1 0 0,0-1-1,1 1 1,0 0 0,-1 0 0,1 0 0,0-1 0,0 1 0,1 0 0,-1 0 0,1-1 0,-1 1 0,1 0 0,1 3 0,-1-5 23,0 1 1,0-1 0,1 1-1,-1-1 1,0 1-1,1-1 1,-1 0-1,1 1 1,-1-1 0,1 0-1,-1 0 1,1 0-1,0-1 1,0 1 0,-1 0-1,1 0 1,0-1-1,0 0 1,0 1 0,0-1-1,0 0 1,-1 0-1,1 0 1,3 0-1,-1 0 33,0-1-1,-1 1 0,1-1 0,0 0 0,0 0 0,-1 0 0,1-1 0,-1 0 1,1 1-1,-1-1 0,0 0 0,1 0 0,-1-1 0,0 1 0,4-5 0,1-1 60,-1-1 0,0 0 0,-1 0 0,8-12 0,-11 13-247,0 0-1,-1 0 0,0 0 0,0 0 1,-1 0-1,0-1 0,0 1 0,-1-10 0,1 21 50,0-1 0,0 1 0,0 0 0,0-1 0,0 1 0,3 3 0,-1-2 85,-1 1 0,1 0 1,-1 0-1,0 0 1,0 0-1,2 9 1,-2 2-99,-1-4 111,0 0 0,0 0 0,-1 16-1,-34 223 101,21-186 17,-2-1 0,-35 93 0,44-143-79,0 0 0,-1 0 0,-10 15 0,13-22 15,-1 0 1,0-1-1,-1 0 0,1 0 1,-1 0-1,-1 0 0,-10 7 1,16-12-57,0 0 0,0 0 0,0-1 1,-1 1-1,1 0 0,0-1 0,0 1 0,0-1 1,-1 1-1,1-1 0,0 0 0,0 1 0,-1-1 1,1 0-1,0 0 0,-1 0 0,1 0 0,0 0 1,-1 0-1,1 0 0,0 0 0,0-1 0,-1 1 1,1 0-1,0-1 0,0 1 0,-1-1 0,1 0 1,0 1-1,0-1 0,0 0 0,0 1 0,0-1 1,0 0-1,0 0 0,0 0 0,0 0 0,0 0 1,1 0-1,-1 0 0,0-1 0,1 1 0,-1 0 1,0-2-1,-1-2-56,0 0 0,1 0 0,-1-1 0,1 1 0,0-1 0,0 1-1,1-1 1,0-6 0,2-7-37,1 1 0,0 0-1,8-21 1,21-50-217,-19 54 194,8-16 40,49-85-1,-60 120 64,0 0 0,1 2 0,0-1 0,23-21 0,57-41 173,-21 20-184,57-65-119,-114 108 157,-8 10-65,0-1 1,0 0-1,-1-1 1,0 1-1,0-1 1,0 0-1,3-7 0,-2 6 6,-3 13-221,-3 18-54,-6 18 566,0 60 0,7-100-210,0 0-1,1 0 0,-1 0 0,0-1 0,1 1 0,-1 0 1,1 0-1,-1 0 0,1 0 0,0 0 0,0-1 1,0 1-1,0 0 0,0-1 0,0 1 0,0-1 0,1 1 1,-1-1-1,0 0 0,1 1 0,-1-1 0,1 0 1,0 0-1,-1 0 0,1 0 0,0 0 0,0-1 0,-1 1 1,1 0-1,0-1 0,0 1 0,0-1 0,0 0 1,0 0-1,0 1 0,0-1 0,0 0 0,0-1 0,-1 1 1,1 0-1,0-1 0,0 1 0,3-2 0,0 0-2,0 0 0,0-1 0,0 0 0,0 0 0,0-1 0,-1 1 0,7-7 0,28-34 58,-15 16-78,43-56-391,-66 83 351,-1 0 0,1 1 0,-1-1 0,1 0 0,-1 1 0,1-1 0,-1 1 0,1-1-1,0 1 1,-1-1 0,1 1 0,0-1 0,0 1 0,-1 0 0,1-1 0,0 1 0,0 0 0,0 0 0,-1 0 0,1-1 0,0 1 0,0 0 0,0 0 0,-1 0 0,1 0-1,0 0 1,0 1 0,1-1 0,-1 1-7,0-1-1,-1 1 0,1 0 1,0-1-1,0 1 0,0 0 1,-1 0-1,1 0 0,0 0 1,-1 0-1,1 0 0,-1 0 1,1 0-1,-1 0 0,0 0 1,1 0-1,-1 0 0,0 0 1,0 0-1,0 2 0,2 21-43,-2 0 0,-1 0 0,-7 39 0,5-45 59,-13 98 124,-43 155 0,29-187 170,26-74-227,0-1 0,-1 0 0,-1 0 0,1-1 0,-1 1 0,-10 9 0,14-16-38,-1 1-1,1-1 1,-1 0 0,0 0 0,0 0-1,0-1 1,0 1 0,0-1-1,0 1 1,0-1 0,0 0-1,-1 0 1,1-1 0,0 1 0,-7 0-1,7-1-8,0-1 0,1 1-1,-1 0 1,1-1 0,0 1 0,-1-1-1,1 0 1,-1 0 0,1 0 0,0 0-1,0 0 1,-1-1 0,1 1 0,0-1-1,0 1 1,0-1 0,1 0 0,-1 0-1,0 0 1,1 0 0,-1 0 0,-1-3-1,-2-4-4,1 0-1,0-1 1,1 0-1,0 1 0,1-1 1,0 0-1,0-1 1,1 1-1,0 0 1,1 0-1,0 0 0,1-1 1,0 1-1,1 0 1,0 0-1,0 0 1,1 0-1,0 0 0,1 1 1,0-1-1,7-10 1,-6 10 31,1 0 1,1 1 0,-1 0-1,1 1 1,1-1 0,0 1-1,0 1 1,0-1 0,1 1-1,0 1 1,0 0 0,20-10-1,-6 6-3,1 1 1,0 1-1,1 0 0,0 2 0,28-3 0,-31 8-59,1 1 1,-1 1-1,0 1 1,1 0-1,33 10 1,-53-11-410,3 1-1370,-32 35-9722,16-17 8049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15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63 795 1312,'0'0'9242,"0"4"-9199,0 0-11,0-3 144,-4 15 117,-6 14-94,8-21-129,-1 1 1,-6 13 0,1-6 44,2 1 0,0 0 1,2 0-1,-4 22 0,7-33-72,0 0-1,0 0 1,1 0 0,1 13-1,1 6 309,-2-23-313,0 1 0,0-1 0,0 0 0,1 1 0,-1-1 0,1 0-1,0 0 1,0 0 0,0 0 0,3 5 0,-4-7 202,0 0-204,1-1 0,-1 0 1,0 1-1,0-1 0,0 1 0,0-1 0,0 0 0,1 0 0,-1 1 0,0-1 0,0 0 0,0 1 0,1-1 0,-1 0 1,0 0-1,1 1 0,-1-1 0,0 0 0,0 0 0,1 1 0,-1-1 0,0 0 0,1 0 0,-1 0 0,0 0 1,1 0-1,-1 0 0,1 0 0,-1 1 0,0-1 0,1 0 0,-1 0 0,0 0 0,1 0 0,0-1 0,11-2 324,-5 0-293,-1 0 1,0-1-1,0 0 0,-1 0 1,1 0-1,-1-1 0,6-5 1,5-7 67,-6 6-82,0 1 0,-1-1-1,13-20 1,-13 17 16,5-13 65,15-36-273,-22 53-4,-6 9 134,-1 0 1,1 1 0,0-1-1,-1 0 1,1 1-1,-1-1 1,1 0-1,-1 0 1,0 0-1,1 1 1,-1-1-1,0 0 1,1 0-1,-1 0 1,0 0 0,0 0-1,0 0 1,0-1-1,1 1-7,-1 1-1,0-1 1,0 0-1,0 1 1,0-1-1,1 0 1,-1 1-1,0-1 1,0 0-1,1 1 1,-1-1-1,1 1 1,-1-1-1,0 0 1,1 1-1,-1-1 1,1 1-1,-1 0 1,1-1-1,0 1 1,0-1 0,-1 1-118,5 9-666,-1-5 753,-1 0 0,0 0 0,0 1 0,-1-1 0,1 0 0,2 7 0,10 17 72,0-5-24,-2-3 61,0-1 0,18 19 0,-28-34-23,1-1 0,0 0 0,0 0-1,0 0 1,1-1 0,-1 0 0,1 0 0,-1 0 0,1 0 0,8 2 0,-2-2 207,0 0 0,0 0 1,18-1-1,-22-1-157,-1-1-1,0 0 1,0 0 0,1-1-1,-1 0 1,0 0-1,-1 0 1,1-1 0,0 0-1,-1 0 1,1 0-1,-1-1 1,0 1 0,8-9-1,-3 2 20,0 0-1,-1-1 0,0 0 1,-1-1-1,11-17 0,-15 19-63,0 0 1,0 0-1,-1 0 0,1-13 0,2-1-142,-3 14 73,0 0-1,-1 0 1,0 0-1,-1 0 1,-1-1-1,1 1 1,-1 0-1,-3-19 1,2 15-51,1 11 42,0 1-1,0-1 1,-1 0-1,1 1 1,-1-1-1,1 0 0,-2-3 1,1-1-195,0 4-251,-3 5 69,4-2 407,0 0-1,0 0 1,0 1-1,-1-1 1,1 0 0,0 0-1,0 0 1,0 1 0,-1-1-1,1 0 1,0 0 0,0 1-1,0-1 1,0 0 0,0 1-1,0-1 1,0 0 0,0 1-1,0-1 1,0 0 0,0 0-1,0 1 1,0-1 0,0 0-1,0 1 1,0-1 0,0 0-1,0 0 1,0 1 0,7 11-169,-5-9 137,1-1 1,-1 1-1,1-1 0,0 1 0,4 2 1,-4-4 55,0 1 0,0-1 1,1 0-1,-1 0 1,0 0-1,0-1 1,1 1-1,-1-1 0,1 0 1,-1 0-1,0 0 1,1 0-1,-1 0 1,1-1-1,-1 1 1,0-1-1,1 0 0,3-2 1,6-3 120,-1 0 0,-1-1-1,16-11 1,-5 4-69,-12 7-93,0 1 0,1 0-1,0 1 1,16-6 0,-18 6 108,-9 5-91,0 0 0,0 0 0,0 0 0,0 0 0,0 0 0,0 0 0,0 0 1,0 0-1,0 0 0,0 1 0,0-1 0,0 0 0,0 0 0,0 0 0,0 0 0,0 0 0,0 0 0,0 0 0,0 0 1,0 0-1,0 0 0,0 0 0,0 0 0,0 0 0,0 0 0,0 0 0,0 0 0,0 0 0,1 0 0,-1 0 0,0 0 1,0 0-1,0 0 0,0 0 0,0 0 0,0 0 0,0 0 0,0 0 0,0 0 0,0 0 0,0 0 0,0 0 0,0 0 1,0 0-1,0 0 0,0 0 0,0 0 0,0-1 0,0 1 0,0 0 0,0 0 0,0 0 0,0 0 0,0 0 1,0 0-1,0 0 0,1 0 0,-1 0 0,0 1 169,0-1-58,4 0-38,-3 0 192,9-2-294,-5 2-111,-7 10-20,-17 75-129,13-60 154,1 0 1,2 0-1,0 0 0,1 30 1,3-46 183,0-1 1,0 1 0,0-1 0,1 1-1,0-1 1,1 0 0,0 0 0,0 0 0,1 0-1,0 0 1,10 13 0,-12-19-24,-1 0 0,1 0 1,0 0-1,0 0 0,1 0 1,-1 0-1,0-1 0,1 1 1,-1-1-1,1 0 0,-1 0 0,1 0 1,-1 0-1,1 0 0,0 0 1,0-1-1,-1 1 0,1-1 1,0 0-1,4 0 0,6 0 102,0-1 0,-1-1 0,15-3-1,-14 3-14,-1-1-47,0-1-1,0 0 1,-1 0 0,1-1 0,14-8 0,-5 0 59,33-25 0,-37 23-55,-1-1 0,0 0 1,-1-1-1,15-22 0,42-76 296,68-166-31,-133 261-326,-1-1 1,-1 1-1,-1-1 0,1-29 0,-3 34-74,-2 15 41,2-22-273,-2 22 260,0 1 1,0-1-1,0 0 0,0 0 0,0 0 1,0 0-1,0 1 0,0-1 1,0 0-1,-1 0 0,1 0 1,0 0-1,-1 1 0,1-1 1,0 0-1,-1 0 0,1 1 1,-1-1-1,1 0 0,-2 0 0,-4 5-337,1 3 282,0 0-1,0 0 1,1 1 0,-1-1-1,2 1 1,-1 0 0,-3 15 0,-13 62-114,19-80 182,-12 81-40,3 1 1,3 117-1,7-180 112,2 0 0,4 31 0,-4-46 32,0 0 0,1 1 0,0-1 0,0 0 0,1-1 0,0 1 0,1-1 0,9 14 0,-13-20-42,0-1 0,1 1 0,-1-1 0,1 1-1,-1-1 1,1 1 0,0-1 0,-1 0 0,1 0 0,0 0-1,0 0 1,0 0 0,0 0 0,3 0 0,-2 0-1,-1-1 0,1 0 0,-1 0 0,1 0 0,0 0 0,-1 0 0,1-1 0,-1 1 0,1-1 0,-1 0 0,1 0 0,-1 0 0,0 0 0,3-1 0,15-10 107,-1-1-1,0 0 1,-1-1 0,-1-1 0,25-28-1,70-93-52,-106 128-90,49-66 74,49-85-1,-83 120-29,-1 0-1,-2-1 0,-2-1 0,15-58 0,-21 58-79,-2 1 0,-1-1 1,1-58-1,-9 94-81,1 0-1,0 0 1,-1-1 0,-2-6-1,3 12 99,0-1-1,0 0 1,-1 1 0,1-1-1,0 1 1,0-1-1,-1 1 1,1-1-1,0 0 1,-1 1 0,1-1-1,-1 1 1,1 0-1,-1-1 1,1 1-1,-2-1 1,2 1 4,0 0-1,-1 0 1,1 0-1,-1 0 1,1 0 0,-1 0-1,1 0 1,-1 0-1,1 0 1,0 0-1,-1 0 1,1 1 0,-1-1-1,1 0 1,0 0-1,-1 1 1,1-1 0,-1 0-1,1 0 1,0 1-1,-1-1 1,1 0 0,0 1-1,0-1 1,-1 0-1,1 1 1,0 0-1,-5 6-44,0 1 0,1 0-1,0 1 1,1-1-1,0 1 1,0-1 0,0 1-1,0 11 1,-4 7 20,-5 20 82,1 0 0,-7 89 0,18-87 4,2-1 0,3 0-1,1 0 1,2 0 0,3-1-1,1 0 1,3-1 0,31 68-1,-20-65-3231,-30-94-8869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16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16 5152,'-89'-16'2336,"61"16"-2048,18 0 384,20 9-1056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18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78 306 3072,'-13'3'1690,"10"-3"-583,10 0-80,-4 0-827,-1 0 0,1-1 0,-1 0 0,1 1 0,-1-1 0,0 0 0,1 0 1,-1 0-1,0-1 0,0 1 0,3-2 0,8-5 433,2 2-299,0-2 0,0 0 0,-1-1 0,15-11 0,12-10 72,30-26-61,-62 48-261,-1 0 0,0-1-1,0 1 1,-1-2-1,10-16 1,-8 12 137,-6 9-140,0 0-1,1 0 0,-2-1 1,1 1-1,-1-1 0,1 0 0,-2 0 1,2-6-1,-2 11-92,-1 1 1,0-1-1,0 1 1,0-1-1,0 1 1,0-1-1,0 0 1,0 1-1,0-1 1,0 1-1,-1-1 1,1 1-1,0-1 1,0 1-1,0 0 1,-1-1-1,1 1 1,0-1-1,0 1 1,-1-1-1,1 1 1,0 0-1,-1-1 1,0 1-1,1 0 0,-1 0 1,1 0-1,0 0 0,-1 0 0,1 0 1,-1 0-1,1 0 0,-1 0 0,1 1 0,0-1 1,-1 0-1,1 0 0,-1 0 0,1 1 1,0-1-1,-1 0 0,1 1 0,0-1 1,-1 1-1,-18 23-72,19-23 99,-8 11 49,-33 49 336,-46 92 0,4 62 437,32-73-389,17-46-317,-22 50 666,56-145-793,-10 22 459,10-22-408,0-1 0,-1 1 0,1 0-1,0 0 1,0 0 0,0-1 0,-1 1-1,1 0 1,0 0 0,0 0 0,0 0 0,0-1-1,0 1 1,1 0 0,-1 0 0,0 0-1,0-1 1,0 1 0,1 1 0,2-28 1017,0 19-1063,2 0 0,-1 0 0,1 1 0,0-1 0,0 1 0,8-7 0,6-7-126,24-27-163,2 1 0,1 2 0,85-60 0,-130 103 266,1 0 0,-1 0 0,0 0 1,1 0-1,0 0 0,-1 0 0,1 1 0,-1-1 0,1 1 0,0-1 0,-1 1 0,1-1 0,0 1 0,0 0 0,-1 0 0,1 0 0,0 0 0,0 0 0,-1 0 0,1 1 0,0-1 0,-1 0 0,4 2 0,-3-1 6,-1 0 1,1 1 0,0-1 0,-1 0 0,1 1-1,-1-1 1,0 1 0,0 0 0,1-1 0,-1 1-1,0 0 1,0 0 0,0 0 0,-1 0 0,1 0-1,0 0 1,-1 0 0,1 0 0,-1 2-1,4 32-3,-1 1 0,-3 37 0,0-37 108,0-32-91,0 0 0,1 0 0,0 0 0,-1 0 0,2 0 0,-1 0 0,1 0 0,-1-1-1,1 1 1,1 0 0,3 6 0,-4-9 22,0 1 1,0-1-1,0 1 0,0-1 0,0 0 0,1 0 1,-1 0-1,1 0 0,0 0 0,-1 0 0,1-1 1,0 0-1,0 1 0,0-1 0,0 0 0,0 0 1,0-1-1,1 1 0,3 0 0,4-1 79,0-1-1,-1 0 1,1 0-1,-1-1 1,0 0 0,1-1-1,16-7 1,66-34 149,-35 12-168,119-67-101,-148 79 62,0 0 1,-1-2-1,42-42 0,-69 63-48,0-1 0,1 1 0,-1-1 0,0 1 0,0-1 0,0 1 0,0-1 0,-1 0 0,1 1-1,0-4 1,0 5-4,-1 0 0,0 0 0,0-1 0,0 1 0,0 0-1,0 0 1,0 0 0,0 0 0,0-1 0,-1 1-1,1 0 1,0 0 0,0 0 0,0 0 0,0 0 0,0-1-1,0 1 1,0 0 0,0 0 0,0 0 0,0 0 0,0 0-1,0 0 1,-1-1 0,1 1 0,0 0 0,0 0 0,0 0-1,0 0 1,0 0 0,-1 0 0,1 0 0,0 0 0,0 0-1,0 0 1,0 0 0,0 0 0,-1 0 0,1-1 0,0 1-1,-15 6-185,-4 6 45,-23 19 0,13-9 11,-3 1 98,-65 50 38,81-59 21,0 0 0,2 1 0,-24 31 0,35-41 0,0 0 0,0 0 1,0 0-1,1 1 1,0-1-1,0 1 0,-2 10 1,3-14-2,1-1 0,0 1 0,0-1 1,-1 0-1,1 1 0,0 0 0,0-1 1,1 1-1,-1-1 0,0 0 1,0 1-1,1-1 0,-1 1 0,1-1 1,-1 1-1,1-1 0,0 0 1,-1 1-1,1-1 0,0 0 0,0 0 1,0 0-1,0 1 0,0-1 0,0 0 1,0 0-1,1-1 0,-1 1 1,0 0-1,0 0 0,1 0 0,-1-1 1,1 1-1,-1-1 0,0 1 0,4 0 1,3 0 66,0 0 1,1-1 0,-1 0-1,1 0 1,-1-1 0,1 0-1,-1 0 1,0-1 0,0 0-1,9-4 1,-1 0 1,1-1 0,-1 0 0,26-17 0,-29 14-71,0 0-1,-1 0 1,0-1-1,-1-1 1,0 0-1,12-17 1,-6 4-12,26-50-1,-14 23-382,-28 52 367,-1 0 0,0 0 1,0 0-1,0 0 1,0 0-1,0 0 0,0 0 1,0 0-1,0 0 1,0 0-1,0 0 0,0 0 1,0 0-1,0 0 0,0 0 1,0 1-1,0-1 1,0 0-1,0 0 0,0 0 1,0 0-1,0 0 1,0 0-1,0 0 0,0 0 1,0 0-1,1 0 0,-1 0 1,0 0-1,0 0 1,0 0-1,0 0 0,0 0 1,0 0-1,0 0 1,0 0-1,0 0 0,0 0 1,0 0-1,0 0 0,0 0 1,0 0-1,0 0 1,1 0-1,-1 0 0,0 0 1,0 0-1,0 0 1,0-1-1,0 1 0,0 0 1,0 0-1,0 0 0,0 0 1,0 0-1,0 0 1,0 0-1,0 0 0,0 10-118,-2 16 81,1-12 59,-1 1 0,2-1 1,0 1-1,1-1 0,0 0 0,1 0 1,1 1-1,0-1 0,1 0 1,0-1-1,1 1 0,1-1 0,0 0 1,13 20-1,-18-32 13,0 0-1,-1 0 1,1-1 0,0 1-1,-1 0 1,1-1-1,0 1 1,0-1 0,0 1-1,-1-1 1,1 0-1,0 1 1,0-1 0,0 0-1,0 1 1,0-1 0,0 0-1,0 0 1,0 0-1,0 0 1,0 0 0,0 0-1,1 0 1,0 0 15,0-1 0,0 1 0,0-1 0,0 1 0,0-1 0,0 0 0,0 0 0,0 0 0,3-2 0,2-3 26,1-1 0,-1 0-1,0-1 1,-1 0-1,0 0 1,0 0 0,7-15-1,29-70-78,-31 66 85,3-9-75,-7 19-179,15-30 0,-15 40 38,-7 7 132,1 0 0,-1 0 1,0 0-1,0 0 0,0 0 1,1 0-1,-1 0 0,0 0 0,0 0 1,1 0-1,-1 0 0,0 1 1,0-1-1,0 0 0,1 0 0,-1 0 1,0 0-1,0 1 0,0-1 1,0 0-1,0 0 0,1 0 1,-1 1-1,0-1 0,0 0 0,0 0 1,0 0-1,0 1 0,0-1 1,0 0-1,0 0 0,0 1 0,0-1 1,0 0-1,0 0 0,0 1 1,0-1-1,0 0 0,0 0 1,0 1-1,0-1 0,0 0 0,0 0 1,-1 1-1,-5 101-241,1-52 249,1-11 3,2-21 30,1 0-1,0 0 1,2 24-1,-1-42-17,0 1 0,0-1-1,0 1 1,0-1 0,0 1 0,0-1-1,0 1 1,0-1 0,0 1-1,1-1 1,-1 1 0,0-1-1,0 1 1,0-1 0,1 1-1,-1-1 1,0 1 0,0-1 0,1 1-1,-1-1 1,0 0 0,1 1-1,-1-1 1,1 0 0,-1 1-1,0-1 1,1 0 0,-1 1-1,1-1 1,-1 0 0,1 0 0,-1 1-1,1-1 1,-1 0 0,1 0-1,-1 0 1,1 0 0,1 0 38,0-1 0,0 0 0,0 1 1,0-1-1,0 0 0,0 0 0,-1 0 1,3-2-1,1 0-13,1-2 7,0 1 0,-1-1 0,0 0 1,0 0-1,8-10 0,20-34 57,-16 23-51,26-42-90,-29 45-43,0 0 0,1 1 0,2 1 0,30-32 0,-45 51 61,-1 1 1,0 0-1,0 0 0,1 0 0,-1 0 1,0 0-1,1 0 0,-1 0 1,1 0-1,0 1 0,-1-1 1,1 1-1,-1-1 0,1 1 0,0 0 1,-1-1-1,1 1 0,0 0 1,2 0-1,-2 1-1,1 0 0,-1 0 0,0-1 0,0 2 0,0-1 0,0 0 0,-1 0 0,1 1 0,0-1 0,0 1 0,-1-1 0,1 1 0,2 3 0,12 17-20,14 24 1,-22-32 44,1 1 0,0-2 0,1 1 0,1-2 0,0 1 0,13 10 0,-14-14 50,1-1 0,0 0 1,1-1-1,12 6 0,-21-12-17,0 1 0,1-1 0,-1 0 0,0 0-1,1 0 1,-1 0 0,1 0 0,-1-1 0,1 0-1,0 1 1,-1-1 0,1-1 0,-1 1 0,1 0 0,-1-1-1,1 0 1,-1 0 0,1 0 0,5-3 0,-6 2-18,0 0 1,0 0 0,-1-1 0,1 0 0,0 1 0,-1-1 0,1 0-1,-1 0 1,0-1 0,0 1 0,-1 0 0,1-1 0,1-3-1,1-3 19,-1 0-1,0-1 0,2-15 0,-4 7-53,-1 0-1,-2-25 1,1 41 17,1 1-15,0-1-1,0 1 1,0 0-1,0 0 1,-1 0-1,1 0 1,-1 0 0,0 0-1,1 0 1,-1 1-1,0-1 1,0 0-1,-2-3 1,2 5 4,1 0 0,0-1 0,0 1 0,-1 0 0,1-1 0,0 1 0,0 0 0,-1-1 1,1 1-1,0 0 0,-1 0 0,1-1 0,0 1 0,-1 0 0,1 0 0,0 0 0,-1 0 0,1-1 1,-1 1-1,1 0 0,0 0 0,-1 0 0,1 0 0,-1 0 0,1 0 0,0 0 0,-1 0 0,1 0 1,-1 0-1,1 0 0,0 0 0,-1 1 0,1-1 0,0 0 0,-1 0 0,1 0 0,-1 1 0,-9 11-238,7-8 190,-6 8 40,1 0-1,1 0 1,0 1 0,0 0 0,1 0-1,1 1 1,-5 19 0,8-26 55,1 1-1,0-1 1,1 1 0,-1-1-1,1 1 1,1-1 0,0 10-1,0-12 19,1 0-1,-1-1 0,1 1 1,-1 0-1,1-1 0,1 0 0,-1 1 1,0-1-1,1 0 0,0 0 1,0 0-1,4 3 0,-1-1-1,1-1-1,-1 0 0,1 0 0,0-1 0,1 0 1,-1 0-1,1 0 0,0-1 0,0-1 1,0 1-1,0-1 0,14 2 0,8-1-87,-1-2-1,36-2 0,-59 1 30,104-9-2119,-95 6 779,-1 0-1,0 0 1,1-2 0,-1 1 0,18-10-1,1-4-1303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54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44 2304,'-1'-1'10100,"-31"67"-8382,23-26-890,3-8-402,-2-11-230,7-18-133,-1 1 0,1 0 0,0 0-1,-1 0 1,2 0 0,-1 0-1,0 8 1,-1 32 282,1-31-274,0 0-1,1 0 0,0 1 0,1-1 0,1 0 0,0 0 1,5 18-1,23 64 255,-21-62-154,-7-29-136,-1-1-1,1 1 1,-1 0 0,1-1 0,0 1 0,0-1-1,1 0 1,-1 0 0,1 0 0,-1 0 0,7 5-1,-8-7-8,1 0 0,-1 0 0,1 0 0,-1 0 0,1 0 0,-1 0 0,1-1 0,-1 1 0,1 0-1,0-1 1,0 0 0,-1 1 0,1-1 0,0 0 0,-1 0 0,1 0 0,0 0 0,0 0 0,-1 0-1,1-1 1,0 1 0,-1-1 0,1 1 0,0-1 0,-1 1 0,1-1 0,-1 0 0,1 0 0,1-1-1,6-5 65,-1 0 0,1-1 0,-2 0 0,1 0 0,-1-1-1,0 0 1,7-13 0,34-74 436,-19 36-251,-11 27-135,12-24-101,-27 50-4,-1 1 0,0 0 0,0-1 0,0 1 0,-1-1 0,0 1 0,0-9 0,-1 8 0,-1 0 1,1 0-1,-1 0 0,-1 0 0,1 1 1,-1-1-1,-1 1 0,1-1 0,-1 1 0,0 0 1,0 0-1,-7-9 0,-3-1-78,0 1 0,-28-25-1,40 39 41,-4-3 4,0 1 0,0-1 0,-1 1-1,1 0 1,-7-2 0,1 0 64,9 4-87,1 0 0,-1 0 0,0 1 0,0-1 0,0 1 0,0-1 0,0 1 0,0 0 0,0 0 0,0 0 0,0 0 0,0 0 0,0 0 0,0 0 0,0 1 0,0-1 0,0 1 0,1 0 0,-1-1 0,0 1 0,-3 2 0,0 0-28,0 1 1,0 0 0,0 0 0,1 0 0,-5 6 0,6-6-122,1-3-56,1 0 1,0 1 0,0-1 0,-1 0 0,1 1 0,1 0 0,-1-1-1,0 1 1,0-1 0,0 1 0,0 2 0,1 4-1091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1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281 474 2656,'7'-10'879,"-7"10"-729,1-1-1,0 0 1,-1 1-1,1-1 1,-1 0-1,1 0 1,-1 0-1,1 0 1,-1 0-1,0 1 1,1-1-1,-1 0 1,0 0 0,0 0-1,0 0 1,0 0-1,0 0 1,0 0-1,0 0 1,0 0-1,0 0 1,0 0-1,0 0 1,-1 0-1,1 0 1,0 0-1,-1 1 1,1-1 0,-1-2-1,0 2 81,1 0-174,0 1 1,0-1-1,0 0 0,0 1 1,-1-1-1,1 0 0,0 1 1,0-1-1,-1 1 0,1-1 0,0 1 1,-1-1-1,1 1 0,0-1 1,-1 1-1,1-1 0,-1 1 1,1-1-1,-1 1 0,1 0 0,-1-1 1,1 1-1,-1 0 0,0-1 1,1 1-1,-1 0 0,1 0 1,-1-1-1,0 1 0,1 0 1,-1 0-1,1 0 0,-1 0 0,0 0 1,1 0-1,-1 0 0,0 0 1,1 0-1,-1 0 0,0 1 1,1-1-1,-1 0 0,1 0 1,-1 0-1,0 1 0,1-1 0,-1 0 1,1 1-1,-2 0 0,-8 7 102,0 0-1,1 1 0,0 0 1,0 0-1,1 1 0,0 0 1,-6 11-1,0-2-13,11-15-112,-78 111 824,59-80-489,-27 55-1,45-83-303,1 1 0,1-1-1,-1 0 1,1 1 0,0 0 0,-1 13-1,3-19-21,0 0 1,0 0-1,0 0 0,0 0 1,1 0-1,-1 0 0,0 0 0,1 0 1,-1 0-1,1 0 0,0 0 1,0-1-1,0 1 0,0 0 0,0 0 1,0-1-1,0 1 0,0-1 1,1 1-1,-1-1 0,1 1 0,-1-1 1,1 0-1,-1 0 0,1 0 0,0 0 1,0 0-1,0 0 0,-1 0 1,1 0-1,3 0 0,-2 0 34,1-1 0,-1 1-1,1-1 1,0 0 0,-1 0-1,1 0 1,-1-1 0,1 1-1,-1-1 1,1 0 0,-1 0-1,1 0 1,-1-1 0,5-1-1,1-2 21,-1 0 0,1 0 0,-1-1 0,9-8 0,-7 4-5,-1 0 1,0-1 0,0 0 0,-1 0-1,-1-1 1,11-20 0,-3-2 95,14-44 1,-5-11-336,-15 51-614,-8 31 128,-4 12 233,-4 14-65,5-6 479,1 1 0,0-1 1,1 1-1,1-1 0,0 1 1,0-1-1,7 24 0,-6-30 90,0-1-1,1 1 1,-1 0-1,1-1 1,1 1-1,-1-1 1,1 0-1,0 0 1,1-1-1,-1 1 1,1-1-1,0 0 1,0 0-1,1 0 1,-1-1-1,12 7 1,-12-9-27,1 0 0,-1 0 0,1-1 0,-1 1 0,1-1 0,0 0 0,0-1 0,0 1 0,7-1 0,6-2 22,29-5 0,-34 5-17,0-1 1,0-1-1,0-1 1,-1 0-1,0 0 0,0-1 1,0-1-1,-1 0 1,0-1-1,-1 0 1,17-15-1,-17 12-48,-1 1 0,-1-2 0,0 1 0,0-1 0,-1-1 0,12-23 0,-14 25-15,14-21-1,-14 23-51,0 1 0,-1-1 0,7-16 0,-8 17 62,-3 7-34,0 0-1,-1 0 1,1 0 0,-1 0 0,1-1 0,-1 1 0,1 0 0,-1 0 0,0-1 0,1 1 0,-1-3 0,0-1 44,0-2-64,4-6 101,1 0-1,0 1 0,14-22 1,4-1 139,-12 18-203,11-22-1,-19 33-20,-1 1 0,1-1 0,-1 0 0,-1 0 0,1 0 0,-1 0 0,0-1 0,0-7 0,-1 13-3,0 0 0,0 0-1,0 0 1,0 0 0,0 0 0,0 0-1,-1 0 1,1 0 0,0 0 0,0 0 0,-1 0-1,0-1 1,1 2 5,0 0-1,0 0 1,-1-1-1,1 1 1,0 0-1,0 0 1,0 0-1,0 0 1,-1 0-1,1 0 1,0 0-1,0 0 1,0 0-1,-1 0 1,1 0-1,0 0 1,0 0 0,0 0-1,-1 0 1,1 0-1,0 0 1,0 0-1,0 0 1,-1 0-1,1 0 1,0 0-1,0 0 1,0 1-1,0-1 1,-1 0-1,1 0 1,0 0-1,0 0 1,0 0-1,0 1 1,-15 19-265,1 5 300,2 1 1,1 0-1,2 0 0,0 1 1,1 1-1,-3 31 0,1 15 93,0 77-1,10-28 104,2-104-150,0 1 0,2-1 0,0 0 0,7 21 0,-8-33 56,0 1 0,0-1 0,5 8 0,-7-13-90,0-1 0,-1 0 1,1 0-1,0 0 0,-1 0 1,1 0-1,0 0 0,0 0 1,0 0-1,0 0 0,0-1 0,0 1 1,0 0-1,0 0 0,0-1 1,1 1-1,-1-1 0,0 1 1,0-1-1,0 0 0,1 1 1,-1-1-1,0 0 0,1 0 1,-1 0-1,3 0 0,-2-1-7,1 0-1,0 0 0,0 0 0,0-1 0,-1 1 0,1-1 1,-1 0-1,1 0 0,-1 0 0,0 0 0,0 0 0,0 0 1,0-1-1,0 1 0,2-4 0,2-5-28,0 0-1,6-17 1,-1 4 22,-4 8-41,-1 0-1,0-1 1,-1 0-1,0 0 1,-2 0-1,2-22 1,0-16-581,-5 55 586,0 1 0,0-1-1,1 1 1,-1-1 0,0 1 0,0-1-1,1 1 1,-1-1 0,0 0-1,1 1 1,-1-1 0,1 1-1,-1-1 1,0 0 0,1 1 0,-1-1-1,1 0 1,-1 0 0,1 1-1,-1-1 1,2 0 0,20 7 20,-12-5 39,0 0-1,16 0 1,26-3-23,1-3-1,63-13 1,99-33 95,-184 43-64,-31 7-61,0 0 0,1 0 0,-1 0-1,0-1 1,0 1 0,0 0 0,0 1 0,1-1 0,-1 0-1,0 0 1,0 0 0,0 0 0,1 0 0,-1 0 0,0 0 0,0 0-1,0 0 1,0 0 0,0 0 0,1 0 0,-1 0 0,0 1-1,0-1 1,0 0 0,0 0 0,0 0 0,1 0 0,-1 0 0,0 1-1,0-1 1,0 0 0,0 0 0,0 0 0,0 0 0,0 1 0,0-1-1,0 0 1,0 0 0,0 0 0,0 1 0,0-1 0,0 0-1,0 0 1,0 0 0,0 0 0,0 1 0,0-1 0,0 0-1,-2 11-75,-2 0 75,-1 0 0,0 0 0,-1 0-1,-1-1 1,-9 14 0,-13 19-78,20-27 55,4-8 6,1 0 0,0 0 0,0 1 1,-3 9-1,6-16 30,1 0 1,0 1 0,-1-1-1,1 0 1,0 0 0,0 0-1,1 0 1,-1 0 0,0 0-1,1 0 1,-1 0-1,1 0 1,0 0 0,-1-1-1,1 1 1,0 0 0,0 0-1,0 0 1,1-1 0,-1 1-1,0-1 1,0 1 0,1-1-1,-1 1 1,1-1 0,3 2-1,2 2 46,2 0-1,-1-1 0,0 0 1,14 4-1,-18-6-29,2 0 20,-1-1-1,1 1 1,0-1-1,0 0 0,-1-1 1,1 1-1,0-1 1,0 0-1,0-1 0,0 0 1,0 0-1,10-3 1,-12 3-18,0 0 0,0-1 0,0 0 0,0 0 0,0 0 1,0 0-1,-1-1 0,1 1 0,-1-1 0,0 0 0,0 0 1,0 0-1,0-1 0,0 1 0,-1-1 0,1 1 0,-1-1 0,2-4 1,-1-1-37,0-1 1,0 1-1,-1-1 1,0 1 0,-1-1-1,0 0 1,0 1-1,-1-1 1,-1 0 0,0 0-1,0 1 1,0-1 0,-1 1-1,-1-1 1,0 1-1,0 0 1,-1 0 0,0 0-1,0 0 1,-1 0-1,-10-12 1,13 19 2,0 0-1,0-1 1,0 2-1,0-1 1,0 0-1,0 0 1,-1 1 0,1-1-1,-1 1 1,1 0-1,-1 0 1,0 0 0,1 0-1,-1 0 1,0 0-1,0 1 1,1-1-1,-7 1 1,5 0-23,0 0 1,0 1-1,-1 0 0,1 0 0,0 0 1,0 0-1,0 1 0,0-1 0,0 1 0,1 0 1,-5 3-1,18 0-80,-6-4 132,1-1 1,0 0-1,0 0 0,0 0 1,0 0-1,-1-1 0,1 0 0,0 0 1,5-2-1,41-17-9,-43 17 63,98-49 109,14-7-256,-103 52 45,1 1-1,0 0 1,0 2-1,38-6 1,-54 10 26,-1 0 0,1 0-1,0 0 1,-1 0 0,1 0 0,-1 0-1,1 0 1,-1 0 0,1 1 0,-1-1-1,1 0 1,-1 1 0,1-1 0,-1 1-1,1 0 1,-1 0 0,0-1 0,3 3-1,-3-1 7,0-1 0,0 1-1,0 0 1,0-1 0,-1 1-1,1 0 1,0 0 0,-1-1-1,1 1 1,-1 0 0,0 0-1,0 0 1,1 0 0,-1 0-1,-1 2 1,0 11 23,-1 1 1,0-1-1,-2 0 0,1 0 0,-7 15 1,-7 26 11,13-37-8,0-4 24,1 1 0,1-1-1,-2 20 1,4-34-41,0 0 0,0 0 0,0-1 1,0 1-1,1 0 0,-1 0 0,0 0 0,0 0 0,0 0 0,1 0 0,-1 0 0,0 0 0,1-1 0,-1 1 0,1 0 0,-1 0 0,1 0 0,0-1 0,-1 1 1,1 0-1,-1-1 0,1 1 0,1 0 0,0 0 6,-1 0 0,1-1 0,-1 0 1,1 1-1,-1-1 0,1 0 0,0 0 1,-1 1-1,1-1 0,0 0 0,-1-1 1,3 1-1,4-2 57,-1 0 0,1 0 0,-1-1 1,11-5-1,0-2-31,0-1 0,0 0 0,25-23 0,43-49-170,-15 14 85,-67 66 21,4-4-42,-1 0 1,1 1 0,0 1 0,13-9 0,-20 14 53,-1 0 0,0 0 0,1 0 1,-1 0-1,0 0 0,0 0 0,1-1 1,-1 1-1,0 0 0,1 0 0,-1 0 1,0 0-1,1 0 0,-1 0 0,0 1 1,1-1-1,-1 0 0,0 0 0,0 0 1,1 0-1,-1 0 0,0 0 0,1 0 1,-1 1-1,0-1 0,0 0 0,1 0 1,-1 0-1,0 1 0,0-1 0,0 0 1,1 0-1,-1 1 0,0-1 0,0 0 1,0 0-1,0 1 0,0-1 0,1 0 1,-1 1-1,0-1 0,4 22-65,-5 25 76,1-46-7,-2 34 21,0-18-29,1 1 0,0-1-1,2 1 1,0-1 0,4 25 0,-4-39 41,0 0 1,0 0 0,0-1-1,1 1 1,-1 0 0,4 4 0,-5-7-21,0 1 1,1 0 0,-1-1-1,1 1 1,-1 0 0,1-1-1,-1 1 1,1-1 0,-1 1-1,1-1 1,-1 0 0,1 1-1,0-1 1,-1 1 0,1-1-1,0 0 1,-1 0 0,1 1-1,0-1 1,0 0 0,-1 0-1,1 0 1,0 0 0,0 0-1,-1 0 1,1 0 0,0 0-1,0 0 1,-1 0 0,1 0-1,0 0 1,-1-1 0,2 1-1,2-3 35,0 1 1,-1-1-1,1 0 0,-1 0 0,0 0 0,0 0 0,5-7 1,18-32 2,-13 20-4,167-239 297,-139 208-277,36-63 0,-58 84-116,-2-1 0,-2 0-1,17-54 1,-27 74 11,-3 8-1,-1 0 0,1-1 1,1-9-1,-3 15 35,0-1-1,0 1 0,0 0 0,0 0 1,0 0-1,0-1 0,0 1 0,0 0 0,0 0 1,0 0-1,0-1 0,0 1 0,0 0 1,-1 0-1,1 0 0,0-1 0,0 1 1,0 0-1,0 0 0,0 0 0,0 0 1,-1-1-1,1 1 0,0 0 0,0 0 1,0 0-1,0 0 0,-1 0 0,1 0 1,0 0-1,0-1 0,0 1 0,0 0 1,-1 0-1,0 0-5,1 0 1,0 1-1,-1-1 0,1 0 1,-1 0-1,1 0 0,-1 1 1,1-1-1,-1 0 0,1 0 1,-1 1-1,1-1 0,0 0 1,-1 1-1,1-1 1,0 0-1,-1 1 0,1-1 1,-1 1-1,-12 19-38,0 1-1,1 0 1,1 1 0,2 0 0,0 0-1,-12 46 1,18-55 54,1 0-1,0 0 1,1 0-1,1 1 1,0-1-1,0 0 1,2 1-1,-1-1 1,2 0 0,0 0-1,6 19 1,8 13 13,2 0 0,1 0 1,45 69-1,-62-110-250,-1 1-1,1-1 1,0 0-1,0-1 1,1 1-1,-1 0 1,1-1 0,-1 0-1,1 0 1,0 0-1,1 0 1,3 2-1,-7-5 61,1 1 0,-1-1 0,0 0 0,0 1 0,0-1 0,0 0 0,0 0 0,0 0 0,1 0 0,-1 0-1,0 0 1,0 0 0,0-1 0,0 1 0,0 0 0,0 0 0,0-1 0,0 1 0,1-1 0,-1 1 0,0-1-1,-1 0 1,1 1 0,0-1 0,0 0 0,0 1 0,0-1 0,0 0 0,-1 0 0,1 0 0,1-1 0,0-2-551,0 0 1,0 0-1,0 0 1,0 0 0,-1 0-1,2-7 1,6-19-1618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72 6976,'-37'-3'3168,"46"-2"-96,0 5-1952,15-7 800,9 1-1121,23-2 257,11 4-608,13-5-128,1 6-192,4-6-288,-10 6 64,6-6-2271,-1 4 1279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3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1226 3904,'0'0'38,"-1"0"0,1 0 0,0 0 1,0 0-1,0 0 0,-1 0 0,1 0 0,0 0 1,0 0-1,0 0 0,-1 0 0,1 0 0,0 0 0,0 1 1,0-1-1,0 0 0,-1 0 0,1 0 0,0 0 1,0 0-1,0 0 0,0 1 0,0-1 0,-1 0 1,1 0-1,0 0 0,0 0 0,0 1 0,0-1 0,0 0 1,0 0-1,0 0 0,0 1 0,0-1 0,0 0 1,0 0-1,0 0 0,0 1 0,0-1 0,0 0 1,8 4 2131,17-1 1059,-20-4-2969,-1 0 1,1-1-1,0 1 0,-1-1 1,1 0-1,-1 0 0,0 0 0,1 0 1,-1-1-1,4-3 0,5-4 178,17-21 0,-12 13-92,341-300 1270,-327 290-1469,0-1 0,-3-2 0,51-64 1,-64 71-4,-1 0 1,-1 0-1,-1-2 1,-1 0-1,-2 0 1,14-50-1,-19 55-102,0 4-70,-2 1 0,0-1 1,2-25-1,-6 48-117,0-1-1,0 1 1,0-1 0,-3 8 0,-1 6 92,-17 96-93,6-25 121,-3 11 119,-10 168-1,28-247 64,3 32-1,-2-48-58,1 0 0,0 0 0,0 0 0,1 0 0,0 0 1,0 0-1,0-1 0,0 1 0,1-1 0,4 7 0,-6-11-78,-1 0-1,1-1 1,-1 1 0,1-1-1,0 1 1,-1-1 0,1 1-1,-1-1 1,1 1 0,0-1-1,-1 0 1,1 1-1,0-1 1,0 0 0,-1 0-1,1 1 1,0-1 0,0 0-1,-1 0 1,1 0 0,0 0-1,0 0 1,-1 0 0,1 0-1,0 0 1,0 0-1,0 0 1,-1-1 0,1 1-1,0 0 1,-1 0 0,1-1-1,0 1 1,-1-1 0,1 1-1,0-1 1,5-3 109,-1 0 0,1-1 0,7-8 1,-11 11-115,50-54 248,37-37 7,-15 27-143,55-52-46,-90 72-80,-2-2 1,-2-1-1,38-70 0,46-107 37,-90 165-268,34-111 1,-63 171 220,1 1-1,-1 0 1,0 0-1,0-1 1,0 1 0,0 0-1,1-1 1,-1 1-1,0 0 1,0-1-1,0 1 1,0-1 0,0 1-1,0 0 1,0-1-1,0 1 1,0 0 0,0-1-1,0 1 1,0-1-1,0 1 1,0 0-1,0-1 1,0 1 0,-1 0-1,1-1 1,0 1-1,0 0 1,-1-1 0,-7 8-74,-10 17 16,4 6 35,0 0 0,2 0 0,-10 39 0,18-55 48,-19 62 3,-57 161 21,72-217-22,-123 316 844,113-284 12,25-56-395,10-10-334,10-12-195,2 1 0,0 2 0,2 1 0,54-31 0,-83 52 36,-1 0 1,1 0 0,0 1 0,0-1 0,-1 0-1,1 1 1,0-1 0,0 1 0,0 0 0,0 0-1,0-1 1,0 1 0,0 0 0,-1 1-1,4-1 1,-4 1-7,1-1 0,-1 1 1,0 0-1,1-1 0,-1 1 0,0 0 0,0 0 0,0 0 0,0 0 0,0 0 0,0 0 0,0 0 1,0 1-1,0-1 0,0 0 0,-1 0 0,1 1 0,0-1 0,-1 0 0,1 3 0,5 14 43,4 33-1,-7-32-20,10 30 1,-11-43 50,0 0-1,1 0 1,0 0-1,0 0 1,0 0-1,1-1 1,0 0-1,8 9 1,-11-13-18,1 1 0,-1-1 0,1 1-1,-1-1 1,1 0 0,0 0 0,0 0 0,0 0 0,-1 0 0,1 0-1,0 0 1,0 0 0,0-1 0,0 1 0,1-1 0,-1 0 0,0 0-1,0 1 1,0-1 0,0-1 0,0 1 0,0 0 0,0 0 0,0-1-1,0 1 1,0-1 0,3-1 0,5-4 22,0 0 0,0-1 0,-1 0-1,0 0 1,12-14 0,-6 4 53,27-37-1,-33 40-40,0 0 1,7-18-1,-14 29-73,0-1-1,-1 0 1,1 0 0,-1 0 0,0-1-1,0 1 1,-1 0 0,1 0 0,-1 0-1,0-1 1,0 1 0,0 0-1,-1 0 1,-1-6 0,2 9-21,-1 0 0,1-1 0,-1 1 1,1 0-1,-1-1 0,0 1 0,0 0 0,0 0 0,1 0 1,-1-1-1,0 1 0,-1 0 0,1 1 0,0-1 0,0 0 1,0 0-1,0 0 0,-1 1 0,1-1 0,0 0 0,-1 1 0,1-1 1,-1 1-1,1 0 0,0-1 0,-1 1 0,1 0 0,-1 0 1,1 0-1,-1 0 0,1 0 0,-1 0 0,-1 1 0,0 0 3,1-1-1,-1 1 1,1 0-1,-1 0 0,1 0 1,-1 0-1,1 0 0,0 1 1,0-1-1,0 1 0,0-1 1,0 1-1,0 0 1,0 0-1,0 0 0,1 0 1,-1 0-1,-2 5 0,3-5 24,0 1-1,-1 0 1,2 0-1,-1 1 0,0-1 1,1 0-1,-1 0 1,1 0-1,0 0 0,0 1 1,0-1-1,1 0 1,-1 0-1,1 0 1,-1 0-1,1 0 0,0 0 1,0 0-1,1 0 1,-1 0-1,1 0 0,-1 0 1,1-1-1,0 1 1,0 0-1,0-1 1,4 4-1,3 2 18,1 0 0,-1 0 0,1-1 1,1-1-1,-1 0 0,14 6 0,5-1-3,0-1-1,50 9 1,-63-15 5,-1-1-89,0 0-1,1-2 1,-1 1 0,1-2 0,23-1-1,-30 0-479,0-1-1,0 1 0,0-2 0,-1 1 0,1-1 0,-1 0 1,0-1-1,0 0 0,0 0 0,13-10 0,-1 0-1172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3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 6560,'0'-6'2976,"58"6"-2592,-5-3 1568,8 3-1152,38-9 224,1 0-608,45-11-32,2 2-256,14-15-896,-20 3 384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6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41 334 2240,'-2'2'167,"0"-1"1,0 1-1,0-1 0,0 1 0,1-1 1,-1 1-1,1 0 0,-1 0 1,1 0-1,0 0 0,-1 0 0,1 0 1,0 0-1,0 1 0,1-1 1,-1 0-1,0 1 0,0 2 1,-4 17 1289,3-14-1052,0 0 1,0 1 0,0-1 0,1 0 0,1 1 0,-1-1 0,2 14-1,1-15 51,-2-5-236,0-1 0,0 1 0,1 0 0,-1 0 0,1 0 0,0 0 0,-1-1 0,1 1 0,1 1 0,-2-2-158,1-1 0,0 0 1,-1 0-1,1 1 1,-1-1-1,1 0 0,-1 0 1,1 0-1,0 0 1,-1 0-1,1 0 0,-1 0 1,1 0-1,0 0 1,-1 0-1,1 0 0,-1 0 1,1 0-1,-1 0 1,1 0-1,0-1 0,-1 1 1,1 0-1,-1 0 1,1-1-1,-1 1 0,1 0 1,-1-1-1,1 1 1,-1-1-1,0 1 0,1-1 1,4-3 144,0 0 1,-1 0-1,0-1 0,0 1 1,0-1-1,-1 0 1,4-5-1,18-39 405,-24 47-579,44-113 783,-34 84-651,26-50 294,-14 33-278,-5 15-230,-12 21 117,1 0 1,-2 0-1,7-18 0,-12 28-68,1 0 0,-1-1 1,1 1-1,0 0 0,0 0 0,0-1 0,0 1 0,0 0 0,1 0 1,-1 0-1,3-3 0,-3 5-12,0-1-1,0 1 1,0-1-1,0 1 1,0 0 0,0-1-1,0 1 1,0 0-1,0 0 1,0 0 0,0-1-1,0 1 1,0 0 0,0 0-1,-1 1 1,1-1-1,0 0 1,0 0 0,0 0-1,0 1 1,0-1-1,0 0 1,0 1 0,0-1-1,0 1 1,0-1 0,0 1-1,1 1 1,5 2 3,-1 0 1,1 1-1,-1 0 0,0 1 1,0-1-1,-1 1 0,0 0 1,0 1-1,0-1 1,-1 1-1,0 0 0,0 0 1,0 0-1,-1 1 1,0-1-1,-1 1 0,0-1 1,0 1-1,-1 0 0,1 0 1,-2 0-1,1 0 1,-1 0-1,0 0 0,-2 10 1,-4 13 56,-14 51 0,12-54-80,-3 8 160,-1 0 0,-32 64 0,41-96-86,0 1 0,0-1 0,0 1 0,0-1 0,-1 0 0,1 0 0,-1-1 0,-8 7 0,11-9-11,-1 1 1,0-1-1,0 0 0,0 0 0,0 0 0,-1 1 0,1-2 0,0 1 0,0 0 0,0 0 0,-1-1 0,1 1 0,0-1 0,-1 0 0,1 0 1,-1 0-1,1 0 0,-3 0 0,2-1 1,0 0-1,0 0 1,0-1 0,0 1-1,1 0 1,-1-1 0,0 0 0,1 0-1,0 1 1,-1-1 0,1-1 0,0 1-1,-4-5 1,-13-13-46,14 15-4,0 1 1,1-1-1,0 1 0,0-1 1,0 0-1,0-1 1,1 1-1,0-1 0,0 0 1,-4-10-1,6 12-1,-3-18-316,4 22 326,0-1-1,0 1 1,0-1 0,0 1-1,0-1 1,0 1 0,0-1-1,0 1 1,1-1-1,-1 1 1,0-1 0,0 1-1,0-1 1,0 1-1,1-1 1,-1 1 0,0-1-1,1 1 1,-1-1-1,0 1 1,1 0 0,-1-1-1,0 1 1,1 0 0,-1-1-1,1 1 1,-1 0-1,1 0 1,-1-1 0,0 1-1,1 0 1,-1 0-1,1 0 1,-1-1 0,1 1-1,0 0 1,-1 0-1,1 0 1,5 1-13,0 0-1,0 0 1,0 0 0,0 0-1,0 1 1,0 0-1,7 4 1,23 8 121,-10-8-93,0-1 1,0-1-1,0-1 0,1-1 1,28-2-1,-21-2 86,0-2 0,-1-1 0,49-13-1,-45 6-16,-1-2 0,0-2-1,-1 0 1,-1-3 0,-1-1-1,37-29 1,-47 30-12,-1-1 0,29-33 0,-43 43 25,-7 9-99,0 0 0,0 0 0,0 0-1,0 0 1,-1 0 0,1 0 0,0-1 0,-1 1-1,1 0 1,-1 0 0,1-3 0,-1 3 3,0 1 1,0 0 0,0 0 0,0 0 0,0 0-1,0-1 1,0 1 0,0 0 0,0 0-1,0 0 1,0 0 0,0 0 0,0-1-1,0 1 1,0 0 0,0 0 0,0 0-1,-1 0 1,1 0 0,0-1 0,0 1 0,0 0-1,0 0 1,0 0 0,0 0 0,-1 0-1,1 0 1,0 0 0,0 0 0,0 0-1,0 0 1,-1 0 0,1-1 0,0 1-1,0 0 1,-13 4-190,4 1 179,0 0 1,1 1-1,-1 0 0,1 0 0,0 1 0,1 0 0,-1 0 0,1 1 0,-8 13 0,1-1 44,1 1 0,-20 44 0,29-55-29,0 0-1,0 0 1,1 1 0,-2 12-1,4-20 25,1-1-1,-1 1 0,1-1 0,0 1 0,0-1 0,0 1 0,0-1 0,1 1 0,-1-1 0,1 1 0,-1-1 0,1 1 0,0-1 1,0 0-1,0 0 0,0 1 0,1-1 0,-1 0 0,0 0 0,1 0 0,0 0 0,-1 0 0,1 0 0,2 1 0,-3-2-4,1 0 0,-1-1 0,0 1 0,1-1 0,-1 1-1,0-1 1,1 1 0,-1-1 0,1 0 0,-1 1-1,1-1 1,-1 0 0,1 0 0,-1 0 0,0 0 0,1-1-1,-1 1 1,1 0 0,-1-1 0,1 1 0,-1 0 0,0-1-1,1 0 1,-1 1 0,0-1 0,0 0 0,1 0-1,-1 0 1,0 1 0,0-1 0,2-2 0,3-4 70,0 0 0,0 0 0,10-15 1,-10 13-53,36-60-63,-37 59 36,-1 2-32,-2 6 24,0-1 0,0 0 0,-1 0-1,1 0 1,-1 0 0,0 0 0,0 0 0,0-1-1,0-3 1,-1 6-154,1 2 133,-1 0-1,1-1 1,-1 1-1,1 0 1,-1 0 0,1 0-1,-1 0 1,1 0-1,-1 0 1,0 0-1,0 0 1,1 0-1,-1 0 1,0 0-1,0 0 1,0 0-1,0 1 1,0 1-11,4 25-61,-2-10 99,2 0 0,-1 0 0,7 17-1,-8-31 30,-1 0 0,1 0-1,-1-1 1,1 1-1,0-1 1,0 1 0,1-1-1,-1 0 1,1 0-1,-1 0 1,1 0 0,0 0-1,0 0 1,0-1-1,1 0 1,-1 0 0,1 0-1,-1 0 1,6 2-1,-6-3 21,1 0 0,0-1 0,-1 1-1,1-1 1,0 0 0,0 0 0,0 0-1,-1-1 1,1 1 0,0-1 0,0 0-1,-1 0 1,4-2 0,7-2 22,-1-1 0,15-10 1,102-72 56,-74 52-137,115-68-163,-166 102 182,0 0 0,0 0 0,9-3 0,-14 5-19,1-1-1,-1 1 0,1 0 1,-1 0-1,1 0 1,0-1-1,-1 1 1,1 0-1,-1 0 0,1 0 1,-1 0-1,1 0 1,0 0-1,-1 0 0,1 0 1,-1 1-1,1-1 1,-1 0-1,1 0 1,-1 0-1,1 1 0,-1-1 1,1 0-1,-1 0 1,1 1-1,-1-1 1,1 0-1,-1 1 0,1-1 1,-1 1-1,0-1 1,1 0-1,-1 1 0,0-1 1,1 1-1,-1-1 1,0 1-1,0-1 1,1 1-1,-1 0 0,0-1 1,0 1-1,0-1 1,0 1-1,0-1 1,0 1-1,0 0 0,1 20-13,-2 0-1,-1 0 0,-6 32 1,0-10 233,6-29-93,-1 1 0,-8 22 0,18-48 63,0 0 1,15-19-1,5-5-208,71-92-99,-93 121 110,1 0 0,12-10 0,-16 14-8,-1 1 0,1 0-1,0-1 1,0 1 0,0 0 0,0 0 0,0 1 0,0-1-1,0 0 1,0 1 0,1-1 0,-1 1 0,0-1-1,0 1 1,0 0 0,5 0 0,-7 1 17,1-1 1,-1 0-1,1 0 1,0 1-1,-1-1 0,1 0 1,-1 1-1,1-1 1,-1 0-1,1 1 0,-1-1 1,1 1-1,-1-1 1,1 1-1,-1-1 0,0 1 1,1-1-1,-1 1 1,0-1-1,0 1 0,1 0 1,-1-1-1,0 1 1,0-1-1,0 1 0,0 0 1,1-1-1,-1 1 0,0 0 1,0-1-1,-1 2 1,-2 25-3,1-17-67,0 6 46,-10 27 0,9-32 86,0 0-1,0 0 0,1 1 1,-1 17-1,3-29-53,0 0 0,0 0 0,0 0-1,0 1 1,0-1 0,0 0 0,0 0 0,0 0-1,0 0 1,0 0 0,1 0 0,-1 0 0,0 0-1,0 0 1,0 0 0,0 0 0,0 0 0,0 0-1,0 0 1,0 0 0,1 0 0,-1 0 0,0 0-1,0 0 1,0 0 0,0 0 0,0 0 0,0 0-1,0 0 1,1 0 0,-1 0 0,0 0-1,0 0 1,0 0 0,0 0 0,0 0 0,0 0-1,0 0 1,0 0 0,0 0 0,1 0 0,-1 0-1,0-1 1,0 1 0,0 0 0,0 0 0,0 0-1,0 0 1,0 0 0,0 0 0,0 0 0,0 0-1,0 0 1,0-1 0,0 1 0,0 0 0,0 0-1,33-38 196,30-32-133,-52 58-74,1 2 0,1 0 0,25-17 1,-21 17-39,23-8 0,-35 16 4,0 0-1,0 0 1,0 0 0,0 1 0,1 0-1,-1 0 1,1 1 0,-1-1-1,8 1 1,-11 1 27,0-1 1,0 1-1,0 0 1,0 0-1,0 0 1,0 0-1,0 0 1,0 0-1,0 0 1,-1 1-1,1-1 1,0 1-1,-1-1 1,0 1-1,1 0 1,-1-1-1,0 1 1,2 2-1,1 4-11,1 1-1,4 15 1,-7-20 20,2 7 28,1-1 0,0 0 0,1-1 0,0 1 0,0-1 0,1-1 0,0 1 0,1-1 0,-1 0 0,2-1 0,14 12 0,-20-17-9,0-1 0,1 1-1,-1-1 1,0 1 0,0-1-1,1 0 1,-1 0-1,0 0 1,1-1 0,-1 1-1,1-1 1,-1 0 0,1 0-1,-1 0 1,1 0 0,3-1-1,-1-1 17,-1 1-1,1-1 1,-1 0 0,0-1-1,0 1 1,0-1 0,0 0-1,0 0 1,4-5 0,4-4 17,-1 0 0,-1 0-1,0-1 1,-1 0 0,15-27 0,5-19-3,-27 51-59,0 1-1,-1 0 0,0-1 0,0 1 0,0-1 0,0-12 0,-2 20 1,0 0 0,0-1-1,0 1 1,0 0 0,0-1-1,0 1 1,0 0 0,0-1-1,0 1 1,0 0 0,0-1 0,0 1-1,0 0 1,0 0 0,-1-1-1,1 1 1,0 0 0,0-1-1,0 1 1,0 0 0,-1 0-1,1 0 1,0-1 0,0 1 0,-1 0-1,1 0 1,0 0 0,0-1-1,-1 1 1,1 0 0,-1 0-1,-10 2-254,-11 12 141,21-13 135,-4 4 12,-1-1-1,1 1 1,0 1 0,1-1-1,-1 1 1,1 0-1,0 0 1,0 0 0,1 1-1,0-1 1,0 1-1,1 0 1,-1-1-1,2 1 1,-1 0 0,1 0-1,0 1 1,0-1-1,1 11 1,0-6 113,1 0 1,0 0 0,1 1-1,0-1 1,1 0-1,1 0 1,0-1-1,0 1 1,1-1-1,11 18 1,-11-22-101,0 0 0,1-1 0,-1 1 0,1-2 0,1 1 0,-1 0 0,1-1 0,0 0 0,0-1 0,0 0 0,1 0 0,-1 0 0,1-1 0,0 0 0,0-1 0,17 4 0,0-3 8,2 0 1,-1-1-1,0-2 1,31-3-1,-26 1-360,-1-2 1,31-8-1,-46 8-780,-1-1 0,1 0 0,16-8-1,-2-1-1107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7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4 114 2560,'-3'-10'7866,"11"154"-4538,1-7-1920,-7-46-559,-1-75 1993,13-233-1647,-12 151-1345,-1 27 20,0-2-138,7-49-1,-8 87 191,1 1-1,-1-1 0,1 1 0,0-1 0,0 1 0,0-1 1,0 1-1,0 0 0,2-4 0,-2 5 81,0 0 1,1 0-1,-1 0 1,0 0-1,0 0 0,0 1 1,1-1-1,-1 0 0,0 1 1,1-1-1,-1 1 0,1-1 1,-1 1-1,0 0 0,1-1 1,-1 1-1,1 0 0,-1 0 1,3 0-1,2 1 17,0 0 1,0 1-1,0-1 0,0 1 0,0 1 1,9 4-1,5 2 65,-15-7-24,155 66 930,-131-52-748,-23-12-180,0 0 0,0-1 0,0 0-1,1 0 1,-1-1 0,1 1 0,9 1-1,-3-2 283,-12-1-342,0-1 0,0 1 1,0-1-1,0 1 0,0-1 0,1 0 0,-1 0 0,0 0 0,0 0 0,0 0 0,1 0 0,-1 0 0,0 0 0,0 0 0,0 0 0,1-1 0,-1 1 0,0 0 1,0-1-1,0 1 0,2-2 0,20-14-5021,-5 4-234,-8 6 3120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8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4 4064,'-1'-1'96,"1"1"1,0 0 0,-1 0-1,1-1 1,-1 1 0,1 0-1,0 0 1,-1 0-1,1-1 1,-1 1 0,1 0-1,0 0 1,-1 0-1,1 0 1,-1 0 0,1 0-1,0 0 1,-1 0-1,1 0 1,-1 0 0,1 0-1,-1 0 1,1 0-1,0 0 1,-1 1 0,1-1-1,-1 0 1,1 0-1,0 0 1,-1 1 0,1-1-1,0 0 1,-1 0-1,1 1 1,-3 14 1076,1 0-1,-2-1 0,0 1 1,-10 23-1,4-9-383,-21 86 1291,29-104-1479,3-14 64,6-23 239,3 6-899,1 1 1,1 0-1,0 1 0,1 1 1,1 0-1,1 1 0,0 0 1,28-21-1,-38 33-35,1 0 0,0 0 0,1 0 0,-1 1 0,0-1 0,1 2 0,0-1 1,0 1-1,-1 0 0,1 0 0,1 1 0,7-1 0,-13 2 36,-1-1 0,0 1 0,0 1 1,0-1-1,0 0 0,0 0 0,0 0 0,1 1 1,-1-1-1,0 0 0,0 1 0,0-1 0,0 1 0,0-1 1,0 1-1,0 0 0,0-1 0,-1 1 0,1 0 1,0 0-1,0 0 0,0-1 0,-1 1 0,1 0 1,-1 0-1,1 0 0,0 0 0,-1 0 0,0 0 1,1 0-1,-1 1 0,0-1 0,1 0 0,-1 0 0,0 0 1,0 0-1,0 0 0,0 0 0,0 3 0,-1 4 82,0 0-1,0 1 1,-1-1-1,-4 12 0,3-10-94,-12 65 556,14-73-522,1-1 0,0 1 0,0-1 0,0 1-1,0-1 1,0 1 0,0-1 0,0 1-1,1 1 1,-1-2-15,0-1-1,0 0 1,0 1 0,1-1-1,-1 0 1,0 1-1,0-1 1,0 0 0,1 1-1,-1-1 1,0 0 0,0 1-1,1-1 1,-1 0-1,0 0 1,0 0 0,1 1-1,-1-1 1,0 0-1,1 0 1,-1 0 0,0 1-1,1-1 1,-1 0-1,1 0 1,-1 0 0,0 0-1,1 0 1,-1 0 0,0 0-1,1 0 1,-1 0-1,1 0 1,-1 0 0,0 0-1,1 0 1,-1 0-1,0 0 1,1-1 0,-1 1-1,0 0 1,1 0-1,-1-1 1,9-3 135,0-2-1,0 0 1,14-12-1,2-2-135,2 2-52,1 1-1,1 1 1,0 2-1,55-19 0,-78 31-6,1 0 0,-1 1 0,0 0-1,13-1 1,-17 2 41,0 0 0,-1 0 0,1 0 0,0 0 0,-1 0 0,1 1 0,0-1 0,-1 1 0,1-1 0,-1 1-1,1 0 1,-1-1 0,1 1 0,-1 0 0,1 0 0,-1 0 0,0 0 0,1 0 0,-1 1 0,0-1 0,0 0 0,0 0 0,1 2 0,1 4 27,0-1 1,0 1 0,-1-1-1,0 1 1,-1 0 0,1 0 0,-1 0-1,0 8 1,-2 59 279,1-60-258,-16 134 294,16-144-436,-1-2-10,1-1 0,0 1 0,-1 0 0,1-1 0,0 1 0,0-1 0,0 1 0,1 0 0,-1-1 0,0 1 0,0-1 0,1 1 0,-1-1 0,2 3 0,-1-4-209,0-1 0,0 1-1,0 0 1,1-1 0,-1 1 0,0-1-1,0 1 1,0-1 0,0 1-1,0-1 1,0 0 0,0 1-1,0-1 1,0 0 0,-1 0-1,1 0 1,1-1 0,20-20-2435,-3 1 1112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28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23 4064,'21'-23'5534,"-31"29"-3202,-89 34 261,88-35-2420,1 1 0,0 0 1,1 0-1,-1 1 0,1 0 0,0 1 1,-10 11-1,18-17-122,0-1-1,-1 1 1,1 0 0,0 0 0,0 0 0,0 0-1,1 0 1,-1 0 0,0 0 0,1 0-1,-1 0 1,1 0 0,0 1 0,0-1 0,-1 0-1,2 0 1,-1 0 0,0 0 0,0 1-1,1-1 1,-1 0 0,1 0 0,-1 0 0,1 0-1,0 0 1,0 0 0,0 0 0,0 0-1,2 2 1,5 6 214,-1-1 0,1 0 0,1 0 1,12 9-1,-6-5 75,-5-3-136,0-1-1,-1 2 1,0-1 0,0 1 0,-1 0-1,7 14 1,-13-22-173,-1 0 0,1 0 0,-1 0 0,0 0-1,0 0 1,0 0 0,-1 0 0,1 1 0,-1-1 0,1 0 0,-1 1 0,0-1 0,0 0 0,-1 1 0,1-1-1,-1 0 1,0 0 0,1 1 0,-1-1 0,-1 0 0,1 0 0,0 0 0,-1 0 0,0 0 0,1-1-1,-1 1 1,0 0 0,-1-1 0,1 1 0,-5 3 0,-6 5-202,0-1 0,-23 13 1,8-8-3046,13-7 1366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37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264 904 1728,'0'-2'103,"-1"-1"224,1-1 1,0 0-1,1 1 0,-1-1 0,1 0 0,0 1 0,1-5 0,-2 6-210,1 1 0,-1-1 0,0 1 0,0-1 0,1 1 0,-1-1 0,0 1 0,0-1 0,-1 1 0,1-1 0,0 1 0,0 0 0,-1-1 0,1 1 0,-1-1 0,1 1 0,-1 0 0,0-1 0,0 1 0,1 0 0,-1-1 0,0 1 0,0 0 0,0 0 0,0 0 0,0 0 0,0 0 0,-1 0 0,1 0 0,0 1 0,0-1 0,-1 0 0,-1 0 0,0 0-10,0-1 1,0 1-1,0 1 0,0-1 0,0 0 1,0 1-1,0 0 0,-1 0 1,1-1-1,0 2 0,0-1 1,0 0-1,0 1 0,0-1 1,0 1-1,-5 2 0,3 0-40,-1 0-1,1 1 1,0 0-1,0 0 0,0 0 1,0 0-1,1 1 1,-1 0-1,1 0 0,0 0 1,-3 7-1,-7 12 25,-13 30 0,22-45-115,3-3 19,-17 31 37,3 1 0,1 1 0,-13 51 0,27-84 34,0-1 0,0 1 0,1 0 0,0-1 0,0 1 0,0 0 0,1-1 0,1 8 0,-2-11-15,1 0 1,-1-1-1,1 1 0,0 0 0,-1 0 0,1 0 0,0-1 0,0 1 0,0-1 0,1 1 0,-1-1 0,0 1 0,0-1 0,1 1 0,-1-1 0,1 0 0,-1 0 0,1 0 0,0 0 1,-1 0-1,1 0 0,0 0 0,0-1 0,0 1 0,0-1 0,2 1 0,-1 0-4,-1-1 1,0-1-1,0 1 1,1 0-1,-1 0 1,0-1-1,0 1 1,0-1-1,1 0 1,-1 0-1,0 0 1,0 0-1,0 0 1,0 0-1,0 0 1,-1-1-1,3-1 1,3-2 100,9-6 65,-1-1 0,-1 0 0,23-26 0,31-48 89,-47 60-256,158-212 71,-139 184-85,-3-2 0,31-61 0,-53 88 39,-2 0 0,-2-1 0,0 0 0,-2 0 0,7-45 1,-11 39-33,-1 0 0,-2 1 1,-1-1-1,-7-55 1,5 86-129,1-1 0,-2 0 0,1 1 0,0-1 0,-1 1 0,0-1 0,-1 1 0,1 0 0,-1 0 0,0 0 0,0 0 0,-5-5 0,7 9 54,1 0 0,-1 1 1,0-1-1,0 0 1,0 1-1,1-1 1,-1 1-1,0-1 1,0 1-1,0-1 0,0 1 1,0 0-1,0-1 1,0 1-1,0 0 1,0 0-1,0 0 1,0 0-1,0-1 0,0 2 1,0-1-1,-1 0 1,0 0-5,0 1 1,0 0 0,1 0-1,-1 0 1,0-1 0,1 2 0,-1-1-1,0 0 1,1 0 0,0 0-1,-2 2 1,-3 4-57,0 0 0,1 1 0,-8 14 0,12-21 82,-14 29-76,1 0 0,1 0 0,-12 52 1,-13 97 309,35-156-179,1-1-1,1 1 0,1-1 1,1 1-1,1-1 0,2 0 1,5 26-1,0-15 78,2 0-1,0-1 1,33 61 0,-35-75 55,2 0 1,0-1 0,16 19 0,-23-31-114,0-1 1,0 0-1,0 0 1,1 0-1,-1-1 1,1 0-1,0 0 1,0 0-1,0 0 0,0-1 1,0 1-1,1-2 1,-1 1-1,0 0 1,1-1-1,8 1 1,-10-2-24,-1 0 0,1 0 0,0-1 1,-1 1-1,1-1 0,0 0 1,-1 0-1,1 0 0,-1-1 1,0 1-1,1-1 0,-1 0 1,0 0-1,0 0 0,4-3 1,2-3 62,0-1 0,-1 0 1,8-11-1,-7 9-42,19-22 244,24-39 1,-46 61-226,1 0 0,-1-1 0,-1 0 0,0 0 0,0 0 1,-2 0-1,6-25 0,-9 35-95,0 1 1,0-1-1,0 0 0,0 0 1,0 1-1,0-1 1,-1 0-1,1 1 0,-1-1 1,1 0-1,-1 1 1,1-1-1,-1 1 1,0-1-1,0 0 0,0 1 1,0 0-1,0-1 1,0 1-1,-2-3 0,2 4-16,0-1-1,-1 0 0,1 1 0,0-1 0,0 1 0,0-1 1,-1 1-1,1-1 0,0 1 0,-1 0 0,1 0 0,0 0 1,-1 0-1,1 0 0,0 0 0,0 0 0,-1 0 0,1 0 1,0 1-1,-1-1 0,1 0 0,0 1 0,0-1 0,-1 1 1,1 0-1,0-1 0,0 1 0,0 0 0,0 0 0,-1 0 0,-4 5-57,0-1 0,1 1 0,0-1 0,0 1 0,0 1 0,1-1 0,0 1 0,0 0-1,1-1 1,0 2 0,0-1 0,-2 8 0,-1 9-48,0-1 1,-3 39 0,9-55 125,-3 19-45,1 46 0,2-65 101,0 0-1,1-1 1,0 1 0,1 0 0,-1 0-1,1-1 1,1 1 0,-1-1-1,1 0 1,0 1 0,8 10 0,-9-14-1,1-1 0,-1 0 0,1 0 0,-1 1 0,1-1 0,0-1 0,0 1 0,0 0 0,0-1 0,0 0 0,0 1 0,0-1 0,1 0 0,-1-1 0,0 1 0,1 0 0,-1-1 0,0 0 0,6 0 0,1-1 47,1 0-1,-1 0 0,0-1 1,1-1-1,11-4 0,-6 1-25,0-1 0,0-1 1,0 0-1,-1-1 0,0-1 0,17-15 0,3-5 148,33-41 0,-41 44-43,-2-2 0,-1-1 0,37-62 0,-40 54-91,-2-1 1,-2 0-1,16-51 0,-16 20-190,-3-1 0,-2 0 0,-4-1 0,-1-90 0,-7 159-3,0-9-46,0 12 136,0 0 1,0 0-1,0-1 1,0 1 0,0 0-1,-1 0 1,1-1-1,0 1 1,0 0-1,0 0 1,0-1-1,0 1 1,0 0-1,0 0 1,0 0-1,-1-1 1,1 1-1,0 0 1,0 0-1,0 0 1,-1-1 0,1 1-1,0 0 1,0 0-1,0 0 1,-1 0-1,1 0 1,0 0-1,0-1 1,-1 1-1,1 0 1,-1 0 9,1 0 0,0 1 0,-1-1 1,1 0-1,0 0 0,-1 0 0,1 0 0,0 1 1,0-1-1,-1 0 0,1 0 0,0 1 0,0-1 1,-1 0-1,1 1 0,0-1 0,0 0 0,0 0 1,-1 1-1,1-1 0,0 0 0,0 1 0,0-1 1,0 0-1,0 1 0,0 0 0,-7 21-175,-3 27 1,9-43 182,-41 239-189,-61 243 133,-13-103 357,87-302-188,-40 111 21,49-144 209,-47 82 0,55-114 182,-26 33 1,38-51-515,-2 3 78,0 0 0,-1-1 0,1 1 0,-1-1 0,0 0 0,-3 3 0,5-5-69,0 1 1,0-1-1,1 0 0,-1 1 1,0-1-1,0 0 0,0 0 0,0 0 1,0 1-1,1-1 0,-1 0 1,0 0-1,0 0 0,0-1 0,0 1 1,0 0-1,0 0 0,0 0 1,1-1-1,-1 1 0,0 0 1,0-1-1,0 1 0,1-1 0,-1 1 1,0-1-1,0 1 0,1-1 1,-1 1-1,1-1 0,-1 0 0,0 0 1,-2-3-15,1 0 0,0 1 1,0-1-1,0 0 0,1 0 0,-1-1 1,1 1-1,0 0 0,0 0 0,0-6 1,-3-45-188,5 33 119,0 0 0,1 0 1,0 0-1,9-27 0,-7 35 53,0 1 0,2 0 0,0 0 0,0 0 0,1 1 0,0-1 0,17-19-1,8-2-207,70-58-1,-2 3 107,-50 36 85,-2-2 0,81-121 0,65-115 397,-172 257-285,-2-2 1,-2 0-1,-1-1 0,-2 0 0,20-77 0,-9-20 109,-24 119-206,-1 0 0,0-1 1,-1 1-1,-1 0 1,0 0-1,-1-1 0,-4-15 1,5 29-47,0 0 0,0-1 0,0 1 0,0 0 0,0 0 0,-1 0 0,1-1 0,-1 1 0,1 1 0,-1-1 0,-2-2 0,4 3 34,-1 1 0,0-1 1,0 1-1,0-1 0,0 1 1,0-1-1,0 1 0,0 0 1,0-1-1,0 1 0,0 0 1,0 0-1,0 0 0,0-1 1,0 1-1,0 0 0,0 0 1,0 1-1,0-1 0,0 0 1,0 0-1,0 0 0,0 1 1,0-1-1,0 1 0,0-1 1,0 0-1,1 1 0,-1 0 1,0-1-1,0 1 0,-1 0 1,-2 3-22,-1 1 0,1 0-1,-1 0 1,1 0 0,1 0 0,-1 0 0,1 1 0,0 0-1,-3 7 1,-4 11-3,-5 27-1,12-39 38,-14 48 17,-10 83 0,23-108 72,1-1 0,2 0 0,2 0-1,4 39 1,-1-53-4,0 0-1,2-1 0,0 1 1,1-1-1,0-1 0,2 1 1,0-1-1,2-1 0,-1 0 1,2 0-1,0-1 1,2 0-1,-1-1 0,2-1 1,0 0-1,0-1 0,28 17 1,-37-26-16,0 0 0,0-1 1,0 0-1,1 0 0,-1 0 1,1-1-1,0 0 0,0 0 0,0-1 1,0 1-1,0-2 0,0 1 1,0-1-1,0 0 0,0 0 1,0-1-1,0 0 0,0-1 0,0 1 1,10-4-1,-4-3 24,0 1 0,0-1 0,0-1 0,-1 0 0,0-1 0,-1 0 0,15-19 0,-16 19-30,2-2 6,-1-1-1,-1 0 0,14-22 0,-20 28-32,0 0 0,-1 0 0,0 0-1,0 0 1,-1 0 0,0-1 0,0 1 0,0-1-1,0-14 1,-2 21-39,0 0-1,0 0 1,0-1 0,0 1-1,0 0 1,0 0 0,0 0-1,-1 0 1,1 0 0,0 0-1,-1 0 1,1 1 0,-1-1-1,1 0 1,-1 0 0,1 0-1,-1 0 1,0 0 0,1 1-1,-1-1 1,0 0-1,1 0 1,-1 1 0,-1-2-1,0 2-11,0-1 0,1 1 0,-1-1 0,0 1 0,0 0-1,1-1 1,-1 1 0,0 0 0,0 0 0,1 0 0,-1 1-1,-3 0 1,-2 0-3,1 1-1,-1 0 0,1 1 1,0-1-1,0 1 0,-7 5 1,1 2-44,0 0 0,0 1 0,1 0 0,-13 19 0,17-22 80,1 1-1,0 1 1,1-1 0,0 1 0,1-1-1,0 1 1,0 1 0,1-1 0,1 0-1,-1 1 1,2 0 0,-1 11 0,1-16 12,1 0 0,1-1 0,-1 1 0,1 0 0,0-1 0,1 1-1,-1-1 1,1 1 0,0-1 0,4 9 0,-3-10-4,-1 0 0,1-1 0,0 0 0,0 1 0,0-1 0,0 0 0,0 0 0,1-1 0,-1 1 0,1-1 0,0 0 0,0 0 0,0 0 0,0 0 0,6 1 0,-4-1 21,0-1 1,1 0-1,-1-1 0,0 1 1,1-1-1,-1-1 1,1 1-1,-1-1 0,1 0 1,-1-1-1,0 1 1,0-1-1,0 0 0,0-1 1,11-6-1,5-3 44,0-2 0,30-26 1,-46 36-87,43-33 1,3 2 0,0 3 0,91-42 0,108-20 220,-309 175-277,49-65 39,0 0 1,1 0-1,1 1 0,1 0 1,0 0-1,-5 27 0,10-34 45,0-1 0,0 1 0,1 0 0,0-1 0,3 19 0,-2-22 25,0 0 1,1 0 0,0 0 0,0 0 0,0-1-1,1 1 1,0-1 0,0 0 0,0 0 0,5 6-1,-7-10-17,1 1 1,-1 0-1,1-1 0,-1 0 0,1 1 0,0-1 0,-1 0 0,1 1 0,0-1 0,0 0 0,0 0 0,0-1 0,0 1 0,0 0 0,0-1 0,0 1 1,0-1-1,0 1 0,0-1 0,0 0 0,1 0 0,-1 0 0,0 0 0,0-1 0,0 1 0,0-1 0,0 1 0,0-1 0,0 1 0,0-1 0,0 0 0,0 0 1,2-1-1,3-3 23,0 0 0,0 0 0,0-1-1,-1 0 1,0 0 0,0-1 0,5-7 0,21-33 100,36-71 0,-35 58-6,-4 4-95,-1-2-1,-3-1 1,-3-1-1,-2-1 1,14-77-1,-7-17-125,-23 125-68,-2 0 0,-1 0 0,-3-36 0,-2 53-163,1 12 73,-3 7 75,3 0 144,0 0 1,0 0-1,1 0 0,-1 0 0,1 0 1,1 1-1,-2 9 0,-3 52-57,4-28 51,-8 133 20,11-135 33,0-1-1,13 66 1,-12-94-28,7 31-21,17 53 0,-22-82 70,0 0 0,1-1 0,0 1 1,1-1-1,0 0 0,1 0 1,0-1-1,0 0 0,14 13 1,-18-20-19,0 1 1,-1-1-1,1 0 0,1 0 1,-1 0-1,0-1 1,0 1-1,1-1 1,-1 0-1,1 0 1,-1 0-1,1 0 0,-1 0 1,1-1-1,-1 0 1,1 0-1,3 0 1,2-1 59,0-1 0,-1 0 0,0 0 0,1-1 0,13-7 0,29-16-33,-1-2-1,65-49 1,-66 44-681,-60 63 464,6-14 138,1-1-1,0 1 0,1 0 0,0 0 0,2 1 0,-1 17 0,3-25 37,-1-1 0,1 1-1,1 0 1,-1-1 0,6 15-1,-6-20 2,0 0 0,0 0 0,0-1 0,0 1 0,1-1 0,-1 1 0,1-1 0,-1 0 0,1 1 0,0-1 0,0 0 0,0 0 0,0 0-1,0 0 1,1-1 0,-1 1 0,0-1 0,1 1 0,-1-1 0,1 0 0,3 2 0,-4-3 1,0 0 0,0-1-1,0 1 1,-1 0 0,1 0 0,0-1 0,0 1-1,0-1 1,-1 0 0,1 0 0,0 1 0,-1-1-1,1 0 1,-1 0 0,1 0 0,-1-1 0,2 0-1,25-27 196,-21 22-199,119-128 356,-117 124-674,-5 6 85,-6 13 166,-3 6 19,1 0-1,1 0 1,0 0 0,1 1-1,1-1 1,0 29-1,2-37 46,-1 0 0,1 0-1,0-1 1,0 1-1,1 0 1,0 0-1,0-1 1,0 1 0,1-1-1,-1 0 1,1 0-1,1 0 1,-1 0 0,1 0-1,-1-1 1,1 1-1,1-1 1,-1 0 0,1 0-1,5 3 1,-9-6 7,0 0 0,1-1 0,-1 1 0,1 0 0,0-1 0,-1 1 0,1-1 0,-1 1 0,1-1 0,0 0 0,-1 0 0,1 0 0,0 0 0,-1 0 0,1 0 0,-1 0 0,1 0 0,0 0 0,1-1 0,0-1 19,0 1 0,-1 0 0,1-1 0,0 1 0,-1-1 0,1 0 0,-1 0 0,0 0 0,4-4 0,1-3 24,0-1 0,0 0 0,-1 0 0,7-18 0,-9 20-50,-1 0 0,0 0-1,-1-1 1,0 1 0,0-1 0,-1 0 0,0 1-1,0-1 1,-1 0 0,-1-11 0,1 17-20,-1-1 1,0 0-1,1 1 1,-1-1-1,-1 1 1,1-1-1,0 1 1,-1-1-1,0 1 1,0 0-1,0 0 1,0 0-1,0 0 1,0 0-1,-1 0 1,0 1-1,1-1 1,-1 1-1,0 0 1,0-1-1,0 1 1,-1 1-1,1-1 1,0 0-1,-1 1 1,-5-2-1,-2 1-56,-1 0 0,1 0-1,-1 1 1,0 1 0,-20 1-1,0 0 24,59-3 29,0-1-1,27-7 0,31-4-1,52 12 101,-81 3-24,-46-1-3,0 0-1,0 0 0,0 1 1,0 0-1,-1 1 0,1 0 0,0 1 1,16 6-1,-24-8-45,-1 0 0,0 0 0,0 0 1,0-1-1,0 1 0,0 0 0,0 1 0,0-1 0,0 0 0,0 0 1,0 0-1,-1 0 0,1 1 0,0-1 0,-1 0 0,1 1 1,-1-1-1,0 1 0,1-1 0,-1 0 0,0 1 0,0-1 0,0 1 1,0-1-1,0 1 0,0 1 0,-1 5 18,-1 0 0,0 1-1,-5 12 1,-1 11 51,7-31-61,1 0 0,0 0 0,-1 0 0,1 0 1,0-1-1,0 1 0,0 0 0,0 0 0,0 0 0,0 0 0,0 0 0,0 0 0,0 0 1,1 0-1,-1 0 0,0 1 0,9-13 423,0-3-409,-7 13-36,50-64 101,-45 58-169,1 0 0,-1 0 0,1 0 0,0 1 0,18-10 0,-25 15 65,0 1 0,0-1 0,0 1 0,0 0 0,0-1 0,0 1 0,0 0-1,0 0 1,0 0 0,0 0 0,-1 0 0,1 0 0,0 0 0,0 0 0,0 0 0,0 0 0,0 0 0,0 0-1,0 1 1,0-1 0,0 0 0,1 1 0,-1 0 5,1 1 1,-1-1-1,1 0 0,-1 0 1,0 1-1,0-1 1,1 1-1,-1-1 0,0 1 1,1 3-1,1 2 23,0 1 0,0-1 0,-1 1 0,2 10 0,3 11-16,2 1 1,1-1-1,1-1 1,26 47-1,-21-50-3488,-16-66-9884,-1 17 9948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37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42 118 5824,'-42'-16'2624,"42"11"-2272,5 1 416,4 1-480,10-11-160,4 7-128,2-14-704,3 7 384,-4-7-2624,-5 9 1632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3:54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5056,'5'-2'11958,"22"1"-9841,4 0-2587,1-5 390,-12 2-2904,36-1 0,-25 7 355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37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8544,'14'-13'3872,"47"-16"-3360,-8 11 1408,4 10-1152,38-8 0,-1 4-513,9-2-319,-12 1 32,-1 1-575,-15 3 351,5 1-5472,-8 4 3168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5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209 769 3488,'0'0'1557,"-1"-13"2166,0 13-3639,1-1-1,-1 1 1,0 0 0,0-1 0,0 1 0,0 0 0,0-1-1,0 1 1,0 0 0,0 0 0,0 0 0,0 0-1,0 0 1,0 0 0,0 0 0,0 0 0,0 1 0,0-1-1,0 0 1,0 1 0,0-1 0,0 0 0,0 1 0,0-1-1,0 1 1,-1 1 0,-30 20 252,24-16 57,-4 4-271,1-1-1,0 1 1,1 1 0,0-1 0,0 2 0,1 0 0,1 0 0,0 0 0,0 1 0,2 0 0,-1 0-1,2 1 1,-6 19 0,6-15 47,2 1 0,-3 19-1,6-31-67,0 1 0,0-1 0,0 0 0,1 0-1,0 1 1,0-1 0,1 0 0,4 12 0,-6-18-65,1 0 0,-1 1 0,1-1 0,-1 0 0,1 0 0,0 1 0,0-1 0,-1 0 0,1 0 0,0 0 0,0 0 0,0 0 0,1 0 1,-1 0-1,0 0 0,0 0 0,0-1 0,1 1 0,-1 0 0,0-1 0,1 1 0,-1-1 0,0 1 0,1-1 0,-1 0 0,1 0 0,-1 0 0,0 1 1,1-1-1,-1-1 0,1 1 0,-1 0 0,1 0 0,-1 0 0,0-1 0,1 1 0,1-1 0,4-4 78,-1 1-1,0-1 1,0 0 0,0 0-1,0 0 1,-1-1 0,0 0-1,6-9 1,32-59 170,-30 49-140,20-33 0,-11 22-208,28-67 0,-49 101 33,0-1 0,0 0-1,0 0 1,-1 1 0,1-1 0,-1-4 0,0 7 5,0-1-1,0 0 1,0 1 0,0-1 0,0 0-1,0 1 1,0-1 0,0 0-1,-1 0 1,1 1 0,0-1-1,0 1 1,-1-1 0,1 0-1,-1 1 1,1-1 0,0 1-1,-1-1 1,1 1 0,-1-1-1,1 1 1,-1-1 0,0 1-1,1-1 1,-1 1 0,1 0-1,-2-1 1,1 1-22,0 0 0,0 0 1,0 0-1,0 0 0,0 0 0,0 1 0,0-1 0,0 0 0,0 1 0,0-1 1,0 0-1,1 1 0,-1-1 0,0 1 0,0-1 0,0 1 0,1 0 0,-2 0 0,-12 13-231,11-11 271,1 0 0,0 0 0,0 1 0,0-1 0,0 1 0,1-1 0,-1 1 0,1 0 0,0-1 0,0 1 0,0 0 0,1 0 0,-1 4 0,1-7 3,0 0 1,1 0 0,-1 0-1,0 1 1,1-1-1,-1 0 1,1 0 0,-1 0-1,1 0 1,0 0-1,-1 0 1,1 0-1,0 0 1,0 0 0,-1 0-1,1 0 1,0-1-1,0 1 1,0 0 0,0 0-1,0-1 1,0 1-1,1-1 1,-1 1 0,1 0-1,3 0 66,0 1 1,-1-1-1,1 0 1,9 1-1,-1-1 58,1-2-1,-1 1 1,0-2 0,0 0-1,18-4 1,63-24 433,-78 24-499,8-2 23,-1-1 0,0 0-1,-1-2 1,24-16 0,-29 16-25,-1-2 0,0 0 0,-1-1 0,0 0 0,-2-1 0,17-22 0,-10 7-31,0-1 0,-3 0 0,26-62 0,57-188-228,-93 257 166,5-26-1,-10 41-43,0-1 0,-2 1-1,1-1 1,-1 1 0,-2-19-1,-3 16-596,5 12 667,0 0 0,0 0 0,0 0 0,0 0 0,-1 0 0,1 0 0,0 0 0,0 0 0,0 0 0,-1 0 0,1 0 0,0 0 0,0 0 0,0 0 1,-1 0-1,1 0 0,0 0 0,0 0 0,0 0 0,0 0 0,-1 0 0,1 0 0,0 0 0,0 0 0,0 1 0,-1-1 0,1 0 0,0 0 0,0 0 0,0 0 0,0 0 0,-1 1 0,-11 20-542,9-15 524,-5 8-75,2 1 0,0 0 0,1 0 0,-4 20 0,-3 10 19,-15 52 23,-28 90 60,-56 169 193,-45 87-84,128-372 30,-33 81 536,60-149-547,-12 23 598,12-25-665,1 0 0,-1 0 0,1 0 0,-1 0 0,1 0 0,-1 0 0,0 0 0,0-1 0,0 1 0,1 0 0,-1 0 0,0-1 0,0 1 0,0-1 0,0 1-1,0-1 1,0 1 0,0-1 0,-1 1 0,6-15 90,10-9-403,0 0 0,23-25-1,12-18-2,77-130 129,-91 139 138,-8 12-183,43-56-1,72-57-39,10-5 383,-98 106-165,-3-2 0,-3-3 0,-3-2 0,-2-1 0,47-100 0,-85 156-20,6-12-34,-2-1 0,14-39 1,-18 35-135,-5 25 139,0 1 1,1-1-1,-1 0 0,0 0 0,0 0 0,0 0 0,0 0 0,0 0 1,0 0-1,0 0 0,0 0 0,0 0 0,-1 0 0,1 0 0,0 1 1,0-1-1,-1-1 0,0 2 21,1 0 0,-1 0 0,1 0 0,-1 0 0,1 0 0,-1 0 0,1 0 0,0 0 0,-1 0 0,1 0 0,-1 0 0,1 0 0,-1 1 0,1-1 0,0 0 0,-1 0 0,1 1 0,-1-1 0,1 0 0,0 0 0,-1 1 0,1-1 0,-1 1 0,-9 11-200,6-6 115,-9 11 43,1 0 1,1 1 0,0 1-1,-13 35 1,-5 26 314,-29 128 1,56-202-232,-24 120 381,23-106-249,0 1 1,2-1-1,1 0 0,2 27 1,-1-40-63,1 0 0,-1 0 0,2 0 0,-1-1 0,0 1 0,1-1 1,1 0-1,-1 0 0,1 0 0,0 0 0,0 0 0,0-1 0,9 8 0,-10-10-31,1 1-1,0-1 0,0 0 1,0 0-1,0-1 0,1 1 1,-1-1-1,1 0 0,-1 0 1,1-1-1,0 1 0,0-1 1,0 0-1,0 0 0,0-1 1,0 1-1,0-1 0,0 0 0,5-1 1,4-2 1,0-1 0,-1 0 0,1-1 1,-1 0-1,0-1 0,0 0 0,-1-1 1,16-12-1,-8 4-35,0-2 0,-1 0 1,29-34-1,-38 39 125,0-1-1,14-25 1,-20 32-162,-1 0 1,-1 0-1,1 0 1,-1-1-1,0 1 1,-1-1 0,0 0-1,0 1 1,0-10-1,0 15 0,-1-1 0,0 1 1,0 0-1,-1-1 0,1 1 0,0-1 0,0 1 0,-1 0 0,1 0 0,0-1 1,-1 1-1,0 0 0,1-1 0,-1 1 0,0 0 0,1 0 0,-1 0 0,0 0 1,0 0-1,0 0 0,0 0 0,0 0 0,0 0 0,0 0 0,0 1 0,0-1 1,-1 0-1,1 1 0,0-1 0,0 1 0,-1-1 0,1 1 0,0 0 1,-1-1-1,1 1 0,-1 0 0,1 0 0,0 0 0,-1 0 0,1 0 0,0 0 1,-1 0-1,1 1 0,0-1 0,-1 1 0,1-1 0,0 0 0,0 1 0,-1 0 1,1-1-1,0 1 0,0 0 0,0 0 0,0 0 0,0-1 0,-2 3 0,-2 3 12,-1 0 0,1 0 0,1 0 0,-1 1 0,1 0 0,0 0-1,1 0 1,-6 14 0,6-9 22,0-1-1,0 0 0,1 1 1,0-1-1,0 19 1,2-28 16,0 1 0,0 0 0,0 0 0,0 0 0,1-1 0,-1 1 0,1 0 0,0-1 0,0 1 0,0 0 0,0-1 0,0 1 0,0-1 0,1 1 0,-1-1 0,1 0 0,0 0 0,0 1 0,0-1 0,0-1 0,0 1 0,0 0 0,0 0 0,1-1 0,-1 1 0,1-1 0,-1 0 0,1 0 0,-1 0 0,1 0 0,0 0 0,-1 0 0,5 0 0,18-1 92,0-2 0,-1 0 1,1-2-1,26-7 0,-23 5-84,47-13 7,18-4-147,-78 20 52,0 1 0,0 1 0,31 0 0,-40 2 29,1 0 0,-1 0 0,0 0 1,0 1-1,0 0 0,0 0 0,0 0 0,0 1 1,0 0-1,-1 0 0,0 1 0,0-1 0,1 1 1,-2 0-1,1 1 0,-1-1 0,5 6 0,4 8 183,-1 0 0,-1 0 0,16 34 0,-17-29 109,27 40 1,-34-59-234,1 0-1,-1 0 1,1 0 0,0-1 0,0 0 0,1 1-1,-1-2 1,7 5 0,-9-6-347,1 0 0,-1 0 0,1 0 0,0 0 1,0 0-1,-1 0 0,1 0 0,0-1 0,0 0 0,0 1 0,0-1 1,0 0-1,-1 0 0,1-1 0,0 1 0,4-2 0,8-12-4983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51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6656,'0'-16'3008,"47"2"-2624,-9 7 1280,1-2-992,17-8 160,5 1-512,11-5-64,-6 4-160,15-1-64,-12 6 0,3 9-4896,-11 6 2656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5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1 468 4640,'12'-4'4741,"43"-16"-2538,-10 0-1627,-1-2 0,54-35 0,-92 53-548,10-7-8,1 1-1,1 0 1,29-11-1,-47 21-22,1 0 0,-1-1-1,0 1 1,1 0 0,-1 0 0,0 0-1,0 0 1,1 0 0,-1-1 0,0 1-1,1 0 1,-1 0 0,0 0 0,1 0-1,-1 0 1,0 0 0,1 0 0,-1 0-1,0 0 1,1 0 0,-1 0-1,0 0 1,1 0 0,-1 1 0,0-1-1,1 0 1,-1 0 0,0 0 0,1 0-1,-1 1 1,0-1 0,0 0 0,1 0-1,-1 0 1,0 1 0,0-1 0,0 0-1,1 0 1,-1 1 0,0-1-1,0 0 1,0 1 0,0-1 0,1 0-1,-1 1 1,0-1 0,0 0 0,0 1-1,0-1 1,0 0 0,0 1 0,0-1-1,-5 19 47,4-15-25,-8 18 73,0-1 1,-1 0-1,-16 24 0,-9 18 99,-1 21 15,-35 124 1,11-27 375,9-37 966,50-132-979,2-9 94,2-9-111,16-46 78,53-139-394,-65 175-228,14-36-51,2 2 1,40-66 0,38-34-158,65-107-89,-90 126-403,-74 127 647,0 1-1,1-1 1,-1 1 0,1 0-1,3-3 1,-6 5 37,1 1 1,-1-1-1,1 1 1,-1 0-1,1-1 1,-1 1-1,1-1 1,-1 1-1,1 0 1,-1 0-1,1-1 1,-1 1-1,1 0 1,-1 0-1,1 0 1,0 0-1,-1-1 1,1 1-1,-1 0 1,1 0-1,0 0 1,-1 0-1,1 0 1,-1 0-1,1 1 1,0-1-1,-1 0 0,1 0 1,-1 0-1,1 1 1,-1-1-1,1 0 1,-1 0-1,1 1 1,-1-1-1,1 0 1,-1 1-1,1-1 1,-1 1-1,1-1 1,-1 1-1,0-1 1,1 1-1,-1 0 1,2 2-15,0 1 1,-1-1 0,0 1-1,1 0 1,-2 0-1,1-1 1,0 1-1,-1 0 1,1 0 0,-1 4-1,-4 41-34,2-27 61,-13 73 165,12-82-108,0 0-1,-1 0 0,-1 0 0,-11 23 0,11-26 37,-1 0-1,0 0 1,-1 0-1,0-1 1,-13 14-1,17-21-58,1 0 0,-1 0 0,0 0 0,0 0 1,0-1-1,0 1 0,0-1 0,0 0 0,0 1 0,-1-1 0,1-1 0,0 1 0,-1 0 1,1-1-1,-1 0 0,1 0 0,0 0 0,-1 0 0,1 0 0,-1-1 0,1 0 1,0 1-1,-5-3 0,5 2-46,0 0 1,1 0 0,-1 0-1,0 0 1,1-1 0,-1 1-1,1-1 1,-1 0 0,1 0-1,0 0 1,-4-4 0,6 6-3,0 0 0,-1-1 1,1 1-1,0 0 1,0-1-1,0 1 1,-1-1-1,1 1 0,0 0 1,0-1-1,0 1 1,0 0-1,0-1 0,0 1 1,0-1-1,0 1 1,0 0-1,0-1 0,0 1 1,0-1-1,0 1 1,0 0-1,0-1 0,1 1 1,-1-1-1,0 1 1,0 0-1,0-1 0,0 1 1,1-1-1,0 0-12,0 1 0,1-1 0,-1 0 0,0 0 0,1 1 0,-1-1 0,0 1 0,1-1 0,-1 1 0,0 0 0,1 0 0,-1-1 0,3 1 0,64-5 142,-27 2-63,71-14 1,252-74-122,-286 69 171,129-56-1,-207 78-105,0-1-1,0 1 0,0 0 0,0 0 0,1 0 0,-1 0 0,0 0 0,0 0 0,0 0 0,0 0 0,0 0 0,0 0 1,1 0-1,-1 0 0,0 0 0,0-1 0,0 1 0,0 0 0,0 0 0,0 0 0,1 0 0,-1 0 0,0 0 0,0 0 0,0 1 1,0-1-1,0 0 0,1 0 0,-1 0 0,0 0 0,0 0 0,0 0 0,0 0 0,0 0 0,0 0 0,0 0 0,1 0 1,-1 0-1,0 0 0,0 1 0,0-1 0,0 0 0,0 0 0,0 0 0,0 0 0,0 0 0,0 0 0,0 0 0,1 1 1,-4 9-45,-12 15-29,5-11 114,-21 19-1,15-17-35,-28 28-250,31-32 314,0 0 0,1 1 1,0 0-1,-18 28 0,29-40-58,1 0 0,-1 0 1,1 0-1,-1 0 0,1 0 0,0 0 0,-1 1 0,1-1 1,0 0-1,0 0 0,-1 0 0,1 1 0,0-1 1,0 0-1,0 0 0,1 0 0,-1 1 0,0-1 0,0 0 1,1 0-1,-1 0 0,1 0 0,-1 0 0,1 0 0,-1 1 1,2 0-1,-1-1 9,0 0-1,0 0 1,0 0 0,1 0-1,-1 0 1,0 0 0,0 0 0,1 0-1,-1-1 1,1 1 0,-1-1 0,1 1-1,-1-1 1,0 0 0,1 1 0,-1-1-1,1 0 1,-1 0 0,1 0 0,0 0-1,1 0 1,5-2 38,0 1 1,0-1-1,-1 0 1,1-1-1,-1 1 0,1-2 1,-1 1-1,0-1 1,0 0-1,0-1 0,-1 1 1,1-1-1,-1-1 0,8-8 1,3-6-34,-1-1 0,-1 0 0,14-28 0,-1 1-169,-25 44 86,-2 3 23,-1-1 1,1 1-1,0 0 1,0-1-1,0 1 1,0 0-1,0 0 1,0 0-1,0 0 1,1 0-1,-1 0 1,3-2-1,-4 3 20,1 1 0,-1-1 0,0 0 0,1 1 0,-1-1 0,0 0 0,1 1 0,-1-1 0,0 0 0,1 1 0,-1-1 0,0 0-1,0 1 1,1-1 0,-1 1 0,0-1 0,0 1 0,0-1 0,0 0 0,0 1 0,0-1 0,1 2 0,0 9-53,0 0-1,0 0 1,-2 15 0,1-17 71,0 0-1,0 0 1,1 1 0,0-1 0,4 16 0,-4-21 31,0 0 1,1 0 0,0 0-1,0 0 1,0 0-1,0 0 1,0-1-1,1 1 1,0-1 0,0 0-1,0 0 1,4 4-1,-4-5 12,0-1-1,0 1 0,-1-1 0,1 0 1,0 0-1,0 0 0,0 0 0,0 0 1,0-1-1,0 1 0,0-1 0,0 0 1,1 0-1,-1 0 0,0 0 0,0 0 0,5-2 1,5-2 38,-1-1 1,1 0 0,-1-1-1,0 0 1,0-1 0,19-14-1,-20 13-79,17-11 22,-2-1 1,-1-2-1,-1 0 1,0-2-1,-2-1 1,22-30-1,3-14 79,21-28-601,-66 95 465,-1 0 1,1 0 0,0 0-1,0 1 1,0-1-1,3-2 1,-4 4 23,-1 0-1,1 0 1,-1 0-1,0-1 1,1 1 0,-1 0-1,1 0 1,-1 0-1,1 0 1,-1 0 0,1 0-1,-1 0 1,1 0-1,-1 0 1,1 0 0,-1 0-1,0 0 1,1 0-1,-1 0 1,1 0 0,-1 1-1,1-1 1,-1 0-1,0 0 1,1 0 0,-1 1-1,1-1 1,-1 0-1,0 1 1,1-1 0,-1 0-1,0 1 1,1-1-1,-1 0 1,0 1 0,0-1-1,1 1 1,-1-1-1,0 0 1,0 1-1,1 0 1,1 4-16,-1 0 0,1 0 0,-1 1-1,0-1 1,0 1 0,0-1 0,0 8 0,-4 43 12,0-29-16,2-5-31,0 13 60,-2 1 1,-1-1-1,-15 54 1,18-85-11,-1 3 36,0-1 0,0 0 0,0 1 0,-1-1 0,0-1 0,-4 7-1,6-10-9,-1-1-1,1 1 1,0-1-1,-1 0 1,1 0-1,-1 1 1,0-1-1,1 0 0,-1 0 1,0-1-1,1 1 1,-1 0-1,0 0 1,0-1-1,0 1 1,0-1-1,1 0 0,-1 0 1,0 1-1,0-1 1,0 0-1,0-1 1,0 1-1,0 0 1,0 0-1,-2-2 0,-2 1 63,-1 0-129,0-1 1,1 0 0,-1 0 0,1-1 0,-7-3 0,6 3-115,1-1 1,-1 1-1,0 1 1,0-1-1,0 1 1,-9-1-1,16 3 159,0 0-1,-1 0 1,1 0-1,0-1 1,-1 1-1,1 0 1,0 0-1,0 0 1,-1 1-1,1-1 1,0 0-1,-1 0 1,1 0-1,0 0 0,0 0 1,-1 0-1,1 0 1,0 0-1,0 1 1,-1-1-1,1 0 1,0 0-1,0 0 1,-1 0-1,1 1 1,0-1-1,0 0 1,0 0-1,0 1 1,-1-1-1,1 0 1,0 0-1,0 1 1,0-1-1,0 0 1,0 0-1,0 1 1,0-1-1,0 0 1,0 1-1,0-1 1,0 0-1,0 0 1,0 1-1,0-1 1,0 0-1,0 1 1,0-1-1,0 1-1,1 0-1,-1 0 1,1 0-1,-1 0 0,1-1 1,0 1-1,-1 0 1,1 0-1,0-1 1,-1 1-1,1 0 0,0-1 1,0 1-1,0-1 1,-1 1-1,1-1 1,2 1-1,18 6 13,1-1-1,0 0 1,0-2 0,0 0 0,1-2-1,25 0 1,-35-2 51,-1-1 0,1 0 0,0-1 0,-1 0 0,1-1 0,-1-1-1,0 0 1,0 0 0,0-1 0,-1-1 0,1 0 0,15-11 0,-6 0-24,-1-2 1,-1 0-1,0-1 1,-2-1-1,19-28 0,66-121 177,-85 140-276,-8 11 23,-5 12-45,0 0 0,0 1 0,7-10 1,-11 16 81,0 0 1,0 0-1,0 0 1,0 0-1,0-1 1,0 1-1,0 0 1,0 0-1,0 0 1,0 0-1,0 0 1,0 0-1,0 0 1,0 0-1,0 0 1,0 0-1,0 0 1,1 0-1,-1 0 1,0 0-1,0 0 1,0 0 0,0 0-1,0 0 1,0 0-1,0 0 1,0 0-1,0 0 1,0 0-1,0 0 1,0 0-1,0 0 1,0 0-1,0 0 1,0 0-1,1 0 1,-1 0-1,0 0 1,0 0-1,0 0 1,0 0-1,0 0 1,0 0-1,0 0 1,0 0-1,0 0 1,0 0-1,0 0 1,0 0-1,0 0 1,0 0-1,0 0 1,0 0-1,0 0 1,0 0-1,0 1 1,0-1-1,0 0 1,0 0-1,1 6-121,-2 12 26,1-16 62,-16 110-220,8-66 244,-20 87-95,23-114 159,-1-1 1,-1 0-1,-1 0 0,0-1 0,-12 17 0,20-33-28,-1 0-1,1 0 0,-1 0 0,0 0 1,0 0-1,1 0 0,-1 0 0,0 0 1,0 0-1,0 0 0,0-1 0,0 1 1,0 0-1,0-1 0,0 1 0,0-1 1,0 1-1,0-1 0,-1 1 0,1-1 1,0 0-1,0 1 0,-1-1 1,1 0-1,0 0 0,0 0 0,0 0 1,-1 0-1,1 0 0,0 0 0,0-1 1,-1 1-1,1 0 0,0-1 0,0 1 1,0-1-1,0 1 0,0-1 0,-2-1 1,-2-2-6,0 0 0,0-1 1,1 1-1,-1-1 1,1 0-1,-5-9 1,1 0-30,5 10-164,0-1 1,0 0-1,0 1 0,-6-6 1,64 20-139,-26-5 397,-1-1-1,1-2 1,0 0-1,-1-2 1,1-1-1,54-10 1,-69 8-57,0-1-1,0-1 1,0 0 0,-1-1 0,0 0-1,0-1 1,0 0 0,-1-1 0,0-1-1,-1 0 1,0 0 0,19-22 0,-13 11-10,-1-1 0,-2 0 0,0-1 0,-1-1 0,-1 0-1,14-39 1,4-7-324,-48 156-288,14-52 517,1 46 1,3-63 122,1-1 1,1 1-1,1 0 1,7 23-1,-9-38 3,0 1 0,0-1-1,0 0 1,0 0-1,1 0 1,0 0-1,-1 0 1,1-1-1,0 1 1,1 0-1,-1-1 1,0 0 0,5 4-1,-5-5-19,0 0 1,-1 0-1,1 0 0,0-1 1,0 1-1,-1 0 0,1-1 1,0 0-1,0 1 0,0-1 1,0 0-1,0 0 0,-1 0 1,1 0-1,0-1 0,0 1 1,0 0-1,0-1 0,-1 1 1,1-1-1,0 0 0,0 0 1,-1 1-1,3-3 0,10-6-8,0-1 0,13-11-1,17-13 37,3 0-33,-19 13 6,48-28 0,-72 48-46,0-1 0,-1 0 0,1 1 0,0-1-1,0 1 1,0 0 0,0 1 0,0-1 0,0 1 0,1-1 0,-1 1 0,4 1 0,-6-1 16,-1 0-1,1 1 1,-1-1 0,1 1-1,-1-1 1,1 1-1,-1 0 1,0 0 0,1-1-1,-1 1 1,0 0-1,0 0 1,1 0 0,-1 0-1,0 1 1,0-1 0,0 0-1,0 0 1,-1 1-1,1-1 1,0 0 0,0 1-1,-1-1 1,1 1-1,-1-1 1,0 1 0,1-1-1,-1 1 1,0-1 0,0 1-1,0 0 1,0-1-1,0 3 1,-1 6 10,0 0-1,-1-1 1,0 1 0,-1-1 0,0 0-1,0 1 1,-8 12 0,-9 27 286,20-47-276,-1-1 0,1 0 0,0 0 0,0 0-1,-1 0 1,1 0 0,0 1 0,0-1 0,0 0 0,0 0 0,0 0 0,0 1 0,1-1 0,-1 0 0,1 2 0,-1-3-6,1 1 0,-1-1 0,0 1-1,1-1 1,-1 0 0,1 1 0,-1-1 0,0 0 0,1 1 0,-1-1 0,1 0-1,-1 1 1,1-1 0,-1 0 0,1 0 0,0 0 0,-1 0 0,1 1 0,-1-1-1,1 0 1,-1 0 0,2 0 0,3-1 42,0 0-1,0 0 1,0 0-1,-1-1 1,9-3-1,-7 3-35,34-16 43,0-1-1,42-29 1,-4 2-362,-75 45 284,-1 0-1,0 0 1,0 0-1,0 0 1,1 0-1,-1 1 1,0-1 0,1 1-1,-1-1 1,3 1-1,-4 0 11,0 0 0,0 0 0,0 1 0,0-1 0,0 0 0,0 0 0,0 1 0,0-1 0,-1 1 0,1-1 0,0 1 0,0-1 0,0 1 0,-1-1 0,1 1 0,0 0 0,-1-1 0,1 1 0,0 0 1,-1 0-1,1 0 0,-1-1 0,1 1 0,-1 0 0,0 0 0,1 0 0,-1 1 0,2 5 7,-1-1 0,0 1 0,0 0 0,-1-1 0,0 1 0,0 0 0,0-1 0,-1 1 0,0 0 0,-3 11 0,1-7-6,1 0 0,0 18 0,1-27 24,1-1 0,1 1 0,-1-1 0,0 1 0,0-1 0,1 1 0,-1-1 0,0 1 0,1-1 0,0 1 0,-1-1 0,1 0 0,0 1 0,0-1 0,0 0 0,0 1 0,0-1 0,0 0 0,0 0 0,0 0 1,0 0-1,0 0 0,1 0 0,-1 0 0,0-1 0,1 1 0,-1 0 0,0-1 0,1 1 0,-1-1 0,1 1 0,-1-1 0,1 0 0,-1 0 0,1 0 0,0 0 0,-1 0 0,2 0 0,7 0 80,0-1-1,0 0 0,-1-1 1,16-4-1,35-12-30,-1-3 0,109-55 0,-151 68-63,-1-1 1,0 0 0,-1-1 0,0-1 0,0-1 0,19-19-1,-21 13-49,-10 9-109,-3 9 147,0 0-1,-1-1 0,1 1 0,0 0 0,0 0 0,0 0 1,0-1-1,0 1 0,-1 0 0,1 0 0,0 0 0,0 0 0,0-1 1,-1 1-1,1 0 0,0 0 0,0 0 0,0 0 0,-1 0 1,1 0-1,0 0 0,0 0 0,-1 0 0,1 0 0,0 0 1,0 0-1,-1 0 0,1 0 0,0 0 0,0 0 0,-1 0 1,1 0-1,0 0 0,0 0 0,0 0 0,-1 0 0,-12 4-51,0 0-1,0 1 0,1 1 1,-1 0-1,1 0 0,1 1 1,-19 15-1,11-8 36,1 0 1,0 2-1,1 0 1,-28 36-1,44-50 33,-1 0 0,1 1-1,0-1 1,-1 1 0,1-1-1,0 1 1,0 0 0,1-1-1,-1 1 1,1 0 0,-1 0-1,1-1 1,0 1 0,0 0-1,0 0 1,0 0 0,2 5-1,-2-7 9,1 1 0,-1 0 0,1-1 0,0 0 0,0 1 0,0-1 0,0 1 0,0-1 0,0 0 0,0 0 1,0 0-1,0 1 0,1-1 0,-1 0 0,0 0 0,1-1 0,-1 1 0,1 0 0,-1 0 0,1-1 0,-1 1 0,1-1 0,0 1 0,-1-1 0,1 0 0,0 0 0,-1 0 0,1 0 0,0 0 0,-1 0 0,4 0 0,2-1 47,0 0 0,0-1 0,0 0-1,0 0 1,0 0 0,-1-1 0,1 0 0,-1 0 0,9-6-1,3-4 48,28-25-1,-27 20-119,-10 10-47,0 0 0,0-1 0,-1 0 0,0-1 0,0 0-1,7-12 1,-15 21 50,-1 1 0,1 0 0,0 0 0,0 0 0,0 0 0,1 0 0,-1 0 0,0-1 0,0 1 0,0 0-1,0 0 1,0 0 0,0 0 0,0 0 0,0 0 0,0-1 0,0 1 0,0 0 0,0 0 0,0 0 0,0 0 0,0 0-1,1 0 1,-1 0 0,0 0 0,0 0 0,0 0 0,0-1 0,0 1 0,0 0 0,0 0 0,1 0 0,-1 0 0,0 0-1,0 0 1,0 0 0,0 0 0,0 0 0,0 0 0,1 0 0,-1 0 0,0 0 0,0 0 0,0 0 0,0 0 0,1 7-121,-3 4 105,-1 0-1,-1-1 1,1 1 0,-2-1-1,-7 16 1,-11 22 24,-42 153-3,14 11 73,26-103 36,10-45 77,-26 69 0,39-127-122,0-1 0,-1 0 1,1 0-1,-1 0 0,-6 7 0,7-10-33,1 0 0,-1 0 0,0-1 1,1 1-1,-1-1 0,0 1 0,0-1 1,0 0-1,0 0 0,-1 0 0,1 0 1,0 0-1,0 0 0,-1-1 0,1 1 0,-4-1 1,-1 0-25,-1 0 0,1-1 0,0 0 0,-1 0 0,1-1 0,0 0 0,0 0 0,0-1 0,0 0 0,0 0 0,1-1 0,-1 1 0,1-1 0,0-1 0,-9-7 0,7 5-69,0-1-1,1 0 1,-1 0-1,1 0 1,1-1-1,0 0 1,0 0-1,1-1 0,0 0 1,-6-15-1,11 21 70,-1 0 0,0 0 0,1 0 0,0 0 1,0-1-1,0 1 0,0 0 0,1 0 0,0 0 0,0 0 0,0 1 0,0-1 0,0 0 0,1 0 0,-1 1 0,1-1 0,3-4 0,0 0-22,1 1-1,-1-1 0,2 1 1,-1 1-1,1-1 1,10-8-1,2 2-3,1 1-1,0 0 0,0 2 0,30-11 1,90-23 80,-75 24-31,-65 20-28,71-21-184,80-38 0,-141 54-328,0 0 0,-1-1 0,0 0 0,11-10-1,-16 13-331,0-2-1,0 1 0,0 0 1,0-1-1,-1 1 0,1-1 0,-1 0 1,0 0-1,3-8 0,-1 0-1725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55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67 7456,'-105'-51'3392,"52"47"-2944,34 1 320,10 3-512,-5-9-160,9 9-96,24 4-5536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59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1278 3712,'5'5'1442,"-2"-2"-515,0 0-1,0 0 0,0 0 0,1 0 1,6 3-1,-8-5-767,0 0 0,0-1 0,0 1-1,0 0 1,0-1 0,1 0 0,-1 0 0,0 1-1,0-1 1,0-1 0,1 1 0,-1 0 0,0 0-1,0-1 1,2 0 0,4-1 8,0-1 0,-1 0 0,1-1 0,-1 1 0,0-2 0,0 1 0,-1-1 0,1 1 0,6-8 0,3-4 43,27-35 1,99-147 176,13-14-150,-4 5-477,-146 200 223,4-6 18,0 0 1,-1 0 0,0-1 0,-1 0 0,8-23 0,-12 28 15,0 0-20,0-1 0,-1 1-1,0-1 1,1-13-1,-3 23-6,0 0-1,0-1 1,0 1 0,0 0-1,0-1 1,0 1-1,0 0 1,0-1-1,0 1 1,0 0 0,0-1-1,0 1 1,0 0-1,0 0 1,0-1-1,0 1 1,-1 0 0,1-1-1,0 1 1,0 0-1,0 0 1,-1-1-1,1 1 1,0 0 0,0 0-1,0-1 1,-1 1-1,0 0 1,-7 3-275,-10 16 13,16-16 299,-105 134 270,93-117-205,2 1 0,1 0-1,1 1 1,0 0 0,-7 29 0,2 1 90,2 1-1,-11 99 0,24-139-106,-1 0 1,2 0-1,0 0 0,1-1 0,0 1 0,0-1 1,2 1-1,-1-1 0,11 22 0,-13-31-28,1-1 1,-1 0-1,1 1 0,-1-1 1,1 0-1,0 0 0,0 0 0,0 0 1,0 0-1,0-1 0,0 1 0,0-1 1,1 1-1,-1-1 0,1 0 1,-1 0-1,1 0 0,-1 0 0,1 0 1,0 0-1,-1-1 0,1 1 1,0-1-1,3 0 0,3-1 36,0 0 1,-1 0-1,1-1 0,0 0 1,-1-1-1,10-3 0,-2-1-44,0-1 0,-1 0 0,0-1 0,-1-1 0,0 0 0,0-1 0,-1 0 0,20-23 0,8-14-17,38-58 0,-42 54-17,-36 51-5,130-174 59,-79 114-26,-19 22-12,28-43 0,-23 23-39,-3-2-1,-3-1 1,-3-1 0,27-83 0,-53 138 6,5-26-160,-8 33 155,1 0 1,-1 0-1,0 0 1,0-1-1,0 1 1,0 0-1,-1 0 1,1 0-1,0 0 1,0 0-1,-1 0 0,1 0 1,0 0-1,-1 0 1,1 0-1,-1 0 1,1 0-1,-1 0 1,0 0-1,1 0 1,-1 0-1,0 1 1,0-1-1,-1-1 1,2 2 9,0 0 1,0 0-1,-1 0 0,1 0 1,0 0-1,0-1 1,-1 1-1,1 0 1,0 0-1,0 0 0,-1 0 1,1 0-1,0 0 1,0 0-1,-1 0 1,1 0-1,0 0 0,0 0 1,-1 0-1,1 0 1,0 1-1,0-1 0,0 0 1,-1 0-1,1 0 1,0 0-1,0 0 1,-1 0-1,1 1 0,-5 2-43,1 0-1,0 0 0,-1 0 0,1 1 1,0 0-1,1 0 0,-1 0 0,1 0 1,-4 6-1,-5 10 124,-8 20 0,9-18-80,-92 192 103,67-136 60,4 2 0,3 2 0,-28 127 0,49-169-75,-2 1 260,2 1 0,-5 81 0,13-123-311,0 1 0,0 0-1,0-1 1,0 1 0,0 0-1,0-1 1,0 1 0,0 0-1,0-1 1,0 1 0,1 0-1,-1-1 1,0 1 0,0-1 0,1 1-1,-1 0 1,0-1 0,1 1-1,0 0-19,-1-1 0,0 0 0,0 0 0,1 0 0,-1 0-1,0 0 1,1 0 0,-1 0 0,0 0 0,1-1 0,-1 1 0,0 0 0,0 0-1,1 0 1,-1 0 0,0 0 0,1 0 0,-1 0 0,0-1 0,0 1 0,1 0 0,-1 0-1,0 0 1,0-1 0,1 1 0,13-20 193,6-13-114,2-4-49,1 2 1,1 0 0,32-34-1,-34 46-125,-12 11-35,0 1 0,1 0 0,21-15 0,-31 25 101,0 0 1,0 0-1,1 0 1,-1 0-1,0 1 1,1-1-1,-1 0 1,1 1-1,-1-1 1,1 1-1,-1 0 1,1-1 0,-1 1-1,1 0 1,-1 0-1,1 0 1,2 0-1,-3 1 10,-1-1 0,1 0 0,0 1 0,0-1 1,0 1-1,-1 0 0,1-1 0,0 1 0,-1-1 0,1 1 0,0 0 0,-1 0 0,1-1 0,-1 1 0,1 0 0,-1 0 0,0 0 0,1-1 1,-1 1-1,0 0 0,1 1 0,0 6 6,0-1 1,0 1 0,-1 0-1,0 0 1,-1 9 0,1-16 6,-3 39 67,0-9-39,2 0-1,4 56 0,-2-75 27,1-1 1,0 1-1,0-1 0,2 0 0,8 20 0,-11-28-20,0 0 0,1-1 0,0 1 0,-1 0 0,1-1 0,0 1 0,0-1 0,1 0 0,-1 0 0,0 0 1,1 0-1,-1 0 0,1-1 0,0 1 0,-1-1 0,1 1 0,0-1 0,0 0 0,0 0 0,0 0 0,0-1 0,0 1 0,0-1 0,0 1 0,0-1 0,6-1 0,-2 1 10,0-1 0,0-1 0,-1 1 0,1-1 0,0 0 0,-1-1 0,0 0 1,1 0-1,6-4 0,-3 0-18,0 0 1,-1-1 0,0 0 0,14-16 0,-6 3 6,-2 0 1,-1 0-1,0-2 0,13-30 1,29-60-321,-41 67-53,-15 45 329,0 1-1,0 0 1,0 0 0,0 0 0,1-1-1,-1 1 1,0 0 0,0 0-1,0 0 1,0 0 0,0-1 0,1 1-1,-1 0 1,0 0 0,0 0-1,0 0 1,0 0 0,1 0 0,-1 0-1,0 0 1,0-1 0,1 1-1,-1 0 1,0 0 0,0 0-1,0 0 1,1 0 0,-1 0 0,0 0-1,0 0 1,0 0 0,1 0-1,-1 1 1,0-1 0,0 0 0,0 0-1,1 0 1,7 8-112,3 14 131,11 43-176,21 94 1,-6-12 293,-35-143-107,-1 0 0,0 0 0,1 0 0,-1 0-1,1 0 1,0-1 0,1 1 0,-1-1 0,1 0 0,-1 1 0,1-1 0,0 0 0,0 0 0,0-1 0,1 1 0,-1-1 0,6 4 0,-4-4 4,0-1 0,0 1-1,0-1 1,0 0 0,0 0 0,0-1 0,0 1 0,0-1 0,0 0-1,0-1 1,1 1 0,-1-1 0,0 0 0,5-2 0,23-5 87,36-16 1,-54 17-80,0 0 0,0-1 0,-1-1 1,22-16-1,-7 0 0,46-52 0,19-38-173,-63 75-18,-31 40 150,0 0-1,0 0 1,0 0 0,0 0 0,0 0-1,0-1 1,0 1 0,0 0 0,0 0-1,0 0 1,0 0 0,0 0-1,0 0 1,1 0 0,-1 0 0,0 0-1,0-1 1,0 1 0,0 0 0,0 0-1,0 0 1,0 0 0,0 0 0,1 0-1,-1 0 1,0 0 0,0 0-1,0 0 1,0 0 0,0 0 0,0 0-1,1 0 1,-1 0 0,0 0 0,0 0-1,0 0 1,0 0 0,0 0-1,0 0 1,0 0 0,1 0 0,-1 0-1,0 0 1,0 0 0,0 0 0,1 7-104,-4 12 49,-22 94-142,-6 25 54,30-130 160,0 0-1,0 0 0,1 0 0,1 8 0,-1-12 28,0-1-1,1 1 1,0 0-1,0-1 1,0 1-1,0-1 1,1 0-1,-1 1 1,1-1 0,0 0-1,3 4 1,-4-6-25,-1-1 0,1 1 1,0-1-1,0 1 0,0 0 0,0-1 1,0 0-1,-1 1 0,1-1 1,0 0-1,0 1 0,0-1 1,0 0-1,0 0 0,0 0 1,0 0-1,0 0 0,0 0 0,0 0 1,0 0-1,0 0 0,0-1 1,0 1-1,0 0 0,0 0 1,0-1-1,0 1 0,0-1 0,0 1 1,0-1-1,1-1 0,1 0 18,1 0 0,-1-1 0,0 1-1,0-1 1,0 0 0,0 0 0,4-6 0,-1-1 2,0 0 0,0 0 1,-1-1-1,0 1 0,-1-1 1,-1-1-1,4-15 0,-4 1-139,-1 0-1,-2 0 0,0 0 1,-8-46-1,7 68 90,0-1 0,0 1 0,-1-1 1,0 1-1,0 0 0,0-1 0,0 1 0,0 0 0,-1 0 0,-3-4 0,4 6 17,0 0 0,0 0 0,0 1 0,0-1 0,0 0 0,0 1 0,-1 0 0,1-1 0,0 1 0,-1 0 0,1 0 0,-1 0 0,1 1 0,-1-1-1,0 0 1,1 1 0,-5 0 0,7 0-5,0 0-1,0 0 0,0 0 0,-1 0 1,1 0-1,0 0 0,0 0 0,0 0 1,0 0-1,0 0 0,0 0 0,0 0 1,0 0-1,-1 0 0,1 0 0,0 0 1,0 0-1,0 0 0,0 0 0,0 0 1,0 0-1,0 0 0,0 0 0,0 0 1,0 0-1,0 1 0,0-1 0,0 0 1,-1 0-1,1 0 0,0 0 0,0 0 1,0 0-1,0 0 0,0 0 0,0 0 1,0 1-1,0-1 0,0 0 0,0 0 1,0 0-1,0 0 0,0 0 0,0 0 1,0 0-1,0 0 0,0 1 0,0-1 1,0 0-1,1 0 0,-1 0 0,0 0 1,0 0-1,0 0 0,0 0 0,0 0 1,0 0-1,7 9 26,11 6 192,-12-13-190,0 0-1,0 0 1,0-1 0,0 1-1,0-2 1,0 1 0,1-1-1,-1 0 1,12-1 0,4-2 68,31-9 1,-18 3-100,-2 2-19,-8 1 12,-1 1 1,1 1-1,28 0 1,-50 4-16,-1 0 0,0 0-1,1 0 1,-1 1 0,0-1 0,0 1 0,0-1 0,1 1 0,-1 0 0,0 0 0,0 0 0,2 1 0,-3-1 27,0 0 1,0 0 0,0 0-1,0 0 1,0 0-1,0 0 1,-1 0 0,1 0-1,0 0 1,-1 1-1,1-1 1,-1 0 0,1 0-1,-1 1 1,0-1 0,0 0-1,1 0 1,-1 1-1,0-1 1,0 0 0,0 1-1,0-1 1,-1 3-1,-3 18 21,-2 0 0,0 0 0,-1 0 0,-11 20 0,8-18 55,1-1 0,1 1 0,-6 34 1,14-57-57,-1 1 1,1-1-1,0 1 0,0-1 1,0 1-1,0-1 1,1 1-1,-1-1 1,0 0-1,1 1 1,0 1-1,-1-2-3,0-1 0,1 1 0,-1 0 0,1-1 0,-1 1 0,1-1 0,-1 1 0,1-1 0,-1 0 0,1 1 0,-1-1 0,1 1 0,-1-1 0,1 0 0,0 0 0,-1 1 0,1-1 0,-1 0 0,1 0 0,0 0 0,-1 1-1,1-1 1,0 0 0,0 0 0,-1 0 0,1 0 0,0 0 0,-1-1 0,2 1 0,8-2 66,0-1 0,-1 1 0,1-2-1,-1 0 1,0 0 0,1 0-1,10-9 1,6-4 1,25-23 0,-27 17-37,-1 0 0,31-41 0,-11 12-210,-18 20-110,-25 32 270,1 0 0,-1 0-1,0-1 1,0 1 0,0 0 0,0 0-1,0-1 1,0 1 0,1 0 0,-1 0 0,0 0-1,0-1 1,0 1 0,1 0 0,-1 0-1,0 0 1,0 0 0,0-1 0,1 1 0,-1 0-1,0 0 1,0 0 0,1 0 0,-1 0-1,0 0 1,0 0 0,1 0 0,-1 0 0,0 0-1,1 0 1,-1 0 0,0 0 0,0 0-1,1 0 1,-1 0 0,0 0 0,0 0 0,1 0-1,-1 0 1,0 0 0,0 0 0,1 1-1,-1-1 1,0 0 0,0 0 0,0 0 0,1 0-1,-1 1 1,0-1 0,0 0 0,0 0-1,1 0 1,-1 1 0,0-1 0,0 0 0,0 0-1,0 1 1,0-1 0,0 0 0,0 1-1,3 16-164,-4 1 119,-1 1 1,-7 29 0,-3 20 81,12-59 4,-2 2 3,1 0 0,1 0 0,0 1 0,1-1 0,2 14 0,-3-23-14,1 0 0,-1 0 1,1 0-1,0 0 0,0 0 0,0 0 0,0 0 0,0 0 0,0-1 0,0 1 1,0 0-1,1-1 0,-1 1 0,1-1 0,-1 1 0,1-1 0,-1 0 0,1 1 1,0-1-1,0 0 0,0 0 0,0 0 0,0-1 0,0 1 0,0 0 0,0-1 1,0 1-1,0-1 0,0 0 0,0 0 0,0 0 0,0 0 0,0 0 1,3 0-1,0-1 19,1 0 0,-1 0 1,0 0-1,0-1 1,0 0-1,8-4 0,0 0-10,31-14 11,81-52 1,31-40-48,-106 73-8,-2-2 1,53-57-1,-98 94-50,1-1 0,-1 0 0,5-9 0,-8 14 56,1-1 0,-1 1 0,0-1 0,0 1 0,0 0 0,1-1 0,-1 1 0,0-1 0,0 1 0,0-1 0,0 1 0,0-1 0,0 1 0,0-1 0,0 1 0,0 0 0,0-1 0,0 1 0,0-1 0,0 1 0,-1-1 0,1 1 0,0-1 0,-1 1-4,0-1 0,1 1 0,-1 0 1,0 0-1,0 0 0,1 0 1,-1 0-1,0 0 0,0 0 1,1 0-1,-1 0 0,0 0 1,0 0-1,1 0 0,-1 1 0,0-1 1,1 0-1,-1 1 0,0-1 1,-1 1-1,-16 8-37,0 1 1,0 0-1,0 2 1,2 0-1,-1 0 0,2 2 1,-1 0-1,2 1 1,0 0-1,1 1 0,1 1 1,-12 20-1,18-28 63,0 2 0,1-1 0,1 1-1,0 0 1,-6 21 0,9-29-3,1 0 0,-1 1 0,1-1 0,0 0 0,0 0 0,0 0-1,0 0 1,0 0 0,1 0 0,-1 0 0,1 0 0,0 0 0,0 0 0,0 0 0,0 0 0,0 0 0,1-1 0,-1 1 0,1-1 0,0 1-1,0-1 1,0 1 0,0-1 0,0 0 0,1 0 0,4 4 0,-2-3 20,-1-1 1,1 1-1,0-1 0,0 0 1,0 0-1,0-1 0,1 0 1,-1 0-1,0 0 0,1 0 1,-1-1-1,1 0 1,-1 0-1,0 0 0,9-2 1,-6 0 7,0 0 1,-1 0 0,1-1-1,-1-1 1,0 1 0,0-1-1,0 0 1,0 0 0,-1-1 0,9-8-1,-1 0-35,-1-1-1,-1 0 1,0-1 0,-1 0-1,16-29 1,-7 3-147,20-54 0,-38 89 122,-2 5-1,1 0-1,0 0 0,-1-1 0,0 1 1,1 0-1,-1-1 0,0 1 0,1-1 1,-1 1-1,0 0 0,0-1 0,0 1 1,0-1-1,0 1 0,-1-3 0,1 4 18,0 0 1,0 0-1,0 0 0,0 0 0,0 0 0,0-1 0,0 1 0,0 0 0,0 0 1,0 0-1,0 0 0,0 0 0,0 0 0,0 0 0,0 0 0,-1 0 0,1 0 1,0 0-1,0 0 0,0 0 0,0 0 0,0-1 0,0 1 0,0 0 0,0 0 1,0 0-1,0 0 0,0 0 0,0 0 0,0 0 0,0 0 0,-1 0 0,1 0 0,0 0 1,0 0-1,0 0 0,0 0 0,0 0 0,0 0 0,0 0 0,0 0 0,0 0 1,0 0-1,0 0 0,0 0 0,-1 0 0,1 0 0,0 0 0,0 0 0,0 0 1,0 0-1,0 1 0,0-1 0,0 0 0,0 0 0,0 0 0,0 0 0,0 0 1,0 0-1,0 0 0,0 0 0,0 0 0,0 0 0,0 0 0,-5 9-117,-5 15 4,-52 135-97,29-69 156,-88 288-76,107-320 134,-46 185 0,57-231-3,-24 69 220,26-79-210,0 1 1,0-1 0,-1 0-1,1 0 1,0 0 0,-1 0 0,1 0-1,-1 0 1,0 0 0,1-1-1,-1 1 1,0 0 0,0-1-1,0 0 1,0 1 0,-1-1 0,1 0-1,0 0 1,0 0 0,-1 0-1,1-1 1,0 1 0,-1-1 0,1 1-1,-1-1 1,-2 0 0,1 0-90,0-1 1,0 0-1,0 0 0,0-1 1,0 1-1,0-1 1,0 0-1,1 0 1,-1 0-1,-5-4 1,3 1-35,0-1 0,0 0 0,0 0 0,-9-13 0,5 4-11,0-1 0,2 0 0,0 0 0,-9-26 0,13 30 169,-4-11-131,-9-42-1,16 58 55,0 0-1,0 0 1,1 0 0,0 0 0,0-1-1,0 1 1,1 0 0,0 0 0,1 0-1,0 0 1,2-7 0,-1 10 14,-1-1 1,1 1-1,0 0 1,0 0-1,0 0 1,0 0-1,1 1 1,0 0-1,0-1 1,0 1-1,0 0 1,5-2-1,5-3-14,0 1-1,22-8 0,19-2 50,58-12 1,30-8 138,-112 26-60,-2-2 0,0-1 1,44-28-1,-46 25-46,-1-1 0,-1-1 0,-1-1 0,40-42 0,100-139-4,-158 194-44,64-80-53,20-24-110,-58 64 126,-1-2 1,34-73 0,1-56 714,-43 89-597,-28 111-387,1-5 317,-11 33-1,1-15 32,-27 59 147,-72 123 194,82-152-240,-29 93 1,51-133 7,6-20-87,1-1-1,0 1 1,0 0-1,1 0 0,0 0 1,0 0-1,0 0 1,0 0-1,1 0 1,0 10-1,0-15-50,0 1 0,0-1-1,0 0 1,0 0 0,0 1-1,0-1 1,0 0 0,0 0-1,1 1 1,-1-1 0,0 0-1,0 0 1,0 0 0,0 1-1,1-1 1,-1 0 0,0 0-1,0 0 1,1 1-1,-1-1 1,0 0 0,0 0-1,0 0 1,1 0 0,-1 0-1,0 0 1,1 0 0,-1 0-1,0 0 1,0 1 0,1-1-1,-1 0 1,1 0 0,12-5 216,10-11-37,-1-3-95,36-42 0,-40 39-169,2 2 0,26-22 1,-44 40 32,1 0 0,-1 0 0,1 0 0,0 1 1,-1-1-1,1 1 0,4-1 0,-6 1 26,0 1-1,0 0 1,0 0-1,-1 0 1,1 0-1,0 0 1,0 0-1,0 0 1,0 0-1,-1 0 1,1 1-1,0-1 1,0 0-1,0 1 1,-1-1-1,1 0 1,0 1-1,-1-1 1,1 1-1,0-1 1,-1 1-1,1-1 1,0 1-1,-1-1 1,1 1-1,-1 0 1,1-1-1,-1 1 1,1 0-1,0 1 1,4 9 6,0 0 0,7 24 0,1 3 144,-8-26-60,1 1 0,0-1 0,1 0 0,11 14 0,-15-21-52,1-1 0,-1 0 1,1 0-1,0 0 0,0-1 0,1 0 1,-1 1-1,1-1 0,0-1 1,-1 1-1,1-1 0,1 1 0,9 1 1,-5-2-276,0 0-1,0-1 1,0-1 0,0 0 0,0 0 0,20-3 0,-14-1-1611,0 0 0,-1 0 0,26-12 1,-8 3-715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3:5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67 5888,'-14'-17'2688,"22"25"-2336,3-2 1760,6-3-1216,27-3 992,3 4-1120,56-11-96,8 1-448,20-6 160,-4 0-256,20-9-3136,-9 9 1632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01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1341 4320,'3'0'550,"-1"0"0,0 0 0,1 0 0,-1-1 1,0 1-1,0-1 0,1 1 0,-1-1 0,4-1 0,33-14 1021,5-7-904,-2-1 1,0-3 0,-2-1 0,50-46-1,114-134 229,-42 38-517,-75 81-358,-6 6-181,-81 83 145,-13 15-185,0 0-1,1 1 0,1 0 0,-10 19 1,7-2 261,1 0 0,1 1 0,-10 53 1,10-22 343,-2 68 1,13-128-317,1 0 0,-1 1 1,2-1-1,-1 0 1,0 0-1,1 0 1,0 0-1,3 8 1,-4-13-70,0 1 1,0-1-1,1 1 1,-1-1-1,0 1 1,0-1-1,1 1 1,-1-1-1,1 0 1,-1 1-1,0-1 1,1 1-1,-1-1 1,1 0-1,-1 0 1,1 1-1,-1-1 1,1 0-1,-1 0 1,1 1-1,0-1 1,-1 0-1,1 0 0,-1 0 1,1 0-1,-1 0 1,1 0-1,-1 0 1,1 0-1,0 0 1,-1 0-1,1 0 1,-1 0-1,1-1 1,-1 1-1,1 0 1,-1 0-1,1-1 1,-1 1-1,1 0 1,-1 0-1,1-1 1,-1 1-1,1-1 1,0 0-1,5-4 185,1 0-1,9-11 0,-14 14-186,142-159 499,-55 73-452,25-28-98,-74 67 39,-2-2-1,-3-1 0,32-63 1,94-244-129,-155 342-118,0 0-1,-2-1 1,5-25 0,-9 30 104,0 12 132,0 1 0,0 0 0,-1 0 0,1-1-1,0 1 1,0 0 0,0 0 0,0-1 0,0 1 0,0 0-1,-1 0 1,1-1 0,0 1 0,0 0 0,0 0-1,0 0 1,-1-1 0,1 1 0,0 0 0,0 0-1,-1 0 1,1 0 0,0-1 0,-1 1 0,0 0-5,0 1 0,0-1 1,-1 0-1,1 0 0,0 1 0,0-1 1,0 1-1,-1-1 0,1 1 1,0-1-1,0 1 0,0 0 1,0 0-1,0-1 0,-1 3 0,-4 2 12,0 1-1,1 0 0,0 0 0,0 1 0,0-1 0,1 1 1,-5 11-1,-21 55 143,26-60-122,-140 337 602,-55 125-67,149-346-394,3 6 361,36-99-114,8-21-37,3-15-361,0 1 1,0-1-1,0 0 1,0 0-1,0 0 1,0 0-1,0 0 1,0 1-1,0-1 1,0 0-1,0 0 1,0 0-1,0 0 1,0 0-1,0 0 1,0 0-1,1 1 1,-1-1-1,0 0 1,0 0-1,0 0 1,0 0-1,0 0 1,0 0-1,0 0 1,1 0-1,-1 0 1,0 0-1,0 0 1,0 0-1,0 0 1,0 1-1,1-1 1,-1 0-1,0 0 1,0 0-1,0 0 1,0 0-1,0-1 1,1 1-1,-1 0 1,0 0-1,0 0 1,0 0-1,20-13 677,-17 10-745,31-27 143,54-59-1,21-45-273,-68 83 3,-34 42 127,-4 4 15,1 1 0,-1-1 0,1 1 1,0 0-1,0 0 0,0 0 0,0 1 0,1-1 0,0 1 0,-1 0 0,7-2 0,-10 5 31,-1 0-1,1-1 1,-1 1 0,1 0-1,0 0 1,-1 0-1,1 0 1,0 0-1,-1 0 1,1 0-1,-1 0 1,1 1-1,0-1 1,-1 0-1,1 0 1,-1 0 0,1 1-1,0-1 1,-1 0-1,1 1 1,-1-1-1,1 0 1,-1 1-1,1-1 1,-1 1-1,0-1 1,1 1-1,-1-1 1,1 1 0,-1 0-1,10 20-176,-8-16 177,15 55 63,-11-36 42,12 30 1,-15-48-39,-1-1 0,1 1 0,0 0-1,1-1 1,-1 1 0,1-1 0,0 0 0,1 0 0,8 7 0,-11-10-25,0-1 0,0 1 0,1-1 1,-1 0-1,0 0 0,1 1 0,-1-2 1,0 1-1,1 0 0,-1-1 0,1 1 1,-1-1-1,1 1 0,-1-1 0,1 0 1,3-1-1,-2 1 7,0-1 1,0 0-1,0 0 1,-1-1 0,1 1-1,0-1 1,-1 0-1,1 0 1,4-3-1,4-5 40,-1 0-1,0-1 0,0 0 1,10-15-1,-20 24-74,14-17 13,-2-2 0,0 0 0,-1 0 0,13-33 0,-21 45-70,0 0 1,-1-1-1,0 0 0,-1 0 0,0 0 0,0 0 0,-1 0 0,0 0 1,-1-13-1,0 21 26,0 0 1,0 0 0,-1 0 0,1 0 0,0 0-1,-1 0 1,1 0 0,-1 0 0,1 1 0,-1-1-1,0 0 1,0 0 0,0 1 0,0-1 0,0 0 0,0 1-1,0-1 1,-1 1 0,-1-2 0,2 3 14,0-1 1,0 0 0,0 1-1,0-1 1,0 1 0,0-1-1,0 1 1,-1-1 0,1 1 0,0 0-1,0 0 1,0-1 0,-1 1-1,1 0 1,0 0 0,0 0-1,-1 0 1,1 1 0,0-1-1,0 0 1,-1 0 0,1 1-1,0-1 1,0 1 0,0-1 0,0 1-1,0 0 1,0-1 0,0 1-1,-2 1 1,-1 1-14,0 1-1,1-1 1,-1 1 0,1-1 0,0 1 0,-3 5-1,3-3 28,0 0 0,0-1-1,1 1 1,-1 0-1,2 0 1,-1 1 0,1-1-1,0 0 1,0 1-1,0-1 1,1 0 0,0 1-1,0-1 1,1 1 0,0-1-1,0 0 1,0 0-1,5 13 1,-2-10 34,0-1 1,0 1-1,1 0 1,0-1-1,0 0 1,1 0-1,0-1 1,1 0-1,-1 0 1,1 0-1,15 10 1,-9-9-89,0 0 0,1 0 0,0-2-1,0 0 1,0 0 0,1-2 0,0 1 0,0-2 0,22 3 0,-24-5-535,-1 0 1,0-1-1,1-1 0,-1 0 1,0 0-1,0-1 0,0-1 1,0 0-1,0 0 0,0-1 1,-1-1-1,14-7 0,8-6-1358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01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 8064,'-19'0'3648,"57"6"-3168,-4-3 864,-1 1-832,28-4 0,0 0-320,39-7-128,3 1-32,16-6-3360,-11 7 1824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0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14 626 4160,'-11'8'1333,"9"-7"-320,10-2 1238,46-29-701,-2-1 1,-1-3-1,62-54 0,127-139-391,-187 175-1054,-24 25 169,-1-1 0,42-55 1,-57 68-197,2-4-50,-17 28-49,-1 0 0,1 1-1,0 11 1,-3 10-27,-13 141-16,6-87 141,-33 119 1,40-190 52,-1 0 1,0 0 0,-13 21-1,19-34-106,-1 0-1,1 0 1,-1-1-1,1 1 0,0 0 1,-1 0-1,0-1 1,1 1-1,-1-1 0,1 1 1,-1 0-1,0-1 1,1 1-1,-1-1 0,0 0 1,1 1-1,-1-1 1,0 0-1,0 1 0,0-1 1,1 0-1,-1 0 1,-1 1-1,0-2 1,1 1 0,0 0 0,0-1 0,0 1-1,0-1 1,0 1 0,0-1 0,0 1 0,0-1 0,0 0 0,0 0 0,0 1 0,0-1 0,0 0 0,-1-2-1,-6-9 29,0 0 0,1-1 0,0 0 0,1 0 0,1 0 0,-6-21 0,-6-12-64,14 38 0,1 1-93,-1 1 0,1 0 0,-1 0 0,-1 0 0,1 0-1,-1 0 1,-8-10 0,12 16 99,-1 0-1,1 0 1,0 0-1,0-1 1,0 1-1,0 0 1,0 0-1,-1 0 1,1-1-1,0 1 1,0 0-1,0 0 1,-1 0-1,1 0 1,0 0-1,0 0 1,0-1-1,-1 1 1,1 0-1,0 0 1,0 0-1,-1 0 1,1 0-1,0 0 1,0 0-1,-1 0 1,1 0-1,0 0 1,0 0-1,0 0 1,-1 0-1,1 0 1,0 0-1,0 0 1,-1 1-1,1-1 1,0 0-1,0 0 1,0 0-1,-1 0 1,1 0-1,0 0 1,0 1-1,0-1 1,-1 0-1,1 0 1,0 0-1,0 1 1,0-1-1,0 0 1,0 0-1,0 0 1,-1 1-1,1-1 0,0 1 4,0 0 0,0 0 0,0 0 0,0 0 0,0 0 0,0 1 0,0-1 0,0 0 0,0 0 0,1 0 0,-1 0 0,0 0 0,1 2 0,3 2-3,-1 0-1,1 0 0,0 0 1,0 0-1,1 0 0,-1-1 1,1 0-1,0 0 1,7 4-1,0 0-56,0 0-1,27 10 1,-25-13 121,0-1 0,0-1 0,1 0 1,-1-1-1,1 0 0,-1-1 0,1-1 0,20-2 0,7-3 139,67-17 0,-52 7-112,-1-3-1,70-32 0,100-70 106,-204 106-229,0-1 0,-1-1 0,0-1 0,-1-1 0,26-31-1,-42 45 14,-3 3 18,-1 0-1,1 0 1,0 1-1,0-1 1,0 0-1,-1 0 1,1-1-1,0 1 1,-1 0-1,1 0 1,-1 0-1,0 0 1,1 0-1,-1-1 1,0 1-1,1-2 1,-1 2 2,0 1 1,0 0-1,0 0 1,0 0-1,0-1 1,-1 1-1,1 0 0,0 0 1,0-1-1,0 1 1,0 0-1,0 0 1,0 0-1,0-1 1,-1 1-1,1 0 1,0 0-1,0 0 1,0-1-1,0 1 0,-1 0 1,1 0-1,0 0 1,0 0-1,0 0 1,-1 0-1,1 0 1,0-1-1,0 1 1,-1 0-1,1 0 1,0 0-1,0 0 1,-1 0-1,1 0 0,0 0 1,-1 0-1,-13 3-144,-12 7 4,9 0 122,1 0-1,0 1 1,-20 18 0,-39 43-53,60-57 54,14-15 23,-59 65-1,52-56 30,0 2 0,1-1 0,0 1 0,-10 20 0,16-29-6,0 0 0,0 0 1,1 0-1,-1 0 0,0 0 0,1 1 1,-1-1-1,1 0 0,0 0 1,0 0-1,0 0 0,0 1 0,0-1 1,0 0-1,1 0 0,-1 0 0,1 0 1,-1 0-1,1 0 0,0 0 1,0 0-1,0 0 0,0 0 0,0 0 1,0 0-1,1 0 0,-1-1 0,0 1 1,1 0-1,0-1 0,-1 0 1,1 1-1,0-1 0,-1 0 0,1 0 1,0 0-1,0 0 0,0 0 0,0 0 1,0 0-1,0-1 0,1 1 1,1-1-1,3 2 20,0-2 0,0 1 0,0-1 0,0 0 0,0 0 0,0-1 0,0 0 0,0 0 1,0-1-1,0 0 0,0 0 0,-1 0 0,1-1 0,-1 0 0,0 0 0,0-1 0,0 0 0,9-7 0,-2 0 6,1-1-1,-1-1 1,-1 0-1,-1-1 0,0 0 1,10-17-1,-6 8-19,39-68 25,-45 74-117,-1 0-1,0-1 1,6-25-1,-13 42 34,-1-1-1,0 0 0,0 0 0,1 1 1,-1-1-1,0 0 0,0 0 0,-1 1 1,0-4-1,-4 0-208,5 5 232,-1 0 0,1 0 0,-1 0 0,1 0 0,-1 0 0,1 0 0,-1 0 0,1 1 0,-1-1 0,1 0 0,-1 0 0,1 1 0,-1-1 0,1 0 0,0 1 0,-1-1 0,0 1 0,-2 2-1,0 1 0,0 0 0,0-1 0,1 1 0,-1 0 0,1 1 0,0-1 0,0 0 0,0 1-1,-1 5 1,-2 8 21,-2 24-1,5-27-6,0-2 82,0 1 0,2-1 0,0 26 0,1-33-13,0 0 0,0-1 0,0 1 0,1 0 0,-1 0 1,2 0-1,-1-1 0,0 1 0,1-1 0,0 0 0,5 6 0,-6-9-47,0 0 1,0 0-1,0 0 0,0 0 1,0 0-1,1 0 0,-1-1 0,1 1 1,0-1-1,-1 0 0,1 0 1,0 0-1,-1 0 0,1 0 0,0 0 1,0-1-1,0 1 0,0-1 1,4 0-1,2-1 33,-1 1 0,1-2 1,-1 1-1,1-1 0,11-4 0,11-6 50,1-2 0,56-32 0,54-48 11,-81 52-102,80-52-468,-140 94 435,0-1 1,0 0-1,-1 1 0,1-1 0,0 1 1,0-1-1,0 1 0,0-1 1,0 1-1,0 0 0,0-1 1,0 1-1,0 0 0,0 0 0,0 0 1,0 0-1,0 0 0,0 0 1,0 0-1,0 0 0,0 0 1,0 0-1,2 1 0,-3 0 11,1-1 0,0 1 0,-1 0 0,1 0 0,-1 0-1,1-1 1,-1 1 0,1 0 0,-1 0 0,1 0 0,-1 0 0,0 0 0,0 0 0,1 0 0,-1 0-1,0 0 1,0 0 0,0 0 0,0 1 0,-1 9 37,0-1 0,0 1 1,-5 14-1,4-18-48,-13 62 52,-27 116 413,42-185-424,-1 1 1,1 0-1,0 0 0,0 0 0,0 0 1,-1 0-1,1 0 0,0 0 0,0 0 1,0 0-1,0 0 0,0 0 0,1 1 1,-1-2-21,1 0 0,-1 1 1,0-1-1,0 0 0,0 0 1,1 0-1,-1 0 0,0 0 1,0 0-1,1 0 0,-1 0 1,0 0-1,0 0 0,1 0 1,-1 0-1,0 0 0,0 0 1,1 0-1,-1 0 0,0-1 1,0 1-1,0 0 0,1 0 1,-1 0-1,0 0 0,0 0 1,0 0-1,1-1 0,-1 1 1,0 0-1,0 0 0,0-1 0,24-24 235,-16 16-244,44-53 39,-37 44-72,0-1 1,1 2-1,22-19 1,-19 20-6,-13 10-9,0 1 0,0 0 1,0 0-1,1 1 0,14-7 1,-21 10 41,1 1-1,-1 0 1,1-1 0,-1 1 0,1 0 0,-1 0 0,1 0-1,-1 0 1,1-1 0,0 1 0,-1 0 0,1 0 0,-1 0 0,1 0-1,0 0 1,-1 1 0,1-1 0,-1 0 0,1 0 0,-1 0-1,1 0 1,0 1 0,-1-1 0,1 0 0,-1 0 0,1 1 0,0 0-1,-1 0 1,1-1 0,-1 1 0,0 0 0,1 0 0,-1 0 0,0-1 0,0 1 0,0 0 0,1 0 0,-1 0 0,0 0 0,0 0 0,0-1 0,0 3 0,-1 2 8,0 1 1,0-1-1,-1 1 1,-2 5-1,-43 105-39,47-116 46,0 0 0,0 0-1,0 0 1,0 0 0,-1 1 0,1-1 0,0 0 0,0 0 0,0 0 0,0 0 0,0 0 0,0 1 0,0-1 0,0 0 0,0 0 0,0 0 0,0 0-1,0 1 1,0-1 0,0 0 0,0 0 0,0 0 0,0 0 0,0 1 0,0-1 0,0 0 0,0 0 0,0 0 0,0 0 0,0 1 0,0-1 0,0 0-1,0 0 1,1 0 0,-1 0 0,0 0 0,0 1 0,0-1 0,0 0 0,0 0 0,0 0 0,1 0 0,-1 0 0,0 0 0,0 0 0,0 0 0,0 0-1,0 0 1,1 1 0,-1-1 0,12-6 156,22-19-197,-24 17 62,30-23-66,1 2 0,1 2 0,66-32 0,-105 58 14,0 0 0,0-1 0,0 1 0,0 1 0,1-1 0,-1 0-1,0 1 1,0-1 0,1 1 0,5 0 0,-8 1 11,0-1 0,1 0 0,-1 1 0,0-1 0,0 1 0,1 0 0,-1-1 0,0 1 1,0 0-1,0 0 0,0 0 0,0 0 0,0 0 0,0 0 0,0 0 0,0 0 0,0 0 0,0 0 0,-1 0 0,1 1 0,-1-1 1,1 0-1,-1 0 0,1 1 0,-1-1 0,1 0 0,-1 3 0,8 51-66,-7-38 124,2 0 0,0-1 1,5 19-1,-5-27-25,-1-1-1,1 0 1,0 1-1,1-1 1,0-1 0,0 1-1,6 8 1,-8-14-8,0 1 0,0 0 1,0-1-1,0 1 0,0-1 1,0 1-1,1-1 0,-1 0 1,0 0-1,1 0 0,-1 0 1,1-1-1,-1 1 1,1 0-1,-1-1 0,1 0 1,-1 0-1,1 0 0,-1 0 1,1 0-1,-1 0 0,1-1 1,-1 1-1,1-1 0,-1 1 1,4-3-1,3 0 22,0-1 0,0-1 0,-1 0 1,1 0-1,-1-1 0,0 0 0,-1 0 0,0 0 0,0-1 1,0 0-1,-1-1 0,10-14 0,-1-3-45,0 0 0,20-52 0,-30 67-32,1-6 81,8-25 1,-13 37-73,0 0-1,0 1 1,0-1 0,-1 0 0,0 0-1,0 1 1,0-1 0,0 0 0,0 0 0,-1 0-1,0 1 1,-1-7 0,1 10 16,1-1 0,0 1 0,0-1 1,-1 0-1,1 1 0,0-1 0,-1 1 0,1-1 1,-1 1-1,1-1 0,0 1 0,-1-1 0,1 1 0,-1-1 1,1 1-1,-1 0 0,0-1 0,1 1 0,-1 0 0,1 0 1,-1-1-1,0 1 0,1 0 0,-1 0 0,0 0 0,-1 0 0,1 0-1,0 0 0,-1 0 0,1 0 1,0 1-1,0-1 0,-1 1 0,1-1 1,0 1-1,0-1 0,-2 2 0,-2 2-8,1-1-1,-1 1 0,1 0 0,-5 5 1,3-1 73,1 0 0,0 0 0,0 0 1,0 0-1,1 1 0,1-1 0,-1 1 0,-2 13 1,0 7 283,-3 39 0,8-58-248,0 1 0,1-1 0,0 1 0,1-1 0,0 1 0,0-1 0,1 0 0,4 12 0,-5-19-55,1 1-1,-1 0 0,1 0 1,0-1-1,1 1 0,-1-1 0,0 1 1,1-1-1,0 0 0,0 0 0,0 0 1,0 0-1,0-1 0,1 1 0,-1-1 1,1 0-1,0 0 0,-1 0 1,1-1-1,0 1 0,0-1 0,0 0 1,7 1-1,6-1-625,1 0 1,-1-2-1,0 0 1,1-1-1,25-7 1,-34 7-86,7-1-1139,0-1 0,0-1 0,-1 0 1,26-13-1,7-7-2264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22.7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0 180 1568,'9'-2'11812,"10"3"-12007,-5 0 183,-8-1 180,1-1 1,0 1 0,0-1-1,0 0 1,-1-1-1,1 0 1,-1 0-1,1 0 1,10-6-1,-14 7-141,0 0-1,1-1 1,-1 1 0,0 1-1,1-1 1,-1 0 0,1 1-1,-1 0 1,1 0 0,-1 0-1,1 0 1,4 1 0,14 1 533,-12-7-219,14 5-458,-23 0 240,13 5-209,-9-4 100,-1 1 0,1-2 0,-1 1 1,1 0-1,-1-1 0,1 0 0,-1 0 0,1 0 0,4-1 0,8 0 203,77-9 65,-77 10-250,22-5 0,-35 5-11,-1-1-50,1 1 0,0-1 0,0 1 1,0 0-1,0 0 0,3 1 0,0 0 22,-1-1 1,0 0 0,1 0-1,-1 0 1,0-1 0,6-1-1,-5 1 24,-1 0-1,0 0 0,0 1 1,0 0-1,7 0 0,-5 2-27,0-2 1,-1 1-1,1-1 0,0 0 1,-1-1-1,1 0 1,-1 0-1,9-2 0,-13 2 4,0 1 0,0-1 0,0 1 0,0 0-1,0 0 1,0 0 0,4 1 0,10 1 75,42-2-143,-45 3 244,-12-2-166,-1 0 0,1 0 0,0-1 1,-1 1-1,1-1 0,0 0 0,0 1 0,2-1 1,175 0 49,-161-1-133,-1-1-1,19-4 1,-18 3 116,0 0 0,19 0-1,-28 3-31,0-1 0,0-1-1,13-3 1,11-2 35,0 4-225,-14 1 146,23-5-1,-24 4 92,-1 0 0,1 2-1,28 0 1,2-4 77,-47 5-133,-1 0 1,0 0-1,1 0 0,-1 0 1,1 0-1,-1 0 1,0 0-1,1 0 0,-1 0 1,1 0-1,-1 0 1,0 0-1,1 0 0,-1-1 1,0 1-1,1 0 0,-1 0 1,0-1-1,1 1 1,-1 0-1,1-1 0,-1 1 6,0 0 0,0 0-1,0 0 1,0 0 0,0 0-1,0-1 1,1 1 0,-1 0-1,0 0 1,0 0 0,0 0-1,0 0 1,0 0 0,1 0-1,-1 0 1,0 0 0,0 0-1,0 0 1,0 0 0,1 0-1,-1 0 1,0 0 0,0 0-1,0 0 1,0 0 0,0 0-1,1 0 1,-1 0 0,0 0-1,0 0 1,0 0 0,0 0-1,1 0 1,-1 1 0,0-1-1,0 0 1,0 0 0,0 0-1,0 0 1,4 1-9,-1 0 0,0-1 0,1 1-1,-1-1 1,0 0 0,1 0 0,-1 0 0,6-1 0,5 0 60,-6 1-50,0 0 1,0-1 0,16-3-1,-8 2-138,4 0 155,-4-2 12,6-2-24,-20 5-20,1 0 0,-1 1 0,1-1 1,-1 0-1,1 1 0,-1 0 1,5-1-1,9 0 93,86-19 11,-43 11 127,9 2-340,-11 3 84,-29 2 58,37 3 0,-18 0 31,106-1-222,-140-3 129,-12 3 48,0 0 1,-1-1-1,1 1 1,0 0-1,-1 0 1,1 0-1,0-1 1,0 1 0,-1 0-1,1 0 1,0 0-1,0 0 1,-1 0-1,1 0 1,0 1-1,0-1 1,0 0-1,0 0-2,0 1 0,0-1-1,0 0 1,-1 0 0,1 0-1,0 0 1,0 0 0,0 0 0,0 0-1,0-1 1,0 1 0,-1 0-1,1 0 1,0-1 0,0 1 0,0 0-1,1-2 1,9-1-28,3 3 7,-1 0-36,0 0 0,-1-1 0,22-4 0,-22 4 135,0 0 1,1 0 0,-1 1 0,15 1-1,9 1-421,103-2 344,-62 8-10,0 0 90,-55-7 51,31 6 0,-41-5-141,0-1 0,0 0-1,0-1 1,0 0 0,22-4-1,11 0 6,0 0-80,0 0 150,-36 3-92,-1 0 0,1 1 1,-1 0-1,11 2 0,8-1 67,27-2-59,-4 1 74,90 8 0,-71-3-70,-13-1 19,72-4 1,-53-1 77,289 1 84,-288 5-128,-3-2-81,-38-2 119,-17 0-137,0-1 0,-1-1 0,29-4-1,-42 4 68,0 1 0,0 0 0,0 0 0,0 0 0,5 1 0,15-1 275,15-4-326,-1 2 0,46 3 0,-24 0 160,-58-1-125,12 0-27,-1 0 0,1 1 0,0 0 0,21 5 0,39 9-13,-20-6 47,-41-7 38,0 0-1,0-1 0,15-1 0,-13-1-68,5 2 55,-10-1-19,0 0-1,0 0 1,0-1 0,16-3-1,-18 3 8,0 1 0,-1-1 0,1 1 0,13 2 0,8-1 44,15-4-218,-28 2 136,25 0 0,22 2 202,15 2-191,-44 1 74,-4-2-171,32 8-1,-44-5 80,16 3 60,-1-1 0,1-2 1,50 2-1,-56-8-52,0 2 0,0 1 1,45 9-1,0 1 72,-21-4-103,161 40 107,-103-21-73,133 14 0,-166-29 28,8-1-144,51 9 149,-59-11-112,-51-7 132,-1 1 0,27 7 0,-30-6-66,35 4-1,-15-4-48,129 26 78,-1 0-83,-79-13 242,-29-3-128,-44-11-54,27 0 0,-38-3 37,1 0 0,-1 0 0,1 1 0,-1 0 0,1 1 0,-1 0 0,9 3 0,-14-4-6,0-1-1,0 1 1,1-1-1,-1 1 0,0-1 1,1 0-1,-1 0 0,4 0 1,14 2-88,66 21 377,-69-19-178,1-1 0,0-1-1,19 1 1,-37-3-185,1 0-1,0 0 1,-1 0-1,1 0 1,-1 1-1,1-1 1,0 0-1,-1 0 1,1 0-1,-1 1 1,1-1-1,-1 0 1,1 0-1,-1 1 1,1-1-1,-1 1 1,1-1-1,0 1 1,2 17-6617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0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108 705 2144,'-1'2'175,"1"-1"0,-1 1 0,1 0 0,-1 0 0,0-1 0,0 1 0,0-1 0,0 1 0,0-1 0,-1 3 0,-7 9 1644,12 1 2999,-3-14-4757,2-2 228,0 1 1,0-1-1,0 1 1,-1-1-1,1 0 0,-1 0 1,3-3-1,6-12 183,0-1 0,-1-1 0,6-19 0,16-59-27,-20 60-239,19-56 149,41-90-1,-55 153-450,-16 30 89,0 0-1,0 0 1,1-1-1,-1 1 1,0 0-1,0 0 1,0-1-1,0 1 1,1 0-1,-1-1 1,0 1-1,0 0 1,0-1-1,0 1 1,0 0-1,0-1 1,0 1-1,0 0 1,0-1-1,0 1 0,0 0 1,0-1-1,0 1 1,0 0-1,0-1 1,0 1-1,-1 0 1,1-1-1,0 1 3,-1 0 0,1 1 0,-1-1 0,1 0 0,0 1-1,-1-1 1,1 0 0,0 1 0,-1-1 0,1 0-1,0 1 1,0-1 0,-1 1 0,1-1 0,0 0 0,0 1-1,0-1 1,0 1 0,-1-1 0,1 1 0,0-1 0,0 0-1,0 1 1,0-1 0,0 1 0,0-1 0,0 2 0,-45 243-123,37-196 131,-35 175 287,-4-24 416,-74 196 1,94-335 205,24-56-784,-1 4 121,3-9-240,1 0 0,0 0 1,0 0-1,0 1 0,0-1 0,0 0 1,-1 0-1,1 0 0,0 0 1,0 0-1,0 0 0,0 0 0,-1 0 1,1 0-1,0 0 0,0 0 1,0 0-1,-1 0 0,1 0 0,0 0 1,0 0-1,0 0 0,0 0 1,-1 0-1,1 0 0,0 0 0,0 0 1,0 0-1,0 0 0,-1 0 1,1-1-1,0 1 0,0 0 0,0 0 1,0 0-1,0 0 0,-1 0 1,1 0-1,0-1 0,0 1 0,-1-9 178,4-5-172,1 0 0,0 0 0,10-25 0,28-45 26,-21 44-89,1 2 0,48-60 0,-36 61 57,1 3-1,49-38 1,-77 67-8,22-19-93,2 2-1,0 2 1,1 0-1,1 2 1,69-27-1,-101 45 81,0-1 0,0 1 0,1 0 0,-1-1 0,0 1 0,0 0 0,0 0-1,0-1 1,1 1 0,-1 0 0,0 0 0,0 0 0,0 1 0,1-1 0,-1 0-1,0 0 1,0 1 0,0-1 0,0 0 0,2 2 0,-2-1 5,-1-1 1,1 1 0,-1 0-1,1 0 1,-1 0-1,1-1 1,-1 1 0,0 0-1,1 0 1,-1 0-1,0 0 1,0 0-1,0 0 1,0 0 0,0-1-1,0 1 1,0 0-1,0 0 1,0 0 0,0 1-1,-2 7-2,-1 0 0,0-1-1,0 0 1,-5 10 0,7-15 12,-6 12 15,2 0 0,0 0 0,0 0 0,1 1-1,-2 21 1,6-34 1,0 0-1,0 0 0,0-1 1,0 1-1,0 0 1,1 0-1,-1 0 1,1-1-1,0 1 0,0 0 1,0-1-1,0 1 1,0 0-1,0-1 1,1 0-1,2 4 1,-3-4 1,1-1 0,-1 0 0,0 0 0,1 1-1,-1-1 1,1 0 0,-1 0 0,1-1 0,-1 1 0,1 0 0,0 0 0,-1-1 0,1 1 0,0-1 0,0 1 0,0-1 0,-1 0 0,1 0 0,0 0 0,0 0 0,0 0 0,-1 0 0,1 0 0,0-1 0,0 1 0,2-1 0,1-2 14,1 1 0,-1-1 0,0 0 0,0-1-1,0 1 1,0-1 0,-1 0 0,9-9-1,-8 8 7,0-1-1,0 0 0,-1 0 0,0-1 0,0 1 1,0-1-1,-1 0 0,0 0 0,4-12 0,-6 13-41,1 1 1,-1-1-1,-1 1 0,1-1 0,-1 1 0,0-1 0,0 0 0,-1 1 0,1-1 0,-1 1 0,0-1 0,-1 1 0,0-1 0,-2-5 0,3 8-22,-1 1-1,1-1 0,-1 0 1,0 1-1,0-1 1,0 1-1,0 0 1,0 0-1,0 0 1,-1 0-1,1 0 1,-1 0-1,1 0 1,-1 1-1,0-1 1,0 1-1,0 0 0,0 0 1,0 0-1,0 0 1,0 1-1,0-1 1,0 1-1,0 0 1,0-1-1,0 1 1,0 1-1,0-1 1,0 0-1,0 1 1,0 0-1,0-1 0,0 1 1,0 0-1,0 1 1,0-1-1,0 1 1,1-1-1,-1 1 1,1 0-1,-1-1 1,1 2-1,0-1 1,-3 2-1,5-3 22,-1-1-1,1 1 1,-1 0-1,1-1 0,0 1 1,-1 0-1,1-1 1,0 1-1,0 0 1,-1-1-1,1 1 1,0 0-1,0-1 1,0 1-1,0 0 1,0 0-1,0-1 1,0 1-1,0 0 1,0 0-1,0-1 1,0 1-1,1 0 1,-1-1-1,0 1 0,0 0 1,1-1-1,-1 1 1,1 0-1,-1-1 1,0 1-1,1-1 1,-1 1-1,1-1 1,-1 1-1,1-1 1,-1 1-1,1-1 1,0 1-1,-1-1 1,1 0-1,1 1 1,2 2 12,0-1 0,1 1 0,0-1-1,9 3 1,1-1 40,1-1-1,0 0 0,1-1 0,-1-1 0,0-1 0,0 0 0,1-1 0,-1-1 0,22-4 0,11-7 117,79-32 0,-83 28-69,68-29-11,-108 44-89,10-3 7,-13 8-42,-4 6-65,-9 12 79,6-9 59,-1 0 1,0-1-1,-8 11 0,6-12-28,0 0-1,1 1 0,0-1 1,1 2-1,-7 16 0,11-22-8,-3 6 21,1 1 0,0 1 1,-1 13-1,4-24 2,1 0 0,-1 0 0,1 0 0,0 0 0,0 1 0,0-1 0,1 0 0,-1 0 0,1 0 0,-1 0 0,1 0 1,0-1-1,0 1 0,1 0 0,-1 0 0,0-1 0,1 1 0,0 0 0,-1-1 0,4 3 0,-4-3 2,1-1 1,0 0-1,-1 0 0,1 0 1,0-1-1,-1 1 0,1 0 1,0-1-1,0 1 0,0-1 1,0 1-1,0-1 0,-1 0 1,1 0-1,0 0 0,0 0 1,2 0-1,4-1 41,0-1 0,13-3 0,-12 2 13,18-6 23,1-2 1,-2 0-1,1-2 1,-2-1-1,36-25 1,-38 22-75,0-1 0,-1-1 0,30-33 0,-21 15-38,34-50 1,153-239 198,-129 188 76,-73 110-337,-1-2 0,19-57 1,-32 81 52,0-1 0,-1 1 0,0 0 0,0-13 0,-1 18 12,0 0 1,0 0 0,0 0 0,0 0-1,0 1 1,0-1 0,-1 0-1,1 0 1,0 0 0,-1 0-1,1 0 1,0 0 0,-1 0 0,1 1-1,-1-1 1,0 0 0,0-1-1,0 2-6,0-1 0,0 1 0,0 0 0,1 0-1,-1 0 1,0-1 0,0 1 0,0 0-1,0 0 1,0 0 0,1 0 0,-1 0 0,0 1-1,0-1 1,0 0 0,0 0 0,1 1 0,-1-1-1,0 0 1,0 1 0,0-1 0,1 0-1,-1 1 1,-1 0 0,-8 6-43,-1 0 0,0 0-1,1 1 1,1 1 0,0-1-1,0 2 1,-11 13 0,9-7 33,0 0 0,1 1-1,1 1 1,-9 22 0,5-3 38,1 0 0,3 1 1,1 0-1,-5 56 0,10-63 102,2 0 0,0-1 1,2 1-1,8 47 0,-6-66-65,0 0 0,0-1 0,1 1-1,1-1 1,0 0 0,7 12 0,-7-16 20,0 0-1,0-1 1,0 1 0,1-1 0,0-1 0,0 1-1,0-1 1,1 0 0,0 0 0,7 3-1,-9-5-165,1-1 0,-1 1 1,0-1-1,1-1 0,-1 1 0,1-1 0,0 0 0,9 0 0,-11 0-421,1-2-1,0 1 1,0-1-1,-1 1 1,1-1-1,0 0 1,-1-1-1,1 1 1,-1-1-1,5-3 1,-7 4 272,0 1 0,-1-1 1,1 0-1,-1 0 1,1 0-1,-1 0 1,0-1-1,0 1 1,1 0-1,-1-1 0,0 1 1,0 0-1,0-1 1,0 1-1,0-1 1,-1 0-1,1 1 1,0-1-1,-1 0 1,1 1-1,-1-1 0,0 0 1,1-1-1,2-19-2132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07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17 6048,'-48'-16'2752,"34"16"-800,9 0-1472,10 0-288,9 7-3072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0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6400,'-5'3'8281,"6"-2"-8044,-1 0 0,1-1 0,-1 1 0,1 0 0,-1 0 0,1 0 0,-1-1 0,0 1 0,1 0 0,-1 0 0,0 0 0,0 0 0,0 1 0,0 2-84,0-1 0,0 1 0,0-1-1,-1 0 1,1 1 0,-1-1 0,0 0-1,0 0 1,0 0 0,-3 6-1,1-8 164,8-1-1853,2 0 614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32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8 655 2656,'-8'4'4122,"24"-13"-2824,-4 2-814,-2-1-335,0-2 1,0 1 0,-1-1-1,0-1 1,-1 0 0,11-17-1,34-75 831,-45 86-943,99-213 645,-76 172-191,-36 68-451,1 1 0,0-1 0,-4 20-1,-8 49 251,7-32-168,-35 188 482,11-53-94,-2-30 2368,35-155-2238,6-50-382,-5 39-224,1 1 0,0 0 0,6-20-1,3-18-19,8-89-208,38-144-1,-51 262 154,0 1-1,2-1 1,1 1-1,0 1 1,2-1-1,16-23 1,-20 34-32,1 1 1,0-1-1,0 1 1,1 1-1,0-1 0,1 1 1,0 1-1,0 0 1,0 0-1,1 1 0,0 1 1,0 0-1,13-4 1,-8 4 10,0 1 0,1 0 1,-1 1-1,1 1 1,0 1-1,0 1 1,0 0-1,0 1 1,0 0-1,-1 2 1,1 0-1,18 6 1,-31-7 61,0-1 1,0 1 0,0 0 0,0 1 0,0-1 0,-1 1 0,1-1 0,-1 1-1,0 0 1,5 5 0,-6-6 22,-1 0 0,1 1 0,-1-1 0,1 1 0,-1-1 1,0 1-1,1-1 0,-1 1 0,-1 0 0,1-1 0,0 1 0,-1 0 0,1 0 0,-1-1 0,0 1 0,0 0 0,0 0 0,-1 4 1,-2 5 49,0-1 0,-1 1 0,-1-1 0,0 0 1,0 0-1,-1-1 0,-10 15 0,-58 65 463,61-75-521,-23 23 53,-1-1 1,-52 37 0,-89 54 183,169-121-237,-3 0-121,1 1-1,-13 12 1,28-22 118,0-1 0,0 1 0,0 0 0,0 0 0,1 0 0,5-2 0,41-10-98,-42 11 83,21-5-22,0 2 0,51-5 0,-60 10-16,0 0 1,0 2-1,1 1 1,39 7 0,-54-7 35,0 0-1,1 1 1,-1 0 0,0 0 0,0 1 0,-1 0 0,1 0 0,-1 0 0,10 9 0,-14-11 22,0-1-1,-1 1 0,1 0 0,0-1 1,-1 1-1,1 0 0,-1 0 0,0 0 0,0 0 1,0 1-1,0-1 0,0 0 0,0 0 1,0 1-1,-1-1 0,1 0 0,-1 1 0,0-1 1,0 0-1,0 1 0,0-1 0,0 1 1,0-1-1,0 0 0,-1 1 0,1-1 0,-1 0 1,0 1-1,0-1 0,0 0 0,0 0 1,-2 4-1,-3 2 7,-1 0 0,1-1-1,-2 0 1,1 0 0,-1 0 0,-12 8 0,-58 31 143,53-33-82,-161 78 514,176-86-554,-1-1 1,0 1 0,0-2-1,0 1 1,0-2 0,0 1-1,-20 0 1,31-3-44,0 1 0,-1-1 1,1 0-1,0 0 0,0 0 0,0 0 0,-1 0 0,1 0 0,0 0 1,0-1-1,-1 1 0,1 0 0,0 0 0,0 0 0,0 0 0,-1 0 1,1 0-1,0 0 0,0 0 0,0 0 0,-1-1 0,1 1 1,0 0-1,0 0 0,0 0 0,0 0 0,-1-1 0,1 1 0,0 0 1,0 0-1,0 0 0,0-1 0,0 1 0,0 0 0,0 0 0,0-1 1,-1 1-1,1 0 0,0 0 0,0 0 0,0-1 0,0 1 0,0 0 1,0 0-1,0-1 0,0 1 0,1-1 0,4-8-168,-2 5 136,1 1 0,0-1 0,0 1 0,1 0 1,-1 1-1,0-1 0,1 1 0,8-3 0,44-13 73,-45 14-30,58-14-5,47-15-158,-41 12 274,47-18 281,-106 33-364,0-2 1,-1 0-1,1-1 0,-2 0 0,16-13 0,56-55-108,-25 21-3,-58 53 87,10-7-350,-14 10 329,0 0 0,0 0 0,0 0 1,0 0-1,0 0 0,0 0 0,1 0 0,-1 0 0,0 0 0,0 0 1,0 0-1,0 0 0,0 0 0,0 0 0,0 0 0,1 0 1,-1 0-1,0 0 0,0 0 0,0 0 0,0 0 0,0 0 0,0 0 1,0 0-1,0 1 0,1-1 0,-1 0 0,0 0 0,0 0 1,0 0-1,0 0 0,0 0 0,0 0 0,0 0 0,0 1 0,0-1 1,0 0-1,0 0 0,0 11-42,-9 33 133,3-18-163,2 0 1,-3 42-1,7-66 87,0 1 1,0 0 0,1-1-1,-1 1 1,0-1 0,1 1-1,0-1 1,0 1 0,1 3-1,-1-5 11,-1 0-1,1 0 1,0 0-1,0-1 0,-1 1 1,1 0-1,0-1 1,0 1-1,0 0 0,0-1 1,0 1-1,0-1 0,-1 1 1,1-1-1,0 0 1,1 1-1,-1-1 0,0 0 1,0 0-1,0 0 0,0 0 1,0 0-1,0 0 1,0 0-1,0 0 0,0 0 1,1 0-1,8-2 84,-1-1 0,0 1 0,-1-1 0,1-1 0,0 1 0,8-7 0,49-32-58,-48 30-57,12-8-21,90-57-262,-118 76 246,1-1-1,-1 1 0,1 0 0,-1 0 0,1 0 0,-1 0 0,1 1 0,0-1 0,3 0 0,-5 1 47,-1 0 0,1 0 1,-1 0-1,1 1 0,0-1 0,-1 0 0,1 0 0,-1 0 0,1 1 0,-1-1 0,1 0 0,-1 0 0,1 1 0,-1-1 0,0 0 0,1 1 0,-1-1 0,1 1 1,0 0-1,-1 0-9,1 0 1,-1 0 0,1 0 0,-1 0-1,1 1 1,-1-1 0,0 0 0,0 0-1,0 1 1,1-1 0,-1 3 0,0 83-262,0-85 277,0 0 0,0 0 0,1 0 0,-1 0-1,1 0 1,-1 0 0,1-1 0,0 1 0,0 0 0,0 0 0,0-1 0,0 1 0,0 0 0,0-1 0,1 1 0,-1-1 0,0 0 0,1 1-1,-1-1 1,1 0 0,0 0 0,-1 0 0,1 0 0,0 0 0,0 0 0,0-1 0,-1 1 0,1 0 0,0-1 0,3 1 0,-1 0 48,0-1 0,0 1 0,0-1 0,0 0 0,1 0 0,-1 0 0,0 0 0,0-1 0,0 1 0,0-1 1,0 0-1,0-1 0,7-2 0,-4-1 0,0 0 0,0 0 0,-1 0 0,0-1 1,0 0-1,0-1 0,-1 1 0,8-12 0,0-4-41,15-33-1,6-26 25,37-141 1,-45 133 135,-20 70-174,22-70-108,-27 86 107,2-2-87,-1-1 0,0 1 0,-1-1 0,1 0 0,0-10-1,-3 13-277,-1 6 112,-1 10 59,-5 30 85,-1 12 101,5 5-19,2 0-1,3 0 0,11 77 1,-7-109 77,1 1 0,17 47 0,-18-64 5,0 0-1,0-1 1,1 1 0,1-1 0,0 0 0,0-1 0,1 0 0,15 16 0,-21-24-96,1 0 1,0 1-1,0-1 0,1 0 1,-1 0-1,0-1 0,1 1 1,-1-1-1,1 0 1,6 2-1,-8-2-211,1-1 0,-1 0 0,0 0-1,0 0 1,1 0 0,-1 0 0,0-1 0,0 1 0,0-1-1,1 1 1,-1-1 0,0 0 0,0 0 0,0 0 0,0 0-1,0 0 1,0 0 0,3-3 0,8-8-1606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33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20 119 6976,'-19'-9'3168,"29"13"-2752,-6-4 896,10 0-800,10-4 64,4-1-352,16-11 224,3 4-256,14-14 96,0 10-160,6-5 704,-1 7-448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35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1223 2560,'10'-7'4376,"41"-27"-1152,-10 1-1835,36-26-250,-51 42-989,2 0-4,-2-1 1,0-1-1,24-24 1,-21 11-49,-1-1 1,-1-1 0,36-63-1,-24 28 358,57-133 0,-91 188-317,14-23 0,-15 29-271,3-7-285,-5 12 211,-1 5 65,-2 4 72,0-1 0,0 1 0,0-1 0,-1 0 1,0 1-1,-3 4 0,-4 14-63,-21 90-217,-16 127 0,45-232 427,0 0 0,1 0 1,0 0-1,0 0 1,2 14-1,-1-20-37,0 1-1,0 0 0,0-1 1,0 1-1,1-1 1,-1 0-1,1 1 0,0-1 1,0 0-1,0 0 1,0 0-1,0 0 0,1-1 1,-1 1-1,1-1 1,3 3-1,-4-4-9,-1 0 0,1 0 1,0 0-1,-1 0 0,1-1 1,0 1-1,-1-1 0,1 1 1,0-1-1,0 0 0,0 0 0,-1 0 1,1 0-1,0 0 0,0 0 1,0 0-1,-1 0 0,1-1 0,0 1 1,0-1-1,-1 1 0,1-1 1,3-1-1,1-2 63,1-1 1,0 1 0,-1-1-1,7-7 1,-8 7-23,183-190 637,-184 190-707,163-178 231,-123 137-86,46-62 1,-74 86-93,-1-1 0,-1 0-1,-2-1 1,0-1 0,13-38 0,-21 51-48,24-90-34,-26 89 60,0-1 1,0 1-1,-2-1 1,0 0 0,-2-21-1,2 34-52,0 1 0,0 0 0,0-1 0,0 1 0,0-1 0,0 1 0,0-1 0,0 1 0,0-1 0,-1 1 0,1-1 0,0 1 0,0 0 0,0-1 0,-1 1 0,1-1 0,0 1 0,-1 0 0,1-1 0,0 1 0,-1 0 0,1-1 0,0 1 0,-1 0 0,1 0 0,-1-1 0,1 1 0,-1 0 0,0 0-16,0 0 1,1 0-1,-1 0 0,0 0 1,0 0-1,1 0 0,-1 1 1,0-1-1,1 0 0,-1 1 1,0-1-1,1 0 0,-1 1 1,0-1-1,0 2 0,-3 1-50,1 0 0,0 0 0,0 0 0,0 1 0,-2 4 0,-27 54-129,11-19 146,-70 136 280,64-119-102,-21 67 0,-52 199 1137,94-316-589,5-10-372,3-1-88,-1-5 145,-1-8-324,-3 24-198,-1 0-1,0-1 0,-11 17 0,-27 44 67,1-16 572,41-54-439,-1 0 0,1 0 0,0 0 0,-1 1-1,1-1 1,0 0 0,-1 0 0,1 0 0,0 0 0,-1 0 0,1 0-1,0 0 1,-1 0 0,1 0 0,0 0 0,0 0 0,-1 0 0,1 0-1,0 0 1,-1 0 0,1 0 0,0 0 0,-1 0 0,1-1 0,0 1-1,-1 0 1,1 0 0,0 0 0,0-1 0,-1 1 0,1 0 0,0 0-1,0 0 1,-1-1 0,1 1 0,0 0 0,0 0 0,0-1 0,0 1-1,-1 0 1,1-1 0,0 1 0,0 0 0,0-1 0,0 1 0,0-1-1,0-3 27,1-1 0,-1 0-1,1 1 1,0-1-1,1 1 1,-1 0-1,1-1 1,0 1 0,4-8-1,5-4-134,13-17 0,84-104-93,-70 96 147,2 2 0,63-49-1,-96 82-7,-3 2-36,1 0-1,0 1 1,0-1 0,0 1-1,6-2 1,-10 4 65,1 1 1,-1-1-1,0 1 0,1 0 0,-1-1 1,1 1-1,-1 0 0,0 0 1,1 0-1,-1 0 0,1 0 1,-1 0-1,0 1 0,1-1 1,-1 0-1,0 1 0,1-1 1,-1 1-1,0-1 0,1 1 1,-1-1-1,0 1 0,0 0 1,0 0-1,2 1 0,0 1 11,0 1-1,0-1 0,-1 1 1,1-1-1,-1 1 1,0 0-1,0-1 0,0 1 1,-1 0-1,0 1 1,1-1-1,0 5 0,0 6 8,1 32 0,-2-22-8,14 79 42,-11-82 42,-3-18-57,0 1 1,0 0 0,0-1-1,1 1 1,-1-1-1,1 0 1,1 1 0,-1-1-1,0 0 1,1 0 0,0-1-1,0 1 1,5 5-1,-7-8-3,0 0-1,0-1 0,0 1 1,0 0-1,0-1 0,1 1 1,-1-1-1,0 1 0,0-1 1,0 0-1,1 1 0,-1-1 0,0 0 1,0 0-1,1 0 0,-1 0 1,0 0-1,0 0 0,1 0 1,-1 0-1,2-1 0,24-11 275,-24 10-271,6-4 23,1-1-1,-1-1 1,-1 1 0,1-2 0,-1 1 0,-1-1 0,0 0-1,11-18 1,-9 14 0,-5 7-36,61-93 129,-57 84-84,0-1 1,-1 0 0,-1 0-1,8-28 1,-11 31-31,-1 6-26,0 0 0,0-1 0,-1 1 0,0 0 0,-1-1 0,1 1 0,-1-1 0,-2-7 0,2 14-9,0 0-1,0 0 1,0 0 0,-1 0-1,1 0 1,0 0 0,-1 0-1,1 0 1,-1 0 0,1 0 0,-1 0-1,0 0 1,1 0 0,-1 0-1,0 1 1,0-1 0,1 0-1,-1 0 1,0 1 0,0-1-1,0 1 1,0-1 0,0 1-1,0-1 1,0 1 0,0 0-1,0-1 1,0 1 0,0 0-1,0 0 1,0 0 0,0-1-1,0 1 1,0 1 0,0-1 0,0 0-1,0 0 1,-1 0 0,0 1-1,-2 0-20,0 1 0,1-1-1,-1 1 1,1 0 0,0 0-1,0 0 1,0 1 0,0-1-1,0 1 1,-3 3 0,-3 6-12,1 0 0,0 0 0,0 1 0,1 1 0,1-1 0,0 1 0,1 0 0,1 0 0,0 1 0,1-1 0,0 1-1,1 0 1,1 0 0,0 18 0,2-24 49,0 0 0,0 0-1,1 0 1,0 0 0,1-1-1,0 1 1,0 0 0,1-1-1,0 0 1,8 13 0,-7-14 15,1-1 0,-1 0 0,1 0 0,0 0 0,0-1 0,1 0 0,0 0 0,0-1 0,0 0 0,0 0 0,16 6 0,-8-5 86,0-1-1,0 0 0,0-1 1,1 0-1,-1-2 1,1 1-1,24-3 0,-28 0-289,1 0-1,-1-1 1,0-1-1,-1 0 1,1 0-1,0-1 0,-1-1 1,0 0-1,0-1 1,12-8-1,7-7-1091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35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39 306 4160,'-33'0'1856,"28"0"-1600,10-3 1536,4 3-1024,20-9 352,8 0-704,29-15 64,10 3-320,29-26 352,-2 10-288,30-14 512,-6 13-416,6 1-2656,-14 7 1216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39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3 741 2080,'-3'4'3706,"4"-4"-3637,7 1 1349,14-4-137,-3-4-355,1 0 0,-1-2 0,27-16 0,49-39-64,-73 47-670,-1 0 1,0-2 0,-1 0-1,-2-2 1,0 0 0,-1-1-1,20-33 1,-14 13 36,-3-2 1,-1 0-1,-2 0 0,12-53 1,-27 78 23,-2 16-229,0 0-1,0 0 0,0 1 0,1-1 0,-1 0 0,2-4 1,-1 7-44,-1-1 0,0 1 1,0-1-1,0 1 1,0-1-1,0 1 1,0-1-1,0 1 1,0-1-1,0 1 0,0-1 1,0 1-1,0-1 1,0 1-1,-1-1 1,1 1-1,0 0 1,0-1-1,0 1 0,-1-1 1,1 1-1,0-1 1,-1 1-1,1 0 1,0-1-1,-1 1 1,1 0-1,0-1 0,-2 1 1,6 3-556,0 0 491,0 1 0,0 0 0,0 0 0,0 1 0,-1-1 0,5 8 0,-1 3 106,-2 0-1,0 0 0,-1 0 1,3 22-1,4 67 187,-3-24-128,-3 11-21,-5-83-45,1 0 1,1 0-1,0 0 1,0 0-1,0 0 1,6 12 0,-6-16 27,-1-3-12,-1 1 0,1-1 0,0 1 0,-1-1 0,1 0 0,0 1 1,0-1-1,0 0 0,0 0 0,1 1 0,-1-1 0,0 0 1,0 0-1,1-1 0,-1 1 0,0 0 0,1 0 0,-1-1 0,1 1 1,-1 0-1,1-1 0,-1 0 0,1 1 0,2-1 0,2 0 70,0 0 0,0 0 0,1 0 0,10-4-1,-11 3-98,26-7 190,0-1-1,-1-2 1,41-20 0,-26 11-112,-9 4-49,-1 0-1,0-3 0,52-36 1,-27 5 23,106-115 0,-156 152 32,1-2 38,-9 15-35,-6 8 27,-12 26-320,-37 61 1,-29 27 133,70-106 55,0 1 1,-9 19-1,17-30 27,1 0 0,0 0 0,0 0 0,0 1 0,0-1 0,1 0 1,0 1-1,1-1 0,-1 1 0,1 7 0,1-12 6,-1-1-1,0 1 1,1-1 0,-1 1 0,1-1-1,0 1 1,-1-1 0,1 0-1,0 1 1,0-1 0,0 0 0,0 0-1,0 0 1,0 0 0,0 0 0,0 0-1,0 0 1,0 0 0,1 0 0,-1 0-1,0 0 1,1-1 0,-1 1 0,1-1-1,-1 1 1,1-1 0,-1 1 0,1-1-1,2 0 1,0 1 49,0-1 1,1 0-1,-1 0 0,0 0 0,1 0 1,-1-1-1,0 1 0,8-4 0,-7 2 5,1 0 0,-1-1 0,0 0 0,0 0-1,0 0 1,-1-1 0,1 1 0,7-9 0,-2 0 71,16-25 0,-24 34-146,8-13 20,-1 0 0,-1-1 0,10-25 0,10-54 146,-11 36-202,-15 53 9,2-4-57,-1 0-1,0 0 0,-1 0 0,2-18 1,-13 95-851,9-48 919,1 1-1,1 0 0,0 0 1,2-1-1,5 19 1,-8-31 40,1 0 0,0 0 1,1-1-1,-1 1 0,1-1 1,0 1-1,1-1 0,-1 0 1,1 0-1,0 0 0,0-1 0,1 1 1,-1-1-1,1 0 0,0-1 1,0 1-1,0-1 0,1 0 0,5 3 1,-5-4 29,-1-1 1,0 0 0,1 0 0,-1 0-1,1-1 1,-1 1 0,1-1-1,-1-1 1,1 1 0,6-2-1,5-2 162,29-10 0,-43 13-201,16-7 32,-1 0-1,-1 0 1,0-2 0,0 0 0,-1-1-1,29-25 1,75-89-133,-111 115 67,1-3-22,11-10-108,-20 22 143,1 1 1,-1-1-1,0 0 1,0 0-1,0 1 1,1-1-1,-1 0 1,0 1 0,1 0-1,-1-1 1,0 1-1,1 0 1,-1-1-1,0 1 1,1 0-1,-1 0 1,1 0-1,1 1 1,-2-1 8,0 1 0,-1-1 0,1 1 0,0-1 0,-1 1 0,1-1 0,0 1 1,-1 0-1,1-1 0,-1 1 0,1 0 0,-1 0 0,1-1 0,-1 1 0,0 0 0,1 0 1,-1 0-1,0 0 0,1-1 0,-1 1 0,0 0 0,0 0 0,0 2 0,2 24 45,-2-27-45,-3 38 8,-1 1-1,-2-1 1,-22 72 0,24-82 766,25-41-266,-15 8-490,0-1 0,-1-1 0,0 1 0,0-1 0,0 0 0,-1 0 1,7-14-1,-4 7-16,10-17 23,0-3-92,2 1 1,1 0 0,39-46 0,-56 75 8,1 0-1,0 1 1,-1-1-1,8-4 1,-10 8 52,-1 0 0,1-1-1,-1 1 1,1 0 0,-1-1 0,1 1 0,-1 0-1,1 0 1,-1 0 0,1-1 0,0 1 0,-1 0 0,1 0-1,-1 0 1,1 0 0,0 0 0,-1 0 0,1 0-1,-1 0 1,1 1 0,0-1 0,-1 0 0,1 0 0,-1 0-1,1 1 1,-1-1 0,1 0 0,-1 1 0,1-1-1,-1 0 1,1 1 0,-1-1 0,1 0 0,-1 1 0,0-1-1,1 1 1,-1-1 0,0 1 0,1-1 0,-1 1 0,0-1-1,0 1 1,1 0 0,-1-1 0,0 1 0,0 0-1,2 6-10,0 0-1,-1 0 1,0 0-1,0 1 1,0 13-1,-6 40 40,1-28 32,2-6 36,0-9-117,0 27 0,2-40 27,1-1-1,-1 1 1,1 0-1,0-1 0,0 1 1,1 0-1,-1-1 1,1 1-1,0-1 1,4 7-1,-4-9 20,-1 0 0,1 0 0,0 0 0,0 0 0,0 0-1,0 0 1,0-1 0,0 1 0,0-1 0,1 0 0,-1 0 0,0 0 0,1 0 0,-1 0-1,1 0 1,-1 0 0,1-1 0,3 1 0,2-1 50,1 0-1,-1 0 0,0-1 1,13-2-1,2-2-43,-1-1-1,0-1 1,0-1-1,0-1 1,-1 0-1,0-2 1,-1-1-1,0 0 1,25-22-1,-18 11 0,-2-1 0,0-1 0,-2-1 0,0-1 1,27-46-1,-39 56-30,-2 4-18,-1 0 0,0-1 0,8-21 0,-14 25-69,-4 11-2,-3 6 14,-11 20-84,-21 47 0,24-43 125,-3 2 26,-6 14-58,-24 69 1,44-108 80,0 0-1,0 0 1,1 0 0,0 0 0,0 1 0,1 9 0,0-16 3,0 0 1,0 0-1,1 0 1,-1 0-1,0 0 1,1 0-1,0 0 1,-1 0-1,1 0 1,0 0-1,0 0 1,0-1-1,0 1 1,0 0-1,0-1 1,1 1-1,-1-1 1,1 1-1,-1-1 1,1 0-1,-1 1 1,1-1-1,0 0 1,-1 0-1,1 0 1,0 0-1,0 0 1,0-1-1,2 1 1,-1 0-4,-1-1-1,0 0 1,1 0 0,-1 0 0,1 0 0,-1 0 0,0-1 0,1 1 0,-1-1-1,0 1 1,0-1 0,1 0 0,-1 0 0,0 0 0,0 0 0,0 0 0,0-1-1,0 1 1,0-1 0,0 1 0,2-4 0,4-4 1,-1 0-1,0 0 1,7-14 0,-9 16-9,8-16 75,-1-1 0,15-40 0,-10 23-12,31-86-191,-44 120 72,-1 0 0,9-14 1,0 1-205,-20 85-295,-8 80 266,8-59 258,-33 169 92,9-60 81,26-150-100,3-16 45,-1 0 0,-2-1 0,-14 47-1,18-70-51,-1 4 95,-1 0-1,-6 11 0,9-18-107,0-1 0,0 0 0,0 1 0,1-1 0,-1 0 0,0 0 0,-1 1 0,1-1 0,0 0 0,0 0 0,0 0 0,-1-1 0,1 1 0,0 0 0,-1 0 0,1-1 0,-1 1 0,1-1 0,-1 1 0,1-1 0,-3 1 0,3-1-13,0-1 1,0 1-1,0 0 1,0 0-1,0-1 0,0 1 1,0-1-1,-1 1 0,1-1 1,0 0-1,1 1 1,-1-1-1,0 0 0,0 0 1,0 1-1,0-1 0,0 0 1,1 0-1,-1 0 1,0-1-1,-12-26 18,5-2-216,1 0 0,-5-55 1,7 42 55,3 30 85,1 0-1,1-1 1,0 1-1,1 0 1,0-1-1,1 1 1,5-21-1,-4 25 36,1-1-1,-1 1 0,1 1 0,0-1 0,1 1 0,0 0 0,1 0 0,0 0 0,0 0 1,0 1-1,9-7 0,25-17 24,0 3 1,88-47 0,-97 58-15,-1-1 0,-1-2 0,0-1 0,-2-1 0,0-2 0,-2 0 0,27-34 0,-27 26 45,-1-2 0,-1 0-1,-2-2 1,-1 0 0,14-40 0,-31 68-45,0-1 0,0 0-1,-1 0 1,2-16 0,-4 22 0,1 1 1,-1-1-1,0 0 1,0 0-1,-1 0 1,1 1-1,0-1 1,-2-4-1,1 6 2,1 0-1,-1-1 1,1 1 0,-1 0-1,0 0 1,0 0 0,0 0-1,0 0 1,0 0 0,0 1-1,0-1 1,0 0 0,0 0-1,0 1 1,0-1 0,0 0-1,0 1 1,-1 0 0,1-1-1,0 1 1,0-1 0,-3 1-1,-1 0-33,-1-1-1,1 1 0,-1 1 1,1-1-1,0 1 0,-1 0 1,1 0-1,-6 2 0,-40 16-81,39-13 119,1 0 0,0 1-1,0 0 1,1 0 0,-1 1-1,2 1 1,-1 0 0,1 0-1,-12 17 1,15-19 31,1 1 1,0 0 0,1 0 0,-1 0-1,2 1 1,-1-1 0,1 1-1,0 0 1,1 0 0,0 0-1,1 0 1,0 1 0,0 16-1,2-19 7,0 0-1,0 0 0,1 0 1,0 0-1,1 0 0,0 0 0,0 0 1,0-1-1,0 1 0,1-1 0,0 0 1,1 0-1,-1-1 0,1 1 1,0-1-1,1 0 0,-1 0 0,1-1 1,9 6-1,-4-3 46,0-1 0,1 0 0,-1 0 0,1-2 0,0 1 1,1-1-1,-1-1 0,0 0 0,1-1 0,16 0 0,-16-2-13,0 0-1,-1-1 1,1-1-1,-1 0 1,1-1-1,-1 0 1,22-10-1,-14 4-156,0-1-1,-1-1 1,27-21 0,11-10-256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40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234 844 1824,'1'-2'145,"-1"0"0,0 0 0,1 1 0,-1-1 0,1 0 0,-1 1 0,1-1 0,0 0 0,0 1 0,-1-1 0,1 1 0,0-1 0,2-1 0,-2 2 35,0 1-1,-1-1 1,1 0 0,0-1 0,0 1 0,-1 0-1,1 0 1,0 0 0,-1 0 0,1 0 0,-1-1-1,0 1 1,1 0 0,-1 0 0,0-1 0,0 1-1,0 0 1,0-1 0,0 1 0,0 0 0,0-1-1,0 1 1,0 0 0,-1 0 0,1-1 0,-1 1-1,1 0 1,-1 0 0,0-2 0,0 2-116,0 0 0,0 0 0,1 1 0,-1-1 0,0 0 0,0 0 0,0 1 1,0-1-1,0 0 0,0 1 0,-1-1 0,1 1 0,0 0 0,0-1 0,0 1 0,0 0 0,-1 0 1,1-1-1,0 1 0,0 0 0,0 0 0,-1 0 0,1 1 0,-1-1 0,-27 6 286,18-1-239,-1 0 0,1 1 1,0 0-1,1 0 1,-1 2-1,1-1 0,1 1 1,-15 15-1,12-11-109,1 1 0,1 1 0,0 0-1,1 0 1,-13 27 0,20-37 10,0-1-1,1 1 1,0 0-1,0-1 1,0 1-1,1 0 1,-1-1 0,1 1-1,0 0 1,0 0-1,0 0 1,0-1 0,1 1-1,-1 0 1,1 0-1,2 6 1,-2-8 27,0 0 1,1 0-1,-1 0 0,0 0 1,1 0-1,-1 0 0,1-1 1,0 1-1,-1 0 1,1-1-1,0 0 0,0 1 1,0-1-1,0 0 0,0 0 1,0 0-1,1 0 1,-1 0-1,0-1 0,0 1 1,1-1-1,-1 1 0,0-1 1,1 0-1,-1 0 0,0 0 1,1 0-1,2-1 1,8 0 86,0-1 1,0 0 0,0-1 0,-1-1 0,1 0-1,-1 0 1,0-1 0,14-8 0,-11 3 82,-1 0 0,18-15 0,-30 23-167,1 0-1,-1 0 1,1-1-1,-1 1 0,0-1 1,0 1-1,0-1 1,0 0-1,-1 0 1,1 0-1,-1 0 0,1 0 1,-1 0-1,0 0 1,0 0-1,-1-1 1,1 1-1,0 0 0,-1-4 1,-1 5-49,1-1 0,-1 1 0,0 0 0,0 0 0,0 0 0,0 0 0,0 1 0,-1-1 0,1 0 0,0 0 0,-1 1 0,0-1 0,1 1 0,-1-1 0,0 1 0,1 0 0,-1 0 0,0 0 0,0 0 0,0 0 0,-3-1 0,-1 0-55,1 0 0,-1 0 1,0 0-1,0 1 0,0 0 0,-10 0 0,-4 4-690,35-10 715,13-7 72,49-35 1,-50 31 21,2-3 121,-1-2 1,29-30-1,-35 33-110,-5 2 32,-1 0 0,-1-1 0,0 0 0,-1-1 1,13-27-1,48-116 474,-69 149-550,33-85 133,59-123 134,-96 219-316,0-1 0,0 1-1,0 0 1,1 0 0,-1 1-1,1-1 1,5-4 0,-8 7 21,0 0 0,0 0 1,0 0-1,1 0 0,-1 0 0,0-1 0,0 1 1,1 0-1,-1 0 0,0 0 0,1 0 1,-1 0-1,0 0 0,0 0 0,1 0 1,-1 0-1,0 0 0,0 0 0,1 0 1,-1 0-1,0 1 0,0-1 0,1 0 1,-1 0-1,0 0 0,0 0 0,0 0 0,1 0 1,-1 1-1,0-1 0,0 0 0,0 0 1,1 0-1,-1 1 0,0-1 0,0 0 1,0 0-1,0 1 0,0-1 0,1 0 1,-1 0-1,0 1 0,0-1 0,0 0 1,0 0-1,0 1 0,0-1 0,0 0 1,0 0-1,0 1 0,0-1 0,0 0 0,0 0 1,0 1-1,0-1 0,0 0 0,-1 24-73,1-20 70,-7 109 132,-43 218 1,-32 33-137,-11-36 342,68-252-259,-63 160 250,84-226-207,-3 5 150,-13 21 1,18-32-179,0 0 1,-1-1 0,0 0 0,0 1 0,0-1-1,0 0 1,0 0 0,-1-1 0,1 1-1,-7 2 1,9-4-67,0 0 1,0-1-1,0 1 0,0-1 1,0 0-1,-1 1 1,1-1-1,0 0 0,0 0 1,0 1-1,-1-1 0,1 0 1,0 0-1,0-1 0,0 1 1,-1 0-1,1 0 0,0-1 1,0 1-1,0 0 0,-1-1 1,1 1-1,0-1 1,0 1-1,0-1 0,0 0 1,0 0-1,0 1 0,0-1 1,0 0-1,1 0 0,-1 0 1,0 0-1,0 0 0,0-1 1,-1-2 0,0 1 1,1-1 0,-1 0 0,1 1-1,0-1 1,0 0 0,0 0 0,1 0-1,-1 0 1,1-5 0,0 1-23,1 0 0,0 1 0,0-1 0,1 0-1,0 0 1,0 1 0,1 0 0,0-1 0,0 1 0,8-13 0,4-1-49,1 0-1,18-18 1,-33 38 48,18-19-113,1 0 0,0 1 0,2 1 0,0 1 0,2 1 0,-1 1-1,2 1 1,0 1 0,41-15 0,2 8-2803,-1 7 800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42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1305 2304,'-6'5'1316,"12"-4"531,-4-1-1605,-1 0 0,1 0 1,0 0-1,-1 0 0,1 0 1,0 0-1,0 0 1,-1-1-1,1 1 0,-1-1 1,1 1-1,0-1 1,-1 0-1,3-1 0,26-17 1023,-29 19-1238,18-14 520,0-2 0,29-30-1,31-46-26,90-114 62,-18 13-401,-124 152-31,-3-2 0,-1 0 1,-2-2-1,-3 0 0,24-84 0,-41 125-148,2-6-37,-1 0 1,2-19 0,-4 29 24,0 1 0,0-1 0,0 0 0,0 0 0,-1 0 0,1 0 0,0 0 0,0 0 0,0 0 0,0 0 0,0 0 0,0 0 0,0 0 0,0 0 0,-1 0 0,1 0 0,0 0 0,0 0 0,0 0 0,0 0 0,0 0 0,0 0 0,0 0 0,0 0 0,-1 0 0,1 0 0,0-1 0,0 1 0,0 0 0,0 0 0,0 0 0,0 0 0,0 0 0,0 0 0,0 0 0,0 0 0,0 0 0,0 0 0,-1 0 0,1-1 0,0 1 0,0 0 0,0 0 0,0 0 0,0 0 0,0 0 0,0 0 0,0 0 0,0 0 0,0-1 0,0 1 0,0 0 0,-5 12-244,-22 93-546,2-6 597,-36 134 360,51-184 273,2 1-1,-2 90 1,10-136-343,0 1 1,0-1-1,1 0 1,-1 1-1,1-1 1,0 0-1,1 0 1,1 5-1,-3-8-59,1 0-1,-1 0 1,1-1-1,-1 1 1,1 0-1,0 0 1,-1-1-1,1 1 0,-1 0 1,1-1-1,0 1 1,0-1-1,-1 1 1,1-1-1,0 1 1,0-1-1,0 0 0,1 1 1,-1-1 2,0 0 0,0 0 0,1 0 0,-1 0 0,0 0 0,0-1 0,1 1 0,-1 0 0,0-1 0,0 1-1,1 0 1,-1-1 0,0 0 0,0 1 0,0-1 0,2-1 0,6-7 129,0 0-1,0 0 0,-1 0 1,13-21-1,7-8-22,10-2-15,66-54 0,-59 56 17,52-57-1,-54 42-103,-3-2 0,40-74 0,65-147-210,-101 172 310,-31 72-172,-10 26 20,-3 5 20,1 0 0,-1 0 0,1 0 0,-1 0-1,1 1 1,-1-1 0,0 0 0,0 0 0,1 0 0,-1 0 0,0 0 0,0 0 0,0 0 0,0 0 0,0 0 0,0 0 0,0 0-1,0 0 1,-1 0 0,1 0 0,0 1 0,-1-1 0,1 0 0,0 0 0,-2-1 0,2 1-8,0 1 0,0 0 1,0 0-1,-1 0 0,1 0 0,0-1 1,0 1-1,-1 0 0,1 0 0,0 0 1,0 0-1,-1 0 0,1 0 0,0 0 1,0 0-1,-1 0 0,1 0 1,0 0-1,0 0 0,-1 0 0,1 0 1,0 0-1,0 0 0,-1 0 0,1 0 1,0 0-1,0 0 0,-1 1 0,1-1 1,0 0-1,0 0 0,0 0 0,-1 1 1,-12 8-90,-11 16 59,7-3 36,2 1 0,0 0 0,2 1 0,-15 35 0,16-33 0,-142 286 182,116-241-122,3 2 1,-32 95-1,62-151 65,1-6 128,0 0 1,1 1-1,1-1 1,-3 23-1,6-37-128,1-1 0,-1 1-1,1-1 1,0 1 0,0 0-1,4-5 1,1-1-43,5-9-76,1 2 0,0 0 1,1 0-1,1 1 0,19-14 1,-23 20-52,0 1 0,0 1 0,1 0 0,0 1 0,0 0 0,0 0 1,1 2-1,0-1 0,15-2 0,-26 7 24,0 0-1,0-1 1,0 1-1,1 0 1,-1 1 0,0-1-1,0 0 1,0 1-1,0-1 1,0 1 0,0-1-1,0 1 1,0 0-1,0 0 1,0 0 0,0 0-1,0 0 1,-1 0-1,1 1 1,0-1-1,-1 1 1,1-1 0,-1 1-1,0 0 1,3 3-1,2 4 21,-1 1 0,0 0-1,-1 0 1,4 12-1,4 10 33,-8-23-19,1 0 0,0-1 1,1 1-1,0-1 1,10 11-1,-14-17 17,0 0 1,0 0-1,0 0 1,0 0-1,1 0 1,-1-1-1,1 1 1,-1-1-1,1 1 1,0-1-1,0 0 1,-1 0-1,1 0 1,0-1-1,0 1 0,0-1 1,0 1-1,0-1 1,0 0-1,0 0 1,0 0-1,5-2 1,0 0 38,0-2 0,0 1 0,0-1 0,-1 0 0,1 0 0,9-8 0,37-34 218,-40 33-226,0-1 0,-2 0-1,1-1 1,-2-1-1,15-24 1,-24 35-53,0 1 0,0-1-1,0 0 1,0 1 0,-1-1 0,2-8 0,-3 12-21,0 0 1,0 0-1,0 0 1,0 0-1,0 0 0,0 0 1,0 0-1,0 0 1,0 0-1,0 0 1,-1 0-1,1 0 0,0 0 1,-1 1-1,1-1 1,0 0-1,-1 0 1,1 0-1,-1 0 0,0 1 1,1-1-1,-1 0 1,0 0-1,1 1 0,-1-1 1,0 1-1,0-1 1,1 1-1,-1-1 1,0 1-1,0-1 0,0 1 1,0 0-1,0-1 1,0 1-1,0 0 0,0 0 1,0-1-1,0 1 1,1 0-1,-1 0 1,0 0-1,-1 1 0,-3-1-7,1 1-1,-1 0 0,1 0 0,0 0 0,0 1 1,0-1-1,0 1 0,0 0 0,0 0 1,0 0-1,0 1 0,1 0 0,-1-1 0,-4 6 1,6-6 6,-1 1 0,1-1 0,0 1 1,0-1-1,0 1 0,0 0 1,0 0-1,1-1 0,-1 1 0,1 0 1,0 0-1,0 1 0,0-1 0,0 0 1,0 0-1,1 0 0,0 1 1,-1-1-1,1 0 0,1 1 0,-1 3 1,1-3 22,1 0 1,-1 0-1,1 0 0,0-1 1,0 1-1,0-1 1,1 1-1,-1-1 1,1 0-1,0 0 1,0 0-1,0 0 0,0 0 1,0-1-1,0 1 1,1-1-1,-1 0 1,1 0-1,0 0 0,0-1 1,0 1-1,-1-1 1,6 1-1,8 2 63,1 0 0,0-2-1,34 1 1,-19-2-762,63-8 0,-76 3-399,1 0 0,-1-1 0,0 0 0,24-12 0,-15 0-2248,-5 3 1114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1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6144,'-5'0'2784,"18"0"-2432,-4 0 800,9 0-704,8 0 192,11 3-384,3 2-32,5-2-128,1-3 160,-6 0-160,-3 0 608,-7 0-416,-12-3-2144,0 3 992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29.81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33 1 992,'3'0'1336,"-7"0"-224,-27 4 10893,31 0-13354,6 1 1578,-3 0-106,1 1 0,0-1 0,1 1 1,-1-1-1,1 0 0,0-1 0,0 1 0,0-1 1,9 5-1,-3-3-34,0-1 0,0 0 0,1-1 0,0 0 0,0-1 0,14 2 0,-8-1-102,24 9 0,162 51 488,-141-46-237,59 27 1,-10-4 121,-76-29-60,81 24 99,-75-24-234,0 2 0,48 24 1,-55-21-62,-1 1 1,62 45 0,50 61-30,-133-112-28,0-2 0,0 0 0,1-1 0,27 14-1,63 22 63,-86-38-84,78 26-42,-36-14-51,-1 1 75,57 21 524,-71-24-244,-23-10-56,-1 1 0,0 1 0,20 13 0,-25-13-14,0-1 1,1-1-1,23 7 0,-19-7-70,35 16 0,-52-21-134,0 0 0,0-1 0,1 1 0,-1-1 0,0 0 0,8 1 0,5-1-3358,-12-1 1313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42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25 194 4384,'-25'-8'2016,"50"8"-1760,3-4 1280,8 4-896,36-9 576,8 1-704,29-13-64,1 0-288,21-4 320,-7 4-256,7 0-544,-17 4 160,0-4-5792,-20 3 3264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48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1202 3328,'-1'0'48,"1"0"0,0 0 0,-1 0 1,1 1-1,0-1 0,-1 0 0,1 0 0,0 0 0,-1 0 0,1 0 1,0 1-1,0-1 0,-1 0 0,1 0 0,0 1 0,0-1 1,-1 0-1,1 0 0,0 1 0,0-1 0,0 0 0,0 0 0,-1 1 1,1-1-1,0 0 0,0 1 0,0-1 0,0 0 0,0 1 1,0-1-1,0 0 0,0 1 0,0-1 0,0 0 0,0 1 0,0-1 1,0 0-1,0 1 0,0-1 0,0 0 0,0 1 0,0-1 1,1 0-1,-1 1 0,0-1 0,0 0 0,0 0 0,0 1 0,1-1 1,-1 0-1,0 0 0,1 1 0,0 0 90,0 0 0,0 0 0,0 0 0,0 0 0,1 0 0,-1-1 0,0 1 0,1 0 0,-1-1 0,1 1 0,-1-1 0,2 1 0,5 0 94,-1-1-1,0 1 0,1-1 1,-1-1-1,0 0 0,1 0 0,-1 0 1,0-1-1,0 0 0,0 0 1,0-1-1,0 0 0,-1 0 1,1 0-1,-1-1 0,0 0 0,0-1 1,7-5-1,30-30 540,77-88-1,-114 122-672,-2 0-1,1-1 1,-1 0 0,0 0-1,-1 0 1,1-1-1,-1 1 1,3-16 0,-5 21-93,-1 0 0,1 0 0,-1 0 1,0 0-1,0-1 0,0 1 0,0 0 1,0 0-1,-1 0 0,1 0 0,0-1 0,-1 1 1,0 0-1,1 0 0,-1 0 0,0 0 1,0 0-1,0 0 0,-1 0 0,1 1 1,0-1-1,-1 0 0,1 1 0,-1-1 1,1 1-1,-1-1 0,0 1 0,0 0 0,0 0 1,1 0-1,-1 0 0,0 0 0,0 0 1,0 0-1,-1 0 0,1 1 0,-4-1 1,0 0-93,0 0 0,0 0 0,0 1 0,0-1 0,-1 2 0,1-1 0,0 1 0,0-1 0,0 2 1,0-1-1,1 1 0,-1 0 0,0 0 0,0 0 0,1 1 0,0 0 0,-8 5 0,5-2-22,1 0 0,1 0 0,-1 0 0,1 1-1,0 0 1,0 0 0,1 1 0,0-1 0,1 1-1,-1 0 1,-3 12 0,3-8 106,2 0 0,-1 1 0,1-1 0,1 1 0,0 0 0,0 22 0,3-26 92,-1 0 0,1 0-1,0 1 1,1-2 0,0 1-1,1 0 1,0 0 0,0-1-1,1 1 1,5 9 0,-7-15-43,0 0 0,0-1 0,1 1 0,-1 0 0,0-1 0,1 0 0,0 0 0,-1 1 0,1-1 0,0-1-1,0 1 1,0 0 0,0-1 0,0 0 0,1 0 0,-1 0 0,0 0 0,0 0 0,1 0 0,-1-1 0,5 0 0,4 0 69,-1 0 0,0-1 0,0-1 0,0 0 0,12-4 0,11-5 78,0-1 0,46-23-1,56-40 53,-114 62-199,299-184 328,-275 165-252,-2-1 1,-2-3 0,64-67-1,-62 54 281,52-80-1,-70 91-275,-3-2 0,-1 0-1,16-44 1,-31 68-127,-1-1 0,-1 0 0,0 0 0,-2 0 0,0 0 0,0 0 0,-1-24 0,-2 34-22,0-7-45,0 0-1,-1 1 1,-1-1-1,-4-20 0,5 30 19,0 1-1,0-1 1,-1 1-1,1 0 0,-1-1 1,0 1-1,0 0 1,0 0-1,-5-5 0,5 6-3,0 1-1,0-1 1,0 1-1,0 0 1,-1-1-1,1 1 1,0 0-1,-1 0 1,1 0-1,-1 1 1,1-1-1,0 1 1,-1-1-1,0 1 1,1 0-1,-3 0 1,-5 0-100,1 2 0,0-1 0,-1 1 0,1 1 0,0-1 0,0 1 0,0 1 0,-14 8 0,3-1-115,1 1 0,-29 24 0,33-23 244,1 0 0,0 1 0,1 1 0,1 0 1,0 1-1,-10 18 0,10-12 53,1 1 0,1 0 0,2 1 0,-9 31 0,-43 214 271,52-224-209,3 1 1,2 0-1,2 0 1,5 49 0,-2-77-31,2-1 1,-1 1 0,2-1 0,10 26 0,-10-32-3,0 0-1,0-1 1,1 0 0,0 0-1,1 0 1,0-1 0,17 16-1,-18-20-45,0 0-1,0-1 0,0 0 1,0 0-1,1-1 0,0 0 1,0 0-1,0 0 0,10 2 1,-5-3 42,0 0 1,0 0-1,1-2 0,-1 1 1,15-2-1,-1-3 67,1 0 1,-1-2-1,0-1 0,37-14 0,-30 7-27,0-1 0,-1-2 1,-1 0-1,0-2 0,-2-2 0,37-32 0,-60 48-7,0-1-1,-1 0 0,0 0 0,0-1 0,0 1 0,-1-1 0,4-7 0,-7 12-85,0 1-1,0-1 1,0 0 0,-1 0 0,1 0-1,-1 1 1,1-1 0,-1 0 0,0 0-1,0 0 1,0 0 0,0 0-1,0 0 1,0 0 0,0 1 0,0-1-1,-1 0 1,1 0 0,-1 0 0,0 0-1,1 1 1,-1-1 0,0 0 0,0 1-1,0-1 1,0 0 0,0 1 0,0-1-1,-1 1 1,1 0 0,-1-1 0,1 1-1,-1 0 1,-1-1 0,0 0-65,-1 0 0,1 1-1,0 0 1,-1-1 0,1 1 0,-1 1 0,0-1 0,1 0 0,-1 1 0,0 0-1,1 0 1,-1 0 0,0 0 0,1 1 0,-1-1 0,0 1 0,1 0 0,-5 1-1,-2 2-40,1 0 0,-1 0 0,0 1 0,1 0 0,-10 8 0,14-10 67,1 0 0,0 1 0,0-1 0,0 1 0,1 0 0,-1 0 0,1 0 0,0 0 0,0 1 0,0 0 0,1-1 0,0 1 0,-3 7 0,4-6 25,-1 1 0,1 0 1,0 0-1,1 0 0,-1 1 1,2-1-1,-1 0 0,1 0 1,2 12-1,0-8 47,0 0-1,0 0 0,1 0 0,1 0 1,0-1-1,9 16 0,-11-22-2,-1-1-1,0 1 1,1-1-1,0 0 1,0 0-1,0 0 1,0 0-1,1 0 1,-1-1-1,1 1 1,-1-1-1,1 0 1,0 0-1,0 0 1,0-1-1,0 1 1,0-1-1,0 0 1,0 0-1,9 0 1,0-2 27,0-1 1,1-1 0,-1 0 0,0-1 0,0 0 0,15-7 0,-11 4-5,132-52 99,82-31 124,-25 4-276,-165 68 76,-26 8-55,-9 6-318,-10 16 279,1-6 47,0 0-1,0-1 1,-1 0-1,-7 9 1,-12 17-35,11-9-38,0 0-1,2 0 0,0 1 1,2 0-1,0 1 0,2 0 1,1 0-1,0 0 0,-1 47 1,6-67 90,0 1-1,0-1 1,1 1 0,0-1 0,0 1 0,3 6 0,-4-10-37,0 0 1,1 0 0,-1 0 0,1 0 0,-1 0-1,1 0 1,0 0 0,-1 0 0,1 0 0,0 0 0,0 0-1,-1-1 1,1 1 0,0 0 0,0 0 0,0-1-1,0 1 1,0-1 0,0 1 0,0-1 0,0 1-1,0-1 1,0 1 0,0-1 0,1 0 0,-1 0-1,0 0 1,2 0 0,0 0 10,-1-1 0,1 0 0,-1 0 1,0 0-1,1 0 0,-1 0 0,0 0 0,0-1 0,0 1 0,0-1 0,0 0 0,0 1 1,2-4-1,21-27 95,-22 28-101,21-30 81,-8 10 8,2 0-1,21-21 0,63-54 203,-46 45-112,50-61-22,-97 105-165,6-8 4,28-34 19,-13 3 0,-3-2 1,26-66-1,-38 85-29,12-28 14,39-99-91,-62 149 27,-2 4-47,1 0 0,-1-1 0,0 1 0,-1 0 0,0-1 1,0 1-1,0-1 0,0 0 0,-2-10 0,1 17 83,0-1-1,0 1 1,0 0 0,0 0 0,0-1 0,0 1-1,0 0 1,-1 0 0,1-1 0,0 1 0,0 0-1,0 0 1,0-1 0,-1 1 0,1 0 0,0 0 0,0 0-1,0-1 1,-1 1 0,1 0 0,0 0 0,0 0-1,-1 0 1,1 0 0,0 0 0,0-1 0,-1 1-1,1 0 1,0 0 0,-1 0 0,1 0 0,-12 3-126,-7 9-54,15-9 171,1 1 0,-1 0 1,1 0-1,0 0 0,0 1 0,-4 8 1,0-1 15,-10 19-40,2 1 0,2 0 0,-14 47 0,4-11 66,-9 24-78,-22 107 1,51-183 52,0-1 0,1 1 0,1 0-1,1 1 1,2 28 0,-1-37 30,1 0 1,-1 0 0,1 0-1,1 0 1,-1 0-1,1-1 1,1 1 0,-1-1-1,1 0 1,1 0-1,-1 0 1,1 0 0,6 6-1,-8-10 21,0-1 0,1 1 0,-1 0 1,0-1-1,1 0 0,-1 1 0,1-1 0,0-1 0,0 1 0,0-1 0,0 1 0,0-1 1,0 0-1,0 0 0,0-1 0,0 1 0,0-1 0,6 0 0,-3-1 4,0 0-1,0-1 1,0 0-1,-1 0 1,1 0-1,0-1 1,-1 0-1,0 0 1,0-1-1,6-3 1,7-6 29,-1-1 0,0 0 0,-1-2 0,21-23 0,-37 37-106,0 0 1,1 1 0,-1-1-1,0 0 1,0 0 0,0 0-1,0 1 1,0-1 0,0 0-1,-1 0 1,1-1 0,0 1-1,-1 0 1,0 0 0,1-4-1,-2 23-575,1-3 528,-1-1 0,2 1 1,0-1-1,4 18 0,2 6 63,-6-29 28,0-1 0,1 1 1,0 0-1,0 0 0,0-1 1,1 1-1,0-1 0,7 11 1,-9-17 8,0 0 0,0 0 1,0 0-1,0 0 0,0 0 1,0 0-1,1 0 0,-1 0 1,0 0-1,1 0 0,-1-1 1,0 1-1,1-1 0,-1 1 1,1-1-1,-1 1 1,1-1-1,-1 0 0,1 0 1,-1 0-1,1 0 0,-1 0 1,1 0-1,-1 0 0,3-1 1,2 0 2,0-1 1,0-1-1,0 1 1,10-7 0,-3 2 17,90-43 191,115-55 34,-163 77-212,-49 25-98,0-1 0,-1 0 0,1 0 0,-1-1 0,0 0 0,7-8 0,-66 37-261,48-21 286,0 1 0,1 0 0,-1 0 0,1 1 0,0 0 0,1 0 0,-1 0 0,1 0 0,0 1 0,0 0 0,1-1 0,-6 13 0,8-15 19,-1 0 0,1 0 1,0 1-1,1-1 0,-1 1 0,1-1 1,-1 0-1,1 1 0,0-1 1,0 1-1,0-1 0,1 1 0,-1-1 1,1 0-1,0 1 0,0-1 1,0 0-1,0 0 0,1 1 0,-1-1 1,1 0-1,0 0 0,0 0 1,0-1-1,0 1 0,0 0 0,5 3 1,-3-3 33,0 1 0,0-1 0,1 0-1,0 0 1,-1 0 0,1-1 0,6 3 0,-8-4-19,0 0 0,-1-1 1,1 1-1,0-1 0,0 1 0,0-1 0,0 0 0,0 0 1,0 0-1,0-1 0,-1 1 0,1-1 0,0 1 0,0-1 0,0 0 1,3-2-1,1 0 7,0-1 1,-1 0-1,1 0 1,-1-1-1,0 0 1,0 0-1,0-1 1,-1 1-1,9-12 1,-12 13-24,0 1 1,0 0-1,0 0 0,0-1 1,-1 1-1,0-1 1,1 1-1,-1-1 0,0 0 1,-1 1-1,1-1 1,-1 0-1,0 1 1,0-1-1,0 0 0,0 0 1,-1 0-1,1 1 1,-1-1-1,0 0 1,0 1-1,-3-7 0,4 9-7,-1-2-21,-1 0 1,1 0 0,-1 0 0,1 0 0,-1 1-1,0-1 1,0 0 0,0 1 0,0-1 0,0 1-1,-1 0 1,1 0 0,-1 0 0,-4-3-1,0 2 21,0 0-9,1 0 0,-1 0 1,0 1-1,1 0 0,-1 0 1,-14-2-1,21 4 6,0 0 1,0 0-1,0 0 0,0 0 1,0 0-1,0 0 0,0 0 0,0 0 1,1 0-1,-1 0 0,0 0 1,0-1-1,0 1 0,0 0 0,0 0 1,0 0-1,0 0 0,0 0 1,0 0-1,0 0 0,0-1 0,0 1 1,0 0-1,0 0 0,0 0 1,0 0-1,0 0 0,0 0 0,0-1 1,0 1-1,0 0 0,0 0 1,0 0-1,0 0 0,0 0 0,0 0 1,0 0-1,0-1 0,0 1 1,0 0-1,0 0 0,-1 0 1,1 0-1,0 0 0,0 0 0,39-3 57,-1 0 0,55-14-1,-49 8-165,63-5-1,-107 14 114,19-1-42,1 0 1,-1 1-1,1 2 1,27 4-1,-46-6 51,0 0 0,0 0 0,0 1 1,0-1-1,0 0 0,0 1 0,0-1 0,0 1 0,0-1 0,-1 1 0,1-1 0,0 1 1,0-1-1,-1 1 0,1 0 0,0 0 0,-1-1 0,1 1 0,0 0 0,-1 0 0,1 0 1,0 1-1,-1 0-6,0-1-1,0 0 1,0 1 0,0-1 0,0 0 0,0 1 0,0-1 0,-1 0-1,1 1 1,0-1 0,-1 0 0,1 1 0,-1-1 0,0 2 0,-4 4 10,1-1 1,-1 1-1,0-1 1,-8 8-1,-38 38 275,51-52-281,0 0 0,1 0 1,-1 0-1,0 0 0,0 0 0,0 0 0,0 0 0,0 0 1,0 0-1,0 0 0,0 1 0,0-1 0,0 0 0,0 0 0,0 0 1,0 0-1,0 0 0,0 0 0,0 0 0,1 0 0,-1 0 1,0 0-1,0 0 0,0 0 0,0 0 0,0 0 0,0 0 1,0 0-1,0 0 0,0 0 0,0 1 0,0-1 0,0 0 1,0 0-1,0 0 0,0 0 0,0 0 0,0 0 0,0 0 0,0 0 1,0 0-1,0 0 0,0 0 0,0 0 0,0 0 0,0 0 1,0 1-1,0-1 0,0 0 0,0 0 0,0 0 0,-1 0 1,1 0-1,0 0 0,0 0 0,0 0 0,0 0 0,0 0 1,0 0-1,0 0 0,0 0 0,0 0 0,0 0 0,9-3 182,22-12-162,-20 9 35,-1 2-40,90-40 90,-87 39-174,1 1 1,-1 1-1,1 0 1,0 1 0,25-1-1,-37 3 44,0 0-1,0 0 1,0 0-1,0 0 1,0 1-1,0-1 1,0 1-1,-1-1 0,1 1 1,0 0-1,0 0 1,-1 0-1,1 0 1,0 0-1,-1 0 1,4 3-1,-2 0 19,0 0-1,0 0 1,0 1 0,4 7 0,8 13-52,43 50 285,-47-62-126,0-1 0,1 0 0,23 17 1,-31-26-72,1 1 1,0-1 0,0-1-1,0 1 1,0-1-1,1 1 1,-1-1 0,0-1-1,1 1 1,0-1 0,-1 0-1,1-1 1,0 1-1,10-1 1,-10-1-136,-1-1 0,1 0 0,0 0 0,-1 0 0,1 0 1,-1-1-1,0 0 0,0 0 0,9-8 0,-8 6-951,0-1 1,0 0-1,0 0 1,-1 0-1,0-1 1,6-11-1,3-4-1824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49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1 287 5408,'0'-5'2432,"37"1"-2112,1-4 1248,4-1-928,54-15 160,2 3-480,40-21 0,-10 8-192,27-13 512,-13 14-384,5 0-2912,-20 7 1440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5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0 425 3904,'7'5'5328,"-6"-3"-5157,1-1 0,-1 0 0,1 0 0,-1 0 0,1 0 0,-1 0 0,1 0 0,0 0 0,0 0 0,-1-1 1,1 1-1,0-1 0,0 1 0,0-1 0,3 0 0,-1 0 22,-1 0 1,1 0-1,0-1 0,-1 0 1,1 0-1,-1 0 0,7-3 1,4-3 74,-1-1 1,1 0-1,13-12 1,-6 4-43,98-66 131,-50 35-207,-50 36-61,0-1 0,-1-1-1,0-1 1,-1-1 0,29-32 0,-34 30-68,-12 17-28,0 0 0,0 0 0,0 0 1,0 1-1,0-1 0,0 0 0,0 0 0,0 0 1,0 0-1,0 0 0,0 0 0,0 0 0,0 0 1,0 0-1,0 0 0,0 0 0,0 0 0,0 0 1,0 0-1,0 0 0,0 0 0,-1 0 0,1 0 0,0 0 1,0 0-1,0 0 0,0 0 0,0 0 0,0 0 1,0 0-1,0 0 0,0 0 0,0 0 0,0 0 1,0 0-1,0 0 0,0 0 0,0 0 0,0-1 1,0 1-1,0 0 0,0 0 0,0 0 0,0 0 1,0 0-1,0 0 0,0 0 0,0 0 0,0 0 1,0 0-1,0 0 0,-11 8-306,3 0 254,-2 1 103,0 0 0,0 1 0,-13 18 1,20-24-24,1-1 0,0 1 1,0-1-1,1 1 0,-1-1 1,1 1-1,0 0 0,-1 0 1,2 0-1,-1 0 0,0 0 1,1 0-1,0 0 0,0 0 1,0 0-1,0 0 0,2 6 1,-2-7 12,1 0 1,0 0-1,-1 0 1,1 0-1,0-1 1,1 1-1,-1 0 1,0-1 0,1 1-1,-1-1 1,1 0-1,0 1 1,0-1-1,0 0 1,0 0-1,0 0 1,0 0 0,1 0-1,-1-1 1,1 1-1,-1-1 1,1 0-1,-1 1 1,5 0-1,3 0 61,1 0 0,-1-1-1,1 0 1,0-1-1,-1 0 1,1 0 0,0-1-1,0-1 1,-1 0-1,1 0 1,-1-1-1,0-1 1,0 1 0,0-2-1,10-5 1,12-8 44,-1-1 0,-1-2 0,29-26 0,55-51 139,-34 27-348,-77 68 65,0 0 1,0 1 0,1-1-1,0 1 1,6-3 0,-9 4-8,0 1 0,0-1 1,0 1-1,1 0 1,-1 0-1,0 0 0,0-1 1,0 1-1,0 0 0,0 0 1,0 1-1,1-1 0,-1 0 1,0 0-1,0 0 0,0 1 1,0-1-1,0 1 1,0-1-1,0 1 0,0-1 1,0 1-1,0-1 0,0 1 1,0 0-1,-1 0 0,3 1 1,0 2 6,1 1 0,-1 0 0,0 0 0,0 0 0,0 0 0,0 0 0,-1 1 0,0-1 0,0 1 0,-1-1 0,1 1 0,-1 0 0,-1 0 0,1 0 0,-1-1 0,0 1 0,0 0 0,0 0 0,-1 0 0,-2 6 0,-1 6 86,-2 0-1,0 0 1,-1-1 0,-18 33-1,23-45-27,-1 0-1,0 0 0,0 0 0,-1-1 0,1 0 1,-1 0-1,0 0 0,-6 6 0,8-9-19,0 0-1,-1 0 0,1 0 1,0 0-1,0 0 1,0 0-1,-1 0 1,1-1-1,0 1 1,-1-1-1,1 1 1,0-1-1,-1 0 1,1 0-1,0 0 1,-1 0-1,1-1 1,-1 1-1,1-1 0,0 1 1,-3-2-1,-1-1-10,0 0 0,0 0 0,0 0 0,0-1 0,1 1-1,0-2 1,-9-6 0,0-5-6,-13-17-1,17 21-103,9 11 72,1 1 1,-1-1-1,1 1 1,-1-1-1,1 0 1,-1 1-1,1-1 0,-1 0 1,1 0-1,0 1 1,-1-1-1,1 0 1,0 0-1,-1-1 1,2 2-2,-1 0 0,1-1 0,-1 1 0,1-1 0,0 1 0,-1 0 0,1-1 0,-1 1 0,1 0 0,0 0 1,-1 0-1,1-1 0,-1 1 0,1 0 0,0 0 0,-1 0 0,1 0 0,0 0 0,35-3 9,0 1 0,39 4 0,-48-1 53,165 15-121,-24 0 179,-157-15-149,12 0-252,0 0 0,0-2 0,34-4 1,-27-4-3222,-13 1-3143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51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 5056,'-14'-5'2304,"17"5"-2016,8 0-352,3 0-32,28-7 384,5 2-128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54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1292 2144,'0'0'5429,"0"0"-5403,-1 0 1,1 0-1,0 0 1,0 0-1,0-1 1,0 1-1,0 0 1,0 0-1,0 0 1,0 0-1,0 0 1,0 0-1,0 0 1,0 0-1,0 0 1,0 0-1,0 0 0,0-1 1,0 1-1,0 0 1,0 0-1,0 0 1,0 0-1,1-1 319,-1 1-319,0 0 0,0 0 1,0 0-1,0 0 1,0 0-1,0 0 1,0 0-1,1 0 1,-1 0-1,0 0 1,0 0-1,0 0 1,0 0-1,0 0 1,0 0-1,0 0 1,0 0-1,8-4 381,0-1 0,0 0 0,-1 0 0,0-1 1,11-10-1,66-62 640,3 4 0,152-100 0,-220 162-972,0 1-1,25-11 1,-43 22-62,0-1-1,1 1 1,-1-1-1,1 1 1,-1 0 0,1-1-1,-1 1 1,1 0 0,-1 0-1,1 0 1,-1 0 0,1 0-1,-1 1 1,1-1-1,-1 0 1,1 1 0,2 0-1,-3 0 0,-1-1-1,1 1 1,0 0-1,0-1 0,0 1 1,0 0-1,-1 0 1,1 0-1,0-1 0,-1 1 1,1 0-1,0 0 1,-1 0-1,1 0 0,-1 0 1,0 0-1,1 0 1,-1 1-1,0-1 1,0 0-1,0 0 0,1 0 1,-1 2-1,-1 5 8,1-1-1,-1 1 0,0-1 1,-1 0-1,0 1 0,0-1 0,-5 10 1,-2 3 82,-15 22 0,12-24 92,-12 29 1,24-46-159,0-1 0,-1 1 1,1 0-1,0-1 0,-1 1 0,1 0 0,0-1 0,0 1 0,-1-1 0,1 1 1,0 0-1,0 0 0,0-1 0,0 1 0,0 0 0,0-1 0,0 1 1,0 0-1,0-1 0,1 1 0,-1 1 0,1-2 4,0 0 1,0 0-1,0 0 0,0 0 0,0 0 0,0 0 1,0 0-1,0 0 0,0 0 0,0 0 1,0-1-1,0 1 0,0 0 0,0-1 1,0 1-1,1-1 0,22-11 110,0-1 1,-1 0-1,37-30 0,-19 10-211,57-60 0,-15 12-118,-82 80 172,31-24-150,-30 23 143,1 1 0,-1-1 0,1 1 1,0 0-1,0 0 0,0 0 0,0 0 0,0 1 0,0-1 0,6 0 0,-8 1 16,0 1 1,0-1 0,0 0-1,0 0 1,0 1-1,0-1 1,0 0-1,0 1 1,0-1-1,-1 1 1,1-1 0,0 1-1,0-1 1,0 1-1,-1 0 1,1 0-1,0-1 1,-1 1 0,1 0-1,0 0 1,-1 0-1,1-1 1,-1 1-1,1 0 1,-1 0 0,0 0-1,1 0 1,-1 0-1,0 0 1,0 0-1,0 0 1,1 0-1,-1 2 1,0 4 25,0 1 0,0 0 0,-1 10 0,1-13-34,-6 34 158,-11 48 0,3-25-127,14-58-31,-1-1 0,-1 1 0,1 0-1,0-1 1,-3 5 0,-4 12 82,5-14 258,5-5 76,1-2-266,3 0-46,0-1 0,-1 0 0,1 0 0,-1-1-1,0 1 1,1-1 0,5-4 0,36-30 49,-17 13-128,40-27 10,43-32-174,-80 56 58,120-91 38,-152 118 41,-1-1 0,1 0 0,-1 1 1,1-1-1,-1 1 0,1 0 0,0-1 1,-1 1-1,1-1 0,-1 1 0,1 0 0,0-1 1,0 1-1,-1 0 0,1 0 0,0 0 1,-1 0-1,1-1 0,0 1 0,0 0 0,-1 0 1,1 0-1,0 1 0,1-1 0,-2 1 4,0 0 0,1 0 1,-1 0-1,0 1 0,1-1 0,-1 0 0,0 0 0,0 0 0,0 0 0,0 1 0,0-1 0,0 0 0,0 0 0,-1 2 0,-23 115 95,2-16-322,19-83 265,1-1 0,1 1 0,2 29 0,-1-46-11,0 0 0,0 0-1,1 0 1,-1 0 0,1 0 0,-1 0 0,1 0 0,0 0 0,0 0 0,-1 0 0,2 0-1,-1-1 1,0 1 0,0 0 0,0-1 0,1 1 0,-1-1 0,3 3 0,-1-3 21,0 1 0,-1-1 0,1 1 0,0-1 0,0 0 0,0-1 0,0 1 0,0 0 0,0-1 0,0 1 1,0-1-1,4 0 0,-1-1-4,0 1 0,0-1 0,0 0 0,-1-1 0,1 1 0,-1-1 0,1 0 0,-1-1 0,1 1 0,-1-1 0,0 0 0,0 0 0,-1-1 0,6-4 1,7-7 22,-1-1 1,18-25-1,-12 15-163,65-86-61,-84 109 158,-3 2-5,0 0-1,1 0 1,-1 1 0,1-1-1,-1 1 1,0-1-1,1 0 1,-1 1-1,1-1 1,0 1-1,-1-1 1,1 1 0,-1-1-1,1 1 1,0 0-1,-1-1 1,1 1-1,0 0 1,0-1-1,1 1 1,-2 0 4,1 1-1,-1-1 1,0 1 0,0 0 0,1-1-1,-1 1 1,0-1 0,0 1-1,0 0 1,0-1 0,1 1 0,-1 0-1,0-1 1,0 1 0,0 0-1,-1-1 1,1 1 0,0 0 0,0-1-1,0 1 1,-1 1 0,-9 68-86,-7 15-138,16-82 245,1 1 1,-1-1-1,1 1 0,0 0 1,0-1-1,0 1 1,0-1-1,1 1 1,-1 0-1,1-1 0,0 1 1,0-1-1,0 0 1,1 1-1,2 5 1,-2-7 10,-1 0 1,1 0 0,0 0-1,0-1 1,-1 1 0,1-1-1,0 1 1,0-1 0,0 1-1,1-1 1,-1 0 0,0 0-1,0 0 1,1 0 0,-1-1-1,0 1 1,1-1 0,-1 1-1,1-1 1,-1 0 0,1 0-1,-1 0 1,1 0 0,2-1-1,7-1 58,-1 0-1,0-1 0,0-1 1,0 0-1,20-10 0,50-34 26,-75 44-118,19-13 17,0-1 0,-2-1-1,0-1 1,-1-1 0,-1-1-1,-1-1 1,23-35 0,-38 50-68,-4 7 41,-1-1 1,1 1-1,-1-1 1,1 1-1,0-1 1,0 1-1,0 0 1,0 0-1,0-1 1,0 1-1,0 0 1,0 0-1,1 0 1,-1 0-1,0 0 1,1 0-1,-1 1 1,0-1-1,1 0 1,2 0-1,-4 1 15,1 0 0,-1 0 0,0 0 0,0 0-1,0 0 1,0 0 0,1 0 0,-1 0 0,0 1 0,0-1 0,0 0 0,0 0 0,1 0 0,-1 0-1,0 0 1,0 0 0,0 1 0,0-1 0,0 0 0,0 0 0,0 0 0,1 0 0,-1 1-1,0-1 1,0 0 0,0 0 0,0 0 0,0 0 0,0 1 0,0-1 0,0 0 0,0 0-1,0 0 1,0 1 0,0-1 0,0 0 0,0 0 0,0 1 0,-2 9 10,1-6-10,-14 141-163,14-137 176,0 0 0,0 0 0,1 0-1,1 0 1,-1 0 0,1 0 0,0 0 0,1 0-1,0 0 1,0 0 0,7 14 0,-8-21 8,-1 1 0,1-1-1,0 0 1,0 1 0,1-1 0,-1 0 0,0 0 0,0 0 0,0 0 0,1 0 0,-1 0 0,1 0 0,-1 0 0,1 0 0,-1 0 0,1-1-1,-1 1 1,1-1 0,0 1 0,-1-1 0,1 0 0,0 0 0,-1 1 0,1-1 0,0 0 0,-1-1 0,1 1 0,0 0 0,-1 0 0,1-1-1,0 1 1,1-1 0,5-2 34,0 1 0,-1-2-1,1 1 1,-1-1-1,9-5 1,48-38 118,-10 6-137,133-66-137,-67 41-16,-44 20 216,-69 42-60,-11 8-5,-21 15-46,6-4-149,-24 21 98,1 1 1,3 2 0,-46 58-1,82-93 68,0 0-1,0 0 0,0 1 0,1-1 1,-1 1-1,1 0 0,-2 7 0,4-10 6,-1 0 0,1-1 0,0 1 0,0-1 0,0 1 0,0 0 0,0-1 1,0 1-1,0-1 0,1 1 0,-1 0 0,1-1 0,-1 1 0,1-1 0,-1 1 0,1-1 0,0 0 0,0 1 0,0-1 0,0 0 0,0 1 0,0-1 0,0 0 0,0 0 0,0 0 0,1 0 0,-1 0 0,3 1 0,0 1-2,1-1 1,-1 0 0,1 0 0,-1-1-1,1 0 1,0 0 0,0 0-1,0 0 1,-1-1 0,9 1-1,7-2 96,25-4 0,-37 4-72,9-1-10,0-1 1,0 0-1,-1-2 0,0 1 1,0-2-1,0 0 0,19-11 1,-16 5-16,0-2 1,-1 1-1,-1-2 1,0 0 0,-1-1-1,15-20 1,47-71 46,-17 21 47,103-107 67,-154 181-143,160-195-17,-115 122-122,65-134-1,-107 196-107,-11 25 75,-3 5 5,-12 44 36,0-16 78,-30 61 0,-26 26 54,68-119-16,-148 280 4,22 22-107,125-298 115,-2 2 36,1 0 0,0 0 0,1 0-1,-2 17 1,4-25-47,0-1 0,0 1 0,0-1 0,0 1 0,0-1-1,0 1 1,0-1 0,0 0 0,0 1 0,0-1 0,0 1 0,0-1 0,0 1 0,0-1 0,0 0-1,1 1 1,-1-1 0,0 0 0,0 1 0,0-1 0,1 1 0,-1-1 0,0 0 0,1 1 0,-1-1 0,0 0-1,1 0 1,-1 1 0,0-1 0,1 0 0,-1 0 0,1 0 0,-1 1 0,0-1 0,1 0 0,-1 0-1,1 0 1,-1 0 0,1 0 0,-1 0 0,0 0 0,1 0 0,-1 0 0,1 0 0,-1 0 0,1 0 0,-1 0-1,0 0 1,1 0 0,-1 0 0,1-1 0,-1 1 0,0 0 0,1 0 0,0-1 0,10-6 40,1-1 1,-1 0 0,16-15-1,33-39-97,-27 28 32,93-85-133,-122 116 130,0 0 1,0 0-1,0 0 0,0 0 0,1 1 0,-1 0 0,1 0 0,5-2 1,-8 4 4,-1 0 1,1-1 0,0 1-1,-1 0 1,1 0 0,0 0-1,-1 0 1,1 0 0,0 0-1,-1 1 1,1-1 0,0 1-1,-1-1 1,1 1 0,-1-1-1,1 1 1,-1 0 0,1 0 0,-1 0-1,1 0 1,-1 0 0,0 0-1,0 0 1,1 0 0,-1 0-1,1 2 1,10 15 7,-1 0 1,0 1-1,14 35 1,-13-27 59,17 29 0,-27-52-42,1-1 0,-1 1 1,1 0-1,0-1 0,1 1 0,-1-1 1,0 0-1,1 0 0,0-1 0,0 1 0,0-1 1,0 1-1,0-1 0,0-1 0,0 1 0,1 0 1,-1-1-1,1 0 0,-1 0 0,1-1 1,0 1-1,-1-1 0,1 0 0,-1 0 0,1 0 1,0-1-1,-1 1 0,6-3 0,30-11-1989,3-4 516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57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238 731 1248,'8'-3'427,"2"0"490,-1-2 0,14-6 1,-22 10-755,1 0 1,0 0 0,-1 0-1,1 0 1,-1 0-1,0 0 1,1-1 0,-1 1-1,0 0 1,0-1 0,1 1-1,-1-1 1,0 1-1,-1-1 1,1 0 0,0 1-1,0-1 1,-1 0 0,1 1-1,-1-1 1,1-2-1,-2 3-58,1 0 0,0 0 0,-1-1-1,1 1 1,-1 0 0,0 0 0,1 0-1,-1 0 1,0 0 0,1 0-1,-1 0 1,0 0 0,0 0 0,0 0-1,0 1 1,0-1 0,0 0 0,0 1-1,0-1 1,-2 0 0,-24-10 682,22 10-707,0 0 1,0 1-1,0-1 0,0 1 1,0 0-1,-1 0 1,1 1-1,0 0 0,0 0 1,0 0-1,0 0 0,0 1 1,0 0-1,1 0 1,-7 3-1,-3 4-12,-1 0 0,2 1-1,-17 14 1,16-12-23,0 1 1,1 0-1,0 0 0,1 1 0,-11 17 0,20-26-51,1 0 0,-1 0-1,1 0 1,0 0 0,0 1 0,0-1-1,1 1 1,0-1 0,-1 9-1,2-10 32,0 0-1,1 0 1,-1 0-1,1 0 1,0 0 0,0 0-1,0 0 1,0 0-1,1 0 1,0 0-1,0 0 1,0-1-1,0 1 1,4 4-1,-5-7 10,0 1 0,0-1-1,0 1 1,1-1 0,-1 1 0,1-1-1,-1 0 1,1 0 0,-1 0-1,1 0 1,0 0 0,-1 0 0,1 0-1,0 0 1,0-1 0,0 1-1,0-1 1,0 1 0,0-1 0,0 0-1,-1 0 1,1 0 0,0 0 0,0 0-1,0 0 1,0 0 0,0-1-1,0 1 1,0-1 0,3-1 0,7-4 156,-1-2 0,0 1 0,-1-1 0,0-1 0,0 0 0,0 0 0,12-17 0,0-4 197,28-47-1,-46 69-384,0 1 1,0-1 0,0-1 0,-1 1-1,0 0 1,-1-1 0,2-14-1,0 4-352,-4 18 82,0 2 23,-2 10 15,-34 137 1,-36 252 250,6-141 1126,62-245-666,2-6 405,3-18-467,5-16-459,0 0 0,2 1 0,10-26 0,0 8-93,2 0-1,37-57 1,-30 57 152,1 1-1,3 1 1,37-37 0,25-15 93,30-30-221,-93 89 129,47-66-1,-72 92-30,7-10 1,19-23-1,-31 40 14,0 1-1,0 0 1,0 0-1,0-1 0,1 1 1,-1 0-1,0 0 1,0-1-1,1 1 0,-1 0 1,0 0-1,0 0 1,1-1-1,-1 1 0,0 0 1,0 0-1,1 0 1,-1 0-1,0 0 0,1 0 1,-1 0-1,0 0 1,1 0-1,-1 0 0,0 0 1,0 0-1,1 0 1,-1 0-1,1 0 0,3 8-27,-3 17-96,-1-22 115,0 21 55,2 52-82,-1-66 26,1-1-1,0 1 0,0-1 1,1 0-1,0 0 1,5 10-1,-4-10 22,0-1-1,1-1 1,0 1-1,1-1 1,-1 1-1,11 8 1,-13-13 20,0 0-1,1-1 1,-1 1 0,1-1 0,0 0-1,0 0 1,0 0 0,0 0 0,0-1-1,0 0 1,0 0 0,1 0 0,-1 0-1,0 0 1,7-1 0,2-1 95,0 0 1,0-1-1,0-1 0,20-6 1,-7 2-31,5-1-28,0-1-1,0-2 0,55-29 1,-73 33-32,0-1 0,-1-1-1,0 0 1,0 0 0,-1-1 0,0 0 0,-1-1 0,0-1 0,-1 1 0,14-24 0,-21 32-35,-1 1 4,1 0-1,-1-1 1,0 1-1,1 0 1,-1 0-1,0-1 1,-1 1-1,1-1 1,0 1-1,-1-1 1,1 1-1,-1-1 1,0 1-1,1-1 1,-1 1-1,-1-1 1,1 0-1,0 1 1,-1-4-1,0 5-9,1 1 0,0-1 0,0 1 0,0 0-1,-1-1 1,1 1 0,0 0 0,-1-1 0,1 1-1,0 0 1,-1-1 0,1 1 0,0 0 0,-1-1 0,1 1-1,0 0 1,-1 0 0,1 0 0,-1-1 0,1 1-1,-1 0 1,1 0 0,-1 0 0,1 0 0,0 0-1,-2 0 1,-14 4-50,-16 17-18,28-18 65,-112 93-283,110-91 288,0 1 1,1 0-1,-1 0 0,1 0 1,1 1-1,-1 0 1,1 0-1,0 0 0,1 0 1,-1 1-1,2-1 1,-4 14-1,5-19 6,1 1-1,0-1 1,0 1 0,0-1-1,1 1 1,-1-1 0,1 0-1,-1 1 1,1-1 0,0 0-1,-1 1 1,1-1 0,1 0-1,-1 0 1,0 0-1,0 0 1,1 0 0,-1 0-1,1 0 1,0 0 0,-1-1-1,1 1 1,0 0 0,0-1-1,0 0 1,0 1 0,0-1-1,1 0 1,-1 0 0,5 1-1,2 1 39,1 0 1,-1-1-1,1 0 0,0 0 1,0-1-1,13 0 0,3-2 54,-1-1 0,1-1 0,28-7 0,75-28 81,98-57-88,-212 87 26,-23 13-41,-26 14-93,15-3-59,0 1 0,-24 28 0,36-37 59,1 1-1,-1 0 1,1 0 0,1 0-1,0 1 1,0 0 0,1 0-1,-4 15 1,6-16 3,-2 2 46,1 1-1,1 0 1,0 0 0,1-1-1,0 1 1,1 19 0,0-30-9,0 0 1,0-1 0,1 1-1,-1 0 1,0-1 0,0 1-1,0 0 1,1-1 0,-1 1-1,0-1 1,1 1 0,-1 0 0,0-1-1,1 1 1,-1-1 0,2 1-1,-2 0-12,0-1 0,1 0 0,-1 0 0,0 0 0,1 0 0,-1 0 0,0 0 0,1 0 0,-1 0 0,1 0 0,-1 0 0,0 0 0,1 0 0,-1 0 0,0 0 0,1 0 0,-1 0 0,0 0 0,1-1 0,-1 1 0,0 0 0,1 0 0,3-3 35,-1 0 1,0 0-1,0 0 0,4-5 0,-1 1-4,17-20 34,19-30 0,15-19-20,26-15-120,-76 85-275,-7 10 276,0 17-21,1-17 75,0 0 1,0 0-1,1 0 0,-1 0 0,1 0 0,0-1 0,0 1 0,1 0 0,-1-1 0,1 1 0,-1-1 0,1 0 0,0 0 1,0 0-1,1 0 0,-1-1 0,1 1 0,-1-1 0,1 0 0,0 0 0,0 0 0,5 1 0,-2 0 27,0-1 1,0 0-1,0-1 0,0 0 0,0 0 1,0-1-1,0 1 0,1-1 0,-1-1 1,0 0-1,0 0 0,12-3 0,94-44 361,-100 41-354,0-1-1,-1 0 1,0 0-1,0-1 1,-1-1 0,0 0-1,-1-1 1,0 0 0,-1 0-1,0-1 1,0 0-1,8-17 1,141-291-45,-134 268 72,-13 28 48,37-84 214,-39 85-410,-1 0 1,8-41 0,-15 62 80,-1-1 1,1 1-1,-1-1 0,0 0 1,1 1-1,-1-1 0,-1 1 1,1-1-1,0 0 0,-1 1 1,0-4-1,1 6 13,0 0 0,-1-1-1,1 1 1,0 0 0,0-1 0,0 1 0,-1 0 0,1-1-1,0 1 1,-1 0 0,1-1 0,0 1 0,-1 0 0,1 0-1,0 0 1,-1-1 0,1 1 0,0 0 0,-1 0 0,1 0-1,-1 0 1,1 0 0,0 0 0,-1 0 0,1 0 0,-1 0-1,1 0 1,0 0 0,-1 0 0,1 0 0,-1 0 0,1 0-1,-1 0 1,-10 5-79,3 1 20,0 0-1,-10 12 0,10-11 18,1 1 43,0 1 0,0 0-1,0 0 1,1 0 0,1 1 0,-1 0-1,-3 11 1,-3 10-42,-7 33 0,6-14 27,2 1 0,3 0 0,2 1 0,1 92 0,5-130 16,1 0 0,1 0 0,0 1 0,1-1 1,1-1-1,0 1 0,10 24 0,-11-33 26,0 1 1,0-1-1,1 0 0,-1 0 1,1 0-1,0-1 0,0 1 1,0-1-1,1 0 1,0 0-1,0-1 0,0 1 1,0-1-1,0 0 0,0 0 1,1-1-1,0 0 1,-1 0-1,1 0 0,10 1 1,0-1 43,1-1 0,-1 0 0,33-4 0,46-14 140,-80 14-181,-1-1-1,1-1 0,-1 0 1,0-1-1,-1 0 0,20-12 0,-24 11-8,0 1-1,0-1 0,-1-1 0,1 0 0,-2 0 0,1 0 0,-1-1 0,-1 0 1,7-11-1,17-35 87,-27 50-100,-2 4 1,1-1-1,-1 0 1,0 0-1,0 0 1,0 0-1,0 0 1,0 0-1,-1 0 1,1 0-1,-1 0 1,1 0-1,-1-4 1,0 6-10,0-1-1,0 1 1,0-1 0,0 1-1,0 0 1,0-1 0,0 1-1,0 0 1,0-1 0,0 1-1,0 0 1,0-1 0,0 1-1,0 0 1,0-1 0,-1 1 0,1 0-1,0 0 1,0-1 0,0 1-1,-1 0 1,1 0 0,0-1-1,0 1 1,-1 0 0,1 0-1,0-1 1,-1 1 0,1 0-1,0 0 1,0 0 0,-1 0-1,1 0 1,0-1 0,-1 1-1,1 0 1,0 0 0,-1 0-1,1 0 1,0 0 0,-1 0 0,1 0-1,-1 0 1,1 0 0,0 0-1,-1 0 1,1 1 0,0-1-1,-1 0 1,1 0 0,0 0-1,0 0 1,-1 0 0,1 1-1,0-1 1,-1 0 0,-17 13-176,-1 14 105,13-19 73,-51 73-127,55-78 130,1 0 0,-1 0 0,1-1 0,0 1 0,0 0 0,0 0 0,0 0 0,0 0 0,1 0 0,-1 1 0,1-1 0,0 0 0,0 0 0,0 0 0,0 0 0,1 0 0,-1 1 0,2 4 0,-1-6 4,0 1 0,0-1-1,0 0 1,1 0 0,-1 0-1,1 0 1,-1 0 0,1-1 0,0 1-1,-1 0 1,1-1 0,0 1 0,0-1-1,0 1 1,0-1 0,0 0-1,1 0 1,-1 0 0,0 0 0,0 0-1,1-1 1,-1 1 0,0-1 0,1 0-1,2 1 1,13-1 25,-1-1-1,0-1 1,0 0 0,0-1 0,0-1-1,17-6 1,-15 4-40,1 1 0,-1 1 0,1 0 1,26 0-1,-10 5-5,-1 2 1,1 1 0,0 2-1,-1 2 1,38 13 0,-11 1 277,111 56 0,-158-70-140,1 0 0,1-2 0,0 0 0,-1-1 0,2 0 0,30 3 0,-34-7-178,0 0 0,0-2 1,0 1-1,0-2 0,0 0 0,0 0 0,0-1 0,25-10 1,-34 11-70,12-4-1463,19-11-1,-32 14 816,0 1 0,0-1 0,0 0-1,0 0 1,-1 0 0,1-1 0,-1 1-1,1-1 1,3-5 0,2-8-2114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4:5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37 312 6048,'-36'-24'3104,"44"20"-960,6-1-1248,20-13 704,8 3-928,48-19 384,5 8-608,24-11-32,-11 8-257,20-10 33,-6 10-96,11-1-1119,-14 9 575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6:5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18 562 2816,'-3'0'158,"3"0"-66,-15-9 5899,15 9-5886,12-5 2437,24-6-1056,-9 4-415,-13 0-728,0-1 1,-1 0-1,0-1 0,0 0 1,0-1-1,16-17 0,-9 8-32,31-28-65,72-87-1,-103 106-248,-1-1 0,-1 0 0,17-39 0,-27 51-6,13-29-11,-20 43-125,0 1 0,1-1 0,-1 0-1,0 0 1,-1 0 0,1-1 0,-1 1-1,1 0 1,-1-5 0,11 33 47,-1-1 1,-1 2-1,-2-1 1,7 37-1,-5-6 187,1 62 1,-9-95-124,2 103 189,-4-100 47,-1 0-1,-8 45 0,7-61-38,0-1-1,0 1 1,-7 12-1,10-20-96,-1 0 0,-1 0 0,1 0 0,0 0 0,0 0 0,-1 0 0,1-1 0,-2 3 0,2-4-37,0 1 1,0-1-1,1 1 0,-1-1 0,0 0 0,0 1 0,0-1 1,0 0-1,1 0 0,-1 1 0,0-1 0,0 0 0,0 0 1,0 0-1,0 0 0,0 0 0,1 0 0,-1 0 0,0-1 1,0 1-1,0 0 0,0 0 0,1-1 0,-1 1 0,0 0 1,-1-1-1,-3-2 8,1 0 1,-1 0 0,1 0 0,0-1-1,-1 1 1,1-1 0,1 0 0,-4-4-1,-25-41-274,22 33 183,-35-62-314,43 74 359,1 3-36,0-1 0,0 1 0,0-1 0,0 0 0,1 1 0,-1-1 0,1 1 0,-1-1 0,1 0 0,-1-2 0,1 3 21,1 0 0,-1 1 0,0-1 0,1 0 0,-1 1 0,1-1 0,-1 0 0,1 1 0,-1-1 0,1 1 0,0-1 0,-1 1 0,1-1 0,0 1 0,-1-1 0,1 1 0,0 0 0,-1-1 0,1 1 0,0 0 0,0 0 0,-1-1 0,1 1 0,0 0 0,0 0 0,1 0 0,28-5-245,-20 4 256,1 0-1,14-5 0,106-43 199,-75 27-120,67-18 0,94-13-97,-208 52-104,-16 10 104,5-6 29,-4 2-13,1 2 0,1-1 0,-1 0 0,1 1 0,0 0 0,1 0 0,-1 0 0,1 0 0,1 0 0,-1 1 0,1 0 0,-1 9 0,3-13 16,-1 0 1,1 1-1,1-1 0,-1 0 1,0 1-1,1-1 1,0 0-1,0 0 1,0 1-1,1-1 1,-1 0-1,1 0 1,0 0-1,0-1 1,0 1-1,1 0 1,-1-1-1,1 0 1,0 1-1,0-1 1,0 0-1,0 0 1,7 4-1,-6-4 39,-1-1 0,1 0 0,-1 0 1,1-1-1,0 1 0,-1-1 0,1 1 0,0-1 0,0 0 0,0-1 0,0 1 0,0-1 1,0 1-1,0-1 0,0 0 0,0-1 0,0 1 0,0-1 0,0 0 0,0 0 0,0 0 1,0 0-1,0-1 0,-1 1 0,1-1 0,-1 0 0,1 0 0,-1-1 0,0 1 0,0-1 1,0 1-1,0-1 0,0 0 0,0 0 0,3-6 0,-3 5 3,-1 0-1,1 0 1,-1-1-1,0 0 1,-1 1-1,1-1 1,-1 0-1,0 0 1,0 1 0,0-1-1,0 0 1,-1 0-1,0 0 1,0 0-1,-1 0 1,1 0-1,-1 0 1,0 0-1,0 0 1,-1 1-1,-2-7 1,1 5-72,0 0-1,0 0 1,-1 1-1,0-1 1,0 1-1,0 0 1,0 0-1,-1 1 1,0-1 0,0 1-1,0 0 1,0 1-1,-1-1 1,1 1-1,-12-5 1,4 3-74,-1 1 1,0 0-1,-1 0 0,1 2 1,0 0-1,-29-1 0,32 5 104,26-3 226,-1 1 0,19 3 0,14-1 24,20-3-324,120-19-1,30-12-8079,-149 27 5290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6:56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39 722 1888,'-9'10'2187,"8"-9"-1918,0 0-1,0 0 1,0 0-1,0 0 1,-1 0 0,1 0-1,0 0 1,0 0-1,-1 0 1,0 0-1,0 0-168,1 0 0,0 0 0,0 0 0,0-1 0,0 1 0,0 0 0,0 1 1,0-1-1,1 0 0,-1 0 0,0 0 0,0 0 0,1 1 0,-1-1 0,1 0 0,-1 1 0,1-1 0,0 0 0,-1 1 0,1-1 0,0 0 0,0 1 0,0-1 0,0 3 0,1-3 274,-1-1-317,1 0 1,-1 0-1,1 0 1,-1 0-1,1 0 1,-1 0-1,0 1 1,1-1 0,-1 0-1,1 0 1,-1 0-1,1 0 1,-1 0-1,0 1 1,1-1-1,-1 0 1,1 0-1,-1 1 1,2 0 145,3-2-65,0 0 1,-1-1 0,1 1 0,-1-1-1,0 0 1,1 0 0,-1-1 0,0 1 0,4-5-1,-3 4-53,20-14 277,39-35 1,-25 23-891,-62 105 128,10 5 733,12-70-170,1 1 0,0-1 0,0 0 1,1 0-1,3 14 0,-4-23-111,0 0 0,1-1 0,-1 1 0,1-1 0,0 1 0,-1-1 0,1 1 0,0-1-1,0 1 1,0-1 0,0 0 0,0 0 0,2 3 0,-2-4-19,0 1-1,0-1 0,-1 0 1,1 1-1,0-1 0,0 0 1,0 1-1,0-1 0,-1 0 1,1 0-1,0 0 0,0 0 1,0 0-1,0 0 0,0 0 1,0 0-1,-1 0 0,1-1 1,0 1-1,0 0 0,0-1 1,0 1-1,-1 0 0,1-1 1,1 0-1,5-3 89,0-1 1,-1 0-1,0 0 1,0-1-1,8-7 0,9-11 42,17-11-24,53-34 1,50-25 71,-123 82-195,12-7-2,0-2-1,-2-2 0,31-28 0,-39 27 38,-2-1-1,-1-1 0,-1 0 0,23-44 0,32-81 24,-60 120-48,-3 0-1,0 0 1,5-34-1,-14 60-133,-1 1 0,0 0-1,1-1 1,-1 1 0,-1 0 0,1-1-1,-1 1 1,1 0 0,-3-6 0,2 10 58,1 0 0,-1 0 1,0 1-1,1-1 0,-1 0 1,0 1-1,1-1 0,-1 0 1,1 1-1,-1-1 0,1 1 1,-1-1-1,1 1 1,-1-1-1,0 2 0,1-2 13,-5 6-50,0 1 0,1 0 1,0-1-1,0 2 1,1-1-1,0 0 0,0 1 1,-3 14-1,0-5 29,-83 367 320,84-352-80,1 0 1,1 54 0,4-66-18,0 1 1,2 0-1,1-1 1,0 0-1,9 26 1,-10-40-108,-1 0 0,1-1 0,0 1 0,1 0 0,0-1 0,-1 0 0,7 6 1,-9-10-51,0 1 1,1 0 0,-1-1-1,1 0 1,-1 1 0,1-1-1,0 0 1,0 0 0,-1 0-1,1 0 1,0 0 0,0 0-1,0-1 1,0 1 0,0-1-1,0 1 1,0-1 0,0 0-1,0 0 1,0 0 0,0 0-1,0 0 1,0 0-1,0 0 1,1-1 0,1 0-1,2-2-294,-1 0-1,0-1 0,0 1 0,0-1 0,0 0 0,7-9 1,-6 7-405,-2 2 154,0 0 0,-1-1 0,1 1 0,-1-1 0,0 0 0,4-8 0,-7 12 477,13-17-1470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8.2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1 108 4896,'0'-2'349,"1"0"0,-1 1 1,1-1-1,0 0 0,-1 1 1,1-1-1,0 1 0,0-1 0,0 1 1,0-1-1,0 1 0,1 0 1,-1 0-1,0-1 0,0 1 1,1 0-1,-1 0 0,1 0 0,2-1 1,33-15 1650,-6 6-1519,0 2 0,63-9-1,66 3-146,67 6-254,-112 9-1120,-59 5 358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6:57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80 5408,'-19'-13'2432,"38"10"-2112,-5-2 960,9 10-768,21-10 64,3 1-352,9-5 64,-4 1-160,9-5 0,-3 10-64,-2-11-256,-4 10 96,-4 1-2144,-10 3 1216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6:57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22 4224,'-33'-21'1920,"19"26"-1664,11-2 64,6 6-224,8-5-32,3 4-32,27-4-2656,7 5 1440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6:59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66 2496,'14'-20'5466,"-13"19"-5385,0 0-1,-1 0 1,0 0-1,1-1 0,-1 1 1,0 0-1,1 0 0,-1 0 1,0 0-1,0 0 0,0-1 1,0 1-1,0 0 0,0 0 1,0 0-1,0-1 1,-1 1-1,1 0 0,0 0 1,-1 0-1,1 0 0,-1 0 1,1 0-1,-1 0 0,0 0 1,1 0-1,-1 0 0,0 0 1,0 0-1,0 0 1,1 1-1,-1-1 0,0 0 1,0 0-1,0 1 0,0-1 1,0 1-1,0-1 0,-2 0 1,-1 0-37,1 0 0,-1 0 0,0 0 0,0 1 0,0-1 0,0 1 0,0 0 0,0 0 0,0 0 0,0 1 0,0-1 0,-4 2 0,-18 6 88,1 1-1,0 1 1,0 1-1,1 1 1,-38 26-1,55-33-82,0 1 0,0-1-1,0 1 1,0 1 0,1-1-1,-7 10 1,12-14-31,-1 0 0,1 0 0,-1 1 0,1-1 0,0 1 0,0-1 0,0 1 1,0-1-1,1 1 0,-1 0 0,1-1 0,-1 1 0,1 0 0,0-1 0,0 1 0,0 0 0,0 0 0,1-1 0,-1 1 0,1 0 1,0-1-1,-1 1 0,1-1 0,0 1 0,3 3 0,1 2 58,2 1 1,-1-2 0,1 1-1,0-1 1,1 0-1,0-1 1,0 1-1,0-2 1,1 1-1,0-1 1,0 0-1,0-1 1,0 0 0,1-1-1,0 0 1,10 2-1,-7-3 5,0-1 0,0 0 0,1-1 0,-1-1 0,0 0 0,0 0 0,19-6 0,-1-2 99,57-25 0,30-11-134,183-45-1,-164 57-77,-83 21-165,-27 7 210,45-15 0,-69 19-8,0 0 116,-5 1 58,-14 1-137,11 0-78,1 0 0,-1 0 0,0 1 0,0-1-1,1 1 1,-1 0 0,-8 5 0,-13 6-54,-6-1-10,-6 3 86,-38 20-1,65-29 10,1 0 0,-1 1 0,1 0-1,1 1 1,-1 0 0,1 0 0,1 1-1,-9 10 1,15-16 18,1 0 1,-1 1-1,0-1 0,1 0 1,-1 0-1,1 1 0,0-1 0,0 1 1,1-1-1,-1 1 0,1-1 1,0 7-1,0-8 7,0-1 0,0 1 0,0-1 0,0 1 0,0-1 0,1 1 0,-1-1 0,1 0 0,-1 1 0,1-1 0,0 0 0,-1 1 0,1-1 0,0 0 0,0 0-1,0 1 1,0-1 0,0 0 0,0 0 0,0 0 0,0 0 0,1-1 0,-1 1 0,0 0 0,0 0 0,1-1 0,-1 1 0,1-1 0,-1 1 0,0-1 0,1 1 0,2-1 0,2 1 44,0-1-1,0 0 0,0 0 1,-1-1-1,1 1 0,0-1 1,0-1-1,0 1 0,-1-1 1,1 0-1,-1 0 1,0-1-1,1 1 0,6-6 1,-2 1 47,0-1-1,0-1 1,0 0 0,-1 0 0,11-15 0,10-7-13,-22 25-76,-1-1 1,9-12-1,-14 16-19,0 0-177,0 0 0,1 1 0,-1-1 1,0 1-1,6-5 0,-8 6 153,1 1-1,0 0 1,-1-1 0,1 1 0,0 0 0,-1 0 0,1 0-1,0-1 1,-1 1 0,1 0 0,0 0 0,-1 0 0,1 0-1,0 0 1,-1 0 0,1 0 0,0 0 0,-1 0 0,1 1-1,0-1 1,-1 0 0,1 0 0,0 0 0,-1 1 0,1-1-1,-1 0 1,1 1 0,-1-1 0,1 1 0,-1-1 0,1 1 0,-1-1-1,1 1 1,-1-1 0,1 1 0,3 4 27,1-1 0,-1-1 0,1 1 0,0-1 1,0 0-1,0 0 0,0 0 0,9 3 0,4 0 137,26 6 0,-30-10-56,0 0 0,0 0 0,0-1 0,0-1 0,1 0 0,-1-1 0,27-6 0,3-4 269,49-19-1,-3 0-509,-76 25 215,9-2 30,-22 6-91,0 1 0,0 0 0,-1 0 0,1 0 0,0 0 0,0 0 0,0 0-1,0 0 1,0 0 0,0 0 0,-1 1 0,1-1 0,0 0 0,0 0 0,0 1-1,0-1 1,-1 1 0,1-1 0,0 0 0,1 2 0,-2 0-11,0 0 0,1 0 0,-1 0 1,0 0-1,0 0 0,0 0 0,0 0 1,0 0-1,-1 0 0,1 0 0,-1 0 1,0 4-1,0-3 12,-1 3 7,0-1 1,1 0-1,-2 0 0,-2 6 0,2-7 42,1 1-1,0 0 0,0 0 0,0 0 0,-1 7 0,1-4 37,1 0 73,1-8-146,0 0-1,1 0 1,-1 0-1,0 0 1,1 0 0,-1 0-1,0 0 1,0 0-1,1 0 1,-1 0-1,0 0 1,1 0 0,-1 0-1,0 0 1,0 0-1,1 0 1,-1 0-1,0 0 1,0-1-1,1 1 1,-1 0 0,0 0-1,0 0 1,1 0-1,-1-1 1,0 1-1,0 0 1,0 0 0,0 0-1,1-1 1,50-30 600,-21 8-659,2 1 0,47-24-1,-60 39 8,-9 5-24,-10 2 60,0 0 1,0 0 0,1 0-1,-1 0 1,0 0-1,0 0 1,0 0-1,0 0 1,1 0 0,-1 0-1,0 0 1,0 0-1,0 1 1,0-1 0,1 0-1,-1 0 1,0 0-1,0 0 1,0 0-1,0 0 1,0 0 0,0 1-1,1-1 1,-1 0-1,0 0 1,0 0 0,0 0-1,0 0 1,0 1-1,0-1 1,0 0-1,0 0 1,0 0 0,0 0-1,0 1 1,0-1-1,6 62 713,-6-57-664,0-1 1,0 0 0,0 1-1,1-1 1,0 0 0,0 0-1,0 0 1,1 0-1,-1 0 1,1 0 0,0 0-1,0 0 1,0 0 0,1-1-1,-1 1 1,1-1 0,0 0-1,0 0 1,0 0-1,7 5 1,-5-5 4,1 1 0,0-1 0,0-1-1,0 1 1,0-1 0,1 0 0,-1-1 0,0 0-1,1 0 1,-1 0 0,1 0 0,-1-1 0,9-1-1,9-1-4,0-2 0,0 0 0,0-2 0,42-16-1,12-12-2278,-6-8-4120,-39 24 3447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01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2 441 3552,'0'0'53,"-1"0"0,1 0-1,0-1 1,0 1 0,0 0 0,0-1 0,0 1 0,0 0 0,0 0-1,0-1 1,0 1 0,0 0 0,0 0 0,0-1 0,0 1 0,0 0-1,0 0 1,0-1 0,0 1 0,0 0 0,0-1 0,0 1 0,0 0 0,0 0-1,1 0 1,-1-1 0,0 1 0,0 0 0,0 0 0,0-1 0,1 1-1,-1 0 1,0 0 0,0 0 0,0 0 0,1-1 0,-1 1 0,0 0-1,0 0 1,1 0 0,-1 0 0,0 0 0,0 0 0,1 0 0,-1 0-1,0 0 1,0 0 0,1 0 0,-1 0 0,1 0 0,19-3 1732,-12 2-1034,8-3-205,1 0-1,-1-2 1,0 0 0,19-10 0,-22 10-379,11-6 52,-1-1 1,0-1 0,-1-1 0,29-26 0,-12 5-151,43-51 0,-75 81-182,-4 8 19,-2-1 95,-1 1 1,-1-1 0,1 1 0,0-1 0,0 0 0,0 1 0,-1-1 0,1 1 0,-1-1-1,0 2 1,-19 38 193,-2 0-1,-36 49 0,-20 35-153,49-66 247,-39 106 0,-4 72 454,38-114 948,32-115-953,0-7-246,4-13-135,8-22-232,48-138 332,-41 132-443,1 0 0,30-47 0,84-101-104,-2 10-106,-47 39-156,-22 31-222,-58 104 513,0-1 0,0 0 0,1 1 0,-1-1-1,1 1 1,0 0 0,6-5 0,-9 9 51,0-1-1,-1 1 0,1-1 1,0 1-1,0 0 1,-1-1-1,1 1 0,0 0 1,0 0-1,0 0 1,-1 0-1,1-1 0,0 1 1,0 0-1,0 0 1,0 1-1,0-1 0,-1 0 1,1 0-1,1 1 1,0-1 4,-1 1 1,0 0 0,1 0 0,-1 0 0,0 0 0,0 1 0,0-1 0,0 0 0,0 0 0,0 1 0,0-1 0,-1 0 0,1 1 0,0-1 0,0 3-1,2 6-3,0 0 0,0 0 0,-1 1-1,-1-1 1,1 1 0,-2 0-1,0 12 1,-1 1 29,-2-1-1,-5 28 1,4-37 28,1 0 0,-2-1 0,0 0 0,0 0 1,-1 0-1,-1-1 0,0 0 0,0 0 0,-2 0 0,1-1 1,-1 0-1,-1-1 0,0 0 0,0-1 0,-1 0 0,0 0 0,-1-1 1,-19 10-1,27-16-13,1 0 1,-1-1-1,0 1 1,-1-1-1,1 0 1,0 0-1,0 0 0,0 0 1,-1-1-1,1 0 1,0 1-1,-1-2 1,1 1-1,0 0 1,-1-1-1,1 0 1,0 0-1,0 0 1,0-1-1,0 1 0,0-1 1,0 0-1,0 0 1,0 0-1,-5-6 1,8 8-39,1 0 0,0 0 0,0 0 0,0 0 0,-1-1 1,1 1-1,0 0 0,0 0 0,0 0 0,0-1 0,0 1 0,0 0 1,-1 0-1,1 0 0,0-1 0,0 1 0,0 0 0,0 0 0,0-1 1,0 1-1,0 0 0,0 0 0,0-1 0,0 1 0,0 0 0,0 0 0,0-1 1,0 1-1,0 0 0,1 0 0,-1 0 0,0-1 0,0 1 0,0 0 1,0 0-1,0-1 0,0 1 0,1 0 0,-1 0 0,0 0 0,0 0 1,0-1-1,1 1 0,-1 0 0,0 0 0,0 0 0,0 0 0,1 0 0,-1 0 1,0 0-1,0 0 0,1-1 0,-1 1 0,0 0 0,0 0 0,0 0 1,1 0-1,14-2-204,146 0 192,-97-2 44,1-3 0,-1-3 0,73-20 0,-104 21 9,116-33 236,-118 31-211,0-1 0,50-27 0,-62 28-41,0-2 0,0 0 1,32-30-1,-70 65-298,4-4 315,0-2-1,-24 21 0,-117 66-32,73-51 54,78-48-37,0 0 0,0 0 0,-7 7 1,11-10-13,0 0 0,1 0 1,-1-1-1,0 1 0,1 0 1,-1 0-1,1 0 0,-1 0 1,1 0-1,0 0 0,-1 0 1,1 2-1,0-3 4,0 1 1,0-1-1,0 1 1,0-1-1,0 1 0,1-1 1,-1 1-1,0-1 0,0 0 1,0 1-1,1-1 1,-1 1-1,0-1 0,0 0 1,1 1-1,-1-1 0,0 0 1,1 1-1,-1-1 0,1 0 1,-1 1-1,0-1 1,1 0-1,-1 0 0,1 0 1,-1 1-1,1-1 0,0 0 1,1 1 15,-1-1 0,1 0 0,0 1 1,0-1-1,0 0 0,0 0 0,0 0 1,-1 0-1,1-1 0,0 1 0,0 0 0,0-1 1,3 0-1,5-2 69,9-2-22,0 0-1,0-2 1,0 0-1,-1-1 1,0-1-1,0 0 1,-1-2-1,22-17 0,-22 14-116,0-1 0,-2-1 0,0-1 0,-1 0 0,18-28 0,-30 43 8,0-1-1,0 1 0,0-1 1,0 1-1,4-4 1,-6 6 26,0 0 0,1 0 0,-1 0 0,0 0 0,0 0 1,0-1-1,0 1 0,0 0 0,1 0 0,-1 0 0,0 0 0,0 0 1,0 0-1,0 0 0,1 0 0,-1 0 0,0 0 0,0 0 1,0 0-1,0 0 0,1 0 0,-1 0 0,0 0 0,0 0 1,0 0-1,0 0 0,1 0 0,-1 1 0,0-1 0,0 0 1,0 0-1,0 0 0,0 0 0,1 0 0,-1 0 0,2 13-132,-2-2 143,1 0-1,1 1 0,-1-1 1,2 0-1,0 0 1,0 0-1,6 14 0,-6-20 44,-1 0 0,1 0 0,0 0 0,1 0 0,-1-1 1,1 1-1,4 4 0,-5-7-25,-1 0 0,1 0 0,0 0 0,0 0 0,-1-1 0,1 1 0,0-1 0,0 0 0,0 0 0,1 0 0,-1 0 0,0 0 0,4 0 0,-2-1 10,-1 0 1,1-1 0,-1 1-1,0-1 1,1 0 0,-1 0-1,0 0 1,0-1 0,0 0-1,0 0 1,0 0 0,0 0 0,5-4-1,5-4 19,24-25 1,-29 27-5,53-57 42,93-127-1,-104 125-82,-49 64-65,1 0-1,0 0 1,0 0-1,6-5 1,-9 8 50,0 0 0,0 0 0,1-1 0,-1 1 0,0 0 0,1 0 0,-1 0 0,0 0 0,1 0 0,-1-1 0,0 1 0,1 0 0,-1 0 0,0 0 0,1 0 0,-1 0 0,0 0 0,1 0 0,-1 0-1,0 0 1,1 0 0,-1 0 0,1 1 0,-1-1 0,0 0 0,1 0 0,-1 1 0,1-1-1,-1 1 0,1 0 0,-1 0 1,0-1-1,1 1 0,-1 0 0,0 0 1,1 0-1,-1-1 0,0 1 0,0 0 1,0 0-1,0 0 0,0-1 0,0 1 0,0 1 1,-1 12-45,0-1-1,-1 0 1,0 1 0,-6 18 0,-22 53 49,16-49-4,6-12 35,-2-1 0,0-1-1,-22 35 1,18-34 64,8-13-37,0 0 1,0-1 0,-1 0-1,0 0 1,-1-1 0,0 0-1,-9 7 1,16-14-20,0 0 0,-1 0-1,1-1 1,0 1 0,0-1 0,-1 1 0,1-1-1,-1 0 1,1 1 0,0-1 0,-1 0 0,-1 0-1,2 0-28,1 0-1,-1 0 0,0 0 0,0-1 0,1 1 1,-1 0-1,0 0 0,1-1 0,-1 1 0,1 0 0,-1-1 1,0 1-1,1 0 0,-1-1 0,1 1 0,-1-1 1,1 1-1,-1-1 0,1 1 0,-1-1 0,1 1 1,0-1-1,-1 0 0,1 1 0,0-1 0,-1 0 1,1 1-1,0-1 0,0 0 0,-1-1 0,1 0-19,-1-1-1,1 0 0,0 0 1,0 0-1,0 0 0,0 0 1,0 0-1,0 1 0,1-1 1,0 0-1,-1 0 0,1 0 1,2-4-1,-2 5 4,0 1 0,0-1 0,0 1 0,1 0 0,-1-1 0,0 1 0,1 0 0,-1 0 0,0 0 0,1 0 0,0 0 0,-1 0 0,1 0 0,-1 0 0,1 1 0,0-1 0,0 0 0,-1 1 0,1 0 0,0-1 0,0 1 0,0 0 0,3 0 0,13 1-80,21 4 0,4 0 22,-25-4 73,11 1 83,34-2 0,-54 0-52,1-2 0,-1 1 0,1-1 0,-1 0 1,0-1-1,0 0 0,13-7 0,-12 5-29,0-1 0,0 0 0,0-1 0,-1 0 1,0-1-1,-1 0 0,0 0 0,0 0 0,-1-1 0,0 0 0,0-1 0,-1 0 0,9-18 0,27-76 48,-28 66-177,34-64 0,-48 101 112,0 0-1,1 0 1,-1 0-1,1 0 1,0 0-1,-1 0 0,1 0 1,0 1-1,0-1 1,-1 0-1,1 1 1,0-1-1,0 0 1,1 0-1,-1 1 4,-1 0 0,0 0 0,0 0 0,1 0 0,-1 0 0,0 0 0,1 0 0,-1 0 0,0 0 0,1 1-1,-1-1 1,0 0 0,1 0 0,-1 0 0,0 0 0,0 0 0,1 1 0,-1-1 0,0 0 0,0 0 0,1 1 0,-1-1 0,0 0 0,0 0 0,0 1 0,0-1 0,1 0 0,-1 0-1,0 1 1,2 5-37,0-1 0,-1 0 0,0 1 0,1 7 0,5 38-43,1 59 0,-8-79 127,-2 0 0,0 0-1,-9 38 1,7-52-37,3-8 28,-1 0-1,0 0 1,-4 9-1,6-17-11,-1 1 0,0-1 0,1 1 0,-1 0 0,0-1 0,0 0 0,0 1 0,0-1 1,0 0-1,0 1 0,-1-1 0,1 0 0,0 0 0,-1 0 0,1 0 0,-1 0 0,1 0 0,-1-1 0,1 1 0,-1 0 0,-2 0 0,2-1 3,0 0-1,1-1 0,-1 1 0,0 0 1,0-1-1,1 1 0,-1-1 0,0 0 1,1 0-1,-1 1 0,1-1 0,-1 0 1,1 0-1,0-1 0,-1 1 0,1 0 1,0 0-1,-2-3 0,-19-26-74,17 22 46,1-1-1,0 0 1,1 0-1,-3-13 1,1 6-9,5 16 15,0 0-1,-1-1 0,1 1 0,0 0 0,0 0 0,0 0 1,0-1-1,0 1 0,0 0 0,0 0 0,0-1 0,0 1 1,-1 0-1,1 0 0,0-1 0,0 1 0,0 0 1,0 0-1,0 0 0,0-1 0,1 1 0,-1 0 0,0 0 1,0-1-1,0 1 0,0 0 0,0 0 0,0-1 1,0 1-1,0 0 0,1 0 0,-1 0 0,0-1 0,0 1 1,0 0-1,1 0 0,10 3-105,-7-2 102,60 20 137,2-2 0,92 13 0,-13-3 25,-53-15-2197,-31-8-3150,-42-5 2551,13 3-474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05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1445 4320,'23'-2'1611,"0"-1"-1,38-9 1,-38 7-1126,92-27 1245,-97 26-1547,-1-1 0,0-1 0,0-1 0,24-17 0,-14 5-33,-1-1-1,45-50 1,36-61 24,31-34 46,-79 108-131,46-50 111,-88 89-86,0-2 1,-1 1-1,19-37 1,-27 43-45,-4 8-37,-1 0 0,1 0 1,-1 0-1,0-1 1,-1 1-1,3-11 1,-6 9-77,-4 7-143,3 3 146,1 0 0,-1 0 0,0-1 0,1 1 0,-1 0 0,1 0-1,-1 0 1,1 1 0,-2 0 0,-16 17-19,0 1 0,1 0 0,1 1 0,1 1 0,1 1 0,1 0 0,-11 25 0,7-8 196,2 1 0,2 0-1,-15 72 1,24-86-15,-13 74 433,17-90-409,0 0-1,1 1 1,0-1-1,1 0 1,0 1-1,5 17 1,-5-26-83,-1 0 1,1-1-1,1 1 1,-1-1-1,0 1 1,0-1-1,1 1 1,0-1-1,-1 0 0,1 1 1,0-1-1,0 0 1,0 0-1,0-1 1,0 1-1,6 3 1,-5-4 7,1 1 0,0-1 0,0 0 0,0 1 0,0-2 0,0 1 0,0-1 0,0 1 0,0-1 0,7-1 0,1 0 58,0-1 1,0-1 0,-1 0 0,1-1-1,-1 0 1,19-10 0,-11 4-5,-1-1 0,0-1 1,27-24-1,45-52 104,28-46-304,-52 58 86,124-161 48,-103 108-120,108-218-1,-187 331 12,0-2-1,-1 1 0,9-35 1,-16 50 33,1 0 0,-1 0 1,1 0-1,-1 1 0,0-1 0,0 0 1,0 0-1,0 0 0,-1 0 0,1 0 1,0 0-1,-1 1 0,1-1 0,-1 0 1,0 0-1,1 0 0,-1 1 0,0-1 1,-1-1-1,0 2 8,1 0 0,0 0-1,0 0 1,-1 0 0,1 1 0,-1-1-1,1 0 1,-1 1 0,1 0 0,-1-1 0,1 1-1,-1 0 1,1-1 0,-1 1 0,1 0-1,-1 0 1,1 0 0,-1 0 0,0 1 0,1-1-1,-1 0 1,1 1 0,-1-1 0,-1 1-1,-5 2-15,0 0-1,0 1 0,0 0 0,0 0 0,0 0 0,1 1 0,0 0 0,0 1 0,0 0 0,-6 7 0,0 2 3,0 0 0,2 1-1,-14 25 1,-57 125 23,16 6 163,40-103-49,-101 310 119,42-116 595,68-207-465,15-53-168,1-4-13,3-8 44,41-95 15,-16 44-232,-15 30-67,1 1-1,2 1 0,0 0 1,29-37-1,-43 62 32,1 1 1,0 0-1,0 0 1,0 1-1,0-1 0,1 0 1,-1 1-1,0-1 1,5-1-1,-7 3 18,1-1 1,0 1-1,-1 0 0,1 0 1,-1 0-1,1 0 1,0 0-1,-1 0 0,1 0 1,0 0-1,-1 0 0,1 0 1,0 0-1,-1 0 0,1 0 1,-1 1-1,1-1 1,0 0-1,0 1 0,0-1 1,-1 1 1,1 0-1,0-1 0,-1 1 0,1 0 1,0 0-1,-1 0 0,1 0 0,-1 0 1,1-1-1,-1 1 0,0 0 0,1 0 1,-1 0-1,0 0 0,0 2 0,4 20-47,-1 0-1,-1 38 1,-8 49 114,0 8 123,5-114-163,2 0 0,-1 1 0,0-1 0,1 0 0,0 0 0,0 1 0,0-1 0,4 8 0,-5-12-2,1 1 0,-1 0 0,1 0 0,0 0 0,-1-1-1,1 1 1,0 0 0,0 0 0,-1-1 0,1 1 0,0-1 0,0 1 0,0-1 0,0 1 0,0-1 0,0 1 0,0-1 0,0 0 0,0 0 0,0 1 0,0-1 0,0 0 0,0 0 0,0 0 0,0 0 0,0 0 0,0 0-1,0 0 1,0-1 0,0 1 0,0 0 0,0 0 0,0-1 0,0 0 0,5-1 4,-1 0 0,0-1 0,1 1 1,-1-1-1,4-4 0,8-8 4,-1-1 1,-1 0 0,0-1-1,17-27 1,114-180 166,-123 187-230,-13 23 33,-1-2-1,0 1 1,7-20 0,-13 24-99,-3 10 63,0 0-1,1-1 1,-1 1-1,1 0 1,-1-1-1,1 1 1,-1 0-1,1 0 1,0-1 0,1 0-1,1 2-59,0 13 117,5 2-42,0 0 1,-1 0-1,-1 0 1,0 1-1,5 23 1,-3-11 124,3 8-108,14 44-113,-21-70 136,0-1 0,1 1 0,0-1 0,0 0 0,12 15-1,-15-22 6,0 0-1,0 0 0,0 0 0,0 0 1,0 0-1,1-1 0,-1 1 0,1-1 1,-1 0-1,1 1 0,-1-1 0,1 0 0,0 0 1,0-1-1,-1 1 0,1 0 0,0-1 1,0 0-1,0 0 0,0 0 0,0 0 1,-1 0-1,1 0 0,0-1 0,0 1 1,0-1-1,-1 0 0,1 0 0,0 0 0,4-3 1,8-5-3,0-1 0,-1-1 0,0 0 0,16-16-1,47-59 42,-21 22 63,-37 44-101,-6 8-73,-2 0 0,0-1 0,16-23-1,-27 36 50,0 0 0,1-1 0,-1 1 0,0 0 0,0 0 0,0-1 0,1 1 0,-1 0 0,0-1 0,0 1 0,0 0 0,0-1 0,0 1 0,1 0 0,-1-1 0,0 1 0,0 0 0,0-1 0,0 1 0,0 0 0,0-1-1,0 1 1,0 0 0,0-1 0,-1 1 0,1 0 0,0-1 0,0 1 0,0 0 0,0-1 0,0 1 0,-1-1 0,-10 2-102,-15 13 135,17-6-60,1 1 0,-1-1 0,1 2 0,1-1 1,0 1-1,0 0 0,1 1 0,-5 11 0,1 1 24,1-1 0,1 1-1,-6 26 1,12-40 22,0 1 0,1 0 0,0 0 1,0 0-1,1 0 0,1 0 0,0 0 0,0 0 0,4 14 0,-4-19-2,0-1-1,1 0 0,0 0 0,-1 0 0,1-1 1,1 1-1,-1 0 0,1-1 0,-1 1 0,1-1 1,0 0-1,0 0 0,1 0 0,-1 0 0,0-1 1,1 1-1,0-1 0,0 0 0,-1 0 0,1 0 1,0 0-1,1-1 0,-1 0 0,5 1 0,0 0 34,0-1 0,0 0 0,0-1 0,0 0 0,0-1-1,0 0 1,0 0 0,0-1 0,0 0 0,0 0 0,-1-1 0,1 0-1,-1-1 1,0 0 0,0 0 0,0 0 0,8-7 0,-5 2-23,-1 0 1,0 0-1,0-1 1,-1 0 0,0 0-1,0-1 1,-2 0 0,1-1-1,-1 0 1,8-20-1,-12 23-36,1 0 0,-2-1-1,1 1 1,-1-1 0,1-15 0,-3 19-3,0 0 0,0 0 0,0 0 0,-1 0 0,0 1 0,0-1 0,-1 0 0,1 0 0,-1 1 0,-5-10 0,4 12-9,0-1-1,-1 0 1,1 1-1,-1 0 1,0 0-1,0 0 1,0 0-1,-1 1 1,1-1-1,-1 1 1,-7-2-1,5 1-12,-1 0 31,1 0 0,-1 1-1,0 0 1,1 0 0,-1 1-1,0 0 1,0 1 0,0 0 0,0 0-1,0 0 1,0 1 0,0 0 0,0 1-1,0 0 1,1 0 0,-1 1-1,1 0 1,-1 0 0,-10 7 0,17-10 4,1 0 1,0 0 0,-1 0-1,1 0 1,0 1 0,-1-1-1,1 0 1,-1 0 0,1 1 0,0-1-1,-1 0 1,1 0 0,0 1-1,0-1 1,-1 0 0,1 1-1,0-1 1,0 0 0,-1 1-1,1-1 1,0 0 0,0 1-1,0-1 1,0 1 0,0-1-1,0 1 1,-1-1 0,1 0-1,0 1 1,0-1 0,0 1 0,0-1-1,1 0 1,-1 1 0,0-1-1,0 1 1,0-1 0,0 0-1,0 1 1,0-1 0,1 1-1,-1-1 1,0 0 0,0 1-1,0-1 1,1 0 0,-1 1-1,0-1 1,1 0 0,-1 1-1,0-1 1,1 0 0,-1 0 0,0 0-1,1 1 1,-1-1 0,1 0-1,2 2 13,-1-1 0,1 0-1,0 0 1,-1 0 0,1 0 0,0 0-1,3 0 1,44 3 66,0-2-1,89-7 1,-119 1-60,0-1 1,0 0-1,0-2 0,32-15 0,-25 10 38,31-9-1,-43 20-78,-15 1 19,1 0 0,-1 0 0,0 0 0,1 0 0,-1 1 0,0-1 0,1 0 0,-1 0 0,0 0 0,1 1 0,-1-1 0,0 0 0,1 0 0,-1 1 0,0-1 0,0 0 0,1 1 0,-1-1 1,0 0-1,0 1 0,1 2-14,-1-1 0,1 0 1,-1 1-1,0-1 0,0 0 0,0 1 1,0-1-1,-1 4 0,0 0 66,-3 35-5,-3 13 10,3-1 1,3 62 0,1-86-91,0-23 78,-1-1 1,1 1 0,1-1-1,-1 1 1,3 9 0,-3-14-23,0-1 0,0 1 0,0 0 0,1-1 0,-1 1 0,0 0 1,1-1-1,-1 1 0,0 0 0,1-1 0,-1 1 0,1-1 0,-1 1 0,1-1 1,-1 1-1,1-1 0,-1 1 0,1-1 0,0 1 0,-1-1 0,1 0 1,0 1-1,-1-1 0,1 0 0,0 0 0,-1 1 0,1-1 0,0 0 0,-1 0 1,1 0-1,0 0 0,0 0 0,-1 0 0,1 0 0,0 0 0,0 0 0,-1-1 1,1 1-1,0 0 0,1-1 0,1 0 26,1-1 0,0 0-1,0 0 1,-1 0 0,6-5 0,17-16 34,-1-1 0,28-35 1,-3 2 40,-49 56-116,22-24-97,2 1 0,44-35-1,-55 51-4,-13 8 96,-1 0-1,0 0 1,0 0 0,0 0 0,0 0 0,1 0 0,-1 0 0,0 0 0,0 0 0,0 0 0,1 0 0,-1 0 0,0 0 0,0 0 0,0 0 0,1 0 0,-1 0 0,0 0 0,0 0-1,0 0 1,1 0 0,-1 0 0,0 0 0,0 0 0,0 0 0,1 1 0,-1-1 0,0 0 0,0 0 0,0 0 0,1 2-18,-1 0 1,0 0-1,0 0 1,0 0-1,0 0 1,0 0-1,-1-1 1,1 1-1,-1 4 0,0-4 22,-13 52-74,8-37 95,2 0 0,0 1 0,-3 24 0,7-31-9,0 0 0,0 0 0,2 15 0,-1-24-6,-1 0 1,0 1-1,1-1 1,-1 0-1,1 0 1,0 1-1,0-1 1,0 0-1,0 0 1,0 0 0,0 0-1,1 0 1,-1-1-1,1 1 1,-1 0-1,1-1 1,0 1-1,-1-1 1,1 1-1,0-1 1,0 0-1,0 0 1,3 2-1,2-2 34,0 1 0,0-1 0,0 0 0,0-1 0,1 1-1,-1-2 1,0 1 0,0-1 0,12-2 0,-4-1-18,-1 0 1,1 0-1,20-11 1,-21 8 4,0-2 0,0 1 0,-1-2-1,0 0 1,20-20 0,50-66 124,-48 53-76,-30 37-66,97-123-134,-99 126 103,0-1 0,-1 1 0,0-1 0,0 0 0,0 1 0,-1-1 0,1 0-1,1-5 1,-3 8 14,0 1 0,0-1 0,0 1 0,0 0 0,0-1 0,1 1 0,-1-1 1,0 1-1,0 0 0,0-1 0,0 1 0,0-1 0,-1 1 0,1-1 0,0 1 0,0 0 0,0-1 0,0 1 0,0 0 0,0-1 0,-1 1 0,1-1 0,0 1 0,0 0 0,-1-1 0,1 1 0,0 0 0,0-1 0,-1 1 0,1 0 0,0 0 0,-1-1 0,1 1 0,0 0 0,-1 0 0,1 0 0,-1 0 0,1-1 0,0 1 0,-1 0 0,1 0 0,-1 0 0,1 0 0,0 0 0,-1 0 0,1 0 0,-1 0 0,1 0 0,0 0 1,-1 0-1,1 0 0,-1 0 0,1 0 0,0 1 0,-1-1 0,1 0 0,-1 1 0,-2 0-23,0 0 1,0 0-1,0 0 1,0 1-1,-5 3 1,1 1 16,1 1-1,-1-1 1,1 1-1,1 1 1,-1-1-1,1 1 1,1 0-1,0 0 1,0 0-1,-4 11 1,0 5 14,1 0 1,-5 37 0,9-46 3,1 0-1,1 0 0,1 0 0,1 15 0,0-24 19,0-1 0,0 1 0,0-1 0,0 0 0,1 0 0,3 7 0,-3-9 5,-1-1 0,0 0 0,1 0-1,-1 0 1,1 0 0,0 0-1,-1 0 1,1 0 0,0-1 0,0 1-1,0-1 1,0 1 0,1-1 0,2 2-1,-3-3-18,-1 1-1,1-1 0,0 0 1,-1 1-1,1-1 0,0 0 0,0 0 1,-1 0-1,1 0 0,0 0 1,-1 0-1,1-1 0,0 1 0,-1-1 1,1 1-1,0-1 0,-1 1 1,1-1-1,-1 0 0,3-2 0,2-1 18,0 0 0,-1-1-1,9-8 1,-11 9 21,13-13-2,-2-1-1,22-35 1,17-41-53,-49 84-49,-4 10 56,0 0-1,0 0 1,0 0-1,0 0 1,0 0-1,0 0 1,0 0-1,0 0 1,0 0-1,0 0 1,0-1-1,0 1 1,-1 0-1,1 0 1,0 0-1,0 0 1,0 0-1,0 0 1,0 0-1,0 0 1,0 0-1,0 0 0,0 0 1,0 0-1,0 0 1,0 0-1,0 0 1,0 0-1,0 0 1,0 0-1,-1 0 1,1 0-1,0 0 1,0 0-1,0 0 1,0 0-1,0 0 1,0 0-1,0 0 1,0 0-1,0 0 1,0 0-1,0 0 1,0 0-1,-1 0 1,1 0-1,0 0 1,0 0-1,0 0 1,0 0-1,0 0 1,0 0-1,0 0 1,0 0-1,0 0 1,0 0-1,-2 1-22,1 1-1,0-1 1,0 0-1,-1 0 1,1 1-1,0-1 1,0 1-1,0-1 1,0 1 0,1 0-1,-2 1 1,-37 102-84,4 1 1,4 2 0,-27 195-1,2 16 222,37-251 32,19-66-133,0-1-1,-1 1 1,1 0-1,-1-1 0,0 1 1,1-1-1,-1 1 1,0-1-1,0 1 1,0-1-1,0 0 0,0 1 1,0-1-1,0 0 1,0 0-1,-1 0 1,1 0-1,0 0 0,-1 0 1,1 0-1,-3 1 1,3-2 3,0 1 1,-1 0-1,1-1 0,0 1 1,-1-1-1,1 0 1,-1 0-1,1 1 1,0-1-1,-1 0 0,1 0 1,-1 0-1,1 0 1,0-1-1,-1 1 1,1 0-1,-1-1 0,1 1 1,0-1-1,-1 1 1,1-1-1,0 1 1,0-1-1,-1 0 0,0-1 1,-2-1-25,0 0 0,1-1 0,0 1-1,-1-1 1,-4-8 0,0 0-106,1-2 0,0 1 0,1 0 0,0-1 0,2 0 0,-1-1 0,-4-27 0,7 21-10,0-1 0,1 1 1,1 0-1,6-41 0,-5 56 88,0 0 0,1 0 0,0 0 0,0 0 0,1 0 0,-1 1 0,1-1 0,6-7 0,-2 3-17,1 0 1,1 1-1,10-10 1,-3 7 28,0 0-1,1 2 1,28-14-1,-9 4 170,60-30 347,31-18-372,-95 46-113,-2-1-1,0-2 0,-1 0 0,30-37 1,-27 20-55,-1-1 1,44-83 0,-31 49 31,-6 13 70,-4-2-1,40-105 1,15-67 49,-86 231-177,-3 11 21,-2 12-6,-56 181 25,23-90 67,-82 316 333,100-359-157,15-57-143,1-3-7,-1 0 0,1 0-1,0 0 1,1 1 0,-1-1 0,1 0 0,0 0 0,0 5 0,0-9-44,0 0 0,0 1 0,1-1 0,-1 0 0,0 0-1,0 1 1,1-1 0,-1 0 0,0 0 0,0 0 0,1 1 0,-1-1 0,0 0 0,1 0 0,-1 0 0,0 0 0,1 0 0,-1 1 0,0-1 0,1 0 0,-1 0 0,0 0 0,1 0 0,-1 0 0,0 0 0,1 0 0,-1 0 0,0 0 0,1-1 0,-1 1 0,0 0 0,1 0 0,-1 0 0,0 0 0,0 0-1,1-1 1,-1 1 0,0 0 0,1 0 0,-1 0 0,0-1 0,0 1 0,0 0 0,1 0 0,-1-1 0,0 1 0,0 0 0,0 0 0,1-1 0,-1 0 0,16-22 35,-1-2 0,-2 0 0,16-40 0,-19 41-39,1-1 1,1 2 0,2 0-1,27-38 1,-39 58-23,1 0 0,-1 0-1,1 0 1,0 0 0,0 1 0,0 0-1,0-1 1,0 1 0,1 0 0,-1 0-1,1 1 1,-1-1 0,1 1 0,0 0-1,-1 0 1,1 0 0,0 0 0,0 1-1,0-1 1,0 1 0,0 0 0,-1 0-1,1 1 1,0-1 0,0 1 0,0 0 0,0 0-1,3 1 1,3 4 15,0-1 0,-1 1 0,0 1 0,0 0 0,0 0 0,9 12 0,45 58 162,-31-37-139,94 102-625,-69-88-7237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0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42 4320,'-8'-9'1952,"8"6"-1696,0-2 992,0 10-736,5-5 480,-2 0-544,3 0 224,8 0-384,5 0 608,5 3-480,23-6 480,4 3-480,30-5 32,4 1-256,20-8 320,-10 3-288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10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1324 3072,'0'1'94,"-1"-1"0,1 0 1,0 0-1,-1 0 0,1 0 0,0 0 0,-1 0 1,1 0-1,0 0 0,0 1 0,-1-1 0,1 0 1,0 0-1,0 0 0,-1 1 0,1-1 0,0 0 1,0 0-1,-1 1 0,1-1 0,0 0 0,0 0 1,0 1-1,0-1 0,-1 0 0,1 1 0,0-1 1,0 0-1,0 1 0,0-1 0,0 0 1,0 1-1,0-1 0,0 0 0,0 1 0,0-1 1,0 0-1,0 1 0,0-1 0,0 0 0,0 1 1,0-1-1,1 0 0,-1 0 0,0 1 0,0-1 1,0 0-1,0 1 0,1-1 0,-1 0 0,0 0 1,0 1-1,1-1 0,-1 0 0,0 0 0,0 0 1,1 1-1,-1-1 0,1 0 0,0 1 119,1 0-1,-1 0 1,1 0-1,-1 0 1,1 0-1,0-1 1,-1 1-1,1-1 1,0 1-1,0-1 1,2 1-1,3-1 70,0-1 0,-1 0 0,1 0 0,-1 0 0,1-1 0,-1 0-1,1 0 1,-1 0 0,12-7 0,-8 2-98,0 1 0,-1-1-1,0-1 1,0 0 0,8-10 0,7-11-85,-2 0 0,29-54 0,-35 56 120,140-213-65,-71 126-228,9-12 191,-83 108-190,4-2 47,-2-1 0,0-1 0,-1 0 0,16-44 0,-28 66 9,0-1 0,0 1 0,0 0 0,1 0 0,-1 0 0,0-1 0,0 1 0,0 0 0,0-1 0,0 1 0,0 0 0,0 0 0,0-1 0,0 1 0,0 0-1,0-1 1,0 1 0,0 0 0,0 0 0,0-1 0,0 1 0,0 0 0,0 0 0,0-1 0,0 1 0,0 0 0,0-1 0,-1 1 0,1 0 0,0 0 0,0 0 0,0-1 0,-1 1 0,-8 5-439,-10 14 174,-8 18 143,1 2 1,1 0-1,3 1 1,-34 85-1,35-65 260,2 2 0,-21 125-1,40-184-116,-3 13 109,1-1 0,1 1 1,1 25-1,1-37-60,-1 0 1,1 1 0,0-1-1,0 0 1,0-1-1,1 1 1,0 0-1,2 4 1,-3-6-13,0 0-1,1 0 1,-1 0 0,1 0-1,0-1 1,-1 1 0,1-1-1,0 1 1,0-1 0,0 0-1,0 0 1,0 1 0,0-2-1,0 1 1,4 1 0,-2-1 36,0 0 0,0 0 0,0-1 0,0 0 0,0 0 0,0 0 0,0 0 0,0-1 0,0 1 0,0-1 0,0 0 0,5-2 0,2-2 50,0 0 0,17-11 0,-22 12-102,14-8-8,-1-1 0,0-1-1,-1-1 1,-1-1 0,-1 0-1,0-1 1,20-28 0,127-176 292,-109 151-265,58-82 56,43-105 23,-62 50-38,-75 165-165,-15 35 72,0 0-59,0 0 1,0 0 0,-1-1 0,1 1-1,-2-1 1,1 1 0,0-11-1,-2 18 63,0 0 0,0-1-1,0 1 1,0 0 0,0 0 0,0-1-1,0 1 1,0 0 0,0-1-1,0 1 1,0 0 0,0 0-1,0-1 1,0 1 0,0 0-1,0 0 1,0-1 0,0 1-1,0 0 1,0 0 0,-1-1-1,1 1 1,0 0 0,0 0-1,0-1 1,0 1 0,-1 0-1,1 0 1,0 0 0,0 0-1,-1-1 1,1 1 0,0 0-1,0 0 1,-1 0 0,1 0-1,0 0 1,0 0 0,-1 0-1,1-1 1,0 1 0,0 0-1,-1 0 1,1 0 0,0 0-1,-1 0 1,1 0 0,0 0-1,0 1 1,-1-1 0,1 0-1,0 0 1,0 0 0,-1 0-1,1 0 1,0 0 0,0 0-1,-1 1 1,1-1 0,0 0-1,0 0 1,-1 0 0,1 0-1,0 1 1,-15 13 13,7-3-41,0 1 0,1 0 0,0 1 0,1 0 0,-8 22 0,-1 5-16,-88 204 150,0 32 104,21 4 274,59-201-425,-41 136 1086,63-204-895,1-11-241,0 0 0,0 0 0,0 0 0,0 0 1,0 0-1,0 0 0,0 1 0,0-1 0,0 0 0,0 0 0,0 0 0,0 0 0,0 0 0,0 0 0,0 0 0,0 0 0,0 0 1,0 0-1,0 0 0,0 0 0,0 0 0,0 0 0,0 0 0,0 0 0,0 0 0,1 1 0,-1-1 0,0 0 0,0 0 1,0 0-1,0 0 0,0 0 0,0 0 0,0 0 0,0 0 0,0 0 0,0 0 0,0 0 0,0 0 0,0 0 0,1 0 0,-1 0 1,0 0-1,0 0 0,0 0 0,0-1 0,0 1 0,0 0 0,0 0 0,0 0 0,0 0 0,0 0 0,0 0 0,0 0 1,0 0-1,0 0 0,13-13 369,-8 7-441,6-9 123,-1 0-1,0 0 1,0-1 0,10-27 0,-1 5 65,12-18-198,59-82-1,-89 137 76,2-4-83,1 0 0,0 1 0,9-9 0,-13 13 77,1-1 0,-1 1-1,0-1 1,1 1 0,-1-1 0,1 1-1,-1 0 1,1-1 0,-1 1 0,1 0-1,0-1 1,-1 1 0,1 0 0,-1 0-1,1 0 1,0-1 0,-1 1 0,1 0-1,0 0 1,-1 0 0,1 0 0,-1 0 0,1 0-1,0 0 1,-1 0 0,1 1 0,0-1-1,-1 0 1,1 0 0,-1 0 0,1 1-1,0-1 1,-1 0 0,1 1 0,-1-1-1,1 0 1,-1 1 0,1-1 0,-1 1-1,1-1 1,-1 1 0,0-1 0,1 1-1,-1-1 1,0 1 0,1-1 0,-1 1-1,0-1 1,0 1 0,1 0 0,1 7 7,-1 0 0,0 0 0,0-1 0,0 1 0,-1 10 0,-4 68-53,1-52 58,2 1 0,5 52 0,-3-82 27,0 0 0,0-1 1,0 1-1,0-1 1,1 1-1,0-1 0,3 6 1,-4-9 12,0 1 0,0 0 0,0 0 0,1-1 0,-1 1 0,1-1 0,-1 1 0,1-1 0,0 0 0,-1 0 0,1 0 0,0 0 0,0 0 0,0 0 0,0 0 1,0 0-1,0-1 0,3 2 0,0-2 10,-1 0-1,1 0 1,-1 0 0,0 0 0,1 0 0,-1-1-1,1 0 1,-1 0 0,0 0 0,1 0 0,-1-1 0,0 0-1,0 0 1,0 0 0,0 0 0,5-5 0,4-4-50,-1 0 1,0-1-1,12-14 1,-7 6-21,5-6-27,21-34-1,-14 19 67,-27 39-32,1-2-46,0-1 0,1 1 0,7-7 0,-11 10 45,1 1 1,-1-1-1,1 1 1,-1-1-1,1 1 0,-1 0 1,1-1-1,0 1 0,-1 0 1,1-1-1,-1 1 0,1 0 1,0 0-1,-1 0 1,1-1-1,0 1 0,-1 0 1,1 0-1,0 0 0,-1 0 1,1 0-1,0 0 1,-1 0-1,1 0 0,0 1 1,-1-1-1,1 0 0,-1 0 1,1 0-1,0 1 0,-1-1 1,1 0-1,-1 1 1,1-1-1,-1 1 0,1-1 1,-1 0-1,1 1 0,-1-1 1,1 2-1,3 4-8,-1 1-1,1 0 1,-2 0 0,1 1-1,-1-1 1,0 0 0,-1 1-1,1-1 1,-1 12 0,4 15 57,-1-17 4,1-1-1,1 1 1,12 25 0,-17-40-29,0 1 0,1-1 1,-1 0-1,0 0 0,1 0 1,-1 0-1,1 0 0,-1-1 1,1 1-1,0 0 0,0-1 1,0 1-1,0-1 1,0 0-1,0 1 0,0-1 1,0 0-1,4 1 0,-2-1 17,-1-1 1,1 0-1,-1 1 0,1-1 0,-1 0 1,1-1-1,-1 1 0,1-1 0,-1 1 1,1-1-1,4-2 0,5-2 35,0-1-1,-1-1 1,1 0 0,19-16 0,195-140-264,-218 156 159,-2 2 40,0 0 1,1 0-1,0 1 1,8-4-1,-9 7-48,-6 4-5,-6 8-49,4-8 77,-10 13-27,0 1 0,0-1 0,-21 20 0,-12 16 95,30-34-74,3-3 19,-12 19 0,21-29 26,-1-1 0,1 0 1,0 1-1,1 0 1,-1-1-1,1 1 0,0 0 1,0 0-1,0 8 1,1-12-9,-1 1-1,1-1 1,1 0 0,-1 0 0,0 1 0,0-1-1,0 0 1,1 0 0,-1 0 0,0 1 0,1-1 0,-1 0-1,1 0 1,0 0 0,-1 0 0,1 0 0,0 0 0,0 0-1,-1 0 1,1 0 0,0 0 0,2 1 0,-1-2 18,-1 1 0,1 0 0,0 0 0,0-1 0,0 1 0,0-1 0,0 0 1,0 1-1,0-1 0,0 0 0,0 0 0,4-1 0,5-1 64,0 0 1,0-1-1,20-9 1,-24 9-153,10-5 85,0 0 0,-1-2 0,1 0 0,-2-1 0,0 0 0,0-1-1,-1-1 1,0 0 0,20-28 0,5-8-13,56-96 0,12-61 48,-78 144-44,22-69 0,-30 65-128,-3-1-1,15-103 1,-32 149-99,-4 13 62,3 8 148,0 0-1,0-1 0,-1 1 1,1 0-1,0 0 1,0 0-1,0 0 1,-1 0-1,1 0 1,0 0-1,0 0 1,0 0-1,-1 0 1,1 0-1,0 0 1,0 0-1,0 0 0,-1 0 1,1 0-1,0 0 1,0 0-1,0 0 1,-1 0-1,1 0 1,0 0-1,0 0 1,0 0-1,-1 0 1,1 1-1,0-1 1,0 0-1,0 0 0,0 0 1,-1 0-1,1 0 1,0 1-1,-2 1-7,1 0 0,-1 0 0,1 1 0,0-1 0,0 1 0,0-1 0,0 1 0,0-1-1,0 1 1,0 5 0,0-4 7,-36 145-346,-26 117 414,31-72 26,-31 133-13,34-211 500,25-104-10,2-11-231,3-5-159,17-33-295,9-25 286,38-91-271,-65 152 102,7-14-72,1 1 1,9-14 0,-13 22 23,1 0 1,-1 1 0,1 0-1,0 0 1,0 0 0,11-8-1,-14 12 42,-1 0 0,1 0 0,-1 0 0,1 1 1,-1-1-1,1 0 0,0 1 0,-1-1 0,1 1 0,0-1 0,0 1 0,-1 0 0,1 0 0,0 0 0,0 0 0,0 0 0,2 0 0,-3 1 3,1-1 0,-1 1 0,0 0 0,1-1 0,-1 1 0,0 0 0,0 0 0,0 0 0,0 0 0,0 0 0,0 0 0,0 0 0,0 0 0,0 0 0,0 1 0,-1-1 0,2 2 0,0 2 1,-1-1-1,1 1 1,-1 0-1,0 0 0,0 0 1,-1 0-1,1 0 1,-1 0-1,0 0 1,-1 0-1,0 6 0,-5 12 7,-1 0-1,-1-1 0,-1 1 1,-1-2-1,-1 0 0,-1 0 1,-18 25-1,28-44 4,1 0-1,0 0 1,-1 1 0,1-1 0,0 0-1,0 1 1,1-1 0,-1 1 0,0-1-1,1 1 1,-1-1 0,1 1 0,0 0-1,0-1 1,0 1 0,1 4 0,0-5-3,-1-1 0,1 1 1,0-1-1,-1 1 1,1-1-1,0 0 0,0 0 1,0 1-1,0-1 0,0 0 1,0 0-1,1 0 1,-1 0-1,0 0 0,1 0 1,-1 0-1,0 0 1,1-1-1,-1 1 0,1-1 1,-1 1-1,1-1 1,-1 1-1,1-1 0,0 0 1,-1 0-1,1 1 1,-1-1-1,1-1 0,2 1 1,17-2 99,0 0 0,1-2-1,-2 0 1,32-11 0,-24 7-14,-28 8-88,20-6 5,-1 1 1,1-2-1,-1-1 0,30-16 1,-29 11 36,-1-1 1,1 0 0,24-26-1,-36 31-15,0 0 0,0-1 0,11-20 0,-16 24-44,-1 0 0,1 0 0,-1 0-1,0 0 1,0-1 0,0 1 0,-1 0 0,0-1 0,0-6-1,-1 11 6,0 1 0,0 0-1,0 0 1,0-1 0,0 1-1,0 0 1,-1 0 0,1-1 0,0 1-1,-1 0 1,1 0 0,-1 0-1,0-1 1,1 1 0,-1 0-1,0 0 1,1 0 0,-1 0-1,0 0 1,0 0 0,0 0-1,0 1 1,0-1 0,0 0-1,0 0 1,0 1 0,0-1 0,-1 1-1,1-1 1,0 1 0,0-1-1,0 1 1,-1 0 0,1 0-1,0 0 1,0-1 0,-1 1-1,1 0 1,0 0 0,-1 1-1,1-1 1,0 0 0,0 0 0,-1 1-1,1-1 1,0 0 0,0 1-1,0-1 1,0 1 0,-1 0-1,1-1 1,0 1 0,0 0-1,-1 1 1,-5 4-21,0 0-1,1 1 1,-1 0-1,-8 13 1,12-15 30,-1 0 0,1 0 0,1 0 1,-1 1-1,1-1 0,0 1 0,0-1 1,-1 10-1,2-12 6,1 0-1,0 1 1,0-1-1,0 0 1,0 1 0,1-1-1,-1 0 1,1 0 0,0 1-1,0-1 1,0 0-1,0 0 1,1 0 0,2 4-1,1 0 6,0-1-1,1 1 0,0-1 0,8 6 1,-10-8 23,-1-1-2,0 0 1,1 0 0,-1 0 0,1-1-1,-1 0 1,1 0 0,0 0 0,0 0-1,0 0 1,0-1 0,0 0 0,1 1-1,-1-2 1,0 1 0,0 0 0,1-1-1,-1 0 1,0 0 0,1 0 0,-1-1-1,0 1 1,0-1 0,1 0 0,-1 0-1,4-2 1,7-5 23,-1-1 1,-1 0 0,1 0-1,-2-2 1,1 0-1,19-22 1,-18 18-91,1 0 1,0 1 0,27-18-1,-40 30 23,0 1-1,0 0 1,1 0 0,-1-1-1,0 1 1,1 1-1,-1-1 1,1 0-1,-1 0 1,1 1-1,-1 0 1,1-1-1,-1 1 1,1 0 0,0 0-1,-1 0 1,1 1-1,-1-1 1,1 1-1,-1-1 1,1 1-1,-1 0 1,1 0-1,-1 0 1,0 0 0,0 0-1,1 1 1,-1-1-1,0 1 1,2 2-1,68 58 170,1 1 94,-60-53-157,1-1 1,0 0-1,28 13 1,-7-8 43,1-1 0,0-2 0,64 10 0,-89-19-961,-1-1 1,18-1-1,-23 0-79,-1-1 0,1 1 0,0-1 0,0 0 0,0-1 0,-1 1-1,8-4 1,3-4-1714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10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16 5632,'-72'-9'2560,"58"6"-2208,11-1 0,3 8-256,9-8-1440,5 4 736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10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72 4480,'-20'-3'2016,"29"11"-1728,2-4 1088,2 8-800,35 6 1312,9-1-1056,41-5 800,7 4-960,42-20 224,-5 1-544,27-18 96,-3 4-288,20-13-1184,-22 5 512,21-4-6528,-19 2 3840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1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1245 3392,'5'-5'3760,"-1"3"-3311,1-1 1,-1 0-1,0 0 0,0 0 1,-1-1-1,1 0 1,-1 1-1,0-1 0,0 0 1,0-1-1,4-5 1,2-9 112,11-30-1,-12 29-149,23-61 187,33-74-14,108-181 507,-165 323-1032,4-7 29,0-1 1,-2 0-1,-1-1 1,10-38-1,-18 60-85,2-16-26,-4 11-104,-4 10-140,-10 16 213,1 1 1,1 0-1,2 1 0,0 0 1,-11 31-1,-38 133 52,37-105-71,17-61 58,-102 314-26,103-319 36,-188 490 653,181-477-295,-1-1 0,-27 39 0,41-66-332,-1 0 0,1-1 1,0 1-1,-1 0 1,1-1-1,0 1 0,-1-1 1,1 1-1,-1-1 0,1 1 1,-1-1-1,1 1 0,-1-1 1,1 1-1,-1-1 0,0 0 1,1 1-1,-1-1 0,0 0 1,1 0-1,-1 1 0,0-1 1,1 0-1,-1 0 0,0 0 1,1 0-1,-1 0 0,0 0 1,1 0-1,-1 0 0,-1 0 1,1-1-8,1 1 1,0-1-1,-1 0 0,1 1 1,-1-1-1,1 1 0,0-1 1,-1 0-1,1 0 0,0 1 1,-1-1-1,1 0 0,0 0 1,0 1-1,0-1 0,0 0 1,0 0-1,0 1 0,0-1 1,0 0-1,0 0 0,0 1 1,0-1-1,1-1 0,4-15 9,1 0 0,1 0 0,9-18 0,30-46-158,-28 51 114,3-3 15,1 0-1,1 1 1,44-46 0,-32 45-45,1 1 0,65-45 0,12 3-55,96-70 39,-171 115-9,2-4-199,68-41-1,-106 74 261,-1-1 0,0 0 0,0 1-1,1-1 1,-1 1 0,0-1-1,0 1 1,1-1 0,-1 1-1,1 0 1,-1 0 0,0 0 0,1 0-1,1 0 1,-2 0 10,-1 0 0,1 1 1,-1-1-1,1 0 0,-1 1 1,1-1-1,-1 0 0,1 1 0,-1-1 1,1 0-1,-1 1 0,0-1 0,1 1 1,-1-1-1,0 1 0,1-1 1,-1 1-1,0-1 0,0 1 0,0-1 1,1 1-1,-1 0 0,0-1 0,0 1 1,0-1-1,0 1 0,0-1 1,0 1-1,0 0 0,0-1 0,0 1 1,0-1-1,-1 2 0,-2 19-61,-8 28 0,5-26 104,-3 25-1,8-43-23,1 0-1,0-1 1,0 1 0,0 0 0,1 0 0,-1-1 0,3 8 0,-2-9 8,0-1 0,0 1 1,0-1-1,0 0 0,0 1 1,1-1-1,-1 0 1,1 0-1,0 0 0,-1 0 1,1 0-1,0 0 0,0-1 1,3 3-1,-3-3 7,-1-1 1,0 0-1,1 1 0,-1-1 0,0 0 1,1 0-1,-1 1 0,0-1 0,1 0 1,-1 0-1,0-1 0,1 1 0,-1 0 1,0 0-1,1-1 0,-1 1 0,0-1 1,0 1-1,1-1 0,-1 1 0,1-2 1,2 0 50,0-1 0,0 1 0,0-1 1,5-5-1,-4 2-52,-1 0-1,0 0 1,-1 0 0,0 0 0,0-1-1,0 1 1,4-14 0,-4 10-24,1-1-23,-1 1 0,0-1 1,-1 1-1,0-1 1,-1 0-1,0 0 0,-1 0 1,0 1-1,0-1 0,-1 0 1,-1 0-1,-2-11 0,4 21 6,-1-1 0,1 1 0,-1-1 0,0 1 0,1-1 0,-1 1 0,0-1 0,0 1 0,0 0 0,0-1 0,0 1 0,0 0 0,0 0 0,-1 0 0,1 0 0,0 0 0,-1 0 0,1 0 0,0 0 0,-1 1 0,1-1 0,-1 0 0,1 1 0,-1 0 0,0-1 0,1 1 0,-1 0 0,1-1 0,-1 1 0,0 0 0,1 0 0,-1 0 0,1 1 0,-1-1 0,0 0 0,1 1-1,-1-1 1,1 1 0,-1-1 0,1 1 0,-1 0 0,1-1 0,-1 1 0,1 0 0,0 0 0,0 0 0,-1 0 0,1 0 0,0 1 0,-1 0 0,-1 2-33,1-3 33,1 1-1,-1 0 1,1-1 0,0 1 0,-1 0 0,1 0-1,-1 3 1,1-4 8,1 0 0,0 0 0,0 0 0,0 0 0,0 0 0,0 0 0,0-1 0,0 1 0,0 0 0,0 0 0,1 0 0,-1 0 0,0 0 0,1 0 0,-1 0 0,0-1-1,1 1 1,-1 0 0,1 0 0,0 0 0,-1-1 0,1 1 0,0 1 0,1-1 13,-1 0 0,0 0-1,1 0 1,-1 0 0,0-1-1,1 1 1,-1 0 0,1-1-1,-1 1 1,1-1 0,0 1-1,-1-1 1,1 1 0,3-1 0,25-1 215,-25 1-216,15-3 87,1-1 1,-1-1-1,0-1 1,19-8 0,-7 3-4,188-73 132,-183 68-138,-14 5-133,0 1 1,28-8 0,-48 18 38,-1-1 0,0 1 0,0-1-1,1 1 1,-1 0 0,0 0 0,1 0 0,-1 0-1,0 0 1,1 0 0,-1 1 0,4 0 0,-5 0 8,1 0 1,-1-1 0,0 1 0,0 0-1,0 0 1,0 0 0,1 0 0,-1 0-1,0 0 1,-1 0 0,1 1 0,0-1-1,0 0 1,0 0 0,-1 1 0,1-1-1,-1 0 1,1 1 0,-1-1 0,1 3-1,1 12-5,-1-1 0,-1 0 1,0 1-1,-1-1 0,-4 24 0,3-27 2,1-7 18,-9 103 96,10-96-80,0-1 0,1 1 0,0-1 0,1 0 0,0 1 0,1-1 0,5 14 0,-8-24-5,1 1 1,-1-1-1,1 0 1,0 1-1,0-1 1,-1 0-1,1 0 1,0 0-1,0 0 1,0 0-1,0 0 1,0 0-1,0 0 1,1 0-1,-1-1 1,0 1-1,0 0 1,1-1-1,-1 1 1,0-1-1,1 1 1,-1-1-1,0 0 1,1 1-1,-1-1 1,1 0-1,-1 0 1,1 0-1,-1 0 1,0 0-1,1-1 1,-1 1-1,2-1 1,2 0 31,0 0 0,-1-1 0,1 0 0,-1 0 0,1-1 0,-1 1 1,0-1-1,4-3 0,4-4-21,-1-1 1,0 0-1,0-1 1,-2 0-1,13-20 0,3-3-5,144-177 64,-115 157-73,80-93 60,-105 109-88,-1-1 0,-2-1-1,28-61 1,-30 45 1,-2-2 1,22-96-1,-41 141-82,0 1-1,-1 0 0,0-20 1,-2 30 50,0 0 1,0 1-1,-1-1 1,1 1-1,-1-1 1,-1-3-1,2 6 26,0 0 1,0-1-1,0 1 0,0 0 0,0 0 0,-1-1 0,1 1 1,0 0-1,0 0 0,0-1 0,0 1 0,-1 0 0,1 0 1,0 0-1,0-1 0,-1 1 0,1 0 0,0 0 0,-1 0 1,1 0-1,0 0 0,0 0 0,-1-1 0,1 1 0,-1 0 1,1 0-5,-1 1 1,0-1 0,0 0-1,1 0 1,-1 1 0,0-1-1,1 1 1,-1-1 0,1 0-1,-1 1 1,0-1 0,1 1-1,-1-1 1,1 1 0,-1 0-1,0 0 1,-4 7-55,-1 0-1,-6 16 1,-3 4 22,-90 167-82,74-140 128,7-16 0,-26 65 0,36-69 23,2 1 0,1 0-1,-8 53 1,16-69-14,1 1 1,1 0-1,0 0 0,2 0 1,0-1-1,2 1 0,9 38 1,-9-49 25,1 0 1,0-1-1,0 1 1,1-1 0,0 0-1,1 0 1,0-1-1,0 0 1,1 0-1,0 0 1,0-1 0,9 8-1,-11-11 6,1-1 1,-1 1-1,0-1 0,1 0 0,0 0 0,0 0 1,0-1-1,0 0 0,0 0 0,0-1 1,0 0-1,1 0 0,-1 0 0,0-1 0,1 1 1,-1-2-1,1 1 0,-1-1 0,0 0 0,9-2 1,-9 1-18,0-1 1,0 0-1,0 0 1,0-1-1,0 1 1,0-1 0,-1 0-1,0-1 1,0 1-1,9-11 1,0-4 55,22-35 1,-30 44-38,75-135 16,-70 127-119,8-13-105,36-45 1,-53 74 132,0-1 1,0 1-1,1 0 1,-1 0 0,1 0-1,-1 0 1,6-2-1,-8 4 27,1-1-1,0 1 0,-1 0 1,1 0-1,0 0 1,-1 0-1,1-1 1,0 1-1,0 0 1,-1 0-1,1 0 0,0 0 1,0 1-1,-1-1 1,1 0-1,0 0 1,-1 0-1,1 1 0,0-1 1,-1 0-1,1 0 1,0 1-1,-1-1 1,1 1-1,-1-1 0,1 1 1,0-1-1,-1 1 1,1-1-1,-1 1 1,0-1-1,1 1 0,-1 0 1,1-1-1,-1 1 1,0-1-1,1 1 1,-1 0-1,0 0 1,0-1-1,1 2 0,1 8-8,1 0 1,-1 0-1,-1-1 0,0 1 0,0 0 0,-1 18 0,-11 66 88,11-91-72,-31 168 111,22-138-48,0-1 0,-2 0 0,-18 36 0,26-62-12,0-1-1,-1 1 0,1-1 0,-1 0 0,-1 0 1,-4 5-1,7-8-23,1-1 0,-1 1 0,1-1 0,-1 0 0,0 0 0,0 0 0,1 0 0,-1 0-1,0 0 1,0 0 0,0 0 0,0-1 0,0 1 0,0-1 0,0 1 0,0-1 0,0 0 0,0 0 0,0 0 0,0 0 0,-3-1 0,4 1-19,0-1 0,-1 0 1,1 1-1,0-1 0,0 0 0,0 0 0,0 0 1,0 0-1,0 0 0,0 0 0,0 0 0,0 0 0,1 0 1,-1 0-1,0-1 0,1 1 0,-1 0 0,1 0 1,-1-1-1,1 1 0,0 0 0,-1-3 0,-2-28-25,3 27 12,0-1 1,0 1-1,0 0 0,1 0 1,0 0-1,0 0 1,0 0-1,1 0 1,0 0-1,0 0 1,0 1-1,0-1 0,1 0 1,0 1-1,0 0 1,0 0-1,0 0 1,0 0-1,1 0 1,0 1-1,0-1 1,4-2-1,4-1-36,1 1 0,-1 0 0,1 1 0,0 0-1,0 1 1,1 0 0,-1 1 0,26-2 0,87-2-740,-41 10-3733,-56 1 2689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8.74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74 7136,'4'-13'3232,"19"1"-2816,-5 4 1280,4 4-1024,14-7 416,-1 6-608,15-2-224,0 2-160,3 2 0,-3 3-64,5-5-32,-7 10 32,2-5 32,0 0-32,3 0-928,2 3 480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1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18 6304,'-28'-12'3232,"33"6"-2784,9 6-320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2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13 8480,'-34'-13'3136,"20"17"-2432,6-1-224,16 11-6240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26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2 244 3392,'-2'5'12907,"3"-6"-12759,6-2 139,-1 0-1,1 0 1,1 0-1,8-2 1,-12 4-221,29-7 183,1 1 1,0 2-1,63-2 0,-58 5-126,405-39 314,-204 14-495,-219 25 128,128-15 126,-137 13-203,-12 4 8,0 0 1,0 0 0,0 0 0,0 0-1,0 0 1,0 1 0,0-1-1,0 0 1,0 0 0,0 0 0,0 0-1,0 0 1,0 0 0,0 0 0,0 0-1,0 0 1,0 0 0,0 0 0,0 1-1,0-1 1,0 0 0,0 0 0,0 0-1,0 0 1,0 0 0,1 0-1,-1 0 1,0 0 0,0 0 0,0 0-1,0 0 1,0 0 0,0 0 0,0 0-1,0 0 1,0 0 0,0 0 0,0 0-1,1 0 1,-1 0 0,0 0-1,0 0 1,0 0 0,0 0 0,0 0-1,0 0 1,0 0 0,0 0 0,0 0-1,0 0 1,1 0 0,-1 0 0,0 0-1,0 0 1,0 0 0,0 0 0,0 0-1,0 0 1,0 0 0,0 0-1,0 0 1,0 0 0,0 0 0,0 0-1,0 0 1,0-1 0,0 1 0,1 0-1,-17-6 74,-13 1-16,-39-12-1,-12-4 41,12 4-107,27 3 83,-20-7-225,56 20 92,4 1 47,0 0-1,0 0 1,0 0-1,1 0 1,-1-1-1,0 1 1,0 0-1,1-1 1,-1 1-1,0 0 0,0-1 1,0 0-1,7 0-156,6-1 143,0 1-1,15 0 0,37 4-31,-48-3 37,0 0-1,0 1 1,24 5-1,0 3-12,41 11-17,-70-16 45,-1-1 1,1 2-1,-1 0 0,0 0 0,11 7 0,-19-10 8,0-1 0,0 0 0,0 1-1,0 0 1,-1-1 0,1 1-1,-1 0 1,1 0 0,-1 0 0,1 0-1,-1 0 1,0 0 0,0 1 0,0-1-1,0 0 1,0 1 0,0 2-1,-1-3-1,0 0-1,0 0 1,0 0-1,-1 1 1,1-1-1,0 0 1,-1 0-1,0 0 1,1 0-1,-1 0 0,0 0 1,0 0-1,0 0 1,0 0-1,-1-1 1,1 1-1,0 0 1,-1-1-1,1 1 1,-3 1-1,-12 10-6,-2 0-1,1-1 1,-1-1-1,-27 12 1,-34 21-282,79-44 284,-9 6-952,0 1 0,-15 14 0,23-20 541,-1 1 0,1-1 0,-1 1 0,1 0 0,-1 0-1,1 0 1,0 0 0,0 0 0,0 0 0,0 0 0,0 0 0,1 0-1,-1 0 1,0 0 0,1 1 0,0-1 0,-1 0 0,1 0 0,0 1-1,0-1 1,1 3 0,6 11-2678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31.2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1346 1728,'0'0'74,"0"1"-1,0-1 1,-1 0 0,1 1-1,0-1 1,0 0 0,-1 1-1,1-1 1,0 0 0,-1 1-1,1-1 1,-1 0 0,1 0-1,0 1 1,-1-1 0,1 0-1,0 0 1,-1 0 0,1 0-1,-1 0 1,1 1 0,-1-1-1,1 0 1,-1 0 0,0 0-1,12 2 2044,-10-2-1954,0 1-1,1-1 1,-1 0 0,0 0-1,1 0 1,-1 0 0,0 0-1,1-1 1,-1 1 0,3-1-1,4 0 310,4-1-105,1-1 0,0 0 0,-1 0 0,0-1 0,0-1 0,22-12 0,-12 5-104,-1-2 1,30-25 0,-30 20-151,0 0 0,23-31 0,30-51 108,158-273-13,-202 318-96,-2-1 0,22-64 0,0-43 70,-43 134-76,-1-1 1,-2 0-1,2-44 1,-6 64-61,0 1 0,-1 0 1,-1 0-1,-3-15 0,4 21-42,0 1 0,0 0 0,-1-1 0,1 1-1,-1 0 1,1 0 0,-1 0 0,0 0 0,-1 0 0,1 0 0,0 1 0,-1-1 0,0 1-1,1-1 1,-6-2 0,6 4-20,1 0 0,0 1-1,0-1 1,-1 0-1,1 1 1,0 0 0,-1-1-1,1 1 1,0 0 0,-1 0-1,1-1 1,-1 1-1,1 0 1,0 0 0,-1 1-1,1-1 1,-1 0-1,1 0 1,0 1 0,-1-1-1,1 1 1,0-1 0,0 1-1,-1 0 1,1-1-1,0 1 1,0 0 0,0 0-1,0 0 1,0 0 0,0 0-1,0 0 1,-2 2 0,-1 2-33,1 1 0,-1 0 1,1 0-1,0 0 1,-4 11-1,-8 32 27,2 1-1,-12 93 0,14-71-5,-36 250 414,40-246-172,3-1 1,8 97 0,-3-160-116,0 0 0,1 0 1,0 0-1,1 0 1,1 0-1,0-1 0,0 0 1,1 0-1,1 0 1,8 13-1,-13-23-71,0 1 0,0-1 0,0 0 0,0 1 0,0-1-1,0 0 1,1 0 0,-1 0 0,0 0 0,1 0 0,-1 0 0,1-1 0,-1 1 0,1 0 0,-1-1 0,1 1 0,0-1 0,-1 0 0,1 1-1,0-1 1,-1 0 0,1 0 0,0 0 0,-1 0 0,1 0 0,0 0 0,-1-1 0,1 1 0,0-1 0,-1 1 0,1-1 0,-1 1 0,1-1-1,-1 0 1,1 0 0,-1 0 0,2-1 0,27-18 126,-1-2-1,32-30 1,-1 0-119,8-3-28,150-120 232,-123 96-339,-47 38 66,-54 43-880,-8 5 772,-6 9 144,1 2 0,1 0 0,0 0 0,1 2 0,-14 22 0,11-13-9,2 1 0,1 0 0,-16 42 0,30-66 25,-5 15 30,-9 34 0,15-49-6,1 0 0,0 0 0,0 0 0,1 1 0,-1-1 1,1 0-1,1 0 0,-1 0 0,1 0 0,0 0 0,3 7 0,-4-12-12,0 0 0,0 0-1,1 0 1,-1 1 0,1-1 0,-1 0 0,1 0 0,0 0-1,-1 0 1,1 0 0,0 0 0,0 0 0,-1 0 0,1 0-1,0 0 1,0 0 0,0-1 0,0 1 0,0 0 0,0-1-1,1 1 1,-1-1 0,0 1 0,0-1 0,0 1 0,0-1 0,1 0-1,-1 0 1,0 0 0,0 1 0,1-1 0,-1 0 0,0 0-1,0-1 1,1 1 0,-1 0 0,0 0 0,0-1 0,1 1-1,-1-1 1,2 0 0,5-3 43,0-1 1,0 0-1,-1-1 0,1 0 1,-1 0-1,-1 0 0,1-1 1,-1 0-1,0 0 0,-1-1 1,9-14-1,2-8 113,22-64-1,-13 29-172,-16 45-181,-1 0 0,-1 0 0,6-28 0,-10 32-1017,-5 26 581,-4 29 393,5-14 249,1 0 0,1-1 0,4 27 0,-3-40 14,0 0 0,1 0 0,0 0-1,1 0 1,0 0 0,0-1 0,1 0 0,11 17 0,-15-26-21,0 1 0,0-1 1,0 0-1,0 0 0,0 0 1,0 0-1,0 0 0,0 0 0,0 0 1,0 0-1,1 0 0,-1 0 1,0-1-1,1 1 0,-1 0 0,1-1 1,-1 1-1,0-1 0,1 0 0,2 1 1,-2-1 5,0-1 0,0 1 1,0-1-1,0 0 0,0 0 0,1 0 1,-1 0-1,-1 0 0,1 0 0,0 0 1,0-1-1,0 1 0,2-3 0,9-9 75,0-1 0,0 0 0,13-23 0,9-9-58,66-65 272,6-7-908,-99 110 120,-8 8 457,0 0 0,0 0 0,0 0 0,0 0 0,0 0 0,0 0 1,0 0-1,0 0 0,0 0 0,0 0 0,0 0 0,0 0 0,1 0 0,-1 0 1,0 0-1,0 0 0,0 0 0,0 0 0,0 0 0,0 0 0,0 0 0,0 0 0,0 0 1,0 0-1,0 0 0,0 0 0,0 0 0,0 0 0,1 0 0,-1 0 0,0 0 0,0 0 1,0 0-1,0 0 0,0 1 0,0-1 0,0 0 0,0 0 0,0 0 0,0 0 1,0 0-1,0 0 0,0 0 0,0 0 0,0 0 0,0 0 0,0 0 0,0 0 0,0 0 1,0 0-1,0 1 0,0-1 0,0 0 0,0 0 0,0 0 0,0 0 0,0 0 0,0 0 1,-4 19-146,2-12 207,0 3-41,0-1 0,0 0 0,1 1 0,0 0 0,0-1 0,1 1 0,0-1 0,1 1 0,2 10 0,-1-10-3,1 1 0,0-1 0,1 0-1,0-1 1,0 1 0,1 0 0,0-1 0,1 0 0,9 11-1,-11-15 25,0 0-1,0-1 1,0 0-1,1 0 1,-1-1-1,1 1 1,0-1-1,0 0 1,0 0-1,1-1 1,-1 1-1,1-1 1,0 0-1,-1-1 1,1 1-1,0-1 0,0 0 1,8 0-1,-7-2 16,1 0 0,-1 0-1,0 0 1,0-1 0,0 0-1,0-1 1,0 1 0,0-1-1,-1 0 1,11-7 0,5-5 64,31-27 0,-36 27-138,47-37 62,99-63 0,-133 97 23,97-64 82,-123 80-152,-3 2-16,-1-1-1,1 1 0,-1 0 0,1-1 0,0 1 1,-1 0-1,1-1 0,-1 1 0,1-1 0,-1 1 1,1-1-1,-1 1 0,1-1 0,-1 1 1,0-1-1,1 0 0,-1 1 0,1-2 0,-4 2-296,-3 2 239,0 0-1,1 0 0,-1 1 0,1-1 1,-1 1-1,-7 6 0,-32 27-23,26-19 115,2 1-1,0 0 1,1 1 0,-24 38-1,29-40-82,-21 38-70,29-50 185,1 1 1,-1-1-1,1 1 1,1 0-1,-1 0 0,1 0 1,0 0-1,0 7 0,1-12-29,0 0 0,0 0 0,0 0-1,0 0 1,0 0 0,0-1 0,0 1-1,0 0 1,0 0 0,1 0 0,-1 0-1,0 0 1,1-1 0,-1 1 0,1 0-1,-1 0 1,1-1 0,-1 1 0,1 0-1,0 0 1,0-1-2,-1 1 1,1-1-1,-1 0 1,1 0-1,0 0 0,-1 0 1,1 1-1,0-1 0,-1 0 1,1 0-1,0 0 1,-1 0-1,1-1 0,-1 1 1,1 0-1,0 0 1,-1 0-1,1 0 0,0-1 1,0 0-1,3-1 36,1-1 0,-1 1 0,0-1 1,0-1-1,6-5 0,8-13 188,-1 0 1,-1-1-1,24-47 1,6-9-1392,-50 88 931,2 0 0,-1 0 0,1 0 0,-1 9 0,-7 54 177,-77 441 32,53-391 59,20-72 95,10-38-78,-16 48 151,18-55-122,-1 1 0,1-1 0,-1 0 0,0 0 0,-1 0 0,1-1 0,-1 1 0,-5 4 0,8-8-64,1 0 0,-1-1 0,0 1 0,1 0 0,-1-1 0,0 1 0,0-1 0,0 0 0,1 1 0,-1-1 0,0 1 0,0-1-1,0 0 1,0 0 0,0 1 0,0-1 0,0 0 0,0 0 0,0 0 0,0 0 0,1 0 0,-1 0 0,0-1 0,0 1 0,0 0-1,0 0 1,0-1 0,0 1 0,0 0 0,0-1 0,1 1 0,-1-1 0,0 1 0,-1-2 0,-2-2 55,1 1 1,0-1 0,0 0 0,0 0-1,-3-7 1,1 3-56,-8-16-31,1 0 0,0-1-1,2-1 1,1 1 0,2-2 0,-6-30 0,12 53-44,0-1 0,1 1-1,-1-1 1,1 0 0,0 1-1,1-1 1,-1 0 0,1 1 0,0-1-1,0 1 1,0-1 0,1 1-1,-1-1 1,5-6 0,-3 7-9,0-1 0,0 1 0,1 0 0,0-1 0,0 2 0,0-1 1,0 0-1,1 1 0,0 0 0,-1 0 0,1 0 0,8-3 0,138-45 251,-114 41-144,-8 0 60,0-1 0,-1-2 0,42-25 0,-46 23-14,0-1 1,-1-2-1,-1 0 1,-1-1-1,0-2 0,-2 0 1,0-1-1,-2 0 1,28-47-1,-37 53 20,1 0 0,10-34 0,-16 41-177,0 0 0,-1 0 1,0 0-1,-1 0 0,0 0 1,-1 0-1,0-18 0,0 27 53,0-1-1,0 0 1,0 1-1,0-1 1,0 1-1,0-1 1,0 1-1,0-1 1,-1 0-1,1 1 1,0-1-1,0 1 1,0-1-1,-1 1 0,1-1 1,0 1-1,-1-1 1,1 1-1,0-1 1,-1 1-1,1-1 1,0 1-1,-1-1 1,1 1-1,-1 0 1,1-1-1,-1 1 1,1 0-1,-1-1 1,1 1-1,-1 0 1,0 0-1,1 0 1,-1 0-1,1-1 1,-1 1-1,0 0 1,1 0-1,-1 0 1,1 0-1,-1 0 1,1 0-1,-1 0 1,0 1-1,1-1 1,-1 0-1,1 0 1,-1 0-1,0 1 1,-2 0-3,0 1 1,0 0 0,0 0-1,0 0 1,0 0 0,1 1-1,-3 2 1,-1 2 49,0 0-1,1 0 1,0 1-1,0 0 1,1 0 0,0 0-1,0 1 1,1-1-1,0 1 1,1 0-1,0 0 1,0 0 0,1 0-1,-1 14 1,2-8 104,1-1 0,0 1 0,1 0 0,0-1 0,1 1 0,1-1 1,0 0-1,8 17 0,-8-23-77,0 0 0,0 0-1,0 0 1,1-1 0,0 0 0,1 0 0,0 0 0,7 6 0,-10-10-23,1 0 0,0 0-1,0-1 1,0 1 0,0-1 0,1 0 0,-1 0 0,1-1-1,-1 1 1,1-1 0,0 0 0,-1 0 0,1-1 0,0 1-1,0-1 1,6 0 0,-1-2-164,0 1 0,0-1-1,-1-1 1,1 1 0,11-6 0,47-24-3183,-45 21 2172,79-38-6791,-58 21 2955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34.1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312 726 2656,'0'-9'4032,"-5"13"-1926,-32 15-170,17-5-1568,2 1 0,-1 1 0,2 1-1,-27 33 1,19-17-21,-41 72 1,62-98-261,-10 19 102,-13 33 1,24-51-167,0-1 0,1 0-1,0 1 1,0 0 0,1-1-1,0 1 1,0 0 0,1 0-1,1 15 1,-1-21 19,1 1 0,0-1 0,-1 1-1,1-1 1,0 0 0,0 1 0,0-1 0,0 0 0,1 0 0,-1 0-1,1 0 1,-1 0 0,1 0 0,0 0 0,0 0 0,-1 0 0,1-1-1,1 1 1,-1-1 0,0 0 0,0 1 0,0-1 0,1 0 0,-1 0 0,0-1-1,1 1 1,-1 0 0,1-1 0,-1 0 0,1 1 0,-1-1 0,1 0-1,-1 0 1,1 0 0,-1-1 0,1 1 0,-1 0 0,1-1 0,4-1 0,2-2 29,0 0 0,0-1 0,0 0 1,-1 0-1,1-1 0,-1 0 1,-1 0-1,1-1 0,-1 0 0,0 0 1,0-1-1,-1 0 0,7-12 1,1-4 47,0-1 1,-2-1 0,14-38 0,-17 34-262,-1 0 1,-2 0 0,4-40-1,-9 56-521,-3 19 172,-3 22 414,8 80 471,-3-89-278,1 0 0,1 1-1,1-1 1,0 0 0,1-1 0,1 1-1,0-1 1,2 0 0,14 29-1,-18-41-6,0 0 0,0-1 0,1 1 0,0-1-1,6 6 1,-9-9-79,0 0 0,0 0 0,1 0 0,-1 0 0,0 0 1,1-1-1,-1 1 0,1 0 0,-1-1 0,1 1 0,-1-1 0,1 0 0,-1 0 0,1 1 0,-1-1 0,1 0 0,-1 0 0,1 0 1,0 0-1,-1-1 0,1 1 0,-1 0 0,1-1 0,-1 1 0,2-2 0,3-1 45,0 0 0,0-1 0,-1 0 0,1 0 0,-1 0 0,4-5 1,30-35 10,-25 28-74,127-141-97,-138 153 100,44-42 74,-40 41-158,-1 0 0,0 0 0,1 0 0,0 1 0,14-6 0,-21 9 59,1 1-1,0-1 1,0 1-1,0 0 0,0-1 1,0 1-1,0 0 1,0 0-1,0 0 1,0 0-1,0 0 0,0 0 1,0 0-1,0 0 1,0 0-1,0 0 0,0 0 1,0 0-1,0 1 1,0-1-1,0 0 1,0 1-1,-1-1 0,1 1 1,0-1-1,0 1 1,0 0-1,-1-1 0,1 1 1,0 0-1,0-1 1,-1 1-1,1 0 0,-1 0 1,1-1-1,-1 1 1,1 0-1,-1 0 1,1 0-1,-1 0 0,0 0 1,1 0-1,-1 0 1,0 1-1,1 4 27,0 0 1,-1 0-1,0 0 0,0 0 0,0 0 1,-2 8-1,-31 153 544,33-167-552,0 1 1,0-1-1,0 0 0,0 0 1,0 0-1,-1 1 1,1-1-1,0 0 0,0 0 1,0 1-1,0-1 1,0 0-1,0 0 0,0 0 1,0 1-1,0-1 1,0 0-1,0 0 0,0 1 1,0-1-1,0 0 1,1 0-1,-1 1 0,0-1 1,0 0-1,0 0 1,0 0-1,0 1 0,0-1 1,1 0-1,-1 0 1,0 0-1,0 0 0,0 1 1,0-1-1,1 0 1,-1 0-1,0 0 0,0 0 1,0 0-1,1 0 1,-1 1-1,0-1 0,0 0 1,1 0-1,-1 0 1,15-7 252,18-18-123,-16 8-169,23-30 0,1-1 168,-32 39-142,24-24-110,-30 31 72,1-1 1,-1 1 0,0 0-1,1 0 1,0 0 0,-1 0-1,1 1 1,7-3 0,-10 4 22,0 0 1,1 0 0,-1 0-1,0 0 1,0 0-1,1 0 1,-1 0 0,0 0-1,0 1 1,0-1-1,1 1 1,-1-1 0,0 1-1,0-1 1,0 1-1,0-1 1,0 1 0,0 0-1,0 0 1,0-1-1,0 1 1,0 0 0,0 0-1,0 0 1,-1 0-1,1 0 1,0 0 0,0 2-1,2 3-11,0 0-1,0 1 1,3 11-1,-3-10-5,0 2 85,0 0-1,1-1 1,1 1-1,-1-1 0,2 0 1,-1 0-1,1-1 1,13 15-1,-17-22-24,-1 0 0,1 1 0,0-1 0,0 0 1,0 0-1,0-1 0,0 1 0,0 0 0,0 0 0,0-1 0,0 1 0,0-1 0,0 0 0,0 0 0,0 0 1,0 0-1,0 0 0,0 0 0,1 0 0,-1-1 0,0 1 0,3-2 0,5-1 3,-1-1 0,0 0 0,13-8 0,-20 10-26,59-37 139,70-59 1,-9 6 29,-80 64-250,-24 17-52,0-1 0,31-26 0,-89 64-310,11 1 429,2 1-1,0 1 1,3 1-1,0 1 1,2 2-1,-33 63 1,50-87 1,1-1 0,0 1 1,1 1-1,0-1 0,0 0 1,1 1-1,-2 12 0,4-21 23,0 0-1,0-1 0,0 1 1,0 0-1,0 0 1,0 0-1,0 0 0,0-1 1,0 1-1,0 0 0,0 0 1,0 0-1,0-1 0,1 1 1,-1 0-1,0 0 0,1-1 1,-1 1-1,1 0 0,-1 0 1,0-1-1,1 1 0,0-1 1,-1 1-1,1 0 1,-1-1-1,1 1 0,0-1 1,-1 1-1,1-1 0,0 0 1,0 1-1,1 0 0,-1-1 21,1 0 0,0 0 0,-1 0-1,1 0 1,-1 0 0,1-1 0,0 1-1,-1 0 1,1-1 0,-1 1 0,1-1-1,-1 0 1,1 1 0,-1-1-1,0 0 1,1 0 0,1-1 0,2-3 37,-1 1 1,1-1-1,-1 0 0,0 0 1,0-1-1,0 1 1,5-12-1,18-47 161,-18 39-227,53-135-327,-61 156 229,5-10-86,-6 13 167,0 1 0,1 0-1,-1-1 1,0 1 0,0 0 0,1-1 0,-1 1 0,0 0 0,0-1 0,1 1 0,-1 0 0,0 0 0,1-1 0,-1 1 0,0 0 0,1 0 0,-1 0 0,0-1 0,1 1-1,-1 0 1,1 0 0,-1 0 0,0 0 0,1 0 0,-1 0 0,1 0 0,-1 0 0,0 0 0,1 0 0,-1 0 0,1 0 0,0 0 0,-1 0 8,0 1 0,0-1 0,1 0 0,-1 0 0,0 0 0,0 1 0,1-1 1,-1 0-1,0 0 0,0 1 0,1-1 0,-1 0 0,0 0 0,0 1 0,0-1 0,0 0 1,0 1-1,0-1 0,1 0 0,-1 1 0,0-1 0,0 0 0,0 1 0,0 0 0,1 16-54,0 0 0,-2 0 0,-1 18 0,-1 1 22,0 44 14,2-10-51,-3-1 1,-17 85-1,11-110 208,-26 72 0,30-100-57,-1 0 0,0-1 0,-1 0 0,-1 0 0,-1-1 0,0 0 0,-21 22 0,28-33-32,-1 0 0,1 0 1,-1 0-1,0 0 0,0-1 1,0 1-1,0-1 0,-6 2 0,7-3-19,1-1 0,0 1-1,-1-1 1,1 1 0,-1-1-1,1 0 1,-1 0-1,1 0 1,-1-1 0,1 1-1,0 0 1,-1-1 0,1 0-1,-1 1 1,1-1-1,0 0 1,0 0 0,-4-2-1,0-2 10,-1 0-1,0 0 0,1-1 0,0 0 0,0 0 0,1-1 0,0 1 1,0-1-1,1 0 0,-6-11 0,3 2-69,0 0 1,0 0-1,-7-33 0,13 43 7,1 1-1,0 0 1,0-1 0,0 1-1,0 0 1,1 0-1,0-1 1,0 1-1,0 0 1,1 0-1,-1 0 1,1 0-1,0 0 1,1 0 0,-1 1-1,1-1 1,0 1-1,0 0 1,6-7-1,4-2-34,1-1-1,0 1 0,29-19 0,67-41-106,14-10 186,-93 60 37,-2-1 0,27-28 0,145-180 159,-156 177-93,-19 23-24,-2 0 0,-1-2-1,-2 0 1,31-71 0,29-123 9,-39 59-257,-35 139 61,-4 17 58,-2 9-43,0 0 0,0 0 0,0 0 0,0-1 0,-1 1 0,0 0 0,0-1 0,-1-7 0,1 12 74,0-1-1,0 1 1,0 0 0,0 0-1,0 0 1,0 0 0,0 0-1,0 0 1,0-1 0,0 1-1,0 0 1,0 0 0,0 0-1,0 0 1,0 0 0,-1 0-1,1 0 1,0 0-1,0-1 1,0 1 0,0 0-1,0 0 1,0 0 0,0 0-1,0 0 1,-1 0 0,1 0-1,0 0 1,0 0 0,0 0-1,0 0 1,0 0 0,0 0-1,0 0 1,-1 0 0,1 0-1,0 0 1,0 0 0,0 0-1,0 0 1,0 0-1,0 0 1,-1 0 0,1 0-1,-6 5-106,-6 9 33,12-14 63,-10 16 1,0-1 0,1 2 1,1-1-1,-10 30 0,-16 73-3,23-76-6,-5 25 79,2 1-1,-7 127 0,20-161 36,1 0-1,8 58 1,-6-78-40,1-1 0,1 0 0,0 0 0,1 0 1,0 0-1,1-1 0,0 0 0,1 0 1,10 13-1,-13-21-14,0 0 0,0 0 0,0-1 0,0 1 0,1-1 0,-1 0 0,1 0 0,0-1 0,1 0 0,-1 0 0,1 0 0,-1 0 0,1-1 0,0 0 0,0 0 0,0 0 0,0-1 0,0 0 0,0 0 0,0-1 0,0 1 0,0-1 0,1-1 0,-1 1 0,0-1 0,0 0 0,0-1 0,0 1 0,11-5 0,-2-1-3,0 0 0,-1 0 0,0-1 0,-1-1 0,1 0-1,18-18 1,-7 2 70,45-55 0,-65 73-105,0 0 0,0 0-1,0-1 1,-1 0 0,0 0 0,-1 0 0,0-1-1,0 1 1,2-10 0,-5 18-17,0-1 0,0 0-1,0 0 1,0 1 0,0-1 0,0 0-1,0 1 1,0-1 0,0 0 0,0 1-1,0-1 1,0 0 0,0 0 0,-1 1-1,1-1 1,0 1 0,0-1 0,-1 0 0,1 1-1,-1-1 1,1 0 0,-1 1 7,1-1 0,-1 1 0,0 0 0,1 0 0,-1-1 0,1 1 0,-1 0 0,1 0 0,-1 0 0,1 0 0,-1 0 0,0 0 0,1 0 0,-1 0 0,1 0 0,-1 0 0,0 0 0,1 0 0,-2 1 0,0 0-2,-1 0 1,0 0-1,1 0 0,-1 1 1,1-1-1,-1 1 0,1 0 0,-4 3 1,-2 5 59,-1 0 0,1 1 0,1 0 1,0 0-1,0 1 0,1 0 0,1 0 0,0 1 0,-6 23 1,8-25 21,1 0 0,0 1 0,1-1 1,1 1-1,0 0 0,0-1 0,1 1 0,0-1 1,1 1-1,1-1 0,6 19 0,-7-25-29,0 0-1,1 0 1,-1 0-1,1 0 1,0 0-1,0-1 1,1 1-1,0-1 1,-1 0-1,8 6 1,-8-8-75,1 0 0,-1 0 0,0 0-1,1 0 1,-1-1 0,1 1 0,0-1 0,-1 0 0,1 0 0,0 0-1,0-1 1,0 1 0,-1-1 0,1 0 0,0 0 0,6-1 0,15-4-2356,0-2 0,0 0 0,0-2 0,-2-1 1,39-20-1,-3-6-1564,-5-2 1802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11.1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5 332 3552,'-5'0'5519,"15"-8"-2741,-4 5-3710,36-21 2331,51-37 1,-21 12-754,-39 27-275,-2-1 0,0-2-1,29-31 1,-57 53-323,0 0 0,0 0 0,0 0 0,0 0 0,-1-1 0,1 1 0,-1-1 0,0 0 0,0 1 0,0-1 0,-1 0 0,1 0 0,-1 0 0,1-7 0,-8 32-443,5-12 424,1 1-1,-1-1 1,2 1-1,1 13 1,-1-18-12,0-1 0,0 1 0,0 0 0,1-1 0,-1 0 0,1 1 0,1-1 0,-1 0 0,0 0 0,1 0 0,3 4 0,4 3 67,1 0-1,0-1 1,0 0 0,1-1 0,0-1-1,18 11 1,-26-17-17,1 0-1,-1 0 1,1 0 0,0 0-1,0-1 1,0 0 0,0 0 0,0 0-1,0 0 1,0-1 0,0 0-1,0 0 1,0 0 0,0-1-1,0 0 1,0 0 0,0 0-1,0 0 1,-1-1 0,1 0-1,8-4 1,-5 1-18,0-1-1,-1 0 1,1 0-1,-1 0 1,0-1 0,0 0-1,-1-1 1,0 0-1,5-9 1,2-6-33,-1 0 0,11-30-1,-20 46-67,3-9-434,-6 14 326,6 12-86,12 41 218,-11-35 114,-1 0-1,-1 1 1,6 33 0,-10-41-26,1 2-13,-1 0 1,-1 23-1,-1-31-9,1 0 1,-1 0-1,1 0 1,-1 1-1,0-1 0,0 0 1,0 0-1,-1 0 0,1 0 1,-1-1-1,0 1 1,1 0-1,-1-1 0,0 1 1,-3 2-1,4-5-26,-1 2 82,0 1 0,0-1 0,-1-1 0,1 1 1,-1 0-1,-5 2 0,7-4-76,0 1 1,0-1-1,-1 0 0,1 0 1,0 0-1,0 0 0,-1 0 1,1 0-1,0 0 0,-1 0 1,1 0-1,0-1 0,0 1 1,0 0-1,-1-1 0,1 1 1,0-1-1,0 0 0,0 1 1,-2-2-1,2 1-55,-1 0 0,0-1 0,0 1 0,1-1-1,-1 1 1,1-1 0,-1 1 0,1-1 0,0 0 0,0 0 0,0 1-1,0-1 1,0 0 0,0 0 0,0 0 0,1 0 0,-1 0 0,0-3-1,1 4 7,0-1-1,0 1 1,0-1-1,0 1 1,0-1-1,1 1 1,-1-1-1,0 1 0,1 0 1,-1-1-1,1 1 1,-1 0-1,1-1 1,0 1-1,0 0 1,0 0-1,-1 0 0,1-1 1,0 1-1,0 0 1,0 0-1,1 0 1,-1 0-1,0 1 0,0-1 1,0 0-1,3 0 1,6-4-18,0 2 0,0-1 1,0 1-1,1 1 0,18-3 0,59 0 110,-53 5-37,125-4-4152,-104 2-244,-32 5-589,-14 0 2209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11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69 5152,'-52'-56'2336,"33"49"-2048,15 2-224,4 10-96,9-2-704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14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37 453 1408,'-1'1'87,"-6"9"215,0 0-1,-8 17 0,14-25-192,0 1 0,0-1 0,0 0 0,0 1 0,1-1 0,-1 1 0,1-1 0,-1 1 0,1-1 0,0 1 0,0-1 0,0 1 0,0-1-1,1 1 1,-1-1 0,1 1 0,-1-1 0,2 4 0,-1-5-15,-1 0 0,1 0 0,-1 0 0,1 0 0,0 0-1,-1 0 1,1 0 0,0-1 0,-1 1 0,1 0 0,0 0 0,0-1-1,0 1 1,0-1 0,0 1 0,0 0 0,0-1 0,0 0 0,0 1 0,0-1-1,0 0 1,1 1 0,0-1-2,0 0 0,0 0 0,0-1-1,0 1 1,0 0 0,0-1 0,-1 1-1,1-1 1,0 0 0,0 1 0,2-3 0,3-2 141,0 0 0,0 0 0,-1 0 1,9-10-1,11-14 160,-2-3 1,0 0-1,-3-1 1,34-67 0,-40 69-395,1 1 0,2 1-1,0 0 1,33-37 0,-50 64 3,0 1-1,0 0 1,1-1-1,-1 1 1,0 0-1,1 0 1,-1 0-1,0 0 1,1 0-1,-1 0 1,1 1-1,0-1 1,-1 0-1,1 1 1,0-1-1,-1 1 1,1 0-1,0-1 1,0 1-1,-1 0 1,1 0-1,0 0 1,0 0-1,1 1 1,-1 0 20,1 0 1,-1 0-1,0 0 1,0 0-1,0 1 1,0-1-1,-1 1 1,1 0-1,0-1 1,-1 1-1,1 0 1,-1 0-1,1 0 1,-1 0-1,0 0 1,0 0-1,1 3 1,1 3 38,0 0-1,-1 0 1,0 0 0,0 0 0,-1 0 0,0 1-1,-1 13 1,-1 1 56,-6 37 0,3-43 276,-1 1 0,-11 29 0,16-46 267,4-3-240,10-9-107,16-17-426,130-152-442,-152 171 529,43-45-307,-43 47 221,-1 1-1,1 0 0,0 0 1,0 1-1,12-6 0,-19 10 121,0 1-1,0 0 1,0-1-1,0 1 1,0 0 0,1 0-1,-1-1 1,0 1-1,0 0 1,0 0-1,0 0 1,1 1-1,-1-1 1,0 0 0,0 0-1,0 1 1,0-1-1,0 0 1,1 1-1,-1-1 1,0 1-1,0 0 1,0-1-1,0 1 1,0 0 0,-1-1-1,1 1 1,0 0-1,0 0 1,1 2-1,0 0 33,1 1 0,-1 0 1,0-1-1,0 1 0,0 0 0,-1 0 0,2 6 0,0 8 50,-1 0 0,-1 0 1,0 0-1,-2 0 0,-2 24 0,2-33-28,-1 8 311,-8 27 1,3-13 52,4-22 479,11-23-536,15-21-617,20-38-1,19-30-571,-61 102 822,13-15-326,-14 16 312,1-1-1,-1 1 1,0 0 0,1 0 0,-1-1 0,1 1 0,-1 0 0,0 0 0,1 0 0,-1 0 0,1 0 0,-1-1 0,1 1 0,-1 0 0,0 0 0,1 0 0,-1 0-1,1 0 1,-1 1 0,1-1 0,-1 0 0,0 0 0,1 0 0,-1 0 0,1 0 0,-1 0 0,1 1 0,-1-1 0,0 0 0,1 0 0,-1 1 0,0-1 0,1 0-1,-1 1 1,0-1 0,1 0 0,-1 1 0,0-1 0,0 0 0,1 1 0,-1-1 0,0 0 0,0 2 0,4 5-33,0 0 0,-1 1 0,-1 0 0,1 0 0,-1-1-1,2 17 1,0 52 244,-4-53-79,4 34 0,-2-34-1,-2-20-95,0 1 0,0 0 0,1 0 0,-1 0 0,1-1 0,0 1 0,0 0 0,0-1 0,0 1 0,0 0 1,1-1-1,2 4 0,-3-6 4,0 0 1,0-1 0,-1 1 0,1-1 0,0 1-1,0-1 1,0 1 0,0-1 0,0 0 0,0 1-1,0-1 1,0 0 0,0 0 0,0 0 0,0 0-1,0 0 1,0 0 0,0 0 0,1 0 0,19-5 343,-20 5-334,25-9 107,-1-1-1,42-24 0,-15 7-81,112-59-607,-162 85 513,0 0 0,-1 1 1,1-1-1,0 0 0,0 1 0,0-1 0,1 1 0,-1 0 0,2-1 1,-3 1 22,-1 0 1,1 0-1,0 1 1,-1-1 0,1 0-1,-1 0 1,1 0 0,0 0-1,-1 1 1,1-1 0,-1 0-1,1 1 1,-1-1 0,1 0-1,-1 1 1,1-1-1,-1 1 1,1-1 0,-1 1-1,1 0 1,0 1 11,-1 0 0,1 0 0,-1 0 0,1 0 0,-1 0 0,0 0 0,0 0 0,0 0 0,0 0 0,0 0-1,0 0 1,0 0 0,-1 0 0,1 0 0,-2 4 0,-11 32-7,6-19-124,-6 29 0,12-41 118,0-1 0,0 1-1,0 0 1,1-1-1,1 1 1,-1 0 0,1-1-1,2 12 1,-1-11 8,1 1 1,0-1 0,0 0-1,0 1 1,6 8-1,-7-14 34,-1 0 1,0 0-1,0-1 0,1 1 0,0 0 1,-1-1-1,1 1 0,0-1 0,-1 1 0,1-1 1,0 0-1,0 0 0,0 0 0,0 0 1,0 0-1,0 0 0,1-1 0,-1 1 0,0-1 1,0 1-1,0-1 0,1 0 0,2 0 1,-1 0 25,0-1 1,0 0 0,1-1 0,-1 1 0,0-1 0,-1 1 0,1-1 0,0 0 0,0-1 0,-1 1 0,1 0 0,-1-1 0,0 0-1,0 0 1,5-6 0,-4 4 1,0-1 1,0 0-1,0 0 0,0 0 0,-1 0 0,0-1 0,-1 0 1,4-11-1,-6 14-39,1-1-1,-1 0 1,0 0 0,0 0 0,-1 1 0,1-1 0,-1 0 0,-3-7-1,0-6 108,3 14-151,0-1-1,0 1 1,-1 0-1,1 0 1,-1-1-1,0 2 0,-1-1 1,1 0-1,-1 0 1,1 1-1,-1-1 1,-4-3-1,1 2-77,0-1-1,0 1 0,-1 1 1,0-1-1,0 1 0,-8-3 1,14 6 69,-1 1 0,1-1 0,0 1 0,0 0 0,0 0 0,-1 0 0,1 0 0,0-1 0,0 2 0,-1-1 0,1 0 0,0 0 0,-2 1 0,-6 0-298,7-1 111,8 3-70,-2-1 316,1 0 0,-1-1 1,0 0-1,1 0 1,-1 0-1,1-1 1,-1 1-1,1-1 1,-1 0-1,7-1 0,8-1 90,21-7 0,-35 8-80,119-39 146,-86 25-121,63-14 0,-93 27-51,0 1 1,0 0-1,0 1 1,0 0-1,0 0 1,0 0-1,1 1 1,-1 0-1,0 1 1,9 3-1,-11-3 36,-1 0-1,0 0 1,0 1-1,0 0 0,0 0 1,0 1-1,-1-1 0,1 1 1,-1 0-1,0 0 1,0 0-1,0 1 0,-1-1 1,0 1-1,4 5 0,10 24 240,-11-20-78,1-1 1,1 0-1,0 0 0,12 14 1,-18-25-202,17 19 241,31 27 0,-44-43-160,0 0 1,0-1 0,0 0 0,1 0-1,-1 0 1,1-1 0,0 0 0,0 0 0,1-1-1,11 3 1,-13-5-48,-1 0 0,1 0-1,0-1 1,-1 1 0,1-1-1,-1-1 1,1 1 0,-1-1 0,1 0-1,6-3 1,-1 0 69,-1-1-1,1 0 1,16-14-1,-2 0-33,-1-2 0,33-39 0,-45 46-48,0-1 0,-1 0 0,-1 0 0,-1-1 1,12-30-1,-16 31-14,0 0 0,0 0-1,2-24 1,-6 33-20,0 1-1,-1-1 0,0 1 0,0-1 0,-1 1 0,0-1 0,0 1 0,0-1 1,-1 1-1,0 0 0,-5-11 0,7 16-3,-1-1 1,1 1-1,-1 0 1,0 0-1,0 0 1,1 0-1,-1 0 1,0 0-1,0 0 1,0 0-1,0 0 1,-2-1-1,2 2 1,0 0 1,1 0-1,-1 0 1,0 0-1,0 0 0,0 0 1,1 0-1,-1 0 1,0 0-1,0 0 0,0 1 1,1-1-1,-1 0 1,0 0-1,1 1 0,-1-1 1,0 1-1,0-1 1,1 1-1,-1-1 0,1 1 1,-1-1-1,0 2 1,-4 3-63,0 1 1,0 0-1,1 0 1,0 0-1,0 0 1,0 1-1,1-1 1,-4 13 0,-16 59 22,20-62-7,0-1 1,1 1-1,0 0 1,1 0-1,2 30 1,0-40 61,0 0 0,0 0 1,0 0-1,1 0 0,-1 0 0,1-1 0,1 1 0,-1-1 1,1 1-1,0-1 0,0 0 0,1 0 0,-1 0 1,1 0-1,0-1 0,1 0 0,-1 1 0,8 4 0,-1-3 42,1 0 0,-1-1 0,1-1 0,0 0 0,0 0 0,0-2 0,1 1 0,-1-1-1,15 0 1,19-1 96,51-4-1,-62 0-1015,1-1 1,-1-2 0,52-15-1,-54 12-1564,-21 6 1455,1-1 1,-1 0-1,0 0 0,16-9 1,-14 3-889,1 0 0,16-17 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51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1238 2240,'0'1'126,"0"0"1,0 0-1,0 0 0,1 0 1,-1 0-1,0 1 0,1-1 1,-1 0-1,1 0 1,0 0-1,-1 0 0,1 0 1,0 0-1,-1-1 0,1 1 1,0 0-1,0 0 1,0 0-1,0-1 0,0 1 1,0 0-1,0-1 0,0 1 1,0-1-1,0 1 0,0-1 1,0 0-1,0 1 1,3-1-1,2 2 159,0-1 1,0-1 0,13 1-1,-9-2-83,-1 0-1,1 0 0,0-1 1,-1-1-1,0 1 1,0-1-1,1-1 1,-2 0-1,1 0 1,0-1-1,9-7 1,7-6 25,0-2 0,23-24 0,-28 24-144,-1 0 0,23-36 0,25-48 217,-41 61 100,-13 21-256,0 0 0,-2-1 0,-1-1 0,-1 0 0,-1 0 0,-1 0 0,7-45 0,-9 27-795,-5 41 315,2 3 222,-1 1-1,0-1 0,1 1 1,-1 0-1,0-1 0,-1 1 1,2 5-1,5 31 39,-1 0-1,-1 47 1,-4-7 153,-6 151 406,3-219-375,1-1 1,-7 17 0,2-3 327,6-21-345,-1 1 0,0-1 0,0 0 0,0 0 0,0 0 0,0 0 0,-1 0 0,1 0 0,-1 0 1,0 0-1,0 0 0,0-1 0,0 1 0,-4 2 0,5-4-66,0 0 1,-1-1-1,1 0 0,0 1 1,-1-1-1,1 0 1,0 1-1,-1-1 1,1 0-1,-1 0 1,1 0-1,0-1 1,-1 1-1,1 0 0,0 0 1,-1-1-1,1 1 1,0-1-1,-1 1 1,1-1-1,-2 0 1,-29-20 78,22 13-38,3 3-80,-22-18 10,26 21-13,1 0 0,0 0 1,1 0-1,-1 0 0,0-1 0,1 1 1,-1-1-1,1 1 0,0-1 0,-2-5 1,-1 1-97,2 3-88,6 8-1629,32 36 1515,-24-25 425,1 0 1,28 23-1,-36-34-62,1-1 1,-1 0-1,1 0 1,-1-1-1,1 0 1,0 0-1,0 0 1,0 0-1,0-1 1,0 0 0,1-1-1,-1 1 1,0-1-1,0 0 1,0-1-1,1 1 1,-1-1-1,0-1 1,11-3-1,-3 1 83,0-2 0,-1 0-1,0 0 1,0-1 0,0-1-1,-1 0 1,13-12 0,-8 5-35,0 0 0,-1-2 0,-1 0 0,-1 0 0,16-25 0,10-18-34,60-104 41,-95 155-184,0 0-1,0 0 1,1 0 0,0 1 0,0 0 0,12-11-1,-15 16 47,0 1 0,-1 0 0,1 0 0,0 0 0,1 1 0,-1-1 0,0 1 0,0-1-1,1 1 1,-1 0 0,1 0 0,-1 1 0,1-1 0,-1 1 0,1-1 0,-1 1 0,1 0-1,0 1 1,-1-1 0,1 1 0,-1-1 0,7 3 0,5 3 51,0 0 0,0 0 0,0 2 0,0 0 0,-1 1 0,-1 0 0,0 1 0,18 17 0,-17-11 1104,-15-21 208,-2-2-1232,1 5-83,1-1-1,0 1 1,-1-1 0,1 1 0,-1 0-1,0 0 1,0 0 0,0 0 0,0 0-1,0 0 1,0 1 0,0-1 0,-1 1-1,1-1 1,-1 1 0,1 0-1,-5-2 1,-2 1-104,0-1 0,0 1 0,0 1 0,0 0-1,0 0 1,0 0 0,0 1 0,0 1 0,0 0 0,0 0 0,0 0-1,0 1 1,0 1 0,0 0 0,1 0 0,-1 0 0,1 1 0,0 0-1,0 1 1,1 0 0,-13 9 0,13-7 55,1-1 0,-1 1 0,1 0 1,1 0-1,-1 1 0,1 0 0,0 0 0,1 0 0,0 0 0,0 1 1,1-1-1,0 1 0,1 0 0,0 0 0,-2 14 0,2-7 76,1 1 0,1-1-1,0 1 1,1 0 0,1-1 0,0 0-1,10 31 1,-9-38 15,0 1 0,1-1 0,0 0 0,1 0-1,0 0 1,1-1 0,-1 0 0,1 0 0,1 0 0,0-1 0,0 1 0,0-2 0,1 1 0,0-1-1,0 0 1,12 5 0,-17-9-18,1-1 0,-1 0 0,0 1 0,1-1 0,-1-1-1,0 1 1,1 0 0,-1-1 0,1 0 0,-1 0 0,1 0 0,-1 0-1,1-1 1,3 0 0,5-2 65,-1-1 0,21-9 0,-14 6-97,-2-1 24,1 0 0,-1-2 0,15-11 0,43-36 20,-68 52-27,93-78 506,-22 14-395,-47 41-240,1 1 1,48-32-1,-6 18-128,-47 28 113,-23 12 103,-1 0 1,1 0 0,0 0-1,-1 0 1,1 0-1,0 1 1,0-1-1,-1 1 1,1 0 0,0 0-1,0 0 1,0 0-1,0 1 1,-1-1-1,1 1 1,0 0-1,0-1 1,-1 1 0,1 0-1,-1 1 1,1-1-1,-1 0 1,1 1-1,-1-1 1,0 1 0,1 0-1,-1 0 1,2 2-1,3 3-47,0 1 0,-1 0 0,0 0 0,0 0 0,-1 1 0,8 16 0,-8-12 80,-1 1 1,4 13 0,-5-15 18,0 0 0,1-1 0,7 18 0,-7-20 66,-1 0 407,-2-9-148,0-3 44,-2 1-358,1 0 0,0 1 0,0-1 0,-1 1-1,1-1 1,-1 0 0,1 1 0,-1-1 0,0 1 0,0-2 0,0 1-5,-1-1 0,1 1 0,0 0 0,1-1 0,-1 1 0,0-1 0,0-4-1,-2-6-58,0 0 0,-1 0 0,0 1 1,-1 0-1,-1 0 0,0 0 0,-15-22-1,19 32-15,1-1-1,-1 1 1,0 0-1,1-1 0,-1 1 1,-1 0-1,1 0 0,0 1 1,0-1-1,-1 0 1,1 1-1,-1-1 0,1 1 1,-1 0-1,0 0 0,1 0 1,-1 0-1,0 0 0,0 0 1,0 1-1,0 0 1,1-1-1,-6 1 0,4 1-19,-1 0 0,1 0 0,-1 0 0,1 0 0,0 1 0,0 0 0,0 0 0,0 0 0,0 0 0,0 1 0,0-1 0,1 1 0,-1 0 0,1 0 0,-4 4 0,-5 9 7,0-1 0,1 2 0,0 0 0,2 0 0,0 1 0,0 0 0,2 0 0,0 1 1,2 0-1,0 0 0,-3 23 0,7-34 45,0 1 0,1 0 0,0 0 0,0 0 0,1-1 0,0 1 0,1 0 0,-1-1 0,2 1 1,-1-1-1,6 12 0,-6-17 38,-1 1 0,1-1 0,0 1 0,0-1 0,1 0 0,-1 0 0,1 0 0,-1 0 0,1 0 0,0-1 0,0 1 0,0-1 1,1 0-1,-1 0 0,0 0 0,1 0 0,0 0 0,-1-1 0,1 0 0,0 1 0,-1-2 0,1 1 0,0 0 0,0-1 0,0 1 0,0-1 0,5-1 1,-4 1 19,0-1 0,0 0 1,0-1-1,0 0 1,0 1-1,0-1 1,0-1-1,-1 1 1,1-1-1,-1 0 1,1 0-1,-1 0 1,0 0-1,0-1 1,-1 0-1,1 0 1,-1 0-1,4-4 1,1-5 22,0 0 0,-1 0 0,-1-1 1,0 1-1,4-16 0,-3 9 5,-2 1 0,5-32 0,-8 40-162,-2 1 0,1-1 0,-2 0 0,1 1 0,-1-1 0,-4-16-1,2 19-653,0 8 169,-1 18 64,2-11 542,1 1-68,0 0 0,1-1 0,0 1 0,0 0 0,1 0 0,3 14 0,15 47 34,-9-41 25,1 0 0,20 33 0,-30-59-11,1 1 0,-1-1 1,1 0-1,-1 0 0,1-1 0,0 1 0,-1 0 0,1 0 0,0-1 0,0 1 0,0-1 0,1 0 0,-1 1 1,0-1-1,0 0 0,1 0 0,-1-1 0,0 1 0,1 0 0,-1-1 0,1 0 0,-1 1 0,1-1 0,-1 0 1,1 0-1,-1 0 0,1-1 0,-1 1 0,1-1 0,-1 1 0,1-1 0,2-1 0,5-2 76,0 0-1,-1 0 0,1-1 1,-1-1-1,0 1 0,13-11 1,6-10 7,-1-2 0,0 0 1,-3-1-1,23-35 0,21-24-33,74-86 115,-120 146-161,-2-1-1,0-1 0,-2 0 1,19-45-1,-19 29 8,-1-1 1,16-73-1,-19 60-27,-4 25-18,7-64 0,-16 93-60,-1 0 0,0 0 0,0 0 0,0 0 0,-1 0 1,0 0-1,0 0 0,-1 0 0,1 0 0,-1 1 0,-5-10 0,7 14 54,-1 1 0,1-1 0,-1 0 0,0 1 1,1-1-1,-1 0 0,0 1 0,0-1 0,0 1 0,1-1 0,-1 1 0,0-1 0,0 1 0,0 0 0,0-1 0,0 1 0,0 0 0,0 0 1,0-1-1,0 1 0,0 0 0,0 0 0,0 0 0,0 0 0,0 1 0,0-1 0,1 0 0,-1 0 0,0 1 0,0-1 0,0 0 1,0 1-1,0-1 0,0 1 0,-1 0 0,-1 1-51,0 0 0,0 0 0,0 0 0,1 1 0,-1-1 0,1 1 0,-1 0 0,1-1 0,-2 5 0,-11 22-31,2 1-1,2 1 1,-16 62 0,-1 16 66,-20 160 0,45-242 46,2 1 0,1 0-1,1 0 1,1 0 0,2 0-1,11 43 1,-9-49 85,0-1 0,2 0 0,0-1 0,16 28 0,-22-46-66,-1 1 0,1-1 0,0 1 0,0-1 0,0 0 0,0 0 0,0 0 0,0 0 0,0 0 0,1-1 0,-1 1 0,0-1 0,1 1 0,0-1 0,3 1 0,-4-1-8,0-1 1,1 1 0,-1-1 0,0 0 0,0 0 0,1 0 0,-1 0 0,0 0-1,0 0 1,0-1 0,1 1 0,-1-1 0,0 0 0,0 1 0,0-1 0,0 0-1,0 0 1,0-1 0,0 1 0,3-3 0,5-6 35,0-1 0,0 0 0,-1-1 0,-1 0 0,0 0 0,10-20 0,9-15 160,-4 11-53,48-54 0,-20 33-125,43-64 0,-70 87-21,-3-2-1,0 0 1,22-58 0,-10 7-62,34-145 1,-65 222-12,-1 0 0,1 0 0,-2 0 1,1 0-1,-1 0 0,-1 0 0,0 0 0,0 0 0,-1 0 1,-4-13-1,5 22 22,1 1 0,0-1 0,-1 0 0,1 0 0,0 1 1,-1-1-1,1 0 0,-1 1 0,1-1 0,-1 1 0,1-1 0,-1 0 0,1 1 0,-1-1 1,0 1-1,1 0 0,-1-1 0,0 1 0,1-1 0,-1 1 0,0 0 0,-1-1 1,0 1-16,0 0 0,0 0 0,0 0 0,0 0 0,1 0 0,-1 0 0,0 0 0,0 1 0,-3 0 0,0 1-74,-1 0-1,0 1 1,1 0 0,-1 0 0,-5 4-1,3 0 87,1 0-1,-1 1 1,1-1-1,1 2 0,-1-1 1,1 1-1,1-1 1,-9 19-1,5-7 33,2 0 1,0 1-1,-6 26 1,-25 178 76,29-166-111,2 4-35,-1 97 0,3-59 403,5-90-385,0-3 206,0-1 0,2 15 0,-1-19-140,-1 0 1,1-1-1,0 1 0,0-1 0,0 1 1,0-1-1,1 1 0,-1-1 0,1 0 0,-1 0 1,4 4-1,0-2 34,0-1-1,1 0 1,-1 0 0,0-1 0,1 1-1,-1-1 1,10 2 0,-10-3-55,9 3 31,1 0-1,-1-1 0,1 0 1,0-1-1,16 0 0,-10-3 34,0 0 0,-1-1-1,1-1 1,-1-1 0,0-1-1,0-1 1,27-11 0,-25 9 3,-12 4-46,-1 1 0,0-1-1,0 0 1,16-11 0,-9 3 97,-11 9-87,0-1-1,0 1 1,-1-1 0,1 0-1,-1 0 1,0-1-1,0 1 1,-1-1 0,4-5-1,11-18 174,-14 24-231,0-1 0,-1 0 0,0 0 0,0 0 0,4-11 0,-7 14 28,0 0 0,0 0-1,0 0 1,-1 0 0,1 0 0,-1 0 0,1 0 0,-1 0 0,0 0 0,0 0-1,-1-2 1,0 0-70,-1 0-1,1 0 0,0 1 1,-6-6-1,6 7 25,0 1 1,0-1-1,-1 1 0,1-1 0,0 1 1,-1 0-1,1 0 0,-1 0 0,0 0 1,1 0-1,-1 1 0,0-1 0,1 1 1,-1 0-1,0 0 0,0 0 0,1 0 1,-1 0-1,0 0 0,1 1 0,-1 0 0,0-1 1,1 1-1,-1 0 0,1 0 0,-1 0 1,1 1-1,-1-1 0,-2 2 0,-2 2-55,0 0 0,1 1-1,0-1 1,-1 1-1,2 1 1,-1-1 0,1 1-1,-8 12 1,11-15 88,-1 1-1,1 0 1,0 0-1,1 0 1,-1 0-1,1 0 1,0 0 0,0 0-1,0 7 1,1 2-1,0 1 0,3 14 0,1 0 51,-3-15 36,1 1 1,1-1-1,0 0 0,1 0 0,0 0 0,1 0 1,1-1-1,14 26 0,-17-33 22,1 0-1,-1-1 1,1 1 0,1-1-1,-1 0 1,10 9 0,-11-12-51,0 0 0,-1-1 0,1 1 0,0-1 1,0 0-1,0 0 0,0 0 0,0 0 0,0-1 0,0 1 0,1-1 1,-1 0-1,0 1 0,0-1 0,0-1 0,6 0 0,-2 0 38,0-1-1,-1 0 1,1 0-1,-1 0 1,0-1 0,0 0-1,0-1 1,0 1-1,9-8 1,4-4 114,22-25 0,-31 30-142,90-98 247,-60 62-282,13-21 149,-43 52-239,-9 13 49,0 0 1,0 0 0,0 1-1,1-1 1,-1 0-1,0 1 1,1-1-1,-1 1 1,1-1 0,0 1-1,-1 0 1,1-1-1,3 0 1,5-5-247,0 2 72,2 2 141,-9 2-2,0 0 0,1 1 0,-1-1 0,1 1-1,-1 0 1,0-1 0,1 1 0,-1 1-1,6 0 1,7 1 53,-13-2-9,-1 0 0,1 0 0,0 1-1,0-1 1,0 1 0,-1 0 0,1 0 0,4 2 0,-5-3 10,-1 1 1,0 0-1,1 0 1,-1 0 0,0 0-1,0 0 1,0 1 0,0-1-1,0 0 1,0 0-1,0 1 1,0-1 0,0 1-1,0-1 1,-1 1-1,1-1 1,-1 1 0,1-1-1,-1 1 1,0-1 0,1 1-1,-1 0 1,0 1-1,0 2 9,-1 0-1,0 0 0,0 0 0,0 0 0,-3 7 0,0 1-34,-2 8 51,0 0 1,2 0-1,1 0 0,0 1 1,2-1-1,1 29 1,1-47 16,-1 1 0,1-1 0,0 1 0,0-1-1,1 1 1,-1-1 0,1 1 0,-1-1 0,1 0 0,0 0 0,0 0 0,1 0 0,-1 0 0,0-1-1,1 1 1,0 0 0,0-1 0,-1 0 0,1 0 0,1 0 0,-1 0 0,0 0 0,0-1 0,1 1 0,-1-1-1,1 0 1,-1 0 0,1 0 0,0-1 0,-1 1 0,1-1 0,-1 0 0,1 0 0,0 0 0,-1 0 0,1-1-1,0 0 1,4-1 0,1-1 36,1-1-1,-1-1 1,0 0-1,-1 0 1,1-1-1,-1 0 1,0 0-1,10-11 1,5-8 100,24-32 0,-32 38-92,-3 3 34,0 0 0,-1-1 0,-1 0-1,12-27 1,-19 38-95,-2 4-39,0-1 0,0 0-1,0 0 1,0 0-1,-1 0 1,1-1-1,-1 1 1,0 0 0,0-5-1,-1 8-45,0-1 1,0 1-1,0 0 0,0 0 0,1 0 0,-1 1 0,0-1 1,0 0-1,0 0 0,0 0 0,0 1 0,0-1 0,0 0 1,1 1-1,-1-1 0,0 1 0,0-1 0,0 1 1,1-1-1,-1 1 0,0 0 0,1-1 0,-1 1 0,0 1 1,-2 5 51,0 0 0,1 0 0,0 0 0,0 0 0,0 0 0,1 1 0,1-1 0,-1 0-1,1 1 1,0-1 0,0 0 0,1 1 0,3 12 0,2 6 41,2-1-1,15 38 0,-21-59 1,0 0 0,0 0 0,0 0 0,0 0 0,1 0 0,-1 0 0,1-1 0,0 0-1,0 1 1,1-1 0,-1 0 0,1 0 0,6 4 0,-6-5 23,0-1 0,0 1 1,0-1-1,0 0 0,0 0 0,0 0 0,0-1 0,0 0 0,0 1 0,0-1 1,0 0-1,0-1 0,0 1 0,0-1 0,5-1 0,2-1 63,-1-1 0,1 0 0,-1-1 1,0 0-1,-1-1 0,13-8 0,51-46 5,-39 30-189,89-73 66,-98 89-60,-21 12-58,0-1 1,1 1-1,-1-1 0,0 1 0,5-6 0,-9 8 113,1 0 0,-1 0 0,0 0 0,0-1-1,1 1 1,-1 0 0,0 0 0,1 0 0,-1 0 0,0 0 0,1 0 0,-1 0 0,0 0 0,1 0 0,-1 0-1,0 0 1,1 0 0,-1 0 0,0 0 0,1 0 0,-1 0 0,0 0 0,1 0 0,-1 0 0,0 0 0,1 1 0,-1-1-1,0 0 1,1 0 0,-1 0 0,0 1 0,0-1 0,1 0 0,-1 0 0,0 1 0,0-1 0,0 0 0,1 0-1,-1 1 1,0-1 0,0 1 0,7 13-167,-6-6 161,0 0 0,-1 0 0,0 1 0,0-1 0,-1 0 0,0 1 0,-4 12 0,1 4 8,-24 109 301,27-124-8,3-8 147,8-14 245,-7 7-675,37-57 362,-31 45-358,1 1 0,24-30 0,-9 17-124,-18 20-33,0 0-1,0 0 0,1 1 0,15-12 1,-22 20-159,2 34 64,-5 12 151,1-29 127,0 1-1,3 21 0,-2-36-8,0 0 0,1-1 0,-1 1 0,1-1 0,0 1-1,0-1 1,0 1 0,0-1 0,0 1 0,0-1 0,1 0 0,-1 0 0,1 0 0,0 0 0,-1 0 0,4 3 0,-2-3 13,0 0 0,0 0 0,0-1 0,1 1 0,-1-1 0,0 0 0,1 0 0,-1 0 0,1 0 0,6 0 0,1 0 40,1-1 1,-1-1-1,1 0 1,-1 0-1,0-1 1,17-6 0,72-24 24,121-57 0,-185 72-134,-18 10 61,0-1-1,-1 0 0,0-2 0,-1 0 0,17-14 1,-28 15-21,-5 9-7,0 0-1,0 0 1,0 0 0,0 0-1,0 0 1,0 0-1,0 0 1,0 0-1,0 0 1,0 0-1,-1 0 1,1 0-1,0 1 1,0-1-1,0 0 1,0 0 0,0 0-1,0 0 1,0 0-1,0 0 1,-1 0-1,1 0 1,0 0-1,0 0 1,0 0-1,0 0 1,0 0-1,0 0 1,0 0 0,0 0-1,-1 0 1,1 0-1,0-1 1,0 1-1,0 0 1,0 0-1,0 0 1,0 0-1,0 0 1,0 0-1,0 0 1,0 0 0,-1 0-1,1 0 1,0 0-1,0 0 1,0-1-1,0 1 1,0 0-1,0 0 1,0 0-1,0 0 1,0 0-1,0 0 1,0 0 0,0 0-1,0-1 1,0 1-1,0 0 1,0 0-1,0 0 1,0 0-1,0 0 1,-23 19-89,2 1-1,0 1 1,1 1 0,1 1 0,-32 51 0,44-61 113,0 0 0,1 1-1,-5 17 1,9-24 6,0 0-1,0 0 0,1 0 0,0 1 0,1-1 0,-1 0 1,1 1-1,2 10 0,-2-16 3,0 0 1,1-1 0,-1 1-1,1 0 1,-1 0-1,1-1 1,0 1 0,0-1-1,0 1 1,-1 0-1,2-1 1,-1 1 0,0-1-1,0 0 1,0 1-1,1-1 1,1 1 0,-2-1-10,0-1 0,0 0 0,0 1 0,0-1 0,0 0 0,0 0 1,0 0-1,0 1 0,0-1 0,0 0 0,0-1 0,0 1 0,0 0 1,0 0-1,0 0 0,0 0 0,0-1 0,0 1 0,0-1 0,-1 1 1,1-1-1,0 1 0,0-1 0,0 1 0,0-1 0,-1 0 0,1 1 1,0-1-1,0 0 0,-1 1 0,1-2 0,6-7 7,-2 1 0,1-1-1,-1 0 1,-1 0 0,1-1 0,-2 1-1,1-1 1,-1 0 0,-1 0-1,2-14 1,2 6-200,-2 13-123,-1 12 83,-2 9 144,0 1 1,-2 31-1,0-29 49,-27 224-128,23-210 201,-2 0 0,-2 0 0,0 0 0,-3-2 0,0 1 0,-2-1 0,-2-1 0,-18 29 0,20-41-13,0 0 1,-2-1-1,1-1 1,-2 0 0,-20 14-1,6-7 57,-1-2 1,-42 21-1,51-31-32,-1 0-1,0-2 1,-42 11 0,58-18-13,0-1-1,0 0 1,0 0 0,-1-1-1,1 0 1,0-1 0,0 0 0,0 0-1,0 0 1,0-1 0,0 0 0,-8-4-1,11 4-7,0-1 0,0 1 0,0-1 0,0 0 0,0-1 0,0 1 0,1-1 0,0 0 0,0 0 0,0 0 0,0-1 0,1 1 0,-1-1 0,1 0 0,0 0 0,1 0 0,-5-10 0,5 6-19,-1 0 0,1 0 0,1-1 0,0 1 0,0-1 0,0 1 0,1-1 0,1 1-1,0-1 1,4-16 0,0 7-41,1 1-1,1 1 1,0-1 0,15-24-1,-16 33 12,0 0-1,1 0 0,0 1 0,0 0 0,1 0 0,0 1 0,0 0 0,1 0 1,0 1-1,0 0 0,15-7 0,10-2 15,71-21-1,-83 29 59,145-33-263,-117 29-1636,-43 10 892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51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52 5632,'-14'-42'2112,"14"38"-1664,-5-1-96,10 22-7712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9.26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41 8640,'0'-9'3904,"18"-2"-3392,0 2 864,6 9-864,24-8 288,7 8-480,26-3 95,-1 3-255,14 0 0,-9 3-96,41 5 96,1 4-96,21 5-3615,-22 3 1919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7:52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45 160 4896,'-33'-14'1584,"21"11"-619,20 4-389,57 5 681,0-3 0,73-5 0,131-24-509,-119 10-478,255-26 235,-140 9-6124,-184 19 2915,-17-6-208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1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240 659 2240,'-3'-4'1729,"3"4"-1554,-1-1 0,1 1 1,0 0-1,0-1 0,-1 1 1,1-1-1,0 1 0,0-1 1,0 1-1,0-1 1,0 1-1,0-1 0,-1 1 1,1-1-1,0 1 0,0-1 1,1 0-1,-1 1-95,0-1 0,-1 1 0,1-1 0,0 1-1,0-1 1,0 1 0,0-1 0,0 1 0,-1 0 0,1-1 0,0 1-1,0-1 1,-1 1 0,1 0 0,0-1 0,0 1 0,-1 0 0,1-1-1,-1 1 1,1 0 0,0 0 0,-1-1 0,1 1 0,-1 0 0,1 0-1,-1-1 1,-16-2 937,-14 5-228,31-2-788,-9 1 81,0 2 1,0-1-1,1 1 1,-1 0-1,1 1 1,0 0-1,0 0 1,0 1-1,1 0 1,-1 0 0,1 1-1,1 0 1,-1 0-1,1 0 1,0 1-1,0 0 1,1 0-1,0 1 1,0 0-1,-5 12 1,5-11-59,2 1 0,-1-1 1,1 1-1,1-1 0,-1 1 1,2 0-1,-1 0 0,1 12 0,1-15 2,0 0 0,1 1 0,0-1 0,0 0-1,1 0 1,0 0 0,0 0 0,1 0 0,-1 0-1,2 0 1,4 8 0,-5-11 22,0 0 1,0 0-1,0 0 1,1-1-1,-1 1 0,1-1 1,0 0-1,0 0 1,0 0-1,0-1 0,1 0 1,-1 1-1,9 2 1,-9-4-8,-1-1-1,1 1 1,-1 0 0,0-1 0,1 0 0,-1 0 0,1 0 0,-1 0-1,1 0 1,-1-1 0,1 0 0,-1 0 0,0 0 0,1 0 0,-1 0 0,0 0-1,0-1 1,0 0 0,0 1 0,4-5 0,1 0 40,-1-1 0,0-1 0,-1 1 0,1-1 0,-1-1 0,-1 1 1,0-1-1,0 0 0,-1 0 0,0 0 0,0 0 0,3-16 0,-4 13-32,-1 1 0,0 0 1,-1-1-1,0 1 0,-1-1 0,0 1 0,-1-1 0,0 1 0,0 0 0,-7-21 0,7 28-99,-1 1-1,0-1 0,0 0 0,0 0 0,0 1 0,0 0 0,-1-1 0,0 1 0,1 0 0,-1 0 1,-7-5-1,8 7 4,0-1 1,1 1-1,-1 0 1,0 0-1,0 0 1,0 0-1,0 0 1,-1 1-1,1-1 1,0 1-1,0-1 1,0 1-1,-1 0 1,1 0-1,0 0 1,0 0-1,0 0 1,-1 0-1,1 0 1,0 1 0,0 0-1,-3 0 1,4 0 24,0-1 1,0 1 0,1-1-1,-1 1 1,0 0 0,1-1 0,-1 1-1,0 0 1,1-1 0,-1 1 0,1 0-1,-1 0 1,1 0 0,-1 0 0,1-1-1,0 1 1,-1 0 0,1 0 0,0 0-1,0 0 1,0 0 0,0 0 0,0 0-1,0 0 1,0 0 0,0 0-1,0 0 1,0-1 0,1 3 0,-1-2 20,0 1 1,1-1-1,-1 1 1,0-1 0,1 0-1,0 1 1,-1-1-1,1 0 1,0 1 0,0-1-1,0 0 1,-1 0-1,1 1 1,1-1-1,-1 0 1,0 0 0,2 1-1,0-1 52,-1 0-1,1 0 0,0 0 1,0-1-1,0 1 0,0-1 1,0 0-1,0 0 0,0 0 1,0 0-1,0 0 0,0-1 1,0 1-1,0-1 0,0 0 1,0 0-1,-1 0 0,1 0 1,0-1-1,0 1 0,3-4 1,1 1 19,-1-1 0,1 0 0,-1 0 1,-1-1-1,1 1 0,-1-1 0,8-12 1,88-164 336,-11-11-62,-26 53-367,-50 111-99,0 0 0,25-33 1,-33 55-30,-6 7 146,0 0 0,0 0 0,0 0 0,0 0 0,0 0 0,0 0 0,0 0 0,1 0-1,-1 0 1,0 0 0,0 0 0,0 0 0,0 0 0,0 0 0,0 0 0,0 0 0,0 0-1,0 0 1,0 0 0,1 0 0,-1 0 0,0 0 0,0 0 0,0 0 0,0 0 0,0 0 0,0 0-1,0 0 1,0 0 0,0 0 0,0 0 0,0 0 0,0 0 0,1 0 0,-1 0 0,0 0-1,0 1 1,0-1 0,0 0 0,0 0 0,0 0 0,0 0 0,0 0 0,0 0 0,0 0 0,0 0-1,-1 23-196,-8 42 87,-30 174 233,-38 156-162,35-157 288,-61 297 907,100-518-931,-2-1 0,0 1 0,0-1 0,-10 17-1,3-16 248,11-17-454,1 1 0,0-1 0,-1 0 0,1 1 0,0-1 0,-1 0 0,1 1 0,-1-1 0,1 0 0,0 1 0,-1-1 0,1 0 0,-1 0-1,1 0 1,-1 1 0,1-1 0,-1 0 0,1 0 0,-1 0 0,1 0 0,-1 0 0,1 0 0,-1 0 0,1 0 0,-1 0 0,1 0 0,-1 0 0,1 0 0,-1 0 0,1-1 0,-1 1 0,0 0-1,-1-3-15,0 1-1,0-1 1,1 0-1,-1 1 1,1-1-1,-1 0 0,1 0 1,0 0-1,0 0 1,0 0-1,1 0 1,-1-5-1,-3-42-158,3 47 147,1-23-117,1-1-1,1 1 0,1 0 1,2-1-1,0 2 0,2-1 0,0 1 1,2 0-1,14-27 0,-16 37 85,2 1 0,0 0 1,0 1-1,1 0 0,1 0 0,0 1 0,1 1 0,0 0 0,1 0 0,0 2 1,0-1-1,1 2 0,1 0 0,-1 0 0,1 1 0,0 1 0,1 1 0,25-6 0,1 3-592,0 2 175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4.2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1085 3552,'-7'4'1093,"12"-1"-476,17-4 681,-16-1-1103,0-1 1,0 1 0,0-1-1,0-1 1,-1 1 0,0-1-1,1 0 1,-1 0-1,0 0 1,7-10 0,5-2 52,56-48 717,46-45 238,-95 84-902,0-1 0,32-47 1,45-100 523,-60 99-765,116-212 676,-145 266-612,-2 1 137,16-34 1,-24 48-230,0 0 0,-1 0 0,1-1 0,-1 1-1,0 0 1,-1-1 0,1 1 0,-1-1 0,0 1 0,0-1 0,-1 1-1,-1-7 1,2 11-47,0-1-1,-1 1 0,1 0 0,-1 0 1,1 0-1,-1-1 0,1 1 1,-1 0-1,0 0 0,0 0 1,1 0-1,-1 0 0,0 0 0,0 0 1,0 1-1,0-1 0,0 0 1,0 0-1,0 1 0,0-1 1,-2 0-1,1 0 0,0 1 1,0-1-1,0 1 1,0 0 0,0 0-1,-1 0 1,1 0-1,0 0 1,0 1-1,0-1 1,0 1-1,-2 0 1,-4 2-11,-1 1 1,1 0 0,0 0-1,0 1 1,-7 5 0,8-4 19,0 0 0,0 1 0,0-1 1,1 1-1,0 1 0,0-1 0,1 1 0,0 0 1,-5 11-1,-2 9 120,-13 47 0,-21 117 363,35-143-399,0 16 82,-6 114 0,17-161-52,0 1 0,1-1 1,1 1-1,1-1 0,1 0 0,0 0 1,1 0-1,1 0 0,15 29 1,-20-43-61,1-1 0,0 0 1,0 0-1,0 0 1,1 1-1,-1-2 1,1 1-1,4 4 1,-5-6-23,0 0-1,-1 0 1,1 0-1,0 0 1,0-1-1,0 1 1,0 0 0,-1-1-1,1 0 1,0 1-1,0-1 1,0 0 0,0 0-1,0 0 1,0-1-1,0 1 1,0 0 0,4-2-1,18-5 208,1-1 1,35-19-1,46-30 16,-44 22 13,-24 12-180,-1-2 1,-1-1 0,42-40-1,-54 45-588,-33 35 221,0 1 1,-10 25-1,13-27 163,4-7 127,-1-1 0,1 1-1,0-1 1,1 1 0,0 0 0,0 0 0,0-1 0,0 1 0,1 0-1,0 0 1,0 0 0,1 0 0,-1 0 0,1 0 0,1-1 0,-1 1 0,1 0-1,0-1 1,0 1 0,0-1 0,1 0 0,5 8 0,-6-10 4,3 5 76,0-1 0,0 0 1,1 0-1,9 8 0,-13-13-56,0 0 0,0-1 0,0 1 0,0-1 0,1 0 0,-1 1 0,1-1-1,-1 0 1,1-1 0,-1 1 0,1 0 0,0-1 0,-1 1 0,1-1 0,0 0 0,-1 0-1,1 0 1,0 0 0,2-1 0,11-3 1,-1-1 0,0 0 0,0-1 1,23-13-1,-3 1-85,96-37 227,-68 30-10,-1-3-1,72-44 0,-120 63-149,2-1-6,-1 0 0,0 0 1,-1-2-1,21-21 0,-27 21-361,-20 21-184,2-3 467,-17 13-169,-10 5-7,-58 51 0,85-66 211,0 1 0,0 1-1,1 0 1,1 0 0,0 1 0,0 0 0,1 0 0,0 1-1,-7 21 1,12-29 42,-11 41-160,11-41 194,1 0-1,0 0 0,1 0 0,-1 0 0,1 0 0,1 9 0,-1-13-20,0-1 0,0 1 0,0 0-1,0-1 1,0 1 0,0-1 0,0 1-1,0 0 1,0-1 0,1 1-1,-1-1 1,0 1 0,0-1 0,1 1-1,-1-1 1,0 1 0,1-1-1,-1 1 1,0-1 0,1 1 0,-1-1-1,1 1 1,-1-1 0,0 0-1,1 1 1,-1-1 0,1 0 0,0 1-1,-1-1 1,1 0 0,-1 0 0,1 0-1,-1 1 1,1-1 0,-1 0-1,1 0 1,0 0 0,-1 0 0,1 0-1,-1 0 1,1 0 0,0 0-1,-1 0 1,1 0 0,-1-1 0,1 1-1,0 0 1,-1 0 0,1-1-1,-1 1 1,2-1 0,2-1 90,0-1 0,0-1 0,0 1 0,7-7 0,15-19 194,35-49-1,1-2-275,-19 30-1674,-38 63 1125,-1 4 498,-1 1 1,-1 0-1,-1 0 0,-1 33 0,-13 72 65,11-104-36,-33 182 310,27-171-222,-1 0 0,-1-1 0,-1 0 0,-25 43 0,16-38 206,-1 0 1,-2-1 0,-41 45-1,61-74-225,-1 0-1,0 0 0,-1-1 0,1 0 0,0 0 1,-1 0-1,0 0 0,0-1 0,0 1 0,0-1 0,-8 2 1,9-3-46,0-1 1,0 1 0,1-1 0,-1 0-1,0-1 1,0 1 0,1 0-1,-1-1 1,0 0 0,1 0 0,-1 0-1,1 0 1,-1-1 0,1 1 0,-1-1-1,1 0 1,-4-3 0,0-1-73,1 1 0,0-1 0,1 0 0,-1 0 0,1 0-1,1-1 1,-1 0 0,1 0 0,0 0 0,1 0 0,-1-1 0,1 1 0,1-1 0,0 0 0,0 0 0,0 0 0,1 0 0,0 0 0,1 0 0,0 0 0,0 0 0,0-1 0,1 1 0,1 0 0,-1 0 0,5-12 0,1 5-73,0 1-1,1 0 1,0 0 0,1 0 0,18-20 0,-9 16-17,0 0-1,42-29 1,41-20-58,9-6 178,-58 35 193,-2-1 0,70-73-1,0-31 104,-99 113-210,-1 0 0,-2-2 1,17-37-1,31-101-84,28-58 244,-32 85-417,-54 121-307,-5 20-216,-5 14 348,-10 25 447,0-4 15,-43 153 342,-82 258-214,103-335 80,29-85 186,6-14-227,0-10-260,-1 0 0,0 1 0,0-1 0,1 0 0,-1 0 0,0 0 0,0 0 0,1 0 0,-1 0 0,0 0 0,0 1 0,1-1 0,-1 0 0,0 0 0,1 0 0,-1 0 0,0 0 0,0 0 0,1 0 0,-1 0 0,0-1 0,1 1 0,-1 0 0,0 0 0,0 0 0,1 0 0,-1 0 0,0 0 0,0 0 0,1-1 0,-1 1 0,0 0 0,0 0 0,100-67 256,-77 51-192,78-59-78,43-29-495,-142 102 480,0 1 0,0 0 0,0-1 0,0 1-1,1 0 1,-1 0 0,0 1 0,1-1 0,-1 0 0,0 1 0,1-1 0,-1 1-1,1 0 1,2 0 0,-3 0 18,0 1-1,0-1 1,-1 1 0,1 0-1,0 0 1,0-1 0,-1 1-1,1 0 1,-1 1 0,1-1-1,-1 0 1,1 0 0,-1 1-1,0-1 1,0 0 0,0 1-1,1 0 1,-1-1-1,1 3 1,4 9 17,-1-1 1,0 1-1,0 0 1,3 19-1,-4-15 39,1 1-1,8 18 0,-7-20-35,-4-9 64,1-1 0,-1 1 0,7 10 0,-9-17-57,0 1 0,1 0 0,-1 0 0,1-1 0,-1 1 0,1 0 0,-1-1 0,1 1 0,-1 0 0,1-1 0,0 1 0,-1-1 0,1 1 0,0-1 0,0 0 0,-1 1 0,1-1 0,0 1 0,0-1 0,0 0 0,-1 0 0,1 0 0,0 1 0,0-1 0,0 0 0,0 0 0,-1 0 0,1 0 0,0 0 1,0-1-1,0 1 0,0 0 0,0 0 0,-1 0 0,2-1 0,3-2 42,0 0 1,0-1-1,0 1 1,-1-1-1,1 0 1,-1 0-1,0 0 1,0-1-1,4-6 1,3-6 57,11-25 1,-21 40-117,26-58 112,28-97-1,-3 8-91,60-90-157,-97 208-179,-6 15 37,-6 14 10,-5 12 158,-4 22 64,1 0 1,-2 44-1,7 64 134,2-97-210,1 1 1,2-1 0,3 0-1,1 0 1,2-1 0,2 0-1,1-1 1,24 46-1,-15-49-5223,-46-46-4603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4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63 7712,'-14'-21'2880,"20"18"-2240,13-10-192,-5 8 128,5 2-416,4-3 0,10 3-96,9-1 160,11-1-128,-1 5-32,-5 5-32,-5 2-3136,-12 2 1696,-21 3-3456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4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33 8384,'-66'-33'3104,"69"33"-2400,8 0-224,3 4-2144,10 1 800,7-5-4352,22 7 2880,24 2 640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8.7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1064 2912,'-1'0'18,"-1"-1"69,0 0 0,-1 0 0,1 0 0,-1 1 0,1-1 0,0 1 0,-1-1-1,1 1 1,-1 0 0,1 0 0,-1 0 0,1 0 0,-1 1 0,1-1 0,-1 1 0,1-1-1,0 1 1,-5 2 1765,28-2 763,-14-1-2163,1 1 0,-1-1-1,12-2 1,-7 0-159,0-1 0,0-1 1,0 1-1,0-2 0,-1 0 1,1 0-1,-1-1 0,13-9 1,-16 9-207,-1 1 0,0-1 0,0-1 0,-1 1-1,0-1 1,0 0 0,-1-1 0,0 1 0,0-1 0,0 0 0,-1 0 0,3-9 0,4-20 89,-7 24-39,0 0 1,0 1-1,11-20 1,-15 53-240,-1-17 120,-36 163-20,-36 131 542,39-149-306,31-135-205,-89 310 1429,89-314-780,7-12 36,10-16-223,-5 3-399,-2 0 0,0 0-1,9-31 1,8-54 220,-17 66-271,121-462-814,-112 440 542,34-102-104,-42 136 170,1 1 1,2-1 0,0 2 0,26-36 0,-36 55 140,-1-1 1,1 1-1,0 0 0,1 0 0,-1-1 0,0 1 1,0 0-1,0 0 0,1 0 0,-1 0 0,1 1 1,-1-1-1,0 0 0,1 1 0,-1-1 0,1 1 1,1-1-1,-2 1 17,0 0 0,0 0 0,0 0 0,0 0 1,0 1-1,0-1 0,0 0 0,0 1 0,0-1 0,0 1 0,0-1 0,0 1 1,0-1-1,-1 1 0,1-1 0,0 1 0,0 0 0,-1 0 0,1-1 0,0 2 1,3 4 10,-1-1 1,0 1 0,0 0 0,-1 0 0,1 0 0,1 11-1,0-2 11,-2 0 0,0 1 0,0 0 0,-2 22 0,-9 62 81,4-79 35,0 0-1,0-1 1,-2 1 0,-1-1-1,0 0 1,-2-1 0,-17 27-1,22-38 7,-1 1-1,0-1 1,-1-1-1,-11 11 1,16-16-88,0 0 1,0 0-1,0 0 1,0-1-1,-1 1 1,1-1-1,0 0 1,-1 0-1,1 0 1,-1 0 0,0 0-1,1 0 1,-1-1-1,0 1 1,1-1-1,-1 0 1,0 0-1,0 0 1,1 0 0,-5-1-1,6 1-67,1 0 1,-1 0-1,1 0 1,-1 0-1,1 0 0,0 0 1,-1 0-1,1 0 1,-1 0-1,1 0 0,-1-1 1,1 1-1,0 0 1,-1 0-1,1-1 0,-1 1 1,1 0-1,0 0 0,-1-1 1,1 1-1,0 0 1,-1-1-1,1 1 0,0-1 1,0 1-1,-1 0 1,1-1-1,0 1 0,0-1 1,0 1-1,0 0 1,0-1-1,-1 1 0,1-1 1,0 1-1,0-1 1,0 1-1,0-1 0,0 1 1,0-1-1,0 1 0,1-1 1,-1 1-1,0 0 1,0-1-1,0 1 0,0-1 1,1 1-1,-1 0 1,0-1-1,0 1 0,1-1 1,-1 1-1,0 0 1,0-1-1,1 1 0,-1 0 1,0-1-1,1 1 1,0-1-1,3-2-118,-1 0 0,1 0 0,0 0 0,5-2-1,7-3 74,0 2-1,0 0 0,0 1 1,1 0-1,0 1 0,25-2 1,-2-1-46,-27 5 95,254-48-78,-1-18 320,-217 52-239,73-23 161,-118 37-27,1 0-1,0 0 1,-1 0 0,1-1-1,4-3 1,-9 6-118,0 0 0,0 0 0,0 0 0,1 0 1,-1 0-1,0-1 0,0 1 0,0 0 0,0 0 0,0 0 0,0 0 0,0 0 0,0 0 0,0-1 0,0 1 0,0 0 1,0 0-1,0 0 0,0 0 0,0 0 0,0-1 0,0 1 0,0 0 0,0 0 0,0 0 0,0 0 0,0 0 0,0-1 1,0 1-1,0 0 0,0 0 0,0 0 0,0 0 0,0 0 0,0-1 0,0 1 0,0 0 0,0 0 0,-1 0 1,1 0-1,0 0 0,0 0 0,0 0 0,0 0 0,0-1 0,0 1 0,0 0 0,-1 0 0,1 0 0,0 0 0,0 0 1,0 0-1,-8-3 24,4 3-43,0 0 1,0 1 0,0-1 0,0 1-1,0-1 1,1 1 0,-1 0 0,0 1-1,0-1 1,1 1 0,-7 3-1,2-1-40,-6 2 12,0 2-1,1 0 0,0 1 0,-13 11 0,-44 45-15,64-59 154,-4 3-59,1 1 1,-10 13-1,18-21-13,-1 0 0,1 1 0,-1-1 0,1 0 0,0 1 0,0-1 0,0 1 0,0-1 0,0 1 0,0-1 0,1 1 0,-1 0 0,1-1 0,0 1 0,0 0 0,0 0 0,0 3 0,1-5-1,-1 0-1,1 0 1,-1-1-1,1 1 0,-1 0 1,1 0-1,-1 0 1,1-1-1,0 1 0,-1 0 1,1-1-1,0 1 1,0 0-1,-1-1 0,1 1 1,0-1-1,0 0 1,0 1-1,0-1 0,0 1 1,0-1-1,0 0 1,0 0-1,0 0 0,0 0 1,-1 1-1,1-1 1,0 0-1,0-1 0,0 1 1,0 0-1,0 0 1,0 0-1,0 0 0,1-1 1,5-1 6,-1 0 0,1 0 0,10-5 0,19-13-121,58-41 0,-60 37 201,-23 18-135,-1 0-1,1 0 0,13-4 1,-24 10 7,0 1 0,0-1 0,0 0 1,0 1-1,1-1 0,-1 0 0,0 1 0,0-1 1,0 0-1,0 1 0,0-1 0,0 0 1,0 1-1,0-1 0,0 0 0,0 1 0,0-1 1,0 0-1,0 1 0,0-1 0,0 0 1,-1 1-1,-6 26-53,4-17 97,0 1 0,1 0 0,-1 11-1,3-19-35,0 1 0,0-1 0,0 0 0,0 1 0,1-1 0,-1 0 0,1 1 0,0-1 0,0 0-1,0 0 1,1 1 0,-1-1 0,1 0 0,2 3 0,-3-4 44,0-1-1,1 1 1,-1-1-1,0 1 1,1-1 0,-1 0-1,1 1 1,-1-1-1,1 0 1,-1 0-1,1 0 1,0-1 0,0 1-1,-1 0 1,4 0-1,-1 0-4,0-1-1,-1 0 1,1 0-1,0 0 1,0-1-1,-1 1 1,7-2-1,26-7 31,0-1-1,-1-1 0,0-2 1,-1-1-1,-1-2 0,-1-1 1,37-27-1,-10 7-54,-18 12-358,-40 24 190,3 14 53,-1 20 86,-3-25 19,0 1 1,1-1-1,1 0 1,2 9-1,-1-6 11,0-1 0,1 0 0,1 0 0,-1 0 0,13 16 0,-16-23 4,2 0-1,-1-1 1,0 0-1,0 1 1,1-1-1,0 0 0,-1 0 1,1 0-1,0 0 1,0-1-1,0 1 1,0-1-1,0 0 0,0 0 1,0 0-1,1 0 1,-1 0-1,0-1 1,0 1-1,1-1 0,-1 0 1,0 0-1,5-1 1,9-2 71,-1-1 0,0 0 1,18-8-1,7-2-12,13-2 19,-1-3 0,0-2 1,-2-2-1,52-32 1,-89 47-111,13-9-33,-25 16 60,-1 0-1,1-1 1,-1 1 0,1 0 0,-1-1 0,0 1 0,1-1 0,-1 1 0,0-1 0,0 0 0,0 0 0,0-1 0,0 2-1,-1 0 0,0 0-1,0 1 1,1-1 0,-1 0 0,0 0 0,1 1-1,-1-1 1,1 0 0,-1 1 0,1-1 0,-1 0-1,2 0 1,-1-1 5,1-2-2,-2 0 6,0 4 58,3-3-412,0 1 394,0-1 0,0 0 0,4-5 1,-2 0-20,-1 0 1,0 0-1,0 0 1,-1-1-1,0 1 1,-1-1-1,3-15 1,1-3-16,47-186-81,-25 70 257,-18 89-178,4-63-250,-13 100 171,-1 16 50,1 1 1,-1-1-1,0 0 1,-1 1-1,1-1 1,0 1-1,0-1 0,0 1 1,0-1-1,0 1 1,0-1-1,-1 0 1,1 1-1,0-1 1,0 1-1,-1-1 1,1 1-1,0 0 1,-1-1-1,1 1 1,-1-1-1,1 1 1,-1-1-1,0 1 1,0 0 0,1 1 0,-1-1 0,0 0-1,1 0 1,-1 1 0,0-1 0,1 0 0,-1 1 0,1-1 0,-1 0-1,1 1 1,-1-1 0,0 1 0,1-1 0,0 1 0,-1 0 0,1-1 0,-1 1-1,1-1 1,0 1 0,-1 0 0,1-1 0,0 2 0,-1-1-16,-20 36-87,1 1 0,2 1 0,-13 43 0,6 5 129,3 2 0,4 0 1,-7 112-1,23-178-20,1 0 0,4 31 0,-2-44 59,1 1 0,0-1 0,0 0 0,1 1 0,1-1 0,0-1 0,7 15 0,-10-22-30,0 0-1,1 0 1,-1 0 0,0 0 0,1 0 0,0-1 0,-1 1-1,1 0 1,0-1 0,0 0 0,0 1 0,0-1 0,0 0-1,0 0 1,0 0 0,1 0 0,-1 0 0,3 0 0,-1 0-6,-1-1 1,1 0 0,0 0 0,-1 0 0,1 0 0,0-1 0,-1 1 0,1-1-1,0 0 1,5-2 0,5-4 38,0 0 0,0-1-1,0-1 1,15-12 0,-27 19-39,16-12 57,23-26 0,13-10-69,-41 38 138,0 1-458,-12 16 136,-5 9 107,0-4 29,-9 22 61,2 0-1,1 1 0,-7 40 0,17-71 9,-1 1-1,1-1 0,0 0 1,0 1-1,0-1 0,1 0 1,-1 1-1,1-1 0,-1 0 0,1 1 1,-1-1-1,1 0 0,0 0 1,2 3-1,-2-4-11,0 1-1,0-1 1,-1 0 0,1 0 0,0-1-1,0 1 1,1 0 0,-1 0-1,0 0 1,0-1 0,0 1 0,0 0-1,1-1 1,-1 1 0,0-1-1,0 0 1,1 1 0,-1-1 0,0 0-1,1 0 1,-1 0 0,1 0 0,-1 0-1,2 0 1,27-5 97,38-12 1,-24 5-60,215-67 226,-238 69-283,0 0 0,0-2-1,36-27 1,-30 21 31,32-31-103,-28 22 60,-28 24-42,-5 4-18,-8 6-98,-71 89-16,71-85 136,1 2 1,0-1-1,-15 28 0,22-37 58,1 1-1,-1-1 1,1 1 0,0-1-1,0 1 1,0 0-1,0-1 1,0 1-1,1 0 1,0 0-1,0-1 1,0 1-1,0 0 1,0 0 0,1-1-1,0 1 1,0 0-1,0-1 1,0 1-1,0-1 1,1 1-1,2 3 1,-3-6-1,0 1 1,0-1-1,0 0 0,0 0 1,0 0-1,1 0 0,-1 0 1,0 0-1,1 0 0,-1 0 1,1-1-1,-1 1 0,1-1 1,-1 1-1,1-1 0,0 1 1,-1-1-1,1 0 0,-1 0 1,1 0-1,0 1 0,-1-2 1,1 1-1,1 0 1,5-2-19,0 1 0,0-1 0,12-5 0,-12 4 19,140-53 196,-108 40-231,-19 7-55,-2 0 0,1-1 0,-1-1 0,-1-1-1,0 0 1,-1-2 0,0 0 0,-1-1 0,-1 0-1,0-1 1,-1-1 0,22-35 0,25-53-296,-5-2 0,46-129 0,-70 148 254,-5-2 0,23-130 0,-49 213 144,5-32-84,-6 37 44,0 0 1,0 0 0,0 0-1,0 0 1,0 0 0,0 0-1,-1 0 1,1 0-1,0 0 1,-1 0 0,0 0-1,0 0 1,1 0-1,-3-3 1,2 5 10,1 0 0,0 0 0,0-1-1,-1 1 1,1 0 0,0 0 0,-1 0 0,1 0 0,0 0-1,-1-1 1,1 1 0,-1 0 0,1 0 0,0 0 0,-1 0 0,1 0-1,0 0 1,-1 0 0,1 0 0,0 0 0,-1 0 0,1 0-1,-1 1 1,1-1 0,0 0 0,-1 0 0,1 0 0,0 0-1,-1 0 1,1 1 0,0-1 0,0 0 0,-1 0 0,1 1-1,0-1 1,0 0 0,-1 0 0,1 1 0,0 0 0,-11 13-245,11-13 257,-81 159-765,34-61 789,5-11 137,5 2 0,3 1 0,4 2 0,-34 185-1,60-254-57,2-1 0,0 1 0,1 0-1,1 0 1,6 35 0,-5-49-29,1-1 0,0 1 0,1-1 1,0 1-1,0-1 0,1 0 1,0 0-1,1 0 0,0-1 0,0 0 1,1 0-1,0 0 0,1 0 0,-1-1 1,15 12-1,-18-17-36,1 0-1,-1 0 1,1 0-1,0 0 1,0 0-1,0-1 1,-1 0 0,1 1-1,0-1 1,0-1-1,1 1 1,-1-1-1,6 1 1,-4-2-8,1 0 0,0 0 0,-1 0 0,1-1 0,-1 0 0,0 0 0,11-5 0,-1-1 15,-1-2 1,0 0-1,0-1 1,0 0-1,14-16 1,-22 20-51,26-24 69,-2-1 1,39-53-1,-58 63-74,-11 21 2,-1 0 0,1 0 0,-1 0 0,0 0 0,0 0 0,0 0-1,1 0 1,-1 0 0,0 0 0,0 0 0,0 0 0,-1 0 0,1 0 0,0 0 0,0-1 0,0 1 0,-1 0 0,1 0 0,-1 0-1,0-1 1,0 1 2,1 1-1,-1 0 0,0-1 0,1 1 1,-1 0-1,0 0 0,0 0 1,1 0-1,-1-1 0,0 1 0,0 0 1,1 0-1,-1 0 0,0 0 0,0 1 1,1-1-1,-1 0 0,0 0 1,0 0-1,1 1 0,-1-1 0,0 0 1,1 0-1,-1 1 0,0 0 0,-23 11-20,20-9 4,-4 2-8,1 0-1,0 0 1,1 1 0,-1 0-1,1 0 1,0 1 0,0 0-1,-7 13 1,6-9 31,0 1 1,1 0-1,1 0 0,0 0 0,-4 17 1,8-22 54,0 0 1,0 0 0,0 0-1,1 0 1,0 0 0,0 0-1,1 0 1,0 0 0,0 0-1,1 0 1,0 0 0,0-1-1,0 1 1,1-1 0,6 12-1,-7-17-44,-1 0 0,0 1 0,1-1 0,-1 0 0,0 0 0,1 0 0,0 0 0,-1 0 0,1 0 0,0 0 0,-1-1 0,1 1 0,0-1 0,0 1 0,-1-1 0,1 0 0,0 1 0,0-1 0,0 0 0,-1 0 0,1 0-1,3-1 1,4 0 73,0-1 0,18-5 0,-26 7-80,74-27 213,-1-3 0,73-42 0,-96 46-211,-37 18 6,0-1 0,0 0 0,13-13-1,8-5-123,-18 15-125,-17 22-192,0-9 421,1 1 0,-1 0 1,0-1-1,0 1 1,0 0-1,0-1 0,-1 1 1,1 0-1,0-1 1,-2 3-1,-9 23 52,-2-1 1,-27 42-1,14-25-53,-52 77 264,66-104-178,0-1-1,-1-1 1,-1 0-1,-1 0 1,-20 14-1,34-27-68,-30 17 174,29-17-160,0 0-1,0 0 0,0 0 1,0-1-1,0 1 0,0-1 1,0 1-1,-1-1 0,1 0 0,0 0 1,0 0-1,0 0 0,0 0 1,-3-1-1,5 1-16,-1-1 1,0 1-1,1 0 0,-1-1 1,0 1-1,1 0 0,-1-1 1,1 1-1,-1-1 0,1 1 0,-1-1 1,1 0-1,-1 1 0,1-1 1,0 1-1,-1-1 0,1 0 1,0 1-1,0-1 0,-1 0 1,1 1-1,0-1 0,0 0 1,0 0-1,0 1 0,0-1 0,0 0 1,0 1-1,0-1 0,0 0 1,0 0-1,0 1 0,0-1 1,1-1-1,8-23-67,-3 15 47,1 0 0,0 0 0,0 1 0,1 0 0,0 1 0,1 0 0,0 0 0,13-9 0,2 2-28,0 0 1,34-14-1,102-30-877,-98 39-1919,-16 5-2555,-35 12 3168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9.0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12 6144,'-14'-12'2272,"28"17"-1760,-6-5-160,3 4-256,-2 5-128,-1-1-2144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09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1 258 7712,'10'-21'2880,"8"3"-2240,45-20-192,-7 17 256,38-9-480,14 6-96,6-6-64,5 0 0,14 6-32,0 6-3808,-11 15 2048,-19 12-2560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19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1 860 2976,'-1'1'789,"4"1"109,-2-2-798,-1 0 0,1 0 0,0 0 0,-1 1 0,1-1 0,-1 0 0,1-1 0,0 1 0,-1 0 0,1 0 0,-1 0 0,1 0 0,-1 0 0,1-1 0,0 1 0,-1 0 0,1 0 0,-1-1 0,1 1 0,0-1-1,16-14 417,-1-1 0,0-1 0,-1 0 0,0-1 0,-2-1 0,0 0 0,17-37 0,6-28-420,5-11 555,-36 83-720,-1 2-77,-5 16-114,-23 84 288,7-34 72,-2 18-10,-52 214 924,10 16-54,37-198 395,19-89-854,5-17-486,0 0 0,0 0-1,0 0 1,0 0 0,0 0-1,0 0 1,0 0 0,0 0-1,0 0 1,0 1 0,0-1-1,0 0 1,0 0 0,0 0-1,0 0 1,0 0 0,0 0-1,0 0 1,0 0 0,0 0-1,0 0 1,0 0 0,0 1-1,0-1 1,0 0 0,0 0-1,0 0 1,0 0 0,0 0-1,0 0 1,0 0 0,-1 0-1,1 0 1,0 0 0,0 0-1,0 0 1,0 0 0,0 0-1,0 0 1,0 0 0,0 0-1,0 0 1,0 0 0,0 0-1,-1 0 1,1 0 0,0 0-1,0 0 1,0 0 0,0 0-1,0 0 1,0 0 0,0 0-1,0 0 1,0 0 0,0 0-1,0 0 1,-1 0 0,1 0-1,0 0 1,0 0 0,0 0-1,0 0 1,0 0 0,0-1-1,0 1 1,-1-8 345,1-15-178,8-55-80,23-94-1,-17 120-178,3 0 0,1 0-1,3 2 1,51-89 0,-16 50-263,104-127 0,-51 94-354,-107 120 666,1-1-1,-1 1 1,1 0 0,0 0-1,0 0 1,0 0-1,0 0 1,0 1-1,0-1 1,6-1 0,-8 3 29,0 0 0,0 0 1,0 0-1,0 0 1,0 0-1,0 0 1,0 0-1,0 0 0,0 0 1,0 1-1,0-1 1,0 0-1,0 1 0,0-1 1,0 0-1,-1 1 1,1-1-1,0 1 0,0-1 1,0 1-1,-1 0 1,1-1-1,0 1 1,-1 0-1,1 0 0,0-1 1,-1 1-1,1 0 1,-1 0-1,1 0 0,-1 0 1,0 0-1,1 0 1,-1 0-1,0 0 1,0-1-1,1 1 0,-1 0 1,0 2-1,1 11 46,1 0-1,-2 0 1,0 0-1,-1 0 1,-5 28-1,6-38-31,-5 21 54,0 0 1,-2 0 0,-1-1 0,0 0 0,-2 0 0,-1-1 0,-1 0-1,0-1 1,-28 35 0,35-51 165,0 0 0,-1 0 0,-12 10-1,17-15-203,0 0-1,-1 0 0,1 0 0,-1 0 0,1 0 1,-1 0-1,0 0 0,1-1 0,-1 1 0,0 0 1,1-1-1,-1 0 0,0 1 0,0-1 0,1 0 1,-1 0-1,0 0 0,0 0 0,0 0 0,1 0 1,-1-1-1,0 1 0,-2-1 0,4 1-39,-1-1-1,1 1 0,0 0 1,-1 0-1,1 0 0,0-1 1,0 1-1,-1 0 1,1 0-1,0-1 0,-1 1 1,1 0-1,0-1 0,0 1 1,0 0-1,-1-1 1,1 1-1,0 0 0,0-1 1,0 1-1,0 0 1,0-1-1,0 1 0,0-1 1,0 1-1,0 0 0,0-1 1,0 1-1,0-1 1,0 1-1,0 0 0,0-1 1,0 1-1,0 0 0,0-1 1,0 1-1,1-1 1,-1 1-1,0 0 0,0-1 1,0 1-1,1 0 1,-1 0-1,0-1 0,0 1 1,1 0-1,-1-1 0,0 1 1,1 0-1,-1 0 1,0 0-1,1-1 0,21-14-362,-19 13 246,0 1 72,-1 0-1,0 0 0,1 0 1,-1 1-1,1-1 1,-1 1-1,1 0 1,-1-1-1,1 1 1,-1 0-1,4 1 0,28 4-197,-31-5 237,19 4-64,61 9-13,-73-13 100,-1 0-1,1 0 1,0-1-1,-1 0 1,1 0 0,16-6-1,3-3 132,0-2 0,43-25 0,49-41-28,-83 51-9,-1-2-1,-2-1 0,0-2 0,46-55 1,-75 78-21,0 1 0,0-1 0,-1 0 0,0 0 0,5-13 1,-9 19-62,0 0 1,0 1 0,-1-1 0,1 0 0,0 0 0,-1 1-1,0-1 1,1 0 0,-1 0 0,-1 0 0,1 0 0,0 0-1,0 1 1,-1-1 0,0 0 0,0 0 0,1 1-1,-2-1 1,1 0 0,0 1 0,0-1 0,-1 1 0,-3-5-1,-1 2-87,0-1 0,0 1 0,-10-5 0,-6-6-406,19 14 398,2 1-95,6 1 123,0 1 1,0 0-1,0 0 1,0 0-1,0 1 1,0-1-1,-1 1 1,6 3-1,37 22 40,-39-22-4,1 2-8,-1 0 1,1 0 0,-1 1 0,0 0 0,-1 1 0,0 0 0,0 0 0,-1 0 0,0 0 0,-1 1 0,6 14 0,1 8 69,0 0 0,9 46 0,-12-18-181,-9-49 150,1-1 1,1 1-1,0-1 0,0 0 1,1 0-1,0 0 0,1 0 1,8 17-1,-11-25-6,0-1-1,0 0 1,0 1 0,0-1-1,0 0 1,1 0-1,-1 0 1,0 0 0,1 0-1,-1 0 1,0 0 0,1 0-1,-1-1 1,1 1 0,-1-1-1,1 1 1,1 0 0,0-1 10,0 0 1,0 0-1,0 0 0,0 0 1,0 0-1,-1 0 1,1-1-1,0 0 0,3 0 1,6-4 30,-1 0 1,0-1 0,18-12-1,-20 13-85,59-41 53,-30 20-82,58-31-1,-90 54 16,0 0-1,0 1 0,-1 0 0,2 0 0,7-2 0,-12 4 40,-1 0-1,1 0 0,-1 0 1,0 0-1,1 0 1,-1 0-1,1 0 0,-1 1 1,1-1-1,-1 0 1,0 1-1,1-1 0,-1 1 1,0 0-1,1-1 1,-1 1-1,0 0 0,0 0 1,0 0-1,0 0 1,0 0-1,0 0 0,0 0 1,0 0-1,0 0 1,0 0-1,0 0 0,-1 1 1,2 1-1,0 2 14,-1 0 0,0 0 0,0 0 0,0 0 0,0 1-1,-1 7 1,3 13-95,-3-23 64,3 12 17,0 0 1,7 22 0,-8-34 5,-1 1 1,1 0-1,0 0 1,0-1-1,0 1 1,1-1-1,-1 1 1,1-1-1,-1 0 1,1 0-1,0 0 1,1-1-1,-1 1 1,4 2-1,-4-3 33,1 0-1,-1-1 1,0 1 0,1-1-1,-1 0 1,1 0 0,0 0-1,-1 0 1,1 0-1,0-1 1,-1 0 0,1 0-1,0 0 1,0 0 0,-1 0-1,1-1 1,0 0-1,-1 0 1,1 0 0,-1 0-1,1 0 1,-1-1 0,1 1-1,-1-1 1,0 0-1,0 0 1,0 0 0,0-1-1,0 1 1,0-1 0,-1 1-1,1-1 1,2-5-1,1 1 55,-1-1-1,0 0 1,0-1-1,-1 1 0,0-1 1,-1 1-1,0-1 1,0 0-1,-1-1 0,2-11 1,-3 7-49,0 0 0,-1 0 0,0-1 0,-1 1 0,0 0-1,-5-16 1,5 25-90,0 0 0,-1 1-1,1-1 1,-1 1-1,0-1 1,0 1 0,-1 0-1,1 0 1,-6-7 0,7 10 8,-1-1 0,0 1 0,1-1 0,-1 1 1,0-1-1,0 1 0,0 0 0,0 0 1,0 0-1,0 0 0,0 0 0,0 0 1,-1 1-1,1-1 0,0 1 0,0 0 0,-1-1 1,1 1-1,0 0 0,-1 0 0,1 1 1,-4-1-1,-3 3-22,0 0 1,0 1 0,0 0-1,0 0 1,0 1 0,1 0 0,0 0-1,0 1 1,0 0 0,1 1-1,-8 8 1,14-15 61,1 0 1,0 0 0,0 1-1,-1-1 1,1 0-1,0 0 1,0 1 0,-1-1-1,1 0 1,0 0-1,0 1 1,0-1-1,0 0 1,0 1 0,-1-1-1,1 0 1,0 1-1,0-1 1,0 0 0,0 0-1,0 1 1,0-1-1,0 0 1,0 1 0,0-1-1,0 0 1,0 1-1,0-1 1,0 0-1,0 1 1,1-1 0,-1 0-1,0 1 1,0-1-1,0 0 1,0 0 0,1 1-1,-1-1 1,0 0-1,0 0 1,0 1-1,1-1 1,-1 0 0,0 0-1,0 0 1,1 1-1,-1-1 1,0 0 0,1 0-1,-1 0 1,0 0-1,0 0 1,1 0 0,-1 1-1,0-1 1,1 0-1,0 0 1,19 2 164,4-4-167,0 0 0,0-2 0,45-13 0,-22 5-18,-20 5 18,-2 1 10,39-6-1,-56 12-15,-1-1-1,1 1 1,0 0 0,0 1-1,0 0 1,-1 0-1,1 1 1,0-1-1,9 5 1,-14-5 15,0 1 1,0-1-1,0 0 1,0 1-1,0 0 1,-1 0-1,1 0 1,-1 0-1,1 0 1,-1 0-1,0 0 1,0 1-1,0 0 1,0-1-1,0 1 1,0 0-1,-1 0 1,1 0-1,-1 0 1,0 0-1,0 0 1,0 0-1,0 0 1,-1 0-1,1 0 1,-1 6-1,-1 4 82,0-1 0,-1 1 1,0-1-1,-1 0 0,-7 19 0,3-9 99,16-31 537,12-17-803,-4 6 120,4-4 14,39-34-1,-48 48-129,-1 1 1,1 1-1,1 0 1,0 0-1,24-9 1,-32 15 50,-1 0-1,0 1 1,1 0 0,-1 0-1,1 0 1,-1 1 0,1 0-1,6 0 1,-9 0 23,0 0-1,0 1 1,0-1 0,0 1-1,0-1 1,0 1 0,0 0-1,0 0 1,0 0 0,-1 0-1,1 0 1,0 0 0,-1 1-1,1-1 1,-1 0 0,1 1-1,-1 0 1,0-1 0,1 1-1,-1 0 1,1 2-1,1 1 8,-1 1 0,0 0 0,0 0 0,0-1 0,-1 1 0,0 1 0,0-1-1,0 0 1,-1 0 0,0 8 0,-2 7 61,-7 34 1,6-39-66,-2 4-3,4-13 103,-1 1-1,1 0 0,-1 8 1,17-21 82,7-8-124,-1-2-1,0-1 1,-1 0 0,-1-1 0,21-25-1,29-26-247,-49 50 122,-15 12 48,1 1-1,0 0 1,0 0 0,1 0-1,-1 0 1,1 1 0,11-5-1,-18 9 18,1 0-1,0 0 1,0 0-1,-1 0 1,1 0-1,0 0 1,0 0-1,-1 0 1,1 0-1,0 0 1,0 0-1,-1 0 1,1 0-1,0 1 1,0-1-1,-1 0 1,1 1-1,0-1 1,-1 0-1,1 1 1,0-1-1,-1 1 1,1-1-1,-1 1 1,1-1-1,-1 1 1,1 0-1,-1-1 1,1 1-1,-1 0 1,0-1-1,1 1 1,-1 0-1,0-1 1,1 1-1,-1 0 1,0 0-1,0-1 1,0 2-1,2 4-13,-1 0 1,0 0-1,1 10 0,-2-16 19,-1 89-5,0-57-42,4 47 0,-3-75 86,1-1 0,0 1 1,-1 0-1,1-1 0,1 1 1,-1 0-1,0-1 0,1 0 1,3 6-1,-4-8-9,-1 0 1,1 0-1,0 0 1,0 0-1,0-1 0,0 1 1,0 0-1,0 0 0,1-1 1,-1 1-1,0 0 1,0-1-1,0 1 0,1-1 1,-1 1-1,0-1 0,1 0 1,-1 0-1,0 0 1,1 1-1,-1-1 0,0-1 1,1 1-1,-1 0 0,0 0 1,1 0-1,-1-1 1,0 1-1,0 0 0,2-2 1,9-2 38,-2-2-1,1 0 1,-1 0 0,1 0-1,9-10 1,46-43-70,-65 57-2,141-145-119,-90 90 50,-42 49-58,-10 8 126,0 0-1,1 0 1,-1 0 0,0 0 0,0 0-1,0 0 1,0 0 0,0 0-1,0 0 1,1 0 0,-1 0-1,0 0 1,0 0 0,0 0-1,0 0 1,0 0 0,0 0-1,1 0 1,-1 0 0,0 0-1,0 0 1,0 1 0,0-1 0,0 0-1,0 0 1,0 0 0,1 0-1,-1 0 1,0 0 0,0 0-1,0 0 1,0 1 0,0-1-1,0 0 1,0 0 0,0 0-1,0 0 1,0 0 0,0 0-1,0 1 1,0-1 0,0 0-1,0 0 1,-3 24-211,2-19 201,-4 23 25,-1 0 65,-4 56 0,10-77-82,0 0-1,0 0 0,0 0 0,1 0 1,0 1-1,1-2 0,-1 1 0,1 0 1,1 0-1,-1 0 0,1-1 0,1 1 1,3 6-1,-4-10 45,0-1 0,-1 1 1,1 0-1,0-1 0,0 0 1,1 0-1,-1 0 0,0 0 1,1 0-1,-1 0 0,1-1 1,-1 0-1,1 0 0,0 0 0,0 0 1,-1 0-1,1-1 0,0 0 1,0 0-1,0 0 0,4-1 1,0 1-19,1-1 0,-1-1 0,0 0 1,0 0-1,0 0 0,0-1 0,-1 0 1,14-8-1,-2-3 60,0-1 1,-2-1-1,0 0 1,23-29-1,0 2-126,-29 30-26,-3 5-5,-1 1 1,1-1 0,0 1 0,0 1 0,12-8 0,-20 14 67,0-1 1,1 1 0,-1 0-1,1 0 1,-1 0-1,0-1 1,1 1-1,-1 0 1,1 0 0,-1 0-1,1 0 1,-1 0-1,1-1 1,-1 1 0,1 0-1,-1 0 1,0 0-1,1 0 1,-1 1-1,1-1 1,-1 0 0,1 0-1,-1 0 1,1 0-1,-1 0 1,0 0 0,1 1-1,-1-1 1,1 0-1,-1 0 1,0 1 0,1-1-1,-1 1 1,1 0 1,0 0 0,0 1 0,-1-1 1,1 0-1,-1 1 0,1-1 0,-1 1 1,1-1-1,-1 1 0,0 2 0,1 6 55,-1 1-1,-2 13 1,2-21-34,-3 12 33,0 1-1,-1-1 0,-7 18 1,-4 17-25,13-45 34,0 0-1,0 0 1,0 0 0,-5 8-1,7-13-53,0 0 0,0 0 0,0 0 0,0 0 0,1 0 0,-1 0 0,0 1 0,0-1-1,0 0 1,0 0 0,0 0 0,1 0 0,-1 0 0,0 0 0,0 0 0,0 0 0,0 0 0,0 0 0,1 0 0,-1 0 0,0 0 0,0 0 0,0 0-1,0 0 1,0 0 0,1 0 0,-1 0 0,0 0 0,0 0 0,0 0 0,0 0 0,0 0 0,0-1 0,1 1 0,-1 0 0,0 0 0,0 0 0,0 0-1,0 0 1,7-5 28,-1 0-1,0-1 0,0 1 0,0-1 0,-1 0 0,5-8 0,10-10-6,-19 24-23,91-92-112,-79 81 64,0 0-1,0 2 1,1-1-1,0 2 1,28-13-1,-39 20 32,1-1 0,-1 1-1,0 0 1,1 0-1,-1 1 1,1-1-1,-1 1 1,1 0 0,0-1-1,-1 2 1,1-1-1,-1 0 1,1 1-1,6 1 1,-8-1 7,1 1-1,-1-1 1,1 1 0,-1-1 0,0 1-1,0 0 1,0-1 0,0 1-1,0 0 1,0 1 0,0-1 0,-1 0-1,1 0 1,-1 1 0,0-1 0,1 1-1,-1-1 1,0 1 0,1 4-1,3 29-86,-1-1 32,2-8 150,-5-19-39,1 0 1,0 0 0,5 15 0,-5-20-45,0 0 1,-1-1-1,1 1 1,0 0-1,0-1 1,0 1-1,1-1 1,-1 1-1,0-1 1,1 0-1,0 0 1,-1 0-1,6 2 1,-4-2 5,0 0 1,0 0-1,1 0 1,-1-1-1,1 0 1,-1 0-1,1 0 1,-1 0-1,1-1 1,-1 0-1,8 0 1,-4-1 1,-1 0 0,1-1 0,0 0 0,-1-1 0,0 0 1,10-4-1,-9 2 11,0 0 1,0 0-1,-1-1 0,0 0 1,0 0-1,0-1 1,-1 0-1,0 0 0,0 0 1,0-1-1,4-9 1,2-6 8,0 0 0,14-44 0,-23 59-87,-1 0 0,0 0 0,0 0 0,-1 0 0,0 0 0,0 0 0,-1-1 0,0 1 0,-3-16 0,3 24 48,0 0 0,0 0 0,0-1-1,0 1 1,0 0 0,0 0 0,0 0 0,0-1-1,0 1 1,0 0 0,0 0 0,0 0-1,0 0 1,0-1 0,0 1 0,-1 0-1,1 0 1,0 0 0,0 0 0,0-1 0,0 1-1,0 0 1,-1 0 0,1 0 0,0 0-1,0 0 1,0 0 0,0 0 0,-1 0-1,1-1 1,0 1 0,0 0 0,0 0 0,0 0-1,-1 0 1,1 0 0,0 0 0,0 0-1,0 0 1,-1 0 0,1 0 0,0 0-1,0 0 1,0 0 0,-1 0 0,1 1 0,0-1-1,0 0 1,0 0 0,0 0 0,-1 0-1,1 0 1,0 0 0,-12 13-216,-6 20 71,7-10 66,2 1 1,1-1-1,-6 27 0,13-44 104,0 0-1,0 0 0,1 0 1,0 0-1,0-1 0,0 1 1,0 0-1,1 0 0,0 0 0,1 0 1,-1-1-1,4 8 0,-5-11-5,2 0 0,-1 1-1,0-1 1,0 0 0,1 1 0,-1-1-1,1 0 1,0 0 0,0 0-1,0 0 1,0-1 0,0 1 0,0-1-1,0 1 1,0-1 0,1 1-1,-1-1 1,0 0 0,1 0 0,-1 0-1,1-1 1,0 1 0,-1 0 0,1-1-1,-1 0 1,1 0 0,0 0-1,4 0 1,4-2 16,0-1-1,0 0 0,0 0 1,-1-1-1,0-1 1,11-5-1,4-2 2,158-71 4,-126 61-102,-51 20 27,0 0 0,0 1-1,0 0 1,0 0 0,0 0 0,1 1 0,10 1-1,-16-1 34,0 0 0,0 0 0,0 0 0,0 1 0,0-1 0,0 0 0,0 1 0,0-1 0,0 0 0,-1 1 0,1-1 0,0 1 0,0 0-1,-1-1 1,1 1 0,0 0 0,-1-1 0,1 1 0,0 0 0,-1 0 0,1-1 0,0 2 0,-1 0 9,1 0-1,-1 0 1,1-1 0,-1 1 0,0 0 0,0 0 0,0-1-1,0 1 1,0 0 0,0 0 0,-1 2 0,-2 5 40,0 1 1,-1-2 0,-7 16 0,8-19-39,-5 9 5,6-11 20,0 0-1,1 0 1,-1 0-1,0 0 1,1 0-1,0 0 1,0 0-1,0 1 1,-1 3-1,13-10 269,6-5-293,0-1 1,-1 0-1,0-2 1,0 1-1,-1-2 1,18-17-1,-20 16-48,22-19-99,-31 29 130,-1 0 0,1 1 0,0 0 0,0-1 1,0 2-1,0-1 0,0 0 0,6-1 0,-8 3-11,0 0 0,-1 0 0,1 0 0,0 0-1,-1 0 1,1 0 0,0 0 0,0 0 0,-1 1-1,1-1 1,0 1 0,-1-1 0,1 1 0,-1 0-1,1 0 1,-1 0 0,1 0 0,-1 0 0,1 0-1,-1 0 1,0 0 0,0 0 0,0 0 0,2 3-1,2 3-19,-1 0 0,1 0-1,5 15 1,-6-13 90,5 13 139,-7-15-168,1-1 0,-1 1 0,2 0 1,-1-1-1,1 1 0,0-1 0,0 0 0,8 8 0,-10-13 4,-1 0 0,1-1 0,0 1 0,0 0 0,0-1 0,-1 1-1,1-1 1,0 0 0,0 1 0,0-1 0,0 0 0,0 0 0,0 0 0,0 0 0,3-1 0,29-8 170,-16 2-139,-1-1 0,1-1-1,-2 0 1,1-1 0,-1-1 0,-1-1 0,0 0 0,16-17 0,2-7 39,-2 0 0,30-45 0,-13 12 43,-4-1 1,67-141-1,-105 197-333,0 1-1,0 0 0,1 0 1,15-19-1,-22 32 186,0 0-1,0 0 1,0 1 0,1-1-1,-1 0 1,0 1 0,0-1-1,0 0 1,0 1 0,1-1-1,-1 1 1,0-1 0,0 0-1,0 1 1,0-1 0,0 0-1,0 1 1,0-1 0,0 1-1,0-1 1,0 0 0,-1 1-1,1-1 12,-5 80-241,2-54 335,2-1-1,2 45 1,23 75 367,-22-135-398,2 9-29,1 0 0,1-1 0,1 1 1,0-1-1,2 0 0,10 18 0,-16-33-170,-1 1-1,1-1 0,0 1 1,0-1-1,0 0 1,0 0-1,0-1 0,4 4 1,-5-5-182,-1 0 0,1 0 0,-1 0 0,1-1 0,0 1 0,-1 0 0,1-1 0,0 1 0,-1-1 0,1 1 0,0-1 0,0 0 0,-1 0 0,1 0 0,0 0 0,0 0 0,-1 0-1,1 0 1,0-1 0,0 1 0,-1-1 0,3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19.5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2086 198 8480,'-9'-16'3136,"14"11"-2432,18-4-224,1 6-512,18-1-96,14-1-32,21-4 96,4 9 256,-6 0-96,-14 9 32,-9-9-64,-10 0-2784,-8 0 1472,-20 5-3808</inkml:trace>
  <inkml:trace contextRef="#ctx0" brushRef="#br0" timeOffset="1">142 63 7872,'-137'-36'2944,"132"36"-2304,5-6-160,14 3-1952,24-6 704,24 1-4064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5.83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13 2912,'0'0'4917,"2"0"-4304,99-5 1764,-27-1-1596,-60 6-672,84-1 203,-26 3-270,31 4 289,-41 2-213,-34-3-86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23.9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1023 2144,'-33'3'3642,"47"-3"-1919,8-3-1167,-1 0 0,1-2 0,-1 0-1,0-2 1,-1 0 0,0-1 0,0-1 0,32-20 0,-32 15-428,-1 0 1,0-1 0,-1-2-1,-1 1 1,0-2 0,-1-1-1,21-32 1,204-346 746,-223 356-618,-17 37-263,0 1 1,0-1-1,0 0 1,0 0-1,-1 1 1,0-1 0,0 0-1,0 0 1,0-4-1,0 7-1,0 1 1,0 0-1,0 0 0,0 0 0,0 0 0,0-1 0,0 1 0,0 0 1,0 0-1,0 0 0,-1 0 0,1 0 0,0-1 0,0 1 1,0 0-1,0 0 0,0 0 0,0 0 0,0 0 0,0 0 1,0 0-1,-1-1 0,1 1 0,0 0 0,0 0 0,0 0 1,0 0-1,0 0 0,-1 0 0,1 0 0,0 0 0,0 0 0,0 0 1,0 0-1,0 0 0,-1 0 0,1 0 0,0 0 0,-7 4-220,-5 12-95,0 5 214,2 1-1,1 0 1,0 0-1,2 1 0,0 0 1,-6 44-1,8-22 254,2 0 0,4 78 0,-1-118-63,0-1 1,0 1-1,1 0 1,0-1-1,0 1 1,0-1-1,0 1 1,1-1-1,-1 0 1,1 1-1,0-1 0,3 4 1,-4-7-58,-1-1 1,1 1-1,0-1 0,-1 1 1,1-1-1,0 1 0,-1-1 1,1 0-1,0 1 1,-1-1-1,1 0 0,0 0 1,0 0-1,-1 1 0,1-1 1,0 0-1,0 0 1,0 0-1,-1 0 0,1 0 1,0-1-1,0 1 0,-1 0 1,1 0-1,0 0 0,0-1 1,-1 1-1,2-1 1,19-13 228,-20 13-236,22-19 187,0-2 1,33-42-1,-16 16-48,87-84-80,-42 45 17,-58 57-43,0-2 0,-2-1 0,-2 0 1,-1-2-1,-2-1 0,-1 0 0,-1-2 0,-3 0 1,12-41-1,-21 60-477,-5 17-18,-3 11 146,-75 228 7,16-58 347,-72 210 504,116-342 597,35-60-826,44-48-154,-11 11-50,-49 47-162,1 1 0,0 0 0,0-1 0,0 1-1,0 1 1,1-1 0,-1 0 0,5-1 0,-7 3 23,0 0 1,0-1-1,1 1 1,-1 0-1,0 0 1,0 0-1,0 0 1,0 0-1,0 0 1,0 0-1,0 0 1,0 1-1,0-1 1,1 0-1,-1 1 1,0-1-1,0 1 1,0-1-1,-1 1 1,1-1-1,0 1 1,0-1-1,0 1 1,0 0-1,0 0 1,-1 0-1,1-1 1,0 1-1,0 2 1,8 12-128,-1 0-1,7 21 1,-8-18 50,16 29-1,-20-42 123,0-1-1,0 1 1,0-1-1,1 0 0,0 0 1,-1 0-1,2 0 1,-1-1-1,0 1 0,7 3 1,-7-5-23,1-1 0,-1 1 1,1-1-1,0 0 0,-1 0 1,1-1-1,0 1 0,0-1 0,-1 0 1,1 0-1,0-1 0,0 1 1,-1-1-1,7-2 0,8-2 76,37-16-1,27-18 139,125-79 0,-177 98-172,-1-2 1,-1 0-1,-1-2 0,35-39 0,-56 53-19,-7 10-35,0 0-1,0 0 1,0 0-1,0 0 1,0 0-1,0-1 1,0 1-1,0 0 1,0 0-1,0 0 1,0 0-1,0 0 1,0 0-1,0 0 1,0 0-1,0 0 1,0 0-1,0 0 1,0 0-1,-1 0 1,1 0-1,0 0 1,0 0-1,0 0 1,0 0-1,0-1 1,0 1-1,0 0 1,0 0-1,0 0 1,0 0-1,0 0 1,0 0-1,0 0 1,0 0-1,0 0 1,-1 0-1,1 0 1,0 0-1,0 0 1,0 0-1,0 0 1,0 0-1,0 0 1,0 0-1,0 0 1,0 0-1,0 0 1,0 1-1,0-1 1,0 0-1,0 0 1,-1 0-1,1 0 1,0 0-1,0 0 1,0 0-1,0 0 1,0 0-1,0 0 1,0 0-1,0 0 1,0 0-1,0 0 1,0 0-1,-19 15-275,-115 137 69,63-67 247,66-79-51,0 0 1,1 1-1,-1 0 0,-2 7 0,5-12 30,1 1-1,0-1 0,0 1 1,0-1-1,1 1 0,-1-1 1,0 1-1,1-1 0,0 1 1,0-1-1,0 1 0,0 0 1,0-1-1,0 1 0,1 3 0,0-5-3,-1 0 0,1 0 0,0 0-1,0 0 1,-1 0 0,1 0-1,0 0 1,0 0 0,0 0-1,0 0 1,0-1 0,0 1-1,0 0 1,0-1 0,1 1-1,-1-1 1,0 1 0,0-1-1,0 0 1,1 1 0,-1-1-1,2 0 1,1 1 29,1-1 0,-1 0 0,1 0 0,7-1 0,2-2 13,0 0 1,-1-1-1,1-1 0,-1 0 1,0-1-1,0 0 1,23-16-1,-14 6-47,0-1 0,-1-1 0,21-22-1,-32 28-5,-8 9 3,1-1 0,0 1 0,0 0 0,0 1 0,5-5 0,-6 9-83,-1 0-1,0 0 0,0 0 0,0 0 0,0 0 1,0 0-1,-1 0 0,1 1 0,0-1 0,-1 4 0,9 35 82,16 63 499,-24-101-476,0 0 0,0 0-1,0 0 1,0 0 0,0 0 0,0 0 0,4 5 0,-5-7-7,1-1-1,-1 1 1,1 0 0,-1-1 0,1 1 0,0 0 0,-1-1 0,1 1-1,0-1 1,-1 1 0,1-1 0,0 1 0,-1-1 0,1 1 0,0-1-1,0 0 1,0 1 0,0-1 0,-1 0 0,1 0 0,0 0 0,0 0-1,0 1 1,0-1 0,0 0 0,-1-1 0,1 1 0,0 0-1,0 0 1,0 0 0,0 0 0,0-1 0,1 0 0,11-7 49,-1-1 0,1-1 1,-2 0-1,1 0 0,17-22 1,-22 24-42,12-13 22,91-93-86,-88 94 5,1 1-1,1 0 1,35-19 0,-58 37 21,1 0 0,-1 0 1,1 0-1,0 1 0,-1-1 1,1 0-1,0 1 0,-1 0 1,1-1-1,0 1 0,0 0 1,-1 0-1,1 0 0,0 0 1,3 0-1,-4 1 6,0-1 0,0 1 0,0-1-1,0 1 1,0-1 0,0 1 0,-1 0 0,1 0 0,0-1 0,0 1 0,0 0-1,-1 0 1,1 0 0,-1 0 0,1 0 0,0 0 0,-1 0 0,0 0 0,1 0-1,-1 0 1,0 0 0,1 0 0,-1 0 0,0 0 0,0 2 0,0 6 8,0-1 0,0 0 0,-1 0 0,0 0 0,-1 0 0,-3 10 0,0 7-30,-2 1 90,5-21 23,0 1-1,1 0 1,0 0-1,-1 6 1,2-10 5,3-2-67,-1-1 0,0 1 0,0-1 0,0 0-1,0 0 1,-1 0 0,1 0 0,0 0 0,0 0 0,0-1 0,1-1 0,3-2 3,17-13-31,-2-1 0,0-1 0,30-39 0,-45 53-12,-1-1 0,1 1 0,1 0 0,-1 0 0,1 0 0,0 1 0,0 0 0,13-6 0,-19 10 14,1 1 0,-1 0 0,1 0 0,-1 0 0,0 0 0,1 0 0,-1 0 0,0 0 0,1 0 0,-1 1 0,0-1-1,1 1 1,-1-1 0,0 1 0,1-1 0,-1 1 0,0-1 0,0 1 0,0 0 0,0 0 0,2 1 0,20 22-27,-15-13 64,-2-1 1,11 20 0,-12-19 95,1 0 1,13 16-1,-11-17-51,0 0 0,1-1 0,16 13 0,-20-18-39,-1-1-1,1 0 0,0-1 0,0 1 0,0-1 1,1 0-1,-1 0 0,0-1 0,1 1 0,7 0 1,4 1-69,0-2 1,1 0 0,-1 0-1,1-2 1,-1 0 0,0-1-1,18-4 1,-20 1-1780,0 1 1,0-2-1,25-13 1,-20 7-338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24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15 132 6976,'-14'-39'3168,"28"31"-2752,1 1 256,13-2-448,9 0 256,16-3-256,13 0-128,25 3-64,17 4 320,6 1-192,-6-1-2624,-8-2 1344,17 2-4064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25.8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156 524 2720,'0'-1'42,"0"1"-8,0 0 0,0-1 0,0 1 0,0 0 0,0-1 0,0 1 0,1 0 0,-1-1 0,0 1 0,0 0 0,0-1 0,0 1 0,0 0 0,-1-1 0,1 1 0,0 0 0,0-1 0,0 1 0,0 0 0,0-1 0,0 1 0,0 0 0,-9-4 3680,5 1-2201,3 3-1478,1 0 0,0-1 0,0 1 0,0 0 0,-1 0 0,1 0 0,0-1 0,0 1 0,-1 0-1,1 0 1,0 0 0,0 0 0,-1-1 0,1 1 0,0 0 0,-1 0 0,1 0 0,0 0 0,0 0 0,-1 0 0,1 0-1,0 0 1,-1 0 0,1 0 0,0 0 0,-1 0 0,1 0 0,0 0 0,-1 0 0,1 0 0,0 1 0,0-1 0,-1 0-1,1 0 1,0 0 0,0 0 0,-1 1 0,1-1 0,-16 12 513,2 0-1,-1 1 1,-23 29 0,37-41-526,-5 6 61,0 1 0,0-1 0,1 1 0,0 1 0,1-1 0,-5 11 0,8-17-61,0 1 0,0 0-1,0 0 1,0-1 0,0 1 0,1 0 0,0 0-1,-1 0 1,1 0 0,0 0 0,0 0-1,1-1 1,-1 1 0,0 0 0,1 0 0,0 0-1,0 0 1,0-1 0,0 1 0,0 0-1,0-1 1,1 1 0,-1-1 0,3 3 0,-2-3 18,0-1 0,0 1 1,1-1-1,-1 1 1,0-1-1,1 0 0,-1 0 1,1 0-1,-1 0 1,1-1-1,0 1 0,-1 0 1,1-1-1,0 0 1,-1 0-1,1 0 0,5-1 1,4 0 96,0-1 0,17-4 0,-28 5-134,5 0 46,0-2 1,-1 1-1,1-1 0,0 1 0,-1-2 1,1 1-1,-1-1 0,0 1 1,0-1-1,-1-1 0,1 1 1,-1-1-1,6-7 0,-3 2 98,0-1 1,0-1-1,-1 1 0,-1-1 0,6-18 0,-8 23-141,-1 0 0,-1 0 0,0 0 0,0 0 0,0 0-1,-1 0 1,1 0 0,-2 0 0,-1-11 0,2 18-19,0-1-1,0 1 1,0 0 0,0-1-1,0 1 1,0 0 0,0-1 0,0 1-1,0 0 1,0 0 0,-1-1-1,1 1 1,0 0 0,0 0 0,0-1-1,0 1 1,-1 0 0,1 0-1,0-1 1,0 1 0,-1 0 0,1 0-1,0 0 1,0-1 0,-1 1-1,1 0 1,0 0 0,0 0 0,-1 0-1,1 0 1,0 0 0,-1 0-1,1 0 1,-10 5-211,8-2 166,0-1 0,0 0 0,0 0-1,1 1 1,-1-1 0,-2 6 0,-3-1 725,13-24-349,7-29 0,-4 11-208,7-15-38,2 0 0,2 2-1,2 0 1,2 2 0,2 0-1,60-77 1,-85 121-96,1 0 1,0-1-1,0 1 1,0 0-1,0 0 0,0 0 1,1 1-1,-1-1 1,0 0-1,1 1 1,3-2-1,-5 3 14,0 0-1,1-1 1,-1 1-1,0 0 1,1 0-1,-1 0 1,0 0-1,1 1 1,-1-1-1,0 0 1,1 0 0,-1 1-1,0-1 1,0 1-1,0-1 1,1 1-1,-1 0 1,0-1-1,0 1 1,0 0-1,0 0 1,0 0 0,0 0-1,0 0 1,1 1-1,2 3 2,0 1 0,0-1-1,0 1 1,-1 0 0,1 0 0,-1 0 0,-1 1-1,1-1 1,-1 0 0,-1 1 0,1 0-1,-1 0 1,1 8 0,-1 11 39,-1 0 1,-3 31-1,0-17-24,-3 76 58,-36 204 0,30-263-115,-45 193 93,-19-4 218,71-233-140,0 1 1,-1-1 0,0 0-1,-1 0 1,-1-1 0,0 0-1,-9 12 1,15-23-74,1 0 1,0 1-1,0-1 0,0 0 0,-1 0 1,1 0-1,0 0 0,-1 0 0,1 0 1,-1 0-1,0-1 0,1 1 0,-1-1 0,1 1 1,-1-1-1,-2 1 0,3-1-21,0 0-1,-1 0 1,1-1-1,-1 1 1,1-1-1,0 1 1,0-1-1,-1 1 1,1-1-1,0 1 1,0-1-1,0 0 1,0 0-1,0 0 1,0 0-1,0 0 1,0 0-1,0 0 1,0 0-1,-1-2 1,-3-5-6,1 0 0,-1 0 1,2 0-1,-1 0 0,1-1 1,0 0-1,-2-15 0,1-3-53,-2-34 0,5 42-67,0-1 0,2 1 0,0 0 0,1-1 0,6-22 0,-6 35 80,0 0-1,1 0 0,-1 0 0,1 0 0,1 1 0,-1-1 0,1 1 0,0 0 0,1 0 0,-1 0 1,1 1-1,0-1 0,1 1 0,-1 1 0,1-1 0,13-7 0,-3 4 19,1 0-1,1 1 1,-1 1 0,25-5 0,77-7 2,-68 13-722,84 5-1,-72 4-2798,0 4-3704,-30-4 4377,5-3 768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28.6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175 550 4800,'-29'-4'1557,"29"4"-1494,-1 0 0,1 0-1,-1 0 1,1 0 0,-1 0 0,0 0 0,1 0-1,-1 0 1,1 0 0,-1 0 0,1 1 0,-1-1-1,1 0 1,-1 0 0,1 1 0,-1-1-1,1 0 1,-1 1 0,1-1 0,-1 1 0,1-1-6,0 0 0,0 0 0,0 1 0,0-1 0,1 0 0,-1 0 0,0 1 0,0-1 0,0 0 0,0 0 0,1 0 0,-1 0 0,0 1 0,0-1 0,0 0 0,1 0 0,-1 0 0,0 0 0,0 0 0,1 0 0,-1 1 0,0-1 0,1 0 0,-1 0 0,0 0 0,0 0 0,1 0 0,-1 0 0,0 0 0,0 0 0,1 0 0,-1 0 0,0 0 0,0-1 0,1 1 0,3 0 115,0 0 1,-1 0-1,1-1 1,0 1 0,0-1-1,-1 0 1,1 0-1,0-1 1,5-2 0,-3 0 3,0 0 0,0 0 1,0-1-1,7-7 1,-3 1-56,0-1 1,0 0 0,-1 0 0,-1-1-1,0 0 1,11-25 0,27-92 350,-15 38 38,-23 71-454,44-132 475,-52 146-914,-4 9 136,-5 9 56,-5 20 189,1 1 1,2 1 0,-12 52 0,3-10 38,-79 208 568,95-271-581,-51 148 170,-32 80 39,65-191 628,-45 73 0,62-115-414,4-8-49,8-11-91,26-37-234,30-61 0,-39 64-115,3 1 1,37-49-1,-54 82-80,0 0-1,0 0 0,1 1 1,1 1-1,0 0 0,1 0 1,17-9-1,-30 18 114,1 1 0,-1-1 0,1 1 0,-1 0 0,1-1 0,0 1 0,-1 0 0,1 0 0,0-1 0,-1 1 0,1 0 0,-1 0 0,1 0 0,0 0 0,-1 0 0,1 0 0,0 0 0,-1 0 0,1 0 0,0 0 0,-1 0 0,1 0-1,0 0 1,-1 0 0,1 1 0,0-1 0,-1 0 0,1 1 0,-1-1 0,1 0 0,-1 1 0,1-1 0,-1 0 0,1 1 0,-1-1 0,1 1 0,-1-1 0,1 1 0,-1 0 0,0-1 0,1 1 0,-1-1 0,0 1 0,1-1 0,-1 1 0,0 1 0,1 3 20,0 0 0,0 0-1,0 0 1,-1 11 0,0-13-9,0 37-36,6 216-129,-6-246 205,2 0 1,-1-1-1,1 1 1,0 0-1,1-1 1,0 0-1,1 1 0,0-1 1,6 9-1,-8-14-17,0-1 0,1 0 0,-1 1 0,1-1-1,0 0 1,0-1 0,0 1 0,1 0 0,-1-1 0,0 0-1,1 0 1,0 0 0,-1 0 0,1 0 0,0-1 0,0 1-1,0-1 1,0 0 0,0-1 0,0 1 0,0-1 0,1 1-1,-1-1 1,4-1 0,15-2 29,0-1 0,-1-1 0,0-2 1,0 0-1,0-1 0,37-20 0,-37 16-19,-1-2 1,0 0-1,-1-1 1,-1-1-1,0 0 1,23-28-1,-30 30 66,0-1 0,-1-1 0,-1 0 0,0 0 0,-2-1 0,1 0 0,-2-1 0,10-35 0,-15 47-128,-1 1 1,0-1-1,0 0 0,-1 0 1,0-10-1,0 15-4,0 0 0,0-1 0,-1 1 0,1 0 1,0 0-1,0 0 0,-1 0 0,1 0 0,-1 1 0,1-1 0,-1 0 0,1 0 0,-1 0 0,0 0 0,1 0 1,-1 1-1,0-1 0,0 0 0,1 0 0,-1 1 0,0-1 0,0 1 0,0-1 0,0 1 0,0-1 1,0 1-1,0 0 0,0-1 0,0 1 0,0 0 0,0 0 0,0 0 0,0-1 0,0 1 0,0 0 1,0 0-1,0 1 0,-2-1 0,-2 1-14,-1 0 1,1 1-1,0 0 1,-1 0-1,1 0 1,0 0-1,0 1 0,1 0 1,-1 0-1,0 0 1,1 0-1,0 1 1,-6 6-1,-5 6 84,1 0 0,-12 20 0,20-27-48,0 1 0,1-1 0,0 1 1,1 0-1,0 0 0,0 0 0,1 1 0,0-1 0,-1 15 0,4-20 7,-1 0 0,1-1 0,0 1 0,0 0 0,0 0 0,1 0 0,0-1 0,0 1 0,0 0 0,1 0-1,-1-1 1,1 1 0,0-1 0,0 0 0,1 1 0,-1-1 0,1 0 0,0-1 0,0 1 0,0 0 0,1-1 0,-1 0 0,6 4-1,-4-4 33,0 0 0,0-1 0,0 1-1,0-1 1,1-1 0,-1 1-1,1-1 1,-1 0 0,1 0-1,-1 0 1,1-1 0,0 0-1,10-1 1,-7 0 13,0 0 1,-1-1-1,1 0 0,-1 0 1,1-1-1,-1 0 0,0-1 1,11-6-1,3-6-113,40-36-1,-17 14 68,25-16 15,3 3 0,2 4 0,96-45 0,-85 46 281,-77 40-149,-12 5-167,-18 7-178,3 0 184,0 2 1,1-1-1,0 2 0,0 1 0,1 0 1,-26 21-1,18-9 56,2 1 0,1 1 0,1 1 0,-17 27 0,10-9 37,-38 85-1,63-123-48,0 0-1,0 0 1,1-1-1,0 1 0,-1 0 1,2 0-1,-1 0 1,0 7-1,2-11-10,-1 0-1,0 0 1,0 1 0,0-1-1,1 0 1,-1 0-1,0 1 1,1-1 0,-1 0-1,1 0 1,0 0 0,-1 0-1,1 1 1,0-1 0,0 0-1,-1 0 1,1-1 0,0 1-1,0 0 1,0 0-1,0 0 1,0-1 0,0 1-1,1 0 1,-1-1 0,0 1-1,0-1 1,0 1 0,1-1-1,-1 0 1,0 1 0,0-1-1,1 0 1,-1 0 0,0 0-1,1 0 1,1 0-1,3-1 8,0 0 0,0 0-1,-1 0 1,1 0 0,0-1 0,-1 0-1,1 0 1,-1-1 0,7-3-1,0-1 45,0-1-1,20-17 1,-11 5-30,-2-2 0,0 0 0,26-41 0,0 1-14,-21 30-97,61-84-108,-87 120 72,0 0 0,0 1 0,1-1 0,-1 1 0,1-1 0,0 9 0,-4 38 226,4-28-172,0-6 57,1 0-1,0 1 0,3 18 1,-1-27 28,0 0 1,0 0 0,0 0 0,1-1 0,1 1 0,-1-1 0,9 14-1,-11-21-10,0 0 0,-1 1 0,1-1 0,0 0 0,0 0 0,0 0 0,0 0 0,0 0 0,0 0 0,1 0 0,-1 0-1,0 0 1,0 0 0,1-1 0,-1 1 0,0-1 0,1 1 0,-1-1 0,1 1 0,-1-1 0,1 0 0,1 1 0,-1-2-10,0 1 0,1 0 0,-1-1 0,0 0 0,0 1 1,0-1-1,0 0 0,0 0 0,0 0 0,-1 0 0,1 0 1,0-1-1,2-2 0,3-3 5,0 0-1,-1-1 1,0 1-1,0-2 1,7-12 0,48-103 277,1-2-316,-35 88-321,-30 45 221,1 1 1,-1-1 0,1 1-1,-1 9 1,-7 45 79,2 16-128,2 108-1,6-186 180,3 36 359,-3-35-344,0 0-1,0 0 0,0 0 0,1 0 1,-1 1-1,0-1 0,1 0 0,-1 0 1,0 0-1,1 0 0,0 0 0,-1 0 0,1 0 1,0 0-1,-1 0 0,1 0 0,0 0 1,0-1-1,0 1 0,0 0 0,0 0 1,0-1-1,0 1 0,0 0 0,0-1 1,1 1-1,0-1 6,1 0 0,-1 0 0,0-1 0,0 1 1,1-1-1,-1 1 0,0-1 0,0 0 0,0 0 0,0 0 0,0 0 1,0 0-1,0 0 0,0 0 0,0-1 0,2-1 0,29-31-21,-29 29-6,87-111 43,-60 72 89,69-71 0,18 4-398,-117 111 252,-1-1-1,1 1 0,0-1 1,0 1-1,0 0 1,0-1-1,-1 1 1,1 0-1,0 0 1,0 0-1,0 0 1,0-1-1,0 1 1,0 0-1,0 0 1,0 1-1,0-1 1,0 0-1,-1 0 1,1 0-1,0 1 1,0-1-1,0 0 1,1 2-1,25 13-77,-16-9 142,16 12-63,-19-13 23,0 1 0,12 5 0,-17-10 17,0 1-1,0-1 1,0 0 0,0-1-1,0 1 1,1-1-1,-1 1 1,0-1-1,0 0 1,0 0 0,5-1-1,5-2 18,-1 0 0,1-1 0,-1-1 0,-1 0 0,1-1 0,-1 0 0,0-1 0,11-8-1,3-1 52,-20 13-77,10-6 4,-1 0 0,-1-1 0,14-12 0,-8 9-89,-18 12 78,1 1 0,0-1-1,0 0 1,-1 0-1,1 0 1,-1-1-1,1 1 1,-1 0 0,1-1-1,1-2 1,-3 4-12,0 0 0,0 0 0,0 0 0,0 0 1,0 0-1,0 0 0,0 0 0,1 0 0,-1 0 0,0 0 1,0 0-1,0 0 0,0 0 0,0 0 0,0-1 1,0 1-1,0 0 0,0 0 0,0 0 0,0 0 0,0 0 1,0 0-1,0 0 0,0 0 0,0 0 0,0 0 0,0-1 1,0 1-1,0 0 0,0 0 0,0 0 0,0 0 1,0 0-1,0 0 0,0 0 0,0 0 0,0 0 0,0 0 1,-1 0-1,1 0 0,0-1 0,0 1 0,0 0 0,0 0 1,0 0-1,0 0 0,0 0 0,0 0 0,0 0 1,0 0-1,0 0 0,0 0 0,0 0 0,-1 0 0,1 0 1,0 0-1,0 0 0,0 0 0,0 0 0,0 0 0,0 0 1,0 0-1,0 0 0,0 0 0,0 0 0,-1 0 1,1 0-1,-6 4-237,-4 9 188,1 1 1,1 1-1,-12 24 0,9-4 61,0 1 0,3 1 0,-6 43 0,11-60 20,0 11 109,0 56-1,3-67-117,0-16-6,0-1-1,1 1 0,-1-1 1,0 1-1,1-1 0,0 0 1,1 5-1,-1-7 1,-1-1 0,0 1 1,1 0-1,-1 0 0,1-1 1,-1 1-1,1 0 0,-1-1 1,1 1-1,0-1 0,-1 1 0,1-1 1,0 1-1,-1-1 0,1 1 1,0-1-1,0 1 0,0-1 1,-1 0-1,1 0 0,0 1 0,0-1 1,0 0-1,0 0 0,-1 0 1,1 0-1,0 0 0,0 0 1,0 0-1,0 0 0,0 0 0,-1-1 1,2 1-1,6-3 38,-1 1 1,0-1-1,0 0 0,0-1 1,0 0-1,10-7 0,40-35-17,-38 30-24,84-78-7,10-8 172,-55 51-417,-58 51 236,0-1 1,0 1-1,0 0 1,0 0 0,0 0-1,0 0 1,0-1-1,1 1 1,-1 0 0,0 0-1,0 0 1,0 0-1,0-1 1,0 1 0,1 0-1,-1 0 1,0 0-1,0 0 1,0 0-1,0 0 1,1 0 0,-1 0-1,0 0 1,0-1-1,0 1 1,1 0 0,-1 0-1,0 0 1,0 0-1,0 0 1,1 0 0,-1 0-1,0 0 1,0 0-1,0 0 1,0 0-1,1 1 1,-1-1 0,0 0-1,0 0 1,0 0-1,1 0 1,-1 0 0,0 0-1,0 0 1,0 0-1,0 1 1,1-1 0,-1 0-1,0 0 1,0 0-1,0 0 1,0 0-1,0 1 1,0-1 0,1 15-94,-7 25 47,-2-1 0,-1 0 0,-27 66 0,15-55 77,-2-2 1,-41 63-1,3-10 72,-73 162 0,59-115 179,61-125-209,0-1 0,-2-1 1,0-1-1,-26 26 0,37-42-36,0 1 1,0-1-1,-1 0 1,1 0-1,-1-1 1,0 0-1,0 0 1,0 0-1,0 0 1,-13 2-1,16-4-16,-1-1 0,1 0 0,0 0 0,-1 0 0,1 0-1,0 0 1,-1-1 0,1 1 0,0-1 0,-1 0 0,1 0 0,0 0-1,0 0 1,0-1 0,0 1 0,0-1 0,0 0 0,0 0 0,1 0 0,-1 0-1,1 0 1,-1-1 0,-2-3 0,-1-2-23,0-1-1,1 1 1,0-2-1,0 1 1,1 0 0,1-1-1,-1 0 1,1 0 0,-2-14-1,3 8 17,-1 0 0,2-1-1,0 1 1,2-1 0,1-18 0,1 17-22,1 0 1,0 1-1,2-1 0,0 1 1,0 0-1,2 1 1,0 0-1,1 0 1,1 0-1,0 1 1,1 1-1,0 0 0,1 0 1,1 1-1,0 1 1,1 0-1,30-20 1,-9 13-256,0 0 0,1 3 1,1 1-1,0 1 0,1 2 1,61-10-1,-53 13-816,-1 1-2946,54-17 0,-29-5-1976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32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25 971 2080,'-2'0'175,"1"0"-1,-1-1 1,0 1 0,1 1 0,-1-1-1,0 0 1,1 0 0,-1 0 0,-4 3 2321,14-6-1024,-2 1-1200,0-1 0,0-1 0,-1 1-1,1-1 1,-1 0 0,1 0 0,-1 0 0,-1-1 0,1 0-1,0 0 1,6-9 0,3-8 329,19-40 1,-23 44-352,65-142 1440,-65 141-1422,-8 16-267,0-1 0,0 1 0,-1-1 0,1 1 0,-1-1 0,0 0 0,0 1 0,1-8 1,-7 16-456,-8 28 459,0 0 0,3 0 0,-13 70-1,16-66-12,-13 62-59,-16 73 33,3-5 138,13-61-16,-12 74 240,12-57 773,15-100-557,5-23-514,0 1 0,0-1 0,0 0 0,0 1-1,0-1 1,0 0 0,0 1 0,0-1 0,0 1 0,0-1 0,0 0 0,0 1 0,0-1 0,0 0 0,0 1-1,0-1 1,0 0 0,0 1 0,0-1 0,1 0 0,-1 1 0,0-1 0,0 0 0,0 1 0,1 0 0,-1-1-12,1 0 1,-1-1-1,1 1 1,-1 0-1,0 0 0,1 0 1,-1 0-1,0 0 1,1 0-1,-1 0 1,0-1-1,1 1 1,-1 0-1,0 0 1,1 0-1,-1-1 1,0 1-1,0 0 1,1-1-1,-1 1 1,0 0-1,0 0 1,1-1-1,1-4 43,1 1-1,-1 0 1,0-1-1,0 0 1,-1 0 0,0 1-1,2-11 1,1-1-13,40-157 250,39-158-57,-66 254-307,49-132 1,-54 180-19,1 0-1,1 1 1,2 0 0,1 2 0,1 0-1,1 0 1,34-33 0,-38 44-47,2 0 1,30-21 0,-41 32 79,0 1-1,1-1 1,-1 1 0,1 0 0,8-2 0,-11 4 20,-1 1 1,1-1-1,-1 1 0,1 0 0,-1-1 1,1 1-1,-1 1 0,0-1 0,1 0 1,-1 1-1,7 2 0,-8-2 35,0-1 0,0 1-1,0 0 1,0 0 0,0 0 0,0 0-1,0 1 1,0-1 0,-1 0 0,1 1-1,0-1 1,-1 1 0,1 0 0,-1 0-1,0-1 1,0 1 0,0 0 0,0 0-1,0 0 1,0 0 0,0 0 0,0 0-1,-1 1 1,1-1 0,-1 0 0,0 0-1,1 0 1,-1 1 0,0 1 0,-1 6 11,-1-1 1,0 0 0,0 0-1,0 0 1,-6 12 0,7-20-20,-11 29 54,-2 0 0,-1-1 0,-32 46 1,18-36 56,-60 63 1,65-77 161,-2-2-1,-1-1 1,-1 0 0,-33 18 0,60-40-492,5-5 86,9-7-58,0 2 191,1 1 0,1 1 1,-1 0-1,2 1 0,15-5 0,-1-1 27,14-5 67,241-111-47,-145 63-43,159-51 0,-288 113 10,-4 2 76,1-1 0,12-6-1,-16 5-44,-10 6-114,-11 4-34,2 1 102,0 0-1,1 1 0,1 1 0,-1 0 0,1 1 1,1 1-1,0 0 0,0 0 0,1 1 0,-10 14 0,-4 10 112,2 0 0,2 1-1,1 1 1,-21 58-1,38-87-46,0 0 0,0-1-1,0 1 1,1 0 0,1 0-1,-1 0 1,2 1 0,-1 11-1,1-21-45,0 1-1,0-1 0,0 1 1,0-1-1,0 1 1,0 0-1,1-1 0,-1 1 1,0-1-1,0 1 0,0-1 1,1 1-1,-1-1 0,0 0 1,1 1-1,-1-1 1,0 1-1,1-1 0,-1 1 1,0-1-1,1 0 0,-1 1 1,1-1-1,-1 0 0,0 0 1,1 1-1,-1-1 0,1 0 1,-1 0-1,1 0 1,-1 1-1,2-1 0,-1 0 11,1 0 1,0-1-1,-1 1 0,1 0 0,0-1 0,-1 1 0,1-1 1,0 1-1,-1-1 0,3-1 0,5-4 55,-1 0 0,14-12-1,-6 3-28,-2-1-1,0 0 1,18-28-1,-9 11 4,30-42 32,31-41 8,-27 44-876,-65 86 714,2 0 1,0 0 0,1 1 0,-7 29-1,6-13 73,-2 46-1,7-69 9,1 1 0,1-1 0,-1 0 0,2 1 0,-1-1 0,1 0 1,0 0-1,1 0 0,5 12 0,-7-16 18,1 0 1,0-1-1,1 1 1,-1-1-1,1 1 1,-1-1-1,1 0 1,0 0-1,0 0 1,0-1 0,0 1-1,1-1 1,-1 1-1,1-1 1,0 0-1,-1 0 1,1-1-1,0 1 1,0-1 0,8 2-1,-2-3 10,0 1 0,0-1 1,0-1-1,0 0 0,0 0 0,0-1 0,0-1 0,0 1 1,-1-2-1,19-7 0,-12 2-2,1 0 1,-1-1 0,0-1-1,27-24 1,-15 6-18,0-1 0,-3-2 1,0 0-1,35-62 0,-46 61 49,-13 31-80,-1 1 0,1 0 0,0 0-1,0 0 1,0 0 0,0 1 0,0-1-1,0 0 1,1 0 0,-1 1 0,0-1 0,0 0-1,0 1 1,1-1 0,-1 1 0,0 0-1,1-1 1,-1 1 0,0 0 0,1 0-1,-1 0 1,0 0 0,1 0 0,-1 0-1,0 0 1,1 0 0,-1 0 0,0 1-1,1-1 1,-1 1 0,0-1 0,0 1 0,0-1-1,2 2 1,0 0-13,0 0 0,-1-1 0,1 2 0,-1-1 0,0 0-1,1 0 1,-1 1 0,0-1 0,0 1 0,-1 0 0,1 0 0,0-1 0,1 7 0,2 9 3,-2 1 1,0-1-1,-1 0 1,-1 1-1,-1-1 1,-1 20-1,0 32-43,1-70 61,7 74-114,-6-67 140,0 0-1,1 0 1,0 0 0,0-1 0,0 1 0,1 0-1,0-1 1,6 9 0,-7-13-12,0 1 1,0-1-1,1 0 0,-1 0 0,1 0 1,-1 0-1,1 0 0,0 0 0,-1-1 1,1 1-1,0-1 0,0 0 1,0 0-1,0 0 0,0 0 0,1-1 1,-1 1-1,0-1 0,0 0 0,0 0 1,5 0-1,5-1 33,0-1-1,0-1 1,23-7 0,-34 9-40,13-4 19,0-1 0,0-1 1,-1 0-1,0-1 1,0-1-1,-1 0 0,0-1 1,0 0-1,-1-1 1,21-24-1,-1-6 35,-1-2 0,26-49 1,-24 34 6,-1-2 0,-4-1 1,25-77-1,-19 31-158,32-182-1,-65 280 86,1 3-32,-1-1 0,0 0 0,0 0 0,-1 0 0,0 0 0,0 0 0,0 0 0,-1 0 0,0 0 0,-3-8 0,4 14 24,0 1 0,0-1 0,-1 0 0,1 1 0,0-1 1,0 0-1,-1 1 0,1-1 0,0 1 0,-1-1 0,1 1 0,-1-1 0,1 0 0,-1 1 0,1 0 0,-1-1 0,1 1 0,-1-1 0,1 1 0,-1 0 0,0-1 0,1 1 0,-1 0 0,0-1 0,1 1 0,-1 0 0,0 0 0,1 0 0,-1 0 0,0 0 0,0 0 0,1 0 0,-1 0 0,0 0 0,0 0 0,-1 1 1,0 0 0,0 0-1,1 0 1,-1 0 0,1 0-1,-1 0 1,1 0 0,-1 1 0,1-1-1,0 1 1,-1-1 0,1 1-1,-1 2 1,-9 16-46,0 1 0,2 0-1,1 1 1,-11 44 0,10-35 42,-5 18-3,-13 42 14,-22 140 0,43-185 61,2 1 0,3 0-1,1 0 1,3-1-1,1 1 1,15 60-1,-18-99-29,1-2-1,0 1 0,0 0 0,1 0 0,6 11 1,-8-16-10,0-1 1,0 1 0,1-1-1,-1 0 1,0 1-1,1-1 1,-1 0 0,1 0-1,-1 0 1,1 0 0,-1 0-1,1 0 1,0 0-1,0 0 1,-1-1 0,1 1-1,0-1 1,0 1 0,0-1-1,0 0 1,-1 1 0,1-1-1,0 0 1,0 0-1,0-1 1,3 0 0,3 0 40,0-2 0,0 1 0,-1-1 0,1 0 0,-1-1 0,1 0 0,11-8 0,48-42 95,-47 36-165,47-39 30,103-85-177,-129 113 120,-40 37-245,-12 35 100,4-19 135,-3 26 1,0 95 286,10-142-215,0-1-1,0 1 1,0-1-1,0 1 1,0-1-1,1 1 1,-1-1-1,1 1 1,0-1-1,-1 0 1,1 1-1,0-1 1,0 0-1,1 0 1,-1 0-1,0 0 1,1 0-1,0 0 1,-1 0-1,1 0 1,0 0-1,0-1 1,0 1-1,0-1 1,0 0-1,0 1 1,0-1-1,0 0 1,1 0-1,-1 0 1,4 0-1,-1 0 4,0-1-1,0 1 1,0-1 0,0-1-1,0 1 1,0-1-1,0 0 1,0 0-1,0 0 1,-1-1-1,1 1 1,8-6-1,3-1-13,-2-1 0,19-14 0,-15 8 15,-1 0 0,17-20 0,17-17 10,-17 24-20,59-36 0,-27 18-93,-66 46 78,1 0 0,-1 0-1,0 0 1,0 0-1,0 0 1,0 0 0,0-1-1,0 1 1,0 0-1,0 0 1,0 0 0,1 0-1,-1 0 1,0 0-1,0 0 1,0 0 0,0 0-1,0 0 1,0 0-1,1 0 1,-1 0 0,0 0-1,0 0 1,0 0-1,0 0 1,0 0 0,0 0-1,1 0 1,-1 0-1,0 0 1,0 0 0,0 0-1,0 0 1,0 0-1,0 0 1,1 0 0,-1 0-1,0 1 1,0-1-1,0 0 1,0 0 0,0 0-1,0 0 1,0 0-1,0 0 1,0 0 0,0 0-1,1 1 1,-1-1-1,0 0 1,-2 7-41,-40 60-90,17-24 69,-24 62 0,39-81 88,2 0 1,1 0-1,1 0 1,-5 42-1,11-65-22,0 0 0,0 0 0,-1 0 0,1 0 0,1 0 0,-1 0 0,0 0 0,0 1 0,0-1 0,1 0 0,-1 0 0,0 0 0,1 0 0,-1 0 0,1 0 0,-1 0 0,1 0 0,0 0 0,-1 0 0,1 0 0,0-1 0,0 1 0,-1 0 0,1 0 0,0-1 0,0 1 0,0 0 0,0-1 0,0 1 0,0-1 0,0 1 0,0-1 0,0 0 0,0 1 0,0-1 0,0 0 0,1 0 0,-1 0 0,0 0 0,0 0 0,2 0 0,4 0 10,1-1 0,0 0 0,-1 0 0,15-4 0,8-5 34,-1 0-1,-1-2 0,1-1 0,-2-1 0,0-2 0,-1 0 1,41-35-1,-28 16-52,-2-1 1,-2-1 0,57-80-1,-66 78-194,-2-2 0,-1 0-1,30-80 1,29-138 105,-69 215-203,11-73 1,-24 112 225,1-1 1,-1 1 0,-1-12-1,1 17 61,0-1 1,0 0-1,0 1 0,0-1 0,0 0 0,0 1 0,0-1 0,0 0 0,0 1 1,-1-1-1,1 1 0,0-1 0,-1 0 0,1 1 0,0-1 0,-1 1 0,1-1 1,0 1-1,-1-1 0,1 1 0,-1-1 0,1 1 0,-1-1 0,1 1 0,-1 0 1,1-1-1,-1 1 0,0 0 0,1-1 0,-1 1 0,1 0 0,-1 0 0,0 0 1,1 0-1,-1 0 0,0-1 0,1 1 0,-1 0 0,0 0 0,1 1 0,-1-1 1,0 0-1,-1 1-11,0-1 1,1 1 0,-1 0-1,0 0 1,1 0-1,-1 0 1,1 0 0,0 0-1,-1 0 1,1 1-1,0-1 1,-2 3 0,-13 22-98,-5 25 46,-23 77-1,19-49 27,7-25 104,-15 77 0,28-100 14,1-1 1,1 1-1,2-1 0,3 37 1,10 25 153,-9-81-169,0 1 0,0 0 0,2-1 0,-1 1 0,9 14 0,-11-24-23,-1 1 0,1-1-1,-1 0 1,1 0 0,0 1 0,0-1-1,0-1 1,0 1 0,0 0-1,0 0 1,0-1 0,1 1-1,-1-1 1,0 0 0,1 0-1,-1 0 1,1 0 0,2 1-1,-1-2-16,0 0-1,0 0 1,0 0-1,-1 0 0,1 0 1,0-1-1,0 1 1,0-1-1,-1 0 0,1 0 1,0-1-1,3-1 1,9-6 56,0-1 0,0-1 0,-1 0 0,0-1 0,17-18 0,-29 26-55,21-19 61,29-36 0,-42 44-85,0 0 1,-2 0 0,1-1 0,8-20 0,-18 34-16,1 1 1,-1 0 0,1-1-1,-1 1 1,1-1-1,-1 1 1,0-1 0,0 1-1,0-1 1,0 1-1,0-1 1,0 1 0,0-1-1,0 1 1,0-1 0,-1 1-1,1-1 1,-1 1-1,1 0 1,-1-1 0,0 0-1,0 1 8,0 0 1,0 0-1,0 0 0,0 0 0,0 1 1,0-1-1,0 0 0,0 1 0,0-1 1,0 1-1,-1-1 0,1 1 0,0 0 1,0-1-1,0 1 0,-1 0 1,1 0-1,0 0 0,0 0 0,-1 0 1,1 0-1,0 0 0,0 0 0,0 1 1,-1-1-1,-1 1 0,-4 1 3,0 1-1,0 0 1,0 1-1,0 0 1,0 0-1,1 0 1,-1 0-1,1 1 1,1 0-1,-1 1 1,1-1-1,-1 1 1,2 0-1,-1 1 1,1-1 0,0 1-1,-5 9 1,1 3 31,0 0 1,1 0-1,0 0 1,2 1 0,-4 28-1,7-35 36,0-1-1,1 1 1,0-1-1,1 1 1,3 21-1,-3-32-32,1 1 0,0 0 0,-1-1 0,1 1 0,0-1 0,0 1 0,0-1 0,0 1-1,1-1 1,-1 0 0,1 0 0,-1 0 0,1 0 0,0 0 0,0 0 0,0 0 0,0 0 0,0-1 0,0 1 0,0-1-1,1 1 1,-1-1 0,0 0 0,1 0 0,-1 0 0,1 0 0,0-1 0,-1 1 0,1-1 0,-1 1 0,1-1 0,0 0-1,3 0 1,7-1 11,1 0-1,-1-1 0,0-1 1,0 0-1,0-1 1,-1 0-1,1-1 0,19-10 1,-1-3 21,0-1 0,28-22 0,131-110-97,-179 143-57,0 1 1,22-11-1,-32 18 95,-1 0 0,0 0 1,0-1-1,0 1 0,1 0 0,-1 0 0,0 0 0,0 0 0,1 0 0,-1 0 0,0 0 0,0 0 0,0 0 0,1 0 0,-1 0 0,0 0 0,0 0 0,1 0 1,-1 0-1,0 0 0,0 0 0,1 0 0,-1 0 0,0 0 0,0 0 0,0 0 0,1 0 0,-1 1 0,0-1 0,0 0 0,0 0 0,1 0 0,-1 0 0,0 0 0,0 1 1,0-1-1,0 0 0,0 0 0,1 0 0,-1 1 0,0-1 0,0 0 0,0 0 0,0 0 0,0 1 0,0-1 0,0 0 0,0 0 0,0 1 0,0-1 0,0 0 1,0 0-1,0 1 0,0-1 0,0 0 0,0 0 0,0 1 0,0-1 0,0 0 0,-4 15 67,-9 14-45,-2 0 1,0-1 0,-2 0 0,-2-2 0,-32 37-1,45-56 5,0 0 0,0 0-1,1 1 1,-9 14-1,13-20-11,0-1-1,0 1 0,1 0 0,-1 0 1,1 0-1,-1 0 0,1 0 1,-1 0-1,1 0 0,0 0 0,0 0 1,0 0-1,0 0 0,1 0 1,-1 0-1,0 0 0,1 0 0,0 0 1,-1 0-1,1 0 0,0 0 1,0 0-1,0-1 0,0 1 0,0 0 1,0-1-1,3 4 0,1 0 20,1-1 0,0 1 0,0-1 0,0 0 0,1 0 0,-1-1-1,1 0 1,0 0 0,-1 0 0,2-1 0,7 2 0,13 1-146,45 3 0,-51-6-188,59 4-3831,-27-5-1674,-52-1 5493,0 0 0,0 0 0,0 0 0,0 0 0,0 0 0,0-1-1,0 1 1,0-1 0,0 1 0,2-2 0,-1 0-390,0 0-1,0-1 1,-1 1-1,1-1 0,3-5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33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27 8640,'-47'-27'3200,"56"33"-2496,7-6-192,-2 3-1408,3 6 384,2 0-4288,6 3 2656,3 0-704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33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1 144 9568,'5'-42'3520,"32"38"-2720,59-10-256,-35 11-608,23-6-96,29-3 128,31 0 32,-3 3-5120,1-3 2784,-6-14-1664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0.6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34 2240,'-5'-1'7270,"-1"7"-7847,-6 9 842,0 1 0,1 0-1,0 0 1,-11 25 0,15-28-138,-3 9-22,0-1 0,2 1 0,1 0 0,-5 24 0,-13 96 88,19-103-53,-2 15 66,-2 75 0,10-106-50,1 0 0,1 0 1,1 0-1,0-1 0,14 43 1,-10-46 29,0 0 0,2 0 1,19 31-1,-24-43-116,2 0 0,-1-1 0,1 1 0,0-1 0,0 0-1,1 0 1,-1-1 0,1 0 0,1 0 0,-1-1 0,12 6 0,-5-6 20,0 1 0,0-2 0,1 0 0,-1 0 0,1-2 0,-1 1 0,23-2 0,-1-1 55,1-1 0,-1-2 0,0-2 0,0-1 1,0-1-1,-1-2 0,0-2 0,-1-1 1,-1-2-1,0-1 0,-1-1 0,43-31 0,-50 29 102,36-35-1,-53 46-186,0-1 1,-1 0-1,0 0 1,-1 0-1,0-1 0,-1 0 1,9-21-1,-6 3-18,-2 0-1,0 1 0,-2-2 0,-1 1 0,-1 0 0,-2-33 0,-2 36-105,0 0 0,-2 0 0,-1 1 0,0-1 0,-2 1 0,-1 1 0,-1-1 0,-1 1 0,-1 1 0,-1 0 0,-1 0 0,0 2 0,-2-1 0,-25-26 0,29 36 0,-1 1-1,0 0 0,0 1 0,-1 0 0,0 1 0,0 0 0,-1 1 0,0 1 0,0 0 0,-23-6 0,25 9-6,-1 1 0,1 0-1,-1 0 1,0 1 0,1 1 0,-1 0-1,0 1 1,0 1 0,1-1 0,-1 2-1,1 0 1,0 0 0,-12 6 0,11-4 17,1 1 1,1 0 0,-21 14 0,29-18-175,0 0 1,0 1-1,1-1 1,-1 0-1,1 1 1,0 0-1,0 0 1,-1-1-1,2 1 1,-1 1-1,0-1 1,1 0-1,-1 0 1,1 0-1,0 1 1,0-1-1,0 1 1,1-1 0,-1 5-1,4 17-3697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1.2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18 2912,'-5'-2'265,"4"1"-216,0 1-1,1 0 0,-1 0 1,0 0-1,1-1 1,-1 1-1,0 0 0,1-1 1,-1 1-1,1 0 1,-1-1-1,0 1 1,1-1-1,-1 1 0,1-1 1,-1 1-1,1-1 1,-1 1-1,1-1 0,0 0 1,-1 1-1,-1-7 2766,3 8-2715,0 0 1,0 1-1,0-1 0,0 0 1,0 0-1,-1 1 1,1-1-1,-1 1 1,1 1-1,0-2-27,5 21 509,8 43 0,-6-19 76,9 33-5,24 96 477,-36-158-789,-1-1-1,-1 1 0,0 0 0,1 29 0,2-48-2556,-2 1 1501,9-3-2153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1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8 3552,'-3'-7'1539,"6"20"-449,-15 127 2104,4-71-1951,-25 169 901,29-217-2081,2-14 87,0 0 1,1 0-1,0 1 0,0-1 0,1 1 1,0 12-1,1-11-1617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6.38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9 66 4224,'-8'-11'5038,"15"5"-3212,-2 2-1725,0 1 0,0-1 0,0 1 1,0 0-1,0 0 0,1 0 0,0 1 1,-1 0-1,1 0 0,0 0 0,7 0 1,12-2 10,34-1 1,-42 4-49,70-5-75,170 12 0,-158 10-7002,-71-11 4912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2.1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35 4576,'-16'-5'799,"5"1"100,11 4-674,1-1 0,0 1-1,-1-1 1,1 1 0,0 0 0,0-1-1,-1 1 1,1 0 0,0 0 0,0-1-1,-1 1 1,1 0 0,0 0 0,0 0-1,-1 0 1,1 0 0,1 0 0,35-5 629,-1 1 1,1 2 0,70 5-1,30 9-534,-90-12-3034,-47 0 2622,0 1-2,1-1 1,-1 0-1,0 0 1,1 0-1,-1 0 1,0 0 0,1 0-1,-1 0 1,0 0-1,1 0 1,-1 0-1,0 0 1,1 0-1,-1 0 1,0 0-1,0 0 1,1 0 0,-1 0-1,0 0 1,1-1-1,-1 1 1,0 0-1,1 0 1,-1 0-1,0 0 1,0-1 0,1 1-1,-1 0 1,0 0-1,0 0 1,0-1-1,1 1 1,-1 0-1,0-1 1,0 1 0,0 0-1,0 0 1,0-1-1,1 1 1,-1 0-1,0-1 1,0 1-1,0 0 1,0-1 0,0 1-1,0 0 1,0-1-1,0 1 1,0 0-1,0-1 1,0 1-1,0 0 1,0 0-1,-1-1 1,1 1 0,0-1-1,-4-15-3207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2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24 3232,'-26'-11'7916,"27"10"-7656,42-8 1078,-34 8-1294,1 0 0,-1 1-1,0 0 1,1 0 0,-1 1-1,13 2 1,-18-2-67,1 0-1,-1 0 1,0 1-1,0-1 1,0 1-1,0 0 1,0 0 0,0 0-1,-1 1 1,1-1-1,-1 1 1,1 0-1,-1 0 1,0 0-1,4 6 1,-5-6 25,-2-1 0,1 0 0,0 1 0,0-1 0,-1 0 0,1 1 0,-1-1 0,0 1 0,1-1 0,-1 1 0,0-1 0,-1 1 0,1-1 0,0 1 0,-1-1 0,1 0 0,-1 1 0,0-1 0,0 1 0,0-1 0,0 0 0,0 0 0,-1 0 0,-1 3 0,-5 7 75,-1-1-1,0 0 1,-10 9 0,14-15-18,-18 17 155,15-15 31,0 1 0,1-1 0,-9 12 1,16-18-197,-1 0 0,1-1 0,-1 1 0,1 0 0,0 0 0,-1-1 0,1 1 0,0 0 0,-1 0 0,1 0 0,0 0 0,0-1 1,0 1-1,0 1 0,0-1-20,0-1 0,0 0 0,0 1 0,0-1 0,0 0 0,0 0 0,1 1 0,-1-1 0,0 0 1,0 0-1,0 1 0,1-1 0,-1 0 0,0 0 0,0 0 0,1 1 0,-1-1 0,0 0 0,0 0 0,1 0 0,-1 0 1,0 0-1,1 0 0,-1 0 0,0 1 0,1-1 0,-1 0 0,4 0 197,1 0 1,-1 0-1,0-1 0,8-1 0,1 0-262,36-3 346,89-5-722,-96 13-3470,-27 1 1813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3.5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534 0 3072,'0'14'1680,"0"0"-878,0 0 0,-1 0 1,-5 23-1,4-29-562,-1 0-1,0-1 1,0 1-1,0-1 1,-1 0-1,0 0 1,0-1-1,-6 8 1,-5 2 132,-1 0-1,-1-1 1,0-1 0,-25 17-1,-11 8 59,23-14-286,2 0 1,0 2 0,2 1-1,1 2 1,2 0-1,0 1 1,2 1-1,2 1 1,-22 52-1,-21 59 646,61-140-766,0-1 0,0 1 1,0-1-1,1 1 0,-1 0 1,1-1-1,0 1 0,0 0 1,1-1-1,0 7 1,1-2 40,0 0 0,6 15 1,-5-17-59,0 0 1,1-1-1,-1 1 1,1-1-1,0 0 1,1 0 0,-1 0-1,1-1 1,0 0-1,0 0 1,1 0-1,-1 0 1,11 4 0,8 4 62,1-2 0,28 8 0,-17-6 3,-35-12-70,53 19 227,67 34 0,-106-45-234,-1 0 1,0 1-1,0 0 0,-1 1 1,0 0-1,-1 1 0,0 1 1,-1 0-1,15 20 1,-12-7-893,-4 1 240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8:54.5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49 2720,'-18'-28'1605,"9"20"904,9 8-2425,-1 0 0,1 0 0,0 0 0,-1 0 0,1 0 0,0-1 0,0 1 0,-1 0 0,1 0 0,0 0 0,0-1 0,-1 1 0,1 0 0,0 0 0,-9-11 4355,11 19-4098,7 16 477,-7-20-728,-1 1 1,1-1-1,0 1 1,0-1-1,0 0 1,0 0-1,4 4 1,2 1 135,1 0 0,0 0 0,1-1 0,0-1 1,0 1-1,17 8 0,72 28 356,-39-19-508,-26-10-49,-1 2-1,-1 1 1,0 2-1,-1 1 0,-2 1 1,52 50-1,-68-60-12,-1 2-1,0 0 0,-1 0 1,-1 1-1,0 0 1,14 30-1,-17-26 32,1-2-21,-1 0 0,8 37 0,-14-48-12,0 0-1,0 0 1,-1 0 0,0 0 0,0 0-1,-1 1 1,1-1 0,-1 0 0,-1 0-1,1 0 1,-1 0 0,0-1 0,-4 8-1,0-2 27,-1 1-1,-1-1 0,0-1 0,-1 0 0,1 0 0,-21 16 0,-69 47 51,89-66-28,-52 35 295,-70 64 1,111-87-853,0 0 0,1 2 1,1 1-1,2 0 0,0 1 1,-22 41-1,27-35-2859,11-28 3230,-1-1 0,1 1 1,0 0-1,0-1 1,-1 1-1,1 0 0,0 0 1,0-1-1,0 1 1,0 0-1,0 0 0,0-1 1,0 1-1,0 0 1,0-1-1,1 1 0,-1 0 1,0 0-1,0-1 1,0 1-1,1 0 0,-1-1 1,0 1-1,1-1 1,-1 1-1,1 0 1,-1-1-1,1 1 0,-1-1 1,1 1-1,-1-1 1,1 1-1,0-1 0,-1 0 1,2 1-1,0-1-232,-1 0 1,1 0-1,0 0 0,-1 0 0,1 0 1,0-1-1,-1 1 0,1-1 0,0 1 1,2-2-1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00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871 92 2144,'-9'-7'4836,"-4"-8"-3463,8 9-1185,1 0 0,-12-10 0,7 10-114,1 1 0,-1 0 0,0 0-1,0 1 1,0 0 0,-17-4 0,20 7-87,-1 0-1,1 0 1,0 0 0,-1 1-1,1 0 1,0 0 0,-1 1 0,1-1-1,0 1 1,-1 1 0,-9 2-1,-5 5 124,-20 11-1,26-13-72,6-2-11,1 0-1,-1 0 0,1 0 0,1 1 0,-1 1 0,1-1 1,0 1-1,-7 9 0,12-12-5,-1-1 0,1 0 0,0 1 0,0 0 0,0-1 0,0 1 0,0 0 0,1 0 0,0 0 0,0 0 0,0 0 0,0 0 0,1 0 0,-1 1 0,1-1 0,0 0 0,1 0 0,-1 0 0,1 1 0,-1-1 0,4 7 0,11 28 50,21 60 279,-32-86-246,-1-1 0,-1 1-1,0 0 1,0-1-1,-2 26 1,0-33-38,-1 0 1,1-1 0,-1 1 0,-1-1 0,1 0-1,-1 1 1,1-1 0,-1 0 0,0 0 0,-1 0-1,1 0 1,-1 0 0,0 0 0,0-1 0,0 1-1,0-1 1,0 0 0,-1 0 0,0 0 0,1-1-1,-1 1 1,-6 2 0,-7 3 126,0-1 0,0-1-1,0-1 1,-24 5 0,27-7-56,-16 3 218,-59 5 0,71-10-210,1-1 0,-1-1 0,1 0 1,-33-7-1,40 5-97,0 0-1,0-1 1,0 1 0,1-2 0,0 1 0,-17-13-1,22 15-42,0-1-1,1 0 0,0-1 0,-1 1 0,1-1 0,0 1 0,1-1 1,-1 0-1,1 0 0,-1 0 0,1 0 0,0-1 0,1 1 0,-1 0 0,1-1 1,0 1-1,-1-6 0,2 3-20,0 1 0,0 0 1,0-1-1,1 1 0,0 0 0,0-1 0,1 1 1,0 0-1,0 0 0,0 0 0,5-8 1,-6 11-27,1 0 1,0-1 0,0 1 0,1 0-1,-1 0 1,1 1 0,-1-1 0,1 0 0,0 1-1,0 0 1,0-1 0,0 1 0,0 1-1,1-1 1,-1 0 0,0 1 0,1-1 0,0 1-1,-1 0 1,7-1 0,1 2-42,0 1 0,0-1 0,0 2 1,0-1-1,-1 2 0,20 5 0,2 1 116,-6-2-65,-1 2 0,-1 0 0,46 23 1,-32-9 228,54 40 1,7 6 1131,-90-65-1118,0 0 0,0 0 0,0-1 0,1 0 1,-1-1-1,1 0 0,-1-1 0,1 0 0,0 0 1,0-1-1,18-1 0,-3-3-46,8-1-77,-12 4-399,9-5-4619,-27 5 4067,0 1-1,0-1 1,0 1 0,0 0-1,-1 0 1,1 0-1,5 0 1,3 1-471,12-5-1657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01.6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42 2240,'5'-27'11339,"-5"12"-8828,0 15-2513,0 0 1,0 0-1,0 0 0,0 0 0,0 1 1,0-1-1,0 0 0,0 0 0,-1 0 1,1 0-1,0 0 0,0 0 0,0 0 1,0 0-1,0 0 0,0 0 0,0 0 1,0 0-1,0 0 0,0 0 0,0 0 1,0 0-1,-1 0 0,1 1 0,0-1 1,0 0-1,0 0 0,0 0 0,0 0 1,0 0-1,0 0 0,0 0 0,0 0 1,0 0-1,-1 0 0,1 0 0,0-1 1,0 1-1,0 0 0,0 0 0,0 0 1,0 0-1,0 0 0,0 0 0,0 0 1,0 0-1,0 0 0,-1 0 0,1 0 1,0 0-1,0 0 0,0 0 0,0 0 1,0 0-1,0 0 0,0-1 0,-4 10-170,-5 97 100,7-57 70,-12 630 1596,21-583-1171,0 0 253,-7-78-495,0-18-176,-1 0 0,1 0 0,0 1 0,0-1 0,0 0 0,0 0 0,0 0-1,0 0 1,0 0 0,0 1 0,0-1 0,0 0 0,0 0 0,0 0 0,0 0 0,0 0 0,0 1 0,0-1 0,0 0-1,0 0 1,0 0 0,0 0 0,0 0 0,0 1 0,0-1 0,0 0 0,1 0 0,-1 0 0,0 0 0,0 0-1,0 0 1,0 0 0,0 1 0,0-1 0,0 0 0,1 0 0,-1 0 0,0 0 0,0 0 0,0 0 0,0 0 0,0 0-1,0 0 1,1 0 0,-1 0 0,0 0 0,0 0 0,0 0 0,0 0 0,0 0 0,1 0 0,-1 0 0,0 0 0,0 0-1,0 0 1,0 0 0,6-6-424,4-31-2579,-5 17 1575,14-58-6086,-10 44 3744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02.2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15 4160,'-12'-7'8064,"20"5"-7769,-1 0 1,1 0 0,0 1 0,0 1-1,0-1 1,0 1 0,14 2 0,5-1-22,35-1 76,7-1 16,97 12 0,-123-6-286,0 3-1,0 2 0,57 20 1,-82-23-42,0 1 0,0 1 0,-1 1 0,0 0 0,0 1 0,-1 1 0,-1 0 1,0 1-1,24 27 0,-26-23 4,-1-1 0,-1 2 0,0 0-1,16 37 1,-15-21 296,17 70 0,-25-90-223,-2 0 0,0 1 0,0-1 0,-1 1 0,-1-1 0,-1 0-1,0 1 1,0-1 0,-2 1 0,-5 19 0,-1-10 100,-2 0 0,0-1 0,-1 0 1,-2-1-1,-20 26 0,16-26-123,-1 0 0,-1-1 0,-1-2 0,-1 0 0,0-1 0,-2-1 1,-41 22-1,22-17-733,-1-1 1,-1-3 0,-82 23 0,65-30-2805,12-2 1013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44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181 139 1664,'-1'2'175,"0"0"1,0 0-1,0 0 1,0 0-1,0 1 1,0-1-1,1 0 1,-1 0-1,1 0 0,0 1 1,0 3-1,-2 3 189,2-6-276,-1 0-1,1 0 0,-1 0 1,0 0-1,0 0 1,0 0-1,-1 0 1,1-1-1,-1 1 0,0-1 1,1 1-1,-1-1 1,0 1-1,0-1 0,-1 0 1,1 0-1,0 0 1,-1 0-1,1-1 1,-1 1-1,1 0 0,-6 1 1,8-3-87,-3 2 58,0-1 0,0 1 1,0-1-1,-1 0 0,1 0 0,0 0 0,0-1 1,-1 1-1,1-1 0,0 1 0,0-1 1,-1 0-1,1-1 0,0 1 0,-1 0 1,-5-2-1,5 1-33,0 0 0,0-1-1,0 1 1,0-1 0,1 0 0,-1 0 0,0 0 0,1 0 0,-1-1 0,1 1 0,0-1 0,-3-3 0,4 4-31,0-1 1,0 0 0,1 1 0,0-1 0,-1 0-1,1 1 1,0-1 0,0 0 0,0 0 0,1 0-1,-1 0 1,1 0 0,0 0 0,-1 0 0,1 0-1,1 0 1,0-6 0,1-1 11,1-1 1,0 1-1,0 0 0,1 0 0,1 0 1,0 0-1,0 1 0,1-1 0,0 1 0,0 1 1,1-1-1,0 1 0,9-7 0,-14 13-10,0 0-1,0 1 0,0-1 0,0 1 0,1-1 0,-1 1 0,0 0 0,0 0 0,1 0 0,-1 0 0,1 0 0,-1 1 0,1-1 0,-1 1 0,1-1 0,-1 1 1,1 0-1,-1 0 0,1 0 0,-1 1 0,1-1 0,-1 0 0,1 1 0,-1 0 0,1 0 0,-1-1 0,1 1 0,-1 1 0,0-1 0,0 0 0,1 1 1,2 2-1,0 0 62,-1 0 1,1 1 0,-1-1 0,0 1 0,0 0-1,0 0 1,-1 1 0,0-1 0,0 1 0,0-1-1,-1 1 1,3 8 0,0 10 264,0 1-1,-2-1 1,1 42-1,-14 79 548,-2-31-382,1-5 233,-35 148 1,46-256-715,-2 8 189,0-1-1,-1 1 1,-5 8 0,8-15-162,-1-1 1,0 1 0,1-1-1,-1 0 1,0 1 0,0-1-1,0 0 1,0 0-1,0 1 1,-1-1 0,1 0-1,0 0 1,0 0 0,-1-1-1,1 1 1,0 0-1,-1 0 1,1-1 0,-1 1-1,1-1 1,-1 1 0,1-1-1,-4 1 1,4-2-23,0 1 0,0 0 1,0 0-1,0-1 0,0 1 1,0-1-1,0 1 0,1-1 0,-1 1 1,0-1-1,0 1 0,0-1 1,1 0-1,-1 1 0,0-1 0,1 0 1,-1 0-1,1 1 0,-1-1 1,0 0-1,1 0 0,0 0 0,-1 0 1,1-1-1,-7-22 257,6 16-238,1 1 0,-1 0 1,1 0-1,1 0 0,-1 0 1,1 0-1,2-8 0,2-13-30,3-19-81,23-81 0,-7 61-77,35-69 0,-44 107 91,1 0 1,2 1 0,1 0 0,34-37 0,-37 48-86,0 0 0,1 1 0,1 0 0,1 1 0,0 2 0,22-13 1,-38 24 95,1 0 0,0 1 0,0-1 0,1 1 1,-1 0-1,0 0 0,0 0 0,1 1 0,-1-1 0,0 1 1,1 0-1,4 1 0,-5 0 51,-1-1 0,0 1-1,0 0 1,0 0 0,-1 1-1,1-1 1,0 0 0,0 1 0,-1 0-1,1-1 1,-1 1 0,1 0 0,-1 1-1,0-1 1,0 0 0,0 0 0,2 4-1,0 0 37,0 0 1,-1 0-1,1 0 0,-2 1 0,1-1 0,-1 1 0,0 0 0,2 9 0,-3-4 55,0 0-1,-1 0 1,-2 25-1,-32 173 312,7-61-204,16-85 142,-23 72 0,28-119-258,-3 16-103,9-30 20,-1 0 0,1 0 1,0 0-1,0 1 0,0-1 0,0 0 0,0 0 0,2 5 0,-2-7 19,1 1 0,0 0-1,0-1 1,-1 1 0,1-1-1,0 1 1,0-1 0,1 1 0,-1-1-1,0 1 1,0-1 0,1 0-1,-1 0 1,0 0 0,1 0 0,0 0-1,2 1 1,3 1 60,0 0 0,0-1 0,0 0 0,1 0 0,-1-1 0,1 0 0,0 0 0,-1-1 0,1 0 0,-1 0 0,12-2 0,-4 0 73,0-2 1,0 1 0,0-2 0,23-10 0,-32 12-132,0 0 0,-1-1 0,1 1 0,-1-1 0,0-1 0,0 1 1,0-1-1,6-8 0,3-5 114,13-24 0,-22 33-82,12-22 12,-1-2-1,-2 1 1,-1-2 0,16-62-1,-16 31-378,-13 150-1404,-8 11 1646,-1 62 143,9-140-74,6 32 1,-5-43 61,0 0 1,1-1 0,0 1-1,0-1 1,0 1-1,1-1 1,6 10 0,-9-16-31,1 1 1,0 0-1,0-1 1,0 1-1,0-1 1,0 0-1,-1 1 1,1-1-1,0 0 0,0 1 1,0-1-1,0 0 1,0 0-1,0 0 1,0 0-1,0 0 1,0 0-1,0 0 1,0 0-1,2-1 1,18-5 543,-16 3-524,-1 0-1,1-1 1,-1 1-1,0-1 1,0 0-1,0 0 0,-1-1 1,7-8-1,0-2 41,22-29 175,28-52-1,-53 84-205,0-2-33,0 1 0,-1-1 0,7-25 0,-12 36-115,0-1 0,0 0 0,-1-1 0,1 1 0,-1 0 0,0-5 0,0 7-151,-1 9-41,-1 1 0,0 0 1,-4 11-1,-5 16 356,8-20-43,-1 2-34,1-1-1,1 1 1,-1 18 0,3-29 30,1-1 1,-1 1 0,1-1-1,0 1 1,0-1 0,1 0-1,0 1 1,0-1-1,0 0 1,0 0 0,1 0-1,0 0 1,5 6 0,-5-7 12,1 0 1,0 0-1,-1 0 1,2 0 0,-1-1-1,0 0 1,1 0 0,-1 0-1,1 0 1,0-1 0,0 0-1,0 0 1,0 0-1,0 0 1,1-1 0,-1 0-1,1 0 1,-1-1 0,0 1-1,1-1 1,9-1 0,-3-1 46,0 0 1,0-1 0,0 0 0,-1-1 0,1 0 0,-1-1 0,0-1 0,17-10 0,-21 12-68,-1 0-1,0-1 0,0 1 1,0-1-1,0-1 1,-1 1-1,0-1 0,0 0 1,5-8-1,12-21 9,-1-1 0,27-66 0,-45 93-81,2-1 0,-1 1 0,1 0 0,0 0 0,1 0 0,0 1 0,0 0 0,15-15 0,-20 23 48,-1-1 0,1 1 1,-1 0-1,1-1 0,-1 1 0,1-1 1,-1 1-1,1 0 0,0 0 0,-1-1 1,1 1-1,0 0 0,-1 0 1,1 0-1,0 0 0,-1 0 0,1-1 1,0 1-1,-1 0 0,1 1 0,-1-1 1,1 0-1,0 0 0,-1 0 0,1 0 1,0 0-1,0 1 0,0 0 1,0 0 0,0 0 0,0 0 0,0 0-1,0 0 1,0 0 0,0 0 0,0 0 0,0 0 0,-1 1-1,1-1 1,0 2 0,1 3 0,0 0 0,0 0 0,-1 1 0,1 9 0,3 51 107,-7 114 1,1-154 33,1-16 79,0-11-200,1 0 1,-1 0 0,0 0-1,0 0 1,0 0-1,0 0 1,0 0 0,0 0-1,0 0 1,0 0 0,0 0-1,0 0 1,0 0 0,0 0-1,0 0 1,0 0 0,0 0-1,0 0 1,0 0 0,0 0-1,0 0 1,0 0-1,0 0 1,1 0 0,-1 0-1,0 0 1,0 0 0,0 0-1,0 0 1,0 0 0,0 0-1,0 0 1,0 0 0,0 0-1,0 0 1,0 0 0,0 0-1,0 0 1,0 0 0,0 0-1,0 0 1,40-141 362,4-12-364,-38 138-106,0 0 0,12-21 0,-18 35 84,0 1 1,1-1-1,-1 1 1,0-1-1,1 1 1,-1 0-1,0-1 1,1 1-1,-1-1 1,0 1-1,1 0 1,-1-1-1,1 1 1,-1 0-1,1-1 1,-1 1-1,1 0 1,-1 0-1,2-1 1,-2 1 3,0 0-1,1 0 1,-1 0 0,0 0 0,1 1-1,-1-1 1,0 0 0,1 0 0,-1 0 0,0 0-1,1 1 1,-1-1 0,0 0 0,0 0-1,1 1 1,-1-1 0,0 0 0,0 0-1,1 1 1,-1-1 0,0 0 0,0 1-1,8 22-121,-3 14 118,-2-1-1,-2 53 1,-1-59-15,0 62 225,0-91-188,0 0 0,0 0 1,0 0-1,0 0 0,0-1 0,0 1 0,0 0 1,1 0-1,-1 0 0,0 0 0,1 0 1,-1-1-1,0 1 0,1 1 0,0-2 2,-1 0 0,0 1-1,0-1 1,1 0 0,-1 0-1,0 0 1,0 0 0,1 0-1,-1 0 1,0 1 0,1-1-1,-1 0 1,0 0 0,0 0-1,1 0 1,-1 0 0,0 0-1,1 0 1,-1 0-1,0-1 1,0 1 0,1 0-1,-1 0 1,0 0 0,0 0-1,1 0 1,-1-1 0,3 0 40,-1-1-1,1 0 1,-1 0 0,0 0 0,0 0 0,2-3-1,115-154-3,-109 146-77,9-12 11,1 2 0,2 0 0,24-21 0,-43 41-22,0 1 0,1 0 0,-1 0 0,1 0 0,-1 1 0,1-1 0,0 1 0,-1 0 0,9-2 0,-11 3 29,0 0-1,1-1 1,-1 1-1,1 0 1,-1 0 0,1 1-1,-1-1 1,1 0-1,-1 0 1,1 1 0,-1-1-1,0 1 1,1-1-1,-1 1 1,0-1 0,1 1-1,-1 0 1,0 0-1,0 0 1,0 0 0,1 0-1,-1 0 1,0 0-1,0 0 1,-1 0 0,1 0-1,0 1 1,1 1-1,2 8-2,0 1 0,-2-1 0,1 0 0,-1 1 0,1 16 0,3 21 72,-1-28-90,10 32 1,-14-49 48,1 1 0,0 0 0,1 0 0,-1-1 1,1 0-1,-1 1 0,1-1 0,1 0 0,-1 0 0,0-1 0,1 1 1,5 4-1,-5-7 3,0 1 0,0-1 0,0 0 1,0 0-1,0 0 0,0-1 0,0 1 0,0-1 1,0 0-1,8-1 0,-1 1-18,-7 0 24,-1-1 1,1 1 0,-1-1-1,1 0 1,-1 0-1,1 0 1,-1-1-1,0 1 1,0-1 0,0 0-1,0 0 1,5-3-1,3-4 9,17-19 1,-26 25-63,9-9 76,0-1-1,-1-1 1,-1 0-1,0-1 1,-1 1-1,-1-2 1,0 1-1,-1-1 0,0 0 1,5-28-1,-8 29-76,0 0 0,1-29-1,-4 41 6,0 1 0,0-1 1,0 1-1,-1-1 0,1 1 0,-1 0 0,0-1 1,1 1-1,-1 0 0,0-1 0,0 1 0,-1 0 0,1 0 1,0 0-1,-1 0 0,1 0 0,-1 0 0,0 0 0,0 0 1,0 1-1,0-1 0,0 1 0,0-1 0,-2 0 0,3 2 17,0-1-1,0 1 0,0 0 1,-1 0-1,1-1 0,0 1 0,0 0 1,0 0-1,0 0 0,-1 0 0,1 1 1,0-1-1,0 0 0,0 0 0,0 1 1,0-1-1,0 1 0,0-1 0,0 1 1,0-1-1,0 1 0,0 0 0,0-1 1,0 1-1,0 0 0,0 0 1,1 0-1,-1-1 0,0 1 0,0 0 1,0 2-1,-2 0-36,1 1 1,-1 0 0,1 0-1,0 0 1,0 0 0,0 1-1,-2 6 1,0 6 23,1-1 0,0 1 1,2 0-1,-1 0 0,2-1 1,1 1-1,0 0 0,1 0 1,5 20-1,1 5 36,-5-28-6,0 0 0,0-1 0,1 1-1,7 14 1,-10-24 3,1-1 0,0 1 0,0-1 0,1 0 0,-1 0 0,0 0 0,1 0 0,0 0 0,0 0 1,0-1-1,0 0 0,0 1 0,0-1 0,1 0 0,-1 0 0,1-1 0,0 1 0,-1-1 0,7 2 0,-3-2 43,1 0 0,-1-1 0,0 0 0,1 0 0,-1-1 1,0 1-1,1-1 0,-1-1 0,0 0 0,0 0 0,11-5 0,-1 0-19,-2-1 0,1 0 0,24-18 0,-23 13 5,-1 0 0,-1-1-1,0 0 1,0-2 0,-2 1-1,0-2 1,-1 0 0,12-21-1,-11 16-20,8-16-97,-19 35 57,0-1 0,0 0 0,0 0 1,1 1-1,0 0 0,-1-1 0,1 1 0,0 0 0,1 0 0,-1 1 0,0-1 0,1 1 0,0-1 0,-1 1 1,6-2-1,-1 1-2,-1 0 1,1 1-1,0 0 1,0 0-1,0 1 1,0 0-1,13 0 0,-18 1 3,0 0 0,0 0 0,0 0 0,0 1 0,0-1 0,0 1-1,-1 0 1,1 0 0,0 0 0,0 0 0,-1 1 0,1-1 0,0 1-1,-1 0 1,4 2 0,-3 0-6,0-1 1,0 1-1,0-1 0,0 1 0,-1 0 1,0 0-1,0 0 0,0 0 0,2 6 1,0 4 50,-1 1 1,0-1-1,-1 0 1,-1 1-1,0 19 1,0-17-137,5 32-1,-3-33 95,1 31-1,-4-42 26,1 0 0,1 1 0,-1-1 0,0 0 0,1 0 0,0 0 0,1 0 0,2 5 0,-3-5 18,-1-4-8,0 1 0,0 0 0,0 0 0,0 0-1,0-1 1,0 1 0,0 0 0,1-1-1,-1 1 1,1-1 0,-1 1 0,1-1-1,-1 0 1,1 0 0,0 0 0,0 0-1,-1 0 1,1 0 0,0 0 0,0 0-1,0-1 1,0 1 0,0-1 0,0 0 0,0 1-1,0-1 1,0 0 0,3-1 0,3 0 30,-1-1 1,1 0-1,-1 0 1,0-1-1,0 0 1,8-5-1,10-4 58,-14 7-77,-1-1-1,1 0 0,-1 0 0,0-1 0,-1 0 0,12-12 0,-2-1 18,29-36-1,-32 31 53,-1 0 0,12-29 0,-17 35-153,-1-8-27,-8 23 38,0 0 0,0 0 1,1 0-1,2-6 0,-4 7-388,-3 8 229,0 8 191,1 0-1,0 0 1,1 1 0,1-1 0,2 25 0,-1 3 58,-1-33-38,1 1-1,0-1 0,0 0 0,0 1 0,1-1 0,0 0 1,1 0-1,0 0 0,0-1 0,1 1 0,0-1 0,5 8 1,-7-12 18,1 0 1,-1 0-1,1 1 1,0-2-1,0 1 1,0 0 0,1-1-1,-1 1 1,1-1-1,-1 0 1,1 0 0,0 0-1,0-1 1,0 1-1,0-1 1,0 0-1,0 0 1,0-1 0,0 1-1,0-1 1,0 0-1,1 0 1,-1 0 0,0 0-1,8-2 1,-7 0 3,1 0 1,0 0-1,-1 0 1,0 0 0,1-1-1,-1 0 1,5-4-1,33-28-164,-15 11 100,-11 9 67,-2 0 0,0-1 0,-1 0 0,0-1 0,13-23 0,-9 14-50,32-37-1,-45 58-5,0 0 0,1 0 0,-1 1 0,1-1 0,0 1 0,0 1 0,0-1-1,1 1 1,-1 0 0,1 0 0,0 1 0,0 0 0,0 0 0,0 1 0,0 0 0,11-1 0,3 7 6,-13-2 119,-8-3-101,0 0 0,0 0 1,0 0-1,0 0 0,0 0 0,0 0 1,0 0-1,0 0 0,0 0 0,0 0 0,0 0 1,0 0-1,0 0 0,0 0 0,0 0 1,0 0-1,0 0 0,0 0 0,0 0 1,0 0-1,0 0 0,0 0 0,0 0 0,0 0 1,0 0-1,0 0 0,0 1 0,0-1 1,0 0-1,0 0 0,0 0 0,0 0 1,0 0-1,0 0 0,0 0 0,0 0 0,0 0 1,0 0-1,0 0 0,0 0 0,0 0 1,0 0-1,0 0 0,-13 0 0,1 0 0,-1 1-1,0 1 1,1 0 0,-13 4 0,20-4-23,0-1 0,0 1 0,1 0 0,-1 1-1,1-1 1,-1 1 0,1 0 0,0 0 0,0 0 0,0 1 0,0 0 0,1-1 0,0 1 0,0 0 0,-4 6-1,1-1 31,1 1-1,0 0 0,0 1 0,1-1 0,0 1 0,1 0 0,0 0 0,-2 22 0,4-16-24,0-1-1,4 32 1,-2-41 24,1 0 1,-1 0 0,1 0 0,1 0-1,-1 0 1,1-1 0,1 1 0,-1-1-1,6 8 1,-7-12-2,-1 0 1,1 0-1,0 0 0,0 0 1,0-1-1,0 1 0,1-1 1,-1 1-1,0-1 0,1 0 1,-1 0-1,1 0 0,-1 0 1,1 0-1,2 0 1,5 1 9,0-1 1,18-1 0,-3 1 27,0-1-21,1-1 1,0 0-1,0-2 0,36-9 1,-25 2 30,1-1 1,46-22-1,-61 20-27,0 0 0,-2-2 0,1 0 0,26-26-1,15-22 73,-37 36-294,-28 31 135,1-1 1,-1 1-1,1-1 1,0 1-1,0 0 1,-1 5 0,-6 20 88,-34 54-173,22-45 175,15-28-43,0 1 1,0 0-1,-3 16 0,6-23 8,1 1 0,1-1 1,-1 1-1,1 0 1,0-1-1,0 1 1,0-1-1,0 1 0,1 0 1,0-1-1,2 7 1,-3-10 21,1 1 0,-1-1 0,1 0 0,-1 0 0,1 0-1,0 0 1,-1 0 0,1 0 0,0 0 0,0 0 0,0 0 0,-1 0 0,1-1 0,0 1 0,0 0 0,0 0 0,1-1 0,-1 1 0,0-1 0,0 1 0,0-1 0,0 1 0,0-1 0,1 0 0,-1 0 0,0 0 0,0 1 0,1-1-1,-1 0 1,0 0 0,0-1 0,1 1 0,-1 0 0,0 0 0,0-1 0,0 1 0,1 0 0,1-2 0,1 0 8,0 0 0,1 0 1,-1 0-1,0-1 0,0 1 0,-1-1 0,1 0 1,-1 0-1,5-5 0,-3 0-36,1 0 0,-1 0 0,0 0 1,-1-1-1,0 0 0,6-17 0,-4 0 100,6-34 1,-11 58-140,-1-1 0,1 0 0,-1 1 0,0-1 0,0 1 1,0-1-1,0 0 0,0 1 0,-1-1 0,1 1 0,-1-1 0,0 1 0,1-1 1,-3-2-1,3 6 19,-1 0 0,0 0 1,1 0-1,-1 0 0,1 1 1,0-1-1,-1 0 1,1 0-1,0 1 0,0-1 1,-1 2-1,1-3 5,-1 7 7,-3 9 26,1-1 0,1 1 1,0 20-1,1-32-10,2 0 1,-1 0-1,0 0 1,1 0 0,0 0-1,0 0 1,0 0-1,0 0 1,0 0-1,1 0 1,0-1-1,0 1 1,0-1-1,0 1 1,1-1-1,-1 0 1,1 0 0,4 4-1,-5-5 17,1-1 0,-1 1 0,0-1 0,1 0 0,0 0 0,-1 0 0,1 0 0,0-1 0,-1 1 0,1-1 0,0 1 0,0-1 0,-1 0 0,6-1 0,2 0 34,0 0 0,18-5 1,-2-3 3,-1-1 0,0-2 0,0 0 0,-1-1 0,44-33 0,-41 24-24,0 0 1,-1-2 0,-1 0-1,-2-2 1,0-1 0,-2-1-1,28-47 1,-30 44-10,3-5-4,0-1 0,28-72 0,-11-14 98,-36 107-161,0 0 1,0 0-1,-2 0 1,0 0 0,-2-32-1,1 46 7,0 1-1,0-1 1,-1 0 0,1 0-1,-1 0 1,0 0 0,1 0-1,-1 0 1,0 0 0,0 1-1,0-1 1,-1-1 0,1 2 26,0 1 0,1-1 1,-1 1-1,1-1 0,-1 1 1,0 0-1,1 0 0,-1-1 1,0 1-1,0 0 0,1 0 1,-1 0-1,0-1 0,1 1 1,-1 0-1,0 0 0,0 0 1,1 0-1,-1 1 0,0-1 1,0 0-1,1 0 0,-1 0 1,0 1-1,1-1 0,-1 0 1,0 0-1,1 1 0,-1-1 1,0 1-1,1-1 0,-1 1 1,0 0-1,-3 2 6,0 0 1,0 1-1,1 0 1,-1 0-1,1 0 0,0 0 1,0 1-1,-2 4 1,-7 9 2,3-4-11,0-1 0,0 1 1,1 1-1,1 0 0,0 0 0,-8 30 0,10-21 91,1 0 1,2 0-1,0 0 1,2 0-1,0 0 1,5 27-1,0-19-6,1 0-1,2 0 0,1-1 1,15 32-1,-20-52 42,1 0 1,1 0-1,0 0 0,0-1 0,1 0 0,14 16 0,-19-24-245,0 0 1,1 0 0,-1 1-1,0-1 1,1-1-1,0 1 1,-1 0 0,1-1-1,0 1 1,0-1-1,0 0 1,0 0 0,0 0-1,0 0 1,0-1 0,0 1-1,0-1 1,0 0-1,0 0 1,0 0 0,1 0-1,-1 0 1,0-1-1,0 1 1,0-1 0,0 0-1,0 0 1,0 0-1,0 0 1,0-1 0,3-1-1,11-9-3019,1-1 0,17-17 0,-25 20 1170,18-12-1299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44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39 114 6144,'-19'-37'2784,"5"7"-2432,8 18-320,6 7-96,0-11-1152,11 2 640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50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1269 2976,'-9'0'5984,"18"-6"-3894,-5 3-1844,0 0 1,-1 0-1,0-1 0,1 0 0,-1 0 0,-1 1 0,5-8 0,13-33 319,-12 26-331,23-49 79,3 2-1,3 1 1,2 2-1,70-84 1,-77 111-245,-12 13-3,27-38-1,-33 40-64,-1 2 26,-1-1-1,0 0 1,-2-1 0,9-21-1,14-77-366,-33 118 326,1-1 1,-1 1 0,0 0-1,0-1 1,1 1 0,-1 0-1,0-1 1,0 1-1,0 0 1,0-1 0,0 1-1,0-1 1,0 1-1,0 0 1,0-1 0,0 1-1,0-1 1,0 1 0,0 0-1,0-1 1,0 1-1,0-1 1,0 1 0,0 0-1,-1-1 1,1 1-1,0 0 1,0-1 0,0 1-1,-1 0 1,1-1 0,0 1-1,0 0 1,-1-1-1,1 1 1,-1 0 0,1 0-15,-1 0 0,0 0 0,1 0 0,-1 0 0,1 0 0,-1 0 0,0 0 0,1 0 1,-1 1-1,1-1 0,-1 0 0,1 0 0,-1 1 0,0-1 0,1 0 0,-1 1 0,1-1 0,0 1 1,-1-1-1,1 1 0,-1 0 0,-46 61-254,21-34 258,-5 7 274,56-81 775,-14 31-1147,-7 10-62,0-1 0,0 0-1,0 0 1,-1 0 0,0 0-1,0 0 1,3-9 0,-7 22 78,0 1 0,0-1 0,0 1 0,-1-1 0,0 0 0,-5 13 0,-24 42-123,16-34 142,-113 242 72,-106 352 283,142-358 1194,90-258-1343,2-4-49,-1 0 0,0 0 1,1-1-1,-1 1 0,0 0 1,0 0-1,0-1 0,0 1 1,-1-1-1,-1 3 0,2-7 270,3-7-194,5-17-63,5-15-156,-7 24 51,0-1 1,1 1-1,1 1 0,11-20 1,-4 14-16,0 0-1,2 1 1,1 1 0,0 0 0,24-21 0,35-20-79,104-64 0,-17 11 9,-115 80 51,101-84-312,-145 116 402,7-5-261,-11 8 224,1 1 1,-1-1-1,0 1 0,0-1 0,0 1 1,0-1-1,1 1 0,-1-1 0,0 1 0,0-1 1,0 1-1,0-1 0,0 1 0,0-1 1,0 1-1,0-1 0,-1 1 0,1 0 1,0-1-1,0 1 0,-1 0 0,-29 115-75,20-81 169,9-31-83,-5 14 34,-4 30 1,9-43 17,1 0 0,0 0-1,-1 0 1,2 0 0,-1 0-1,1 0 1,-1 0 0,2 0-1,-1 0 1,4 9 0,-5-12-28,1-1 1,0 1 0,0-1-1,-1 1 1,1-1-1,0 0 1,0 1-1,0-1 1,1 0-1,-1 0 1,0 0 0,0 0-1,1 0 1,-1 0-1,1 0 1,-1 0-1,0 0 1,1-1 0,2 2-1,-1-2 8,-1 0 0,0 0 0,0 0 0,1 0 0,-1 0 1,0 0-1,0-1 0,1 1 0,-1-1 0,0 1 0,0-1 0,4-2 0,4-3 81,0 0-1,-1-1 1,1 0 0,11-13-1,-12 12-70,-1 1-7,0-1-1,-1-1 1,0 1-1,0-1 1,-1 0-1,0-1 1,0 0-1,-1 0 1,0 0-1,-1 0 1,0-1-1,-1 0 1,2-11-1,-4 17-46,0-1 0,0 0-1,-1 0 1,0 1 0,0-1-1,-1 0 1,1 0 0,-1 0-1,0 1 1,-1-1 0,1 0 0,-1 1-1,-1 0 1,1-1 0,-1 1-1,1 0 1,-1 0 0,-1 0-1,1 0 1,-1 1 0,0 0-1,0-1 1,0 1 0,0 1-1,-1-1 1,-7-4 0,6 4-82,0 1 0,0 0-1,0 0 1,-1 0 0,1 1 0,-1 0 0,0 0 0,1 0 0,-1 1 0,0 0 0,-14 0 0,12 4-155,9-3 244,0 0 0,1 0 0,-1 0 0,0 0 0,0 0 0,0 0 0,0 0 0,0 0 0,0 0 0,0 0 0,0 0 0,0 0 0,0 0 0,0 0 0,0 1 0,0-1 0,0 0 0,0 0 0,0 0 0,0 0 0,0 0 0,0 0 0,0 0 0,0 0 0,0 0 0,0 0 0,0 0 0,0 0 0,0 0 0,0 0 0,0 0 0,0 1 0,0-1 0,0 0 0,0 0 0,0 0 0,0 0 0,0 0 0,0 0 0,0 0 0,0 0 0,0 0 0,0 0 0,0 0 0,0 0 0,0 0 0,0 0 0,0 0 0,0 0 0,0 0 0,0 0 0,0 1 0,0-1 0,0 0 100,19 0 42,-12-1-120,0 0 0,-1-1 0,1 1 1,-1-1-1,0-1 0,0 1 1,0-1-1,0 0 0,0 0 1,0-1-1,5-4 0,23-12 186,-4 5-179,-3 2 65,44-16 1,165-34 452,-223 60-531,-2 0 4,0 1 0,0 0-1,0 0 1,0 1 0,0 0 0,17 1 0,-5 2 13,-21-2-32,0-1-1,0 1 1,0 0 0,0 0 0,0 0-1,0 1 1,0-1 0,0 0 0,0 1-1,-1-1 1,1 1 0,0 0 0,0-1-1,0 1 1,-1 0 0,1 0 0,0 0-1,-1 1 1,1-1 0,-1 0 0,0 0-1,1 1 1,-1-1 0,0 1 0,2 1-1,1 4 94,-2-4-102,-1-1 0,1 0 0,-1 1 0,1 0 0,-1-1-1,0 1 1,0 0 0,0-1 0,-1 1 0,1 0 0,-1 0 0,1 4-1,-13 129 16,4-62 68,6-51-115,1-1 1,4 42 0,-2-41 252,-1-17-208,0 0 0,1 0 0,0-1 0,0 1 1,2 8-1,-2-13 8,-1 1 0,1-1 0,0 1 0,0-1 0,0 1 0,0-1 0,0 0 0,0 1 0,0-1 0,0 0 0,1 0 0,-1 0 0,0 0 0,1 0 0,-1 0 0,1 0 0,-1-1 0,1 1 0,-1-1 0,1 1 0,0-1 0,-1 1 0,3-1 0,-3 1 7,1-1 0,0 0 0,-1 0 0,1-1 0,0 1 0,-1 0 0,1 0 0,-1-1 0,1 1 0,-1-1 0,1 1 0,-1-1 0,1 0 0,-1 0 0,0 1 0,1-1 0,1-2 0,20-21 145,-19 19-148,68-85 197,41-46-96,-102 125-114,34-37 44,59-47 0,-92 86-125,0 0-1,1 1 1,0 1-1,0 0 1,15-6-1,-26 13 56,0-1-1,0 1 1,0-1-1,-1 1 1,1 0-1,0-1 1,0 1-1,0 0 1,0 0 0,0 1-1,0-1 1,-1 0-1,1 0 1,0 1-1,0 0 1,0-1-1,-1 1 1,1 0-1,0 0 1,-1 0 0,1 0-1,0 0 1,1 1-1,-1 0 17,1 1 0,-1-1 0,0 1 0,0-1 0,0 1 0,0 0 0,0 0 0,0 0 0,-1 0 0,0 0 0,2 6 0,0 6-34,-1 1-1,0 0 0,-1-1 0,-2 28 0,0-7 169,0-2 71,-1 0 0,-10 57 0,10-84 86,3-10-116,6-15 27,27-54-132,-16 34-32,23-38-1,-34 65-101,1-1-1,0 1 0,1 1 1,0 0-1,1 0 0,0 0 1,15-10-1,-24 19 51,0 1 1,0-1-1,0 0 0,0 1 0,0-1 0,0 1 1,0-1-1,0 1 0,0-1 0,0 1 1,0 0-1,0 0 0,1-1 0,-1 1 1,0 0-1,0 0 0,0 0 0,0 0 0,1 0 1,-1 1-1,0-1 0,0 0 0,0 1 1,0-1-1,2 1 0,-2 0 8,0 0 0,0 0 0,0 0 0,0 0 0,0 0 0,0 0 1,0 1-1,0-1 0,0 0 0,-1 1 0,1-1 0,-1 0 0,1 1 0,-1-1 0,1 1 0,-1-1 0,0 1 0,1 1 0,1 22 20,-1 0-1,-2-1 1,-4 38-1,2-35 41,1-1-1,3 45 1,0-47 158,-1-24-199,0 0 0,0 0 0,0 1-1,1-1 1,-1 0 0,0 0 0,0 1 0,1-1 0,-1 0-1,0 0 1,0 0 0,1 1 0,-1-1 0,0 0 0,0 0-1,1 0 1,-1 0 0,0 0 0,1 0 0,-1 0 0,0 0 0,1 0-1,-1 0 1,0 0 0,1 0 0,-1 0 0,0 0 0,1 0-1,-1 0 1,0 0 0,1 0 0,-1 0 0,0 0 0,1 0-1,3-4 35,0 1-1,0-1 0,0 0 1,0 0-1,0 0 0,4-8 1,-2 4-36,37-44 39,76-72-1,-103 109-79,1 1 1,0 1-1,1 0 0,1 1 0,39-18 0,-47 25 57,-8 3-52,-1 1 1,0 0-1,1 0 0,-1 0 1,0 0-1,1 0 1,-1 1-1,4-1 0,-6 1 18,1 0 0,0 0 0,0 0 0,-1 0 0,1 1 0,0-1 0,-1 0-1,1 1 1,0-1 0,-1 0 0,1 1 0,0-1 0,-1 1 0,1-1 0,-1 1-1,1-1 1,-1 1 0,1 0 0,-1-1 0,1 1 0,-1-1 0,0 1 0,1 0-1,-1-1 1,0 1 0,0 0 0,1 0 0,-1-1 0,0 1 0,0 0-1,0 0 1,0-1 0,0 2 0,4 31-29,0 37 0,3 24 200,-4-78-176,8 48 171,-9-57-149,0 0 0,0 0 0,1 0 0,0 0 0,0-1 0,6 10 0,-7-14 11,-1-1-1,0 1 1,0-1-1,1 1 0,-1-1 1,1 1-1,-1-1 0,1 0 1,0 0-1,-1 0 1,1 0-1,0 0 0,0 0 1,0 0-1,0-1 1,0 1-1,0 0 0,0-1 1,0 0-1,0 0 0,0 1 1,0-1-1,0 0 1,0 0-1,0-1 0,0 1 1,0 0-1,0-1 0,0 1 1,0-1-1,-1 0 1,1 0-1,0 1 0,0-1 1,0-1-1,-1 1 0,1 0 1,0 0-1,-1 0 1,1-1-1,1-1 0,6-5-6,0-1 0,0 0 0,-1 0 0,0-1 0,-1 0 0,9-16 0,5-13 10,4-9 34,33-85 0,-58 132-38,6-14-142,-4 10-68,0 9-68,-8 39 76,5 99 79,2-68 86,0-66 45,-1 0 1,1 0 0,0 0 0,0 0-1,4 11 1,-3-16-7,-1 1-1,0-1 1,1 0-1,-1 0 1,1 0-1,0 0 1,0 0-1,0 0 1,1 0-1,-1 0 0,1-1 1,-1 1-1,1-1 1,5 3-1,-7-4-5,1-1-1,0 1 0,-1-1 1,1 1-1,0-1 0,-1 0 1,1 0-1,0 0 0,-1 0 1,1 0-1,0 0 0,-1 0 1,1-1-1,0 1 0,-1 0 1,1-1-1,0 0 0,-1 1 0,1-1 1,-1 0-1,1 0 0,-1 0 1,2-1-1,5-4 48,-1 1 0,12-14-1,9-13 24,31-45-1,-8 9-9,37-50-243,-82 109 107,0 0 0,1 1 0,8-7 0,-19 32-357,0 7 346,1-1-1,0 39 1,7 46 53,-4-105 25,0-1 1,1 15 90,4 25 1,-4-36-80,0-1 1,1 0 0,0 0 0,0 1 0,0-1 0,1-1 0,-1 1 0,7 8 0,-8-12-1,0 1 0,0-1 0,1 0 0,-1 0 0,0 0 0,1 0 0,-1 0 0,1 0 0,-1 0 0,1 0 0,0-1 0,-1 1 0,1-1 0,0 1 0,-1-1 0,1 1 0,0-1 0,0 0 0,-1 0 0,1 0 0,0 0 0,0 0 0,-1 0 0,1-1 0,0 1 0,0 0 0,-1-1 0,1 0 0,0 1 0,2-2 0,2-2 17,1 1-1,-1-1 1,0 0 0,0 0 0,10-11 0,-4 3 1,-1 0 0,-1-1 0,17-28 0,21-47 61,-19 30 0,27-60-125,-46 93 35,61-170 129,8-30-216,-15 47 108,-56 156-81,-4 11-27,0 0 0,-1 0 0,0 0 0,-1 0-1,2-15 1,-4 26 71,0-1-1,0 1 1,0-1-1,-1 1 0,1-1 1,0 1-1,0-1 1,0 0-1,0 1 1,-1-1-1,1 1 1,0-1-1,0 1 1,-1 0-1,1-1 1,0 1-1,-1-1 1,1 1-1,-1-1 1,1 1-1,-1 0 1,1-1-1,0 1 1,-1 0-1,1 0 1,-1-1-1,0 1 0,1 0 1,-1 0-1,1 0 1,-1 0-1,1-1 1,-1 1-1,1 0 1,-1 0-1,1 0 1,-1 0-1,0 0 1,1 0-1,-1 1 1,1-1-1,-1 0 1,1 0-1,-1 0 1,1 0-1,-2 1 1,-1 0-21,-1 0 0,0 1 1,1-1-1,-1 1 1,-4 2-1,4-1 19,1 0 0,-1 1-1,1-1 1,0 0 0,0 1 0,0 0 0,1 0 0,-1-1-1,1 2 1,-2 4 0,-1 0-17,-16 36 29,2 1-1,2 0 0,-11 52 1,-56 230-196,78-291 271,2 0-1,1 0 0,3 58 1,1-37-5,-1-50-42,1 0-1,0 0 1,0 0 0,3 12 0,-2-15-1,-1-1 0,1 0 0,-1 0 0,1-1 0,0 1 0,0 0 1,1-1-1,-1 1 0,1-1 0,4 4 0,-6-6-5,1 0 1,0 0-1,-1 0 1,1 0-1,0 0 0,0 0 1,0-1-1,0 1 0,0-1 1,0 1-1,0-1 1,0 0-1,0 0 0,0 0 1,0 0-1,0 0 0,0 0 1,0-1-1,0 1 0,0-1 1,3 0-1,4-3 6,1 0 0,16-9 0,-26 13-29,102-62 12,-86 52 62,7-4-96,1 0 0,39-16 0,-9 9-30,76-26 169,-50 18-114,-61 21 13,29-17 0,-46 22-65,-6 4-19,-11 7-62,-15 14-31,18-14 91,-17 14 1,6 0 70,1 1 0,2 1 0,0 0 0,2 1 0,0 2 0,2-1 0,-14 33 0,25-49 15,1 1 0,-5 16 0,8-23-4,0 0 0,0 1 0,1-1 0,-1 0 0,1 1 0,0-1-1,1 0 1,-1 0 0,2 7 0,-2-10 5,0 1 1,1-1-1,-1 0 1,1 0-1,-1 0 0,1 0 1,0 0-1,-1 0 0,1 0 1,0 0-1,0 0 1,0 0-1,0 0 0,0 0 1,0 0-1,0 0 0,0-1 1,0 1-1,0 0 0,0-1 1,0 1-1,0-1 1,1 1-1,-1-1 0,0 0 1,0 0-1,1 1 0,-1-1 1,0 0-1,0 0 1,1 0-1,-1 0 0,0 0 1,0-1-1,3 0 0,1 0 24,0 0 0,1-1 0,-1 0 0,-1 0 0,1 0 0,0 0 0,7-6 0,-3 1 6,-1 0-1,1-1 1,-1 0-1,12-16 1,25-42 1,-30 43-36,21-40 61,-13 20-145,-23 43 66,1-1 0,-1 1 0,0 0 0,0-1 0,0 1 0,1-1 0,-1 1 0,0-1 0,0 1 0,0 0 0,0-1-1,0 1 1,0-1 0,0 1 0,0-1 0,0 1 0,0-1 0,0 1 0,0-1 0,0 1 0,0 0 0,-1-1 0,-1 1-204,-1 7 69,0 8 161,1-1 0,0 1 0,1 0 0,1 0 1,1-1-1,0 1 0,1 0 0,3 16 0,-2-22 108,0 0-1,0 0 0,1-1 0,0 0 1,0 1-1,1-1 0,0-1 0,7 9 1,-8-11-75,0 0 1,1 0-1,0-1 1,0 0 0,0 0-1,0 0 1,0-1-1,1 1 1,0-1 0,0 0-1,0-1 1,9 3-1,-2-2-180,0-1-1,1-1 0,-1 0 1,1-1-1,-1 0 0,1-1 1,-1-1-1,0 0 0,1 0 1,-1-2-1,22-8 0,-2 0-909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6.88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 25 3072,'-5'-8'4394,"17"-3"-1599,-8 10-2613,1 0 1,-1 0-1,1 1 1,0-1-1,0 1 1,-1 0-1,1 0 1,7 1-1,18 0 272,-12-2-379,11-1 93,37 2 0,71 1-1518,-42-1-2890,-41 3 2150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39:59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 1888,'-9'-10'2342,"9"10"-2208,1 0-1,-1-1 1,9-3 3442,-9 4-3548,-1 9 1507,1 6-1279,0 405 1760,5-334-1644,0-4 755,-5-79-917,1 0 0,-1 1 0,1-1-1,-1 0 1,3 6 0,-3-9-195,0 0 0,0 0-1,0 0 1,0 0 0,0 0 0,0 0-1,0 0 1,0 0 0,0 0-1,0 1 1,0-1 0,0 0 0,0 0-1,0 0 1,0 0 0,0 0-1,0 0 1,0 0 0,0 0 0,0 0-1,0 0 1,0 0 0,0 1-1,0-1 1,0 0 0,0 0 0,0 0-1,0 0 1,0 0 0,1 0-1,-1 0 1,0 0 0,0 0 0,0 0-1,0 0 1,0 0 0,0 0 0,0 0-1,0 0 1,0 0 0,0 0-1,0 0 1,1 0 0,-1 0 0,0 0-1,0 0 1,0 0 0,0 0-1,0 0 1,0 0 0,0 0 0,0 0-1,0 0 1,0 0 0,1 0-1,-1 0 1,0 0 0,1-13 475,-4-27-247,2 30-291,0 0 1,1 0-1,1-14 1,-1 11 21,0 1 0,0-1 0,-1 0 0,-4-19 0,2 16-131,-1-30 1,7 15-814,-2 33 914,-1 0 0,1 0 1,0 0-1,0 0 1,0 0-1,0 0 1,0-1-1,0 1 1,0 0-1,1 0 1,-1-1-1,0 1 1,1-1-1,0 1 1,-1-1-1,1 0 0,0 0 1,0 0-1,2 1 1,0 1 165,1 0 0,0-1 0,0 0 1,0 0-1,0 0 0,0 0 0,9 1 0,137 5 802,-148-8-882,0-1-1,0 2 1,1-1-1,-1 0 1,0 1 0,0 0-1,0-1 1,0 1-1,0 0 1,5 3 0,-8-4-11,0 0 0,1 0 0,-1 0 0,1 0 0,-1 0 0,0 1 0,1-1 0,-1 0 0,1 0 0,-1 0 0,1 0 0,-1 0 0,0 0 0,1 0 0,-1 0 0,1 0 0,-1-1 0,0 1 0,1 0 0,-1 0 0,1 0 0,-1 0 0,0-1 0,1 1 0,-1 0 0,0 0 0,1-1 0,-1 1 0,0 0 0,1-1 0,-1 1 0,0 0 1,1-1-1,-1 1 0,0 0 0,0-1 0,0 1 0,1 0 0,-1-1 0,0 0 0,6-17 470,-1-6-160,2-10-72,3-78-182,-6 66-119,-3-60 0,-1 62-940,-1 39 550,0 6 16,-3 8-4,-4 40 343,1 0 1,1 58 0,9-18 694,25 170 0,-27-225 40,-1-34-518,0-7-3316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24 1056,'4'4'4368,"-18"-4"-1755,7 0-2394,1 0-1,-1 1 1,0 0 0,1 0 0,-1 1-1,1-1 1,0 1 0,-11 6-1,7-3-189,1 1 0,0 0 0,0 0-1,-13 14 1,-50 34 622,49-34-483,11-11-46,1 1 0,1 1 0,-14 16 0,7-3 126,1 0 1,-22 49-1,-16 57 185,44-96-275,1 0 0,2 0 0,1 1 0,-1 46 0,7-62-30,0 1 0,1-1 0,1 0 0,1 0 0,0-1 0,2 1 0,0 0 0,1-1 0,1 0 0,0-1 0,19 31 0,69 121 506,-79-141-435,-6-10-54,0-1 0,1-1 0,23 27 0,-22-29-47,1-2 0,1 1 0,24 16 0,-31-25-48,0 0 0,0 0 0,0-1 0,0 0 0,1 0 0,-1 0 0,1-1 0,0-1 0,-1 1 0,1-1 0,10 0 0,2-2 61,0-1-1,-1 0 1,0-2 0,1 0-1,-1-1 1,27-11 0,0-4 53,62-36 1,-65 27-42,-2-1-1,63-59 1,-90 76-91,76-80 174,-66 66-98,-17 19-90,0 1-1,-1-1 0,0 0 1,0 0-1,-1 0 0,0-1 1,5-11-1,1-11 9,-2 0 0,0 0 0,-2-1 0,5-55 0,-9 28-67,-6-100 0,1 134 99,-1 0 0,-8-30 0,8 43-100,0 1 1,-1 0-1,0 0 1,-1 1-1,-1-1 0,-12-18 1,2 7 29,-1 1 1,-1 1-1,-1 0 1,-1 2 0,0 0-1,-37-24 1,39 32-59,0 2 1,0 0 0,-1 0-1,-27-5 1,14 5 12,-1 2 0,-42-2 0,55 6 41,1 2-1,-1 0 0,0 2 0,0 0 0,0 1 1,1 1-1,-1 0 0,1 2 0,0 0 0,1 1 0,0 1 1,-31 19-1,-49 24-133,96-49 121,-1 0-1,1 0 1,0 0-1,-1 1 1,1-1-1,0 1 1,0-1-1,-2 6 1,3-7-52,1-1 0,0 1 0,-1-1 0,1 1 0,-1-1 0,1 1 0,0 0 0,0-1 0,-1 1 0,1 0 0,0-1-1,0 1 1,0 0 0,0 0 0,0-1 0,0 1 0,0 0 0,0-1 0,0 1 0,0 0 0,0 0 0,0-1 0,0 1 0,1 0 0,-1-1 0,0 1 0,1 0 0,-1-1 0,0 1 0,1-1 0,-1 1 0,1-1 0,-1 1 0,1 0 0,-1-1-1,1 0 1,-1 1 0,1-1 0,-1 1 0,1-1 0,1 1 0,4 1-796,1-1-1,0 0 1,-1 0 0,1-1-1,0 0 1,0 0-1,0 0 1,8-3 0,-8 3 64,34-4-1640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2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50 135 2496,'-32'5'5866,"21"-2"-3798,5-3 81,14-11-1224,8-6-565,0 1 1,0 0 0,28-18 0,-34 27-315,0 1 0,1 0 0,0 0-1,0 1 1,0 1 0,1 0 0,0 0 0,15-2 0,-26 6-51,1 0 0,0 0 0,0-1 1,0 1-1,0 0 0,0 0 0,-1 1 1,1-1-1,0 0 0,0 1 1,0-1-1,0 1 0,-1-1 0,1 1 1,0 0-1,-1 0 0,1 0 0,0 0 1,1 2-1,-1-1 13,0-1 0,-1 2-1,1-1 1,-1 0 0,0 0 0,1 0 0,-1 1 0,0-1 0,0 1-1,-1-1 1,1 0 0,0 5 0,0 1 17,0 0 0,-1 0 1,0 0-1,0 0 0,-1 1 0,0-2 1,-1 1-1,-3 11 0,-3-1 24,-1 1-1,0-2 1,-2 1-1,-24 31 1,16-23-41,-32 36 108,7-10 163,38-43-179,-3 2 153,9-11-244,0 0 0,0 0 0,0 0 1,0 1-1,0-1 0,0 0 0,-1 0 0,1 0 1,0 0-1,0 0 0,0 0 0,0 0 0,0 0 1,0 0-1,0 0 0,0 1 0,0-1 0,0 0 1,0 0-1,0 0 0,0 0 0,-1 0 0,1 0 1,0 0-1,0 0 0,0 1 0,0-1 0,0 0 1,0 0-1,0 0 0,0 0 0,0 0 1,0 0-1,0 1 0,1-1 0,-1 0 0,0 0 1,0 0-1,0 0 0,0 0 0,0 0 0,0 0 1,0 0-1,0 1 0,0-1 0,0 0 0,0 0 1,0 0-1,0 0 0,1 0 0,-1 0 0,52 4 765,-22-4-375,118 4 247,-78-3-595,-40-1-4203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10 155 3488,'-9'0'4266,"14"-6"-2132,-3 4-1875,0-1-1,0 1 1,0-1 0,0 1 0,0-1 0,2-4 0,9-14 462,-2 11-544,0 1 0,1 0 0,0 1 0,0 0 0,0 1 0,23-10 0,-13 9-112,0 0 0,0 1 0,32-4 0,-47 9-108,0 1 1,-1 1 0,1-1 0,0 1 0,0 1-1,11 1 1,-15-2 27,0 1 0,0 0 1,0 0-1,0 1 0,-1-1 0,1 0 0,0 1 0,0 0 0,-1 0 1,1-1-1,-1 1 0,0 1 0,1-1 0,-1 0 0,3 5 0,5 10 218,0-1-1,9 24 0,-13-24 130,2-1 1,0 0-1,13 17 0,-20-30-261,0 0 1,1 0-1,-1-1 0,1 1 0,-1-1 0,1 1 0,0-1 1,0 0-1,0 0 0,-1 1 0,1-1 0,0-1 0,0 1 1,1 0-1,-1 0 0,0-1 0,0 1 0,3-1 0,-2 0-12,0 0-1,0 0 1,0 0-1,0-1 1,0 0-1,0 1 0,0-1 1,0 0-1,0-1 1,-1 1-1,5-3 0,5-4 35,-1-1 0,0 0 1,0 0-1,13-17 0,-17 19-47,-1-1-179,1 0-1,-1 0 1,6-13-1,-6 12-1731,-2 8 329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4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3968,'0'0'4416,"4"-2"-3040,10-3-774,0-1 1,-1 0-1,1 0 1,-2-1-1,16-11 0,23-13 226,-26 18-507,0 0-102,-1 1-1,33-12 0,-55 24-217,-1-1 0,0 1 0,1 0 0,-1-1 0,1 1 0,-1 0 0,1 0 0,-1 0 0,1 0 0,-1 0 0,0 0 0,1 0 0,-1 1 0,1-1 0,-1 0 0,0 1 0,1-1 0,-1 1 1,0 0-1,1-1 0,-1 1 0,0 0 0,0 0 0,1 0 0,-1 0 0,0 0 0,0 0 0,0 0 0,0 0 0,1 3 0,1 1 42,0 1 0,0 1 0,-1-1 0,0 0 0,2 10 0,0 0 153,-2-9-52,1 0 0,-1 0 0,1 0 1,1 0-1,6 11 0,-7-15-44,-1-1-1,1 1 0,-1 0 1,1-1-1,0 0 0,0 0 0,0 0 1,0 0-1,0 0 0,1 0 1,-1-1-1,0 1 0,8 1 0,-5-2-18,0 0 0,-1 0-1,1-1 1,0 0-1,0 0 1,0 0 0,0-1-1,0 0 1,0 0-1,0 0 1,-1-1 0,1 0-1,0 0 1,-1 0-1,1-1 1,5-3 0,3-3-463,-1-1 0,0 0 0,0-1 1,18-19-1,-17 17-743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6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607 32 1824,'3'-1'403,"-1"0"-1,0 0 1,1-1 0,-1 1-1,0-1 1,0 1 0,0-1-1,0 0 1,0 0-1,-1 0 1,1 0 0,0 0-1,1-2 1,-3 3-357,0 1 0,0 0 1,0-1-1,-1 1 0,1 0 0,0-1 0,0 1 0,0 0 0,0-1 1,0 1-1,-1 0 0,1 0 0,0-1 0,0 1 0,0 0 0,-1 0 1,1 0-1,0-1 0,-1 1 0,1 0 0,0 0 0,0 0 0,-1 0 1,1-1-1,0 1 0,-1 0 0,1 0 0,0 0 0,-1 0 0,1 0 1,0 0-1,-1 0 0,1 0 0,0 0 0,0 0 0,-1 0 0,1 0 1,0 0-1,-1 0 0,1 0 0,0 1 0,-1-1 0,1 0 0,0 0 1,-1 0-1,1 1 0,-22 8 364,12-5-56,-103 26 724,-4 3-385,83-22-474,0 2 1,-38 20-1,58-25-161,0 1 0,0 0 0,1 0-1,0 2 1,1-1 0,0 2-1,-12 14 1,11-10-31,2 0 0,0 0 0,0 1 0,2 1 0,0-1 1,1 1-1,1 1 0,0 0 0,2 0 0,0 0 0,-2 23 0,4-21-8,2 1 0,3 37 0,-1-46 45,1-1 0,0 0 1,1 0-1,0 0 0,1 0 1,6 13-1,-8-21-30,1 0 0,-1 0 0,1 0 0,0 0 0,0 0 0,0-1 0,0 1 0,1-1 0,-1 0 0,1 0 0,7 4 0,-5-4 58,1 1 1,-1-2 0,1 1 0,0-1-1,0 0 1,13 2 0,4-2 154,-1-1 1,1-1 0,35-5-1,-53 5-235,28-4 110,46-10 1,-67 10-76,0 1 0,0-2 1,-1 0-1,0 0 0,0-1 0,16-11 0,-24 15-29,-1-1 0,0 1-1,0-1 1,0 0 0,0 0-1,0 0 1,-1-1 0,1 1-1,-1-1 1,0 1 0,0-1-1,0 0 1,0 0 0,-1 0-1,0 0 1,1-4 0,-1 5-20,-1 0 0,0 0 0,0-1 0,0 1 0,0 0 0,-1 0 0,1 0 0,-1 0 0,0 0 0,0 0 0,0 0 1,0 0-1,0 0 0,-1 0 0,1 0 0,-1 1 0,0-1 0,0 1 0,0-1 0,0 1 0,0 0 0,-3-3 0,0 2-41,0 0-1,0 0 0,0 0 0,0 0 0,-1 1 1,1 0-1,-1 0 0,1 1 0,-1-1 0,0 1 0,-6 0 1,-1-1-13,0 2 1,0 0 0,-23 2 0,15 3-20,0 0 0,0 1 0,1 1 0,0 1 0,-26 14 0,34-16 125,3-1-182,-1 1 1,1 0-1,1 0 1,-1 1-1,-7 9 1,16-16 68,0 0 1,0 0 0,0 0-1,0 1 1,0-1 0,0 0-1,0 0 1,0 0 0,0 1-1,0-1 1,0 0 0,0 0-1,0 0 1,0 1 0,0-1-1,0 0 1,0 0 0,0 0-1,0 0 1,1 1 0,-1-1-1,0 0 1,0 0-125,0 0 124,1 0 1,-1 1 0,0-1-1,0 0 1,0 0 0,0 0-1,1 0 1,-1 0 0,0 0-1,0 0 1,0 0 0,1 0-1,-1 0 1,0 0 0,0 0-1,0 0 1,1 0 0,-1 0-1,0 0 1,0 0 0,0 0-1,1 0 1,12 1-1993,7-3-1411,6-3 1130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562 4 3552,'-5'-4'4451,"-1"12"-4076,-30 38 1518,14-18-1120,-28 29 1,-21 9 224,-124 88-1,160-128-903,1 1 0,-37 40 1,34-29 65,55-42-2960,-4-1 1456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7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13 2912,'-20'-13'923,"10"14"1468,10-1-2351,2 22 1731,12 12-1034,1-1-1,1 0 1,2-1-1,42 58 1,109 103 1303,-133-153-1741,-24-25-159,1 0 0,29 25 1,2-8 333,-44-32-455,0 0-1,1 1 1,-1-1-1,1 0 1,-1 0-1,1 1 1,-1-1-1,1 0 1,-1 0-1,1 0 1,-1 0-1,1 0 1,0 0-1,-1 0 1,1 0-1,-1 0 1,1 0-1,-1 0 0,1-1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8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2656,'-10'0'8389,"11"1"-8192,0 3-80,0-1 0,0 0 0,0 0 0,0 1 0,-1-1 0,0 1 0,1-1 0,-1 0-1,0 1 1,-1 6 0,0 4 0,-12 155 791,5-91-504,-15 91 322,13-102-572,-1-10 161,10-52-246,-1 0-1,1-1 1,-1 1 0,0-1 0,0 1-1,0-1 1,-1 1 0,1-1 0,-4 4 0,5-8 22,-6 7 436,4-6-1527,3-1 948,0 0-1,0 0 1,0 0-1,0 0 0,0 0 1,-1 0-1,1 0 1,0 0-1,0 0 0,0 0 1,0 0-1,0 0 1,0 0-1,-1 0 0,1 0 1,-1-3-1105,1 3 1104,0 0 0,0-1 1,0 1-1,0 0 1,0 0-1,0 0 0,0 0 1,0 0-1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09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63 151 3648,'0'-25'3360,"-14"51"-886,4 5-1451,-8 38 0,14-52-813,-1 4 9,1 1 0,0-1-1,2 1 1,1 0 0,1 0-1,0 0 1,2 0 0,6 34-1,-6-51-134,-1 1-1,1 0 0,0-1 1,0 0-1,0 1 0,1-1 1,0 0-1,0 0 0,0-1 1,1 1-1,4 4 1,-5-6-7,0 0 0,1-1 0,-1 1 1,1-1-1,0 0 0,-1 0 1,1 0-1,0-1 0,0 1 1,0-1-1,0 0 0,0 0 1,0 0-1,1-1 0,-1 0 1,5 0-1,1 0 13,1-1 1,-1 0-1,1-1 1,-1-1-1,1 1 1,-1-2-1,0 1 1,0-1-1,11-7 1,2-2 59,-2-1 0,32-27-1,-41 31-97,-1 0 0,0 0 0,-1-2 0,0 1 0,-1-1 0,0 0 0,-1-1 0,0 0 0,-1 0 0,-1-1 0,0 0 0,-1 0 0,0 0 0,-1-1 0,-1 1 0,0-1 0,-1 0 0,-1 0 0,0-19 0,-1 20-69,0 0 0,-2-1 0,0 1 0,0 0 0,-7-19 0,7 27-39,0 0 1,0 0-1,-1 0 1,0 0-1,0 1 0,-1 0 1,1-1-1,-1 1 1,0 0-1,-1 1 0,1-1 1,-1 1-1,0 0 1,0 0-1,-6-3 0,3 3-50,1 0-1,0 1 0,-1 1 0,1-1 0,-1 1 0,0 0 1,0 1-1,0 0 0,0 0 0,0 1 0,0 0 0,0 0 1,0 1-1,0 0 0,0 0 0,0 1 0,1 0 0,-1 1 1,0-1-1,1 1 0,0 1 0,0 0 0,0 0 0,0 0 1,0 0-1,1 1 0,0 1 0,0-1 0,0 1 0,-8 10 1,9-10-800,0 1 0,0 0 0,1 0 0,-1 0 0,2 1 0,-6 14 0,4 3-1008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7.38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88 2816,'1'0'4874,"15"-1"-3674,0-1 0,32-8 0,6-1-453,113-16-150,44-6-2239,-182 30-865,44 2 0,-22 4 209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10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65 125 2976,'-5'-9'4053,"3"9"-3923,1 0 0,-1 1 1,1-1-1,-1 0 0,1 1 0,-1-1 0,1 1 0,0 0 0,-1-1 0,1 1 1,0 0-1,0 0 0,-1 0 0,1 0 0,0 0 0,0 0 0,0 0 0,0 1 1,0-1-1,1 0 0,-1 0 0,-1 3 0,-2 4 70,0 1 0,-4 15 0,5-14-17,0-2-89,1 0-1,0 1 1,0-1 0,1 1 0,0-1-1,1 1 1,0 0 0,0-1-1,1 1 1,0-1 0,0 1 0,1 0-1,5 13 1,-6-19-25,1 0-1,-1-1 1,1 1 0,0 0 0,0-1-1,1 1 1,-1-1 0,0 0 0,1 0-1,-1 0 1,1 0 0,0 0 0,0 0-1,0-1 1,0 0 0,0 1 0,0-1-1,0 0 1,0 0 0,0-1-1,0 1 1,1-1 0,-1 1 0,5-1-1,1 0 52,0 0-1,0-1 0,1 0 0,-1 0 0,0-1 1,0 0-1,13-6 0,-8 2-39,-1-1 1,0 0-1,-1-1 0,1-1 1,-2 0-1,1 0 1,-1-1-1,-1-1 0,1 0 1,-2 0-1,0-1 0,0 0 1,8-17-1,-12 20-54,0 0-1,-1-1 1,-1 1 0,0-1-1,0 0 1,0 0 0,-2 0-1,2-19 1,-3 25-54,0 1 1,0-1-1,0 1 0,-1-1 1,1 1-1,-1-1 0,0 1 1,0-1-1,-1 1 0,1 0 1,-1-1-1,1 1 0,-1 0 1,0 0-1,0 0 0,-1 0 1,1 1-1,0-1 0,-1 1 1,0-1-1,1 1 0,-1 0 1,0 0-1,0 0 0,0 0 1,-1 1-1,-5-3 0,3 2-23,0 0 0,0 1-1,-1 0 1,1 0 0,0 0 0,0 1-1,-1 0 1,1 0 0,-10 2 0,-3 1 104,-31 12 1,46-14-84,1 0 0,0 1 0,0-1 0,0 1 0,0 0 0,0 0 0,0 0 0,0 0 0,0 1 0,1-1 0,-4 5 0,3-4-438,1 1 0,0-1 0,0 1 0,0-1 0,0 1 0,1 0 0,0-1 0,-1 1 0,0 7 0,1 7-977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10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0 3488,'-4'2'386,"0"1"-1,0-1 1,0 0 0,1 1-1,-1 0 1,1 0 0,-6 6-1,-22 28 2010,18-20-1641,7-10-510,0 0 0,1 1 0,0 0-1,0 1 1,1-1 0,0 1-1,0-1 1,1 1 0,-3 13 0,6-19-172,0-1 0,0 0 0,0 0 0,0 0 1,0 0-1,1 0 0,-1 0 0,1 0 0,-1 0 0,1 0 1,0 0-1,0 0 0,0 0 0,0 0 0,0 0 1,0 0-1,0-1 0,1 1 0,-1 0 0,0-1 0,1 1 1,0-1-1,-1 0 0,1 0 0,0 1 0,0-1 1,0 0-1,-1 0 0,1-1 0,0 1 0,0 0 1,1-1-1,-1 1 0,0-1 0,0 1 0,0-1 0,0 0 1,0 0-1,0 0 0,0 0 0,1-1 0,2 0 1,11-4 163,-1 0 0,0-2 0,-1 1 0,1-2 0,-2 0 1,22-16-1,-30 20-178,-1 0-1,1-1 1,-1 1 0,0-1-1,0 0 1,-1 0 0,6-11-1,-8 14-65,0 1 0,0-1 0,-1 1 0,1-1 0,0 0-1,-1 1 1,0-1 0,1 0 0,-1 0 0,0 0 0,0 1-1,0-1 1,0 0 0,0 0 0,0 1 0,-1-1 0,1 0-1,-1 0 1,1 1 0,-1-1 0,0 0 0,1 1 0,-1-1-1,0 1 1,0-1 0,0 1 0,0-1 0,0 1-1,0 0 1,-1 0 0,1-1 0,-3-1 0,1 2-54,0-1-1,1 1 1,-1 0 0,0 0 0,0 0-1,-1 0 1,1 1 0,0-1 0,0 1 0,0-1-1,0 1 1,0 0 0,-1 1 0,1-1-1,0 0 1,-5 2 0,4-1-569,-1 0 1,1 1-1,-1-1 1,1 1-1,0 0 1,0 0 0,0 1-1,0-1 1,0 1-1,0 0 1,-3 3-1,-3 7-1742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14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61 2976,'0'0'37,"0"0"1,0-1-1,-1 1 1,1 0-1,0 0 1,0 0-1,0 0 1,-1 0-1,1 0 1,0-1-1,0 1 1,0 0-1,0 0 1,0 0-1,-1 0 1,1-1-1,0 1 1,0 0-1,0 0 1,0 0-1,0-1 1,0 1-1,0 0 1,0 0-1,0 0 1,0-1-1,0 1 1,0 0-1,0 0 1,0-1-1,0 1 1,0 0-1,0 0 1,0 0-1,0-1 1,0 1-1,0 0 1,0 0-1,0 0 1,0-1-1,0 1 1,1 0-1,-1 0 1,6-15 1116,-4 9 154,5-8 431,-6 14-1520,-1-1 1,1 0-1,0 0 0,-1 0 0,1 0 1,-1 0-1,1 0 0,-1 0 1,0 0-1,1 0 0,-1 0 0,0 0 1,0-1-1,0 1 0,-1-2 815,1 3-1016,-3 7 511,-1 12-194,-4 124 600,1-46-452,5 97 435,4-98-552,1 33 3,-1-80-187,-2-27-65,4 30 0,-3-25 275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15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60 3552,'-7'-6'101,"6"5"204,0 1 0,-1-1 0,1 0 0,0 0 0,0 0 0,0 0 0,0-1 0,1 1 0,-2-2 0,2 2-207,0 1 1,0-1 0,0 1-1,0-1 1,0 1-1,0-1 1,0 1 0,0-1-1,1 1 1,-1-1-1,0 1 1,0-1 0,1 1-1,-1-1 1,0 1-1,1-1 1,-1 1 0,0-1-1,1 1 1,-1 0 0,1-1-1,-1 1 1,1 0-1,-1-1 1,1 1 0,-1 0-1,1 0 1,0-1-1,5-2 185,1-1-1,0 1 0,0 1 0,0-1 1,0 1-1,14-2 0,45-3 569,-22 7-482,0 1-1,0 2 1,0 2 0,0 2 0,-1 2-1,71 25 1,-99-29-239,0 1-1,0 0 0,0 1 1,-1 1-1,0 1 0,0 0 1,13 11-1,-20-13-49,0 0-1,0 0 1,-1 1-1,0-1 1,0 1 0,-1 1-1,0-1 1,0 1-1,-1 0 1,0 0 0,-1 0-1,0 1 1,2 10-1,-2-5 88,-1 0 0,-1 1-1,-1 0 1,0-1 0,-1 1-1,0-1 1,-1 1-1,-5 15 1,0-5 147,-1 0 1,-2-1-1,-23 45 1,24-54-261,0 0 0,-1-1-1,-1 0 1,-1 0 0,0-1 0,-1-1 0,0 0 0,-22 16 0,13-14-4,0-1-1,-27 12 1,-50 18 73,59-27-317,0-2 0,-43 10 1,43-19-3247,9-5 907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16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2976,'3'4'5965,"5"-1"-3174,-4-2-3697,18 1 1571,37 0-1,3-1-313,0 6-124,131 6 202,1722-38 2926,-1394 5-2257,-56-8-273,-436 26-786,127-10 287,245-19 586,78-5-416,-288 34-329,-110 2-158,-43-2-2671,-24 1 1063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26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9 2496,'5'-9'9648,"-10"11"-8640,3-1-931,1 0 1,0 1-1,-1-1 1,1 1-1,0 0 1,0-1 0,0 1-1,0 0 1,1 0-1,-1-1 1,0 1-1,0 3 1,-8 17 476,-54 53 842,27-33-867,21-24-455,0 1-1,2 0 1,0 1-1,1 1 1,1 0-1,1 1 1,1 0-1,-7 25 1,11-28-65,1 1 0,0-1 0,2 1 0,-1 30 0,4-36 48,0 1 0,0-1-1,2 0 1,0 1 0,0-1 0,11 26-1,-3-17 89,1 0 0,1-1 0,1-1 0,0 0 0,31 34 0,-27-41-23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2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14 2496,'-2'-14'9893,"-9"16"-9936,3-2 296,0 1 0,0 0 0,-1 1 0,1 0 0,1 0 0,-1 1 1,-14 7-1,-49 30 678,68-38-889,-19 12 137,1 2 1,0 0 0,2 1 0,-19 20 0,30-28-142,0 0 0,1 0 0,0 0 0,0 1 0,1 1 0,1-1 0,0 1 0,0 0-1,1 0 1,0 0 0,-2 13 0,5-18-6,0 0-1,1 0 0,-1 0 1,2 0-1,-1 0 0,0 0 1,1 0-1,0 0 1,1-1-1,-1 1 0,1 0 1,0 0-1,1-1 1,-1 1-1,1-1 0,0 0 1,1 0-1,-1 0 0,1 0 1,0-1-1,0 1 1,0-1-1,1 0 0,-1 0 1,6 3-1,4 0 199,-1-1 0,1 0 0,0-1 0,0-1 1,0 0-1,27 3 0,-16-5-121,-1-1 0,1 0 1,31-5-1,-41 4-328,7-2 337,-21 2-340,0 0 1,0 0-1,0 0 0,0-1 0,-1 1 1,1 0-1,0-1 0,0 1 1,-1 0-1,1-1 0,0 1 0,-1-1 1,1 0-1,0 1 0,-1-1 0,1 1 1,-1-1-1,1 0 0,-1 1 1,1-3-1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2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5824,'0'-2'2537,"4"3"-1482,-3-1-914,0 1 0,-1-1 0,1 0 1,0 1-1,0-1 0,-1 1 0,1 0 0,0-1 0,-1 1 0,1 0 1,0-1-1,-1 1 0,1 0 0,-1 0 0,1 1 0,2 8 356,0 1 0,-1 0 0,-1 0 0,0 0 0,0 0 0,-1 0 0,-1 11 0,1 1-67,-2 14 21,-1 0 1,-12 61-1,14-83-338,2-4 350,19-49 822,20-41-1390,-25 52 98,-2 3-250,0 1-1,33-42 0,-46 65 253,1-1-1,-1 1 1,0 0-1,0 0 1,0-1-1,0 1 1,1 0-1,-1 0 1,0 0-1,0 0 1,0-1 0,1 1-1,-1 0 1,0 0-1,0 0 1,1 0-1,-1 0 1,0 0-1,0-1 1,1 1-1,-1 0 1,0 0-1,0 0 1,1 0-1,-1 0 1,0 0 0,0 0-1,1 0 1,-1 0-1,0 0 1,0 1-1,1-1 1,-1 0-1,1 0 1,4 9 106,-1 14 224,-5-10-113,0 1 1,-4 13-1,0 3-167,3-22-39,1 1 184,1-9-181,1 0 1,-1 0 0,0 0-1,0 0 1,0 0 0,1 0 0,-1 0-1,0 0 1,0 0 0,1 0-1,-1 0 1,0 0 0,0 0-1,1 0 1,-1 0 0,0 0-1,0 0 1,0 0 0,1 0-1,-1 0 1,0 0 0,0-1-1,0 1 1,1 0 0,-1 0 0,0 0-1,0 0 1,0-1 0,0 1-1,1 0 1,-1 0 0,0 0-1,0-1 1,0 1 0,0 0-1,36-32 322,39-33-328,-64 57-47,-1 1 0,1 0 0,1 1 0,0 0 0,19-6 0,-29 11 41,0 0 0,1 1 1,-1-1-1,1 1 0,-1 0 0,1 0 1,-1 0-1,1 0 0,-1 0 0,1 0 1,-1 1-1,0-1 0,1 1 0,-1 0 1,1-1-1,-1 1 0,0 0 0,0 0 1,1 1-1,-1-1 0,0 0 1,0 1-1,0 0 0,-1-1 0,1 1 1,0 0-1,0 0 0,-1 0 0,1 0 1,-1 0-1,0 0 0,1 3 0,4 5 91,-1 1 0,-1 0 0,0 1 0,-1-1 0,3 16 0,-4-13-16,0 0 0,-2 0 0,-1 25 0,0-3-115,1-27-133,0 13-1518,0-7-2243,0-14 3579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28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5312,'-3'-5'1915,"10"8"-262,4 4-592,2-1-372,0 1 1,0 1-1,-1 0 0,1 0 1,15 15-1,2 1 92,6 0 97,-27-19-650,0 1 1,-1 0-1,0 0 0,0 0 0,0 1 1,-1 0-1,13 16 0,-14-12-71,0 1 0,0 0 0,-1 0 0,-1 0 0,0 0 0,-1 1 0,0 0 0,-1-1 0,0 1 0,-1 0 1,0 0-1,-2 21 0,-2-6 32,0 0 0,-2-1 0,-1 0 0,-18 48 0,-65 132-147,44-122-1564,14-32-3211,20-31 2493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2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52 1472,'-7'6'10802,"8"0"-10954,-1-6 159,0 0-1,0 0 0,0 0 1,0 0-1,0 0 0,0 0 1,0 0-1,-1 0 1,1 0-1,0 0 0,0 0 1,0 0-1,0 0 0,0 0 1,0 0-1,0 0 0,-1 0 1,1 0-1,0 0 0,0 0 1,0 0-1,0 0 1,0 0-1,0 0 0,0 0 1,0 0-1,-1 0 0,1 0 1,0 0-1,0 0 0,0 0 1,0 0-1,0 0 0,0 0 1,0 0-1,0 1 1,0-1-1,0 0 0,-1 0 1,1 0-1,0 0 0,0 0 1,0 0-1,0 0 0,0 0 1,0 1-1,0-1 0,0 0 1,0 0-1,0 0 1,0 0-1,0 0 0,0 0 1,-2 6 28,-10 7-72,8-8-115,3-5 161,1 0-1,0 0 1,0 0-1,0 1 1,0-1-1,-1 0 1,1 0-1,0 0 1,0 0-1,0 0 1,0 0-1,0 0 1,-1 1-1,1-1 1,0 0-1,0 0 1,0 0-1,0 0 1,0 1-1,0-1 0,0 0 1,0 0-1,0 0 1,0 0-1,0 1 1,-1-1-1,1 0 1,0 0-1,0 0 1,0 0-1,0 1 1,0-1-1,1 0 1,-1 0-1,0 0 1,0 1-1,0-1 1,0 0-1,0 0 1,0 0-1,0 0 0,0 1 1,1-1 130,5 2 202,-2 0-215,0 0 0,0 0 0,0-1-1,0 0 1,1 1 0,-1-1 0,0-1 0,1 1 0,5 0 0,47-2 664,-53 0-759,103-4 838,127-8 38,203-22 778,51 8-1104,219 0-37,-473 25-330,-140 2-278,-39 4 44,-32-3-3619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47.84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 80 5408,'0'0'99,"-1"0"0,1 0 1,0-1-1,-1 1 0,1 0 0,0-1 1,-1 1-1,1 0 0,0-1 0,-1 1 0,1 0 1,0-1-1,0 1 0,0 0 0,-1-1 1,1 1-1,0-1 0,0 1 0,0 0 1,0-1-1,0 1 0,0-1 0,0 1 1,0-1-1,0 1 0,0 0 0,0-1 1,0 1-1,0-1 0,0 1 0,0-1 1,0 1-1,0 0 0,0-1 0,1 1 1,-1-1-1,0 1 0,0 0 0,1-1 1,-1 1-1,0 0 0,0-1 0,1 1 0,-1 0 1,0 0-1,1-1 0,-1 1 0,0 0 1,1 0-1,-1-1 0,1 1 0,-1 0 1,1 0-1,25-13 1816,-1 5-1554,1 0-1,46-6 0,55 0-145,-67 10-649,92 5-1,-107 6-66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2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 1984,'14'-23'15114,"-11"698"-12213,-3-665-2951,0 0 0,-1 0 0,0 0 0,-5 18 0,6-28-8,0 1 0,0-1 0,0 0 0,0 0 0,0 0 0,0 1 0,0-1 0,0 0 1,0 0-1,0 1 0,-1-1 0,1 0 0,0 0 0,0 0 0,0 0 0,0 1 0,0-1 0,-1 0 1,1 0-1,0 0 0,0 0 0,0 0 0,-1 1 0,1-1 0,0 0 0,0 0 0,-1 0 0,1 0 1,0 0-1,0 0 0,-1 0 0,-5-5-2405,4 2 1836,1 1 0,-1-1 0,1 0 0,0 0 1,0 1-1,-1-5 0,-4-15-2845,4 3 1147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3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3392,'-9'-7'11853,"13"5"-10773,-2 1-915,1 1 0,0-1 1,0 1-1,0 0 0,-1 0 1,1 0-1,0 0 0,4 1 0,12 1 214,141 6 1456,24 0-1076,-54-4-302,237 38 407,-356-40-1001,0-1 0,0 0 0,1-1 0,-1 0 1,19-3-1,-28 2-409,0 0-1,1 0 1,-1-1 0,0 1 0,0-1 0,0 1-1,0-1 1,0 0 0,0 0 0,-1 0 0,1 0 0,-1 0-1,1 0 1,-1 0 0,2-3 0,-1 2-486,7-12-1874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3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9 4576,'10'-9'5818,"-9"10"-5680,-1-1 0,0 0 0,0 1-1,0-1 1,0 1 0,0-1-1,0 0 1,0 1 0,0-1 0,0 0-1,0 1 1,0-1 0,0 0 0,-1 1-1,1-1 1,0 1 0,0-1 0,-1 1 413,1 0-414,-16 13 1091,-16 22-1,-3 1-551,-70 51 787,1 1-795,89-75-596,2 1 0,-1 0 0,2 1-1,-20 33 1,15-15 81,1 2-1,2 0 0,1 0 1,2 1-1,1 1 0,3 0 0,0 0 1,-1 77-1,8-102-96,0 1-1,1-1 1,0 0-1,1 0 1,1 0-1,0 0 1,1 0-1,0 0 1,1-1 0,1 0-1,7 14 1,-3-10-25,0-1 0,1 0 0,0 0 0,2-1 0,22 21 0,-24-27-1064,0 0 1,18 10-1,-9-6-669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5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54 2976,'0'-9'658,"0"-25"4451,-2 24-925,0 13-3234,-5 19-200,1 1 0,-7 45 0,4-13-216,-30 269 953,28-204-1108,9 33-94,2-90 1569,-4-74-1443,2 5-407,1 0 0,0-1 0,1 1 0,-1 0 1,1-1-1,0 1 0,1-8 0,9-43-197,-5 39 125,0 1 1,11-21-1,-10 24 36,3-6-29,1 0 0,1 1 0,0 0 0,2 1 0,0 0 0,2 1 0,-1 0 0,21-16-1,0 3-126,2 2 0,72-42-1,-101 65 111,0 1 0,15-6 0,-20 9 56,-1 0-1,1 0 1,-1 1-1,1-1 1,0 1-1,-1 0 1,1 0-1,0 0 1,-1 0-1,1 0 1,0 0-1,-1 1 1,5 0-1,-6 0 23,0 0 0,0-1 0,-1 1-1,1 0 1,0-1 0,0 1 0,-1 0 0,1 0 0,-1 0-1,1-1 1,-1 1 0,1 0 0,-1 0 0,1 0 0,-1 0-1,0 0 1,1 0 0,-1 0 0,0 0 0,0 0-1,0 0 1,0 0 0,0 0 0,0 0 0,0 0 0,0 0-1,0 0 1,-1 0 0,1 2 0,-2 3 53,1 1 1,-1 0-1,-3 7 0,-1-1 14,-1 0-1,0 0 0,-1-1 1,0 0-1,-1-1 1,0 1-1,-1-2 1,0 1-1,-1-1 1,-15 11-1,19-15-63,-1-1-1,-1 0 1,1 0-1,0 0 0,-1-1 1,0-1-1,0 0 1,0 0-1,-1 0 1,1-1-1,-1-1 1,1 1-1,-1-2 1,1 1-1,-1-1 1,-14-2-1,22 1-19,1 1-1,0 0 0,0-1 1,0 1-1,0-1 0,0 0 1,0 1-1,0-1 0,0 0 1,0 0-1,0 1 0,0-1 1,-1-1-1,1-4-272,1 5 264,1 1-1,-1 0 1,1 0-1,-1-1 1,0 1-1,1 0 1,-1 0-1,1 0 1,-1-1 0,0 1-1,1 0 1,-1 0-1,1 0 1,-1 0-1,1 0 1,-1 0-1,1 0 1,0 0-1,5 1 53,0-1-1,0 1 0,0 1 1,0-1-1,-1 1 0,1 0 0,0 1 1,-1-1-1,10 7 0,1 1 241,28 24-1,-31-21-133,1 0-1,-2 0 0,0 2 1,17 25-1,-13-12 210,25 55 0,-35-69-303,5 13 41,-9-19-126,0-2-382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6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79 3968,'-1'1'2233,"1"-1"-2198,6 5 1817,10 2 390,-9-5-1930,-1-1-1,1 0 1,0-1-1,0 1 1,-1-1-1,1-1 1,0 1 0,-1-1-1,1 0 1,0-1-1,-1 0 1,1 0-1,-1 0 1,0-1-1,0 1 1,11-8-1,-16 9-292,0 1 0,0-1-1,-1 0 1,1 1-1,0-1 1,0 0 0,-1 1-1,1-1 1,0 0 0,-1 0-1,1 1 1,-1-1 0,1 0-1,-1 0 1,0 0 0,1 0-1,-1 0 1,0 0 0,0 0-1,0 0 1,1 0 0,-1 0-1,0 0 1,0 0 0,0 0-1,0 0 1,-1 0 0,1 0-1,0 0 1,0 0-1,-1 0 1,1 1 0,0-1-1,-1 0 1,1 0 0,-1 0-1,1 0 1,-1 0 0,1 1-1,-1-1 1,0 0 0,-1 0-1,0-2-40,-1 0-1,1 0 1,-1 1-1,0 0 1,0-1-1,0 1 1,0 0-1,0 0 1,0 1-1,-4-2 1,0 1 18,0 0 0,0 1 0,0 0 0,0 0 0,0 1 0,0 0 0,0 0 0,0 1 0,0 0 0,0 0-1,0 0 1,0 1 0,0 0 0,0 0 0,1 1 0,-1 0 0,1 0 0,0 1 0,0 0 0,-7 5 0,6-3 137,0 0 0,1 0 0,0 0 0,0 1 0,1 0 0,0 1 0,0-1 0,1 1 0,0 0 0,0 0 0,0 0 0,1 0 0,1 1 0,-1-1 0,-1 17-1,2-13-6,1 0 1,1 0-1,0 0 0,1 0 0,0 0 0,0 0 0,6 19 0,-5-24-56,1-1 0,-1 0 0,1 1 0,0-1 0,1-1 0,0 1 0,0 0 0,0-1 0,0 0 0,1 0 0,0 0 0,0-1-1,0 1 1,0-1 0,7 3 0,-1 0 4,1-2-1,0 0 0,0 0 1,0-1-1,1 0 1,0-1-1,-1-1 0,1 0 1,0 0-1,0-2 0,24 0 1,-26-2-394,-1 1 0,1-1 0,0 0 0,0-1-1,-1-1 1,13-5 0,-16 5-409,0 0-1,1 0 1,-2 0 0,1-1-1,0 0 1,-1-1-1,0 1 1,9-13-1,5-13-3424,-1-2 1354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6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4736,'5'7'1259,"-1"1"0,0 0 0,0 0 0,-1 0 0,0 0 0,4 16 1,16 70 1083,2 79-506,-9-50-1013,-6-40-317,3 19-6,-10-81-375,-2-16-53,0 1-1,-1 0 1,2-1 0,-1 0-1,1 1 1,3 8 0,-4-13 7,-1-2-25,0 1 1,0-1-1,0 1 1,0-1-1,1 1 1,-1-1-1,0 1 1,0-1 0,1 1-1,-1-1 1,0 1-1,1-1 1,-1 1-1,0-1 1,1 1-1,0-1 1,0 0-27,0 0 0,-1 0 1,1 0-1,0 0 0,0 0 1,-1 0-1,1-1 0,0 1 1,-1 0-1,1 0 0,0-3 1,11-52 349,22-89-11,-24 114-372,0-1 0,22-42 1,-5 25-88,45-62 0,-72 111 91,132-199-1317,-104 147-3285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7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5312,'0'0'1701,"1"3"-1024,36 82 4725,62 155 929,-85-198-5248,10 54 0,-20-75-843,-2 0 0,0 1 1,-2 29-1,-12 62 313,4-61-313,-16 56-1,18-88-599,-1 0-1,-1 0 0,0-1 0,-2 0 1,-18 28-1,9-19-834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8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4 3136,'-6'-4'7658,"2"6"-7401,1 1-1,0-1 0,-1-1 1,1 1-1,-1 0 0,0-1 0,1 0 1,-1 0-1,-8 2 0,0 0 131,-55 11 1122,-24 7-456,80-18-1026,0 1 0,1 0 0,0 1 0,-1 0 0,2 1 0,-12 8 0,18-12-46,-1 1-1,1 1 1,0-1-1,0 0 1,0 1-1,0-1 1,1 1-1,0 0 0,-1 0 1,1 0-1,1 0 1,-1 1-1,1-1 1,-1 0-1,1 1 0,0 4 1,-1 6 51,2-1 1,0 0-1,0 0 0,4 16 1,11 59 159,2 22 16,9 213 165,-27 3 219,-15-186-491,0 25 262,14-133 98,-8 44 1,10-76-432,0-1 0,0 0 1,0 1-1,0-1 0,0 1 0,0-1 1,0 0-1,0 1 0,0-1 0,0 0 1,1 1-1,-1-1 0,0 0 1,0 1-1,0-1 0,0 0 0,1 0 1,-1 1-1,0-1 0,0 0 1,1 0-1,-1 1 0,0-1 0,1 0 1,-1 0-1,0 0 0,0 1 0,1-1 1,-1 0-1,0 0 0,1 0 1,-1 0-1,1 0 0,-1 0 0,0 0 1,1 0-1,-1 1 0,1-2 0,20 2-17,-12-1 36,84 8 544,3 1-207,116 24 1,-107-11-563,-83-22-1435,-19 0 996,-1-1-1,0 1 1,1-1-1,-1 0 1,0 0-1,0 0 0,0 0 1,1 0-1,-1 0 1,0 0-1,3-3 1,9-9-2489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3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 5216,'2'-2'6632,"7"1"-4326,15 0-2022,-20 2 408,27 0 455,0 2 0,44 10 0,18 3-327,16-3-137,-104-12-652,1 0 0,-1 0 1,0 0-1,0 1 0,8 3 0,-11-4-25,0 0 1,0 0-1,-1 0 0,1 0 0,0 1 1,0-1-1,-1 0 0,1 1 0,-1-1 1,1 1-1,-1 0 0,0 0 0,1-1 1,-1 1-1,0 0 0,1 3 0,0 4 26,-1 1 0,1 0 0,-2 0 0,0 16-1,0-13-46,-25 341 236,8-181-207,5-44 70,-10 152 307,21-229-157,2 0 1,9 66 0,6-58 223,-8-30 49,-26-34 496,-56-10-998,-148-6 1,164 17-652,58 3 645,-38-4-1171,36 3 774,0 1 0,0 0-1,0-1 1,-1 0-1,1 1 1,0-1 0,0 0-1,0 0 1,0 0-1,0-1 1,1 1 0,-4-3-1,5 4 340,0 0 1,0 0-1,0 0 0,0 0 1,0 0-1,-1-1 0,1 1 1,0 0-1,0 0 1,0 0-1,0-1 0,0 1 1,0 0-1,0 0 0,0 0 1,0 0-1,0-1 0,0 1 1,0 0-1,0 0 0,0 0 1,0-1-1,0 1 0,0 0 1,0 0-1,0 0 0,0-1 1,1 1-1,-1 0 0,0 0 1,0 0-1,0 0 0,0-1 1,0 1-1,0 0 0,1 0 1,-1 0-1,6-7-1070,0 0-1,1 0 1,0 1 0,0 0-1,1 0 1,0 1 0,14-7-1,23-10-1248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4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38 4736,'-5'4'10677,"9"-6"-10306,0 1-1,0 0 1,0 0 0,1 0-1,6-1 1,15-2 445,11-5 16,0 1 0,63-4 0,-100 12-832,7 0-5,-1-1 0,1 1 0,-1 0 0,1 1 0,10 1 0,-16-1 6,0-1 0,1 0 1,-1 1-1,1 0 1,-1-1-1,0 1 1,0 0-1,1 0 1,-1-1-1,0 1 0,0 0 1,0 0-1,0 0 1,0 1-1,0-1 1,0 0-1,0 0 0,-1 0 1,1 1-1,0-1 1,-1 0-1,1 1 1,-1-1-1,1 1 1,-1-1-1,0 0 0,0 1 1,1-1-1,-1 1 1,0-1-1,-1 2 1,1 3 1,0-1 0,-1 1 1,0-1-1,0 1 0,-1-1 0,0 0 1,0 1-1,-3 6 0,-5 6 31,-12 16 1,13-20 11,-31 42 362,-90 97 0,106-119 72,24-34-449,-1 0 0,1 1 0,0-1 1,0 0-1,-1 1 0,1-1 1,0 1-1,0-1 0,0 0 0,0 1 1,-1-1-1,1 1 0,0-1 0,0 1 1,0-1-1,0 0 0,0 1 0,0-1 1,0 1-1,0-1 0,0 1 1,0-1-1,0 1 0,1-1 0,-1 0 1,0 1-1,0-1 0,0 1 0,1-1 1,-1 0-1,0 1 0,1 0 0,0 0 32,0-1-1,0 1 0,1 0 1,-1 0-1,0-1 0,1 1 1,-1-1-1,0 1 0,1-1 1,1 1-1,6 0 159,0 0 0,13 0 0,-22-1-217,105-6 575,-41 2-668,-32 2 36,26-1-1060,-20 2-2627,-23 2-388,-1 3 1323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55.48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448 0 2240,'-12'7'10327,"5"-5"-10729,8 74 3218,-1-60-2628,0 22 809,-6 48-1,-2-6-436,1-49-483,4-20-19,1-1 0,0 0 0,0 15 0,1 9 137,-8 61 0,2-68-49,0 0 0,-13 29 0,13-38-72,-2 4-13,-1 0 0,-1-1 1,0 0-1,-2 0 0,-30 35 1,37-51-67,0 1 1,0-1-1,-1 0 1,1-1 0,-1 0-1,0 0 1,-1-1-1,-9 4 1,-24 13 193,29-13-190,0-1 1,-17 6-1,-1 0 104,-5 0-65,35-12-41,-1 0 0,1 0 0,-1 1 0,1-1 0,-1 0 0,1 0 1,-1 1-1,1-1 0,-1 0 0,1 0 0,-1 0 0,1 0 0,-1 0 0,0 0 0,1 0 1,-1 0-1,1 0 0,-1 0 0,1 0 0,-1 0 0,1 0 0,-1-1 0,-3 0-26,-1 1 391,5-2-217,-1 1 0,1-1 0,0 0-1,0 0 1,0 1 0,0-1-1,0 0 1,1 1 0,-1-1 0,0 0-1,1 0 1,0-2 0,11-31-16,-8 26-112,-1 0 0,0-1-1,0 1 1,1-11 0,-2 10-59,1-1 0,6-16-1,-7 8-78,-3 16-116,1 14 3,-1-4 176,-1-1-1,1 1 0,-1-1 1,-2 7-1,0-5 71,1 1 0,0-1 0,1 1 0,0-1 0,0 1 0,1 0 0,-1 16 0,-1-9 128,3-15-150,0 0 0,-1 1 1,1-1-1,0 0 1,-1 0-1,1 1 1,0-1-1,0 0 0,0 1 1,0-1-1,0 0 1,1 1-1,-1 1 0,2 12 60,-3 1 76,1-14 34,32-4 239,42-7-1,-3 0-427,-64 9 25,2-1 28,-1 0-1,0 1 1,11 1 0,-15-1-17,-1 1 0,0-1 0,0 0-1,0 0 1,0 0 0,0 0 0,0-1 0,0 1 0,0-1 0,0 0-1,0 0 1,0 0 0,4-2 0,-7 3-9,0-1-1,0 1 1,0 0 0,0-1-1,1 1 1,-1 0 0,0-1-1,0 1 1,0-1-1,0 1 1,0 0 0,-1-1-1,1 1 1,0 0 0,0-1-1,0 1 1,0 0 0,0-1-1,0 1 1,-1 0 0,1-1-1,0 1 1,0 0 0,0 0-1,-1-1 1,1 1-1,0 0 1,0 0 0,-1-1-1,1 1 1,0 0 0,-1 0-1,1 0 1,0-1 0,-1 1-1,-1-2 0,0 1 0,0-1 0,-1 1 0,1 0 0,0 0-1,-4-2 1,-25-8-46,19 6 33,0 0 1,0 2-1,-15-4 0,-27-6-4981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57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430 0 2400,'-3'1'7081,"-23"3"-4908,-14 1-2217,32-3 109,0 0-1,0 0 0,-12 7 1,6-4-13,-7 4 1,1 1 0,-1 1 0,1 0 0,1 2 1,0 0-1,1 1 0,-18 18 0,22-18-34,1 1 0,0 0 0,1 1 0,0 0 1,1 1-1,1 0 0,1 1 0,-10 26 0,16-34 6,0 0 0,0 1 1,1-1-1,0 1 0,0 21 0,2-28 15,0 0-1,0 0 1,0-1 0,1 1-1,0 0 1,0 0 0,0 0-1,0-1 1,0 1 0,1 0-1,-1-1 1,1 1-1,0-1 1,0 0 0,1 0-1,-1 0 1,1 0 0,-1 0-1,7 5 1,-4-5 45,-1 0-1,1 0 1,1 0-1,-1-1 1,0 0 0,1 0-1,-1 0 1,1-1-1,-1 1 1,1-1 0,0-1-1,9 1 1,-7-2 3,0 1-1,0-2 1,0 1 0,0-1 0,0 0 0,-1-1-1,1 1 1,9-6 0,-4 0 15,0 0-1,-1 0 1,0-1 0,0 0 0,-1-1-1,0-1 1,-1 0 0,0 0-1,12-19 1,-10 8-49,-1-1 0,-1 0 0,-1-1 1,0 0-1,-2 0 0,7-50 0,-13 68-145,0 0 0,0 0 1,-1 0-1,1 0 1,-2 0-1,1 0 0,0 0 1,-1 0-1,0 0 0,-4-10 1,5 16 75,0-1 1,0 1-1,0 0 1,0 0-1,0-1 1,-1 1-1,1 0 1,0 0-1,0 0 1,0-1-1,0 1 1,0 0-1,0 0 1,-1 0-1,1-1 1,0 1-1,0 0 1,0 0-1,-1 0 1,1 0-1,0 0 1,0-1 0,-1 1-1,1 0 1,0 0-1,0 0 1,0 0-1,-1 0 1,1 0-1,0 0 1,0 0-1,-1 0 1,1 0-1,0 0 1,0 0-1,-1 0 1,1 0-1,-1 0 1,-6 9-238,-1 16 221,7-15 149,0 0 0,0 0 0,1 0 1,1 0-1,2 17 0,0-3 69,-1-2 6,2 0 0,1-1 0,0 0 1,15 36-1,-14-45-118,-1 0 0,1 0 0,1-1 0,0 0 0,1 0 0,0-1 1,0 1-1,1-2 0,13 11 0,-21-18-99,1-1 1,0 1-1,-1-1 0,1 0 1,0 0-1,0 0 1,0 0-1,0 0 0,0-1 1,0 1-1,0 0 1,0-1-1,0 0 0,0 1 1,1-1-1,-1 0 1,0 0-1,0 0 0,0 0 1,4-1-1,-3-1-419,0 1 0,0 0 0,0-1 0,0 0 0,0 1 0,-1-1 0,1-1-1,-1 1 1,1 0 0,-1 0 0,0-1 0,3-3 0,13-15-2186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58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19 408 3552,'-5'2'2712,"16"-1"1322,-9-2-3897,0 1 0,0-1 0,0 0-1,0 0 1,0 0 0,0 0 0,0-1-1,0 1 1,0 0 0,-1-1 0,1 1-1,-1-1 1,1 0 0,2-3 0,17-32 221,-14 25-117,68-145 695,-25 51-459,-36 69-357,-11 29-221,0-1 1,8-13 0,-28 82-481,-33 183 1143,32-136-420,-7 52 393,21-119-192,2 78 0,4 15 175,-3-74-289,1-52-188,0-4-17,0 1-1,0-1 1,1 0-1,-1 1 1,1-1 0,0 1-1,0-1 1,0 0-1,2 6 1,-2-7 317,-5 9-128,-72 49-165,24-15-202,110-53 1583,209-48-773,-266 56-682,37-10-337,-36 9-272,0 1 0,0-1-1,0 0 1,0-1 0,0 1 0,0 0-1,-1 0 1,4-3 0,0-2-1621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0:59.7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83 223 3232,'-3'-4'4197,"3"10"-3216,2 4-534,-1 1-1,0 0 0,-1 0 0,-2 16 0,-9 47 127,5-41-395,-1 10-46,-16 121 509,8-32-198,-3 22 901,18-150-1216,-1-1 69,1 0 0,0 0 1,0 0-1,0 1 0,1 5 1,-1-9-177,0 0 0,0 0 0,0 0 0,1 0 0,-1 0 0,0 0 0,0 1 0,0-1 0,0 0 0,0 0 0,0 0 0,0 0 1,0 0-1,0 0 0,1 0 0,-1 0 0,0 0 0,0 0 0,0 0 0,0 0 0,0 0 0,0 0 0,1 0 0,-1 0 1,0 0-1,0 0 0,0 0 0,0 0 0,0 0 0,1 0 0,-1 0 0,0 0 0,0 0 0,0 0 0,0 0 0,0 0 0,0 0 1,1 0-1,-1 0 0,0 0 0,0 0 0,0 0 0,0 0 0,0 0 0,0-1 0,0 1 0,0 0 0,0 0 0,1 0 0,-1 0 1,0 0-1,0 0 0,0 0 0,0-1 0,0 1 0,0 0 0,0 0 0,0 0 0,0 0 0,0 0 0,0 0 0,0-1 0,6-15 133,0 0 0,-1 0-1,-1-1 1,3-21 0,-1 7-80,106-362 22,-73 270-91,17-75-575,-52 180 529,-2 11-170,2 24 58,1 12 183,2 40 0,0 7-96,0-31 79,3 20 42,19 64 0,-21-96 58,-5-22-50,-1 0-1,2-1 1,-1 1 0,7 11-1,-10-21-39,1 0-1,-1 0 0,1 0 1,-1-1-1,1 1 0,-1 0 1,1 0-1,0 0 0,-1-1 1,1 1-1,0 0 0,0-1 1,0 1-1,-1 0 0,1-1 1,0 1-1,2 0 0,-2-1 8,0 0-1,0 0 1,0-1-1,0 1 0,0 0 1,0 0-1,0 0 0,0-1 1,0 1-1,0 0 0,-1-1 1,1 1-1,0-1 1,0 0-1,0 1 0,0-1 1,-1 1-1,1-1 0,0 0 1,1-1-1,5-8 95,0 0 0,0 0 1,-1-1-1,0 0 0,9-23 0,-8 16-90,35-96 153,-32 85-166,28-111-147,-26 87-302,32-85 0,-41 135-68,0 9 309,1 10 82,-4-16 72,6 41-59,-3 1-1,-2 55 1,0-17 321,1 24 101,9 129 231,-2-100 175,-8-138-2283,0 0 1,0 0-1,1 0 0,-1 0 1,5-9-1,7-4-1306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00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99 153 3392,'3'2'617,"-1"1"1,1-1-1,0 0 1,0-1-1,0 1 0,0 0 1,1-1-1,-1 0 1,3 2-1,-3-2-361,0 0-1,0-1 0,0 1 1,0 0-1,1-1 1,-1 0-1,0 1 1,0-1-1,0-1 0,0 1 1,0 0-1,0-1 1,0 1-1,0-1 1,4-1-1,-3-1-178,0 1 0,1-1-1,-1 0 1,0 0 0,-1-1 0,1 1 0,-1-1 0,1 0-1,-1 0 1,0 0 0,-1 0 0,1-1 0,-1 1 0,1-1-1,-1 1 1,-1-1 0,1 0 0,-1 0 0,1 1 0,-2-1-1,1 0 1,0 0 0,-1-1 0,0 1 0,0 0 0,0 0-1,-1 0 1,0 0 0,0 0 0,0 0 0,-3-7 0,3 10-103,-1 1 0,1-1 1,0 0-1,0 1 1,-1-1-1,1 0 1,-1 1-1,0 0 1,1-1-1,-1 1 1,0 0-1,0 0 1,0 0-1,0 0 1,0 0-1,0 0 0,0 1 1,0-1-1,0 1 1,0-1-1,0 1 1,0 0-1,-1 0 1,1 0-1,0 0 1,0 0-1,0 0 1,-3 1-1,-4 1-11,1 0-1,0 0 1,0 0-1,0 1 1,-13 7-1,13-6 135,0 1-1,0 0 1,0 0-1,1 0 1,0 1-1,0 1 1,1-1-1,-1 1 1,1 0-1,1 0 1,-1 1-1,1-1 1,1 1-1,-1 1 1,1-1-1,1 0 1,0 1-1,0 0 1,0 0-1,-1 18 1,2-17 16,2-1 0,-1 1 1,2 0-1,-1 0 0,1 0 1,1 0-1,-1 0 0,5 9 0,-4-12-8,1 0-1,0-1 1,0 1-1,1-1 0,0 1 1,0-1-1,1-1 0,-1 1 1,1-1-1,0 1 0,9 5 1,-3-2 23,0-1-1,0 0 1,1-1 0,0-1 0,21 9-1,-27-13-90,-1 0-1,1 0 1,-1-1-1,1 0 1,0 0-1,0-1 1,-1 0-1,1 1 1,0-2-1,0 1 1,-1-1-1,1 0 1,0 0-1,-1 0 0,1-1 1,6-3-1,-4 0-623,0 0 0,-1-1-1,1 0 1,-2 0 0,1-1 0,0 0-1,5-8 1,-9 11-213,22-30-5744,-11 21 3931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00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 5632,'0'-3'379,"1"3"-319,-1 0 0,0 0 0,0-1 0,0 1 0,0 0 0,0-1 0,0 1 0,0 0 0,0 0 0,0-1 0,0 1 0,0 0 0,0 0 0,0-1 0,0 1 0,0 0 0,0-1 0,0 1 0,0 0 0,0 0 0,-1-1 0,1 1 0,0 0 0,0 0 0,0 0 0,0-1 0,-1 1 0,1 0 0,0 0 0,0 0 0,0-1 0,-1 1 0,1 0 0,0 0 0,0 0 0,-1 0 0,1 0 0,0-1 0,0 1 0,-1 0-1,1 0 1,0 0 0,-1 0 0,15 57 3066,2 5-1854,1 6-555,34 204 933,-41-223-1385,4 22 600,3 0 1,28 73 0,-44-142-774,2 6 720,1-11-41,-1-2-468,12-18-4,-1 0 0,-1-1 0,17-44 0,-2 6-113,23-39-128,66-96 1,-86 148-423,-1 0-1,28-69 1,-53 107 62,2-5-3304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05.9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22 990 2912,'-1'0'72,"1"0"1,0 0 0,-1 0-1,1 0 1,0 0-1,0 1 1,-1-1-1,1 0 1,0 0-1,-1 0 1,1 1-1,0-1 1,0 0-1,-1 0 1,1 1-1,0-1 1,0 0-1,0 1 1,0-1 0,-1 0-1,1 1 1,0-1-1,0 0 1,0 1-1,0-1 1,0 0-1,0 1 1,0-1-1,0 0 1,0 1-1,0-1 1,0 0-1,0 1 1,0-1-1,0 0 1,0 1 0,1 0-1,3 19 1279,-3-13-1053,0-5-205,-1 0 0,0 0 0,1 0 0,-1 0 1,1 0-1,0 0 0,-1 0 0,1 0 0,0 0 0,0 0 0,1-1 0,-1 1 0,0 0 0,0-1 1,1 1-1,-1-1 0,1 1 0,-1-1 0,1 0 0,0 0 0,0 0 0,-1 0 0,1 0 0,0 0 0,3 1 1,-2-1 1,0-1 0,0 1 1,0-1-1,0 0 1,0 0-1,0 0 1,0 0-1,0-1 1,0 1-1,-1-1 0,1 0 1,0 0-1,0 0 1,0 0-1,-1 0 1,1 0-1,4-4 1,2-1 10,-1-1 0,0 0 0,0 0 0,0-1 0,-1 0 0,0 0 1,-1-1-1,0 0 0,10-18 0,-13 19-46,0 0 0,0 0 0,-1 0 0,0-1-1,0 1 1,-1 0 0,0-1 0,-1-15 0,0 20-91,0 0-1,-1 1 1,1-1 0,-1 0-1,0 1 1,0-1 0,0 1-1,-1 0 1,1-1 0,-1 1-1,0 0 1,0 0-1,0 0 1,0 0 0,0 0-1,-1 0 1,0 1 0,1-1-1,-1 1 1,0-1 0,0 1-1,0 0 1,-4-2 0,5 3-31,-1 0 1,1 0 0,-1 1 0,1-1-1,-1 0 1,1 1 0,-1 0 0,1-1 0,-1 1-1,1 0 1,-1 0 0,1 0 0,-1 1-1,1-1 1,-4 2 0,2-1 14,0 0 0,1 1 0,-1 0 0,1 0 0,-1 0 0,1 0 0,0 1 0,0-1 0,-3 4 1,-1 2 74,0 0 1,0 1 0,1 0-1,1 0 1,-1 0 0,-5 16 0,4-8 170,0 1 1,1 0-1,2 1 1,-5 28 0,8-38-94,0 0 1,1 0 0,0 1-1,0-1 1,1 0-1,1 0 1,-1-1 0,1 1-1,1 0 1,0 0-1,6 14 1,-7-20-55,1 1 0,-1-1 0,0 1 0,1-1 1,0 0-1,0 0 0,0 0 0,0-1 0,0 1 0,0-1 0,1 0 0,-1 0 1,1 0-1,0 0 0,0 0 0,-1-1 0,1 0 0,0 1 0,0-2 0,0 1 1,1 0-1,-1-1 0,0 0 0,0 0 0,0 0 0,0 0 0,0-1 0,0 1 1,0-1-1,6-2 0,16-6 83,-1-2 1,0-1-1,35-22 0,-52 30-100,50-32 122,0-2 0,-3-2 0,-2-3 0,-1-2 0,-2-2 0,49-63-1,-83 89-131,-1 0 0,-2-1 0,0-1 0,-2-1 0,16-42 0,-9 14 0,-1 0 0,-3-2 1,13-106-1,-25 142-158,-1 0-1,-1 0 1,-1 0 0,0 0 0,-4-18-1,4 34 69,1 0 0,-1 0-1,1 0 1,-1 0 0,0 0-1,0 0 1,0 0 0,0 0-1,0 0 1,-1 1 0,1-1-1,-3-2 1,3 3 34,1 1 0,-1-1 1,0 1-1,1 0 0,-1-1 0,0 1 0,0 0 1,1 0-1,-1 0 0,0-1 0,1 1 1,-1 0-1,0 0 0,0 0 0,1 0 0,-1 0 1,0 0-1,0 1 0,1-1 0,-1 0 1,0 0-1,1 0 0,-1 1 0,0-1 0,1 0 1,-1 1-1,0-1 0,1 0 0,-1 1 1,1-1-1,-1 1 0,0-1 0,1 1 0,-1-1 1,0 2-1,-4 4-21,0 1 0,1-1 0,-1 1-1,1 0 1,1 0 0,-1 0 0,1 1 0,-2 9 0,-2 9 8,-4 30 0,6-24-39,-24 151 86,23-135 49,3 90 0,4-70 80,-2-46-61,2 1-1,0 0 1,1-1-1,6 25 1,2-2 55,-7-28 19,1-1 0,0 1 0,1-1 1,1 0-1,9 18 0,-13-31-115,-1-1 1,1 1-1,0-1 0,0 1 0,0-1 0,0 0 1,1 0-1,-1 0 0,0 0 0,1 0 0,-1 0 0,1-1 1,0 1-1,5 2 0,-3-3 10,-1 0-1,0 0 1,1-1-1,-1 1 1,0-1-1,1 0 1,-1 0 0,1 0-1,5-2 1,6-2 29,0 0 0,0-2 0,-1 0 1,22-11-1,-13 5 11,0-1 0,-1-1 0,42-32 0,-55 37-63,66-60 303,-66 58-250,0-1 0,0 1 1,-1-2-1,13-24 0,-21 35-95,0 0 1,0 0 0,0-1-1,0 1 1,0 0 0,-1-1-1,1 1 1,-1-1 0,0 1-1,0 0 1,0-1-1,0 1 1,0-1 0,0 1-1,0-1 1,-1 1 0,1 0-1,-1-1 1,0 1 0,0 0-1,0-1 1,0 1-1,0 0 1,0 0 0,-1 0-1,1 0 1,-1 0 0,1 0-1,-1 0 1,0 1 0,0-1-1,0 1 1,0-1-1,0 1 1,0-1 0,0 1-1,0 0 1,0 0 0,-1 0-1,1 1 1,0-1-1,-1 0 1,1 1 0,-1-1-1,1 1 1,-1 0 0,1 0-1,-1 0 1,1 0 0,-5 1-1,-3 1-30,0 1-1,-1 0 0,1 1 1,0 0-1,1 0 0,-1 1 1,1 0-1,0 1 0,0 0 1,0 0-1,-9 10 1,14-13 45,1 1 0,-1 0 0,1 0 0,0 1 1,0-1-1,1 0 0,-1 1 0,1 0 1,0 0-1,0 0 0,1-1 0,-1 2 1,1-1-1,0 0 0,0 0 0,1 0 0,-1 0 1,1 1-1,1-1 0,-1 0 0,1 0 1,0 0-1,0 0 0,2 8 0,1-3 37,0 0 0,1-1 0,0 0 0,0 0 0,1 0 1,0-1-1,11 13 0,-11-15 5,-1-1 0,1 1 0,0-1 0,1 0 1,-1-1-1,1 0 0,0 0 0,0 0 0,0-1 1,13 5-1,-10-6 12,0 0 1,1 0-1,-1-1 1,0 0-1,1-1 1,-1 0-1,1-1 0,-1 0 1,0 0-1,0-1 1,1-1-1,-1 0 1,-1 0-1,1-1 1,0 0-1,-1 0 0,13-9 1,6-7 0,49-45 1,-55 45-62,0 1 0,1 0 0,43-24 0,23 0 3,-75 37-20,1 0 1,0 2-1,0 0 0,18-2 0,-7 5 43,-21 2-15,-17-1-21,0 2-39,1-1-1,0 2 0,0-1 1,0 2-1,-13 4 0,5-1 18,8-3 31,-1 1 1,1 0 0,0 1 0,1 0 0,-1 0 0,1 1 0,0 1 0,1 0 0,-12 12 0,15-13 5,0 0-1,0 1 1,1-1-1,0 1 1,0 0 0,1 0-1,0 1 1,1 0-1,0-1 1,0 1 0,1 0-1,0 0 1,-1 11 0,3-12 39,-1 1 0,2 0 1,-1 0-1,1 0 0,0 0 1,1 0-1,0 0 1,4 11-1,-5-17-11,1 0-1,-1 0 1,1 0 0,-1 0-1,1 0 1,0 0-1,0 0 1,0-1 0,0 1-1,1-1 1,-1 1 0,1-1-1,-1 0 1,1 0 0,0 0-1,0 0 1,0-1-1,0 1 1,0-1 0,0 0-1,1 0 1,-1 0 0,0 0-1,0 0 1,4 0 0,2-1 22,0-1 0,-1 1 0,1-1 0,-1-1 0,0 0 1,1 0-1,-1 0 0,0-1 0,13-7 0,6-4 113,33-24-1,-46 28-110,35-23 64,-3-3 0,82-79 0,-125 111-83,20-18 102,-1-1 0,-2-2 0,20-28-1,-20 17-68,-2 0 0,16-44-1,19-79-227,-16 47-15,0 13 67,9-24 2,-44 116 14,0 1 1,-1 0-1,0-1 0,0 1 1,-1-1-1,1 1 1,-3-14-1,2 20 84,0-1 0,0 1-1,0 0 1,0-1 0,0 1 0,0 0 0,0-1 0,-1 1 0,1 0 0,0-1 0,0 1-1,-1 0 1,1 0 0,0-1 0,0 1 0,-1 0 0,1 0 0,0-1 0,-1 1 0,1 0-1,0 0 1,-1 0 0,1 0 0,0-1 0,-1 1 0,1 0 0,0 0 0,-1 0-1,1 0 1,0 0 0,-1 0 0,1 0 0,-1 0 0,1 0 0,-1 0 0,0 0-19,-1 1 0,1-1 1,0 0-1,-1 1 0,1-1 0,0 1 1,0 0-1,-1-1 0,-1 3 1,-6 4 2,1 1 0,0 1 0,0 0 0,1 0 0,0 0 0,1 1 0,0 0 0,0 0 0,1 0 0,-7 21 0,-2 13 44,-12 60 1,24-91-16,-13 52-6,-25 136 8,32-146 88,-2 96 0,11-131 5,1 1 1,2-1-1,0 1 1,1-1 0,1 0-1,10 22 1,-15-38-31,1-1 0,-1 1 0,1-1 0,-1 0 1,5 5-1,-6-7-38,1 0 1,0 0-1,0-1 0,0 1 1,0 0-1,0 0 1,0 0-1,0-1 0,0 1 1,0-1-1,0 1 1,0-1-1,1 1 0,-1-1 1,0 0-1,0 1 1,0-1-1,1 0 1,-1 0-1,0 0 0,0 0 1,2 0-1,0-1 14,1 0-1,0 0 1,-1 0-1,1 0 1,-1-1 0,0 1-1,1-1 1,-1 0-1,5-4 1,29-26 72,-24 20-51,16-15 88,74-62-81,-93 81-152,-1 1-1,1-1 0,-1-1 1,-1 1-1,16-21 1,-23 27-7,-1 2 97,0 0-1,0 0 1,0 0-1,0 0 1,0 0-1,0 0 1,0 0-1,0 0 1,0 0 0,0 1-1,0-1 1,0 0-1,0 0 1,0 0-1,0 0 1,0 0 0,0 0-1,0 0 1,0 0-1,0 0 1,0 0-1,1 0 1,-1 0 0,0 0-1,0 0 1,0 0-1,0 0 1,0 0-1,0 0 1,0 0-1,0 0 1,0 0 0,0 0-1,0 0 1,0 0-1,0 0 1,0 0-1,0 0 1,0 0 0,0 0-1,0 0 1,0 0-1,0 0 1,0 0-1,0 0 1,0 0 0,0 0-1,0 0 1,1 0-1,-1 0 1,0 0-1,0 0 1,0-1-1,3 7-14,49 65-320,-47-62 389,1-1 1,1 0-1,-1 0 1,1-1-1,1 1 0,14 10 1,-19-16-15,1 1 0,0-1 0,0 0 1,0 0-1,1 0 0,-1 0 0,0-1 0,1 1 0,-1-1 1,1 0-1,0-1 0,-1 1 0,1-1 0,-1 0 0,1 0 1,7-1-1,-1-1 29,-4 1-40,-1 0-1,0 0 0,1-1 1,-1 0-1,0 0 0,0 0 1,0-1-1,7-4 0,60-37 219,-43 18-392,-18 16 240,18-13 0,-9 9 13,-13 8-100,0 0 1,1 1-1,-1 0 1,12-4-1,-6-1-177,-19 12 87,1 1 0,0 0 1,-1 0-1,1 0 0,1 0 1,-1 0-1,-4 6 0,2-2 98,1 0 0,0 0 0,1 0 0,0 0 0,0 1 0,0 0-1,1-1 1,0 1 0,0 1 0,1-1 0,0 0 0,1 1-1,0-1 1,0 1 0,1-1 0,0 1 0,0-1 0,1 1-1,0-1 1,1 1 0,0-1 0,3 10 0,-4-15 2,0-1 1,0 1 0,1 0-1,-1-1 1,1 1 0,2 2-1,-3-4-5,0 0 1,0 0-1,0 0 0,0 0 0,0-1 0,0 1 0,0 0 0,0-1 1,0 1-1,0-1 0,0 1 0,1-1 0,-1 1 0,0-1 1,0 0-1,0 0 0,1 0 0,-1 1 0,0-1 0,2-1 0,1 1 62,0-1 0,1 0-1,-1 0 1,0-1-1,0 1 1,0-1 0,0 0-1,5-4 1,29-23-46,-18 14 108,-12 8-102,0 1-1,0-1 1,-1 0 0,13-15-1,-19 20-33,1 0 0,-1 0 0,1 0 0,-1-1 0,0 1-1,0 0 1,0-1 0,0 1 0,0-1 0,-1 1 0,1-1 0,-1 0 0,0 1 0,1-1 0,-1 1-1,-1-1 1,1 0 0,0 1 0,0-1 0,-1 1 0,0-1 0,1 1 0,-1-1 0,0 1 0,-1-3-1,0 2-16,-1 0 0,1 1-1,0-1 1,0 1-1,-1 0 1,0-1 0,1 1-1,-1 0 1,0 1-1,0-1 1,0 0 0,0 1-1,0 0 1,0 0-1,-1 0 1,1 0 0,0 0-1,-4 0 1,-4-1-5,0 1 1,1 0 0,-1 1-1,-13 1 1,12 1-70,0 0-1,-16 5 1,11-3 50,4-4 41,39-6 406,87-10-390,41-4-6,48 17 305,-200 3-321,0 0 0,0 0 0,1 1 0,-1-1 0,0 1 0,0-1 0,0 1 0,0 0 0,0 0 0,0 0 0,0 0-1,0 0 1,-1 0 0,1 0 0,0 1 0,2 1 0,-3-2 14,0 0-1,0 1 0,0-1 1,-1 0-1,1 0 0,0 1 0,-1-1 1,1 0-1,0 1 0,-1-1 1,0 0-1,1 1 0,-1-1 1,0 1-1,0-1 0,1 1 1,-1-1-1,0 1 0,-1-1 1,1 1-1,0-1 0,0 1 0,-1-1 1,0 2-1,-15 34 49,9-24 103,-7 23-1,14-36-148,-1 0 0,1 1 0,0-1 0,0 0 0,0 0 0,0 0-1,0 1 1,0-1 0,0 0 0,0 0 0,0 0 0,0 1 0,0-1-1,0 0 1,0 0 0,0 0 0,0 1 0,0-1 0,0 0 0,0 0-1,0 0 1,0 1 0,0-1 0,1 0 0,-1 0 0,0 0 0,0 1-1,0-1 1,0 0 0,0 0 0,0 0 0,1 0 0,-1 0-1,0 1 1,0-1 0,0 0 0,0 0 0,1 0 0,-1 0 0,0 0-1,0 0 1,0 0 0,1 0 0,-1 0 0,0 0 0,0 0 0,1 0-1,15-3 264,-10 1-228,0-1-1,1 0 0,6-5 0,-2 0-64,13-10-103,50-29-1,-73 47 119,0-1 0,0 1-1,0-1 1,1 1-1,-1 0 1,0-1-1,0 1 1,0 0 0,0 0-1,0 0 1,0 0-1,0 0 1,1 0-1,-1 0 1,0 0 0,0 0-1,0 1 1,0-1-1,0 0 1,0 1-1,0-1 1,0 1 0,0-1-1,0 1 1,0-1-1,0 1 1,0 0-1,0-1 1,0 1 0,0 0-1,1 2 1,1 1 61,0 1 1,0 0 0,0 1 0,4 10-1,-2-6 245,-3-5-215,3 7 174,1-1 1,0 0-1,11 15 1,-14-22-221,0-1 1,0 0 0,0 0-1,0 0 1,1 0-1,-1-1 1,1 1 0,0-1-1,0 0 1,0 0-1,0 0 1,0-1-1,8 3 1,-4-3-3,0 0 1,0-1-1,0 1 0,0-1 1,0-1-1,-1 0 0,1 0 1,0 0-1,0-1 1,13-5-1,5-4-457,41-22 0,-38 14-2626,-2 1 816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06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99 139 3488,'-74'-4'3472,"49"3"1661,36 0-4181,335-42 2652,171-36-3336,-444 69-226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09.0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12 438 3808,'-11'2'2127,"10"0"-1386,8-1 1815,-2-1-2277,-1-1 1,0 1-1,0-1 1,1 0 0,-1 0-1,0-1 1,0 1-1,6-4 1,31-21 661,-13 9-473,139-84 952,-145 86-1386,-2-1-1,0-1 1,-1-1-1,-1 0 1,23-32-1,-35 42-39,-1-1-1,7-16 1,3-5-81,-14 28-323,-4 6 238,-5 7 76,-4 16 66,-13 26 18,20-44 94,0 1 0,1-1 1,0 1-1,1 0 0,0 0 1,1 0-1,-2 13 0,3-19-43,1-1 0,0 0-1,0 1 1,0-1-1,1 0 1,-1 0 0,1 0-1,0 1 1,0-1 0,0 0-1,0 0 1,2 4 0,-2-6-23,1 1 1,-1 0-1,1 0 1,-1-1 0,1 1-1,-1-1 1,1 1-1,0-1 1,0 0 0,0 0-1,0 0 1,0 0 0,0 0-1,0 0 1,0-1-1,0 1 1,1 0 0,-1-1-1,4 1 1,2-1 83,0 0 1,0 0 0,0-1-1,0 0 1,0 0 0,0-1-1,0 0 1,12-5 0,6-4-91,28-17 1,-19 10 59,-3 1-34,0 0-1,-1-2 1,-1-2-1,-1-1 1,30-28-1,41-44-8,-98 92-54,1-1 0,-1 1 0,1 0 0,0 0 0,-1 0 0,1 1 0,0-1 0,0 1 0,1-1 0,5-1 0,-8 3 18,0 0 1,1 0 0,-1 0-1,0 0 1,1 0 0,-1 0 0,0 1-1,0-1 1,1 0 0,-1 1-1,0-1 1,0 1 0,0-1 0,1 1-1,-1 0 1,0 0 0,0-1-1,0 1 1,0 0 0,0 0-1,0 0 1,-1 0 0,1 0 0,0 0-1,0 0 1,-1 0 0,1 0-1,0 0 1,-1 1 0,1 1 0,3 6-32,0 1 0,-1 0 0,-1 0 0,0 0 1,0 0-1,0 1 0,-1 15 0,-1-18 69,0 0 0,-1-1-1,0 1 1,0 0 0,0-1 0,-1 1-1,0-1 1,-1 0 0,0 0 0,0 0-1,-5 8 1,3-6 22,-1-1 0,0 0-1,0 0 1,-1 0 0,0-1-1,0 0 1,-16 12-1,16-16-17,0 1 0,0-1 0,-1 0 0,1 0 0,-1-1 0,0 0 0,0-1-1,1 0 1,-1 0 0,0 0 0,0-1 0,0 0 0,-9-2 0,-4-1-18,1-1 1,0-1 0,-37-15-1,51 19 0,5 1-26,0 0-1,0 0 1,0 0 0,1-1 0,-1 1 0,0 0-1,0 0 1,1 0 0,-1-1 0,0 1 0,0 0 0,1-1-1,-1 1 1,0-1 0,1 1 0,-1-1 0,0 0-1,6 1-81,0 0 0,1 0-1,8 1 1,149 13 381,-105-7-191,83 7 100,-110-13-147,-1-1-1,52-6 1,-72 4-718,-1 0 1,1 0 0,-1-1-1,1 0 1,-1 0-1,11-7 1,-6 5-810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09.4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39 5056,'-33'-14'2304,"27"10"-2016,6 1-224,9 3-96,10-6 32,6 3 0,17-6-224,5 9 128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13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482 1216 2912,'-2'-1'138,"1"-1"0,0 1 0,-1-1 0,0 1 0,1-1 0,-1 1 0,0 0 0,0 0 0,1 0 0,-1 0 0,0 0 0,0 0-1,0 1 1,0-1 0,0 1 0,0-1 0,0 1 0,-1 0 0,1 0 0,0 0 0,0 0 0,-2 0 0,-29 3 922,17-2-710,0 0-1,0 1 1,-16 5 0,4 2-97,1 1 0,1 2 0,0 1 0,1 0 0,0 2 0,1 1 0,0 1 0,2 1 0,0 1 1,-21 23-1,39-37-211,1-1 0,-1 1 0,0 0 0,1 0 0,0 0 0,0 1 0,-2 7 0,4-12-17,1 0 0,-1 0 0,1 0-1,0 0 1,0 1 0,0-1 0,0 0 0,-1 0 0,2 1-1,-1-1 1,0 0 0,0 0 0,0 0 0,0 1 0,1-1 0,-1 0-1,1 0 1,-1 0 0,1 0 0,-1 0 0,1 0 0,-1 0-1,1 0 1,0 0 0,0 0 0,0 0 0,-1 0 0,1 0-1,0-1 1,0 1 0,0 0 0,0-1 0,0 1 0,0 0-1,0-1 1,1 1 0,-1-1 0,0 0 0,0 1 0,0-1-1,0 0 1,1 0 0,0 0 0,6 1 91,0-2-1,-1 1 1,1-1 0,0 0-1,-1 0 1,1-1 0,-1 0 0,8-3-1,-11 4-89,37-13 172,0 0 0,0-3 1,-2-2-1,64-39 1,-87 47-157,0-1 0,-1 0 0,-1-1 0,0-1 0,-1 0 0,0-1 0,13-20 0,-4-2 59,-2-1 0,24-62 1,-18 34-114,-4-1 0,-2-1 0,11-70 0,-28 97-267,-1-42 0,-2 75 202,0 7 47,0 0 0,0 0 0,0 1 1,0-1-1,0 0 0,0 0 0,0 0 1,0 0-1,0 0 0,0 0 0,0 1 0,-1-1 1,1 0-1,0 0 0,-1 0 0,1 1 0,0-1 1,-1 0-1,1 0 0,-1 1 0,0-1 0,1 0 1,-1 1-1,1-1 0,-1 0 0,0 1 0,1-1 1,-1 1-1,0 0 0,0-1 0,-1 0 0,1 1-10,0 0-1,-1 0 0,1 0 1,0 1-1,-1-1 0,1 0 1,0 0-1,-1 1 0,1-1 1,0 1-1,0-1 1,0 1-1,-1 0 0,1-1 1,0 1-1,0 0 0,-1 1 1,-22 19-88,2 2 1,0 0 0,2 1 0,0 1 0,-24 41 0,35-48 174,0-1 0,1 2-1,1-1 1,-7 31 0,6-11 156,-4 54 0,9-66-157,2 0 1,2 0-1,5 47 0,-4-61-19,1 0-1,0 1 0,0-1 0,1-1 1,1 1-1,0 0 0,1-1 1,0 0-1,0-1 0,10 12 1,-5-8 133,2-1 1,-1-1 0,2 0 0,21 16 0,-27-23-112,0 0 0,0-1 0,0 1 0,1-2 0,-1 1 0,1-1 0,0-1 0,0 1 0,0-2 0,14 2 1,-9-3 41,1 0 1,-1-1 0,0-1 0,0 0 0,25-8 0,64-31 269,-85 33-266,-1 0 1,0-2 0,-1 0 0,30-23 0,-38 25-54,0 0 1,0 0 0,-1-1 0,0 0-1,0 0 1,-1-1 0,0 1 0,0-2-1,5-15 1,-9 20-51,0-1-1,0 1 1,-1 0 0,0-1-1,0 1 1,-1-12-1,0 15-22,0 0-1,0 0 0,-1-1 1,1 1-1,-1 0 1,0 0-1,0 0 0,0 0 1,0 0-1,-1 0 0,1 0 1,-1 0-1,0 0 0,-2-2 1,3 3 5,-1 1-1,1 0 1,0 0 0,-1-1-1,0 1 1,1 0 0,-1 0-1,0 1 1,1-1 0,-1 0-1,0 0 1,0 1 0,0-1-1,0 1 1,0 0 0,1-1 0,-1 1-1,0 0 1,0 0 0,0 0-1,0 1 1,0-1 0,0 0-1,-2 2 1,-2-1-32,0 2-1,1-1 1,0 1-1,-1 0 1,1 0 0,-6 5-1,1 0 21,0 1 0,1 0-1,0 1 1,0 0 0,1 1 0,1 0-1,-1 0 1,2 1 0,-1-1-1,2 2 1,0-1 0,0 0 0,1 1-1,1 0 1,0 0 0,-2 25 0,4-35 52,1 1 1,0-1 0,0 1 0,0-1-1,0 1 1,1-1 0,-1 1 0,1-1 0,0 0-1,0 1 1,0-1 0,0 0 0,1 0-1,-1 0 1,1 0 0,0 0 0,0 0-1,0 0 1,0 0 0,4 2 0,-2-2 22,0 0 1,0 0 0,1-1-1,-1 1 1,1-1 0,-1 0-1,1 0 1,0-1 0,0 0-1,0 1 1,0-2 0,0 1-1,8 0 1,6-1 30,1 0 0,-1-1 1,0-1-1,1-1 0,-1-1 0,-1-1 1,1 0-1,0-1 0,-1-1 1,-1-1-1,1-1 0,-1 0 0,-1-1 1,21-16-1,-19 11-20,0-1 0,-1 0 0,-1-1 0,14-20 0,50-92 114,-36 54-26,-30 53-101,79-141-38,-65 104 99,40-120 0,-53 118-330,13-102-1,-27 161 231,0-16-306,-4 13-51,-3 10-153,-4 9 404,2 1 0,-1 0 0,2 1 1,0-1-1,-6 22 0,0 1 44,6-22 48,-84 237-210,-15 50 218,72-216 151,-59 109 0,-55 93-39,-8 6 15,98-199 598,56-93-637,0-1 1,0 1 0,0-1-1,0 0 1,0 0 0,0 0-1,0 0 1,-1 0 0,1 0-1,-1 0 1,-5 2-1,8-4-73,0 0-1,0 0 0,0 0 0,0 0 0,-1 0 0,1 0 0,0 0 0,0 0 0,0 0 0,0 0 0,0 0 0,-1 0 0,1 0 0,0 0 0,0 0 0,0 0 0,0 0 0,0 0 0,-1 0 0,1 0 0,0 0 0,0 0 0,0 0 0,0 0 0,0 0 0,0 0 0,-1 0 0,1 0 0,0-1 0,0 1 0,0 0 0,0 0 0,0 0 0,0 0 0,0 0 0,0 0 0,-1-1 0,1 1 0,0 0 0,0 0 0,0 0 0,0 0 0,0 0 0,0 0 0,0-1 0,0 1 0,0 0 0,0 0 0,0 0 0,0 0 0,0 0 0,0-1 0,3-12 90,9-16-97,14-8-78,59-66-1,-64 79 85,149-150 67,4 8-262,-162 154 189,171-179 91,33-58 8,-181 210-78,105-131 209,-97 105-283,42-86 0,-53 83 24,41-122 0,-30 35-112,-41 150 159,5-22-664,-7 20 64,-5 13-51,-4 8 545,2 1 0,0 0 0,-8 26 0,0 0 23,-13 28 76,-98 228 85,112-266-48,1 1 0,2 0 0,1 1 0,1 0 0,2 1 0,2-1 1,1 1-1,1 1 0,2-1 0,6 65 0,-3-83 55,1 0 0,1 0 0,0 0 0,9 21 0,-11-31-31,1 1 0,0-1 0,1 0 0,0 0 0,-1 0 0,2 0 0,-1-1 0,1 0 0,0 0 0,0 0 0,0 0 0,10 6 0,-11-9-42,-1-1-1,1 1 1,-1-1 0,1 0-1,-1 0 1,1 0 0,0 0-1,-1-1 1,1 1-1,0-1 1,0 0 0,-1 0-1,1-1 1,0 1 0,0-1-1,-1 0 1,1 1 0,-1-2-1,1 1 1,-1 0-1,1-1 1,-1 0 0,0 1-1,5-4 1,5-5 4,0 0 1,-1-1-1,0 0 1,12-15-1,-17 17-38,25-29 160,-2-1 1,-2-2-1,42-82 0,-59 102-186,-1 0 0,0-1-1,8-33 1,-17 54 15,-1 0-1,0 0 1,1 0-1,-1 0 0,0 0 1,0 0-1,0 0 1,0-1-1,0 1 1,0 0-1,0 0 1,0 0-1,-1 0 1,1 0-1,0 0 1,-1 0-1,1 0 1,0 0-1,-1 0 0,0 0 1,0-1-1,0 1 0,0 0-1,0 1 1,0-1-1,0 0 1,0 1-1,0-1 1,0 1-1,0 0 1,0-1-1,0 1 1,0 0 0,0 0-1,0 0 1,-1 0-1,1 0 1,0 0-1,-1 0 1,-4 1-29,-1 0 0,1 0 0,0 1 0,0 0 1,-9 4-1,8-3 42,0 1 0,1 1 0,-1-1 0,1 1 0,0 0 0,1 0 0,-1 1 0,1 0 1,0 0-1,0 0 0,-6 13 0,0-1-22,2 2 0,-14 39 0,17-39-11,0 0 1,-5 40-1,10-49 78,0-1-1,1 1 1,0 0-1,1-1 1,0 1-1,1-1 1,4 17-1,-5-24-31,0-1 1,0 1-1,0-1 0,0 1 1,0-1-1,1 0 0,-1 0 1,1 0-1,0 0 0,-1 0 0,1 0 1,0 0-1,0-1 0,0 1 1,0-1-1,4 3 0,-3-3 4,1 1 0,0-1 0,0 0 0,0 0-1,0 0 1,0 0 0,0-1 0,0 0 0,6 0 0,6-1 19,0-2 0,-1 0 1,0-1-1,19-6 0,19-9 9,-2-3 0,0-2 0,-1-2 0,-2-2-1,-1-2 1,49-40 0,-52 34 65,-4 2-214,46-27-1,-71 50 90,19-10-61,-31 20 69,0-1 0,-1 1 0,1 0 0,0 0 0,0 0 1,1 0-1,-1 0 0,5 0 0,-8 1 14,1 0 0,-1 0-1,0 0 1,0 0 0,0 0-1,0 0 1,0 1 0,0-1 0,0 0-1,0 0 1,0 0 0,0 0-1,0 0 1,1 0 0,-1 0-1,0 1 1,0-1 0,0 0 0,0 0-1,0 0 1,0 0 0,0 0-1,0 1 1,0-1 0,0 0-1,0 0 1,0 0 0,0 0 0,0 0-1,0 0 1,0 1 0,-1-1-1,1 0 1,0 0 0,0 0 0,0 0-1,0 0 1,0 0 0,0 0-1,0 1 1,0-1 0,0 0-1,0 0 1,-1 0 0,1 0 0,0 0-1,-8 12-31,-13 12-78,13-17 110,-27 23 20,-60 68 0,86-88-14,1 1-1,0 0 1,1 1 0,0 0-1,1 0 1,0 0 0,1 1-1,0 0 1,1 0 0,1 0-1,-3 18 1,5-24 15,1-1 1,0 0-1,0 1 0,0-1 0,1 1 1,0-1-1,0 0 0,1 0 0,2 9 1,-3-13 11,0 0 1,0 0 0,0 0-1,1-1 1,-1 1-1,0 0 1,1 0 0,-1 0-1,1-1 1,-1 1 0,1-1-1,0 0 1,0 1-1,0-1 1,0 0 0,0 0-1,0 0 1,0 0 0,0 0-1,0-1 1,0 1-1,0-1 1,1 1 0,-1-1-1,0 0 1,0 0 0,0 0-1,1 0 1,-1 0-1,2-1 1,3 0-6,0 0 0,0-1 0,-1 0 0,0-1 0,1 0 0,-1 0 0,7-4 0,44-32 101,-53 36-124,368-303 319,-352 288-293,-1-2-1,-1-1 1,-1 0-1,-1-1 0,0 0 1,-2-2-1,0 0 1,13-36-1,68-194-276,-49 126 192,-32 95 0,34-58-1,8-8-96,-55 97 93,1-1 0,-1 1 0,0-1 0,0 0-1,0 1 1,0-1 0,0 0 0,0 0 0,-1 0-1,1-3 1,-1 6 44,0 0 0,0-1 0,0 1-1,0 0 1,0 0 0,0-1 0,0 1 0,-1 0-1,1 0 1,0-1 0,0 1 0,0 0 0,0 0 0,0 0-1,0-1 1,0 1 0,-1 0 0,1 0 0,0 0-1,0-1 1,0 1 0,0 0 0,-1 0 0,1 0 0,0 0-1,0-1 1,0 1 0,-1 0 0,1 0 0,0 0 0,0 0-1,-1 0 1,1 0 0,0 0 0,0 0 0,-1 0-1,1 0 1,0 0 0,0 0 0,-1 0 0,1 0 0,0 0-1,0 0 1,-1 0 0,-12 5-215,7-1 208,1-1 0,0 1 0,0 0 0,0 1 0,0-1 0,1 1 0,0 0-1,0 0 1,-4 6 0,-1 5 16,0 0 0,-8 22-1,-63 215-199,50-145 168,-46 208 223,71-282-152,1 0 1,2 0-1,2 1 0,5 50 0,-3-69 30,1 0-1,0-1 1,9 25 0,-11-36-34,0 0 1,1 0-1,0-1 1,0 1 0,0 0-1,0-1 1,0 0-1,0 1 1,1-1 0,0 0-1,0 0 1,0-1 0,0 1-1,0-1 1,0 1-1,1-1 1,-1 0 0,1 0-1,6 2 1,-7-3-11,1-1 0,0 0 0,0 0 0,-1 0 0,1 0 0,0-1 0,0 1 0,0-1 0,-1 0 1,1 0-1,-1 0 0,1-1 0,-1 1 0,6-4 0,7-5 33,25-19 1,-32 22-16,79-69 220,-62 51-284,-7 8 24,-2-1-1,29-36 0,-41 47 19,-1 0 0,1 0 0,-1 0 0,0-1 0,-1 0-1,0 1 1,0-1 0,0 0 0,-1-1 0,-1 1 0,2-17 0,-3 24-32,0-1 0,0 1 0,0-1 0,0 0 0,-1 1 0,1-1 0,0 1 0,-1-1 0,0 1 0,1-1 1,-1 1-1,0-1 0,0 1 0,1 0 0,-1-1 0,0 1 0,-1 0 0,1 0 0,0 0 0,0 0 0,0 0 0,-1 0 0,1 0 0,0 0 1,-1 0-1,1 1 0,-1-1 0,1 0 0,-1 1 0,1-1 0,-1 1 0,1 0 0,-1 0 0,0-1 0,-1 1 0,-6 0-50,1 0 0,0 0 0,0 1 0,1 0 0,-17 4 0,17-3 45,0 0 0,0 0 0,0 1 1,0 0-1,1 0 0,-1 1 0,1-1 0,0 2 1,0-1-1,0 1 0,1-1 0,-1 1 0,-4 7 0,2-2 17,1 0 0,0 0 0,1 0-1,0 1 1,1 0 0,0 0-1,0 1 1,2-1 0,-6 25 0,7-27 15,1 0 0,0 1 0,1-1 1,0 1-1,0-1 0,1 0 0,0 1 1,1-1-1,0 0 0,0 0 0,1 0 1,0 0-1,7 13 0,-7-17 2,0-1 0,0 1 1,0-1-1,0 0 0,1 0 0,0-1 0,0 1 0,0-1 1,0 0-1,0 0 0,1 0 0,5 3 0,-2-3 11,-1 0 0,1 0 0,0-1 1,0 0-1,1 0 0,-1-1 0,9 0 0,6-1-11,0-1-1,0-1 1,0-1 0,36-10-1,-27 4 61,0-1 0,0-2 0,0-1 0,-2-1 0,0-2 0,38-26 0,-3-8-143,-12 8 68,-49 39 9,157-105-21,-147 100-17,-5 2-390,-18 16 177,-7 7 150,0 1 1,-22 31-1,0 14 48,-41 91 0,62-111 128,16-40-56,0 1 0,0-1-1,0 0 1,1 0 0,-1 1 0,1-1 0,0 1 0,0-1 0,1 0-1,-1 1 1,2 4 0,-2-7-16,0 0 1,1 0-1,-1-1 0,0 1 0,1 0 1,-1 0-1,0-1 0,1 1 0,-1 0 1,1-1-1,-1 1 0,1 0 1,0-1-1,-1 1 0,1-1 0,0 1 1,-1-1-1,1 1 0,0-1 0,-1 1 1,1-1-1,0 0 0,0 0 0,0 1 1,-1-1-1,1 0 0,0 0 0,0 0 1,0 0-1,0 0 0,-1 0 0,1 0 1,0 0-1,0 0 0,0 0 1,-1 0-1,1-1 0,0 1 0,0 0 1,0 0-1,-1-1 0,2 0 0,3-2 37,0 1 1,-1-1-1,1-1 0,-1 1 0,0 0 0,6-8 0,15-19-41,36-56 1,-20 25 68,91-117 169,-107 143-226,-1-1 0,-1-1-1,22-53 1,-15 20-67,-3-1 0,30-131 0,-55 198 8,-1 0-1,0-1 1,0 0-1,-1 1 1,0-1-1,1 0 1,-1 1 0,-1-1-1,1 1 1,-1-1-1,-2-8 1,3 12 24,0 0-1,-1 1 1,1-1 0,0 0 0,-1 0 0,1 0 0,-1 1-1,1-1 1,-1 0 0,1 1 0,-1-1 0,1 1 0,-1-1-1,0 0 1,1 1 0,-1-1 0,0 1 0,0 0 0,1-1-1,-1 1 1,0 0 0,0-1 0,0 1 0,1 0 0,-1 0-1,0 0 1,0-1 0,0 1 0,0 0 0,1 0 0,-1 0-1,0 1 1,0-1 0,0 0 0,-1 0 0,-2 2-17,0-1 1,1 0-1,-1 1 1,1 0-1,-1 0 1,1 0-1,-1 0 1,-2 3-1,-7 7 13,1 0 0,1 0-1,-14 20 1,-28 47-192,-10 33 109,54-93 108,1 1-1,1 0 0,-9 39 0,14-50 32,1 1-1,1-1 0,-1 1 0,2-1 1,-1 0-1,1 1 0,1-1 1,-1 0-1,2 0 0,-1 0 0,1 0 1,1 0-1,0-1 0,0 1 0,0-1 1,1 0-1,0 0 0,1-1 0,0 1 1,0-1-1,0 0 0,1-1 0,8 6 1,-7-5-214,1-1 1,0 0-1,0 0 1,1-1-1,-1 0 1,1-1-1,0 0 1,1 0-1,-1-1 1,1-1-1,-1 1 1,1-2-1,0 0 1,-1 0-1,1-1 1,0 0-1,0-1 1,-1 0-1,18-4 1,42-20-5786,-40 16 3398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14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 5824,'-28'0'2624,"33"-5"-2272,3 2-288,7 3-96,2-8 32,11 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59.47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111 7 4160,'-10'-3'7434,"-6"26"-6831,4 1-170,1 0-1,1 1 1,1 0-1,-7 34 1,6-8 187,-5 65 0,14-93-310,1 22 1,2-5-58,-2-31-153,1-1 1,0 0-1,0 0 0,1 0 1,0 0-1,1 0 0,0 0 1,5 10-1,-2-6 192,1 0 0,1 0 0,0-1 0,14 15 0,-19-23-210,0 0 1,0 0-1,1 0 1,-1 0-1,1-1 1,-1 1-1,1-1 1,0 0-1,0-1 0,0 1 1,0 0-1,0-1 1,1 0-1,-1 0 1,0-1-1,0 1 1,1-1-1,-1 0 1,0 0-1,1 0 1,-1 0-1,0-1 1,1 0-1,6-2 1,4-2 27,-1-1 1,0 0-1,0-1 1,-1-1-1,21-15 1,-26 17-95,0 0 0,0-1 0,-1 0 0,0 0 1,-1-1-1,1 0 0,-2 0 0,8-13 0,-6 8 7,-1 0-1,0-1 1,-1 0 0,-1 0-1,3-18 1,-3 4-19,-1-1 0,-1 0 0,-2 0-1,-1 0 1,-6-40 0,5 54-60,0 1-1,-2-1 1,1 1-1,-2-1 1,0 1-1,-11-22 1,13 31 19,0 0 0,-1 0 0,1 0 0,-1 1 1,0-1-1,-1 1 0,1 0 0,-1 0 1,1 0-1,-1 1 0,0 0 0,0 0 1,-1 0-1,1 0 0,-1 1 0,1 0 1,-1 0-1,0 0 0,-6 0 0,8 1-14,0 0 0,0 0-1,0 1 1,-1 0 0,1 0-1,0 0 1,0 0-1,0 1 1,0-1 0,0 1-1,0 0 1,0 0 0,0 1-1,0-1 1,0 1-1,0 0 1,1 0 0,-1 0-1,1 0 1,0 1 0,-6 4-1,5-2-552,1-1 0,-1 0 0,1 1-1,0 0 1,1 0 0,-3 6 0,3-7 144,1 0 1,1 0 0,-1 0 0,0 0-1,1 0 1,0 0 0,0 1 0,0-1-1,0 0 1,1 0 0,0 0 0,0 0 0,2 5-1,0 5-1580,0 6 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14.1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67 4640,'-32'0'4224,"88"-5"-992,3-3-2299,82-7-117,163 1-244,-14 0-2664,-224 8-1247,-3 1 977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17.7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28 3392,'14'-24'2721,"-14"23"-2674,1 1 0,-1 0-1,0 0 1,0 0 0,0-1 0,0 1-1,0 0 1,1 0 0,-1 0-1,0-1 1,0 1 0,0 0 0,1 0-1,-1 0 1,0 0 0,0 0-1,1 0 1,-1-1 0,0 1 0,0 0-1,1 0 1,-1 0 0,0 0 0,0 0-1,1 0 1,-1 0 0,0 0-1,1 0 1,-1 1 15,0 0-1,1-1 1,-1 1-1,0 0 1,0-1-1,0 1 1,1 0 0,-1 0-1,0-1 1,0 1-1,0 0 1,0 0-1,-1-1 1,1 1 0,0 1-1,-8 42 870,-24 78 0,13-58-580,6-15-177,-33 107 431,-28 88 716,59-190-1165,9-37-19,4-10 39,-1 1-1,2-1 0,-1 1 1,1 0-1,-1 9 1,4-17 702,4-6-362,13-16-160,1-2-208,-4 10-192,-1 0-1,2 1 1,-1 0-1,2 1 1,0 1 0,0 1-1,1 1 1,0 0-1,1 2 1,-1 0-1,2 1 1,-1 1-1,1 1 1,26-3 0,-40 7 21,0 0 1,-1 0-1,1 0 1,0 1 0,-1 0-1,1 0 1,-1 0 0,1 1-1,8 4 1,-13-5 23,1 0-1,-1 0 1,1 1-1,-1-1 1,0 1 0,0 0-1,0 0 1,0 0-1,0 0 1,0 0 0,0 0-1,-1 0 1,1 0-1,-1 1 1,1-1 0,-1 1-1,0-1 1,0 1-1,0-1 1,-1 1 0,1 0-1,0-1 1,-1 1-1,0 0 1,0 4 0,0 0 39,-1 0 1,0 0 0,0 0 0,-1 0-1,0 0 1,0 0 0,-1 0 0,0-1 0,0 1-1,-1-1 1,1 0 0,-1 0 0,-1 0-1,1-1 1,-1 1 0,0-1 0,-5 4 0,-6 5 76,-1-1 1,0-1 0,0-1-1,-29 14 1,32-18-46,1-1 1,-1-1-1,0 0 0,0-1 1,-22 3-1,25-5-33,1-2 1,0 1-1,0-1 1,0-1-1,0 0 1,-1 0-1,1-1 1,-15-5-1,20 6-37,1-1 0,-1 0-1,1 0 1,0 0-1,0-1 1,-1 0-1,2 1 1,-1-1-1,0-1 1,1 1-1,-1 0 1,-3-7 0,-15-12-257,24 23 244,0 0 1,1 0-1,-1-1 1,0 1-1,0 0 1,1-1-1,-1 1 0,0-1 1,1 0-1,3 0 1,9 2 8,28 3 84,0-1 0,0-2 0,-1-2 0,1-2-1,72-12 1,-89 8 1,0-1 0,0-1 0,-1-1 0,-1-1 0,0-1 0,28-17 0,140-94-307,-193 129 211,-1 1 0,1-1-1,-6 12 1,-3 12 91,4-18-41,2 0 0,0 0 0,0 1 0,1-1-1,1 1 1,-1 15 0,3-28-23,0-1-1,0 0 0,0 1 1,0-1-1,0 1 1,0-1-1,0 1 1,0-1-1,0 1 0,0-1 1,0 1-1,1-1 1,-1 0-1,0 1 1,0-1-1,0 1 0,1-1 1,-1 0-1,0 1 1,1-1-1,-1 0 1,0 1-1,1-1 0,-1 0 1,0 1-1,1-1 1,-1 0-1,1 1 1,0-1 9,0 0 0,1 0 1,-1 0-1,0 0 0,0 0 1,0 0-1,0 0 0,0 0 1,0 0-1,1-1 1,1 1-1,4-3 75,1 0 1,11-8-1,-14 8-71,152-72 249,-125 62-366,0 2 0,1 1-1,36-5 1,-65 14 67,-1 1 1,0 0-1,0 0 0,1 0 1,-1 0-1,0 1 1,7 1-1,-9-2 19,0 0 0,1 1 0,-1-1-1,0 1 1,1 0 0,-1-1 0,0 1 0,0 0 0,0 0 0,1 0-1,-1 0 1,0 0 0,0 0 0,0 0 0,-1 0 0,1 0 0,0 0-1,0 0 1,0 1 0,-1-1 0,1 2 0,1 2-13,-1 1 0,0-1 0,-1 1-1,0-1 1,1 1 0,-2-1 0,1 1 0,-1 0 0,-1 5 0,-2 9 16,-9 21 0,8-28 8,-7 19 5,-1 1-1,-3-1 0,0-1 1,-38 53-1,7-22-7,-58 57-1,80-92 148,-2-1 0,-1-2-1,-44 31 1,69-53-125,0 0 1,0 0-1,0-1 0,-1 1 1,1-1-1,0 1 0,-1-1 0,1 0 1,0 0-1,-1-1 0,0 1 0,1-1 1,-5 0-1,6 1-10,0-2 0,0 1 0,0 0 0,0 0 1,0-1-1,1 1 0,-1-1 0,0 1 0,0-1 0,0 0 0,0 0 0,0 0 0,1 0 1,-1 0-1,0 0 0,1 0 0,-3-3 0,2 2-1,0-1 0,1 1 0,-1-1-1,0 0 1,1 1 0,0-1 0,0 0 0,0 0 0,0 0 0,-1-4 0,1-4-19,0 0 0,0 0 1,1 1-1,0-1 1,4-17-1,-3 20-3,0 1 0,1 0 0,0 0 0,1 0 1,-1 0-1,1 0 0,1 1 0,-1-1 0,1 1 0,0 0 0,1 0 0,0 0 0,-1 1 0,2-1 1,9-8-1,-4 7 25,-1 1 1,1 0 0,-1 0 0,2 1 0,-1 0-1,1 1 1,-1 0 0,22-4 0,5 2 36,0 2 1,1 1 0,61 4 0,114 24-4242,-175-17 1920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18.5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71 2976,'-23'4'1432,"-2"0"3978,18-2-3404,16-3 506,10-6-1634,4-2 11,31-8-1,-47 16-877,0-1-1,-1 1 1,1 0 0,0 1-1,0 0 1,0 0 0,0 0 0,-1 1-1,12 2 1,-16-2 69,1 1 1,-1-1-1,1 0 0,-1 1 1,0 0-1,1 0 0,-1 0 0,0 0 1,0 0-1,0 0 0,0 0 1,-1 0-1,1 1 0,-1-1 0,1 1 1,-1 0-1,1 2 0,0-2 43,-1 0 0,0 0 0,1 0 0,0 0 0,-1-1 0,1 1 0,0-1 0,0 1 1,1-1-1,-1 0 0,0 0 0,1 0 0,0 0 0,5 3 0,-4-4 8,1 1 0,0-1 0,-1-1 1,1 1-1,0-1 0,0 0 0,0 0 0,0 0 1,0-1-1,8-1 0,5-3 11,24-9 1,-2 0-286,40-22 0,-67 29-2063,20-14-1,-31 19 1479,0 1 0,0 0-1,-1-1 1,1 1 0,1-3-728,-1 3 727,-1-1 1,0 0 0,2-3 0,3-3-2728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20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325 412 3968,'-3'-1'282,"-2"-2"854,8 7 155,-3 11 4538,7-20-5464,-1 0 0,1-1 0,-2 0 0,1 0-1,-1-1 1,0 0 0,0 0 0,7-13 0,-1-4-130,14-37 1,-7 16-114,-10 28-148,8-27-1,-12 28 146,3-5-37,-1-1 0,-2 0-1,0 0 1,1-24 0,-5 45-80,-1 0 1,1 0-1,0 0 0,0 1 1,0-1-1,-1 0 0,1 0 1,0 1-1,-1-1 0,1 0 1,-1 1-1,1-1 0,-1 0 1,1 1-1,-1-1 0,0 0 1,1 1-1,-1-1 0,1 1 1,-1-1-1,0 1 0,0 0 1,1-1-1,-1 1 0,0 0 1,0-1-1,1 1 0,-1 0 1,0 0-1,0 0 0,-1 0 1,-3 6-34,0 2 0,1-1 0,0 1 0,0-1 0,0 1 0,1 0 0,0 0-1,-2 11 1,0-3 17,-40 146 142,17-55-48,-17 53 96,34-114-90,2 0-1,-7 80 0,17-76 172,0-38 319,0 1-1,-3 18 1,10-36-314,-7 5-268,-1-1 0,1 0 0,-1 0 0,0 0 0,0 0 0,1 0 0,-1 0 0,0 0 0,0 0 0,0 0 1,0 1-1,0-1 0,0 0 0,0 0 0,-1 0 0,1-2 0,-1 3 3,1-1-1,-1 0 1,0 1 0,1-1-1,-1 1 1,0-1-1,1 1 1,-1-1 0,0 1-1,0-1 1,1 1 0,-1 0-1,0-1 1,0 1 0,0 0-1,0 0 1,1-1 0,-1 1-1,0 0 1,0 0-1,0 0 1,0 0 0,-1 1-1,-4-1-39,1 1-1,0 0 1,0 0-1,-1 1 1,1 0-1,-7 3 0,-33 17-16,37-18 84,-18 10-15,1 2-1,1 1 1,0 0-1,-23 24 1,40-36 10,-5 7 8,12-12-25,0 0-1,0 1 1,0-1 0,0 0 0,0 0 0,0 0 0,0 0 0,0 0 0,0 0 0,0 0-1,0 0 1,0 1 0,0-1 0,0 0 0,0 0 0,0 0 0,0 0 0,0 0 0,0 0-1,0 0 1,0 0 0,0 0 0,1 0 0,-1 1 0,0-1 0,0 0 0,0 0 0,0 0-1,0 0 1,0 0 0,0 0 0,0 0 0,0 0 0,0 0 0,0 0 0,0 0-1,1 0 1,-1 0 0,0 0 0,0 0 0,0 0 0,0 0 0,0 0 0,0 0 0,12 0 187,43-7 98,157-17 268,-43 22-606,-96 3 294,-53 0-424,-16-1 203,1 1 0,0-1 0,0 0-1,8-2 1,-11 2-375,0-1 0,0 1 1,0-1-1,0 0 0,0 0 0,0 0 0,0 0 0,2-2 0,9-6-1566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20.6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58 163 2912,'-16'0'923,"15"0"-900,1 0 0,-1 0 0,1 1 0,-1-1 0,1 0 0,-1 0 0,1 0 1,-1 0-1,1 0 0,-1 0 0,1 1 0,0-1 0,-1 0 0,1 0 0,-1 1 1,1-1-1,0 0 0,-1 1 0,1-1 0,0 0 0,-1 1 0,1-1 0,-1 1 0,0 1 121,-7 5 2048,7-6-1988,1 0-1,-1 0 1,0 0-1,0 0 1,1-1-1,-1 1 1,0 0-1,0-1 0,0 1 1,0 0-1,0-1 1,0 1-1,0-1 1,-1 0-1,1 1 1,0-1-1,0 0 0,0 0 1,-2 1-1,7-6 554,-1 1 0,1 0 0,1 0 0,6-5 0,0-1-488,18-15-36,1 2 1,58-34 0,-17 22-2557,-38 22 905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21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96 3648,'-9'-12'5002,"9"12"-4862,0 1 0,0 0-1,0 0 1,0 0-1,0 0 1,-1 0-1,1 0 1,0-1-1,-1 1 1,1 0 0,0 0-1,-2 1 1,2-1 88,-1 6-38,-1-1 0,2 1 1,-1 0-1,1-1 0,0 1 0,2 7 1,-1 11 248,-1 233 2723,1-253-2410,1-8-430,0-9-15,5-107 440,0-3-246,3-14-1205,-9 132 680,0 0 0,0-1 0,0 1 0,1 0 0,-1 0-1,4-5 1,-5 8 20,0 0 1,1 1-1,-1-1 0,0 0 0,1 1 0,-1-1 0,1 0 0,-1 1 0,0-1 1,1 1-1,-1-1 0,1 1 0,0-1 0,-1 1 0,1-1 0,-1 1 0,1 0 0,0-1 1,-1 1-1,1 0 0,0 0 0,-1-1 0,1 1 0,0 0 0,0 0 0,-1 0 1,1 0-1,0 0 0,0 0 0,-1 0 0,1 0 0,0 0 0,-1 0 0,1 0 1,0 0-1,0 1 0,-1-1 0,1 0 0,0 0 0,-1 1 0,1-1 0,0 1 0,11 8 95,6 6 210,1-1 0,0-1 1,32 16-1,-46-27-241,0 1 0,1-1-1,0 0 1,-1-1 0,1 1 0,0-1-1,0 0 1,0 0 0,0-1 0,0 0-1,0 0 1,0 0 0,0-1 0,-1 0-1,1 0 1,0 0 0,0-1 0,0 0-1,5-3 1,3-1-98,-2 2-2412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22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303 18 3232,'0'0'37,"0"0"1,1 0-1,-1 0 1,0 0-1,0 0 1,0 0-1,0 0 1,0 0 0,1 0-1,-1 0 1,0 0-1,0 0 1,0 0-1,0 0 1,0 0-1,1 0 1,-1 0-1,0 0 1,0 0-1,0 0 1,0 0-1,0-1 1,1 1-1,-1 0 1,0 0-1,0 0 1,0 0-1,0 0 1,0 0-1,0 0 1,0 0-1,0-1 1,1 1-1,-1 0 1,0 0-1,0 0 1,0 0-1,-2-10 4270,2 9-4252,0 1 0,-1 0 1,1-1-1,0 1 1,-1 0-1,1-1 0,0 1 1,-1 0-1,1 0 0,0-1 1,-1 1-1,1 0 0,-1 0 1,1 0-1,0-1 0,-1 1 1,1 0-1,-1 0 0,1 0 1,-1 0-1,1 0 1,-1 0-1,1 0 0,-1 0 1,1 0-1,-1 0 0,-50 14 1261,36-11-954,1 1-1,-27 10 0,23-5-125,0 0 0,0 1 0,1 1-1,-21 17 1,33-23-190,-1 0 0,0 1 1,1-1-1,0 1 0,1 0 0,-1 0 0,1 1 1,0 0-1,1-1 0,-1 1 0,2 1 1,-1-1-1,1 0 0,-3 12 0,5-17-6,-1 0-1,1 0 0,0 0 1,0 0-1,0 1 0,0-1 1,0 0-1,0 0 0,0 0 1,1 0-1,-1 0 1,1 0-1,0 0 0,0 0 1,-1 0-1,1 0 0,0 0 1,0 0-1,1-1 0,-1 1 1,0 0-1,1-1 1,-1 1-1,1-1 0,-1 1 1,1-1-1,0 0 0,-1 0 1,1 0-1,3 1 0,-1 0 26,0-1 0,0 0 0,1 0 0,-1 0 0,1 0-1,-1-1 1,1 0 0,-1 0 0,1 0 0,-1 0 0,1-1-1,-1 0 1,6-1 0,-1-1-16,1-1-1,0 0 0,-1 0 1,0-1-1,0 0 1,0-1-1,-1 0 0,12-10 1,3-7-14,29-35 0,-9 8-184,-38 45 120,-3 4 17,-1 0-1,1 0 0,-1-1 0,0 1 1,1-1-1,-1 1 0,0-1 0,0 1 0,0-1 1,0 0-1,0 1 0,-1-1 0,2-3 0,-2 5 10,0 0-1,0 0 0,0 0 1,0 0-1,0 0 0,0 0 0,0 0 1,0 0-1,0 0 0,0 0 0,0 0 1,0 0-1,-1 0 0,1 0 1,0 0-1,0 0 0,0 0 0,0 0 1,0 0-1,0 0 0,0 0 0,0 0 1,0 0-1,0 0 0,0 0 0,0 0 1,0 0-1,0 0 0,0 0 1,0 0-1,0 0 0,0 0 0,0 0 1,0 0-1,0 0 0,0 0 0,0 0 1,0 0-1,0 0 0,-1 0 1,1 0-1,0 0 0,0 0 0,0 0 1,0 0-1,0 0 0,0 0 0,-3 7 4,-4 15 238,7-13-153,-1-1-1,2 1 0,-1-1 1,1 1-1,1-1 0,-1 1 1,1-1-1,1 0 0,0 1 1,4 7-1,-5-12 14,-1 0-1,1-1 1,0 1 0,1-1-1,-1 1 1,0-1-1,4 3 1,-5-5-188,0 0 0,0 0 0,1 0 0,-1-1 0,0 1-1,0 0 1,1-1 0,-1 1 0,0-1 0,3 1 0,-3-1-406,1 0-1,0 0 1,0 0 0,-1 0 0,1 0-1,0 0 1,-1 0 0,1-1 0,0 1-1,1-1 1,12-7-2912,-1 0 1179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22.9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315 545 5312,'-2'-2'303,"1"0"0,-1 0 0,0 1 0,0-1 0,0 0 0,0 1 0,0-1 0,0 1 0,0 0 0,-1-1 0,1 1 0,0 0 0,-1 0 0,1 1 0,-1-1 0,1 0 0,-1 1 0,-4-1 0,-4 1-40,-1 1-1,1 0 0,-14 2 0,5 0 190,4 0-292,0 0 0,0 1 0,1 0 0,-1 1 0,1 1 0,0 0 0,1 1 0,-28 18 0,40-23-138,0 0 0,0-1 0,0 1 0,1 0 0,-1 1 0,0-1 0,1 0 1,-1 0-1,1 1 0,0-1 0,0 1 0,0-1 0,0 1 0,0-1 0,0 1 0,1 0 0,-1-1 0,1 1 0,0 0 0,0-1 0,0 1 0,0 0 0,0-1 0,1 1 0,-1 0 0,1-1 0,-1 1 0,1 0 0,0-1 0,0 1 0,2 2 0,0 0 28,-1 0 0,1-1-1,0 1 1,1-1 0,-1 0 0,1 0-1,-1 0 1,1-1 0,1 1-1,-1-1 1,0 0 0,1 0-1,-1 0 1,11 3 0,-9-4 41,0-1 0,0 0 1,0 0-1,1 0 0,-1-1 1,0 0-1,1 0 0,-1-1 1,0 0-1,0 0 0,0 0 1,0-1-1,12-4 0,-5 0-5,1-1 0,-1 0-1,0 0 1,19-16-1,-17 11-2,-2-1 0,0 0-1,0-1 1,-1 0 0,-1-1-1,0-1 1,-1 0 0,-1 0-1,13-30 1,-5 1 30,23-88 0,-4-49-403,-33 164 151,0 0 1,-2 0-1,0-1 0,-2-27 1,1 44 126,0 1 1,0-1 0,-1 1-1,1-1 1,0 1-1,-1-1 1,1 1-1,-1 0 1,0-1 0,1 1-1,-1 0 1,-1-2-1,2 2 9,-1 1-1,1 0 1,0 0-1,0 0 0,-1-1 1,1 1-1,0 0 1,-1 0-1,1 0 1,0 0-1,-1 0 0,1 0 1,0 0-1,-1 0 1,1 0-1,0 0 1,0 0-1,-1 0 0,1 0 1,0 0-1,-1 0 1,1 0-1,0 0 1,-1 0-1,-11 10-62,7-3 63,0 1 0,1-1 0,0 1 0,0 1 0,0-1 0,1 0 0,-3 15 0,-10 70 112,13-73-66,-4 22 268,3 1 0,1 66-1,4-94-233,0 0-1,1 0 0,1 0 0,0 0 0,1 0 1,1-1-1,0 1 0,1-1 0,0 0 0,14 21 0,-1-13 111,0-5-70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29.8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4 475 3136,'-4'0'7546,"10"-8"-5983,6 0-935,-8 5-419,1 1-1,-1-1 0,0-1 0,0 1 0,5-6 0,3-7 171,-1-1 0,-1-1 0,12-26 0,-17 34-300,44-106 458,-8 16-408,-34 85-55,0 0-1,-2 0 0,6-24 1,6 10-197,-17 30 95,0 0-1,0 1 0,0-1 1,0 1-1,0-1 1,-1 0-1,1 1 0,0-1 1,-1 0-1,-1 3 1,-3 9 6,-1 1 0,2-1 0,-6 25 0,-3 46 112,9-59-103,0 1 21,1 0 0,1 1 0,1-1 0,2 1 0,3 29 0,-3-53 40,-1 0-1,1 0 1,0 0 0,0 1-1,0-1 1,0-1 0,0 1-1,1 0 1,0 0 0,1 2-1,-2-4-25,0 0-1,0 0 0,0-1 0,0 1 0,0 0 0,0-1 0,0 1 0,0 0 0,0-1 0,0 0 0,0 1 1,0-1-1,0 0 0,1 1 0,-1-1 0,0 0 0,0 0 0,0 0 0,1 0 0,-1 0 0,0 0 0,0 0 1,0 0-1,1-1 0,-1 1 0,0 0 0,0-1 0,0 1 0,2-2 0,12-6 89,-1-2 0,0 1-1,0-2 1,-1 1 0,22-25-1,-6 7-20,-27 25-66,52-48-41,1 3-1,75-51 1,-114 88-46,12-8-118,-27 18 160,1 0 0,0 0 0,0 0 0,-1 0 0,1 1 0,0-1 0,0 1-1,0-1 1,0 1 0,0 0 0,0 0 0,-1 0 0,4 0 0,-5 0 17,1 0-1,0 1 0,-1-1 1,1 0-1,-1 1 1,1-1-1,0 1 1,-1-1-1,1 1 1,-1-1-1,1 1 1,-1-1-1,0 1 0,1 0 1,-1-1-1,1 1 1,-1 0-1,0-1 1,0 1-1,1 0 1,-1-1-1,0 1 0,0 0 1,0-1-1,0 1 1,0 0-1,0 0 1,0 0-1,0 23 93,-1-20-82,-1 13 240,-7 30 0,8-44-232,0 0-1,1 0 1,0 0-1,-1 0 1,1 0-1,1 0 1,-1 0-1,1 5 1,-1-8-1,0 1 0,0-1 0,1 1 0,-1 0 0,0-1 0,0 1 1,1-1-1,-1 1 0,0-1 0,1 1 0,-1-1 0,0 1 0,1-1 0,-1 1 0,1-1 0,-1 0 1,1 1-1,-1-1 0,1 0 0,-1 1 0,1-1 0,-1 0 0,1 1 0,-1-1 0,1 0 1,0 0-1,-1 0 0,1 0 0,-1 0 0,1 1 0,0-1 0,-1 0 0,1 0 0,-1-1 0,1 1 1,0 0-1,-1 0 0,1 0 0,-1 0 0,1 0 0,0-1 0,-1 1 0,1 0 0,-1 0 0,1-1 1,-1 1-1,1-1 0,5-3 30,-1 1 1,0-1-1,0-1 1,-1 1-1,6-7 0,2-2-3,8-6-12,-13 11-26,1 0-1,0 1 1,0 0 0,1 0 0,15-9 0,-23 16-11,0-1 0,1 0-1,-1 1 1,1-1 0,-1 1 0,0 0-1,1-1 1,-1 1 0,1 0 0,-1 0-1,1 0 1,-1 0 0,1 0-1,-1 0 1,1 1 0,-1-1 0,0 0-1,1 1 1,-1-1 0,1 1 0,-1-1-1,0 1 1,1 0 0,-1-1 0,0 1-1,0 0 1,0 0 0,1 0 0,-1 0-1,0 0 1,0 0 0,-1 0 0,1 1-1,0-1 1,1 2 0,2 5 72,0 0 0,0 0-1,0 1 1,2 13 0,-4-15-34,2 7 13,1-1 0,0 0 0,0 0 0,1-1 0,10 15-1,-13-22 3,0-1-1,1 0 0,0 0 1,0 0-1,0-1 1,0 1-1,0-1 0,1 0 1,-1 0-1,1 0 0,0-1 1,0 1-1,0-1 0,0-1 1,0 1-1,9 1 0,-1-2-758,1 0 0,0-1 0,-1-1 0,28-4 0,-33 4 3,-4 0 73,0 1-1,-1-1 0,1 0 1,0 0-1,-1-1 0,0 1 1,1-1-1,-1 1 0,0-1 1,0 0-1,0-1 0,0 1 1,0 0-1,0-1 0,4-4 1,4-6-2320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30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59 4992,'-80'-28'2240,"66"22"-1952,14 3 224,5-2-352,18-2-640,7-2 256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4:59.90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22 5408,'4'-5'8445,"18"-1"-5442,28-4-1449,-21 9-1421,-1 1-1,55 8 1,-2 0-4813,-46-6 2328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35.4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58 435 3136,'-19'8'1835,"34"-13"4043,1 1-5271,19-9 1,-10-1-239,0-1 1,-1-1-1,-1-1 1,40-40-1,-14 14 8,-42 36-402,4-3-225,-9 11 132,-5 6 68,-10 17 100,6-12-96,-8 21-1,-35 108 191,-26 72 383,-17-6 381,22-64 921,65-131 179,17-25-1627,6-6-312,-1 1-31,0 0-1,-2-1 1,18-29-1,75-164 86,-32 50-235,116-183 0,-174 320 35,37-45 1,-45 60 39,1 0-1,1 0 0,0 1 1,0 1-1,0 0 0,16-8 1,-23 13 12,1 1 1,-1 0 0,1 0 0,0 1-1,-1 0 1,1 0 0,0 0 0,0 0-1,0 1 1,0-1 0,0 1 0,0 1-1,0-1 1,0 1 0,0-1 0,5 3-1,-6-2 21,0 1-1,0 0 0,0 0 1,0 0-1,-1 0 0,1 1 1,-1-1-1,0 1 0,1 0 1,-1 0-1,-1 0 0,1 0 1,0 1-1,-1-1 0,1 1 0,-1 0 1,0-1-1,2 8 0,-2-4 1,0-1-1,0 1 1,-1 0 0,0 0-1,-1 0 1,1 0-1,-1 0 1,-1 0-1,1 0 1,-1 0-1,0 0 1,-1-1-1,0 1 1,-4 12-1,-1-4 4,0 0 0,-1 0 0,0-1-1,-1 0 1,-14 16 0,3-6 106,0-2 0,-2 0-1,0-2 1,-2 0 0,-30 19 0,45-33-53,0-2 0,0 1 0,-1-1 0,0 0 0,1-1 0,-13 2 0,4-2-122,-1-1 1,-31 0-1,80-4 77,0-2 1,0-1 0,43-13 0,-66 16 14,350-103 229,-333 96-245,0-1 1,-1-1 0,0 0-1,-1-2 1,0-1 0,-1 0-1,33-31 1,-34 24-111,16-14 208,-22 26-422,-14 9 312,0 1 0,0-1 0,0 0 0,0 0 0,1 0 0,-1 0 0,0 0 0,0 1 1,0-1-1,0 0 0,0 0 0,0 0 0,0 0 0,0 1 0,0-1 0,0 0 0,1 0 0,-1 0 0,0 0 0,0 1 1,0-1-1,0 0 0,0 0 0,0 0 0,0 1 0,0-1 0,-1 0 0,1 0 0,0 0 0,0 0 0,0 1 1,0-1-1,0 0 0,0 0 0,0 0 0,0 0 0,0 1 0,0-1 0,-1 0 0,-15 30-154,13-24 192,-28 42-116,-6 10 158,29-44-91,1 1 1,1 1 0,-8 25 0,12-32 45,0 0 1,1-1 0,0 1 0,0 0-1,1 0 1,0 0 0,1 0 0,2 13-1,-3-21-18,0-1 0,0 0 0,0 1 0,0-1-1,0 0 1,0 1 0,0-1 0,0 1 0,1-1-1,-1 0 1,0 1 0,0-1 0,0 0 0,1 1-1,-1-1 1,0 0 0,0 0 0,1 1 0,-1-1-1,0 0 1,0 0 0,1 1 0,-1-1 0,0 0-1,1 0 1,-1 0 0,0 0 0,1 1 0,0-1 4,0 0 0,-1-1 0,1 1 0,0 0 0,-1 0 0,1 0 0,0-1 0,-1 1 1,1 0-1,0-1 0,-1 1 0,1 0 0,-1-1 0,2 0 0,20-25 183,-19 21-200,9-12 105,19-39 0,-3 6 49,-11 19-98,-12 21-152,0 1-1,1 0 1,0 0 0,13-15-1,-18 30-57,0-1 0,-1 1 0,1 9 0,-1-9 171,0 0 1,1 0-1,0 0 0,0 0 0,1-1 0,-1 1 0,1 0 0,0-1 0,1 1 0,-1-1 0,1 0 0,0 0 0,1 0 0,5 6 0,-6-8 25,0 1 0,0-1-1,0-1 1,1 1 0,-1 0-1,1-1 1,0 0-1,-1 1 1,1-2 0,0 1-1,0 0 1,1-1 0,-1 0-1,0 0 1,0 0 0,1 0-1,-1-1 1,0 1-1,9-2 1,-1-1 97,-1-1 0,1 0 0,-1-1-1,0 0 1,0-1 0,18-11 0,-4 3-50,-5 3-83,-1-1-1,0-1 0,-1-1 0,0-1 0,-1 0 1,0-1-1,-2-1 0,0 0 0,17-24 0,-21 24-127,1 2-1,22-23 1,-34 36 114,1 1-1,-1 0 1,0-1-1,1 1 1,-1-1-1,1 1 1,-1 0-1,1-1 1,-1 1 0,1 0-1,0-1 1,-1 1-1,1 0 1,-1 0-1,1 0 1,-1-1-1,1 1 1,0 0 0,-1 0-1,1 0 1,0 0-1,-1 0 1,1 0-1,-1 0 1,1 0 0,0 1-1,-1-1 1,1 0-1,-1 0 1,1 0-1,0 1 1,-1-1-1,1 0 1,-1 1 0,1-1-1,-1 0 1,1 1-1,-1-1 1,1 1-1,-1-1 1,0 0-1,1 1 1,0 0 0,1 3-20,0 0 0,0-1 0,0 1 1,-1 0-1,2 5 0,-2-6 28,2 11-7,0 0-1,-1 0 1,-1 0-1,0 1 1,-1-1-1,0 0 1,-4 20 0,2-4-49,1-16 80,-5 23 0,5-33 24,0 1 0,-1-1 0,1 0 0,-1 0 0,0 0 0,0 0 0,0 0 0,-5 7 0,6-10-24,-1 0-1,1 0 0,0 0 1,-1 1-1,1-1 0,0 0 1,-1-1-1,1 1 0,-1 0 1,0 0-1,1-1 0,-1 1 1,0-1-1,1 1 0,-1-1 1,0 0-1,0 1 0,1-1 1,-1 0-1,0 0 0,0 0 1,1-1-1,-1 1 0,0 0 1,1-1-1,-1 1 0,0-1 1,1 1-1,-1-1 0,0 0 1,1 0-1,-2-1 0,-6-5-24,1-1 0,0 0 0,1 0 0,-9-13-1,9 11-43,1 5-66,13 10 39,-1 0 0,1 0 0,0-1 0,0 0 0,0-1 0,0 1 0,9 2 0,-9-4 106,0 0 1,0 0 0,1 0-1,-1-1 1,0 0-1,1 0 1,-1 0 0,1-1-1,10-2 1,-2-1 11,0-2 1,-1 0-1,0-1 1,27-14-1,-13 4 85,36-28 0,-44 26-85,0 0 1,-2-2 0,23-27-1,-31 33-46,29-39-88,9-9-194,-47 61 262,-1-1 0,1 0-1,-1 1 1,1 0-1,0-1 1,0 1-1,0 0 1,0 0 0,0 0-1,2-1 1,-2 2 8,-1 0 0,0-1 1,0 1-1,0 0 0,0 0 0,0 0 1,0 0-1,0 0 0,0 1 1,0-1-1,0 0 0,0 0 0,0 1 1,0-1-1,0 1 0,0-1 0,0 1 1,0-1-1,0 1 0,0-1 1,0 1-1,-1 0 0,2 1 0,1 1-14,0 1 0,0 0 0,-1-1 0,0 1 0,0 0 0,0 0 0,0 1 0,-1-1 0,2 6 0,7 40 4,-10-50 24,2 18 3,0-1 0,-1 1 0,-1 0 0,0-1 0,-1 1 0,-1 0 0,-1-1 0,-1 0 0,0 1-1,-10 24 1,13-40 27,0 1 0,0-1 0,-1 0 0,1 0 0,-1 0 0,1 0 0,-1 0 0,0 0 0,1 0 0,-1-1 0,0 1 0,0 0 0,0-1 0,0 0 0,-1 1 0,1-1 0,0 0 0,-5 1-1,3-1 9,-1 0-1,1-1 0,0 1 0,-1-1 1,1 0-1,0-1 0,-1 1 0,1-1 0,0 0 1,-5-1-1,-8-4-33,1 0-1,1-1 1,-1-1 0,-19-13 0,18 10-175,-31-13 0,41 24-78,6 1 189,4-1 65,0 1-17,-1 0 0,1 0 0,-1 0 0,0 0-1,1 0 1,-1 1 0,0-1 0,1 1 0,-1-1 0,0 1-1,1 2 1,11 7-50,-4-5 95,1 0 1,0-1-1,0-1 0,1 1 0,-1-2 0,1 0 0,0 0 0,0-1 0,0 0 0,22-1 0,-20-1 16,0-1 0,1 0 0,-1-1 0,0-1 1,0-1-1,0 1 0,-1-2 0,25-11 0,-22 8-53,0-1 0,-1-1 0,0 0 1,0-1-1,-1 0 0,0-1 1,-1-1-1,-1 0 0,18-24 0,-21 21 90,-8 15-118,-1 0 1,1 0-1,0-1 0,-1 1 0,1 0 0,0 0 0,0 0 1,0 0-1,0 0 0,2-2 0,0 8-203,-3 13 62,-1 7 157,0-21 14,0 1 1,1-1 0,0 0 0,0 1 0,0-1 0,0 0-1,0 1 1,1-1 0,0 0 0,0 0 0,0 0 0,3 6-1,4 7-49,-5-11 70,-1 0 1,1 0 0,0 0-1,8 9 1,-10-14 3,0 0-1,0 0 1,0 0-1,0 0 1,0 0-1,0 0 1,0 0 0,1-1-1,-1 1 1,0 0-1,1-1 1,-1 1-1,0-1 1,1 1 0,-1-1-1,0 0 1,1 0-1,-1 1 1,1-1-1,-1 0 1,1 0 0,-1-1-1,1 1 1,-1 0-1,0 0 1,3-1-1,1-1 14,-1 0 1,0-1-1,0 1 0,0-1 0,6-4 0,7-5-23,-6 6 10,33-21-75,1 3 0,57-22-1,-102 46 44,1-1 0,-1 1 0,1 0-1,-1 0 1,1-1 0,-1 1-1,1 0 1,0 0 0,-1 0 0,1 0-1,-1 0 1,1 0 0,-1 0-1,1 0 1,0 0 0,-1 0 0,1 0-1,-1 0 1,1 0 0,0 0 0,-1 1-1,1-1 1,-1 0 0,1 0-1,-1 1 1,1-1 0,-1 0 0,1 1-1,-1-1 1,1 1 0,0 0 7,-1 0 0,1 0 0,-1 1 0,0-1-1,0 0 1,0 0 0,0 0 0,0 0 0,0 1 0,0-1 0,0 0 0,0 0 0,0 0 0,-1 2 0,-2 5 3,0 0 0,0 0 0,-6 10 0,-3 2-49,9-16 73,1 0 1,-1 0-1,1 0 0,-1 0 1,1 0-1,1 0 0,-1 1 0,1-1 1,-1 0-1,1 1 0,0 5 1,10-14 285,-1 0 0,16-9 0,19-12-412,1 2-1,71-26 1,-112 48 100,33-8-230,-34 8 216,-1 1 1,1 0 0,-1-1-1,1 1 1,-1 0 0,1 0-1,-1 0 1,1 0 0,0 0-1,-1 1 1,1-1 0,-1 0-1,1 1 1,-1-1 0,1 1-1,-1 0 1,0-1 0,1 1-1,-1 0 1,2 1 0,-3-1 7,1-1 1,-1 1-1,1 0 1,-1 0-1,0 0 1,1-1-1,-1 1 1,0 0-1,0 0 1,1 0-1,-1 0 1,0 0-1,0-1 1,0 1-1,0 0 1,0 0-1,0 0 1,-1 0 0,1 1-1,-8 19-50,2-1 169,4-11-95,2-5-2,-1 0 0,0 0 0,1 0 0,0 0 0,0 0 0,0-1 0,1 9 0,0-11 8,-1 1 0,1-1-1,0 0 1,-1 0 0,1 0 0,0 0 0,0 0-1,0 0 1,0 0 0,0 0 0,0-1 0,0 1 0,0 0-1,0 0 1,0-1 0,0 1 0,0-1 0,1 1-1,-1-1 1,0 1 0,0-1 0,1 0 0,-1 0-1,0 1 1,1-1 0,-1 0 0,0 0 0,1 0 0,1-1-1,8-1 8,0 0 0,0 0 0,0-1 0,-1 0 1,1-1-1,-1-1 0,14-7 0,-10 5-25,53-24 71,88-44-83,-155 75 5,27-15-58,30-12-1,-94 62-376,6-12 249,-30 28 209,55-45 13,0 0 0,1 0 0,-1 1 1,1 0-1,1-1 0,-1 2 0,-3 8 1,7-15-27,1 1 1,-1-1 0,1 0-1,-1 1 1,1-1 0,0 1 0,0-1-1,0 0 1,-1 1 0,1-1-1,1 3 1,-1-4-3,0 1 1,0-1-1,0 1 0,0-1 1,1 1-1,-1-1 0,0 1 0,0-1 1,1 1-1,-1-1 0,0 1 1,1-1-1,-1 1 0,1-1 0,-1 0 1,0 1-1,1-1 0,-1 0 0,1 1 1,0-1-1,1 1 17,0-1-1,-1 0 1,1 1 0,0-1-1,0 0 1,-1 0 0,1 0-1,0 0 1,0 0-1,0-1 1,-1 1 0,1 0-1,0-1 1,2 0 0,4-3 2,0 0 0,0 0 0,0-1 0,0 0-1,-1 0 1,12-11 0,37-43 125,-31 32-128,-20 22-57,-4 4 13,0 0 1,0 0-1,0 0 1,0 0-1,-1 0 1,1 0-1,0 0 1,0 0 0,-1 0-1,1 0 1,0 0-1,-1-1 1,1-1-1,-1 6-30,-1-1 0,0 1 0,0 0 1,0-1-1,0 1 0,-3 4 0,-9 20-17,-21 80-37,-15 92 162,24-96-96,-80 360 328,104-458-277,-19 63 76,18-60-32,-1-1-1,-1 0 1,1-1-1,-1 1 1,0-1-1,-10 12 1,14-17-45,-1 0 0,0-1 0,0 1 0,1 0 0,-1 0 0,0 0 1,0 0-1,0-1 0,0 1 0,0 0 0,0-1 0,0 1 0,0-1 1,0 1-1,0-1 0,-1 0 0,1 1 0,0-1 0,0 0 0,0 0 1,0 0-1,0 0 0,-1 0 0,1 0 0,0 0 0,0 0 0,0 0 1,0-1-1,-1 1 0,1 0 0,0-1 0,0 1 0,0-1 0,0 1 1,0-1-1,0 0 0,0 1 0,0-1 0,0 0 0,-1-1 0,-2-3 41,0 0-1,0 0 0,1 0 1,-1 0-1,1-1 0,-3-6 1,-2-8 11,0-1 1,1 1-1,1-1 1,1 0-1,1-1 0,-3-30 1,7 38-65,-1-1-1,2 0 1,0 0-1,0 0 1,2 1-1,0-1 1,0 1 0,2 0-1,-1 0 1,11-20-1,-7 21-28,0 1 0,1-1 0,0 2 0,1-1 1,16-14-1,-10 12-18,0 1 1,1 1 0,25-15 0,0 6-1127,61-20 0,-85 34 677,-2 2-927,0 0 1,26-5-1,-35 9 187,0 0 0,0 0 0,0 1 0,13 2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35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165 105 6400,'-98'-59'2880,"68"38"-2496,16 12 512,9 5-576,-4-4-64,4 4-160,1 4-1280,8 4 640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39.4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1485 4480,'0'0'1445,"12"-3"598,9-4-974,0-2-1,0 0 1,-1-1 0,29-18 0,-34 18-848,-1-1 1,1 0-1,-2-1 1,24-26 0,38-60 211,11-38-228,-29 43-154,-10 21-46,83-95 1,-124 161-6,13-15 76,-1-1 1,19-30-1,-36 52-93,-1-1-1,0 0 1,1 1 0,-1-1 0,0 1-1,0-1 1,1 0 0,-1 1 0,0-1-1,0 1 1,0-1 0,0 0 0,0 1-1,0-1 1,0 0 0,0 0 0,0 1 6,0 0 1,0-1-1,0 1 0,0 0 1,-1 0-1,1 0 1,0-1-1,0 1 0,0 0 1,0 0-1,-1 0 1,1 0-1,0 0 1,0 0-1,-1 0 0,1-1 1,0 1-1,0 0 1,0 0-1,-1 0 0,1 0 1,0 0-1,0 0 1,-1 0-1,1 0 1,0 0-1,0 0 0,-1 0 1,1 0-1,-3 1-30,0 0 0,1 0 0,-1 0 0,0 0 0,1 0 0,-1 0 0,-3 3 0,-3 3 33,-1 0 1,2 1-1,-1 0 0,1 0 0,0 1 0,1 0 0,-8 11 0,5-4 1,1 1 1,0 0-1,-11 32 0,5 4 196,-18 110 0,30-149-125,-7 77 403,9-82-396,1 0 0,0 1 0,1-1 0,0 1 0,1-1 0,0 0 0,3 10 0,-4-17-39,0 0 0,-1 0-1,1 0 1,0 0 0,0-1 0,0 1 0,0 0 0,0 0 0,0-1 0,0 1 0,1-1-1,-1 1 1,1-1 0,-1 0 0,1 0 0,-1 1 0,1-1 0,0 0 0,0 0-1,-1-1 1,1 1 0,0 0 0,0-1 0,0 1 0,0-1 0,0 1 0,0-1-1,0 0 1,0 0 0,0 0 0,0 0 0,0 0 0,0 0 0,0 0 0,0-1-1,0 1 1,2-2 0,5-1 85,0-1 1,0-1-1,0 1 0,0-1 0,13-11 0,4-5 2,-1 0 0,34-38 0,37-54 0,-68 77-77,27-30 14,66-107 0,21-111 173,42-119-213,-176 388 21,-4 9-75,-1-1-1,1 0 1,-2 0 0,4-10-1,-6 17 35,0 0 0,0-1 0,0 1 0,0 0 0,0 0 0,0 0 0,0-1 0,0 1-1,0 0 1,0 0 0,0 0 0,0-1 0,0 1 0,0 0 0,0 0 0,0 0 0,0 0-1,0-1 1,-1 1 0,1 0 0,0 0 0,0 0 0,0 0 0,0-1 0,0 1 0,0 0-1,0 0 1,-1 0 0,1 0 0,0 0 0,0-1 0,0 1 0,0 0 0,-1 0 0,1 0-1,0 0 1,0 0 0,0 0 0,-1 0 0,1 0 0,0 0 0,0 0 0,0 0 0,-1 0-1,1 0 1,0 0 0,0 0 0,0 0 0,-1 0 0,1 0 0,0 0 0,0 0 0,0 0-1,0 0 1,-1 0 0,1 1 0,0-1 0,0 0 0,0 0 0,0 0 0,-1 0 0,1 0-1,0 0 1,0 1 0,0-1 0,-12 8 41,6-1-38,1 0 0,0 0 1,0 1-1,1-1 0,0 1 0,0 1 1,1-1-1,-3 12 0,-2 3 2,-69 222-22,16 7-33,37-149 167,-45 215 156,32-137 1344,37-176-1093,4-12-243,6-19-60,95-210-223,-101 226-37,1 0 0,0 1-1,0 0 1,1 0 0,1 0-1,0 1 1,13-14 0,-20 22 33,1-1 1,-1 1 0,1-1 0,-1 1-1,1-1 1,-1 1 0,1-1-1,-1 1 1,1 0 0,-1-1-1,1 1 1,0 0 0,-1 0 0,1-1-1,-1 1 1,1 0 0,0 0-1,-1 0 1,1 0 0,0 0-1,-1 0 1,1 0 0,0 0 0,-1 0-1,1 0 1,0 0 0,-1 0-1,1 0 1,0 1 0,-1-1-1,1 0 1,0 0 0,-1 1 0,1-1-1,-1 0 1,1 1 0,-1-1-1,1 1 1,-1-1 0,1 1-1,-1-1 1,1 1 0,-1-1 0,0 1-1,1-1 1,-1 1 0,1 1-1,1 3-24,0 0 0,0 1 0,-1-1 0,2 11 0,-1-9 16,2 21 8,0 47-1,3 17 124,-6-80-88,2-1 0,-1-1 0,1 1 0,1 0 0,0-1 0,7 13 0,-10-20 4,0-1 0,1 1 1,-1-1-1,1 1 0,0-1 1,-1 0-1,1 0 0,0 0 1,1 0-1,-1 0 0,0 0 1,0 0-1,1-1 0,-1 1 1,1-1-1,0 0 0,-1 1 1,1-1-1,0 0 0,0-1 1,-1 1-1,1 0 0,5-1 1,-4 0 2,0 0 1,0-1 0,0 0-1,0 1 1,0-1 0,0-1-1,-1 1 1,1-1-1,0 1 1,-1-1 0,5-3-1,3-2 63,19-19-1,-27 23-72,18-17 36,-2 0 0,0-2 0,27-41 0,37-79-69,-49 83 9,3-10-329,-37 74 271,0 0 0,0 1 0,1-1 0,0 0 0,0 1 0,0-1 0,3 9 0,3 16 44,3 54-174,9 52 188,-17-125 25,0-1 0,1 0 0,1 0 0,0 0 0,0 0 0,6 10 0,-9-18-8,1 0 1,-1 0-1,0 0 0,1-1 1,-1 1-1,1 0 1,0-1-1,0 1 0,-1-1 1,1 0-1,0 0 0,0 1 1,0-1-1,0 0 0,0 0 1,0-1-1,1 1 0,-1 0 1,0-1-1,0 0 0,1 1 1,-1-1-1,0 0 0,0 0 1,1 0-1,-1 0 1,0-1-1,1 1 0,-1-1 1,0 1-1,0-1 0,0 0 1,3-1-1,3-2-21,0 0 0,-1 0 0,1-1 0,-1 0-1,8-7 1,32-34 54,-25 23 106,26-24-29,79-74-452,-116 113 185,-10 11 34,-5 6 48,-30 44-44,-16 26-26,38-57 137,-23 51 72,32-64-68,-1-1 1,2 1-1,0 0 0,0 0 0,0 0 1,0 16-1,2-23-1,0 0 1,0 0-1,0 1 1,1-1-1,-1 0 0,0 0 1,1 0-1,0 1 1,-1-1-1,1 0 0,0 0 1,0 0-1,0 0 1,1 0-1,-1-1 0,0 1 1,1 0-1,-1 0 1,1-1-1,-1 1 0,1-1 1,0 1-1,0-1 1,-1 0-1,1 0 0,0 0 1,0 0-1,0 0 1,1 0-1,-1 0 0,0-1 1,0 1-1,0-1 1,1 0-1,2 1 0,4-1 36,-1 0 1,0 0-1,0-1 0,0 0 0,0 0 0,0-1 0,0 0 0,12-5 0,-8 2-13,-1 0 0,0-1-1,0 0 1,-1-1 0,0 0-1,0-1 1,0 0 0,-1 0-1,0-1 1,8-12 0,-11 14-23,-1 0 0,-1-1-1,1 0 1,-1 1 0,-1-2 0,1 1 0,-1 0 0,-1-1 0,0 1-1,0-1 1,0 0 0,-1 0 0,-1 0 0,1 0 0,-2-9 0,1 14-35,-1 0 0,0 0 0,1 0 0,-1 0 0,-1 0 0,1 0-1,0 0 1,-1 0 0,0 1 0,0-1 0,0 0 0,-1 1 0,1 0 0,-1-1 0,-5-4 0,4 5 2,0-1 0,-1 1 0,1 1 0,-1-1 0,0 1 0,1 0-1,-1 0 1,0 0 0,-1 0 0,1 1 0,-6-1 0,1 1 6,-1 0-1,1 1 1,0 0 0,-1 1 0,1 0 0,0 0 0,0 1-1,0 1 1,0 0 0,0 0 0,1 1 0,-16 8-1,17-8 0,-20 13-24,26-16 50,0 0-1,1 0 0,-1 0 0,1 1 1,-1-1-1,1 1 0,0-1 0,-1 1 0,1-1 1,0 1-1,-2 3 0,3-5-3,0 0-1,0 1 1,0-1-1,0 0 1,0 1-1,0-1 1,-1 0 0,1 1-1,0-1 1,0 0-1,0 1 1,0-1 0,1 1-1,-1-1 1,0 0-1,0 1 1,0-1-1,0 0 1,0 1 0,0-1-1,0 0 1,1 1-1,-1-1 1,0 0-1,0 0 1,0 1 0,1-1-1,-1 0 1,0 1-1,0-1 1,1 0 0,-1 0-1,0 0 1,1 1-1,-1-1 1,0 0-1,1 0 1,13 2 55,-13-2-51,17-2 6,-1 0 0,1-1 0,-1 0 0,26-10 0,-12 4-10,28-7 59,-1-3-1,62-28 0,21-12-153,-121 51 150,-20 8-65,1 0 0,0-1 1,-1 1-1,1 0 0,0 0 0,-1 0 1,1-1-1,0 1 0,-1 0 0,1 0 0,0 0 1,0 0-1,-1 0 0,1 0 0,0 0 0,-1 0 1,1 1-1,0-1 0,0 0 0,-1 0 1,1 1-1,-1-1 0,1 0 0,0 1 0,-1-1 1,1 0-1,-1 1 0,1-1 0,0 1 1,-1-1-1,0 1 0,1-1 0,-1 1 0,1 0 1,-1-1-1,0 1 0,1-1 0,-1 1 1,0 0-1,1-1 0,-1 1 0,0 0 0,0-1 1,0 1-1,0 0 0,0 1 0,1 4 4,0 0 0,-1 0 0,0 1 0,-2 7 0,2-12 1,-3 40 1,-4 37 0,6-72-6,-8 40 241,-3 87 0,14-112 28,-2-22-242,0 1 0,0-1 0,0 1 0,0 0 0,0-1 0,1 1-1,-1-1 1,0 1 0,0 0 0,0-1 0,1 1 0,-1-1 0,0 1 0,0-1 0,1 1 0,-1-1 0,1 1 0,-1-1 0,0 1 0,1-1 0,-1 0 0,1 1-1,-1-1 1,1 0 0,-1 1 0,1-1 0,-1 0 0,1 1 0,0-1 0,1-1 8,0 0-1,0 1 1,0-1-1,0-1 1,-1 1 0,1 0-1,0 0 1,-1-1 0,1 1-1,-1 0 1,2-3-1,16-19 26,-16 19-46,59-85-71,17-20 30,-58 82 33,25-28-202,-46 54 194,1 1 0,-1-1 1,1 1-1,-1-1 1,1 1-1,-1-1 0,1 1 1,-1-1-1,1 1 0,0-1 1,-1 1-1,1 0 1,0-1-1,-1 1 0,1 0 1,0 0-1,-1-1 0,2 1 1,-2 0 0,0 1 1,1-1-1,-1 0 1,0 0-1,0 0 1,0 1 0,1-1-1,-1 0 1,0 0-1,0 1 1,0-1-1,0 0 1,1 1-1,-1-1 1,0 0-1,0 0 1,0 1 0,0-1-1,0 0 1,0 1-1,0-1 1,0 0-1,0 1 1,0-1-1,0 0 1,0 1-1,-5 28-105,-17 69 96,20-86 34,1-1 0,1 1 1,-1-1-1,2 1 0,0 0 0,4 19 1,-4-26-4,0-1 0,0 0 1,1 0-1,0 0 0,0 0 1,0 0-1,1 0 0,-1 0 1,1-1-1,0 1 0,0-1 1,0 0-1,0 0 0,0 0 1,1 0-1,0 0 0,-1-1 1,1 0-1,0 0 0,0 0 1,0 0-1,1 0 0,-1-1 1,0 0-1,0 0 0,1 0 1,-1 0-1,1-1 0,-1 0 1,1 1-1,4-2 0,4 0 32,0 0 0,0-1 0,0 0-1,0-1 1,0-1 0,-1 0 0,1-1-1,-1 0 1,0 0 0,-1-2 0,1 1 0,11-10-1,0-4-15,-2 0-1,0-1 0,-2-1 0,26-36 1,57-106-1,-90 146 12,-9 16-61,-1-1-1,0 1 1,-1-1 0,1 0 0,0 0-1,-1 1 1,1-1 0,-1 0 0,0-1-1,0 1 1,0 0 0,0-5 0,-1 8 12,0 0 0,0 0 1,0-1-1,0 1 1,1 0-1,-1 0 0,0 0 1,0-1-1,0 1 0,0 0 1,0 0-1,0 0 1,-1-1-1,1 1 0,0 0 1,0 0-1,0-1 0,0 1 1,0 0-1,0 0 1,0 0-1,0-1 0,0 1 1,-1 0-1,1 0 1,0 0-1,0 0 0,0-1 1,0 1-1,0 0 0,-1 0 1,1 0-1,0 0 1,0 0-1,-1 0 0,-5 5-126,-6 12 30,-16 29 39,3 2 0,2 0 0,2 1 0,-15 53 0,36-101 64,-3 8 26,1 1 0,0 0 0,-1 13 1,3-22-14,-1 1-1,1 0 1,0-1 0,0 1 0,0 0 0,0-1 0,1 1 0,-1-1 0,0 1 0,1 0 0,-1-1 0,1 1 0,-1-1 0,1 1 0,0-1 0,0 1 0,0-1 0,-1 0 0,1 1-1,1-1 1,-1 0 0,0 0 0,0 0 0,0 1 0,1-1 0,-1-1 0,0 1 0,3 1 0,-3-1-7,0-1 0,0 0 1,0 0-1,0 0 0,0 0 0,0 0 0,0 0 1,0 0-1,0 0 0,0 0 0,0 0 1,0 0-1,0-1 0,0 1 0,0 0 0,0-1 1,0 1-1,2-2 0,0 0 24,-1 0 0,1 0 0,-1 0 0,1 0 1,3-6-1,2-2 55,-2 0 0,8-14 0,-13 22-84,56-129-17,-19 41-64,-32 73-32,-1 7-200,-5 23 117,-17 177-184,-18 257 411,8-145 91,25-289-71,0 0 0,-1 0 1,0 0-1,-8 17 0,10-29-37,1 1-1,-1-1 1,1 0-1,-1 1 1,0-1-1,0 0 1,0 0-1,0 0 1,0 0-1,0 1 1,0-2 0,0 1-1,0 0 1,0 0-1,-1 0 1,1 0-1,0-1 1,-1 1-1,1-1 1,0 1-1,-3 0 1,2-1 2,-1 0 0,1 0 0,0 0 1,0 0-1,0 0 0,0 0 0,0-1 0,-1 1 1,1-1-1,0 0 0,0 0 0,0 1 1,0-1-1,1 0 0,-1-1 0,0 1 0,-2-1 1,-10-9-9,0-1 1,1 0 0,0-1-1,1 0 1,0 0 0,1-2-1,1 1 1,0-1 0,1-1-1,1 0 1,0 0 0,1-1-1,1 1 1,1-2 0,-5-23-1,9 34-19,0-1 0,1 1 0,1-1 0,-1 0 0,1 1 0,1-1 0,-1 1 0,1 0 0,0-1 0,1 1 0,3-7 0,-1 5-11,-1 0 0,2 0 0,-1 0 0,1 1 0,0 0 0,1 0 0,11-10 0,-3 7-29,-1 2 0,1-1-1,29-12 1,-17 9 86,-2 0 18,-4 3 4,27-18 1,-43 24-59,90-67 90,-78 57-47,-1-1-1,-1 0 1,22-29 0,-8 2-43,-1 0 0,37-80 0,-40 70-56,44-68 0,-45 85 125,-2-2 1,18-39-1,27-87-85,14-84-33,-54 161-291,-22 74-44,-8 29 52,1-6 370,-10 60-52,-18 91-73,-22 10-24,17-64 73,17-49 56,-52 202 342,66-245-208,3-13-101,0 1-1,0-1 1,0 1 0,0-1 0,1 1-1,-1-1 1,1 1 0,0-1-1,0 1 1,1 6 0,0-10-42,-1 0 1,0 0 0,1 1-1,-1-1 1,0 0-1,1 0 1,-1 0 0,0 1-1,1-1 1,-1 0 0,0 0-1,1 0 1,-1 0 0,1 0-1,-1 0 1,0 0-1,1 0 1,-1 0 0,0 0-1,1 0 1,-1 0 0,1 0-1,-1 0 1,0 0 0,1-1-1,-1 1 1,0 0-1,1 0 1,-1 0 0,0-1-1,1 1 1,-1 0 0,0 0-1,1-1 1,15-11 122,0-9-56,-1 0 1,-1 0-1,15-30 0,25-37-40,-50 82-71,0 1 0,1-1-1,0 1 1,0 0 0,0 0-1,9-6 1,-12 10 28,0 0 1,-1 0-1,1 0 0,0 0 1,0 0-1,0 0 0,0 1 1,0-1-1,0 1 0,0-1 1,0 1-1,0 0 1,0 0-1,0 0 0,1 0 1,-1 0-1,0 1 0,0-1 1,0 0-1,0 1 0,0 0 1,0-1-1,0 1 0,-1 0 1,1 0-1,2 2 1,16 12-5,-1 0 0,31 35 0,3 2-676,-41-42-1129,5 4-882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39.9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68 4736,'-16'-8'1903,"16"8"-1857,0 0 1,0 0-1,-1 0 1,1 0-1,0 0 1,0 0 0,0-1-1,0 1 1,-1 0-1,1 0 1,0 0-1,0 0 1,0 0-1,0-1 1,-1 1-1,1 0 1,0 0-1,0 0 1,0 0 0,0-1-1,0 1 1,0 0-1,0 0 1,0 0-1,0-1 1,0 1-1,-1 0 1,1 0-1,0-1 1,0 1-1,0 0 1,0 0 0,1 0-1,-1-1 1,0 1-1,0 0 1,0 0-1,0 0 1,0-1-1,0 1 1,0 0-1,0 0 1,0 0-1,0-1 1,1 1-1,-1 0 1,0 0 0,0 0-1,0 0 1,0-1-1,0 1 1,1 0-1,-1 0 1,0 0-1,0 0 1,0 0-1,1 0 1,-1 0-1,0-1 1,0 1 0,0 0-1,1 0 1,-1 0-1,1 0 1,33-16 3387,-11 11-2681,0 1 0,-1 1 0,37 0 0,71 8 1143,-30 0-1135,54-2-915,264-28-1,-359 18-768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49.0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286 764 4064,'-10'-2'724,"7"1"-497,-1 0 1,1 0-1,-1 0 0,1 0 1,-1 1-1,0 0 1,1 0-1,-1 0 0,0 0 1,1 0-1,-1 1 0,-6 1 1,-4 4 109,1 0-1,0 1 1,0 0 0,1 1 0,0 0 0,1 1 0,-1 0 0,2 1-1,-16 18 1,14-14-39,1 1-1,1 0 1,0 1 0,1 0-1,1 0 1,0 1-1,-6 23 1,13-37-234,0 1 0,0-1 1,1 0-1,-1 1 0,1-1 1,0 1-1,0-1 0,0 1 0,0-1 1,1 1-1,0-1 0,-1 0 0,1 1 1,1-1-1,-1 0 0,0 1 1,1-1-1,-1 0 0,1 0 0,0 0 1,0-1-1,0 1 0,0 0 0,1-1 1,-1 1-1,1-1 0,0 0 1,-1 0-1,1 0 0,0 0 0,0 0 1,0-1-1,1 1 0,-1-1 0,0 0 1,0 0-1,1 0 0,3 0 1,6 2 83,1-1 1,-1-1 0,0-1 0,26-1-1,-32 0-115,0 0-1,0 0 0,0-1 0,-1 0 0,1 0 1,0-1-1,-1 1 0,0-1 0,0-1 1,0 1-1,7-7 0,-6 6 4,-2-1 0,1 0 1,0-1-1,-1 1 0,0-1 0,-1 0 0,1-1 0,-1 1 0,0-1 1,-1 0-1,1 0 0,-2 0 0,1 0 0,-1 0 0,0-1 1,0 1-1,1-12 0,-2-7 14,-1 0 0,-4-30 0,0-34 73,4 78-103,1 0-1,1 0 0,0 0 1,1 0-1,7-20 0,30-55 577,-1 4-339,86-218 394,-114 275-622,28-48-1,-32 63-65,1-1 0,1 1 0,0 1 0,0 0 0,20-17 0,-27 26 16,0-1 0,-1 1 0,1 0 0,0 0 0,0 0 1,0 0-1,-1 0 0,1 0 0,0 1 0,0-1 0,1 1 0,-1-1 1,0 1-1,0 0 0,0 0 0,0-1 0,0 2 0,0-1 0,0 0 1,0 0-1,0 1 0,0-1 0,0 1 0,0-1 0,0 1 0,0 0 1,0 0-1,0 0 0,0 0 0,0 0 0,-1 1 0,1-1 0,-1 0 1,1 1-1,-1-1 0,1 1 0,-1-1 0,0 1 0,1 0 0,-1 0 1,0 0-1,0-1 0,-1 1 0,2 4 0,3 15 45,-1 0 0,-1 0 0,-2 0 0,0 0 0,-2 29 0,1-40-24,-19 184-28,-16-3 30,31-174-3,-20 106 1,-50 149 0,-31-19 8,77-198 256,-2-1 0,-52 70 0,77-117-147,0 0-1,0 0 0,-1-1 1,0 1-1,0-1 1,0-1-1,-1 1 0,0-1 1,0 0-1,-13 6 0,18-10-72,0 0 0,0 0-1,0-1 1,0 1-1,0-1 1,0 1 0,0-1-1,0 0 1,0 0 0,0 0-1,-1 0 1,1 0 0,0 0-1,0-1 1,0 1-1,0-1 1,0 1 0,-3-2-1,3 1-13,1-1-1,-1 1 1,1 0-1,-1-1 1,1 1-1,0-1 1,-1 1-1,1-1 1,0 1-1,0-1 0,0 0 1,0 0-1,1 1 1,-1-1-1,0 0 1,1 0-1,-1 0 1,1 0-1,0 0 1,0 0-1,-1-2 1,1-2 7,0 0-1,1 1 1,-1-1 0,1 0 0,0 1 0,0-1 0,1 1 0,0-1 0,2-5-1,1 1-1,0 0 0,1 0 0,0 1-1,8-10 1,7-4 63,0 1 1,35-28-1,-29 28-60,1 2-1,1 0 1,1 2 0,1 2-1,1 1 1,51-18 0,-25 15-313,-1 4 1,118-15-1,-170 28 242,105-6-2440,-99 7 1440,-1 0-1,1 1 1,0 1-1,0 0 1,0 0 0,-1 1-1,19 7 1,5 10-1820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51.4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1291 3648,'-19'3'1173,"19"-3"-1148,0 0-1,0 0 0,0 0 1,-1 0-1,1 0 1,0 0-1,0 0 0,0 0 1,0 0-1,-1 0 1,1 1-1,0-1 0,0 0 1,0 0-1,0 0 1,0 0-1,0 0 0,-1 0 1,1 0-1,0 1 0,0-1 1,0 0-1,0 0 1,0 0-1,0 0 0,0 0 1,0 1-1,0-1 1,0 0-1,0 0 0,0 0 1,0 0-1,0 1 1,0-1-1,0 0 0,0 0 1,0 0-1,0 0 1,0 1-1,0-1 0,0 0 1,0 0-1,0 0 1,0 0-1,0 0 0,0 1 1,0-1-1,0 0 1,0 0-1,0 0 0,1 0 1,-1 0-1,0 0 1,0 1-1,0-1 0,0 0 1,0 0-1,0 0 0,1 0 1,-1 0-1,7 7 1320,-2-6-1007,0 0 1,-1 0-1,1 0 0,0-1 1,0 0-1,-1 0 0,1 0 1,0 0-1,0-1 1,0 0-1,4-1 0,10-3 353,23-10 1,-29 10-227,0 0-234,-1-1-1,0 0 0,0-1 1,-1 0-1,0 0 0,0-2 1,12-10-1,76-76 755,-5 5-464,-6 18-189,-3 4-150,-79 63-173,169-155 138,-121 97-108,-2-3-1,-3-1 0,-4-3 1,54-106-1,-84 145-61,-2-1 0,-1 0 0,-1-1 0,-2 0 0,6-35 0,-13 39-103,-2 27 123,0 1 0,0-1 1,0 1-1,-1-1 0,1 1 1,0 0-1,-1-1 0,1 1 0,-1-1 1,1 1-1,-1 0 0,0-1 1,0 1-1,1 0 0,-3-2 0,3 3 0,-1-1-1,1 1 1,-1 0-1,0 0 1,1-1-1,-1 1 1,1 0-1,-1 0 0,0 0 1,1 0-1,-1 0 1,0 0-1,1 0 1,-1 0-1,0 0 0,1 0 1,-1 0-1,0 0 1,1 0-1,-1 0 1,1 1-1,-1-1 0,0 1 1,-16 8-108,14-7 93,-16 12-74,-27 26 0,37-32 130,-6 7-30,0 0 0,1 2 0,0 0 1,1 0-1,2 1 0,-1 1 0,2 0 0,1 0 0,0 1 0,1 0 0,-6 25 0,9-27-27,-40 156 50,41-151 16,1 0 1,1 0-1,1 0 1,1 1-1,6 40 0,-3-48 71,1-1-1,1 0 0,0 0 1,1 0-1,0-1 0,2 0 1,-1 0-1,2-1 0,0 0 1,0 0-1,1-1 0,1 0 1,0-1-1,1 0 0,23 17 1,-29-25-74,1 1 0,-1-1 0,1-1 0,-1 1 0,1-1 0,0-1 0,0 1 0,0-1 0,0 0 0,0-1 0,0 1 0,0-1 0,0-1 1,0 1-1,0-1 0,0-1 0,-1 1 0,1-1 0,0 0 0,10-5 0,-4 1 5,-1-1 0,1 0 1,-1-1-1,0 0 0,-1 0 0,0-2 1,-1 1-1,0-1 0,11-14 0,-16 18-30,-1 0-1,0 0 0,0 0 1,5-13-1,-8 16-31,0 0 0,0 1 0,0-1 0,-1 0 0,1 0 0,-1 0 0,0 1 0,0-1 0,0 0 0,0 0 0,0 0 1,-1 0-1,1 0 0,-2-4 0,1 6 1,1 0-1,0 0 1,-1 0 0,1 0 0,-1 0 0,1 0-1,-1 0 1,0 1 0,1-1 0,-1 0 0,0 0-1,0 0 1,1 1 0,-1-1 0,0 0 0,0 1-1,0-1 1,0 0 0,0 1 0,0-1 0,0 1-1,0 0 1,0-1 0,0 1 0,0 0 0,0 0-1,0 0 1,0-1 0,0 1 0,-1 0 0,1 1-1,0-1 1,0 0 0,0 0 0,0 0 0,0 1 0,0-1-1,0 0 1,-2 1 0,-1 1-31,0 0 0,0 0 0,0 1 0,1-1 1,-1 1-1,1 0 0,-1 0 0,-5 6 0,-3 4 118,5-4-53,-1 0-1,-8 14 1,14-19-17,0 0 0,0 1 0,0-1 0,0 1 0,1 0 0,-1 0 0,1-1 0,0 1 0,0 5 0,1-1 21,-1 0 0,2 0 1,-1-1-1,1 1 0,0 0 0,1-1 1,0 1-1,0-1 0,1 1 0,5 9 0,-6-14-2,1 1 0,-1-1-1,1 0 1,0-1-1,0 1 1,1 0 0,-1-1-1,1 0 1,0 0-1,0 0 1,0 0 0,0 0-1,0-1 1,0 0-1,1 0 1,-1 0 0,1 0-1,0-1 1,-1 0-1,8 1 1,2 0 58,-1-2 0,1 1 0,-1-2 0,1 0 0,-1-1 1,23-5-1,82-30 118,-68 19-209,231-87-171,-245 89 110,1 2 0,50-12 0,-64 26 63,-22 0 7,1 0 0,0 0 0,0 0 0,0 0 0,0 0 0,0 0 1,-1 0-1,1 0 0,0-1 0,0 1 0,0-1 0,0 1 0,-1-1 0,3-1 0,-37 6 259,6-1-345,11 1 47,1 1 0,-1 0 0,1 2 0,0-1 0,-23 16 0,29-17 39,0 1 0,0 1 1,1 0-1,0 0 0,0 1 0,0-1 1,1 2-1,0-1 0,1 1 0,0 0 0,-5 11 1,8-14 18,0 0 1,0 0-1,1 0 1,0 1 0,0-1-1,0 1 1,1-1-1,0 1 1,1 0 0,-1-1-1,1 1 1,1 0-1,-1-1 1,1 1 0,0 0-1,0-1 1,1 1-1,0-1 1,3 8 0,-4-12-2,0-1 0,0 1 0,0-1 1,-1 1-1,1-1 0,1 1 0,-1-1 1,0 0-1,0 0 0,0 1 1,1-1-1,-1 0 0,0 0 0,1 0 1,-1 0-1,1-1 0,-1 1 0,1 0 1,0-1-1,-1 1 0,1-1 0,0 1 1,-1-1-1,1 0 0,2 1 0,0-2 9,-1 1-1,0-1 1,0 1-1,0-1 1,0 0-1,0 0 1,0 0-1,0-1 1,0 1-1,-1-1 1,1 1-1,0-1 1,2-2-1,10-10 110,23-24 0,-2 1-37,0 1-135,54-68-1,-88 101 17,0 1 0,-1 0 0,0-1-1,1 1 1,-1-1 0,0 0 0,1-4 0,-2 7 20,0 0-5,0 0 1,0 0 0,1-1-1,-1 1 1,0 0-1,0 0 1,0 0 0,0 0-1,0 0 1,0 0-1,0-1 1,0 1 0,0 0-1,0 0 1,0 0 0,0 0-1,0 0 1,0-1-1,0 1 1,0 0 0,0 0-1,0 0 1,0 0 0,0 0-1,0-1 1,0 1-1,0 0 1,-1 0 0,1 0-1,0 0 1,0 0-1,0 0 1,0-1 0,0 1-1,0 0 1,0 0 0,0 0-1,-1 0 1,1 0-1,0 0 1,0 0 0,0 0-1,0 0 1,0 0 0,-1 0-1,1 0 1,0 0-1,0 0 1,-11 3-165,8-1 161,0 0 0,1-1 0,-1 2 0,0-1 1,0 0-1,-2 3 0,-2 5-10,0 1 0,0-1 0,1 1 0,-9 19 0,13-25 23,1 0 1,-1 1 0,1-1 0,0 0 0,0 0 0,1 1 0,-1-1 0,1 0 0,0 1-1,1-1 1,-1 0 0,1 1 0,2 8 0,-2-12 5,0 0 1,0 0-1,0 0 0,0-1 1,0 1-1,0 0 1,0-1-1,1 1 0,-1-1 1,1 1-1,-1-1 0,1 0 1,-1 1-1,1-1 0,0 0 1,-1 0-1,1 0 0,0 0 1,0-1-1,0 1 1,0 0-1,0-1 0,0 1 1,0-1-1,0 0 0,2 1 1,5-1 39,0 0 1,0-1 0,0 1 0,15-5-1,16-4 6,0-2 0,41-17 0,73-40-12,-133 59-21,103-55 146,-79 39-87,63-39-376,-100 57 158,-8 5 15,-2 2 105,1 0 0,-1 0 0,1 1 0,-1-1 1,1 1-1,-1-1 0,1 1 0,-1 0 0,-1 1 0,-13 7-34,1 0-1,0 2 1,-20 18 0,29-24 50,1 0-1,-1 1 1,1 0 0,1 0 0,-1 1 0,1-1 0,0 1 0,0 0 0,1 0 0,-5 14 0,8-18 5,-1 0 1,1 0 0,0-1 0,0 1 0,0 0-1,0-1 1,0 1 0,1 0 0,-1-1-1,1 1 1,0 0 0,-1-1 0,1 1 0,0-1-1,1 1 1,-1-1 0,0 0 0,1 1-1,-1-1 1,1 0 0,0 0 0,0 0 0,4 3-1,-5-4 14,0-1-1,1 0 1,-1 1-1,0-1 0,1 0 1,-1 0-1,1 0 0,-1 0 1,0 0-1,1 0 1,-1 0-1,1-1 0,-1 1 1,0 0-1,1-1 1,-1 1-1,0-1 0,0 1 1,1-1-1,-1 0 1,0 0-1,0 1 0,2-3 1,27-23 135,-27 23-136,144-130 19,-125 110 8,-1 0 1,-1-1-1,20-33 0,4-16-34,37-83 0,-60 114-38,-9 18-9,30-61-34,42-119 0,-74 158-73,-9 35-82,-8 31 124,-12 56-81,-1 18 269,5 1 1,-4 144-1,18-197 20,6 55-1,-3-78-101,1 0-1,1 0 0,1 0 0,14 36 0,-19-54-46,3 6-295,1 0 0,-1 0-1,6 8 1,-7-13-9,0 0 0,0 0 0,-1 0 0,1-1 1,0 1-1,1 0 0,-1-1 0,0 1 0,0-1 0,1 0 0,-1 0 0,0 0 0,4 1 0,17 4-2091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51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1 8640,'-28'24'3904,"14"-3"-3392,4-12 96,10 3-448,-9-3 352,9 0-288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52.5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142 1 3072,'-8'0'350,"6"0"-272,0 0 0,0 0 0,1 0 0,-1 0 1,0 0-1,1 1 0,-1-1 0,1 0 0,-1 1 0,0 0 0,1-1 0,-3 2 0,1 0-102,0-1 238,-1 1-1,1 0 1,0 0 0,0 0-1,0 0 1,0 1-1,0-1 1,0 1-1,1-1 1,-1 1-1,-2 4 1,-4 6 762,0 1 0,1 0 0,-6 15 0,7-9-168,1-1 0,-5 28 0,9-39-643,1-1-1,0 1 1,1 0-1,0 0 0,0-1 1,0 1-1,1 0 1,0-1-1,3 9 1,-3-14-104,0 1 0,0-1 0,0 0-1,0 0 1,0 0 0,1 0 0,-1 0 0,1 0 0,-1 0 0,1 0 0,0-1-1,0 1 1,0-1 0,0 1 0,0-1 0,0 0 0,0 1 0,0-1 0,1 0 0,-1-1-1,0 1 1,1 0 0,-1-1 0,0 1 0,1-1 0,-1 0 0,1 0 0,3 0-1,6 0 15,0-2 0,0 0-1,0 0 1,21-7-1,43-20-527,5-1 75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2:38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341 744 2560,'-5'0'3221,"-19"-5"-403,7 0-2015,3 3-493,0 0 0,-1 1 0,-21 1 0,8 1-136,20 0-109,0 0 1,0 1-1,0 0 0,0 0 1,0 1-1,0 0 1,0 1-1,1 0 0,0 0 1,-1 0-1,2 1 1,-1 0-1,0 0 1,-5 7-1,5-4-53,1 0 1,0 0-1,1 0 0,0 1 1,0 0-1,1 0 0,0 0 1,1 1-1,-4 12 0,1 4 82,2-1 0,-3 36 0,7-53-6,-1 0-1,1-1 0,1 1 0,0 0 1,0 0-1,4 13 0,-5-18-48,1-1-1,0 0 0,-1 0 1,1 0-1,0 0 0,1 0 1,-1 0-1,0-1 0,0 1 1,1 0-1,-1 0 0,1-1 1,-1 1-1,1-1 0,0 0 1,0 1-1,0-1 0,0 0 1,0 0-1,0 0 0,0 0 1,0 0-1,0-1 0,0 1 1,0-1-1,0 1 0,1-1 1,3 0-1,1 0 38,0-1-1,0 0 1,0-1 0,0 1-1,-1-1 1,1-1 0,-1 1-1,1-1 1,-1 0 0,9-6-1,8-7 160,28-25-1,-10 5-19,-2-2 0,-2-1-1,47-66 1,-71 85-170,-1-1 1,-1 0-1,0-1 1,-2 0-1,-1 0 1,-1-1-1,-1 0 1,0 0-1,2-39 0,-3-6-75,-4 0-1,-7-70 1,5 118-23,-1 1 0,-1 0 0,-1-1 0,0 1 0,-1 1 0,-2-1 0,1 1 0,-2 0 1,-1 0-1,0 1 0,-16-23 0,22 36-100,1 1 1,-1 0 0,0 0-1,0 0 1,0 0 0,-4-3-1,6 6 117,0 0 0,1 0 0,-1-1-1,0 1 1,1 0 0,-1 0 0,1 0-1,-1 0 1,0 0 0,1 0 0,-1 0 0,0 0-1,1 0 1,-1 1 0,0-1 0,1 0 0,-1 0-1,1 1 1,-1-1 0,1 0 0,-1 0-1,0 1 1,1-1 0,-1 1 0,1-1 0,0 1-1,-1-1 1,1 0 0,-1 1 0,1 0 0,-1 0-1,1-1-30,-1 2 40,0-1 1,1 0 0,-1 0 0,0 0 0,1 1 0,-1-1-1,1 0 1,0 1 0,-1-1 0,1 2 0,-1 14 139,0-1 0,1 0 1,2 21-1,5 34 160,3 0 0,3-1 0,3-1 0,33 91 0,65 124 453,-103-258-484,28 47 1,-14-41-88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2:39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24 3072,'0'-4'4565,"10"17"-1376,-9-9-2998,0 0 0,0 0 0,0 0 0,0 0-1,-1 0 1,0 0 0,0 0 0,0 0 0,0 1 0,0-1-1,-1 0 1,0 0 0,0 0 0,-2 4 0,-2 4 240,0 1 0,-14 21 0,-5 10 887,22-43-1126,1-6 633,8-85 405,0-4-999,-7 93-235,0 1-1,0-1 1,0 1 0,0-1-1,0 1 1,0-1 0,0 1-1,0-1 1,0 1 0,0-1-1,0 1 1,0-1 0,-1 1-1,1 0 1,0-1-1,0 1 1,0-1 0,-1 1-1,1-1 1,0 1 0,-1 0-1,1-1 1,0 1 0,-1 0-1,0-1 1,1 1-24,-1 0 1,1 0-1,0 0 0,-1 0 0,1 0 1,-1 0-1,1 1 0,-1-1 1,1 0-1,-1 0 0,1 0 1,0 1-1,-1-1 0,1 0 1,0 0-1,-1 1 0,1-1 1,-1 0-1,1 1 0,0-1 1,0 0-1,-1 1 0,1-1 0,0 1 1,-5 7-315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5:00.72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 8 4384,'5'-7'8629,"-13"51"-6949,-10 166 346,16-173-1628,3 38-1,1-15-372,-2-38 209,1 0-1,4 29 0,-2-44 334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04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18 1824,'-1'-17'6794,"0"17"-6750,0 0 0,0 0 0,0 1 0,0-1-1,0 1 1,1-1 0,-1 0 0,0 1 0,0-1-1,1 1 1,-1 0 0,0-1 0,1 1 0,-1 0 0,0-1-1,1 1 1,-1 0 0,1 0 0,-1-1 0,0 2-1,-11 22 284,6-10-166,2-8-87,0 0-1,-1 0 0,1-1 1,-9 8-1,-6 7 248,-7 14 41,-20 38 0,37-57-302,-72 138 349,43-75-172,33-69-81,0 1 0,1 0 0,0 0 0,1 0 1,0 1-1,-2 12 0,30-34 953,49-14-128,-23 6-819,1 2 0,86-15 0,-124 31-221,1 0-1,20 2 1,-5 0 40,-27-1 24,0 0 0,1 0 1,-1 0-1,0 1 0,0-1 1,1 1-1,-1 0 0,0 0 1,0 0-1,3 2 0,-5-2 257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04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70 2400,'-8'-3'296,"-8"-2"434,16 5-662,0 0 1,0 0 0,0 0 0,-1 0 0,1 0 0,0 0-1,0 0 1,0 0 0,-1 0 0,1 0 0,0 0-1,-2-2 689,2 2-688,0 0 0,0 0 0,0 0 0,0 0 0,0-1-1,-1 1 1,1 0 0,0 0 0,0 0 0,0 0-1,0-1 1,0 1 0,0 0 0,0 0 0,0 0 0,0-1-1,0 1 1,0 0 0,0 0 0,0 0 0,0-1-1,2 0 303,0-1-1,0 1 1,0 0-1,0 0 1,0-1-1,0 2 1,0-1-1,0 0 1,0 0-1,4 0 1,28-4 927,-8 2-490,156-17 1235,-87 11-1825,-80 8-61,-10 1-768,0 0-1,-1-1 0,1 0 0,8-2 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05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34 111 3552,'-10'-2'499,"8"1"-380,0 1 0,0 0 0,1-1 0,-1 1 0,0-1 1,1 1-1,-1-1 0,1 0 0,-1 0 0,1 0 0,-1 0 1,-1-2-1,10 1 813,0 0 1,1 0 0,-1 1-1,10-1 1,9-3-247,208-41 1591,-190 33-2041,-7 2 35,-5 4-353,-11 2-2977,-12 4 1363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09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1048 2400,'-4'-3'462,"2"2"-361,2 2 221,0 5 2302,15-16-528,-8 0-1623,1 1 1,-2-1-1,11-19 1,4-7-149,-11 20-261,20-33 146,56-68 1,-39 64-59,39-46 48,-71 79-188,-1-1 0,0 0 0,12-28 0,-22 40-3,0-1-1,-1 1 1,1-1-1,-2 0 1,0 0-1,0-1 1,-1 1-1,0 0 1,-1-18-1,0 27-7,0-15-10,0 0-1,-1 0 0,-4-17 0,4 30-43,0-1 0,1 0 0,-2 0 0,1 1 0,0-1 0,-1 0 0,1 1 0,-1 0 0,0-1 0,0 1 0,-1 0 0,1 0 0,-1 0 0,1 0 0,-1 1 0,0-1 0,0 1 0,0-1 0,-6-2 0,7 4 24,0 0-1,0 1 1,0-1 0,0 1 0,0-1 0,0 1 0,0 0-1,0 0 1,0 0 0,0 0 0,0 0 0,0 0 0,0 1 0,0-1-1,0 0 1,0 1 0,-2 1 0,0 0 17,0 0-1,0 0 1,1 0-1,-1 1 1,1 0 0,0-1-1,-6 8 1,2-1 48,-1 1 1,2 0-1,0 0 1,0 0-1,-5 14 0,4-4 91,0 0-1,2 1 1,0-1-1,2 1 1,0 0-1,0 32 1,4-36-46,1-1-1,1 0 1,0 0 0,11 29 0,-4-11 176,0-1-86,2 0-1,28 56 1,-34-78-99,1 0 1,-1-1-1,2 0 0,-1 0 1,1-1-1,1 0 0,12 11 1,-16-16-18,1 0 1,-1-1-1,1 1 1,-1-1-1,1 0 1,0-1-1,0 1 1,1-1-1,-1-1 1,0 1-1,1-1 1,-1 0-1,1 0 1,-1-1-1,11 0 1,-10-1 10,0 0 1,-1-1-1,1 1 1,0-1 0,-1 0-1,0-1 1,1 0 0,-1 0-1,9-6 1,-6 3 37,-1-1 0,0 0 1,0 0-1,0-1 1,10-13-1,-7 5-24,0 0 1,-1-1-1,-1-1 1,-1 1-1,0-1 1,6-23 0,-10 30-55,-2 0 1,1 0 0,-1 0-1,1-14 1,-3 24-58,0-1 0,0 1-1,-1-1 1,1 1 0,0-1 0,0 1 0,-1-1 0,1 1 0,-1-1-1,1 1 1,-1 0 0,-1-3 0,2 3-8,-1 1-1,1-1 1,-1 1 0,0-1-1,1 1 1,-1-1 0,1 1 0,-1 0-1,0-1 1,1 1 0,-1 0-1,0-1 1,1 1 0,-1 0 0,0 0-1,0-1 1,1 1 0,-2 0-1,0 0-12,-1 1-1,1-1 0,0 0 1,0 1-1,0 0 0,0-1 1,0 1-1,0 0 0,0 0 1,0 0-1,0 0 1,0 0-1,1 1 0,-3 1 1,-1 2 5,1-1 0,1 1 0,-1 0 0,1 0 0,-1 1 0,2-1 0,-1 1 0,0-1 0,1 1 1,-3 10-1,2-2-68,1-1 0,0 1 0,0 25 0,2-28 193,0 0 0,1 0-1,0 0 1,1 0 0,1-1 0,-1 1 0,2-1 0,-1 1 0,1-1 0,1 0 0,0-1 0,11 17 0,-15-25-52,0 0 1,0 0-1,0 0 1,0 1-1,0-1 0,0-1 1,0 1-1,1 0 0,-1 0 1,0 0-1,1-1 1,-1 1-1,0 0 0,1-1 1,-1 0-1,1 1 1,-1-1-1,1 0 0,-1 0 1,3 1-1,0-2 17,-1 1 0,1-1 0,-1 0 1,1 1-1,-1-2 0,0 1 0,0 0 0,6-4 0,2-2 68,0 0 1,-1-1-1,1 0 0,8-11 1,22-23 79,-10 9-124,67-54 0,25 1 40,-117 82-186,-5 3 15,0 0 1,1 0-1,-1 0 0,0 0 0,1 0 1,-1 0-1,0 1 0,1-1 0,-1 1 1,1-1-1,-1 1 0,1-1 0,-1 1 1,3 0-1,19 0 53,-22 0 86,13 0-315,-10 4 267,-4-4-27,3 1-23,3-1-24,-5 0 186,-2 9-198,-26 16-122,24-22 127,-1 1 1,1-1 0,0 1-1,-4 5 1,6-8 62,1 0 0,-1 0 0,0 1 0,1-1 0,-1 0 1,1 0-1,-1 0 0,1 0 0,-1 0 0,1 1 1,0-1-1,0 0 0,0 0 0,0 1 0,0-1 0,0 0 1,0 0-1,0 0 0,0 1 0,1 1 0,0-2-6,1 1 0,-1-1 0,1 1 0,-1-1 0,1 0 0,-1 0 0,1 1-1,0-1 1,0 0 0,0-1 0,0 1 0,0 0 0,2 0 0,-1 0 39,0 0 0,-1 0 1,1-1-1,0 1 1,0-1-1,0 1 0,0-1 1,0 0-1,4-1 0,-4 1 17,0-1 0,0 0 0,0 0 0,0 0 0,0-1 0,0 1 0,3-3-1,-5 4-19,0-1-1,-1 0 0,1 0 0,0 0 0,0 0 0,-1 1 0,1-1 0,-1 0 0,1 0 0,-1 0 0,1-1 0,-1 1 0,1 0 1,-1 0-1,0 0 0,0 0 0,0 0 0,0 0 0,0 0 0,0-1 0,0 1 0,0 0 0,0 0 0,0 0 0,-1-2 1,0-1-42,0 1 1,0-1-1,0 1 1,-1-1-1,1 1 1,-1 0 0,0 0-1,0-1 1,0 1-1,-1 1 1,1-1-1,-1 0 1,1 0 0,-1 1-1,0 0 1,0-1-1,0 1 1,0 0-1,-1 0 1,1 1 0,-5-3-1,3 3-60,0-1 0,0 1-1,0-1 1,0 1 0,-1 1-1,1-1 1,0 1 0,-1 0 0,1 0-1,0 1 1,0-1 0,-1 1-1,1 0 1,-6 2 0,1 1-56,0 0-1,0 0 1,1 1 0,0 0 0,0 1-1,-15 11 1,19-12 84,0 0 0,0 1 0,1-1 0,-1 1-1,1 0 1,1 0 0,-1 0 0,1 1 0,0-1 0,-4 13 0,5-12 69,1 1 1,-1-1 0,1 1 0,0-1 0,1 1 0,0 0 0,0-1-1,1 1 1,0-1 0,0 1 0,1-1 0,-1 1 0,2-1 0,-1 0-1,7 12 1,-6-13 7,-1-1 0,2-1 0,-1 1-1,0 0 1,1-1 0,0 0 0,0 0 0,0 0-1,1 0 1,-1-1 0,1 1 0,0-1 0,0 0-1,0-1 1,0 1 0,1-1 0,-1 0 0,0 0-1,1-1 1,0 0 0,6 1 0,0-1 10,-1 0-1,0-1 1,1-1 0,-1 0 0,0 0 0,16-5 0,21-13 6,-2-3 28,-38 22-374,-7 0 496,18-1-176,15-19-11,-21 11 30,-8 6-21,-1-1 0,1 1 0,-1-1 0,0 0 0,0 0 0,4-5 0,39-62 546,48-96 0,-87 147-537,0 0-1,-1 0 1,-1-1 0,6-38-1,-10 49-23,15-112 119,-12 81-129,1-2-126,13-180-462,-19 221 503,0 0 0,0 0 0,0 0 1,0 0-1,0 0 0,-1 0 0,1 0 0,-2-3 1,2 5 64,0-1 0,0 1-1,0 0 1,0 0 0,0 0 0,-1 0 0,1 0 0,0 0 0,0 0 0,0 0 0,0 0 0,0-1 0,0 1 0,0 0 0,0 0 0,-1 0 0,1 0 0,0 0 0,0 0 0,0 0 0,0 0-1,0 0 1,-1 0 0,1 0 0,0 0 0,0 0 0,0 0 0,0 0 0,0 0 0,0 0 0,-1 0 0,1 0 0,0 0 0,0 0 0,0 0 0,0 0 0,0 1 0,0-1 0,-1 0 0,-6 9-377,3 1 294,1-1 0,0 1 0,0-1 0,1 1 0,0 0 0,-1 11 1,-1 8 73,-38 251 77,27-114-253,11-96 245,2-42 55,2 0 0,1 0 0,7 45 0,-5-61 31,1-1 0,0 1-1,0-1 1,1 0 0,8 12-1,-13-22-109,1 0 0,0 0 0,0 0 0,-1 0 0,1 0-1,0 0 1,0 0 0,0 0 0,0-1 0,0 1 0,1 0 0,-1-1 0,0 1-1,0-1 1,0 1 0,0-1 0,1 1 0,-1-1 0,0 0 0,0 0 0,1 0 0,-1 0-1,3 0 1,-2 0 17,0 0 0,0 0-1,0-1 1,0 1-1,-1-1 1,1 0 0,0 0-1,0 1 1,0-1 0,-1 0-1,1 0 1,0 0 0,-1-1-1,1 1 1,-1 0 0,0-1-1,2-1 1,33-47 220,-2-3-1,28-57 1,-59 104-315,1 0 0,-1-1 0,0 1 0,-1-1 0,0 0 0,0 0 0,0 0 0,-1 0 0,1-13-1,-2 20 49,0 0 0,0 0 0,0 0 0,0-1 0,-1 1 0,1 0 0,0 0 0,0 0 0,0 0 0,0 0 0,0 0 0,0 0 0,0-1 0,0 1 0,0 0 0,1 0 0,-1 0 0,0 0 0,0 0 0,0 0 0,0-1 0,0 1 0,0 0 0,0 0-1,0 0 1,0 0 0,0 0 0,0 0 0,0 0 0,0 0 0,0 0 0,1-1 0,-1 1 0,0 0 0,0 0 0,0 0 0,0 0 0,0 0 0,0 0 0,0 0 0,1 0 0,-1 0 0,0 0 0,0 0 0,0 0 0,0 0 0,0 0 0,0 0 0,1 0-1,-1 0 1,0 0 0,0 0 0,0 0 0,0 0 0,0 0 0,0 0 0,0 0 0,1 0 0,-1 0 0,0 1 0,10 7-234,9 17 215,-19-25 29,8 14 23,0-1 0,6 17 0,-8-17 2,0 0 0,0-1 0,18 23 0,-22-32 1,1 0 1,-1 0-1,1 0 1,0-1-1,0 0 1,0 1-1,0-1 1,1 0-1,-1 0 1,1-1-1,-1 1 1,1-1-1,-1 1 1,1-1-1,0 0 1,0-1-1,-1 1 1,1-1-1,4 1 1,0-1 15,0-1 1,0 1 0,0-2-1,0 1 1,0-1 0,0 0 0,-1 0-1,1-1 1,-1 0 0,0-1 0,0 1-1,0-1 1,0-1 0,11-8-1,-2-1-57,29-17 0,-17 13 5,-15 6 21,-7 7-332,-7 17 68,-3 3 193,-3 31 1,6-42 58,1 0 0,0 1 0,0-1 0,1 0 0,-1 0 0,1 0 0,0 0 0,0 0 0,0 0 0,0 0 0,1 0 0,3 7 0,-3-8 29,0 0 0,1 1-1,-1-1 1,1 0 0,0 0 0,-1 0 0,7 4 0,-8-7-11,0 1 0,0-1 0,0 1 0,-1-1 0,1 0 0,0 1 0,0-1 0,0 0 0,0 0 0,0 0 0,0 0 0,0 0 0,0 0 0,0 0 0,0 0 0,0 0 0,0 0 0,0 0 0,-1-1 0,1 1 0,0 0 0,0-1 0,0 1 0,0 0 0,0-1 0,-1 1 1,1-1-1,0 1 0,0-1 0,-1 0 0,1 1 0,0-1 0,-1 0 0,1 0 0,0-1 0,4-5 26,-1 0 0,0 0 1,0-1-1,-1 0 0,0 0 1,0 0-1,-1 0 0,0 0 1,0-1-1,-1 1 0,0-1 1,-1 1-1,0-1 0,0 1 1,-2-15-1,1 21-79,1 0 0,0 0 0,-1 0 0,0 0 0,1 1-1,-1-1 1,0 0 0,0 0 0,0 1 0,0-1 0,0 0 0,0 1 0,-1-1 0,1 1-1,0-1 1,-1 1 0,1 0 0,-1 0 0,0 0 0,1-1 0,-1 1 0,-3-1-1,4 2 22,0-1 0,-1 1 0,1 0 0,0-1 0,-1 1 0,1 0-1,0 0 1,-1 0 0,1 0 0,0 0 0,-1 0 0,1 0 0,0 0-1,-1 1 1,1-1 0,0 1 0,-1-1 0,1 1 0,0-1 0,0 1-1,0 0 1,-1-1 0,1 1 0,0 0 0,0 0 0,0 0 0,0 0-1,0 0 1,-1 2 0,2-3 16,0 0 0,0 0 0,0 0-1,0 0 1,0 0 0,0 0 0,0 1-1,0-1 1,0 0 0,0 0 0,0 0 0,0 0-1,0 0 1,0 0 0,0 0 0,0 1-1,1-1 1,-1 0 0,0 0 0,0 0 0,0 0-1,0 0 1,0 0 0,0 0 0,0 0-1,0 0 1,0 0 0,0 0 0,0 1 0,1-1-1,-1 0 1,0 0 0,0 0 0,0 0 0,0 0-1,0 0 1,0 0 0,0 0 0,1 0-1,-1 0 1,0 0 0,0 0 0,0 0 0,0 0-1,0 0 1,0 0 0,0 0 0,0 0-1,1 0 1,-1 0 0,0 0 0,0 0 0,0-1-1,0 1 1,14-1 141,16-4 32,25-10-294,-30 8 143,-1 1 0,1 0-1,0 2 1,29-1 0,-52 5-34,0 0-1,0 0 1,0 0 0,0 0-1,0 0 1,0 1 0,0-1-1,0 0 1,0 1 0,-1-1-1,1 1 1,0 0 0,0 0-1,0 0 1,-1 0-1,1 0 1,-1 0 0,1 0-1,-1 0 1,1 1 0,-1-1-1,1 1 1,1 2 0,-2 0 7,1-1 0,-1 1 0,0-1 0,-1 1 0,1 0 1,-1 0-1,1 0 0,-1-1 0,0 1 0,0 0 0,-1 4 0,-5 25 91,1 10 411,5-42-485,0-1-1,0 0 1,0 0 0,0 1-1,1-1 1,-1 0 0,0 1-1,0-1 1,1 0-1,-1 0 1,0 1 0,0-1-1,1 0 1,-1 0 0,0 0-1,1 1 1,-1-1-1,0 0 1,1 0 0,-1 0-1,0 0 1,1 0 0,-1 0-1,1 0 1,-1 0-1,0 0 1,1 0 0,-1 0-1,0 0 1,1 0 0,0 0 16,2-1 10,0-1 0,0 1-1,0-1 1,-1 0-1,1 0 1,0 0 0,-1 0-1,1 0 1,-1-1-1,3-2 1,6-6 116,15-7-166,1 1-1,37-18 0,-46 25-90,-16 9 68,-1 1 0,1-1 0,-1 0 0,1 0 0,0 1 0,-1-1 0,1 1 0,0-1 0,0 1 0,0 0 0,-1 0 0,1 0 0,0 0 0,0 0 0,0 0 0,-1 0-1,1 1 1,0-1 0,2 1 0,-3 0 22,0 0 0,0 0-1,1 0 1,-1 0 0,0 0-1,0 0 1,0 0 0,-1 0-1,1 0 1,0 1 0,0-1-1,0 0 1,-1 0 0,1 1-1,-1-1 1,1 1 0,-1-1-1,0 0 1,1 1 0,-1-1-1,0 1 1,0-1 0,0 1-1,0 1 1,0 105-181,0-102 229,1 0 1,0 0-1,1 0 0,-1 0 1,1 0-1,0 0 0,1 0 1,-1 0-1,1-1 0,0 0 1,6 8-1,-9-12-21,1-1-1,-1 1 1,0 0 0,1-1-1,-1 1 1,1-1 0,-1 1-1,1-1 1,0 0-1,-1 1 1,1-1 0,-1 1-1,1-1 1,0 0 0,-1 0-1,1 1 1,0-1-1,-1 0 1,1 0 0,0 0-1,-1 0 1,1 0 0,0 1-1,1-2 1,-1 1 12,1 0 0,-1-1 0,1 1 0,0-1 0,-1 0 0,1 1 0,-1-1 1,1 0-1,-1 0 0,2-1 0,4-4 82,-1 0 1,0 0-1,7-10 0,14-22 83,36-67-1,-30 46-289,-25 45 33,-5 8-17,1 0-1,-1 0 0,1 1 0,0-1 1,0 1-1,1-1 0,0 1 0,7-6 0,-12 11 69,1 0 0,-1 0 0,0 0 0,1 0 0,-1 1 0,0-1 0,1 0 0,-1 0 0,0 0 0,1 0-1,-1 0 1,0 0 0,0 1 0,1-1 0,-1 0 0,0 0 0,0 1 0,1-1 0,-1 0 0,0 0 0,0 1 0,1-1-1,-1 0 1,0 0 0,0 1 0,0 0 0,7 9-39,-5-5 50,-1-1 1,1 1-1,-1 0 0,0-1 0,0 1 1,0 0-1,0 0 0,-1 6 1,-1 4 89,-3 22 1,4-37-86,-3 17 104,0-1 0,-1-1-1,0 1 1,-1 0 0,-11 20-1,16-36-93,0 1 0,0 0-1,-1-1 1,1 1 0,0-1-1,-1 1 1,1-1 0,-1 1-1,1-1 1,-1 1 0,1-1-1,-1 1 1,1-1 0,-1 0-1,1 1 1,-1-1 0,1 0-1,-1 1 1,0-1 0,1 0-1,-1 0 1,1 0 0,-1 1-1,0-1 1,1 0-1,-1 0 1,0 0 0,0 0-1,-1-1 16,1 1 0,0-1 0,-1 1 0,1-1 0,0 0-1,0 0 1,0 1 0,-1-1 0,1 0 0,0 0 0,0 0-1,-1-2 1,-2-2 29,1 0-1,0 0 0,0 0 0,0-1 1,-2-6-1,-1 1-52,0-6-99,5 16 84,1 1 1,0-1-1,0 0 0,0 1 1,0-1-1,0 0 0,0 1 1,0-1-1,1 1 1,-1-1-1,0 0 0,0 1 1,0-1-1,1 1 0,-1-1 1,0 1-1,0-1 0,1 0 1,-1 1-1,1-1 0,-1 1 1,0 0-1,2-2 0,2 2-31,1-1 0,0 1 0,-1-1 0,1 1 0,0 1 0,-1-1 0,8 2 0,16 1 138,2-1 0,-1-1 0,0-1 0,0-2 0,56-11 0,-76 11-383,0-1-1,1 0 1,8-4-1,-14 5-234,-1 0 0,0 0 0,0 0 0,0 0 0,0 0-1,4-4 1,-2-4-1804,-5 10 2177,0-1 0,0 1 0,0 0-1,0-1 1,0 1 0,0-1-1,0 1 1,-1 0 0,1-1-1,0 1 1,-15-8-4245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1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9 110 5568,'-8'-17'2528,"22"17"-2208,-6 0 1312,3 0-960,12-4 928,6-1-928,22-7-64,12 3-384,21-12 0,7 9-128,3-6 288,-10 6-192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1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5 182 3232,'-5'4'868,"10"-2"473,-5-2-1237,0 0 0,1 0 0,-1 0-1,1 0 1,-1 0 0,0 0 0,1 0 0,-1 0-1,0 1 1,1-1 0,-1 0 0,0 0-1,1 0 1,-1 0 0,0 1 0,0-1-1,1 0 1,-1 0 0,0 1 0,1-1 0,-1 0-1,0 0 1,0 1 0,0-1 0,1 0-1,-1 1 1,0-1 0,0 0 0,0 1-1,15-2 2137,-8 0-2053,-1-1 0,1-1 0,-1 1-1,0-1 1,0 0 0,-1 0 0,1-1-1,0 0 1,-1 0 0,0 0 0,0 0-1,8-11 1,1-3-158,-1 0-1,16-29 1,-26 41-41,25-46-271,-35 83-370,-1 10 741,6-32 7,-1 1 1,1 0-1,0-1 0,1 1 1,0 0-1,1 15 1,0-20-44,1 0 0,-1-1 0,1 1-1,0 0 1,0-1 0,0 1 0,1-1 0,0 1 0,0-1 0,0 0 0,0 1 0,1-1 0,-1 0-1,1-1 1,6 7 0,-8-9 20,1 0 0,0 0 0,-1 1 0,1-1 0,0-1-1,0 1 1,0 0 0,0 0 0,0-1 0,0 1 0,0-1 0,0 0 0,0 1-1,0-1 1,0 0 0,0 0 0,0 0 0,0-1 0,0 1 0,0 0-1,0-1 1,0 1 0,0-1 0,0 0 0,0 0 0,3-1 0,5-4 115,-1 0 1,1 0-1,14-13 1,-10 8-111,-14 10-76,179-125-29,-176 123-33,1 0-1,0 1 0,0 0 0,0 0 1,0 0-1,1 0 0,-1 1 0,0 0 1,1 0-1,-1 0 0,7 0 0,-11 1 61,1 0 0,-1 0-1,1 0 1,0 0 0,-1 0-1,1 0 1,-1 1 0,1-1-1,-1 0 1,1 0 0,-1 1-1,1-1 1,-1 0 0,0 1-1,1-1 1,-1 1 0,1-1-1,-1 0 1,0 1 0,1-1-1,-1 1 1,0-1 0,1 1-1,-1-1 1,0 1 0,0-1-1,0 1 1,0-1-1,1 1 1,-1 0 0,0-1-1,0 2 1,0 22 109,0-15-65,-4 22 183,3-26-175,0-1-1,0 1 1,1 0 0,0 0 0,0 0-1,1 9 1,4-1 443,-5-13-477,0 0 1,1 0 0,-1 0-1,0 0 1,1 0 0,-1 0 0,0 0-1,1 0 1,-1 0 0,0 0-1,1 0 1,-1 0 0,0 0-1,0-1 1,1 1 0,-1 0 0,0 0-1,1 0 1,-1 0 0,0 0-1,0-1 1,1 1 0,-1 0 0,9-5 39,4-1 14,-1 0 0,-1-2 0,18-12-1,8-6-129,-35 25 34,0-1-1,1 1 1,-1 0-1,0 0 1,1 0-1,-1 0 1,1 0-1,0 1 1,-1-1-1,1 1 1,-1 0-1,1-1 1,0 1-1,-1 1 1,1-1-1,0 0 1,-1 0-1,1 1 1,2 0-1,2 2 59,1 1 0,-1-1 0,-1 1 0,14 9 0,-15-8 16,2-1-1,-1 0 1,0 0 0,1 0-1,14 4 1,25 1 583,-21-9-1828,-24 0 696,0-1 0,1 1 0,-1 0-1,1-1 1,-1 1 0,0-1 0,1 1-1,-1-1 1,0 0 0,0 1 0,0-1 0,2-1-1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12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 4800,'-23'-9'2464,"32"9"-2464,5 0-64,14-5-608,10 5 384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14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7 841 3072,'-7'0'791,"10"0"375,12-4 1575,56-48 1436,-67 49-4055,42-29 775,-30 22-693,-2 0-1,0-1 1,18-16 0,-16 9-122,0-1 0,-2 0 0,0-1 0,16-31 1,126-288 359,-139 297-500,14-56-1,-28 90-35,-1 2 59,0 0 0,-1 1 0,2-11 0,-3 15 5,0 1 1,0-1-1,0 0 0,0 0 1,0 0-1,0 0 1,0 1-1,0-1 1,0 0-1,0 0 0,0 0 1,-1 0-1,1 1 1,0-1-1,-1 0 0,1 0 1,0 1-1,-1-1 1,1 0-1,-1 1 0,1-1 1,-1 0-1,0 1 1,1-1-1,-1 1 0,0-1 1,1 1-1,-1-1 1,0 1-1,1-1 0,-1 1 1,-1-1-1,1 1-1,-1 0-1,1 0 0,0 0 1,0 0-1,0 0 1,-1 0-1,1 1 0,0-1 1,0 0-1,0 1 0,0-1 1,-1 1-1,1-1 1,0 1-1,0-1 0,0 1 1,0 0-1,0-1 0,0 1 1,0 0-1,1 0 1,-2 1-1,-3 3-40,1 0 1,0 1-1,-4 7 1,-2 6 50,1 0 0,1 0 0,1 1 0,-10 39 0,-5 87 585,21-123-485,0 0 0,1 1 0,4 27 1,-2-37 4,0-1 0,1 0 0,1 0 1,0 0-1,0 0 0,13 23 0,-14-32-12,1 1 0,0 0 0,0-1 0,0 0 0,1 0 0,-1 0 0,1 0 0,0-1 0,0 0 0,0 0 0,0 0 0,1-1 0,-1 1 0,1-1 0,0-1 0,-1 1 0,7 0 0,4 1 119,-1-1 0,1-1 0,0 0 0,0-1 1,19-3-1,-15 0-39,-1-2 1,36-12 0,-40 12-94,-3 1 1,0-1 1,-1 0-1,0 0 0,0-1 0,0-1 0,15-11 0,-16 10-32,-1 0 1,0-1-1,0-1 0,-1 1 0,10-16 0,-15 22-13,-1-1 1,0 0 0,1 0 0,-1 0 0,-1-1 0,1 1 0,-1 0-1,1-1 1,-1 1 0,-1-1 0,1 1 0,-1-1 0,1 0 0,-1 1-1,-1-1 1,1 1 0,0-1 0,-2-4 0,1 7-38,1 1-1,0-1 1,-1 1 0,0-1 0,1 1 0,-1-1 0,0 1-1,1 0 1,-1-1 0,0 1 0,0 0 0,0 0 0,0 0-1,0-1 1,-1 1 0,1 0 0,0 1 0,0-1 0,-1 0-1,1 0 1,-1 0 0,1 1 0,0-1 0,-1 1-1,1-1 1,-1 1 0,-2-1 0,1 1-22,-1 1-1,0-1 1,0 1-1,1-1 1,-1 1 0,0 0-1,1 0 1,-1 1-1,1-1 1,-4 3 0,-2 1 25,0 1 0,0 0 0,1 0 1,-1 1-1,1 0 0,1 0 1,0 1-1,0 0 0,0 0 1,-5 9-1,8-11 23,1-1 1,0 1-1,0-1 0,1 1 0,-1 0 1,1 0-1,0 0 0,1 0 1,0 0-1,0 1 0,0-1 1,0 0-1,1 1 0,0-1 1,1 0-1,-1 0 0,4 11 1,-3-12 4,1-1 0,1 1 1,-1-1-1,1 0 1,-1 0-1,1 0 1,0-1-1,0 1 1,1-1-1,-1 0 1,1 1-1,0-2 1,4 4-1,-2-2 62,0-1-1,-1 0 1,1 0-1,1 0 1,-1-1 0,0 0-1,1 0 1,12 2-1,-8-3 49,1-1 0,-1 0 0,14-2 0,-20 1-91,0 0 1,0 0-1,0 0 0,0-1 0,-1 1 0,1-1 0,-1 0 0,1-1 1,6-4-1,12-13 157,-1 0 0,-1-2 1,36-46-1,-51 59-199,19-20-362,-24 27 357,1 1 0,0-1 0,0 1 0,0-1 1,0 1-1,0 0 0,0 0 0,0-1 1,1 2-1,-1-1 0,0 0 0,5 0 0,2 0-27,1 0 0,-1 1 0,1 1 0,-1-1 0,1 2 0,15 3 0,51 22 97,-55-19 7,-20-8-37,0 1-1,0-1 1,0 0-1,0 1 1,0-1-1,1 0 1,-1 0-1,0 0 1,0 0-1,0 0 1,0 0-1,0 0 1,2 0-1,-2 0 1,-1 0 0,0-1 0,1 1 0,-1 0 0,0 0 0,1-1 0,-1 1 0,0 0 0,1 0 0,-1-1 0,0 1 0,1 0-1,-1-1 1,0 1 0,0 0 0,1-1 0,-1 1 0,0-1 0,0 1 0,0 0 0,0-1 0,0 1 0,1-1 0,-1 0 0,0-1 17,0 0-1,-1 0 1,1 0 0,0 0-1,-1 0 1,1 0 0,-1 0 0,0 0-1,1 0 1,-1 0 0,0 0-1,0 0 1,-2-2 0,1 0-61,-1 1 0,0-1 0,0 0 0,0 1 1,-1 0-1,1 0 0,-1 0 0,0 0 0,0 0 0,0 1 0,-6-4 1,8 6-3,0-1 1,0 0-1,0 1 0,0 0 1,0-1-1,0 1 1,0 0-1,0 0 1,0 0-1,0 0 0,0 0 1,0 1-1,0-1 1,0 1-1,0-1 1,0 1-1,0 0 0,0-1 1,0 1-1,0 0 1,1 0-1,-1 1 1,0-1-1,1 0 0,-1 0 1,1 1-1,-1-1 1,-2 4-1,0 2-13,-1 0 1,1 0-1,0 0 0,1 0 1,-1 1-1,2-1 0,-1 1 0,1 0 1,0 0-1,0 0 0,1 0 1,0 1-1,1 13 0,0-19 49,1 1 1,-1-1-1,1 0 0,0 1 1,0-1-1,0 0 0,0 0 1,1 0-1,-1 1 0,1-2 0,0 1 1,4 5-1,-2-3 66,-1-1-1,1 0 1,1 0-1,-1 0 1,1 0-1,6 4 1,-9-8-48,-1 1 1,0-1-1,1 1 1,-1-1-1,1 1 1,-1-1 0,0 0-1,1 0 1,-1 0-1,1 0 1,-1 0-1,1 0 1,-1 0-1,1 0 1,-1-1-1,0 1 1,1 0 0,-1-1-1,0 1 1,1-1-1,-1 0 1,0 1-1,1-1 1,-1 0-1,1-1 1,3-2 55,0 0-1,0 0 1,-1-1-1,4-5 1,-7 10-87,2-5-9,1 0 1,-1 0-1,0-1 0,-1 1 1,1-1-1,-1 0 0,0 0 1,0 1-1,0-8 0,1-1-145,-1-1 0,-1-23-1,-7 49-307,5-7 453,0 0-1,1 0 1,-1 0-1,1 0 1,0-1-1,0 1 1,0 0-1,0 0 1,1 0-1,-1 0 1,1-1-1,0 1 1,0 0-1,1 0 1,-1-1-1,1 1 1,-1-1-1,1 0 1,1 1-1,-1-1 1,0 0-1,1 0 1,-1 0-1,1 0 1,4 2-1,1 1 44,1-1 0,0 0 0,0-1-1,0 0 1,1 0 0,-1-1-1,1 0 1,0-1 0,0 0 0,0-1-1,0 0 1,0 0 0,0-1-1,12-1 1,-7-1 12,0 0 1,0-1-1,0-1 0,-1 0 1,1-1-1,-1 0 0,0-1 1,25-15-1,-21 9-56,-1-1 0,0 0 0,25-27 0,0-2 14,-20 22 2,21-28 1,-35 37-137,-8 11 128,0 0 0,0 0 0,0 0 0,0 0-1,0 0 1,0 0 0,0 0 0,0 0 0,-1 0 0,1 0 0,0 0-1,0 0 1,0 0 0,0 0 0,0 0 0,0 0 0,0 0-1,0 0 1,0 0 0,0 0 0,0 0 0,0 0 0,0 0 0,0 0-1,0 0 1,0 0 0,0 0 0,0 0 0,-1 0 0,1 0-1,0 0 1,0 0 0,0 0 0,0 0 0,0 0 0,0 0 0,0 0-1,0 0 1,0 0 0,0 0 0,0 0 0,0 0 0,0 0 0,0 0-1,0 0 1,0 0 0,0 0 0,0-1 0,0 1 0,0 0-1,0 0 1,0 0 0,0 0 0,0 0 0,0 0 0,0 0 0,0 0-1,-18 17-134,-1 7 41,1 1 1,2 0 0,-25 51-1,38-70 98,-1 2 7,0 1 0,0 0 0,-3 13 0,7-20-1,-1 1 0,1-1 0,-1 1 0,1 0 1,0-1-1,0 1 0,0 0 0,1-1 0,-1 1 1,1 0-1,-1-1 0,1 1 0,0-1 0,0 1 1,0-1-1,0 1 0,2 2 0,-3-5 6,1 1 0,-1-1 1,1 1-1,0 0 0,-1-1 0,1 1 0,-1-1 1,1 1-1,0-1 0,-1 0 0,1 1 0,0-1 0,0 0 1,-1 1-1,1-1 0,0 0 0,0 0 0,-1 0 1,1 0-1,0 0 0,0 0 0,1 0 0,0 0 29,1 0-1,0-1 1,-1 1-1,1-1 1,-1 0-1,1 0 1,2-1 0,0-1 19,1 0 0,0 0 0,-1-1 0,0 0 0,7-7 0,-1 0-20,13-20 0,-16 20-34,-1 1 6,-1-1 1,0 1-1,-1-1 0,0 0 1,4-13-1,-4 12-1,84-231 160,-72 191-202,13-60 1,-29 104 48,3-6-14,3-15 132,-6 28-152,-1 0 0,0-1 0,0 1 0,1 0 0,-1 0 0,0 0 0,0 0-1,-1 0 1,1 0 0,0 0 0,0 0 0,0-1 0,-1 1 0,1 0 0,0 0 0,-1 0 0,0-1 0,0 2 10,1-1 0,0 1 0,0 0 0,-1 0 0,1 0 0,0 0 0,-1 0 0,1 0 0,-1 0 0,1 0 0,0 0 0,-1 0 0,1 0 0,0 0 1,-1 0-1,1 0 0,0 0 0,-1 0 0,1 0 0,0 0 0,-1 0 0,1 0 0,0 0 0,-1 1 0,1-1 0,0 0 0,-1 0 0,1 0 0,0 1 0,0-1 0,-1 0 0,1 1 0,-9 9-5,6-3 1,1-1 1,0 1-1,0 0 1,1-1-1,0 1 1,0 0-1,1 0 0,0 7 1,-1 1 9,0 2 39,1 1 0,1-1-1,0 1 1,2-1 0,0 1-1,1-1 1,0 0-1,1 0 1,1-1 0,13 25-1,-14-31 15,1 1 0,1-2 1,0 1-1,0-1 0,1 0 0,0 0 0,0-1 0,1 0 0,0 0 0,1-1 1,0 0-1,0-1 0,0 0 0,1-1 0,0 0 0,16 5 0,-19-8-92,-1 0-1,1-1 1,0 0-1,-1 0 1,1-1-1,0 0 1,0 0-1,14-3 1,-13 1-597,-1 0 0,1 0 0,-1-1 0,11-6-1,29-16-1634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23.2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 1334 1728,'2'10'363,"0"0"-1,-1 1 1,0 11-1,1 7 513,18 180 1637,-4 103-1360,-14-200-960,-10 322 847,-2-100-281,-13 368-21,22-677-706,-47 380 737,28-216-263,13-113-599,6-40 245,1-27-75,0 0-1,-1 1 1,-2 14-1,2-21-54,1-1 0,0 1 0,-1-1 0,1 1 0,0 0 0,1-1 0,-1 1 0,0 0 0,1-1 0,-1 1 0,1-1 0,0 1 0,2 3 0,1 5 27,-3-4-37,0 0 0,-1 0 0,1 0 0,-1-1 1,-2 13-1,1 4-4,2 8-127,0-10 187,-2 1 0,-4 35-1,4-47-130,1-1-1,0 1 1,0 0-1,1-1 0,2 15 1,-1-13-18,-1-8 24,0 0 1,-1 0-1,2-1 1,-1 1-1,0-1 0,3 4 1,-3-4 26,0 0 0,0 0-1,0 0 1,0 0 0,0 0 0,0 0 0,-1 0 0,1 0-1,0 3 1,-1-5 35,0 1 0,0 0 0,1-1 0,-1 1-1,0 0 1,1-1 0,-1 1 0,1 0 0,-1-1-1,0 1 1,1-1 0,0 1 0,-1-1-1,1 1 1,-1-1 0,1 1 0,-1-1 0,1 0-1,0 1 1,0-1 0,15 7-94,-15-7 58,13 4 54,1-1-1,-1-1 1,0 0 0,1-1 0,21 0 0,3-1-52,63 7-193,247 6-151,60-30 169,-267 10 42,609-55-354,-188 10 292,-300 31 34,122-7-220,154 5 456,104-5-154,-166 11 162,-172 8-122,464 15 181,-545 8-197,-25 0 138,229 14-110,188 6 210,-379-25-118,70 0-60,-154-9 42,446-4 388,-177 6-715,-311 1 358,-13-2-54,199 7 94,-2 19-212,264 50 172,127 19-134,-167-37 300,-154-38-428,219-8-161,-455-13 260,137 1-48,471-7 171,-606 2-12,286-14 13,327-54 226,45-22-470,-462 62 293,-19 3-100,66-4 150,27-4-178,38-5 201,-160 16-193,409-41-45,-559 51 265,59-5 15,-147 20-106,-17 1 276,36-4-1,-38-3 31,-22 6-361,0 1-1,1 0 1,-1 0-1,0-1 0,0 1 1,0 0-1,1-1 1,-1 1-1,0 0 0,0-1 1,0 1-1,0 0 1,0-1-1,0 1 0,0 0 1,1-1-1,-1 1 1,0 0-1,0-1 0,0 1 1,0 0-1,-1-1 1,1 1-1,0 0 1,0-1-1,0 1 0,0 0 1,0-1-1,0 1 1,0 0-1,-1-1 0,-4-11 314,4 12-321,-23-48 184,2 0 1,-19-58-1,38 97-157,-64-217 487,50 160-542,-11-102 0,-11-274 264,7-32 230,27 372-436,-4-183-52,9 242 21,15-543 308,-4 417-308,6-68-140,16 1 261,5 11-316,47-155 64,-70 325 71,16-66 42,-27 101 14,-1-1 1,-1 1-1,-2-43 0,-1 54-39,-1-1 1,0 0-1,-1 0 0,0 1 0,-1-1 1,0 1-1,0 0 0,-1 0 1,0 1-1,-1 0 0,0-1 1,0 2-1,0-1 0,-1 1 0,0 0 1,-1 0-1,-10-7 0,8 8-87,-3-4-215,-25-11 0,33 18 331,-1 1 1,1 0-1,-1 0 1,0 1-1,0 0 0,0 0 1,0 0-1,-7 0 1,-182 17-77,63-2 152,-80 6-94,84-7 90,-103-2-102,123-8 8,-761 18-21,11-17 65,95 8 53,16 9-43,581-15 11,-286 17 96,198-1-76,-117 11 115,56-7-352,97-10 71,-322 13 312,228-15-1,-130 4-131,154-8-47,-85 0-50,-5 1 180,38-5-113,90-3 77,-156 2-188,66-1-63,-119 1 405,-82 2-268,354-1-16,-239 8 290,222-6-104,-58 3-23,113-1-74,-316 18 128,-655 51 221,705-49-203,193-14-116,-389-1-149,354-14 121,207 0-23,-562 15 325,-176 31 578,534-23-876,72-6 79,-249 40 216,-22 23-202,194-15 118,33-6 158,-251 58-500,465-116 134,10-2-80,1 0 0,-1 1 0,1-1 0,-1 0 0,0 1 0,1-1 0,-1 1 0,1-1 0,0 1 0,-1 0 0,1 0 0,-1-1 0,1 1 0,-3 2-1,4-1 5,0-1-1,-1 0 1,1 1-1,0-1 1,0 0-1,0 1 1,0-1-1,0 0 0,0 1 1,0-1-1,0 0 1,1 2-1,-1 1-8,1 0-18,0 1 1,1 0 0,-1-1-1,1 1 1,4 7-1,4 11-9,23 106 36,-19-71-415,-13-54 164,8 26-1157,-8-28 1229,-1-1-1,1 1 0,0-1 0,0 1 0,0-1 0,-1 1 1,2-1-1,-1 1 0,0-1 0,0 0 0,0 0 0,1 1 0,2 1 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3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310 524 1664,'5'-4'4814,"-4"4"-4754,-2-1 63,0 0 0,0 0-1,0 0 1,0 1 0,0-1-1,0 0 1,0 1 0,0-1-1,0 1 1,-1-1 0,1 1-1,-2-1 1,-3-1 43,0-1 0,0 1-1,0-1 1,0-1 0,-8-5 0,8 5-95,1 0 1,-1 1 0,0 0-1,0 0 1,0 0 0,0 1-1,-10-3 1,11 4-69,0 0 0,0 0 0,0 0-1,0 1 1,0 0 0,0 0 0,0 0 0,0 1-1,0-1 1,0 1 0,0 0 0,0 1 0,0-1 0,0 1-1,0 0 1,-8 5 0,5-1 24,-1 1 1,1 0-1,0 1 0,1-1 1,0 1-1,0 1 1,1-1-1,0 1 0,0 0 1,-7 16-1,11-19 10,0 0 0,0 0-1,0-1 1,1 1 0,0 0 0,0 0-1,0 1 1,1 11 0,1-14 23,-1 0 0,1 1 0,0-1 0,0 0 0,1 0 0,-1 1 0,1-1 0,0 0 0,0-1 0,0 1 0,1 0 0,-1-1 0,6 6 0,-6-7 6,1 1 0,-1-1 1,1-1-1,0 1 0,-1 0 0,1-1 0,0 1 0,0-1 1,0 0-1,0 0 0,0 0 0,0 0 0,7 0 0,-5 0 83,1-1 0,-1 0 0,1 0 0,0-1 0,-1 1 0,1-1-1,6-2 1,-5-2 286,-8 1-510,1 3 55,-1 1-1,1 0 0,-1 0 1,0 0-1,1 0 0,-1 0 0,0 0 1,1 0-1,-1 0 0,1 0 1,-1 0-1,0 0 0,1 0 0,-1 1 1,1-1-1,-1 0 0,1 0 1,-1 0-1,1 1 0,-1-1 0,1 0 1,-1 1-1,1-1 0,-1 1 1,1-1-1,-1 0 0,1 1 0,-1-1 1,1 2-1,-11 8-97,1 2-1,1-1 1,0 2-1,0-1 1,1 1 0,1 0-1,0 1 1,1-1-1,-7 24 1,-19 112-85,31-142 267,0 0-1,0 0 0,1 0 1,0 0-1,1 0 0,-1 0 1,1 0-1,1 0 0,-1-1 1,1 1-1,1 0 0,-1-1 1,1 1-1,0-1 0,6 9 1,-8-13-33,1 0 1,-1-1 0,1 1 0,-1 0 0,1-1 0,0 0 0,-1 1 0,1-1-1,0 0 1,0 0 0,0 0 0,0 0 0,0 0 0,0 0 0,0-1-1,0 1 1,1-1 0,-1 1 0,0-1 0,0 0 0,0 0 0,1 0-1,-1 0 1,4-1 0,4-1 25,0 0 0,0-1 0,18-7 0,-21 8-36,16-8 71,-1-1-1,0-1 1,-1 0 0,20-17 0,74-63 318,-112 90-399,195-183 389,-179 165-343,0-2 0,-1 1 0,-2-2 0,0 0 0,-2-1 0,0-1 0,-1 0 0,-2-1 0,14-46 1,-16 41 29,19-63-182,17-108 1,-43 189 12,0 0-1,-1 0 0,0 0 1,-1 0-1,-1-1 0,0 1 1,-4-18-1,5 30 56,0 0 0,0 0 0,-1 1 0,1-1 0,0 0 0,0 0 0,-1 0 0,1 0 1,-1 1-1,1-1 0,-1 0 0,1 0 0,-1 1 0,1-1 0,-1 0 0,0 1 0,1-1 0,-1 1 0,0-1 0,0 1 0,1-1 0,-1 1 0,0-1 1,0 1-1,0 0 0,0-1 0,0 1 0,1 0 0,-1 0 0,0 0 0,0 0 0,0-1 0,0 1 0,0 1 0,-1-1 0,0 0-33,0 1 1,0 0-1,0-1 0,-1 1 0,1 0 0,0 0 0,0 0 0,1 1 0,-1-1 0,0 0 1,0 1-1,1-1 0,-4 4 0,-2 5-30,0 0 1,0 1-1,1 0 0,0 0 1,1 0-1,0 0 1,-4 19-1,-16 89-131,19-82 140,-21 156 327,24-161-179,2 0 0,2 0 0,1 0 1,7 36-1,-1-12-78,-5-33 139,9 37 0,-4-32-22,18 54 99,-22-70-113,1 0-1,0-1 0,1 0 1,13 17-1,-18-25-54,1-1 0,0 0 1,1 0-1,-1 0 0,0-1 0,0 1 0,1 0 1,-1-1-1,1 1 0,0-1 0,-1 0 1,1 0-1,0 0 0,-1 0 0,1-1 1,0 1-1,0-1 0,0 1 0,0-1 0,0 0 1,0 0-1,0-1 0,-1 1 0,1 0 1,0-1-1,5-1 0,-1-1 41,0 1 0,0-1 0,0 0 0,0-1 0,-1 0 0,1 0 0,-1 0 0,11-11 0,-1-2 57,-1 0 0,-1-1 0,-1-1 0,0 0 0,-2 0 0,0-2 0,-1 1 0,7-25 0,-15 39-135,0 0 0,0 0-1,-1 0 1,0 0 0,0 0-1,-1-1 1,0 1-1,0 0 1,0 0 0,-3-11-1,3 15-34,0 0 0,-1 0 0,0-1 0,1 1-1,-1 0 1,0 0 0,0 0 0,0 0 0,-1 0-1,1 0 1,0 0 0,-1 0 0,1 1 0,-1-1-1,0 0 1,1 1 0,-1 0 0,0-1 0,0 1-1,0 0 1,0 0 0,0 0 0,0 0-1,0 0 1,0 0 0,-1 1 0,1-1 0,0 1-1,0-1 1,-1 1 0,-3 0 0,2 0-35,-1 1 0,1 0 0,-1 0 0,1 0 0,0 0 0,-1 1 0,1-1 0,0 1 0,0 0-1,0 1 1,0-1 0,0 1 0,1-1 0,-6 6 0,4-3 19,0 0 0,0 0 0,1 0 0,0 1 0,0 0 0,0 0 1,1 0-1,-6 11 0,8-12 54,0 0 1,0-1 0,0 1 0,0 0-1,1 0 1,0-1 0,0 1-1,0 0 1,0 0 0,1-1 0,0 1-1,0 0 1,0-1 0,1 1 0,-1 0-1,1-1 1,0 0 0,1 0 0,-1 1-1,5 5 1,1 0 61,0-1 0,0 0 0,1 0 0,0-1 0,0 0 0,21 12 0,-22-14-11,1-1-1,0-1 1,1 0 0,-1 0 0,1-1-1,-1 0 1,1 0 0,0-1 0,0-1-1,0 1 1,0-2 0,0 1 0,0-2 0,1 1-1,-1-1 1,0-1 0,0 0 0,0 0-1,-1-1 1,1 0 0,-1-1 0,1 0-1,-1 0 1,10-7 0,-2-1-33,-1-1 0,0-1 0,24-25-1,9-9 324,-10 9-297,-28 27-107,0 0 0,1 1 1,18-12-1,-24 19-70,-4 2 105,0 1-1,0-1 1,-1 1-1,1 0 0,0 0 1,0 0-1,0 0 1,1 0-1,-1 0 1,0 1-1,0-1 1,0 1-1,0-1 1,1 1-1,-1 0 1,0 0-1,1 0 1,-1 0-1,3 0 1,8 1-43,-8-3 161,-4 0 74,-4 1-108,1 1 1,-1-1 0,0 1 0,1 0 0,-1 0 0,0 0 0,1 1 0,-1-1 0,1 1 0,-5 0 0,-36 10-506,37-8 390,0-1 0,0 0 0,1 1 0,-1 0 0,1 1-1,0-1 1,0 1 0,0 0 0,0 0 0,-5 7 0,7-7 41,0-1-1,0 1 1,0 0-1,1 0 1,0 1 0,-1-1-1,2 0 1,-1 1-1,0 0 1,1-1 0,0 1-1,0 0 1,0 0-1,0 6 1,1-2 43,0 0 1,1 1 0,0-1-1,1 0 1,0 0-1,0 0 1,1 0-1,0-1 1,1 1-1,-1-1 1,2 1-1,-1-1 1,1-1 0,0 1-1,1-1 1,9 11-1,-13-17-7,-1 0-1,1 1 0,-1-1 1,1 0-1,-1 0 0,1 0 1,0 0-1,0 0 1,-1 0-1,1-1 0,0 1 1,0 0-1,0-1 0,0 0 1,0 1-1,0-1 0,0 0 1,0 0-1,0 0 1,0 0-1,-1 0 0,1-1 1,0 1-1,0-1 0,0 1 1,0-1-1,0 0 1,0 1-1,-1-1 0,1 0 1,0 0-1,1-2 0,6-4 106,-1 0-1,1-1 0,-2 0 0,13-15 0,-10 10-122,39-45 145,44-54 74,-74 87-134,-1-2 1,23-47-1,18-78 3,-12-8-14,-33 113-74,33-147-62,-46 185 28,4-25-233,-5 32 171,0 0 0,0-1 1,0 1-1,-1 0 0,1-1 1,0 1-1,-1 0 0,0 0 0,1-1 1,-1 1-1,-1-2 0,2 3 79,-1 1-1,1-1 1,0 1 0,-1-1-1,1 1 1,-1 0 0,1-1-1,0 1 1,-1-1 0,1 1-1,-1 0 1,1-1 0,-1 1-1,1 0 1,-1 0 0,1-1-1,-1 1 1,0 0 0,1 0-1,-1 0 1,1 0 0,-1 0-1,0-1 1,1 1 0,-1 0-1,1 0 1,-1 1 0,1-1-1,-1 0 1,0 0 0,1 0-1,-1 0 1,1 0 0,-1 1-1,1-1 1,-1 0 0,1 0-1,-1 1 1,1-1-1,-1 0 1,1 1 0,-1-1-1,1 1 1,0-1 0,-1 1-1,1-1 1,-1 1 0,-2 3-14,0-1 0,0 1 1,1 0-1,-5 6 1,1 4 15,0 1 0,0 0 1,-5 27-1,-5 48 52,15-82-44,-17 214-94,16-196 95,2 1 29,0 0 0,2 0 1,1 0-1,1 0 1,9 28-1,-8-34 3,2-1-1,1 0 0,0-1 1,1 1-1,1-1 0,24 33 1,-31-48 6,0 0 0,1 0 0,0-1 0,0 1 1,0-1-1,0 1 0,0-1 0,1-1 0,-1 1 0,9 3 1,-11-5 2,1 0 1,0 0-1,-1-1 1,1 1 0,-1-1-1,1 0 1,0 0-1,-1 0 1,1 0 0,0 0-1,-1-1 1,1 1-1,0-1 1,-1 1 0,1-1-1,-1 0 1,1 0-1,-1 0 1,0-1 0,1 1-1,-1 0 1,3-3-1,2-3-18,0 1-1,12-16 0,-4 3 73,-8 11-58,-1 0 1,0 0 0,0 0-1,-1-1 1,-1 0-1,6-14 1,-8 18-50,0 1 1,-1-1 0,1 0-1,-1 0 1,0 0-1,-1 0 1,1 0-1,-1 0 1,0 0-1,0 0 1,-1 0-1,0 0 1,1 0-1,-2 0 1,-1-5-1,3 3-283,0 7 289,0 0 1,0 0 0,0 0 0,0 0 0,0 0 0,0 0 0,0 0 0,0 0-1,0 0 1,0 0 0,0 0 0,0 0 0,0 0 0,0 0 0,0 0-1,0 0 1,0 0 0,1 0 0,-1 0 0,0 0 0,0 0 0,0 0 0,0 0-1,0 0 1,0 0 0,0 0 0,0 0 0,0 0 0,0 0 0,0 0-1,0 0 1,0 0 0,0 0 0,0 0 0,0 0 0,0 0 0,0 0-1,0 1-81,3-1 85,0 1-1,-1 0 1,1 0 0,-1 0 0,1 0 0,-1 1-1,1-1 1,-1 1 0,0-1 0,0 1 0,0 0-1,0 0 1,0 0 0,0 0 0,2 2-1,0 2-2,1 0-1,-1 1 0,0-1 0,4 11 0,3 11-30,6 30 0,-12-37 115,1-1 1,1 1-1,1-2 0,12 22 1,-19-39-52,0 0 0,0 0 0,0 0 0,1 0 1,-1-1-1,1 1 0,-1 0 0,1-1 0,0 0 0,-1 1 0,1-1 1,0 0-1,0 0 0,0 0 0,0 0 0,0 0 0,0 0 0,1-1 1,-1 1-1,0-1 0,0 1 0,0-1 0,1 0 0,-1 0 0,0 0 1,0 0-1,0 0 0,1-1 0,-1 1 0,0-1 0,0 1 0,0-1 1,0 0-1,4-2 0,3-1 34,0-1 1,0-1-1,0 0 1,0 0-1,-1-1 0,9-8 1,13-15-111,-4 3 14,1 2 1,55-40 0,-72 61-383,-11 11 200,-2 4 243,1-3-25,1 0 0,1 0-1,0 0 1,0 0-1,0 0 1,1 0 0,0 0-1,1 0 1,-1 0-1,2-1 1,-1 1 0,1 0-1,0-1 1,1 0-1,-1 0 1,1 0 0,1 0-1,9 11 1,-13-17 4,7 9 35,0 0 0,0-1-1,1-1 1,0 1-1,1-2 1,17 13-1,-25-19-18,0 0-1,0-1 0,0 1 0,0 0 0,0-1 0,0 1 0,0-1 0,0 1 0,0-1 0,0 0 0,1 0 0,-1 0 0,0 0 1,0 0-1,0-1 0,0 1 0,0-1 0,0 1 0,0-1 0,0 0 0,0 0 0,0 0 0,0 0 0,0 0 0,0 0 0,-1 0 0,1-1 1,2-1-1,-1 0 20,-1 0 1,1 0 0,0-1-1,-1 1 1,0-1 0,0 1-1,0-1 1,0 0 0,0 1-1,-1-1 1,0 0-1,0 0 1,0 0 0,1-6-1,-1-1 9,-1 1 1,0-1-1,0 0 0,-1 1 0,-3-15 0,3 21-86,0-1 0,-1 1 1,1 0-1,-1 0 1,0 0-1,0 0 0,0 1 1,-1-1-1,1 1 0,-1-1 1,0 1-1,0 0 0,0 0 1,0 0-1,-8-5 0,7 6 0,0-1 1,-1 1-1,1 0 0,-1 0 0,0 1 0,0-1 0,0 1 0,1 0 0,-1 1 0,0-1 0,0 1 0,-7 0 0,38-2 121,-1 0 0,1-2 0,38-11-1,-43 9-122,0 1 0,1 1 0,-1 1-1,1 0 1,41 2 0,-61 1 33,1 0 0,-1 1 0,1-1 0,0 1 0,-1 0 0,1-1-1,-1 1 1,0 0 0,1 0 0,2 2 0,-4-2 9,0 0 0,0 0-1,0 1 1,0-1 0,0 0 0,0 0-1,0 1 1,0-1 0,0 1 0,-1-1-1,1 0 1,0 1 0,-1 0-1,0-1 1,1 1 0,-1-1 0,0 1-1,1 2 1,-1 12 136,-1 0 0,0 1 0,-1-1 1,-4 17-1,2-14-113,1 0 0,0 23-1,4-35 258,1-8-84,4-7 116,-5 7-240,9-17-82,1 0 0,1 1-1,1 1 1,1 0-1,0 1 1,1 0-1,0 1 1,1 1 0,1 1-1,0 0 1,1 1-1,35-17 1,-51 27-19,1 0 0,-1 0 1,0 0-1,0 0 0,1 1 1,-1-1-1,1 1 0,-1 0 1,0-1-1,1 1 0,-1 0 0,1 0 1,-1 1-1,1-1 0,-1 0 1,0 1-1,1-1 0,-1 1 1,0 0-1,1 0 0,-1 0 0,0 0 1,3 2-1,-1 0 32,-1 1 0,0-1 0,0 1-1,0-1 1,-1 1 0,0 0 0,1 0 0,-1 0 0,0 0-1,-1 0 1,2 6 0,2 3 58,-3-2-29,2-1 0,-1-1 0,1 1 0,1 0 0,-1-1 0,2 0 0,10 14-1,-15-21-5,1 0-1,0 0 0,0-1 1,0 1-1,0 0 0,0-1 0,0 0 1,0 0-1,0 1 0,1-1 0,-1-1 1,0 1-1,1 0 0,-1 0 0,1-1 1,-1 0-1,1 1 0,-1-1 1,1 0-1,-1 0 0,1 0 0,-1-1 1,1 1-1,-1 0 0,1-1 0,-1 0 1,0 1-1,1-1 0,-1 0 0,0 0 1,0-1-1,0 1 0,1 0 1,1-3-1,5-3 32,-1 0 1,0-1-1,0 1 0,-1-1 1,0-1-1,7-12 0,81-140-26,-66 118-194,-21 31-124,-8 12 278,0 0-1,0 0 1,0-1-1,0 1 1,1 0-1,-1 0 1,0 0-1,0 0 1,0-1-1,0 1 1,0 0-1,0 0 1,1 0-1,-1 0 1,0 0-1,0 0 1,0-1-1,1 1 1,-1 0-1,0 0 1,0 0 0,0 0-1,0 0 1,1 0-1,-1 0 1,0 0-1,0 0 1,1 0-1,-1 0 1,0 0-1,0 0 1,0 0-1,1 0 1,-1 0-1,0 0 1,0 0-1,5 8-107,-1 12 98,-3-5-16,-1 0 0,-3 17-1,1 12 69,2-28 30,-3 72 220,2-78-195,-1 0 0,0-1 0,0 1 0,-1 0 0,0-1 0,-8 16 0,11-25-77,-1 1 0,1 0-1,0-1 1,0 1 0,-1 0 0,1-1 0,-1 1 0,1-1 0,-1 1 0,1 0 0,-1-1 0,1 1 0,-1-1 0,1 0 0,-1 1-1,0-1 1,1 1 0,-1-1 0,0 0 0,1 0 0,-1 1 0,0-1 0,1 0 0,-1 0 0,0 0 0,1 0 0,-1 0-1,0 0 1,0 0 0,1 0 0,-1 0 0,0 0 0,0 0 0,1 0 0,-1 0 0,0-1 0,1 1 0,-1 0 0,0 0 0,1-1-1,-1 1 1,1-1 0,-1 1 0,0 0 0,1-1 0,-1 1 0,1-1 0,-1 1 0,1-1 0,-1 0 0,0 0-1,-1-2-30,-1 0 0,1-1 0,0 1 0,-1-1 0,1 1 0,1-1 0,-1 0 0,-1-4 0,3 6-3,-1 0 11,0-1 0,0 1 0,0 0 0,1-1 0,0 1 0,-1-1 0,1 1 0,0-1 0,0 1 0,0-1 1,0 1-1,1 0 0,-1-1 0,1 1 0,-1-1 0,1 1 0,1-3 0,-2 5 12,0 0 3,0-1 0,0 1 0,0 0 0,1-1 0,-1 1 0,0-1 0,0 1 0,0 0 0,1-1 0,-1 1 0,0 0 1,0-1-1,1 1 0,-1 0 0,0-1 0,1 1 0,-1 0 0,0 0 0,1-1 0,-1 1 0,0 0 0,1 0 0,-1 0 0,1 0 0,-1-1 0,0 1 0,1 0 0,-1 0 0,1 0 0,-1 0 0,1 0 0,-1 0 0,0 0 1,1 0-1,-1 0 0,1 0 0,0 1 0,11-1-74,33 3 239,-33-1-102,1-1 0,0 0 1,22-3-1,11-6-22,-1-1 1,75-28 0,-52 10-2848,-3-4-3781,-49 24 4706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5:01.09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26 29 4576,'-26'-12'9525,"41"7"-8311,0 2-1,19-3 1,-26 5-791,9 0 14,0 0 0,1 1-1,-1 1 1,29 5 0,-8-1-248,-10-1-109,0 2 0,-1 0 0,37 14 0,-23-7-1079,-14-10-4743,-17-3 3529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35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32 228 3808,'-20'-13'1227,"19"12"-1015,-1 0 0,1 0 1,0 0-1,0 0 1,0 0-1,1 0 1,-1 0-1,0-1 0,0 1 1,0 0-1,0-2 1,17-3 3776,2 1-3026,28-3-1,413-88 926,-338 63-1978,1 0-3585,-45 15 1302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37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0 366 3136,'10'-9'8698,"28"-32"-7012,58-109-594,-80 122-936,-6 12-36,-2 5-167,-1-1 0,-1 1 0,0-1 0,-1 0 0,0 0 0,5-19 1,-10 28 10,0 2-8,0-1 0,0 1 0,0-1 0,1 1 1,-1-1-1,1 1 0,-1-1 0,1 1 0,0-3 0,-2 6 7,0 0-1,0 0 1,-1 1 0,1-1-1,0 0 1,1 1 0,-1-1 0,0 5-1,-2 2-31,-2 7 149,1 1 0,0 0 0,1 0 0,1 0 0,1 1 0,0-1 0,2 0 0,3 30 0,-3-43-28,0 1 1,0-1 0,0 0 0,1 0-1,0 0 1,0 0 0,0 0 0,0 0-1,0 0 1,1 0 0,-1-1 0,7 6-1,-7-7 0,-1-1 0,1 1 0,0-1 0,0 1 0,0-1 0,1 0 0,-1 0 0,0 0 0,0 0 0,1 0 0,-1 0 0,0-1-1,1 1 1,-1-1 0,1 0 0,-1 0 0,1 1 0,-1-2 0,1 1 0,-1 0 0,0 0 0,1-1 0,-1 1 0,4-2 0,3-3 56,0 0 0,0 0 1,0-1-1,12-10 1,-3 1 26,43-31 105,-31 22-338,1 1 0,64-35 0,-89 55 50,0 0 0,-1 1 0,1 0 0,0 0 0,0 0-1,8-1 1,-12 3 49,-1 0 0,1 0 0,-1 0 0,1 0-1,-1 0 1,1 1 0,-1-1 0,0 1 0,1-1 0,-1 1 0,0-1-1,1 1 1,-1-1 0,0 1 0,0 0 0,1 0 0,-1 0-1,0 0 1,0 0 0,0 0 0,0 0 0,0 0 0,0 0 0,-1 0-1,1 1 1,0-1 0,-1 0 0,1 1 0,0-1 0,-1 0-1,0 1 1,1 2 0,1 2-2,-1 1 0,0 0-1,-1 0 1,1 0 0,-2 7-1,1-8 49,0 0-1,0 0 0,0 0 1,1 0-1,0 0 0,0-1 1,4 11-1,-5-15-30,0-1-1,0 0 1,0 0 0,0 1 0,1-1 0,-1 0-1,0 1 1,0-1 0,0 0 0,1 0 0,-1 0-1,0 1 1,0-1 0,1 0 0,-1 0-1,0 0 1,1 0 0,-1 1 0,0-1 0,1 0-1,-1 0 1,0 0 0,1 0 0,-1 0 0,0 0-1,1 0 1,-1 0 0,0 0 0,1 0 0,-1 0-1,0 0 1,1 0 0,14-7 254,12-17-11,-20 16-294,0 1-1,0 0 0,1 1 1,0-1-1,0 1 0,1 1 0,0 0 1,0 0-1,13-5 0,-20 9 35,0 1 0,0 0 0,-1 0 0,1 0-1,0 0 1,0 1 0,-1-1 0,1 0 0,0 1 0,-1-1 0,1 1 0,0 0-1,-1-1 1,1 1 0,-1 0 0,4 2 0,21 19-71,-23-19 35,74 69 576,-58-57-2031,-17-13 691,1-1 0,-1 1 0,1-1 0,-1 0 0,1 0 0,5 1 0,1 1-1049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3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90 5216,'-61'-12'2368,"28"6"-2048,24 3 448,4 3-480,0-9-96,10 4-128,14-7-160,4-1 64,21-4-3424,3 5 1888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39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9 2976,'5'-8'4384,"-12"8"-1958,3 0-2297,0 1 1,0 0-1,1 0 0,-1 0 0,0 0 0,0 1 0,1 0 0,-1 0 1,1 0-1,0 0 0,-4 3 0,-3 1 76,-67 53 739,46-33-510,-42 44 0,52-49-363,16-16-10,0 1 0,0-1 0,-7 13 1,11-17-19,0 1 1,0-1-1,1 1 1,-1 0 0,0-1-1,0 1 1,1 0-1,-1 0 1,1-1 0,0 1-1,-1 0 1,1 0-1,0 0 1,0-1 0,0 1-1,0 0 1,1 0 0,-1 0-1,0-1 1,1 1-1,-1 0 1,2 1 0,-1-2-15,0 0 0,0 0 1,0 0-1,0-1 0,0 1 1,0 0-1,0-1 0,0 1 1,0-1-1,0 0 0,1 1 1,-1-1-1,0 0 0,0 0 1,1 1-1,-1-1 0,0 0 1,0 0-1,1 0 0,-1-1 1,0 1-1,0 0 0,3-1 1,31-9 487,-18 2-352,0 0 1,0-2-1,0 0 0,19-16 0,-23 16-146,-1 0 0,0-1 0,-1 0 0,0-1 0,-1 0 0,0-1 0,-1 0 0,12-21 0,-21 33-38,0 1 0,0 0 1,1 0-1,-1-1 0,0 1 0,0 0 0,0-1 0,1 1 0,-1-1 0,0 1 1,0 0-1,0-1 0,0 1 0,0 0 0,0-1 0,0 1 0,0-1 0,0 1 1,0 0-1,0-1 0,0 1 0,0-1 0,0 1 0,0 0 0,0-1 0,0 1 1,0 0-1,-1-1 0,1 1 0,0-1 0,0 1 0,-1-1 0,1 1 1,-1 0 0,1 0 0,-1 0 0,0 0 0,1 1 1,-1-1-1,1 0 0,-1 0 0,1 0 0,-1 0 0,1 1 0,-1-1 0,1 0 0,-1 0 0,1 1 0,0-1 0,-1 0 0,1 1 0,-1-1 0,1 1 0,0-1 0,-1 0 0,1 1 0,0 0 0,-4 4 42,0 0 0,1 0 0,0 1 0,0-1 0,1 1 1,-1-1-1,1 1 0,0 0 0,1 0 0,-1 0 0,1 0 0,1 1 0,-1 7 0,1-11 8,0 0-1,0 0 1,1 1-1,-1-1 1,1 0-1,0 1 1,0-1-1,0 0 1,0 0 0,0 0-1,1 0 1,-1 0-1,1 0 1,0-1-1,0 1 1,0 0-1,0-1 1,1 1 0,-1-1-1,1 0 1,-1 0-1,1 0 1,0 0-1,0 0 1,5 1-1,-1 0 50,0 0-1,1-1 0,0 1 0,-1-2 1,1 1-1,0-2 0,0 1 0,0-1 0,0 0 1,0 0-1,0-1 0,0 0 0,0 0 1,-1-1-1,1 0 0,0-1 0,-1 1 0,0-1 1,0-1-1,1 0 0,-2 0 0,1 0 1,8-7-1,3-6-63,0-1 0,-1 0 0,-1-1 0,15-24 0,-21 22-83,-7 13-99,-3 6 1,-1 3-70,1 1 232,-1 1-1,1 0 1,0 0 0,0 0 0,0 0 0,0-1-1,1 6 1,0 7-28,-1-9 21,0 0 19,0 1 1,0-1-1,1 1 1,-1-1-1,1 0 1,1 0-1,2 10 0,1-4-67,-3-7 101,0 0-1,0 0 1,1 0-1,-1 0 1,5 5-1,-6-8-19,1-1 0,-1 0 0,1 1 0,-1-1 0,1 0 0,-1 0 0,1 0 0,-1 0 0,1 0 0,0 0 0,0-1-1,0 1 1,-1-1 0,1 1 0,0-1 0,0 1 0,0-1 0,0 0 0,2 0 0,2 0 71,-1-1 1,0 0-1,1 0 0,-1 0 0,0 0 0,0-1 1,9-4-1,34-20 132,-25 12-160,158-107 134,-163 108-258,-8 6-56,0 0 0,1 1 0,0 0 0,16-6 0,-25 11 107,0 1 1,0-1-1,0 1 0,-1-1 1,1 1-1,0 0 0,0 0 1,0 0-1,0 0 1,0 0-1,0 1 0,-1-1 1,1 0-1,0 1 1,0-1-1,-1 1 0,1 0 1,0 0-1,0 0 1,-1 0-1,1 0 0,-1 0 1,1 0-1,-1 0 0,0 0 1,1 1-1,-1-1 1,0 0-1,0 1 0,0-1 1,2 4-1,3 5-31,-1 0 1,-1 1-1,1-1 0,2 14 0,-1-6 107,-1-8 41,0 1-1,1 0 0,1-1 0,-1 0 0,2 0 0,-1-1 0,1 0 0,1-1 0,0 1 0,0-1 0,0-1 1,1 0-1,14 8 0,-19-13-72,1 0 0,-1 1 1,1-2-1,0 1 1,0-1-1,0 0 0,0 0 1,10 0-1,-14-1-291,1 0 0,-1-1-1,1 1 1,-1 0 0,1-1 0,-1 0 0,1 0-1,-1 1 1,4-3 0,-5 2-181,0 0 0,1 0 0,-1 0 1,0 0-1,0 0 0,0 0 0,0 0 0,0-1 0,0 1 0,0 0 1,0-1-1,-1 1 0,1 0 0,0-1 0,-1 1 0,1-3 0,4-5-1608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39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25 6976,'-22'-9'3168,"11"9"-2752,11-3-96,11 3-256,-3-4-448,12 4 192,8-5-1888,0 2 1152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3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64 2496,'7'-4'694,"-9"1"-64,1 3-613,1 0 1,0 0 0,0 0 0,0 0 0,0 0 0,0 0-1,0 0 1,0-1 0,-1 1 0,1 0 0,0 0-1,0 0 1,0 0 0,0 0 0,0 0 0,0 0 0,0 0-1,0 0 1,0-1 0,0 1 0,0 0 0,0 0 0,0 0-1,0 0 1,0 0 0,-1 0 0,1-1 0,0 1-1,0 0 1,0 0 0,0 0 0,0 0 0,0 0 0,1 0-1,-1-1 1,0 1 0,0 0 0,0 0 0,0 0 0,0 0-1,0 0 1,0 0 0,0 0 0,0-1 0,0 1-1,0 0 1,0 0 0,0 0 0,0 0 0,1 0 0,-1 0-1,0 0 1,0 0 0,0 0 0,0-1 187,1 0-1,-1 1 1,0-1 0,0 0 0,0 1 0,1-1-1,-1 0 1,0 1 0,0-1 0,0 0 0,-2-7 3606,1 7-3641,-1 1 0,1 0 0,-1 0 0,0 0 0,1 0 0,-1 0 0,1 0 0,-1 0 0,1 0 0,-1 1 0,1-1 0,-1 1 0,1-1 0,-1 1 0,1-1 0,-2 2 0,-33 16 822,21-9-710,0 1-1,1 1 1,0 0-1,1 0 1,0 2-1,1-1 1,0 2-1,-12 17 0,0 7-121,1 1-1,2 1 0,1 1 1,3 1-1,1 1 0,2 0 1,-9 51-1,20-79-92,0 0 0,2-1 0,-1 1 0,2 0 0,0 0 0,1-1-1,1 1 1,0 0 0,1-1 0,6 21 0,4 2 108,29 59 0,-32-78-111,0 0-1,2-1 0,0 0 0,27 29 1,-29-35-18,1 0 0,0-1 0,0-1 0,1 0 0,0 0 0,1-1 0,25 12 0,-33-18-24,-1-2-1,0 1 1,1 0 0,-1-1 0,0 0 0,1 0 0,-1 0-1,0-1 1,1 1 0,-1-1 0,0 0 0,1 0 0,-1 0-1,0-1 1,0 0 0,0 0 0,6-4 0,7-4 75,0-2 1,22-20-1,-30 25-89,45-39 95,68-54 194,-90 78-258,10-8 71,-1-1 0,43-43 0,-73 63-73,-1 0 0,0-1-1,0 0 1,-2-1 0,1 1 0,-2-2 0,1 1-1,-2-1 1,0 0 0,-1-1 0,7-29 0,-6 7 8,-1-1 0,-2-45-1,-3 65-50,-1 1-1,0-1 0,-2 0 0,0 1 0,-1-1 0,-1 1 1,-8-19-1,9 27-27,-1-1 0,-1 1 1,0 0-1,0 0 0,-1 1 0,0 0 1,0 0-1,-1 1 0,0 0 1,0 0-1,-1 0 0,0 1 0,0 1 1,-1 0-1,-9-5 0,-15-3-64,-1 1 0,0 2 0,-38-6-1,58 12 104,-25-3-184,-76-4 0,96 10 131,-1 0-129,0 1 0,-33 5 0,-12 9-4006,65-14 4040,-1 0-132,1 1 0,-1-1-1,1 0 1,0 1 0,-1-1-1,1 1 1,0-1 0,-1 1-1,1 0 1,0 0 0,0 0-1,0-1 1,0 1 0,0 0-1,0 0 1,0 0 0,-1 2-1,-4 13-1862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3136,'-4'-11'4517,"6"14"-4239,0-1-1,0 1 1,-1 0 0,0 0 0,1 0-1,-1 0 1,0 0 0,0 1-1,-1-1 1,1 0 0,-1 0-1,1 1 1,-1 4 0,3 15 682,2 12 188,-2 0 1,-2 71-1,-2-56-902,2-38 134,4 25 1,-2-14-1143,-1 1-4608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4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 4736,'-2'-2'466,"2"2"-419,1 0 1,-1 0-1,0 0 0,0 0 1,0 0-1,0 0 0,0 0 1,1 0-1,-1 0 0,0 0 1,0 0-1,0 0 0,0 0 1,0 0-1,1 0 0,-1 0 1,0-1 331,1 1-332,-1 0 0,0-1 1,0 1-1,0 0 0,0 0 1,0 0-1,0 0 0,0 0 1,0 0-1,0-1 1,0 1-1,0 0 0,0 0 1,0 0-1,0 0 0,0 0 1,0-1-1,0 1 0,0 0 1,0 0-1,0 0 0,0 0 1,0 0-1,0-1 0,0 1 1,0 0-1,0 0 0,0 0 1,-1-1 236,1 1-237,0 0 1,0 0-1,0 0 0,0 0 1,-1 0-1,1 0 0,0 0 1,0 0-1,0 5 1937,-4 80 1663,2 40-1177,3 46-1598,-1-95-901,5-34-1838,-5-42 1770,0 0-1,0 1 1,0-1-1,0 0 0,0 0 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34 4320,'-23'-5'8160,"23"1"-7072,9 4-608,0-3 0,10 3-288,0-5-32,0 5-96,4-4-128,7-1 32,-2-2-2848,5 7 1536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50 1248,'-2'0'232,"-1"0"-1,0 0 1,1 1-1,0-1 1,-1 1 0,-6 5 2145,0-2-1222,3 1-108,5-4-810,0 0 0,1-1 0,-1 1 0,0-1 0,0 1-1,1-1 1,-1 1 0,0-1 0,0 1 0,0-1-1,0 0 1,1 1 0,-1-1 0,0 0 0,0 0 0,0 0-1,0 0 1,-2 0 0,3 0-33,0-1-1,0 1 1,0-1 0,0 1-1,0-1 1,0 1 0,0-1-1,0 1 1,0-1 0,0 0-1,0 1 1,1-1 0,1-3 1629,-1 3-1630,0-1-110,0 0-1,1 0 0,-1 1 0,1-1 1,-1 0-1,1 1 0,0-1 0,3-2 0,8-4 220,0 1-1,0 0 1,1 1-1,26-7 1,-37 12-312,1 0 0,-1 1 0,0 0 0,1-1 1,-1 1-1,1 1 0,-1-1 0,1 0 0,-1 1 0,0 0 0,1-1 1,-1 1-1,0 1 0,6 2 0,-7-3-4,0 0-1,-1 1 1,1-1-1,0 1 1,0-1-1,-1 1 1,1 0-1,-1 0 1,0 0-1,1 0 0,-1 0 1,0 0-1,0 0 1,0 0-1,0 0 1,-1 0-1,1 1 1,-1-1-1,1 0 1,-1 1-1,0-1 1,0 5-1,0-1 33,-1 0-1,0 1 0,0-1 0,-1 0 0,1 0 0,-1 0 0,-1 0 1,1 0-1,-1 0 0,-4 5 0,-6 10 111,-22 25 0,11-15-14,-36 51 1103,55-75-1001,1-2 314,9-5 294,92-25 146,-11 2-1608,-67 19-321,-6 1-479,-1 0 0,1 1 0,14 0 0,-2 4-1004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5:01.73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230 32 5632,'-4'-11'2340,"4"10"-2183,0 1 1,0-1 0,0 0 0,-1 0 0,1 0 0,0 0-1,0 0 1,-1 0 0,1 1 0,0-1 0,-1 0 0,1 0 0,-1 0-1,0 1 1,1-1 0,-1 0 0,1 1 0,-1-1 0,0 0-1,1 1 1,-1-1 0,0 1 0,0-1 0,0 1 0,1-1 0,-1 1-1,0 0 1,0 0 0,0-1 0,0 1 0,0 0 0,0 0-1,0 0 1,1 0 0,-1 0 0,0 0 0,0 0 0,-2 0 0,-2 1-3,-1 1 1,0-1-1,0 1 1,1 1 0,-1-1-1,1 1 1,-9 5-1,-33 27 750,34-25-815,0 2 1,1 0 0,1 0-1,-14 18 1,22-24-5,-1-1 0,1 1 0,0 0 0,0 0 0,-4 13 0,6-16 2,1 1 0,-1-1 0,1 1 0,-1-1 1,1 1-1,0-1 0,1 1 0,-1 0 0,0-1 0,1 1 0,2 6 0,0-4 31,0-1-1,1 0 0,0 1 0,0-1 0,0-1 0,0 1 0,1 0 0,0-1 0,0 0 0,0 0 0,0-1 1,0 1-1,11 3 0,-10-4-113,-1-2 1,1 1-1,0-1 1,0 1-1,0-2 1,0 1-1,0-1 1,0 0-1,0 0 1,0 0-1,0-1 1,0 0-1,10-3 1,-10 2-586,-1 0 0,0 0 0,0 0 0,0 0 0,0-1 0,-1 0 0,1 0 0,-1 0 0,6-5 0,5-10-2646,2 4 1082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8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3 246 3488,'-3'-13'10478,"40"-36"-8999,-27 35-954,-1 0 0,15-29 0,-15 24-118,17-24 0,-22 38-327,0 0 0,0 0 0,1 0 0,-1 0 0,1 1 0,0 0 0,0 0 0,10-6 0,-13 10-63,0-1-1,0 0 1,0 1-1,-1-1 1,1 1-1,0 0 1,0 0 0,0-1-1,0 1 1,0 0-1,0 1 1,-1-1-1,1 0 1,0 0-1,0 1 1,0-1-1,0 1 1,-1 0 0,1-1-1,0 1 1,0 0-1,-1 0 1,1 0-1,-1 0 1,1 1-1,-1-1 1,0 0 0,2 2-1,5 5 130,-1 1 0,0-1-1,9 17 1,-11-16-110,19 30 318,-18-28-203,0 0 1,1 0-1,0-1 1,1 0-1,0 0 1,1-1-1,-1 0 1,20 15-1,-24-22-91,-1 0-1,1 0 1,0-1-1,-1 1 1,1-1 0,0 0-1,0 0 1,0 0-1,0-1 1,0 1 0,0-1-1,-1 0 1,1 0-1,0 0 1,0-1 0,0 1-1,0-1 1,0 0-1,6-2 1,2-2-146,-1 0 0,0-1 1,0 0-1,-1 0 0,13-10 0,14-8-7039,-24 19 4747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48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10 153 4224,'-9'6'5770,"10"-11"-5411,0 1-1,1 0 1,-1 0-1,1-1 1,0 1-1,0 0 1,0 1-1,0-1 1,1 0-1,4-4 1,2-5 268,-4 5-352,1 0 0,1 1 0,-1-1 1,1 1-1,1 0 0,-1 1 0,1 0 0,0 0 1,1 1-1,-1 0 0,1 0 0,0 1 0,0 0 1,15-4-1,-22 7-217,1 1 1,-1-1 0,0 1-1,1 0 1,-1 0-1,0-1 1,1 2-1,-1-1 1,0 0 0,1 0-1,-1 1 1,0 0-1,0-1 1,1 1 0,-1 0-1,0 0 1,0 0-1,0 0 1,0 0-1,0 1 1,0-1 0,0 1-1,-1-1 1,1 1-1,0 0 1,1 2 0,3 5 182,0 0 1,-1 0 0,0 1-1,6 16 1,2 4 34,-6-17-194,0 0-1,0-1 0,1 0 0,1 0 0,0-1 0,18 18 1,-23-26-69,0 0 0,0 0 0,0 0 0,1 0 0,-1-1 0,1 0 0,-1 0 0,1 0 0,0 0 0,-1-1 1,1 0-1,0 0 0,0 0 0,0 0 0,0-1 0,0 0 0,0 0 0,0 0 0,0-1 0,0 1 0,0-1 1,7-2-1,9-5-1136,25-13 1,-23 10-132,5-3-2026,-4-1 1030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1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2656,'-23'9'14239,"27"-8"-14149,1-1-1,-1 1 0,0 1 0,0-1 0,1 0 1,4 4-1,17 4 198,5-4-90,0-1-1,1-2 0,-1-1 1,62-6-1,-11-6-78,24-1-82,-84 11-47,26 3-1,-39-2 5,-1 1 1,0 1-1,0 0 1,0 0-1,0 0 1,10 5-1,-17-6 19,1 0 0,-1-1 0,0 1 0,0 0 0,0 0 1,-1-1-1,1 1 0,0 0 0,0 0 0,0 0 0,-1 0 0,1 0 0,0 0 0,-1 0 0,1 1 0,-1-1 0,1 0 0,-1 0 0,0 0 0,1 1 1,-1-1-1,0 0 0,0 0 0,0 0 0,0 1 0,0-1 0,0 0 0,0 0 0,-1 1 0,1-1 0,0 0 0,-1 0 0,1 0 0,0 1 0,-1-1 1,0 1-1,-4 7 19,1 0-1,-2-1 1,-9 14 0,8-13-25,-74 117 79,45-68 219,-78 96 0,-14-28 48,115-114-364,1 1 0,0 0 0,-15 20 0,27-33-24,0 0-1,0 1 0,0-1 0,0 0 0,0 0 0,0 0 1,-1 0-1,1 1 0,0-1 0,0 0 0,0 0 0,0 0 1,0 0-1,0 1 0,0-1 0,0 0 0,0 0 0,0 0 0,0 1 1,0-1-1,0 0 0,0 0 0,0 0 0,0 0 0,0 1 1,0-1-1,1 0 0,-1 0 0,0 0 0,0 0 0,0 1 1,0-1-1,0 0 0,0 0 0,0 0 0,1 0 0,-1 0 1,0 0-1,0 1 0,0-1 0,0 0 0,0 0 0,1 0 1,-1 0-1,0 0 0,0 0 0,8 2-957,6-6-2142,4 1 966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3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35 2912,'-6'-4'6906,"-1"11"-6392,1 1-1,0 0 0,0 0 0,1 1 0,0 0 1,-7 15-1,4-8-42,-8 18 144,2 0-1,1 2 0,2 0 1,-10 55-1,19-80-549,0 0-1,1 0 1,1 0-1,0 1 1,1 14-1,0-20-18,0 0 0,1 0 0,0 1-1,0-1 1,0 0 0,0-1 0,1 1-1,0 0 1,0-1 0,7 9 0,-4-7 61,0 0 0,0-1 0,0 0 1,1 0-1,0 0 0,0-1 0,11 6 0,-13-8-37,1-1 0,0 1 0,1-1 0,-1 0 0,0-1 0,1 0 0,-1 0 0,1 0 0,-1-1-1,12 0 1,-5-1 28,0-1-1,0-1 1,-1 0 0,1-1-1,23-9 1,-16 3 27,-1 0-1,30-20 1,-41 24-98,0 0 0,0-1-1,-1 1 1,0-1 0,-1-1-1,0 1 1,0-1 0,0 0-1,-1-1 1,0 1 0,7-18-1,-7 10-4,0 1 1,-1-1-1,-1 0 0,0 0 0,-1 0 0,-1-1 0,0 1 0,-2 0 0,0-1 0,0 1 0,-1 0 1,-2 0-1,-4-18 0,4 23-64,-1 0 0,1 0 0,-2 0 0,1 1-1,-1 0 1,-14-18 0,15 23-22,0-1 1,0 1-1,-1 0 0,1 0 0,-1 1 0,0 0 0,-1 0 0,1 0 0,-1 1 0,1-1 0,-12-2 0,13 5-98,0 0 0,1 0 0,-1 1 0,0 0-1,1 0 1,-1 0 0,0 0 0,1 1 0,-1 0-1,0 0 1,1 0 0,-8 3 0,10-3-106,0 0 0,0 0 0,0 0 1,1 0-1,-1 0 0,0 0 0,0 0 0,1 0 1,-1 1-1,1-1 0,-1 1 0,1-1 0,0 1 1,0-1-1,0 1 0,-1 0 0,2 0 0,-1-1 1,0 1-1,0 0 0,0 0 0,1 0 0,-1 0 1,1 0-1,0 0 0,-1 0 0,1 0 0,0 0 1,0 0-1,1 3 0,3 11-1449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31 3552,'-9'-21'6245,"7"22"-5758,1 0-1,-1 1 1,1-1 0,-1 0-1,1 1 1,0-1 0,-2 3-1,-7 16 495,1 1-1,-9 30 1,7-18-478,-7 19 19,2 1-1,2 0 0,-8 67 1,21-114-463,0 1 0,1 0 0,0-1 0,0 1 0,0 0 0,1-1 0,0 1 0,0 0 0,1-1 0,0 0 1,0 1-1,1-1 0,-1 0 0,1 0 0,1 0 0,-1-1 0,1 1 0,0-1 0,0 0 0,1 0 0,-1 0 0,1 0 0,0-1 1,0 0-1,7 4 0,-7-5-6,1-1-1,-1 0 1,0 0 0,1 0 0,-1-1 0,1 0 0,-1 0-1,1 0 1,-1-1 0,1 0 0,-1 0 0,1 0-1,0-1 1,-1 0 0,9-2 0,2-1 60,1-1-1,-1-1 1,27-14 0,-31 14-84,0-2 0,0 0 0,0 0 0,-1-1 0,-1 0 1,1-1-1,-2 0 0,1-1 0,-1 0 0,-1 0 0,0-1 1,-1 0-1,0-1 0,10-24 0,-11 19-17,0-1 0,-2 1 0,0-1 1,-1 0-1,-1-1 0,0 1 0,-2 0 0,-2-23 0,1 31-28,-1-1 0,0 1 0,-1 1 0,0-1 0,-1 0-1,-8-16 1,8 20-35,-1 0 0,1 0-1,-1 0 1,0 1-1,-1 0 1,1 0 0,-1 0-1,-1 1 1,-12-9 0,13 10-38,0 1 1,-1 0-1,1 0 0,0 1 1,-1 0-1,0 0 1,0 0-1,1 1 0,-1 0 1,-11 0-1,12 1-420,1 0 1,-1 1-1,0 0 0,0 0 0,1 0 0,-1 0 0,-8 4 0,13-4 318,0-1 0,0 0 0,1 1 0,-1-1 0,0 0 0,0 1 0,1-1-1,-1 1 1,0-1 0,0 1 0,1 0 0,-1-1 0,1 1 0,-1 0 0,1-1 0,-1 1-1,1 0 1,-1 0 0,1-1 0,-1 1 0,1 0 0,0 0 0,0 0 0,-1 0-1,1 1 1,0-1-19,0 0-1,1-1 1,-1 1-1,0 0 1,0 0-1,1 0 1,-1-1-1,1 1 1,-1 0-1,1 0 1,-1-1-1,1 1 1,-1-1-1,1 1 1,-1 0-1,1-1 1,0 1-1,0-1 1,-1 1-1,1-1 1,0 0-1,0 1 1,-1-1-1,1 0 1,1 1-1,21 7-2050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4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10 6144,'-6'-1'504,"0"0"0,-1 0 1,1 0-1,-1 0 0,1 1 1,-1 0-1,1 1 0,-1 0 1,1 0-1,-1 0 0,1 0 0,0 1 1,0 0-1,-10 5 0,8-3-215,0 0 0,0 1 0,1 0-1,-1 0 1,1 1 0,0 0 0,1 1 0,-1-1-1,1 1 1,-5 8 0,-2 6-58,1 0 0,1 1 1,1 1-1,1 0 0,1 0 0,1 1 1,1 0-1,2 0 0,0 0 0,-1 31 1,5-43-173,0 0 0,0 0 0,2-1 0,-1 1 0,1 0 0,1-1 0,0 1 0,1-1 0,0 0 0,7 13 0,-9-19-16,1 1-1,0-1 1,1 0 0,-1-1 0,1 1-1,0 0 1,0-1 0,1 0-1,-1 0 1,1-1 0,0 1 0,0-1-1,0 0 1,0 0 0,1 0 0,-1-1-1,1 0 1,0 0 0,-1-1 0,1 1-1,11 0 1,-3-2 38,1-1-1,-2 0 1,1-1 0,0-1-1,0 0 1,-1-1 0,21-8-1,-20 7-4,0 0-1,0-1 0,-1-1 1,0 0-1,0 0 0,-1-2 1,21-17-1,-24 16-62,0-2 1,-1 1-1,0-1 0,-1-1 1,0 1-1,-1-1 0,0 0 1,-1-1-1,3-13 0,-4 10 8,0 0 0,0 0 0,-2-1 0,0 1 1,-1-1-1,-2-19 0,0 28-27,0 0 0,0 0 0,-1 1 0,0-1 0,-1 1 0,0-1 0,0 1 0,-1 0 0,0 0 0,-1 1 0,1-1 0,-2 1 0,-8-11 0,6 9-163,-1 1 0,0 0 0,0 0 0,-1 1 0,0 0-1,0 1 1,0 0 0,-1 1 0,0 0 0,0 0 0,0 2 0,-1-1 0,1 1-1,-1 1 1,0 0 0,0 0 0,1 1 0,-1 1 0,0 0 0,-20 3-1,29-2-138,0 0 0,0 0-1,1 0 1,-1 0 0,0 0 0,1 1-1,-1-1 1,1 1 0,0 0-1,-1 0 1,1 0 0,0 0-1,0 0 1,0 0 0,0 0-1,1 1 1,-1-1 0,1 1 0,-1-1-1,1 1 1,0 0 0,0-1-1,0 1 1,0 0 0,0 0-1,1 0 1,-1-1 0,1 1-1,0 0 1,0 0 0,0 0 0,0 0-1,1 0 1,-1 0 0,1 0-1,0 0 1,-1-1 0,1 1-1,0 0 1,1-1 0,1 4-1,14 15-1717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6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2720,'6'-17'12550,"3"43"-9970,15 229 1202,-12-98-3233,10-20-260,-11-78-1490,22-107-17764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6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62 5408,'-23'-15'1728,"12"7"-358,10 2 608,2 5-1698,-1 0-1,1 1 1,0-1-1,-1 0 1,1 1-1,0-1 1,0 1-1,-1-1 1,1 1 0,0-1-1,0 1 1,2-1-1,6-4 221,-5 3-295,1-1 1,-1 1-1,1-1 0,0 1 0,0 1 1,-1-1-1,1 1 0,0 0 1,1 0-1,-1 0 0,0 1 0,0-1 1,0 1-1,0 1 0,7 0 0,7 2 141,1 1-1,30 11 1,-35-10-166,5 1 63,0 2 0,0 0 0,34 20-1,-44-22-172,-1 1 0,0 0 0,0 0 0,-1 1 0,0 0-1,0 1 1,-1-1 0,0 1 0,6 12 0,-5-7 84,0 0 0,-1 1 0,-1 0 1,0 1-1,-1-1 0,-1 1 0,0 0 0,-1 0 1,-1 0-1,-1 1 0,0 20 0,-2-23-60,-1-1 0,0 1-1,-1-1 1,0 0 0,-1 0 0,-1 0-1,0-1 1,0 0 0,-2 0-1,1 0 1,-2 0 0,1-1 0,-14 14-1,4-6 82,-1-1 0,-1-1 0,-26 18 0,37-29-335,0-1 0,-1 0 0,1-1 0,-1 0 0,0 0 0,0-1 0,-1 0-1,1-1 1,0 0 0,-1 0 0,-17 0 0,19-2-796,0 0 1,-1-1-1,-14-3 1,19 3-67,0 0 0,0 0 1,1-1-1,-1 0 1,-4-2-1,1-1-1548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7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36 2976,'4'-17'971,"-4"16"-908,1 0 0,-1 0 0,0 0 0,1 0 0,-1 0 1,1 0-1,-1 0 0,1 1 0,-1-1 0,1 0 0,0 0 1,0 1-1,-1-1 0,2-1 0,3-3 1709,-21 24 4662,-28 34-4585,-82 93 1849,107-120-3143,0 2 1,2 0-1,-23 52 1,26-44-293,1 2 1,2-1-1,2 1 1,2 1-1,1 0 0,1 0 1,3 0-1,1 0 1,7 62-1,-5-88-231,2 0-1,-1 0 1,1-1-1,1 1 1,0-1-1,1 0 1,0 0-1,1 0 1,1-1-1,-1 1 1,2-2-1,0 1 1,0-1-1,0 0 1,2-1 0,-1 0-1,1 0 1,0-1-1,1 0 1,0-1-1,13 7 1,-17-11-170,1 0-1,-1 0 1,1 0 0,0-1 0,0 0 0,10 1 0,-13-3-422,-1 0 1,0 0-1,0 0 0,1 0 0,-1-1 0,0 0 0,0 1 0,4-3 0,11-1-1535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7 5728,'-4'-7'6655,"3"7"-6459,-9 3 2007,-13 13-1403,22-15-580,-8 7 223,0 0 0,0 0 0,1 1 0,0 1 0,-11 16 0,5-3 300,-17 39 0,26-49-603,1 0 0,0 0-1,0 0 1,1 1 0,1-1 0,0 1-1,1 0 1,1-1 0,1 21 0,-1-27-91,1 1 1,0-1-1,1 0 1,0 0 0,0 0-1,0 0 1,1 0-1,0 0 1,0 0 0,0-1-1,1 0 1,0 1-1,1-1 1,-1-1-1,1 1 1,0-1 0,0 0-1,1 0 1,6 5-1,-7-8-23,1 0 0,-1 1-1,0-2 1,1 1-1,-1-1 1,1 0 0,-1 0-1,1 0 1,-1-1 0,1 1-1,0-2 1,10 0 0,-2-1-338,-1-1 0,1 0 0,0-1 0,12-5 0,52-20-7859,-55 20 5793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5:02.1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30 2 7296,'-3'-1'3448,"4"2"-3393,-1-1 0,0 1 0,1 0 0,-1 0 0,0 0 0,0-1 0,0 1-1,0 0 1,0 0 0,0 0 0,0-1 0,0 1 0,0 0 0,0 1 0,-4 18 668,2-1 1,-1 34 0,0-1 161,-8 303 1451,12-271-2038,-5-37-1,3-35-257,0 0 1,1 0-1,1 25 1,0-24-825,-1-9-313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8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29 6656,'-11'-12'2853,"13"4"318,-2 12-2203,1-3-731,-1 0 1,0 0 0,1 1 0,-1-1 0,1 0 0,-1 0-1,1 0 1,0 0 0,-1 0 0,1 0 0,1 1 0,5 10 950,-3 0-770,-1 1-1,-1-1 1,1 1-1,-2 0 1,0-1 0,-1 1-1,-1 14 1,2 28-58,4 20-13,-5-73-311,0 0 0,0 0-1,1-1 1,-1 1 0,1 0 0,-1 0-1,1-1 1,0 1 0,-1-1 0,2 3-1,-1-4-23,-1 1-1,0-1 1,1 1 0,-1-1-1,0 1 1,1-1-1,-1 1 1,0-1-1,1 1 1,-1-1 0,1 0-1,-1 1 1,1-1-1,-1 0 1,1 1-1,-1-1 1,1 0 0,0 0-1,-1 0 1,1 1-1,-1-1 1,1 0-1,0 0 1,-1 0 0,1 0-1,-1 0 1,1 0-1,0 0 1,-1 0-1,1 0 1,3-3 25,-1 0 0,0 1 1,0-1-1,0-1 0,-1 1 1,1 0-1,-1 0 0,0-1 0,3-6 1,-1 4-27,44-87 34,-36 66-110,2 1-1,0 1 1,2 0-1,31-40 0,-46 65 56,-1-1 0,1 1 0,-1-1 0,1 0 0,-1 1-1,1-1 1,-1 1 0,1 0 0,0-1 0,-1 1 0,1-1-1,0 1 1,-1 0 0,1-1 0,0 1 0,-1 0 0,1 0-1,1-1 1,-2 2 10,0-1-1,1 0 1,-1 0-1,0 0 1,1 1-1,-1-1 1,0 0 0,0 0-1,1 1 1,-1-1-1,0 0 1,0 0-1,1 1 1,-1-1-1,0 0 1,0 1-1,0-1 1,0 0-1,0 1 1,1-1-1,-1 1 1,0-1 0,0 0-1,0 1 1,0 0-1,-2 32 262,1-24-157,-5 45 208,4-35-194,0 1 0,1 36 1,1-44-24,1 3 210,4-15-85,4-7 45,-1-2-232,-1 1 0,9-15 0,-10 14-76,0-1-1,1 1 1,14-14 0,-12 16 36,-1 0 1,1 0 0,0 1-1,0 0 1,1 1 0,0 0-1,13-5 1,-17 8-15,0 0-1,1 1 1,-1-1-1,0 2 0,1-1 1,-1 1-1,1 0 1,-1 0-1,1 0 1,-1 1-1,1 0 1,-1 1-1,13 3 1,-10-1 27,0 0 0,-1 0 0,1 1 0,-1 0 0,0 1 0,0 0 0,0 0 0,-1 1 0,0-1 0,7 10 0,4 8-130,-2 0 0,15 28 0,0-1-1890,-9-20-3677,-13-19 3265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3:59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4576,'2'-6'8455,"5"11"-6905,9 4 2968,-13-7-4175,1-1 0,0 1 1,0-1-1,0-1 1,-1 1-1,1 0 0,0-1 1,0 0-1,7 0 1,-8 1-299,0 0 0,-1 0 1,1 0-1,0 1 0,-1-1 1,1 1-1,-1-1 0,0 1 1,5 4-1,28 29 66,-2 2 0,-1 2 0,31 50 0,-57-79-86,7 9 63,-2 1-1,0 1 1,-2 0-1,0 0 0,-1 1 1,-1 0-1,-1 0 1,-1 0-1,-2 1 1,0 0-1,-1 0 0,-1 0 1,-2 23-1,-2-5-86,-2 0 1,-2-1-1,-1 0 0,-3 0 0,-1-1 0,-24 54 0,19-59-1611,5-7 420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1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0 489 2720,'10'4'5678,"4"2"-4924,0 0 1,15 4-1,12-3 267,0-2 0,54 1-1,85-13 361,136-9-436,10 0-280,-76-1-366,153-13-113,-98 6-29,60-7 166,-83 1 154,-78 10-255,-36 8-294,-66 7 80,527-17 237,-272 37 40,136-4 822,-251-22-832,286-25 85,-245 15-44,-133 13-333,240 0 576,-69 4-324,-269 2-260,53-4-5,-85 4-5,0-1-1,0-2 1,23-7-1,187-73-2475,-77 28-162,-12 0-3839,-120 46 2294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4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0 2080,'3'10'2797,"-3"-10"-2697,0 0 1,0 1-1,0-1 1,1 1-1,-1-1 1,0 0-1,0 1 0,0-1 1,0 1-1,0-1 1,0 0-1,0 1 1,0-1-1,0 1 1,0-1-1,0 0 1,0 1-1,0-1 0,0 0 1,0 1-1,-1-1 1,1 1-1,0-1 1,0 0-1,0 1 1,0-1-1,-1 0 0,1 1 1,0-1-1,0 0 1,-1 1-1,0-1 1,-1 4 163,-1-1 1,0 0-1,-1 0 1,1 0-1,0-1 1,-1 1-1,0-1 1,0 0-1,1 1 1,-8 1-1,-7 2 512,-22 6-1,6-3 247,-4 6 408,-44 23-1,78-36-1314,-1 1-1,1-1 1,0 1 0,0 0-1,0 0 1,0 0 0,1 1 0,-4 3-1,5-5-81,1 1-1,-1-1 1,1 0-1,0 1 1,0-1-1,0 1 0,0-1 1,0 1-1,0-1 1,0 1-1,1 0 1,0-1-1,-1 1 0,1 0 1,0-1-1,1 5 1,1 26 101,-2-21-95,4 23 1,27 226 338,-23-178-340,23 278 1231,-29-267-637,-3-52-261,1-41-348,0 0-1,-1 0 1,1 0 0,-1 0 0,1 0-1,-1 0 1,1 0 0,-1-1-1,1 1 1,-1 0 0,0 0 0,0 0-1,1-1 1,-1 1 0,0 0-1,0 0 1,-2 0 0,1 2 182,18-6-115,-7 1-92,38-8 163,81-8 0,107 14-60,-224 4-94,-1 0-1,0 1 1,0 1-1,15 3 0,-23-4 138,-2-1-183,-13 0-508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5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 3072,'1'-9'7156,"-2"24"-2572,0-4-4719,-12 79 3036,5-40-2248,2 1-1,3 85 0,6 120 564,6-130-565,-9-125-763,0-16-3632,1-37-3888,3 30 5686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5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4064,'-1'-6'9216,"28"10"-8154,-18-3-124,7 1-340,0-2 1,1 0 0,21-3 0,13-1 189,119 4 427,-79 1-915,218 8 201,-309-9-573,0 0-1,0 0 0,1 0 0,-1 0 0,0 0 0,0 0 1,0 0-1,1 0 0,-1 0 0,0 0 0,0 0 1,1 0-1,-1 0 0,0 0 0,0 0 0,0 0 1,1 0-1,-1 0 0,0 0 0,0 0 0,0 0 0,1-1 1,-1 1-1,0 0 0,0 0 0,0 0 0,1 0 1,-1-1-220,0 1 220,0 0-1,1 0 0,-1-1 0,0 1 0,0 0 0,0-1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6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36 1888,'0'-2'173,"0"1"1,1-1 0,-1 1-1,1-1 1,-1 1-1,1 0 1,0-1-1,-1 1 1,1 0-1,0-1 1,0 1-1,0 0 1,0 0-1,0 0 1,0 0-1,1 0 1,-1 0-1,0 0 1,3-1 0,15-7 5485,-20 14-5385,-1 0-1,1 0 0,-1 0 0,-1 0 1,1 0-1,-1-1 0,1 1 0,-1-1 1,-4 5-1,1 0 82,-136 192 2642,128-181-2763,2 0 0,0 2 0,2-1 0,0 2 0,1-1 0,1 1 0,-7 39 0,7-18 30,3 0 0,1 1-1,2-1 1,3 0-1,1 1 1,16 86 0,-14-115-167,0 0 0,2 0 0,0 0-1,16 28 1,-17-35-50,1 0 0,0 0 0,1 0 0,-1-1 0,2 0 0,-1 0 0,1-1-1,17 12 1,-21-17-512,-1 0 1,1 0-1,0 0 0,0-1 0,5 3 0,5-1-1226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7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3136,'-7'-13'3239,"9"19"-1854,1 5-719,0 0 0,-1 0 1,0 0-1,-1 0 0,-1 0 1,1 1-1,-3 13 0,2 1 420,0-17-878,8 418 3215,-7-313-2747,-1-66 78,-4-93 56,1 21-727,1-28 0,4 29-86,1 0-1,0 0 1,8-25 0,-7 34-36,1 0 0,1 1 1,0-1-1,1 1 0,16-24 0,-11 21-54,26-26 0,-32 36 6,1 0 0,0 0 0,1 0 0,-1 1 0,1 0 1,11-5-1,-16 8 67,0 1 1,0 0 0,0 1-1,0-1 1,0 1-1,1-1 1,-1 1 0,0 0-1,0 0 1,0 0 0,0 0-1,0 1 1,0-1-1,0 1 1,0 0 0,0 0-1,4 2 1,-6-3 20,1 1 0,0 0 0,-1 0 0,1 0 0,-1 1 1,0-1-1,1 0 0,-1 0 0,0 1 0,0-1 0,0 1 0,0-1 0,0 1 0,0-1 0,0 1 1,-1 0-1,1-1 0,-1 1 0,1 0 0,-1 0 0,1-1 0,-1 1 0,0 0 0,0 0 0,0 0 1,0-1-1,0 1 0,0 0 0,-1 0 0,0 2 0,-3 12 34,0-1-1,-1-1 1,-1 1 0,-13 22-1,14-28-25,0-1-1,0 0 1,-1 0 0,0-1-1,-1 0 1,0 0 0,0 0-1,-15 10 1,-20 13 316,42-30-328,0 0 0,0 0 0,-1 0 0,1 0 1,0 0-1,0 1 0,-1-1 0,1 0 0,0 0 0,0 0 0,0 1 0,0-1 0,-1 0 0,1 0 0,0 0 1,0 1-1,0-1 0,0 0 0,0 1 0,0-1 0,0 0 0,0 0 0,-1 1 0,1-1 0,0 0 1,0 1-1,4 8-78,1 2 27,2 2 240,0 0 0,1-1 0,16 20 0,-7-9 131,49 59 123,-43-55-368,0 0-99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8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102 148 4736,'0'2'2556,"0"-2"-2515,7 6 1489,11 3 551,-12-7-1790,0 0 0,0-1 0,1 0 1,-1 0-1,1-1 0,-1 0 1,0 0-1,1 0 0,-1-1 0,0 0 1,1 0-1,5-3 0,-9 3-244,0 0-1,0-1 1,-1 1 0,1-1-1,-1 0 1,1 1-1,-1-1 1,0-1 0,1 1-1,-1 0 1,0 0 0,-1-1-1,1 1 1,0-1-1,-1 1 1,1-1 0,-1 0-1,0 0 1,0 0-1,0 0 1,0 0 0,0-5-1,0 3-52,0 1 0,-1 0 0,1-1 0,-1 1 0,0-1 0,-1 1 0,1-1 0,-1 1 0,0-1 0,0 1 0,0 0 0,-1 0 0,1-1 0,-1 1 0,-3-4 0,3 5-28,1 1 0,-1-1-1,-1 1 1,1-1 0,0 1 0,-1 0 0,1 0-1,-1 0 1,1 1 0,-1-1 0,0 0-1,0 1 1,0 0 0,0 0 0,-3-1-1,1 1 36,1 0-1,-1 1 0,1-1 1,0 1-1,-1 1 0,1-1 0,-1 0 1,1 1-1,-9 2 0,3 1 158,-1 0 1,0 1-1,1 0 0,0 1 0,0 0 0,1 0 0,-15 14 0,19-15-39,-1 1-1,1-1 1,1 1 0,-1 1-1,1-1 1,0 1-1,1 0 1,-1-1 0,1 2-1,1-1 1,-1 0-1,1 0 1,0 1 0,1-1-1,0 1 1,0 0-1,1-1 1,0 12 0,1-9-3,0 1 1,0-1 0,1 1-1,1-1 1,0 0 0,0 0 0,1 0-1,0 0 1,1-1 0,0 0-1,0 0 1,12 15 0,-6-12 137,1 0 1,0 0 0,26 18-1,-32-25-213,1 0-1,1-1 1,-1 0-1,1 0 1,-1-1-1,1 0 1,0-1 0,0 1-1,12 1 1,-16-4-82,-1 0 0,1 0 1,-1 0-1,0 0 1,1-1-1,-1 0 0,0 1 1,1-1-1,-1 0 1,6-3-1,-5 2-566,0-1 0,0 1-1,0-1 1,5-4 0,9-7-1243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9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38 4640,'-14'-17'4224,"19"30"-1307,-2-6-2457,1-1-1,-1 0 1,1 0-1,0 0 1,8 7 0,6 11 537,-7-8-489,8 11 60,-1 0 0,24 49 1,19 106 572,-14-35-554,-35-110-467,-9-24 40,1-1 1,0 0 0,10 17-1,-13-27-58,-1-2-84,0-1 0,0 1 0,0 0 0,0-1 0,0 1 0,0 0 0,0-1 0,0 1 0,0 0 0,0 0 1,0-1-1,0 1 0,1 0 0,-1 0 0,0-1 0,0 1 0,0 0 0,0 0 0,1-1 0,-1 1 0,0 0 0,0 0 0,1-1 1,4-4 75,1-8 7,0-1 1,-1 0-1,-1 0 1,0 0-1,2-20 1,-3 19-34,8-47 262,-1 7-76,27-88-1,17-26-387,-38 116-46,-2-6-4749,-12 53 3570,0 1-470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5:03.41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172 62 4576,'1'-11'8128,"-4"14"-8123,-9 12 468,0 1 1,0 0-1,-12 25 0,2 2-38,2 2 0,2 0-1,-17 65 1,31-97-350,1 0 0,0 1-1,1-1 1,1 1 0,0-1 0,1 1 0,2 19 0,-2-29 13,1 1 1,0-1 0,0 1-1,0-1 1,0 1-1,1-1 1,0 0 0,0 0-1,0 0 1,0 0-1,1 0 1,0 0 0,0-1-1,0 1 1,0-1-1,0 0 1,0 0 0,1 0-1,0 0 1,-1 0-1,1-1 1,0 0 0,0 0-1,1 0 1,6 2-1,-3-1 50,1-1-1,0 0 1,-1-1-1,1 0 1,0 0-1,-1-1 1,1 0-1,0-1 1,0 0 0,-1 0-1,10-3 1,-11 2-103,0 0 1,-1-1 0,1 0 0,-1 0 0,0-1 0,0 0 0,0 0 0,-1 0 0,1-1-1,-1 1 1,0-1 0,0-1 0,0 1 0,5-10 0,1-5-10,-1 0 0,-1-1 0,13-42 0,-18 48-20,11-32 0,-3 0 0,10-78 0,-21 113-76,1-1-1,-2 1 1,0-1-1,0 1 1,-1-1-1,-1 1 1,0-1-1,-4-12 1,5 23 20,0-1-1,0 0 1,0 1-1,-1-1 1,1 1-1,0 0 1,-1-1 0,0 1-1,0 0 1,1 0-1,-1 0 1,-1 0-1,-1-2 1,-3 0-10,1 1 0,-1 0 0,-12-5 0,17 7 69,1 1-117,-1-1-1,0 1 0,0 0 1,0-1-1,1 1 0,-1 0 0,0 0 1,0 0-1,0 0 0,0 1 1,1-1-1,-4 1 0,2 0-352,1 0 0,-1 0 0,1 0 0,-1 1-1,1-1 1,-1 0 0,1 1 0,0 0 0,0-1-1,0 1 1,0 0 0,0 0 0,-3 4 0,-1 9-1389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09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19 3648,'-8'-19'4283,"8"19"-4241,11 4 1220,14 7 15,-1 4-344,0 3 0,0 0 0,-2 1 1,28 30-1,-33-33-581,10 13 30,-2 0 0,-1 1-1,-2 2 1,-1 0 0,-1 2-1,25 59 1,-36-71-199,-2 0 0,0 0 0,-2 1 0,-1-1 0,0 1 0,-2 0 0,0 0 0,-2 1-1,-2 25 1,-1-20-66,0 0 0,-2 0 0,-2 0-1,0-1 1,-2 0 0,-15 34 0,13-39-138,0-1 0,-1-1 0,-2 0 0,0-1 1,-1 0-1,-1-1 0,-31 29 0,-60 37-6288,81-64 4096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11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4064,'-1'0'123,"0"0"1,1 0-1,-1 0 0,1 1 1,-1-1-1,1 0 1,-1 0-1,0 0 0,1 0 1,-1 1-1,1-1 1,-1 0-1,1 0 0,-1 1 1,1-1-1,-1 1 1,1-1-1,0 0 0,-1 1 1,1-1-1,0 1 1,-1-1-1,1 1 0,0-1 1,-1 1-1,1-1 1,0 1-1,0-1 0,0 1 1,-1-1-1,1 1 1,0-1-1,0 1 0,0 0 1,0-1-1,0 1 1,0-1-1,0 1 0,0-1 1,0 1-1,0 0 1,0-1-1,1 1 0,-1-1 1,0 2-1,1 0 177,0 1 1,0 0-1,0-1 0,0 1 0,0-1 1,0 1-1,1-1 0,1 3 0,5 3 90,1-1-1,0 0 1,0-1-1,0 0 1,1 0-1,0-1 1,0 0-1,13 4 0,-6-2-88,30 17 0,-45-22-275,-1-1 0,0 0 0,1 1 0,-1-1 0,0 1 0,0 0 0,0 0 0,0-1 0,0 1 0,0 0 0,0 0 0,0 0 0,-1 0 0,1 0 0,-1 0 0,0 0 0,1 0 0,-1 0 0,0 0 0,0 2 0,-1 8 100,0 1 0,-2 13 1,1-12-135,-11 59 351,-2 19 66,10 22 156,18 211 1,7-179-229,-11-89-136,-6-40-43,1 0-1,1 0 0,6 17 1,-8-28-78,-1 0 0,-1 0 0,1 0 0,-1 0 0,1 9 0,1-6 218,-13-2 438,-2-1-522,0-1-1,-1 0 0,0-1 1,1 0-1,-28 3 0,3-3-190,0-2 0,-1-1-1,-67-7 1,104 6-177,0 0 1,0 0-1,0 0 0,0 0 0,0 0 1,0-1-1,0 1 0,1 0 1,-1 0-1,0 0 0,0-1 1,0 1-1,0-1 0,1 1 1,-1-1-1,0 1 0,0-1 0,1 1 1,-1-1-1,0 1 0,0-2 1,62-17-14343,-24 10 11147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13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 2656,'-20'5'8494,"19"-4"-8038,-1 0 0,1-1 1,0 0-1,-1 1 0,1-1 0,-1 0 0,0 0 0,1 1 0,-4-2 1,28-1 2203,-15 1-2652,0 0 0,0 0 0,0 1-1,1 0 1,-1 1 0,0-1 0,0 1-1,8 3 1,-15-4-17,7 3 7,0-1-1,-1 2 1,1-1 0,-1 1-1,12 7 1,-17-9 20,-1 0 0,1-1 0,0 1 0,-1 0 0,1 0 0,-1 0 0,0 0 0,0 0 1,1 1-1,-1-1 0,-1 0 0,1 0 0,0 1 0,0-1 0,-1 0 0,0 1 0,1-1 0,-1 1 0,0-1 0,0 1 1,0-1-1,0 0 0,-2 5 0,0 8 13,-1 1 0,-1 0 0,0-1 1,-1 0-1,-1 0 0,-14 27 0,8-21 82,-1-1 0,0 0-1,-2-1 1,0-1-1,-2 0 1,0-1 0,0-1-1,-28 20 1,25-22-39,-21 18 1,30-25-37,8-4 562,14 0-118,6-1-37,31-1-1,-11 0-304,129 5 42,-112-8-548,-14 0-4154,-20 5 2169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49 2400,'5'-26'1419,"8"4"4934,-13 33-4909,-36 152 1916,-20 113-1179,37-101-1546,5-35-230,11-118-337,0-3 186,0 21 0,3-40-295,-1 0 1,1 1-1,0-1 1,0 0-1,0 0 1,0 0-1,0 0 1,0 0-1,0 1 1,0-1-1,0 0 1,1 0-1,-1 0 1,0 0-1,0 1 1,0-1-1,0 0 1,0 0-1,0 0 1,0 0-1,0 0 1,0 0-1,0 1 1,0-1-1,1 0 1,-1 0-1,0 0 1,0 0-1,0 0 1,0 0-1,0 0 1,0 0-1,1 0 1,-1 0-1,0 1 1,6-4-1269,9-11-1095,-11 11 1436,15-10-946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42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54 5632,'-4'0'593,"3"0"-508,0 0 0,1 0-1,-1 1 1,0-1 0,1 0 0,-1 0 0,0 0-1,0 0 1,1 1 0,-1-1 0,0 0 0,1 1 0,-1-1-1,0 1 1,1-1 0,-1 0 0,1 1 0,-1-1-1,1 1 1,-1 0 0,1-1 0,-1 2 0,-4 2-1,1-1 117,0 1 1,1 0 0,-1 0-1,1 0 1,-1 1-1,1-1 1,1 1 0,-3 4-1,-4 21 737,1-1-1,1 1 0,-3 44 1,9-59-651,1-1 0,0 0 1,3 26-1,-2-31-116,1-1 0,0 0 0,0 0 0,1 0 0,0-1 0,0 1 0,9 14 0,-11-20-117,1 1 1,0-1 0,0 0-1,0 0 1,0 0-1,1 0 1,-1 0 0,0-1-1,1 1 1,-1-1-1,1 1 1,0-1 0,-1 0-1,1 0 1,0 0-1,0 0 1,0-1-1,0 1 1,-1-1 0,6 1-1,-2-1 32,0-1 0,0 0 0,0 1 0,0-2 0,0 1 0,0-1-1,-1 0 1,1 0 0,6-4 0,5-4 56,-1 0 1,0-1-1,23-20 1,36-43 45,-49 48-194,-14 13-8,9-8 72,33-43 1,-49 58-53,-1-1 1,0 1-1,0-1 1,-1 0-1,1 0 1,-2-1-1,1 1 1,-1-1-1,0 1 0,0-1 1,-1 0-1,0-8 1,-1 13-24,0 0 0,0 0 1,0 0-1,-1 0 0,0 1 1,1-1-1,-1 0 0,0 0 1,0 0-1,0 1 0,-1-1 1,1 1-1,-1-1 0,1 1 1,-5-5-1,3 4-6,0 0-1,0 1 1,-1-1-1,1 1 1,-1-1-1,0 1 1,0 0-1,0 1 1,-7-3-1,-3 1-50,1 0 1,-1 1-1,0 0 0,0 1 1,-23 2-1,23 0 20,-1 1 0,1 0 0,0 2 0,0-1 0,-20 9 0,-6 9-2502,31-12 492,28 3-5843,-15-12 7409,19 5-1870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42.8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7 6880,'-3'0'424,"1"0"0,-1 0 1,1-1-1,-1 1 0,1-1 0,0 0 1,-1 0-1,-2-1 0,-6 2 4213,14 2-3802,81 22 1069,-62-19-1967,9 4 174,-24-6-225,0-1 0,0 0 0,13 2 0,-16-3-786,0 0 1,0-1 0,0 0 0,0 0 0,0-1 0,0 1-1,0-1 1,8-1 0,7-4-1634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45.6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226 84 1568,'4'-17'501,"-4"16"-485,0 0 0,1 0 0,-1 1 1,0-1-1,0 0 0,1 1 0,-1-1 0,1 0 0,-1 0 0,1 1 0,-1-1 0,1 1 0,-1-1 0,1 1 0,-1-1 0,1 1 0,0-1 1,-1 1-1,2-1 0,1-1 116,14-12 1735,-16 13-1579,1 1 0,-1-1 0,1 0 0,-1 0 0,1 0 0,-1 0 0,0 0-1,0 0 1,0-1 0,0 1 0,1 0 0,-2 0 0,1-1 0,0 1 0,0-1 0,0 1 0,-1-1 0,2-1 0,-2 2-199,-1 1 0,1-1 0,0 1 0,0-1 0,0 0 0,0 1 0,-1-1 0,1 1 0,0-1 0,0 1 0,-1-1 0,1 1 0,0-1-1,-1 1 1,1-1 0,-1 1 0,1-1 0,-1 1 0,1-1 0,-1 1 0,1 0 0,-1-1 0,1 1 0,-1 0 0,1 0 0,-1-1 0,0 1 0,1 0 0,-1 0 0,1 0 0,-1 0 0,0 0 0,1 0 0,-1 0 0,1 0 0,-1 0 0,0 0 0,1 0-1,-1 0 1,1 0 0,-1 0 0,0 1 0,-26 7 1046,9 1-854,1 1 0,1 0 0,0 1-1,0 1 1,1 1 0,1 0 0,0 0 0,1 2 0,-12 15 0,16-18-125,1 1 1,0-1-1,1 1 1,0 0-1,1 1 0,1 0 1,0 0-1,1 0 1,0 0-1,1 1 1,1-1-1,-1 23 0,3-32-87,0 0-1,1-1 0,0 1 1,0 0-1,0 0 0,0-1 1,1 1-1,-1-1 0,1 1 1,0-1-1,1 0 0,4 8 1,-2-6 24,-1-1 0,1 0 0,1 0 1,-1 0-1,1-1 0,-1 0 1,1 0-1,8 4 0,-3-3-18,1 0 1,0 0-1,1-1 0,-1 0 0,1-1 0,-1-1 1,1 0-1,0-1 0,19 0 0,-11-3-19,0 0 0,0-2 0,0 0-1,-1-1 1,28-11 0,-13 1-827,0-1 0,35-22 0,-59 31-448,-1 0 0,0-1 1,12-12-1,-2 3-919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1:46.3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 5632,'0'1'4120,"14"25"-208,-12-15-3509,0 0 1,-1 0 0,0-1 0,-1 1 0,0 0 0,-1 14-1,-16 66 1045,11-66-970,2 0-1,-4 48 0,8-72-449,0 0 0,0 0 0,0 1 0,0-1 0,0 0 0,0 0-1,0 0 1,1 0 0,-1 0 0,0 1 0,1-1 0,-1 0 0,1 0 0,-1 0 0,1 0 0,-1 0 0,2 1 0,-1-1-13,-1-1 1,1 0 0,0 1-1,-1-1 1,1 0 0,-1 0-1,1 0 1,-1 0 0,1 0 0,0 1-1,-1-1 1,1 0 0,0 0-1,-1-1 1,1 1 0,-1 0 0,1 0-1,0 0 1,-1 0 0,1 0-1,-1-1 1,1 1 0,0-1-1,3-1 42,0 0-1,-1-1 0,1 0 0,-1 0 0,0 0 0,0 0 0,5-5 0,56-88 249,-1 3-77,-56 84-196,-3 3-75,0 0 0,1 0 1,-1 1-1,1-1 1,1 1-1,-1 0 1,1 1-1,10-8 0,-15 12 42,-1 0-1,1-1 0,-1 1 0,1 0 0,-1-1 0,0 1 1,1 0-1,-1 0 0,1 0 0,-1-1 0,1 1 0,-1 0 1,1 0-1,-1 0 0,1 0 0,-1 0 0,1 0 0,-1 0 1,1 0-1,0 0 0,-1 0 0,1 0 0,-1 0 0,1 1 1,-1-1-1,1 0 0,-1 0 0,0 0 0,1 1 0,-1-1 1,1 0-1,-1 1 0,1-1 0,-1 0 0,0 1 0,1-1 1,-1 0-1,0 1 0,1-1 0,-1 1 0,0-1 1,0 1-1,1-1 0,-1 1 0,0-1 0,0 0 0,0 1 1,0 0-1,1-1 0,-1 1 0,0-1 0,0 1 0,0-1 1,0 1-1,0 6 62,0 0 1,-1 0 0,-1 11 0,0-4 74,-2 18 29,2-22-93,1 0 0,0 0 1,0 1-1,1-1 0,2 11 1,-1-13 215,0-5-93,0-4-43,4-6 1,12-13-143,2 1 0,0 1 0,1 0 0,1 2 0,1 0 1,32-17-1,-50 31-16,-1 0 0,1 1 0,0 0 0,0-1 0,0 1 1,0 0-1,0 1 0,0-1 0,1 1 0,-1 0 0,0 0 1,0 0-1,0 0 0,0 1 0,0 0 0,0 0 0,0 0 1,0 0-1,0 1 0,0-1 0,0 1 0,-1 0 0,1 0 1,-1 0-1,1 1 0,-1-1 0,0 1 0,0 0 0,0 0 1,0 0-1,3 5 0,6 11 90,-2 0-1,0 0 1,-1 1-1,-1 0 1,6 22 0,-2-7 18,-1-2-61,-8-20-145,2 0 0,0 0 0,0 0 0,11 17 0,-15-29-131,-1 0-1,1 0 1,0 0-1,0 0 1,0 0 0,1-1-1,-1 1 1,0 0-1,3 1 1,1 1-1603,4 5-288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4:37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76 2656,'-11'-4'7744,"16"-2"-7094,21-1 252,16-7-305,42-16 18,-70 26-568,-1 0 1,1 2 0,0 0 0,19-1-1,-30 3-34,1 0 0,-1 0 1,0 1-1,0-1 0,0 1 0,0-1 0,0 1 0,0 0 0,0 0 0,0 1 1,0-1-1,0 1 0,0-1 0,-1 1 0,1 0 0,-1 0 0,1 0 0,-1 0 0,0 0 1,0 1-1,0-1 0,0 0 0,0 1 0,0 0 0,-1 0 0,1-1 0,-1 1 1,0 0-1,0 0 0,0 0 0,0 0 0,0 0 0,-1 1 0,1-1 0,-1 0 0,0 4 1,-1 5 84,0 0 1,0 0 0,-1-1-1,-1 1 1,0 0 0,-1-1-1,0 0 1,-10 20 0,4-13-13,-1-1-1,0 0 1,-1-1 0,-20 21 0,19-23 105,-1-1 0,0 0 0,-1-1 0,-22 14 0,23-21 82,11-3-51,14-2 24,11 1-244,0 0 1,0 2 0,0 0-1,-1 1 1,40 14 0,-58-17 53,-1 0 0,0 1 0,1-1 1,-1 1-1,0-1 0,0 1 0,0-1 1,0 1-1,-1 0 0,1 0 0,0 0 0,-1 0 1,1 0-1,-1 1 0,0-1 0,0 0 0,0 1 1,0-1-1,0 1 0,1 3 0,-2-4-8,0 0-1,1-1 1,-1 1-1,0 0 1,0 0-1,0 0 1,0 0 0,0 0-1,0 0 1,-1 0-1,1-1 1,-1 1-1,1 0 1,-1 0-1,0 0 1,0-1-1,1 1 1,-1 0-1,0-1 1,-1 1 0,1-1-1,0 1 1,0-1-1,-1 1 1,1-1-1,-3 2 1,-5 1 123,0-1-1,-1 1 1,1-2 0,-1 1 0,1-1 0,-1-1 0,0 0 0,-10 0 0,1 0-88,-3 1-8,0-2-1,-1-1 1,-34-5 0,30-1-1391,12-2-3256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21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1 477 1984,'1'4'4595,"0"-3"-4487,-1 0 1,1 0-1,0 0 0,-1 0 0,1 0 1,0 0-1,0 0 0,0 0 0,0 0 1,0 0-1,0-1 0,0 1 0,0 0 1,0-1-1,0 1 0,0-1 0,2 1 1,1-1 52,-1-1 0,0 1-1,0-1 1,0 0 0,0 0 0,0-1 0,0 1 0,0 0 0,0-1 0,-1 0 0,1 0 0,3-3-1,28-27 474,-33 31-602,24-29 209,-1-1 1,36-62-1,-43 64-74,-14 25-170,3-6-29,0 0 1,0 0 0,-1-1-1,4-14 1,-7 30-831,-4 12 764,-69 239 275,23-92 222,25-65 113,-19 200 0,34-148 453,7-128-119,-1-19-161,-2-8-115,3-2-490,0 0 1,0-1-1,0 1 0,1 0 0,0 0 1,0-1-1,1 1 0,1-8 0,-1-2-50,38-249 236,-21 165-324,62-248-422,-73 323 407,2 0-1,1 0 1,0 1-1,2 0 1,1 0 0,1 2-1,1 0 1,0 0-1,2 2 1,0 0-1,2 1 1,29-25 0,-26 27-161,1 1 0,42-22 0,-58 34 183,1 1 0,0-1 0,0 1 0,0 1 0,0 0 0,1 0 0,-1 0-1,1 1 1,-1 0 0,1 1 0,-1 0 0,17 2 0,-21-1 41,0 0 0,0 0 0,0 1 0,0-1 0,0 1 0,0 0 0,-1 0 0,1 0 0,0 1 0,-1-1 0,0 1 0,0 0 0,4 3 0,-3-1 7,-1 0 0,1 0-1,-1 1 1,0-1 0,0 1 0,-1-1-1,0 1 1,2 7 0,0 8 23,0 0-1,-2 0 1,0 0 0,-2 24-1,0-44-17,-1 36 71,-1 0 0,-11 55 0,8-67 90,-2 0 0,0 0 0,-2-1 0,-16 34 1,20-50-88,1 0 0,-1-1 1,0 1-1,0-1 0,-1 0 1,0-1-1,0 1 0,-1-1 1,0-1-1,0 1 0,0-1 1,0 0-1,-1-1 0,0 1 1,0-2-1,0 1 0,-1-1 1,-9 2-1,-16 1-142,-1-2 0,1-1 0,-46-2-1,76-1 7,3 0 24,-1 0 1,1 1 0,0-1-1,0 1 1,-1-1-1,1 1 1,0-1 0,0 1-1,0-1 1,0 1-1,0 0 1,0 0-1,0 0 1,0 0 0,0 0-1,0 0 1,0 0-1,0 0 1,1 0 0,-1 0-1,0 0 1,1 0-1,-1 1 1,1-1 0,-1 0-1,1 0 1,0 1-1,-1-1 1,1 2-1,-1 3-36,0-1-1,0 1 0,1-1 1,0 1-1,0 10 0,8 52-137,6 49 442,-9-92-108,0-1 0,15 40 1,-11-43-16,0-1-1,16 26 1,-18-36-52,0 1-1,1-1 1,0 0 0,1-1 0,14 13 0,-17-17-2,0-1 0,1 0 0,-1 0 0,15 7 0,-18-10-15,1 0 1,-1 0-1,1 0 1,-1 0-1,1-1 1,-1 1 0,1-1-1,-1 0 1,1 0-1,0 0 1,-1 0-1,1-1 1,3 0-1,1-2-1,0 0 1,1-1-1,-2 0 0,1-1 0,0 1 0,-1-1 1,0 0-1,0-1 0,-1 0 0,7-8 1,9-11 38,26-40 0,-13 17 17,-9 13-181,40-48 142,-55 71-58,0 0-1,1 1 0,0 1 1,21-15-1,-21 18-38,0 0 1,0 0-1,1 1 0,0 1 0,15-5 1,-24 9 17,0 0 0,1 0 1,-1 1-1,1-1 0,-1 1 1,0 0-1,1 0 1,-1 1-1,1-1 0,-1 1 1,0 0-1,1 0 0,-1 0 1,0 1-1,0-1 0,0 1 1,0 0-1,0 0 0,0 1 1,3 2-1,3 3 55,-1 0-1,0 1 1,-1 0-1,0 0 1,0 1-1,-1 0 1,0 0-1,-1 1 1,0 0-1,8 22 1,-13-28 305,-2-5-58,-5-9 128,-7-15-28,9 14-406,-1 1 0,0 0-1,-1 1 1,0-1 0,0 1-1,-1 0 1,0 1 0,0-1-1,-1 2 1,0-1 0,0 1-1,0 0 1,-1 0 0,0 1-1,-10-4 1,16 8-7,-1 0 0,0-1 0,0 1 0,0 1 0,0-1 0,0 1 0,0-1 0,0 1 0,0 1 0,-1-1 0,1 0 0,0 1-1,0 0 1,0 0 0,1 0 0,-1 0 0,0 1 0,0-1 0,1 1 0,-1 0 0,0 0 0,1 1 0,0-1 0,0 1 0,0-1 0,0 1 0,0 0 0,-3 4 0,-2 4 1,0 1 0,1 0 1,0 0-1,1 0 0,0 1 1,-8 26-1,1 5 54,-9 47 0,19-74-10,1-1 0,1 1 0,0 0-1,1 0 1,1 0 0,3 20 0,-3-32 5,1 0 1,-1 0-1,1 0 1,0 0-1,1 0 1,3 6-1,-5-9 7,0 0-1,0-1 1,0 1-1,0-1 0,1 1 1,-1-1-1,0 0 1,1 1-1,-1-1 0,1 0 1,-1 0-1,1 0 1,0 0-1,-1 0 1,1 0-1,0-1 0,0 1 1,0-1-1,0 1 1,3 0-1,-2-2 21,1 1 0,-1-1 0,1 0 0,-1 0 0,0 0 0,1 0 0,-1-1 0,0 1 0,0-1 0,0 0 0,0 0 0,4-4 0,1 0 31,0-1-1,-1-1 1,8-9-1,112-163 130,-107 144-274,-16 28 11,0 0 1,1 1 0,0-1 0,0 1 0,10-11-1,-14 17 47,-1 1-1,1-1 0,-1 1 1,1-1-1,-1 1 0,1-1 1,-1 1-1,1-1 0,0 1 0,-1 0 1,1 0-1,-1-1 0,1 1 1,0 0-1,0 0 0,-1 0 1,1 0-1,0-1 0,-1 1 1,1 0-1,0 0 0,-1 1 0,1-1 1,0 0-1,0 0 0,-1 0 1,1 0-1,0 0 0,-1 1 1,1-1-1,-1 0 0,1 1 0,0-1 1,-1 0-1,1 1 0,-1-1 1,1 1-1,-1-1 0,1 1 1,-1-1-1,1 1 0,-1 0 1,1-1-1,-1 1 0,0-1 0,1 1 1,-1 0-1,0 0 0,3 5-15,0 1 0,-1-1-1,0 0 1,1 7 0,-2-11 25,10 49-7,-4-18 11,19 54 0,-20-71 7,13 34 82,-17-46-40,0-1 0,0 1 0,0 0 0,0-1 0,1 0 1,-1 0-1,1 0 0,0 0 0,5 5 0,-7-8-18,0 1-1,0-1 1,0 1 0,0-1-1,0 1 1,0-1 0,0 0-1,0 1 1,1-1 0,-1 0-1,0 0 1,0 0 0,0 0-1,0 0 1,0 0 0,0 0-1,0 0 1,1-1 0,-1 1-1,0 0 1,0-1 0,0 1-1,0 0 1,0-1 0,0 0-1,0 1 1,0-1 0,-1 1-1,1-1 1,0 0 0,0 0-1,0 0 1,-1 1 0,1-1-1,0 0 1,-1 0 0,2-2-1,2-3 29,0-1 0,-1 0 0,0 0 0,3-9 0,-5 12-42,23-65 47,19-51-79,-33 94-33,2 1 0,22-35-1,-30 54 0,0 0 0,1 1 0,7-8 0,-11 12 21,0 0 1,1 0 0,-1-1 0,0 1-1,1 0 1,-1 0 0,1 0-1,0 0 1,-1 1 0,1-1-1,0 0 1,-1 1 0,1-1 0,0 1-1,0 0 1,0-1 0,2 1-1,-2 1 17,-1-1-1,1 1 0,-1 0 0,1-1 0,-1 1 0,0 0 0,1 0 0,-1 0 0,0 0 0,0 0 0,0 1 0,0-1 0,0 0 0,0 0 1,0 1-1,0-1 0,0 0 0,-1 1 0,1-1 0,-1 1 0,2 2 0,0 4 16,0 1 0,2 12 0,-3-19-10,2 26 26,-1 33-1,2 21 406,1-67-276,-5-14-139,0-1 0,0 0 0,0 1 1,0-1-1,0 0 0,0 1 0,0-1 0,1 0 0,-1 1 1,0-1-1,0 0 0,0 1 0,0-1 0,0 0 0,1 1 1,-1-1-1,0 0 0,0 0 0,1 1 0,-1-1 0,0 0 1,0 0-1,1 0 0,-1 1 0,0-1 0,1 0 0,-1 0 1,0 0-1,1 0 0,-1 0 0,0 0 0,1 0 0,-1 1 1,0-1-1,1 0 0,-1 0 0,0 0 0,1 0 0,-1 0 1,1-1-1,4-5 56,0 0 1,0-1-1,9-14 1,0-2 29,6-5-109,2 0-1,1 1 0,1 1 0,37-32 0,-56 54-16,0 1-1,0 0 1,0 0-1,1 0 1,10-4-1,-14 6 11,-1 1-1,0-1 0,1 1 1,-1 0-1,1-1 1,-1 1-1,1 0 1,-1 0-1,1 0 0,-1 0 1,0 0-1,1 0 1,-1 0-1,1 1 1,-1-1-1,1 0 0,-1 1 1,0-1-1,1 1 1,-1 0-1,0-1 1,1 1-1,-1 0 1,0 0-1,0 0 0,0 0 1,0 0-1,0 0 1,2 2-1,0 4-3,0 1-1,0-1 0,0 1 1,-1-1-1,0 1 1,-1 0-1,1 12 1,-1-11-4,4 53 47,4 18-48,-8-70 43,2-1-1,-1 0 1,1 0 0,1 0-1,-1-1 1,9 13-1,-8-13 57,-1-3 10,0 0-1,0 0 1,1 0 0,-1-1 0,8 8-1,-10-11-56,1 0 0,0 0 0,-1 0 0,1 0 0,0-1-1,-1 1 1,1 0 0,0-1 0,0 1 0,0-1 0,-1 1 0,1-1-1,0 0 1,0 0 0,0 0 0,0 0 0,0 0 0,0 0 0,-1-1-1,1 1 1,3-1 0,-1-1-13,1 0 1,-1 0-1,1 0 0,-1 0 1,0-1-1,1 1 0,-1-1 1,-1 0-1,7-6 1,1-3 12,15-20 1,-14 16 44,20-24-4,88-105-128,-107 130 128,0-1 0,-1 0 0,15-28 0,-27 44-70,1 0 0,-1 0 0,0-1 0,0 1 0,0 0 0,1 0 0,-1 0 0,0-1 0,0 1 0,0 0 0,0-1 0,0 1 0,0 0 0,1 0 1,-1-1-1,0 1 0,0 0 0,0 0 0,0-1 0,0 1 0,0 0 0,0-1 0,0 1 0,0 0 0,0-1 0,0 1 0,-1 0 0,1 0 0,0-1 0,0 1 0,0 0 0,0 0 1,0-1-1,0 1 0,-1 0 0,1 0 0,0-1 0,0 1 0,0 0 0,-1 0 0,1 0 0,0-1 0,-1 1-12,0 0 0,0 0-1,0 0 1,0 0 0,1 0 0,-1 1 0,0-1-1,0 0 1,0 0 0,1 1 0,-1-1-1,0 0 1,0 1 0,1-1 0,-1 1 0,-1 0-1,-6 6-24,-1 1-1,1 0 0,1 0 0,0 1 0,0 0 0,0 0 0,1 1 0,1 0 1,0 0-1,0 0 0,-6 19 0,5-8 53,0-1 1,2 1-1,0 0 1,1 0 0,0 30-1,3-47 4,0 0 1,0 0-1,1 0 0,0-1 1,-1 1-1,1 0 0,1-1 1,-1 1-1,0 0 0,1-1 0,0 0 1,0 1-1,0-1 0,0 0 1,3 3-1,-4-5-3,0 0 1,0 1-1,1-1 1,-1 0-1,0-1 0,1 1 1,-1 0-1,1 0 0,-1-1 1,1 1-1,-1 0 0,1-1 1,-1 0-1,1 1 1,0-1-1,-1 0 0,1 0 1,-1 0-1,1 0 0,0 0 1,-1 0-1,1 0 1,0-1-1,-1 1 0,1-1 1,-1 1-1,1-1 0,-1 1 1,1-1-1,-1 0 1,1 0-1,-1 0 0,0 0 1,2-1-1,0-1 33,1 0 0,-1 0 0,-1 0 0,1 0 0,0-1 1,-1 1-1,0-1 0,4-7 0,10-32 162,-12 31-179,34-121 67,-38 132-90,20-70-435,-19 70 76,0 8 118,-1 14-16,1 48-53,-4 231 342,-1-252-9,-1-1 1,-2 1 0,-22 76-1,15-69-78,5-19 260,-25 68-1,32-100-150,0-1 0,0 1-1,-1 0 1,1 0 0,-1-1-1,-3 5 1,5-7-31,-1 0 1,1 0-1,0 1 0,-1-1 0,1 0 0,-1 0 1,0 0-1,1-1 0,-1 1 0,1 0 0,-1-1 1,0 1-1,0-1 0,1 1 0,-1-1 1,-2 0-1,3 0-15,0 0 1,-1 0-1,1 0 1,0-1 0,0 1-1,0 0 1,0-1-1,0 1 1,0-1-1,0 1 1,1-1 0,-1 1-1,0-1 1,0 0-1,0 1 1,0-1-1,1 0 1,-1 0 0,0 0-1,0-1 1,-12-22 63,10 16-41,-4-9-45,1 0 0,0-1 1,1 1-1,1-1 0,1 0 1,0-1-1,2 1 0,0 0 1,1-1-1,4-31 0,-4 45-7,1 0 0,0 1 0,0-1 1,1 0-1,-1 1 0,1-1 0,0 1 0,0 0 0,0 0 0,1 0 0,0 0 0,-1 0 0,1 0 0,1 1 0,-1-1 0,0 1 0,1 0 0,5-4 0,6-2-20,1 1 1,0 0-1,0 1 0,33-9 1,73-9-99,-88 19 247,1 0-1,-1-3 0,54-20 0,-77 24-100,0 0 1,-1 0-1,0-1 0,0 0 0,0-1 0,-1 0 0,0-1 0,0 0 0,-1 0 0,0-1 0,0 0 0,-1 0 0,-1-1 0,1 1 1,-1-2-1,-1 1 0,5-14 0,-3 7 23,-2-1 1,0 1-1,-1-2 1,-1 1-1,-1 0 1,1-24-1,-3 32-117,0 0 0,-1-1 0,0 1 0,-4-16 0,4 24 71,1 0 1,-1 0 0,1 1-1,-1-1 1,0 0-1,0 0 1,1 1 0,-1-1-1,0 0 1,-1 1-1,1-1 1,0 1-1,0-1 1,-1 1 0,1 0-1,-1 0 1,1-1-1,-1 1 1,1 0 0,-1 0-1,0 0 1,1 1-1,-1-1 1,0 0-1,0 1 1,0-1 0,0 1-1,1 0 1,-1-1-1,0 1 1,0 0 0,0 0-1,-2 0 1,0 1-11,1 0 1,-1 0-1,1 1 1,-1-1 0,1 1-1,0-1 1,-1 1-1,1 0 1,0 0 0,0 1-1,0-1 1,1 1-1,-1-1 1,0 1 0,1 0-1,0 0 1,0 0-1,-3 5 1,0 1 69,0 0 0,0 1 0,1 0 0,0 0 0,-3 14 0,6-17 28,0 0 0,1 1 1,0-1-1,0 0 0,0 1 1,1-1-1,0 0 0,0 0 1,1 1-1,0-1 0,0-1 0,1 1 1,0 0-1,0 0 0,1-1 1,0 0-1,0 0 0,6 8 1,-5-8-25,-1-1 1,2 1-1,-1-1 1,0 0-1,1 0 1,0-1 0,0 1-1,0-2 1,1 1-1,-1 0 1,1-1-1,0-1 1,0 1 0,0-1-1,0 0 1,0 0-1,1-1 1,8 0-1,-5-1-20,1-1-1,-1-1 1,0 0-1,0 0 1,0-1-1,0-1 1,11-5-1,72-39-3169,-68 34 1170,4-5-1972,-6 5 1291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5:03.80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19 17 6144,'-19'-3'8832,"29"6"-8032,4-3 1087,4 0-1055,3-3 576,3 3-832,2-5-352,1 5-192,-4-3 32,4 3-32,-1-5-96,2 5 32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23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189 512 2816,'0'-3'3957,"0"1"-3700,0 1 0,-1 0 0,1 0 0,0 0 0,-1 0 0,1 0 0,0 0 0,-1 0 0,1 0 0,-2-2 0,0 3-223,0-1 0,0 1 0,0 0-1,0-1 1,1 1 0,-1 0 0,0 0 0,0 0 0,0 1 0,0-1 0,0 0 0,0 1 0,1-1 0,-1 1 0,-2 0 0,-28 14 36,25-10-18,-1 0 0,1 1 0,0 0-1,0 0 1,0 0 0,1 1 0,0 0 0,1 0 0,-1 1-1,1-1 1,1 1 0,0 0 0,-7 17 0,4-4 34,1 0 0,1 0 1,1 1-1,-3 35 0,7-48-20,-1-1 0,1 1 0,1-1 0,2 14 0,-2-18 17,0 0 0,0 1 0,1-1 0,0 0 0,-1 0 0,1 0 0,1 0 0,-1 0 0,0-1 0,5 6 0,-6-9-53,0 1-1,-1 0 1,1 0 0,0 0 0,0-1-1,0 1 1,-1 0 0,1-1 0,0 1-1,0-1 1,0 1 0,0-1 0,0 0-1,0 1 1,0-1 0,1 0 0,-1 1-1,0-1 1,0 0 0,0 0-1,0 0 1,0 0 0,0 0 0,0 0-1,0-1 1,0 1 0,0 0 0,1-1-1,-1 1 1,1-1 0,1-1 77,1-1-1,-1 1 1,1-1 0,-1 0 0,0 0-1,4-4 1,-1-2 8,1 1-1,-1-1 0,-1-1 0,0 1 1,0-1-1,-1 0 0,4-12 1,18-76 203,-23 85-292,-1 3-155,0 0-1,0 0 1,0 0 0,-2-1 0,1 1 0,-1 0 0,-1-1-1,-2-16 1,3 27 121,0 0 0,0 0 1,0 0-1,0 0 0,0 0 0,0-1 0,0 1 0,0 0 0,0 0 0,0 0 0,0 0 1,0 0-1,0 0 0,0-1 0,0 1 0,0 0 0,0 0 0,0 0 0,0 0 0,0 0 1,0 0-1,0 0 0,0-1 0,-1 1 0,1 0 0,0 0 0,0 0 0,0 0 0,0 0 1,0 0-1,0 0 0,0 0 0,0 0 0,-1 0 0,1 0 0,0-1 0,0 1 0,0 0 1,0 0-1,0 0 0,0 0 0,-1 0 0,1 0 0,0 0 0,0 0 0,0 0 0,0 0 1,-3 8-452,2 13-90,3-10 654,0-1 0,0 0 1,1 1-1,1-1 1,0-1-1,0 1 0,1 0 1,0-1-1,0 0 1,1 0-1,1-1 1,-1 0-1,1 0 0,0 0 1,1-1-1,16 12 1,-21-17-52,0 0 0,0-1 0,0 1 0,1-1 0,-1 0 0,1 0 0,-1 0 0,1-1 1,-1 1-1,1-1 0,-1 0 0,1 0 0,-1 0 0,1 0 0,0 0 0,-1-1 0,1 0 1,-1 0-1,0 0 0,1 0 0,-1 0 0,4-3 0,7-3 54,-1-1-1,-1-1 1,23-19-1,-11 9-150,18-14 72,-14 10 5,0 2 0,1 1 1,37-19-1,-62 38-124,0-1 0,0 1 1,1-1-1,6 0 0,-10 2 70,0 0 0,0-1 0,0 1-1,0 0 1,-1 0 0,1 0-1,0 0 1,0 0 0,0 0 0,0 0-1,0 0 1,-1 1 0,1-1-1,0 0 1,0 0 0,0 1 0,-1-1-1,1 0 1,0 1 0,0-1-1,-1 1 1,1-1 0,0 1 0,-1-1-1,1 1 1,0 0 0,-1-1-1,1 1 1,-1 0 0,1 1 0,1 7 73,0 1 0,-1-1 1,-1 1-1,0-1 0,0 1 1,-1-1-1,-2 13 0,-1 27 225,7 0 121,-3-49-392,0 0-1,0 1 0,0-1 0,0 0 0,0 0 1,0 0-1,0 0 0,0 0 0,0 1 0,0-1 0,0 0 1,0 0-1,0 0 0,0 0 0,1 0 0,-1 0 0,0 0 1,0 0-1,0 0 0,0 1 0,0-1 0,0 0 0,0 0 1,1 0-1,-1 0 0,0 0 0,0 0 0,0 0 0,0 0 1,0 0-1,1 0 0,-1 0 0,0 0 0,0 0 0,0 0 1,0 0-1,0 0 0,0 0 0,1 0 0,-1 0 0,0 0 1,0 0-1,0 0 0,0 0 0,0-1 0,1 1 0,5-2 56,-1-4 6,0 1-1,0-1 0,0 0 0,0-1 0,-1 1 0,4-10 0,7-8-14,-2 4-109,22-25 0,-30 39 26,0 1 1,0 0 0,0 0 0,1 0-1,0 1 1,0 0 0,0 0-1,0 0 1,10-3 0,-15 6 16,-1 1 1,1 0 0,0-1-1,0 1 1,0 0 0,0 0-1,0-1 1,0 1-1,0 0 1,0 0 0,0 0-1,0 0 1,0 0 0,0 0-1,0 0 1,0 1-1,0-1 1,0 0 0,0 0-1,0 1 1,-1-1-1,1 1 1,0-1 0,0 1-1,0-1 1,0 1 0,-1-1-1,1 1 1,0 0-1,0-1 1,-1 1 0,1 0-1,-1 0 1,1 0 0,-1-1-1,1 1 1,0 1-1,0 3 8,1 0 0,-1 0 0,0 1 0,0-1 0,0 9 0,0-4 58,1 46 139,-2-41-144,0 0 0,1 0 0,4 18 0,-5-31-33,0-1 0,1 0-1,-1 0 1,1 0 0,-1 1 0,1-1 0,-1 0 0,1 0 0,0 0-1,-1 0 1,1 0 0,0 0 0,0 0 0,0-1 0,0 1 0,0 0-1,0 0 1,0-1 0,0 1 0,0 0 0,0-1 0,0 1 0,1-1 0,-1 0-1,0 1 1,0-1 0,0 0 0,1 0 0,-1 0 0,0 0 0,0 0-1,2 0 1,2 0 37,1-1 0,-1 1 0,0-1 0,0-1-1,0 1 1,7-4 0,30-14 184,60-38-1,0 0-413,92-31 120,-200 99-614,-9 7 672,4-6-5,1 0 0,0 1 1,1 0-1,0 1 0,1 0 0,0 0 1,1 0-1,-9 31 0,15-41 10,0 1 1,0 0-1,1 0 0,0-1 0,0 1 1,0 0-1,0 0 0,1 0 0,-1 0 1,1-1-1,1 1 0,1 5 0,-2-7 7,0 0 0,0-1-1,1 1 1,-1 0 0,1-1 0,-1 1-1,1-1 1,0 0 0,0 0 0,0 1-1,0-1 1,1-1 0,-1 1 0,0 0-1,1 0 1,-1-1 0,1 1 0,0-1-1,0 0 1,4 2 0,-3-3 15,-1 1 0,1-1 0,-1 1 0,1-1 0,0 0 0,-1 0 0,1 0 0,-1-1 0,1 1 0,-1-1 0,1 0 0,-1 0 0,1 0 0,3-2-1,-3 0 19,1 0 0,0 0-1,-1 0 1,0-1-1,0 0 1,0 0-1,0 0 1,5-7-1,1-4 59,0 0-1,-1-1 1,0-1 0,10-29-1,-7 10-25,8-44 0,-6 11 57,4-91 1,-11-68-228,-7 211-227,-1 1 0,-4-29 0,5 45 307,0 0-1,0 0 1,0-1 0,0 1 0,0 0-1,0 0 1,0 0 0,0 0 0,0-1 0,0 1-1,0 0 1,-1 0 0,1 0 0,0 0-1,0 0 1,0-1 0,0 1 0,0 0 0,0 0-1,0 0 1,0 0 0,-1 0 0,1 0-1,0 0 1,0-1 0,0 1 0,0 0-1,0 0 1,0 0 0,-1 0 0,1 0 0,0 0-1,0 0 1,0 0 0,-1 0 0,-4 6-242,-1 8 164,1 1-1,1 0 0,-4 25 1,5-25 84,-4 31 145,2 0 1,2 67 0,3-95-47,1 0 0,0 0 0,2-1 0,8 32 0,-8-40-8,0 0 1,0 0 0,1 0 0,1-1-1,0 1 1,0-1 0,0 0 0,1 0-1,0-1 1,12 11 0,-14-15-104,1 1 0,0-2 0,0 1 0,0 0 0,0-1 1,0 0-1,0 0 0,1 0 0,-1-1 0,1 0 0,-1 0 0,1 0 0,0-1 1,-1 0-1,1 0 0,-1 0 0,1-1 0,9-2 0,0 1-889,0-2 0,15-6 0,22-11-5268,-18 7 2614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3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3 129 1728,'0'-4'6010,"0"4"-5985,0 0 0,0-1 0,0 1 0,0 0 0,0 0 0,0-1 0,0 1 0,0 0 0,0 0 0,0-1 0,0 1 0,0 0 0,0 0 0,1-1 0,-1 1 0,0 0 0,0 0 0,0-1 0,0 1 0,0 0 0,0 0 0,1 0 0,-1-1 0,0 1 0,0 0 0,0 0 0,1 0 0,-1 0 0,0 0 0,0-1 0,0 1 0,1 0 0,-1 0 0,0 0 0,0 0 0,1 0 0,14 3-54,-6 0 170,0 1 0,14 7 0,-17-7-36,0-1-1,0 0 1,0 0-1,0-1 1,1 0-1,-1 0 1,8 1-1,-4-2 175,-1 0 0,0-1 1,0 0-1,1-1 0,15-3 0,-21 3-188,0 0-1,0 0 0,0 0 0,-1-1 1,1 0-1,0 0 0,-1 0 1,0 0-1,1 0 0,-1-1 0,0 1 1,0-1-1,0 0 0,-1 0 1,4-5-1,-5 7-59,0 0 1,0-1-1,0 1 1,-1-1-1,1 1 1,0-1-1,-1 1 1,1-1 0,-1 0-1,0 1 1,0-1-1,1 0 1,-1 1-1,0-1 1,0 0-1,-1 1 1,1-1-1,0 1 1,0-1-1,-1 0 1,1 1-1,-1-1 1,0 1-1,1-1 1,-2-1-1,-2-3-41,-1 0-1,1 0 1,-1 1-1,-9-9 0,4 5-72,7 5 11,-1 1 0,1 0 0,-1 0 1,0 0-1,1 0 0,-1 1 0,-1 0 1,1 0-1,-7-3 0,8 5 19,1-1 1,-1 1-1,0-1 1,0 1-1,1 0 0,-1 0 1,0 0-1,0 1 0,0-1 1,1 1-1,-1-1 1,0 1-1,1 0 0,-1 0 1,0 0-1,1 0 1,-1 1-1,-2 1 0,-6 4-39,0 0 0,1 1 0,0 1 0,0-1 0,-14 18 0,20-21 120,0 1-1,1-1 1,-1 1 0,1-1-1,0 1 1,1 0 0,-1 0-1,1 0 1,1 1-1,-1-1 1,1 0 0,0 1-1,0 10 1,2-2 107,0 0 0,1 0 1,1 0-1,0 0 0,1-1 0,11 28 1,-6-22 135,1 0 0,1 0 1,27 36-1,-36-53-217,1 0 0,0 0 0,0 0-1,0 0 1,0 0 0,0-1 0,0 0 0,1 1 0,-1-1 0,1 0 0,0-1 0,0 1-1,-1-1 1,8 2 0,-5-2 24,-1 0 0,1-1 0,0 0 0,-1 0 0,1 0 0,0-1 0,-1 0 0,1 0 0,7-3-1,7-3 102,-1-2-1,0 0 0,-1-2 1,26-17-1,-38 24-172,179-132 319,-44 34-309,-97 73-118,-40 27 49,0 0 0,0 0-1,0 0 1,0 0 0,1 1 0,-1 0 0,0 0-1,8-1 1,-11 2 43,-1 0 0,1 0 0,0 0 0,0 1 1,0-1-1,-1 0 0,1 1 0,0-1 0,-1 0 0,1 1 0,0-1 0,-1 1 0,1-1 0,0 1 0,-1-1 0,1 1 0,-1 0 0,1-1 1,-1 1-1,1 0 0,-1-1 0,0 1 0,1 0 0,-1 0 0,0-1 0,1 1 0,-1 0 0,0 0 0,0-1 0,0 1 0,0 0 0,0 0 0,0 0 1,0-1-1,0 2 0,0 6 20,0-1-1,-2 15 1,0-12 105,1 5-10,-7 26 0,-2 12-6,9-41-81,0-8 18,0 1 0,1-1 0,-1 1 0,1-1 0,0 1 0,1-1 0,-1 1 0,2 4 0,-2-9-23,0 0 1,0 0 0,0 0 0,0 0 0,0 0 0,0 0-1,1 0 1,-1 1 0,0-1 0,0 0 0,0 0 0,0 0 0,0 0-1,0 0 1,1 0 0,-1 0 0,0 0 0,0 0 0,0 0-1,0 0 1,0 0 0,0 0 0,1 0 0,-1 0 0,0 0 0,0 0-1,0 0 1,0 0 0,0-1 0,1 1 0,-1 0 0,0 0-1,0 0 1,0 0 0,0 0 0,0 0 0,0 0 0,0 0 0,0 0-1,1 0 1,-1-1 0,0 1 0,0 0 0,5-5 96,34-58 525,-26 41-718,26-35 1,-26 41 50,1 0 0,1 1 0,0 1 0,1 1 0,1 0 0,0 0 0,36-17 0,-50 28-31,0 1 0,0 0 0,0 0 0,0 0 0,0 0 0,1 0 0,5 0 1,-8 1 51,-1 0 0,1 0 1,0 0-1,0 1 0,-1-1 1,1 0-1,0 0 1,0 0-1,-1 0 0,1 1 1,0-1-1,-1 0 1,1 1-1,0-1 0,-1 0 1,1 1-1,-1-1 0,1 1 1,0-1-1,-1 1 1,1-1-1,-1 1 0,1 0 1,-1-1-1,0 1 0,1-1 1,-1 1-1,0 0 1,1-1-1,-1 1 0,0 0 1,0 0-1,0-1 1,1 1-1,-1 0 0,0 0 1,0-1-1,0 1 0,0 1 1,-1 11 43,0 1-1,-4 14 1,3-18 17,0 1 0,1 0-1,0-1 1,2 22-1,-1-30-39,0 3 1,1 1-1,-1 0 0,2-1 0,-1 1 1,0-1-1,1 1 0,0-1 1,0 0-1,1 1 0,0-1 1,4 6-1,-4-7 14,0-1 0,0 1-1,0-1 1,0 0 0,1 0 0,0 0 0,-1 0 0,1-1 0,0 1 0,0-1-1,1 0 1,-1 0 0,0-1 0,1 1 0,-1-1 0,1 0 0,-1 0 0,1-1-1,-1 1 1,7-1 0,2 0 65,0-2 0,0 1 0,0-1 0,-1-1 1,1-1-1,22-8 0,-15 3 11,-1-1 0,-1 0 0,25-18 0,-23 11-9,-2 1 1,25-29-1,-38 39-40,0 1-44,-1-1-1,-1 0 1,1 0-1,-1 0 0,0 0 1,0-1-1,-1 1 1,0-1-1,0 0 0,0 0 1,-1 1-1,0-1 1,0 0-1,-1-11 0,0 16-25,0 1-1,0-1 0,0 1 0,0-1 0,0 0 0,0 1 0,0-1 1,-1 1-1,1-1 0,-1 1 0,1-1 0,-1 1 0,1 0 1,-1-1-1,0 1 0,0 0 0,0-1 0,0 1 0,0 0 0,0 0 1,-1-2-1,0 2-11,1 1 1,-1-1-1,1 1 1,-1 0-1,1-1 1,-1 1-1,1 0 1,-1 0-1,1 0 1,-1 0-1,1 0 1,-1 0-1,1 0 1,-1 1-1,1-1 1,-1 0-1,-1 2 0,-6 1-34,1 1-1,0 1 1,0-1-1,1 1 0,-1 0 1,-6 7-1,1-1 5,1 1-1,0 0 0,1 1 1,-13 18-1,21-27 69,0 1 1,0 0-1,1 0 1,-1 0-1,1 0 1,0 0-1,1 1 1,-1-1-1,1 1 1,0-1-1,1 1 1,-1-1-1,1 1 0,0 0 1,1-1-1,1 12 1,0-7 26,1-1 1,0 1 0,0-1-1,1 1 1,0-1 0,1 0-1,0-1 1,0 1 0,1-1-1,0 0 1,1 0 0,-1-1-1,10 8 1,-14-14-3,0 1 0,1-1 0,-1 0 0,1 1 0,0-1 0,-1 0 0,1-1 0,0 1 0,-1 0 0,1-1 0,0 0 0,0 1-1,0-1 1,-1 0 0,1 0 0,0-1 0,0 1 0,0-1 0,-1 1 0,1-1 0,0 0 0,-1 0 0,1 0 0,-1 0 0,3-2 0,3-2-5,0 0 0,0 0-1,-1 0 1,0-1 0,0 0 0,9-11 0,25-30 44,2 2 0,56-45 0,-94 86-133,-1 0 1,1 1-1,0-1 0,0 1 0,0 0 0,0 1 1,0-1-1,1 1 0,-1 0 0,1 0 1,10-1-1,-15 3 48,-1 0 1,1 0 0,0 1-1,-1-1 1,1 0-1,0 0 1,-1 1 0,1-1-1,0 0 1,-1 1-1,1-1 1,-1 1 0,1-1-1,-1 1 1,1-1 0,-1 1-1,1-1 1,-1 1-1,1-1 1,0 2 0,7 15 109,-4-8-141,2 2 24,0 0-1,1-1 0,0 1 0,1-2 0,11 12 1,-13-15 56,1 0 1,-1-1 0,1 0 0,0-1 0,1 1 0,-1-1 0,1-1 0,14 6-1,-13-7 18,0 0-1,1 0 0,-1-1 0,0 0 0,0 0 0,1-1 0,-1 0 0,14-3 0,-9 0 17,1 0 0,-1-1 0,0 0 0,23-12-1,-2-3-29,-2-2-1,0-1 0,30-26 0,-4 6 138,-59 41-380,-3 1 8,-5 3 20,-5 8 43,-21 26 0,16-15 121,12-15 0,0 0 0,1 0-1,0 1 1,0 0-1,1 0 1,-1 1-1,2-1 1,0 1-1,0-1 1,0 1 0,-1 12-1,4-18 38,-1 1-1,1-1 1,0 1-1,1-1 0,-1 0 1,1 1-1,-1-1 1,1 0-1,0 1 1,3 5-1,-4-9-11,1 1 0,-1 0 1,0-1-1,1 1 0,-1 0 0,1-1 0,-1 1 0,1-1 0,0 1 0,-1-1 0,1 1 0,0-1 0,-1 1 1,1-1-1,0 0 0,-1 1 0,1-1 0,0 0 0,0 0 0,0 1 0,1-1 7,-1-1-1,0 1 0,1 0 1,-1 0-1,0 0 0,1-1 0,-1 1 1,0-1-1,1 1 0,-1-1 1,0 0-1,0 1 0,0-1 1,0 0-1,2-1 0,11-11-1,0 0 0,-1-1-1,-1-1 1,-1 0-1,0-1 1,0 0 0,-2 0-1,0-1 1,9-25-1,-12 29-399,-6 22-30,-1 7 454,-7 160-479,4-55 533,-5 0 0,-25 123 0,33-243-88,-9 43 284,9-39-211,-1-1-1,1 0 1,-1 0-1,0 0 1,0 0-1,-1 0 1,-3 4-1,6-7-70,-1-1 1,1 1-1,-1-1 1,1 1-1,-1 0 1,0-1-1,1 1 0,-1-1 1,0 0-1,0 1 1,1-1-1,-1 0 0,0 1 1,0-1-1,1 0 1,-1 0-1,0 1 0,0-1 1,0 0-1,0 0 1,1 0-1,-1 0 1,0 0-1,0 0 0,0-1 1,0 1-1,1 0 1,-1 0-1,0-1 0,0 1 1,1 0-1,-1-1 1,0 1-1,0-1 0,1 1 1,-1 0-1,0-1 1,1 0-1,-2 0 1,-1-3-30,-1 0 0,1 1 0,0-1 1,0-1-1,-4-7 0,2 2 32,-1-1 1,2 0-1,-7-21 0,10 28-16,0 0-1,0 1 0,1-1 1,-1 0-1,1 0 0,0 0 1,1 0-1,-1 0 0,0 1 1,1-1-1,0 0 0,0 0 1,0 1-1,1-1 0,2-6 1,6-10-119,-7 15 119,-1-1-1,1 1 1,0 0-1,0 0 1,0 0-1,1 1 1,4-5-1,12-10 51,54-46-142,70-61 554,-79 64-491,27-31-4,6-5 61,-93 93-41,50-49 43,-54 53-25,0 0-1,0-1 0,0 1 1,0 0-1,0-1 1,-1 1-1,1-1 1,-1 1-1,1-1 1,0-2-1,0 2-197,2-3 241,-2 13-795,-1 18 632,-1-7 80,3 25 0,-2-39 100,1 1 0,0 0-1,1-1 1,-1 1 0,1-1 0,0 0 0,0 0 0,6 10-1,-7-14-37,-1 0-1,1 0 0,-1 0 0,1-1 0,0 1 0,0 0 0,0 0 0,-1 0 1,1-1-1,0 1 0,0-1 0,0 1 0,0-1 0,0 1 0,0-1 0,0 1 1,0-1-1,0 0 0,0 0 0,2 1 0,-1-1 12,0 0 0,0-1 0,0 1 0,0 0 0,-1-1 0,1 1 0,0-1 0,0 0 0,-1 0 0,1 1 0,2-3 0,3-2 94,0-1 0,0 0-1,12-14 1,-14 15-99,79-88-14,-80 89-37,11-11-330,-15 15 344,0 0-1,0 0 0,0 0 1,0 0-1,0 0 1,0 0-1,1-1 1,-1 1-1,0 0 0,0 0 1,0 0-1,0 0 1,1 0-1,-1 0 0,0 0 1,0 0-1,0 0 1,0 0-1,1 0 1,-1 0-1,0 0 0,0 0 1,0 0-1,0 1 1,1-1-1,-1 0 0,0 0 1,0 0-1,0 0 1,0 0-1,0 0 1,1 0-1,1 11-229,-2-4 188,-1-1 0,1 1 0,-1 0 0,-2 9 0,-2 7-10,-55 307 139,42-251 86,-51 137-1,67-211-144,-31 71 186,30-70-136,0 0-1,-1-1 1,1 1-1,-1-1 1,-1 0-1,1 0 1,-1 0-1,1-1 1,-10 7-1,13-10-47,0-1-1,0 1 0,-1 0 1,1-1-1,0 1 0,-1-1 0,1 1 1,0-1-1,-1 0 0,1 0 1,0 0-1,-1 1 0,1-1 1,0 0-1,-1-1 0,1 1 0,-1 0 1,1 0-1,0-1 0,-1 1 1,1 0-1,0-1 0,0 1 1,-1-1-1,1 0 0,0 1 0,0-1 1,0 0-1,0 0 0,0 0 1,-2-1-1,0-2 17,0 1 0,0-1-1,1 0 1,-1 0 0,1 0 0,0 0 0,-4-9-1,4 6-20,1-1-1,-1 0 0,1 1 1,0-1-1,1 0 0,0 0 1,0 0-1,0 1 0,1-1 1,1 0-1,-1 1 0,1-1 1,3-8-1,1 1 26,0 1 0,1 0 0,0 0 0,1 0 1,15-19-1,-14 23-19,0 1 0,1 0 1,0 0-1,0 1 0,1 0 1,0 1-1,0 0 0,1 1 1,0 0-1,0 1 0,0 0 1,24-6-1,-11 6-67,-1 0 0,1 2 0,0 0 0,0 2 0,48 3 0,-59 0-666,1 0 0,-1 1-1,19 7 1,-3 1-870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3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0 632 3904,'0'1'82,"0"0"0,0 0 0,0-1 0,0 1 0,0 0 0,1-1 0,-1 1 0,0 0 0,0 0 0,1-1 0,-1 1 0,0-1 0,1 1 0,-1 0 0,1-1 0,-1 1 0,1-1 0,-1 1 1,1-1-1,-1 1 0,1-1 0,-1 1 0,1-1 0,0 0 0,-1 1 0,1-1 0,0 0 0,-1 1 0,1-1 0,0 0 0,-1 0 0,1 0 0,0 0 0,0 1 0,-1-1 0,1 0 0,1-1 0,3 1 378,0 0 0,0 0 0,0-1 0,6-1 1,-8 1-178,12-3 365,-1-1-1,1-1 0,-1 0 1,23-15-1,-10 6-76,0 1-373,-1-1 0,0-1 0,-1-1 0,-1-1 0,-1-1 0,-1-1 0,39-46 0,-37 34-117,-3 0 0,0-1 0,17-41 0,-26 46 47,0 0 0,-2-1 1,-1 0-1,7-46 0,-15 71-188,-1 0-1,1-1 0,-1 1 1,0 0-1,0 0 0,0 0 1,-1-6-1,1 10 52,0-1 0,-1 1 0,1 0 1,0 0-1,0 0 0,0 0 0,0 0 0,0-1 1,0 1-1,0 0 0,0 0 0,0 0 0,0 0 1,0 0-1,-1 0 0,1 0 0,0-1 0,0 1 1,0 0-1,0 0 0,0 0 0,-1 0 0,1 0 1,0 0-1,0 0 0,0 0 0,0 0 0,0 0 1,-1 0-1,1 0 0,0 0 0,0 0 0,0 0 1,0 0-1,0 0 0,-1 0 0,1 0 0,0 0 1,0 0-1,0 0 0,0 0 0,0 0 0,-1 0 1,1 0-1,0 0 0,0 0 0,0 1 0,0-1 1,0 0-1,0 0 0,-1 0 0,1 0 0,0 0 1,0 0-1,0 1 0,0-1 0,0 0 0,0 0 1,-7 9-182,0 3 92,1 0 1,-6 15-1,3-4 39,-23 46 54,-18 42 239,41-86-133,0 0 0,-7 38 1,14-55-43,1 0 0,0 0-1,1 0 1,0 0 0,0 0 0,1 0 0,0 0-1,0 0 1,1 0 0,0 0 0,0 0 0,1-1 0,5 12-1,-5-13 38,1 0 0,0 0 0,1 0 0,-1 0 0,1-1 0,0 0-1,0 0 1,1 0 0,0-1 0,-1 0 0,2 0 0,-1 0 0,0-1-1,1 1 1,7 1 0,-6-2-18,0-1 1,1-1-1,-1 1 0,1-1 0,0-1 1,-1 0-1,1 0 0,-1 0 0,1-1 1,0 0-1,-1-1 0,0 0 0,1 0 1,7-4-1,12-6 71,0-1 0,39-25 0,-39 18-589,27-23 0,-69 55 98,0 0 184,-18 19-1,28-27 162,1 1-1,-1 0 0,1 0 0,-1 0 0,2 1 0,-1-1 0,0 1 0,-1 8 0,3-12 20,0 0 0,1 0-1,0 1 1,-1-1-1,1 0 1,0 0 0,0 1-1,1-1 1,-1 0-1,0 0 1,1 1 0,-1-1-1,1 0 1,0 0-1,0 0 1,0 0 0,0 0-1,0 0 1,0 0-1,0 0 1,1 0 0,-1 0-1,0-1 1,1 1-1,0-1 1,-1 1 0,1-1-1,3 2 1,-2-1 29,0 0 1,1 0-1,0 0 1,0-1-1,-1 1 1,1-1-1,0 0 1,0 0 0,0-1-1,0 1 1,0-1-1,0 0 1,0 0-1,0 0 1,4-1-1,1-1 49,-1 0 1,0 0-1,0-1 0,0 0 0,-1-1 1,1 1-1,11-9 0,-15 9-80,1 0 0,-1-1 0,0 1 0,-1-1 0,1 0 0,-1 0 0,1 0 0,-1 0 1,-1-1-1,1 1 0,0-1 0,-1 0 0,2-6 0,-3 9-38,-1 0 1,1 0 0,-1-1 0,1 1-1,-1 0 1,0-1 0,0 1 0,0 0-1,0-1 1,0 1 0,-1 0 0,1-1-1,-1 1 1,1 0 0,-1 0-1,0-1 1,0 1 0,0 0 0,0 0-1,-2-3 1,2 4-8,-1-1 1,1 1-1,-1 0 0,1 0 0,-1 0 1,0 0-1,1 0 0,-1 0 0,0 0 1,0 0-1,1 0 0,-1 1 0,0-1 1,0 1-1,0 0 0,0-1 0,0 1 1,0 0-1,0 0 0,0 0 0,0 0 1,0 1-1,1-1 0,-5 2 0,1-1-41,1 0 0,-1 1-1,0 0 1,1 0 0,-9 6-1,12-8 59,0 1 0,-1 0 0,1 0 0,0-1 0,0 1 0,0 0 1,0 0-1,0 0 0,1 0 0,-1 0 0,0 1 0,0-1 0,1 0 0,-1 0 0,0 0 0,1 1 0,0-1 0,-1 0 0,1 1 0,0-1 0,-1 0 0,1 1 0,0-1 0,0 0 0,0 1 0,1 1 0,-1-1 20,1-1 0,-1 0-1,1 1 1,0-1 0,0 0 0,-1 0 0,1 0-1,0 0 1,0 0 0,0 0 0,0 0 0,0 0-1,1 0 1,-1 0 0,0-1 0,0 1 0,0 0-1,1-1 1,-1 1 0,0-1 0,1 0 0,2 1-1,4 1 160,0-1 1,14 1-1,-20-2-151,18 1 134,0-1 0,0-1 0,0-1 0,0-1 0,0-1 0,0 0 0,-1-2 0,0 0 0,0-1 0,0-1 0,-1-1 0,0 0 0,-1-1 0,29-22 0,-19 7-141,-1 0 1,45-57 0,-56 64-77,-14 16 40,0 1 0,0 0 0,1-1 1,-1 1-1,0 0 0,0 0 0,1 0 0,-1 0 0,1 0 0,-1 0 0,1 0 0,-1 0 0,1 1 0,0-1 0,2 0 0,-3 1 10,0 0 1,0 0-1,0 1 1,0-1-1,0 0 1,0 0-1,0 1 1,0-1-1,0 0 1,-1 1-1,1-1 1,0 1-1,0 0 0,0-1 1,0 1-1,-1 0 1,1-1-1,0 1 1,0 0-1,-1 0 1,1 0-1,-1-1 1,1 1-1,-1 0 1,2 2-1,3 8-4,0 1 0,-1-1 1,0 1-1,0 0 0,2 17 0,-3-6-55,1 46 0,-5-41 173,-2-1 0,0 1 1,-10 31-1,12-55-81,1-3 14,0 1 0,0-1 0,-1 1 0,1-1 0,-1 1 0,1-1 0,-1 1 0,0-1 0,1 0 0,-1 1 0,0-1 0,0 0 0,-1 2 0,1-3-19,1 1 0,0-1 0,-1 0 0,1 0 0,0 0 0,-1 0 0,1 1 1,0-1-1,-1 0 0,1 0 0,0 0 0,-1 0 0,1 0 0,0 0 0,-1 0 0,1 0 0,-1 0 0,1 0 0,0 0 0,-1 0 0,1 0 1,0 0-1,-1 0 0,1-1 0,0 1 0,-1 0 0,1 0 0,-13-10 196,-8-14-97,15 16-88,1 1-80,0 0 1,-1 0-1,0 0 0,0 1 0,0 0 0,-1 0 0,1 1 0,-11-6 0,17 10 40,0 1 1,-1 0-1,1 0 1,-1 0-1,1 0 1,0 0-1,-1 0 1,1 0-1,-1 0 1,1 0-1,-1 0 1,1 0-1,0 0 0,-1 0 1,1 0-1,-1 0 1,1 0-1,-1 0 1,1 0-1,0 0 1,-1 1-1,1-1 1,-1 0-1,1 0 1,0 1-1,-1-1 0,1 0 1,0 0-1,-1 1 1,1-1-1,0 0 1,0 1-1,-1-1 1,1 0-1,0 1 1,0-1-1,0 1 1,-1-1-1,1 0 0,0 1 1,0-1-1,0 1 1,0-1-1,0 1 1,0-1-1,0 1 1,-1 1 6,1 0 1,0 0 0,0 0 0,0 0 0,0 0-1,0 0 1,0 0 0,0 0 0,1 3-1,3 2 14,0 0 0,0 0 0,0-1-1,0 1 1,1-1 0,0 0 0,1 0-1,-1-1 1,1 0 0,0 0 0,0 0-1,1-1 1,-1 0 0,11 5 0,-13-8 16,-1 0 0,1 0 0,0 0 0,-1 0 0,1-1 0,0 1 0,-1-1 0,1 0 0,0-1 0,-1 1 0,1 0 0,0-1 0,-1 0 0,1 0 0,-1 0 0,1 0 0,-1-1 0,5-2 0,8-4 102,-1-2 0,22-16 0,-21 15-63,25-18 94,-10 8-36,0-1 1,44-43 0,30-52-452,-104 117 316,0-1 0,-1 0 1,1 0-1,0 0 0,0 0 0,0 1 1,0-1-1,0 0 0,0 1 0,0-1 0,0 1 1,0-1-1,0 1 0,0 0 0,0-1 1,0 1-1,0 0 0,0 0 0,3-1 0,-4 2-2,1-1 0,0 0 0,0 1 0,0-1 0,0 0 0,0 1 0,0-1 0,0 1 0,-1-1 0,1 1-1,0 0 1,0-1 0,-1 1 0,1 0 0,-1 0 0,1-1 0,0 1 0,0 1 0,1 4-29,1-1 0,-1 1 0,0 0 0,0 0 0,2 11 0,1 8 13,-1 1-1,-2 1 1,0 46 0,-4-46 133,-1 0 0,-1-1 0,-14 44 0,9-47 64,8-22-148,1 0 0,-1-1 0,0 1 0,1 0 0,-1 0 0,0 0 0,0 0 0,1-1 0,-1 1 0,0 0 0,0-1 0,0 1 1,0-1-1,0 1 0,0-1 0,0 1 0,0-1 0,0 0 0,0 0 0,0 1 0,-2-1 0,0 0 17,0-1 1,0 1-1,0-1 1,0 0-1,0 0 1,0 0-1,0 0 1,1-1-1,-1 1 1,0-1-1,1 0 1,-5-3-1,-29-29-43,30 27-15,-15-14 20,-26-19-1,43 37-20,3 2 24,1 1 0,-1 0 0,1-1 0,-1 1 0,1-1 0,-1 1-1,1 0 1,-1-1 0,1 1 0,0-1 0,-1 0 0,1 1 0,0-1 0,-1 1 0,1-1 0,0 1 0,0-1 0,0 0 0,-1 0 0,1 0-2,0 1 0,1 0 0,-1-1 0,0 1 0,0 0 0,1-1 0,-1 1 0,0 0 0,0 0 0,1-1 0,-1 1 0,0 0 0,1 0 0,-1 0 0,0-1 0,1 1 0,-1 0 0,0 0 0,1 0 0,-1 0 0,0 0 0,1 0 0,-1 0-1,1 0 1,27-1-18,-26 1 47,43 5 222,-1 3-1,1 1 1,78 28 0,-109-33-60,0 0 1,1-1 0,-1 0 0,25 1-1,-29-4-546,0-1-1,0 0 0,18-3 1,10-9-5024,-24 7-323,0 4 1818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3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28 2720,'-13'-20'9971,"6"13"-7825,13 10-2011,0 0 1,-1-1 0,1 0-1,0 0 1,0 0-1,1 0 1,10 0 0,54 4 810,-36-4-588,111 0 142,-77-3-13,-68 0-463,0 1 1,0-1 0,0 0 0,0 1-1,0-1 1,0 0 0,0 0-1,0 0 1,0 0 0,0 0-1,0 0 1,0 0 0,1-2-1,2-3-2758,0 5 926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40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68 2912,'10'-8'1110,"0"1"1,14-8-1,-7 5 924,-17 10-1974,1-1 0,-1 1-1,1 0 1,-1 0 0,0 0 0,1 0 0,-1-1-1,0 1 1,1 0 0,-1 0 0,0-1-1,1 1 1,-1 0 0,0-1 0,0 1-1,1 0 1,-1-1 0,0 1 0,0 0 0,0-1-1,0 1 1,1 0 0,-1-1 0,0 1-1,0-1 1,0 1 0,0 0 0,0-1 0,0 1-1,0-1 1,0 1 0,0-1 0,-1 1-9,1-1 0,-1 1 0,1 0 0,-1-1 0,1 1 0,-1 0 0,1-1 0,-1 1 0,0 0 0,1 0 0,-1 0 0,1-1 0,-1 1 0,0 0 0,1 0 0,-1 0 0,1 0 0,-1 0 0,0 0 1,1 0-1,-1 1 0,-1-1 0,-10 2-5,1 1 1,-1 0 0,0 1 0,-16 8-1,-44 26 52,33-17 77,30-16-147,1 0-1,0 0 1,0 1-1,1 0 0,-11 10 1,16-14 13,0 0 1,-1 1 0,1 0-1,0 0 1,0 0-1,0 0 1,1 0 0,-1 0-1,1 0 1,0 0-1,0 0 1,0 1-1,0-1 1,0 1 0,1-1-1,-1 0 1,1 1-1,0 6 1,0-10-10,0 1 1,0 0-1,1-1 0,-1 1 1,0 0-1,0-1 0,0 1 1,1 0-1,-1-1 0,0 1 1,1 0-1,-1-1 0,0 1 1,1-1-1,-1 1 0,1 0 1,-1-1-1,1 1 0,-1-1 1,1 0-1,0 1 1,-1-1-1,1 1 0,-1-1 1,1 0-1,0 1 0,-1-1 1,1 0-1,0 0 0,-1 0 1,1 0-1,0 1 0,0-1 1,0 0-1,3-1 95,0 1 0,0-1 0,0 1 1,0-1-1,4-2 0,-1 1-33,20-7 107,-1 0 0,0-2-1,-1-2 1,0 0 0,-1-1-1,0-1 1,38-34-1,-54 42-245,-1-1-1,1 0 0,7-12 0,6-7-560,-16 22 245,-5 7-263,-5 9 100,3-5 551,-1-1-1,2 1 1,-1-1 0,1 1-1,-1 0 1,2 0 0,-1-1-1,0 1 1,1 0 0,0 0 0,1 0-1,0 0 1,-1 0 0,2-1-1,-1 1 1,1 0 0,0-1-1,0 1 1,0-1 0,1 0 0,5 10-1,-5-11 69,-1 0 0,1 0 0,0-1 0,0 1 0,1-1 0,-1 1 0,1-1 0,-1 0 0,1 0 0,0-1 0,0 1 0,1-1 1,-1 0-1,0 0 0,1 0 0,-1 0 0,1-1 0,-1 0 0,1 0 0,0 0 0,0-1 0,-1 1 0,1-1 0,0 0 0,0-1 0,-1 1 0,8-2 0,-1-2-27,-1 1-1,0-1 1,0-1 0,0 0-1,10-7 1,43-33-92,-57 40 10,21-22-3,-22 22-47,-1-1 0,1 2 1,0-1-1,8-5 0,-13 10 48,1-1 1,-1 1-1,0 0 0,1 0 1,-1-1-1,1 1 0,-1 0 1,1 0-1,-1 0 0,0 0 1,1 0-1,-1 0 1,1 0-1,-1 0 0,1 0 1,-1 0-1,1 0 0,-1 0 1,0 0-1,1 0 1,-1 0-1,1 0 0,-1 0 1,1 1-1,-1-1 0,0 0 1,1 0-1,-1 0 0,1 1 1,-1-1-1,0 0 1,1 1-1,-1-1 0,0 0 1,1 1-1,-1-1 0,0 0 1,0 1-1,1 0 0,8 20-276,-5-8 266,-2-8 24,1-1 0,0 1 0,0-1-1,0 1 1,0-1 0,1 0 0,0 0 0,0-1 0,0 1 0,0-1 0,5 3 0,-2-1 82,0-1 0,1-1 0,-1 0 0,1 0 0,0 0 0,12 2 0,1-2 214,0-1 0,0-1 0,0-1 0,38-4 0,-44 2-228,0-1 0,0 0 0,0-1 1,0-1-1,-1 0 0,28-14 0,-33 14-41,0 0 1,-1-1-1,0 0 1,1-1-1,-2 0 0,1 0 1,-1 0-1,0-1 1,-1 0-1,0-1 1,6-9-1,-10 14-45,-1 1 0,1-1 1,-1 0-1,0 0 0,1-8 0,0 6-85,-2 5 96,0 1-1,0 0 1,0 0-1,0-1 1,0 1 0,0 0-1,1 0 1,-1-1-1,0 1 1,0 0-1,0 0 1,0-1 0,0 1-1,0 0 1,0 0-1,0-1 1,0 1-1,0 0 1,0 0 0,-1-1-1,1 1 1,0 0-1,0-1 1,0 1 0,0 0-1,0 0 1,0 0-1,0-1 1,-1 1-1,1 0 1,0 0 0,0 0-1,0-1 1,-1 1-1,1 0 1,0 0-1,-1 0 1,-9 5-373,6-2 304,0 1 0,1-1 0,-1 1 0,-3 6-1,2-2 147,0 0 0,1 0-1,1 1 1,-1-1-1,1 1 1,-3 17-1,5-22-5,0 1 0,1-1 0,0 1 0,0-1 0,0 0 0,0 1 0,1-1 0,0 0 1,0 1-1,0-1 0,0 0 0,1 0 0,-1 0 0,1 0 0,0 0 0,0 0 0,4 4 0,-1-2 4,-1-1 1,2 1-1,-1-1 0,0 0 1,1 0-1,0-1 1,0 0-1,1 0 1,-1 0-1,1-1 0,-1 1 1,1-2-1,0 1 1,1-1-1,-1 0 0,0-1 1,0 1-1,1-1 1,-1-1-1,1 0 1,9 0-1,1-3-86,0 0 0,-1-1 0,26-9-1,50-25-3353,-58 22-29,9-1 539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46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320 643 1984,'0'-2'128,"-1"2"-112,1 0 0,0 0 0,0 0 0,0 0 0,0 0 0,0 0 0,0 0 0,0 0 0,0 0 0,0 0 0,-1 0 0,1 0 0,0 0 0,0 0 0,0 0 0,0 0 0,0 0 0,0 0 0,0 0 0,0 0 0,-1 0 1,1 0-1,0 0 0,0 0 0,0 0 0,0 0 0,0 0 0,0 0 0,0-1 0,0 1 0,0 0 0,0 0 0,-1 0 0,1 0 0,0 0 0,0 0 0,0 0 0,0 0 0,0 0 0,0 0 0,0 0 0,0-1 0,0 1 0,0 0 0,0 0 0,0 0 0,0 0 1,0 0-1,0 0 0,0 0 0,0 0 0,0-1 0,0 1 0,0 0 0,0 0 0,0 0 0,0 0 0,0 0 0,0 0 0,-2 0 94,-2 1 860,1-1 0,-1 0 0,0 0-1,0 0 1,-7-2 0,-1 0-533,0 1 0,-16 1 0,11 2-364,1 0 0,0 2 0,0 0 0,1 1 0,0 1 0,-1 0 0,2 1-1,-1 0 1,1 1 0,0 1 0,-19 16 0,30-22-19,0 0 0,0 0-1,1 0 1,-1 1 0,1-1 0,0 1 0,0 0 0,0 0-1,0-1 1,1 1 0,-1 0 0,0 8 0,1-10-13,1 0 1,0 0 0,0 1-1,0-1 1,0 0-1,0 0 1,1 1 0,-1-1-1,1 0 1,-1 0 0,1 0-1,0 0 1,0 0 0,0 0-1,0 0 1,0 0 0,0 0-1,1 0 1,-1-1-1,1 1 1,-1 0 0,1-1-1,-1 1 1,1-1 0,0 0-1,2 2 1,-1-1 29,0-1-1,0 1 1,0-1 0,0 0-1,0 0 1,0 0 0,1 0-1,-1 0 1,0-1 0,1 1-1,-1-1 1,0 0-1,5 0 1,-3-1 23,1 0-1,-1 0 0,1-1 1,-1 1-1,0-1 0,0-1 1,7-3-1,-2 0 18,0 0 0,-1-1 0,0 0 0,0-1 0,-1 0 0,0 0 0,8-11 0,-10 11-133,0 0 0,0-1 0,-1 0-1,-1 0 1,1 0 0,4-17 0,-9 25-28,0 0 0,0 1 0,1-1 0,-1 0 0,0 1 0,0-1 0,0 0 0,-1 1 0,1-1 0,0 0 0,0 0-1,0 1 1,0-1 0,-1 0 0,1 1 0,0-1 0,0 1 0,-1-1 0,1 0 0,-1 1 0,1-1 0,0 1 0,-1-1 0,1 1 0,-2-1 0,2 0 28,-1 1 1,1 0 0,0 0 0,-1 0 0,1 0 0,-1 0-1,1 0 1,-1 0 0,1 0 0,-1 0 0,1 0-1,-1 0 1,1 0 0,0 0 0,-1 0 0,1 0-1,-1 0 1,1 1 0,-1-1 0,1 0 0,0 0-1,-1 0 1,1 1 0,0-1 0,-1 0 0,1 0 0,0 1-1,-1-1 1,1 0 0,0 1 0,-1-1 0,1 1-1,0-1 1,0 0 0,0 1 0,-1-1 0,1 1-1,0 0 1,-2 3 23,1 0 0,0 0 1,0 0-1,1 0 0,-1 0 0,1 0 0,0 0 0,0 0 0,0 0 0,0 0 0,1 0 0,0 0 0,-1 0 0,2 0 1,-1 0-1,0 0 0,1-1 0,0 1 0,-1 0 0,1-1 0,1 1 0,2 2 0,-4-4 47,1-1-1,-1 0 1,1 0-1,-1 0 1,1 0-1,-1 0 0,1 0 1,0 0-1,0-1 1,0 1-1,-1-1 1,1 1-1,0-1 1,0 0-1,0 0 1,0 1-1,0-1 1,-1-1-1,4 1 0,4-1 103,0-1 1,0 1-1,8-4 0,100-38 398,-73 28-293,56-27 1,-81 32-232,0-1 1,-1 0 0,-1-1-1,0-1 1,22-21 0,-16 8 50,0 0 0,-2-2 0,0 0 0,29-57 0,45-133-942,-90 203 597,-5 11-154,-2 7-367,-7 13 462,-7 26 0,-13 31 282,-42 76 1,-61 75 77,81-139 5,-131 249 83,68-118 134,101-194-113,2-3 123,1 0 0,1 0 0,0 1 0,-5 21 0,14-41-252,-1 0-1,1 1 1,0-1 0,0 0 0,0 0 0,0 0 0,0 0-1,0 0 1,0 0 0,0 1 0,0-1 0,0 0 0,-1 0-1,1 0 1,0 0 0,0 0 0,0 1 0,0-1-1,0 0 1,0 0 0,0 0 0,0 0 0,0 1 0,0-1-1,0 0 1,0 0 0,0 0 0,0 0 0,1 1-1,-1-1 1,0 0 0,0 0 0,0 0 0,0 0 0,0 0-1,0 0 1,0 1 0,0-1 0,0 0 0,1 0-1,-1 0 1,0 0 0,0 0 0,0 0 0,0 0 0,0 0-1,0 1 1,1-1 0,-1 0 0,0 0 0,0 0-1,0 0 1,0 0 0,1 0 0,-1 0 0,0 0 0,0 0-1,0 0 1,0 0 0,1 0 0,-1 0 0,0 0-1,13-9 391,48-47-63,66-78 0,-108 112-324,169-208 50,-9-41-92,-90 112-114,-21 36 69,-35 65 92,76-124-24,-10 54-633,-80 103 319,-19 25 318,1-1-75,1-1 1,-1 1-1,0-1 0,1 0 1,-1 0-1,0 0 0,0 1 1,0-1-1,0 0 0,-1 0 1,1 0-1,0-1 1,0-1-1,-2 2-191,-2 4 68,-5 4 148,0 2 1,1-1 0,-1 1-1,1 0 1,1 1-1,-1 0 1,2 0-1,-6 11 1,6-13 41,-147 289 91,21 11 90,42-94 61,50-125 234,-3-2-1,-90 133 1,130-216-433,-5 8 377,-1 0 1,-1 0 0,-18 17-1,47-53 495,3 0-899,-1 0 0,21-33 0,34-64-129,22-29-172,-88 138 255,0 0-1,1 1 0,0 1 1,1 0-1,0 1 0,1 0 1,23-12-1,-12 10 51,0 2 0,1 1 1,1 1-1,30-5 0,14-4 220,-41 9-90,0-2-1,33-17 0,-49 21-120,-1-2 0,0 1 0,-1-2 0,0 0 0,0 0 0,16-18 0,-27 26-33,-1 1 1,0 0-1,1-1 0,-1 1 0,0 0 1,1-1-1,-1 1 0,0 0 1,1-1-1,-1 1 0,0-1 0,0 1 1,0 0-1,1-1 0,-1 1 0,0-1 1,0 1-1,0-1 0,0 1 1,0 0-1,0-1 0,0 1 0,0-1 1,0 1-1,0-1 0,0 1 0,0-1 1,0 1-1,0-1 0,-1 1 1,1 0-1,0-1 0,0 1 0,0-1 1,-1 1-1,1 0 0,0-1 0,0 1 1,-1 0-1,1-1 0,0 1 1,-1 0-1,1-1 0,0 1 0,-1-1 1,-2 0-51,1 0 1,0 0-1,0 0 0,0 1 1,0-1-1,-1 1 1,1-1-1,-3 0 1,-4 1 18,0 0 1,0 1-1,1 0 0,-1 0 1,0 1-1,0 0 0,1 0 1,-11 5-1,-3 2 14,-36 20-1,53-26 27,0 0 0,0 1 0,0-1 0,1 1 0,-1 0 0,1 0 0,0 0 0,0 1 0,1-1 0,-1 1 0,-3 7 0,6-10 20,0 1 0,0-1 0,0 1 0,0-1-1,1 1 1,-1 0 0,1-1 0,-1 1 0,1 0 0,0-1 0,0 1 0,1 0 0,-1-1 0,0 1 0,1 0 0,0-1 0,-1 1 0,1-1 0,0 1 0,0-1 0,1 0 0,-1 1 0,0-1 0,1 0 0,-1 0-1,4 3 1,-2-2 5,-1 0-1,1-1 0,1 1 0,-1-1 1,0 0-1,0 0 0,1 0 0,-1 0 0,1-1 1,0 0-1,-1 1 0,1-1 0,0-1 0,0 1 1,0 0-1,4-1 0,8 1 132,0-2 0,26-3 0,-32 3-71,19-3 27,0-1-1,0-1 1,-1-1 0,49-20 0,80-45-365,-157 71 246,1 1 1,-1 0 0,1-1-1,0 1 1,-1-1 0,1 1 0,0 0-1,-1 0 1,1-1 0,0 1-1,-1 0 1,1 0 0,0 0-1,-1 0 1,1 0 0,0 0-1,0 0 1,-1 0 0,1 0-1,0 0 1,-1 0 0,1 0-1,0 0 1,-1 1 0,2-1-1,-2 1-24,1 1 0,-1-1 0,0 0 0,0 0 0,0 0 0,1 1 0,-1-1-1,0 0 1,-1 0 0,1 1 0,0-1 0,0 0 0,-1 2 0,-2 9-28,0 0 0,-9 21 0,-5 15 88,16-44-18,0 1 0,0 0 1,1-1-1,-1 1 0,1 0 1,0-1-1,1 1 0,0 6 0,0-6 1,-1-4 17,0 0 0,1 1 0,-1-1 0,0 0 0,1 1 1,-1-1-1,1 0 0,-1 1 0,1-1 0,1 2 0,-2-3-11,1 0 0,0 1 1,-1-1-1,1 0 0,0 0 1,-1 1-1,1-1 0,0 0 0,-1 0 1,1 0-1,0 0 0,0 0 0,-1 0 1,1 0-1,0 0 0,-1 0 1,1 0-1,0 0 0,0-1 0,-1 1 1,1 0-1,0 0 0,-1-1 1,2 1-1,6-4 78,0-1 0,0 1 0,0-1 0,0-1 0,7-6 0,5-3-123,135-77 127,-101 64 31,58-43 0,-95 59-128,-1-1 0,-1-1 0,0 0-1,-1-1 1,-1 0 0,0-1 0,16-27 0,-2-10 34,-2-1 1,30-101 0,-7 16 42,-43 127-116,0 0 0,-1 0 0,-1-1 0,0 0 0,2-24-1,-4 37 33,-1 0 0,0 0 1,0 0-1,0-1 0,0 1 0,0 0 0,0 0 0,0 0 0,0-1 0,0 1 0,0 0 0,0 0 0,-1 0 0,1-1 0,0 1 0,0 0 0,0 0 0,0 0 0,0 0 0,0-1 0,0 1 0,0 0 0,0 0 0,-1 0 0,1 0 0,0-1 0,0 1 0,0 0 0,0 0 0,-1 0 1,1 0-1,0 0 0,0 0 0,0 0 0,0 0 0,-1 0 0,1-1 0,0 1 0,-9 4-194,-6 10 65,10-6 103,-1-1 0,2 1-1,-1 0 1,-6 17 0,-10 38-96,12-35 94,-13 51 35,-16 114 1,31-151 35,-9 84 143,15-108-111,1 1-1,1-1 1,1 1 0,7 31-1,-7-35-20,1 6 248,-3-20-336,0 0 0,1 0 0,-1 0 1,0-1-1,1 1 0,-1 0 0,0 0 0,1 0 1,-1-1-1,1 1 0,-1 0 0,1-1 1,-1 1-1,1 0 0,0-1 0,1 2 0,-2-2-29,0 0 0,0 0 0,1 0-1,-1 0 1,0 1 0,0-1 0,1 0 0,-1 0-1,0 0 1,1 0 0,-1 0 0,0 0-1,0 0 1,1 0 0,-1 0 0,0 0-1,1 0 1,-1 0 0,0 0 0,0 0-1,1-1 1,-1 1 0,0 0 0,0 0 0,1 0-1,-1 0 1,0 0 0,0-1 0,1 1-1,-1 0 1,0 0 0,0-1 0,5-10-2823,-5 6 2218,1 1 0,-1-1 1,0 1-1,-1-1 1,0-4-1,-1-1 106,-1 0-1,-1 0 1,0 0 0,0 1-1,-1-1 1,0 1 0,0 0 0,-11-12-1,2 4 1421,0 1-1,-2 0 0,-17-14 0,7 10 751,19 16-857,0-1 0,1 0 0,-1-1 0,1 1-1,-10-13 1,16 17-675,-1 0 1,0 0-1,1 0 0,-1 0 0,1 0 0,-1 0 0,1 0 1,0 0-1,-1 0 0,1 0 0,0 0 0,0 0 0,0 0 1,-1-1-1,1 1 0,0 0 0,1 0 0,-1 0 0,0 0 1,0 0-1,0 0 0,1 0 0,-1 0 0,0 0 0,1 0 1,-1 0-1,1 0 0,0 0 0,-1 0 0,1 0 0,-1 0 1,1 0-1,0 1 0,0-1 0,0 0 0,-1 0 0,1 1 1,1-1-1,3-3 175,1 1 1,-1 0 0,0 1-1,1-1 1,7-1-1,112-27 1427,-16 5-1400,-95 21-555,1 1 1,-1 0-1,1 1 1,-1 1 0,1 0-1,23 1 1,-15 4-1019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4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0 671 2496,'0'0'784,"2"1"-464,3 1 214,0 0 0,0-1 0,1 1 1,-1-1-1,0 0 0,1 0 0,-1-1 0,1 0 0,-1 0 0,0 0 1,1 0-1,-1-1 0,8-2 0,-7 2-284,0-1-1,0 0 1,0 0 0,-1 0-1,1-1 1,0 0 0,-1 0 0,0-1-1,0 1 1,0-1 0,7-7-1,-11 10-237,0 1 0,0-1 1,-1 0-1,1 1 0,0-1 0,-1 0 0,1 0 0,-1 0 0,1 0 0,-1 0 1,1 0-1,-1 1 0,0-1 0,0 0 0,1 0 0,-1 0 0,0 0 0,0 0 1,0-2-1,0 3-18,0-1 1,-1 1-1,1-1 1,0 0-1,-1 1 1,1 0 0,0-1-1,-1 1 1,1-1-1,-1 1 1,1-1-1,-1 1 1,1 0-1,-1-1 1,1 1 0,-1 0-1,1 0 1,-1-1-1,1 1 1,-1 0-1,0 0 1,0-1-1,-3 1-55,0-1 0,1 1 0,-1 0 0,0 0 0,0 0 0,1 1 0,-1-1 0,-5 2 0,0 2 115,0 0 0,0 1 0,1 0 0,-1 0 1,1 0-1,1 1 0,-10 9 0,16-14-44,-3 3 60,0 0-1,1 0 1,0 0-1,0 0 1,0 0 0,0 1-1,1-1 1,-3 8 0,4-10-25,0 0-1,0 0 1,1 0 0,-1 0 0,1 0 0,-1 0 0,1 0 0,0 0 0,0 0 0,0 0 0,0 0-1,0 0 1,0 0 0,0 0 0,1 0 0,-1 0 0,1 0 0,0 0 0,-1 0 0,1 0 0,0-1-1,0 1 1,0 0 0,2 2 0,0-1 9,-1-1 1,1-1-1,0 1 0,0 0 0,-1-1 0,1 1 0,0-1 1,0 0-1,0 0 0,0 0 0,0 0 0,1-1 0,3 1 1,6 0 77,25-2 0,-28 1-110,44-4 127,0-2-1,0-3 1,-1-2-1,0-2 1,60-23-1,29-28-132,-110 56-747,-52 22 444,0 0-1,-19 21 0,31-28 303,1 1 1,0-1-1,0 2 0,1-1 0,0 1 1,1 0-1,-8 17 0,11-22 7,1 0 0,0 0 0,0 0 0,1 1 0,-1-1 0,1 0 0,0 0 0,0 1 0,1-1 0,-1 0 0,2 5 0,-2-8-5,0 0 1,1 0 0,-1 0 0,0 1-1,1-1 1,-1 0 0,1 0 0,-1 0-1,1 0 1,0 0 0,-1 0 0,1 0 0,0 0-1,0 0 1,0 0 0,0 0 0,0-1-1,0 1 1,0 0 0,0-1 0,0 1-1,0 0 1,0-1 0,0 1 0,0-1 0,1 0-1,-1 1 1,0-1 0,0 0 0,0 0-1,1 0 1,-1 0 0,0 0 0,0 0 0,1 0-1,-1 0 1,0 0 0,0-1 0,0 1-1,3-1 1,-1-1 29,0 1 0,1-1-1,-1 0 1,0 0 0,0 0 0,0 0 0,0-1-1,3-3 1,22-25 295,-17 17-156,15-18-7,-1-1 0,-2-2-1,35-68 1,-4-15-378,-5-1 0,37-145 0,-82 251 77,-2 10 84,-1 0 1,0-1-1,0 1 1,0-1 0,-1 1-1,1-1 1,-1 1 0,1-1-1,-1 1 1,0-1 0,-1 0-1,1 1 1,-1-5-1,0 8 31,1-1-1,0 0 0,0 1 1,-1-1-1,1 1 0,0-1 1,-1 0-1,1 1 0,0-1 1,-1 1-1,1-1 0,-1 1 1,1 0-1,-1-1 0,1 1 1,-1-1-1,1 1 0,-1 0 1,1-1-1,-1 1 0,0 0 0,1 0 1,-1-1-1,1 1 0,-1 0 1,0 0-1,1 0 0,-1 0 1,0 0-1,1 0 0,-2 0 1,-19 7-194,21-7 199,-5 3-1,-1 1 0,1 0 0,-1 0-1,1 0 1,1 1 0,-1-1-1,1 1 1,-1 0 0,1 1 0,1-1-1,-1 1 1,-4 10 0,8-15 3,-18 33 261,1 2 0,3 0 1,1 1-1,-10 45 0,11-37 85,-8 65 0,18-96-276,1 0-1,1 0 1,0 0-1,1 0 1,0 0-1,1 0 1,0 0-1,2-1 1,5 18-1,-7-27-100,-1 0 0,1-1 0,0 1 0,1 0 0,-1-1 0,1 0 0,-1 1 0,1-1 0,0 0 0,0 0 0,0-1 0,1 1 0,-1-1 0,1 1 0,-1-1 0,1 0 0,0 0 0,0-1 0,0 1 0,4 0 0,48 15-465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50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82 274 1984,'1'0'4933,"9"-2"-3066,9-8-1528,-1-1 0,0-2 0,0 1 0,-2-2 0,1 0 0,18-22 0,-20 20-301,8-9-52,37-49 1,-55 67 56,-3 4-28,0 0-1,0 0 1,0 0-1,0 0 1,0 0-1,-1-1 1,1 1-1,-1 0 0,0-1 1,1-3-1,-6 9-279,-6 11 122,-8 15 66,-20 31 525,-55 124 0,40-30 579,-45 219-1,90-341-279,0 1 0,-15 33-1,21-61 133,4-12-310,7-16-220,8-10-275,2 0-1,1 1 0,28-36 1,-33 51-31,22-27-329,52-50 1,-83 89 243,1 1 0,-1 0 0,1 0-1,-1 1 1,1-1 0,1 2 0,-1-1 0,1 1 0,9-3 0,-14 5 24,0 0 1,0 1-1,0 0 1,0-1 0,0 1-1,0 0 1,0 1-1,0-1 1,-1 0-1,1 1 1,0-1-1,0 1 1,0 0-1,0 0 1,0 0-1,-1 1 1,1-1-1,-1 1 1,1-1-1,-1 1 1,1 0-1,-1 0 1,0 0-1,0 0 1,0 0-1,0 0 1,0 1-1,2 3 1,0 2 19,1-1 0,-1 2 0,0-1 0,-1 0 0,0 1-1,-1-1 1,1 1 0,-2 0 0,1 0 0,-1 0 0,0 0 0,-1 0 0,0 0 0,-1 0 0,0 0 0,0-1 0,-1 1 0,0 0 0,-6 16 0,3-13 51,0 0 1,-1-1-1,-1 1 1,1-2 0,-2 1-1,0-1 1,0 0-1,-1 0 1,0-1 0,0 0-1,-1-1 1,0 0 0,-18 10-1,7-7 158,0 0-1,-33 11 0,40-18-92,0 0 0,0 0 0,0-1 0,0-1 0,-21 0 0,30-2-84,-1 0 1,0-1-1,0 1 1,-7-3-1,11 2-34,1 1 0,-1-1 0,1 1 0,-1-1 0,1 1-1,-1-1 1,1 0 0,0 0 0,-1 0 0,1 0 0,0 0 0,0 0 0,0 0 0,-1 0 0,1 0 0,0 0 0,1-1 0,-3-2-1,3 4-8,0-1 0,-1 0 0,1 0-1,0 1 1,0-1 0,0 0-1,0 0 1,0 1 0,0-1-1,0 0 1,0 0 0,0 0 0,0 1-1,0-1 1,0 0 0,1 0-1,-1 1 1,0-1 0,0 0 0,1 0-1,-1 1 1,1-1 0,-1 0-1,1 1 1,-1-1 0,1 1-1,-1-1 1,1 0 0,-1 1 0,1-1-1,0 1 1,0-1 0,2-1-20,0 1 1,0 0-1,0-1 0,0 1 1,0 1-1,5-2 1,113-19 21,121-27 366,-241 48-363,13-4 28,1 0-1,-1-1 1,0 0 0,-1-1 0,19-11-1,-12 1-15,-1 0 0,-1-2-1,-1 0 1,-1 0 0,0-2-1,16-26 1,-30 43-36,0 1 0,0-1 0,0 1 0,0-1 0,0 1 0,0 0 0,1 0 0,-1 0 0,1 0 0,-1 0 0,5-1 0,-6 3-2,-1 1 0,0 0 0,1 0 0,-1 0 0,0 0 0,0 0 1,0 0-1,0 0 0,0 0 0,0 0 0,0 0 0,0 1 0,0 1-13,-9 151 37,9-145 46,1 0 0,-1-1 0,5 16 0,-5-24-19,0 1-1,0-1 0,0 0 0,1 1 0,-1-1 1,0 0-1,0 1 0,1-1 0,-1 0 0,0 1 1,0-1-1,1 0 0,-1 0 0,0 1 0,1-1 1,-1 0-1,0 0 0,1 0 0,-1 0 0,0 1 1,1-1-1,-1 0 0,1 0 0,-1 0 1,0 0-1,1 0 0,-1 0 0,1 0 0,-1 0 1,14-2 316,-9 0-281,0 0 0,0 0 0,0-1 0,0 1 0,-1-1-1,1 0 1,-1-1 0,1 1 0,-1-1 0,-1 0-1,1 0 1,4-5 0,-2 1-79,1 1 0,12-10-1,-2 3-48,-11 9-2,1-1 0,0 1-1,0 0 1,0 1 0,9-4 0,-16 7 66,1 1 0,-1 0 0,1 0 0,0 0 0,-1-1 0,1 1 0,0 0 0,-1 0 0,1 0 0,0 0 0,-1 0 0,1 0 0,0 0 0,-1 1 0,1-1 0,0 0 0,-1 0 0,1 0-1,-1 1 1,1-1 0,0 0 0,-1 1 0,1-1 0,-1 0 0,1 1 0,-1-1 0,1 1 0,-1-1 0,1 1 0,-1-1 0,0 1 0,1-1 0,-1 1 0,0 0 0,1-1 0,-1 1 0,0-1 0,0 1 0,1 1 0,0 1 8,-1-1 0,1 1 0,-1 0 0,1 0 1,-1 0-1,0 0 0,0 0 0,-1 4 0,-5 19 3,-1-1 1,-19 43-1,4-11-8,-13 53-38,-13 32 12,31-92 135,5-13 114,-2 0 0,-1-1 0,-30 50 0,41-80-170,0 0 0,0-1 0,-1 0 0,-7 7 0,11-10-16,-1-1 1,0 1-1,0-1 0,0 0 1,0 1-1,0-1 0,-1 0 1,1-1-1,0 1 0,0 0 1,-1 0-1,1-1 0,0 0 1,-4 1-1,5-1-14,-1 0 1,1-1-1,0 1 1,-1 0-1,1 0 1,0-1-1,0 1 1,-1-1-1,1 1 0,0-1 1,0 0-1,0 0 1,-1 1-1,1-1 1,0 0-1,0 0 1,0 0-1,1 0 0,-1 0 1,0 0-1,0 0 1,0 0-1,1 0 1,-2-3-1,0-1 16,0 0-1,0-1 1,0 0 0,-1-10-1,0-12 43,1 0-1,2 1 0,1-1 1,0 1-1,3-1 0,0 1 1,15-51-1,-14 65-58,0 0 0,0 1 0,1 0 0,1 0 0,0 0 0,0 1-1,1 0 1,1 1 0,0-1 0,0 2 0,1-1 0,0 2 0,1-1 0,0 1 0,0 1 0,1 0 0,0 0 0,0 1 0,0 1 0,1 0-1,0 1 1,15-4 0,52-7-257,111-7 0,-176 21-2081,24 1 0,-15 3-2828,-4 3 1965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56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1114 2400,'0'0'23,"0"0"0,-1 0 0,1 0 0,0 0 0,0 1 0,0-1 1,0 0-1,0 0 0,0 0 0,0 0 0,0 0 0,0 0 0,0 0 0,-1 0 0,1 0 0,0 0 1,0 0-1,0 0 0,0 0 0,0 1 0,0-1 0,0 0 0,0 0 0,0 0 0,0 0 0,0 0 0,0 0 1,0 0-1,0 0 0,0 0 0,0 1 0,0-1 0,0 0 0,0 0 0,0 0 0,0 0 0,0 0 1,0 0-1,0 0 0,0 0 0,0 1 0,0-1 0,0 0 0,0 0 0,0 0 0,0 0 0,0 0 0,1 0 1,-1 0-1,0 0 0,0 0 0,0 0 0,0 1 0,8-1 1452,17-5 768,-23 4-2110,18-6 733,0 0 0,-1-1 0,0-1 0,24-16 0,-14 8-156,-17 10-494,3 0 2,-2-1 0,1 0 1,-1-1-1,0-1 0,16-16 1,-15 11-74,0 0 1,-1-1 0,-1-1 0,0 0-1,17-37 1,-3-9 284,24-92-1,-49 150-468,1 0 1,0 0-1,0 0 1,4-7-1,-6 12 27,0-1-1,1 1 1,-1-1-1,0 1 1,1-1 0,-1 1-1,0 0 1,1-1-1,-1 1 1,1 0 0,-1-1-1,0 1 1,1 0-1,-1-1 1,1 1 0,-1 0-1,1 0 1,-1 0-1,1 0 1,-1-1 0,1 1-1,0 0 3,0 1 1,-1-1-1,1 0 0,0 1 0,-1-1 0,1 0 0,-1 1 0,1-1 0,-1 1 1,1-1-1,-1 1 0,1-1 0,-1 1 0,1-1 0,-1 1 0,1-1 1,-1 1-1,0 0 0,1-1 0,-1 1 0,0 0 0,4 7-17,-2 0 0,1 0 0,-1 1 0,2 12 1,0-2 22,20 117-82,-19-106 116,-1 0 1,-1 0-1,-2 42 0,-2-52 100,-1 0 1,-1-1 0,0 1-1,-1-1 1,-2 0-1,-7 21 1,12-39-92,1 0 0,-1 0 1,1 1-1,-1-1 0,1 0 0,-1 0 1,0 0-1,0 0 0,1 0 1,-1 0-1,0 0 0,0 0 0,0 0 1,0-1-1,0 1 0,0 0 0,0 0 1,0-1-1,0 1 0,-1-1 0,1 1 1,0-1-1,0 0 0,0 1 0,-1-1 1,1 0-1,0 0 0,-2 0 1,0 0 11,0-1 1,0 0 0,0 1 0,0-1-1,0-1 1,0 1 0,0 0 0,0-1-1,0 1 1,1-1 0,-4-2 0,-18-15-59,1-1 0,-34-37-1,52 52 122,-1-3-881,12 13 167,3 3 588,1 0-1,0-1 0,0 0 1,1-1-1,-1 0 0,2 0 1,15 5-1,-20-9 115,0 0-1,1-1 0,0 1 0,-1-1 1,1-1-1,0 1 0,-1-2 1,1 1-1,0-1 0,0 0 1,-1 0-1,14-5 0,31-14 260,71-38 0,-82 37-288,-11 5-49,-1-2 0,29-22 0,49-46 72,-104 83-94,5-4-55,0 0-1,0 1 0,1 0 0,-1 0 0,2 1 0,-1 0 0,0 0 0,16-4 0,-21 8 31,0 1 1,-1 0-1,1 0 1,0 0-1,-1 1 0,1-1 1,0 1-1,-1 0 1,1 0-1,-1 0 0,1 0 1,-1 1-1,0-1 0,4 3 1,4 3 41,0 0 0,15 13-1,33 29 174,-54-41 309,-3-10-244,-2 0-228,0 1 1,1 0-1,-1-1 1,0 1-1,0 0 1,0-1-1,0 1 1,0-1-1,-1 1 1,1 0-1,0-1 1,-1 1-1,1 0 1,-1 0-1,1-1 1,-1 1-1,0 0 1,1 0-1,-1 0 1,-1-2-1,-19-28-56,18 28 1,1-1 0,-1 1 0,0 0 0,-1 0 0,1 0 0,0 0 0,-7-3 0,7 4 11,1 1-1,0 0 1,-1 1 0,1-1 0,0 0-1,-1 1 1,1-1 0,-1 1-1,1 0 1,-1 0 0,1 0-1,-1 0 1,1 0 0,-6 1-1,2 1-32,0 0-1,-1 0 1,1 1-1,0 0 0,0 0 1,0 0-1,1 1 1,-7 4-1,0 2-21,-1 1-1,1 1 1,-15 19 0,22-24 39,1 0 0,0 0 0,0 0 0,0 1 0,1-1 0,0 1 0,1 0 0,-4 16 0,5-18 47,0 0 0,1 0 0,0 1 0,0-1 0,0 0 0,1 0 0,0 0 0,0 0 0,1 0 0,0 0 0,0 0 0,0 0 0,0-1 0,1 1 0,0-1 0,0 1 0,1-1 0,-1 0 0,1 0 0,0-1 0,1 1 0,-1-1 0,1 0 0,7 6 0,-6-6 23,0 0 1,-1 0-1,1-1 0,0 0 1,1 0-1,-1 0 0,1-1 1,-1 1-1,11 1 0,-12-4-10,1 0 0,-1 1 0,1-2 0,-1 1-1,1-1 1,-1 1 0,0-2 0,1 1 0,-1 0 0,0-1-1,0 0 1,7-4 0,70-38 131,58-27-21,-62 36-270,-47 20 98,1 1 1,1 2-1,43-12 0,-66 23 6,0-1 0,1 1-1,-1 1 1,0-1-1,1 2 1,-1 0-1,1 0 1,-1 1 0,0 0-1,0 0 1,0 1-1,0 1 1,13 6-1,-5-1 20,28 19-1,-21-12 149,-23-14-122,1-1 1,0 1-1,-1-1 1,1 0-1,0 0 0,0 0 1,0 0-1,4 0 0,-6-1 1,0 0 0,0 0 0,0 0-1,0 0 1,0 0 0,0 0 0,0 0-1,0-1 1,0 1 0,0 0 0,0-1-1,0 1 1,-1-1 0,1 1 0,0-1-1,0 1 1,0-1 0,-1 1 0,1-1-1,0 0 1,-1 1 0,1-1 0,0 0-1,-1 0 1,1 0 0,-1 1 0,0-1-1,1 0 1,-1 0 0,1-2 0,1-3 5,-1 0 0,1-1 1,-1 1-1,0-1 1,-1 1-1,0-1 0,0 1 1,-2-13-1,0 5-24,-2-1 0,-8-26-1,11 38-11,-1-1 0,0 0 0,1 1-1,-1 0 1,-1-1 0,-4-5-1,7 8-2,-1 0-1,0 0 1,0 1-1,0-1 0,0 0 1,0 0-1,1 1 1,-2-1-1,1 1 0,0-1 1,0 1-1,0-1 0,0 1 1,0 0-1,0-1 1,0 1-1,0 0 0,-1 0 1,1 0-1,0 0 1,0 0-1,0 0 0,0 0 1,-1 0-1,1 1 1,0-1-1,0 0 0,-2 1 1,-8 5-35,1 1 0,0-1 1,0 2-1,0-1 1,-14 15-1,-12 11-4,30-29 50,-66 56-101,64-52 86,0 0 0,1 1 1,0-1-1,0 1 0,1 1 0,-6 12 1,7-13 31,1 0 0,1 0 1,-1 0-1,-2 16 0,5-21-6,1 1 0,0-1 0,0 0 0,0 0 0,0 1 0,1-1 1,0 0-1,-1 0 0,2 0 0,-1 0 0,0 0 0,1 0 0,3 7 0,-2-6 23,0 0-1,0-1 1,1 1 0,0-1-1,-1 0 1,1 0 0,8 7-1,-9-10-4,-1 1 1,0-1-1,1 1 0,-1-1 0,1 0 0,-1 0 0,1 0 0,-1 0 0,1-1 1,0 1-1,-1-1 0,1 1 0,0-1 0,0 0 0,-1 0 0,1 0 0,0 0 1,4-2-1,-1 0 11,1 0 0,-1 0 1,1-1-1,-1 0 0,0-1 1,0 0-1,5-4 0,36-33 230,-40 33-209,3-2-38,-2 0-1,1-1 1,-1-1 0,-1 1-1,0-1 1,-1 0 0,0-1-1,0 0 1,-2 0 0,0 0-1,5-25 1,-7 24-503,-3 20-14,-5 21 157,5-15 359,1 0-1,0 0 1,1 0 0,0-1-1,1 1 1,6 22-1,-7-31-5,-1-1 0,1 1-1,0-1 1,0 0 0,0 1 0,0-1 0,0 0-1,1 0 1,-1 0 0,1 0 0,0 0-1,-1 0 1,1 0 0,0 0 0,0-1 0,0 1-1,0-1 1,0 1 0,0-1 0,1 0-1,-1 0 1,0 0 0,1 0 0,-1 0 0,1 0-1,-1-1 1,1 1 0,-1-1 0,1 0-1,-1 0 1,1 0 0,-1 0 0,1 0 0,2-1-1,6-1 58,0-1-1,0 0 0,0 0 1,-1-2-1,0 1 0,14-8 1,-1 0-46,0-2 1,-1 0 0,0-1-1,-1-1 1,-1-1-1,32-34 1,-30 22 52,-2-2 0,0 0 0,22-52 0,41-107 45,-25 53-242,19-89-86,-73 211 142,5-21-297,-7 27-32,-5 24-98,-3 5 349,-13 32 0,-3 7 34,5 0 12,-10 72-1,1 63-37,26-189 128,-12 118 1,11-95 31,1-1 1,5 42 0,-2-53 52,1 0 0,1-1-1,0 1 1,11 22 0,-15-36-55,0 0-1,0 0 1,0 0-1,0-1 1,1 1-1,-1 0 1,1-1-1,-1 1 1,1-1-1,0 1 1,-1-1-1,1 1 1,0-1-1,0 0 1,0 0-1,0 0 1,0 0-1,0-1 1,0 1-1,0 0 1,1-1-1,-1 0 1,0 1-1,0-1 1,0 0-1,1 0 1,-1 0-1,0 0 1,4-1-1,-2 0 1,0-1 1,0 1-1,0 0 0,0-1 0,0 0 1,0 0-1,0 0 0,-1-1 0,1 1 1,-1-1-1,1 0 0,-1 0 1,0 0-1,5-6 0,1-3 23,14-20 36,26-72 41,-44 91-123,96-200 33,-71 157-55,65-89 0,-85 132 25,76-106 31,-65 88-47,31-66 0,-46 84 12,-1 1 1,-1-1-1,0 0 1,0 0-1,-2-1 1,0 1-1,0-1 0,-1 1 1,-1-19-1,-1 27 18,1 2-85,0 0 0,0 0 0,-1 0 0,0 0 0,1 0 0,-3-3 0,3 5 55,0 1 0,-1 0 1,1-1-1,0 1 1,-1-1-1,1 1 1,0 0-1,-1-1 0,1 1 1,-1 0-1,1 0 1,0-1-1,-1 1 0,1 0 1,-1 0-1,1 0 1,-1-1-1,1 1 1,-1 0-1,1 0 0,-1 0 1,1 0-1,-1 0 1,1 0-1,-1 0 1,1 0-1,-1 0 0,1 0 1,-1 1-1,1-1 1,-1 0-1,1 0 0,-1 0 1,1 0-1,-1 1 1,1-1-1,-1 0 1,1 1-1,0-1 0,-1 0 1,1 1-1,0-1 1,-1 1-1,-7 6-35,1-1 1,0 2-1,1-1 0,0 1 0,-9 14 0,2-4 42,-50 78-250,31-47 157,-43 84 0,63-105 112,0 0 0,2 1 0,-9 43 0,-8 94-49,22 19 110,5-135-158,0-39 124,0 1-1,1-1 1,0 0 0,4 16 0,-4-24-32,0 0 0,0 0 0,0-1 0,0 1 0,1 0 1,-1-1-1,1 1 0,-1-1 0,1 1 0,0-1 0,0 0 1,0 1-1,0-1 0,0 0 0,1-1 0,-1 1 1,1 0-1,-1-1 0,1 1 0,-1-1 0,7 2 0,17 3 78,1-1-1,0-1 0,0-2 0,53-1 1,-54-1 26,-9 0-83,1-1 0,0-1 1,0 0-1,0-2 0,-1 0 0,24-8 0,-34 9-5,0 0-1,0 0 1,0 0 0,0-1-1,-1 0 1,0-1 0,0 1-1,0-1 1,0 0-1,-1-1 1,0 1 0,0-1-1,0 0 1,-1-1 0,1 1-1,-2-1 1,6-10-1,-6 6 13,0 1 0,0-1 1,-1 0-1,-1 0 0,0 0 0,0-15 0,-2-3-120,-6-35 1,6 62 62,1 0 1,0 1-1,-1-1 0,0 0 1,1 0-1,-1 1 1,0-1-1,1 0 1,-1 1-1,0-1 0,0 1 1,-1-1-1,1 1 1,0 0-1,0-1 1,-1 1-1,-1-1 0,2 1 13,1 1 0,-1 0 0,0-1-1,0 1 1,0 0 0,0-1 0,0 1-1,0 0 1,0 0 0,0 0 0,0 0 0,0 0-1,0 0 1,0 0 0,0 0 0,0 1-1,0-1 1,0 0 0,0 1 0,0-1-1,0 0 1,0 1 0,1-1 0,-1 1-1,0-1 1,0 1 0,0 0 0,1-1-1,-1 1 1,0 0 0,1 0 0,-1-1-1,-1 3 1,-7 9-40,0 1 0,0 1 0,1-1 0,1 2 0,0-1 0,1 1 0,1 0 0,0 0 0,-4 26 0,8-34 48,0 0 0,1 0 0,0 0 0,0 0 0,0 1 0,1-1 0,1 0 0,-1 0 0,1-1 0,0 1 0,0 0 0,1-1 0,0 1 0,0-1 0,1 0 0,0 0 0,0 0 0,0 0 0,0-1 0,1 1 0,0-1 0,9 7 0,-6-5 15,0-1 0,1 0 0,10 6 0,-15-10 15,-1-1 1,1 1-1,-1-1 0,1 0 0,-1 0 1,1 0-1,-1-1 0,1 1 0,0-1 1,-1 0-1,1 0 0,5-1 0,5-2 31,0-1-1,-1 0 0,1-2 0,-1 1 0,16-10 1,-8 5 68,-18 8-114,12-5 53,0 0 1,-1-1 0,1 0 0,-2-1 0,0-1-1,21-18 1,-15 6-38,28-39-1,-40 49-38,0 1-1,-1-1 1,-1 0 0,0 0-1,7-24 1,-12 30-12,1 1 1,-1-1-1,0 0 1,0 1-1,-1-1 1,0 1-1,-2-11 1,2 16 15,1-2-8,0 1-1,-1-1 1,1 1 0,-1-1 0,0 1 0,1-1-1,-1 1 1,0-1 0,0 1 0,0 0 0,-1-2 0,1 0-96,9 1-40,-8 2 144,11-3-13,-1 1 0,1 1 0,-1 0 0,1 0 0,-1 1 0,1 1 0,0 0 0,-1 0 0,17 4 0,-25-4 5,1 0 0,-1 1 0,0-1 1,1 0-1,-1 1 0,0-1 0,0 1 1,0 0-1,0 0 0,0-1 0,-1 1 0,1 1 1,0-1-1,-1 0 0,0 0 0,1 0 1,-1 1-1,0-1 0,0 1 0,0-1 1,-1 1-1,1-1 0,0 1 0,-1-1 0,0 1 1,0 3-1,1 5-18,-1 1-1,-1-1 1,0 0 0,-4 19-1,-5 11 82,5-25 6,-3 22-1,7-32-73,1 0 0,0-1 0,0 1 0,0 0 0,1-1-1,-1 1 1,4 10 0,-3-13 25,1 1 0,0-1 1,0 0-1,0 0 0,0 1 0,0-2 0,0 1 0,1 0 1,0 0-1,-1-1 0,1 1 0,5 2 0,-3-2 31,0 1 0,0-1 0,1 0 0,-1-1 0,1 0 0,8 3 0,-9-4-1,0 0 1,0 0-1,0 0 1,1-1-1,-1 0 1,0 0 0,0 0-1,0-1 1,0 0-1,0 0 1,0 0-1,0 0 1,0-1-1,-1 0 1,1 0-1,0 0 1,-1 0 0,1-1-1,-1 0 1,0 0-1,7-7 1,-2 2-20,-1 0 0,0-1 0,-1 0 0,0 0 0,0-1 0,9-18 0,11-26 40,-12 27-135,-2 0 0,-1-1 0,11-39 0,-21 63-103,-2 6 39,1 13-55,-5 22-43,2-26 235,0 1 0,0-1 1,1 0-1,0 1 0,1 15 1,5 55 135,-5-80-120,0 1 0,0-1-1,0 1 1,0-1 0,1 1-1,-1-1 1,1 1 0,-1-1 0,1 0-1,0 1 1,0-1 0,0 0 0,1 1-1,-1-1 1,0 0 0,1 0-1,-1 0 1,1 0 0,0-1 0,0 1-1,0 0 1,3 2 0,-2-3 43,1 1 1,-1-1 0,1 0-1,-1 0 1,1 0-1,-1 0 1,1 0-1,0-1 1,-1 0 0,1 0-1,-1 0 1,1 0-1,0 0 1,6-2-1,7-3-15,0 0 0,-1-1 1,0-1-1,0 0 0,0-1 0,-1-1 0,0 0 0,-1-1 0,18-16 0,17-12-35,23-20-7,-64 51 17,18-15-97,-24 21 42,0-1 1,0 1-1,0 0 1,0 0-1,0 0 1,0 0-1,0 0 1,0 1-1,0-1 0,0 0 1,3 1-1,-4 0 28,0 0-1,0 0 0,-1 0 1,1 0-1,0 1 0,-1-1 0,1 0 1,0 0-1,-1 1 0,1-1 1,0 1-1,-1-1 0,1 1 1,-1-1-1,1 1 0,-1-1 0,1 1 1,-1-1-1,1 1 0,-1-1 1,1 1-1,-1 0 0,0-1 1,1 1-1,-1 0 0,0-1 1,0 1-1,0 0 0,1 0 0,-1-1 1,0 1-1,0 0 0,0 0 1,0 28-57,-1-26 48,-3 27 85,-14 57 0,17-84-62,1-2 29,-2 9 30,2-9-55,0-1-1,0 0 1,0 0 0,0 0-1,-1 1 1,1-1 0,0 0-1,0 0 1,0 0 0,0 1-1,0-1 1,0 0 0,0 0-1,1 1 1,-1-1 0,0 0-1,0 0 1,0 0 0,0 1-1,0-1 1,0 0 0,0 0-1,0 0 1,0 0-1,1 1 1,-1-1 0,0 0-1,0 0 1,0 0 0,0 0-1,1 1 1,-1-1 0,0 0-1,0 0 1,0 0 0,1 0-1,-1 0 1,7-5 366,1 1-343,0 0-1,-1-1 0,1 0 0,-1 0 0,0-1 0,7-7 0,35-43-27,-39 42-34,1 1 1,0 0-1,1 1 0,0 0 1,26-18-1,-38 30 23,1 0 0,-1 0-1,0-1 1,1 1 0,-1 0-1,0 0 1,1 0 0,-1-1-1,1 1 1,-1 0 0,0 0-1,1 0 1,-1 0 0,1 0-1,-1 0 1,0 0 0,1 0-1,-1 0 1,1 0 0,-1 0 0,0 0-1,1 0 1,-1 0 0,1 1-1,-1-1 1,0 0 0,1 0-1,-1 0 1,0 0 0,1 1-1,-1-1 1,1 1 0,0 0-10,-1 0 1,1 0-1,0 0 0,-1 1 1,1-1-1,-1 0 1,1 0-1,-1 1 1,1-1-1,-1 2 0,3 38-1,-3-39 46,-1 15-36,1-5 13,0 0-1,0 0 0,3 15 0,-3-25 12,1 0 1,-1 0-1,0 0 1,1 0-1,0 0 0,-1 0 1,1 0-1,0-1 0,0 1 1,0 0-1,0 0 1,0-1-1,0 1 0,1-1 1,-1 1-1,0-1 1,1 1-1,0-1 0,-1 0 1,1 0-1,0 0 1,-1 0-1,1 0 0,0 0 1,3 1-1,2-1 10,0 0 0,-1 0 0,1-1 0,0 0 0,0 0 0,0-1 0,8-1 0,48-15 97,-52 14-103,5-2-5,19-5 38,-1-2-1,49-22 1,-52 17 27,0-1 1,45-35-1,-63 43-71,-1 0 0,0-1 0,-1-1 0,-1 0 0,0-1 0,0 0 0,-1 0 1,7-17-1,-13 25-18,-1-1 0,0 0 0,3-11 0,-6 0-77,1 16 81,0 1 1,0-1-1,0 1 0,0 0 0,-1-1 0,1 1 0,0 0 1,0-1-1,0 1 0,-1 0 0,1-1 0,0 1 1,-1 0-1,1-1 0,0 1 0,-1 0 0,1 0 0,0-1 1,-1 1-1,1 0 0,-1 0 0,1 0 0,0 0 1,-1 0-1,1-1 0,-1 1 0,1 0 0,0 0 0,-2 0 1,-10 6-138,-5 6 10,0 1 1,1 1 0,-20 20-1,24-22 120,0 1 1,1 1-1,1-1 0,0 2 0,-10 18 0,17-27 30,0 0 1,0 1-1,1-1 1,0 1 0,0-1-1,0 1 1,1 0-1,0 0 1,0 0-1,1 0 1,0 0-1,0-1 1,0 1 0,1 0-1,3 11 1,-3-14 1,1 0 1,-1-1 0,1 1-1,0 0 1,0-1 0,0 0-1,1 1 1,-1-1 0,1 0-1,0 0 1,0 0 0,0-1-1,0 1 1,0-1 0,0 1-1,1-1 1,-1 0 0,7 2-1,-7-3 10,0 0 0,0 0 1,0-1-1,0 1 0,0-1 0,0 1 0,0-1 0,0 0 1,0 0-1,0-1 0,-1 1 0,1-1 0,0 1 0,0-1 0,0 0 1,0 0-1,0 0 0,-1 0 0,1-1 0,0 1 0,-1-1 1,1 0-1,-1 1 0,0-1 0,0 0 0,3-3 0,9-13 105,13-20 0,2-3-313,-25 36 70,7-8 19,-8 12-47,-2 7-190,-32 135 76,16-81 141,-12 59-8,2-4 264,-46 129 0,63-221-91,-2 0 0,-18 32 0,23-46-7,-1-1 0,-1 1 0,1-1 1,-1 0-1,0-1 0,-1 0 0,0 0 0,-14 10 1,10-11-6,0 0 1,0 0 0,0-1-1,-1 0 1,0-1 0,0-1-1,0 0 1,0-1 0,0 0-1,-1-1 1,1-1 0,-1 0-1,1 0 1,0-1 0,-1-1-1,1-1 1,0 0 0,0 0-1,0-1 1,1-1 0,-1 0-1,1-1 1,0 0 0,1-1-1,-1 0 1,1-1 0,1 0-1,-11-10 1,12 10-14,1 0-1,0-1 1,0 0 0,0 0 0,1-1-1,1 0 1,0 0 0,0 0-1,1-1 1,0 0 0,1 0 0,-3-12-1,3 9 29,2 0-1,0-1 1,1 0-1,0 1 1,2-22-1,0 29-55,0 1 0,0-1 0,1 0 0,0 1 0,0-1 0,0 1-1,1-1 1,0 1 0,1 0 0,-1 0 0,1 1 0,0-1 0,0 1-1,8-8 1,2 2 19,-1 0-1,1 0 1,1 2-1,0 0 0,0 0 1,31-10-1,103-26-564,-35 13-3003,-82 22 987,45-17-6488,-52 18 5593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56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22 9152,'-33'-4'4128,"29"1"-3584,-1-3-32,10 12-384,-1-12-448,6 6 128,4-3-1952,0 3 1184,0-5-2976,0 5 2208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09.87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40 1995 1472,'0'0'36,"0"0"1,0 1-1,0-1 1,0 1 0,0-1-1,0 0 1,0 1-1,0-1 1,0 0-1,0 1 1,1-1-1,-1 0 1,0 1-1,0-1 1,0 0-1,0 1 1,1-1-1,-1 0 1,0 1-1,0-1 1,1 0-1,-1 0 1,0 1-1,1-1 1,-1 0-1,0 0 1,0 0-1,1 0 1,-1 1-1,10 2 4111,-7 1-2461,3 8-2124,-4-7 508,0-1 0,0 1 0,0 0-1,-1 0 1,1 0 0,-1 0 0,-1 0-1,1 0 1,-1 1 0,0-1-1,0 7 1,0-8 592,0-13-123,10-65 357,-8 36-657,2 0 0,2 1 0,17-58 0,-19 76-182,-1 6 26,-2 0 0,1 0 0,-2-1-1,0-12 1,-1 4 186,1 16-202,-1 1 0,1-1 0,-2 1 1,1 0-1,-4-10 0,3 10-36,1 0-1,-1 0 1,1-1-1,0 1 1,-1-11-1,2 14-22,0 0 0,-1 1 0,1-1 0,-1 0 0,1 0 1,-1 0-1,0 0 0,-1-3 0,-5-11 111,6-1-72,-3-10-110,0 7 69,0 1-1,2-1 0,-1-20 0,-2-17 65,4 38-12,1-31 0,1 20-89,-1 30 27,0 0 0,0 0 0,0-1 0,0 1-1,0 0 1,0 0 0,0 0 0,0 0 0,0 0 0,0 0 0,0 0-1,0 0 1,0 0 0,0 0 0,0-1 0,0 1 0,0 0-1,0 0 1,0 0 0,0 0 0,0 0 0,0 0 0,0 0-1,0 0 1,0 0 0,0 0 0,0 0 0,0-1 0,-1 1 0,1 0-1,0 0 1,0 0 0,0 0 0,0 0 0,0 0 0,0 0-1,0 0 1,0 0 0,0 0 0,0 0 0,0 0 0,0 0-1,-1 0 1,1 0 0,0 0 0,0 0 0,0 0 0,0 0 0,0 0-1,0 0 1,0 0 0,0 0 0,0 0 0,0 0 0,-1 0-1,1 0 1,0 0 0,0 0 0,-2 8 52,-7 195-384,-10 7 384,16-192 79,-1 12-83,-1 4 505,5-34-542,0 0 1,0 0-1,0 0 1,0 0-1,-1 0 0,1-1 1,0 1-1,0 0 1,0 0-1,0 0 1,0 0-1,0 0 0,0 0 1,0 0-1,0 0 1,0 0-1,0 0 1,0 0-1,0 0 0,0 0 1,-1 0-1,1 0 1,0 0-1,0 0 1,0 0-1,0 0 0,0 0 1,0 0-1,0 0 1,0 0-1,0 0 1,0 0-1,0 0 0,0 0 1,0 0-1,-1 0 1,1 1-1,0-1 0,0 0 1,0 0-1,0 0 1,0 0-1,0 0 1,0 0-1,-2-9 128,3-51 522,-1-49-247,-3 13-477,18-161 1,-6 208 52,-6 33-3,0 1 0,0-25 1,-1 25-220,0-1 0,4-16 0,-2 13-70,-4 58 198,0 21 138,-9 77 0,-17 98 210,22-158-245,-5 23-299,8-89 402,0-7-64,1 0 0,-1 1 0,1-1 0,-1 0 0,0 0 0,-4 7 0,5-10-25,-1 1 0,1-1-1,-1 1 1,1 0 0,0-1 0,-1 1 0,1-1 0,0 4-1,0 3 20,-1 12 36,1-20-48,0 0 1,0 0 0,0 1 0,0-1 0,0 0 0,0 0-1,0 1 1,0-1 0,0 0 0,0 0 0,0 0 0,0 1 0,0-1-1,0 0 1,0 0 0,0 0 0,0 1 0,0-1 0,-1 0-1,1 0 1,0 0 0,0 1 0,0-1 0,0 0 0,0 0 0,-1 0-1,1 0 1,0 0 0,0 1 0,-1-1 3,1-1 0,0 1 0,0 0 0,0 0 1,0 0-1,-1 0 0,1 0 0,0-1 0,0 1 0,0 0 0,0 0 1,0 0-1,-1-1 0,1 1 0,0 0 0,0 0 0,0 0 0,0-1 0,0 1 1,0 0-1,0 0 0,0 0 0,0-1 0,0 1 0,0 0 0,0 0 0,0-1 1,0 1-1,0 0 0,2-23 48,1 0 0,0 0 0,12-36 0,-6 31 39,15-32 1,6-16 40,1-13 116,10-34-134,-31 93-67,18-37-1,-9 22 48,-5 14-90,30-47 0,-25 46-75,16-34 0,-16 22 93,-2 0-1,-2-1 0,10-52 1,-17 60-78,-3 18-96,-1-1 0,3-38 0,-11 61-179,-39 157-207,21-97 562,-2-1 1,-59 104 0,59-120-114,-34 90-1,-4 54 220,50-147-161,-16 37 10,23-49 58,2-24-15,2-5 52,3-41 14,1 0 0,2 1 0,2 0-1,1 0 1,2 0 0,1 1 0,3 1 0,0 0-1,3 1 1,0 0 0,3 2 0,37-51-1,-34 55-72,12-14-25,-2 0 0,50-89-1,-82 129 15,15-30-179,-14 28-75,-12 21-33,-29 51 179,-3-2-1,-97 117 0,126-168 214,-3 4 43,0 0-1,-2-2 0,-22 18 0,40-34-154,0 0-1,-1 0 0,1 1 0,-1-1 0,1 0 0,0 0 0,-1 0 0,1 0 0,0 1 0,-1-1 0,1 0 0,-1 0 0,1 0 0,0 0 0,-1 0 0,1 0 0,-1 0 0,1 0 0,0 0 0,-1 0 0,1 0 0,-1-1 0,1 1 0,0 0 0,-1 0 0,1 0 1,0 0-1,-1-1 0,0 1 0,-8-13 138,7 7-136,0 1 0,0-1 0,1 1 0,-2-8 0,2-3-20,1 0 1,0 0 0,1 1-1,0-1 1,1 0 0,1 0-1,7-19 1,43-106-196,-28 82 119,-5 11 170,2 2-1,45-71 0,-55 99-165,25-30 1,-27 30 85,-4 8-133,-6 19-499,-4 8 659,-2 0-1,0 0 1,0 0 0,-17 28-1,6-10-53,-120 202 91,122-215-53,-9 15-40,6-9 92,0 0 0,-17 39 0,22-44-66,41-67 609,15-37-480,11-25-199,32-60-180,-70 137 110,-11 20 75,0 0 1,0 1-1,10-13 0,-11 18 4,-3 6 0,-3 12-30,2-12 76,-14 68-198,-44 185 11,5-41 233,21-75 24,-62 201 207,88-317-187,-9 28 64,13-48 1222,-1-12-1239,0 4-196,0-3 95,3 6-68,1-11-604,7-5 780,0 0 0,-1-1 0,-1 0 0,7-34 0,-1 7-158,-8 31 35,56-180 146,-48 160-147,3-1 0,1 2 0,29-45 0,-14 29 107,-14 27-141,20-36-1,-13 19 69,7-21-87,-17 36 74,-1 0-1,0-2 1,9-30 0,-1-17 178,-1 1-354,-13 54 73,2-9-3,2 1-1,1 1 1,16-27-1,-25 47 97,9-14-8,27-32 1,6-6-264,-30 36 25,-13 17 220,0 1-1,1-1 1,-1 1 0,6-5 0,16-17 36,-19 18-112,1 1 0,1 0 0,-1 0 1,9-5-1,-8 6 86,1-1-10,1 1 1,-1 0-1,1 1 0,0-1 1,0 1-1,0 1 0,14-4 1,-5 5-244,30-1 0,-38 4 185,1 0 1,-1 0 0,0 1-1,17 6 1,-15-5 64,34 8 58,-31-9-7,27 10 0,-26-9-19,-14-3-28,-1 1 0,1-1 0,-1 0 0,1 1 0,-1-1 0,1 1 0,-1-1 0,0 1 0,1-1 0,-1 1 0,0 0 0,3 1 0,-4-1 90,1-1-99,0 0 0,0 0 0,0 1 0,0-1 0,0 0 1,-1 0-1,1 1 0,0-1 0,0 1 0,0-1 0,-1 1 0,1-1 0,0 1 1,-1-1-1,1 1 0,1 1 0,9 5 798,-14-3-841,2-1-9,0-2 39,-1-1-1,1 1 1,-1 0 0,1-1-1,-1 1 1,1-1 0,-1 0 0,0 1-1,1-1 1,-1 0 0,1 0-1,-1 0 1,0 0 0,-1-1-1,-26-3 182,17 1-154,0 1-1,0 0 1,0 1 0,-1 1-1,-12 0 1,-4 2-152,7-1-23,-36 6 0,25 1-546,33-8 390,9 0-122,179 3 469,22-6 234,-176 3 661,-34 0-909,0 0 0,0 0-1,0-1 1,0 1-1,0 0 1,0 0-1,0 0 1,0 0-1,1 0 1,-1 0-1,0 0 1,0 0-1,0 0 1,0 0-1,0 0 1,0 0 0,0 0-1,0 0 1,0-1-1,0 1 1,0 0-1,0 0 1,0 0-1,0 0 1,0 0-1,0 0 1,0 0-1,0 0 1,0 0-1,0-1 1,0 1 0,0 0-1,0 0 1,0 0-1,0 0 1,0 0-1,0 0 1,0 0-1,0 0 1,0-1-1,0 1 1,0 0-1,0 0 1,0 0-1,0 0 1,0 0 0,0 0-1,0 0 1,0 0-1,-1 0 1,-4-10 402,-9-7-120,-55-48-232,17 17-148,12 14 89,14 13-34,-34-29-248,39 40-308,60 29-308,51 33 1,66 63 1005,-145-107 74,-9-7-147,-1 0 0,0-1 0,1 1 0,-1 0 0,0 0 0,0 0 0,0 0 0,0 0 0,0 0 0,0 0 0,0 1 0,0-1 0,0 0 0,-1 0 0,1 1 0,0-1 0,-1 0-1,1 1 1,0 1 0,-5-3 226,0 1 0,1-2 0,-1 1 0,1 0 0,-8-2 0,5 0-216,-1 0 0,0-1 0,1 1 1,0-1-1,-11-7 0,-1 0 13,-86-46 146,-62-28-512,157 80 208,1 0 0,0-1 1,-10-7-1,7 5-385,11 6 470,0 1 1,0 0-1,0 0 0,0 0 0,0 0 1,0 0-1,0-1 0,0 1 1,0 0-1,0 0 0,0 0 0,0 0 1,0-1-1,0 1 0,0 0 0,0 0 1,0 0-1,0 0 0,0-1 0,0 1 1,0 0-1,0 0 0,0 0 0,0 0 1,0 0-1,0-1 0,0 1 1,0 0-1,0 0 0,1 0 0,-1 0 1,0 0-1,0 0 0,0-1 0,0 1 1,0 0-1,0 0 0,1 0 0,-1 0 1,0 0-1,0 0 0,0 0 1,0 0-1,1 0 0,-1 0 0,0 0 1,0 0-1,0 0 0,12-6-215,-9 5 189,1-1 18,0 1 0,0-1 0,0 1-1,1 0 1,-1 1 0,0-1 0,0 1 0,1 0 0,-1 0 0,0 0 0,0 1 0,9 1 0,4 2-118,30 12 1,-45-15 129,31 12 39,-1 1 0,50 30 0,-66-36 816,-23-8 298,-64-22-546,42 13-685,-1 0 1,-41-6 0,54 13 10,0 1 0,0 0 0,0 1-1,-29 5 1,36-4 10,0 2 1,0-1-1,0 2 0,1-1 1,-1 1-1,1 1 0,-1 0 1,-13 10-1,20-13 127,2-1-73,0 0 1,0 0-1,1-1 1,-1 1-1,0 0 0,-1 0 1,1-1-1,0 1 1,0-1-1,0 1 0,0-1 1,0 1-1,-1-1 1,1 0-1,0 0 0,0 1 1,-1-1-1,1 0 1,0 0-1,-2 0 0,3-1 22,0 0-1,0 0 0,0 0 0,0 1 1,0-1-1,0 0 0,1 0 0,-1 1 1,0-1-1,0 0 0,1 0 0,-1 1 1,1-1-1,-1 0 0,0 1 0,1-1 1,-1 1-1,1-1 0,0 0 0,17-18-145,-14 16 74,1 0 0,0 0 0,0 1 0,0-1 0,0 1 0,1 0 0,-1 1 0,1-1 0,-1 1 0,11-1 0,-7 2 9,-1 0-1,1 0 0,-1 1 1,1 1-1,-1-1 0,12 5 0,6 3 16,0 2 0,-1 1 0,33 21 0,-53-30 39,23 14 5,0 1-1,38 32 0,-42-27-9,0 2 1,-1 0 0,37 54-1,-49-61 11,0 1-1,-2 1 1,10 26-1,17 65 132,-14-38-58,-20-65-83,9 26 39,1 1 0,2-2-1,26 49 1,-25-56 74,-6-11-58,0 0-1,1 0 0,0-1 0,1 0 1,16 15-1,0 3 965,-34-37-880,1 1-1,0-1 1,0 0-1,0 0 1,0 0-1,1-1 1,0 0-1,1 0 1,-1 0-1,1-1 1,0 0-1,0 0 1,-3-11-1,-6-13-251,-13-57 0,19 61 215,-3-9-129,-26-87-19,-27-95-614,63 203 330,0 6-458,11 19 20,-8-7 679,8 8 25,0 1 0,-2 0 1,1 0-1,-1 1 0,7 15 0,4 3 59,11 19 112,103 142-73,-95-141 200,26 32 457,-57-72-404,-4-5 263,-10-19 109,-15-32-151,-19-46-295,-17-32-142,-5 19-768,60 102 600,1 0 0,0 0 0,0-1 0,0 1 0,0 0 0,0-1 0,-1-2 0,3 3-544,3 6 361,5 7 89,192 256-171,-93-124 587,-96-124-133,0 0 0,18 42-1,-13-1 897,-16-60-966,-1 0 1,0 1-1,0-1 0,0 0 1,0 0-1,0 1 0,0-1 0,0 0 1,0 1-1,0-1 0,0 0 1,0 1-1,0-1 0,0 0 1,0 0-1,0 1 0,0-1 1,0 0-1,0 1 0,0-1 0,-1 0 1,1 0-1,0 1 0,0-1 1,0 0-1,0 0 0,-1 1 1,1-1-1,0 0 0,0 0 0,-1 0 1,1 1-1,0-1 0,0 0 1,-1 0-1,1 0 0,0 0 1,0 0-1,-1 1 0,1-1 0,0 0 1,-1 0-1,1 0 0,0 0 1,-1 0-1,1 0 0,0 0 1,-1 0-1,0 0-15,0 0 0,1 0 0,-1 0 0,0 0 0,0 0 0,1 0-1,-1-1 1,0 1 0,0 0 0,1 0 0,-1 0 0,0-1 0,0 1 0,1 0 0,-1-1 0,0 1 0,1-1 0,-1 1 0,-1-2 0,2 2-20,0-1 0,0 1 0,0 0 0,0-1 0,-1 1 0,1-1 0,0 1 0,0 0 0,0-1 0,-1 1 0,1 0 0,0-1 0,-1 1 1,1 0-1,0 0 0,-1-1 0,1 1 0,0 0 0,-1 0 0,1 0 0,-1 0 0,1-1 0,0 1 0,-1 0 0,1 0 0,-1 0 0,1 0 0,-1 0 0,1 0 0,0 0 1,-1 0-1,1 0 0,-1 0 0,1 0 0,-1 0 0,1 0 0,0 1 0,-1-1 0,1 0 0,-1 0 0,1 0 0,0 0 0,-1 1 0,0 0-52,0 1 0,0-1 1,0 0-1,0 1 0,0-1 0,0 0 0,1 1 0,-1-1 0,0 1 0,0 2 0,-3 19-89,2-1 0,0 1 1,2 41-1,0-9 139,-4 24 62,1 111 95,6 36-306,-1-6 309,2-23 1152,-4-197-1111,-3-3-212,-2-10-131,-5-18-28,-9-48 0,11 42 163,-30-127 92,20 89-253,-23-101-149,-40-384-67,80 501 516,1 35-957,6 75 547,7 167 332,0 302 2244,-19-585-2042,7-112-709,-1-159 26,1 302 286,7-49 0,-5 66-354,-4 31 302,0 14 150,6 101-42,35 215-1,-22-256 673,-10-65-31,-8-23-527,0 0 0,1 0 0,-1 1-1,0-1 1,0 0 0,0 1 0,1-1 0,-1 0 0,0 0 0,0 1 0,0-1 0,1 0 0,-1 0-1,0 0 1,1 0 0,-1 1 0,0-1 0,1 0 0,-1 0 0,0 0 0,0 0 0,1 0 0,0 0-1,-1 0 19,1 0-1,-1-1 0,1 1 0,-1 0 0,1-1 0,-1 1 1,0 0-1,1-1 0,-1 1 0,0-1 0,1 1 0,-1-1 0,0 1 1,0-1-1,1 1 0,-1-1 0,0 1 0,0-1 0,0 1 1,0-2-1,13-43 83,-3-1 1,8-91 0,-17 119-170,2-10-215,6-35 1,-8 126-386,-5 114 479,0-130 345,-17 82 1,18-112 28,-8 22 710,8-34-623,1-7-110,0-12-33,2 7-122,-16-101-312,12 50 322,5-67 1,1-56-224,-3 108-71,1 66 146,0 1 1,-1-1-1,-2-10 0,3 17 110,0 0-1,0 0 1,0 0 0,0 0-1,0 0 1,0 0-1,0 0 1,0 0-1,0 0 1,0 0-1,0 0 1,0 0 0,0 0-1,0 0 1,0 0-1,0 0 1,0 0-1,0 0 1,0 0-1,0 0 1,0 0-1,0 0 1,0 0 0,0 0-1,-1 0 1,1 0-1,0 0 1,0 0-1,0 0 1,0 0-1,0 0 1,0 0-1,0 0 1,0 0 0,0 0-1,0 0 1,0 0-1,0 0 1,0 0-1,0 0 1,0 0-1,0 0 1,0 0-1,0 0 1,0 0 0,-2 8-245,0 15 25,-8 324 53,11-230 196,3 40 221,-3-112 634,4-115-1278,-2 40 246,10-113-336,19-154 133,-26 263 201,1 1 0,1 0 1,17-44-1,-12 52-112,-12 23 243,0 0-1,-1 1 1,1-1 0,0 1-1,1 0 1,-1-1-1,0 1 1,0 0 0,0 0-1,1 0 1,-1 0 0,3-2-1,-3 3 27,-1 1-1,1-1 1,0 0 0,0 1-1,-1-1 1,1 1 0,0-1-1,-1 1 1,1-1-1,0 1 1,-1-1 0,1 1-1,-1-1 1,1 1 0,-1 0-1,1-1 1,-1 1-1,0 0 1,1 0 0,-1-1-1,0 1 1,0 0 0,1 0-1,-1-1 1,0 1-1,0 2 1,4 17 16,-1 1-1,-1-1 1,0 29-1,-1-19-40,-8 459 256,-3-349-144,-15 141 427,7-132-543,-43 250 537,29-268 246,32-130-744,0-1-1,0 1 1,0-1-1,-1 1 0,1-1 1,0 0-1,0 1 1,0-1-1,0 1 1,-1-1-1,1 0 1,0 1-1,0-1 1,-1 1-1,1-1 1,0 0-1,0 1 1,-1-1-1,1 0 1,-1 0-1,1 1 1,-6-5 70,5 2-97,0 0 1,0 0-1,0 0 0,1 0 1,-1 0-1,0 0 0,1 0 0,-1-2 1,5-87-462,0-32 268,6 0 1,30-137-1,-6-33 498,-29 232-209,-4 58-71,-1-1 2,1 0 0,-1 0 0,0 0 0,0 0 1,0 0-1,0 1 0,-1-1 0,0 0 0,1 0 1,-3-4-1,2 7-4,0 4-35,-3 7-59,2 0-1,-1 0 1,0 11-1,1-11 53,-50 218-284,41-187 399,-32 98 243,8-25-176,-6 24 306,-72 166 1,106-290-262,-17 26 1,19-35-21,5-10-89,6-14-121,13-26-15,-9 22 87,9-30-1,-4 4 31,34-108-122,21-42 242,-62 174-139,16-46-79,22-105 0,-39 144 48,-5 25 5,-1 0 1,1-1-1,-1 1 1,0 0 0,-1 0-1,1-1 1,-1 1 0,-2-11-1,2 18-19,0 0 0,0 0 0,0 0 0,0 0-1,0 0 1,0 0 0,0 0 0,0 0 0,0 0 0,0-1-1,0 1 1,0 0 0,0 0 0,0 0 0,0 0-1,0 0 1,0 0 0,0 0 0,-1 0 0,1 0 0,0 0-1,0 0 1,0 0 0,0 0 0,0 0 0,0-1-1,0 1 1,0 0 0,0 0 0,0 0 0,0 0 0,0 0-1,0 0 1,-1 0 0,1 0 0,0 0 0,0 0-1,0 0 1,0 0 0,0 0 0,0 0 0,0 0-1,0 0 1,0 0 0,0 0 0,-1 0 0,1 0 0,0 0-1,0 0 1,0 1 0,0-1 0,0 0 0,0 0-1,0 0 1,0 0 0,0 0 0,0 0 0,0 0 0,-6 8-161,-5 14-55,-24 77-227,7-13 417,-65 137 264,60-126-6,-1-2 91,29-83-75,8-23 38,-1 2-304,120-351-385,-80 270-18,-35 74 352,-7 16 72,1 0-1,-1-1 0,0 1 0,0-1 1,0 1-1,1 0 0,-1-1 1,0 1-1,0 0 0,1-1 0,-1 1 1,0 0-1,1-1 0,-1 1 0,1 0 1,-1 0-1,0 0 0,1-1 1,-1 1-1,0 0 0,2 0 0,-2 0 1,0 0 0,0 0 0,0 0 0,1 0 0,-1 0 0,0 0 0,0 0 0,0 0 0,0 0 0,1 1 0,-1-1 0,0 0 0,0 0 0,0 0 0,0 0 0,1 0 0,-1 1 0,0-1 0,0 0 0,0 0 0,0 0 0,0 0 0,0 1 0,0-1 0,0 0 0,0 0 0,1 0 0,-1 1 0,0-1 0,0 0 0,0 0 0,0 0 0,0 1 0,0-1 0,0 0 0,0 0 0,-1 1 0,0 10 0,0-6 0,-21 122-85,0-4 282,6 13-83,-14 92 284,29-215-296,1-13-98,0 1 0,0-1 0,0 0 0,0 0 1,0 0-1,0 0 0,0 0 0,0 0 0,1 1 0,-1-1 1,0 0-1,0 0 0,0 0 0,0 0 0,0 0 0,0 0 1,0 0-1,0 1 0,0-1 0,0 0 0,0 0 0,0 0 1,1 0-1,-1 0 0,0 0 0,0 0 0,0 0 0,0 0 1,0 0-1,0 0 0,1 0 0,-1 0 0,0 0 0,0 0 1,0 0-1,0 0 0,0 0 0,0 0 0,1 0 0,-1 0 1,0 0-1,0 0 0,0 0 0,0 0 0,0 0 0,0 0 1,1 0-1,-1 0 0,0 0 0,0 0 0,5-3 13,-1-2 12,0 0-1,0-1 1,-1 1 0,0-1-1,0 0 1,0 0 0,2-8-1,5-10 47,-5 13-132,7-15-208,-11 24 226,-1 1 0,1 0 0,0-1 0,0 1 0,0 0 0,0-1 0,0 1 0,0 0 0,0 0 1,1 0-1,1-2 0,-2 4 11,-1 1-1,0-1 1,1 0 0,-1 0 0,0 1 0,0-1 0,0 0 0,0 1 0,0-1 0,-1 2-1,-4 31-98,1 4 164,-3 0 0,-18 61 0,0-35 227,-39 73 0,41-97-332,-8 18-93,81-128 108,-21 27-2,-21 29-3,1 0-1,0 1 1,1 0-1,1 1 1,15-15-1,-18 22-62,-10 15 15,1-6 104,-39 141 105,24-82-35,-5 23 3,-26 88 34,-16-12 156,63-162-261,54-119-933,12-45 858,-19 57-104,-15 40 283,-81 198-149,26-66 316,-32 63-1,42-103-213,-28 53 332,33-65-431,0-1 0,0 0 0,-18 18 0,41-49-19,-2 0 1,13-22-1,-5-3 76,19-59 1,11-22 135,-31 87-136,-7 14 41,-1 1-1,11-36 0,-22 55-22,-2 4-17,-5 7-14,-6 13 27,-21 49-126,2-1 162,-54 86-1,9-52 160,62-89-184,12-11-36,0-1-1,0 1 1,0 0 0,0 0-1,1-1 1,-1 1 0,-1 3-1,-6 5-108,8-12-18,4-9-6,13-33-105,9-51 0,-14 52 119,26-71-1,-20 78 170,-8 18 66,10-27 0,-18 36 163,-7 15-354,-7 19-120,-28 97 256,12-27 89,-30 38 355,37-88-277,21-43-226,0 0 1,0 0-1,0 0 0,0 0 0,0-1 1,-1 1-1,-1 2 0,3-4-9,0 0 0,0 0 1,-1 0-1,1 0 0,0 0 0,0 0 0,0 0 0,0 0 0,0 0 1,0 0-1,0 1 0,-1-1 0,1 0 0,0 0 0,0 0 1,0 0-1,0 0 0,0 0 0,0 0 0,-1 0 0,1 0 0,0 0 1,0 0-1,0 0 0,0-1 0,0 1 0,0 0 0,-1 0 1,1 0-1,0 0 0,0 0 0,0 0 0,0 0 0,0 0 0,0 0 1,0 0-1,0 0 0,-1 0 0,1-1 0,0 1 0,0 0 1,-2-12-286,3 5 228,0-1 1,0 1 0,4-10-1,0-6 52,-1 4-116,1 1 0,13-37-1,-9 21 139,-6 21 88,-2 10 12,-1 5 56,-1 20-160,-2 0 0,-1 0 1,-1-1-1,0 0 0,-10 23 0,4-9 121,-12 31 82,29-74-429,6-15 262,-8 14-454,0 0 0,9-14 1,7-14-6151,-17 29 4606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57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130 278 6144,'-60'-21'1978,"59"20"-1900,-1 0 0,1 1 0,-1-1 0,1 1 0,-1-1 0,0 1-1,1 0 1,-1-1 0,-2 1 0,-40 0 1597,36-1 936,14-1-1199,15-2-230,293-34 2135,-242 31-2922,466-43 629,36-10-710,-110 8-5556,-330 33 181,-13 1 1573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5:57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12064,'-3'14'5439,"3"1"-3199,0-9-1696,0 2-224,0-1-192,-5-7-2176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2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43 2496,'9'-18'2023,"-8"15"-1556,0 1 1,0-1-1,0 0 0,1 1 1,-1 0-1,1-1 0,0 1 1,1-2-1,-9 48 1693,-2-11-1734,-1-1 0,-2-1-1,-21 41 1,-7 22 68,-101 318 610,101-299-453,34-106-3098,16-21-2423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21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35 207 3808,'-19'0'1227,"19"-1"-1195,-1 1 0,1 0 0,-1 0 0,1 0 0,-1-1 0,1 1 0,0 0 0,-1-1 1,1 1-1,-1 0 0,1-1 0,-10-7 4276,17 7-3780,6-3-122,-1 0 0,23-3 0,3 0 2,213-41 1720,108-26-794,-335 68-1311,24-7 375,-44 12-421,0 0 1,0-1-1,-1 0 1,1 0-1,-1 0 1,1 0-1,-1 0 1,6-5-1,1-3-243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23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15 507 1728,'-2'0'148,"2"0"-108,-1 0 0,1 0 1,-1 0-1,1-1 1,0 1-1,-1 0 0,1 0 1,-1 0-1,1 0 1,0 0-1,-1 0 0,1 0 1,-1 1-1,1-1 0,0 0 1,-1 0-1,1 0 1,0 0-1,-1 0 0,1 1 1,0-1-1,-1 0 0,1 0 1,0 1-1,-1-1 1,1 0-1,0 0 0,-1 1 1,1-1-1,0 0 1,0 1-1,0-1 0,-1 0 1,1 1-1,0-1 0,0 1 1,0-1-1,0 0 1,0 1-1,-1-1 0,1 0 1,0 1-1,0-1 0,0 1 1,0-1-1,0 0 1,0 1-1,0-1 0,1 1 1,-1-1-1,0 0 0,0 1 1,15 4 4113,-10-5-3915,0 0 0,0-1 0,0 0 0,0-1-1,0 1 1,-1-1 0,1 0 0,-1 0-1,1 0 1,-1 0 0,0-1 0,0 0 0,0 0-1,0 0 1,7-7 0,0-2-58,-1 0 0,0-1-1,13-22 1,12-28 399,-2-2-1,40-112 1,-70 167-404,0 0-1,1-16 1,4-10 44,-6 22-450,0 2-371,-2 12 591,0 0-1,1 0 1,-1 0 0,0-1-1,1 1 1,-1 0-1,0 0 1,0 0 0,1 0-1,-1 0 1,0 0-1,1 0 1,-1-1 0,0 1-1,1 0 1,-1 0-1,0 0 1,1 0 0,-1 0-1,0 0 1,1 1-1,-1-1 1,0 0 0,1 0-1,-1 0 1,0 0-1,1 0 1,-1 0 0,0 1-1,1-1 1,-1 0-1,0 0 1,1 1 0,1-1 29,1 1 1,0 0 0,-1-1 0,1 1 0,0-1 0,0 0-1,3 0 1,12 1-8,-14 0-21,-1 0-1,0 1 1,0-1-1,0 1 0,1 0 1,-1 0-1,-1 0 1,1 0-1,0 0 1,-1 1-1,1-1 1,-1 1-1,1-1 0,-1 1 1,0 0-1,0 0 1,2 6-1,3 5 68,-1 0 0,7 27 0,-9-29-12,3 18 94,5 38-1,1 1 57,-13-66-155,1 0 0,0 0 0,0 0 1,0 0-1,0-1 0,0 1 0,1 0 0,-1-1 1,1 1-1,0-1 0,-1 0 0,1 1 0,1-1 1,-1 0-1,0 0 0,0 0 0,1 0 0,-1-1 1,1 1-1,-1-1 0,1 1 0,0-1 0,0 0 1,-1 0-1,1 0 0,0 0 0,0-1 0,5 1 1,-2-1 19,-1-1 1,1 0 0,0 0 0,-1 0 0,1-1-1,-1 0 1,0 0 0,1 0 0,-1-1 0,6-3 0,7-6 10,22-19 0,-36 27-43,9-6-3,0-1 1,-1 0 0,-1-1-1,13-17 1,-10 10-272,25-26 0,-38 45 231,-1 0 0,0 0 0,1 1 1,-1-1-1,0 0 0,0 0 0,1 1 1,-1-1-1,0 0 0,1 1 0,-1-1 1,0 0-1,0 1 0,0-1 0,0 0 1,1 1-1,-1-1 0,0 1 0,0-1 1,0 0-1,0 1 0,0-1 0,0 0 1,0 1-1,0 0 0,3 15-76,4 104 15,-6-100 158,1 0 0,1 1 0,1-1 1,9 28-1,-13-47-64,0 0-1,0 0 1,0 0 0,0-1 0,1 1 0,-1 0-1,0 0 1,1-1 0,-1 1 0,1 0 0,-1 0-1,1-1 1,-1 1 0,1 0 0,0-1 0,-1 1-1,1-1 1,0 1 0,-1-1 0,1 1-1,0-1 1,-1 0 0,1 1 0,0-1 0,1 1-1,-1-1 13,0 0 0,1 0 0,-1-1 0,0 1 0,1 0 0,-1 0 0,0-1-1,0 1 1,1-1 0,-1 1 0,0-1 0,0 1 0,0-1 0,2-1 0,4-4 123,0 0 0,-1 0 0,10-11 1,-15 15-140,17-21 25,-1-2-1,14-28 1,7-8 59,-16 24-120,-13 22-139,0 0 0,22-25 0,-31 39 148,1 1-1,-1-1 0,1 1 1,-1-1-1,1 1 0,0-1 1,-1 1-1,1-1 1,-1 1-1,1-1 0,0 1 1,-1 0-1,1-1 1,0 1-1,0 0 0,-1 0 1,2-1-1,-2 1 7,1 1 0,-1-1-1,0 0 1,1 0 0,-1 0-1,0 0 1,0 1 0,1-1-1,-1 0 1,0 0 0,0 0 0,1 1-1,-1-1 1,0 0 0,0 0-1,1 1 1,-1-1 0,0 0 0,0 1-1,0-1 1,0 0 0,0 1-1,0-1 1,1 0 0,-1 1-1,0 4-32,1 1-1,-1-1 0,0 10 0,0-8 30,1 14 0,1-1 0,1 1 0,0-1 0,2 0 0,0 0 0,2 0 0,15 34 0,-19-48 49,0-1-1,1 0 1,-1 0-1,1 0 0,1 0 1,-1 0-1,0-1 1,1 0-1,0 0 1,0 0-1,0 0 1,1-1-1,-1 0 0,1 0 1,0-1-1,0 1 1,0-1-1,0 0 1,8 1-1,-6-2 27,0 0 0,0 0 0,0-1 0,1 0 0,-1 0 0,0-1 0,0 0 0,1-1 0,-1 0 0,0 0 0,-1 0 0,1-1 0,0-1 0,9-5 0,-2-1-10,0-1 0,23-24 0,-28 25-35,-1-2 0,1 1 0,-2-1 0,0-1-1,0 1 1,-1-1 0,0-1 0,7-22-1,-8 17 8,0-1-1,-2 0 0,0 0 1,-1-1-1,0-31 0,-3 50-34,0 0-1,0 1 1,0-1 0,0 0-1,0 1 1,-1-1-1,1 0 1,0 1-1,-1-1 1,0 0-1,1 1 1,-1-1-1,0 1 1,0-1-1,-1-1 1,2 3-1,0-1-1,-1 1 1,1 0 0,-1 0-1,1-1 1,-1 1 0,1 0-1,0 0 1,-1 0 0,1-1-1,-1 1 1,1 0 0,-1 0-1,1 0 1,-1 0 0,1 0 0,-1 0-1,1 0 1,-1 0 0,0 0-1,-1 1-13,1-1 0,0 1 1,-1 0-1,1-1 0,-1 1 0,1 0 0,0 0 0,0 0 0,-2 1 0,-4 5-23,1 0 0,-1 1 0,2-1 0,-1 1 0,-6 13 0,-19 47-94,26-59 120,2 1-1,0 0 1,0 0-1,0 1 1,2-1-1,-1 0 0,1 18 1,1-24 62,0 0 1,1 0 0,0 0-1,0 1 1,0-1 0,0 0-1,1 0 1,0 0-1,-1 0 1,1-1 0,1 1-1,-1 0 1,1-1 0,-1 0-1,1 1 1,0-1 0,0 0-1,0-1 1,1 1-1,-1 0 1,5 2 0,1 0 45,1 0-1,0-1 1,0 0 0,0-1 0,0 1 0,1-2 0,-1 0 0,1 0 0,0-1-1,-1 0 1,1-1 0,0 0 0,0-1 0,-1 0 0,13-3 0,-2 0 18,0-2 0,-1 0 0,0-2 0,0 0 1,0-1-1,29-18 0,-28 14-139,-2-1 0,0-1-1,19-17 1,-31 25-521,-1 1 1,0-2-1,0 1 0,-1-1 0,0 1 1,0-1-1,-1-1 0,0 1 1,0-1-1,4-14 0,0-9-1888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2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1426 2912,'0'0'923,"3"-1"-550,15-2 173,-1-1 1,1 0-1,-1-1 0,0-1 1,-1-1-1,1 0 0,-1-2 1,23-14-1,-23 9-275,-1-1 1,0 0-1,-2-1 0,0 0 0,0-1 0,17-33 1,-17 23 148,-5 12-621,-10 39-237,-9 28 525,-2-2-1,-30 75 1,7-25 410,-36 162 647,45-156-496,18-69 509,8-29 87,6-23-535,70-192-278,-6 59-436,31-79-246,-79 165 83,35-98-2,-37 112 9,31-56-1,-47 99 95,19-30-326,-22 34 379,1 0 0,0 0 1,-1 0-1,1 0 0,0 1 0,0-1 0,0 0 0,-1 0 0,1 0 0,0 1 0,0-1 0,0 0 1,0 1-1,0-1 0,0 1 0,1-1 0,-1 1 0,0 0 0,0-1 0,0 1 0,0 0 0,0 0 1,1 0-1,-1 0 0,2 0 0,-2 0 16,0 1 1,0-1-1,0 1 0,-1-1 1,1 1-1,0 0 1,0-1-1,-1 1 0,1 0 1,-1-1-1,1 1 1,0 0-1,-1 0 0,1 0 1,-1-1-1,0 1 1,1 0-1,-1 0 0,0 0 1,1 0-1,-1 0 0,0 0 1,0 0-1,0 1 1,-1 25 133,0-20-87,-2 31 48,-3-1 1,-1 1-1,-2-1 0,-16 45 0,16-60-6,-1 1-1,0-1 1,-2-1 0,0 0-1,-2 0 1,0-2-1,-30 32 1,31-38-6,13-13-84,0 0 0,0 0 0,0 0 0,0 0 0,-1 0-1,1 1 1,0-1 0,0 0 0,0 0 0,0 0 0,0 1 0,0-1 0,0 0 0,0 0-1,0 0 1,0 0 0,0 1 0,0-1 0,0 0 0,0 0 0,0 0 0,0 1 0,0-1-1,0 0 1,0 0 0,0 0 0,0 0 0,1 1 0,-1-1 0,0 0 0,0 0-1,0 0 1,0 0 0,0 0 0,0 1 0,1-1 0,-1 0 0,0 0 0,0 0 0,0 0-1,0 0 1,0 0 0,1 0 0,-1 0 0,0 1 0,0-1 0,0 0 0,1 0 0,-1 0-1,0 0 1,0 0 0,0 0 0,0 0 0,1 0 0,-1 0 0,0 0-3,16-2 59,0 0 0,-1-1 0,1-1 0,-1-1 0,24-9 0,-14 4 38,174-77 204,-147 60-254,-1-3 0,-2-2 0,-1-1 0,-2-3 0,-1-2 0,49-54 0,-27 21 56,-67 77-213,-6 20 43,-1 1-1,-16 37 1,9-28 144,-7 21-3,3-11-39,-13 57 0,30-100 39,0 0-1,1 1 0,0-1 0,0 1 0,0-1 0,0 1 1,1 3-1,-1-7-54,0 0 0,0 1 0,0-1 0,0 0 0,0 1 0,0-1 0,0 0 0,0 1 0,0-1 0,1 0 0,-1 0 0,0 1 1,0-1-1,0 0 0,1 1 0,-1-1 0,0 0 0,0 0 0,0 0 0,1 1 0,-1-1 0,0 0 0,1 0 0,-1 0 0,0 0 0,0 0 0,1 1 1,-1-1-1,1 0 0,0 0 9,0-1 1,-1 1 0,1 0 0,0-1-1,0 1 1,0-1 0,0 1 0,-1-1-1,1 1 1,0-1 0,0 0 0,-1 1-1,1-1 1,-1 0 0,2-1 0,8-11 88,0-1 1,-1 0 0,11-25 0,17-50 211,-15 33-504,-21 53 142,0 0 1,0 1-1,0-1 0,1 0 1,-1 1-1,1 0 0,-1-1 1,1 1-1,4-4 0,-6 6 27,0-1-1,1 1 1,-1 0-1,0 0 1,0 0-1,0 0 1,0 0 0,0 0-1,1-1 1,-1 1-1,0 0 1,0 0-1,0 0 1,0 0-1,1 0 1,-1 0-1,0 0 1,0 0-1,0 0 1,1 0-1,-1 0 1,0 0-1,0 0 1,0 0-1,1 0 1,-1 0-1,0 0 1,0 0-1,0 0 1,1 0-1,-1 0 1,0 0-1,0 0 1,0 0-1,0 0 1,1 0-1,-1 1 1,0-1-1,0 0 1,0 0-1,0 0 1,1 0-1,-1 0 1,0 1-1,0-1 1,0 0-1,0 0 1,0 0-1,0 0 1,0 1 0,0-1-1,1 0 1,-1 0-1,1 14-83,0-8 61,4 42-104,-2-18 65,2 0-1,11 45 0,-15-71 87,1 0 0,0 1-1,0-1 1,0 0 0,0 0-1,1 0 1,-1-1-1,1 1 1,0-1 0,0 1-1,0-1 1,5 4 0,-6-6 7,0 1 1,0-1 0,1 0 0,-1 0-1,0 0 1,1 0 0,-1 0-1,1 0 1,-1-1 0,1 1 0,0-1-1,-1 1 1,1-1 0,-1 0 0,1 0-1,0 0 1,-1-1 0,1 1 0,-1-1-1,1 1 1,3-3 0,11-4 49,0-1 1,-1 0 0,-1-2-1,1 0 1,-2 0 0,1-1 0,-1-1-1,19-22 1,7-12-29,41-63 1,-42 53-59,-23 34 29,85-125 197,-81 111-182,-3 0-1,0-1 1,16-62-1,-30 92-29,68-258-49,-56 207 27,-5 7-539,-10 46 201,-3 11 166,-6 23 35,-70 428-194,58-261 307,19-161 98,2 1-1,2 0 1,9 54 0,-11-86-25,1 1 0,1-1 1,-1 1-1,1-1 0,-1 1 0,1-1 1,5 8-1,-7-12-17,1 1-1,0 0 1,-1-1-1,1 1 1,-1-1 0,1 1-1,0 0 1,-1-1 0,1 0-1,0 1 1,0-1 0,-1 1-1,1-1 1,0 0-1,0 1 1,0-1 0,0 0-1,-1 0 1,3 0 0,-2 0 4,0 0-1,1-1 1,-1 1 0,1 0 0,-1-1 0,0 1 0,1-1 0,-1 0 0,0 0 0,0 1 0,0-1-1,1 0 1,-1 0 0,0 0 0,1-2 0,14-16 171,26-41 1,-9 11-176,34-35 26,8-11 86,-25 22-88,49-92-1,72-229-114,-152 334 94,13-66-1,-18 79-413,-13 45 83,-3 5 98,-6 11-6,-10 22 42,-5 34 131,-16 87 1,26-103 74,-46 179-23,-19 82 43,36-99 213,41-190 0,1-26-242,0 1 0,0-1 0,0 0 1,0 1-1,0-1 0,0 0 0,0 1 1,0-1-1,0 0 0,1 0 0,-1 1 0,0-1 1,0 0-1,0 1 0,0-1 0,0 0 1,1 0-1,-1 1 0,0-1 0,0 0 0,0 0 1,1 0-1,-1 1 0,0-1 0,0 0 1,1 0-1,-1 0 0,0 0 0,1 1 0,-1-1 1,0 0-1,1 0 0,-1 0 0,0 0 1,0 0-1,1 0 0,-1 0 0,0 0 0,1 0 1,-1 0-1,0 0 0,1 0 0,-1 0 1,0 0-1,1 0 0,-1 0 0,0-1 0,0 1 1,1 0-1,-1 0 0,0 0 0,0 0 1,1-1-1,-1 1 0,0 0 0,0 0 0,1 0 1,-1-1-1,0 1 0,0 0 0,0 0 1,1-1-1,-1 1 0,0 0 0,0-1 0,44-70 524,-25 39-489,-5 8-40,-3 3-71,1 2-1,1-1 0,1 2 0,0 0 0,19-18 0,-32 35 38,0 0-1,0 0 1,0 0 0,0 1-1,0-1 1,0 0 0,0 0-1,0 1 1,0-1 0,1 0-1,-1 1 1,0-1-1,1 1 1,-1 0 0,0 0-1,1-1 1,-1 1 0,0 0-1,1 0 1,-1 0 0,3 0-1,-3 1-3,1 0 0,0 0 0,-1 0 0,1 0 0,0 1-1,-1-1 1,0 0 0,1 1 0,-1-1 0,0 0 0,0 1 0,1 0-1,-1-1 1,0 1 0,1 3 0,5 11 2,-1 1 0,-1 0 1,6 29-1,4 11 11,-4-22-29,26 73 44,-30-92 134,0-1 0,1 1 0,1-1 0,15 20 0,-6-17-377,-17-17 113,-1-1 1,1 1 0,-1-1-1,1 0 1,0 1 0,-1-1-1,1 0 1,-1 0-1,1 1 1,0-1 0,-1 0-1,1 0 1,0 0 0,0 0-1,-1 0 1,1 0 0,0 0-1,-1 0 1,1 0 0,0 0-1,-1 0 1,1 0-1,0-1 1,-1 1 0,1 0-1,0 0 1,-1-1 0,1 1-1,0-1 1,-1 1 0,1-1-1,8-5-1495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26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65 285 6816,'-65'-16'3072,"74"8"-2656,10-1 544,9 0-608,30-12 192,3 5-288,23-19-32,-3 11-128,29-15 0,-16 10-32,9-4 448,-8 12-288,-10 3-3104,-13 11 1536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29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7 731 3328,'-7'-4'918,"10"3"-195,-2 1-564,0 0-1,0-1 0,0 1 1,0 0-1,0-1 0,1 1 1,-1 0-1,0-1 0,0 0 0,0 1 1,0-1-1,8-8 386,-1 1 0,0-1 0,-1 0 0,9-14 0,21-43 398,-27 47-705,90-166 1160,-74 138-958,3 2-1,1 1 1,72-80 0,-96 119-453,-1-1-1,1 1 1,1 0 0,6-4 0,-11 8 18,-1 0 0,1 0 0,-1 1 0,1-1-1,0 0 1,0 1 0,-1-1 0,1 1 0,0-1-1,0 1 1,0 0 0,0 0 0,-1 0 0,1 0 0,0 0-1,0 0 1,0 0 0,0 1 0,0-1 0,-1 0-1,1 1 1,0 0 0,2 1 0,-2-1 11,-1 1 0,1-1 0,-1 1 0,1-1 1,-1 1-1,0 0 0,1 0 0,-1 0 0,0 0 0,0 0 0,-1 0 0,1 0 0,0 0 1,-1 0-1,1 0 0,-1 0 0,1 0 0,-1 0 0,0 5 0,0 2 50,-1 1-1,1 0 0,-4 11 1,-37 192 767,38-196-611,3-11 184,2-7 388,14-30-637,2 2 1,0 0 0,3 0 0,33-36-1,-33 43-228,1 1 0,1 0-1,1 2 1,1 0 0,0 2-1,33-17 1,-52 31 19,1 0 0,-1 1 0,0-1 0,1 1 0,0 1 0,9-2-1,-14 2 47,0 1 0,0 0 0,0 0 0,0 0-1,0 1 1,-1-1 0,1 0 0,0 1-1,0-1 1,0 1 0,-1 0 0,1-1-1,0 1 1,-1 0 0,1 0 0,-1 0-1,1 0 1,-1 0 0,1 1 0,-1-1-1,0 0 1,1 1 0,-1-1 0,0 1-1,0-1 1,0 1 0,0-1 0,0 3-1,2 2 28,-1 0 0,0 1-1,-1-1 1,0 0-1,0 1 1,0-1-1,-1 0 1,0 10 0,-8 52 93,6-56-115,-3 20 42,-9 74 272,14-96-207,2-7 313,-1-5-336,1 1-1,-1 0 1,0-1-1,0 1 1,0-1 0,1 1-1,-2-1 1,1 1-1,1-4 1,30-61 324,-21 41-441,0 1 0,2 0 1,29-40-1,31-15-103,-62 69 89,-7 6-13,0 0 1,0 1-1,0-1 1,0 1-1,1 0 0,5-2 1,-9 4 44,0 1 0,0-1 1,1 1-1,-1-1 1,0 1-1,1-1 0,-1 1 1,1 0-1,-1 0 1,0 0-1,1 0 1,-1 0-1,1 0 0,-1 0 1,0 0-1,1 0 1,-1 1-1,1-1 0,-1 1 1,0-1-1,1 1 1,-1-1-1,0 1 0,0 0 1,0 0-1,1-1 1,0 3-1,0-1 14,-1 1 0,1 0 1,-1-1-1,0 1 0,0 0 0,0 0 0,-1-1 0,1 1 1,-1 0-1,1 0 0,-1 0 0,0 0 0,0 0 0,-1 3 0,-5 108 182,3-75-148,1 0 0,1 0 1,6 44-1,-3-74 43,0 1-1,0 0 0,1-1 0,0 1 0,5 10 0,-7-18-45,0 1 0,1-1 0,-1 1 0,1-1 1,-1 0-1,1 1 0,0-1 0,0 0 0,0 0 1,0 0-1,0-1 0,1 1 0,-1 0 0,0-1 0,1 1 1,-1-1-1,1 0 0,0 0 0,-1 0 0,1 0 1,0-1-1,0 1 0,2 0 0,3-1 32,-1-1 0,1 1 0,-1-1 0,0-1-1,0 1 1,1-1 0,-1-1 0,7-2 0,3-3 12,32-20 0,-6-2-84,-1-2 0,47-48 0,30-23 128,202-124-138,-307 216 93,-25 19-83,-25 17-306,18-13 392,-31 28-1,30-21-82,2 1 0,0 1 0,1 0 0,1 2 0,1-1 0,1 2 0,1 0 0,2 0 0,0 1 0,1 0 0,2 1 0,-6 33 0,12-55 3,-1 5 39,1 1 1,0-1-1,0 16 1,1-24-18,0 1 0,0 0 1,0-1-1,0 1 0,0-1 1,1 1-1,-1-1 1,0 1-1,1-1 0,0 1 1,-1-1-1,1 0 1,0 1-1,0-1 0,-1 0 1,1 1-1,0-1 1,0 0-1,1 0 0,-1 0 1,0 0-1,0 0 0,0 0 1,1 0-1,-1 0 1,0-1-1,1 1 0,1 0 1,0 0 3,-1-1 1,0 0 0,1 0 0,-1 0-1,0 0 1,1 0 0,-1-1-1,0 1 1,0-1 0,1 1-1,-1-1 1,0 0 0,0 0 0,0 0-1,0 0 1,0 0 0,3-3-1,4-2 46,-1-1 0,13-15 0,126-167 377,-70 85-347,-58 76-148,-1 1 1,18-39-1,-36 66 45,0 0 0,0 0-1,1-1 1,-1 1 0,0 0-1,0 0 1,0-1 0,0 1-1,0 0 1,1-1 0,-1 1-1,0 0 1,0 0 0,0-1-1,0 1 1,0 0 0,0-1-1,0 1 1,0 0 0,0-1 0,0 1-1,0 0 1,0 0 0,0-1-1,-1 1 1,1 0 0,0-1-1,0 1 1,0 0 0,0 0-1,0-1 1,-1 1 0,-9 0-203,-14 12 0,19-9 195,0 1 0,0 0 0,0 1-1,1-1 1,0 1 0,0 0 0,0 0 0,1 0-1,-1 1 1,1-1 0,1 1 0,-1 0 0,1 0 0,-2 6-1,2-6 3,0 1 0,1-1 0,0 1 0,0-1 0,1 1 0,-1 0 0,2 0 0,-1-1 0,1 1 0,0 0 0,0-1 0,0 1-1,3 6 1,-1-8 34,-1 1-1,1-1 1,-1 0-1,1 0 1,1 0-1,-1 0 1,1-1-1,0 1 0,8 6 1,-9-9 1,0 1 0,0-1 0,1-1 1,-1 1-1,1 0 0,-1-1 0,1 0 0,-1 0 0,1 0 1,0 0-1,-1 0 0,1-1 0,0 1 0,0-1 0,0 0 1,4-1-1,3-1 28,0 0 0,0-1 1,0-1-1,-1 1 1,1-2-1,-1 1 0,0-2 1,0 1-1,-1-1 0,18-15 1,4-5 130,46-54 1,-53 54-206,28-40 0,-38 48-221,-14 18 238,0 0 1,0 0-1,0 0 1,0 0 0,0 0-1,1 0 1,-1 0-1,0 0 1,0 0-1,0 0 1,0 0 0,0 0-1,0 0 1,0 0-1,0 0 1,0 0 0,0 0-1,0 0 1,0 0-1,0 0 1,1 0-1,-1 0 1,0 0 0,0 0-1,0 0 1,0 0-1,0 0 1,0 0 0,0 0-1,0 0 1,0 0-1,0 0 1,0 0-1,0 0 1,0 0 0,0 0-1,1 0 1,-1 0-1,0 0 1,0 0-1,0 0 1,0 0 0,0 0-1,0 0 1,0 1-1,0-1 1,0 0 0,0 0-1,0 0 1,0 0-1,0 0 1,0 0-1,0 0 1,0 0 0,0 0-1,0 0 1,0 0-1,0 0 1,0 0 0,0 1-1,0-1 1,0 0-1,0 0 1,0 0-1,2 10-202,-2 13 52,0 136 135,1-155 61,-1 0 0,0 1-1,1-1 1,2 9 0,-3-13-27,0 1 0,0 0 0,0-1 1,1 1-1,-1 0 0,0-1 0,0 1 1,1 0-1,-1-1 0,0 1 1,1 0-1,-1-1 0,1 1 0,-1-1 1,1 1-1,-1-1 0,1 1 1,-1-1-1,1 1 0,-1-1 0,1 0 1,0 1-1,-1-1 0,1 0 0,-1 1 1,1-1-1,0 0 0,-1 0 1,1 0-1,0 0 0,0 0 0,-1 1 1,1-1-1,0 0 0,-1-1 1,1 1-1,0 0 0,1 0 0,1-2 27,0 1-1,1-1 1,-1 0-1,0 0 1,0 0-1,0-1 1,0 1-1,0-1 1,2-2-1,23-32 156,0 1-165,-14 22-130,1-1 0,0 2-1,31-21 1,-46 39 30,0 1 0,0 0 0,0-1 0,-1 1-1,-1 5 1,-47 185 77,-85 279 58,106-383-144,14-42 293,-1-2 0,-28 58 1,40-101-177,1 0 1,-1 0 0,0 0-1,0-1 1,0 1-1,0-1 1,-1 0 0,0 0-1,0 0 1,0-1-1,0 1 1,-1-1 0,1 0-1,-1 0 1,0 0-1,0-1 1,0 0 0,-8 3-1,10-4-22,0-1 0,0 0 0,0 0 0,0 0-1,0 0 1,0 0 0,0-1 0,0 1 0,0-1-1,0 0 1,0 0 0,0 0 0,1 0 0,-1-1-1,0 1 1,1-1 0,-1 1 0,1-1 0,-1 0 0,1 0-1,0 0 1,-3-3 0,-4-5 12,1-1 0,0 0 0,-10-18 0,18 28-28,-8-12-39,1-1 0,0 0-1,1-1 1,1 1-1,0-1 1,-5-28 0,9 36 35,0 0 1,0 0 0,1 0 0,-1-1-1,2 1 1,-1 0 0,1 0 0,0 0-1,1 0 1,0 0 0,0 0-1,0 0 1,1 0 0,0 1 0,0-1-1,1 1 1,-1 0 0,1 0 0,8-8-1,15-13-2,1 1-1,1 1 0,39-26 1,9-7 27,15-11 33,118-66 1,-187 121-28,-19 12-58,12-9-334,1 1 0,0 1 0,0 1 0,33-11 1,-22 14-825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30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24 652 3136,'-12'-1'658,"1"-3"2623,17 1-2319,15-4 96,-9 3-745,0 0 0,-1-1 0,0 0-1,0-1 1,0 0 0,13-10 0,-10 3-174,-1 0 0,-1 0 0,0-1 0,-1 0 0,-1-1 0,17-30 0,38-107 272,-50 114-227,9-22 292,-3 0 1,15-75-1,-36 134-487,1 1 1,-1-1-1,0 0 0,0 0 0,1 0 1,-1 0-1,0-1 0,0 1 0,0 0 1,0 0-1,-1 0 0,1 0 0,0 0 0,0 0 1,0 0-1,-2-1 0,2 2-10,0 0 0,-1 0-1,1 0 1,-1 0 0,1 0 0,0 0 0,-1 0-1,1 0 1,-1 0 0,1 0 0,0 0 0,-1 0-1,1 1 1,-1-1 0,1 0 0,0 0-1,-1 1 1,1-1 0,0 0 0,-1 0 0,1 1-1,0-1 1,0 0 0,-1 1 0,1-1-1,-1 1 1,-4 5-127,0 1 0,0 0-1,-4 8 1,-5 13 53,0 1 0,-10 36 0,-13 63 386,9-27-30,12-50-135,-34 127 223,44-149-300,1 0 0,1 0 0,2 1 0,1 35 0,2-40 18,-1-5 76,4 20-1,-3-34-20,0-1 0,0 0 0,0 0 0,1 0 0,0 0 0,0 0 0,0 0 0,6 8 0,-8-12-90,1 0 0,0 0-1,-1 0 1,1-1 0,0 1-1,-1 0 1,1 0 0,0 0-1,0 0 1,0-1 0,0 1-1,0 0 1,0-1 0,0 1-1,0-1 1,0 1 0,0-1-1,0 0 1,0 1 0,0-1-1,0 0 1,0 0 0,0 0-1,0 1 1,1-1 0,-1 0-1,0-1 1,0 1 0,0 0-1,0 0 1,0 0 0,0-1-1,1 1 1,-1-1 0,0 1-1,0 0 1,0-1 0,0 0-1,0 1 1,-1-1 0,1 0-1,0 1 1,0-1 0,0 0-1,0 0 1,-1 0 0,1 0-1,0-1 1,12-17 174,-1 0-1,-1-1 1,16-36-1,17-71-25,-43 125-185,3-10-149,0-1-1,0 1 0,-2-1 1,1 0-1,-1-17 0,-2 30-5,10 8-58,-4-3 189,1-1 0,0 1 0,0-2 0,0 1 0,0-1 1,1 0-1,14 4 0,4-1 90,28 1-1,-34-4-3,27 3 117,-1-3 1,1-1-1,86-9 1,-125 6-128,-1 0 0,1-1 0,-1 0 0,1-1-1,-1 1 1,0-2 0,0 1 0,0-1 0,0 0 0,-1 0 0,1 0-1,-1-1 1,0 0 0,-1-1 0,1 1 0,-1-1 0,6-8 0,-6 7-29,0-1 1,-1 0-1,0 0 1,0-1 0,-1 1-1,0-1 1,0 0-1,-1 0 1,0 0 0,-1 0-1,0 0 1,0 0-1,-2-18 1,2 26-33,-2-1 1,1 1-1,0-1 1,0 0-1,0 1 0,-1-1 1,1 1-1,-1-1 0,1 1 1,-1 0-1,1-1 1,-1 1-1,0-1 0,0 1 1,0 0-1,-1-2 0,1 3-5,0-1 0,0 1 0,0 0 0,0-1-1,1 1 1,-1 0 0,0 0 0,0 0 0,0 0-1,0 0 1,0 0 0,0 0 0,0 0 0,0 1 0,0-1-1,0 0 1,0 0 0,1 1 0,-1-1 0,0 0-1,0 1 1,0-1 0,0 1 0,1-1 0,-2 2-1,-5 3 6,1 1 0,0 0 0,0 0 0,0 0 0,1 1-1,0 0 1,0 0 0,1 0 0,-6 13 0,-1 0-31,7-14 74,1 0 0,0 0 1,1 1-1,-1-1 0,1 1 1,0-1-1,1 1 0,-1 0 1,1 0-1,1 0 0,-1 10 1,2-12 35,0 1 1,0 0 0,0 0 0,1-1 0,0 1-1,0-1 1,0 0 0,0 1 0,1-1-1,0 0 1,0 0 0,1-1 0,-1 1 0,5 4-1,-2-3 4,0-1-1,0 1 1,0-1-1,1 0 0,-1-1 1,1 0-1,0 0 0,1 0 1,-1-1-1,1 0 0,-1 0 1,1-1-1,0 0 0,0-1 1,0 1-1,0-1 1,0-1-1,0 0 0,0 0 1,0 0-1,15-4 0,6-3-107,1-2 0,56-25 0,-39 15-452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36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1053 1984,'-11'14'640,"11"-13"-596,-1-1-1,1 1 1,0-1 0,0 1-1,0-1 1,0 1 0,0-1-1,0 1 1,-1-1 0,1 1-1,1-1 1,-1 1 0,0-1-1,0 1 1,0-1 0,0 1-1,0 0 1,0-1 0,0 1-1,1-1 1,-1 0 0,0 1-1,1-1 1,-1 1 0,0-1-1,0 1 1,1-1 0,-1 0-1,1 1 1,-1-1 0,1 1-1,1 0 129,1-1 0,-1 1-1,0-1 1,1 0 0,-1 0-1,1 0 1,-1 0 0,0 0-1,1 0 1,-1-1 0,0 1-1,1-1 1,-1 0 0,4-1-1,33-19 978,-29 15-825,43-27 522,-3-3-1,58-51 0,-101 81-789,31-26 144,-1-2 0,-1-2 0,33-43 0,-18 7 152,62-116 0,-64 96 96,41-105 0,-89 194-439,6-16 171,8-32 1,-13 46-148,-1-1 0,-1 0 1,1 1-1,-1-1 0,0 1 0,0-1 1,0 0-1,-1 1 0,0-1 1,-3-8-1,4 13-62,-1 0 0,1 0 1,-1 0-1,1 0 0,-1 0 0,0 0 0,1 0 1,-1 0-1,0 0 0,0 0 0,0 1 0,1-1 1,-1 0-1,0 1 0,0-1 0,0 0 0,0 1 0,0 0 1,0-1-1,0 1 0,-1-1 0,1 1 0,0 0 1,0 0-1,0 0 0,0 0 0,0 0 0,0 0 1,-1 0-1,1 0 0,0 0 0,0 0 0,0 0 1,0 1-1,0-1 0,0 1 0,-2 0 0,-2 1-53,0 0 0,0 1 0,0-1 0,0 1 0,0 0 0,-5 6 0,2-2 43,1 1 1,0 0-1,1 0 0,0 1 1,0 0-1,1 0 1,-7 16-1,1 2 47,-10 42-1,7-12 55,2-1-1,4 2 0,-3 60 1,10-97 80,1 1 0,5 41 0,-4-57-85,0 0 1,0-1-1,1 1 0,-1 0 1,1-1-1,0 0 1,1 1-1,0-1 1,-1 0-1,1 0 1,1 0-1,-1-1 0,1 1 1,0-1-1,0 0 1,6 5-1,-4-5 48,1-1 0,0 1-1,0-1 1,1 0 0,-1-1-1,1 1 1,-1-2 0,1 1 0,0-1-1,0 0 1,0-1 0,15 0-1,4-3 108,0 0 0,34-10-1,-59 12-201,28-7 127,0-1 0,0-1 1,35-19-1,-50 20-79,-1 0 0,-1 0 0,1-1-1,-2-1 1,1 0 0,10-13 0,-10 12 34,-9 8-224,-7 8-606,-10 9 615,1 1 0,1 1 1,0 0-1,1 0 0,-16 33 1,25-46 129,-1 0 0,1 1 0,0-1 0,1 0 0,-1 1 0,0-1 0,1 0 0,-1 1 0,1-1 0,0 1 0,0-1 0,0 1 0,0-1 0,0 0 0,0 1 0,1-1 0,-1 1 0,1-1 0,0 0 0,-1 1 1,1-1-1,0 0 0,0 0 0,1 0 0,-1 1 0,0-1 0,3 2 0,-1-1 63,0 0 1,1 0-1,-1 0 0,1 0 1,0-1-1,-1 1 0,1-1 1,0 0-1,0 0 0,1-1 1,-1 1-1,0-1 0,1 0 1,-1 0-1,0 0 0,7-1 1,-3 1 14,1-1 0,0 0 0,-1-1 0,1 0 1,-1 0-1,1-1 0,12-4 0,-17 4-56,0 0-1,-1 0 1,1 0-1,-1 0 1,0 0-1,1-1 1,-1 0-1,0 1 1,-1-1-1,1 0 1,0 0-1,-1-1 1,1 1-1,-1-1 1,0 1-1,0-1 1,-1 1-1,1-1 1,-1 0-1,0 0 1,0 0-1,0 0 1,0 0-1,-1 0 1,1 0-1,-1 0 1,0 0-1,-1-6 1,0 7 14,0-8-50,0 1 0,-1 0 0,-1-1 0,-5-15 0,8 25-11,-1-1-1,0 0 1,1 1-1,-1-1 1,0 1-1,0 0 1,0-1-1,0 1 1,0 0-1,0-1 1,0 1 0,0 0-1,0 0 1,-1 0-1,1 0 1,-1 0-1,1 0 1,0 1-1,-1-1 1,1 0-1,-1 1 1,0-1-1,1 1 1,-1-1 0,1 1-1,-1 0 1,0 0-1,1 0 1,-1 0-1,0 0 1,1 0-1,-1 0 1,1 0-1,-1 1 1,0-1-1,1 1 1,-3 0-1,-17 3-279,20-4 250,10 0 117,15-6-47,41-15 0,-40 12-68,32-7 0,-49 14 36,78-13-119,-76 14 109,-1 1 0,0 0 0,1 0 0,-1 1 0,0 0 0,1 0 0,8 3 1,-14-2 21,-1-1 0,1 0 1,-1 1-1,0 0 1,0 0-1,1 0 0,-1 0 1,0 0-1,-1 1 1,1-1-1,0 1 0,-1 0 1,1 0-1,-1 0 1,0 0-1,0 0 0,0 0 1,-1 1-1,1-1 1,-1 1-1,0-1 0,1 1 1,-2-1-1,1 1 1,0 0-1,0 5 0,-1 0 18,0-1 0,0 1 0,-1-1 0,0 1-1,-1-1 1,0 0 0,0 1 0,0-1 0,-1 0-1,-7 13 1,-2-1 103,8-14-9,0 0 0,1 1-1,0-1 1,0 1 0,-4 11-1,7-18-94,0 1-1,0-1 1,0 0-1,0 1 0,0-1 1,0 0-1,0 0 0,0 1 1,-1-1-1,1 0 0,0 1 1,0-1-1,0 0 1,0 1-1,1-1 0,-1 0 1,0 1-1,0-1 0,0 0 1,0 0-1,0 1 0,0-1 1,0 0-1,0 1 1,1-1-1,-1 0 0,0 0 1,0 1-1,0-1 0,1 0 1,-1 0-1,0 0 0,0 1 1,1-1-1,-1 0 1,0 0-1,0 0 0,1 0 1,-1 0-1,0 1 0,1-1 1,-1 0-1,0 0 0,1 0 1,-1 0-1,0 0 1,0 0-1,1 0 0,-1 0 1,0 0-1,1 0 0,-1 0 1,21-8 354,-15 5-312,127-70 74,-75 39-238,-48 28 23,-7 4 36,1 0 0,0-1-1,0 1 1,-1 1 0,1-1 0,1 1 0,-1-1-1,0 1 1,7-1 0,-10 2 39,-1 0 0,1 0 0,0 1 0,-1-1 0,1 0 0,0 0 0,-1 0 0,1 1 0,-1-1 0,1 0 0,-1 1 0,1-1 0,-1 1 0,1-1 0,-1 0 1,1 1-1,-1-1 0,0 1 0,1-1 0,-1 1 0,0 0 0,1-1 0,-1 1 0,0-1 0,0 1 0,1 0 0,-1-1 0,0 1 0,0-1 0,0 2 0,2 20-60,-2-21 49,0 6-17,-1 0 1,0 0-1,-1 0 1,1-1-1,-4 8 0,3-9 30,0 0 0,1 0 0,0 0-1,-1 0 1,2 0 0,-1 0 0,1 0-1,-1 1 1,1-1 0,1 0 0,1 9-1,-1-9 26,0-1 0,1 1-1,0 0 1,0-1-1,1 1 1,-1-1 0,6 7-1,-6-9 12,0 0 0,-1 0-1,1 0 1,0-1 0,0 1 0,0-1-1,0 0 1,0 1 0,0-1 0,1 0-1,-1 0 1,0 0 0,1-1-1,-1 1 1,0 0 0,1-1 0,-1 0-1,4 1 1,2-2 43,-1 1 0,0-1 0,0-1 0,1 1 0,-1-1 0,13-6 0,41-22 37,-34 15-27,34-16-1,-7 4-5,52-35 0,-102 59-78,65-46 146,-58 40-153,0 0 1,-1-1 0,0 0-1,8-11 1,-17 19-8,4-7-74,-6 6-3,-7 4-55,-9 7 40,0 0 0,0 1 0,1 1-1,-21 17 1,25-19 71,-8 6-7,0 1 1,2 0-1,0 1 1,-24 29-1,38-40 44,1 0 0,-1 1 1,1-1-1,1 1 0,-1 0 0,1 0 0,-2 6 0,4-10 2,-1-1 1,1 1-1,0 0 1,0-1-1,-1 1 1,1 0-1,1 0 1,-1-1-1,0 1 1,0 0-1,1-1 1,-1 1-1,2 2 1,-2-3 6,1 0 0,0 0 0,-1 0 0,1 0 0,0 0 0,0 0 0,0 0 0,0-1 0,0 1 0,0 0 1,0-1-1,0 1 0,0-1 0,0 1 0,0-1 0,0 1 0,0-1 0,1 0 0,-1 0 0,0 1 0,2-1 0,3 0 43,-1 0 0,0-1 1,1 0-1,-1 0 0,0 0 0,0 0 0,0-1 0,0 0 0,0 0 1,0 0-1,6-4 0,5-4 31,27-21 0,-23 14-79,0-1 0,-1-1 0,19-24 0,-35 39-403,-4 6 130,-9 13 14,-11 18 90,-7 33 96,-37 123 0,41-109 56,-6 16 33,-18 55 192,40-128-129,-18 34-1,22-50 3,1-1 0,-1 1 0,-1-1 0,1 0 0,-1 0-1,0-1 1,-1 0 0,1 1 0,-8 4 0,12-10-74,1 1 0,-1-1 0,0 0 0,1 1-1,-1-1 1,0 0 0,1 0 0,-1 0 0,0 1 0,0-1 0,1 0 0,-1 0 0,0 0 0,0 0 0,1 0 0,-1 0 0,0-1 0,1 1 0,-1 0 0,0 0 0,0 0 0,0-1 0,-1 0-2,1 0 1,-1 0 0,0 0 0,1 0-1,-1-1 1,1 1 0,0-1 0,-2-1-1,-2-4-10,1 1 0,0-1 0,-3-8 0,6 13 8,-3-7-41,0 0-1,0 0 1,1-1-1,1 1 1,-1-1-1,-1-19 1,4 26 14,0 0 0,0-1 0,0 1 0,0 0 0,1 0 0,-1 0 0,1-1 0,0 1 0,0 0 0,0 0 0,0 0 0,1 1 0,-1-1 0,1 0 0,0 0 0,-1 1 0,1-1 0,1 1 0,-1-1 0,0 1 0,0 0 0,1 0 0,-1 0 0,1 0 0,3-1 0,26-13-71,58-19 1,10-4-50,-60 19 197,-1-2 0,-1-1 1,-1-2-1,-1-1 0,-2-2 1,-1-2-1,-1-1 0,-1-1 1,-2-2-1,-1 0 0,33-56 1,-53 77-42,-1 0-1,-1-1 1,0 1 0,-1-1 0,0-1 0,5-27-1,-8 35-143,0-6-232,-5 10 212,-3 5 86,3 1 43,0 0-1,0 0 1,0 0 0,0 0 0,1 0 0,-1 1 0,1-1 0,-3 8 0,-16 35-175,20-44 185,-4 10 2,1-1-1,0 1 1,-4 24-1,7-31 24,1-1 0,0 1 1,0-1-1,0 1 0,0-1 0,1 1 0,0-1 0,0 0 0,0 1 0,0-1 1,0 0-1,1 0 0,0 0 0,4 7 0,-5-10 4,0 0 1,-1 0-1,1-1 1,0 1-1,0 0 0,0-1 1,0 1-1,0 0 0,0-1 1,0 1-1,0-1 0,0 0 1,0 1-1,0-1 1,1 0-1,-1 0 0,0 0 1,0 1-1,0-1 0,0 0 1,0-1-1,1 1 0,-1 0 1,0 0-1,0 0 1,0-1-1,0 1 0,0 0 1,0-1-1,2 0 0,5-3 81,1 0 0,14-10-1,-11 6-160,16-9 55,45-24 22,-65 38-61,-1-1-1,1 2 1,-1-1-1,1 1 1,0 0-1,0 1 1,15-2-1,-22 3 25,1 1 0,-1-1 0,1 0 0,-1 1 0,0-1 0,1 0 0,-1 1 0,0 0 0,0-1-1,1 1 1,-1 0 0,0-1 0,0 1 0,0 0 0,0 0 0,0 0 0,1 2 0,16 22 65,-10-12-6,-1-4 19,0-1-1,1-1 1,0 1-1,0-1 1,1-1 0,-1 1-1,2-1 1,-1-1 0,0 0-1,1 0 1,11 3-1,-9-4 47,0 0 0,0-1 0,1 0 0,-1-1 0,0 0 0,1-1 0,0-1 0,-1 0 0,18-2 0,-22 0-95,1 0 0,-1-1 1,0 1-1,0-2 0,13-5 0,-14 4-1045,1 1 1,-1-1-1,6-5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19.54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1446 997 2560,'1'5'13908,"-1"-1"-15635,-1-1 1814,0 1 52,0 0 0,0-1 0,0 1 0,0 0 0,-1-1 0,0 1 0,1-1 0,-4 5 1,0-2-112,1 1 0,0 0 0,-5 14 1,-4 9 364,3-11-73,1 1 0,-10 33 0,2-5-213,6-20 43,-6 17 65,-23 86 1,-2 17 79,19-76-206,14-44-25,-2 0 0,0-1 0,-2 0 0,0-1 0,-2 0 0,-1-1 0,-2-1 0,0-1 0,-21 22 0,29-36-52,6-4-6,0 0 0,0 0-1,-1-1 1,0 0 0,0 0-1,0 0 1,-1-1 0,1 0-1,-1 0 1,-8 3 0,3-1-169,12-4 54,7-2 205,-1-1-52,1 0-1,-1 0 1,0-1 0,0 0 0,0-1-1,0 1 1,8-7 0,2-3-49,19-20 0,-33 30 1,18-17 32,-1-2 0,23-33 1,29-53 4,23-29-2,-47 81 136,3 3 0,105-86 0,-148 133-64,-1-1 1,0 0-1,0-1 0,0 0 0,8-13 0,-13 14-134,-6 6-166,-9 6-92,-51 33-106,46-25 362,2 0 0,0 1 0,0 0 0,1 1 0,1 1 0,1 1 0,0 0 0,1 0-1,-19 38 1,16-22 7,-20 61-1,-3 11-128,35-103-125,4-10 30,7-26-106,-2 7 277,48-197-44,-50 197 340,-4 27-219,0 0 0,0-1 0,0 1 0,0 0 0,0 0 1,0 0-1,0-1 0,0 1 0,0 0 0,0 0 0,0 0 1,0-1-1,0 1 0,0 0 0,0 0 0,0 0 0,-1 0 1,1-1-1,0 1 0,0 0 0,0 0 0,0 0 0,0 0 1,0 0-1,-1 0 0,1-1 0,0 1 0,0 0 0,0 0 1,0 0-1,-1 0 0,1 0 0,0 0 0,0 0 0,0 0 1,-1 0-1,0 0-32,0 0 0,0 1 0,0-1 0,1 1 0,-1-1 0,0 1 0,0 0 0,0-1 0,0 1 0,1 0 0,-1-1 0,0 2 0,-28 33-10,2 1-1,-25 44 1,-17 25 493,55-88-378,0 0-1,0-1 0,-29 24 0,36-34-53,0 0 0,-1-1 0,0 0 0,0 0 0,0-1 0,0 0 0,-1-1 0,0 1 0,1-2 0,-1 1 0,0-1 0,-1-1 0,1 0 0,0 0 0,-11-1 0,5 1-97,1-1-1,-1 2 0,1 0 0,0 0 0,-22 8 0,35-10 127,-12 5-496,10-3 40,9-1 115,7-1 319,0-2 0,0 1 0,-1-2 0,24-7-1,50-22 159,-68 24-185,38-16 59,-13 6 159,65-20 0,-107 37-201,0 1 0,0 0 1,0 0-1,1-1 0,-1 1 0,0 0 1,0 0-1,1 0 0,-1 0 0,0 0 1,0 0-1,3 1 0,-4 0 0,1-1 0,-1 0-1,0 1 1,1-1 0,-1 1 0,0-1-1,1 0 1,-1 1 0,0-1-1,0 1 1,1-1 0,-1 1-1,0-1 1,0 1 0,0 0 0,0-1-1,1 1 1,-1-1 0,0 1-1,0-1 1,0 1 0,0-1-1,0 1 1,-1-1 0,1 1 0,0-1-1,0 1 1,0 0 0,0-1-1,-1 1 1,1 0 0,-4 9 44,0 0 1,0 0-1,-1-1 1,0 0-1,-1 0 1,0 0-1,0 0 1,-1-1 0,0 0-1,-1-1 1,1 1-1,-2-1 1,1-1-1,-18 11 1,5-5-17,0-1 0,-1-2 0,0 0 0,0-1 0,-37 8 0,24-10-67,0-2 0,-1-1-1,-35-2 1,50-4 68,19 3-68,-1-1 0,1 1-1,0-1 1,-1 1 0,1 0 0,0 0 0,-1 0 0,1 0 0,-3 1 0,-6 1 92,1-1-1,-1-1 1,-20-1-1,6 0 4,13 1-23,-4-1 66,4 1-88,10 0-40,0 1 1,0-1 0,0 0 0,0 0 0,0 0-1,0-1 1,0 1 0,0 0 0,0-1 0,0 1-1,0-1 1,-3-1 0,-65-48 126,68 47-213,1 1 94,0 0 1,1 0 0,-1 0 0,0 0 0,0 1-1,-1-1 1,1 0 0,-3-2 0,4 3 17,-1 1 1,0-1-1,1 0 1,-1 1-1,1-1 1,-1 0 0,1 0-1,-1 0 1,1 1-1,0-1 1,-1 0-1,1 0 1,0 0 0,0-1-1,-7-20 85,5 16-43,0-1 1,0 0-1,-1-9 0,-2-18-14,-1-1 0,-12-34-1,2 9 22,3 12-48,-2 1 0,-2 1 0,-31-59 0,21 43-51,-20-69-1,32 86-57,-20-84 279,-2-4-220,-13 20 37,1 1 77,37 79-138,-1 2 5,3 0-1,-14-65 0,23 87 78,-7-41-97,-1-76 1,0-8 65,8 110 11,-4-27 0,3 43-8,2 7-1,0-1 0,-1 1 1,1-1-1,0 0 1,0 1-1,0-1 0,0 1 1,0-1-1,0 1 1,1-1-1,0-2 0,-1 3 17,0 1 1,0-1-1,0 0 0,1 0 0,-1 0 0,0 0 0,0 1 0,0-1 0,0 0 0,0 0 1,-1 0-1,1 0 0,0 1 0,0-1 0,-1 0 0,1 0 0,0 1 0,-1-1 0,1 0 1,0 0-1,-1 1 0,1-1 0,-1 0 0,0 0 0,-1 0 5,4 14-623,7 47 412,-4 296 300,-2-297-77,2 0 1,18 74-1,-18-105-11,2 18 70,-5-24 10,7 23 0,-7-39-52,-1 0-1,-1 0 0,1 11 1,1-10 188,-1-7-222,-1 0-1,0 0 1,0 0-1,0 0 1,0 0-1,0 0 1,0 0-1,1 0 1,-1 0-1,0 0 1,0 0-1,0 0 1,0 0-1,0 0 1,0 0-1,0 0 1,1 0-1,-1 0 1,0 0-1,0-1 1,0 1-1,0 0 1,0 0-1,0 0 1,0 0-1,0 0 1,0 0-1,0 0 1,1 0-1,-1-1 1,0 1-1,0 0 1,0 0-1,0 0 1,0 0-1,0 0 1,0 0-1,0-1 1,0 1-1,0 0 1,0 0-1,0 0 1,0 0-1,0 0 1,0 0-1,0-1 1,0 1-1,-1 0 1,1 0-1,0 0 1,0 0-1,0 0 1,0 0-1,0-1 1,0 1-1,2-52 542,0 27-399,-2-30-1,-11-201-163,4 71-14,5 121-114,-1-31 124,3 24-81,1 31-944,4 115 677,0-16 332,-3-14 131,4 159 142,-1 43 124,1-110-160,32 184-1,-12-189 34,-22-114-207,2-1 0,0 0 0,1-1 1,1 1-1,13 19 0,149 252 152,-141-233-152,32 53 12,-44-81 7,-11-16-1,1 0-1,1 0 1,11 13-1,-18-23-3,12 10 192,-11-10-230,0 0 0,0 0 1,0 0-1,0 0 0,-1 0 1,1 0-1,0 1 0,-1-1 1,1 1-1,1 2 0,0-2-23,0 0 0,0-1 0,0 1 0,0-1 0,0 0 0,0 0 0,4 1 0,-5-1 8,-1-1 0,1 1-1,-1-1 1,1 1 0,-1 0 0,1 0-1,-1 0 1,1 0 0,-1 0-1,0 0 1,2 1 0,-2-1 28,0 0-1,0 0 1,0 0 0,0 0-1,0 0 1,1 0 0,-1-1-1,0 1 1,3 1 0,5 1-42,0 1 1,16 9 0,-15-8 0,-1-1 0,14 6 0,-4-4 73,2-1 1,-1-1-1,0-1 0,1-1 0,0-1 1,40-2-1,-26 1-55,-29 0-52,1 0 0,0 0 0,0 0 0,-1-1 0,12-2 0,86-29-812,-84 24 709,-8 3 109,0 1-1,20-5 0,-19 3 84,-13 5-31,0 1 0,0 0 0,1-1 0,-1 1 0,1 0 0,-1-1 0,0 1 0,1 0 0,-1-1 0,0 1 0,1 0 0,-1 0 0,1 0 0,-1 0 0,1-1 0,-1 1 0,1 0 0,-1 0 0,0 0 0,1 0 0,-1 0 0,1 0 0,-1 0 0,1 0 0,-1 0 0,1 0 0,-1 0 0,1 0 0,-1 1 0,0-1 0,2 1 374,-8 5-162,-28-17-154,11 4-36,0-1-1,-31-15 1,35 14-27,-46-23 81,-65-43 1,129 74-73,-14-9-36,0-1 0,0 0 0,-16-18-1,-36-45-96,51 56 130,8 7-11,-12-19 0,-10-12-5,21 31 11,-1 0 1,-1 0-1,0 1 0,0 1 1,-20-13-1,29 21-35,0 0 0,1 0 0,-1 0 0,0 1 0,0-1-1,0 1 1,0-1 0,1 1 0,-1 0 0,0 0 0,0 0 0,0 0 0,-3 0 0,-3 1-58,7-1 64,-1 1 0,0-1 0,1 0 0,-1 1 0,0 0 0,1-1 1,-1 1-1,1 0 0,-1 0 0,1 0 0,-1 0 0,0 1 0,-19 17-125,14-12 291,-10 11-23,14-15-169,1 0 0,-1 0 1,0 0-1,1-1 0,-1 1 1,-4 2-1,7-5 41,-1 1 0,1-1 0,0 1-1,-1 0 1,1 0 0,0-1 0,-1 1 0,1 0 0,0 0 0,0-1-1,0 1 1,-1 0 0,1 0 0,0-1 0,0 1 0,0 0 0,0 0-1,1 0 1,-1-1 0,0 1 0,0 0 0,0 0 0,1-1-1,-1 2 1,11 27-188,-8-20 199,74 185-229,-66-171 312,1 0 0,24 32 0,-1 0 199,-30-48-217,0 1-1,0 0 0,0-1 1,1 0-1,0 0 1,1-1-1,-1 0 1,1 0-1,1 0 1,-1-1-1,1 0 0,-1-1 1,2 1-1,-1-1 1,0-1-1,1 0 1,-1 0-1,1-1 1,0 0-1,0 0 1,0-1-1,0 0 0,0-1 1,16 0-1,180-25 166,-156 19-198,-36 5-111,0-1 0,0 0 0,25-7 0,16-8-435,-36 12 441,0 0 0,23-11-1,-32 11 23,-6 4 41,0 0 1,-1 0-1,1 0 1,0-1-1,-1 1 1,0-1-1,1 0 1,3-3-1,7-11 189,-9 11-166,1 0 0,-1 0 0,0-1 0,0 1-1,0-1 1,-1 0 0,0 0 0,0 0 0,-1-1 0,1 1 0,1-9 0,2-13 63,9-25 1,-2 7-249,-6 25 329,0 1 0,1 0-1,21-36 1,42-54 606,-53 86-713,35-35 0,-37 44 64,-2-1 0,0 0 0,0-1 1,19-34-1,-25 32-105,-1-1 0,-1 0 0,0 0 0,-2-1 1,4-38-1,7-28-107,-5 46 121,1 1 1,3 0-1,1 0 1,2 2-1,1 0 1,32-47-1,-18 42-7,-18 25 36,12-20 0,-24 34-172,-1 0 0,1-1 1,-1 1-1,0-1 0,0 1 1,-1-1-1,1 1 1,-1-1-1,0 1 0,0-1 1,-1 0-1,1 1 0,-2-6 1,0-5-783,-4-40-4772,-19-78 0,10 72 2678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3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1312 2976,'2'-2'161,"0"1"1,0 0-1,0 0 0,0-1 1,0 1-1,0 1 0,1-1 1,-1 0-1,0 1 0,1-1 1,-1 1-1,5-1 0,-3 1-30,0-1-1,0 1 1,-1-1-1,1 0 0,5-2 1,21-14 609,-2-1 0,0-2 1,-2 0-1,42-41 0,133-154 512,-149 157-1053,-8 11-77,155-187 630,-190 217-693,-8 15-77,0 0-1,0 0 0,0 0 1,0 0-1,1 0 0,-1 1 1,0-1-1,1 0 0,-1 1 0,1-1 1,2-1-1,-4 3-14,0 1 0,0-1 0,1 0 0,-1 1 1,0-1-1,0 1 0,0-1 0,0 0 0,0 1 0,0-1 0,0 1 0,0-1 0,0 0 1,0 1-1,0-1 0,-1 1 0,1-1 0,0 0 0,0 1 0,0-1 0,0 0 0,0 1 1,-1-1-1,-17 33-104,2 1 1,1 1 0,-15 54-1,23-62 241,0 0-1,2 1 0,2 0 1,0 0-1,2 39 0,2-55 41,0 1-1,0-1 0,2 1 1,4 17-1,-6-27-66,0 0-1,0 0 1,1 0 0,-1 0-1,1-1 1,-1 1 0,1 0-1,0 0 1,0-1 0,0 1-1,0-1 1,1 0 0,-1 0-1,0 0 1,1 0 0,0 0-1,-1 0 1,1-1 0,0 1-1,0-1 1,0 0 0,4 2-1,-4-3-21,0 0 0,1 0 1,-1 0-1,0 0 0,0-1 0,0 1 0,0-1 0,1 0 0,-1 0 0,0 0 0,0 0 1,-1-1-1,1 1 0,0-1 0,0 0 0,-1 1 0,1-1 0,-1-1 0,1 1 0,2-4 1,7-6 29,-2-1 0,16-23 1,-21 28-76,40-58 92,-1 0 23,56-65 0,-60 85-67,95-116 220,-103 114-168,-1 0 0,-3-2 0,-2-1 0,21-59 0,-32 68-116,-1-2 1,9-51 0,-22 90-43,-1 0 0,1 1 0,-1-1 0,0 0 0,-1-6 0,1 11 35,-1-1 0,1 1 0,0-1 0,0 0 0,0 1 0,0-1 0,-1 1 1,1-1-1,0 0 0,-1 1 0,1-1 0,0 1 0,-1-1 0,1 1 0,0-1 0,-1 1 1,1 0-1,-1-1 0,1 1 0,-2-1 0,1 1-7,1 0 0,-1 0-1,0 0 1,0 0 0,0 0 0,1 0 0,-1 0-1,0 0 1,0 1 0,1-1 0,-1 0 0,0 0 0,0 1-1,1-1 1,-1 1 0,0-1 0,1 0 0,-1 1-1,0 0 1,1-1 0,-2 2 0,-6 5-10,0 1-1,1 1 1,-1 0 0,2 0-1,-9 15 1,-28 59-48,30-57 55,-97 194 18,73-138 206,3 2 1,4 2-1,-37 176 0,57-222-25,6-25 243,1-1 0,0 0-1,-1 21 1,16-44 551,71-120-484,-70 111-500,28-37-70,-35 48 44,-1 1 0,1 0 1,0 0-1,1 1 0,13-9 1,-19 13 6,1 0-1,-1 0 1,1 0 0,0 0 0,-1 1 0,1-1-1,0 0 1,0 1 0,-1 0 0,1-1 0,0 1-1,0 0 1,-1 0 0,1 0 0,0 0-1,0 0 1,0 0 0,-1 1 0,4 0 0,-3 0 18,0 0 1,0 1-1,-1-1 0,1 0 1,-1 1-1,1-1 1,-1 1-1,1 0 0,-1-1 1,0 1-1,0 0 1,0 0-1,0 0 1,0 0-1,0 0 0,0 3 1,3 7 42,-1 1 0,-1 0-1,0-1 1,0 21 0,1 7-45,-1-20-35,1 0-1,1 0 1,12 35-1,-15-50 86,1 0 0,0-1-1,0 1 1,0-1-1,1 1 1,0-1-1,0 0 1,0 0 0,0 0-1,1-1 1,-1 1-1,1-1 1,0 0 0,0 0-1,0 0 1,0 0-1,1-1 1,-1 0-1,1 0 1,-1 0 0,8 2-1,-5-3 10,0 0 1,1-1-1,-1 0 0,0 0 0,0-1 0,0 0 1,0 0-1,0 0 0,0-1 0,0 0 1,-1-1-1,1 1 0,-1-1 0,1 0 0,-1-1 1,0 0-1,6-5 0,7-5 15,-1-1-1,-1-1 1,27-33 0,-8 6 4,54-87 0,-89 124-132,-1 6 69,0 0 0,0 0 0,0-1 0,0 1 0,-1 0-1,1 0 1,0 0 0,0 0 0,0 0 0,0 0 0,0 0 0,-1 0 0,1 0 0,0 0 0,0 0 0,0 0-1,0 0 1,0 0 0,0 0 0,-1 1 0,1-1 0,0 0 0,0 0 0,0 0 0,0 0 0,0 0 0,0 0-1,-1 0 1,1 0 0,0 0 0,0 0 0,0 1 0,0-1 0,0 0 0,0 0 0,0 0 0,0 0 0,0 0-1,0 0 1,0 0 0,0 1 0,-1-1 0,1 0 0,0 0 0,0 0 0,0 0 0,0 0 0,0 1 0,0-1-1,-13 22-71,1 0-1,1 1 0,-15 40 1,13-22 127,6-23-103,1 0 0,0 0 1,2 0-1,0 1 0,-2 32 0,6-50 64,0 1 0,0-1 0,0 1 0,0-1-1,0 1 1,0-1 0,1 1 0,-1-1 0,1 0-1,-1 1 1,1-1 0,-1 0 0,1 1 0,0-1-1,-1 0 1,1 0 0,0 1 0,0-1 0,0 0-1,0 0 1,0 0 0,0 0 0,0 0 0,1-1-1,-1 1 1,0 0 0,2 0 0,-1 0 11,0-1 0,0 1 0,0-1 0,1 0 0,-1 1 0,0-1 0,0 0 0,0-1 0,1 1 0,-1 0 0,0-1 0,0 1 0,0-1 1,0 0-1,0 1 0,0-1 0,3-2 0,5-4 72,-1 0 0,0 0 0,0-1 1,-1 0-1,0-1 0,11-16 0,-11 16-68,14-22-152,-1-1 1,23-49-1,-43 81-111,0 5 87,0 6 21,-2 23-38,0-18 165,1-1 0,0 0 0,1 0 0,5 28-1,-6-41 25,1 0 0,-1-1 0,1 1 0,0 0-1,-1 0 1,1 0 0,0-1 0,0 1-1,0 0 1,0-1 0,0 1 0,1-1 0,-1 1-1,0-1 1,1 1 0,-1-1 0,1 0-1,-1 0 1,1 0 0,0 0 0,-1 0 0,1 0-1,0 0 1,0-1 0,-1 1 0,1-1-1,0 1 1,0-1 0,0 0 0,0 1-1,0-1 1,0 0 0,0 0 0,0-1 0,0 1-1,3-1 1,4-1 55,1-2 0,0 1 0,0-1 0,-1 0 0,13-9 0,-20 12-85,21-14 27,-1-1-1,-1-1 0,0-1 0,35-39 0,-38 38-15,19-22-29,-18 19-101,43-37-1,-56 54 74,-4 3 52,0 0 1,0 0 0,1 1-1,-1-1 1,0 1 0,0-1 0,1 1-1,2-1 1,-4 2-8,0 0-1,-1 0 1,1 0 0,0 0-1,0 0 1,-1 0 0,1 1 0,0-1-1,0 0 1,-1 0 0,1 1-1,0-1 1,-1 0 0,1 1-1,0-1 1,-1 1 0,1-1 0,0 1-1,-1-1 1,1 1 0,-1-1-1,1 1 1,-1 0 0,1-1-1,-1 1 1,0-1 0,1 1 0,-1 0-1,0 0 1,1-1 0,-1 1-1,0 0 1,0 0 0,3 8-19,0-1 0,-1 1 0,0-1 0,-1 1 0,1 12 1,-1 49 127,-1-41-137,0-11 60,0-17-15,-1-1-1,1 0 1,0 0 0,0 0-1,0 1 1,0-1-1,0 0 1,0 0-1,0 0 1,0 1-1,0-1 1,0 0-1,1 0 1,-1 0-1,0 1 1,0-1-1,0 0 1,0 0-1,0 0 1,0 1 0,0-1-1,0 0 1,0 0-1,1 0 1,-1 0-1,0 0 1,0 1-1,0-1 1,0 0-1,1 0 1,-1 0-1,0 0 1,0 0-1,7-3 172,3-9 46,-1-1-155,-2 0 1,9-17-1,-10 16-28,17-25 0,-19 32-79,1 1 0,0 0 1,0 0-1,1 0 0,-1 1 1,1 0-1,10-7 1,-13 10 5,0 1 1,0-1 0,0 1 0,0 0 0,1 0 0,-1 0 0,0 0 0,1 1 0,-1-1 0,1 1 0,-1 0 0,1 0 0,-1 0 0,0 1-1,1-1 1,-1 1 0,1 0 0,-1-1 0,5 3 0,13 7 0,0 0 0,35 23-1,-35-19 105,1-2 0,26 12 0,-29-16-127,14 5-1721,-11-10-2461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39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72 4320,'-14'-12'1952,"3"12"-1696,17 0 1280,2 0-896,22-5 224,3 5-512,43-4 544,9-1-480,32-7-128,-3 3-192,33-7 832,-6 7-512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43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244 694 3136,'-4'-9'4807,"2"9"-3854,-4 3-622,1 0 1,0 1 0,0 0 0,-5 5-1,3-2-148,0 1 1,0 0-1,-7 13 0,6-10-36,-23 39 217,2 1 0,2 1 0,-25 69 0,52-119-360,-7 14 121,2-1 0,-5 20 1,10-32-58,-1 0 0,0 0 0,1 0 0,0 1 0,-1-1 0,1 0 1,1 0-1,-1 0 0,0 1 0,1-1 0,-1 0 0,1 0 0,0 0 0,0 0 0,0 0 0,1 0 0,2 5 1,-3-7-26,1 0 1,-1 0-1,0-1 1,1 1-1,-1 0 1,0 0-1,1-1 1,-1 1 0,1-1-1,-1 1 1,1-1-1,0 1 1,-1-1-1,1 0 1,-1 0-1,1 0 1,-1 0 0,1 0-1,0 0 1,-1-1-1,1 1 1,-1 0-1,2-1 1,4-4 48,0 0 0,-1 0 0,0 0 1,0-1-1,0 0 0,9-12 0,1-5 155,-1-1 0,19-40 0,20-57-88,-43 94-184,-5 13 8,2-5-196,11-38 0,-17 42-256,-16 85-704,11-52 1157,2 0 1,0 0-1,1 1 1,1-1 0,0 0-1,2 0 1,0 0-1,8 24 1,-10-36 52,1-1 1,0 0-1,0 0 0,1-1 0,3 7 1,-5-9-9,1 0 0,-1-1-1,1 1 1,-1-1 0,1 1 0,-1-1 0,1 1 0,0-1 0,0 0-1,0 0 1,0 0 0,0 0 0,0 0 0,0 0 0,0 0 0,3 0 0,0-1 37,0 1 1,1-1-1,-1 0 1,0 0 0,0-1-1,1 0 1,-1 0-1,0 0 1,0 0 0,6-3-1,4-3 100,26-15 0,-38 20-148,23-14 121,0-1-1,41-38 0,36-48 152,-95 95-270,23-25 95,-2 0 0,-2-2-1,28-43 1,-27 29-137,-2-1 0,-2-1 0,-2-1 0,-2-1 0,-3 0 0,-2-2 0,12-87 0,-27 137-22,1-1 1,-1 0-1,0 1 0,-2-9 0,2 14 37,0 0 0,0-1-1,0 1 1,0 0-1,0 0 1,0-1 0,0 1-1,0 0 1,0 0-1,0-1 1,0 1 0,0 0-1,0 0 1,0 0 0,0-1-1,0 1 1,-1 0-1,1 0 1,0-1 0,0 1-1,0 0 1,0 0-1,-1 0 1,1 0 0,0-1-1,0 1 1,0 0 0,-1 0-1,1 0 1,0 0-1,0 0 1,-1 0 0,1 0-1,0 0 1,0-1-1,0 1 1,-1 0 0,1 0-1,-1 0 1,0 2-24,0-1 1,0 0-1,-1 0 1,1 1-1,0-1 1,0 0 0,1 1-1,-1-1 1,0 1-1,0 0 1,0 1-1,-10 27-92,2 0-1,-6 34 1,1-5 56,-57 264 221,70-319-150,-17 158 97,17-140 55,1 1 0,1 0 1,1 0-1,9 41 0,-10-60-55,0-1 1,0 1 0,0-1-1,0 1 1,1-1 0,0 0-1,0 1 1,0-1 0,0 0-1,4 4 1,-5-6-75,-1 0 1,1-1 0,0 1-1,-1-1 1,1 1-1,0-1 1,0 0-1,-1 1 1,1-1 0,0 0-1,0 0 1,0 1-1,-1-1 1,1 0 0,0 0-1,0 0 1,0 0-1,0 0 1,0 0-1,1-1 0,-1 1 0,1-1-1,-1 1 1,1-1 0,-1 0-1,0 0 1,1 0 0,-1 0-1,0 1 1,0-2-1,0 1 1,0 0 0,0 0-1,1-1 1,8-13 90,-1 1 1,-1-2-1,12-28 0,-5 8-31,57-125-316,-68 146 83,-4 10-57,-3 10-266,1 0 441,1 0 1,-1 0-1,1 0 0,0 0 0,0 0 1,1 0-1,0 1 0,0-1 0,0 0 1,0 0-1,1 1 0,2 6 0,-2-5 35,1 1 0,0-1 0,1 1 0,0-1 0,0 0 0,0 0 0,1 0 0,6 7 0,-7-10 18,0-1 0,1 1 1,-1-1-1,1 0 0,-1 0 0,1-1 0,0 1 0,0-1 1,1 0-1,-1 0 0,0 0 0,1-1 0,-1 0 0,1 1 1,-1-1-1,1-1 0,-1 1 0,1-1 0,0 0 1,-1 0-1,1 0 0,8-2 0,5-1 61,0-2 0,0 0 0,-1-1 0,24-11 0,19-11 78,111-73 0,-150 85-137,-1-1 1,0-1 0,-1-1-1,-1 0 1,-1-1 0,0-1-1,19-35 1,-32 50-91,1 1 0,-1-1 0,1 1 0,8-7 0,-13 12 54,0 0 0,0 0 0,0 0 0,0 0 0,1 0 0,-1 0 0,0 0 0,0 0 0,0 0 0,0 0 0,0 0 0,1 0 0,-1 0 0,0 0 0,0 0 0,0 0-1,0 0 1,0 0 0,0 0 0,1 0 0,-1 0 0,0 0 0,0 0 0,0 0 0,0 0 0,0 0 0,0 0 0,0 1 0,1-1 0,-1 0 0,0 0 0,0 0 0,0 0 0,0 0 0,0 0 0,0 0 0,0 0 0,0 1 0,0-1 0,0 0 0,0 0 0,0 0 0,1 0 0,-1 0-1,0 0 1,0 1 0,0-1 0,0 0 0,0 0 0,0 0 0,0 0 0,0 0 0,0 1 0,-1-1 0,1 0 0,1 9-89,-4 64 124,-2 1 0,-23 105-1,16-130 192,10-45-170,1-1 0,0 0 0,0 0 0,-1 0 0,0 0 0,0 0 0,0 0 0,0 0 0,0-1 0,0 1 0,-5 3 0,6-5-25,-1 0-1,1-1 1,0 1-1,-1-1 0,1 1 1,0-1-1,-1 0 1,1 1-1,-1-1 0,1 0 1,0 0-1,-1 0 1,1 0-1,-1-1 0,1 1 1,-1 0-1,1 0 1,0-1-1,-1 1 0,1-1 1,0 1-1,-1-1 1,1 0-1,0 1 0,0-1 1,0 0-1,0 0 1,-2-1-1,-5-5 18,1 0 0,0 0 0,-7-9 0,4 3-158,3 5 19,6 6 75,0 1 0,0-1 0,0 1-1,0 0 1,-1 0 0,1-1 0,0 1 0,0 0-1,-1 0 1,-1-1 0,0 1-54,-1 0 7,7 4-8,0 0-26,2 3 49,0-1 1,0 0-1,1 0 0,9 7 1,-11-10 56,-1 0 0,1 0 0,-1-1 0,1 1 0,0-1 0,0 0 1,0 0-1,0 0 0,0-1 0,0 1 0,4-1 0,8-1 28,0-1 0,0 0-1,0-1 1,23-7 0,64-27 91,-60 21-71,183-65 129,-113 37-123,-110 42-315,-9 6-9,-1 1 259,1 1 0,-1 0 0,2 0 1,-1 1-1,1 0 0,-1 0 0,2 0 1,-1 0-1,1 1 0,0 0 0,1 0 0,0 0 1,0 0-1,1 1 0,0-1 0,0 1 1,1-1-1,0 1 0,1-1 0,0 1 0,0 0 1,1-1-1,2 17 0,-1-20 74,-1 1 0,1-1 1,0 1-1,0-1 0,1 1 0,0-1 0,6 9 1,-8-13-47,-1 1 0,1-1 1,0 0-1,0-1 0,-1 1 1,1 0-1,0 0 0,0 0 1,0 0-1,0-1 0,0 1 0,0 0 1,1-1-1,-1 1 0,0-1 1,0 1-1,0-1 0,0 0 1,1 1-1,-1-1 0,0 0 1,0 0-1,1 0 0,-1 0 1,0 0-1,0 0 0,1 0 1,-1 0-1,0-1 0,0 1 1,0 0-1,1-1 0,-1 1 1,0-1-1,0 1 0,0-1 1,0 0-1,0 1 0,0-1 1,0 0-1,0 0 0,0 0 1,1-1-1,9-10 104,0-1 0,-1 0 0,-1 0 1,11-20-1,-5 4-2,13-38 0,-25 59-110,0 0-1,-1 0 1,0 0-1,1-12 1,-3 16-44,0-1 0,0 1 0,0 0 0,-1 0 0,1 0 0,-1 0 1,0 0-1,0 0 0,0 0 0,-2-4 0,2 7 23,0-1-1,0 1 1,1 0-1,-1 0 1,0 0-1,0 0 1,0 1-1,0-1 1,0 0-1,0 0 1,0 0-1,0 1 1,-1-1-1,1 1 1,0-1-1,0 1 1,0-1-1,-1 1 1,1 0-1,0-1 1,-1 1 0,1 0-1,0 0 1,-1 0-1,1 0 1,0 0-1,0 0 1,-3 1-1,-3 0 149,44-11-194,-24 8 32,0-1 0,22-8 0,-1 0 28,-30 10-9,10-3-21,0 0-1,0 1 1,1 1 0,-1 0 0,0 1-1,25 1 1,-37 0 5,1 1-1,0-1 1,-1 1 0,1 0-1,-1 0 1,1 0 0,-1 0-1,1 0 1,-1 0 0,0 1-1,1-1 1,-1 1 0,0-1-1,0 1 1,0 0 0,3 4-1,-1 0-7,0 0 0,0 1 0,-1 0 0,4 10 0,-5-11 55,0 0 0,1-1 0,0 1 0,0-1-1,0 1 1,0-1 0,1 0 0,8 9 0,-7-11 4,0 1-1,0-1 1,1 0-1,-1 0 1,1 0-1,0-1 1,0 0-1,0 0 1,0-1-1,0 0 1,0 0-1,0 0 1,0 0-1,0-1 1,0 0-1,1-1 1,-1 1-1,0-1 1,8-2-1,5-2 61,0-1 0,0-1 0,0 0 0,29-17 0,-36 18-59,-1-1 1,1 0-1,-1-1 0,0 0 0,-1-1 0,0-1 0,0 1 0,-1-1 0,-1-1 0,1 0 0,-2 0 0,1-1 0,-2 1 1,7-16-1,7-26-64,17-77 1,-33 114 63,66-263-81,-69 277 37,6-30-19,-6 30 2,-1 0 1,0 0-1,1 0 0,-1 0 1,0 0-1,0 0 1,-1 1-1,1-1 0,0 0 1,-1 0-1,1 0 1,-2-3-1,2 5 28,0 0 1,0 0-1,0-1 0,0 1 1,0 0-1,0 0 0,-1 0 1,1 0-1,0 0 0,0 0 1,0 0-1,0 0 1,0 0-1,0 0 0,0 0 1,0-1-1,0 1 0,0 0 1,-1 0-1,1 0 0,0 0 1,0 0-1,0 0 0,0 0 1,0 0-1,0 0 0,0 0 1,-1 0-1,1 0 0,0 0 1,0 0-1,0 0 0,0 0 1,0 0-1,0 0 0,-1 0 1,1 0-1,0 0 1,0 0-1,0 1 0,0-1 1,0 0-1,0 0 0,0 0 1,0 0-1,0 0 0,-1 0 1,1 0-1,0 0 0,0 0 1,0 0-1,0 1 0,0-1 1,0 0-1,-3 4-52,1-1 1,-1 1-1,1 0 0,0 0 1,0 0-1,0 1 1,-1 6-1,2-9 46,-13 48-240,-11 66 0,20-86 230,-34 224-53,34-189 191,5 126 0,0-184-25,1 1-1,0-1 1,0 1 0,1-1-1,3 9 1,-5-15-80,0-1 0,0 1 0,0-1 0,1 0 1,-1 1-1,0-1 0,0 1 0,0-1 0,0 1 1,1-1-1,-1 0 0,0 1 0,0-1 0,1 0 1,-1 1-1,0-1 0,1 0 0,-1 1 0,0-1 0,1 0 1,-1 0-1,0 0 0,1 1 0,-1-1 0,1 0 1,-1 0-1,1 0 0,-1 0 0,0 0 0,1 1 1,-1-1-1,1 0 0,-1 0 0,1 0 0,-1 0 0,1 0 1,-1-1-1,0 1 0,1 0 0,-1 0 0,1 0 1,-1 0-1,0 0 0,1 0 0,-1-1 0,1 1 1,-1 0-1,0 0 0,1-1 0,0 0 0,2-2 77,0 0 0,0 0-1,0-1 1,3-5-1,0 1-70,24-33 60,30-55-1,-58 93-131,0-1 0,0 1 0,0-1 0,-1 0 0,1 1 0,-1-1 0,1-5 0,-2 8-127,0 18-385,0-15 561,0 0-1,0 0 0,0 0 0,0 0 1,0 0-1,0 0 0,1-1 1,-1 1-1,0 0 0,1 0 0,0 0 1,-1 0-1,1-1 0,0 1 0,0 0 1,0 0-1,0-1 0,0 1 1,0-1-1,1 1 0,-1-1 0,1 0 1,-1 1-1,0-1 0,1 0 0,3 2 1,6 3 58,-1-1 0,2 0 1,-1 0-1,0-1 0,1 0 1,0-1-1,0-1 0,0 0 1,0 0-1,0-1 0,1-1 1,17-1-1,1-2 102,0-2-1,-1-1 1,53-18 0,-68 19-129,-1 0 1,1-1 0,13-9-1,-22 11-28,0 1 0,-1-1 0,1 0 0,-1-1 0,0 0 0,0 1-1,-1-2 1,1 1 0,4-8 0,-9 13-5,0 0 0,0 0 0,1 0 0,-1 0 0,0-1 0,0 1 0,0 0 0,0 0 0,0 0-1,1-1 1,-1 1 0,0 0 0,0 0 0,0-1 0,0 1 0,0 0 0,0 0 0,0-1 0,0 1 0,0 0 0,0 0 0,0-1 0,0 1 0,0 0 0,0 0 0,0 0 0,0-1-1,0 1 1,0 0 0,0 0 0,-1-1 0,1 1 0,0 0 0,0 0 0,0 0 0,0-1 0,0 1 0,0 0 0,-1 0 0,1 0 0,0 0 0,0-1 0,0 1 0,-1 0 0,1 0 0,0 0-1,0 0 1,-1 0 0,1 0 0,0 0 0,0-1 0,0 1 0,-1 0 0,1 0 0,0 0 0,0 0 0,-1 0 0,1 0 0,0 0 0,0 0 0,-1 0 0,1 0 0,0 1 0,0-1-1,-1 0 1,1 0 0,-18 5-187,6 2 51,-19 14 1,5-3 22,13-9 82,1 0 0,0 1 0,-16 17 0,22-21 54,1 0 0,0 1 1,0 0-1,1 0 0,0 0 1,0 0-1,0 1 0,-3 10 1,6-15-1,1 0 1,-1 0-1,1 1 1,0-1-1,-1 0 1,2 0-1,-1 0 1,0 0-1,1 4 1,0-6 0,-1 1 1,0-1 0,1 1 0,-1-1 0,1 1 0,-1-1 0,1 0 0,0 1 0,0-1-1,0 0 1,0 0 0,0 1 0,0-1 0,0 0 0,0 0 0,0 0 0,0 0 0,0 0-1,3 1 1,0-1 34,-1 0 0,0 0 0,1-1 0,-1 1-1,1-1 1,-1 1 0,1-1 0,-1 0 0,1-1 0,-1 1-1,6-2 1,3-1 41,-1 0 1,13-7-1,93-49 61,-9 3-217,-91 48-24,0 2-1,0 0 0,0 1 1,30-5-1,-43 9 70,0 1 0,0 0 0,0-1 0,0 1 0,0 0-1,1 1 1,-1-1 0,0 1 0,0 0 0,0 0 0,0 0 0,0 1 0,-1-1 0,1 1 0,0 0 0,-1 0 0,1 0-1,-1 1 1,0-1 0,1 1 0,-1 0 0,4 5 0,30 40 356,-25-31-162,1-1 1,20 21-1,-28-32-118,0-1 0,1 1 0,-1-1 0,1 0 0,0-1 0,0 0 0,1 0 0,-1 0 0,1 0 0,-1-1 0,9 2 0,-2-3-38,0 1 0,-1-1 0,1-1 0,0 0 0,0-1 0,0-1 1,-1 0-1,1 0 0,-1-1 0,1-1 0,22-10 0,-12 3-1677,32-19 0,18-19-6715,-17 10 3652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47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1226 1984,'0'0'38,"0"0"1,-1 0-1,1 0 1,0 0-1,-1 1 1,1-1-1,0 0 1,-1 0-1,1 0 1,0 1-1,-1-1 1,1 0-1,0 1 0,0-1 1,-1 0-1,1 1 1,0-1-1,0 0 1,0 1-1,0-1 1,-1 0-1,1 1 1,0-1-1,0 1 1,0-1-1,0 0 1,0 1-1,0-1 0,0 1 1,0-1-1,0 1 1,1-1 122,0 1 0,0-1 0,0 0 0,0 1 1,0-1-1,0 0 0,0 0 0,0 0 0,0 0 0,0 0 0,0 0 0,0 0 1,1 0-1,0-1 0,5 0 165,1-1 1,-1 0 0,0 0-1,0-1 1,0 1 0,0-2-1,-1 1 1,1-1-1,-1 0 1,9-7 0,0-2 89,0 0 1,21-27-1,-23 25-258,186-203 1599,-133 159-1636,80-81 30,-100 90 28,-2-3 1,-3-1 0,-2-2-1,-3-1 1,33-71-1,-66 122-209,-3 5-2,1 0-1,0 0 1,-1 0-1,1 0 0,-1 0 1,1 0-1,-1 0 1,0 0-1,1 0 1,-1 0-1,0 0 0,0 0 1,0 0-1,0 0 1,0-1-1,0 1 0,0 0 1,0 0-1,0 0 1,-1 0-1,1-2 1,-2 3-221,0 4 20,-24 41-207,-21 52 0,17-34 430,15-32 25,-46 103 32,53-115 48,2 1 1,0 0-1,1 0 1,1 0-1,-1 23 0,4-36-4,1 1 0,1-1-1,-1 1 1,1-1-1,0 1 1,1-1 0,0 1-1,0-1 1,1 0-1,4 10 1,-5-13-12,0-1 0,0 0-1,1 1 1,-1-1 0,1 0 0,0 0 0,0 0 0,0-1-1,0 1 1,0-1 0,0 0 0,1 1 0,-1-2-1,1 1 1,-1 0 0,1-1 0,0 1 0,0-1-1,0 0 1,0 0 0,6 0 0,1-1 50,0 0 0,0-1 0,0 0 0,0-1 1,-1 0-1,1-1 0,-1 0 0,1-1 0,17-8 0,-6 1-42,-1-1-1,0-1 1,25-21-1,-29 19 5,1-1-1,25-30 0,22-43 93,-56 76-168,108-167 187,-66 100-41,-4 6-266,-3-1 0,46-109 0,-88 180 59,-1 0 0,1-1 0,-1 1 0,0 0 0,0-1 0,0 1 0,0-10 0,-1 14 34,0-1 0,0 1 0,0-1 0,0 1 0,0-1-1,0 1 1,0-1 0,0 1 0,0-1 0,0 1-1,0-1 1,-1 1 0,1-1 0,0 1 0,0-1 0,0 1-1,-1-1 1,1 1 0,0-1 0,-1 1 0,1-1 0,0 1-1,-1 0 1,1-1 0,-1 1 0,1 0 0,0-1-1,-1 1 1,1 0 0,-1 0 0,1-1 0,-1 1 0,1 0-1,-1 0 1,1 0 0,-1 0 0,1 0 0,-1-1-1,1 1 1,-1 0 0,0 0 0,1 0 0,-1 1 0,1-1-1,-1 0 1,1 0 0,-1 0 0,1 0 0,-1 0-1,1 1 1,-1-1 0,0 0 0,-4 3-86,-1-1 1,1 1-1,-9 6 0,11-7 79,-7 5-35,0 1 1,0 1-1,1 0 1,-15 17 0,21-22 42,-13 16 31,1 2 1,0 0-1,2 1 0,-16 36 1,-41 99 210,7 3 0,-80 329 0,131-443-88,5-20 380,-7 44 0,14-54 65,2-10-246,1-7 35,0-3-229,-1-1 0,0 0 1,0 1-1,0-1 0,2-5 1,5-10 59,17-36 64,27-47-293,-38 77 10,1 1-1,1 0 0,1 2 1,1 0-1,34-30 1,-26 29-47,31-25-492,-58 48 534,1-1 1,-1 1-1,0-1 1,1 1-1,-1 0 1,1-1-1,-1 1 1,1 0-1,0-1 1,-1 1-1,1 0 1,-1 0-1,1 0 1,-1-1-1,1 1 1,0 0-1,-1 0 1,1 0-1,-1 0 1,1 0-1,0 0 1,-1 0-1,1 0 1,-1 0-1,1 1 1,0-1-1,-1 0 0,1 0 1,0 1-1,-1-1 6,1 1-1,-1 0 1,1 0-1,-1 0 0,0-1 1,0 1-1,1 0 1,-1 0-1,0 0 0,0-1 1,0 1-1,0 0 1,0 0-1,0 0 0,0 0 1,0 0-1,0-1 1,-1 1-1,1 0 0,0 0 1,-1 1-1,-5 19 2,-1-1 3,2 0 0,-6 40 0,9-41-57,0-6 88,1 0 1,0 14 0,1-24 18,0 0 0,0 0 0,1-1 1,-1 1-1,1 0 0,0 0 0,0 0 1,0 0-1,0-1 0,0 1 1,0 0-1,1-1 0,0 1 0,3 3 1,-4-5-19,1 1 1,0-1-1,-1 0 1,1 0 0,0 0-1,0 0 1,-1-1-1,1 1 1,0 0-1,0-1 1,0 0 0,0 1-1,0-1 1,0 0-1,0 0 1,0 0-1,0 0 1,0 0 0,0 0-1,0-1 1,0 1-1,0-1 1,2 0-1,4-2 48,0 0 1,0-1-1,0 0 0,8-6 0,175-129 483,-110 76-773,-78 62 167,-1-1-1,0 0 1,0 1 0,1 0-1,-1-1 1,0 1 0,5-1-1,-7 2 41,0 0 0,0 0 0,1 0 0,-1 0 0,0 0 0,1 0 0,-1 0 0,0 1 0,0-1 0,1 0 0,-1 0 0,0 0 0,0 0 0,1 0 0,-1 1 0,0-1 0,0 0 0,0 0 0,1 0 0,-1 1-1,0-1 1,0 0 0,0 0 0,0 1 0,1-1 0,-1 0 0,0 0 0,0 1 0,0-1 0,0 0 0,0 0 0,0 1 0,0-1 0,0 0 0,0 1 0,1 10-119,-6 39 4,4-42 125,-1-1 0,1 1 0,1 0 0,-1-1 0,1 1 0,1 0 1,-1-1-1,2 1 0,-1-1 0,5 16 0,-6-22 8,3 7 27,1-1 0,0 1 0,0-1 0,6 9-1,-9-15-16,0 1-1,0-1 1,0 0-1,1 1 1,-1-1-1,0 0 1,1 0-1,-1 0 1,1 0-1,0 0 1,-1 0-1,1-1 1,-1 1-1,1 0 1,0-1-1,0 0 1,-1 1-1,1-1 1,0 0-1,0 0 1,-1 0-1,1 0 1,0 0-1,3 0 1,10-5 37,1 0 1,-2-1-1,1-1 1,-1 0 0,16-11-1,2 0-49,11-2 27,87-29-1,-34 15-73,-38 12 152,50-21-80,-75 32-225,-28 11 84,-5 2 5,-16 10-34,-20 9 127,15-9 3,-31 23 0,33-20-22,1 1-1,0 1 1,2 1-1,0 0 1,-19 29-1,28-37 37,1 0 1,0 1-1,1-1 0,0 1 0,1 0 0,0 1 1,0-1-1,1 1 0,1-1 0,0 1 1,1 0-1,0 0 0,1 12 0,0-21 8,0 0-1,0-1 0,1 1 0,-1 0 0,1-1 0,0 1 0,0-1 1,0 1-1,0-1 0,0 1 0,1-1 0,-1 0 0,1 0 1,-1 1-1,1-1 0,0 0 0,0 0 0,0-1 0,2 3 0,-1-2 12,1 0 0,-1-1 0,1 1 0,0-1 0,0 0 0,-1 0 0,1 0 0,0 0 0,0-1 0,0 1 0,7-1 0,2-1 16,1-1 0,-1 0-1,0-1 1,0 0 0,0-1 0,18-8-1,-13 3-10,0 0-1,-1-2 0,0 0 1,-1-1-1,20-19 0,66-74 73,-75 73-29,18-19 99,-8 17-101,-6 5-29,42-49 0,-27 16-85,53-93 0,-33 36-93,92-147 432,-116 196-657,-15 24-24,-27 43-18,-5 7 195,-9 8 40,-16 28-30,21-27 177,-39 63-145,-54 118 1,30-52 203,22-55-23,21-39-100,-39 90 0,-18 110 373,61-144 155,25-102-412,-1-1-20,1-1 0,0 1 0,0 0 0,0 0 0,0-1 0,-1 1 0,1 0 0,0-1 0,-1 1 0,1-1 0,0 1 0,-1 0 0,1-1 0,-1 1-1,1-1 1,-1 1 0,1-1 0,-1 1 0,1-1 0,-1 0 0,0 1 0,0 0 0,-3 1 15,3 0-93,3-5 502,-1-1-370,-1 0 0,1 1-1,0 0 1,0-1 0,3-5-1,3-8 18,-3 3-78,1 0 1,1 0-1,0 1 1,1 0-1,14-21 1,-1 7 69,34-35 1,-29 37-54,1 1 0,42-29 1,66-33-300,-131 84 266,44-24-182,-42 24 148,0 0-1,0 0 1,0 0 0,0 1 0,1-1 0,-1 1 0,8 0-1,-12 1 35,0 0-1,0 0 0,1 0 0,-1 0 1,0 1-1,1-1 0,-1 0 1,0 1-1,0-1 0,1 1 0,-1-1 1,0 1-1,0 0 0,0-1 1,0 1-1,0 0 0,0 0 0,0 0 1,0 0-1,0 0 0,0 0 1,0 0-1,-1 0 0,1 0 0,0 0 1,-1 0-1,1 0 0,-1 1 0,1-1 1,-1 0-1,0 0 0,1 1 1,-1-1-1,0 0 0,0 1 0,0 2 1,0 2-1,0 0 0,-1 0 0,1 0 1,-1 0-1,-1 0 0,-2 8 0,1-3 50,-1 0 0,-1 0-1,0 0 1,-1 0 0,-11 16-1,14-23 8,1-1-1,-1 0 1,0 0-1,0 0 0,0-1 1,0 1-1,-1-1 1,1 1-1,-1-1 0,1 0 1,-1 0-1,0-1 1,0 1-1,0-1 0,0 0 1,0 0-1,0 0 1,0-1-1,-7 1 0,10-1-65,0 0 0,0 0-1,0 0 1,0 0 0,0 0-1,0 0 1,1 0-1,-1 1 1,0-1 0,0 0-1,0 0 1,0 1 0,0-1-1,0 1 1,1-1-1,-1 1 1,0-1 0,0 1-1,1-1 1,-2 2 0,1 0 3,0-1 0,1 1 1,-1-1-1,1 1 0,-1 0 1,1-1-1,0 1 1,-1 0-1,1 0 0,0-1 1,0 4-1,1-2 18,0 0 1,-1 0-1,1 0 0,1 0 1,-1 0-1,0 0 0,1 0 0,-1 0 1,1 0-1,0-1 0,0 1 1,0-1-1,0 1 0,0-1 1,1 0-1,-1 0 0,6 4 1,2 2 3,2-1 0,-1 0 0,13 5 0,-19-10 1,1 1-1,-1-1 1,1-1 0,-1 1-1,1-1 1,0 0 0,-1 0-1,1-1 1,0 0 0,0 0-1,0 0 1,0-1 0,10-2-1,-5 0 34,1-1 0,-1-1 0,1 0-1,-1 0 1,16-12 0,228-153 208,-240 159-280,0 0-1,1 1 0,0 1 0,0 1 0,1 0 0,34-11 1,-49 19 20,-1-1 0,1 1 1,-1 0-1,0 0 0,1 0 1,-1 0-1,1 0 0,-1 0 0,0 0 1,1 1-1,-1-1 0,1 0 1,-1 1-1,0-1 0,1 1 1,-1 0-1,0-1 0,0 1 0,1 0 1,-1 0-1,0 0 0,0-1 1,0 1-1,0 0 0,0 1 1,0-1-1,0 0 0,-1 0 1,1 0-1,0 0 0,-1 1 0,1-1 1,0 0-1,-1 1 0,0-1 1,1 0-1,-1 1 0,0-1 1,0 1-1,1-1 0,-1 1 1,0-1-1,-1 0 0,1 4 0,-1-1 19,0 0-1,0 1 0,0-1 1,-1 0-1,0 0 0,1 0 1,-1 0-1,-5 7 0,-24 28 145,7-10-11,15-16-104,6-8-18,0 0 0,0 0 1,-1-1-1,0 1 0,1-1 0,-6 4 0,8-10 397,4-5-239,6-7-49,1 2-120,0 0 0,2 0 0,-1 1 0,1 1 0,1 0 0,22-13 0,87-41-357,-117 62 309,2-2-2,1 1 0,-1 0-1,1 0 1,-1 1-1,9-2 1,-14 4 32,-1 0 0,0-1-1,0 1 1,1 0 0,-1 0 0,0 0 0,1 1 0,-1-1-1,0 0 1,1 0 0,-1 1 0,0-1 0,0 0-1,0 1 1,1 0 0,-1-1 0,0 1 0,0 0 0,0-1-1,0 1 1,0 0 0,0 0 0,0 0 0,0 0 0,0 0-1,-1 0 1,1 0 0,0 0 0,-1 0 0,1 0-1,0 1 1,-1-1 0,0 0 0,1 0 0,-1 1 0,0-1-1,1 0 1,-1 2 0,2 13-26,-1 1 0,-2 27 0,0-13 75,1-28-16,0 0 1,1 0-1,-1-1 1,1 1 0,0 0-1,0 0 1,0 0-1,0-1 1,1 1-1,-1 0 1,1-1-1,2 4 1,-3-4 1,1-1 0,-1 1 0,0-1 1,0 0-1,1 1 0,-1-1 0,1 0 0,-1 0 0,1 0 1,-1 0-1,1 0 0,0 0 0,-1-1 0,1 1 0,0 0 1,0-1-1,0 0 0,-1 1 0,1-1 0,3 0 0,7-2 36,0-1-1,-1-1 0,0 0 0,0 0 1,16-10-1,-6 4 12,-13 6-25,204-105 164,-206 105-203,-1 0 0,1 0 0,-1 0-1,0-1 1,0 0 0,0 0-1,-1 0 1,0 0 0,4-7 0,-7 11-7,-1 1 1,0-1 0,1 0-1,-1 1 1,0-1-1,0 1 1,0-1 0,1 0-1,-1 1 1,0-1-1,0 0 1,0 1 0,0-1-1,0 0 1,0 1-1,0-1 1,0 0 0,0 1-1,-1-1 1,1 0 0,0 1-1,0-1 1,-1 0-1,1 1 1,0-1 0,-1 1-1,1-1 1,0 1-1,-1-1 1,1 1 0,-1-1-1,1 1 1,-1-1 0,0 0-1,-1 0-24,0 0-1,1 0 1,-1 0 0,0 0-1,0 0 1,0 0-1,-1 1 1,1-1 0,-2 0-1,-2 1-17,1 0-1,-1 0 1,0 0-1,1 0 0,-1 1 1,1 0-1,0 0 0,-1 1 1,-7 3-1,0 0-49,0 1 0,-18 12 0,26-15 85,0 0 1,1 1-1,-1 0 0,1 0 0,-1 0 1,1 0-1,1 1 0,-1-1 0,1 1 1,-1 0-1,1 0 0,1 1 0,-1-1 1,-2 9-1,4-11 24,0 1-1,0-1 1,1 1 0,0 0 0,0-1-1,0 1 1,0-1 0,0 1 0,0-1-1,1 1 1,0-1 0,0 1 0,0-1-1,0 1 1,1-1 0,-1 0 0,1 0-1,-1 1 1,1-1 0,0 0-1,1-1 1,-1 1 0,0 0 0,6 4-1,-3-3-2,0-1-1,0 1 1,0-1-1,0-1 1,1 1-1,-1 0 1,1-1-1,-1 0 1,1-1-1,0 1 1,0-1-1,0 0 1,6 0-1,6-1 94,0 0-1,0-1 0,19-4 0,-15 2-47,-1-2 0,0-1 0,1 0 0,-2-2 0,1 0 0,-1-1 0,-1-2 0,0 0 0,32-24 0,-38 24-26,-1-1 0,16-19 0,4-5-56,1-2-688,-32 38 708,-1 0 0,0 0 0,0 0 1,0 0-1,0 0 0,1 0 0,-1 0 1,0-1-1,0 1 0,0 0 0,0 0 1,1 0-1,-1 0 0,0 0 0,0 0 1,0 0-1,1 0 0,-1 0 0,0 0 0,0 0 1,0 0-1,0 1 0,1-1 0,-1 0 1,0 0-1,0 0 0,0 0 0,0 0 1,1 0-1,-1 0 0,0 0 0,0 1 1,0-1-1,0 0 0,0 0 0,1 0 1,-1 1-1,6 9-95,0 10-6,-4 2 35,-1 0 0,-1-1 0,-6 42 0,2-5 173,1-27 8,-1-1-1,-16 58 1,20-87-93,0 0 0,0 0 1,-1 0-1,1 0 0,0 0 1,-1 0-1,1 0 0,0 0 1,-1 0-1,1 0 0,-1-1 1,1 1-1,-1 0 1,0 0-1,1-1 0,-1 1 1,0 0-1,0-1 0,1 1 1,-2 0-1,1-1-3,1 0-1,-1 0 1,1 0-1,-1-1 1,1 1 0,-1 0-1,0 0 1,1 0 0,-1-1-1,1 1 1,-1 0 0,1-1-1,-1 1 1,1 0 0,0-1-1,-1 1 1,1-1 0,-1 1-1,1-1 1,0 1 0,-1-1-1,1 1 1,-1-2-1,-3-6 85,0-1 0,-6-18 0,9 25-101,-4-13-53,-26-73-35,30 85-311,5 10 199,13 24 118,-5-8 5,-8-15 86,4 6 42,0-1 0,0 0-1,12 14 1,-18-25-30,1 1-1,-1-1 1,0 0-1,1 0 1,0 0 0,-1 0-1,1-1 1,0 1-1,0-1 1,0 0-1,0 0 1,0 0-1,0 0 1,0 0-1,0 0 1,0-1-1,0 0 1,0 1-1,6-2 1,1-3 2,1 0 1,-1-1-1,13-9 0,-16 10 0,28-19 141,-1-2-1,31-29 1,4-4-58,77-64-32,-123 99-162,-20 19 53,1-1 0,0 1 0,0 0 1,0 0-1,1 1 0,-1-1 0,1 1 0,0 0 0,8-4 1,-20 28-698,-22 41 541,-41 84 379,51-113-49,-1 0 0,-31 38 0,47-66-81,-1 1 0,0-1 0,0 0 0,-1 0 0,1 0 0,-10 5 0,14-9-38,-1 0 1,1 0-1,-1 0 0,0-1 0,1 1 0,-1-1 1,0 1-1,0-1 0,1 1 0,-1-1 0,0 0 1,0 0-1,1 0 0,-1 0 0,0 0 0,0-1 0,0 1 1,1 0-1,-1-1 0,0 1 0,0-1 0,1 0 1,-1 0-1,1 1 0,-1-1 0,1 0 0,-1 0 1,1 0-1,-1-1 0,1 1 0,-2-3 0,1 2-7,0 0 0,0 0-1,1 0 1,-1 0-1,1-1 1,-1 1 0,1 0-1,0-1 1,0 0-1,0 1 1,0-1 0,1 1-1,-1-1 1,1 0-1,-1 0 1,1-3 0,0 4-16,0 0 0,1 0 1,-1 0-1,1 0 0,-1 1 1,1-1-1,0 0 0,-1 0 1,1 0-1,0 0 0,0 1 1,1-1-1,-1 0 1,0 1-1,0-1 0,1 1 1,-1-1-1,1 1 0,-1 0 1,1 0-1,2-2 0,5-1 2,-1 0 0,1 0 0,0 1 0,0 0 0,0 0 0,11-1 0,59-4 129,-47 6-106,9-2 245,43-10 0,-69 10-830,-1 0 0,18-8 0,-25 9-736,0-1 0,1 0 0,-1 0 1,-1-1-1,9-6 0,-6 6-1795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4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63 8640,'-14'-29'3904,"19"25"-3392,-1 1-64,1 3-352,4-9-96,1 4-32,-1-2 160,5 7-64,-4-5-2496,-1 5 1344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48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20 223 7232,'-19'-4'3264,"38"4"-2848,-1-5 864,11 5-800,47-16 512,13 2-576,44-14 128,-6 2-320,39-11-64,-14 8-96,13-10-1728,-13 15 896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51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5 2656,'-2'-1'163,"0"1"1,0-1 0,-14-2 6865,15 8-7291,0 9 607,-1 1-1,0-1 0,-4 15 1,-2 12 160,-14 160 444,14-111-773,-6 129 496,5-52-330,3 217 392,7-231-455,-1-63-15,-9 456 1440,4-322-1082,0-9-460,-3 68 414,8-245-300,0-29-711,1 0-1,-2 0 1,1 0 0,-1 0-1,-3 12 1,1-35-4557,4-4 2518,1 0 0,8-31-1,-7 33 1936,13-55-1488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6:52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0 193 1824,'10'8'13327,"-5"-8"-15017,92-2 2419,0-4 0,124-24 0,-36-7-198,161-26-236,-77 25-279,-255 36 135,-7 2-91,0-1-1,0-1 1,0 1 0,0-1 0,0-1 0,0 1 0,10-6-1,-13 5-11,-3 2 54,-1 59-656,5 169 580,3 34-125,-6-89 155,17 159-83,0-9 123,-8-1 128,25 366 294,-26-497 244,-1 27-308,-9 1 250,0-216-662,0-2 7,0 1 0,0 0-1,0 0 1,0-1-1,0 1 1,-1 0-1,1 0 1,0 0-1,0-1 1,-1 1 0,1 0-1,0-1 1,-1 1-1,1 0 1,0-1-1,-1 1 1,1 0-1,-2 0 1,1 0-31,1-1 1,-1 0-1,0 1 0,0-1 1,1 0-1,-1 1 0,0-1 0,0 0 1,0 0-1,0 0 0,1 1 1,-1-1-1,0 0 0,0 0 1,0 0-1,0-1 0,-1 1 1,-20-5 91,8 2-54,-105-16 22,-252-37 78,-3 22-390,279 31-691,-154 14-1,217-9-268,-5 1-2182,18 3-4267,39-16 3857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7:04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2006 992,'0'-3'10768,"14"15"-9702,-12-11-1019,-1 0 1,1 0-1,0 0 0,-1 0 0,1 0 0,0-1 0,-1 1 0,1-1 1,0 1-1,0-1 0,-1 0 0,4 1 0,26-1 226,-20 0-183,363 3 305,-333-5-45,-28 0-291,0 2 1,19 0-1,-18 1 12,1-1 1,0-1-1,0 0 1,-1-1 0,23-6-1,10-1 119,-25 4-52,-16 3-100,0 1-1,0 0 0,-1 0 1,11 0-1,44-3 89,-38 2-80,38 1 1,121 2-10,-98-2 389,-42 2-508,57 8-1,-64-6 187,58-3-1,-43-1-33,-21-1-48,-21 1-26,0 0 0,-1 1-1,1 0 1,7 0 0,1 1 2,0 0 0,0-1 0,1-1 1,28-6-1,-30 4 13,1 1 1,-1 1-1,1 0 0,27 2 0,-16 1-30,52-2 0,-32-1 169,133 4-363,-178-3 304,-1 0-90,0 0-1,0 0 1,0 0 0,0 0 0,0 0-1,0 0 1,0 0 0,0 0 0,0 0-1,0-1 1,0 1 0,0 0 0,0 0-1,0 0 1,0 0 0,0 0 0,0 0 0,0 0-1,0 0 1,0 0 0,0 0 0,0 0-1,0-1 1,0 1 0,0 0 0,0 0-1,0 0 1,0 0 0,0 0 0,0 0-1,0 0 1,0 0 0,0 0 0,0 0-1,1 0 1,-1 0 0,0 0 0,0 0 0,0-1-1,0 1 1,0 0 0,0 0 0,0 0-1,0 0 1,0 0 0,0 0 0,0 0-1,0 0 1,1 0 0,-1 0 0,0 0-1,0 0 1,0 0 0,0 0 0,0 0-1,7-1-8,-1-1-1,1 1 0,0 0 0,0 1 0,10-1 0,-7 1 102,0-1 0,0-1-1,14-4 1,-15 4-70,0 0 1,0 0-1,12 0 0,18-3-162,-11 1 186,-25 3-54,0 1 0,1-1 0,-1 0-1,0 1 1,1 0 0,-1 0 0,7 1 0,-6-1 45,0 0 0,0 1 1,0-1-1,1-1 0,-1 1 0,0 0 0,6-3 1,-6 2-48,0 1 0,0-1 1,0 1-1,0-1 0,0 1 1,4 1-1,-4-1 15,-1 0-1,0 0 1,1 0-1,-1 0 0,0-1 1,6-1-1,-7 1-2,0 1 0,0-1 1,0 1-1,1 0 0,-1 0 0,0-1 0,0 1 0,0 0 0,0 1 0,0-1 0,3 1 0,-4-1 11,0 0 1,0 1 0,0-1 0,0 0-1,0 0 1,1 0 0,-1 0-1,0 0 1,0 0 0,0-1-1,0 1 1,0 0 0,0-1-1,0 1 1,0 0 0,2-2-1,11-2 14,37 2-23,-36 2 6,-12 0 25,-1 0-1,0 0 1,1-1 0,-1 1-1,1 0 1,-1-1-1,0 1 1,3-2-1,-1 0 37,0 1 1,1-1-1,-1 1 0,1 0 1,-1 0-1,0 1 0,1-1 0,7 1 1,15-4 9,-24 3-58,1 0 1,0 0-1,-1 1 1,1-1-1,-1 1 0,1 0 1,5 0-1,-1 1 26,0 0 1,0-1-1,0-1 0,0 1 0,-1-1 0,1-1 1,0 1-1,-1-2 0,1 1 0,-1-1 1,8-3-1,51-10 291,-65 15-331,0 1 1,0-1-1,-1 1 0,1-1 1,0 1-1,0-1 1,0 0-1,0 0 0,-1 1 1,1-1-1,1-2 0,-2 3-5,1-1 0,-1 0 0,1 0 0,0 1 0,-1-1 0,1 0 0,0 1 0,0-1-1,0 0 1,-1 1 0,1-1 0,0 1 0,0 0 0,0-1 0,1 0 0,1 1 14,-1-1 0,1 0 0,-1 0 0,0 0 0,1-1 0,3-2 0,-4 3-2,1-1 1,-1 0 0,1 1-1,-1 0 1,1 0-1,4-2 1,17-4 7,21-4 174,-40 10-152,-1 0 0,1 0 0,-1-1 0,8-3 1,-8 3-19,0 0 0,0 1 0,0-1 0,0 1 0,5-1 0,42-10 121,-40 10-126,1-1 0,21-8-1,-23 7 79,0 1 1,1 0-1,14-2 0,75-13-209,-93 17 150,-1 0 0,1-1 0,0 0 0,11-5 0,4-2-7,86-27 305,-103 33-346,0 1 1,0-1-1,0 0 1,7-7-1,4-2 87,-8 6-48,-1 0 0,0-1 1,0 0-1,8-11 0,2-2 136,64-64-223,-40 43 185,-23 24-126,22-26 0,-25 27 37,1 0 0,30-22 0,-14 11 25,-18 15 20,-1 1-119,22-16 1,2 6-98,-24 14 123,4-3 95,-15 8-83,0 0 1,1 0-1,0 0 1,-1 1-1,1-1 0,5-1 1,11-7 15,-6 1-64,-10 7 60,0 0 0,1-1-1,0 1 1,6-2 0,13-12-30,-18 12-28,-3 2 49,-1 0 1,1 1-1,0-1 0,0 1 0,1 0 1,-1-1-1,4-1 0,-3 2-9,-1 0-1,0 0 1,1-1 0,-1 0-1,0 1 1,0-1 0,3-3-1,3-3 0,-4 6 30,-1 0-1,0-1 0,0 1 1,-1-1-1,1 0 0,-1 0 1,5-5-1,6-10-131,3-6 263,-14 20-164,0 1 1,1-1-1,-1 0 0,1 1 1,3-5-1,5-5 104,22-42-144,-27 46 1,1-1 43,-1-1 0,0-1 1,7-15-1,4-7 265,-7 14-383,29-63 59,-32 71 58,0 1 0,16-18 1,-14 17 24,6-6-35,0 0-1,28-24 0,-40 40 11,20-18 57,0 1 0,45-27 0,-41 32-57,-15 9-44,-1 0-1,20-14 1,-27 16 34,1 0 1,0 0-1,0 0 0,9-2 1,15-9-103,22-15 549,-41 23-396,-8 5-49,0 0 0,-1 0 0,1 1 1,-1-1-1,1 0 0,-1-1 0,0 1 0,1 0 0,-1 0 0,0-1 0,2-1 1,-1 0 13,0 1 1,0 0 0,0 0 0,0-1 0,4-2 0,11-12 181,11-16-188,-14 15 129,-8 12-142,-1-1 0,-1 1 0,1-1 0,4-11 0,3 2 10,-10 15 11,-1-1-1,0 1 1,0 0 0,1-1 0,-1 1-1,0-1 1,0 0 0,0 1 0,1-4 0,-2 4-4,0 0-1,0 1 1,1-1 0,-1 0 0,0 0 0,1 1 0,-1-1 0,1 0 0,-1 1 0,1-1 0,-1 0-1,1 1 1,1-2 0,-2 2-14,1 0-1,-1-1 1,1 1-1,-1-1 1,1 1-1,-1 0 1,0-1-1,1 1 1,-1-1-1,0 1 1,1-1-1,-1 1 1,0-1-1,0 0 1,0 1-1,1-1 1,-1 1-1,0-1 1,0 1-1,0-1 1,0 0-1,0 0 1,20-21 138,-19 20-125,0 1 1,0-1-1,0 1 0,0-1 0,1 1 1,-1-1-1,0 1 0,2-1 1,7-7-77,46-64 20,-39 51 127,5-7 17,-14 15-225,-7 13 120,-1-1 0,1 1-1,0-1 1,0 1 0,-1 0-1,1 0 1,0-1 0,0 1-1,2-1 1,-1-1-98,-7 3-90,-1 0 153,-8 1 54,11 3-1,1-1-7,2-3 4,0 0 1,-1 0-1,1 0 1,0 1-1,0-1 1,0 0-1,0 0 1,0 0-1,0 0 1,0 0-1,-1 1 1,1-1-1,0 0 1,0 0-1,0 0 1,0 0-1,0 0 1,-1 0-1,1 0 1,0 0-1,0 0 1,0 0-1,0 0 1,-1 0-1,1 0 1,0 0-1,0 0 1,0 0-1,0 0 1,-1 0-1,1 0 1,0 0-1,0 0 1,0 0-1,0 0 1,-1 0-1,1 0 1,0 0-1,0 0 1,0 0-1,0 0 1,-1 0-1,1-1 1,0 1-1,0 0 1,0 0-1,0 0 1,0 0-1,0 0 1,0 0-1,-1-1 1,1 2 32,1-1 6,-5 0-230,-7 0 148,8 0 43,1 0 1,0 0 0,-1 1-1,1-1 1,0 1 0,-1 0 0,1 0-1,0-1 1,-5 4 0,0-1 27,1 1 0,-1 0 0,-6 6 0,-3 2-72,-35 18 1,49-29 48,-1 1 1,1-1-1,-1-1 1,1 1-1,-1 0 1,0 0 0,0-1-1,1 0 1,-1 1-1,0-1 1,-4-1-1,3 1 22,1 1-49,0 0 0,0 0-1,1 0 1,-1 0 0,0 0-1,-3 2 1,10-4 60,-1 1 0,1-1 0,-1-1 1,1 1-1,-1 0 0,0-1 0,0 0 0,0 1 0,0-1 0,0-1 0,3-1 1,5-4-142,9-3 92,1 1-1,1 1 1,32-10 0,2-1-173,-55 21 187,0-1 0,1 0 0,-1 0-1,0 0 1,0 1 0,0-1 0,0 1 0,0-1 0,0 1 0,0-1 0,0 1-1,0 0 1,0-1 0,0 1 0,0 0 0,0 0 0,0 0 0,0 0-1,-1 0 1,1 0 0,0 0 0,-1 0 0,1 1 0,17 28-44,11 49 44,10 22 174,-14-59 88,-25-42-323,0 0 0,0 0 0,1 1 0,-1-1-1,0 0 1,1 0 0,-1 0 0,0 1 0,1-1-1,-1 0 1,0 0 0,1 0 0,-1 0 0,1 0 0,-1 0-1,0 0 1,1 0 0,-1 0 0,0 0 0,1 0-1,-1 0 1,1 0 0,6 1-2862,-4 0 2289,13 5-6308,-2-6 3669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48:33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1770 251 1728,'0'-1'32,"0"1"-1,0 0 1,0 0-1,0 0 1,0 0 0,3-5 2138,-6 12-1570,-48 76 760,8-15-822,-79 129 881,75-123-854,-10 19 422,57-106-272,7-14-660,1 0 0,2 0 0,22-45 0,-23 54-131,7-16 9,48-91 379,-62 121-324,5-6-58,-6 7 28,-3 4 6,-6 7 80,1 0 0,1 0-1,-1 0 1,-4 11 0,-6 5 4,-23 32-33,12-16 404,-39 43 0,66-83-394,1 1 1,0-1-1,-1 1 1,1-1-1,-1 0 1,1 1-1,0-1 0,-1 1 1,1-1-1,-1 0 1,1 1-1,-1-1 1,1 0-1,-1 0 0,1 1 1,-1-1-1,0 0 1,1 0-1,-1 0 0,1 0 1,-1 0-1,1 0 1,-1 0-1,0 0 1,1 0-1,-1 0 0,1 0 1,-1 0-1,1 0 1,-2-1-1,1 1-7,1-1 1,-1 0-1,0 1 0,1-1 0,-1 0 0,1 0 0,-1 0 1,1 0-1,0 0 0,-1 0 0,1 1 0,0-1 1,-1 0-1,1 0 0,0 0 0,0 0 0,0 0 1,0 0-1,0-2 0,1-7 14,0 1 0,0 0 0,1-1 0,0 1 0,5-13 0,20-44 65,-26 64-93,9-19 104,1 0 1,1 1-1,1 0 0,0 1 0,21-22 0,-9 15 42,2 1 0,49-37 0,-65 55-216,-6 4 22,0-1 0,-1 1 0,1-1-1,-1 0 1,8-8 0,-12 12 44,0 0 1,0-1-1,0 1 0,0 0 0,0 0 0,0 0 1,-1 0-1,1 0 0,0 0 0,0 0 1,0 0-1,0-1 0,0 1 0,0 0 0,0 0 1,0 0-1,0 0 0,-1 0 0,1 0 0,0 0 1,0 0-1,0 0 0,0 0 0,0 0 0,0 0 1,0 0-1,-1 0 0,1 0 0,0 0 0,0 0 1,0 0-1,0 0 0,0 0 0,0 0 0,0 0 1,-1 0-1,1 0 0,0 0 0,0 0 0,0 0 1,0 0-1,0 0 0,0 0 0,0 0 0,-1 0 1,1 0-1,0 0 0,0 0 0,0 1 1,0-1-1,0 0 0,-9 2 10,1 0 1,-1 1-1,1 0 1,0 1-1,0 0 1,0 0-1,-10 7 1,-50 40-164,-50 61 117,9-7 109,86-86-23,13-9 72,-1-1 0,-1 0 0,-17 11 1,28-20-114,0 1 0,1-1 0,-1 0 0,0 1 0,1-1 0,-1 0 1,0 1-1,0-1 0,1 0 0,-1 0 0,0 0 0,0 0 0,1 0 1,-1 0-1,0 0 0,0 0 0,0 0 0,1 0 0,-1 0 0,0 0 1,0 0-1,0-1 0,0 1-14,1-1 0,0 1 0,-1-1 0,1 0 1,0 1-1,-1-1 0,1 1 0,0-1 0,0 0 0,-1 1 0,1-1 0,0 1 1,0-1-1,0 0 0,0 1 0,0-1 0,0 0 0,0 1 0,0-1 1,1-1-1,0-4-68,0 0 0,1 1 0,0-1 0,4-9 1,10-12 48,1 0 0,1 2 0,1 0 0,1 1 0,29-26 0,8 1-195,-63 62 192,-21 36 93,12-19-54,-24 32 1,15-31-4,-1-1 0,-2-2 0,0 0 1,-2-2-1,-42 29 0,-171 99 197,172-113 120,62-36-227,-8 5 57,16-10-147,-1 0 0,1 1 1,-1-1-1,1 0 0,-1 0 0,0 0 0,1 0 0,-1 1 1,0-1-1,1 0 0,-1 0 0,1 0 0,-1 0 0,0 0 1,1 0-1,-1-1 0,0 1 0,1 0 0,-1 0 0,0-1 1,1 1-8,0 0 0,-1 0 1,1-1-1,0 1 1,0 0-1,0 0 1,0-1-1,0 1 0,-1 0 1,1 0-1,0-1 1,0 1-1,0 0 1,0-1-1,0 1 1,0 0-1,0-1 0,0 1 1,0 0-1,0 0 1,0-1-1,0 1 1,0 0-1,1-1 1,-1 1-1,0 0 0,0 0 1,0-1-1,0 1 1,0 0-1,1-1 1,-1 1-1,0 0 0,1 0 1,5-10-8,0 2-1,1-1 1,0 1 0,1 0-1,14-12 1,266-237 544,-233 206-586,1 3 1,99-63 0,-148 106 11,-5 3 43,0 1 0,-1-1 0,1 1 0,0 0 0,1-1 0,-1 1 0,0 0 0,0 0 0,0 1 0,1-1 0,-1 0 0,0 1 0,1 0 0,2-1 0,-5 1-4,0 0 0,0 1-1,0-1 1,0 0 0,1 0 0,-1 0-1,0 1 1,0-1 0,0 0 0,0 0-1,0 1 1,0-1 0,0 0 0,0 0-1,1 1 1,-1-1 0,0 0 0,0 0-1,0 1 1,0-1 0,0 0 0,-1 0-1,1 1 1,0-1 0,0 0 0,0 0-1,0 1 1,0-1 0,0 0 0,0 0-1,0 1 1,0-1 0,-1 0 0,1 0-1,0 0 1,0 1 0,-5 7 77,0 0 0,-8 11 0,-2 1-36,-5 10-77,-2 0 0,-1-1 0,-49 47 0,28-38 146,-2-3 0,-1-1 0,-2-2 0,-88 41 1,130-69-45,0-1 1,-1-1 0,1 1 0,0-1 0,-1-1 0,-14 3-1,21-4-69,1 0 0,-1 0-1,0 0 1,1 0-1,-1 0 1,0 0 0,0 0-1,1-1 1,-1 1-1,0 0 1,1 0 0,-1 0-1,0-1 1,1 1-1,-1 0 1,0-1 0,1 1-1,-1 0 1,1-1-1,-1 1 1,1-1 0,-1 1-1,1-1 1,-1 1-1,1-1 1,-1 0-1,1 1 1,0-1 0,-1 0-1,1 1 1,0-1-1,0 0 1,-1 1 0,1-1-1,0 0 1,0 1-1,0-1 1,0 0 0,0 1-1,0-1 1,0 0-1,0-1 1,1-2-9,-1 1 0,1-1-1,0 0 1,1 0 0,-1 0 0,4-6-1,12-19 33,0 0-1,3 2 1,0 0-1,42-43 1,108-84 50,-50 58-218,-114 91 103,-10 9 85,-13 10 28,-151 112 1,18-12-77,-50 33 180,195-143-145,3-2-14,1-1 0,-1 1 0,0-1 0,1 0 1,-1 0-1,0 1 0,0-1 0,0 0 0,0-1 1,0 1-1,0 0 0,0-1 0,-1 1 0,-2 0 0,4-1-14,1 0 0,0 0 0,0-1 0,0 1-1,-1 0 1,1 0 0,0 0 0,0 0 0,-1 0-1,1-1 1,0 1 0,0 0 0,0 0 0,0 0-1,-1 0 1,1-1 0,0 1 0,0 0 0,0 0-1,0-1 1,0 1 0,0 0 0,0 0 0,0-1-1,0 1 1,-1 0 0,1 0 0,0-1 0,0 1-1,0 0 1,0 0 0,1-1 0,-1 1 0,0 0-1,0 0 1,0-1 0,0 1 0,0 0 0,0-1-1,2-4 11,0-1 0,0 0 0,1 1 0,0 0 0,0 0 0,0-1 0,0 2 0,1-1 0,0 0 0,4-4 0,-2 3-6,21-23 10,0 2 0,2 1 0,0 1 0,47-29 0,142-74-30,-188 111-22,-28 16 35,31-18-32,55-21 0,-87 39 41,1 0 0,-1 1 0,1-1 0,-1 1 0,1 0 0,0-1 0,-1 1 0,1 0 0,-1 0 0,1 0 1,3 0-1,-5 0-7,0 0 1,0 1 0,1-1 0,-1 0 0,0 0 0,0 0 0,0 0 0,0 0 0,1 0-1,-1 0 1,0 1 0,0-1 0,0 0 0,0 0 0,0 0 0,0 0 0,0 1 0,1-1 0,-1 0-1,0 0 1,0 0 0,0 1 0,0-1 0,0 0 0,0 0 0,0 0 0,0 0 0,0 1-1,0-1 1,0 0 0,0 0 0,0 1 0,-6 10 38,-15 13-95,0-1 0,-31 25-1,-53 35-130,82-65 181,-163 116 4,96-71-42,53-36 283,-1-1 0,-1-3 1,-55 25-1,93-47-244,0 0 1,0-1-1,-1 0 0,1 1 1,0-1-1,0 1 0,0-1 1,-1 0-1,1 0 0,0 0 1,0 0-1,0 0 0,-1 0 1,1 0-1,0 0 0,-2-1 1,2 1-5,1-1-1,-1 1 1,1-1 0,-1 1 0,1 0 0,0-1 0,-1 1-1,1-1 1,0 1 0,-1-1 0,1 1 0,0-1-1,0 1 1,0-1 0,-1 1 0,1-1 0,0 0 0,0 1-1,0-1 1,0 1 0,0-1 0,0 1 0,0-1-1,0-1 1,2-5-56,-1 1-1,1-1 1,0 0-1,5-10 1,-3 8 72,5-13 0,1-1 0,1 1-1,1 1 1,1 0 0,0 1 0,2 0 0,0 1 0,24-23 0,-4 11-45,1 2-1,44-29 1,87-44-61,-119 74 52,12-5 2,-50 29 55,-16 8 94,-31 15-115,1 1 0,-55 43 1,-61 62-157,51-40 233,70-60-32,-140 105-3,145-111 110,13-9-14,-20 11-1,16-16-161,12-6-14,6-7-38,66-100-72,-51 82 218,3 0-45,0 0 0,1 1 0,2 1 0,34-30-1,-20 24-4,2 2 0,56-32 0,118-58 106,-194 108-253,35-14 0,-40 18 303,-27 8 8,-16 6-174,0 1 0,1 2 0,0 1 1,1 2-1,-33 20 0,-126 96-149,111-73 193,-17 5 99,-185 89 0,263-143-60,0-1 0,0-1 1,-1 0-1,-22 4 0,35-9-85,0-1 0,1 0 0,-1 1 0,1-1 0,-1 0 0,-4-1 0,6 1-1,1 0 0,-1-1 0,1 1 0,-1 0 0,1 0 1,-1 0-1,1-1 0,-1 1 0,1 0 0,-1 0 0,1-1 0,-1 1 1,1-1-1,-1 1 0,1 0 0,0-1 0,-1 1 0,1-1 0,0 1 1,-1-1-1,1 0 0,0-1-5,-1 0 1,1 0 0,1-1 0,-1 1-1,0 0 1,0 0 0,1 0-1,-1 0 1,1 0 0,0 0-1,0 0 1,0 0 0,0 0-1,0 0 1,2-3 0,18-28-3,2 2 1,1 0-1,1 2 1,51-47-1,130-91 105,-183 149-96,104-71 53,-154 112-98,-2-2-1,-37 23 0,26-19 7,-253 173 18,283-191 45,-6 5 50,0 0 0,-1-2 0,-37 17 0,54-27-73,0 1 0,0-1 0,0 0 1,-1 0-1,1 0 0,0 0 0,0 1 0,0-1 0,-1 0 0,1 0 0,0 0 0,0 0 0,-1 0 1,1 0-1,0 0 0,0 0 0,-1 0 0,1 0 0,0 0 0,0 0 0,-1 0 0,1 0 1,0 0-1,0 0 0,-1 0 0,1 0 0,0 0 0,0 0 0,-1 0 0,1 0 0,0 0 1,0-1-1,-1 1 0,1 0 0,0 0 0,0 0 0,0 0 0,-1 0 0,1-1 0,0 1 0,0 0 1,0 0-1,0 0 0,0-1 0,-1 1 0,1 0 0,0 0 0,0-1 0,0 1 0,0 0 1,0 0-1,0-1 0,0 1 0,0 0 0,0 0 0,0-1 0,6-16-91,0 7 101,0-1 1,1 1-1,1 1 0,0-1 0,9-8 0,49-40 162,-59 52-173,174-125 63,-15 11-94,-123 85 282,-43 35-250,0 0 0,0 0 0,0 0 1,1 0-1,-1 0 0,0 0 0,0 0 0,0-1 0,0 1 0,0 0 0,0 0 1,1 0-1,-1 0 0,0 0 0,0 0 0,0 0 0,0-1 0,0 1 0,0 0 1,0 0-1,0 0 0,0 0 0,1-1 0,-1 1 0,0 0 0,0 0 0,0 0 1,0 0-1,0-1 0,0 1 0,0 0 0,0 0 0,0 0 0,0 0 0,0 0 1,0-1-1,-1 1 0,1 0 0,0 0 0,0 0 0,0 0 0,0-1 0,0 1 0,0 0 1,0 0-1,0 0 0,0 0 0,0 0 0,-1 0 0,1-1 0,0 1 0,0 0 1,0 0-1,0 0 0,0 0 0,-1 0 0,1 0 0,0 0 0,0 0 0,0 0 1,0 0-1,-1 0 0,1 0 0,0 0 0,0 0 0,0 0 0,-1 0 0,-11 1-66,-46 25-543,-110 27 586,10-5-228,143-42 200,-89 30 206,102-36-146,0 1-1,-1 0 0,0-1 1,1 0-1,-1 0 0,-3 0 0,5 0-9,1 0-1,0 0 1,-1 0-1,1 0 1,0 0-1,0 0 1,-1 0-1,1 0 1,0 0-1,0 0 1,-1 0 0,1-1-1,0 1 1,0 0-1,-1 0 1,1 0-1,0 0 1,0-1-1,0 1 1,0 0-1,-1 0 1,1-1-1,0 1 1,0 0-1,0 0 1,0-1-1,0 1-5,0-1 0,0 0 1,0 1-1,0-1 0,0 0 0,0 1 0,0-1 0,1 0 0,-1 1 1,0-1-1,1 1 0,-1-1 0,0 0 0,1 1 0,-1-1 0,1 0 0,4-4-26,0 0-1,0 1 1,0-1-1,1 1 1,11-6-1,-8 4-1,79-46-148,-36 23 223,61-47-1,-99 65-62,85-62-394,-98 72 384,1 0-1,-1 0 1,0 1-1,1-1 1,-1 0-1,1 1 1,-1-1-1,1 1 0,-1-1 1,1 1-1,-1 0 1,3-1-1,-3 2 15,0-1 1,1 0-1,-1 1 0,0-1 0,0 1 1,0-1-1,0 1 0,0-1 0,0 1 1,0 0-1,0 0 0,0-1 0,0 1 0,0 0 1,-1 0-1,2 2 0,9 11-178,15 27 1,-17-26 156,18 23 1,-23-33 56,1 0 1,-1 0 0,1-1 0,0 0 0,0 0 0,1 0 0,-1 0 0,7 2 0,9 3 61,0-1 0,0-1 0,0-1 0,1-1 0,0-1 0,33 2 0,5-4 173,69-7 0,-117 4-217,4 1 36,0-1 1,0-1 0,-1-1 0,24-6 0,-33 7-3,4-1-112,-10 3 38,0 0 1,0 0 0,0 0-1,0-1 1,0 1 0,0 0 0,0 0-1,0 0 1,0 0 0,0 0-1,0 0 1,-1 0 0,1 0 0,0 0-1,0 0 1,0 0 0,0 0-1,0 0 1,0 0 0,0 0-1,0-1 1,0 1 0,0 0 0,0 0-1,0 0 1,0 0 0,0 0-1,0 0 1,0 0 0,0 0 0,0 0-1,0 0 1,0 0 0,0 0-1,1 0 1,-1-1 0,0 1-1,0 0 1,0 0 0,0 0 0,0 0-1,0 0 1,0 0 0,0 0-1,0 0 1,0 0 0,0 0 0,0 0-1,0 0 1,0 0 0,0 0-1,0 0 1,0 0 0,1 0-1,-1 0 1,0 0 0,0 0 0,0 0-1,0 0 1,0 0 0,0 0-1,0 0 1,0 0 0,0 0-1,-15 0-412,-219 37-196,-1 16 598,77-17-74,-173 47 82,298-74 6,14-3 66,0-1 0,-1 0 1,1-2-1,-29 2 0,29-8 145,14-2-93,5 4-112,0 0 0,0 1 0,0-1 0,0 1 0,0-1 0,0 1 0,1-1 0,-1 1 0,0-1 0,0 1 0,1-1 0,-1 1 0,0-1 0,1 1 0,-1 0 0,0-1 0,1 1 0,0-1 0,3-3 14,1 0-1,0 0 1,0 1 0,1 0-1,-1 0 1,0 0 0,8-2 0,47-14 72,-48 16-60,564-115 816,-215 48-662,-28 6-223,4 25 32,-292 35 2,-33 2 28,1 0 1,-1 1 0,1 1-1,-1 0 1,1 1 0,16 3-1,-29-4-26,1 0 0,0 0 0,-1 0 0,1 1 0,0-1 0,-1 0 0,1 0 0,0 1-1,-1-1 1,1 0 0,-1 1 0,1-1 0,-1 1 0,1-1 0,0 0 0,-1 1 0,0-1-1,1 1 1,-1 0 0,1-1 0,-1 1 0,0-1 0,1 1 0,-1 0 0,1 0 0,-1 0-1,0 0 0,-1 0 0,1 0 0,0 0 0,0 0 1,0 0-1,-1 0 0,1 0 0,0-1 0,-1 1 0,1 0 1,-1 0-1,1 0 0,-1 0 0,1-1 0,-2 2 0,-1 2-25,0-1 0,-1 1 0,0-1-1,0 0 1,0 0 0,-9 4 0,-13 4-19,-2-1 0,1-2 0,-34 6 0,23-5 32,-9 2-3,-292 65-499,136-36 339,-294 51 253,416-78 54,-49 6-212,120-18-343,19-3 151,75-24 527,99-47-1,-133 52-90,66-34 227,-111 53-333,-1-1 0,0 1 0,1-1-1,-1-1 1,-1 1 0,1 0 0,0-1 0,3-4-1,-7 7-44,1 0 0,0-1 0,-1 1 0,1 0-1,-1 0 1,1-1 0,-1 1 0,1 0 0,-1-1-1,0 1 1,0 0 0,0-1 0,0 1 0,0 0-1,0-1 1,0 1 0,0 0 0,0-1 0,-1 1-1,1 0 1,0-1 0,-1 1 0,1 0 0,-1 0-1,0-1 1,1 1 0,-1 0 0,0 0-1,0 0 1,0 0 0,0 0 0,0 0 0,-1-1-1,-5-4-17,0 0 0,-1 0-1,0 1 1,1 0 0,-2 0-1,-16-6 1,-57-16-230,42 18 176,0 1-1,-1 2 0,1 2 0,-43 1 1,17 5-113,-114 18 0,153-16 32,-1 2 0,1 0 0,0 2 0,1 1-1,-32 16 1,53-22 97,0-1-1,0 1 0,1 1 1,-1-1-1,1 0 1,-6 7-1,9-9 44,0-1-1,0 1 0,1 0 1,-1 0-1,1 0 1,-1 0-1,1 0 1,-1 0-1,1 0 1,-1 0-1,1 0 0,0 0 1,0 0-1,-1 0 1,1 0-1,0 0 1,0 0-1,0 0 1,0 0-1,0 0 0,1 0 1,-1 0-1,0 0 1,0 0-1,1 0 1,-1 0-1,0 0 1,1 0-1,-1 0 0,1 0 1,-1 0-1,1 0 1,0 0-1,-1 0 1,1-1-1,0 1 0,0 0 1,-1 0-1,3 0 1,6 5 19,0 0 0,1-1 0,0 0 1,0 0-1,1-1 0,-1-1 0,19 5 0,-6-2 16,60 18 60,0-4-1,92 10 1,-13-15 153,1-7 1,0-7 0,188-24-1,-302 16-219,-14 2 56,42-1-1,-93 17-375,-337 205-246,346-212 442,9-7 34,13-11 63,-15 14 0,169-173 561,-152 154-540,-6 9 16,6-7 4,-16 16-49,-1 1 1,1-1 0,-1 0-1,1 0 1,-1 1 0,1-1-1,-1 0 1,0 0-1,1 0 1,-1 0 0,0 1-1,0-1 1,1 0 0,-1 0-1,0 0 1,0 0 0,0 0-1,0 0 1,-1-1-1,1 2-8,0-1 0,0 1-1,0 0 1,-1-1-1,1 1 1,0 0 0,0 0-1,-1-1 1,1 1-1,0 0 1,-1 0-1,1-1 1,0 1 0,-1 0-1,1 0 1,0 0-1,-1 0 1,1 0 0,0-1-1,-1 1 1,1 0-1,0 0 1,-1 0-1,1 0 1,-1 0 0,1 0-1,0 0 1,-1 0-1,1 0 1,0 1 0,-1-1-1,1 0 1,0 0-1,-1 0 1,0 0-1,-13 7-27,13-7 29,-7 4-177,8-4 190,0 0-1,0 0 1,0 0 0,-1 0 0,1 0 0,0 0 0,0 0-1,0 1 1,0-1 0,0 0 0,0 0 0,0 0 0,0 0-1,-1 0 1,1 0 0,0 0 0,0 0 0,0 0 0,0 0-1,0 0 1,0 0 0,0 0 0,0 0 0,0 0 0,0 0-1,0 1 1,0-1 0,0 0 0,-1 0 0,1 0 0,0 0-1,0 0 1,0 0 0,0 0 0,0 0 0,0 0 0,0 1-1,0-1 1,0 0 0,0 0 0,0 0 0,0 0-1,0 0 1,0 0 0,0 0 0,0 0 0,0 1 0,0-1-1,1 0 1,-1 0 0,0 0 0,0 0 0,0 0 0,0 0-1,0 0 1,0 0 0,0 0 0,0 1 0,4 0 16,-1 1 0,1-1 0,0 0 0,0 0 1,0 0-1,0 0 0,0-1 0,0 1 0,0-1 0,4-1 1,47-3 261,215-30 81,-242 30-138,-20 1-76,-10 2 16,-17 1 157,-27 8-167,-63 20 0,68-17-132,-490 173 141,425-143-279,4-3 76,-109 25 0,176-56-681,27-8-571,7 1 1261,1 0 1,0 0-1,0 0 1,0 0-1,0 0-107,0 0 108,0-1-1,0 1 0,0 0 1,0 0-1,-1 0 0,1 0 1,0 0-1,0 0 0,0 0 1,0 0-1,0-1 1,0 1-1,0 0 0,0 0 1,0 0-1,0 0 0,0 0 1,0 0-1,0 0 0,0-1 1,0 1-1,0 0 0,0 0 1,1 0-1,-1 0 0,0 0 1,0 0-1,0 0 0,0 0 1,0-1-1,0 1 1,0 0-1,23-22-2871,0 5 1157,0 2 0,1 1 0,1 0-1,43-16 1,-58 26 1552,125-57-2303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15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37 4992,'-90'-16'2240,"50"16"-1952,26 0 352,10 0-416,-6-4-96,10-1-64,10-3-224,4 5 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22.46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1092 910 2560,'2'-3'295,"0"0"0,-1 0 0,1 1 0,0-1 0,0 1 0,1-1 0,-1 1 0,0-1 0,1 1 0,-1 0 0,1 0 0,0 1 0,0-1 0,0 0 0,0 1 0,3-2 0,0 0 322,-5 3-536,0-1 1,0 1 0,0-1 0,0 1-1,0 0 1,0 0 0,0-1-1,0 1 1,0 0 0,0 0-1,0 0 1,0 0 0,1 0 0,-1 0-1,0 0 1,0 0 0,0 1-1,0-1 1,0 0 0,0 1 0,0-1-1,0 1 1,0-1 0,-1 1-1,1-1 1,0 1 0,0-1-1,0 1 1,0 0 0,-1 0 0,1-1-1,0 1 1,0 2 0,1-1 12,0 1 1,-1 0-1,1 0 1,-1 0-1,0 0 0,0 0 1,0 1-1,0-1 1,0 4-1,4 77 667,-9 137 0,1-164-533,1-3 133,-3 30 266,13 163 1,-7-241-618,16 104 566,2 47-174,-12-75-350,-5-62 174,-2 27 0,-1-17-113,-4 1 1508,5-495 22,-1 407-1627,-3 0 0,-2 1 0,-16-71 0,13 88 42,-12-45-90,-52-136-10,31 123-76,27 62-404,14 35 511,1 0 1,0 0-1,0 0 1,0 0 0,0 0-1,0 0 1,-1 0-1,1-1 1,0 1-1,0 0 1,0 0 0,0 0-1,0 0 1,0 0-1,0-1 1,0 1-1,-1 0 1,1 0 0,0 0-1,0 0 1,0-1-1,0 1 1,0 0-1,0 0 1,0 0 0,0 0-1,0-1 1,0 1-1,0 0 1,0 0-1,0 0 1,0 0 0,1-1-1,-1 1 1,0 0-1,0 0 1,0 0-1,0 0 1,0 0 0,0-1-1,0 1 1,0 0-1,0 0 1,1 0-1,9 3-606,16 12 84,-24-14 585,15 12-80,0 1 0,-1 1 1,0 0-1,16 22 0,1 4 243,-2 2-1,-1 1 1,26 55 0,-39-67-7,-17-32-199,0 0 0,0 0 0,0 0 0,0 0 1,0 0-1,0 0 0,0 1 0,0-1 0,0 0 0,1 0 0,-1 0 1,0 0-1,0 0 0,0 0 0,0 0 0,0 0 0,0 0 1,0 0-1,0 0 0,1 1 0,-1-1 0,0 0 0,0 0 1,0 0-1,0 0 0,0 0 0,0 0 0,0 0 0,1 0 0,-1 0 1,0 0-1,0 0 0,0 0 0,0 0 0,0 0 0,0 0 1,1 0-1,-1 0 0,0 0 0,0 0 0,0-1 0,0 1 1,0 0-1,1 0 0,1-8 307,0-17 129,-1-32-174,1 25-150,-2 1-1,-2-1 0,-5-32 0,1 30-333,-4-55-1,10 88 152,0 0-1,0 0 1,1 0-1,-1-1 0,0 1 1,0 0-1,1 0 1,-1 0-1,0 0 0,1 0 1,-1-1-1,1 1 1,0 0-1,-1 0 0,1 0 1,0 0-1,0 1 1,0-2-1,2 8 65,1-1-1,-1 1 1,1-1-1,5 6 1,2 4 17,13 25 292,-21-36-218,-1 1 0,-1-1 0,1 0 0,-1 1 0,0-1 0,0 1 1,1 8-1,-2-13-77,0 1 1,0-1-1,0 0 1,0 0-1,0 0 1,0 1-1,0-1 1,0 0-1,0 0 1,0 1 0,0-1-1,0 0 1,0 0-1,0 0 1,0 1-1,0-1 1,-1 0-1,1 0 1,0 0-1,0 0 1,0 1-1,0-1 1,0 0-1,-1 0 1,1 0-1,0 0 1,0 0 0,0 1-1,-1-1 1,1 0-1,0 0 1,0 0-1,0 0 1,-1 0-1,-8-2 424,-9-10-2,-109-133-33,19 30-501,91 99 160,10 9-87,0 1-1,0-1 1,1-1 0,0 1-1,0-1 1,1 0 0,-6-10-1,4 0-63,0-1-1,-5-22 0,-7-20 165,9 21 11,8 30-83,0 1 1,-1 0 0,0 0 0,0 0 0,-6-10-1,-17-32-12,19 35-9,-1 1-1,-1 0 0,0 0 1,-1 1-1,-20-23 1,18 20 59,10 13-57,-1 0 0,0 0 0,0 0 0,-5-4 0,-5-5-73,10 10 76,0-1 1,0 1-1,-1-1 1,0 1-1,1 0 1,-1 1-1,-1-1 1,1 1-1,0-1 1,0 1-1,-1 1 0,0-1 1,-7-1-1,2 1 47,8 1-61,-1 0 0,1 1 0,0-1 0,-1 1 0,1 0 0,0 0 1,-1 0-1,1 0 0,-3 1 0,-23 2-100,5-2 239,-35 1-12,-10 0 10,-124 3 194,121-6-484,69 1 162,1 0 1,0 0-1,0 0 1,0 0-1,-1 0 1,1-1-1,0 1 1,0-1-1,0 1 1,0-1-1,0 1 1,0-1-1,0 0 1,0 1-1,0-1 1,0 0-1,0 0 1,0 0-1,0 1 1,0-3-1,-5 2-764,12-3 174,7-4 536,-5 3 85,1-1 1,-1 0 0,1 0 0,8-9 0,-16 13 2,1 0 1,-1 1 0,1-1-1,-1 0 1,0 1-1,0-1 1,0 0 0,0 0-1,0 0 1,0 0 0,0 0-1,-1-1 1,1 1-1,-1 0 1,0 0 0,1 0-1,-1 0 1,0-1 0,0 1-1,0 0 1,-1 0 0,1 0-1,0 0 1,-1-1-1,1 1 1,-2-2 0,1 2-17,0 1 0,0 0 0,-1-1 0,1 1 1,0 0-1,-1-1 0,1 1 0,-1 0 0,1 0 0,-1 0 1,1 0-1,-1 1 0,0-1 0,1 0 0,-1 1 0,0-1 1,0 1-1,0-1 0,1 1 0,-1 0 0,0 0 1,0 0-1,0 0 0,0 0 0,-2 1 0,-3-1-40,0 1 1,0 0-1,0 1 0,1-1 0,-12 5 0,-2 4 0,1 1 0,1 1 1,-24 19-1,21-16 125,-15 13-283,18-14 160,1 0 0,-36 18 0,34-23-535,20-15 553,1 0-1,0 0 0,0 0 1,0 0-1,7-9 0,47-60-209,-5 6 40,-43 60 116,-7 8-72,0-1-1,0 1 0,0 0 0,0-1 1,0 1-1,0-1 0,0 1 1,0-1-1,0 1 0,0-3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02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17 551 2144,'0'0'699,"0"-7"415,15 14 859,-9-6-1797,0-1 0,0-1 0,0 1 0,-1-1 0,1 0 0,0 0 0,0 0 0,-1-1 0,1 0 0,-1 0 0,1-1 0,-1 1 0,0-1 0,6-4 0,6-7 1,-1 0 1,0-1-1,-1 0 0,25-35 0,-9 3 24,-2-1 0,-2-1 1,32-85-1,-56 127-192,0-1 1,-1 0-1,0 0 1,0 0-1,-1 0 1,0 0-1,0 0 1,-1 0-1,0 0 0,-1 0 1,1 0-1,-5-15 1,5 10-1,1 6-317,-1 7 290,0 0 1,0 0-1,0 0 1,0-1-1,0 1 1,0 0-1,0 0 0,0 0 1,-1 0-1,1 0 1,0 0-1,0 0 0,0 0 1,0 0-1,0 0 1,0 0-1,0-1 1,0 1-1,-1 0 0,1 0 1,0 0-1,0 0 1,0 0-1,0 0 0,0 0 1,0 0-1,-1 0 1,1 0-1,0 0 0,0 0 1,0 0-1,0 0 1,0 0-1,0 0 1,-1 0-1,1 0 0,0 0 1,0 1-1,0-1 1,0 0-1,0 0 0,0 0 1,0 0-1,-1 0 1,1 0-1,0 0 1,-6 4-250,1 2 196,0 0 0,0 0 1,1 0-1,0 1 0,0 0 0,-5 12 1,2-6 21,-62 165 194,42-103-72,-61 174 219,25-65 200,41-121-172,-22 106 0,37-145-193,5-20 51,1 0 0,0 0 0,0 0 0,0 1 0,-1 5 0,5-15 785,1-10-502,0-4-358,0 0-1,2 1 1,0-1 0,16-30-1,46-69-146,-57 100-46,2 1 0,0 1 0,1 0 0,1 1 0,0 1 0,1 0 0,0 1 0,31-18 0,-44 29 29,0 0 0,0 1 0,1-1 0,-1 1 1,0 0-1,1 0 0,-1 0 0,1 0 0,0 1 1,-1-1-1,7 1 0,-8 0 56,-1 1 1,0-1-1,1 0 1,-1 1-1,1-1 1,-1 1-1,0 0 1,1-1-1,-1 1 1,0 0-1,0 0 1,0 0-1,1 0 1,-1 0-1,0 0 1,0 0-1,-1 0 1,1 1-1,0-1 1,0 0-1,0 0 1,-1 1-1,1-1 1,-1 0-1,1 1 1,-1-1-1,1 1 1,-1-1-1,0 1 1,0 1-1,1 9 24,0-1 0,-1 0 0,-1 1-1,-2 17 1,1-18-8,1 0 0,0 0 0,1 0 1,1 13-1,0-15 9,0 0 131,1 0-1,-1 0 1,1 0 0,1-1-1,4 11 1,-7-17-121,1 0-1,0-1 0,0 1 1,0 0-1,0-1 1,0 0-1,1 1 1,-1-1-1,0 1 1,1-1-1,-1 0 0,1 0 1,-1 0-1,1 0 1,-1 0-1,1 0 1,0 0-1,-1-1 0,1 1 1,0-1-1,0 1 1,0-1-1,-1 1 1,1-1-1,0 0 1,0 0-1,0 0 0,0 0 1,-1 0-1,1-1 1,3 0-1,1 0 55,0-1 1,0 0-1,0 0 0,-1-1 0,1 0 0,-1 0 0,1 0 1,7-6-1,2-4 19,18-20 1,2-2 158,-26 27-272,19-17 170,-27 23-204,1 0-1,-1 1 1,0-1 0,0 0 0,1 0-1,-1 0 1,0 0 0,0 0 0,-1 0 0,1 0-1,0 0 1,-1 0 0,1-4 0,-2 6-26,1 1 1,-1-1 0,0 1 0,0-1 0,0 1 0,0 0 0,1 0 0,-1-1 0,0 1 0,1 0 0,-1 0 0,0 0 0,1 0-1,-1 0 1,1 0 0,-1 0 0,1 0 0,0 0 0,-1 0 0,1 1 0,-4 14-199,2-13 258,1 0-1,0 0 1,0 0-1,1 0 0,-1 0 1,0 0-1,1 0 1,0 0-1,0 0 0,0 1 1,0-1-1,0 0 1,2 4-1,0-1 46,2 0 0,-1 0-1,0-1 1,1 0 0,6 7 0,-9-11 9,0 1 1,0-1-1,1 0 1,-1 0-1,0 0 1,0-1-1,1 1 1,-1 0-1,1 0 0,-1-1 1,1 1-1,-1-1 1,1 1-1,-1-1 1,1 0-1,-1 0 1,1 1-1,-1-1 1,1 0-1,0 0 1,-1-1-1,1 1 1,-1 0-1,1 0 1,-1-1-1,1 1 1,-1-1-1,2 0 1,-1 0-17,-1 0 1,1 1 0,-1-1 0,0 0 0,1 0 0,-1 0 0,0 0 0,0 0-1,0 0 1,0 0 0,0-1 0,0 1 0,0 0 0,0-1 0,0 1 0,0 0-1,-1-1 1,1 1 0,-1-1 0,1 1 0,-1-1 0,0 1 0,1-1 0,-1-2-1,0 1 4,0 0-1,0 0 0,-1 1 0,1-1 0,-1 0 0,0 0 0,0 0 0,0 0 0,0 0 0,0 1 0,0-1 0,-3-3 0,0 1-30,1 0 0,0 0-1,-1 1 1,-4-5 0,-33-20-673,40 29 652,-1-4-195,10-1-210,40-7 324,-20 3 147,-1 3 1,1 0-1,1 1 0,-1 2 1,1 1-1,42 3 1,-65-1-50,0 0-1,-1 1 1,1 0 0,0 0-1,0 1 1,-1-1 0,1 1-1,-1 0 1,0 1 0,1-1-1,-1 1 1,0 0 0,0 1-1,-1-1 1,5 5 0,-7-6 6,-1 0 0,0 0 1,0 0-1,0 0 1,0 0-1,0 0 0,-1 0 1,1 1-1,-1-1 0,1 0 1,-1 1-1,0-1 1,0 0-1,0 0 0,0 1 1,0-1-1,0 0 1,-1 1-1,1-1 0,-1 0 1,1 0-1,-1 1 0,-2 2 1,1 1 59,-1 0 0,0 0 0,-1 0 1,1 0-1,-1-1 0,0 1 0,-6 4 0,1 2 364,5-8 191,9-11-4,-1 3-607,0 0 0,1 0 0,0 1 0,-1 0 0,1 0 0,0 0 0,8-3 0,-6 3-26,7-4-31,99-45-182,-56 30 110,24-9-34,-80 31 140,1-1-1,-1 1 1,1-1-1,0 1 1,-1 0-1,1-1 1,0 1 0,-1 0-1,1 0 1,0 0-1,-1 1 1,1-1-1,0 0 1,2 1-1,-4 0 5,1-1-1,0 1 1,0-1 0,0 1-1,-1 0 1,1-1-1,0 1 1,0 0-1,-1-1 1,1 1 0,-1 0-1,1 0 1,-1 0-1,1-1 1,-1 1-1,1 0 1,-1 0 0,1 2-1,-1 0 25,1 0 0,-1 1 1,0-1-1,0 0 0,0 1 0,0-1 0,-1 0 0,1 1 0,-1-1 0,0 0 1,0 0-1,-2 5 0,-3 7 127,5-11-136,0 0 0,-1 0 1,0 0-1,1 0 0,-1-1 0,0 1 0,-1-1 0,1 1 0,-1-1 0,1 0 0,-5 4 0,-5 0 484,12-7-479,0 0 1,0 0 0,0 0 0,0 0 0,0 0-1,0 0 1,0 0 0,0 0 0,0 0 0,0 0-1,0 0 1,0 0 0,-1 0 0,1 0-1,0 0 1,0 0 0,0 0 0,0 0 0,0 0-1,0 0 1,0-1 0,0 1 0,0 0 0,0 0-1,0 0 1,0 0 0,0 0 0,0 0-1,0 0 1,0 0 0,0 0 0,0 0 0,0 0-1,0-1 1,0 1 0,0 0 0,0 0 0,0 0-1,0 0 1,0 0 0,0 0 0,0 0 0,0 0-1,0 0 1,0 0 0,0 0 0,0 0-1,0 0 1,1-1 0,-1 1 0,0 0 0,0 0-1,0 0 1,0 0 0,0 0 0,0 0 0,0 0-1,0 0 1,0 0 0,0 0 0,0 0 0,0 0-1,0 0 1,1 0 0,-1 0 0,0 0-1,0 0 1,0 0 0,20-24 396,-19 22-458,79-90-102,-73 84 9,1 0-1,1 1 1,9-7-1,-17 13 135,-1 1 0,1 0-1,-1 0 1,1 0 0,-1-1 0,0 1 0,1 0 0,-1 0 0,1 0-1,-1 0 1,1 0 0,-1 0 0,1 0 0,-1 0 0,1 0 0,-1 0 0,1 0-1,-1 0 1,0 0 0,1 0 0,-1 0 0,1 1 0,-1-1 0,1 0-1,-1 0 1,0 0 0,1 1 0,-1-1 0,1 0 0,-1 1 0,0-1-1,1 0 1,-1 1 0,0-1 0,1 0 0,-1 1 0,0-1 0,0 0-1,0 1 1,1-1 0,-1 1 0,0-1 0,0 1 0,0-1 0,0 1 0,0-1-1,0 1 1,1 0 0,3 30-135,-3-21 254,1-3-109,-1 0 1,1 1-1,1-1 0,-1 0 1,1 0-1,0 0 0,1-1 0,8 13 1,-10-16 22,1-1 1,-1 1 0,1 0 0,0-1 0,-1 1 0,1-1 0,0 0-1,1 0 1,-1 0 0,0-1 0,1 1 0,-1-1 0,1 0-1,-1 0 1,1 0 0,-1 0 0,1 0 0,0-1 0,5 1 0,11-3 113,0-1 1,1 0 0,-2-2 0,1 0 0,32-13 0,-5 2-61,-27 9-49,0 0-1,-1-1 1,0 0 0,20-14-1,-10 1-302,-33 25 141,-1 0 1,1 0-1,0 1 0,1 0 1,-1 0-1,-3 6 1,5-5 100,0-1 0,0 1 1,-1 10-1,2-13 31,1-1-1,0 0 1,0 0 0,0 0 0,1 0-1,-1 0 1,1 0 0,-1 0 0,1 0-1,-1 0 1,1 0 0,0 0-1,0 0 1,2 2 0,1 3 57,2 3-2,0-1 0,1 1 0,0-1 0,13 12 0,-18-20-23,-1 1 0,0-1 0,1 0 0,-1 0 0,1 0 0,0 0 0,-1 0 0,1 0 0,0 0 0,-1 0 0,1-1 0,0 1 0,0-1 0,0 1 0,-1-1 0,1 0 0,0 0 0,0 0 0,0 0 0,0 0 1,0 0-1,0 0 0,-1 0 0,1-1 0,0 1 0,0-1 0,0 0 0,-1 1 0,1-1 0,0 0 0,-1 0 0,1 0 0,-1 0 0,1 0 0,1-2 0,1 0 21,-1 0 0,0-1-1,-1 1 1,1-1 0,0 1-1,-1-1 1,0 0 0,0 0 0,2-5-1,-3 7-42,0-1 0,-1 1 0,1 0-1,-1 0 1,0 0 0,1-1 0,-1 1 0,0 0-1,0 0 1,-1 0 0,1-1 0,0 1-1,-1 0 1,1 0 0,-1 0 0,0 0 0,0 0-1,0 0 1,-1-3 0,-1 1-55,-1-1 0,0 0 0,0 1 0,0 0 0,0 0 0,-1 0 0,0 1 0,1-1 0,-1 1 0,-1 0 0,1 0 0,0 1 0,-1 0 0,1 0 0,-1 0 0,0 0 0,1 1 0,-1 0 0,0 0 0,0 1 0,-12 0 1,-12 2-16,78 3-603,-37-4 687,0-1 1,0 0-1,21-3 1,-3 0-28,3 1-117,125-12 402,-87 5-368,-43 7 246,0-2-1,-1 0 1,0-2 0,33-11-1,-29 6 58,-30 11-212,-1 0 0,1 0 0,0 0 0,0 0 0,0 0 0,0 0 0,0 0 0,0 0 0,0 0 0,0-1 0,0 1-1,0 0 1,0 0 0,-1 0 0,1 0 0,0 0 0,0 0 0,0 0 0,0 0 0,0 0 0,0 0 0,0-1 0,0 1-1,0 0 1,0 0 0,0 0 0,0 0 0,0 0 0,0 0 0,0 0 0,0 0 0,0-1 0,0 1 0,0 0 0,0 0-1,0 0 1,0 0 0,0 0 0,0 0 0,0 0 0,0 0 0,0 0 0,1-1 0,-1 1 0,0 0 0,0 0 0,0 0-1,0 0 1,0 0 0,0 0 0,0 0 0,0 0 0,0 0 0,0 0 0,0 0 0,1 0 0,-1 0 0,0 0 0,0 0-1,0 0 1,0 0 0,0 0 0,0 0 0,0 0 0,0 0 0,1 0 0,-11-1-318,-21 8-17,24-6 287,1 0 0,0 1 0,-1-1 0,1 1 0,0 1 0,0-1 0,-6 4 0,11-5 43,-17 10-167,0 1 0,-18 16 0,30-23 157,1 0 0,0 1 1,1-1-1,-1 1 1,1 0-1,0 0 1,1 0-1,0 1 1,-1-1-1,-1 10 1,4-14 36,0 0 1,1 0 0,-1 0 0,1 0 0,-1 0 0,1 0 0,0 0-1,0 0 1,0 0 0,0 0 0,1 0 0,-1 0 0,0 0 0,1 0-1,-1 0 1,1-1 0,0 1 0,1 3 0,-1-4 2,0 0-1,0 0 1,0 0 0,0 0-1,0 0 1,0-1 0,0 1-1,0 0 1,1-1 0,-1 1-1,0 0 1,1-1 0,-1 0-1,0 1 1,1-1 0,-1 0-1,0 0 1,1 1 0,-1-1-1,0 0 1,1 0 0,-1-1-1,0 1 1,1 0 0,-1 0-1,3-1 1,4-2 67,0 0-1,1 0 0,-1 0 1,-1-1-1,1 0 0,0-1 1,-1 0-1,8-7 0,5-5-102,23-27 0,-34 32-10,-1 4-804,-8 8 792,1 0 0,-1 0 1,0 0-1,0 1 0,1-1 0,-1 0 0,0 0 1,0 1-1,0-1 0,1 0 0,-1 1 0,0-1 1,0 0-1,0 1 0,0-1 0,0 0 0,1 1 1,-1-1-1,0 0 0,0 1 0,0-1 0,0 0 1,0 1-1,0-1 0,0 0 0,0 1 0,0-1 1,0 0-1,-1 1 0,1-1 0,0 0 0,0 1 1,3 59-449,-7 24 462,-6 90-58,5-135 81,-1-1-1,-15 54 1,17-80 103,0 0 1,0 0 0,-2 0-1,-8 14 1,10-20 5,1-1 0,-1 0 0,-1 0 0,1 0 0,-1-1 0,0 0 0,0 1 0,0-2 0,0 1 0,-7 3 0,9-6-85,0 0 1,0 0 0,0 0-1,0 0 1,-1 0 0,1-1-1,0 0 1,0 1-1,0-1 1,-1-1 0,1 1-1,0 0 1,0-1-1,0 1 1,0-1 0,-1 0-1,1 0 1,0 0 0,1-1-1,-1 1 1,0-1-1,-5-3 1,3 1-35,0 0 1,-1 0-1,1 0 0,1-1 1,-1 0-1,1 0 0,0 0 1,0 0-1,-6-12 0,6 9-66,1 0-1,-1-1 1,2 1-1,-1-1 0,1 1 1,0-1-1,1 0 1,0-9-1,1 14 47,0 1 1,0-1-1,1 1 0,-1-1 0,1 1 1,0 0-1,0-1 0,0 1 1,0 0-1,1 0 0,-1 0 1,1 0-1,0 0 0,0 0 0,0 0 1,0 0-1,1 1 0,-1-1 1,1 1-1,0 0 0,-1 0 1,1 0-1,3-2 0,46-23-173,92-33 0,-89 39 217,90-48 1,-103 46 74,-10 6 59,33-24 1,-58 35-109,1 0-1,-1 0 1,0 0 0,0-1-1,-1 0 1,0 0 0,0-1-1,-1 0 1,6-11 0,-10 17-66,0-1 0,0 0 0,0 0 0,0 1 0,-1-1 0,1 0-1,-1 0 1,0 0 0,0 0 0,0 0 0,0 0 0,0 0 0,-1 1 0,1-1 0,-1 0 0,0 0 0,0 0 0,0 1 0,0-1 0,0 0 0,-1 1 0,1-1 0,-1 1 0,0 0 0,0-1-1,0 1 1,0 0 0,0 0 0,0 0 0,0 0 0,0 1 0,-1-1 0,1 1 0,-1-1 0,0 1 0,1 0 0,-4-1 0,3 1-24,0 0-1,-1 0 1,1 1 0,0-1-1,0 1 1,0 0 0,-1 0-1,1 0 1,0 1 0,0-1-1,0 1 1,0-1 0,-1 1-1,1 0 1,0 0 0,0 1-1,1-1 1,-1 1 0,0-1-1,0 1 1,1 0 0,-1 0-1,1 0 1,-1 0 0,1 0-1,0 1 1,0-1 0,0 1-1,0 0 1,1-1 0,-4 7-1,4-3 5,-1 0-1,1 0 1,0 0-1,1 1 1,-1-1-1,1 0 1,0 1 0,1-1-1,0 0 1,0 1-1,0-1 1,1 0-1,3 10 1,2 0 118,0-1 0,1 0 0,17 26 0,-21-35 22,1 0 1,-1-1-1,9 7 0,-12-10-57,1-1 0,-1 0 0,1 1 0,0-1 0,-1 0 0,1 0-1,0 0 1,0 0 0,0 0 0,0-1 0,0 1 0,0 0 0,-1-1 0,1 0 0,1 1 0,2-1 0,-1-1 39,0 0 1,-1 0 0,1-1 0,0 0 0,-1 1 0,1-1-1,-1 0 1,5-4 0,25-24 71,-17 15 24,9-8-121,1 2 0,1 0 0,0 2 0,2 1 0,36-17 0,42-11-760,-104 45 629,-1-1 1,1 1-1,0 0 0,0 0 1,0 1-1,0-1 0,0 1 1,-1-1-1,1 1 0,0 0 0,0 0 1,0 0-1,0 1 0,6 0 1,-7 0 53,0 0 0,-1 0 1,1 0-1,0 0 0,-1 0 1,1 0-1,-1 0 1,1 0-1,-1 1 0,0-1 1,1 0-1,-1 1 1,0-1-1,0 1 0,0 0 1,0-1-1,0 1 1,0 0-1,-1 0 0,1-1 1,0 1-1,0 4 1,0 0 41,-1 1 1,1-1 0,-1 1 0,0-1 0,0 1 0,-1-1 0,0 1 0,-2 6 0,0 1 79,3 11 1115,1-25-1136,0 0-1,0-1 0,0 1 1,0-1-1,0 0 1,0 1-1,0-1 0,-1 0 1,1 1-1,0-1 1,1-1-1,2-2-3,33-21 77,19-14-28,-49 34-183,42-31-279,-45 33 206,0 1 0,0-1 0,0 1 0,0 0 1,1 1-1,-1-1 0,0 1 0,1 0 0,0 0 0,5 0 0,-8 2 71,0 1 1,0 0-1,0 0 0,0 1 0,0-1 0,0 0 0,-1 1 0,3 3 1,13 40 73,-10-25 120,11 25 0,-17-44-104,0-1 0,0 1-1,0-1 1,0 1 0,1-1-1,-1 1 1,0-1 0,1 1-1,-1-1 1,1 0 0,-1 0-1,1 0 1,-1 0 0,1 0-1,0 0 1,0-1 0,-1 1 0,1 0-1,0-1 1,0 1 0,0-1-1,0 0 1,-1 0 0,1 1-1,0-1 1,0 0 0,0-1-1,3 0 1,4 0 64,0-2-1,0 1 1,0-1-1,12-6 1,-18 7-84,43-17 510,-21 9-403,0-1-1,-1-1 1,35-22-1,-57 32-95,0 1-1,0-1 0,0 0 0,0 1 0,0-1 0,0 0 0,-1 0 0,1 0 0,-1 0 0,3-4 0,-4 5-22,0 0-1,0 0 0,0 0 0,0 0 1,0 0-1,0 0 0,0 0 0,0 0 1,0-1-1,0 1 0,0 0 0,-1 0 1,1 0-1,0 0 0,-1 0 0,1 0 1,-1 0-1,1 1 0,-1-1 0,0 0 1,1 0-1,-1 0 0,0 0 0,1 1 1,-1-1-1,0 0 0,-1 0 0,0-1-57,-1 1-1,1-1 0,0 1 0,-1 0 1,1 0-1,-1 0 0,0 0 0,1 0 1,-1 0-1,0 1 0,1-1 0,-1 1 1,0 0-1,0 0 0,1 0 0,-1 0 1,0 0-1,0 1 0,1-1 0,-1 1 1,-3 1-1,-6 2-105,0 0 1,0 1 0,-13 8-1,24-13 143,-2 2 0,0 0 0,0-1 0,1 1 0,-1 0-1,1 1 1,-1-1 0,1 0 0,0 1 0,0-1 0,0 1 0,0 0-1,0-1 1,-2 7 0,3-7 22,0 0 0,1 0 0,-1 0 0,1 0 0,0 0 0,-1 0 0,1 0 0,0 1 0,0-1 0,0 0 0,1 0 0,-1 0 0,0 0 0,1 0 0,-1 0 0,1 0 0,0 0 0,0 0 0,0 0 0,0 0 1,0 0-1,3 3 0,4 3 38,1 1 0,0-1 1,1-1-1,0 0 0,0 0 1,1-1-1,20 9 0,-22-12 23,0 0-1,1 0 1,-1-1 0,0 0-1,1-1 1,18 0 0,58-7 509,-49 0-443,0-1 0,49-18 0,-74 21-100,1-1 0,-1 0 0,0-1 0,0 0-1,12-10 1,-23 16-25,0-1-1,-1 0 1,1 1-1,0-1 0,-1 0 1,1 1-1,0-1 1,-1 0-1,1 0 1,-1 0-1,1 0 1,-1 1-1,0-1 1,1 0-1,-1 0 1,0 0-1,0 0 0,0 0 1,1 0-1,-1 0 1,0 0-1,0-1 1,-10 3-1004,7 1 972,0 0-1,0 0 1,1 1-1,-1-1 1,1 1-1,-1 0 1,1-1-1,0 1 1,0 0 0,0 0-1,0 1 1,1-1-1,-1 0 1,1 1-1,0-1 1,0 1-1,0-1 1,0 1-1,1-1 1,0 1-1,-1-1 1,1 1-1,0 0 1,1-1 0,-1 1-1,1-1 1,-1 1-1,1-1 1,2 6-1,2 4 17,-4-10 39,0-1 0,0 1 0,-1-1 0,2 1 0,-1-1 0,0 0-1,0 1 1,1-1 0,2 3 0,-1-3 30,-1 0 0,0 0-1,1 0 1,-1-1 0,1 0 0,-1 1-1,1-1 1,0 0 0,-1 0 0,1 0-1,4 0 1,-5-1-15,0 0-1,0 0 1,-1 0-1,1 0 1,0 0-1,0 0 0,0-1 1,0 1-1,0-1 1,-1 0-1,1 1 1,0-1-1,0 0 1,-1 0-1,1 0 1,0 0-1,-1 0 1,3-2-1,9-9 118,-6 6-63,-1 1 0,0-1 0,8-11 0,-12 15-76,0-1 0,0 0 0,0 0 1,-1 1-1,0-1 0,1 0 0,-1-1 0,1-2 0,-2 4-21,0 1 0,0-1 1,0 1-1,0 0 0,0-1 0,0 1 1,0-1-1,0 1 0,-1-1 0,1 1 1,0 0-1,-1-1 0,1 1 0,-1 0 0,0-1 1,1 1-1,-1 0 0,0 0 0,0-1 1,-1 0-1,-5-6-17,6 6 3,-1 0 0,1 1 0,-1-1-1,1 0 1,-1 1 0,0-1 0,0 1 0,0 0 0,0-1-1,0 1 1,0 0 0,0 0 0,0 0 0,-4 0-1,-10-5-261,12 5 212,0 0 0,0-1-1,0 1 1,0 1 0,-1-1 0,-7 0 0,7 1 25,3 0 9,0 0-1,0-1 1,0 1 0,0 0 0,0 0 0,0 1 0,0-1 0,0 0-1,1 1 1,-1-1 0,-4 2 0,6-1-57,1-1 31,0 1 68,0 0 1,0-1 0,0 1 0,0-1 0,0 1-1,0-1 1,1 1 0,-1-1 0,0 0-1,0 0 1,0 0 0,1 0 0,-1 0 0,0 0-1,2 0 1,13 0 109,0 0-1,-1-1 0,31-7 1,-33 5-178,2-1 109,26-10-1,-28 9 11,-1 1 0,17-3-1,-16 3 6,25-9 0,-32 10-60,-4 2-15,0 0 0,0 0 0,1 1 0,-1-1 0,0 0 0,0 1 0,0 0 0,0-1 0,1 1 0,-1 0 0,0 0 0,3 0 0,-3 0-154,-1 0-6,0 0 171,-1 0 0,0 0 0,1 0-1,-1 1 1,0-1 0,1 0 0,-1 0-1,0 0 1,1 0 0,-1 0 0,0 0 0,1 1-1,-1-1 1,0 0 0,1 0 0,-1 1-1,0-1 1,0 0 0,1 0 0,-1 1 0,0-1-1,0 0 1,0 0 0,1 1 0,-1-1-1,0 0 1,0 1 0,0-1 0,0 0 0,0 1-1,0-1 1,0 1 0,0-1 0,0 0-1,1 1 1,-2-1 0,1 0 0,0 1 0,0-1-1,0 0 1,0 1 0,0-1 0,0 0-1,0 1 1,0 0 0,-1 10-21,-1 0 0,1 0 0,-1 0 0,-5 13 0,4-16 16,1 0 0,0 0 0,0 1 0,1-1 0,0 1 0,0-1 0,1 1 0,1 10 0,0-15 41,0-1-1,0 0 1,1 0 0,-1 0-1,1 0 1,2 4 0,-2-4 93,-2-2-103,1-1 0,-1 0 1,0 0-1,1 1 0,-1-1 1,0 0-1,1 0 0,-1 0 1,0 0-1,1 0 0,-1 1 0,1-1 1,-1 0-1,0 0 0,1 0 1,-1 0-1,1 0 0,-1 0 1,0 0-1,1-1 0,-1 1 1,1 0-1,-1 0 0,1 0 0,11-5 141,-10 4-106,11-4 36,-1-2 0,0 0 0,0 0 0,18-16 0,-1 1 133,70-47-609,-102 72-483,2 0 802,-1-1-1,1 0 1,0 1-1,-1-1 1,1 1-1,-1 3 1,2 0 62,-1 0 1,1 0-1,-1 0 0,2 0 1,-1 1-1,1-1 1,0 0-1,0 0 0,0 0 1,1-1-1,0 1 1,0 0-1,1-1 0,-1 1 1,1-1-1,0 0 1,1 1-1,-1-2 0,8 8 1,-10-10 28,0-1 1,0 0-1,0 0 0,1 0 1,-1 0-1,0 0 0,1 0 1,-1-1-1,1 1 0,-1 0 1,1-1-1,-1 1 1,1-1-1,0 1 0,-1-1 1,1 0-1,-1 0 0,1 1 1,0-1-1,-1 0 0,1-1 1,0 1-1,-1 0 1,1 0-1,-1-1 0,1 1 1,0-1-1,-1 1 0,1-1 1,2-1-1,3-3 44,1 0 0,-1 0 0,0-1-1,10-10 1,-4 4 29,7-7 161,31-39-1,0 0-371,-36 38 69,-13 18-48,-1-1 0,1 0 1,0 1-1,0-1 0,0 1 0,0 0 1,0 0-1,0 0 0,0 0 1,1 0-1,4-3 0,-6 5 58,0 0 0,0 0 0,0 0 0,0 0 0,0 0 0,-1 1 0,1-1 0,0 0 0,0 0 0,0 1 0,0-1 0,-1 1 0,1-1 0,0 0 0,0 1 0,-1-1 0,1 1 0,0 0 0,-1-1 0,1 1 0,0 0 0,-1-1 0,1 1 0,-1 0 0,1-1 0,-1 1 0,0 0 0,1 0 0,-1 0 0,1 1 0,10 28-138,-8-22 172,-2 1 1,1-1 0,-1 1-1,-1-1 1,1 1 0,-1-1-1,-1 1 1,0 0 0,0-1-1,-3 11 1,3-14 37,-1 0 0,0 0 0,0 0-1,0 0 1,0-1 0,0 1 0,-1-1 0,0 1 0,0-1-1,0 0 1,-1 0 0,1 0 0,-1-1 0,0 1 0,0-1 0,0 0-1,-1 0 1,-5 3 0,8-5-19,0 0 0,0 0 0,0 0 0,0 0 0,0-1-1,-1 1 1,1 0 0,0-1 0,0 0 0,-1 1 0,1-1 0,0 0 0,0 0 0,-1 0-1,1-1 1,0 1 0,-1-1 0,1 1 0,0-1 0,0 0 0,0 1 0,0-1 0,0 0-1,0 0 1,0-1 0,0 1 0,0 0 0,0-1 0,-2-2 0,-9-2-310,10 5-79,10 4 378,10 3 258,1-1 0,0 0 1,0-1-1,0-1 0,1-1 0,-1-1 0,1 0 0,19-3 1,25-4-55,63-16 0,-49 8-80,20-10-753,-62 14-2787,37-6 1,-30 11-3191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06.2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0 2144,'4'5'3259,"-4"-4"-3208,-1-1 1,0 0-1,1 1 1,-1-1-1,1 1 1,-1-1 0,1 1-1,-1-1 1,1 1-1,-1-1 1,1 1 0,0-1-1,-1 1 1,1 0-1,0-1 1,-1 1 0,1 0-1,0-1 1,0 2-1,-6 16 357,-5 25 565,6-26-654,-4 24 0,-16 97 543,6-30-412,9-54-295,5-32-8,1 0-1,0 0 1,2 0-1,1 1 1,2 27 0,1-27 61,-2-20-169,-1-1 0,1 1-1,1 0 1,-1-1 0,0 1-1,1 0 1,-1-1-1,1 1 1,0 0 0,0-1-1,0 1 1,0-1 0,0 0-1,1 1 1,-1-1-1,1 0 1,0 0 0,-1 0-1,5 4 1,0-1 74,15 12 274,-19-16-352,-1-1 1,0 1-1,0 0 1,1-1-1,-1 0 1,0 1 0,1-1-1,-1 0 1,1 1-1,-1-1 1,0 0-1,1 0 1,-1 0-1,1 0 1,-1-1-1,3 0 1,0 0 31,-1 0 0,0 0 0,1-1 0,-1 1 0,0-1 0,1 0 1,-1 0-1,0 0 0,0 0 0,-1-1 0,1 1 0,0-1 0,-1 0 0,1 1 0,-1-1 0,0 0 0,0-1 0,2-5 1,2-4-2,-2 0 0,1 0 0,-2 0 0,0-1 1,2-23-1,-1-74-1754,-4 106 1443,0 4 10,0 5 149,1-1 1,0 1-1,1-1 0,-1 1 1,0-1-1,1 0 0,3 5 1,5 11 130,-6-11 6,0-1 0,1 0 0,0 0-1,0 0 1,1-1 0,0 1 0,0-1 0,0-1 0,1 1-1,0-1 1,0-1 0,0 1 0,1-1 0,9 4 0,-10-6 26,0-1 0,1 1 0,-1-2-1,0 1 1,10-1 0,9 1 22,-18-1-26,0 0 0,0 0 0,0-1-1,0 0 1,0 0 0,1-1 0,-2 0 0,1 0 0,0-1 0,0 0 0,-1 0 0,0-1 0,0 0 0,0 0 0,0-1 0,0 0 0,-1 0 0,0 0 0,0-1 0,0 0 0,6-10 0,-10 12-57,0 0 0,0 0 0,-1 0 0,1 0 0,-1 0 0,0 0 0,0-1 0,-1 1 0,1 0 0,-1 0 0,0-1 0,0 1 0,-1-6 0,0 6-38,1 1 0,-1-1 0,0 1 0,0-1 0,0 1 0,0-1 0,0 1 0,-1 0 0,0 0 0,1 0 0,-1 0 1,0 0-1,-1 0 0,1 0 0,0 1 0,-5-4 0,6 5-25,-1 0 0,0 0 0,1 0 1,-1 0-1,0 0 0,0 0 1,1 0-1,-1 1 0,0-1 1,0 1-1,0 0 0,0-1 1,0 1-1,0 0 0,0 0 1,0 0-1,0 0 0,0 1 0,0-1 1,1 1-1,-1-1 0,0 1 1,0-1-1,-3 2 0,0 2-44,-1 0 0,0 0 0,1 1 0,0-1 0,-7 9 0,4-5 87,3-4 9,1 2 0,0-1 0,0 0 0,0 1 0,1 0 0,0-1 0,0 1-1,0 1 1,1-1 0,-1 0 0,2 1 0,-1-1 0,-1 13 0,3-14 2,0-1 1,0 1-1,0 0 1,0-1 0,1 1-1,0-1 1,0 1-1,0-1 1,0 0-1,1 1 1,-1-1-1,1 0 1,0 0 0,1 0-1,-1 0 1,1-1-1,0 1 1,-1-1-1,2 1 1,-1-1-1,5 4 1,3 1 89,1 0-1,0-1 1,0 0-1,1-1 1,0 0 0,0-1-1,1 0 1,-1-1-1,25 4 1,-10-5 181,-1-2 1,1 0-1,54-6 1,-67 3-211,-1 0 0,0-1-1,0-1 1,27-9 0,-34 9-26,1 1-1,-1-1 0,0-1 1,0 1-1,-1-1 1,1 0-1,-1-1 0,0 0 1,0 0-1,5-8 1,-8 10-55,0-1 1,0 0 0,-1 0 0,1 0 0,-1 0 0,0 0 0,-1-1 0,0 1-1,1 0 1,-1-10 0,0 14-15,-1 1 0,0-1 0,0 0 0,0 0-1,0 0 1,0 0 0,-1 0 0,1 0 0,0 1 0,0-1 0,0 0-1,-1 0 1,1 0 0,-1 0 0,1 1 0,0-1 0,-1 0 0,1 0-1,-1 1 1,-1-2 0,2 2 5,-1 0-1,1-1 0,-1 1 1,0 0-1,1 0 1,-1 0-1,0 0 1,1 0-1,-1 0 0,1 0 1,-1 0-1,0 0 1,1 0-1,-1 0 1,1 1-1,-1-1 0,0 0 1,1 0-1,-1 1 1,1-1-1,-2 1 1,-1 1-33,0 0 0,0 0 1,0 1-1,0 0 0,1-1 1,-1 1-1,-2 4 0,-12 15-101,12-16 134,1-1 0,0 1 0,0 0 0,-5 11 0,5-7 19,0-1 1,-4 20 0,7-25 24,1-1 0,0 0 0,-1 0-1,1 1 1,0-1 0,1 0 0,-1 1 0,0-1 0,1 0-1,0 0 1,0 0 0,2 6 0,-3-8 16,1 0 0,-1-1 0,1 1 0,-1 0 0,1-1 0,-1 1 0,1 0 0,-1-1 0,1 1 0,0-1 0,-1 1 0,1-1 0,0 1 0,-1-1 0,1 0 0,0 1 0,0-1 0,-1 0 0,1 1 0,0-1 0,0 0 0,1 0 0,0 0 25,0 0 0,0 0 0,0 0 0,0 0 0,0-1 0,0 1 0,0-1 0,3-1 0,1 0 15,0-1-1,0 0 1,-1-1 0,10-7-1,-1 0 125,-8 7-210,-1-1 1,1 0-1,6-8 0,-12 12-31,1 0 1,0 0-1,-1 1 1,1-1-1,-1 0 1,1 0 0,0 1-1,0-1 1,-1 0-1,1 1 1,0-1-1,0 0 1,0 1-1,0-1 1,0 1-1,0 0 1,0-1-1,0 1 1,0 0-1,0-1 1,0 1-1,0 0 1,0 0 0,1 0-1,0 1-76,0 0 0,-1 0 0,1 0 0,0 0 0,0 0 1,-1 0-1,1 1 0,-1-1 0,1 1 0,0 1 0,5 4 320,-2-2-135,1 0-1,0-1 1,0 0 0,0 0 0,0 0 0,1-1 0,0 0 0,0 0 0,0 0 0,0-1 0,0 0 0,0 0 0,0-1 0,11 1 0,-9-2 49,0 0 0,0 0-1,0-1 1,0 0 0,0-1 0,-1 0-1,1 0 1,-1-1 0,1 0 0,-1 0-1,13-8 1,65-50 163,-37 24-431,-36 29-7,-11 7 70,0 0 0,0 0 1,0 0-1,0 0 0,0 0 1,0-1-1,-1 1 0,4-4 1,-3 39-379,-10 2 433,0-5 51,4-14 145,3-17-130,1 1 0,0-1-1,0 1 1,0-1 0,-1 1 0,1-1 0,0 1 0,0-1 0,0 1 0,0-1 0,0 1 0,0 0 0,0-1 0,0 1 0,0-1 0,0 1 0,0-1 0,0 1 0,0-1 0,1 2 0,0-2 4,1 0 1,-1 0 0,0 0 0,1 0 0,-1 0-1,0 0 1,0 0 0,1 0 0,-1-1 0,0 1-1,1-1 1,-1 1 0,1-1 0,19-7 47,-2 0 0,21-12 0,-18 8-378,24-8 1,-45 19 262,0 1 0,0-1 0,1 1 1,-1-1-1,0 1 0,0 0 0,1-1 0,-1 1 1,0 0-1,0 0 0,1 0 0,-1 0 0,0 0 1,1 0-1,-1 0 0,0 1 0,0-1 0,1 0 1,-1 1-1,0-1 0,0 1 0,0-1 0,2 2 1,-2-1 29,1 1 0,-2 0 0,1-1 0,0 1 0,0 0 0,0-1 0,-1 1 0,1 0 0,-1 0 0,1 0 0,-1 0 0,0-1 0,0 1 0,0 0 0,0 4 0,0 36 921,13-46-517,-11 4-408,-1 0 0,0 0 0,1 0 0,-1-1 0,0 1 0,1 0 0,-1-1 0,0 1-1,0-1 1,0 0 0,1 1 0,-1-1 0,0 0 0,0 0 0,1-1 0,10-10-86,-8 7 24,1 0-1,0 0 1,0 0-1,10-6 0,-8 5 115,4-3-181,-11 9 131,0 0-1,0 0 0,0-1 0,0 1 0,0 0 0,0 0 0,0 0 0,0 0 0,0 0 1,0 0-1,0 0 0,1 0 0,-1-1 0,0 1 0,0 0 0,0 0 0,0 0 0,0 0 1,0 0-1,0 0 0,0 0 0,1 0 0,-1 0 0,0 0 0,0 0 0,0 0 1,0 0-1,0 0 0,0 0 0,0 0 0,1 0 0,-1 0 0,0 0 0,0 0 0,0 0 1,0 0-1,0 0 0,0 0 0,1 0 0,-1 0 0,0 0 0,0 0 0,0 0 0,0 0 1,0 0-1,0 0 0,0 0 0,0 1 0,0-1 0,1 0 0,-1 0 0,0 0 0,0 0 1,0 0-1,0 0 0,0 0 0,0 0 0,0 1 0,1 2-50,1 1 1,0-1-1,-1 0 0,1 1 1,3 3-1,2 3 88,-6-7-53,1 0 9,0 0 0,0 0 0,0-1 0,0 1 0,0-1 0,1 1 0,-1-1 0,4 3 0,-1-2 49,-1 0 0,1-1 0,-1 1 0,1-1 0,5 1 1,4 3-121,-8-4 148,1 0 0,-1-1 0,1 1 0,-1-1-1,1-1 1,0 1 0,0-1 0,12-1-1,5 0 130,-6 0 15,1-1 1,-1-1-1,19-5 0,-19 4-1059,1 0 0,0 1 1,21 0-1,-31 4-1881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07.7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161 613 3648,'-2'0'162,"1"0"-66,1 0 1,-1 0-1,0 0 0,1 0 1,-1 0-1,0 0 1,1 0-1,-1 0 1,0 0-1,1 0 1,-1-1-1,1 1 1,-1 0-1,0 0 1,1-1-1,-1 1 1,1 0-1,-2-2 0,1-1 930,-8-1 839,6 3-1725,0 0 1,0 1-1,0 0 0,0 0 1,0 0-1,0 0 0,0 0 1,0 1-1,0-1 0,-1 1 0,2 0 1,-1 0-1,0 0 0,0 0 1,0 1-1,-2 1 0,-9 5-12,-24 18 1,26-16-24,10-10-82,1 1 0,0 0 0,-1 1 0,1-1 1,0 0-1,0 0 0,0 0 0,0 1 0,0-1 1,0 0-1,0 1 0,0-1 0,0 1 0,1-1 1,-1 1-1,1 0 0,-1-1 0,0 3 0,2-2-4,-1-1 1,0 0-1,0 1 0,1-1 0,-1 0 0,0 1 1,1-1-1,0 0 0,-1 0 0,1 1 0,0-1 1,-1 0-1,1 0 0,0 0 0,0 0 0,0 0 1,0 0-1,0 0 0,0 0 0,0-1 0,0 1 1,1 0-1,1 1 0,7 3 129,1-1 0,-1 1 0,1-2 1,-1 1-1,1-2 0,0 1 0,0-1 0,12 0 0,-17-2-75,-1 1 0,1-1-1,-1 0 1,1-1 0,-1 1-1,1-1 1,-1 0 0,1-1 0,-1 1-1,0-1 1,1 0 0,-1-1-1,0 1 1,0-1 0,-1 0-1,1 0 1,-1 0 0,5-5 0,-7 6-67,0 0 0,0 0 0,-1 0 0,1-1 1,0 1-1,-1-1 0,0 1 0,0-1 1,0 0-1,0 1 0,0-1 0,0 0 1,0 0-1,-1 0 0,0 1 0,1-1 0,-1 0 1,0 0-1,-1 0 0,1 0 0,0 0 1,-1 1-1,0-1 0,1 0 0,-1 0 1,0 0-1,0 1 0,-1-1 0,1 1 0,-3-4 1,1 1-82,-1 0 1,0 1 0,0 0-1,0 0 1,0 0-1,-1 0 1,1 1 0,-1 0-1,0 0 1,0 0-1,0 0 1,0 1 0,-1 0-1,-9-3 1,13 4 55,0 1 0,0-1 0,0 1 1,1 0-1,-1-1 0,0 1 0,0 0 0,0 0 1,0 0-1,0 0 0,0 1 0,0-1 0,0 1 1,1-1-1,-1 1 0,0-1 0,0 1 0,-3 2 1,7-2-332,1 2 353,0 0 0,1 0 0,-1 0 0,1 0 0,0-1 0,0 1 0,4 1 0,-2-3 68,0 0 0,0 0-1,0-1 1,0 1 0,0-1-1,-1-1 1,1 1 0,0-1-1,0 0 1,0-1 0,0 1-1,-1-1 1,1 0 0,-1 0-1,0-1 1,1 0 0,-1 0-1,0 0 1,8-8 0,-2 1 71,-1-1 1,0-1 0,-1 0 0,0-1 0,-1 1-1,0-2 1,6-16 0,35-104 467,-25 60-656,-11 38 138,-2 3-69,1 0-1,24-44 1,-26 56-42,3-6-243,-12 25 195,-1 1 1,1 0-1,0 0 1,0 0-1,0 0 0,0 0 1,0 0-1,0 0 1,0 0-1,0 1 0,0-1 1,0 0-1,0 1 1,0-1-1,1 0 0,1 0 1,-2 1 64,0 0 0,0 0-1,0 0 1,0 0 0,0 0 0,0 1 0,0-1 0,0 0 0,0 0-1,0 1 1,0-1 0,0 1 0,0-1 0,0 1 0,0-1 0,0 1-1,-1-1 1,1 1 0,0 0 0,0-1 0,-1 1 0,1 0-1,0 0 1,-1 0 0,1-1 0,-1 1 0,1 0 0,-1 0 0,0 0-1,1 0 1,-1 0 0,1 2 0,1 4-19,0 0 0,-1 0 1,1 11-1,-1-15 10,17 314-261,-18-307 272,1 70 93,-4 0 1,-15 89 0,7-106 18,-2 0 1,-4-2-1,-25 66 0,41-125-96,-3 8 145,0-1-1,-8 13 1,11-20-119,0 0 1,0 0-1,0-1 0,-1 1 0,1-1 1,-1 1-1,1-1 0,-1 1 1,1-1-1,-1 0 0,0 0 0,0 0 1,0 0-1,1 0 0,-1 0 0,0 0 1,-3 0-1,4-1-19,0 0-1,0 0 1,0 0 0,0 0-1,0-1 1,0 1 0,0 0-1,0 0 1,0-1 0,0 1-1,0-1 1,0 1 0,0-1-1,0 1 1,1-1 0,-1 1-1,0-1 1,0 0 0,1 1-1,-1-1 1,0 0 0,1 0-1,-1 0 1,1 1 0,-1-1-1,1 0 1,-1 0 0,1-2 0,-10-27 92,10 28-104,-3-8 24,2-1-1,0 1 1,0 0 0,0 0 0,1-1 0,1 1-1,0 0 1,0 0 0,4-11 0,-3 14-31,0 0 0,1 0 0,0 0 0,0 0 0,1 1 0,-1-1 0,2 1 0,-1 0 1,1 0-1,0 0 0,0 1 0,0 0 0,8-6 0,2 1-70,1 0-1,1 0 0,0 2 1,0 0-1,1 1 1,0 1-1,0 0 1,0 1-1,36-3 0,-18 4-1739,1 2 0,0 2 0,0 1 0,41 7 0,-16 1-2684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09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2 517 1824,'-1'0'2675,"9"-7"-163,31-30 845,-1-19-2499,-5 11-252,28-53-1,-32 50-365,-12 16 5,-13 24-229,-1 1-1,1 0 1,0 0-1,0 1 1,1-1-1,0 1 1,0 0-1,1 0 0,11-10 1,-16 16-26,-1 0 1,0-1-1,0 1 1,0 0-1,0 0 1,1 0-1,-1 0 1,0-1-1,0 1 1,0 0-1,1 0 1,-1 0-1,0 0 1,0 0-1,1 0 1,-1 0-1,0 0 1,0 0-1,0 0 1,1 0-1,-1 0 1,0 0-1,0 0 1,1 0-1,-1 0 1,0 0-1,0 0 1,1 0-1,-1 0 1,0 0-1,0 0 1,1 0-1,-1 0 1,0 0-1,0 1 1,0-1-1,1 0 1,-1 0-1,0 0 1,0 0-1,0 1 1,1-1-1,0 11-76,-1-5 64,2 16 46,-1 0 0,-3 30 1,-1 1 168,3-41-166,-1 0 1,-1 0-1,-4 15 0,1-1 24,-8 18 909,22-57-418,-1 0 1,9-20-1,40-84-585,-37 84-236,29-36 0,-42 60 182,0 1 0,0 0 1,1 0-1,0 1 0,0 0 0,1 0 0,0 1 1,19-9-1,-28 14 92,1 1 0,0-1 0,0 1 0,0 0 0,0-1 0,0 1 0,0 0 0,-1 0 0,1 0 0,0 0 0,0 0 0,0 0 0,0 0 0,0 0 0,0 0 0,0 0 0,0 0 0,0 1 0,0-1 0,0 0 0,-1 1 0,1-1 0,0 0 0,0 1 0,0-1 0,-1 1 0,1-1 0,0 1 0,0 0 0,-1-1 0,1 1 0,-1 0 0,1 0 0,0-1 0,-1 1 0,0 0 0,1 0 0,-1 0 0,1-1 0,-1 1 0,0 0 0,0 0 0,1 2 0,0 1 20,0 1 1,0-1-1,-1 1 1,0-1-1,0 1 1,0-1-1,-1 8 1,-16 83-123,7-51 280,8-37-149,-1 1 1,2 0-1,-1 0 1,1 0-1,0 0 0,1 1 1,0 12-1,0-20-8,0-1 0,0 1 0,0 0 0,0-1 0,0 1 0,0-1 0,0 1 0,1-1 0,-1 1 0,0-1 0,0 1 0,0-1 0,1 1 0,-1-1 0,0 1 0,1-1 0,-1 1 0,0-1 0,1 1 0,-1-1 0,1 0 0,-1 1 0,1-1 0,-1 0 0,1 1 0,-1-1 0,1 0 0,-1 0 0,1 1 0,-1-1 0,1 0 0,-1 0 1,1 0-1,-1 0 0,1 0 0,-1 0 0,1 0 0,0 0 0,-1 0 0,1 0 0,-1 0 0,1 0 0,-1 0 0,2-1 0,1 0 70,1-1 0,-1 1 0,1-1 0,-1 0 0,4-3 1,-2 2-55,127-97 656,-1 2-1008,-112 85 276,14-8-177,-30 19 159,-1 1 1,1 0-1,0-1 1,0 1-1,0 0 1,0 1-1,0-1 1,0 0-1,4 1 1,-7 0 54,1 0 1,-1 0 0,1 0 0,-1 0 0,1 0-1,-1 0 1,1 0 0,-1 1 0,1-1 0,-1 0-1,1 0 1,-1 1 0,1-1 0,-1 0 0,1 1-1,-1-1 1,1 0 0,-1 1 0,0-1 0,1 1-1,-1-1 1,0 1 0,1-1 0,-1 1 0,0-1-1,0 1 1,1-1 0,-1 1 0,0-1 0,0 1-1,0-1 1,0 1 0,0-1 0,0 2 0,-1 18-215,-9 25 140,2-12-33,-6 64 0,13-87 136,1 0 0,0-1 0,1 1 0,2 12 0,-2-19 17,-1 0 0,1 0 0,0 0 1,0 0-1,0 0 0,1-1 0,-1 1 0,1 0 0,-1-1 0,1 1 0,0-1 0,0 1 1,0-1-1,0 0 0,0 0 0,1 0 0,-1 0 0,4 2 0,-5-4-16,0 1-1,0-1 0,0 1 1,0-1-1,0 0 1,0 0-1,1 1 0,-1-1 1,0 0-1,0 0 0,0 0 1,0 0-1,1 0 1,-1 0-1,0-1 0,0 1 1,0 0-1,0-1 1,2 0-1,-1 0 35,1 0 1,-1-1-1,0 1 0,1-1 1,-1 0-1,0 0 0,0 0 1,2-2-1,0-1 20,-1 1 1,1-1-1,-1 0 0,-1 0 0,1 0 0,-1 0 0,1-1 1,1-8-1,-2 4-63,-1 0 0,-1 0 0,0 0 0,0 0 0,0 0 0,-5-17-1,0 2-104,-15-37-1,20 60 55,-1 0 0,0-1-1,0 1 1,0 0-1,0 0 1,-1 0-1,1 0 1,-1 0-1,1 0 1,-1 0-1,0 0 1,1 1-1,-1-1 1,0 0-1,0 1 1,0 0-1,0-1 1,0 1-1,-1 0 1,1 0-1,0 0 1,-1 1-1,1-1 1,0 0-1,-1 1 1,1 0-1,-1-1 1,1 1-1,0 0 1,-1 0-1,1 0 1,-1 1-1,-2 0 1,-4 0-15,7-1 21,1 0 1,0 1-1,-1-1 1,1 0-1,0 0 0,0 1 1,-1-1-1,1 1 0,0-1 1,-2 2-1,2 4-43,9 4 201,-7-9-114,1 0 0,0 0-1,-1 0 1,1 0 0,0 0 0,0 0 0,-1-1-1,1 1 1,0 0 0,0-1 0,0 0 0,0 1 0,0-1-1,0 0 1,0 0 0,0 0 0,0 0 0,0 0 0,0-1-1,0 1 1,-1 0 0,1-1 0,0 0 0,3-1 0,5-2 101,-1 0 0,1-1 0,10-8 0,-14 10-22,48-34 81,30-17-85,-74 48-88,0 1 1,1 1 0,-1 0 0,1 0 0,0 1 0,19-3 0,-27 6-18,0 0 0,0 0 0,-1-1 0,1 2 0,0-1 0,0 0 1,0 1-1,-1-1 0,1 1 0,0 0 0,0 0 0,-1 0 0,1 0 0,-1 0 0,1 1 0,4 3 1,-4-2 2,0 0 1,0 0 0,0 1 0,0 0 0,0-1 0,-1 1 0,1 0 0,-1 0 0,2 7 0,1 5 60,0-1 0,-1 1 1,-1 0-1,1 27 1,-3-35 9,0 17 127,-1-24-168,0 0 1,0 0-1,0-1 1,1 1-1,-1 0 1,0 0-1,0 0 1,0-1-1,1 1 0,-1 0 1,0 0-1,1-1 1,-1 1-1,0 0 1,1-1-1,-1 1 1,1 0-1,-1-1 1,2 1-1,-1 0-6,-1-1-1,1 0 1,0 0-1,0 0 0,0 0 1,-1 0-1,1 0 1,0-1-1,0 1 1,0 0-1,-1 0 1,1-1-1,0 1 1,0 0-1,-1-1 1,1 1-1,0 0 1,-1-1-1,1 1 0,0-1 1,-1 1-1,1-1 1,-1 0-1,1 0 1,7-6 68,125-97 71,-100 78-129,-16 12-74,28-18-1,-39 29 17,1-1 0,0 1 0,0 0 0,0 0 0,0 1 0,0 0-1,1 0 1,7-1 0,-13 3 33,0 1 1,1-1-1,-1 0 0,0 0 1,0 1-1,0-1 0,0 1 1,0-1-1,0 1 0,-1 0 0,1 0 1,0 0-1,0 0 0,0 0 1,-1 1-1,1-1 0,-1 0 1,1 1-1,-1-1 0,1 1 1,-1-1-1,0 1 0,0 0 0,0 0 1,0-1-1,2 5 0,2 5 55,-1 0 1,0 1-1,4 16 0,-5-13 36,3 3-34,20 69 572,-21-74-436,1 0 0,0 0 0,0-1 0,12 16 0,-16-25-153,0 0 0,0-1 0,1 1-1,-1 0 1,1-1 0,-1 0 0,1 0 0,0 0 0,0 0-1,0 0 1,0 0 0,0-1 0,1 1 0,-1-1-1,0 0 1,6 1 0,-3-3 39,1 0 0,0 0-1,-1-1 1,11-4 0,-2 1-59,24-10-1186,-1-1-1,55-34 1,-26 11-765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10.6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49 5888,'-19'-15'2688,"33"2"-2336,-6 5 1120,3 8-864,3-9 64,5 9-448,4-4 0,5 4-128,1 0 160,-1 4-160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16.1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16 738 2976,'-1'0'128,"0"1"-75,1-1 0,-1 0 0,1 0 1,0 0-1,-1 1 0,1-1 0,-1 0 0,1 0 0,-1 0 0,1 0 1,-1 0-1,1 0 0,0 0 0,-1 0 0,1 0 0,-1 0 0,1 0 1,-1 0-1,1 0 0,-1 0 0,1-1 0,0 1 0,-1 0 0,1 0 1,-1 0-1,1-1 0,-3-2 1376,14 6 144,-2-3-1143,-1 0-64,0 0-1,1 0 1,-1-1-1,0 0 1,0 0 0,0-1-1,11-3 1,-9 0-244,-1 0 0,1 0 0,-2-1 0,1-1-1,0 1 1,-1-1 0,-1 0 0,1-1 0,-1 0 0,0 0 0,-1-1 0,0 0 0,0 0 0,8-18 0,2-9-58,-2-1-1,15-64 1,-23 75 65,23-110 362,-28 100-1185,7 39 124,-6 0 547,0-1 0,0 0 0,-1 0 0,1 1 0,-1-1 1,1 1-1,-1-1 0,0 1 0,0 0 0,1 3 0,7 33 269,-7-27-251,7 34 110,-2 0 0,-2 1 0,-3-1 0,-1 1-1,-7 62 1,5-101-17,-1 1 0,-1-1 0,0 0 0,0 0 0,0 0 0,-1 0 0,-8 11 0,10-16-30,0-1 0,0 1-1,-1-1 1,1 0 0,-1 1 0,0-1-1,0 0 1,1 0 0,-1-1 0,-1 1-1,1-1 1,0 1 0,0-1 0,0 0-1,-1 0 1,1-1 0,0 1-1,-1-1 1,1 1 0,-5-1 0,-8 0 65,0-1 1,0 0-1,-18-4 1,5-1-535,-58-20 1,83 26-286,7 5 456,7 6 34,1-4 269,1 0 0,0-1-1,0 0 1,0-1 0,1-1-1,0 0 1,22 4 0,-4-1 209,-16-2-160,-1-2 0,0 0 0,1 0 0,0-2 0,-1 1 0,1-2 0,0 0 0,29-5 0,-29 2-48,0-1 0,0 0 0,-1-1 0,0-1 0,1-1 0,-2 0 0,1 0 0,-1-2 0,-1 1 0,1-2 0,12-12 0,3-4-67,-11 11 93,0-2 0,25-30-1,31-48 188,-61 76-249,-10 15-96,0 1 1,1-1-1,-1 0 0,1 1 1,5-6-1,-7 8 52,1 0 0,-1 0 0,1 0 0,0 0 0,-1 0 0,1 1 0,0-1 0,0 1 0,-1-1 0,1 1 0,0-1 0,0 1 0,0 0 0,-1 0 0,1 0 0,0 0 0,3 0 0,5 3 14,0-1 0,0 1 0,-1 1-1,1 0 1,-1 0 0,0 1 0,16 11 0,21 10-88,-20-10 368,-25-15-54,-12-15 111,3 7-332,0 1-1,-1 0 1,0 0-1,0 1 1,0 0-1,-1 1 1,0 0-1,1 1 1,-2-1-1,-17-2 1,19 5-26,1 0 1,0 0-1,-1 1 1,1 0-1,0 0 1,-1 1 0,1 0-1,0 1 1,0 0-1,0 0 1,0 0-1,0 1 1,0 1 0,-10 5-1,9-3-25,-1 1 0,1 0 0,0 1-1,1 0 1,-1 0 0,-7 12 0,12-15 20,0 0 0,0 0 0,1 1 1,0 0-1,0 0 0,1 0 0,0 0 1,0 0-1,0 0 0,1 0 0,-1 1 0,1 11 1,1-14 29,1 0 0,0 0 0,-1-1 0,2 1 0,-1 0 1,0-1-1,1 1 0,0-1 0,-1 1 0,1-1 0,1 0 1,-1 1-1,0-1 0,1-1 0,3 4 0,2 2 15,0 0-1,1-1 1,0 0-1,12 6 1,-7-6 34,0 0 0,0-1 1,0-1-1,1-1 0,17 4 1,0-2 18,46 2 0,-56-7 15,1 0 1,30-5-1,-41 2-44,-1 0 0,0 0 0,0-1 0,0-1 1,0 0-1,17-8 0,-9 1-20,29-23 0,-23 17-39,0 1 0,1 1 0,1 1 0,55-20 0,-74 31 11,0 1 1,0 0-1,0 1 0,1-1 1,-1 2-1,1-1 0,11 2 1,61 10-39,-39-4 201,-41-7-147,-1 0 0,0 0 0,1 0 0,-1 0 0,1 1 0,-1-1 0,1 0-1,-1 0 1,1 0 0,-1-1 0,0 1 0,1 0 0,-1 0 0,1 0 0,-1 0-1,1 0 1,-1 0 0,0-1 0,1 1 0,-1 0 0,1-1 0,-2-5 116,-6-4 66,3 4-151,-1 1 0,0-1 0,0 0 0,-1 1 0,1 0 0,-11-7 0,-39-19-446,53 29 372,-1 1 10,1 0-1,-1 0 0,1 0 1,-1 0-1,0 0 0,1 1 0,-1-1 1,1 1-1,-1 0 0,0 0 0,0 0 1,1 0-1,-1 0 0,0 0 0,1 1 1,-1-1-1,0 1 0,1 0 0,-1 0 1,1 0-1,-1 0 0,1 0 1,0 0-1,-3 3 0,-3 2-27,0 1 0,0 0 0,0 0-1,-10 15 1,11-14 126,2-2-90,1 0-1,-1 1 1,1 0-1,0 0 1,1 0 0,0 0-1,0 0 1,0 1-1,1 0 1,0-1-1,0 1 1,1 0-1,0 0 1,1 14 0,0-17 21,0 0-1,1 0 1,0 0 0,0 0 0,0 0 0,1 0 0,0 0 0,-1 0 0,2-1 0,-1 1 0,1 0 0,-1-1 0,1 0 0,0 0 0,1 0 0,-1 0 0,1 0 0,0-1-1,-1 1 1,2-1 0,-1 0 0,0 0 0,6 2 0,3 1 59,1 0 0,0-1 0,1 0 0,-1-2 0,1 1 0,0-2 0,0 0 0,0-1 0,0 0 0,0-1 0,17-2 0,-27 1-46,7 1 92,1-2 1,-1 0-1,17-4 0,-25 4-90,-1 1-1,1 0 0,-1-1 1,1 0-1,-1 0 0,0 0 0,0 0 1,0 0-1,0-1 0,0 0 1,0 1-1,-1-1 0,1 0 1,-1 0-1,3-5 0,-3 4-31,0 0 0,0-1 0,0 0-1,0 1 1,-1-1 0,0 0 0,0 0 0,0 0-1,-1 0 1,1 0 0,-1 0 0,-1 0 0,1 0-1,-1 0 1,1 0 0,-1 0 0,-1 0 0,1 1 0,-1-1-1,-3-6 1,5 10 2,0 1-1,0-1 1,0 1-1,-1-1 1,1 1-1,0-1 1,-1 1-1,1 0 1,0-1-1,-1 1 1,1 0-1,0-1 1,-1 1-1,1 0 0,-1-1 1,1 1-1,-1 0 1,1 0-1,-1-1 1,1 1-1,-1 0 1,1 0-1,-1 0 1,1 0-1,-1 0 1,1 0-1,-1-1 1,1 1-1,-1 0 1,1 1-1,-1-1 1,1 0-1,-1 0 1,1 0-1,-1 0 1,1 0-1,-1 0 1,1 1-1,-1-1 1,1 0-1,0 0 1,-1 1-1,1-1 1,-1 0-1,1 1 1,-2 0-20,0 1 0,1-1 0,-1 0-1,0 1 1,1-1 0,0 1 0,-1 0 0,1-1 0,-2 4 0,2-2 23,0 0 1,0 0-1,1-1 0,-1 1 0,1 0 0,0 0 0,-1 0 1,1 0-1,0 0 0,1-1 0,-1 1 0,0 0 1,1 0-1,0 0 0,0 0 0,0-1 0,2 6 1,-1-4 22,1 1 1,0 0-1,0-1 1,1 0-1,-1 0 1,1 0 0,0 0-1,8 6 1,4 3-7,-6-5 7,0-1-1,16 9 1,-21-13-4,0-1 1,-1 0 0,1-1 0,0 1-1,0-1 1,1 0 0,-1 0 0,0-1-1,6 1 1,0-2 35,1 0 1,-1-1-1,0 0 0,0-1 0,-1 0 0,1 0 1,-1-1-1,1-1 0,-1 0 0,0 0 0,-1-1 1,13-9-1,11-12 113,58-59 0,-84 79-150,43-47 23,45-63-1,1-22 33,-71 98-36,29-61-1,-53 98-33,14-33-114,-15 35 84,1 0-1,-1 0 1,0 0 0,1 0-1,-1 0 1,0 0-1,0 0 1,0 0 0,0 0-1,-1 0 1,1 0-1,0 0 1,-1 0 0,0 0-1,1 0 1,-2-2-1,1 4 21,0-1 0,1 1-1,-1-1 1,0 1-1,1 0 1,-1-1 0,0 1-1,0 0 1,0 0-1,1-1 1,-1 1 0,0 0-1,0 0 1,0 0-1,1 0 1,-1 0-1,0 0 1,0 0 0,0 0-1,0 1 1,1-1-1,-1 0 1,0 0 0,0 1-1,1-1 1,-2 1-1,-1 0-14,-1 1 0,1-1 0,0 1-1,0 0 1,0 0 0,-3 2-1,-2 4 18,0 1 0,1 0 0,0 0 0,1 0 0,0 1-1,0-1 1,1 2 0,1-1 0,-1 0 0,-3 16 0,-1 10-8,-9 67 0,15-84 4,1 1 0,2 0 0,0 0 0,1-1 0,0 1-1,2 0 1,7 26 0,-7-35 30,1 0 0,0 0 0,1 0 1,0-1-1,1 1 0,0-1 0,0 0 0,1-1 0,1 0 1,-1 0-1,2 0 0,-1-1 0,17 12 0,-20-16 12,-1-1-1,1 0 1,0 0 0,1 0-1,-1-1 1,0 1 0,1-1-1,-1-1 1,1 1 0,-1-1-1,1 0 1,0 0 0,0 0-1,9-1 1,-8 0 2,-1-1 0,1 1 0,0-1 0,0-1 0,0 1 0,-1-1 0,1 0 0,-1-1 0,1 1 0,-1-1 0,0-1 0,0 1 0,0-1 0,0 0 0,5-5 0,1-3-36,0-1 0,-1-1 1,0 0-1,-1 0 0,12-23 0,35-86 362,-26 53-226,-27 62-113,101-208 26,-96 198-17,-1 0 0,0 0-1,-1-1 1,8-39-1,-14 50-86,0 0 1,0 0-1,-1 0 1,0 0-1,-1-1 0,1 1 1,-2 0-1,-3-14 0,5 21 42,0-1 0,-1 1 0,1 0 0,-1 0-1,1 0 1,-1-1 0,1 1 0,-1 0 0,1 0-1,-1 0 1,0 0 0,0 0 0,0 0 0,1 0-1,-1 1 1,0-1 0,0 0 0,0 0 0,0 1-1,0-1 1,-1 0 0,1 1 0,0-1 0,0 1-1,0 0 1,0-1 0,-1 1 0,-1-1 0,1 2-4,0-1 0,0 0 0,0 0 1,0 1-1,0-1 0,0 1 1,0 0-1,0 0 0,0-1 0,1 1 1,-1 0-1,0 0 0,0 1 1,1-1-1,-3 2 0,-8 8-21,1 1 1,0 0-1,0 1 0,2 0 0,-1 0 0,2 1 1,-1 1-1,2-1 0,-10 28 0,9-17 67,1 0-1,1 0 0,2 1 1,-3 42-1,5 133-10,5-105-75,-3-85 75,2 0 1,-1 0 0,2 0 0,6 19 0,-5-15 3,-2-10 1,0 0-1,0-1 0,0 1 1,1-1-1,-1 1 0,1-1 0,0 0 1,1 0-1,-1 0 0,1-1 1,-1 1-1,1-1 0,0 0 1,0 0-1,1 0 0,-1 0 1,1-1-1,-1 0 1,1 0-1,0 0 0,0-1 1,-1 1-1,8 0 0,1 0 20,1-1 1,0 0-1,0-1 0,17-2 0,16-2 44,-28 3-36,1 0 0,27-7 0,-13 0 38,-14 4-27,0-1-1,0-1 0,-1 0 0,33-16 0,-45 16-14,1 1-1,-1-1 1,0-1 0,-1 1 0,1-1 0,-1 0-1,-1-1 1,1 1 0,-1-1 0,7-15-1,-10 17-19,0 1 0,-1-1 0,0 0 0,0 0 0,0 0 0,0 0 0,-1 1 0,0-1 0,0 0-1,-2-10 1,1 6-45,0 5-3,0 1 1,0-1 0,0 0-1,-1 1 1,1-1 0,-1 1-1,0 0 1,0-1-1,-1 1 1,1 0 0,-1 0-1,-3-3 1,1 0 45,3 6-38,1-1 1,0 1-1,-1-1 1,1 1-1,0 0 1,-1 0-1,0-1 1,1 1-1,-1 0 1,0 0-1,1 1 0,-1-1 1,0 0-1,0 1 1,0-1-1,0 1 1,1-1-1,-1 1 1,0 0-1,0 0 1,0 0-1,0 0 1,0 0-1,0 0 1,0 0-1,0 1 1,0-1-1,0 1 0,1 0 1,-3 0-1,-5 3-17,1 0 1,-1 1-1,1 0 0,0 0 0,-7 7 0,6-5 1,0 1 0,1 0-1,0 0 1,0 1 0,1 0 0,-9 15 0,12-17 31,0 0-1,0 0 1,1 0-1,0 1 1,1-1-1,0 1 1,0 0-1,0 0 1,1 0 0,0 10-1,1-14 4,0 0-1,1 1 1,0-1 0,0 0-1,0 0 1,0 0-1,1 0 1,0 0 0,0-1-1,0 1 1,0 0-1,0-1 1,1 1 0,-1-1-1,6 5 1,4 3 35,1 1 0,21 13 0,-29-21-42,4 2 53,0 0-1,0-1 0,0 0 1,1-1-1,-1 0 0,1 0 1,12 3-1,-16-6 7,0 0 0,0 0 0,-1-1 0,1 0-1,0 0 1,0 0 0,0 0 0,0-1 0,0 0 0,-1-1 0,1 1 0,0-1-1,-1 0 1,8-4 0,-1-1-22,0 0 1,0-1-1,-1-1 0,0 0 0,-1 0 1,0-1-1,0-1 0,9-12 0,-1-3 18,-2 0-1,22-46 1,-31 58-99,1 0 1,0 0-1,1 1 1,14-16-1,-16 21 39,0 1 1,0 0-1,1 1 1,-1-1-1,2 2 1,-1-1-1,17-8 1,-23 14 0,-1-1 1,1 0 0,0 0-1,0 1 1,0-1-1,-1 1 1,1-1-1,0 1 1,0 0 0,0 0-1,0 0 1,0 0-1,0 0 1,0 0 0,-1 1-1,1-1 1,0 1-1,0-1 1,0 1-1,-1 0 1,1-1 0,0 1-1,0 0 1,-1 0-1,1 0 1,-1 0-1,1 1 1,-1-1 0,0 0-1,1 1 1,-1-1-1,0 1 1,0-1 0,0 1-1,0-1 1,0 1-1,0 0 1,0-1-1,0 4 1,2 2 1,-1 0 0,0 0 0,0 1 0,-1-1 0,0 0 0,0 1 0,-1-1 0,-1 14-1,0-14-48,-2 22 51,0 1 0,2-1 0,1 0 0,5 31-1,-4-56 13,0 0 0,0 0 0,1 0-1,0-1 1,-1 1 0,1 0 0,1-1-1,-1 0 1,0 1 0,1-1-1,0 0 1,0 0 0,-1 0 0,2-1-1,-1 1 1,0-1 0,8 4-1,-5-2 35,0-1 0,0 0 0,1 0 0,0-1 0,-1 0-1,1 0 1,0 0 0,0-1 0,12 0 0,6-1 101,28-3 0,-44 1-148,0 1 1,0-2 0,1 1 0,-1-1 0,-1 0 0,11-6-1,-11 5 60,-2 1-6,0 1 1,-1-1-1,1 0 1,-1-1-1,0 0 1,0 0-1,0 0 1,0 0-1,-1 0 1,1-1 0,6-10-1,-6 6-66,-1 3 60,0 0 0,-1 0 0,5-12 0,-8 16-39,1 0 0,-1 0-1,0 0 1,1 0 0,-1 0 0,0 1-1,0-1 1,0 0 0,0 0 0,0 0-1,-1 0 1,1 0 0,0 0 0,-1 1-1,0-1 1,1 0 0,-1 0 0,0 1-1,-1-3 1,-3-5-334,-5-5-69,10 14 399,-1-1 0,0 1-1,1 0 1,-1-1-1,0 1 1,1 0-1,-1 0 1,0-1 0,1 1-1,-1 0 1,0 0-1,0 0 1,1 0-1,-1 0 1,0 0 0,0 0-1,1 1 1,-1-1-1,0 0 1,1 0-1,-1 0 1,0 1 0,1-1-1,-2 1 1,-6 4-32,0 0 1,1 1 0,-12 11-1,15-13 31,0 1-1,0 0 0,1 0 0,-1 0 0,1 0 1,1 1-1,-1-1 0,1 1 0,0-1 0,0 1 0,0 0 1,1 0-1,0 0 0,-1 6 0,3-9 11,-1-1 0,0 0 0,1 0 0,0 0 0,-1 0 0,1 0 0,0 0 0,0 0 0,0 0 0,0 0 1,0 0-1,1 0 0,-1 0 0,1-1 0,-1 1 0,1-1 0,-1 1 0,1-1 0,0 1 0,0-1 0,0 0 0,-1 0 0,1 0 0,0 0 0,1 0 0,-1-1 0,2 2 0,3 0 20,0 0 0,-1-1-1,1 0 1,0 0 0,0 0-1,0-1 1,10 0 0,25-6 162,-1-3 0,0-1 1,70-28-1,64-41-41,-162 71-88,0-1 0,17-13 0,-10 7 69,-15 8-342,-5 5 39,-5 3-67,-4 5 182,0 0-1,0 0 0,0 1 1,1 0-1,-8 9 0,-8 6-50,-9 6 71,15-14-52,-24 24 0,37-33 92,1 0-1,0 0 1,0 1 0,0-1-1,1 1 1,0 0 0,0 0-1,0 0 1,-3 11 0,6-17 4,0 1 0,0 0 0,0 0 0,0 0 0,0-1 0,0 1 0,0 0 0,0 0 0,1 0 0,-1-1 0,0 1 0,0 0 0,1 0 0,-1-1 1,0 1-1,1 0 0,-1-1 0,1 1 0,-1 0 0,1-1 0,-1 1 0,1-1 0,-1 1 0,1 0 0,0-1 0,-1 0 0,1 1 0,0-1 0,-1 1 0,1-1 0,0 0 0,1 1 0,0 0 22,1 0 0,-1 0-1,1-1 1,-1 1 0,1-1-1,-1 0 1,1 1 0,-1-1-1,5-1 1,13-1 216,1-2 1,-1-1-1,32-11 0,-41 11-208,1 0-1,0-1 0,-1 0 1,0-1-1,-1 0 0,1-1 1,10-10-1,-10 8 10,-1 0 0,0-1 0,-1 0 0,0-1 0,-1 0 0,0-1 0,12-26 0,43-155 176,-46 134-235,-12 44-5,9-30-188,14-90 0,-28 132 147,1 0 0,-1-1 0,-1 1 0,1 0 0,-1-1 0,-1-4-1,2 8 56,0 0 0,0 1-1,0-1 1,0 0-1,-1 1 1,1-1 0,0 1-1,0-1 1,0 0-1,-1 1 1,1-1 0,0 1-1,-1-1 1,1 1-1,-1-1 1,1 1 0,0-1-1,-1 1 1,1-1-1,-1 1 1,0 0 0,1-1-1,-1 1 1,1 0-1,-1-1 1,1 1 0,-1 0-1,0 0 1,1-1-1,-1 1 1,1 0 0,-1 0-1,0 0 1,1 0-1,-1 0 1,0 0 0,1 0-1,-1 0 1,0 0-1,1 0 1,-1 1 0,0-1-1,1 0 1,-1 0-1,1 0 1,-1 1 0,0-1-1,1 0 1,-1 1-1,-6 4-21,1 0-1,0 0 0,0 1 0,0-1 0,1 1 0,0 1 0,0-1 1,1 1-1,-1 0 0,-5 12 0,0 4 2,2 1 1,-8 28-1,11-33 75,1 1 0,1 0 1,1 0-1,1 0 0,2 35 0,0-39-16,1 0 1,1 0-1,0-1 0,1 1 0,1-1 0,1 0 1,11 25-1,-14-36-179,0 1 1,0-1-1,0 0 0,0 0 1,1 0-1,-1 0 1,1-1-1,0 1 1,0-1-1,1 0 0,-1-1 1,1 1-1,-1-1 1,8 3-1,-4-2-818,1 0 0,0-1 0,-1 0 0,1-1 0,0 0 0,0-1 0,13 0 0,17-3-3185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16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20 207 4992,'-14'-35'2240,"8"19"-1952,6 7 1056,11 4-800,-2-2 640,10 7-704,33-9 960,15 4-832,45-7 576,1 8-704,48-13 256,0 1-448,15-5 0,-20 7-192,5-7-480,-25 5 192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19.4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17 555 3072,'-1'-1'89,"0"1"1,0 0-1,0 0 0,0 0 1,0 0-1,0 0 0,0 0 1,0 0-1,0 0 0,0 0 1,0 0-1,-1 1 0,2-1-51,0 0 0,-1 0-1,1 1 1,0-1-1,0 0 1,0 0 0,-1 1-1,1-1 1,0 0 0,0 1-1,0-1 1,0 0-1,0 1 1,-1-1 0,1 0-1,0 1 1,0-1 0,0 0-1,0 1 1,0-1 0,0 0-1,0 1 1,0-1-1,0 0 1,0 1 0,1-1-1,-1 0 1,0 1 0,0-1-1,0 0 1,0 1-1,0-1 1,1 0 0,-1 1-1,0-1 1,0 0 0,0 0-1,1 1 1,-1-1-1,1 1 81,0 0 0,0-1 0,-1 1 0,1 0 0,0-1 0,0 1 0,0-1 0,0 1-1,-1-1 1,1 1 0,0-1 0,0 1 0,0-1 0,0 0 0,0 0 0,0 0-1,0 1 1,0-1 0,0 0 0,0 0 0,0 0 0,0 0 0,0-1 0,1 1-1,-1 0 1,-1 0 0,1-1 0,2 0 0,31-13 1475,-26 10-1383,7-3 42,-1-1 0,1-1 1,-2 0-1,16-14 0,45-47 97,-63 57-369,6-6-107,-16 18 111,0 0-1,0 1 0,0-1 0,0 0 0,0 0 0,0 1 0,0-1 0,0 1 1,1-1-1,-1 1 0,0-1 0,0 1 0,0 0 0,3-1 0,-4 1 2,1 0 0,0 0 0,-1 0 0,1 0 0,-1 1 0,1-1 0,-1 0 0,1 0 0,0 1-1,-1-1 1,1 0 0,-1 0 0,1 1 0,-1-1 0,0 1 0,1-1 0,-1 0 0,1 1 0,-1-1 0,0 1 0,1-1-1,-1 1 1,0-1 0,1 1 0,-1-1 0,0 1 0,0 0 0,0-1 0,1 1 0,-1-1 0,0 1 0,0 0 0,0-1-1,0 2 1,-1 23-26,0-19 2,-1 27 82,-1 10 62,-2 1 0,-15 68 0,-73 314 1159,78-341 432,13-81-1284,2-4-391,0 0 0,-1 0 1,1 0-1,0 0 1,0 0-1,0 0 0,0 0 1,0 0-1,0 0 1,-1-1-1,1 1 0,0 0 1,0 0-1,0 0 1,0 0-1,0 0 0,0 0 1,-1 0-1,1 0 1,0 0-1,0 0 1,0 0-1,0 0 0,0-1 1,0 1-1,0 0 1,0 0-1,-1 0 0,1 0 1,0 0-1,0 0 1,0 0-1,0-1 0,0 1 1,0 0-1,0 0 1,0 0-1,0 0 0,0 0 1,0 0-1,0-1 1,0 1-1,0 0 0,0 0 1,0 0-1,0 0 1,0 0-1,0-1 1,0 1-1,0 0 0,0 0 1,1 0-1,-2-11 159,0-1 0,1 1 0,2-13 0,1-20-124,15-69 0,-4 63-31,22-51 1,-25 73-18,79-197-232,-66 172 116,44-70 1,-55 103-4,2 0 0,0 1 0,1 0 1,1 1-1,37-31 0,-47 44 52,0 0 0,1 0 0,0 1 1,0-1-1,14-4 0,-20 8 43,1 1-1,-1-1 0,0 0 1,1 1-1,-1-1 0,1 1 1,-1 0-1,1 0 1,-1 0-1,1 0 0,-1 0 1,1 0-1,-1 1 1,1-1-1,-1 1 0,0 0 1,1 0-1,-1 0 1,0 0-1,1 0 0,-1 0 1,0 1-1,0-1 0,3 4 1,-1 0-12,0 0 0,0 0 0,-1 0 1,0 1-1,0 0 0,0 0 0,-1 0 1,0 0-1,0 0 0,0 0 0,-1 0 0,0 1 1,0 10-1,0-4 61,-1 0-1,-1 0 1,0 0 0,-1 0 0,-6 22 0,3-19 97,-1 0 1,0 0-1,-1 0 1,-12 19 0,15-28-87,-1 0 1,0 0 0,0-1 0,-1 0 0,0 0 0,0 0 0,0 0 0,-1-1 0,0 0 0,-11 6 0,1-3-46,5-1 23,-1 0-1,0-2 0,-26 8 1,28-10 33,16-3 51,20-3-43,7-4-55,-1-2 1,0-1-1,0-1 1,29-16-1,275-119-96,-144 66 267,-62 26-280,-127 53 78,1 0 0,-1 0 1,1 0-1,0 0 0,-1 1 1,1-1-1,2 1 0,-14 9 66,-7 7-61,1 0 1,0 0-1,-13 21 0,-16 18-2,12-19 33,-37 41-63,61-67 35,1 1 0,0 0 0,0 0 0,1 1 0,-8 19 0,14-29 28,-1 0 0,0-1 0,1 1 0,-1 0 0,1-1 0,-1 1 0,1 0 0,0-1 0,0 1 0,0 0 0,0 0 0,0-1 0,0 1 0,0 0 0,1 0 0,-1-1 0,1 1 0,-1 0 0,1-1 0,0 1 0,-1-1 0,1 1 0,0-1 0,0 1 0,0-1 0,0 1 0,0-1 0,3 2 0,-2-1 15,1-1 0,-1 0-1,1 0 1,0 0 0,0 0-1,0 0 1,-1-1 0,1 1-1,0-1 1,0 0-1,0 0 1,0 0 0,0 0-1,0 0 1,-1-1 0,6-1-1,2 0 62,-1-1 0,1 0 0,-1-1 0,0 0 0,0 0 0,0-1 0,0 0 0,12-11 0,-9 6-38,-1-1 0,0 0 0,0-1 0,16-25 0,-8 6-54,-2-1 0,-1-1 0,-1 0 0,9-36-1,-19 54-130,-1-2-109,-2 15 25,-2 7-99,-1 51 49,-1-31 246,2 0-1,3 34 0,-1-47 19,-1-2 17,0 0-1,1 0 1,0 0-1,6 17 1,-7-26 7,0 1 1,-1-1-1,1 1 1,0 0-1,0-1 0,0 1 1,0-1-1,0 0 1,0 1-1,0-1 1,1 0-1,-1 0 0,0 0 1,1 0-1,-1 0 1,1 0-1,-1 0 1,1 0-1,-1-1 0,1 1 1,0 0-1,-1-1 1,1 1-1,0-1 1,0 0-1,-1 0 0,1 0 1,0 0-1,0 0 1,-1 0-1,1 0 1,0 0-1,-1-1 0,3 0 1,7-3 55,0-1 1,0 0 0,0-1-1,-1 0 1,0-1 0,17-14-1,-5 4-10,109-87-156,-64 53 84,51-35 6,-90 65-336,-27 21 318,-1 1 0,0-1 0,1 1 0,-1-1 0,1 0 0,-1 1 0,0 0-1,1-1 1,-1 1 0,0-1 0,0 1 0,1-1 0,-1 1 0,0 1-1,1 1 2,-1 0 0,0 1-1,0-1 1,0 0 0,-1 1-1,1-1 1,-1 0-1,1 1 1,-3 4 0,-2 12-34,1 4 30,1 0 0,2 0-1,1 30 1,1-43 10,0 0 1,1 0-1,0-1 0,0 1 1,1-1-1,1 1 0,0-1 1,0 0-1,10 15 0,-9-17 57,0 0-1,1-1 1,-1 1-1,2-1 1,-1-1-1,1 1 0,8 6 1,-12-11-28,1 0 1,-1-1-1,1 1 1,-1-1-1,1 1 1,-1-1-1,1 0 1,0-1-1,0 1 1,-1 0-1,1-1 1,0 0-1,0 0 1,0 0-1,-1-1 1,1 1-1,0-1 1,0 0-1,-1 0 1,6-2-1,0 0 34,0-1 0,0-1-1,0 0 1,0 0-1,-1-1 1,0 0-1,9-8 1,48-56 324,-43 45-306,170-200-123,-104 119 145,-79 93-102,0 0 0,-1-1 0,-1 0-1,0-1 1,0 1 0,5-22 0,-11 33-27,-1 1 0,1 0 0,-1 0 0,0 0 0,1 0 0,-1 0 0,0-1 0,-1 1-1,1 0 1,0 0 0,0 0 0,-1 0 0,1-1 0,-2-2 0,1 5 14,1-1-1,0 1 1,-1-1 0,1 1 0,-1-1-1,1 1 1,-1-1 0,1 1 0,-1 0-1,1-1 1,-1 1 0,1 0 0,-1-1-1,1 1 1,-1 0 0,0 0 0,1-1-1,-1 1 1,0 0 0,-1 0 1,0 0 1,1 0-1,-1 0 1,1 0-1,-1 1 0,0-1 1,1 0-1,-1 1 1,1-1-1,-3 2 0,-3 2-10,1 0-1,0 0 1,0 0-1,0 1 0,0 0 1,1 0-1,0 0 1,0 1-1,0-1 0,-6 12 1,1-1 29,2 1 1,0 0 0,-7 21-1,9-21-10,2 0-1,0 1 0,-2 33 0,3 54 96,3-105-82,0 40 29,2-1-1,10 49 0,-11-83 48,0 0 0,1-1-1,-1 1 1,1 0-1,0 0 1,1-1-1,-1 1 1,5 5-1,-6-8-145,0-1 0,0 0 0,0 0 0,0 0 0,0 0 0,0 0 0,0 0 0,0 0 0,0 0 0,1-1 0,-1 1 0,0 0 0,0-1 0,1 1 0,-1-1 0,1 1-1,-1-1 1,0 1 0,1-1 0,-1 0 0,1 0 0,-1 0 0,0 0 0,1 0 0,-1 0 0,1 0 0,-1-1 0,1 1 0,-1 0 0,0-1 0,1 1 0,1-2 0,-2 1-65,0 1 0,1-1 0,-1 0 0,0 0 0,0 0 0,-1 0 0,1 0 0,0-1 0,0 1 0,0 0 0,-1 0 0,1 0 0,-1-1 0,1 1 0,-1 0 0,1-1 0,-1 1 1,0 0-1,1-1 0,-1 1 0,0-1 0,0 1 0,0 0 0,0-1 0,0 1 0,-1-1 0,1 1 0,0 0 0,-1-1 0,1 1 0,-1-2 0,-2-5-387,-1-1 1,1 1-1,-8-12 0,9 17 432,-12-20-201,-1 0 0,-1 1 1,-2 1-1,0 1 0,0 1 1,-2 0-1,-42-30 0,35 30 709,7 3 1014,-2 1 1,-32-16-1,51 30-1120,1 0 1,-1 0-1,1-1 1,-1 1-1,1-1 1,-4-3-1,6 5-265,0-1-1,0 1 1,-1 0-1,1 0 1,0 0 0,0-1-1,0 1 1,0 0-1,0 0 1,0-1-1,-1 1 1,1 0 0,0-1-1,0 1 1,0 0-1,0 0 1,0-1 0,0 1-1,0 0 1,0 0-1,0-1 1,0 1 0,0 0-1,0-1 1,1 1-1,-1 0 1,0 0-1,0-1 1,1 0 7,-1 1-1,1-1 1,0 0-1,0 1 1,0-1-1,-1 1 1,1-1 0,0 1-1,0-1 1,0 1-1,0-1 1,2 1 0,18-5 195,1 1 0,0 1 0,0 1 0,0 0 1,29 4-1,-13-2-107,41 2 43,0 3 0,130 26-1,-206-30-187,0 0 0,0 0 0,0 0-1,-1 0 1,1 1 0,0-1-1,-1 1 1,1-1 0,-1 1-1,0 0 1,0 0 0,1 0 0,-1 0-1,0 0 1,-1 0 0,1 1-1,0-1 1,-1 1 0,1-1-1,-1 1 1,0 0 0,0 0 0,0-1-1,0 1 1,0 0 0,-1 0-1,1 5 1,1 7 4,-2 1-1,1 0 1,-2 0 0,-2 16-1,0-9-23,-2 74 82,4-1-123,1-59 389,1-36-386,-1-1-1,0 1 1,0 0-1,1-1 1,-1 1-1,1-1 0,-1 1 1,0-1-1,1 1 1,-1-1-1,1 1 1,0-1-1,-1 1 0,1-1 1,-1 0-1,1 1 1,-1-1-1,1 0 1,0 1-1,-1-1 0,1 0 1,0 0-1,-1 0 1,1 0-1,0 0 1,0 0-1,-1 1 0,1-2 1,0 1-1,-1 0 1,1 0-1,1 0 1,7-6-2809,6-5 860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19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46 6720,'-30'-30'2496,"27"21"-1952,3 2 448,8 11-1696,3 5-1408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20.7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283 432 6240,'-21'-11'2005,"20"11"-1920,1 0-1,-1-1 1,0 1-1,0-1 1,0 1-1,0 0 1,1 0-1,-1-1 0,0 1 1,0 0-1,0 0 1,0 0-1,0 0 1,0 0-1,0 0 1,0 0-1,1 0 1,-1 1-1,0-1 1,0 0-1,0 0 1,0 1-1,0-1 1,1 1-1,-2 0 1,-5 2 417,-11 5-147,1 1 1,-1 1 0,1 0-1,1 1 1,0 1 0,1 1-1,0 0 1,1 1 0,1 0-1,0 1 1,0 1 0,-15 27 0,25-37-303,0 0 1,1-1 0,-1 1 0,2 1 0,-1-1 0,1 0-1,-1 0 1,2 1 0,-1-1 0,1 9 0,0-13-36,0 1 1,0-1-1,0 0 0,1 0 1,-1 0-1,1 0 1,-1 0-1,1 0 1,0 0-1,0 0 0,0 0 1,0-1-1,0 1 1,0 0-1,0 0 1,1-1-1,-1 1 0,1-1 1,-1 1-1,1-1 1,0 0-1,-1 1 1,1-1-1,0 0 0,0 0 1,0 0-1,0-1 1,-1 1-1,1 0 1,1-1-1,-1 1 1,0-1-1,0 0 0,2 1 1,13-1 84,1 0-1,-1-1 1,0-1 0,26-6 0,-7-1-8,36-14 0,-53 15-52,0-1 0,-1-1 0,-1 0 0,1-1 0,-2-1 1,19-17-1,83-91 215,-77 74-388,-1-2 0,54-89 0,-83 114 65,0 0 0,-2 0-1,8-30 1,-13 40 60,0 1-78,-1-1 0,0 0 1,-1 0-1,0 0 0,-1-19 1,-1 31 36,0 0 0,0-1 0,0 1-1,0 0 1,0-1 0,-1 1 0,1 0 0,0 0 0,-1-1 0,1 1 0,-1 0 0,0 0 0,1 0-1,-1-1 1,0 1 0,-1-1 0,1 1 18,1 1 0,-1 0-1,1-1 1,-1 1 0,0 0 0,1 0 0,-1 0-1,0 0 1,1-1 0,-1 1 0,1 0 0,-1 0-1,0 0 1,1 0 0,-1 0 0,0 1-1,1-1 1,-1 0 0,0 0 0,1 0 0,-1 0-1,0 1 1,1-1 0,-1 0 0,1 1-1,-1-1 1,1 0 0,-1 1 0,1-1 0,-1 1-1,1-1 1,-1 1 0,1-1 0,-1 1 0,1-1-1,0 1 1,-1 0 0,-9 11-114,1 1 1,1 0 0,0 0-1,1 1 1,-8 20-1,-22 76 612,29-80-249,2-1 0,1 1-1,-3 55 1,8-68-86,1 1 0,0-1 0,1 1 0,1-1 0,1 0 0,0 0 0,13 32 0,-15-44-107,1-1 1,-1 1-1,1-1 1,-1 0-1,1 0 1,4 5-1,-5-7-14,0 0 0,1 0 0,-1-1 0,0 1 0,0-1 0,1 1 0,-1-1 0,1 0 0,-1 0 0,1 0 0,0 0 0,-1-1 0,4 1-1,4 0 60,-1 0 0,0-1-1,1 0 1,-1-1 0,0 0-1,1-1 1,-1 0-1,0 0 1,10-5 0,2-1 47,0-1 1,30-19-1,-34 18-59,0-2-1,-1 0 0,24-24 0,-30 26 17,-1 0 1,0 0 0,-1-1-1,0-1 1,-1 1 0,7-16-1,-12 22-92,0 1 0,-1 0 0,1-1 0,-1 1 0,0 0-1,-1-1 1,1 1 0,-1-1 0,0 0 0,0-5-1,0 8-23,0 1 0,-1-1 0,1 0 0,-1 1 0,1-1-1,-1 1 1,0-1 0,1 1 0,-1-1 0,0 1 0,0-1-1,0 1 1,0 0 0,0-1 0,-1 1 0,1 0 0,0 0-1,-1 0 1,1 0 0,0 0 0,-1 0 0,1 1-1,-1-1 1,1 0 0,-1 1 0,0-1 0,1 1 0,-1-1-1,0 1 1,-2 0 0,-2-1 3,1 1 1,0 0-1,-1 1 0,1 0 0,0-1 0,0 1 1,0 1-1,-1-1 0,1 1 0,0 0 1,1 0-1,-1 1 0,0-1 0,1 1 0,-1 0 1,-7 7-1,4-3 15,1 1-1,0-1 1,0 1 0,0 1-1,1-1 1,0 1 0,-7 16-1,9-18 46,2 0 0,-1 0 0,1 1 0,0-1 0,0 0 0,1 1 0,0-1 0,0 1 0,1 0 0,0-1 0,0 1 0,1-1-1,0 1 1,0-1 0,1 1 0,0-1 0,0 0 0,1 1 0,0-1 0,0-1 0,0 1 0,1 0 0,0-1 0,1 0 0,-1 0-1,1 0 1,0 0 0,1-1 0,-1 0 0,1 0 0,0 0 0,1-1 0,-1 0 0,8 4 0,-5-4 53,1-1 0,-1 0 1,1 0-1,-1-1 1,1 0-1,0 0 0,0-2 1,0 1-1,0-1 0,0 0 1,-1-1-1,1 0 0,0-1 1,0 0-1,0 0 0,11-6 1,-6 2-34,-1 0 0,0-2 0,0 1 0,0-2 0,-1 0-1,-1-1 1,0 0 0,0 0 0,15-19 0,-9 9-5,-2-2 0,0 0-1,-1 0 1,-2-1 0,0-1-1,-2 0 1,11-33 0,-9 29 67,-11 24-231,0 0 0,0-1 0,0 1 0,0-1 0,-1 1 0,1-1 0,-1 0 0,0-7 0,2 28-275,-3-13 392,1 0 0,0 0 0,-1 0 0,0 1 0,0 4 0,0-4 22,-37 295 319,36-296-308,0 0 0,1 0 1,-1 0-1,0 0 0,0 0 1,-1-1-1,1 1 0,-1 0 0,1-1 1,-1 1-1,-2 2 0,3-4-17,0 0-1,0 0 0,0-1 1,0 1-1,0 0 0,0 0 1,0-1-1,0 1 0,-1-1 1,1 1-1,0-1 0,0 1 1,-1-1-1,1 0 0,0 0 1,-1 1-1,1-1 0,0 0 0,0 0 1,-1 0-1,1-1 0,0 1 1,-1 0-1,1 0 0,0-1 1,-2 0-1,-27-13 230,28 13-229,0 0-1,0 0 1,0-1 0,0 1-1,1-1 1,-1 1-1,1-1 1,-1 0 0,1 1-1,-1-1 1,1 0-1,-1-3 1,2 5-9,-1 0 0,1-1-1,0 1 1,0 0 0,0-1 0,0 1 0,0 0-1,0 0 1,0-1 0,0 1 0,0 0 0,0-1-1,0 1 1,0 0 0,1 0 0,-1-1-1,0 1 1,0 0 0,0 0 0,0-1 0,0 1-1,0 0 1,1 0 0,-1-1 0,0 1 0,0 0-1,0 0 1,1 0 0,-1-1 0,0 1-1,0 0 1,1 0 0,-1 0 0,0 0 0,0 0-1,1-1 1,-1 1 0,0 0 0,0 0 0,1 0-1,-1 0 1,0 0 0,1 0 0,-1 0-1,0 0 1,0 0 0,1 0 0,-1 0 0,0 0-1,1 0 1,-1 0 0,0 1 0,0-1 0,1 0-1,18 4-150,-2 2 130,-3 0 81,0-1 0,1 0 0,19 2 0,86 11-3163,-66-10 1307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23.91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521 0 2144,'-8'6'355,"0"-1"1,0 2-1,1-1 0,0 1 1,-10 11-1,-25 42 1044,16-21-802,-30 51 1026,46-72-1284,-24 38 593,-40 76 744,59-102-1353,-16 53 0,-31 199 541,-2 51 805,35-142-635,25-151-996,-4 107 143,7-141-113,1 1 1,-1-1-1,-3 9 0,-1 16 321,5-31-379,0 0 1,0 0 0,0-1 0,0 1 0,0 0 0,1 0 0,-1 0 0,0 0 0,0 0 0,0 0 0,0 0 0,0 0 0,0 0 0,0 0 0,0 0 0,0 0 0,0 0 0,0 0 0,0 0 0,0 0 0,0 0 0,0 0 0,0 0 0,0 0 0,0 0 0,0 0 0,0 0-1,0 0 1,0 0 0,0 0 0,1 0 0,-1 0 0,0 0 0,0 0 0,0 0 0,0 0 0,0 0 0,0 0 0,0 0 0,0 0 0,0 0 0,0 0 0,0 0 0,0 0 0,0 0 0,0 0 0,0 0 0,0 0 0,0 0 0,0 0 0,0 0 0,0 0 0,0 0 0,0 0 0,1 0-1,-1 0 1,0 0 0,0 0 0,0 0 0,0 1 0,0-1 0,0 0 0,0 0 0,0 0 0,0 0 0,0 0 0,0 0 0,0 0 0,0 0 0,5-6 376,-4 3-341,1 1-1,-1-1 0,0 1 1,0-1-1,0 0 0,1-3 0,8-51 211,-4 14-114,13-44-1,-8 51-138,78-222-27,-56 175 22,-4-1 0,20-99 0,-44 157-94,0 0 0,-2-1 0,-1-33 0,-2 59 32,0 2-18,-1-1 64,0 0 0,1 0 0,-1 0 0,0 0 0,1 0 0,-1 1-1,0-1 1,1 0 0,-1 1 0,1-1 0,-1 0 0,1 1 0,-2 0-1,-3 6-70,-1 1 0,1-1 0,0 2 0,1-1 0,-4 10 0,-15 48 5,7-18 79,-33 115 13,14-38-102,18-64 162,2 0 0,3 1 0,-5 96 0,15-134-52,-29 444 352,32-301-432,1-62 187,10 95 156,-11-192-244,4 39-1693,-5-46 1405,0-1 1,0 1 0,0-1-1,0 1 1,0 0-1,1-1 1,-1 1-1,0 0 1,0-1-1,1 1 1,1 3-1263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55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28 2912,'2'-2'145,"-1"0"0,0 0 0,1 0 0,0 0 0,-1 0 0,1 0 0,0 1 0,0-1 0,0 1 0,0-1 0,0 1 0,0 0 0,1 0 0,-1 0 0,0 0 0,1 0 0,-1 1 0,3-2 0,-3 2-51,0 0 0,-1 0-1,1 0 1,-1 0 0,1 0-1,0 1 1,-1-1 0,1 0-1,-1 1 1,1-1 0,-1 1-1,1-1 1,-1 1 0,1 0-1,-1 0 1,1 0 0,-1-1-1,0 1 1,0 1 0,1-1-1,-1 0 1,0 0 0,0 0-1,0 1 1,0-1 0,0 0-1,-1 1 1,2 2 0,0 0 71,-1 1 1,1 0 0,-1 0-1,-1 0 1,1 0-1,-1 0 1,1 1-1,-2-1 1,1 0 0,0 0-1,-1 0 1,-2 7-1,1-1 46,-2-1-1,1 1 1,-1-1-1,-9 17 1,8-20-100,-1 1 0,1 0 0,-2-1 0,1 0-1,-1-1 1,0 1 0,0-1 0,-9 5 0,-67 37 589,62-37-537,12-6-227,1-1 0,-1 0 0,1 0 0,-1-1 0,-1 0 0,1 0 0,-18 2 0,26-5-66,1 0-1,-1 0 1,0 0 0,1 0-1,-1 0 1,0 0-1,1 0 1,-1 0-1,0 0 1,1 0 0,-1 0-1,1 0 1,-1-1-1,0 1 1,1 0 0,-1 0-1,0-1 1,1 1-1,-1 0 1,1-1-1,-1 1 1,1-1 0,-1 1-1,1-1 1,-1 1-1,1-1 1,0 1 0,-1-1-1,1 1 1,0-1-1,-1 1 1,1-1-1,0 0 1,-1 1 0,1-1-1,0 0 1,0 1-1,0-1 1,0 0-1,0 1 1,0-1 0,0 0-1,0 1 1,0-1-1,0 0 1,0 1 0,0-1-1,0 1 1,1-1-1,-1 0 1,0 1-1,0-1 1,1 0 0,-1 0-1,19-24-2311,12-10 399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50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1116 3328,'39'-11'1679,"-27"8"-1276,-1 0 1,1-1-1,-1 0 0,16-9 1,-7 1 55,0-1 1,0-1-1,-2 0 1,34-34-1,56-83 908,-75 88-998,-12 18 1,-2 0 1,-1-2-1,19-36 0,-34 55-352,1 1-1,-1-1 1,-1 0-1,1 0 1,-1 0-1,1-13 1,-3 21-37,0-1 0,0 1 0,0 0 0,0 0 0,0-1 0,0 1 0,0 0 0,0-1 0,0 1 1,0 0-1,0 0 0,0-1 0,0 1 0,0 0 0,0 0 0,0-1 0,0 1 0,0 0 0,0 0 0,0-1 0,0 1 0,-1 0 0,1 0 0,0 0 0,0-1 0,0 1 1,0 0-1,-1 0 0,1 0 0,0-1 0,0 1 0,0 0 0,-1 0 0,1 0 0,0 0 0,0 0 0,-1 0 0,1-1 0,0 1 0,0 0 0,-1 0 0,1 0 0,0 0 1,0 0-1,-1 0 0,1 0 0,0 0 0,-1 0 0,1 0 0,0 0 0,0 0 0,-1 1 0,1-1 0,0 0 0,0 0 0,-1 0 0,1 0 0,0 0 0,0 0 0,0 1 1,-1-1-1,1 0 0,0 0 0,0 0 0,-1 1 0,0 0-14,0 0 0,-1 0 0,1 0 0,0 0 1,0 1-1,0-1 0,0 0 0,0 1 0,-1 1 0,-3 11 22,1-1-1,0 1 1,1 0-1,1 1 1,0-1-1,1 0 1,0 0-1,1 1 1,1-1-1,0 0 1,1 1-1,5 20 1,-5-31 31,2 11 231,1 0 0,1-1 1,15 29-1,-19-40-196,1 1 1,-1-1-1,1 0 0,0 0 0,-1 0 1,1 0-1,0 0 0,1-1 1,-1 1-1,0-1 0,1 0 1,0 0-1,-1 0 0,1 0 1,0-1-1,0 0 0,0 1 1,0-1-1,0-1 0,6 2 1,-2-2 9,-1 0 0,1-1 0,-1 0 0,1 0 1,-1-1-1,0 1 0,0-2 0,11-4 1,1-1 123,31-21 0,152-123 728,-202 152-917,13-11 17,0-1 0,-1 0 0,-1-1 0,0 0 0,10-15 0,-12 8-147,-9 19 122,0 0-1,0 0 0,1 0 0,-1 0 1,0 0-1,0 1 0,0-1 1,0 0-1,0 0 0,0 0 1,0 0-1,0 0 0,-1 0 1,1 1-1,0-1 0,0 0 0,-1 0 1,1 0-1,0 0 0,-1 1 1,1-1-1,-1 0 0,1 0 1,-2 0-1,-3-2-51,1 0-1,-1 1 1,0 0 0,-1 0 0,1 0-1,0 1 1,0-1 0,-1 1 0,1 0-1,-1 1 1,1 0 0,-1 0-1,1 0 1,-10 1 0,-2 2 46,0 0 0,0 0 0,-26 10 0,37-11 5,0 1 1,0-1-1,0 1 0,1 0 0,-1 1 1,1-1-1,-1 1 0,1 0 1,-6 7-1,9-9 3,0 1 0,0-1 0,1 0 0,-1 1 0,1 0 0,0-1 0,-1 1 0,1 0 0,0 0 0,1-1 0,-1 1 0,0 0 1,1 0-1,0 0 0,0 0 0,0 0 0,0 0 0,0 0 0,0 0 0,1 0 0,-1 0 0,3 4 0,4 12 57,2 0 0,0 0 0,1-1 0,1-1 0,0 0 0,21 23 0,-22-28 13,0-1-1,1 0 0,0-1 0,0 0 1,1-1-1,0 0 0,21 10 0,-25-15-13,0 0 0,0-1 0,0 0 0,0 0-1,1-1 1,0 0 0,-1-1 0,1 1 0,0-2 0,0 1-1,-1-1 1,1-1 0,0 1 0,9-3 0,-2-2-10,0 0 0,0 0 1,-1-2-1,17-9 1,58-39-52,-11 7 241,152-67-182,-196 100-66,57-27 217,-81 37-184,3-2-312,-14 6 281,0 1 1,-1 0-1,1-1 1,-1 1-1,0 0 1,1 0 0,-1-1-1,1 1 1,-1 0-1,1 0 1,-1 0-1,0 0 1,1 0 0,-1-1-1,1 1 1,-1 0-1,0 0 1,1 0-1,-1 1 1,1-1 0,-1 0-1,1 0 1,-1 0-1,0 0 1,0 1 0,-1-1-22,-16 4 53,0 1 0,1 0 0,-1 1 1,-18 9-1,9-1-41,-43 27 1,60-33 12,-1 0-1,1 0 1,1 1-1,0 0 1,0 1 0,1 0-1,0 0 1,0 1-1,1 0 1,1 0-1,-9 22 1,13-30 39,1 1 0,-1 0 1,1-1-1,1 1 0,-1 0 0,0 0 1,1 0-1,0 5 0,0-8-14,0 0 0,0 0-1,0 0 1,0-1 0,1 1 0,-1 0 0,0 0-1,0 0 1,1-1 0,-1 1 0,1 0 0,-1 0-1,1-1 1,-1 1 0,1 0 0,-1-1 0,1 1-1,-1-1 1,1 1 0,0-1 0,0 1 0,-1-1-1,1 1 1,0-1 0,0 1 0,-1-1 0,1 0 0,0 0-1,0 1 1,0-1 0,-1 0 0,1 0 0,0 0-1,0 0 1,0 0 0,0 0 0,0 0 0,-1 0-1,1 0 1,0 0 0,0-1 0,0 1 0,-1 0-1,2-1 1,7-2 91,0 0-1,0 0 1,-1-1 0,0 0-1,16-10 1,38-32 195,-41 30-308,14-14-116,-24 19-27,1 1 0,23-15 0,-34 24 126,0 1 0,0-1 0,0 0 0,0 1 0,0-1 1,0 1-1,1-1 0,-1 1 0,0 0 0,0-1 0,0 1 0,0 0 0,0 0 1,1 0-1,-1 0 0,0 0 0,0 0 0,0 0 0,0 0 0,3 1 1,-3 0 10,0 0 1,0 0 0,0 0 0,0 1 0,0-1 0,0 0-1,0 0 1,0 1 0,-1-1 0,1 0 0,0 1 0,-1-1-1,1 0 1,-1 1 0,0-1 0,1 3 0,8 31-123,16 55 174,-21-81-1,-1 0 1,2 0-1,-1 0 1,1 0-1,1 0 1,0-1-1,7 9 1,-11-15-26,0-1 0,0 1 0,0 0-1,0 0 1,0-1 0,0 1 0,0-1 0,1 0 0,-1 0 0,0 1 0,1-1 0,-1-1-1,1 1 1,-1 0 0,1-1 0,0 1 0,-1-1 0,1 0 0,0 0 0,-1 0 0,1 0-1,-1 0 1,1-1 0,0 1 0,-1-1 0,1 0 0,-1 1 0,1-1 0,-1 0 0,0-1-1,3-1 1,6-4 33,0 0 0,0-1 0,-1-1 0,17-18-1,-23 23-29,53-57 373,-1 2-306,81-67 0,-105 100 9,-6 7-22,-2-1 0,26-27 0,-24 17-56,0-1 0,31-50 0,-43 57 1,-1 0 0,-1-1 0,-2-1 0,13-41 0,-16 40-42,2-2-129,-1 0-1,-2 0 1,-1-1-1,1-42 1,-6 72 143,0-1 1,0 1 0,0-1-1,0 1 1,0-1 0,0 1-1,0-1 1,0 1 0,0-1-1,-1 1 1,1-1 0,0 1-1,0-1 1,-1 1 0,1-1-1,0 1 1,-1 0-1,1-1 1,0 1 0,-1 0-1,1-1 1,0 1 0,-1 0-1,1-1 1,-1 1 0,1 0-1,-1-1 1,1 1 0,-1 0-1,1 0 1,-1 0-1,1 0 1,-1-1 0,1 1-1,-1 0 1,1 0 0,-1 0-1,1 0 1,-1 0 0,1 0-1,-1 0 1,1 1 0,-1-1-1,1 0 1,-1 0-1,1 0 1,-1 0 0,0 1-1,-25 11-112,25-12 121,-7 6 10,1 0 1,0 0-1,0 0 1,0 1-1,1 0 1,0 0-1,-5 9 1,-7 6-4,-86 125-373,10 9 209,79-131 202,7-11-24,1 0 0,0 1 0,1 0 0,-5 18 0,9-24-30,0 0 1,0 0 0,1 0 0,1 0-1,-1 0 1,2 0 0,-1 0 0,4 18 0,2-3 108,1 0 0,1 0 1,17 34-1,-18-43-76,2 0 1,0 0-1,1-1 1,0 0-1,1-1 1,14 14-1,-22-25 14,0 0 0,1 0 0,-1 0 0,1 0 0,-1-1 0,1 1 0,-1-1 0,1 0 0,0 0 0,0 0 0,-1 0 0,1-1 0,0 0 0,0 1 0,0-2 0,0 1 0,0 0 0,6-2 0,8-2 52,0 0-1,27-11 1,-42 13-68,33-16-162,-16 7 148,38-27-2,-55 36 20,0 0 1,1-1-1,-1 1 1,0-1-1,-1 0 1,1 0-1,0 0 1,-1 0-1,0 0 1,4-8-1,-5 11-26,3-6 52,-3 5-38,0 0 0,0 0 0,0 0 0,0 0 0,-1 0 1,1 0-1,-1 0 0,1 0 0,-1-1 0,1 1 0,0-2 0,3-6 3,-4 8-11,1 1-1,-1-1 1,1 0 0,-1 0-1,1 1 1,-1-1 0,0 0-1,1 0 1,-1 0 0,0 1-1,0-1 1,0 0 0,0 0-1,1-1 1,-2 2 0,1 0 0,0 0-1,0 0 1,0-1 0,0 1 0,0 0 0,0 0 0,0 0 0,0 0 0,-1-1-1,1 1 1,0 0 0,0 0 0,0 0 0,0 0 0,0-1 0,0 1 0,0 0-1,0 0 1,0 0 0,0-1 0,0 1 0,0 0 0,0 0 0,0 0 0,1 0-1,-1-1 1,0 1 0,0 0 0,0 0 0,0 0 0,0 0 0,0-1 0,0 1-1,0 0 1,1 0 0,-1 0 0,0 0 0,0 0 0,0 0 0,0-1-1,4-3 12,-3 3 48,8-11-230,-9 11 178,0 0-1,0 1 1,0-1-1,0 1 1,1-1-1,-1 1 1,0-1-1,1 1 1,-1-1-1,0 1 1,1-1-1,-1 1 1,1-1-1,-1 1 1,0 0-1,1-1 1,-1 1-1,1 0 1,0-1-1,0 1-2,-1-1-1,1 1 1,-1 0 0,1-1-1,-1 1 1,1-1 0,-1 1-1,1-1 1,-1 1 0,1-1-1,-1 1 1,0-1-1,1 1 1,-1-1 0,0 1-1,0-1 1,1 0 0,-1 1-1,0-2 1,0 2-8,0-1 1,0 1-1,1-1 1,-1 0-1,0 1 1,0-1-1,0 1 1,0-1-1,1 1 0,-1-1 1,0 1-1,1 0 1,-1-1-1,0 1 1,1-1-1,-1 1 1,1-1-1,3-7 25,-4 7-19,0 0 0,1 0 0,-1 0 0,0 0 0,1-1 0,-1 1 0,1 0 0,0 0 0,-1 0 0,1 1 0,1-3 0,-2 2 4,1 0 1,0 0-1,0 0 1,-1 0-1,1 0 1,0 0-1,-1 0 1,1-1-1,-1 1 1,0 0-1,1-3 0,4-11-187,-5 15 173,0 0 0,0 0 0,0 0 0,0 0 0,0 0 0,0 0 0,0 0 0,0 0 0,0 0-1,0 1 1,0-1 0,0 0 0,0 0 0,0 0 0,0 0 0,0 0 0,0 0 0,0 0 0,0 0 0,0 0 0,0 0 0,0 0 0,0 0-1,0 0 1,-1 0 0,1 0 0,0 0 0,0 0 0,0 0 0,0 0 0,0 0 0,0 0 0,0 0 0,0 0 0,0 0 0,0 0 0,0 0 0,0 0-1,0 0 1,0 0 0,0 0 0,-1 0 0,1 0 0,0 0 0,0 0 0,0 0 0,0 0 0,0 0 0,0 0 0,0 0 0,0 0 0,0 0-1,0 0 1,0 0 0,0 0 0,0 0 0,-4 6-229,4-6 337,-8 11-125,-1 3-78,4 12 87,1-17 11,-2 9 42,1 39-32,4-43-35,1-9 32,0-1 0,0 1-1,0 0 1,0 0-1,1-1 1,-1 1 0,1-1-1,0 1 1,1 0-1,-1-1 1,4 7 0,13 29 307,-17-39-316,-1-1 0,1 1-1,0-1 1,-1 1 0,1-1 0,-1 1 0,1-1 0,0 0-1,-1 1 1,1-1 0,0 0 0,-1 0 0,1 0 0,0 1-1,-1-1 1,1 0 0,0 0 0,0 0 0,0 0 0,15-1 123,-3-3-55,1 0 1,-1 0-1,-1-2 0,1 1 0,-1-2 1,18-11-1,-28 17-52,107-75 157,-1 1-71,-105 73-85,108-70 321,-96 60-300,0 0 0,-1-1 0,0-1 0,21-27 0,-20 19-25,0-1 1,-2-1-1,-1 0 1,12-33-1,-10 16 10,17-82 0,-21 71-104,-2 19-114,-2 0 0,3-63 0,-9 96 185,0-1-1,0 1 0,0 0 1,0-1-1,0 1 0,0 0 0,0-1 1,0 1-1,0 0 0,0-1 0,0 1 1,0 0-1,0-1 0,-1 1 1,1 0-1,0-1 0,0 1 0,0 0 1,0-1-1,-1 1 0,1 0 0,0 0 1,0-1-1,-1 1 0,1 0 1,0 0-1,0 0 0,-1-1 0,1 1 1,0 0-1,-1 0 0,-10 3-324,-12 15 103,23-18 236,-13 13-36,1 0 1,1 1 0,0 0 0,1 1 0,-13 25 0,-34 86 4,11-21-66,-10 20 71,47-103 84,2 0 1,1 0-1,-6 44 0,10-28-162,2 0 1,7 63-1,-6-90 174,1 1 0,1 0 0,5 16 0,-7-25-36,1 1 0,-1-1 0,0 1 0,1-1 0,0 0-1,0 0 1,0 0 0,0 0 0,0 0 0,1 0 0,-1-1 0,1 1 0,0-1 0,0 0 0,3 3 0,-2-4-21,-1 0 1,1-1 0,0 1 0,-1-1 0,1 0 0,0 0 0,-1 0 0,1-1 0,-1 1 0,1-1 0,0 0 0,-1 0 0,5-2 0,4 0 81,-1-1-51,0 1 0,0-2 0,-1 1 0,1-2 0,-1 1 0,0-1 0,12-11 0,-4 3 27,-1-1 1,27-32-1,9-16 39,-37 43-848,-23 41 687,1 0 1,0 0 0,2 0-1,0 0 1,2 1 0,0-1-1,3 43 1,-1-63 53,0 6 41,1-1 0,0 1 0,0-1 1,3 9-1,-3-14-23,-1 0 1,0 1-1,1-1 1,-1 0 0,1 0-1,-1 0 1,1 0-1,-1 0 1,1-1-1,0 1 1,0 0 0,-1 0-1,1 0 1,0 0-1,0-1 1,0 1-1,0 0 1,0-1 0,0 1-1,0-1 1,0 1-1,0-1 1,0 0-1,0 1 1,0-1 0,0 0-1,0 0 1,1 0-1,-1 0 1,0 1-1,0-2 1,0 1 0,2 0-1,4-2 50,0 0 0,0 0 0,0-1 0,-1 0 0,1-1 0,10-6 0,38-31-62,-46 34 8,268-193-41,-249 183-367,-51 43 273,1 1 1,1 1-1,-33 59 0,15-21 55,13-25 168,-142 211-92,144-217 39,14-20 28,0-1 0,0 0 0,-1 0 0,-1-1 0,-20 17 0,30-28-37,0-1 0,0 0 0,0 0-1,0 1 1,0-1 0,-1-1 0,1 1-1,0 0 1,-1 0 0,1-1 0,0 1-1,-1-1 1,1 0 0,0 0 0,-1 0-1,1 0 1,0 0 0,-5-1 0,6 0-21,-1 1 0,1-1 1,0 0-1,0 1 1,0-1-1,0 0 1,0 1-1,0-1 0,0 0 1,0 0-1,0 0 1,0 0-1,0 0 0,0 0 1,1 0-1,-1 0 1,0-1-1,1 1 1,-1 0-1,1 0 0,-1-1 1,1 1-1,0 0 1,0 0-1,-1-1 0,1 1 1,0 0-1,0-1 1,0 1-1,0 0 0,1-1 1,-1 1-1,0 0 1,1-3-1,0 0-21,1 0-1,-1 0 1,1 0 0,0 0-1,0 0 1,0 0-1,1 1 1,-1-1 0,1 1-1,0-1 1,0 1-1,0 0 1,0 0-1,1 0 1,4-2 0,4-4-2,1 2 0,1-1 1,16-5-1,193-60-19,-87 33 115,-75 21-14,76-29-92,-113 36-899,-14 3-1081,-24-5-3685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50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5984,'-9'-17'2208,"9"20"-1728,14-6-128,0 3 256,11 3-416,3-3 256,5 0-224,0 6 0,4-6-128,-4 0 160,-3 3-160,-8-3 192,3 0-192,-8 0-1504,-1 9 736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51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43 6560,'-75'-42'2432,"61"42"-1888,0 0-160,9 0-416,2 3-64,6 6-288,11 3-448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5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36 2720,'-1'0'34,"0"0"1,1 0-1,-1 0 1,0 0-1,1 0 0,-1 0 1,0-1-1,1 1 1,-1 0-1,0 0 1,1-1-1,-1 1 0,0-1 1,1 1-1,-1 0 1,1-1-1,-1 1 1,1-1-1,-1 0 0,1 1 1,-1-1-1,1 1 1,0-1-1,-1 0 0,1 1 1,0-1-1,-1 0 1,1 1-1,0-1 1,0 0-1,0 1 0,0-1 1,0 0-1,0 1 1,-1-1-1,2 0 1,-1 0-1,0 1 0,0-1 1,0-1-1,0 0-5,0 1 254,0 0-209,1 1 1,-1-1 0,0 1-1,0-1 1,0 1 0,1-1-1,-1 1 1,0-1 0,1 1-1,-1 0 1,1-1 0,-1 1-1,0-1 1,1 1-1,-1 0 1,1-1 0,3 0 94,-1 0-1,0 1 1,1-1 0,-1 1 0,1-1-1,-1 1 1,0 0 0,1 1 0,-1-1-1,1 1 1,-1-1 0,4 2-1,4 2 204,0 0-1,13 8 0,-13-6-69,1-1 0,14 5 0,24 1 571,72 9-1,-63-12-628,172 13 327,55-18-127,-265-3-701,42 0-191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0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15 813 1568,'-9'1'394,"8"2"-122,-2 4 65,3-6-157,-1 0-1,1 0 1,0 1 0,-1-1 0,1 0 0,0 0 0,0 0 0,0 1 0,0-1 0,0 0 0,0 0 0,1 2 0,-1 3 377,0-2-267,1 1 1,-1-1 0,1 0 0,-1 0 0,1 0 0,0 0 0,1 0 0,-1 0 0,1 0 0,0-1 0,0 1 0,0 0 0,3 4 0,-3-7-180,-1 1 1,1 0-1,-1-1 0,1 0 1,0 1-1,-1-1 0,1 0 0,0 0 1,0 0-1,0 0 0,0 0 0,0 0 1,0 0-1,0-1 0,0 1 0,0-1 1,0 0-1,0 1 0,1-1 0,-1 0 1,0 0-1,0-1 0,0 1 1,0 0-1,0-1 0,0 1 0,3-2 1,3-1 29,-1 0 1,1-1 0,-1 0 0,0-1 0,9-7-1,1 0 1,1 0 5,0-2 1,-1 0 0,-1 0 0,0-2-1,-1 0 1,-1-1 0,0 0-1,-1-1 1,16-31 0,-27 46-140,-1 0 1,0 1 0,0-1-1,-1 0 1,1 1 0,-1-1-1,1 0 1,-1 0-1,0 0 1,0 0 0,0 0-1,0 1 1,-1-1-1,1 0 1,-1 0 0,1 0-1,-1 1 1,0-1 0,0 0-1,0 1 1,-1-1-1,1 1 1,-1-1 0,1 1-1,-3-3 1,2 3-34,-1 1 1,1-1-1,-1 0 1,1 1 0,-1 0-1,0-1 1,0 1-1,0 0 1,1 0-1,-1 0 1,0 1-1,0-1 1,0 1-1,0 0 1,0 0-1,0 0 1,-5 0-1,1 0 151,2 0-94,1 0-60,-1 0 1,1 0-1,0 0 0,-1 1 0,1-1 1,0 1-1,-1 0 0,1 0 1,-7 4-1,-1 0 2,1 0 0,-14 4 1,17-7 30,0 1 1,0 0 0,0 0-1,0 1 1,1 0 0,-11 7 0,13-7 24,1-1-1,0 1 1,0 0 0,1 0 0,-1 0 0,1 0 0,0 1 0,0 0 0,-2 5 0,2-2 39,0 0-1,1 0 0,0-1 0,0 1 1,0 13-1,1-8-31,0 1 0,2-1 0,0 0 0,0 0 0,1 0 0,0 1 0,2-2 0,-1 1 0,2 0 0,-1-1 0,2 0 0,-1 0 0,11 15 0,-10-18 18,0-1 0,0 0 0,1 0-1,0-1 1,0 0 0,1 0 0,-1-1-1,2 0 1,-1 0 0,1-1 0,0 0-1,0 0 1,0-1 0,1 0 0,-1-1-1,1 0 1,19 3 0,-11-4 5,-1-1 0,1-1 0,-1 0 0,1-1 0,-1-1 1,0-1-1,0-1 0,0 0 0,0-1 0,0-1 0,-1 0 0,0-1 0,-1-1 0,1-1 1,-1 0-1,-1-1 0,0 0 0,0-1 0,-1-1 0,-1 0 0,15-18 0,114-164 698,-124 164-769,-13 23 5,0-1-1,0 0 1,1 1-1,6-7 1,-10 13-10,0 0 0,-1 0 0,1 0 0,0-1 0,0 1 0,-1 0 0,1 0 0,0 0 0,-1-1 0,0 1 0,1 0 0,-1-1 0,0 1 0,1 0 0,-1-1 0,0 1 0,0 0 0,0-3 0,0 3-304,-2 10-811,0-4 1040,-2 2 28,1-1 1,0 1 0,-2 10-1,-34 115 159,25-88-69,9-26 32,-16 33 1,18-45 38,0 0 0,0-1 1,-1 1-1,0-1 0,0 1 0,0-1 0,-1-1 0,-9 9 0,13-12-66,-1 0 0,1-1 0,0 1 0,0-1 0,-1 0-1,1 1 1,0-1 0,-1 0 0,1 0 0,0 0 0,-1 0-1,-1 0 1,3 0-42,0 0-1,-1 0 0,1 0 0,0 0 1,-1 0-1,1 0 0,0 0 0,-1 0 1,1 0-1,0 0 0,-1 0 1,1 0-1,0 0 0,-1-1 0,1 1 1,0 0-1,-1 0 0,1 0 0,0-1 1,-1 1-1,1 0 0,0 0 0,0-1 1,0 1-1,-1 0 0,1 0 1,0-1-1,0 1 0,0 0 0,0-1 1,-1 1-1,1 0 0,0-1 0,0 1 1,0 0-1,0-1 0,0 1 0,0 0 1,0-1-1,0 1 0,0-1 1,0 1-1,0 0 0,0-1 0,0 1 1,0 0-1,0-1 0,1 1 0,-1-1-18,1 1-1,0-1 0,-1 1 1,1-1-1,0 1 0,-1-1 1,1 1-1,0 0 0,-1-1 1,1 1-1,0 0 0,0 0 0,0 0 1,-1 0-1,1 0 0,0-1 1,0 1-1,0 1 0,1-1 1,20 1-199,22 10 284,-33-8 9,0 0-1,1 0 1,14 1 0,-13-4 24,1-1-1,-1 0 1,0 0 0,0-2 0,0 1-1,-1-2 1,1 1 0,-1-2-1,15-6 1,13-10 114,50-33 0,-68 39-190,-9 7-42,-2 1-100,0 0 1,1 1-1,17-8 0,-28 14 121,7-2-383,-6 11 126,-2-7 295,-3 51-101,-2 0 1,-2 0 0,-3-1-1,-32 100 1,38-135 111,-2-1 0,0 0-1,-1-1 1,0 0 0,-19 29 0,10-19 34,12-19 281,1 0 0,-1 0 0,-6 6 0,10-33 316,4 2-600,1 0 0,9-22 0,5-17-107,48-152 138,-51 171-179,2 0-1,1 2 1,31-46-1,23-13-167,-63 84 95,1 1 1,1 0-1,0 1 0,0 0 1,21-13-1,-31 22 83,0 0-1,0 0 0,0 0 0,0 0 0,0 1 1,0-1-1,0 0 0,0 1 0,1 0 0,3-1 1,-5 1 46,0 0 0,1 1 0,-1-1-1,0 0 1,0 0 0,0 1 0,0-1 0,0 1 0,0-1 0,0 1 0,0-1 0,0 1 0,0 0 0,0-1 0,0 1 0,1 1 0,-1 0 12,1 1 0,-1-1 0,1 1 0,-1 0 0,0 0 0,0-1 0,0 1 0,0 0 0,0 0 0,-1 0 1,1 0-1,-1 0 0,0 0 0,0 4 0,0 18-5,-2 0-1,-6 34 1,5-45 109,0 0-1,-1 0 1,-1-1-1,0 0 1,-12 22-1,14-30-35,0-1-1,0 1 1,0-1 0,0 0-1,-1 0 1,0-1 0,0 1-1,0-1 1,0 0 0,-5 3-1,6-4-22,0-1 0,0 1 0,0-1 0,0 0 0,0 0 0,0-1 0,0 1 0,-1 0 0,1-1 1,0 0-1,-1 0 0,1 0 0,0 0 0,0-1 0,-1 1 0,1-1 0,-4-1 0,2 0-28,0 1 0,1-1 0,-1-1 1,1 1-1,-1-1 0,1 0 0,-5-4 1,7 6-24,1-1 0,-1 1 1,0-1-1,1 0 1,-1 0-1,1 0 1,0 0-1,0 0 0,-1 0 1,1 0-1,1 0 1,-1 0-1,0 0 0,0 0 1,1-1-1,-1 1 1,1-4-1,0 4-8,0 1 0,1-1 0,-1 1 0,1-1 0,-1 1 0,1-1 0,0 1 0,0-1 0,-1 1 0,1 0 0,0-1 0,0 1 0,0 0 1,1 0-1,-1 0 0,0 0 0,0 0 0,0 0 0,1 0 0,-1 0 0,1 0 0,-1 1 0,1-1 0,1 0 0,-1 0-18,0 0 0,0 1 0,0-1 0,0 0 0,0 1 0,0 0 0,0-1 0,0 1 0,0 0 0,0 0 0,0 0 0,0 0 0,0 1 0,0-1 0,0 0 0,0 1 0,0 0 0,-1-1 0,3 2 0,2 2-45,-1 1 0,0 0 1,0 0-1,6 9 0,-6-7 74,1 0-1,12 10 0,-9-8 88,-6-7-19,-1 0 1,0 0 0,1 0 0,-1-1 0,1 1-1,4 2 1,-5-3 214,7-1 96,-6 0-359,0-1 0,0 1 0,1-1 0,-1 0 0,0 1 0,0-1 0,0-1 0,0 1 0,0 0 0,0-1 0,-1 1 0,1-1-1,0 0 1,-1 0 0,1 0 0,-1 0 0,0-1 0,3-2 0,5-5 2,5-3 21,-8 5-30,1 1 0,14-10 0,-4 5 18,1 1 1,0 0-1,1 2 1,0 0-1,26-7 0,-36 13-37,103-31 104,-90 21-49,-18 9 9,-4 4 118,0-1-138,2-1-38,-2 1 65,-1 0-67,0 0-1,0 0 1,0 0 0,0 1 0,1-1 0,-1 0 0,0 0 0,0 0-1,0 0 1,1 0 0,-1 1 0,1-1 0,-1 0 0,1-1-1,2 0 19,0-1-1,0 1 0,1 0 1,-1 0-1,1 0 0,4-1 0,16-10 41,-20 10-21,0 0 0,-1-1 1,1 1-1,-1-1 0,0 1 0,0-1 0,0 0 1,-1 0-1,3-6 0,-4 9-41,0-1-1,0 0 1,-1 0 0,1 1 0,-1-1-1,1 0 1,-1 0 0,0 0 0,0 0-1,0 0 1,0 0 0,0 0 0,0 1-1,0-1 1,-1 0 0,1 0 0,-1 0-1,1 0 1,-1 1 0,0-1 0,1 0-1,-1 0 1,0 1 0,0-1 0,0 1-1,-2-3 1,-1 1-46,0 0 1,1 0-1,-1 0 0,0 0 0,-1 1 0,1 0 1,0 0-1,-1 0 0,1 0 0,-1 1 1,1-1-1,-1 1 0,0 0 0,0 1 0,1-1 1,-1 1-1,0 0 0,0 0 0,0 1 1,1-1-1,-1 1 0,-8 2 0,3 0-4,1 0-1,0 0 1,0 1-1,0 0 1,1 1-1,-1-1 1,1 2-1,0-1 1,0 1-1,-10 11 1,15-14 80,0 1 0,0 0 0,1 0 1,-1 0-1,1 0 0,0 1 1,0-1-1,0 0 0,0 1 0,1 0 1,0-1-1,0 1 0,0 0 1,0 0-1,1-1 0,0 1 0,0 0 1,0 0-1,1 0 0,0-1 1,0 1-1,0 0 0,0-1 1,4 9-1,1 1 107,0-1 0,1 0 0,1 0 0,0-1 1,1 0-1,18 21 0,-21-27-64,0 1 0,1-1 0,-1 0 1,1-1-1,1 0 0,-1 0 0,0 0 0,1-1 1,0 0-1,0-1 0,0 0 0,1 0 0,-1-1 1,1 0-1,0 0 0,-1-1 0,1 0 0,0 0 1,0-1-1,-1 0 0,1-1 0,0 0 0,0 0 1,-1-1-1,15-5 0,-10 3-35,0-2 0,0 0-1,-1 0 1,0-1 0,0 0-1,20-17 1,57-63 141,-68 64-132,0 1 0,2 2 0,43-32 0,-58 47-95,0 1-1,1 1 1,0-1 0,0 1 0,0 1 0,17-4 0,7-1-93,-29 6 134,0 0 0,0 0-1,1 1 1,-1-1 0,0 1-1,7 0 1,1 0-30,-10 0 1,-13 0 320,-7 1-210,1 1 0,-23 4-1,28-4-72,0 1 0,0 1 0,0 0 0,1 0 0,-1 1 0,1 1 0,0 0 0,1 0 0,-1 1 0,1 1 0,1-1 0,-1 2 0,1-1 0,-13 18 0,19-21 25,0 0-1,0 1 1,1-1-1,-1 1 0,1 0 1,1 0-1,-1-1 1,1 1-1,0 0 0,1 0 1,-1 9-1,1 3 142,1 0-1,5 28 1,-5-37-83,1 0 0,0 0-1,1 0 1,6 15 0,-8-21-49,0-1 1,1 0-1,-1 1 0,1-1 0,-1 0 0,1 0 0,0 0 0,-1-1 1,1 1-1,0 0 0,0-1 0,0 1 0,1-1 0,-1 1 1,0-1-1,0 0 0,1 0 0,-1 0 0,1-1 0,-1 1 0,1 0 1,4 0-1,2-1 34,-1 0-1,1-1 1,0 0 0,0 0 0,-1-1-1,10-3 1,51-20 51,-53 19-136,10-6 113,0 0 0,-2-2 0,34-24 0,62-58-134,-104 81-15,-1 0 0,-1-1-1,13-18 1,-20 25-110,-7 9 175,0 0 0,0 0 0,0 0 1,0 0-1,0 1 0,0-1 0,0 0 0,0 0 0,0 0 0,0 0 0,0 0 0,0 0 0,0 0 0,0 0 0,0 0 0,0 0 0,0 0 0,0 0 0,0 0 0,0 0 0,0 0 0,0 0 0,0 0 0,0 0 0,0 0 0,0 1 0,0-1 0,0 0 0,1 0 0,-1 0 0,0 0 0,0 0 0,0 0 0,0 0 0,0 0 0,0 0 0,0 0 0,0 0 0,0 0 1,0 0-1,0 0 0,0 0 0,0 0 0,0 0 0,0 0 0,0 0 0,0 0 0,0 0 0,0 0 0,0 0 0,1 0 0,-1 0 0,0 0 0,0 0 0,0 0 0,0 0 0,0 0 0,0 0 0,0 0 0,0 0 0,0 0 0,0 0 0,0 0 0,0 0 0,0 0 0,0-1 0,-5 21-439,1-7 504,1 3-26,0-1-1,2 1 1,0 0-1,1 0 0,0 0 1,1 0-1,1-1 0,8 31 1,-9-43-27,0 0-1,0 0 1,0 1 0,1-1 0,-1 0 0,1 0 0,0 0 0,3 3 0,-5-5 3,1 0 1,0 0 0,0 0 0,0-1 0,0 1 0,0 0-1,0 0 1,0-1 0,0 1 0,0-1 0,0 1 0,0-1-1,1 1 1,-1-1 0,0 0 0,0 1 0,1-1 0,-1 0 0,0 0-1,0 0 1,0 0 0,1 0 0,-1 0 0,0-1 0,3 1-1,7-5 8,0-1 0,0 0 0,-1 0 0,0-1 0,0 0 0,0-1 0,12-13 0,12-8 75,9-2-267,2 2 1,87-42-1,-116 64 227,30-8 0,-4 1-135,-37 10 178,-7 3-235,-10 1-120,-6 4 231,1 1 0,0 1 0,0 0 0,0 1 0,1 1-1,0 1 1,1 0 0,0 1 0,0 1 0,-24 23 0,30-25 24,1 0 1,0 1 0,1 0 0,0 0-1,-6 13 1,9-15 27,1-1-1,0 1 1,0 0 0,1-1-1,0 1 1,0 0-1,0 1 1,1 12 0,1-20-18,-1 0 0,1 1 0,0-1 0,1 1 0,-1-1 0,0 0 1,0 1-1,1-1 0,-1 1 0,1-1 0,-1 0 0,1 0 0,-1 1 0,1-1 1,0 0-1,0 0 0,0 1 0,0-1 3,0 0 0,0-1 0,-1 0-1,1 1 1,0-1 0,0 1 0,0-1 0,0 0 0,0 0 0,0 1 0,0-1-1,0 0 1,-1 0 0,1 0 0,0 0 0,0 0 0,0 0 0,2-1 0,2 0 20,1-1 0,-1 0 0,1 0 1,-1-1-1,0 1 0,6-6 1,17-12-194,-1-1-1,37-38 1,-14 13-451,-20 16 335,-23 21 187,1 1 1,0 1-1,15-12 0,-14 13-96,-5 2-478,-7 7 75,-1 2 586,0-1 0,0 1 0,1 0 0,0 0 0,0 0 0,0 0 0,0 0 0,1 1 0,0-1 0,0 1 0,1 0 0,-1 0 0,1-1 0,0 11 0,0-6 78,0 0-1,1 0 1,1 1 0,0-1 0,0 0-1,1 0 1,5 18 0,-6-26-42,0 1 1,-1-1 0,1 0-1,0 0 1,0 0-1,1 0 1,-1-1 0,0 1-1,1 0 1,-1 0-1,1-1 1,-1 1 0,1-1-1,0 1 1,0-1-1,-1 0 1,1 0-1,0 0 1,0 0 0,0 0-1,0 0 1,1 0-1,-1-1 1,0 1 0,0-1-1,0 1 1,1-1-1,-1 0 1,0 0 0,0 0-1,0 0 1,1 0-1,2-1 1,5-2 22,-1 1 0,0-1-1,0-1 1,-1 0 0,1 0 0,13-9-1,-2-1-158,-1 0 0,-1-1 0,0 0 0,-1-2 0,-1 0 1,0-1-1,18-27 0,-16 16-219,-1 0 0,-1 0 0,-2-2 1,18-55-1,85-313-524,-84 293 805,-32 103 9,0 1-1,0-1 1,-1 0-1,1 1 1,-1-1-1,0 0 1,0-4-1,0 7 28,0 0 0,0-1 0,0 1 0,0 0-1,0-1 1,0 1 0,-1 0 0,1-1 0,0 1 0,0 0-1,0 0 1,0-1 0,0 1 0,-1 0 0,1-1-1,0 1 1,0 0 0,-1 0 0,1 0 0,0-1 0,0 1-1,-1 0 1,1 0 0,-1-1 0,1 1 3,-1 0 0,0 0 1,1 0-1,-1 0 0,0 1 0,1-1 1,-1 0-1,0 0 0,1 0 0,-1 0 1,0 1-1,1-1 0,-1 0 0,1 1 1,-1-1-1,1 0 0,-2 2 1,-1 0 22,0 1 1,0 0 0,0 0 0,1 0 0,-1 0 0,1 0-1,-1 1 1,1-1 0,-2 6 0,-15 39 105,13-30-64,-20 70 118,3 1 1,-11 91-1,28-133 11,2 0-1,2 1 0,4 57 0,-2-103-154,0 0-1,1 0 0,-1 0 0,0 0 0,1 0 0,-1 0 0,1 0 1,0 0-1,0 0 0,-1 0 0,1 0 0,0 0 0,1 0 0,-1-1 0,0 1 1,0 0-1,4 2 0,-4-3 9,1 0 0,0-1-1,-1 1 1,1 0 0,-1-1 0,1 1 0,0-1 0,0 0 0,-1 1-1,1-1 1,0 0 0,-1 0 0,1 0 0,0 0 0,0 0 0,-1-1-1,1 1 1,0-1 0,0 1 0,-1-1 0,4-1 0,19-8-211,-1-1 0,0-1 0,0-1-1,-2-2 1,1 0 0,20-19 0,-27 20 137,0-1 0,-1-1 0,-1 0 0,0 0 0,-2-2 0,0 1 0,0-1 0,9-23 0,1-19-4,-3-1 0,-2 0 1,9-77-1,-22 106-129,0-57 1,-3 64-70,0 25 229,0-1 0,0 1 0,0-1-1,-1 0 1,1 1 0,0-1 0,0 1 0,0-1 0,0 1-1,-1-1 1,1 1 0,0-1 0,-1 1 0,1-1-1,0 1 1,-1-1 0,1 1 0,0 0 0,-1-1 0,1 1-1,-1-1 1,1 1 0,-1 0 0,1 0 0,-1-1 0,1 1-1,-1 0 1,1 0 0,-1-1 0,1 1 0,-1 0-1,0 0 1,1 0 0,-1 0 0,1 0 0,-1 0 0,1 0-1,-1 0 1,0 0 0,1 0 0,-1 0 0,1 1-1,-1-1 1,1 0 0,-2 1 0,-1-1 33,0 1-1,0 0 1,0 1 0,0-1-1,0 0 1,0 1 0,-4 3 0,0 1 6,0 0 1,1 1 0,0 0-1,1 0 1,-1 1 0,1 0 0,1-1-1,-1 2 1,2-1 0,-5 12-1,-3 14-2,-9 47-1,14-54 1,-9 34 114,-15 77 342,25-111-402,2 0 1,1 0 0,2 31 0,2-38 22,0 0 0,2-1-1,1 1 1,13 35 0,-13-37 24,-4-14-74,0 0 0,0 0 0,1 0 0,-1 0 0,4 5 1,-4-7-45,0-1 1,0 0 0,0-1 0,-1 1 0,1 0-1,0 0 1,0 0 0,1 0 0,-1-1-1,0 1 1,0 0 0,0-1 0,0 1 0,1-1-1,-1 0 1,0 1 0,0-1 0,1 0 0,-1 0-1,0 0 1,3 0 0,7-1 63,1 0 0,-1-2 0,0 1-1,0-1 1,-1-1 0,1 0 0,-1-1 0,14-7 0,7-3-207,102-52 500,-82 38-709,-43 24 205,-8 5 176,-3 9-65,-23 88 596,-18 124 0,44-221-564,0 0 1,0 0 0,0 0-1,1 0 1,-1 0-1,0-1 1,0 1 0,0 0-1,0 0 1,0 0-1,0 0 1,0 0 0,0 0-1,0 0 1,0 0 0,1 0-1,-1 0 1,0 0-1,0 0 1,0 0 0,0 0-1,0 0 1,0 0 0,0 0-1,0 0 1,0 0-1,0 0 1,1 0 0,-1 0-1,0 1 1,0-1-1,0 0 1,0 0 0,0 0-1,0 0 1,0 0 0,0 0-1,0 0 1,0 0-1,0 0 1,0 0 0,0 0-1,0 0 1,0 0-1,1 0 1,-1 1 0,0-1-1,0 0 1,0 0 0,0 0-1,0 0 1,0 0-1,0 0 1,0 0 0,0 0-1,0 0 1,0 0-1,0 1 1,0-1 0,0 0-1,0 0 1,0 0 0,0 0-1,-1 0 1,11-9 257,10-19-107,4-15-53,13-21-92,-18 35-102,2 2 1,39-42-1,-59 68 47,0-1 0,1 1-1,-1 0 1,1 0 0,0 0-1,-1 0 1,1 0 0,0 0-1,-1 0 1,1 0 0,3 0-1,-10 15-260,-50 108-30,-12 23 409,53-120-67,-1 0 0,0-1-1,-32 35 1,3-13-53,-86 69 0,-61 23 266,173-126-221,7-4 90,-1 0-1,0-1 1,0 0 0,-1-1 0,-23 8 0,34-13-72,1-1-1,-1 1 0,1-1 0,0 0 1,-1 1-1,1-1 0,-1 0 1,1 0-1,0 0 0,-1 0 0,1-1 1,-1 1-1,1 0 0,-1-1 1,1 1-1,0 0 0,-1-1 0,1 0 1,0 1-1,0-1 0,-1 0 0,0-1 1,1 1-11,0 0-1,1 0 1,-1 0 0,1 0 0,-1 0 0,1 0 0,0 0 0,-1 0 0,1 0 0,0-1-1,0 1 1,0 0 0,0 0 0,0 0 0,0 0 0,0-1 0,0 1 0,0 0-1,1 0 1,-1 0 0,0 0 0,1 0 0,-1 0 0,1 0 0,-1 0 0,1 0-1,0-2 1,3-2 8,-1 0 0,1 0-1,0 0 1,0 0 0,0 0-1,1 1 1,9-8 0,42-23-43,-45 29 12,95-52-90,82-51-1310,-38 0-2304,-58 29-2982,-46 41-1256,-35 22 5931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01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73 8224,'-56'-69'3040,"51"66"-1856,15 6-2528,4 6 640,6 9-4352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03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70 765 1728,'-13'15'7604,"14"-14"-7464,3-2 61,0 1 1,0-1 0,0 0-1,0-1 1,0 1-1,0 0 1,-1-1 0,1 0-1,0 0 1,-1 0 0,1-1-1,-1 1 1,0-1 0,0 0-1,0 1 1,4-7-1,4-4 54,-1 0 0,16-26 0,16-42 374,50-132-1,-10 20 131,-78 184-680,74-173 535,-92 219-1087,-29 95 343,26-66 61,-46 164-8,49-189 178,-2-1-1,-1-1 1,-36 58-1,-131 181 791,137-206-230,131-130 390,81-62-965,-13 10-44,26-4-229,-165 107 201,-2 1-127,1-1 1,-1 0-1,18-17 0,-33 37-351,-17 27 246,12-24 58,-13 31 0,20-42 185,0 1 0,0 0 0,1 0 0,0-1 0,0 1 0,0 0 0,1 0 0,0 0 0,1 11 0,0-15-6,-1 0 1,0 0 0,1-1-1,0 1 1,-1 0 0,1 0-1,0 0 1,0 0 0,0-1-1,0 1 1,0 0-1,0-1 1,1 1 0,-1-1-1,0 0 1,1 1 0,2 1-1,-1-1 25,0-1 0,0 1-1,0-1 1,0 0 0,0 0 0,0 0-1,0-1 1,0 1 0,0-1 0,4 1-1,4-1 61,-1-1 0,0 0-1,0-1 1,0 1-1,19-8 1,-23 8-54,-1-1 0,0 0 0,0-1 1,0 1-1,-1-1 0,1 0 0,0 0 0,-1-1 0,0 1 1,0-1-1,5-6 0,-6 6-35,-1 1 1,0 0-1,0-1 0,0 0 1,0 1-1,-1-1 1,0 0-1,1 0 0,-1 0 1,-1 0-1,1 0 0,-1 0 1,1 0-1,-1 0 0,-1-8 1,-1 0-77,0 0 1,-1 0 0,0 0 0,-1 1-1,0-1 1,-1 1 0,-1 0 0,1 0-1,-12-15 1,16 25 51,0-1 1,0 1-1,0-1 0,1 1 0,-1-1 0,1 0 1,-1 1-1,1-1 0,0 0 0,-1 1 0,1-1 1,0 0-1,0 1 0,0-1 0,0 0 1,1 1-1,-1-1 0,0 1 0,1-1 0,-1 0 1,1 1-1,0-1 0,-1 1 0,1-1 1,0 1-1,0-1 0,0 1 0,0 0 0,0-1 1,0 1-1,0 0 0,0 0 0,1 0 1,1-2-1,3-1-30,0-1-1,1 1 1,-1 0 0,1 1 0,0-1 0,10-2 0,-3 1 85,-1 1 0,1 0 0,1 1 0,-1 1 1,27-1-1,-35 3-30,-1 0 0,1 1 1,0-1-1,0 1 0,0 1 1,0-1-1,-1 1 0,1 0 1,-1 0-1,1 1 0,-1 0 1,0 0-1,0 0 0,0 0 0,0 1 1,-1 0-1,5 4 0,-2 1 63,0 0 0,0 0 0,-1 1 0,0 0 0,8 19 0,-4-4 271,8 37 0,-11-30-132,-5-20-140,0-1 0,1 1-1,1-1 1,5 14-1,-7-22-65,-1 0 0,1 0 0,0 0 0,0-1-1,0 1 1,0 0 0,0-1 0,1 0 0,-1 1-1,1-1 1,0 0 0,-1 0 0,1-1 0,0 1-1,0-1 1,0 1 0,0-1 0,1 0 0,4 1-1,7 0-353,-1 0 1,0-2-1,1 0 0,-1 0 0,1-1 0,16-4 0,3 0-635,40-3-2959,1-1 1163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39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1 116 2304,'3'1'1574,"3"8"-216,4 2-765,-9-10-522,10 9 219,1-1 0,-1-1-1,2 1 1,18 8 0,-28-16-232,0 0 0,-1 0 0,1-1 0,-1 1 1,1-1-1,0 0 0,0 0 0,-1 0 0,1 0 0,0 0 0,-1 0 0,1-1 0,0 1 0,-1-1 1,1 0-1,-1 0 0,1 0 0,-1 0 0,1 0 0,-1 0 0,0-1 0,1 1 0,-1-1 0,3-3 1,-2 2 6,0-1 0,0 1 0,0-1 0,0 1 0,-1-1 0,1 0 0,-1 0 0,0 0 0,-1 0 0,1-1 0,-1 1 0,0 0 0,2-8 0,-2 4-12,-1 0 1,1 0 0,-1 0 0,-2-13-1,2 18-60,-1 0 0,0 0 1,1 0-1,-1 1 0,0-1 0,0 0 0,-1 1 0,1-1 0,-1 1 0,1 0 0,-1-1 0,0 1 0,0 0 0,0 0 0,0 0 1,0 0-1,-4-3 0,3 3-31,1 1 0,-1-1 0,0 1 0,0-1 0,0 1 1,0 0-1,1 0 0,-2 0 0,1 0 0,0 1 0,0-1 0,0 1 0,0 0 1,0 0-1,0 0 0,0 0 0,-1 0 0,1 1 0,0-1 0,0 1 1,0 0-1,0 0 0,0 0 0,0 1 0,1-1 0,-1 1 0,0-1 0,1 1 1,-5 4-1,2-3 39,1 0 0,0 1-1,1 0 1,-1 0 0,1 0 0,-1 0 0,1 1 0,1-1 0,-1 1 0,0 0 0,1 0 0,0 0 0,0 0-1,-1 6 1,2-1 61,-1 0 0,1 0 0,1 0 1,0 0-1,0 0 0,4 19 0,1-2 115,2 1-1,0-1 1,2-1 0,1 1 0,16 30 0,-22-50-100,1 0 1,-1 0-1,2 0 0,-1-1 1,0 1-1,14 10 1,-16-14 9,1 0 0,0-1 1,0 1-1,0-1 1,0 0-1,0 0 0,1 0 1,-1-1-1,0 1 1,1-1-1,-1 0 0,1-1 1,7 1-1,-7-1-38,0-2 0,0 1 0,1-1 1,-1 1-1,0-1 0,-1-1 0,1 1 0,0-1 0,7-5 0,-3 1-12,70-52 315,-65 47-284,-1-1 0,0 0 0,16-22 0,-23 27-95,5-8 310,19-32 0,-19 26-262,-1 1-56,1 0 1,1 0-1,19-26 1,-26 42-20,-1 0 0,1 0 0,0 1 0,0-1 0,0 1 0,1 0 0,11-6 0,-15 8 33,1 1-1,-1 0 1,1 1 0,-1-1 0,1 0 0,0 1 0,0-1 0,-1 1 0,1 0 0,0 0 0,-1 0 0,1 0-1,0 1 1,0-1 0,-1 1 0,1-1 0,-1 1 0,1 0 0,0 0 0,-1 0 0,5 3 0,-1-1 17,-1 1 0,0-1 1,0 1-1,0 0 0,0 0 1,-1 0-1,1 1 0,-1-1 1,0 1-1,0 0 0,-1 1 1,0-1-1,0 0 1,0 1-1,0 0 0,-1 0 1,0 0-1,2 11 0,28 119 286,-26-114-205,2 0 0,1-1 0,0 0 0,13 20 0,-18-34 17,0-1 0,1 0 0,-1 0 0,1 0 0,1 0-1,-1-1 1,1 0 0,0 0 0,0-1 0,0 1 0,1-1 0,0 0 0,0-1 0,0 0 0,0 0 0,0-1 0,12 3 0,-12-4-4,-1 0 0,1 0 0,-1-1 0,0 0 0,1-1 0,-1 1 0,9-3 0,-15 3-80,0 0 1,1-1 0,-1 1-1,1 0 1,-1 0 0,0-1-1,1 1 1,-1 0 0,0-1 0,0 1-1,1 0 1,-1-1 0,0 1-1,1 0 1,-1-1 0,0 1 0,0-1-1,0 1 1,0 0 0,0-1-1,1 1 1,-1-1 0,0 1 0,0-1-1,0 1 1,0-1 0,0 1-1,0 0 1,0-1 0,0 0-1,-3-14-1515,3 13 753,-1-5-522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39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 5 4480,'0'0'39,"0"0"-1,0-1 1,0 1-1,0 0 1,0 0 0,0-1-1,-1 1 1,1 0 0,0 0-1,0-1 1,0 1 0,-1 0-1,1 0 1,0-1-1,0 1 1,-1 0 0,1 0-1,0 0 1,0 0 0,-1 0-1,1-1 1,0 1 0,-1 0-1,1 0 1,0 0-1,-1 0 1,1 0 0,0 0-1,0 0 1,-1 0 0,1 0-1,0 0 1,-1 0 0,1 0-1,0 0 1,-1 0-1,1 0 1,0 1 0,0-1-1,-1 0 1,1 0 0,0 0-1,-1 0 1,1 1 0,0-1-1,0 0 1,-1 0-1,1 0 1,0 1 0,0-1-1,0 0 1,0 0 0,-1 1-1,1-1 1,0 0 0,0 1-1,0-1 1,0 0 0,0 0-1,0 1 1,-1 0-1,-4 7 95,-34 44 1159,-68 87 1682,51-79-2333,-120 98 1,164-148-586,9-7-45,-12 9 117,1 0 0,0 2 0,-21 24 0,34-36-166,0-1 0,0 0 0,1 0 0,-1 0 0,0 1 0,0-1 0,1 0 0,-1 1 0,1-1 0,-1 1 0,1-1 1,-1 1-1,1-1 0,0 1 0,0 1 0,0-2-96,1 0 0,-1 0 0,0 0 0,1 0-1,0 0 1,-1-1 0,1 1 0,-1 0 0,1 0 0,0-1 0,0 1 0,-1 0 0,1-1 0,0 1 0,0-1 0,0 1 0,0-1-1,0 1 1,0-1 0,0 0 0,0 1 0,1-1 0,21 7-1791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24.59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10 3072,'0'-1'152,"1"0"1,-1 1-1,0-1 1,1 1 0,-1-1-1,1 1 1,-1-1-1,0 1 1,1-1-1,-1 1 1,1-1-1,0 1 1,-1-1-1,1 1 1,-1 0-1,1-1 1,-1 1-1,1 0 1,0 0-1,0 0-88,0 0-1,0 0 1,-1 0-1,1 1 1,0-1-1,-1 0 1,1 1-1,0-1 1,-1 0 0,1 1-1,-1-1 1,1 1-1,0-1 1,-1 1-1,1-1 1,-1 1-1,1 0 1,-1-1-1,0 1 1,1-1-1,-1 2 1,5 6 193,-1 1 0,0-1-1,-1 1 1,0 0 0,0 0 0,1 15 0,2 0 83,39 238 1868,-6-58-861,-15-91-912,-8-42-109,3-1 1,3-2 0,47 102-1,-60-151-276,-1 0 1,-1 0-1,-1 1 0,0 0 1,-2 1-1,4 29 0,-8-50-54,3 123 91,-8-69-3999,2-46 2296,-4-9-987,3 0 849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44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236 612 3072,'4'-30'1749,"0"20"460,-6 18-1693,-5 21-397,1-2-8,-35 134 505,21-78-127,-55 148 0,65-207-350,-53 138 565,47-113 512,16-49-1188,0 0 0,0 0 0,0 0-1,0 0 1,0 0 0,0 0 0,0 0 0,0 0 0,-1-1 195,1 1-196,0 0 1,0 0 0,0 0 0,0 0 0,0 0 0,0 0 0,0 0-1,0 0 1,0 0 0,0 0 0,-1 0 0,1 0 0,0 0 0,0 0 0,0 0-1,0 0 1,0 0 0,0 0 0,0 0 0,0 0 0,0 0 0,0 0-1,-1 0 1,1 0 0,0 0 0,0 0 0,0 0 0,0 0 0,0 0-1,0 0 1,0 0 0,0-9 298,13-87 580,-5-13-893,-1 8-95,25-99-227,-27 165 251,2-1 1,1 1 0,19-51-1,-23 78-62,-1 0 0,1 1 0,1-1 0,0 1-1,0 0 1,0 0 0,1 0 0,0 1 0,10-9 0,-14 13 74,1 0 0,0 0 0,0 0 0,-1 1 0,1-1 1,0 1-1,0-1 0,0 1 0,1 0 0,-1 0 0,0 0 1,0 1-1,1-1 0,-1 1 0,0 0 0,1 0 0,-1 0 0,0 0 1,1 1-1,-1-1 0,0 1 0,0 0 0,0 0 0,1 0 1,-1 0-1,0 0 0,5 4 0,-2 0 62,1 0 0,-1 0-1,-1 0 1,1 1 0,-1 0 0,0 0-1,0 1 1,-1-1 0,0 1 0,0 0 0,5 14-1,-2-4-7,-2 0 0,0 0 0,0 1 0,1 20 0,-4-23 104,-1 1 0,-1-1 0,0 1-1,-1 0 1,-1-1 0,-4 22-1,4-31-1,0 1-1,0-1 0,0 0 0,0 0 0,-1 0 0,0 0 0,0 0 1,-1-1-1,0 0 0,0 1 0,0-1 0,0-1 0,-1 1 0,0 0 1,0-1-1,0 0 0,-8 4 0,7-5-55,-1-1-1,1 0 1,0 0 0,-1-1-1,0 0 1,1 0 0,-1 0-1,0-1 1,0 0 0,1-1-1,-1 1 1,0-1 0,1 0-1,-1-1 1,-8-3 0,15 5-63,0 0 0,0 0 0,0 0 0,0 0 0,0 0 0,0 0-1,0 0 1,0 0 0,0 0 0,0 0 0,0 0 0,0-1 0,0 1 0,1 0 0,-1 0 0,0 0 0,0 0 0,0 0 0,0 0 0,0 0 0,0 0 0,0 0 0,0 0 0,0-1 0,0 1 0,0 0 0,0 0 0,0 0 0,0 0 0,0 0 0,0 0 0,0 0 0,0 0 0,0 0 0,0-1 0,0 1 0,-1 0 0,1 0 0,0 0 0,0 0 0,0 0 0,0 0 0,0 0 0,0 0 0,0 0 0,0 0 0,0 0 0,0 0 0,0 0 0,0 0 0,0-1 0,-1 1 0,1 0 0,0 0 0,0 0 0,0 0 0,0 0 0,0 0 0,0 0 0,0 0 0,0 0 0,0 0 0,0 0 0,-1 0 0,1 0 0,0 0 0,0 0 0,0 0 0,0 0 0,11-3-330,18-2-46,44 2 43,33-3 436,-89 4-12,-1-1-1,1-1 1,-1 0-1,21-9 1,-16 4 21,-1-1 1,-1 0-1,0-2 1,-1 0-1,0-2 1,0 0-1,-2 0 1,0-2-1,14-17 1,-23 24-42,0 0 1,-1 0-1,0-1 0,-1 0 1,0 0-1,0 0 1,-1-1-1,-1 0 1,0 1-1,0-1 1,-1-1-1,0 1 1,0-13-1,-3 20-129,1-1-1,-1 1 0,0 0 1,0 0-1,0 0 0,-1 0 1,1 0-1,-1 0 0,0 0 1,0 0-1,0 1 0,-1-1 1,1 1-1,-1-1 0,-5-4 1,7 8 30,0-1 0,1 1 0,-1 0 0,0-1 0,1 1 0,-1 0 0,0 0 0,1-1 0,-1 1 0,0 0 0,0 0 0,1 0 1,-1 0-1,0 0 0,0 0 0,1 0 0,-1 0 0,0 1 0,0-1 0,1 0 0,-1 0 0,0 1 0,-1 0-13,0 0 1,1 0-1,-1 0 0,1 0 0,0 0 0,-1 1 0,1-1 0,-2 3 0,-1 2-53,0 0 0,0 1-1,-3 9 1,3-6 95,1 1 0,0-1 0,0 1 1,1 0-1,0 0 0,1 1 0,1-1 1,0 15-1,3 3 72,12 55 0,-13-74-7,1 0-1,0-1 0,0 1 1,1-1-1,1 1 1,7 12-1,-10-19-22,0 0 0,0-1 1,0 1-1,0-1 0,0 0 0,0 0 1,1 1-1,-1-2 0,1 1 0,-1 0 1,1 0-1,0-1 0,0 1 1,0-1-1,0 0 0,0 0 0,0 0 1,0 0-1,0-1 0,0 1 0,0-1 1,0 0-1,0 0 0,1 0 0,2 0 1,6-3 64,-1 0 1,0 0-1,0-1 1,0 0-1,0-1 1,-1 0-1,13-9 1,64-51 336,-60 42-320,-1 0 0,-2-2 0,27-33 0,-44 48-73,0-1 0,0 1 1,-1-1-1,0-1 1,-1 1-1,4-14 1,-8 20-63,0 0 1,-1 0 0,1-1 0,-1 1 0,-1 0 0,1 0 0,-1 0 0,0-1 0,0 1 0,0 0 0,-1 0 0,-2-5 0,4 10-14,0-1 0,0 1-1,0-1 1,-1 0 0,1 1 0,0-1 0,-1 1 0,1-1 0,0 1 0,-1-1 0,1 1-1,0-1 1,-1 1 0,1-1 0,-1 1 0,1 0 0,-1-1 0,1 1 0,-1-1-1,3-1-359,-1 1 376,1 1-1,-1 0 1,0 0 0,0 0-1,0 0 1,0 0 0,0 0-1,1 0 1,-1 0 0,0 1-1,0-1 1,0 0 0,0 1-1,2 0 1,2 0 21,0 0-32,1 0 0,-1 0-1,0 1 1,1-1 0,-1 1-1,0 1 1,0-1 0,0 1-1,0-1 1,0 1 0,-1 1-1,1-1 1,-1 1 0,0 0-1,6 6 1,-5-2 27,0-1 0,-1 0 0,1 1 0,-2 0 0,1 0 0,4 16 0,8 54-104,-12-51 108,9 30 0,-10-47 59,0 0-1,1-1 1,1 1-1,9 16 1,-13-24-33,0-1 1,1 1-1,-1 0 0,1-1 1,-1 1-1,1-1 1,-1 1-1,1-1 0,0 0 1,0 0-1,0 0 0,3 2 1,-3-3-16,-1 0 0,1 0 1,-1 1-1,1-1 0,-1 0 1,1 0-1,-1-1 0,1 1 1,-1 0-1,1 0 0,-1-1 0,1 1 1,-1-1-1,0 1 0,1-1 1,-1 0-1,1 1 0,-1-1 1,0 0-1,2-1 0,14-13 138,-1 0-1,0-1 0,21-28 1,0-1-11,-33 41-132,116-118-46,-92 96-535,-25 27 452,-2 6-4,0 10-62,-1-12 159,3 37 54,7 54 147,-8-85-148,0 1 1,1-1-1,1 0 1,0 1-1,10 19 1,-13-29-7,0 0 0,0-1 0,0 1 0,1 0 0,-1-1 0,0 1 0,1-1 0,-1 0 0,1 0 1,-1 1-1,1-1 0,0 0 0,-1 0 0,1-1 0,0 1 0,0 0 0,0 0 0,2 0 0,-1-1 14,1 1-1,-1-1 0,1 0 0,-1 0 0,1-1 1,-1 1-1,1-1 0,-1 1 0,6-3 0,0-1 54,1 0 0,-1 0 0,0-1-1,0 0 1,15-13 0,8-9-10,-1-1 0,29-36 0,-46 48-206,1 0-1,0 1 0,2 0 0,-1 1 1,2 1-1,25-15 0,-43 29 128,1-1 0,-1 0 0,1 0-1,-1 1 1,0-1 0,1 0 0,-1 1 0,1-1-1,-1 0 1,0 1 0,1-1 0,-1 1 0,0-1 0,1 1-1,-1-1 1,0 1 0,0-1 0,1 1 0,-1-1-1,0 1 1,0-1 0,0 1 0,0-1 0,0 1-1,0-1 1,0 2 0,5 21-103,-4-21 86,0 15 8,0-1 1,0 0 0,-2 0 0,-3 22 0,2-20 7,-1 10 67,-2 23 152,9-35 322,-1-22-149,2-1-210,3-10-104,9-26-1,6-12-82,-21 51 4,6-12-46,14-20-1,-19 31 2,1 1 0,-1 0 0,1 0 0,-1 0 0,1 1 1,1-1-1,-1 1 0,0 0 0,6-3 0,-9 6 39,-1-1 1,1 1-1,0 0 0,-1-1 1,1 1-1,0 0 0,-1-1 1,1 1-1,0 0 0,-1 0 1,1 0-1,0 0 0,0 0 1,-1 0-1,1 0 0,0 0 1,0 0-1,-1 0 0,1 0 0,0 0 1,-1 1-1,1-1 0,0 0 1,-1 0-1,1 1 0,0-1 1,-1 1-1,2 0 0,-1 0-3,0 0-1,0 1 0,0-1 0,-1 1 1,1-1-1,0 1 0,-1-1 1,1 1-1,-1-1 0,1 1 1,-1 0-1,0 1 0,1 7-45,-1 0-1,0 0 1,-2 12 0,-6 12 86,6-27 54,0 0 0,0-1-1,1 1 1,-1 9 0,38-60 659,-29 34-772,3-5 30,1 1 0,0 0 0,1 0 0,1 1 0,23-18 0,14-3-383,-49 33 371,0 1 0,0-1 0,0 1 0,0-1 0,0 1 0,0 0-1,0-1 1,0 1 0,0 0 0,1 0 0,-1 0 0,0 0 0,0 0 0,0 0 0,0 0 0,0 0 0,0 0 0,0 1 0,0-1 0,0 0 0,0 1 0,0-1 0,0 1 0,0-1 0,0 1 0,0-1 0,0 1-1,0 0 1,-1-1 0,1 1 0,0 0 0,0 0 0,-1 0 0,1 0 0,0-1 0,-1 1 0,1 2 0,3 3-42,-1 1 1,-1-1-1,1 1 0,2 10 0,-4-12 30,3 10 37,1 0 1,1-1-1,0 1 0,16 26 1,-19-36 19,1 0 1,-1 0-1,1 0 1,0 0-1,1-1 1,-1 1-1,1-1 1,0 0-1,0-1 1,0 1-1,0-1 1,1 0-1,-1 0 1,1-1-1,9 4 1,-9-6-3,-1 1 1,0-1 0,1 0-1,-1 0 1,0 0 0,1-1-1,-1 0 1,0 0 0,0 0-1,0-1 1,9-3 0,-6 1-14,-1 1 1,1-1-1,-1-1 1,0 1-1,0-1 1,9-9-1,-9 7 35,-1-1 1,0 1-1,0-1 0,-1 0 0,0 0 1,-1-1-1,0 1 0,5-16 0,-7 18-76,0 0 0,-1 0 0,1 0 0,-2 0 0,1 0 0,0 0 0,-1 0 0,0-1 0,-1 1 0,0 0 0,0 0 0,0 0 0,-4-12-1,5 17 4,-1 0 0,1 0-1,-1 0 1,1 0-1,-1 0 1,0 0-1,1 0 1,-1 0 0,0 0-1,0 0 1,0 0-1,0 0 1,0 1-1,1-1 1,-2 0 0,1 1-1,0-1 1,0 1-1,0-1 1,0 1-1,0-1 1,0 1 0,0 0-1,-1 0 1,1-1-1,0 1 1,0 0-1,0 0 1,-1 0 0,1 0-1,0 0 1,0 1-1,0-1 1,-1 0-1,-1 1 1,1 0 4,0 0 1,0 0-1,0 0 1,0 0-1,0 0 0,1 1 1,-1-1-1,0 1 0,1-1 1,-1 1-1,1-1 1,-1 1-1,1 0 0,0 0 1,-1 0-1,1-1 0,0 1 1,0 0-1,-1 4 1,1 2 7,0 0 1,1 0 0,-1 0 0,2 12 0,0 1 27,0-5-34,1 0 0,0 0 0,1 0 0,1-1 0,10 25 0,-11-31 15,-2-5 21,0-1 0,1 0 1,-1 0-1,1 1 1,0-1-1,0 0 1,0 0-1,0-1 1,1 1-1,3 3 1,-5-5 1,0 0 1,1 0-1,-1 0 1,1 0-1,0 0 1,-1 0-1,1-1 1,0 1-1,-1 0 1,1-1-1,0 0 1,0 1-1,-1-1 1,1 0-1,0 0 1,0 0-1,0 0 1,-1 0-1,1 0 1,0 0-1,0-1 1,0 1-1,1-1 0,7-4 11,-1 0 0,0 0 0,-1-1-1,1 0 1,-1-1 0,0 1-1,13-16 1,20-17 86,-21 23-135,1 0 0,1 2-1,0 0 1,1 2 0,24-11 0,-45 22-12,-1 1 0,0-1 1,1 1-1,-1-1 0,1 1 0,-1-1 0,1 1 1,-1 0-1,0 0 0,1 0 0,-1 0 0,1 0 0,-1 0 1,1 0-1,-1 0 0,1 1 0,-1-1 0,1 0 0,-1 1 1,3 1-1,-3-1 11,0 0 1,0 0-1,0 1 1,0-1-1,0 0 0,-1 1 1,1-1-1,0 1 1,-1-1-1,1 1 1,-1-1-1,1 1 1,-1-1-1,0 1 1,0-1-1,0 1 1,0 0-1,0 2 1,-1 22-51,-2 0 0,-8 36 0,-1 15 66,12-62 267,0-15-253,0 0 1,0 1 0,1-1-1,-1 0 1,0 0-1,0 1 1,0-1-1,0 0 1,0 0 0,0 1-1,1-1 1,-1 0-1,0 0 1,0 0 0,0 0-1,1 1 1,-1-1-1,0 0 1,0 0-1,1 0 1,-1 0 0,0 0-1,0 0 1,1 1-1,-1-1 1,0 0 0,2-1 36,0 1 0,0 0 1,0-1-1,0 0 1,0 1-1,0-1 1,0 0-1,0 0 1,2-1-1,3-2-101,20-13 87,0 0 0,33-30-1,-20 16-12,-11 8 48,-10 7-125,2 0 1,24-13-1,-44 29 37,0-1 0,0 0-1,0 1 1,0-1 0,1 1-1,-1 0 1,0-1 0,0 1-1,0 0 1,0-1-1,0 1 1,1 0 0,-1 0-1,0 0 1,0 0 0,0 0-1,0 0 1,1 1 0,-1-1-1,0 0 1,0 1 0,0-1-1,0 0 1,0 1-1,0 0 1,0-1 0,0 1-1,0-1 1,0 1 0,0 0-1,0 0 1,0 0 0,-1-1-1,1 1 1,0 0-1,-1 0 1,1 0 0,0 0-1,-1 0 1,1 0 0,-1 0-1,1 1 1,-1 1 0,3 4 9,-1 1 1,0 0-1,-1 0 1,2 14 0,11 75-16,-14-92 29,1-1 1,0 1-1,0-1 0,0 1 0,1-1 1,-1 1-1,1-1 0,0 0 0,0 0 1,1 0-1,-1 0 0,1 0 0,3 3 1,-5-6 6,-1-1 0,1 1 0,0 0 0,0-1 0,0 1 0,0-1 0,-1 0 0,1 1 0,0-1 0,0 0 0,0 1 0,0-1 0,0 0 0,0 0 0,0 0 0,0 0 0,0 0 0,0 0 0,0 0 0,0 0 0,0 0 0,0 0 0,0-1 1,0 1-1,0 0 0,0-1 0,0 1 0,1-1 0,2-2 1,0 1-1,0-1 1,-1 0 0,1 0 0,2-3-1,16-18 156,24-36-1,-15 20-54,11-15 60,57-67 50,-73 90-189,-1-2 0,-2 0 0,-1-2 0,-2 0 1,-1-1-1,-2-1 0,-2-1 0,12-45 0,-9 16-436,11-78 0,-29 145 388,0 0 0,1 0 0,-1 0 0,0 0 0,0 0 0,0 0 0,0 0 0,0 0-1,0 0 1,-1 0 0,1 0 0,0 0 0,-1 0 0,1 0 0,0 0 0,-1 0 0,1 0 0,-1 0 0,0-1 0,0 2-4,0-1 0,1 1 0,-1 0 0,0-1-1,1 1 1,-1 0 0,0-1 0,1 1 0,-1 0 0,0 0 0,0 0 0,0 0 0,1 0 0,-1 0 0,0 0 0,0 0 0,1 0 0,-1 0 0,-1 1 0,-2 0-34,0 0 1,1 0-1,-1 1 1,0 0-1,1 0 1,0 0-1,-1 0 1,-4 4-1,3 0 36,1-1 1,-1 1-1,0 0 0,1 0 1,1 0-1,-6 12 0,2-5 20,-25 51-134,2 2 0,-30 98 0,23-26 43,31-109 103,2 0-1,-2 53 1,6-68-4,4 88 54,-2-91-34,-1 0 0,2 0-1,-1-1 1,2 1 0,-1-1-1,1 0 1,7 13 0,-9-21 13,-1 1 0,1 0 1,0-1-1,0 0 0,0 1 1,1-1-1,-1 0 1,0 0-1,1 0 0,-1-1 1,1 1-1,0-1 0,-1 1 1,1-1-1,4 2 1,-2-2-30,0 0 1,0 0 0,0-1 0,0 1-1,1-1 1,-1 0 0,0 0 0,8-2-1,-2 0-5,0-1 0,0 0 0,-1-1 0,0 0-1,0-1 1,0 0 0,19-12 0,-13 4 74,0-1 0,-1 0 1,0-1-1,17-25 0,44-72 101,-66 98-215,-2 2-130,17-18-1,-5 7-18,-19 22 165,-1 1-1,1-1 0,0 0 0,-1 1 1,1-1-1,0 1 0,-1-1 0,1 1 1,0-1-1,0 1 0,-1 0 0,1-1 1,0 1-1,0 0 0,0 0 0,0-1 1,-1 1-1,1 0 0,0 0 0,0 0 1,0 0-1,0 0 0,0 0 0,-1 0 1,1 1-1,0-1 0,0 0 0,0 0 1,0 1-1,-1-1 0,1 0 0,0 1 0,0-1 1,-1 1-1,2 0 0,3 3 22,0 0 0,0 1 0,8 8 0,-9-8 112,20 31-346,-24-35 523,-15-13-107,11 9-222,0 1 0,0 0-1,-1 0 1,1 0 0,-1 0 0,1 1 0,-1 0 0,0 0 0,1 0 0,-1 0 0,0 1-1,0 0 1,0 0 0,-9 1 0,7 1 5,1-1-1,-1 1 1,1 1 0,0-1-1,0 1 1,0 0-1,0 1 1,0-1 0,-9 9-1,6-5 12,1 0 1,1 1-1,-1 0 0,1 1 0,1 0 0,-1 0 0,2 0 1,-1 1-1,1 0 0,1 0 0,0 0 0,-6 21 1,9-25 36,0-1 0,1 1 1,-1 0-1,1 0 0,0 0 1,1 0-1,-1 0 1,1 0-1,0 0 0,1 0 1,0 0-1,4 10 0,-6-15-13,1 0 0,0 0 0,0 0-1,-1 0 1,1 0 0,0 0-1,0 0 1,0 0 0,0-1-1,0 1 1,0 0 0,0-1-1,1 1 1,-1 0 0,0-1-1,0 0 1,0 1 0,1-1-1,-1 0 1,0 1 0,0-1-1,1 0 1,-1 0 0,0 0-1,1 0 1,-1 0 0,0 0-1,0-1 1,1 1 0,-1 0-1,0-1 1,0 1 0,1-1-1,-1 1 1,0-1 0,2 0-1,3-3 23,1 0 0,-1-1 0,1 1 0,8-10 0,-6 5 20,0 0 0,-1-1 0,0 0 0,10-17-1,21-47 244,-17 30-465,-16 29 90,-6 13 20,1 0 0,0-1-1,0 1 1,0 0 0,0 0 0,3-4-1,-4 5-157,0 15-182,2 31 384,1 0 0,15 75 0,-17-114 60,1 1 0,0-1 0,0 0 0,5 10 0,-7-14-32,1-1 1,0 0 0,0 1 0,-1-1 0,1 0 0,0 0 0,0 0 0,0 0 0,0 0 0,0 0 0,1 0 0,-1 0-1,0 0 1,0 0 0,1 0 0,-1-1 0,0 1 0,1-1 0,-1 1 0,1-1 0,-1 1 0,1-1 0,-1 0-1,1 0 1,-1 0 0,1 0 0,1 0 0,4-1 2,0-1 0,0 0 0,0 0 0,0-1 0,-1 1 0,11-7 0,38-27 63,-41 25 22,39-27 78,-2-2 1,-1-2 0,83-93-1,-122 120-115,0 0-1,0-1 0,10-22 1,19-54 125,-40 92-188,17-46-112,-2 0 0,16-87 0,-29 118-240,0-30 0,-2 45 335,1 0 0,-1-1 0,0 1 1,0-1-1,0 1 0,0-1 0,0 1 1,0 0-1,0-1 0,0 1 0,0-1 0,0 1 1,-1-1-1,1 1 0,0-1 0,0 1 1,0 0-1,0-1 0,-1 1 0,1 0 0,0-1 1,0 1-1,-1-1 0,1 1 0,0 0 1,-1-1-1,1 1 0,0 0 0,-1 0 0,1-1 1,0 1-1,-1 0 0,0 0-1,0 0 1,0 0-1,0 1 0,0-1 1,1 0-1,-1 1 0,0-1 1,0 1-1,0-1 1,1 1-1,-1-1 0,0 1 1,1-1-1,-2 2 0,-22 28-144,-46 97-148,52-92 262,8-18 85,2 1-1,0 0 1,-6 24 0,12-36-26,1 0 0,-1 0 0,2 0 1,-1 0-1,1 0 0,0 1 0,0-1 0,0 0 1,1 0-1,0 0 0,1 0 0,-1 0 0,1 0 1,3 8-1,0-5 68,-1 0 0,1-1 0,1 0 0,0 0 0,0 0 0,0-1 1,14 12-1,-16-15-367,1 0 0,0-1 0,0 0 0,0 0 0,0 0 0,1-1 1,-1 0-1,1 0 0,-1 0 0,1-1 0,0 0 0,-1 0 0,1 0 0,7 0 1,-5-2-1072,-5 1 802,-1 0 0,1 0 0,-1 0 1,1 0-1,0 0 0,-1 1 0,4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45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13 5728,'-28'-13'2592,"37"17"-2240,7 1-128,1-1-192,22-4 480,8 0-288,19 0 64,15-4-192,-1 4 224,-5 0-192,-17 0-1024,-2 0 480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3:45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63 7136,'-17'-38'3232,"20"25"-2816,3 10-832,8 6 128,10-3-3616,4 0 2144,24-12-864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07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1063 2816,'-1'0'115,"-1"0"0,0 0-1,0-1 1,1 1 0,-1-1 0,-16-9 7329,58 13-4108,-29-2-2967,1 0 0,21-2 0,-20 0-190,0-1 1,-1 0-1,1-1 1,-1 0-1,1-1 1,15-7 0,-24 8-139,1 1 0,-1-1 0,0 1 0,0-1 0,0 0 0,0-1 1,0 1-1,-1-1 0,0 0 0,1 1 0,-1-1 0,-1-1 0,1 1 1,-1 0-1,1-1 0,-1 1 0,-1-1 0,1 0 0,1-9 0,-2 9-29,0-1-1,0 0 0,-1 1 1,0-1-1,-1 0 0,1 0 1,-1 1-1,0-1 0,0 1 0,-1-1 1,0 1-1,0-1 0,0 1 1,-4-7-1,4 9-50,0 0 1,0 0 0,0 0-1,0 1 1,-1-1 0,1 0-1,-1 1 1,0 0-1,0 0 1,0 0 0,0 0-1,0 0 1,0 0-1,-1 1 1,1 0 0,0-1-1,-1 1 1,1 1-1,-1-1 1,1 0 0,-1 1-1,0 0 1,-6 0-1,1 1-11,0 0-1,0 1 0,0 1 1,0 0-1,1 0 0,-1 0 0,1 1 1,0 0-1,0 1 0,-8 6 1,7-5 67,0 1 1,0 0 0,1 1 0,0 0-1,1 0 1,0 1 0,-12 18 0,15-21 27,1 0 0,0 0 0,1 0 0,-1 0 1,1 1-1,1-1 0,-1 1 0,1-1 1,0 1-1,1 0 0,-1 8 0,2-11 7,-1 0 0,1 0-1,0 0 1,0 0-1,1 0 1,-1-1 0,1 1-1,-1 0 1,1-1-1,0 1 1,0-1 0,1 0-1,-1 1 1,1-1-1,0 0 1,0-1 0,0 1-1,0 0 1,0-1 0,5 3-1,5 3 80,1-2 0,0 1 1,0-2-1,1 0 0,16 4 0,-4-4-43,0 0 0,28 1 0,-41-6-27,-1 0-1,1-1 1,0-1 0,-1 0 0,1 0 0,-1-2 0,1 0-1,-1 0 1,-1-1 0,25-13 0,-10 2-16,-1-2-1,-1 0 1,39-38 0,-31 24 49,-3-1 0,30-42 0,44-80-72,-89 131-175,-2-1 0,0-1 1,-2 0-1,-1 0 0,0-1 1,-3-1-1,8-45 0,-7 15 2,0-59 0,-7 84 77,-3 0 0,0 1 1,-10-44-1,10 66-26,0 1 0,-1 0 0,0 0 0,-1 1 0,0-1 0,-10-15 0,13 22 57,0 1 1,-1-1-1,1 0 1,0 1-1,-1-1 1,0 1-1,1 0 1,-1-1-1,0 1 1,0 0-1,1 0 0,-1 0 1,0 0-1,0 1 1,-3-2-1,3 2 11,0 0-1,0 0 0,0 0 0,0 1 0,0-1 0,0 0 1,0 1-1,0-1 0,0 1 0,0 0 0,0 0 1,0-1-1,1 1 0,-1 0 0,0 1 0,1-1 0,-1 0 1,0 0-1,-1 2 0,-2 3-12,0 0 0,-1-1 0,2 2 0,-1-1 0,1 1 0,-5 9 0,-18 46 131,21-47-86,-64 192 295,57-158-161,3 1 1,-5 68-1,12-73-47,2 0 1,6 47-1,-2-63 45,2 0 0,1-1 0,1 0 1,13 35-1,-15-52-48,0-1 1,0 0-1,0 0 1,2 0-1,-1-1 1,1 0-1,0 0 1,14 12-1,-14-15-46,0-1 0,0 0 0,0 0 0,0-1 0,1 1 0,0-2 0,-1 1 0,2-1 0,-1 0 0,0-1 0,17 3 0,-12-3 6,0-1 1,0 0 0,0-1 0,1 0-1,-1-1 1,0-1 0,0 0-1,0 0 1,0-2 0,0 1 0,-1-2-1,15-6 1,-7 1-78,-1-2-1,-1 0 1,23-18 0,-34 23 80,0 1 1,-1-1-1,0-1 1,0 1-1,0-1 1,-1 0-1,0-1 1,-1 1-1,0-1 1,4-10-1,-5 11-19,0-1-1,0 0 1,0 0-1,-1 0 1,0 0-1,1-17 0,-3 17-77,0-10 73,-3-26 1,2 40-88,0-1-1,0 1 1,-1 0 0,1-1 0,-1 1 0,0 0 0,-1 0-1,1 0 1,-4-5 0,5 10 42,1-1 1,0 1-1,-1-1 1,1 1-1,-1 0 0,1-1 1,-1 1-1,1 0 1,-1-1-1,1 1 0,-1 0 1,1 0-1,-1-1 0,1 1 1,-1 0-1,1 0 1,-1 0-1,1 0 0,-1 0 1,0-1-1,1 1 1,-1 0-1,1 0 0,-1 1 1,-16 6-249,12-4 216,1 0 1,0 1 0,-1 0-1,-3 5 1,2-1 20,1 0 1,0 0-1,1 1 1,-1-1-1,1 1 1,1 0-1,0 0 1,0 0-1,-2 18 1,2-6 113,1 0 0,2 0 1,1 29-1,0-39-42,1 1 0,0-1 0,0 0 0,2 0 1,-1 0-1,1 0 0,7 12 0,-7-16 11,0 0-1,0 0 1,1 0-1,0-1 1,0 0 0,0 0-1,1 0 1,0-1-1,0 0 1,14 9-1,-16-12-24,0 0 0,0 0 0,1-1 0,-1 1 0,1-1 0,-1 0-1,1 0 1,-1-1 0,1 1 0,0-1 0,-1 0 0,1-1-1,-1 1 1,6-2 0,7-1 25,-1-2 1,25-10-1,-11 4-51,33-13 34,-2-2 1,-1-3-1,112-73 0,-152 89-43,7-5-164,26-23 1,-87 101-99,-30 21 59,41-55 168,-29 46-1,47-65 57,1 0 0,0 1 1,1 0-1,0 0 0,-4 12 0,7-18-11,-1-1 1,1 1-1,0 0 0,-1 0 0,1 0 1,0 0-1,0 0 0,0 0 0,0-1 1,0 1-1,1 0 0,-1 0 0,1 0 1,-1 0-1,1 0 0,0-1 0,-1 1 1,1 0-1,0-1 0,0 1 0,0 0 1,0-1-1,1 1 0,-1-1 0,0 0 0,1 1 1,-1-1-1,1 0 0,-1 0 0,3 1 1,1 1 44,1 0 0,0-1 0,1 0 0,-1-1 0,0 1 0,1-1 0,-1 0 0,1 0 0,-1-1 0,1 0 0,-1 0 0,1-1 0,-1 0 0,0 0 0,1 0 0,-1-1 0,0 0 0,0 0 0,0-1 0,0 1 0,0-1 0,0 0 0,-1-1 0,7-5 0,5-5-34,-1 0-1,-1-2 1,0 1 0,-1-2-1,-1 0 1,-1-1 0,0 0-1,12-25 1,141-253-102,-63 108-324,-87 155 280,-1-1 0,-2-1 0,14-62 1,-23 81 73,-1-1 0,-1 0 0,0 0 1,-2-28-1,1 43 28,0 1 0,0 0 0,0 0 0,0 0-1,-1 0 1,1-1 0,0 1 0,0 0 0,-1 0 0,1 0 0,-1 0 0,1 0 0,-1 0 0,1 0 0,-1 0 0,0 0 0,1 0 0,-1 0 0,0 0 0,0 1 0,0-1-1,-1-1 1,1 2 2,0 0-1,0 0 0,0 0 1,0 0-1,-1 0 0,1 0 0,0 0 1,0 0-1,0 0 0,0 1 1,0-1-1,0 0 0,1 1 0,-1-1 1,0 1-1,0-1 0,0 1 1,0-1-1,-1 2 0,-5 4-64,1 0-1,0 0 1,0 1-1,-7 10 0,-17 31 113,-31 69-1,58-111-8,-8 18 81,2 0 1,0 1-1,1 0 1,-5 32-1,6-9 240,-2 65 0,8-88-289,1-1 0,2 1-1,0-1 1,1 1 0,2-1-1,0 0 1,12 30 0,-14-47 16,0-1 0,0 1 0,1-1 0,0 0 0,0 0 0,1 0 0,0 0 0,0-1 0,0 0 0,0 0 0,1 0 0,12 7 0,-13-9-18,1 0 1,0 0 0,0-1-1,0 0 1,0-1 0,0 1-1,0-1 1,1 0 0,-1 0-1,0-1 1,1 0-1,-1 0 1,0-1 0,1 1-1,6-3 1,2-1-2,-1-1 0,0 0 0,0-1 0,0 0 0,-1-1 0,0-1 0,0 0 0,-1-1 0,0 0 0,12-13 0,4-5-45,-2-1-1,39-57 1,-17 10 4,-42 58-34,-6 16 2,1 0-1,-1 0 1,0 0 0,0 0 0,1 0 0,-1-1-1,1 1 1,-1 0 0,1 0 0,-1 0-1,1 0 1,0 0 0,-1 1 0,2-2-1,-1 1-122,0 1 63,-1 0 86,1 1-1,-1-1 1,1 0-1,-1 0 0,1 1 1,0-1-1,-1 0 0,1 1 1,-1-1-1,1 1 0,-1-1 1,0 1-1,1-1 1,-1 1-1,1-1 0,-1 1 1,0-1-1,1 1 0,-1-1 1,0 1-1,0-1 1,1 1-1,-1 1 0,3 18-2,-2-14-12,4 32-88,-1 49-1,-4-76 114,0 16 8,0 0-1,1 0 1,2-1 0,12 53-1,-13-74 55,0 1-1,0-1 1,0 0-1,5 7 1,-7-11-50,1 1 0,0-1 0,0 0 0,-1 0 0,1 0 1,0 0-1,0 0 0,0 0 0,0 0 0,1 0 0,-1-1 1,0 1-1,0 0 0,0-1 0,1 1 0,-1-1 1,0 1-1,1-1 0,-1 1 0,0-1 0,1 0 0,-1 0 1,3 0-1,10-2-40,0 0 1,0-2 0,-1 1 0,0-2 0,1 0-1,-1 0 1,18-12 0,81-58-573,-91 59 601,32-24 29,58-56 1,-95 80-80,15-14-204,-28 25-98,-5 5 79,-9 9 2,-5 8 367,0 2 0,1 0 0,1 1 0,1 0 0,-19 38 0,29-51-16,0 0-1,1 0 1,-1-1 0,1 1 0,-1 12 0,2-15-53,1-1 1,0 0 0,0 0 0,0 1 0,0-1-1,1 0 1,-1 0 0,1 1 0,0-1 0,0 0 0,0 0-1,0 0 1,1 0 0,1 3 0,-2-4 4,1-1 0,-1 1 1,0-1-1,1 0 0,-1 0 0,1 1 1,0-1-1,-1 0 0,1 0 1,0-1-1,0 1 0,-1 0 0,1 0 1,0-1-1,0 1 0,0-1 0,0 0 1,0 1-1,2-1 0,1 0-1,1 0 0,-1 0 1,1-1-1,-1 0 0,9-2 0,-7 1-22,0-1 0,0 1 0,0-2 0,-1 1 0,1-1 0,-1 0 0,0 0 0,0-1 0,0 0 0,0 0 0,-1 0 0,0-1 0,0 0 0,7-10 1,-7 8-30,-1 1 1,0-1-1,0 0 1,-1 0-1,0 0 1,-1 0-1,0-1 1,0 1-1,0-1 1,-1 1-1,-1-1 1,0-16-1,0 15-20,-1 0-1,-1 0 1,0 0-1,0 1 1,-7-17-1,8 23 13,-1-1 1,1 1-1,-1 0 1,0 0-1,0 0 0,-1 0 1,1 0-1,-1 0 1,1 1-1,-1-1 0,0 1 1,0 0-1,0 0 0,0 0 1,0 0-1,-1 0 1,1 1-1,-7-3 0,-4 1 55,0-1 0,-1 2-1,1 0 1,-22 0 0,69-6 330,12 6-154,61 4-1,-99-1-158,0-1-1,0 1 1,0 1-1,0 0 0,-1 0 1,1 0-1,-1 0 0,13 8 1,-15-8-31,-1 1 1,1-1-1,-1 1 1,1 0-1,-1 1 0,0-1 1,0 0-1,0 1 1,-1 0-1,1-1 1,-1 1-1,0 0 1,0 0-1,2 8 0,-1 1 44,-1-1 0,0 0 0,-1 1-1,0-1 1,-1 0 0,-2 20-1,0 12 11,-2 39 525,19-95-288,-5 0-253,0 0 0,-1-1 0,11-21 1,6-7-65,-10 18 14,0 1 0,1 0 0,2 2-1,0 0 1,1 1 0,28-20 0,-45 37-47,0 0 0,0 1-1,0-1 1,0 0 0,0 1 0,0 0 0,4-1 0,-6 1 32,0 1 0,0 0 0,0 0 1,0 0-1,-1 0 0,1 0 0,0 0 0,0 1 0,0-1 0,0 0 0,0 0 1,0 1-1,-1-1 0,1 0 0,0 1 0,0-1 0,0 1 0,-1-1 0,1 1 0,0-1 1,-1 1-1,1-1 0,0 1 0,-1 0 0,1-1 0,-1 1 0,1 0 0,-1 0 1,1-1-1,-1 1 0,0 0 0,1 1 0,3 9 33,-1 1-1,-1-1 1,0 1-1,0-1 1,0 20-1,3 23 36,-3-41-8,0-1-1,1 0 1,0 0-1,10 21 1,-12-30-26,1-1 1,-1 1-1,1 0 1,0-1 0,-1 0-1,1 0 1,0 1-1,0-1 1,0 0 0,1 0-1,-1-1 1,0 1 0,1 0-1,-1-1 1,1 0-1,0 1 1,-1-1 0,1 0-1,0 0 1,0-1 0,0 1-1,0 0 1,-1-1-1,1 0 1,0 0 0,5 0-1,-1-1 12,1 0-1,-1 0 1,0-1-1,1 0 1,-1 0-1,0 0 1,0-1-1,11-7 1,-8 4 6,0-1 0,0 0 1,-1-1-1,15-16 1,0-4 6,-2-1 0,29-51 0,-43 67-48,63-95-125,-48 61 107,-22 46-96,4 50-422,-15 126 295,5-117 285,3-41 73,-1 1-1,-1 0 0,-10 28 1,13-45-102,1 0 1,-1 0-1,1 0 1,-1 0-1,0-1 1,0 1-1,1 0 0,-1 0 1,0 0-1,0-1 1,0 1-1,0 0 1,0-1-1,0 1 1,0-1-1,0 1 1,0-1-1,-1 1 1,1 0-9,0-1 1,0 0-1,1 0 1,-1 0-1,0 0 0,1 1 1,-1-1-1,0 0 1,0 0-1,0 0 1,1-1-1,-1 1 1,0 0-1,0 0 1,1 0-1,-1 0 0,0-1 1,1 1-1,-1 0 1,0-1-1,1 1 1,-1 0-1,0-1 1,1 1-1,-1-1 1,0 0-1,-23-25-63,24 26 59,0 0 1,0 0-1,0 0 0,0 0 0,0 0 0,0 0 0,0 0 0,0 0 0,0 0 0,0 0 1,0 0-1,0-1 0,0 1 0,0 0 0,0 0 0,0 0 0,1 0 0,-1 0 1,0 0-1,0 0 0,0 0 0,0 0 0,0 0 0,0 0 0,0 0 0,0 0 0,0-1 1,0 1-1,0 0 0,0 0 0,0 0 0,0 0 0,0 0 0,1 0 0,-1 0 0,0 0 1,0 0-1,0 0 0,0 0 0,0 0 0,0 0 0,0 0 0,0 0 0,0 0 1,0 0-1,0 0 0,1 0 0,-1 0 0,0 0 0,0 0 0,0 0 0,0 0 0,0 0 1,0 0-1,0 0 0,0 0 0,0 0 0,0 1 0,0-1 0,0 0 0,1 0 0,-1 0 1,0 0-1,5 1 51,3 2 81,-1-2-1,1 1 1,-1-1 0,1 0 0,0-1-1,13 0 1,51-9 163,-43 5-237,171-36-646,-1-16-4432,-172 48 3710,75-25-6316,-51 13 2597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07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68 6656,'-30'-35'2464,"21"32"-1920,0 3 1920,23 0-1600,9 0 1056,16 0-1088,8 0 799,9-4-927,21-1-288,31 2-256,20 3-160,-6 0 32,-12 0-2655,4-6 1439,8 3-5024,6 3 3488,-20-9-896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10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49 3136,'0'-3'226,"2"-17"1201,-2 19-1320,1 0 0,-1 0 1,1 0-1,0 0 0,-1 0 0,1 1 1,0-1-1,0 0 0,-1 0 0,1 1 1,0-1-1,0 1 0,0-1 0,0 0 1,0 1-1,0 0 0,0-1 0,1 0 0,2 0 152,2-1 268,1-1 1,0 2-1,10-3 1,-14 4-395,0 0 0,0 0 1,0 0-1,1 0 0,-1 1 1,0-1-1,0 1 0,0 0 0,0 0 1,5 2-1,-3-1 88,0 1 1,0-1-1,-1 1 1,1 0-1,-1 1 0,1-1 1,-1 1-1,0 0 1,0-1-1,-1 2 0,1-1 1,-1 0-1,0 1 1,3 6-1,-4-8-109,0 1 0,-1 0-1,0 0 1,0 0 0,0 0 0,-1 1 0,1-1-1,-1 0 1,0 0 0,0 0 0,0 1 0,-1-1 0,1 0-1,-1 0 1,0 0 0,0 0 0,-1 0 0,1 0-1,-4 6 1,-2 3-13,-1-1 0,0 0-1,-1 0 1,0-1-1,-1 0 1,0-1 0,-1 0-1,0-1 1,0 0 0,-1 0-1,-23 11 1,32-18-297,-1-1 1,0 0-1,0 0 0,1 0 0,-1 0 1,0-1-1,0 1 0,0-1 0,0 0 1,-6-1-1,6 1-220,1-1-1,-1 0 1,0 0-1,1 0 1,-1-1 0,1 1-1,0-1 1,0 0-1,-1 0 1,1 0 0,0 0-1,0 0 1,1-1-1,-1 1 1,0-1 0,1 0-1,-3-3 1,-1-11-3758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12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512 528 2816,'-4'-15'1907,"3"14"-1768,1 0 0,0 1 0,0-1-1,0 0 1,0 0 0,0 0-1,-1 0 1,1 1 0,0-1-1,-1 0 1,1 0 0,0 1 0,-1-1-1,1 0 1,-1 1 0,1-1-1,-1 0 1,1 1 0,-1-1 0,0 1-1,1-1 1,-1 1 0,0-1-1,0 1 1,1-1 0,-1 1-1,0 0 1,0 0 0,1-1 0,-1 1-1,0 0 1,0 0 0,0 0-1,1 0 1,-1 0 0,0 0 0,0 0-1,0 0 1,0 0 0,-1 0-1,-4 1-14,0 0 0,0 0 0,1 0-1,-1 0 1,0 1 0,1 0 0,-8 3-1,-5 3 45,-15 6 17,0 1 0,2 2 1,-1 1-1,2 1 0,1 2 1,1 1-1,0 1 0,2 1 1,0 1-1,2 2 0,-23 32 1,46-58-194,-8 12-28,1-1 0,-7 15-1,13-25 72,0 2 0,1-1 0,0 0 0,0 0 0,0 0 0,0 1 0,0-1 0,1 0 0,-1 1 0,1-1 0,0 0-1,0 1 1,0-1 0,1 1 0,0 3 0,-1-6-3,1 0 0,-1 1 0,1-1 0,0 0 0,-1 0 0,1 0 0,0 0 0,0 0 0,0 0 0,0 0 0,0 0 0,0 0 0,0 0 0,0 0 0,0-1 0,0 1 0,1 0 0,-1-1 0,2 1 0,27 5 213,-23-5-191,11 0 14,-1 0 0,1-2 0,-1 0 0,1-1 0,0-1 0,-1 0 1,0-1-1,0-1 0,0-1 0,-1 0 0,0-2 0,26-14 0,-30 14-40,-1-1-1,-1 0 1,1 0-1,-1-1 0,-1 0 1,0-1-1,10-15 1,45-87 183,-58 102-194,21-44 116,26-68 1,-48 106-117,-1 1 1,-1-1 0,3-33-1,-4-53 166,-2 73-218,-7-80 6,0-1-544,7 108 503,0 1 1,0-1 0,0 1-1,-1-1 1,0 1-1,-1-6 1,2 8 53,0 0-1,0-1 1,0 1-1,0 0 1,-1 0-1,1-1 1,0 1 0,0 0-1,0 0 1,-1-1-1,1 1 1,0 0-1,0 0 1,0 0-1,-1-1 1,1 1 0,0 0-1,-1 0 1,1 0-1,0 0 1,0 0-1,-1 0 1,1 0-1,-1-1 1,1 2 3,-1-1 0,0 0 0,1 0 0,-1 0 0,1 1 0,-1-1 0,1 0 0,-1 1 0,1-1 0,-1 0 0,1 1 0,-1-1 0,1 1 0,0-1 0,-1 1 0,1-1 0,-1 2 0,-6 9 32,1 0-1,-1 0 1,2 1 0,-6 16-1,-12 52 352,21-75-363,-7 32 89,1 1 0,1-1 0,2 2 0,1 39 0,12 110 442,-3-147-371,2 0 0,19 62 0,-23-94-29,0 0 0,0-1-1,1 0 1,5 11 0,-8-18-108,0 0 1,0 1-1,-1-1 1,1 0-1,0 0 1,0 0-1,0 0 0,0 0 1,0 0-1,1 0 1,-1 0-1,0 0 1,0 0-1,1 0 1,-1-1-1,0 1 1,1-1-1,-1 1 1,1-1-1,-1 1 1,0-1-1,1 0 0,-1 0 1,1 0-1,-1 1 1,1-2-1,-1 1 1,1 0-1,-1 0 1,1 0-1,-1-1 1,1 1-1,-1-1 1,2 0-1,5-3 18,0-1-1,-1 0 1,1-1-1,-1 0 1,-1 0-1,1 0 1,9-12-1,-3 1 29,-1-1 0,12-20 0,71-124-113,-89 150-367,-6 12 393,0 0 0,0 0-1,0 0 1,0 0 0,0 1 0,0-1-1,0 0 1,0 0 0,0 0-1,0 0 1,0 0 0,0 0-1,0 0 1,0 0 0,-1 0 0,1 0-1,0 0 1,0 0 0,0 0-1,0 0 1,0 0 0,0 0 0,0 0-1,0 0 1,0 0 0,0 0-1,0 0 1,0 0 0,0 0 0,0 0-1,0 0 1,0 0 0,0 0-1,0 0 1,0 0 0,-1 0 0,1 0-1,0 0 1,0 0 0,0 0-1,0 0 1,0 0 0,0 0 0,0 0-1,0 0 1,0 0 0,0 0-1,0-1 1,0 1 0,0 0 0,0 0-1,0 0 1,0 0 0,0 0-1,0 0 1,-2 2-59,1 0 0,-1 0 0,1 0 1,-1 0-1,1 1 0,0-1 0,-1 3 0,-5 21 152,1 1 1,1 0-1,2-1 0,0 1 1,2 1-1,3 36 0,-2-56-2,1 1-1,0-1 0,1 1 1,0-1-1,0 0 0,1 0 1,0 0-1,5 10 1,-7-15-51,0-1 1,1 0-1,-1 0 0,1 0 1,-1 0-1,1 0 1,-1-1-1,1 1 0,0 0 1,0-1-1,0 1 1,0-1-1,0 0 1,0 1-1,1-1 0,-1 0 1,0-1-1,0 1 1,1 0-1,-1 0 0,1-1 1,-1 0-1,1 1 1,-1-1-1,1 0 0,-1 0 1,0 0-1,1-1 1,-1 1-1,1-1 1,-1 1-1,4-2 0,7-3 31,0-1-1,-1 0 0,0 0 1,0-2-1,20-15 0,-5 0-55,26-29-1,3-12 44,9-10-217,-64 73 161,2-1-45,-1 0 0,1-1 1,-1 1-1,0-1 0,0 1 0,0-1 0,0 0 0,-1 1 0,1-1 0,-1 0 0,2-5 0,3 29-250,-6-9 282,3 106 21,-1-99 45,1 0 0,0-1 1,1 1-1,9 22 0,-12-38-30,0-1 0,0 0 0,-1 0 1,1 0-1,1 0 0,-1 0 0,0 0 1,1 0-1,-1 0 0,1-1 0,-1 1 1,1 0-1,0-1 0,-1 1 0,1-1 0,0 0 1,0 0-1,0 1 0,0-1 0,1-1 1,-1 1-1,0 0 0,0 0 0,0-1 1,1 1-1,-1-1 0,0 0 0,1 0 1,-1 0-1,0 0 0,1 0 0,-1 0 0,0-1 1,0 1-1,1-1 0,3-1 0,3-1 16,-1-1-1,0 1 0,0-2 0,0 1 0,0-1 0,-1 0 1,0-1-1,8-7 0,1-3 34,-1 1 0,-1-2 1,0 0-1,21-35 0,-30 43-71,0-1 1,-1 0-1,0-1 0,0 1 1,-1-1-1,0 0 0,-1 0 1,-1 0-1,1 0 0,-2 0 1,0-15-1,0 23-45,-1 0-1,1 1 1,-1-1-1,0 0 1,0 0-1,0 1 1,0-1-1,0 0 1,0 1-1,-1-1 1,1 1-1,-1-1 1,-3-2-1,5 4 32,-1 0-1,0 0 1,0 1-1,0-1 1,0 0-1,0 1 1,0-1-1,0 1 1,0-1-1,0 1 1,0-1-1,0 1 1,0 0-1,-1-1 1,1 1-1,0 0 1,0 0-1,0 0 1,0 0-1,-1 0 1,1 0-1,0 0 1,0 0-1,0 1 1,0-1-1,0 0 1,-1 1-1,1-1 1,0 1 0,0-1-1,0 1 1,0-1-1,0 1 1,-1 1-1,-4 4 26,0-1 0,0 1 0,1 0 0,0 1 0,0-1 0,0 1 0,1 0 0,0 0 0,1 1 1,-1-1-1,2 1 0,-4 9 0,0 6 282,2 1 1,-4 45-1,7-60-177,1 0 0,0 0 1,1 0-1,0 0 0,0 1 0,4 12 1,-4-18-67,1 0 0,-1-1 0,1 1 0,0 0 0,0-1 0,0 1 0,0-1 0,0 0 0,1 1 0,0-1 0,0 0 0,0-1 0,0 1 0,0 0 0,0-1 0,6 4 0,0-3-29,0 1 1,0-1-1,0 0 1,0-1-1,0 0 0,1 0 1,15 0-1,69-5-1178,-66 1 660,15 0-2471,60-12 1,-31-3-3393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13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1011 3904,'-8'-6'2684,"24"0"292,-3 2-2780,7-4 273,0-2 1,-1 0-1,0 0 1,-1-2 0,0-1-1,-1 0 1,18-18-1,99-118 626,-106 115-890,137-185 512,-133 168-587,-1-2 1,34-82 0,-53 105 38,-2-2 1,0 1 0,-3-1-1,7-48 1,-14 75-138,1 0 1,-1 0-1,0 0 1,-2-5-1,2 9-31,0 1 0,0 0 0,0-1 0,0 1 0,0-1 0,0 1 0,0-1 0,0 1 0,0-1 0,0 1 0,-1 0 0,1-1 0,0 1 0,0-1 0,0 1 0,-1 0 0,1-1 0,0 1 0,-1 0 0,1-1 0,0 1 0,-1 0 0,1 0 0,0-1 0,-1 1 0,1 0 0,0 0-1,-1-1 1,1 1 0,-1 0 0,1 0 0,-1 0 0,1 0 0,-1 0 0,1 0 0,0 0 0,-1 0 0,1 0 0,-1 0 0,1 0 0,-1 0 0,1 0 0,-1 0 0,1 0 0,0 0 0,-1 0 0,1 1 0,-1-1 0,1 0 0,0 0 0,-1 1 0,1-1 0,0 0 0,-1 0 0,1 1 0,0-1 0,-1 1-1,-4 3-21,1 0 0,0 0 0,0 0 0,0 0 0,0 1 0,1 0 0,-4 7 0,-18 41-21,19-40 34,-59 158 45,49-133 185,3 1 0,1 0 0,2 1 0,1 0 0,2 1 0,2 0 0,1 74 0,5-106-143,-1 0 0,1 1 1,1-1-1,3 11 0,-5-18-51,1 0-1,0 0 1,0 0 0,0 0-1,0 0 1,0-1 0,0 1-1,0 0 1,1-1 0,2 4-1,-3-5-4,0 1 0,0 0 0,0-1 0,0 1 0,0-1 0,0 0 0,0 1 0,0-1 0,0 0 0,0 1 0,0-1 0,0 0 0,1 0 0,-1 0 0,0 0 0,0 0 0,0 0 0,0-1 0,0 1-1,0 0 1,2-1 0,6-3 37,-1 0-1,0-1 1,0 0-1,0 0 1,-1-1-1,0 0 1,13-14-1,8-6-1,189-151-416,-211 172 216,-18 16-1022,6-2 1162,0-1 1,0 1-1,1-1 0,0 2 1,0-1-1,1 0 0,0 1 1,1 0-1,0 0 1,0 0-1,1 0 0,1 0 1,-1 1-1,2-1 0,0 1 1,0-1-1,0 0 1,2 1-1,-1-1 0,1 0 1,1 0-1,4 13 0,-5-18 43,0-1 1,1 1-1,-1-1 0,1 0 0,0 0 0,1 0 0,-1 0 0,1-1 0,-1 1 0,1-1 0,0 0 0,0 0 0,0 0 0,1 0 0,-1-1 1,6 2-1,-4-2-2,0 0 1,1 0 0,-1-1 0,1 0-1,-1 0 1,1-1 0,-1 1 0,1-1-1,-1-1 1,1 1 0,9-3 0,-8 1-3,0 0 0,0-1 1,0 0-1,-1 0 1,1-1-1,-1 0 0,0 0 1,0-1-1,7-5 0,-9 6-7,0-1 0,-1 1 0,0-1-1,0 0 1,0 0 0,0 0 0,-1 0 0,1-1-1,-2 0 1,1 1 0,0-1 0,1-8-1,-2 6-26,0-1 0,-1 0 0,0 0 0,0-17 0,-1 23-12,-1-1-1,1 0 1,-1 0 0,1 1-1,-1-1 1,0 1-1,-1-1 1,1 1-1,0-1 1,-1 1-1,0-1 1,0 1-1,-4-6 1,0 4-56,1 0-1,0 1 1,-1-1-1,0 1 1,0 0-1,0 1 1,-1 0-1,1 0 1,-12-4-1,7 4 175,0 0 0,0 1 1,-1 0-1,1 1 0,-14 0 0,25 1-88,0 0-1,0 0 1,0 0 0,0 0-1,0 0 1,0 0-1,0-1 1,0 1 0,-1 0-1,1 0 1,0 0 0,0 0-1,0 0 1,0 0 0,0-1-1,0 1 1,0 0-1,0 0 1,0 0 0,0 0-1,0 0 1,0 0 0,0-1-1,0 1 1,0 0 0,0 0-1,0 0 1,0 0-1,0 0 1,1 0 0,-1-1-1,0 1 1,0 0 0,0 0-1,0 0 1,0 0 0,0 0-1,0 0 1,0 0-1,0-1 1,0 1 0,1 0-1,-1 0 1,0 0 0,0 0-1,25 2 301,-1 0-1,0 2 1,25 6-1,3 1-162,-28-8-119,1-1-1,-1-2 1,1 0-1,0-2 0,24-4 1,-6 1-3,108-10-925,2-1-2486,-2 1-4083,-107 10 4850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14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62 111 8640,'-58'-21'3200,"55"30"-2496,12-9-192,5 0 576,19-6-704,9 3 128,30-6-320,41-3-32,20 0-96,0-6-2528,-5-3 1376,8 4-4320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20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1130 2144,'-6'1'321,"5"0"-253,0-1-1,1 0 1,-1 0 0,0 1 0,0-1-1,0 0 1,0 1 0,1-1 0,-1 1-1,0-1 1,1 1 0,-1 0-1,-1 0 780,2 1-677,1-1 1,-1 0-1,0 0 0,1 0 1,-1 0-1,1 0 0,-1 0 1,1 0-1,-1 0 1,1 0-1,0 0 0,-1 0 1,1-1-1,0 1 0,0 0 1,0 0-1,0-1 1,0 1-1,0 0 0,0-1 1,0 1-1,0-1 0,0 1 1,1-1-1,4 3 209,0-1 0,0-1 1,9 2-1,1-1-65,0-1 0,1-1 1,-1 0-1,1-1 0,-1-1 1,0 0-1,0-2 0,0 0 1,0 0-1,-1-2 0,1 1 1,-1-2-1,-1 0 1,1-1-1,-1-1 0,13-10 1,-15 10-227,0-1 0,-1 0 1,-1-1-1,0 0 0,0-1 1,9-15-1,-8 8-1,-1 1-1,0-1 1,12-39 0,-4 0 38,17-92 0,-31 130-44,-2 14-65,-1 0 0,0 0 0,1-10-1,-1 4-464,1 17 118,3 22 86,-5-21 289,10 104-197,-6-32 221,0-25 12,-2-1 0,-3 1 0,-8 65 0,7-107 13,0 0-1,-1 0 1,-5 14-1,8-22-30,-1-1 0,-1 1 0,1 0 0,0-1 0,-1 1 0,1-1 0,-1 1 0,1-1 0,-1 0-1,0 0 1,0 0 0,0 0 0,-1 0 0,1 0 0,0 0 0,-1-1 0,1 1 0,-3 0-1,2-1-14,0-1-1,0 0 1,0 0-1,1 0 0,-1 0 1,0 0-1,0-1 0,1 1 1,-1-1-1,0 0 0,1 0 1,-1 0-1,1 0 1,-1 0-1,1 0 0,-5-4 1,-2-1-104,1 0 1,-16-15-1,16 12-128,0-1-1,0 0 0,1 0 1,-8-14-1,14 23 164,0-1 0,0 1 1,1 0-1,-1-1 0,0 1 0,1 0 0,0-1 0,-1 1 1,1-1-1,0 1 0,-1 0 0,1-1 0,0 1 1,0-1-1,0 1 0,1-1 0,-1 1 0,0-1 0,0 1 1,1 0-1,0-2 0,0 2-13,-1-1 0,1 1 0,0 1 0,0-1 0,0 0 1,0 0-1,0 0 0,0 0 0,0 1 0,0-1 0,0 0 0,0 1 0,0-1 1,1 1-1,-1-1 0,0 1 0,0 0 0,1 0 0,-1-1 0,0 1 0,0 0 1,1 0-1,1 0 0,11 1-84,0 1-1,1 0 1,14 4 0,-13-2-13,31 3 0,-13-6 302,0-1 1,0-1 0,0-2-1,0-1 1,37-11 0,-53 10-31,-1-1 1,0 0 0,0-1 0,25-16-1,-31 16-100,0 0 0,-1-1 0,-1 0 0,1-1 0,-1 0 0,-1 0 0,11-15 0,0-6 8,-2 0 0,-1-1-1,20-52 1,24-104 283,-56 172-314,2-10 26,0 1-1,-2-1 1,2-43-1,-9-76-255,3 141 192,-5-43-149,5 43 118,-1 0-1,1 0 0,-1 1 1,0-1-1,0 0 1,0 1-1,0-1 0,0 0 1,-1 1-1,1 0 0,-1-1 1,0 1-1,-2-3 0,4 5 30,-1 0-1,1-1 1,-1 1-1,0 0 0,1-1 1,-1 1-1,0 0 1,1 0-1,-1-1 0,0 1 1,1 0-1,-1 0 0,0 0 1,0 0-1,1 0 1,-1 0-1,0 0 0,1 0 1,-1 1-1,0-1 1,1 0-1,-1 0 0,0 0 1,1 1-1,-1-1 0,0 0 1,1 1-1,-1-1 1,1 1-1,-1-1 0,0 0 1,1 1-1,-1 0 1,1-1-1,-1 2 0,-17 23-305,16-21 303,-14 28 77,0 2 0,3 0-1,-12 42 1,16-42 18,1 1 0,2-1 1,-2 39-1,7 108 155,2-153-172,2 0-1,11 51 0,-11-64 8,2-1 0,0 1 0,1-1-1,0 0 1,1 0 0,0-1-1,10 13 1,-9-16 76,0 0-1,0 0 1,1-1-1,12 10 0,-18-16-77,1 0 0,-1-1 0,1 0 0,0 0 0,0 0 0,0 0 0,0-1 0,0 1 0,1-1 0,-1 0 0,0-1 0,1 1 0,-1-1 0,0 1 0,9-2 0,-6 0-11,0 0-1,0-1 1,0 0 0,0 0 0,0-1-1,-1 0 1,1 0 0,-1-1-1,0 1 1,0-1 0,0-1-1,-1 1 1,1-1 0,-1 0-1,0 0 1,0 0 0,6-11-1,5-7 16,-2-1 0,-1-1-1,12-31 1,-23 51-65,36-96 75,-33 85-75,-1 0-1,-1 0 1,0 0-1,0-28 0,-3 6-709,0 37 532,2 2-21,0-1 186,1 1 0,-1-1 1,0 1-1,0 0 0,0 0 0,1 0 0,1 2 1,-3-2 1,4 1 17,-1 1 0,0 1 0,0-1-1,0 1 1,-1-1 0,0 1 0,1 0-1,-1 0 1,0 1 0,-1-1-1,1 0 1,-1 1 0,3 9 0,2 5-5,-1 0 0,3 21 0,3 49-73,-9-62 117,1 1-1,1-1 0,10 29 1,-14-51-17,1 0 0,0 0-1,0-1 1,0 1 0,1-1 0,0 0 0,0 0 0,0 0 0,0 0 0,0 0 0,1 0 0,0-1-1,0 0 1,0 0 0,0 0 0,0 0 0,1-1 0,-1 1 0,1-1 0,-1 0 0,1 0 0,0-1-1,0 0 1,0 0 0,0 0 0,6 0 0,6 0 14,0-2 0,0 0 0,0 0 0,0-2 0,-1 0 0,1-1-1,-1-1 1,0 0 0,0-2 0,28-14 0,-10 0-40,-1-1 1,-1-2-1,47-44 1,222-174 139,-259 205-330,-57 45 120,1 2 0,0-1 0,0 2 0,1 0 0,-22 25 0,-146 175 46,171-198 35,0 0 0,1 1 1,1 0-1,0 1 0,1 0 1,1 0-1,-9 30 0,15-43 5,-1 0 0,1-1 0,0 1 0,0 0 0,-1 0 0,1 0 0,0 0 0,1 0 0,-1-1 0,0 1 0,1 0 0,-1 0 0,1 2 0,0-3 9,0 0 0,-1 0 1,1 0-1,0 0 0,0 0 1,0 0-1,-1-1 0,1 1 0,0 0 1,0 0-1,0-1 0,0 1 0,1-1 1,-1 1-1,0-1 0,0 1 0,0-1 1,0 0-1,0 0 0,1 1 1,-1-1-1,1 0 0,8 0 42,-1 0 0,0 0 0,0-1 0,1 0 0,-1-1 0,0 0 0,0 0-1,0-1 1,16-7 0,-8 1-19,0 0 0,0-1-1,26-21 1,-37 26-47,-1 0 0,0 0 0,1 0 1,-1-1-1,-1 0 0,1 0 0,5-11 0,-8 13-15,0-1 0,0 1-1,0-1 1,-1 1 0,0-1 0,0 0-1,0 1 1,-1-1 0,1 0-1,-1 0 1,0 1 0,-1-1 0,0-5-1,1 9 4,0 0 0,0 0 0,0 1 0,0-1-1,0 0 1,-1 0 0,1 0 0,0 0 0,0 0-1,-1 1 1,1-1 0,-1 0 0,1 0 0,-1 1-1,1-1 1,-1 0 0,1 0 0,-1 1 0,0-1-1,1 1 1,-1-1 0,0 1 0,1-1 0,-1 1-1,0-1 1,0 1 0,0-1 0,1 1 0,-1 0-1,0 0 1,0-1 0,0 1 0,0 0 0,0 0-1,1 0 1,-1 0 0,0 0 0,0 0 0,0 0-1,0 0 1,0 0 0,0 1 0,-1-1 0,-1 2-12,1-1 1,-1 0-1,0 0 1,0 1-1,1 0 1,-1-1-1,1 1 1,0 0-1,-1 0 1,1 1-1,-3 2 1,2-1 13,1 0 0,-1 0-1,1 0 1,-1 0 0,1 0 0,0 1 0,1-1 0,-1 1 0,1-1 0,0 1 0,-1 4 0,2-5 14,0 0 0,0 0 0,1-1 0,0 1 0,-1 0 1,1-1-1,0 1 0,1-1 0,-1 1 0,1-1 1,-1 1-1,1-1 0,0 0 0,4 5 0,-2-3 27,0-1-1,1 0 0,-1 1 0,1-1 0,0-1 0,0 1 0,1-1 1,-1 0-1,1 0 0,-1 0 0,9 2 0,6 1 80,0-1 1,23 4-1,-24-7-84,0 0 1,1-1 0,-1-1-1,1-1 1,-1 0 0,1-2-1,-1 0 1,0-1 0,0-1-1,-1-1 1,1 0 0,-1-2-1,-1 0 1,1-1 0,31-22-1,-25 14-71,11-8 104,0-1 1,-2-1-1,41-45 0,-64 60-21,47-57 117,-52 61-158,1-1 0,-1 1 1,0-1-1,-1 0 1,0-1-1,4-15 0,-8 23-23,1 0 0,-1 0 0,0 0 0,0-1 0,0 1 0,0 0 0,0 0 0,0 0 0,-1 0 0,1 0 0,0 0 0,-1 0 0,-1-2 0,2 3 11,-1 0 0,1 0 1,-1 1-1,1-1 0,-1 0 1,1 1-1,-1-1 0,1 1 0,-1-1 1,0 0-1,0 1 0,1-1 1,-1 1-1,0 0 0,0-1 1,1 1-1,-1 0 0,0-1 1,0 1-1,0 0 0,0 0 1,1 0-1,-1-1 0,0 1 1,0 0-1,0 0 0,0 1 0,0-1 1,1 0-1,-1 0 0,0 0 1,0 0-1,-1 1 0,-4 1-31,1 1 0,0-1 0,-1 1 0,1 0-1,0 1 1,0-1 0,1 1 0,-1 0 0,1 0-1,-6 7 1,-4 7 21,-16 27 0,26-39 21,-94 173 85,92-167-112,-6 26 0,10-32 34,1-1 0,0 0 0,0 1 0,1-1 0,-1 1 0,1-1 0,1 8 0,-1-12 6,0 0-1,0 0 1,1 0-1,-1 0 1,0 0-1,0 0 1,1-1-1,-1 1 1,1 0-1,-1 0 1,1 0-1,-1-1 1,1 1-1,-1 0 1,1-1-1,-1 1 0,1 0 1,0-1-1,-1 1 1,1-1-1,0 1 1,0-1-1,0 1 1,-1-1-1,1 1 1,0-1-1,0 0 1,0 0-1,0 1 1,0-1-1,-1 0 1,1 0-1,0 0 1,0 0-1,0 0 0,0 0 1,0 0-1,0 0 1,0-1-1,0 1 1,-1 0-1,3-1 1,3-1-50,1-1 0,0 0-1,-1 0 1,9-6 0,-11 7-37,5-3 11,0-1 0,-1 1 0,1-2 0,-1 1 0,-1-1 0,1 0 0,-1 0 0,-1-1 0,1 0 0,-1-1 0,9-16 0,-6 5-180,0 0 0,-1 0 0,-2-1 0,0 1 0,-1-1 0,-1-1 0,2-22 0,-5 132-181,-3 113 757,-1-168-244,-1-1 0,-2 0 0,-1 0 0,-20 56-1,19-68 18,-1 1 0,-1-2 0,0 1 0,-2-1 0,0-1 0,-1 0 0,-1-1 0,-16 16 0,12-14 109,5-7-80,0 1 1,-15 10-1,24-20-110,0 0 0,0-1 0,-1 0 0,1 1-1,0-1 1,-1-1 0,0 1 0,1-1 0,-1 0-1,0 0 1,1 0 0,-8 0 0,7-1 26,-1 0-1,0 0 1,0-1 0,1 0-1,-11-2 1,15 3-54,0-1-1,0 0 0,-1 1 0,1-1 1,0 0-1,0 1 0,-1-1 0,1 0 1,0 0-1,0 0 0,0 0 0,0 0 1,0 0-1,1 0 0,-1 0 1,0-1-1,0 1 0,1 0 0,-1 0 1,1-1-1,-1 1 0,1 0 0,-1-1 1,1 1-1,0-1 0,0 1 1,0 0-1,0-3 0,0-2 0,1 1 0,-1 0 0,1-1 0,1 1 0,-1 0 0,1 0 0,0 0 0,0 0 0,3-4 0,5-9-3,13-16 1,-10 16-95,-2 2 103,2 1-1,0 0 0,0 1 1,1 1-1,1 0 0,0 1 1,1 1-1,0 0 0,1 1 1,0 1-1,1 0 0,34-11 0,-19 9-13,2-1-70,59-12-1,-42 14 127,54-16-1,-82 18-41,-1-1 1,0-1-1,0-1 1,32-20-1,-11-2 98,-1-2 0,-1-2 0,-2-2 0,42-53 0,-25 17 129,-56 73-224,1 0 1,-1 0-1,0 0 1,0 0-1,0 0 0,0 0 1,0-3-1,-1 5-6,0 0-1,0 0 1,0-1-1,0 1 1,0 0-1,0 0 1,0 0-1,0 0 1,0-1-1,0 1 1,0 0-1,0 0 1,0 0 0,0-1-1,0 1 1,0 0-1,0 0 1,0 0-1,0 0 1,0-1-1,0 1 1,0 0-1,0 0 1,0 0-1,-1 0 1,1 0 0,0-1-1,0 1 1,0 0-1,0 0 1,0 0-1,-1 0 1,1 0-1,0 0 1,-12 4-459,6 1 389,0-1-1,0 2 1,1-1 0,-1 0-1,-5 10 1,-24 34 62,31-42 22,-21 31-88,2 2 0,-24 54 0,43-85 99,1-1 0,1 1 0,-1 0 1,2 0-1,-2 11 0,2-18 8,1 1 0,0 0 1,0-1-1,0 1 0,0 0 0,1-1 1,-1 1-1,0-1 0,1 1 0,0-1 1,0 1-1,0-1 0,0 1 0,0-1 0,0 1 1,1-1-1,-1 0 0,1 0 0,-1 0 1,1 0-1,0 0 0,2 2 0,-2-3 12,-1 0 0,1-1 0,0 1 0,0 0-1,0-1 1,0 1 0,0-1 0,0 0-1,0 0 1,0 1 0,0-1 0,0-1 0,0 1-1,0 0 1,0 0 0,0-1 0,0 1-1,0-1 1,0 0 0,0 1 0,0-1-1,-1 0 1,3-1 0,3-2 102,1-1-1,-1 0 1,13-11 0,-11 6-154,0 1 1,0-1-1,-1-1 0,-1 0 1,1 0-1,-2 0 0,0-1 1,0 0-1,-1 0 1,5-18-1,-13 107-1448,-3-40 1396,-22 71 0,-23 30 344,43-117-249,-1 3 61,-1 0 0,-1-1 1,-23 37-1,29-52 7,-1 0 0,0-1 0,-11 10 0,15-15-87,0 0-1,-1 0 1,1 0 0,-1-1 0,1 1 0,-1-1 0,0 0 0,0 0-1,0 0 1,0 0 0,0 0 0,0 0 0,0-1 0,-5 1-1,1-1 14,0 0 0,0-1-1,0 0 1,0 0-1,-13-3 1,19 3-37,-1 1-1,1-1 1,-1 0 0,1 1 0,0-1-1,-1 0 1,1 0 0,0 1 0,0-1-1,0 0 1,-1-1 0,1 1 0,0 0-1,0 0 1,0 0 0,1 0 0,-1-1-1,0 1 1,0-1 0,1 1-1,-1 0 1,1-1 0,-1 1 0,1-1-1,0 1 1,-1-1 0,1 1 0,0-1-1,0 1 1,0-1 0,0 1 0,0-1-1,1-2 1,1-5-37,1-1 1,0 1-1,1 0 0,-1 0 1,2 0-1,-1 1 0,1-1 1,1 1-1,0 1 1,0-1-1,0 1 0,1 0 1,10-9-1,1 1 91,1 1 0,0 1 0,1 1 0,31-15-1,86-26 286,-16 8-161,-81 28-100,-1-3 0,49-31 0,-72 40-31,0-2 1,0 1-1,-2-2 0,1 0 1,-2-1-1,0 0 0,16-27 0,40-76 169,24-38-96,4 26-66,-58 82 29,-3-1 0,41-74-1,-57 85-114,-2-1 0,-2 0-1,14-49 1,-28 81-3,0 1-1,-1 0 1,0-1-1,-1 1 1,1-1-1,-1 1 1,-1-1-1,1 1 1,-1 0-1,-2-10 1,3 15 25,0 0 1,-1 0-1,1 0 1,0 1 0,0-1-1,-1 0 1,1 0-1,0 1 1,-1-1 0,1 0-1,-1 0 1,1 1-1,-1-1 1,1 1-1,-1-1 1,0 0 0,1 1-1,-1-1 1,0 1-1,1-1 1,-1 1 0,0 0-1,0-1 1,1 1-1,-1 0 1,0 0-1,0-1 1,0 1 0,1 0-1,-1 0 1,0 0-1,0 0 1,0 0 0,0 0-1,1 0 1,-1 0-1,0 0 1,0 0-1,0 1 1,1-1 0,-1 0-1,-1 1 1,-3 2-44,0-1 1,0 1 0,0 1-1,1-1 1,-5 4 0,8-6 55,-25 24-97,0 1-1,-41 57 0,55-68 106,-79 112-73,75-100 182,0 1 0,-22 57-1,31-64-42,2 0-1,0 1 0,1-1 1,-1 24-1,2 89 276,3-101-259,0-9-31,1-1 0,1 0-1,1 1 1,1-1 0,1 0-1,1 0 1,12 28 0,-15-45 1,0 0 0,0 0 1,1 0-1,0 0 0,0 0 1,0-1-1,9 8 0,-11-10-22,0-2 0,0 1 0,1 0 0,-1 0-1,1-1 1,0 0 0,-1 1 0,1-1 0,0 0-1,0 0 1,-1 0 0,1-1 0,0 1 0,0-1 0,0 0-1,0 1 1,0-1 0,0-1 0,0 1 0,4-1-1,4-2 20,0 0 0,1-1-1,-1 0 1,-1-1 0,1 0-1,-1 0 1,1-2 0,-2 1-1,1-1 1,-1 0 0,12-13-1,7-9-42,28-40-1,7-8-282,-62 76 256,-1 0-1,1 0 0,0 1 0,0-1 0,-1 0 0,1 1 0,0-1 1,0 1-1,0-1 0,0 1 0,0-1 0,-1 1 0,1-1 0,0 1 1,0 0-1,0 0 0,0 0 0,2-1 0,-3 1 22,0 0 1,0 0-1,0 0 0,0 0 0,0 0 1,0 0-1,0 0 0,1 0 1,-1 0-1,0 0 0,0 0 0,0 0 1,0 0-1,0 0 0,0 1 1,0-1-1,0 0 0,0 0 0,0 0 1,0 0-1,0 0 0,0 0 1,1 0-1,-1 0 0,0 0 0,0 0 1,0 0-1,0 0 0,0 0 1,0 0-1,0 0 0,0 0 0,0 1 1,0-1-1,0 0 0,0 0 1,0 0-1,0 0 0,0 0 0,0 0 1,0 0-1,0 0 0,0 0 1,0 0-1,0 0 0,0 1 0,0-1 1,0 0-1,0 0 0,0 0 1,0 0-1,0 0 0,0 0 0,0 0 1,0 0-1,1 38 4,3 0 0,8 39-1,-10-68 82,0 1 0,1-1 0,0 0 0,1 0 0,-1 0 0,2 0 0,-1 0 0,9 11 0,-12-20-63,0 1 0,-1 0 0,1 0 0,0 0 0,0-1 0,0 1 1,0 0-1,0-1 0,0 1 0,0-1 0,0 1 0,0-1 0,0 0 0,0 1 0,0-1 0,0 0 0,0 0 0,0 1 0,0-1 0,2 0 1,0-1-2,0 1 1,0-1 0,-1 1-1,1-1 1,-1 0 0,1 0-1,0 0 1,2-2 0,3-2 6,0-1 0,0 1 1,-1-1-1,7-7 1,66-78 63,-59 65-142,1 0 0,1 2 0,43-35 0,-40 36 55,-22 18-29,1 1 1,-1-1-1,1 1 0,0 0 1,1 1-1,-1-1 0,8-3 1,-12 7 18,-1 0 0,0 0 0,1 0 0,-1-1 0,0 1 0,1 0 0,-1 0 0,0 0 0,1 0-1,-1 0 1,0 0 0,1 0 0,-1 0 0,0 0 0,1 0 0,-1 0 0,0 0 0,1 0 0,-1 0 0,0 1 0,1-1 0,-1 0 0,0 0 0,0 0 0,1 0 0,-1 1 0,0-1 0,1 0 0,-1 0 0,0 1 0,0-1 0,0 0 0,1 0 0,-1 1 0,0-1 0,0 1 0,1 0-4,-1 1 0,1-1 0,-1 1 0,0-1 0,0 1 0,0-1 0,0 1 0,0 0 0,0 1 0,-9 40 39,8-37-6,-30 89 90,8-26-123,21-56 41,2-13-25,0 0 1,0 0-1,0 1 1,0-1-1,0 0 0,0 0 1,0 1-1,0-1 1,1 0-1,-1 0 1,0 0-1,0 1 1,0-1-1,0 0 1,0 0-1,1 0 0,-1 1 1,0-1-1,0 0 1,0 0-1,0 0 1,1 0-1,-1 0 1,0 0-1,0 1 1,0-1-1,1 0 1,1 0 24,0 0-1,0 0 1,0-1 0,-1 1 0,1 0 0,0-1 0,0 1 0,3-3 0,1 1-39,12-4-158,0-2 0,0-1 0,31-19-1,46-42-415,-12 8 176,27-13-366,-109 75 766,13-8-142,-13 8 145,-1-1-1,0 1 0,1 0 0,-1 0 0,0 0 1,1 0-1,-1 0 0,0 0 0,0 0 1,1 1-1,-1-1 0,0 0 0,1 0 0,-1 0 1,0 0-1,0 0 0,1 0 0,-1 0 0,0 1 1,0-1-1,1 0 0,-1 0 0,0 0 1,0 1-1,0-1 0,1 0 0,-1 0 0,0 1 1,0-1-1,0 0 0,0 0 0,1 1 0,-1-1 1,0 0-1,0 0 0,0 1 0,0-1 1,0 0-1,0 1 0,0-1 0,0 0 0,0 1 1,0-1-1,0 0 0,0 0 0,0 1 0,0-1 1,0 0-1,-1 1 0,0 15-11,-1 1-1,-1-1 1,-1 0-1,-10 29 0,6-19 137,-4 10 61,-8 28 57,18-56-173,1-1-1,0 1 0,0 0 1,0-1-1,1 1 0,1 9 1,-1-16-58,0 0 1,1-1 0,-1 1 0,0 0-1,0-1 1,0 1 0,1-1 0,-1 1-1,0-1 1,1 1 0,-1-1-1,0 1 1,1-1 0,-1 1 0,1-1-1,-1 1 1,1-1 0,-1 1-1,1-1 1,-1 0 0,1 1 0,0-1-1,18 3 166,-12-3-126,0-1 0,0 0 0,9-2 0,-6-1-54,0 1-1,0-1 0,0-1 0,-1 0 0,11-7 1,43-35 62,-62 47-53,357-322-290,-351 314 300,-1 4 4,-1-1 0,0 0 0,0-1-1,-1 1 1,0-1 0,7-10 0,-11 15-31,0 1 1,0-1 0,1 1-1,-1-1 1,0 1 0,0-1-1,0 1 1,0 0 0,0-1-1,0 1 1,1-1 0,-1 1-1,0-1 1,0 1-1,-1-1 1,1 1 0,0-1-1,0 1 1,0-1 0,0 1-1,0-1 1,0 1 0,-1-1-1,1 1 1,0 0 0,0-1-1,-1 1 1,1-1 0,0 1-1,-1-1 1,0 1-3,0-1 0,0 1 1,0 0-1,1-1 0,-1 1 1,0 0-1,0 0 0,0 0 0,0 0 1,0 0-1,0 0 0,0 0 0,0 0 1,0 0-1,1 0 0,-1 0 1,0 0-1,-1 1 0,-7 3 8,0-1 0,0 2 0,1-1 0,-1 1 0,1 0 0,0 1 0,1 0 0,-1 0 0,1 1 0,-11 13 0,-5 9-8,-28 45 1,47-68 9,-25 40 182,1 2-1,-28 68 0,23-18 562,33-97-720,0-1 1,1 0-1,-1 0 0,0 1 0,0-1 1,0 0-1,0 1 0,1-1 0,-1 0 1,0 0-1,0 1 0,1-1 0,-1 0 1,0 0-1,1 1 0,-1-1 1,0 0-1,0 0 0,1 0 0,-1 0 1,0 0-1,1 1 0,-1-1 0,0 0 1,1 0-1,-1 0 0,0 0 0,1 0 1,-1 0-1,1 0 0,-1 0 0,0 0 1,1 0-1,-1-1 0,0 1 7,3 0-9,0-1-1,0 1 1,-1-1-1,1 0 1,0 0-1,-1 0 1,1-1 0,-1 1-1,1-1 1,-1 1-1,0-1 1,0 0-1,0 0 1,1 0 0,2-4-1,4-4 15,13-23-1,-9 10-7,-1-1 0,10-26 0,-11 23 16,7-24-57,-12 32-219,13-28 0,-16 41 157,-1 6 48,-2 6 14,0-5 5,4 41-42,-2 0 0,-5 45 0,-14 85 261,6-73 19,-18 132 175,21-188-231,-2-1 0,-2-1 0,-23 56 0,27-80-31,0-1 0,-16 22 0,19-31-93,0 1 0,-1-2 0,0 1 0,0-1 0,-1 0 0,-12 9 0,17-13-32,-1-1-1,1 0 1,-1 0 0,0-1 0,1 1 0,-1 0 0,0-1 0,1 0 0,-1 1 0,0-1 0,0 0 0,0-1 0,1 1 0,-1 0-1,0-1 1,0 1 0,1-1 0,-1 0 0,0 0 0,1 0 0,-1 0 0,1-1 0,-3-1 0,-3-2-2,1 0 0,0 0 1,0-1-1,0 0 0,-9-11 1,8 9-31,1-1 0,0-1 1,1 0-1,0 1 0,1-2 1,0 1-1,0-1 0,1 0 1,1 0-1,0 0 0,0 0 1,1 0-1,1-1 0,-1 1 1,2-22-1,2 13-8,0 1-1,1 0 1,7-20-1,-8 31 14,1 0-1,1 0 0,0-1 1,0 2-1,0-1 0,1 1 0,0-1 1,0 1-1,9-7 0,-11 10 32,1 1 1,1 0-1,-1 0 0,0 0 0,1 1 0,-1 0 0,1 0 0,0 0 0,0 0 0,0 1 0,0 0 0,0 0 0,0 0 1,0 0-1,0 1 0,10 0 0,7 2 11,0 1 0,36 9 0,-15-3-41,48 3-1180,-54-11-4978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41.17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0 3648,'-9'0'4698,"19"8"-1535,13 35-976,-17-35-1991,-1 1 0,0 0-1,-1 1 1,0-1 0,0 1-1,3 12 1,2 19 1276,-11-64-1213,-1-1 0,-5-24 0,2 18-81,-6 2 936,12 28-1103,0 0-1,0 0 1,0 0-1,0 0 0,0 0 1,0 0-1,0 0 0,-1 0 1,1 1-1,0-1 1,0 0-1,0 0 0,0 0 1,0 0-1,0 0 1,0 0-1,0 0 0,0 0 1,0 0-1,0 0 0,0 0 1,0 0-1,0 0 1,-1 0-1,1 0 0,0 0 1,0 0-1,0 0 1,0 0-1,0 0 0,0 0 1,0 0-1,0 0 0,0 0 1,0 0-1,0 0 1,0 0-1,0 0 0,-1 0 1,1 0-1,0 0 0,0 0 1,0 0-1,0-1 1,0 1-1,0 0 0,0 0 1,0 0-1,0 0 1,0 0-1,0 0 0,0 0 1,0 0-1,0 0 0,0 0 1,0 0-1,0 0 1,0 0-1,0-1 0,-4 13 137,0 13-181,3 74 58,2-49-26,-1-48 140,0-5-20,-6-42 24,5 33-111,-1 0 0,0 0 0,-4-14 0,4 22 676,1 11-420,2 10-187,2 19-84,-3-24-9,0-1-1,1 1 1,5 19-1,0 1-387,-5-26-467,0 0 1,0 0 0,3 10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20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79 9888,'-23'-58'3648,"18"53"-2816,5-4-256,5 6-384,-5-1-224,19 11-5792,-19 7 576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4:21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9 203 7392,'-8'-26'5664,"27"22"-4896,23-8 1184,38-9-1121,34 0 481,8-5-768,-3 2-288,18-3-160,20 12-256,-7 6 96,-17 0-2207,-5 6 1215,10-3-4064,3 15 2880,-13 12-2368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26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46 2240,'6'-8'698,"-5"8"-614,-1 0 0,0-1 0,1 1-1,-1 0 1,0 0 0,0 0 0,1 0 0,-1-1 0,0 1 0,0 0 0,0 0 0,1-1 0,-1 1 0,0 0 0,0-1 0,0 1 0,0 0 0,0 0 0,0-1 0,1 1 0,-1 0 0,0-1 0,0 1 0,0 0 0,0-1 0,0 1 0,0 0 0,0 0 0,0-1 0,0 1 0,0 0 0,-1-1 0,1 1 0,0 0 0,0-1-1,0 1 1,0 0 0,0 0 0,-1-1 0,1 1 0,0 0 0,0 0 0,0-1 0,-1 1 0,1 0 0,0 0 0,0-1 0,-1 1 0,1 0 0,0 0 0,0 0 0,-1 0 0,1 0 0,0-1 0,0 1 0,-1 0 0,-1-1 716,2 2-484,-4 0 209,3-1-468,0 1 0,0 0-1,0-1 1,0 1 0,-1 0 0,1 0-1,0 0 1,0 0 0,1 0 0,-1 0-1,0 0 1,-1 2 0,-13 19 215,13-18-189,-16 28 252,1 1-1,-21 61 0,7-15-67,-70 148 762,93-208-535,8-16-150,1-4 18,13-26 555,-9 17-1050,16-38 436,-1-1 0,20-84 0,-24 78-119,29-105 701,-44 155-869,2 0-1,-1-1 0,1 1 0,-1 0 0,1 0 0,1 1 0,-1-1 0,1 1 0,-1-1 1,1 1-1,9-7 0,-12 10-19,1 1 1,-1-1-1,0 1 1,0-1-1,1 1 1,-1 0-1,1 0 1,-1-1-1,0 1 1,1 0 0,-1 0-1,0 0 1,1 0-1,-1 1 1,1-1-1,-1 0 1,0 0-1,1 1 1,-1-1-1,0 1 1,0 0-1,1-1 1,-1 1-1,0 0 1,0-1-1,0 1 1,0 0-1,0 0 1,1 1-1,4 4-4,-1-1-1,0 1 1,8 13-1,0 1 30,-1 2 0,-1-1 0,8 25 0,21 72-61,-18-47 103,-8-22-41,-8-28-1,0 0 0,12 26 0,-8-25-21,6 26 0,-10-31 197,-6-16-165,0-1-1,1 1 0,-1-1 0,0 1 0,0-1 0,0 1 0,0-1 0,1 1 1,-1-1-1,0 1 0,0-1 0,0 1 0,0-1 0,0 1 0,0-1 0,0 1 0,0-1 1,-1 1-1,1-1 0,0 1 0,0-1 0,0 1 0,0-1 0,-1 0 0,1 1 1,0-1-1,-1 1 0,1-1 0,0 0 0,-1 1 0,1-1 0,0 1 0,-1-1 0,1 0 1,0 0-1,-1 1 0,1-1 0,-1 0 0,1 0 0,-1 1 0,1-1 0,-1 0 1,1 0-1,-1 0 0,1 0 0,-1 0 0,1 0 0,-1 0 0,1 0 0,-1 0 1,-25-4 459,26 4-490,-53-14 21,-97-13-1,124 24-133,-28-2-1125,46 6 62,30 2-4909,0-3 4250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2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 2720,'-5'8'7722,"-1"1"-6993,0 1 0,-6 15 0,-38 154 1356,43-141-1847,-38 215 1284,45-220-1245,0-32-209,0-1-1,0 1 0,0-1 0,1 0 1,-1 1-1,0-1 0,0 0 0,1 1 0,-1-1 1,0 0-1,0 1 0,1-1 0,-1 0 0,0 1 1,1-1-1,-1 0 0,0 0 0,1 0 0,-1 1 1,1-1-1,-1 0 0,0 0 0,1 0 1,-1 0-1,1 0 0,0 0 0,14 3 23,-11-3 128,48 4 235,71-4 0,-53-1-335,-38 4-59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2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34 3392,'-18'-4'6624,"26"3"-4084,-6 0-2558,24-2 1619,-9 1-993,23-5-1,-22 2-413,2 2-1,-1 0 0,35-1 1,-29 6 73,-1 0-1011,-7-3-6027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2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33 6048,'-22'-13'5962,"23"14"-5719,1-1-1,0 1 1,-1-1-1,1 0 1,0 0-1,0 0 1,-1 0-1,1 0 1,3 0 0,4-1 345,292 1 2873,-276-1-3519,0-1 0,28-6 0,-10 0-6174,-37 7 4723,3 0-581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28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2976,'1'-3'10586,"11"2"-6674,27 0-5159,-16 0 2294,474-41 1380,-200 12-2245,8 23-199,-90 11 646,-196-2-152,-12-1-1404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2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1728,'0'0'127,"1"0"-1,0 0 1,-1-1-1,1 1 1,0 0-1,0-1 1,-1 1-1,1 0 1,-1-1 0,1 1-1,0-1 1,-1 1-1,1-1 1,-1 1-1,1-1 1,-1 0-1,1 1 1,-1-1 0,0 1-1,1-1 1,-1 0-1,0 0 1,1 1-1,-1-1 1,0 0 0,0 1-1,0-1 1,0 0-1,0 0 1,0 1-1,0-2 1,0 1 126,1 0-1,-1 0 1,0 0 0,0 0 0,0 1 0,1-1-1,-1 0 1,0 0 0,1 1 0,-1-1 0,0 0-1,1 0 1,0 0 0,0-12 4937,-1 19-3809,-8 49 138,1 74 28,7-42-1011,1-39-379,4 128 137,-1-202-11041,1 14 9179,4-8-1701,1 3 1120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5:30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88 2656,'-9'-5'951,"9"5"-818,-1-1 0,1 1 0,-1 0 0,1-1 0,-1 1 0,0 0 0,1-1 0,-1 1 0,1 0-1,-1 0 1,0-1 0,1 1 0,-1 0 0,1 0 0,-12-3 4713,12 3-4755,0-10 1733,3 6-1494,1 1 0,-1-1-1,1 0 1,0 1 0,0 0-1,0 0 1,1 0 0,-1 1-1,1-1 1,8-3 0,3 0-44,0 0 1,28-7-1,-37 12-260,0 0 1,-1 1-1,1-1 0,0 1 0,-1 1 0,1-1 0,0 1 0,-1 0 0,13 4 0,3 2 69,-1 1 1,-1 1-1,1 1 0,-2 1 1,1 0-1,18 15 0,-31-19 12,1-1 0,-1 1 0,0 0 0,0 0 0,-1 1 0,0 0 0,0 0 0,-1 1 0,0-1 0,-1 1 0,0 0 0,0 0 0,-1 1 0,0-1-1,3 20 1,-5-19 17,0 1-1,-1-1 0,0 0 1,0 1-1,-2-1 0,1 0 0,-1 1 1,-1-1-1,1 0 0,-2 0 1,-4 10-1,1-7 18,-1 1 1,0-2-1,0 1 1,-2-1-1,1 0 0,-21 18 1,-6 3-657,-75 52 0,79-67-1920,12-9-4367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56:01.85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172 252 1312,'-7'-12'1468,"7"27"227,2 6-1722,-3 83 253,7 237 503,13 345 54,-19-586 604,-33-749-640,27 580-747,-16-73 0,-7-8 53,25 133-60,2-1 1,0 1-1,1-20 0,-5 4-35,1 85-305,2-5 267,-3 95-117,6 168 1935,14-529-774,-3 79-968,-2-237-524,-9 523 271,-5 348 802,4-350 135,1-86 363,-1-49-533,-1-24-103,9-272 178,0 167-839,-6 107 120,1 1-1,-1-1 1,2 0-1,4-12 1,-7 24 115,0 1 1,0-1-1,0 1 0,0-1 1,1 1-1,-1-1 1,0 1-1,0 0 0,1-1 1,-1 1-1,0-1 0,1 1 1,-1 0-1,0-1 1,1 1-1,-1 0 0,0-1 1,1 1-1,-1 0 1,1 0-1,-1-1 0,1 1 1,-1 0-1,1 0 0,-1 0 1,1 0-1,-1-1 1,1 1-1,-1 0 0,1 0 1,-1 0-1,1 0 0,-1 0 1,1 0-1,-1 1 1,1-1-1,-1 0 0,1 0 1,-1 0-1,0 0 0,1 1 1,-1-1-1,1 0 1,-1 0-1,1 1 0,-1-1 1,0 0-1,1 0 0,-1 1 1,1 0-1,5 3-68,-1 0 0,0 1 1,6 5-1,-5-3 40,19 18-36,1-2 1,1 0-1,36 22 0,-42-32 123,12 7 246,1-1 0,1-1 0,48 17 0,-81-34-245,-1-1 1,0 1-1,1-1 0,-1 1 0,1-1 0,-1 0 0,1 1 0,-1-1 0,1 0 1,-1 0-1,1 0 0,-1 0 0,1-1 0,-1 1 0,1 0 0,-1-1 0,1 1 1,-1-1-1,1 1 0,-1-1 0,1 1 0,-1-1 0,0 0 0,0 0 0,1 0 1,-1 0-1,0 0 0,0 0 0,0 0 0,0 0 0,0 0 0,0-1 0,0 1 1,-1 0-1,1-1 0,0 1 0,-1 0 0,1-1 0,-1 1 0,1-2 0,1-4 31,-1 0 0,0 0 0,-1 1 0,1-1 0,-1 0 0,0 0 0,-2-9 0,-2-8-10,0 1 1,-2 0-1,-1 0 0,0 0 1,-2 1-1,-19-36 1,24 51-84,-1 0 1,1 0-1,-2 1 1,1 0-1,0 0 1,-1 1-1,-10-8 1,14 12-16,1-1-1,-1 1 1,0 0 0,0 0-1,0 0 1,-1 0 0,1 0-1,0 1 1,0-1 0,0 1-1,-1-1 1,1 1-1,0 0 1,0 0 0,-1 0-1,1 0 1,0 0 0,0 0-1,-1 1 1,1-1 0,0 1-1,0-1 1,0 1 0,0 0-1,-1 0 1,1 0 0,0 0-1,1 0 1,-1 1 0,-3 2-1,1 0-36,-1 1-1,1 0 1,0 0-1,0 0 1,1 0-1,0 1 1,-1-1 0,2 1-1,-1 0 1,1 0-1,0 0 1,-2 10-1,1 2-24,0 0-1,2 0 1,0 21-1,1-39 130,1 0 0,0 0 0,0 0 0,-1 0 0,1 0 0,0 0-1,0-1 1,-1 1 0,1 0 0,0-1 0,-1 1 0,1 0 0,0-1 0,0 0 0,3-2 32,0-1 0,-1 1 0,0-1 0,1 0 0,-1 1 0,-1-2 0,1 1 1,4-9-1,12-39 198,-16 43-237,27-92 211,11-31-22,-35 112-329,4-20-1,-2 7-108,-4 23-63,-1 11 64,-1 6-70,0 20 31,-2 53 0,0-23 203,3 6 31,3 1 1,26 108-1,-29-160 216,0 1 0,1 0-1,0-1 1,7 13 0,-11-25-170,0 0 0,0 1 0,0-1 0,0 0 0,0 1 0,0-1 0,1 0 0,-1 1 0,0-1 0,0 0 0,0 0 0,0 1 0,1-1 0,-1 0 0,0 0 0,0 1 0,1-1 0,-1 0 0,0 0 0,0 0 1,1 1-1,-1-1 0,0 0 0,1 0 0,-1 0 0,0 0 0,0 0 0,1 0 0,-1 1 0,0-1 0,1 0 0,-1 0 0,0 0 0,1 0 0,-1 0 0,0 0 0,1 0 0,-1 0 0,0-1 0,1 1 0,-1 0 0,1-1 22,0 0 0,-1 1 0,1-1 1,-1 0-1,1 0 0,-1 0 0,1 0 0,-1 0 0,0 0 0,1 0 0,-1 0 0,0 0 0,0 0 0,0-2 0,2-48 269,-2-1 0,-8-59 0,6 93-261,-1-12-14,-1 1 1,-13-49 0,16 75-50,0 0 1,0 0 0,0 1-1,0-1 1,0 0-1,-1 1 1,1-1-1,-1 1 1,0 0-1,-3-5 1,4 6 3,0 1-1,0-1 1,0 1-1,-1-1 1,1 1 0,0-1-1,0 1 1,0-1-1,0 1 1,-1 0 0,1 0-1,0 0 1,0 0-1,0 0 1,-1 0-1,1 0 1,0 0 0,0 0-1,0 0 1,-1 1-1,1-1 1,0 0 0,0 1-1,0-1 1,0 1-1,0-1 1,-2 2 0,-3 2-67,-1 1 0,2-1 1,-1 1-1,0 0 1,1 0-1,-5 7 0,-28 40-122,23-30 131,11-16 59,-59 89-419,56-82 326,1-1 0,-1 1-1,2 1 1,0-1 0,-6 26 0,11-38 105,-1 1 0,1-1 0,0 1 0,0-1 0,-1 1 0,1-1 0,0 1 1,0-1-1,0 1 0,1-1 0,-1 1 0,0-1 0,0 1 0,1-1 0,-1 0 0,1 1 1,-1-1-1,1 1 0,0-1 0,0 0 0,-1 0 0,1 1 0,0-1 0,0 0 0,0 0 1,0 0-1,0 0 0,0 0 0,1 0 0,-1 0 0,0-1 0,0 1 0,1 0 1,-1-1-1,1 1 0,-1-1 0,0 1 0,1-1 0,-1 1 0,1-1 0,-1 0 0,1 0 1,1 0-1,5 0 42,-1 0 0,0-1 0,0 0 0,0 0 1,0-1-1,0 0 0,12-4 0,-6-1 6,0 1 0,0-2 0,-1 0 0,0 0 0,0-1 0,-1 0-1,0-1 1,15-19 0,5-9 87,31-53 1,-19 27-124,55-79-51,-97 164-74,-33 165 149,14-97 81,17-80-82,7-24 344,92-296 239,-87 284-572,-3 8-436,10-34 0,-18 79-235,-5 61 463,-1 6 31,9 137 0,-2-215 153,0 2 23,0 1 0,2-1 0,0 0 0,1 0-1,11 29 1,-15-45-27,0 0-1,0 0 0,0-1 1,1 1-1,-1 0 1,0 0-1,1-1 0,-1 1 1,1 0-1,-1-1 1,1 1-1,-1-1 0,1 1 1,-1 0-1,1-1 1,0 1-1,-1-1 0,1 1 1,0-1-1,-1 0 1,1 1-1,0-1 0,0 0 1,-1 1-1,1-1 1,0 0-1,0 0 0,0 0 1,-1 0-1,1 0 1,0 0-1,0 0 0,0 0 1,-1 0-1,1 0 1,0 0-1,0 0 0,0 0 1,-1-1-1,1 1 1,0 0-1,0-1 0,-1 1 1,1-1-1,0 1 1,0-1-1,2-2 51,1 0 0,-1 0 1,0 0-1,-1 0 0,1 0 0,0-1 1,2-5-1,2-4 17,-1-1 1,-1 1-1,0-1 1,5-22-1,6-60 79,-13 69-149,5-43 3,-2-85 0,-8 140-628,-1 16 218,-1 11 47,-11 62-107,-7 141 0,7-51 617,13-144 74,2 23 343,1-43-576,-1 0 0,0 0 0,0 0 8,0 0-8,0 0 0,0 0 0,2-1 46,0-1 0,0 0 0,0 0 0,0-1 1,0 1-1,0 0 0,0-1 0,-1 1 0,1-1 1,-1 0-1,0 1 0,2-6 0,10-40 251,-11 36-265,56-361 306,-55 348-359,3-101-733,-12 140-78,-3 15 648,-1 26-58,-7 89 0,11 60 785,16-218 255,-4-4-642,-1 0 0,0 0 0,3-31 0,0 0-79,63-256-1001,-74 346 118,2-3 675,-10 123-63,13 226 1,10-288 355,-6-63 3,-6-33-111,1 0 1,-1 0-1,1 0 1,0-1-1,0 1 1,0 0-1,0 0 0,0-1 1,2 4-1,-3-6-43,1 0 0,-1 0-1,0 1 1,0-1 0,0 0 0,0 0-1,1 0 1,-1 0 0,0 1-1,0-1 1,1 0 0,-1 0 0,0 0-1,0 0 1,1 0 0,-1 0-1,0 0 1,0 0 0,1 0 0,-1 0-1,0 0 1,0 0 0,1 0-1,-1 0 1,0 0 0,0 0-1,1 0 1,-1 0 0,0 0 0,0 0-1,1 0 1,-1 0 0,0 0-1,1-1 1,0 0 21,0 0 0,0 0 0,0-1 0,0 1 0,0 0 1,0-1-1,0 1 0,-1 0 0,1-1 0,0-1 0,14-38 48,-1-1-1,-2-1 1,11-84 0,-51 255-1476,7-41 1322,8-26 25,-51 210 105,40-199 401,6-22 315,19-80-347,47-316-198,-26 205-138,-18 104-226,1-56-1,-7 83-182,2 10 303,0-1 0,0 1 0,-1 0 0,1 0 0,0 0 0,0 0 0,0 0 0,0 0 0,-1 0 0,1 0 0,0 0 0,0 0 0,0 0 0,0 1 0,0-1 0,-1 0 0,1 0 0,0 0 0,0 0 0,0 0 0,0 0 0,0 0 0,-1 0 0,1 0 0,0 0 0,0 0 0,0 1 0,0-1 0,0 0 0,0 0 1,0 0-1,0 0 0,0 0 0,-1 1 0,1-1 0,-11 21-420,9-16 460,-29 68-194,3 2 1,-23 97-1,-18 52 159,5-79 576,51-120-281,-1-1 1,-1-1 0,-29 34-1,43-56-275,0 1 0,0-1-1,0 0 1,0 0 0,0 0-1,0 0 1,0 0 0,0-1-1,0 1 1,-1 0 0,1 0-1,0-1 1,-1 1 0,1-1-1,0 1 1,-1-1 0,1 0-1,0 1 1,-1-1 0,1 0-1,-1 0 1,-2 0 0,2-1-14,0 0 1,0 1 0,0-1-1,1-1 1,-1 1-1,0 0 1,0 0-1,1-1 1,-1 1-1,1 0 1,-1-1 0,1 0-1,0 1 1,0-1-1,-2-3 1,-2-3-16,1 1 1,1-1 0,-1 0-1,2 0 1,-1-1-1,-2-13 1,-4-55-58,7 56 55,-18-324-528,16 326 125,4 19 415,0 0 0,0 0 0,0 0 1,0 0-1,0 0 0,0 0 0,0 0 1,0 0-1,0 0 0,0 0 0,-1 0 1,1 0-1,0 0 0,0 0 0,0 0 0,0 0 1,0 0-1,0 0 0,0 0 0,0 0 1,0 0-1,0 0 0,0 0 0,-1 0 0,1 0 1,0 0-1,0 0 0,0 0 0,0 0 1,0 0-1,0 0 0,0 0 0,0 0 1,0 0-1,0 0 0,0 0 0,0 0 0,0 0 1,0 0-1,-1 0 0,1 0 0,0 1 1,0-1-1,0 0 0,0 0 0,0 0 0,0 0 1,0 0-1,0 0 0,0 0 0,0 0 1,0 0-1,0 0 0,0 0 0,0 0 1,0 1-1,0-1 0,0 0 0,0 0 0,0 0 1,0 0-1,-4 16-218,-76 341-706,47-233 974,-45 135 185,15-105 162,13-33 260,40-97-461,6-22-114,3-8-12,3-17-19,0 0 1,2 0-1,6-23 1,-4 20-14,133-575-127,-124 539 58,-2 6-45,39-140-619,-55 221 313,2-3 313,-56 315-427,-23 0 1037,62-263-382,-2-7 427,53-179-297,1 2-138,53-321 29,-80 388-203,23-163-117,-7 44-16,-20 142 146,-1 6 1,1 0 0,-2 0-1,0 0 1,-1-15 0,-2 22-223,-2 7-40,-2 7 169,1 0 0,0 0 0,0 1 1,1 0-1,-7 16 0,3-9 17,-51 131-173,34-81 206,-52 119 10,-14 38 158,58-137 39,-150 360 836,175-431-897,7-15-86,1 1 0,-1-1 0,1 0 0,-1 0 0,1 1 0,0-1 0,0 0 0,-1 0 0,1 0 0,0 1 0,0-1 0,0 0 1,0 0-1,0 0 0,0 0 0,0 1 0,0-1 0,0 0 0,1-1 0,2-42 42,3-1 0,20-79-1,-19 93-50,12-37 59,-11 40-157,6-31 0,-14 52-170,-5 19 116,-46 219-284,42-181 415,-76 315-53,80-349 239,3-10-147,0 0-1,0 0 1,1 0 0,0 1-1,-1 10 1,12-21 143,-4-2-113,-1 0 1,0-1-1,0 1 1,0-1-1,6-13 1,4-5 59,27-30-598,-42 56 508,1-1 0,-1 0 1,0 1-1,1-1 0,-1 1 0,1-1 1,-1 1-1,0-1 0,1 1 0,-1-1 0,0 1 1,0-1-1,0 1 0,1 0 0,-1-1 1,0 2-1,0 7-13,0 1 0,0-1-1,-1 1 1,-1-1 0,1 1 0,-2-1 0,1 0-1,-5 10 1,-5 23 92,5-1-96,-4 48-1,11-86-2,0 1 1,0-1-1,0 1 0,0-1 1,1 0-1,0 5 0,0-8 12,-1 1-1,0-1 1,0 1 0,0-1-1,0 1 1,1-1-1,-1 1 1,0-1 0,0 0-1,1 1 1,-1-1-1,0 1 1,1-1 0,-1 0-1,0 1 1,1-1-1,-1 0 1,1 0 0,-1 1-1,1-1 1,-1 0-1,1 0 1,-1 1 0,0-1-1,1 0 1,-1 0-1,1 0 1,-1 0 0,1 0-1,-1 0 1,1 0-1,0 0 1,-1 0 0,1 0-1,-1 0 1,1 0 0,-1 0-1,0 0 1,1 0-1,-1-1 1,1 1 0,-1 0-1,1 0 1,-1-1-1,1 1 1,-1 0 0,0-1-1,1 1 1,-1 0-1,1-1 1,-1 1 0,20-16 109,-2 0 0,0-1 0,26-33 1,2-2 14,58-53-11,-24 20-307,2-1 82,-52 55 68,34-43 0,-64 73 35,1 0 1,-1 1-1,1-1 1,-1 1-1,1-1 1,-1 1-1,1-1 1,0 1 0,-1-1-1,1 1 1,-1-1-1,1 1 1,0 0-1,-1-1 1,1 1-1,0 0 1,0 0 0,-1-1-1,1 1 1,1 0-1,-2 0 0,1 0-1,-1 0 0,1 1 1,0-1-1,-1 0 1,1 0-1,-1 1 0,1-1 1,-1 0-1,1 1 1,-1-1-1,1 0 0,-1 1 1,0-1-1,1 1 0,-1-1 1,1 1-1,-1-1 1,1 2-1,0 1-11,1 1-1,-1 0 1,1-1 0,-1 1 0,1 8-1,4 39 116,-2 97 0,-5-103 186,8-68-36,1-2-197,13-66 59,19-73-124,0 49-21,103-213 1,-120 278-340,-23 73 124,-13 37 129,4-23 71,-29 154-84,16-75 92,-40 239 63,60-343-43,1-8 34,1 0 0,-1-1 0,1 1 1,-1 0-1,1-1 0,1 1 0,0 6 0,-1-9-8,0-1 0,0 0 0,0 1 0,0-1 0,0 0 0,0 1 0,0-1 0,0 0 0,1 1 0,-1-1 0,0 0 0,0 1 0,0-1 0,1 0 0,-1 0 0,0 1 0,0-1 0,1 0 0,-1 0 0,0 1 0,0-1 0,1 0 0,-1 0 0,0 0 0,1 0 0,-1 0 0,0 1 0,1-1 0,-1 0 0,0 0 0,1 0 0,-1 0 0,0 0 0,1 0 0,0 0 0,13-8 215,-7 1-174,0-1 0,-1 1 1,0-1-1,0 0 0,-1 0 1,0-1-1,5-10 0,57-136 97,-13 27-108,33-48-62,-37 75-61,-9 22-178,-45 101-90,-9 15 258,-15 48-10,-70 261 18,51-168 86,46-178 10,1 1 1,0-1 0,0 1-1,0 0 1,-1-1-1,1 1 1,0 0-1,0-1 1,0 1-1,0-1 1,0 1-1,1 0 1,-1-1-1,0 1 1,0-1 0,0 1-1,1 0 1,-1-1 3,0 1 1,0-1 0,1 0 0,-1 0 0,0 0 0,1 0 0,-1 0-1,0 0 1,1 0 0,-1 0 0,0 0 0,0 0 0,1 0-1,-1 0 1,0-1 0,1 1 0,-1 0 0,0 0 0,0 0 0,1 0-1,-1 0 1,0-1 0,0 1 0,1 0 0,-1 0 0,0 0-1,0-1 1,1 1 0,-1 0 0,0 0 0,0 0 0,0-1 0,0 1-1,0 0 1,1-1 0,-1 1 0,4-7 49,1-1 0,-1 1-1,-1 0 1,1-1 0,-1 0 0,-1 0 0,2-8 0,1 0-7,61-224-25,27-91-486,-88 315 320,12-24 0,-16 47-271,-7 19 326,3-13 24,-23 131-83,5-23 88,-2-12 44,-59 361-111,82-468 119,-1 10 69,0 0-1,0 0 1,1 0 0,3 18-1,-3-30-58,0-1 19,0 1-20,0 0 1,0 0-1,0 0 1,0 0-1,0 0 0,0 0 1,0 0-1,0 0 1,0 0-1,0 0 1,0 0-1,1 0 1,-1 0-1,0 0 1,0 0-1,0 0 1,0 0-1,0 0 1,0 0-1,0 0 1,0 0-1,0 0 1,0 0-1,0 0 1,0 0-1,0 0 0,0 0 1,1 0-1,-1 0 1,0 0-1,0 0 1,0 0 19,0 1-20,117-203 848,-115 197-911,0 1-1,1 0 1,-1-1 0,1 1 0,0 1 0,0-1 0,1 0 0,-1 1 0,1-1 0,-1 1 0,1 0 0,6-3 0,-8 19-17,-1 5 64,0 0 0,-2-1 0,0 1 0,-1 0 0,-1-1 0,-6 25 0,-6 39-64,10 17 148,0-53 172,5-45-228,0 1 1,0-1 0,0 0 0,0 0 0,0 1 0,0-1 0,0 0 0,0 0 0,0 1 0,0-1 0,0 0 0,0 0-1,0 0 1,0 1 0,0-1 0,0 0 0,0 0 0,0 0 0,0 1 0,-1-1 0,1 0 0,0 0 0,0 0 0,0 1 0,0-1-1,0 0 1,-1 0 0,1 0 0,0 0 0,0 1 0,0-1 0,-1 0 0,1 0 0,0 0 0,-8-5 362,-10-19-101,12 17-211,-7-8-48,-1 1 1,0 1 0,-1 0 0,0 1 0,-1 1-1,0 1 1,-1 0 0,0 1 0,-1 0 0,-22-6-1,-3 1 23,0 1 0,-1 3 0,-59-6 0,10 7-194,-27-3-243,108 10-116,39 12-817,36 7 1275,114 25-15,44-4 380,-199-33 708,-41-5 125,-9-1-980,-123-1-132,-223 8-289,345-3 148,15-2-82,1 0-1,-1 0 0,1-1 0,-16-2 0,24 0-522,8 1 391,13-1 28,419-53-70,-336 40 618,-76 12-170,-15 2 150,1 0-1,0-1 1,12-4 0,-30 14 553,-60 22-288,8-5-383,-52 35-169,96-49-91,0 1-1,1 0 1,1 1 0,-19 18-1,33-29 90,0-1 0,0 1 0,0-1 0,0 1-1,0-1 1,0 1 0,0 0 0,1-1 0,-1 1 0,1 0 0,-1-1-1,1 1 1,-1 0 0,1 0 0,0 0 0,0 0 0,0-1 0,0 1-1,0 0 1,1 2 0,-1-3 33,1 0 0,-1 0 0,1 1-1,-1-1 1,1 0 0,-1 0 0,1 0 0,0 0 0,0 0-1,-1 0 1,1 0 0,0 0 0,0 0 0,0 0-1,0 0 1,0 0 0,0-1 0,1 1 0,-1 0 0,0-1-1,0 1 1,0-1 0,1 1 0,-1-1 0,0 0-1,0 1 1,1-1 0,1 0 0,1 0 16,0 0 1,0-1-1,0 1 1,0-1-1,0 0 1,0 0-1,0 0 0,0-1 1,0 1-1,0-1 1,4-3-1,8-4 39,18-16 0,-12 8-9,206-129 828,-234 151-696,-1-1 1,1 1 0,0 1-1,1-1 1,-10 12 0,-23 36-295,23-31 130,4-7-91,1 1-1,0 0 1,1 1-1,1 0 1,0 0-1,-6 23 1,13-38 55,1-1 0,0 1 0,-1 0 0,1-1 0,0 1 0,0-1 0,0 1 0,0 0 0,0-1 1,0 1-1,0-1 0,1 1 0,-1 0 0,1 1 0,0-2 33,0 0 1,-1-1-1,1 1 1,0 0-1,0-1 1,-1 1-1,1-1 1,0 1-1,0-1 0,0 1 1,0-1-1,0 1 1,0-1-1,0 0 1,0 0-1,0 1 0,0-1 1,0 0-1,0 0 1,0 0-1,0 0 1,0 0-1,0 0 0,2-1 1,20-3-39,-1 0 1,36-12 0,18-5-23,-58 18 100,-1 1 0,1 1 1,0 0-1,0 2 0,0 0 0,21 4 1,-27-3-29,10 1-60,24 7-1,-31-6 47,0-1 1,18 1 0,12 2 14,-27-2 428,-16-3-256,-3 11 640,1-11-804,-1-1 1,1 1-1,-1-1 1,1 1-1,-1-1 1,0 1 0,1-1-1,-1 1 1,1-1-1,-1 0 1,0 1-1,1-1 1,-1 0-1,0 0 1,1 1-1,-1-1 1,0 0-1,0 0 1,1 0-1,-1 0 1,0 0-1,1 0 1,-1 0-1,0 0 1,0 0 0,1 0-1,-1-1 1,0 1-1,1 0 1,-1 0-1,0-1 1,1 1-1,-1 0 1,0-1-1,-3-1 8,1 0-1,0 0 0,-1-1 1,1 1-1,-3-4 1,-44-40-147,30 30 214,2-2-1,-31-36 1,46 50-102,1 0 1,-1 0-1,1-1 1,0 1-1,1-1 1,-1 0 0,1 1-1,0-1 1,0 0-1,0-6 1,0-7-109,2-25 0,0 34 64,1-13 38,2 0 1,1 1 0,0 0-1,10-25 1,8-29 79,6-102-104,-25 136 48,21-302 18,-25 271 100,-15-135 0,-36-65-64,12 121 39,29 120-79,-15-32 1,15 40-76,1 1 0,2-1-1,-7-27 1,14 50 57,-5-28-141,1 0 0,0-33 1,4 41 102,-5-100 243,4 102-260,0-1 0,1 1 0,1 0 0,1 0 0,0-1 0,1 1 0,9-24 0,-2 4 147,8-42-1,-18 76-76,1 1 0,-1 0 1,0-1-1,0 1 0,0 0 0,-1-1 0,1 1 0,-1 0 0,1-1 1,-1 1-1,0 0 0,-1 0 0,1 0 0,0 0 0,-1 0 0,0 0 1,0 0-1,0 0 0,0 1 0,0-1 0,0 1 0,-1-1 0,1 1 1,-1 0-1,1 0 0,-1 0 0,0 0 0,0 1 0,-6-3 0,-2-1-3,-1 1-1,0 0 0,0 1 0,0 1 1,-1-1-1,-22 0 0,-20 4-43,0 2 0,-77 13 1,101-11 200,-159 16-339,102-14-47,-14 3 313,50-5-14,37-4-151,1 0-1,0 1 1,1 0 0,-1 1-1,-19 7 1,7-2-228,21-7 229,0 0-1,0 1 1,-10 4-1,14-5 52,-1 0 0,1 0 0,-1 0 0,1 0 0,-1 1 0,1-1 0,0 0 0,0 1 0,-1-1 0,1 1 0,0-1 0,1 1 0,-1-1 0,0 1 0,-1 3 0,-2 14-78,0 0 1,1 0-1,1 1 1,1-1-1,1 29 0,0-23 89,0 32 26,10 314 367,-10-368-387,5 35 10,-5-35 17,1-1-1,-1 1 1,1-1-1,0 1 1,0-1-1,0 1 1,0-1-1,0 1 1,1-1-1,-1 0 1,3 3 0,-4-5-19,1 1 0,-1-1 1,0 0-1,0 0 1,1 0-1,-1 0 1,0 1-1,1-1 1,-1 0-1,0 0 0,0 0 1,1 0-1,-1 0 1,0 0-1,1 0 1,-1 0-1,0 0 1,1 0-1,-1 0 0,0 0 1,1 0-1,-1 0 1,0-1-1,1 1 1,-1 0-1,0 0 0,0 0 1,1 0-1,-1 0 1,0-1-1,0 1 1,1 0-1,-1 0 1,0-1-1,9-10 127,-3 0-61,0 0 0,-1 0 0,-1-1-1,1 1 1,-2-1 0,4-17 0,-1 0-1,10-31-21,48-170-172,-64 229 100,1-1 0,-1 1-1,1 0 1,-1 0 0,1-1 0,0 1-1,0 0 1,-1 0 0,1 0-1,2-2 1,1 4-106,1 7 14,-2 5 40,-1 0 0,0 0 0,-1 17 0,1-3 39,12 194-13,10 110-119,-23-327 173,1 17 74,1 0 0,1 0 0,9 30 0,-12-49-60,0 1 1,0 0 0,0-1-1,0 0 1,1 1 0,-1-1-1,1 0 1,0 0 0,2 4-1,-3-6-15,0 1 0,0-1 0,0 1-1,0-1 1,-1 1 0,1-1 0,0 0-1,0 0 1,0 1 0,0-1-1,0 0 1,0 0 0,0 0 0,0 0-1,0 0 1,0 0 0,0 0 0,0 0-1,0-1 1,0 1 0,0 0 0,0-1-1,0 1 1,-1 0 0,1-1 0,0 1-1,0-1 1,0 1 0,-1-1-1,2 0 1,4-4 18,-1 1 0,0-1-1,0 0 1,0-1 0,-1 1 0,5-8-1,25-43 79,-23 37-66,27-51 112,-3-2-1,38-108 1,-38 74-123,-7 16-342,68-146 1,-94 232 291,9-15-85,-10 19 107,-1 0 1,0-1 0,0 1-1,0 0 1,0 0 0,1 0 0,-1 0-1,0 0 1,0 0 0,0-1-1,0 1 1,1 0 0,-1 0-1,0 0 1,0 0 0,1 0 0,-1 0-1,0 0 1,0 0 0,0 0-1,1 0 1,-1 0 0,0 0-1,0 0 1,1 0 0,-1 0 0,0 0-1,1 0 1,4 10-84,-1 9 31,-2 1 0,0-1 0,-1 24 0,-1-26 40,-10 259-21,2 49 30,8-319 23,0 0 1,1-1-1,0 1 1,-1 0 0,2 0-1,-1-1 1,1 1-1,0-1 1,4 9 0,-1-12 50,1-8 29,2-9 118,11-25 1,-4 7-146,74-137-118,-33 67 203,-35 61-71,47-80-312,-67 121 203,0-1-1,-1 1 1,1-1 0,0 1-1,0 0 1,1 0 0,-1 0 0,0 0-1,0 0 1,3-2 0,-4 3 15,0 0 0,0 0 0,1 0 0,-1 0 0,0 0 0,0 0-1,1 0 1,-1 0 0,0 0 0,0 0 0,1 0 0,-1 0 0,0 0 0,0 0 0,0 0 0,1 0 0,-1 0 0,0 0 0,0 1 0,1-1 0,-1 0 0,0 0 0,0 0 0,0 0 0,1 0 0,-1 1 0,0-1 0,0 0-1,0 0 1,0 0 0,0 1 0,1-1 0,-1 0 0,0 0 0,0 0 0,0 1 0,0-1 0,1 4-35,0-1-1,-1 0 1,1 1-1,-1-1 0,0 0 1,0 1-1,-1 5 1,-14 95-8,-62 290 212,-18 5 236,92-386-237,4-16 143,6-23-13,26-160-61,-15 71-209,77-278-204,-92 381 5,-7 35-460,-37 239 356,23 9 176,14-147 148,7 1 0,19 135 0,-12-179 206,-10-81-244,5 15 141,-5-15-137,0 0 0,0 0-1,0 0 1,0 0 0,0 1-1,0-1 1,0 0 0,1 0-1,-1 0 1,0 0 0,0 0-1,0 0 1,0 0-1,0 0 1,0 0 0,1 0-1,-1 0 1,0 0 0,0 0-1,0 0 1,0 0 0,0 0-1,0 0 1,0 0 0,1 0-1,-1 0 1,0 0 0,0 0-1,0 0 1,0 0 0,0 0-1,0 0 1,0-1 0,1 1-1,-1 0 1,0 0 0,0 0-1,0 0 1,0 0 0,7-11 300,4-19-205,0 0 0,-2-1 0,6-39 0,-5 22-89,98-578-11,-103 597-103,-1 4-94,1-38 1,-15 99-263,-36 215-10,-5 54 159,26-146 252,17-109 290,-2 71 0,10-130-96,2 0 0,-1 1 1,1-1-1,4-10 1,0-5-9,84-406-101,-89 421-300,-5 14 83,-3 20-46,-21 100-218,-38 180 364,24-120 704,41-178-558,1-5-24,0 0 0,-1 0 0,1-1 0,0 1 1,-1 0-1,1 0 0,-1 0 0,0-1 1,0 1-1,0 0 0,-1 1 0,2-3-25,0 0 0,0 0-1,-1 0 1,1 0 0,0 0 0,0 0 0,0 0-1,-1 0 1,1 0 0,0 0 0,0 0-1,0 0 1,-1 0 0,1 0 0,0 0-1,0 0 1,0 0 0,-1 0 0,1 0-1,0 0 1,0 0 0,0 0 0,0 0-1,-1-1 1,1 1 0,0 0 0,0 0-1,0 0 1,0 0 0,0-1 0,-1 1 0,1 0-1,0 0 1,0 0 0,0 0 0,0-1-1,0 1 1,0 0 0,0 0 0,0 0-1,0-1 1,0 1 0,0 0 0,0 0-1,0 0 1,0-1 0,0 1 0,-4-14 175,-12-129-194,3 17-115,9 103 123,-1 0 0,0 1 0,-13-32 0,16 49 16,-1 0-1,1-1 1,-1 1-1,0 0 1,0 1 0,-1-1-1,0 0 1,0 1-1,0 0 1,-8-7-1,9 9-16,-1 0 0,1 0-1,-1 0 1,0 0 0,0 1 0,1-1-1,-1 1 1,0 0 0,-1 0-1,1 1 1,0-1 0,0 1 0,0 0-1,0 0 1,0 0 0,-5 1 0,1 1-45,0 0 0,0 0 0,0 1 0,0 0 0,1 1 0,-10 5 0,-44 30-228,51-31 255,-43 31-74,3 3-1,1 2 1,-68 80 0,91-93-173,-32 51 1,45-62 165,2 1 0,1 0 0,-15 41 0,23-53 97,-1-1 0,1 1 0,1 0 0,0 0 0,0 19 0,1-23 2,1 0 0,0 0-1,0 0 1,0 0-1,0 0 1,1-1-1,-1 1 1,1 0 0,0-1-1,1 1 1,-1-1-1,5 5 1,1 4-67,-7-11 69,0 1 0,1-1 0,-1 0 0,1 1 0,0-1 0,-1 0 0,4 2 0,-5-4 19,0 0-1,1 0 1,-1 0-1,0 1 1,0-1 0,1 0-1,-1 0 1,0 0-1,0 1 1,0-1 0,1 0-1,-1 0 1,0 0-1,0 1 1,0-1 0,0 0-1,1 0 1,-1 1-1,0-1 1,0 0 0,0 1-1,0-1 1,0 0 0,0 0-1,0 1 1,0-1-1,0 0 1,0 1 0,0-1-1,0 0 1,0 0-1,0 1 1,0-1 0,0 0-1,0 1 1,0-1-1,0 0 1,-1 0 0,1 1-1,0-1 1,0 0-1,0 0 1,0 1 0,-1-1-1,1 0 1,0 0 0,0 0-1,0 1 1,-1-1-1,1 0 1,-1 1 31,0 0 0,0-1 0,-1 1 0,1-1 0,0 1 0,0-1 0,0 1 0,0-1 0,-1 0 0,1 1 0,-2-1 0,-4 0 100,-85 4 328,81-3-532,0 1-1,0 0 0,0 1 1,1 0-1,-1 1 0,-13 7 1,12-6-44,9-4 5,1 0 0,-1 0 0,0 1 0,1-1-1,-1 1 1,1 0 0,-5 3 0,9-5-134,-1 0 222,0 0 0,0-1 0,1 1-1,-1 0 1,0-1 0,0 1 0,0-1-1,2-1 1,5-2-402,22-10-1744,-12 6 1132,-1 0-1,22-14 0,-20 8-1262,29-29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42.88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85 59 3232,'-10'-53'7600,"10"72"-4147,1 15-2874,17 172 1244,-8-56-1343,6 154 1120,-16-301-1429,0-5-70,-2-11-33,-1-18-18,-8-165-8,5 75-39,-1-14-91,7 115 91,1-6 243,-2 1 0,-4-27 0,5 45 273,3 16-350,-1 15-108,0 0 0,-5 41-1,2-49-34,1-7 0,-10 124 200,6-100-11,-1 0-1,-10 32 1,11-58-155,1-8-35,-6-20-40,3-11-135,1 1 1,-2-49 0,-2-16 42,4 71 209,4 20-75,-1-1-1,1 1 1,0-1-1,0 0 1,1 0 0,0 1-1,0-1 1,0 0-1,2-6 1,-3 28 105,1 0-1,3 31 1,15 167 113,-18-203-250,1 16 59,1 0-1,8 37 0,-10-64-52,0 0 1,0 0 0,0 0-1,0 0 1,0 0 0,0 0-1,1 0 1,-1 0 0,0 0-1,0 0 1,0 0-1,0 0 1,0 0 0,0 0-1,0 0 1,0 0 0,0 0-1,0 0 1,0 0 0,0 0-1,0 0 1,0 0 0,0 0-1,0 0 1,0 0 0,0 0-1,1 0 1,-1 0 0,0 0-1,0 0 1,0 0-1,0 0 1,0 0 0,0 0-1,0 0 1,0 0 0,0 0-1,0 0 1,0 0 0,0 1-1,1-13 51,0-25-27,-1-12-116,2-128-117,2 123 194,12-70 1,-10 87 1,-5 24-9,1 1 0,7-23 1,-9 34 29,0 1 0,0 0 0,0-1 0,1 1 0,-1-1 0,0 1 0,0 0 0,0-1 0,0 1 0,1 0 0,-1-1 0,0 1 0,0 0 0,1-1 0,-1 1 0,0 0 0,0 0 0,1-1 0,-1 1 0,0 0 0,1 0 0,-1-1 0,0 1 0,1 0 0,5 6 130,0 15 30,15 136-187,-15-96 84,6 73 75,-8-64-182,17 81 0,-21-148 7,3 9-17,-3-12 49,0 0-1,0 1 1,0-1-1,0 0 1,0 0 0,0 0-1,0 0 1,0 0-1,1 0 1,-1 1-1,0-1 1,0 0 0,0 0-1,0 0 1,0 0-1,0 0 1,0 0-1,0 0 1,0 0 0,0 1-1,1-1 1,-1 0-1,0 0 1,0 0 0,0 0-1,0 0 1,0 0-1,0 0 1,1 0-1,-1 0 1,0 0 0,0 0-1,0 0 1,0 0-1,0 0 1,0 0-1,1 0 1,-1 0 0,0 0-1,0 0 1,0 0-1,0 0 1,0 0 0,0 0-1,1 0 1,-1 0-1,0 0 1,0 0-1,0 0 1,0-1 0,0 1-1,0 0 1,0 0-1,0 0 1,1 0 0,-1 0-1,0 0 1,0 0-1,0 0 1,0-1-1,0 1 1,0 0-1,1-1-4,0-1 1,0 1-1,0 0 1,-1 0-1,1-1 1,0 1-1,-1-1 1,1 1-1,-1-1 1,1-1-1,16-126-72,-11 78 148,-4 34-47,26-192-7,-15 115 106,2-16 99,-11 99-132,-1 9-33,-2 4 32,-10 146 206,3-37-109,-31 176 0,37-286-192,0 1 0,0-1 1,0 0-1,-1 0 0,1 1 0,0-1 1,-1 0-1,1 0 0,-1 0 0,0 1 0,1-1 1,-2 1-1,-2-6-63,-1-14-8,-22-168-11,16 93 42,2 28-1,-14-94 295,21 149-204,2 8-33,0 0 0,0 0 0,-1-1 0,1 1 0,0 0 0,-1 0 0,0 0 0,0-1-1,1 1 1,-1 0 0,0 0 0,-1 0 0,1 0 0,-2-2 0,3 4-9,0 0 0,0 0 0,-1 0 1,1 0-1,0 0 0,0 0 0,-1 0 0,1 0 0,0 0 0,0 0 1,-1 1-1,1-1 0,0 0 0,0 0 0,-1 0 0,1 0 0,0 0 1,0 0-1,0 0 0,-1 1 0,1-1 0,0 0 0,0 0 0,0 0 1,-1 1-1,1-1 0,0 0 0,0 0 0,0 0 0,0 1 0,0-1 1,0 0-1,0 0 0,-1 1 0,1-1 0,0 0 0,-4 9-21,1 0-1,-1 0 1,2 0-1,-1 0 1,1 0-1,0 0 1,0 19-1,0-10 34,-2 11-7,-36 323-26,39-339 57,1-9-43,-1-1-1,1 1 1,-1 0-1,1-1 0,-1 1 1,0-1-1,0 0 1,-3 6-1,6-77-162,1 20 68,14-169 92,-13 186 85,4-18 202,-7 139 256,-1 123-933,0-208 18,0 0 1,0 0-1,0 0 0,1 0 0,0 0 1,2 7-1,15-47-7154,-10 7 5622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44.11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151 8 3552,'10'-7'7717,"-15"64"-5460,1-23-1799,-74 800 3989,62-611-3865,16-157-92,5-273-468,11-46-198,-5-285 69,-18 624 400,7-79-248,-23 329 1153,4-48-789,6-114-114,13-166-273,-2 25 202,-1-1 0,-10 44-1,10-68-68,2-7-126,-2-23-74,1-27 26,5-59-1,12-56-66,-12 133 120,-2 16-50,1-6-146,1 0 1,8-34-1,-11 107 61,-9 131 922,11-183-796,1-5 46,47-148 110,-30 94-230,-9 24 1,2 1 1,25-50-1,-27 71 118,-11 13-60,0 0 0,0 0 0,0 0 0,0-1 0,1 1 0,-1 0 0,0 0 0,0 0 0,0 0 0,0 0 0,0 0 0,0 0 0,0 0 0,1-1 0,-1 1 0,0 0 0,0 0 0,0 0 1,0 0-1,0 0 0,1 0 0,-1 0 0,0 0 0,0 0 0,0 0 0,0 0 0,1 0 0,-1 0 0,0 0 0,0 0 0,0 0 0,0 0 0,0 0 0,1 0 0,-1 0 0,0 0 0,0 1 0,0-1 0,0 0 1,0 0-1,1 0 0,-1 0 0,2 9 199,-5 13-7,3-21-160,-31 168 431,13-83-375,-23 93 462,34-155-427,6-24-141,1 1 0,0 0 0,0 0 1,-1-1-1,1 1 0,0 0 0,-1-1 0,1 1 0,-1 0 0,1-1 0,-1 1 0,1-1 1,-1 1-1,1 0 0,-1-1 0,1 0 0,-1 1 0,0-1 0,1 1 0,-1-1 0,0 0 0,-1 1 1,-1-3-180,0-6-397,0 1 1,1 0 0,-1-1-1,-1-14 1,2 0-879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00.37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107 0 2144,'0'0'699,"10"8"1429,-9-1-1724,1 0 0,-1 0 0,0 0 0,0 1 0,-1-1 0,0 0 0,-1 11 0,0 6 177,1 3-204,-1 41 730,0-59-921,0 0 1,0 0-1,-1 0 0,0 0 1,-4 10-1,-10 23 563,12-27-431,-1-1 0,-1 0 0,-12 21 1,5-16 5,10-16-297,0 1 0,1-1 0,-1 1 0,1 0 0,0 0 0,0 0 1,0 0-1,1 0 0,-1 0 0,1 0 0,0 0 0,0 1 0,1-1 0,-1 6 0,0 1 25,0 0-1,-1 0 1,0 0-1,-1-1 1,-3 12 0,5-22-62,1 1 8,-1-1 0,1 0 1,0 1-1,0-1 0,-1 0 0,1 1 1,0-1-1,0 0 0,0 1 0,0-1 1,-1 1-1,1-1 0,0 0 0,0 1 1,0-1-1,0 1 0,0-1 0,0 0 0,0 1 1,0-1-1,0 1 0,0-1 0,0 1 1,0-1-1,1 0 0,-1 1 0,0-1 1,0 1-1,0-1 0,0 0 0,1 1 1,-1-1-1,0 0 0,0 1 0,1-1 1,0 1-1,-1 0 141,2-28 474,6 3-616,2 0 0,0 1 1,20-33-1,13-24 110,-30 37 154,-12 37-293,-7 105-698,6-66 889,1 3 151,-1-34-292,-1 1 0,1-1 0,0 1 0,-1-1 0,0 0 0,1 1 0,-1-1-1,0 0 1,0 1 0,-2 2 0,1-4 9,4-1 74,-2 0 49,1-3-125,0 0-1,0 0 1,0 0 0,0-1 0,1 1 0,-1 0 0,3-3 0,2-7 64,6-15 61,-9 23-142,0-1-1,-1 1 0,0 0 0,2-12 0,-2 4 50,2-16-85,-4 27 25,0 1 0,1 0 0,-1-1 0,0 1 0,1-1 0,-1 1 0,1 0 0,-1-1 0,1 1 0,0 0 0,0 0 0,1-2 0,-2 19 200,-18 88 704,17-96-955,1-7 63,0-1 0,0 0 0,0 1 0,0-1 0,0 0 0,0 1 0,0-1 0,0 0 0,0 1 0,0-1 0,0 0 0,0 1 0,0-1 0,0 0 0,-1 1 0,1-1 0,0 0 0,0 0 0,0 1 0,0-1 0,-1 0 0,1 0 0,0 1 0,-1-1 0,2-12 878,-1-10-694,0 21-213,0 0 0,0 0 0,0 0 0,1 0 0,-1 0 0,0 0 0,0 0 0,1 0 0,-1 0 1,1 0-1,-1 0 0,1 0 0,-1 0 0,1 1 0,-1-1 0,2-1 0,0-3-295,-2 5 314,0 0 0,-1 1 0,1-1 0,0 0 0,0 0 0,-1 0 0,1 0 0,0 0 0,0 0 0,0 0 0,-1 1 0,1-1 0,0 0 0,0 0 0,0 0 0,-1 0 0,1 1 0,0-1 0,0 0 0,0 0 0,0 1 0,0-1 0,0 0 0,-1 0 0,1 1 0,0-1 0,0 0 0,0 0 0,0 1 0,0-1-1,-2 5 18,1 1-1,0-1 0,0 1 1,-1 5-1,-1 11 202,3 2 87,0-19-118,1-18 44,7-42-806,-3 75 496,-5 38 501,0-56-373,-1 12 789,1-14-844,0 0-1,0 0 0,-1 0 1,1 1-1,0-1 0,0 0 0,-1 0 1,1 0-1,0 0 0,0 1 1,-1-1-1,1 0 0,0 0 0,0 0 1,0 1-1,-1-1 0,1 0 1,0 1-1,0-1 0,0 0 0,0 0 1,0 1-1,-1-1 0,1 0 0,0 1 1,0-1-1,0 0 0,0 0 1,0 1-1,0-1 0,0 0 0,0 1 1,0-1-1,0 0 0,1 1 1,-1 7 103,0-8 139,-4-9-43,-1-35-96,4 20 103,2 19-212,-1 1-1,0-1 1,-1 1 0,1-1 0,-1 1 0,-2-9-1,3 12 12,-1 0 0,1 0 0,-1 0 0,1 0 0,-1 0 0,0 0 0,0 1-1,1-1 1,-1 0 0,0 0 0,0 0 0,-1 0 0,2 1-4,-1-1 1,1 1-1,-1 0 0,1 0 0,0 0 1,-1 0-1,1 0 0,-1 0 1,1 0-1,0 0 0,-1 0 1,1 0-1,-1 0 0,1 0 0,-1 0 1,1 0-1,0 0 0,-1 0 1,1 0-1,-1 0 0,1 0 1,0 1-1,-1-1 0,1 0 1,0 0-1,-1 1 0,1-1 0,0 0 1,-1 0-1,1 1 0,0-1 1,0 0-1,-1 1 0,1-1 1,0 0-1,0 1 0,-1-1 0,1 1 1,0-1-1,0 0 0,0 1 1,-4 9-96,4-8 105,-1 1 1,1-1-1,-1 0 0,0 0 0,0 0 0,0 0 0,0 0 0,-2 2 0,-3 2 22,1 1 0,0 1 1,0-1-1,1 1 1,0-1-1,-6 17 0,-12 51-225,17-54 331,4-11-51,1-10-74,0 0 0,0 1-1,0-1 1,0 0-1,0 1 1,0-1 0,0 0-1,0 1 1,0-1-1,0 1 1,0-1 0,0 0-1,0 1 1,0-1-1,0 0 1,0 1-1,-1-1 1,1 0 0,0 1-1,0-1 1,0 0-1,-1 1 1,1-1 0,0 0-1,0 0 1,-1 1-1,1-1 1,0 0 0,0 0-1,-1 1 1,1-1-1,0 0 1,-1 0 0,1 0-1,0 0 1,-1 1-1,1-2 12,1 0 0,-1 0-1,1 0 1,-1 0-1,1 1 1,-1-1 0,0 0-1,0 0 1,1 0-1,-1 0 1,0 0 0,0 0-1,0-1 1,4-14 50,41-85-9,-41 92-119,0 1-179,-4 8 232,1 0 0,-1 0 0,0 0-1,0 1 1,1-1 0,-1 0 0,0 1-1,1-1 1,-1 0 0,0 1 0,0-1-1,0 0 1,1 1 0,-1-1-1,0 0 1,0 1 0,0-1 0,0 0-1,0 1 1,0-1 0,0 1 0,0-1-1,0 0 1,0 2 0,15 53-132,-15-54 146,0-1 1,0 1-1,0-1 0,1 1 0,-1-1 1,0 1-1,0-1 0,0 1 0,0-1 1,0 0-1,1 1 0,-1-1 1,0 1-1,1-1 0,-1 0 0,0 1 1,0-1-1,1 0 0,-1 1 0,0-1 1,1 0-1,-1 0 0,1 1 0,-1-1 1,0 0-1,1 0 0,-1 1 1,1-1-1,-1 0 0,1 0 0,-1 0 1,1 0-1,-1 0 0,1 0 0,0 0 1,0 0 26,1-1 1,-1 0-1,0 0 1,1 1 0,-1-1-1,0 0 1,0 0-1,0 0 1,0 0 0,0 0-1,2-2 1,3-5 97,-1 0-1,9-15 1,-9 4-124,-4 18-51,-2 5 35,0 0 24,-3 34-51,4-29 54,0 0 0,-4 16 0,-15 53 429,15-72-128,1-9-63,-1-12-77,6-2-176,-1 14-25,-1 0 0,1 0-1,-1 0 1,0 0 0,0 0 0,0 0 0,-1-3 0,-3-16 21,0 1 0,-11-32 0,15 53-1,0-1-1,-1 1 1,1-1 0,0 1 0,0-1 0,0 1 0,0 0 0,0-1 0,-1 1 0,1-1-1,0 1 1,0 0 0,-1-1 0,1 1 0,0-1 0,0 1 0,-1 0 0,1 0 0,-1-1-1,1 1 1,0 0 0,-1 0 0,1-1 0,0 1 0,-1 0 0,1 0 0,-1 0-1,1-1 1,-1 1 0,1 0 0,-1 0 0,1 0 0,0 0 0,-1 0 0,1 0 0,-1 0-1,0 0 1,-14 12-100,14-11-11,1 0-1,-1 0 0,0-1 0,0 1 0,-1 0 0,1 0 0,0 0 0,0-1 1,0 1-1,0 0 0,-1-1 0,-1 1 0,52-1-15801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01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71 135 992,'-1'-1'111,"0"0"1,1 0-1,-1 0 0,1 0 0,-1 0 1,1 0-1,0-1 0,0 1 0,-1 0 1,1 0-1,0 0 0,0-1 0,0 1 1,0 0-1,0 0 0,0 0 1,0-1-1,1 1 0,-1 0 0,0 0 1,1 0-1,0-2 0,1-7-46,-2-54 415,0 64-472,0-1-1,0 1 1,0 0 0,0 0 0,0-1 0,0 1-1,0 0 1,0-1 0,0 1 0,0 0-1,0-1 1,0 1 0,0 0 0,0 0-1,0-1 1,0 1 0,0 0 0,0-1 0,0 1-1,0 0 1,0 0 0,-1-1 0,1 1-1,0 0 1,0 0 0,0-1 0,-1 1-1,1 0 1,0 0 0,0 0 0,0-1 0,-1 1-1,1 0 1,0 0 0,0 0 0,-1 0-1,1 0 1,0-1 0,-1 1 0,1 0 0,0 0-1,-1 0 1,1 0-2,0 0 0,0 0 0,0 0 0,0 0 0,0 0 0,1 0 0,-1 0 0,0 0 0,0 0 0,0 0 0,0 0 0,0 0 0,0 0 0,0 0 0,0 0 0,0 0 0,0 0 0,0-1 0,0 1 0,0 0 0,0 0 0,0 0 0,0 0 0,0 0 1,0 0-1,0 0 0,0 0 0,0 0 0,1 0 0,-1 0 0,0 0 0,0 0 0,0 0 0,0-1 0,0 1 0,0 0 0,0 0 0,0 0 0,-1 0 0,1 0 0,0 0 0,0 0 0,0 0 0,-3-20 8851,-15 72-7228,-14 63 0,28-99-1469,1 4-6,0 0-1,1 0 1,2 1-1,2 32 1,-1 1 230,2-9-144,1 0 1,14 55-1,-3-15-70,6 143 342,-20-221-813,0 73 1484,-6-42-2360,4-34 308,0 0 0,0 0 0,0 0 0,-1 0-1,0 0 1,-2 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09.1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375 0 832,'-11'8'12034,"-9"7"-9990,17-13-2039,0 1 1,-1 0-1,1 1 1,0-1-1,1 0 1,-1 1-1,0-1 1,-2 6 0,-9 24 164,5-13 43,0 0 1,-6 26-1,-8 25 342,22-64-441,3-2-143,-2-4 120,-6 6-150,4 4 220,1-6-133,0-1-1,0 0 0,0 1 0,-1-1 0,0 0 0,1 0 0,-1 0 0,-4 4 0,4-5-38,1 0-1,-1 0 0,1 1 0,0-1 1,0 0-1,0 0 0,-1 5 0,2-4 35,-1 0-1,0-1 0,0 1 1,0-1-1,-1 1 0,1-1 1,-1 0-1,-4 7 0,1-2-9,-1 1 0,1 1 0,1-1 1,-7 18-1,-6 15 92,10-25-69,1 0 0,0 0 0,-4 23 0,0 0 209,-6 28 48,8-24 60,-6 64-1,12-82-289,-5 67 178,-4 35 68,7-88-186,4-30-94,-1 0 1,0 0-1,0 0 0,-1 0 0,-5 15 0,-2 0-21,2 0 0,-6 31-1,10-45-78,2-2 105,1 1 0,-1-1-1,3 19 1,-1 0 173,-1-14-442,0 19-93,0-13-3706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09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19 1312,'5'-18'6266,"-8"36"-3675,3-16-2513,-1 1 0,0 0 0,1 0 0,0-1 0,-1 1-1,2 5 1,-1 4 243,0 0-1,-1 0 0,0-1 0,-5 24 1,3-20-155,1-1 1,-1 23 0,6 130 307,-3 341-388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18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0 718 2080,'0'1'101,"0"-1"1,0 1-1,1-1 1,-1 1 0,0 0-1,0-1 1,0 1-1,0-1 1,1 1-1,-1-1 1,0 1-1,0-1 1,1 1-1,-1-1 1,0 1-1,1-1 1,-1 0-1,0 1 1,1-1-1,-1 0 1,1 1-1,-1-1 1,1 0-1,-1 1 1,1-1-1,-1 0 1,1 0-1,-1 1 1,1-1-1,-1 0 1,1 0-1,-1 0 1,1 0-1,0 0 1,-1 0-1,1 0 1,-1 0 0,1 0-1,-1 0 1,1 0-1,-1 0 1,1 0-1,0-1 1,0 1-1,2-1 91,1 0 1,-1 0-1,0 0 0,1 0 1,-1-1-1,4-2 0,4-4 150,-1 0 1,0-1-1,0-1 0,9-12 0,5-4 54,30-30 969,62-86 1,-130 159-1782,-12 21 32,12-11 420,2 0 0,-16 56 0,-7 63 145,16-61-129,-55 218 577,61-242-356,-5 66-1,11-68 815,6-51 488,2-29-1001,1-2-359,7-36-1,-5 37-184,6-29 4,24-72-1,30-50-292,-40 117 80,57-99 0,-61 123 4,2 2 0,0 0 1,2 2-1,39-36 0,-54 55 50,1 2-1,0-1 1,1 1 0,11-6-1,-18 11 75,0 0 0,1 0-1,-1 0 1,0 1 0,0-1-1,1 1 1,-1 0-1,1 1 1,-1-1 0,1 1-1,0 0 1,-1 0 0,1 0-1,5 1 1,-8 0 57,1 0 0,-1 0 0,1 1 0,-1-1 0,1 1 0,-1-1 0,0 1 0,0 0 0,0-1 0,0 1 0,0 0 0,0 0 0,-1 1 0,1-1 0,0 0 0,-1 1 1,0-1-1,0 0 0,0 1 0,0 0 0,0-1 0,0 1 0,0 2 0,1 7 74,0 0-1,0 0 1,-1 21 0,-2-13 10,0-1-1,-2 0 1,0 1 0,-1-1 0,-1-1 0,0 1-1,-2-1 1,0 0 0,-1 0 0,-1-1-1,-22 33 1,25-43 31,0 1-1,-1-1 0,1-1 1,-2 1-1,1-1 0,-1 0 1,0-1-1,0 0 1,-10 4-1,13-6-23,-1 0 1,0-1 0,0 0-1,0-1 1,0 1-1,0-1 1,0 0-1,0-1 1,-1 1-1,1-1 1,0-1-1,0 1 1,0-1-1,-12-2 1,16 2-95,0 0 0,0 0 1,1 1-1,-1-1 0,0 0 1,0 0-1,0-1 0,1 1 1,-1 0-1,1-1 0,-1 1 1,1-1-1,0 1 0,-1-1 1,1 1-1,0-1 0,-2-3 1,3 4-25,-1-1 1,1 1-1,0 0 1,0 0-1,-1 0 1,1-1-1,0 1 1,0 0-1,0 0 1,0-1-1,1 1 1,-1 0-1,0 0 1,0 0-1,1-1 1,-1 1-1,1 0 0,-1 0 1,1 0-1,-1 0 1,1 0-1,0 0 1,-1 0-1,1 0 1,0 0-1,0 0 1,0 0-1,0 0 1,0 0-1,1 0 1,6-4-120,0 0 0,0 1 0,0 0 0,1 0 0,16-4 0,50-10-150,-59 14 193,10-1 27,13-3 71,49-16-1,311-134 197,-371 146-58,0-2-1,0 0 1,-1-2 0,36-28-1,-63 44-137,15-14 106,-12 9-155,-12 9-193,-6 4 154,1 1-1,1 1 1,-23 21-1,6-5 22,-1 1 59,2 2-1,1 1 1,1 1-1,-30 46 1,50-66 3,-10 22 1,15-29 22,1-1 1,-1 1-1,1 0 1,0-1-1,0 1 1,1 0 0,-1 0-1,1-1 1,0 1-1,0 6 1,0-9 4,0 0 0,1 0-1,-1 0 1,1 0 0,-1 0 0,0-1 0,1 1 0,-1 0 0,1 0 0,0-1 0,-1 1 0,1 0-1,-1-1 1,1 1 0,0-1 0,0 1 0,-1 0 0,1-1 0,0 0 0,0 1 0,0-1-1,0 0 1,-1 1 0,1-1 0,0 0 0,0 0 0,0 1 0,0-1 0,0 0 0,0 0-1,0 0 1,0 0 0,-1-1 0,1 1 0,2 0 0,2-1 95,0 0 0,0 0 0,1-1 1,8-3-1,-4 0-39,-1-1-1,1 0 1,-2 0 0,1-1 0,-1 0 0,0 0-1,13-16 1,-8 10-25,9-13-9,0-1 0,-1-1 0,-2-1 0,17-33-1,-16 26 1,-12 25-99,-1-1 0,-1-1 0,0 1 1,6-19-1,-10 27-85,-1 4-110,0 8 31,-7 15 48,2-5 110,1-1-1,-2 24 1,3-16 17,0 0-11,2 1-1,2 27 0,-2-47 87,1 0 0,0 0 0,0 0 0,1-1 1,-1 1-1,1 0 0,0 0 0,1-1 0,0 0 0,0 1 0,0-1 0,0 0 1,1 0-1,5 5 0,-8-9-16,0 1 1,1-1 0,-1 0 0,0 0-1,1-1 1,-1 1 0,1 0-1,-1 0 1,1-1 0,0 1-1,-1-1 1,1 1 0,0-1-1,-1 1 1,1-1 0,0 0-1,0 0 1,-1 0 0,3 0 0,-1-1 14,0 0 1,0 0 0,0 0 0,-1 0 0,1 0 0,0-1 0,0 1-1,-1-1 1,1 1 0,2-3 0,3-4 26,1-1-1,-1 0 1,0 0-1,7-12 1,82-120 26,-82 120-120,1 0-1,30-30 0,-43 48 9,0 0 0,1 0 0,-1 0 0,1 1 0,3-3-1,-6 4 15,0 1-1,-1 0 1,1-1-1,0 1 1,0 0-1,0-1 0,0 1 1,-1 0-1,1 0 1,0 0-1,0 0 1,0 0-1,0 0 0,0 0 1,0 0-1,-1 0 1,1 0-1,0 0 1,0 1-1,0-1 0,0 0 1,-1 0-1,1 1 1,0-1-1,0 1 1,-1-1-1,1 1 0,0-1 1,0 1-1,-1-1 1,1 2-1,1-1 2,2 3 12,-1 0 0,1 1 0,-1-1 0,0 1 1,0-1-1,0 1 0,2 7 0,1 7-76,-2 0-1,0 0 0,-1 1 0,0 30 0,-3-47 83,2 24 62,7 37 0,-8-56-40,1-1 0,0 0 0,0 0-1,1 0 1,0 0 0,0 0 0,0-1 0,1 1 0,0-1 0,6 7-1,-8-11-10,0-1-1,0 1 0,0 0 0,0-1 0,0 0 0,0 1 0,0-1 0,1 0 1,-1 0-1,1 0 0,-1-1 0,0 1 0,1 0 0,-1-1 0,1 0 1,-1 1-1,1-1 0,-1 0 0,1 0 0,-1-1 0,1 1 0,0 0 1,-1-1-1,3 0 0,6-3 31,0 0 0,0-1 0,20-11 1,-16 8-59,-4 2 34,-1-1 0,1 0 0,-1-1 0,-1 0 0,0 0 0,10-12 0,45-64 178,-51 63-170,11-24 0,-7 11-71,95-205 146,-98 201-110,-3-1-1,-1 0 1,-1-1-1,-3 0 1,-1 0-1,-1-64 0,-8 71-304,4 33 301,0 0 1,0 0-1,0-1 0,0 1 1,0 0-1,0 0 0,0-1 1,0 1-1,0 0 0,0 0 1,0 0-1,0-1 0,0 1 1,0 0-1,0 0 0,0-1 1,0 1-1,-1 0 0,1 0 1,0 0-1,0 0 0,0-1 1,0 1-1,0 0 0,-1 0 1,1 0-1,0 0 0,0 0 1,0-1-1,-1 1 0,1 0 1,0 0-1,0 0 0,0 0 1,-1 0-1,1 0 1,0 0-1,0 0 0,-1 0 1,1 0-1,0 0 0,-1 0 0,-7 9-137,-4 16 119,-4 27-110,-13 84 0,16-69 2,6-26 89,2 1 0,1-1 0,4 66 0,23 124 295,-21-220-191,5 29 119,-7-38-152,1 0 0,0 0 0,0 0 0,0 0 0,0 0 1,0 0-1,0 0 0,0 0 0,0 0 0,1 0 0,-1 0 1,1-1-1,0 1 0,2 1 0,-4-3-25,0 1 0,1-1 0,-1 0 0,1 0-1,-1 0 1,0 1 0,1-1 0,-1 0 0,1 0 0,-1 0 0,1 0 0,-1 0 0,1 0-1,-1 0 1,0 0 0,1 0 0,-1 0 0,1 0 0,-1 0 0,1 0 0,-1-1-1,0 1 1,1 0 0,-1 0 0,1 0 0,-1-1 0,1 1 0,8-13-1084,4-20-2044,-12 28 2656,2-5-542,-1 0 0,0 0-1,0 0 1,-1 0 0,0 0-1,-1 0 1,-2-20 0,-3 1-507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8:10.3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 1888,'3'-3'529,"-3"5"-217,-3 5 15,2-6-67,1 0 1,0 0-1,0 0 0,-1 0 1,1 0-1,0 0 0,0 0 0,0 0 1,0 0-1,0 0 0,0 0 1,0 0-1,0 0 0,0 0 1,1 2-1,7 20 1156,2 7-539,-1 82-348,-3-26-1863,-2-62 689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03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0 2240,'0'0'7477,"-1"12"-6757,-1-4-467,0 1 0,1 0 0,0 11 0,0-10-27,0 0 0,-2 12 1,1-15-158,2 0 0,-1-1 0,1 1 1,1 12-1,-1 19 199,0-35-208,-1 0 0,1 0 1,-1 0-1,0 0 1,0-1-1,0 1 0,0 0 1,0-1-1,-1 1 0,1-1 1,-3 3-1,3-2 13,-1 0 0,1-1 0,-1 1 1,1 0-1,0 0 0,0 0 0,0 0 0,0 5 0,1-5-42,-1 0 0,0 1 0,0-1 0,0 0 1,0-1-1,0 1 0,-3 5 0,1-5 259,4-8 284,-1 3-732,1 0 0,-1 0 1,0 0-1,0 0 1,0-1-1,0 1 0,0 0 1,-1-4-1,-6-16-4087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05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147 1 2144,'0'0'23,"0"0"-1,0 1 1,0-1 0,0 0 0,0 0-1,0 0 1,-1 1 0,1-1-1,0 0 1,0 0 0,0 0 0,0 0-1,-1 0 1,1 1 0,-12-4 5135,12 3-5111,-1 5 349,0 1 0,0-1-1,-1 0 1,0 0-1,-4 9 1,0-4 1,1-1 0,-6 17 0,-7 14 726,13-31-922,1 1-1,-5 18 0,-1 0 159,-3 8 12,2 1 0,2 0-1,-6 48 1,14-79-374,0-2 47,0 0 1,1 0 0,0 0-1,0 1 1,0-1 0,1 6-1,0 36 500,-1-47-613,0 1 0,0-1 0,0 1 0,0-1 0,0 1 0,0-1 0,1 1 0,-1-1 0,0 1 0,0-1 0,1 1 0,-1-1 0,0 1 0,1 0 0,-1-1 0,1 0 0,4-7-731,4-13-1515,-1-3 721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06.1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 2400,'10'7'2852,"5"4"2590,-10 0-5384,-3-2 271,0 1 0,-1-1 1,0 1-1,-1-1 1,0 0-1,-1 1 0,-1 9 1,-18 69 913,8-38-615,-40 174 454,33-145-1060,19-77-282,-1 0 0,1 0-1,0 0 1,-1 0 0,1 0 0,0 0-1,0 0 1,1 0 0,0 4 0,3 3-1244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09.5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97 74 1728,'0'-1'79,"0"0"0,0 1 0,0-1 0,0 0 0,0 1 0,0-1 0,0 0 0,0 1 0,-1-1 0,1 1 0,0-1 0,0 0 0,-1 1 1,1-1-1,0 1 0,-2-4 1403,2 4-1380,0 0 1,1-1 0,-1 1 0,0 0-1,0-1 1,0 1 0,0 0 0,0-1-1,0 1 1,0 0 0,0-1 0,0 1-1,0 0 1,0-1 0,0 1 0,0-1 0,0 1-1,0 0 1,0-1 0,-1 1 0,1 0-1,0 0 1,0-1 0,0 1 0,0 0-1,-1-1 1,1 1 0,0 0 0,0 0-1,-1-1 1,1 1 0,0 0 0,-1-1 0,-7-10 909,8 11-950,-1-1-1,1 1 1,-1-1 0,1 1-1,0-1 1,-1 1-1,1-1 1,0 1 0,0-1-1,0 0 1,-1 1-1,1-1 1,0 0 0,0 1-1,0-1 1,0 1 0,0-1-1,0 0 1,0 1-1,0-1 1,0 0 0,1 0-1,-1 0-10,0 0 0,0 1-1,0-1 1,0 0-1,0 1 1,0-1 0,0 1-1,0-1 1,0 0 0,0 1-1,0-1 1,0 0-1,0 1 1,0-1 0,-1 1-1,1-1 1,0 0 0,0 1-1,-1-1 1,1 1-1,0-1 1,-1 1 0,1-1-1,-1 1 1,1-1 0,-1 1-1,1-1 1,-1 1-1,1 0 1,-1-1 0,0 1-1,1-1 1,-1 1 0,1-1 0,0 1-1,-1 0 1,1-1 0,-1 1 0,1 0-1,-1-1 1,1 1 0,-1 0-1,1 0 1,-1-1 0,0 1 0,1 0-1,-1 0 1,1 0 0,-1 0 0,1 0-1,-1 0 1,0 0 0,1 0 0,-1 0-1,-11 1 690,12-1-711,-1 0-1,0 0 1,0 0 0,0 1 0,1-1-1,-1 0 1,0 0 0,0 1 0,1-1-1,-1 0 1,0 1 0,0-1 0,1 1-1,-1-1 1,0 1 0,1-1 0,-1 1-1,1-1 1,-1 1 0,1 0 0,-1 0-1,-1 2 17,1-1-1,0 1 0,0-1 0,0 1 0,0 0 0,-1 4 0,0 7 94,0 29 0,1-29 26,-1 105 613,-2 29-290,-1-108-424,2-19 143,0 24 0,6-25-430,-2-21-233,-1 1 427,0 0-1,1 0 1,-1 0-1,0 0 1,0 0-1,0 0 1,0 0-1,0 0 1,0 0-1,0 0 1,0 1 0,16-22-7756,-2 5 4949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10.3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5 2976,'-5'-2'2019,"15"1"42,-4 0-1745,-5 1-257,0 0 0,-1 0 0,1 0 0,0 0 0,-1 0-1,1-1 1,0 1 0,-1 0 0,1 1 0,0-1 0,-1 0 0,1 0 0,0 0 0,-1 0 0,1 0-1,0 1 1,-1-1 0,1 0 0,0 1 0,-1-1 0,1 0 0,-1 1 0,1-1 0,-1 1-1,1-1 1,-1 1 0,1-1 0,-1 1 0,1-1 0,-1 1 0,0-1 0,1 1 0,-1 0 0,0-1-1,0 1 1,1-1 0,-1 1 0,0 1 0,2 9 287,0 0 1,-1 0-1,0 0 1,-1 0-1,-2 22 0,-14 58 917,7-47-769,-32 160 423,39-194-928,1-7-86,0-1 0,1 0 1,-1 1-1,1-1 1,0 1-1,-1-1 1,1 1-1,0-1 0,1 1 1,-1-1-1,0 1 1,1-1-1,-1 1 0,1-1 1,0 1-1,1 2 1,6 4-1024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11.5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 2304,'0'0'38,"0"0"0,0 0 0,0-1 0,1 1-1,-1 0 1,0 0 0,0 0 0,0 0 0,0-1 0,0 1 0,0 0 0,0 0 0,0 0 0,0 0-1,0 0 1,0 0 0,0-1 0,1 1 0,-1 0 0,0 0 0,0 0 0,0 0 0,0 0 0,0 0 0,1 0-1,-1 0 1,0 0 0,0-1 0,0 1 0,0 0 0,0 0 0,1 0 0,-1 0 0,0 0 0,0 0-1,0 0 1,1 0 0,9 2 1057,11 7 855,-16-6-1772,-2-1-1,1 0 0,0 1 1,0 0-1,-1 0 1,1 0-1,-1 0 0,0 1 1,0-1-1,0 1 1,-1-1-1,1 1 0,-1 0 1,0 0-1,2 5 1,1 5 278,-1 1 1,-1-1-1,3 21 0,6 23 181,-4-27-416,14 44 236,-16-66-655,2-5 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11.9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 4160,'-1'1'430,"1"1"1,0 0-1,0 0 1,0-1-1,0 1 1,0 0-1,0 0 1,1-1-1,-1 1 1,1 0-1,-1 0 1,1-1-1,-1 1 1,2 1-1,2 10-87,2 20-56,3 45 0,-6-49-312,-3-22-849,0-1 1,0 1-1,-2 11 1,1-11-465,1 9-219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12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 2080,'13'-11'4965,"-12"11"-4784,0 0 1,0 1-1,-1-1 0,1 0 1,0 1-1,-1-1 0,1 1 0,0 0 1,-1-1-1,1 1 0,-1-1 0,1 1 1,-1 0-1,1-1 0,-1 1 1,1 0-1,-1 0 0,0-1 0,1 1 1,-1 0-1,0 0 0,0 0 1,1 0-1,-1-1 0,0 1 0,0 1 1,4 29 868,-4-24-686,2 122 1563,-3-87-1826,5 46-1,-2-68-104,-2-8-109,1-1 1,1 0 0,-1 0 0,2 0 0,0 0 0,7 19 0,-1-19-1691,1-3 497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12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0 5632,'-5'8'2560,"5"7"-2208,0-6 1280,5-1-960,-5 12 768,0 3-800,0 5 0,5 1-384,-2-1 32,2 3-160,-5 1-288,5 5 96,-5-6-64,5 1 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1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58 700 3392,'-11'-3'526,"7"2"-133,0 1-1,0-2 0,0 1 0,0 0 0,0-1 0,0 0 0,0 0 0,0 0 1,-6-4 2219,18 8-416,149-15-51,0-1-3202,-139 14 561,-1 1 0,1 0 0,-1 1 0,1 1 0,-1 1 0,0 1 0,27 10 0,-39-13 427,-1 1-1,1-1 1,-1 1 0,0 0 0,0 0 0,0 1 0,-1-1-1,1 1 1,-1-1 0,0 1 0,0 0 0,0 1-1,3 5 1,-3-3 204,0 0 0,-1 0 0,0 0 0,0 0 0,-1 0-1,0 1 1,0-1 0,0 12 0,-3 18 428,-1-1 0,-1 1 1,-3-1-1,-15 52 0,12-59 186,6-19-238,4-17-475,40-190-4607,23-2 3734,-58 182 838,-3 11-93,0 0 0,0 1 0,0 0 0,3-6 0,-4 10 68,0 0 0,-1 0-1,1 1 1,0-1 0,0 1-1,-1-1 1,1 1 0,0-1-1,0 1 1,0-1 0,0 1-1,0 0 1,0 0 0,0-1-1,-1 1 1,1 0 0,0 0-1,0 0 1,1 0 0,21 1 74,-18-1-51,11 3 139,1 0 0,19 6 1,25 6-303,-39-13 90,-6 0 5,0 0-1,0 1 1,-1 1-1,21 8 0,-34-12 152,0 1 0,-1 0-1,1 0 1,-1-1 0,1 1-1,-1 0 1,1 1 0,-1-1-1,0 0 1,1 0 0,-1 0-1,0 1 1,0-1 0,0 1-1,0-1 1,0 1 0,0-1-1,0 1 1,-1 0 0,1-1-1,-1 1 1,1 0 0,-1-1-1,1 1 1,-1 0 0,0 0-1,0-1 1,0 1 0,0 0-1,0 2 1,-2 5 328,0 0-1,0 0 1,-1-1 0,-8 17-1,2-2 35,-26 89 995,30-90-1170,1-1 1,1 1 0,-1 30 0,4-49-201,0 0 1,0-1 0,0 1-1,1-1 1,-1 1 0,1-1 0,-1 1-1,1-1 1,0 1 0,2 3 0,-2-5-42,0 0 1,-1 0 0,1-1 0,0 1 0,-1 0 0,1-1-1,0 1 1,0 0 0,-1-1 0,1 1 0,0-1 0,0 0-1,0 1 1,0-1 0,0 0 0,0 1 0,0-1 0,0 0-1,0 0 1,0 0 0,0 0 0,0 0 0,0 0 0,0 0-1,0 0 1,0 0 0,0 0 0,-1-1 0,3 0 0,6-2 92,0 0 0,-1-1 0,1-1 0,-1 1 0,0-1 0,7-6 0,44-40 417,-46 40-441,47-45 399,82-99 0,-122 129-531,-2-1 0,23-40 0,19-62-447,18-68-218,2-4 120,-63 158 435,-12 26-52,12-21 1,-10 21-255,-7 11 85,0 6 351,0-1-1,0 1 1,0 0-1,0 0 1,0 0 0,-1 0-1,1 0 1,0 0-1,0 0 1,0 0-1,0 0 1,0 0 0,0 0-1,-1 0 1,1 0-1,0 0 1,0 0-1,0 0 1,0 0-1,0 0 1,-1 0 0,1 0-1,0 0 1,0 0-1,0 0 1,0 0-1,0 0 1,-1 0 0,1 0-1,0 0 1,0 0-1,0 0 1,0 0-1,0 0 1,0 1 0,0-1-1,-1 0 1,1 0-1,-7 11-368,-4 12 216,-10 27 0,-47 175 412,17 11 24,43-189-66,1-1-1,3 1 0,2 65 1,3-93 15,1-1 1,8 32-1,-9-42-121,2 0 0,-1-1-1,1 1 1,1-1 0,-1 1 0,1-1 0,1 0-1,6 8 1,-10-13-53,1 0 0,-1-1 0,1 1 0,-1-1-1,1 0 1,-1 0 0,1 0 0,0 1 0,0-1 0,0-1 0,0 1 0,0 0-1,0 0 1,0-1 0,0 1 0,0-1 0,0 0 0,0 0 0,0 1-1,0-1 1,0-1 0,0 1 0,0 0 0,0 0 0,0-1 0,0 1-1,0-1 1,0 0 0,0 1 0,0-1 0,0 0 0,2-1 0,4-4 60,1 0 1,-1 0-1,0-1 1,14-14 0,-20 18-90,22-21 301,31-45 1,-45 54-301,0 0-1,-1-1 1,0-1-1,8-24 1,-16 40-33,-1 0-1,0 0 1,1 0 0,-1 0 0,0 0-1,1 1 1,-1-1 0,0 0 0,0 0 0,0 0-1,0 0 1,0 0 0,0 0 0,0 0 0,0 0-1,0 0 1,0 0 0,0 0 0,-1 0 0,1 1-1,0-1 1,-1 0 0,1 0 0,-1 0 0,1 0-1,-1 1 1,1-1 0,-1 0 0,0 0 0,1 1-1,-2-2 1,0 1-29,1 1 0,-1-1-1,0 1 1,1-1 0,-1 1 0,0 0-1,0 0 1,1 0 0,-1 0 0,0 0-1,0 0 1,1 0 0,-1 0 0,0 1-1,-2 0 1,-1 1 3,-1 0 1,1 1-1,-1 0 0,1 0 0,0 0 0,0 0 1,0 1-1,1 0 0,-1 0 0,1 0 0,0 0 1,0 1-1,-6 9 0,1 1 33,0 0 1,1 0-1,-9 26 0,14-29 54,-1-1 0,1 1 0,1 0 1,0 0-1,1 0 0,0 1 0,1-1 0,1 17 0,-1-23 10,1-1 0,0 1 1,0 0-1,1-1 0,-1 1 0,1-1 0,0 1 0,1-1 0,-1 0 0,1 0 1,0 0-1,1 0 0,-1-1 0,1 1 0,0-1 0,0 0 0,0 0 1,0 0-1,9 5 0,-5-5 32,1 0 1,0 0-1,1-1 1,-1 0 0,1-1-1,-1 0 1,1-1-1,0 1 1,-1-2-1,12 0 1,3-1-18,1-1 1,43-10-1,-51 8-697,-1-1-1,1-1 0,-1 0 0,24-13 0,-26 10-1941,1 0-1,17-16 1,0 0-1189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43.8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14 210 2496,'-14'11'8954,"20"-18"-7859,0 0 0,14-13 1,3 5-868,2 0 0,-1 2 1,2 0-1,0 2 1,34-10-1,46-18 169,48-15-532,-148 53 101,1-1 0,-1 1 1,0 0-1,10 1 0,-14 0 34,0 0-1,-1 0 1,1 0-1,-1 0 1,1 0-1,-1 1 1,1-1-1,-1 0 0,1 1 1,-1 0-1,0-1 1,1 1-1,-1 0 1,0 0-1,1-1 1,-1 1-1,0 0 0,0 0 1,0 1-1,0-1 1,0 0-1,0 0 1,1 3-1,1 3-43,-1 0 0,0 1 0,-1-1 0,0 1 0,0-1 0,-1 10 0,2 2 48,-1 2 30,0-7 19,0 0 0,1 0 0,4 14 0,-5-24-31,0 0 0,1-1 0,-1 1 0,1-1-1,0 1 1,-1-1 0,2 0 0,-1 0 0,0 0 0,0 0 0,1 0 0,0 0 0,0-1 0,0 1 0,0-1 0,4 3 0,-1-2 59,0-1 1,0 0-1,0 0 0,0 0 1,1 0-1,-1-1 0,0 0 1,14 0-1,4-2 214,26-3 0,1-5 28,0-2 0,-1-2-1,78-31 1,-54 13-72,47-17 58,63-9-272,-176 55-250,-5 2-274,1-1-1,0 0 0,-1 0 1,1-1-1,-1 1 1,6-3-1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46.0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159 268 2080,'-1'-1'198,"-1"1"1,1-1-1,-1 1 0,1-1 1,0 1-1,-1-1 0,1 1 1,-1 0-1,1-1 0,-1 1 1,1 0-1,-1 0 0,1 0 1,-1 0-1,1 1 0,-1-1 1,1 0-1,-1 1 0,1-1 1,-1 1-1,1-1 0,-3 2 1,-15 3 4129,20-8-3799,0-1 0,0 0 0,1 1-1,0 0 1,0-1 0,4-4 0,0 0-302,0 1 0,1 0 1,8-6-1,9-8 186,1-1-95,0 2 1,45-28-1,-56 39-286,29-17 32,22-16 256,-52 34-301,-11 8-44,-1 0 0,0-1 0,1 1 0,-1-1 0,0 1 1,0-1-1,0 0 0,1 0 0,-1 1 0,0-1 0,0 0 0,0 0 1,0 0-1,-1 0 0,2-2 0,-5 9-54,0 0 0,-1 0 0,1-1 0,-1 1 0,-7 6-1,-83 64 170,7-6-52,61-47 73,0-1 0,-1-1 0,-1-1 0,-45 23 0,68-41 36,0 0 0,0 0-1,0 0 1,-9 1 0,13-3-136,0 0 0,0 1 0,0-1-1,0 0 1,0 0 0,0 0 0,0 0 0,0 0 0,1 0 0,-1 0 0,0 0 0,0-1 0,0 1 0,0 0 0,0-1 0,0 1-1,0 0 1,0-1 0,0 1 0,1-1 0,-1 1 0,0-1 0,0 0 0,1 1 0,-1-1 0,0 0 0,1 1 0,-1-1-1,0-1 1,1 1 7,-1 0 0,1 1 0,0-1-1,0 0 1,0 0 0,0 0 0,0 0 0,0 0-1,0 0 1,0 0 0,0 0 0,1 0-1,-1 1 1,0-1 0,1 0 0,-1 0-1,0 0 1,1 0 0,-1 1 0,1-1-1,-1 0 1,1 0 0,-1 1 0,1-1 0,0 0-1,-1 1 1,3-2 0,21-14 119,-21 15-126,4-3-14,1 1-1,0 0 1,0 0 0,0 1 0,0 0 0,0 0 0,1 1 0,-1 0-1,10 0 1,-2 1 13,-1 1-1,0 1 1,1 0-1,15 5 1,-17-2-7,-1 1 0,1 0 1,-1 1-1,-1 0 0,24 18 0,-4-3-38,-31-22 69,0 1 0,-1-1 1,1 1-1,0-1 0,-1 1 1,1-1-1,0 1 0,0-1 1,0 0-1,-1 0 0,1 1 1,0-1-1,0 0 0,0 0 1,0 0-1,1 0 0,-2 0-16,1-1 0,-1 1-1,1-1 1,-1 1 0,0-1-1,1 1 1,-1-1 0,1 1-1,-1-1 1,0 1 0,0-1-1,1 0 1,-1 1 0,0-1-1,0 1 1,0-1 0,0 0-1,0 1 1,0-1 0,0-1-1,1-15 55,-1-1-1,-1 1 0,0 0 0,-1-1 0,-8-26 0,7 33 17,-1 0 1,-10-19-1,9 19-948,0 0 0,-5-18 0,10 28 690,0 0 0,-1 1-1,1-1 1,0 0 0,0 1-1,0-1 1,0 0 0,0 1-1,1-1 1,-1 0 0,0 1-1,0-1 1,0 0-1,1 1 1,-1-1 0,0 0-1,0 1 1,1-1 0,-1 1-1,1-1 1,-1 1 0,0-1-1,1 1 1,-1-1 0,1 1-1,-1-1 1,1 1-1,0 0 1,-1-1 0,1 1-1,-1 0 1,1-1 0,0 1-1,0 0 1,25-5-5041,-1 4 2449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51.2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310 71 2720,'0'-4'316,"0"5"-297,0-1-1,0 0 0,0 0 0,0 0 1,0 0-1,0 0 0,0 0 1,0 0-1,0 0 0,0 0 1,1 0-1,-1 0 0,0 0 1,0 0-1,0 0 0,0 0 1,0-1-1,0 1 0,0 0 0,0 0 1,0 0-1,0 0 0,0 0 1,0 0-1,0 0 0,0 0 1,0 0-1,0 0 0,0 0 1,0 0-1,1 0 0,-1 0 1,0 0-1,0 0 0,0 0 0,0 0 1,0 0-1,0 0 0,0-1 1,0 1-1,0 0 0,0 0 1,0 0-1,0 0 0,0 0 1,0 0-1,0 0 0,0 0 1,0 0-1,0 0 0,0 0 0,0 0 1,0 0-1,0 0 0,0-1 1,3 3 826,-10-19 2712,3 13-3430,0-1 0,-1 1 0,1 0 0,-1 0 1,0 0-1,0 1 0,-1 0 0,1 0 0,-1 0 0,1 1 0,-1 0 1,0 0-1,0 0 0,0 0 0,0 1 0,0 0 0,0 1 1,-12-1-1,8 2-126,1 0 1,-1 1-1,1 0 1,-1 0-1,1 1 1,0 0 0,0 0-1,1 1 1,-1 1-1,1-1 1,0 1-1,0 1 1,0-1-1,1 1 1,-1 1 0,2-1-1,-1 1 1,1 1-1,0-1 1,0 1-1,1 0 1,0 0-1,-5 12 1,9-18 12,0 1 0,1 0 0,-1 0 0,1-1 0,-1 1 0,1 0 0,0 0 0,0 0 0,0 0-1,1-1 1,-1 1 0,1 0 0,-1 0 0,1-1 0,2 6 0,-2-6 38,0 0 0,-1-1 1,1 1-1,0-1 0,0 1 0,1-1 0,-1 1 0,0-1 0,0 0 0,1 1 1,-1-1-1,1 0 0,-1 0 0,1 0 0,-1 0 0,1 0 0,0 0 1,-1-1-1,1 1 0,0-1 0,0 1 0,-1-1 0,1 1 0,0-1 0,2 0 1,36-3 372,-29 2-362,0 0 0,-1 1 0,20 1 0,-12 1-135,0-1-1,25-2 1,-32 0 35,1 1 0,-1 0 0,1 0 0,-1 1 0,1 1 0,-1 0 0,0 0 1,13 5-1,1 3 28,-18-8 40,0 0 0,-1 1 1,1 0-1,-1 0 0,0 1 0,0-1 0,0 1 0,8 7 1,-8-5-7,-1-1 0,0 1 0,-1-1 0,1 1 0,3 8 1,-7-13 20,0 1 0,0 0 1,0 0-1,0 0 0,-1 0 0,1 1 1,-1-1-1,0 0 0,0 0 1,1 0-1,-1 0 0,-1 0 1,1 0-1,0 1 0,0-1 0,-1 0 1,1 0-1,-1 0 0,0 0 1,0 0-1,1 0 0,-3 3 1,0-2 18,1 0 0,-1 1 0,0-1 0,1 0 1,-1-1-1,-1 1 0,1 0 0,0-1 0,-1 0 1,1 0-1,-1 0 0,0 0 0,1-1 1,-1 1-1,0-1 0,0 0 0,-7 1 0,-7 1 46,0-2 1,-33-1-1,24 0-205,-61 0 99,87 0 5,0 0-1,1 0 0,-1 0 1,1-1-1,-1 1 1,1 0-1,-1 0 0,1 0 1,-1 0-1,1-1 1,-1 1-1,1 0 0,-1 0 1,1-1-1,-1 1 1,1 0-1,-1-1 0,1 1 1,0-1-1,-1 0 0,-1-1 59,3 4-93,-8-10 314,6 8-279,1 0-1,-1-1 1,1 1 0,-1-1-1,1 1 1,-1-1 0,1 1-1,-1-1 1,1 1 0,-1-1-1,1 1 1,0-1 0,-1 0-1,1 1 1,0-1 0,-1-1 0,2 0-85,-2 2 61,1 0 0,0 0 0,-1 1 0,1-1 0,0 0 0,-1 0 0,1 0 0,0 0 0,-1 0 0,1 0 0,-1 0 0,1 0 0,0 0 0,-1-1 0,1 1 0,0 0 0,-1 0 0,1 0 0,0 0 0,-1 0 0,1-1 0,0 1 0,-1 0 0,1 0 0,0-1 0,-1 1 0,1 0 1,0-1-1,-6-1-85,1 4-74,38-6-4691,-11 0 3472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53.5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74 592 3808,'-2'-7'2635,"-3"13"-240,-3 4-1921,5-7-345,-4 3 93,0 0 0,0 1 0,1 0 0,-11 14 1,15-18-186,1-1 0,-1 1 0,1 0 0,0 0 1,0 0-1,0 0 0,0 0 0,1 0 0,-1 0 1,1 0-1,0 0 0,0 0 0,0 0 0,0 0 1,0 1-1,1-1 0,-1 0 0,1 0 0,2 4 1,-2-4 30,-1-1 0,1 1 1,1-1-1,-1 0 1,0 1-1,1-1 0,-1 0 1,1 0-1,-1 0 0,1 0 1,0 0-1,0 0 1,0-1-1,0 1 0,0-1 1,1 1-1,-1-1 1,0 0-1,1 0 0,-1 0 1,1 0-1,-1 0 0,1 0 1,-1-1-1,1 1 1,-1-1-1,1 0 0,0 0 1,-1 0-1,1 0 1,0 0-1,-1 0 0,1-1 1,-1 1-1,1-1 0,0 0 1,-1 0-1,0 0 1,1 0-1,-1 0 0,0-1 1,1 1-1,-1-1 0,3-1 1,-1-1 87,-1 0 0,1 0 0,6-9 0,-4 5 36,-4 5-154,-1 0-1,1 0 1,0-1 0,-1 1 0,0 0-1,0-1 1,0 1 0,0-1 0,0 1-1,-1-1 1,1 1 0,-1-7 0,0 7-43,0 1 1,-1-1-1,1 0 1,0 0-1,-1 0 1,0 1-1,1-1 1,-1 0 0,0 1-1,0-1 1,-1 1-1,1-1 1,-1 1-1,1 0 1,-1-1-1,0 1 1,-2-3 0,1 3-3,-1-2-61,1 2-1,-1-1 0,1 0 1,-1 1-1,0-1 0,0 1 1,0 0-1,-5-1 1,2 1-147,5 2 168,0-1-1,0 1 1,0-1-1,0 1 0,0 0 1,0 0-1,0 0 1,0 0-1,0 0 0,-1 0 1,1 0-1,0 1 0,0-1 1,0 1-1,-3 1 1,5-2 27,0 1 0,0-1 0,0 1 0,0 0 0,0-1 0,0 1 0,0-1 0,0 1 0,0 0 0,0-1 0,0 1 0,0-1 0,0 1 0,0 0 0,1-1 0,-1 1 0,0-1 0,0 1 0,1-1 0,-1 1 0,0-1 0,1 1 0,-1-1 0,0 1 0,1-1 0,0 1 0,0 0 38,-1 0-1,1 0 1,0 0-1,0 0 1,0 0-1,0-1 1,-1 1-1,1 0 1,0-1-1,0 1 1,1 0-1,-1-1 1,0 1-1,0-1 1,0 0 0,0 1-1,2-1 1,9 0 162,1-1 0,-1-1 1,1 0-1,-1-1 0,23-8 1,60-32 214,-71 32-320,1-3 117,-1-1 0,39-29 0,-47 30-156,-1-1 1,0 0 0,-1-1 0,0 0 0,-2-1 0,22-37 0,-11 9 196,31-86 1,-49 116-339,0-1 0,-2 0 0,1-1 0,-2 1 0,1-29 1,-3 44 78,0 0 0,0 1 1,0-1-1,0 1 1,0-1-1,0 0 1,0 1-1,0-1 0,0 0 1,0 1-1,0-1 1,0 1-1,-1-1 1,1 0-1,0 1 1,0-1-1,-1 1 0,1-1 1,0 1-1,-1-1 1,1 1-1,-1-1 1,1 1-1,-1-1 1,1 1-1,-1 0 0,1-1 1,-1 1-1,1 0 1,-1-1-1,1 1 1,-1 0-1,0 0 0,1 0 1,-1-1-1,1 1 1,-1 0-1,0 0 1,1 0-1,-1 0 1,0 0-1,1 0 0,-1 0 1,1 0-1,-1 0 1,0 1-1,1-1 1,-1 0-1,0 0 1,-4 2-68,1 0 0,-1-1 0,1 1 0,-7 5 0,9-6 6,-9 6 29,1 0-1,1 0 0,-1 1 1,1 0-1,1 1 0,0 0 1,0 0-1,0 1 0,1 0 1,1 0-1,0 0 0,-8 18 1,2 3 34,1 0 0,1 1 0,-7 43 0,13-57 78,1 1 0,2-1 1,-1 1-1,2-1 0,1 1 0,0-1 1,1 0-1,1 1 0,1-1 1,8 25-1,-10-35-20,1 1 1,0-1-1,1-1 1,-1 1-1,2 0 0,-1-1 1,1 0-1,0 0 1,0 0-1,10 8 1,8 9 440,-18-19-392,-1 0 0,1 0 0,1 0 0,5 3 0,-9-7 11,1 0 0,-1-1 0,1 1 0,-1-1-1,0 0 1,1 1 0,-1-1 0,1-1 0,-1 1 0,1 0-1,-1 0 1,1-1 0,-1 0 0,4-1 0,0 1 82,-2 0-122,-1 0 0,0 0 0,0-1 0,0 1 0,0-1-1,0 1 1,0-1 0,0 0 0,-1 0 0,4-3 0,23-28 178,-15 16-97,-9 10-120,0 0-1,0-1 1,-1 0 0,0 0-1,6-16 1,3-7-156,-8 20-188,-6 17-1502,-5 12 1810,5-13 21,-1 1 0,0-1 0,1 0 0,0 1 0,0-1 0,1 1 0,0-1 0,0 1 0,0 5 0,3 21 99,-4-27-77,1 0-1,1 0 1,-1 1 0,2 5 0,0-5-97,-2-5 97,0-1 1,0 1 0,0-1-1,1 1 1,-1-1-1,0 1 1,0-1-1,0 1 1,1-1-1,-1 1 1,0-1-1,1 0 1,-1 1 0,0-1-1,1 1 1,-1-1-1,0 0 1,1 1-1,-1-1 1,1 0-1,0 1 1,0 0 73,12-1 181,-6 0-199,-1 0-1,1-1 1,-1 1 0,1-1-1,-1 0 1,0-1 0,1 0-1,9-4 1,4-2-171,-15 7 102,-1-1 1,1 0-1,-1 0 0,1 0 0,5-4 0,49-31 514,-14 9-320,-25 15-463,0 1 1,38-17-1,-53 27 209,0 0 0,0 1 0,0 0 0,8-1 0,-11 1 27,0 1-1,-1 0 1,1 0-1,0 0 1,0 1 0,0-1-1,0 0 1,-1 1 0,1-1-1,0 1 1,0-1-1,-1 1 1,1 0 0,0 0-1,2 2 1,9 3-100,-11-6 129,0 1 0,0 0 0,-1-1 0,1 1 0,0 0 0,0 0 0,0 0 0,-1 0 0,1 1 0,0-1 0,-1 0 0,1 1 0,0 1 1,-1-3 21,-1 0 0,0 1 1,0-1-1,1 0 1,-1 0-1,0 0 1,0 0-1,1 1 1,-1-1-1,0 0 1,0 0-1,1 0 1,-1 0-1,0 0 1,1 0-1,-1 0 1,0 0-1,1 0 1,-1 0-1,0 0 1,1 0-1,-1 0 1,0 0-1,0 0 1,1 0-1,-1 0 1,0 0-1,1 0 1,-1 0-1,0 0 1,1-1-1,-1 1 1,0 0-1,0 0 1,1 0-1,-1 0 1,0-1-1,0 1 1,0 0-1,1 0 0,-1-1 1,0 1-1,0 0 1,0 0-1,0-1 1,1 1-1,-1-1 1,5-12 633,-5 13-839,0-1 172,0 0 0,0 0 0,0 0 1,0 0-1,0 1 0,0-1 0,0 0 0,-1 0 0,1 1 0,0-1 0,-1 0 0,1 0 0,-1 1 1,1-1-1,0 0 0,-1 1 0,0-1 0,1 1 0,-1-1 0,1 0 0,-1 1 0,0-1 0,0 0 1,-1 1-31,0-1 0,0 0 0,0 0 0,0 1 0,0-1 1,0 1-1,0-1 0,0 1 0,-3 0 0,-1 0-51,0 0 0,0 1 0,0 0 0,0 0 0,1 0 0,-9 4 0,-5 2-25,0 1 0,1 1 0,0 1 0,1 1 0,-24 18 0,37-25 111,0-1-1,1 1 1,-1 0 0,1 0-1,0 1 1,-4 4 0,7-8 4,-1 0 1,1 0 0,-1 0-1,1 0 1,0 0-1,-1 0 1,1 0 0,0 0-1,0 0 1,0 0-1,-1 0 1,1 0 0,0 0-1,0 0 1,0 0-1,1 0 1,-1 0 0,0 0-1,0 0 1,1 0 0,-1 0-1,0 0 1,1 0-1,-1 0 1,1 0 0,-1 0-1,1-1 1,-1 1-1,1 0 1,0 0 0,-1 0-1,1-1 1,0 1-1,0 0 1,0-1 0,0 1-1,1 0 1,4 2 52,0-1 0,0 1 0,0-1 0,0 0 0,1-1 0,-1 0 1,1 0-1,-1 0 0,1-1 0,-1 0 0,1 0 0,-1 0 0,1-1 0,7-2 0,8-2 208,0-2-1,37-15 1,-49 17-205,-1 0 1,0 0 0,0-1 0,-1 0-1,0 0 1,0-1 0,0 0-1,-1-1 1,0 0 0,0 0-1,-1 0 1,9-17 0,1-4 72,-2-1 1,19-57-1,-11 9-153,13-87 0,-28 124-44,-6 38-7,0-1 0,-1 1 0,1 0-1,-1-1 1,0 1 0,0 0 0,0-1-1,-1 1 1,1 0 0,-2-6 0,1 8 46,1 1 1,0 0-1,0 0 0,0 0 1,-1 0-1,1-1 0,0 1 1,0 0-1,0 0 1,-1 0-1,1 0 0,0 0 1,0-1-1,-1 1 0,1 0 1,0 0-1,0 0 1,-1 0-1,1 0 0,0 0 1,0 0-1,-1 0 0,1 0 1,0 0-1,0 0 1,-1 0-1,1 0 0,0 0 1,0 0-1,-1 0 0,1 1 1,0-1-1,0 0 1,-1 0-1,1 0 0,0 0 1,0 0-1,0 1 0,-1-1 1,1 0-1,0 0 1,0 0-1,0 1 0,-11 8-265,6-3 246,0 0-1,1 0 0,0 1 1,0 0-1,-5 12 1,-12 41 64,16-45-32,3-11 14,-14 45-122,-11 56-1,24-90 119,1 0 1,0 0-1,1 0 0,1 0 1,0 0-1,1 0 0,1 0 1,5 23-1,-3-22 119,1-1 1,1 0-1,0 0 1,13 21-1,-16-31-388,0 0 1,1 0-1,-1-1 0,1 1 1,1-1-1,-1 0 0,1 0 0,-1 0 1,1 0-1,0-1 0,0 0 0,1 0 1,-1 0-1,1-1 0,9 4 1,2-3-1201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9:53.9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32 4896,'-53'-20'2208,"43"15"-1920,6 2 480,8 6-480,1-6-384,3-1 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01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160 573 3328,'-1'-1'172,"0"0"1,1-1 0,-1 1-1,1 0 1,-1 0-1,1 0 1,0 0-1,-1-1 1,1 1 0,0 0-1,0 0 1,0 0-1,0-3 1,-6-5 2397,6 8-2521,0 0-1,-1 1 0,1-1 0,0 0 0,-1 0 1,1 0-1,0 1 0,-1-1 0,1 0 0,-1 0 0,0 1 1,1-1-1,-1 0 0,1 1 0,-1-1 0,0 1 1,0-1-1,1 1 0,-1-1 0,0 1 0,0-1 1,0 1-1,1 0 0,-3-1 0,1 1 8,0 0-1,0 0 1,-1 0-1,1 0 1,0 0 0,0 0-1,0 1 1,0-1-1,0 1 1,-3 1 0,-2 1 68,0 0 0,0 1-1,0 0 1,1 0 0,-8 7 0,8-5-79,0 0-1,1 0 1,-1 1-1,1 0 1,1 1-1,-1-1 0,1 1 1,0-1-1,1 1 1,0 0-1,-4 17 1,7-23-8,-1 0 1,1 1 0,0-1 0,0 1-1,1-1 1,-1 1 0,0-1-1,1 1 1,-1-1 0,1 1 0,0-1-1,0 0 1,0 1 0,0-1 0,0 0-1,1 0 1,2 4 0,-4-5 4,1 0 0,0 0 0,0 0 0,0 1 0,1-1 0,-1 0 0,0 0 0,0-1 0,0 1 0,1 0 1,-1 0-1,0-1 0,1 1 0,-1 0 0,1-1 0,-1 1 0,1-1 0,-1 0 0,1 0 0,-1 1 0,1-1 0,-1 0 0,1 0 0,-1 0 1,1-1-1,-1 1 0,1 0 0,-1-1 0,3 0 0,2-1 31,-1-1-1,0 0 1,0 0-1,0-1 1,-1 1 0,1-1-1,-1 0 1,0 0-1,0-1 1,0 1 0,0-1-1,-1 0 1,0 0 0,0 0-1,0 0 1,-1 0-1,1-1 1,-1 1 0,-1-1-1,1 0 1,-1 1-1,0-1 1,0 0 0,-1 0-1,0-9 1,0 8 63,0-5-569,-1 12 88,-2 5 128,3 0 196,-1 0 0,1 1-1,0-1 1,0 0-1,1 6 1,0 9 309,-1-16-254,1 0 0,-1 0 1,1-1-1,0 1 0,-1-1 0,2 1 0,-1 0 0,0-1 0,1 0 0,0 1 0,-1-1 0,1 0 0,1 0 0,2 3 1,2 2 37,1 0 0,0 0 0,14 9 0,-18-14 30,0-1 0,1 1 0,-1-1 1,1 0-1,0 0 0,0 0 0,-1 0 0,1-1 0,1 0 0,-1 0 0,0 0 0,0-1 0,8 0 0,-4 0 17,-1-1 0,1-1-1,-1 1 1,0-1 0,1-1-1,-1 1 1,10-6 0,103-43 755,-79 31-1021,47-25-394,-88 44 510,1 0 0,-1 1-1,0-1 1,1 0 0,-1 0-1,0 1 1,1-1 0,-1 1-1,1-1 1,-1 1 0,1 0-1,2-1 1,-3 2 25,-1-1 0,1 0 0,0 1 0,-1-1 0,1 1 0,0-1 0,-1 1 0,1-1 0,-1 1 0,1-1 0,-1 1 0,1 0-1,-1-1 1,0 1 0,1 0 0,-1-1 0,0 1 0,1 0 0,-1-1 0,0 1 0,0 0 0,0 0 0,1-1 0,-1 1 0,0 0 0,0 1 0,1 14 23,0-1 1,-1 29 0,-1-8 425,2-36-389,0 0 0,0 0 1,0 0-1,0 0 0,0 0 1,0 0-1,0 0 1,1 0-1,-1 0 0,0 0 1,0-1-1,0 1 0,0 0 1,0-1-1,0 1 0,2-2 1,24-11 397,10-19-160,14-10-334,-29 26-279,0 2-1,31-15 0,-52 28 310,-1 1 0,0 0 1,1 0-1,-1 0 0,0 0 0,1 0 0,-1 0 0,0 0 1,1 0-1,-1 0 0,0 0 0,1 0 0,-1 0 0,0 0 1,1 0-1,-1 0 0,0 0 0,1 0 0,-1 0 0,0 0 1,0 0-1,1 1 0,-1-1 0,0 0 0,1 0 0,-1 0 1,0 1-1,0-1 0,1 0 0,-1 0 0,0 1 0,0-1 1,1 0-1,4 15-149,-3 18 372,1 11-328,-3-41 142,1 1 0,0 0 0,0-1 0,0 1 0,0-1 0,1 1 0,-1-1 0,1 0 0,4 6 0,-4-7-2,0 0-1,0-1 0,0 0 0,0 1 0,0-1 0,1 0 0,-1 0 0,0 0 0,0 0 0,1-1 0,-1 1 0,1-1 0,-1 1 0,1-1 0,-1 0 0,1 0 1,3 0-1,8-1 159,24-4 1,-32 4-185,45-9 60,-1-2 0,0-3 1,54-23-1,-91 33-28,0-1-1,-1-1 0,1 0 1,-2-1-1,1 0 1,-1-1-1,0 0 1,-1-1-1,0 0 1,-1-1-1,14-19 0,-18 17-42,-12 17-454,-14 17 108,13-10 320,0-1 0,-1-1 0,0 1 1,-11 8-1,-8 7 41,25-21-1,0 0-1,0 0 0,0 1 1,0-1-1,1 1 1,0-1-1,0 1 0,-3 8 1,5-11 4,-1-1 0,1 1 0,0-1 0,0 1 0,0-1 1,0 1-1,0-1 0,0 1 0,0-1 0,0 1 1,0-1-1,1 0 0,-1 1 0,1 2 0,0-4-3,0 1 1,-1 0-1,1 0 0,0 0 0,0-1 0,0 1 1,-1 0-1,1-1 0,0 1 0,0-1 0,0 1 1,0-1-1,0 1 0,0-1 0,0 0 0,0 1 0,0-1 1,0 0-1,0 0 0,0 0 0,0 0 0,0 0 1,2 0-1,0 0 59,0-1 0,1 1 0,-1-1 0,0 0 1,0 0-1,0 0 0,0 0 0,0-1 0,0 1 1,0-1-1,0 1 0,0-1 0,-1 0 0,1 0 0,-1-1 1,0 1-1,1 0 0,-1-1 0,0 0 0,2-3 1,4-7-81,0 0 1,-2 0 0,7-17 0,-10 21-32,2-4-267,-4 10-42,-3 9-98,-24 59 95,-5 13 240,-38 180 353,55-209-205,6-17 20,-2-1 0,-22 49 0,-5-12 413,31-59 241,-1-9-210,6-1-451,0 0-1,1 0 1,-1 0-1,0 0 1,0 0-1,0 0 0,1-1 1,-1 1-1,0 0 1,1 0-1,-1-1 1,1-1-1,-3-5-45,1 0 0,1 0 0,-2-14 0,4-6-109,1 1 1,2-1-1,0 1 0,2 0 1,1 0-1,1 1 0,16-34 1,-23 56 92,3-6-66,1 1 1,-1-1 0,1 1 0,1 0 0,0 0 0,0 0-1,1 1 1,8-9 0,-9 12 49,1-1-1,0 1 0,0 1 1,11-6-1,1-1 101,0-1-1,0 0 1,-2-2-1,21-19 1,4-2-102,12-10 248,80-86-1,-100 91-169,42-66 1,19-51 275,-28 43-366,-61 104 9,23-39-183,-27 44 187,1 1 0,-1-1 0,0 0-1,-1 0 1,1 0 0,-1 0-1,1-10 1,-2 15 21,0-1 1,0 1-1,0 0 0,0 0 0,0 0 0,0-1 1,0 1-1,0 0 0,0 0 0,0 0 1,-1-1-1,1 1 0,0 0 0,0 0 0,0 0 1,0 0-1,0-1 0,0 1 0,0 0 1,-1 0-1,1 0 0,0 0 0,0 0 0,0-1 1,0 1-1,-1 0 0,1 0 0,0 0 1,0 0-1,0 0 0,-1 0 0,1 0 0,0 0 1,0 0-1,0 0 0,-1 0 0,1 0 1,0 0-1,0 0 0,0 0 0,-1 0 0,1 0 1,0 0-1,0 0 0,0 0 0,-1 0 1,1 0-1,0 0 0,0 0 0,0 1 0,-1-1 1,1 0-1,-13 7-455,12-7 499,-11 9-91,0 0 0,1 1-1,-1 0 1,2 1 0,0 0 0,0 0-1,-13 22 1,3 0 48,-30 67 0,35-66 1,2 0-1,1 1 0,2 0 1,2 1-1,-5 41 0,12-71 34,0-1-1,1 1 0,0 0 0,0 0 0,1 0 0,0-1 0,0 1 0,0 0 0,1-1 0,-1 1 0,2-1 0,-1 1 1,0-1-1,1 0 0,0 0 0,0 0 0,0 0 0,1-1 0,0 1 0,0-1 0,0 0 0,0 0 0,1 0 0,5 3 0,-1-1 60,0-1 0,1 0 0,-1 0-1,1-1 1,0 0 0,0-1 0,0 0-1,14 1 1,-8-1 97,-1-2 0,0 0 1,0-1-1,1-1 0,17-2 0,-27 1-132,1 0 0,0 0 0,-1 0 0,1-1 0,-1 0-1,0 0 1,1-1 0,-2 1 0,1-1 0,0-1 0,-1 1 0,0-1 0,0 0-1,0 0 1,0 0 0,-1-1 0,4-6 0,1-3-3,0 0 0,-1-1 1,-1 0-1,-1-1 0,8-28 0,-13 43-58,-1 1-1,0-1 1,0 0-1,0 0 1,0 0-1,0 0 0,0 0 1,0 0-1,-2-2 1,2 3 12,0 1 1,0-1 0,0 1-1,0 0 1,0-1 0,-1 1-1,1 0 1,0-1 0,0 1-1,0 0 1,-1-1 0,1 1-1,0 0 1,-1 0 0,1-1-1,0 1 1,-1 0 0,1 0-1,0 0 1,-1-1 0,0 1-1,1 0-5,-1 0 0,1 0 1,-1 0-1,0 0 0,1 1 0,-1-1 0,1 0 0,-1 0 0,0 0 0,1 1 0,-1-1 0,1 0 0,-1 0 0,1 1 0,-1-1 1,1 1-1,-1-1 0,0 1 0,-4 5-70,1 0-1,-1 0 1,1 0 0,1 1 0,-6 10-1,0 2 16,4-11 113,1 1 0,1-1 0,-1 1 0,1 0 0,1 0 0,-3 16 0,5-22 8,-1-1 0,1 1 0,0-1 0,0 1 0,0-1 0,0 1 0,0-1 1,1 1-1,-1-1 0,1 0 0,0 1 0,0-1 0,-1 1 0,1-1 0,1 0 0,-1 0 0,0 0 0,1 1 0,-1-1 0,1-1 0,-1 1 0,1 0 0,0 0 0,0 0 0,0-1 0,0 1 0,0-1 0,0 0 0,0 0 0,4 2 0,1-1 38,0 0 0,0 0-1,0-1 1,1 0 0,-1 0 0,8-1 0,47-4 179,-46 2-214,130-15-3409,-100 12 1356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09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1 797 2912,'0'-2'5377,"4"3"-3741,11 4-639,-6-5-605,1 1 0,-1-1 1,0 0-1,1-1 0,13-3 0,49-14 761,-71 18-1107,13-5 52,-2 0 1,1-1-1,0 0 0,-1-1 0,-1 0 0,1-1 1,-1-1-1,0 1 0,-1-2 0,0 1 0,-1-2 1,0 1-1,0-1 0,-1 0 0,0-1 0,8-17 1,5-15 354,26-85 0,-41 100-351,-5 24-136,0-1 1,0 0-1,4-9 1,-4 14 4,-1 0 0,0 1-1,1-1 1,-1 1 0,0 0-1,1-1 1,-1 1 0,0-1-1,1 1 1,-1-1 0,1 1-1,-1 0 1,1-1 0,-1 1 0,1 0-1,-1-1 1,1 1 0,-1 0-1,1 0 1,-1 0 0,1 0-1,-1-1 1,1 1 0,0 0 0,-1 0-1,1 0 1,-1 0 0,1 0-1,-1 0 1,1 0 0,0 0-1,-1 1 1,1-1 0,-1 0-1,1 0 1,-1 0 0,1 1 0,-1-1-1,1 0 1,-1 1 0,1-1-1,0 1 1,1 0-20,0 0 0,0 1 0,0-1 0,0 1 0,-1 0 0,1-1 0,0 1 0,1 3 0,3 7 59,-1 0-1,0 0 1,-1 1-1,0-1 1,-1 1 0,2 21-1,-1 80 216,-4-97-133,0 2 30,-1 0 1,-6 35-1,6-49-35,0 1 0,-1 0 0,0 0 0,0-1 0,0 1 0,-1-1 0,0 1 0,0-1 0,0 0 0,-1 0 0,1-1 0,-9 9 0,9-12-3,0 1-1,0 0 0,0-1 0,0 0 1,0 1-1,0-1 0,-1-1 0,1 1 0,0 0 1,-1-1-1,1 1 0,0-1 0,-1 0 1,1-1-1,-1 1 0,1 0 0,0-1 0,-6-1 1,-8-2 83,1-2 0,-20-8 0,33 13-159,-34-11-43,31 10 16,-1 0 1,1 0-1,0 0 0,-1-1 1,1 0-1,0 0 1,1 0-1,-9-7 0,12 8 7,-9-8-599,10 8 93,7 6-58,10 4 635,0-1-1,0 0 1,1-1 0,0-1-1,0-1 1,0 0 0,1-1-1,0-1 1,-1 0 0,1-2-1,27-1 1,-37-1 1,1 1 0,-1-1 1,-1 0-1,1 0 0,0-1 0,0 0 0,-1-1 0,0 0 0,0 0 1,0 0-1,0-1 0,-1 0 0,1 0 0,-1 0 0,6-9 0,-1 1-46,0 0-1,-1-1 1,-1-1-1,0 0 0,-1 0 1,7-18-1,12-38-72,-26 67 39,1 1 0,-1-1 0,0 1 0,0-1 0,0 1 0,-1-1 0,1-5 0,-2 30-97,-1-1 0,0 1-1,-7 21 1,2-15 125,1 0 0,2 1 0,-3 51 0,7-77 1,0 1 0,0-1 0,1 1 0,-1-1 0,0 1 0,1-1 0,0 0 0,0 1 0,0-1 0,0 0 0,0 1 0,0-1 0,0 0 0,1 0 0,2 3 0,-3-4 22,1 1 0,-1-1-1,1 0 1,-1 0-1,1 0 1,-1 0 0,1-1-1,0 1 1,-1 0 0,1-1-1,0 1 1,-1-1 0,1 1-1,0-1 1,0 0 0,0 0-1,0 0 1,-1 0 0,1 0-1,0 0 1,0-1 0,0 1-1,1-1 1,23-7 176,-1-1 1,0-1-1,-1-1 0,33-21 1,84-64-237,-106 65-472,-37 45 287,-6 22 1,4-26 270,-2 4-63,-8 26 0,13-36 11,0 0-1,0 0 0,1-1 1,0 1-1,-1 0 0,1 0 1,0 0-1,1 0 0,-1 0 0,1-1 1,0 1-1,1 6 0,0-8-7,-1 1-1,0-1 1,1 1-1,-1-1 1,1 1-1,0-1 1,-1 0-1,1 1 0,1-1 1,-1 0-1,0-1 1,0 1-1,1 0 1,-1-1-1,4 3 1,-2-3 55,0 1 0,0-1 0,0 0 0,0 0 0,1 0 0,-1-1 0,0 1 0,0-1 0,7-1 1,-2 1 27,0-2 0,1 0-1,-1 0 1,0 0 0,-1-1 0,1-1 0,0 1 0,13-9 0,-15 7-69,0 0 0,0 0 0,0-1-1,-1 0 1,0 0 0,0 0-1,8-13 1,-4 2 57,-1 1-1,11-29 0,17-43-10,4 1 0,64-100 0,-19 69-185,-71 97-351,-13 15 19,-11 13 194,-2 2 242,1 1 0,0 1 1,1-1-1,0 1 0,1 1 1,0 0-1,1 0 0,-10 23 0,-3 17-10,3 1-1,2 1 0,3 1 1,2 0-1,-4 69 0,12-108 71,1-10 0,0-1-1,1 1 0,-1 0 1,1 0-1,0-1 0,1 1 1,0 0-1,0-1 0,1 7 1,-1-11-17,-1 0 0,1 0 0,-1 0-1,1 0 1,-1 0 0,1-1 0,-1 1 0,1 0 0,0 0 0,-1-1 0,1 1 0,0-1 0,0 1 0,-1 0 0,1-1-1,0 1 1,0-1 0,0 0 0,0 1 0,0-1 0,1 1 0,0-1 3,0 0-1,0 0 1,0 0 0,0 0 0,0 0-1,0 0 1,1-1 0,-1 1-1,3-2 1,2 0 43,-1-1 1,0 0-1,1-1 0,10-7 1,5-6-25,-1-2-1,-1 0 1,-1-1 0,-1-1 0,21-31 0,-15 21-756,-25 34 659,0 0-1,0-1 1,0 1 0,1 0-1,0 0 1,-1 0-1,1-1 1,0 1-1,1 0 1,-1 0-1,0 0 1,1-1-1,1 6 1,-1-4 51,0 0 0,0 0-1,0 0 1,1 0 0,-1 0 0,1 0-1,0 0 1,1 0 0,-1-1 0,5 6-1,-3-6 33,1 1-1,0-1 0,0 0 0,0 0 0,0 0 0,0-1 0,1 0 1,-1 0-1,1 0 0,-1 0 0,1-1 0,0 0 0,0 0 1,-1-1-1,1 0 0,0 0 0,0 0 0,0-1 0,-1 0 0,1 0 1,0 0-1,7-3 0,0 0 10,0-1-1,0-1 1,-1 0 0,0-1-1,0 0 1,0 0 0,-1-2-1,14-12 1,-2-3 6,-1-1 1,31-45-1,3-5 39,131-134 538,-116 127-687,-59 65-15,0 0 0,-1-1 0,9-19 0,-19 36 56,0 0 0,-1 0-1,1 0 1,-1-1 0,1 1 0,-1 0 0,0 0 0,1 0 0,-1-1 0,0 1 0,0 0 0,0 0-1,0-1 1,0 1 0,0 0 0,0-1 0,-1-1 0,0 2 8,1 1 0,-1-1 0,1 1 0,-1-1 0,1 1 0,-1-1 0,0 1 0,1 0 0,-1-1 0,0 1-1,0 0 1,1-1 0,-1 1 0,0 0 0,0 0 0,1 0 0,-1 0 0,0-1 0,0 1 0,0 0 0,1 1 0,-1-1 0,0 0 0,0 0 0,1 0 0,-1 0 0,0 0 0,-1 1 0,-6 2-20,-1 1 0,1 0 1,0 0-1,0 0 1,0 1-1,1 0 0,-1 1 1,-10 10-1,-7 4-67,7-5 82,0 0-1,2 1 0,-1 1 0,2 0 1,0 1-1,2 1 0,0 0 0,0 1 1,2 0-1,1 1 0,0 0 0,2 1 1,-8 31-1,15-49 34,-33 159-35,31-140 35,0 1 0,2-1 0,1 1 0,0-1 0,5 26 0,-4-45 19,0 0 1,0 0-1,0 0 0,0 0 0,0 0 1,1-1-1,0 1 0,0 0 0,0-1 1,0 1-1,0-1 0,5 4 0,-5-5-7,0 0-1,1 0 1,0 0-1,-1 0 1,1-1-1,0 1 0,0-1 1,0 0-1,0 0 1,0 0-1,0 0 1,0 0-1,0-1 0,0 0 1,0 1-1,4-1 1,13-1 39,-1 0 0,0-1 0,1-1 0,-1-1 1,-1-1-1,1 0 0,26-13 0,-32 13 3,-1-1 0,-1-1 0,1 0 0,-1 0 0,0-1 0,-1-1 0,0 0 0,0 0 0,-1-1 0,0 0 0,12-19 0,-17 22-73,0-1 1,0 1-1,-1-1 1,0-1-1,0 1 0,-1 0 1,0-1-1,-1 1 1,2-13-1,-3 19-6,0 1-1,0 0 1,0 0 0,0 0-1,0 0 1,0 0 0,-1 0-1,1 0 1,0 0-1,-1 0 1,1-1 0,0 1-1,-1 0 1,1 0 0,-1 0-1,0 1 1,1-1 0,-1 0-1,0 0 1,1 0-1,-1 0 1,0 1 0,0-1-1,-1-1 1,0 2-2,0-1 0,1 1 0,-1-1 1,0 1-1,0 0 0,1 0 0,-1-1 0,0 1 0,0 1 1,0-1-1,1 0 0,-1 0 0,-3 1 0,-3 2-23,0 0 0,0 0-1,1 1 1,-1-1 0,-7 6-1,-5 6-8,0 0-1,-25 23 0,36-28-42,-1 0 1,1 1-1,1 0 0,0 0 0,-11 23 0,17-32 104,1 1 0,0-1 0,0 1-1,0 0 1,0-1 0,0 1 0,0 0 0,1 0-1,-1 0 1,1 0 0,0 0 0,0-1 0,0 1-1,1 0 1,-1 0 0,0 0 0,1 0 0,0-1-1,0 1 1,0 0 0,0 0 0,0-1 0,0 1-1,1-1 1,-1 1 0,1-1 0,0 0 0,0 0-1,0 1 1,0-1 0,0 0 0,0-1 0,0 1-1,1 0 1,-1-1 0,0 1 0,5 1 0,2 0 39,0 0 1,1 0 0,0-1 0,-1 0-1,1-1 1,0 0 0,0-1 0,17-1-1,-1-1 49,0-1-1,28-9 1,-37 7-40,0-1 1,-1-1 0,25-13 0,-7 3-123,35-22-75,0 1 137,-68 38 2,-1-1 1,0 1-1,1 0 1,-1 0-1,0 0 1,1 0-1,-1 0 0,0 0 1,1 0-1,-1-1 1,0 1-1,1 0 1,-1 0-1,0 0 0,1 0 1,-1 0-1,0 1 1,1-1-1,-1 0 1,0 0-1,1 0 0,-1 0 1,0 0-1,1 0 1,-1 0-1,0 1 1,1-1-1,-1 1 0,4 10-27,-6 20-64,1-26 90,-2 9 69,0 0-1,-6 18 1,-4 14 109,10-36 171,12-19 60,63-36 17,-46 26-436,5-5-88,2 2 0,46-25 0,-63 42-45,-16 5 136,0 0 0,0 0 0,1 0 0,-1 0 0,0 0 1,0 0-1,0 0 0,1 0 0,-1 0 0,0 0 0,0 0 0,0 1 0,1-1 0,-1 0 0,0 0 0,0 0 0,0 0 1,1 0-1,-1 1 0,0-1 0,0 0 0,0 0 0,0 0 0,0 0 0,1 1 0,-1-1 0,0 0 0,0 0 1,0 0-1,0 1 0,0-1 0,0 0 0,0 0 0,0 0 0,0 1 0,0-1 0,0 0 0,0 0 0,0 1 0,0-1 1,0 0-1,0 0 0,0 0 0,0 1 0,0-1 0,0 0 0,0 0 0,0 1 0,-1-1 0,1 0 0,-17 63-9,15-56 20,1 0 0,0 0 0,0 0 0,1 0 0,0 0 0,0 0 0,2 12 0,-1-18 8,-1 1 0,1-1 0,-1 0 0,1 0 0,0 0 0,0 1 0,-1-1 0,1 0 0,0 0 0,0 0 0,0 0 0,0 0 0,0 0 0,0 0 0,0-1 0,0 1 0,1 0 0,-1-1 0,0 1 0,0 0 0,1-1 0,-1 0 0,0 1 0,1-1 0,-1 0 0,0 1 0,3-1 0,4 1 45,0-1 1,0 0-1,12-1 1,-19 1-57,73-9 39,-64 8-38,0-2 0,0 1 0,0-2 0,-1 1 0,14-7 0,16-11 84,-17 10-145,-1-1 0,37-26 0,-57 37-26,0 0 88,0 0 0,0 1 0,-1-1 0,1 0 1,0 0-1,0 1 0,-1-1 0,1 0 1,0 0-1,-1 0 0,1 0 0,-1 0 0,1 0 1,-1 0-1,1 0 0,-1 0 0,0 0 1,0 0-1,1-2 0,-1 2 10,1 1 1,-1-1-1,1 1 0,-1 0 0,1-1 1,0 1-1,-1 0 0,1 0 1,-1-1-1,1 1 0,0 0 0,-1 0 1,1 0-1,0 0 0,-1-1 0,1 1 1,0 0-1,-1 0 0,1 0 1,0 1-1,-1-1 0,2 0 0,1 0 130,-3-1-257,0 1 110,0 0-1,0 0 1,0 0 0,0 0 0,0 0-1,0 0 1,0 0 0,0 0 0,0-1-1,0 1 1,0 0 0,0 0 0,0 0-1,0 0 1,0 0 0,0 0-1,0 0 1,0 0 0,0 0 0,-1 0-1,1 0 1,0-1 0,0 1 0,0 0-1,0 0 1,0 0 0,0 0-1,0 0 1,0 0 0,0 0 0,0 0-1,0 0 1,0 0 0,-1 0 0,1 0-1,0 0 1,0 0 0,0 0 0,0 0-1,0 0 1,0 0 0,0 0-1,0 0 1,0 0 0,0 0 0,-1 0-1,1 0 1,0 0 0,0 0 0,0 0-1,0 0 1,0 0 0,0 0-1,0 0 1,0 0 0,0 0 0,0 0-1,-1 0 1,1 0 0,0 0 0,0 0-1,0 1 1,0-1 0,0 0 0,0 0-1,0 0 1,-21 26-196,-29 26-1,18-20 239,29-28-57,-3 1-14,1 1 0,-1 0 0,2 0 0,-1 1 0,-5 9 0,10-15 36,-1 0 1,0 1-1,1-1 0,-1 1 0,1-1 0,0 0 0,-1 1 0,1-1 0,0 1 0,0-1 0,0 1 0,0-1 0,0 1 0,0-1 0,1 1 0,-1-1 0,0 1 1,1-1-1,-1 0 0,1 1 0,-1-1 0,1 0 0,0 1 0,-1-1 0,1 0 0,0 0 0,0 0 0,0 1 0,0-1 0,0 0 0,0 0 0,1-1 0,-1 1 1,0 0-1,3 1 0,-2-1 24,1 1 1,-1-1-1,1 0 1,0-1-1,-1 1 1,1 0-1,0-1 1,0 1-1,-1-1 1,1 0-1,0 0 1,0 0-1,0 0 1,-1-1-1,1 1 1,0-1-1,-1 0 1,5-1-1,2-1 42,-1-1-1,0 0 0,0-1 0,11-7 1,-13 7-64,0 0 1,0 0 0,-1-1-1,0 1 1,0-1 0,0 0-1,-1-1 1,5-8 0,2-8 46,10-27 1,-13 32 9,91-288-361,-77 230 113,-21 75 178,3-15-81,4-22-1,-7 34 25,-1 0 1,1-1-1,-1 1 1,-1-1-1,1 1 1,0-1-1,-1 1 1,0 0-1,-2-7 1,2 10 45,1 1-1,-1-1 1,1 0-1,-1 1 1,0-1-1,1 0 1,-1 1 0,0-1-1,0 1 1,1-1-1,-1 1 1,0-1-1,0 1 1,0-1 0,0 1-1,1 0 1,-1 0-1,0-1 1,0 1-1,0 0 1,0 0 0,0 0-1,0 0 1,0 0-1,0 0 1,0 0-1,0 0 1,1 1 0,-1-1-1,0 0 1,0 0-1,-1 1 1,-28 11-369,25-9 372,0 0 0,0 1 0,0 0 0,1 1 0,-1-1 0,1 1 0,0-1 1,0 1-1,0 1 0,1-1 0,0 0 0,0 1 0,1-1 0,-5 12 0,-1 8 25,2 0-1,-5 27 1,10-49-20,-6 36 14,1 0 1,3 1-1,0-1 1,3 1 0,8 70-1,-7-102 7,1 0-1,0 0 1,0-1 0,1 1-1,0-1 1,1 0 0,5 11-1,-7-15 5,0 0 0,1 0-1,-1-1 1,0 1 0,1 0 0,-1-1-1,1 0 1,0 0 0,0 0 0,0 0-1,0 0 1,0 0 0,0-1 0,0 1-1,0-1 1,1 0 0,-1 0 0,1-1-1,3 2 1,30 0 45,0 0-1,0-3 1,0-1 0,60-11-1,-66 7-21,-19 4 15,1 0 1,-1-1 0,1 0 0,-1-1 0,0 0-1,-1-1 1,13-7 0,-15 7-19,-1-1-1,1 0 1,-1 0-1,0-1 1,-1 0-1,11-13 1,-14 15 5,-1 0 1,1-1 0,-1 1-1,0-1 1,3-11 0,-5 16-53,-1-1 1,1 1-1,-1 0 1,1-1-1,-1 1 1,0 0-1,0-1 1,1 1-1,-1 0 1,0-1-1,-1 1 1,1 0-1,0-1 1,0 1-1,0 0 1,-1-1-1,1 1 1,-1 0-1,1-1 1,-1 1-1,1 0 1,-1 0-1,0 0 1,0 0-1,1 0 1,-1 0-1,0 0 1,0 0-1,0 0 1,0 0 0,0 0-1,0 0 1,-2-1-1,0 2-2,1-1 0,0 1-1,0-1 1,-1 1 0,1 0-1,0 0 1,0 0 0,-1 0 0,1 0-1,0 1 1,0-1 0,-4 2 0,-28 10-92,25-9 23,-10 6 55,0 0 1,1 2-1,0 0 1,1 1-1,-27 23 1,41-33 31,0 1 0,0 0 0,1 0 0,-1 0-1,1 0 1,-1 0 0,1 1 0,0-1 0,0 1 0,1-1 0,-1 1 0,0 4 0,1-6-4,1-1 0,0 1 0,-1 0 0,1-1 0,0 1 1,0 0-1,1 0 0,-1-1 0,0 1 0,0-1 0,1 1 0,-1 0 1,1-1-1,0 1 0,-1-1 0,1 1 0,0-1 0,0 1 1,0-1-1,0 0 0,0 1 0,0-1 0,0 0 0,0 0 1,1 0-1,-1 0 0,0 0 0,1 0 0,-1 0 0,1 0 1,1 0-1,6 3 62,0 0 0,0-1 1,0-1-1,1 0 0,-1 0 0,16 1 1,-6-3 44,0 1-1,26-5 1,-28 2-82,0-2-1,-1 0 0,1 0 0,-1-2 0,-1 0 0,29-16 1,-32 16-9,0-2 0,-1 0 0,0 0 0,0-1 0,-1 0 1,0-1-1,-1 0 0,15-21 0,-16 13-168,-8 17 150,0 1-1,1 0 1,-1 0-1,0 0 1,0 0-1,0 0 1,0-1 0,0 1-1,0 0 1,0 0-1,0 0 1,0 0-1,0-1 1,0 1 0,0 0-1,0 0 1,0 0-1,-1 0 1,1 0-1,0-1 1,0 1 0,0 0-1,0 0 1,0 0-1,0 0 1,0 0-1,0-1 1,0 1 0,-1 0-1,1 0 1,0 0-1,0 0 1,0 0-1,-10 4-19,-3 7-34,0 0 0,1 1 0,0 1 0,1 0 0,0 1 0,1 0 0,1 0 1,-9 17-1,16-26 60,-1 1 1,1 0 0,0 0 0,0 0 0,0 0-1,0 8 1,2-12-1,0-1-1,-1 0 0,1 0 1,0 1-1,0-1 0,0 0 1,0 1-1,1-1 1,-1 0-1,0 1 0,1-1 1,-1 0-1,0 0 0,1 0 1,-1 1-1,1-1 1,0 0-1,-1 0 0,1 0 1,0 0-1,0 0 0,0 0 1,0 0-1,0 0 1,0 0-1,0 0 0,0-1 1,0 1-1,0 0 0,0-1 1,0 1-1,1-1 1,-1 1-1,0-1 0,2 1 1,2-1 62,0-1 1,0 1 0,1-1 0,-1 0-1,0 0 1,0 0 0,0-1 0,-1 0-1,1 0 1,6-3 0,0 0-53,7-4 61,-1 0 1,1-1 0,-1-2-1,-1 1 1,0-2 0,26-27-1,-25 22-14,-1-1-1,26-37 1,16-48-41,6-30 197,-25 52-187,-27 59-216,-2-1 1,0 1-1,7-32 0,-16 54 177,-1-1 0,0 1-1,1-1 1,-1 0 0,0 1 0,0-1-1,0 0 1,0 1 0,0-1-1,0 1 1,0-1 0,-1 0-1,1 1 1,-1-1 0,1 1 0,-1-1-1,1 1 1,-1-1 0,0 1-1,0-1 1,-1-1 0,0 2-4,1 0 1,-1 0-1,0 0 0,1 0 1,-1 0-1,0 0 1,0 1-1,0-1 0,1 1 1,-1-1-1,0 1 1,0 0-1,0-1 1,0 1-1,0 0 0,0 0 1,0 1-1,0-1 1,0 0-1,-2 1 0,-6 2-7,-1 0 0,1 0-1,0 1 1,0 0 0,0 1 0,1 0-1,0 1 1,0 0 0,0 0-1,1 1 1,0 0 0,0 0 0,0 1-1,-8 12 1,-4 8 27,1 0 1,1 1 0,-19 44-1,7-9-57,3 1 1,3 2-1,-20 91 0,33-80-5634,9-59 2981,1 4 246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10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 6816,'-8'-3'3072,"16"11"-2656,2-5 1184,3 2-960,14-5 1152,9 4-1024,17-8 160,7 4-544,20-5-289,-4 10-95,6-5 544,-11 4-288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12.1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282 0 4064,'2'0'7359,"-14"25"-6696,1 0-24,-1 3-282,-56 127 966,48-114-1019,-60 108 880,74-140-1090,-56 94 1076,62-103-1123,-1 1 1,1-1-1,0 0 1,0 1-1,0-1 0,0 0 1,-1 1-1,1-1 1,0 0-1,0 1 0,0-1 1,0 0-1,0 1 1,0-1-1,0 0 1,0 1-1,0-1 0,0 0 1,0 1-1,0-1 1,0 0-1,0 1 1,0-1-1,0 1 0,8-2 590,17-13-343,-16 9-304,15-9-142,1 2 0,0 1-1,0 1 1,1 1 0,0 1-1,43-7 1,-67 15 140,0 0 0,0 0 0,1 0 1,-1 0-1,0 0 0,0 1 0,0-1 0,0 1 1,1 0-1,-1-1 0,0 1 0,0 0 1,-1 0-1,1 1 0,0-1 0,0 0 0,0 1 1,-1-1-1,1 1 0,-1-1 0,1 1 0,-1 0 1,3 3-1,-3-3 19,1 0 1,-1 1-1,0 0 1,1-1-1,-1 1 0,0 0 1,-1-1-1,1 1 1,0 0-1,-1 0 1,0 0-1,0 0 0,1 0 1,-2-1-1,1 1 1,0 0-1,-2 5 0,1-4 38,0 1-1,-1-1 1,1 0 0,-1 0-1,0 0 1,-1 0-1,1 0 1,-1 0-1,1 0 1,-1-1-1,0 1 1,-1-1-1,1 0 1,0 0-1,-1 0 1,0-1-1,0 1 1,0-1-1,0 0 1,0 0-1,0 0 1,0-1-1,-1 1 1,1-1-1,-6 1 1,-12 3 179,1-1 1,-31 2-1,41-6-149,0 0-1,1-1 1,-1 0-1,0-1 1,1 0-1,-1 0 1,-11-5-1,22 7-73,-6-2-25,1 0 1,-1 0 0,1 0-1,0-1 1,0 0-1,0 0 1,-6-5-1,11 8 13,-1-1-1,1 1 0,0 0 0,0 0 0,-1-1 0,1 1 0,0 0 1,0-1-1,0 1 0,-1 0 0,1-1 0,0 1 0,0 0 1,0-1-1,0 1 0,0 0 0,0-1 0,0 1 0,0-1 0,0 1 1,0 0-1,0-1 0,0 1 0,0 0 0,0-1 0,0 1 1,0-1-1,0 1 0,0 0 0,0-1 0,1 1 0,-1-1 0,1 1-19,-1-1-1,1 1 1,0 0-1,0-1 0,-1 1 1,1 0-1,0-1 1,0 1-1,0 0 0,0 0 1,-1 0-1,1-1 0,1 1 1,28 2-164,-30-2 199,77 13-32,-34-6 111,0 0 0,0-3 0,52-2 0,-85-3-32,1-1-1,0 0 1,0 0-1,-1-1 0,1-1 1,-1 0-1,0 0 1,0-1-1,15-10 0,-7 3 27,0-2 0,-1 0-1,27-28 1,-30 25-90,15-22-1,-9 13-2,0-3-74,31-59-1,-50 84-49,-3 4-49,-4 7-47,-58 128 140,58-123 85,-3 4 17,1 0 1,1 1-1,1 0 1,-6 24-1,11-40 12,1 0 0,0 0 0,0-1 0,0 1-1,0 0 1,0 0 0,-1-1 0,2 1 0,-1 0 0,0 0 0,0-1 0,0 1 0,0 0-1,0-1 1,1 1 0,-1 0 0,0 0 0,0-1 0,1 1 0,-1 0 0,1-1 0,-1 1-1,1-1 1,-1 1 0,1 0 0,1 0 6,-1-1-1,0 1 1,0-1-1,0 1 1,0-1-1,1 0 1,-1 0 0,0 1-1,0-1 1,1 0-1,-1 0 1,0 0-1,3-1 1,5 0 63,-1-2 0,0 1 0,13-6 0,-16 6-57,41-17 96,59-37-1,-46 24-402,-58 31 264,0 1 0,0-1 0,0 1 1,0-1-1,0 1 0,0-1 0,0 1 1,-1 0-1,1 0 0,0-1 1,1 1-1,-1 0 0,0 0 0,0 0 1,0 0-1,0 0 0,0 0 0,0 0 1,0 0-1,1 1 0,-1-1 3,-1 1 0,0-1 0,1 1 0,-1-1-1,1 1 1,-1 0 0,0-1 0,1 1 0,-1-1 0,0 1 0,0 0-1,1-1 1,-1 1 0,0 0 0,0-1 0,0 1 0,0-1 0,0 1 0,0 0-1,0-1 1,0 1 0,0 1 0,-1 3-8,0 0 1,0 0-1,0-1 1,-1 1-1,0 0 0,-3 5 1,-7 10 7,-1-2 1,-2 1 0,-21 21 0,-3 4 94,-20 35-108,-69 125 0,24-37 559,99-160-480,2-1 3,-1-1-1,1 0 1,-10 10 0,12-14-42,0-1 0,0 1 0,0 0 0,0 0 0,0-1 0,0 1 0,0-1 0,0 1 0,0-1 0,0 1 0,0-1 1,0 1-1,0-1 0,0 0 0,0 0 0,-1 0 0,1 0 0,0 1 0,0-2 0,0 1 0,0 0 0,-1 0 0,1 0 0,0 0 0,0-1 0,0 1 0,-2-1 0,2 0-5,0 1 0,0-1 0,0 0 0,0 0 0,1 1 0,-1-1 0,0 0 0,0 0 0,1 0 0,-1 0 0,0 0 0,1 0 0,-1 0 0,1 0 0,-1 0 0,1 0 0,0 0 0,-1 0 1,1 0-1,0-2 0,-1-26 83,1 16-53,0-15-8,2 0 0,9-55 0,-8 71-48,0 0 0,1 0 0,0 0 0,1 0 0,0 1 0,1-1 0,0 1 0,1 1 0,9-12 0,-10 15 5,1 0-1,1 1 1,-1 0 0,1 0-1,0 1 1,1 0-1,-1 0 1,1 1 0,0 0-1,15-4 1,5 0 41,0 1 1,31-2 0,137-8-59,-113 20-4231,-70-1 1770,0 0-1,0 1 0,26 9 0,0 3-1832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14.4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0 741 2560,'0'0'33,"0"0"-1,0 0 1,0-1-1,0 1 1,0 0 0,0 0-1,0 0 1,0-1 0,1 1-1,-1 0 1,0 0 0,0 0-1,0 0 1,0-1 0,0 1-1,0 0 1,1 0-1,-1 0 1,0 0 0,0-1-1,0 1 1,0 0 0,1 0-1,-1 0 1,0 0 0,0 0-1,0 0 1,0 0 0,1 0-1,-1 0 1,0 0-1,0 0 1,1-1 0,-1 1-1,0 0 1,0 0 0,0 0-1,1 1 1,-1-1 0,0 0-1,0 0 1,0 0 0,1 0-1,-1 0 1,0 0-1,0 0 1,0 0 0,1 0-1,-1 0 1,0 1 0,0-1-1,0 0 1,0 0 0,1 0-1,-1 0 1,10 7 1557,-8-5-1359,1-1-1,-1 0 0,0 0 0,0 0 0,0 0 0,1 0 0,-1 0 0,0 0 0,1-1 0,-1 0 1,1 1-1,-1-1 0,5 0 0,35-4 1532,-27 2-1242,-3 1-322,-1-2 0,1 0 0,-1 0 0,0-1 0,0 0-1,0-1 1,-1 0 0,1-1 0,-1 0 0,0 0 0,-1-1 0,12-11-1,6-8-44,-1-1-1,32-44 1,-41 50-94,108-147 106,-96 124 32,46-92 0,-73 133-201,-1-1 0,0 1 0,0-1 1,0 1-1,0-1 0,0 0 0,0-4 0,-1 7-14,0 1 0,0-1-1,0 0 1,0 0 0,0 1 0,-1-1 0,1 0 0,0 0 0,0 1-1,0-1 1,-1 0 0,1 1 0,0-1 0,-1 0 0,1 1-1,-1-1 1,1 1 0,0-1 0,-1 1 0,1-1 0,-1 1 0,0-1-1,1 1 1,-1-1 0,1 1 0,-1 0 0,0-1 0,1 1 0,-1 0-1,0-1 1,1 1 0,-1 0 0,0 0 0,1 0 0,-1 0 0,0 0-1,0-1 1,1 2 0,-1-1 0,0 0 0,0 0 0,1 0 0,-1 0-1,-1 0 1,-1 1-20,0 0 0,0 0-1,0 0 1,0 0 0,0 1-1,0-1 1,1 1 0,-1 0-1,0 0 1,1 0 0,-1 0-1,1 0 1,0 0 0,0 1-1,-3 2 1,-4 8-48,-14 25 1,17-27 96,-12 23 65,1 2-1,2 0 1,2 1 0,-14 63 0,21-72 25,1 0 0,1 1 1,0 33-1,4-58-30,0-1 0,0 1 0,0 0 0,0-1 0,1 1 0,0 0 1,0-1-1,0 1 0,0-1 0,0 1 0,1-1 0,0 0 0,-1 1 0,1-1 0,0 0 0,4 3 0,-3-3-9,-1-1 0,2 0-1,-1 0 1,0 0-1,0 0 1,0-1 0,1 1-1,-1-1 1,1 0 0,-1 0-1,1 0 1,0 0-1,-1-1 1,1 0 0,0 1-1,4-2 1,14 0 143,0-1 0,-1-1 0,1-2 0,-1 0 0,0-1 0,40-17-1,-45 15-147,-1-1-1,-1 0 1,0-1-1,0 0 1,-1-1-1,0-1 0,-1 0 1,0-1-1,-1 0 1,10-16-1,10-18 9,40-88 0,-52 98-74,5-14 6,14-25 166,48-94-451,-86 170 274,0 0 0,-1 0 1,1 0-1,0 0 1,0 0-1,0 0 0,0 0 1,0 0-1,0 0 0,0 0 1,0 0-1,0 0 0,0 0 1,0 0-1,-1 0 0,1 0 1,0 0-1,0 0 0,0 0 1,0 0-1,0 0 1,0 0-1,0 0 0,0 0 1,0 0-1,0 0 0,0 0 1,0 0-1,-1 0 0,1 0 1,0-1-1,0 1 0,0 0 1,0 0-1,0 0 1,0 0-1,0 0 0,0 0 1,0 0-1,0 0 0,0 0 1,0 0-1,0 0 0,0 0 1,0-1-1,0 1 0,0 0 1,0 0-1,0 0 0,0 0 1,0 0-1,0 0 1,0 0-1,0 0 0,0 0 1,0 0-1,0 0 0,0-1 1,0 1-1,0 0 0,0 0 1,0 0-1,0 0 0,-5 4-56,-10 16-5,1 0 0,1 2 0,1-1-1,-13 34 1,-29 99 154,42-115-65,-22 73-15,-11 34 535,28-90-255,-5 12 546,31-77-479,0 0-1,13-9 0,-6 5-293,29-30-147,-27 25 108,27-21 0,-36 33 9,-6 3-59,1 0 1,0 0-1,0 0 1,0 1-1,6-3 1,-9 5 23,-1 0 0,1 0 0,0 0 0,-1 0 0,1 0 0,-1 0 0,1 0 0,0 0 1,-1 0-1,1 0 0,0 0 0,-1 1 0,1-1 0,-1 0 0,1 0 0,-1 1 0,1-1 0,0 1 1,-1-1-1,0 0 0,1 1 0,-1-1 0,1 1 0,-1-1 0,1 1 0,-1-1 0,0 1 0,1-1 0,-1 1 1,0 0-1,0-1 0,1 1 0,-1-1 0,0 1 0,0 0 0,0-1 0,0 1 0,0 1 0,3 26-55,-3-27 53,-1 20-8,0-13 49,1 0 1,0 0-1,0-1 0,1 1 0,0 0 0,0-1 1,4 14-1,-4-20-7,-1 0 1,1 0 0,-1 0 0,1 0-1,0 0 1,-1 0 0,1 0 0,0 0-1,0-1 1,0 1 0,0 0 0,0 0-1,0-1 1,0 1 0,0 0 0,0-1-1,0 1 1,0-1 0,2 1 0,0 0 16,-1-1 0,1 0 0,0 1 0,0-1 0,0 0 0,0 0 1,5-1-1,2-1 44,-1-1 1,0 1 0,0-2 0,9-3 0,22-13-67,0-1-1,-2-2 1,0-2 0,34-29 0,-64 47-44,-7 6-5,0 0-1,0 0 1,0 0-1,0 0 1,0 0-1,0 0 1,1 0-1,-1 1 1,2-2-1,0 6-132,-4 10 113,-4 13 48,2-12 89,-2 25 1,5-34-114,0-1 1,1 1 0,-1 0-1,1 0 1,0 0-1,1-1 1,3 11 0,-4-13 55,1 0 0,-1-1 0,1 1 0,0-1-1,0 1 1,0-1 0,0 0 0,0 0 0,1 0 0,-1 0 0,0 0 0,1 0 0,0-1 0,-1 1 0,1-1 0,0 0 0,0 0 0,0 0 0,0 0 0,5 1 0,-2-1 23,0-1-1,0 1 1,0-1 0,0 0 0,0 0 0,0 0 0,-1-1 0,1 0 0,0 0-1,6-3 1,-3 1-10,0 0 0,-1-1 0,1 0 0,-1 0-1,0-1 1,0 0 0,-1 0 0,1-1 0,-1 0 0,9-10-1,35-62 160,-37 55-218,40-76-71,-23 42-221,-46 137-82,2-41 441,-2 1-1,-1-2 0,-24 43 1,35-74 155,0 0 0,0 0 1,-10 10-1,31-26-238,0 1-1,1 0 1,-1 2 0,1 0-1,1 0 1,-1 2 0,1 0-1,35-2 1,17 3-2648,-24 2-4155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22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395 564 2496,'5'-6'492,"-4"5"-153,0-1-1,1 0 0,-1 1 1,0-1-1,0 0 0,0 1 1,0-1-1,1-3 1,-2 5-275,0 0 0,0 0 0,0-1 1,0 1-1,0 0 0,0-1 0,0 1 1,0 0-1,0-1 0,0 1 1,0 0-1,0-1 0,0 1 0,0 0 1,-1-1-1,1 1 0,0 0 1,0 0-1,0-1 0,0 1 0,-1 0 1,1 0-1,0-1 0,-14-4 829,4 5-755,1-1 0,-1 2 1,0-1-1,0 2 0,0-1 0,0 1 0,1 0 1,-1 1-1,1 0 0,-16 9 0,3-2 132,1 1-1,1 2 0,-28 20 0,27-16-124,1 1 0,-30 35-1,40-41-130,1 0 0,0 1 0,1 0 0,1 0 0,-12 28 0,17-36 37,1 0 1,-1 0 0,1 1 0,0-1-1,0 0 1,1 1 0,-1-1-1,1 1 1,1-1 0,0 7 0,-1-9-12,1-1 1,-1 0 0,1 0 0,0 0 0,0 0 0,0 0 0,0 0 0,0 0 0,0 0 0,1 0 0,-1 0 0,0-1 0,1 1 0,0 0 0,-1-1 0,1 1 0,0-1 0,0 0 0,0 0 0,0 0 0,0 0 0,0 0-1,0 0 1,0 0 0,0 0 0,4 0 0,-3-1 7,1 0 0,0 0 0,-1 0 0,1 0 0,0 0 0,-1-1 0,1 0 0,-1 1 0,1-2 0,-1 1 0,1 0 0,-1-1 0,0 1 0,1-1 0,-1 0 0,5-4 0,4-3 84,-1-1-1,18-18 1,60-77 375,-8 10-235,-48 60-210,79-94 270,-79 82-324,50-96 0,-58 88 0,32-103 0,-49 138 7,-6 15-50,0 0 0,-1 0 0,1 0 0,-1 0 0,0 0-1,0 0 1,0 0 0,-1 0 0,0-9 0,0 13 19,0 1 0,0 0 0,0-1 0,0 1 0,0 0 0,0 0 0,0-1 0,0 1 0,0 0 0,0-1 0,0 1 0,0 0 0,-1 0 0,1-1-1,0 1 1,0 0 0,0 0 0,0-1 0,-1 1 0,1 0 0,0 0 0,0-1 0,-1 1 0,1 0 0,0 0 0,0 0 0,-1 0 0,1 0 0,0-1 0,-1 1 0,1 0 0,0 0 0,-10 5-301,-6 16 50,15-20 250,-125 205-677,102-162 780,3-7-14,-28 69 0,43-89-28,1 1-1,0-1 0,1 1 1,1 0-1,1 0 0,-1 34 1,4-38 29,0 1 1,1-1 0,0 0-1,1 1 1,1-1-1,0-1 1,1 1 0,7 14-1,-8-21 6,0 0-1,1 0 0,-1 0 0,2 0 1,-1-1-1,1 1 0,-1-2 0,2 1 1,-1 0-1,1-1 0,0-1 0,0 1 0,0-1 1,0 0-1,12 4 0,-11-5 17,-1-1-1,1 0 1,0 0-1,0-1 1,0 0-1,0-1 1,0 1 0,0-1-1,0-1 1,12-2-1,-9 1 2,0-1 0,0-1-1,0 0 1,-1 0 0,0-1-1,17-11 1,2-5 122,-1-2 0,-1-1-1,39-44 1,-53 54-127,48-54-603,-58 62 42,-9 9 3,-10 12 17,7-3 408,1 0 0,1 1 0,0-1-1,0 1 1,1 0 0,1 1 0,-4 15-1,4-8 73,0 0-1,2 1 0,1-1 0,-1 26 0,3-41-7,1 0 0,-1 0-1,1 0 1,0 0-1,1 0 1,-1-1-1,1 1 1,0 0 0,4 7-1,-5-11 6,0 0 0,1 0-1,-1 0 1,0 0 0,1 0 0,0-1 0,-1 1-1,1 0 1,0-1 0,0 1 0,0-1-1,0 0 1,0 0 0,0 1 0,0-1 0,0-1-1,0 1 1,1 0 0,-1 0 0,0-1-1,1 0 1,-1 1 0,0-1 0,1 0 0,-1 0-1,4 0 1,1-1 47,0-1-1,0 0 1,0 0-1,0 0 0,0-1 1,12-7-1,-5 2 177,26-20-1,-32 21-171,0 0-1,-1-1 1,1 0-1,-1 0 1,-1-1-1,0 1 1,0-2-1,6-12 0,-5 5 23,0 1-1,-2-1 1,0 0 0,3-21-1,-8 33-123,1 1 0,-1 0-1,1 0 1,-1-1 0,-1 1 0,1 0-1,-1 0 1,1 0 0,-1-1 0,-2-4-1,2 6-22,-1 0-1,1 0 0,0 1 1,-1-1-1,0 0 0,0 0 0,0 1 1,0-1-1,0 1 0,0 0 0,-1 0 1,1 0-1,-1 0 0,0 0 1,1 0-1,-1 0 0,0 1 0,0 0 1,0-1-1,0 1 0,0 0 1,0 1-1,0-1 0,-1 0 0,-3 1 1,2-1-4,1 1 0,0 0 0,0 0 0,0 0 0,-1 0 0,1 1 0,0 0 0,0 0 1,0 0-1,0 0 0,0 1 0,0-1 0,0 1 0,0 0 0,1 0 0,-1 0 0,0 1 0,-4 4 0,7-6 50,0 0-1,0 0 1,0 0-1,0 0 1,0 1-1,1-1 1,-1 0-1,0 1 1,1-1-1,-1 0 1,0 1-1,1-1 1,0 1-1,-1-1 1,1 1-1,0-1 1,0 1-1,0-1 1,0 1-1,0-1 1,0 1-1,0-1 1,0 1-1,1-1 1,-1 1-1,1-1 1,-1 0-1,1 1 1,-1-1-1,1 1 1,0-1-1,0 0 1,0 0-1,0 1 1,0-1-1,1 1 0,2 2 15,0-1 0,0 1-1,0-1 1,0-1-1,1 1 1,-1 0-1,1-1 1,-1 0-1,8 2 1,-1-1 16,0-1 0,0 0 1,0-1-1,18 0 0,45-5 171,-49 1-80,0-1 0,0-1 0,-1-1 0,1-1-1,33-15 1,-39 13-13,-1 0 0,0-2 0,-1 0-1,0 0 1,-1-2 0,0 0 0,17-19 0,-24 22-139,0-1 0,0 0 0,11-19 0,-11 15 35,-7 12 2,0 0 0,-1 1 0,1-1 0,0 0-1,-1 0 1,0 0 0,0 0 0,0 0 0,0 0 0,0 0-1,0 0 1,-1 0 0,0-1 0,1 1 0,-1 0 0,-1 0 0,1-4-1,0 6-18,-1 0 0,1 1 0,0-1 0,-1 0 0,1 1 0,-1-1 0,1 0 0,-1 1 0,1-1 0,-1 0 0,1 1 0,-1-1 1,0 1-1,1-1 0,-1 1 0,0 0 0,1-1 0,-1 1 0,0-1 0,0 1 0,1 0 0,-1 0 0,0 0 0,0-1 0,1 1 0,-1 0 0,0 0 0,0 0 0,0 0 0,1 0 0,-1 0 0,0 0 0,0 1 0,0-1 0,1 0 0,-1 0 0,-1 1 0,-3 0-50,0 1 1,0-1 0,0 1 0,-5 3-1,3-1 30,0 1-1,1-1 0,-1 1 0,1 0 0,0 1 0,1-1 0,-1 1 0,1 0 0,0 1 0,1-1 0,-1 1 0,1 0 1,1 0-1,-1 0 0,1 1 0,-3 12 0,4-11 34,0 0 0,0 0 0,1 0 0,1 0 0,0 0 0,0 0 0,0 1 0,1-1 0,1 0 0,-1 0 0,2 0 0,-1 0 0,1-1 0,4 10 0,-3-10 85,0 0 0,0 0 0,0-1 0,1 1 0,0-1 0,0 0 0,1 0-1,0-1 1,0 0 0,8 6 0,-12-11-55,-1 0 0,1 0 0,0 0 0,0-1 0,0 1 0,0-1 0,0 1 0,0-1 0,0 0 0,1 0 0,-1 0 0,0 0 0,0 0 0,0 0 0,0-1 0,0 1 0,0-1 0,0 1 0,3-2 0,4-2 77,-1-1-1,0 1 1,8-7-1,-7 6-88,9-8 116,27-23 1,1-1 9,1 2 74,142-98-428,-178 127 101,-1-1 1,1 2 0,0-1-1,1 1 1,15-4 0,-27 9 106,1 0 0,0-1 0,-1 1 0,1 0 0,0 0 0,-1 0 0,1 0 0,-1 0 0,1 0 0,0 0 0,-1 0 0,1 0 0,0 0 0,-1 1 0,1-1 0,0 0 0,-1 0 0,1 1 0,-1-1 0,1 0 0,-1 1 0,1-1 0,-1 0 0,1 1 0,-1-1 0,1 1 0,-1-1 0,1 2 0,0-1-10,0 1 0,-1-1 0,1 1 0,-1-1 1,1 1-1,-1 0 0,0 0 0,1-1 0,-1 1 0,0 0 0,-1 1 0,1 6-9,-2 0 0,1-1-1,-5 13 1,-51 136 125,27-77-89,20-53 106,-2 1 0,0-1 0,-30 47 0,40-71-60,-1 0 1,1-1-1,0 1 0,-1 0 0,1-1 0,-1 1 0,0-1 0,0 0 0,0 0 0,-6 3 0,7-4-42,1-1 0,0 0 0,0 1-1,-1-1 1,1 0 0,0 0 0,-1 0 0,1 0-1,0 0 1,-1 0 0,1 0 0,0-1 0,-1 1-1,1 0 1,0-1 0,0 1 0,-1-1 0,1 1-1,0-1 1,0 0 0,0 1 0,0-1-1,0 0 1,0 0 0,0 0 0,0 0 0,0 0-1,0 0 1,0 0 0,1 0 0,-1 0 0,-1-2-1,-2-4-3,1 0 0,0 0 0,0 0 0,1-1 0,0 1 0,0-1 0,-1-12 0,1 5-108,1 1 1,1-1 0,2-20 0,-1 31 66,-1 0 0,1-1 0,0 1 0,0 0 0,2-6 0,-2 8 18,0 1 1,0-1 0,0 1-1,0 0 1,0 0-1,0-1 1,0 1-1,0 0 1,0 0 0,1 0-1,-1 0 1,0 0-1,1 1 1,-1-1-1,1 0 1,-1 1 0,1-1-1,-1 1 1,3-1-1,3-1-16,-1 2 0,1-1 0,-1 1 0,1 0 0,0 0 0,8 2 0,43 9 130,-42-7-88,16 4 80,0-2 1,0-2-1,58 2 0,-25-12-31,-1-2-1,0-3 0,104-31 1,-127 27-2669,-3 2 657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14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1471 62 6560,'-36'-25'2976,"41"22"-2592,3-2 160,10 10-384,0-5-224,4 3 32,1-3 352,4 9-160</inkml:trace>
  <inkml:trace contextRef="#ctx0" brushRef="#br0" timeOffset="1">4 1 6656,'-3'5'3008,"92"10"-2624,-39-7 0,3 0-288,60 1 256,9-1-224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17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315 503 2816,'-2'-2'220,"-1"0"1,1 0-1,0 0 1,-1 0-1,1 0 1,-1 1 0,1-1-1,-1 1 1,0-1-1,0 1 1,0 0-1,0 0 1,0 0-1,0 1 1,0-1-1,0 1 1,0-1-1,0 1 1,0 0-1,0 0 1,0 1-1,-4 0 1,-9 1-20,1 1 0,-1 0-1,1 1 1,0 1 0,0 0 0,1 1 0,0 1 0,0 0 0,0 1 0,1 0-1,-24 21 1,32-25-166,-1 1 0,1 1 0,0-1 0,-6 10 0,9-12 7,0 0 0,0 0 0,0 1 0,1-1 0,-1 0-1,1 1 1,0-1 0,0 1 0,0 0 0,1-1 0,-1 5 0,1-7-13,0 0-1,0 0 1,0 0 0,0 0 0,1 0 0,-1 0 0,1 0 0,-1 0 0,0 0-1,1 0 1,-1 0 0,1 0 0,0 0 0,-1 0 0,1 0 0,0-1 0,0 1 0,-1 0-1,1 0 1,0-1 0,0 1 0,0-1 0,0 1 0,0-1 0,0 1 0,0-1-1,0 1 1,0-1 0,0 0 0,0 0 0,0 1 0,1-1 0,3 1 88,0-1 1,0 0 0,0 0-1,0 0 1,9-1-1,4-4 44,0 0 1,0-1-1,-1 0 0,0-2 0,0 0 0,0-1 1,-1 0-1,16-14 0,-16 10-108,-1 0 0,0-2 0,-1 0 0,0 0 0,-1-1 0,-1-1 0,-1 0 0,0-1 0,11-25 0,3-16 79,28-102 1,-48 145-144,0-1 0,-2 1 1,0-1-1,-1 1 0,0-1 1,-1 0-1,-1 0 0,-3-26 1,3 43-10,-1-1 1,1 0 0,0 0 0,0 1 0,0-1 0,-1 0 0,1 0 0,-1 1 0,1-1-1,0 1 1,-1-1 0,1 0 0,-1 1 0,1-1 0,-1 1 0,1-1 0,-1 1-1,0-1 1,1 1 0,-1-1 0,0 1 0,1 0 0,-1-1 0,0 1 0,1 0 0,-1 0-1,0 0 1,0-1 0,1 1 0,-1 0 0,0 0 0,0 0 0,0 0 0,-2 0-22,0 1 0,0-1 0,1 1 1,-1-1-1,0 1 0,0 0 0,-2 1 1,-1 1 53,1 0 0,0 0 0,1 0 0,-1 1 0,0 0 0,1 0 0,0 0 0,0 0 0,0 1 0,1-1 0,-6 9 0,-1 6 131,-15 37 0,17-36-98,-10 24 237,-19 77 0,32-99-259,0-1 1,2 0-1,1 1 0,1 0 1,0-1-1,4 25 0,-2-40 49,0-1 0,0 0 0,1 1 0,-1-1 0,1 0 0,0 0 0,1-1 0,-1 1 0,1 0 0,0-1 0,0 1 0,1-1 0,-1 0 0,1 0 0,0 0 0,0-1 0,0 1 0,0-1 0,1 0 0,0 0 0,-1-1 0,1 1 0,0-1 0,0 0 0,6 1 0,-4-1 11,-1 0-1,1-1 1,0 0-1,0 0 1,-1-1-1,1 0 1,0 0-1,0 0 1,-1-1-1,1 0 1,0-1-1,-1 1 1,1-1-1,-1 0 1,1-1-1,-1 0 1,0 0-1,0 0 1,9-7-1,88-85 93,-86 79-544,-17 16 347,0 0 0,1 0 0,-1 0-1,0 0 1,0 0 0,0 1 0,1-1 0,-1 0-1,0 0 1,0 0 0,0 0 0,0 0 0,1 0-1,-1 0 1,0 0 0,0 0 0,0 0 0,0 1-1,1-1 1,-1 0 0,0 0 0,0 0 0,0 0-1,0 1 1,0-1 0,0 0 0,0 0 0,1 0-1,-1 0 1,0 1 0,0-1 0,0 0 0,0 0-1,0 0 1,0 1 0,0-1 0,0 0 0,0 0-1,0 1 1,-1 5-139,1 1 0,-2-1-1,1 1 1,-2 5 0,1-5 147,0 0 1,0 0-1,1 1 1,0 7-1,1-6 21,1-1 1,-1 0-1,5 16 0,-4-22 43,-1 0-1,1 0 1,-1 0 0,1 0 0,0 0-1,0 0 1,0 0 0,0 0 0,0-1 0,0 1-1,0 0 1,1-1 0,-1 1 0,1 0-1,-1-1 1,1 0 0,0 1 0,-1-1-1,1 0 1,3 2 0,-3-3 27,0 0 1,0 0 0,0 0 0,0 0-1,0 0 1,-1-1 0,1 1-1,0 0 1,0-1 0,0 0-1,-1 1 1,4-2 0,22-14 161,-22 13-170,184-127 293,-131 88-1094,-58 42 726,1-1-1,-1 1 1,0 0 0,0 0-1,0 0 1,0 0 0,0 0-1,1 0 1,-1 0 0,0 0-1,0 0 1,0 0 0,0 0-1,1 0 1,-1 0 0,0 0-1,0 0 1,0 0 0,0 0-1,0 0 1,1 0 0,-1 0-1,0 0 1,0 0 0,0 0-1,0 0 1,0 0-1,1 0 1,-1 1 0,0-1-1,0 0 1,0 0 0,0 0-1,0 0 1,0 0 0,0 0-1,1 0 1,-1 1 0,0-1-1,0 0 1,0 0 0,0 0-1,0 0 1,0 0 0,0 1-1,0-1 1,0 0 0,0 0-1,0 0 1,0 0 0,0 0-1,0 1 1,0-1 0,2 11-37,-2-10 31,1 7-4,-1 0 1,0 0-1,0-1 1,-1 1-1,0 0 0,0 0 1,-1-1-1,0 1 1,-1-1-1,1 1 1,-1-1-1,-1 0 1,-4 9-1,-6 4 297,-1 0 1,-30 32-1,44-51-253,-15 11 781,16-12-798,0 0-1,-1 0 1,1 0 0,0 1-1,-1-1 1,1 0-1,0 0 1,-1 0 0,1 0-1,-1 0 1,1 0-1,0 0 1,-1 0 0,1 0-1,0 0 1,-1 0-1,1 0 1,0 0 0,-1 0-1,1 0 1,0-1-1,-1 1 1,1 0 0,0 0-1,-1 0 1,1 0-1,0-1 1,-1 1 0,1 0-1,0 0 1,0-1 0,-1 1-1,1 0 1,0 0-1,0-1 1,0 1 0,-1 0-1,1-1 1,0 1-1,0 0 1,0-1 0,0 1-1,0 0 1,0-1-1,0 1 1,0 0 0,0-1-1,-1 1 1,1 0-1,1-1 1,-1 1 0,0 0-1,0-1 1,0 1-1,0 0 1,0-1 0,5-30-927,-5 29 850,1 0 1,0 0-1,-1 0 0,1 0 1,0 0-1,0 0 0,0 0 1,0 0-1,0 0 0,0 1 1,3-3-1,-4 4 56,0 0 0,0 0 1,0 0-1,0 0 0,0 0 0,0 0 0,0 0 1,0 0-1,0 0 0,0 0 0,0 0 1,1 0-1,-1 0 0,0-1 0,0 1 0,0 0 1,0 0-1,0 0 0,0 0 0,0 0 0,0 0 1,0 0-1,0 0 0,0 0 0,0 0 0,0 0 1,0 0-1,0 0 0,0 0 0,0-1 0,0 1 1,0 0-1,0 0 0,0 0 0,0 0 0,0 0 1,0 0-1,0 0 0,0 0 0,0 0 0,0 0 1,0 0-1,0-1 0,0 1 0,0 0 0,0 0 1,0 0-1,0 0 0,0 0 0,0 0 0,0 0 1,0 0-1,0 0 0,0 0 0,0 0 0,0 0 1,0 0-1,-1 0 0,1-1 0,0 1 0,13 6-660,-2-3 669,1 0-1,-1-1 1,1 0-1,0 0 1,0-1-1,-1-1 0,17-1 1,-5-1 225,0-2 0,0 0 1,29-11-1,-42 11-199,0 0 1,0-1 0,0 0-1,0-1 1,-1 0 0,0 0-1,-1-1 1,1 0 0,12-15-1,-4 2 17,-1 0 0,-1-1-1,14-25 1,-9 7-4,-2-1 0,16-48 1,-18 44-65,36-73 1,-13 41-946,-37 71 610,-4 4 89,-6 12 166,-12 37 217,2 0 0,-21 87 0,18-55 261,18-70-325,-13 45 136,-33 78 0,27-71 72,12-32 160,3-17 602,12-17-788,6-4-159,0-1 0,0 0 0,-1-1 0,9-12 0,-11 13-152,1 0 0,0 0 0,0 0-1,0 1 1,1 1 0,12-8 0,-21 15 61,0-1 0,1 0 0,-1 0-1,1 0 1,-1 1 0,1-1 0,-1 1 0,1-1 0,-1 1 0,1 0 0,0 0 0,-1 0 0,1 0 0,-1 0 0,1 0 0,2 0 0,-4 0 9,1 1 0,-1-1 1,0 0-1,1 0 1,-1 1-1,0-1 0,1 0 1,-1 1-1,0-1 0,1 0 1,-1 1-1,0-1 0,0 0 1,0 1-1,1-1 1,-1 0-1,0 1 0,0-1 1,0 1-1,0-1 0,0 1 1,0 0-1,-3 17-374,-1-9 364,-1-1 1,0 0-1,0-1 0,-1 1 1,0-1-1,-8 9 0,-1 0 11,9-9-20,1-2 27,1 0-1,0 1 0,0-1 1,0 1-1,-3 7 0,6-12 15,1 1-1,-1-1 1,1 0-1,0 1 1,-1-1-1,1 1 0,0-1 1,0 1-1,0-1 1,0 1-1,0-1 1,0 1-1,0-1 1,0 1-1,1-1 0,-1 0 1,1 1-1,-1-1 1,1 1-1,-1-1 1,1 0-1,0 0 0,0 1 1,0-1-1,0 0 1,0 0-1,0 0 1,2 2-1,-1-1-21,1 0-1,-1 0 0,1 0 1,0 0-1,0 0 1,-1-1-1,1 0 1,0 1-1,1-1 1,-1 0-1,0-1 0,0 1 1,0 0-1,0-1 1,1 0-1,-1 0 1,6 0-1,32-3-3385,-20 3 1664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18.2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45 5984,'-55'-32'2688,"60"24"-2336,3 3-160,7 5-192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6.3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222 64 2656,'-3'0'877,"5"0"-634,7 0 2194,-3-9 16,0 1-1754,-6 7-618,1 1 0,-1-1 1,1 1-1,-1-1 0,0 1 1,1-1-1,-1 1 1,0-1-1,1 1 0,-1-1 1,0 1-1,0-1 1,0 0-1,0 1 0,1-1 1,-1 0-1,0 1 1,0-1-1,0 1 0,0-1 1,0 0-1,0 1 1,-1-1-1,1 0 0,0 1 1,0-1-1,0 1 0,0-1 1,-1 0-1,0 0 1,1-1-40,-1 1 0,0-1 0,1 0 1,-1 1-1,0-1 0,0 1 0,0-1 0,-1 1 1,1 0-1,0-1 0,0 1 0,-1 0 1,1 0-1,-1 0 0,1 0 0,-1 0 1,1 0-1,-1 0 0,0 1 0,1-1 0,-1 1 1,0-1-1,1 1 0,-4-1 0,2 1-48,0 0-1,0 1 0,1-1 0,-1 1 1,0-1-1,0 1 0,1 0 0,-1 0 1,0 0-1,1 0 0,-1 1 0,1-1 1,0 1-1,-5 3 0,-3 4 13,1 0-1,0 1 0,-13 20 1,-7 7-54,14-21 78,1-1 22,-19 27-1,30-38-20,0 0 1,1 1 0,-1 0-1,1-1 1,0 1-1,0 0 1,1 0-1,-1 0 1,1 0-1,0 1 1,0 6 0,1-10 1,0-1 1,0 1-1,1-1 1,-1 1 0,0 0-1,1-1 1,0 1-1,-1-1 1,1 1 0,0-1-1,-1 1 1,1-1-1,0 0 1,0 1 0,0-1-1,0 0 1,1 0-1,-1 0 1,0 0 0,0 0-1,1 0 1,-1 0-1,0 0 1,1 0-1,-1-1 1,1 1 0,2 0-1,3 2 50,1-1 0,0 0 0,0-1 0,9 1 0,-11-2-84,4 2-32,19 0 121,1 2 0,0 2 1,41 12-1,-63-14-8,1 0-1,-1 1 0,0 0 1,15 11-1,2 2 191,-24-17-245,1 0 0,-1 0 1,1 0-1,-1 0 0,1 0 1,-1 1-1,0-1 0,0 0 1,0 1-1,0-1 0,0 1 0,0-1 1,0 1-1,0-1 0,0 4 1,0-4 11,-1 0 1,0 0-1,0 1 1,0-1 0,0 0-1,0 1 1,0-1-1,0 0 1,-1 0-1,1 1 1,0-1 0,-1 0-1,1 0 1,-1 1-1,1-1 1,-2 2-1,0-1 28,0 1-1,0-1 0,0 0 0,0 1 0,-1-1 0,1 0 0,-1-1 0,1 1 0,-1 0 0,0-1 1,1 1-1,-1-1 0,0 0 0,0 0 0,-5 1 0,-6-1 71,0 0-1,0 0 1,-1-2 0,1 0-1,-27-5 1,28 3-164,0 1-1,-1 1 1,1 0 0,-1 0-1,1 2 1,-26 3 0,34-4 19,3 0-96,1 0 0,0 0 0,-1 1 0,1-1 0,0 0 0,-1 0 0,1 1 0,0-1 0,-1 0 0,1 1 0,0 0-1,-1-1 1,1 1 0,0 0 0,-1 0 0,2 0 17,0-1 0,0 1 0,0-1 0,1 0-1,-1 1 1,0-1 0,0 1 0,0-1 0,1 0 0,-1 1-1,0-1 1,1 0 0,-1 1 0,0-1 0,1 0 0,-1 1 0,0-1-1,1 0 1,-1 0 0,0 0 0,1 1 0,-1-1 0,1 0-1,-1 0 1,1 0 0,-1 0 0,0 0 0,1 0 0,-1 0 0,1 0-1,-1 0 1,1 0 0,-1 0 0,1 0 0,6 1-1415,5 3 214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6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2 5984,'-1'0'126,"1"0"1,-1-1-1,0 1 0,1 0 1,-1 0-1,0 0 0,0 0 1,1 0-1,-1 0 1,0 0-1,1 0 0,-1 0 1,0 0-1,0 1 0,1-1 1,-1 0-1,0 0 0,1 1 1,-1-1-1,1 0 1,-1 1-1,0-1 0,1 1 1,-1-1-1,1 1 0,-1-1 1,1 1-1,-1-1 1,1 1-1,-1 0 0,-12 23 312,10-15-132,1-6-258,-17 34 803,-26 40-1,44-76-875,0 1 0,0 0 0,0 0 0,0-1 0,0 1 0,1 0 0,-1 0 0,0 0 0,1 0 0,-1 0 0,1 0 1,0 0-1,0 0 0,0 0 0,0 0 0,0 0 0,0 0 0,1 4 0,6 1-663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7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16 5472,'-13'-15'2496,"8"15"-2176,2 0-672,6 0 128,-3 3-128,10 9 224,-2 4-992,2 4 640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7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4224,'1'3'385,"-1"-1"0,1 1 0,0-1 0,-1 1 0,1-1 0,1 0 0,-1 1 0,3 3 0,3 9 752,-5-7-746,0 0-1,-1 0 0,0 0 0,0 0 0,-1 0 0,0 1 0,-2 12 0,1-11-132,0 1-1,1-1 0,1 15 0,1 7 541,-1-18 1459,3-18-1758,3-11-155,1-8-303,21-45-1,-24 59-96,-1 0 0,2 0 1,-1 1-1,1 0 0,1 0 0,0 1 0,0 0 1,8-7-1,-14 13 56,0 0 1,1 0 0,-1 0-1,1 0 1,0 0-1,-1 0 1,1 1-1,0-1 1,-1 0-1,1 1 1,0 0 0,0-1-1,-1 1 1,1 0-1,0 0 1,0 0-1,0 0 1,-1 0-1,1 0 1,3 1 0,-2 0 30,-1 0 1,0 1 0,1-1-1,-1 0 1,0 1 0,0 0-1,0-1 1,0 1 0,0 0-1,0 0 1,0 0 0,2 4 0,0 0 29,-1 0 0,0 0 1,0 1-1,0-1 0,-1 1 1,0-1-1,0 1 0,0 0 1,-1 0-1,0 9 0,-4 19-21,2-26 22,0 0 0,0 0 0,2 15 0,-1 4-392,10-23-2459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8.1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18 5632,'-3'-5'2507,"3"5"-2414,0-1 0,-1 1 0,1 0 0,0 0 0,0 0 0,-1 0-1,1 0 1,0 0 0,-3 0 377,5 1 314,-2 0-707,1 0 1,-1 0-1,0 0 1,-1 0-1,1 0 1,0 0-1,0 0 1,0 0-1,-1 0 1,1 0-1,0 0 0,-1 0 1,1 0-1,-1 2 1,0-3 19,-17 39 1044,9-21-706,-7 21-1,0 17 46,3 0 0,-10 90 0,19-117-313,2 1-1,2 37 1,1-52-11,1 0-1,1 0 1,0 0 0,1-1-1,0 1 1,9 18-1,-12-31-96,0 0 0,0 1-1,0-1 1,0 0 0,0 0-1,1 0 1,-1 0 0,1 0-1,-1-1 1,1 1-1,0 0 1,0-1 0,0 1-1,0-1 1,0 0 0,0 1-1,0-1 1,0 0 0,1 0-1,-1-1 1,0 1-1,1 0 1,-1-1 0,0 1-1,1-1 1,-1 0 0,1 0-1,-1 0 1,1 0-1,-1 0 1,0-1 0,1 1-1,-1-1 1,5-1 0,4-2 50,0-1 1,0 0-1,-1 0 1,0-1-1,17-13 1,-6 1-24,-1 0 0,-1-1 0,0-2 1,-1 0-1,24-37 0,-25 33-34,-1-1 0,-1-1 1,-2 0-1,0-1 0,-2 0 0,-1-1 0,-2-1 0,10-57 0,-17 81-69,0-1 0,-1 1 0,0-1 0,0 0 0,0 1 0,-1-1 0,0 1-1,-1-1 1,1 1 0,-1 0 0,0-1 0,-1 1 0,0 0 0,-4-7 0,4 9-28,0-1 0,0 1 1,-1 0-1,0 1 0,0-1 0,0 1 1,0-1-1,0 1 0,-1 1 1,1-1-1,-1 0 0,0 1 1,0 0-1,0 0 0,0 1 0,0-1 1,-9 0-1,4 1-13,0 0 0,0 1 0,-1 0 0,1 1-1,0 0 1,-17 5 0,-56 21-33,78-25 109,-10 3-58,0 2 0,1 0 0,0 0 0,0 1-1,0 1 1,1 1 0,-19 17 0,26-22 43,1 0 0,1 1 0,-1-1 1,1 1-1,0 0 0,0 0 0,0 1 0,1-1 0,0 1 0,1-1 1,-1 1-1,1 0 0,0 0 0,1 0 0,0 0 0,0 1 0,0-1 1,2 13-1,-1-16 47,1 0 0,-1 0-1,1-1 1,0 1 0,0 0 0,1 0 0,-1-1 0,1 1 0,0-1 0,-1 1 0,2-1 0,-1 0-1,0 0 1,6 6 0,-4-6 20,0 0 0,0 0-1,1 0 1,-1 0 0,1-1-1,-1 0 1,1 0 0,0 0-1,0 0 1,6 0 0,3 1 28,0-2 1,0 0 0,1 0-1,-1-2 1,0 0-1,0 0 1,20-5 0,53-21 27,-3 1-1906,-70 23 88,0 0-1,15 0 1,-1 3-590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40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264 580 2720,'5'-17'4581,"-5"16"-4451,0-1 0,0 1 0,0 0-1,0-1 1,-1 1 0,1 0 0,0-1 0,-1 1 0,1-1 0,-1 1-1,1 0 1,-1 0 0,0-1 0,1 1 0,-1 0 0,0 0-1,0 0 1,0 0 0,0 0 0,0 0 0,0 0 0,0 0 0,0 0-1,0 1 1,-1-1 0,1 0 0,0 1 0,0-1 0,-1 1-1,1-1 1,0 1 0,-1-1 0,1 1 0,-1 0 0,1 0-1,-3 0 1,-2 0-105,0 0-1,0 0 1,1 1-1,-1 0 0,0 0 1,0 1-1,0-1 1,-7 4-1,-4 3 84,1-1-1,-1 2 1,-27 20 0,36-23-91,1 0-1,0 0 1,0 1 0,0 0-1,1 1 1,0 0-1,0-1 1,1 2 0,-5 10-1,7-15 11,2 1 0,-1 0 0,1-1 0,-1 1 0,1 0 0,0 0 0,1 0 0,-1 0 0,1 0 0,1 6-1,-1-9 23,0 0-1,0 0 0,1 0 1,-1 0-1,1 0 0,0 0 1,0-1-1,0 1 0,-1 0 0,2 0 1,-1 0-1,0-1 0,0 1 1,0-1-1,1 1 0,-1-1 1,1 1-1,-1-1 0,1 0 0,0 1 1,-1-1-1,1 0 0,0 0 1,0-1-1,4 2 0,0 0 100,0-1 0,0-1-1,0 1 1,0-1 0,0 0 0,0 0-1,0-1 1,0 0 0,0 0 0,0 0-1,10-4 1,5-3 179,38-19 0,-42 17-264,-1-1 0,0 0-1,0-1 1,-1-1 0,0 0 0,-2-1 0,1-1 0,-2 0-1,0-1 1,-1 0 0,0 0 0,13-29 0,-1-8 62,-3 0 0,-1-1 0,10-57 0,-24 92-172,-1-1-1,-1 0 1,-1 1-1,0-1 1,-2 0 0,0 0-1,-2 0 1,-4-25-1,5 40-20,0-1 0,0 1 0,-1 0-1,0 0 1,-3-6 0,5 10 32,-1 0 0,1 0-1,-1 0 1,0 0 0,1 0 0,-1 0-1,0 0 1,0 0 0,0 0 0,0 0-1,0 0 1,0 0 0,0 1 0,0-1 0,0 1-1,0-1 1,0 0 0,-1 1 0,1 0-1,0-1 1,0 1 0,-1 0 0,1 0-1,0-1 1,0 1 0,-1 0 0,-1 1 0,-2 0-59,0 0 0,0 1 0,0 0 0,0 0 0,0 1 0,1-1 0,-1 1 0,1 0 0,-8 6 0,2 0 74,0 1-1,-15 19 1,17-17 42,0 1 0,1-1-1,0 2 1,1-1 0,1 1-1,0-1 1,1 1 0,-4 25 0,1 7 224,-1 63 1,7-80-100,2 0 0,0 0 0,3 0 0,7 33 1,-7-44-18,1 0 0,1-1 0,0 0 1,2 0-1,0-1 0,0 0 1,20 26-1,-24-37-40,-1-1 0,1 0 0,1 0 0,-1 0 0,0 0 0,1-1 0,0 0 0,5 3 0,-7-4-182,-1-1-1,1 0 1,0-1 0,-1 1-1,1 0 1,0-1-1,-1 1 1,5-1 0,-5 0-242,0 0 0,0 0 1,0-1-1,0 1 0,0-1 1,0 1-1,0-1 1,0 0-1,0 1 0,0-1 1,0 0-1,2-2 1,14-14-3490,0 0 1248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40.8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170 17 3712,'3'-13'4965,"-8"23"-2074,-28 33-1911,22-30-661,1 0 0,0 1 0,-9 16 0,8-7-63,1 0 0,2 0 0,0 1 1,-5 27-1,-12 101 190,20-119-339,3-14 43,0 1-1,2-1 0,0 1 1,1-1-1,1 0 0,0 1 0,7 20 1,-8-37-79,0 0-1,0 0 1,0 0 0,0 0 0,1 0-1,-1-1 1,1 1 0,0 0 0,0-1-1,0 0 1,0 1 0,0-1 0,0 0 0,1 0-1,-1 0 1,1 0 0,-1 0 0,1-1-1,0 1 1,0-1 0,0 0 0,-1 0-1,1 0 1,1 0 0,2 0 0,3 0 75,0-2 1,0 1-1,-1-1 1,1-1 0,0 1-1,0-2 1,-1 1-1,10-5 1,7-4 1,32-19 1,-35 16-115,0-1 1,0-1 0,-2-1-1,0-1 1,-1-1 0,-1-1-1,-1 0 1,0-1 0,-2-1-1,0 0 1,-2-1 0,0-1-1,16-45 1,-19 42 9,-2-1 0,8-44 0,-14 63-67,-1 1 0,-1-1 0,1 1 0,-2-1-1,1 1 1,-1-1 0,0 1 0,-1-1 0,0 1 0,0-1 0,-1 1-1,0 0 1,-5-9 0,5 13 4,0-1-1,0 1 1,-1 0-1,0 1 1,0-1-1,0 1 1,0-1 0,0 1-1,-1 1 1,0-1-1,1 1 1,-1-1-1,0 1 1,0 0 0,0 1-1,0 0 1,0-1-1,-1 1 1,1 1-1,-7-1 1,-1 1-122,1 0 0,-1 0 0,1 1 0,-1 1 0,1 0 0,0 1 0,-18 6 0,23-7-344,0 1 1,0 0-1,0 1 0,0-1 0,1 1 1,0 1-1,-8 5 0,12-7 70,0-1 0,0 0 0,0 0-1,0 1 1,0 0 0,1-1 0,-1 1 0,1 0-1,0-1 1,0 1 0,0 0 0,0 0 0,0 0-1,1 0 1,-1 0 0,1 0 0,0 0 0,-1 0 0,2 0-1,-1 4 1,4 16-1766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24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1147 3552,'-4'4'502,"3"-4"-418,1 1 0,-1-1 1,0 1-1,1-1 1,-11-3 4431,12-31-1087,3 19-3235,0 1 0,1 0 0,1 1 1,0-1-1,8-12 0,-12 23-170,10-18 123,1 0-1,2 0 0,0 1 1,1 1-1,1 0 0,26-22 0,-19 21-1,1 2 0,1 0 1,0 1-1,49-22 0,-32 17 6,-30 15-96,1 0 0,0 1-1,0 0 1,0 1 0,15-3 0,-27 7-62,0 1 1,-1 0-1,1 0 1,0 0-1,0 0 0,-1 0 1,1 0-1,0 0 1,0 0-1,-1 1 1,1-1-1,2 2 1,-3-2 8,0 1 0,-1-1 0,1 1 0,0-1-1,0 1 1,-1 0 0,1-1 0,0 1 0,-1 0 0,1 0 0,-1-1 0,1 1 0,-1 0-1,1 0 1,-1 0 0,0 0 0,1 0 0,-1 0 0,0-1 0,0 1 0,1 0 0,-1 0-1,0 0 1,0 2 0,-1 9 29,0-1-1,-1 1 0,0-1 1,-5 17-1,-19 45 102,20-58-42,-6 12 32,9-22-44,1 0 0,-1 1 0,1-1 1,0 1-1,0 0 0,0 0 1,1 0-1,-1 6 0,2-12-65,0 1 0,0-1 0,0 0 1,0 0-1,0 0 0,0 1 0,0-1 0,0 0 0,0 0 0,-1 0 0,1 1 1,0-1-1,0 0 0,0 0 0,0 0 0,1 1 0,-1-1 0,0 0 0,0 0 0,0 0 1,0 1-1,0-1 0,0 0 0,0 0 0,0 0 0,0 1 0,0-1 0,1 0 0,-1 0 1,0 0-1,0 0 0,0 1 0,0-1 0,0 0 0,1 0 0,-1 0 0,0 0 0,0 0 1,0 0-1,1 0 0,-1 1 0,0-1 0,0 0 0,0 0 0,1 0 0,-1 0 0,0 0 1,0 0-1,0 0 0,1 0 0,-1 0 0,0 0 0,0 0 0,0 0 0,1-1 0,13-9 683,-12 7-686,40-36 465,-10 8-379,64-47 0,-69 60-230,2 0 1,0 2 0,39-15-1,-44 25-82,-12 6-89,-11 1 293,-1-1 0,0 0 1,1 0-1,-1 0 1,0 0-1,0 0 1,1 0-1,-1 1 0,0-1 1,0 0-1,1 0 1,-1 1-1,0-1 0,0 0 1,0 0-1,1 1 1,-1-1-1,0 0 1,0 0-1,0 1 0,0-1 1,0 0-1,1 1 1,-1-1-1,0 0 0,0 1 1,0-1-1,0 0 1,0 1-1,-1 4-25,-1 1 0,0-1 0,0 0 0,0 0 0,0 0 0,-7 9 0,5-7 56,-6 10 8,2-2-54,0-1-1,-10 28 0,17-38 62,-1 1-1,1-1 0,0 0 0,0 1 0,1-1 1,0 1-1,-1 0 0,1-1 0,1 1 1,-1-1-1,1 1 0,0-1 0,0 1 1,3 7-1,-4-11-5,1 1-1,0 0 1,0 0 0,0-1 0,1 1 0,-1-1-1,0 1 1,0-1 0,1 0 0,-1 1 0,1-1-1,-1 0 1,1 0 0,0 0 0,0 0 0,-1 0-1,1-1 1,0 1 0,0 0 0,0-1 0,-1 0-1,1 1 1,0-1 0,0 0 0,4 0 0,3 0 95,0-1-1,0 0 1,0 0 0,10-4 0,-15 4-90,16-4 73,1-2 0,-2 0-1,32-16 1,52-37 97,-44 23-253,53-31-131,-105 63 119,7-3-274,-10 9 153,-6 6 49,-11 26 96,4-11-22,1-1 1,-6 26 0,12-38 37,1-1 1,0 0-1,1 1 1,-1-1-1,2 1 1,-1-1-1,1 0 0,0 1 1,4 11-1,-3-12 70,1 0-1,0-1 1,0 1-1,7 12 1,-9-19-34,0 0 0,-1 0 0,1 0 1,0 0-1,0 0 0,0 0 0,-1-1 0,1 1 1,0 0-1,0 0 0,0-1 0,1 1 1,-1-1-1,0 1 0,0-1 0,0 1 0,2 0 1,-2-2-2,1 1 1,-1 0 0,0 0 0,0 0 0,1-1 0,-1 1 0,0-1-1,0 1 1,0-1 0,0 1 0,1-1 0,-1 0 0,0 0-1,0 1 1,0-1 0,0 0 0,-1 0 0,1 0 0,0 0 0,1-2-1,21-28 268,-2-2-1,-2 0 1,0-1 0,23-65-1,-40 96-310,-1 0 0,0 0 0,0 0 0,0 0 0,-1-1 1,1 1-1,-1 0 0,0-1 0,0 1 0,0 0 0,0-1 0,0 1 0,-1 0 0,0-1 0,1 1 0,-3-4 0,2 5-2,0 1-1,0-1 1,0 1 0,-1-1-1,1 1 1,0-1-1,-1 1 1,1 0-1,-1 0 1,0-1-1,1 1 1,-1 0-1,0 1 1,0-1-1,1 0 1,-1 0-1,0 1 1,0-1-1,0 1 1,0 0-1,0-1 1,0 1-1,0 0 1,0 0-1,0 0 1,0 1-1,0-1 1,-2 1-1,-1 0 6,-1 0 0,1 0 0,0 0 0,-5 3 0,8-4 18,0 1 0,1 0 0,-1 0-1,1-1 1,-1 1 0,1 0 0,0 0-1,-1 0 1,1 1 0,0-1 0,0 0 0,0 0-1,0 1 1,0-1 0,-2 3 0,5-1-30,6-2 69,15-3 98,-13 1-98,73-12 149,-40 5-102,-8 2-13,1-1 1,-1-2-1,62-25 0,-80 26-59,0 0 0,-1-2-1,-1 1 1,1-2 0,-1 0-1,-1-1 1,0 0 0,-1-1-1,18-23 1,55-98 169,-59 90-87,84-118 25,2 4-53,-112 157-75,-1 0 1,1 1-1,0-1 1,-1 0-1,1 0 1,-1 0-1,1 0 0,-1 0 1,0 0-1,1 0 1,-1 0-1,0 0 0,0 0 1,0 0-1,1-2 1,-2 3 5,1 0 0,-1 0 0,1 0 0,-1 0 0,1 0 0,-1 0 0,1 0 0,-1 0 0,1 0 0,-1 0 0,1 0 0,-1 1 0,1-1 0,-1 0 0,1 0 0,-1 1 0,1-1 0,0 0 1,-1 0-1,1 1 0,0-1 0,-1 1 0,-7 5-28,0 1 0,-10 10 0,-3 10 20,0 1 0,2 0 0,2 1 0,0 1 0,-18 47 0,-46 163 126,51-106-25,22-95-59,4-11 124,1-1 0,2 1 1,0 0-1,6 49 0,-4-73-248,-1-1 0,1 1 1,0 0-1,0-1 0,0 1 0,3 4 1,-4-8 20,0 1 0,0-1 0,1 1 0,-1-1 0,0 1 1,1-1-1,-1 1 0,0-1 0,1 0 0,-1 1 0,0-1 0,1 1 1,-1-1-1,1 0 0,-1 1 0,1-1 0,-1 0 0,1 0 0,-1 1 1,1-1-1,-1 0 0,1 0 0,-1 0 0,1 0 0,-1 0 0,1 0 1,-1 1-1,1-1 0,0 0 0,-1-1 0,1 1 0,-1 0 1,1 0-1,-1 0 0,1 0 0,-1 0 0,1 0 0,-1-1 0,1 1 1,-1 0-1,1-1 0,-1 1 0,1 0 0,-1-1 0,1 1 0,-1 0 1,0-1-1,1 1 0,-1-1 0,1 0 0,2-2-610,0-1 1,0 0-1,0 0 0,-1 0 0,0 0 0,3-8 1,-3 9 251,11-23-1707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41.2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52 7296,'-13'0'3328,"9"5"-2912,-1-5 928,10 0-832,4-5 768,4 5-736,13-3 512,11-2-608,13-4-97,0 6-223,8-9 64,0 7-128,0-1 192,-8 6-160,-5-9-3615,0 9 1887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33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336 55 1664,'0'0'23,"1"0"-1,-1 0 1,0 1-1,0-1 1,0 0 0,0 0-1,0 0 1,0 0-1,0 0 1,0 1 0,0-1-1,1 0 1,-1 0-1,0 0 1,0 0 0,0 0-1,0 0 1,0 0-1,1 1 1,-1-1 0,0 0-1,0 0 1,0 0-1,0 0 1,1 0 0,-1 0-1,0 0 1,0 0-1,0 0 1,0 0 0,1 0-1,-1 0 1,0 0-1,0 0 1,0 0 0,1 0-1,-1 0 1,0 0-1,0 0 1,0-1 0,0 1-1,0 0 1,1 0-1,-1 0 1,11-5 1812,-8 4-980,21-14 1640,-23 15-2295,0-1 0,0 0-1,0 1 1,0-1-1,-1 0 1,1 0 0,0 0-1,0 1 1,-1-1-1,1 0 1,0 0 0,-1 0-1,1 0 1,-1-1-1,1 1 1,-1 0 0,0 0-1,1-2 1,-1 2-150,0 1 1,0-1 0,0 0 0,0 1-1,0-1 1,0 0 0,0 1 0,0-1-1,-1 1 1,1-1 0,0 0-1,0 1 1,-1-1 0,1 1 0,0-1-1,-1 1 1,1-1 0,0 1-1,-1-1 1,1 1 0,-1-1 0,1 1-1,-1 0 1,1-1 0,-1 1-1,1 0 1,-1-1 0,1 1 0,-1 0-1,1 0 1,-1-1 0,0 1-1,1 0 1,-1 0 0,1 0 0,-1 0-1,0 0 1,1 0 0,-1 0-1,0 0 1,1 0 0,-2 0 0,-3 1-32,-1-1 1,1 1 0,-1 0 0,1 0-1,-1 1 1,-9 4 0,-32 18-11,27-14-124,-18 12 197,-65 49 1,88-60-150,1 1 1,1 0-1,0 1 0,-11 14 1,19-21 73,1 0 1,-1 0 0,2 0 0,-1 0 0,1 1-1,0-1 1,0 1 0,0 0 0,1 0 0,0 0-1,1 0 1,0 0 0,-1 9 0,2-13 32,0 0-1,1 0 1,-1 1 0,1-1-1,-1 0 1,1 0 0,0 1-1,0-1 1,1 0 0,-1 0-1,0 0 1,1 0 0,0-1 0,0 1-1,0 0 1,0-1 0,0 1-1,0-1 1,1 0 0,-1 1-1,1-1 1,0-1 0,0 1-1,-1 0 1,1-1 0,0 1-1,0-1 1,0 0 0,1 0-1,-1 0 1,0 0 0,0 0 0,5-1-1,3 0 77,-1 0-1,1-1 0,-1 0 1,1-1-1,-1 0 0,0-1 1,0 0-1,0 0 0,12-7 0,-7 3 19,-1-1-1,0-1 0,0 0 0,-1-1 0,16-15 0,-19 15-62,-1-1 0,-1 0 0,11-17 0,-13 19-46,-2 1-16,0 1-1,-1 0 0,0-1 0,-1 1 0,1-1 1,-1 0-1,-1 1 0,0-1 0,0 0 0,0 0 0,-1 0 1,0 0-1,-1 0 0,-2-15 0,3 22-57,-1-1-1,1 1 1,-1 0 0,1-1-1,-1 1 1,1 0 0,-1-1-1,0 1 1,0 0 0,1 0-1,-3-2 1,3 2 30,0 1 1,0 0-1,0 0 0,-1 0 1,1 0-1,0 0 0,0 0 0,0 0 1,-1 0-1,1 0 0,0 0 1,0 0-1,0 0 0,-1 0 1,1 0-1,0 0 0,0 0 0,0 0 1,-1 0-1,1 0 0,0 0 1,0 0-1,0 0 0,0 0 1,-1 0-1,1 0 0,0 0 0,0 0 1,-1 1-1,-5 8-438,5-4 389,0-1 1,-1 1 0,1 0-1,1-1 1,-1 1 0,1 0 0,0 0-1,1 6 1,6 38 182,-5-42-74,0-1 0,1 0 0,-1 1 0,2-1 0,-1 0 1,0-1-1,7 9 0,11 18 227,-20-28-202,1-1-1,0 0 1,0 1 0,0-1-1,0 0 1,1 0-1,-1-1 1,1 1-1,0 0 1,0-1 0,0 0-1,0 1 1,0-1-1,1 0 1,5 2 0,-7-3-15,1-1 0,-1 1 0,1-1 0,-1 0 0,1 1 1,0-1-1,-1 0 0,1-1 0,-1 1 0,1 0 0,0-1 1,-1 1-1,1-1 0,-1 0 0,1 0 0,-1 0 0,0 0 0,1 0 1,-1-1-1,0 1 0,0-1 0,0 1 0,3-3 0,79-79 451,-57 54-494,-19 21-75,0-1 0,17-13 1,-24 21 48,0 0 0,0 1 0,0-1 0,0 1 0,-1-1 0,1 1 0,0-1 0,0 1 0,0 0 0,0-1 0,0 1 0,0 0 0,0 0 1,0 0-1,0 0 0,0 0 0,0 0 0,0 0 0,0 0 0,0 0 0,0 0 0,0 0 0,0 1 0,0-1 0,0 0 0,0 1 0,0-1 0,0 1 0,0-1 0,1 2 1,0 0 7,1 0 1,-1 1-1,0-1 1,-1 1-1,1-1 1,0 1-1,-1 0 1,1 0 0,0 4-1,5 11 5,6 34 1,-2-9 248,-11-40-207,4 3 107,12-14 427,-3 1-268,23-18 0,-5 3-195,-1 0-262,47-42 0,-76 64 153,25-20-38,-21 16-16,1 0 0,0-1 0,-1 1-1,10-12 1,-15 16 48,0 0 0,0 0 0,0 0 0,0 0 0,1 0-1,-1 0 1,0 0 0,0 0 0,0-1 0,0 1 0,1 0-1,-1 0 1,0 0 0,0 0 0,0 0 0,0 0-1,1 0 1,-1 0 0,0 0 0,0 0 0,0 0 0,0 1-1,1-1 1,-1 0 0,0 0 0,0 0 0,0 0 0,0 0-1,0 0 1,1 0 0,-1 0 0,0 0 0,0 0 0,0 1-1,0-1 1,0 0 0,0 0 0,0 0 0,1 0-1,-1 0 1,0 1 0,0-1 0,0 0 0,0 0 0,0 0-1,0 0 1,0 1 0,0-1 0,0 0 0,0 0 0,0 0-1,0 0 1,0 0 0,0 1 0,0-1 0,6 20-88,-1 26 202,-5-23-132,-1-15 41,1 0 0,0 1 0,0-1-1,1 0 1,0 1 0,0-1 0,6 16-1,-4-14 67,-3-9-90,1 1-1,-1 0 1,1 0-1,0 0 1,-1-1-1,1 1 1,0 0-1,0-1 1,0 1-1,0-1 1,0 1-1,0-1 1,3 3-1,-3-4 142,2 0-72,1-1-1,-1 1 1,0-1-1,0 0 1,1 0 0,-1 0-1,0 0 1,0 0-1,0-1 1,0 0-1,0 1 1,0-1-1,-1 0 1,4-3-1,3-4-18,0 0 1,10-14-1,-5 4-79,11-20-1,-25 39 27,0 0-1,0 0 0,1 0 0,-1 0 0,0 0 0,0 0 0,0 0 0,0 0 0,0 0 1,0 0-1,0-1 0,0 1 0,1 0 0,-1 0 0,0 0 0,0 0 0,0 0 0,0 0 1,0 0-1,0 0 0,1 0 0,-1 0 0,0 0 0,0 0 0,0 0 0,0 1 0,0-1 1,0 0-1,0 0 0,0 0 0,1 0 0,-1 0 0,0 0 0,0 0 0,0 0 0,0 0 1,0 0-1,0 0 0,0 0 0,0 0 0,0 1 0,0-1 0,0 0 0,1 0 0,-1 0 1,0 0-1,0 0 0,0 0 0,0 0 0,0 1 0,0-1 0,0 0 0,5 12-208,4 14 121,-5-13 208,11 35-194,-13-45 98,-1 1 0,1 0 0,0-1 0,0 1 0,0-1 0,0 0 0,1 0 1,-1 0-1,5 4 0,-6-7 5,0 1 0,-1-1 1,1 0-1,0 1 0,0-1 1,0 0-1,-1 0 0,1 0 1,0 0-1,0 1 0,-1-1 0,1 0 1,0-1-1,0 1 0,0 0 1,-1 0-1,1 0 0,0 0 1,1-1-1,17-8 313,-13 6-202,4-3-17,-1 0-1,0-1 1,0 0-1,16-16 0,7-6 127,57-54-183,-79 74-105,-6 4-3,1 0 0,-1 1-1,1-1 1,1 1 0,-1 0-1,1 1 1,-1-1 0,9-2-1,-14 6 45,1 0-1,0 0 0,-1 0 1,1 0-1,0 1 0,0-1 1,-1 0-1,1 0 0,-1 1 1,1-1-1,0 1 0,-1-1 1,1 1-1,-1-1 0,1 1 1,-1-1-1,1 1 0,-1-1 1,1 1-1,-1-1 0,1 1 1,-1 0-1,0-1 0,1 2 1,0 0-10,0 0 1,0 0 0,0 0 0,0 0 0,-1 0 0,1 0-1,-1 0 1,1 3 0,-2 9 25,-1 1 0,0-1 1,-2-1-1,-6 22 0,3-15-38,-20 69 67,-11 37 24,-15 37-100,41-136 154,0 1 0,-2-2 0,-29 41 0,40-63-88,-1 3 66,-1-1-1,0 0 0,0 0 1,0 0-1,-12 8 1,16-13-73,-1 0 0,1 0 0,0 0 0,-1-1 0,0 1 0,1 0 0,-1-1 1,1 1-1,-1-1 0,1 0 0,-1 1 0,0-1 0,1 0 0,-1 0 0,0 0 0,1 0 0,-1 0 0,0-1 1,1 1-1,-1 0 0,0-1 0,1 1 0,-1-1 0,1 0 0,-1 0 0,1 1 0,-1-1 0,1 0 1,0 0-1,-1 0 0,1 0 0,0 0 0,0-1 0,-2-1 0,0 0-11,1-1 0,0 1 0,-1-1 0,1 0 0,0 1 0,1-1 0,-1 0 0,1 0 0,0 0-1,0 0 1,0-1 0,0 1 0,1 0 0,-1-7 0,2-6-59,0 1-1,4-24 0,-2 19 179,-1 8-11,1-1 1,0 1 0,0 0-1,1 0 1,8-15 0,-9 21-25,1-1 1,1 1 0,0 0-1,0 0 1,0 1 0,1-1-1,-1 1 1,2 1 0,7-7-1,1 2 46,0 0-1,0 2 1,1 0-1,20-7 1,68-18 49,-61 22-98,-2 2-1666,-16 0-2924,-21 7 3714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6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2 755 3232,'-1'-1'8535,"7"-3"-9166,4-5 1030,-1 0 0,1-1 0,-2 0 0,1-1 0,-2 0 0,10-16 0,33-78 293,-36 73-593,68-148 775,-79 173-756,2-4-694,-5 20-86,-14 91 406,9-72 383,1 0 0,1 1 0,1 0 0,3 40 0,0-64-81,0 0 0,0 1 0,0-1 0,1 0-1,0 0 1,0 0 0,0 0 0,1 0 0,0-1 0,3 6 0,-3-7 5,-1 0-1,1 0 1,0 0-1,0 0 1,0-1 0,0 1-1,0-1 1,0 0-1,1 0 1,-1 0-1,1 0 1,-1-1 0,1 1-1,6 0 1,6 1 78,0-2-1,0 0 1,-1-1 0,1-1 0,0 0 0,0-2 0,0 1-1,-1-2 1,1 0 0,-1-1 0,0 0 0,25-13-1,-25 10-79,0 0 0,-1-1-1,1-1 1,-2 0 0,1-1-1,-2 0 1,19-21 0,-13 9-25,-1 0 1,-1-1-1,-1-1 1,20-45-1,-22 37-290,-12 29 27,-2 4-22,-9 17-242,-107 221 359,113-230 167,1 0-1,0 0 1,0 1 0,1-1-1,0 1 1,0-1 0,0 13-1,2-20 11,0 0 0,0 0 0,0 0 0,0 0-1,0 0 1,0-1 0,0 1 0,0 0 0,0 0-1,1 0 1,-1 0 0,0 0 0,0-1-1,1 1 1,-1 0 0,1 0 0,-1-1 0,1 1-1,-1 0 1,1-1 0,-1 1 0,1 0 0,0-1-1,-1 1 1,1-1 0,0 1 0,-1-1-1,1 1 1,0-1 0,0 0 0,-1 1 0,1-1-1,0 0 1,0 1 0,0-1 0,0 0-1,0 0 1,-1 0 0,1 0 0,0 0 0,0 0-1,0 0 1,0 0 0,0 0 0,1-1 0,1 0 55,1 0 1,-1 0 0,1 0-1,-1 0 1,1-1-1,-1 0 1,0 0 0,0 0-1,4-3 1,-3 2-32,-1-1 1,1 0-1,-1 0 1,0 0-1,-1 0 1,1 0-1,-1-1 0,4-8 1,0-2 4,4-23 1,-2 6-140,-4 19-217,-1-1 0,-1 0-1,0 0 1,0-16-1,-3 54-502,0-12 631,1-1 0,3 21-1,-3-27 187,1-1 0,0 1 0,0-1-1,1 0 1,-1 1 0,1-1 0,0 0-1,0 0 1,5 7 0,-5-9 5,-1 0 0,1-1 0,0 1 0,0 0 0,0-1 0,0 1 0,0-1 0,1 0 0,-1 1 1,0-1-1,0 0 0,1-1 0,-1 1 0,1 0 0,-1-1 0,1 1 0,-1-1 0,1 0 0,3 0 0,7 0 117,0-1-1,0-1 1,0 0-1,0-1 1,17-6-1,60-28 81,-82 33-194,17-7 52,0-2 0,32-22 0,-34 16 7,-18 15-37,0-1 1,1 1-1,9-5 0,-57 57-1960,21-25 1909,1 2-1,-32 46 0,51-68 6,0-1-1,0 0 1,0 0-1,0 0 1,0 1-1,0-1 1,0 4-1,1-5 6,-1-1 0,1 1 1,0 0-1,0-1 0,0 1 0,0 0 0,0-1 0,0 1 1,1 0-1,-1-1 0,0 1 0,0-1 0,0 1 0,0 0 1,1-1-1,-1 1 0,0-1 0,1 1 0,-1-1 1,0 1-1,1-1 0,-1 1 0,1-1 0,-1 1 0,1-1 1,-1 1-1,1-1 0,-1 0 0,1 1 0,-1-1 0,1 0 1,0 1-1,5 0 72,-1 1 1,0-1 0,1-1-1,-1 1 1,1-1-1,-1 0 1,1 0 0,-1 0-1,1-1 1,-1 0-1,0 0 1,10-3-1,-3-1 13,0 1 0,-1-2 0,1 0 0,13-9 0,-12 6-36,-1-1-1,-1 0 0,0-1 1,0 0-1,-1-1 0,0 0 1,12-21-1,-9 9-40,-1-1 1,-1-1-1,-1 0 0,12-51 0,-13 44 126,28-123-172,-31 119-84,-1 0 0,-1-46 0,-4 82 59,0-15-59,0 15 76,0 1 0,0-1 0,0 1 0,0-1 0,0 1 0,0-1 0,0 1 0,0-1 0,0 1 0,0 0 0,0-1 0,0 1 0,-1-1 0,1 1 0,0-1 0,0 1 0,0-1 0,-1 1 0,1 0-1,0-1 1,-1 1 0,1-1 0,-1 1 0,-20 35-1461,13-15 1426,0-1 0,2 1 0,1 0 0,0 1 0,-3 32 0,5-10 101,1 0 0,3 0 1,1 0-1,2 0 0,15 69 1,-13-94 44,0-1 1,14 28 0,-19-43-47,-1-1-1,1 1 1,0-1 0,0 1 0,-1-1 0,1 1 0,0-1-1,0 0 1,1 1 0,-1-1 0,0 0 0,0 0-1,1 0 1,-1 0 0,0 0 0,1 0 0,-1 0-1,1-1 1,-1 1 0,1-1 0,1 1 0,-1 0 34,1-1-1,-1 0 1,0-1 0,0 1 0,0 0 0,0-1-1,0 1 1,0-1 0,0 0 0,0 1 0,0-1-1,0 0 1,0 0 0,2-2 0,5-4 50,-1 0 1,1-1-1,-1 0 0,-1 0 1,8-11-1,-6 7-153,0-1-1,-1 0 1,11-24 0,-17 46-345,1 0 1,-2 0 0,2 17-1,-3-8 413,0 1-3,3 36 1,-2-49 32,1 0 0,-1 0 0,1 0 0,0 0 0,1 0 0,-1-1 0,1 1 0,0-1 0,7 10 0,-8-13-10,-1 0 1,1 0-1,0 0 0,0-1 1,0 1-1,1-1 1,-1 1-1,0-1 1,0 0-1,1 1 0,-1-1 1,1 0-1,4 1 1,-2-2 46,0 1 1,0 0 0,-1-1-1,1 0 1,0 0 0,0-1 0,6 0-1,-2-1-7,0-1 0,1 0 0,-1 0 0,0-1 0,-1 0 0,1 0 0,10-8 0,12-11-34,-1-1 1,51-53-1,-74 67-143,-2 3-650,-4 7 722,-1 0 0,0 1-1,0-1 1,1 0 0,-1 0 0,0 1 0,0-1 0,0 0-1,1 1 1,-1-1 0,0 0 0,0 1 0,0-1 0,0 0-1,0 1 1,0-1 0,0 1 0,0-1 0,0 0 0,0 1 0,0-1-1,0 0 1,0 1 0,0-1 0,0 1 0,0-1 0,0 1-1,-2 31-190,1-21 235,1 0 0,0 0 0,0 0 1,1-1-1,0 1 0,5 15 0,-5-22 3,1 0 0,0 1 0,0-2-1,0 1 1,3 4 0,-4-7 1,-1 0 0,1 0-1,0 0 1,-1 0-1,1 0 1,0-1 0,0 1-1,0 0 1,0-1 0,0 1-1,0-1 1,0 1 0,0-1-1,0 1 1,0-1-1,0 1 1,0-1 0,0 0-1,0 0 1,0 0 0,0 0-1,0 0 1,1 0-1,-1 0 1,1 0 0,17-4 381,-14 4-367,0-1 0,0 0 0,0 0 0,0 0 0,0-1 0,-1 1 0,1-1 0,0-1 0,-1 1 0,1 0 1,-1-1-1,0 0 0,0 0 0,6-6 0,49-68-263,-52 69-198,-6 13-73,2 6 346,27 48 347,-30-57-184,1-1 0,0 1-1,-1-1 1,1 1 0,0-1-1,0 1 1,0-1 0,0 0 0,0 0-1,0 1 1,1-1 0,-1 0 0,0 0-1,1 0 1,-1 0 0,1 0 0,-1-1-1,1 1 1,-1 0 0,1-1 0,-1 1-1,1-1 1,0 1 0,-1-1-1,3 0 1,-1 0 77,0 0-1,0 0 1,0-1-1,0 1 0,0-1 1,0 0-1,0 0 1,0 0-1,0 0 1,0 0-1,-1-1 1,6-3-1,8-8-5,-1-1-1,-1 0 1,19-24-1,-27 31-10,3-4-98,-1 1-1,0-1 0,0-1 0,-1 0 0,-1 1 0,10-27 1,-13 31-30,0-11-222,-3 11 132,0 5 71,0 4-125,0-1 374,1 3-533,10 31 71,-6-22 214,-1 0 0,0 0 0,3 24 0,-6-31 135,0 5-46,0 0 0,0 1 1,-1-1-1,0 0 0,-1 0 0,-3 14 1,3-24-4,1 0 0,-1 1 0,0-1 1,0 0-1,0 0 0,0 0 0,0 0 1,0 0-1,0 0 0,0 0 0,0 0 1,0 0-1,0-1 0,-1 1 0,1 0 1,0-1-1,-1 1 0,1-1 0,0 1 1,-1-1-1,1 0 0,0 0 0,-3 1 1,2-1 4,1 0 1,-1 0 0,1 0 0,-1 0-1,1 0 1,-1 0 0,1 0 0,-1 0-1,1-1 1,-1 1 0,1-1 0,-1 1-1,1-1 1,0 1 0,-1-1 0,1 0-1,0 0 1,-1 0 0,1 0 0,0 0-1,0 0 1,0 0 0,-1-1 0,2 1-37,-1 1 0,1-1 0,0 1 0,0 0 0,-1-1 1,1 1-1,0-1 0,-1 1 0,1 0 0,0-1 0,-1 1 1,1 0-1,-1-1 0,1 1 0,0 0 0,-1 0 0,1 0 1,-1-1-1,1 1 0,-1 0 0,1 0 0,-1 0 0,1 0 1,-1 0-1,0 1-147,8 0 118,1 0 129,1 0 0,-1 0 0,11 3-1,19 3 138,0-4-349,61 2 668,-79-5-2154,23-3 0,-20-2-7003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7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28 7040,'-16'-7'3200,"19"-1"-2752,2-1-1248,8 9 352,10-3-2720,4 3 1760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8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41 3328,'0'-20'2104,"0"0"5354,-5 38-5079,-7 63-1188,2-18-825,-19 219 1276,21-203-1316,8-71-244,-1 0-1,1 0 1,0 0-1,1 1 1,0-1-1,3 14 1,-3-21-68,-1-1 8,0 0-1,0 1 1,0-1 0,0 1-1,0-1 1,0 0 0,0 1-1,0-1 1,0 0 0,0 1-1,0-1 1,0 0 0,1 1-1,-1-1 1,0 0 0,0 1-1,0-1 1,1 0 0,-1 1-1,0-1 1,0 0-1,1 0 1,-1 1 0,0-1-1,1 0 1,-1 0 0,0 0-1,1 1 1,-1-1 0,0 0-1,1 0 1,-1 0 0,0 0-1,1 0 1,-1 0 0,1 0-1,-1 0 1,0 0 0,1 0-1,-1 0 1,0 0 0,1 0-1,-1 0 1,1 0 0,-1 0-1,0 0 1,1 0-1,-1 0 1,0-1 0,1 1-1,-1 0 1,0 0 0,1 0-1,-1-1 1,18-7 189,-1-1 0,30-20 0,10-6-295,-26 17 95,-21 12-67,-1 0 0,2 1 0,20-8 0,-28 12 33,0 0 1,1 0 0,-1 1 0,1 0 0,-1-1-1,1 1 1,-1 0 0,1 0 0,-1 1 0,1-1-1,-1 1 1,0 0 0,1 0 0,-1 0 0,0 0-1,0 0 1,4 3 0,-4-2 22,1 1 0,-1-1 0,-1 1 0,1 0 0,0 0 0,-1 0 0,1 0 0,-1 0 0,0 1 0,0-1 0,0 1 0,-1-1 0,3 7 0,-2-3 34,0 1-1,0 0 1,0 0 0,-1 0 0,1 12 0,-2-17-6,0 1 1,0-1 0,0 0-1,-1 1 1,1-1 0,-1 0-1,0 1 1,0-1-1,0 0 1,0 0 0,-1 0-1,1 0 1,-1 0 0,0 0-1,1 0 1,-2-1 0,1 1-1,0-1 1,0 1 0,-1-1-1,1 0 1,-1 0-1,0 0 1,1 0 0,-1 0-1,0-1 1,0 1 0,0-1-1,0 0 1,-1 0 0,-5 1-1,-8 1 85,0-1 1,0-1-1,0 0 0,0-2 1,-18-1-1,10 0-136,-6-2-457,-53-12 0,105 13-8586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9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34 5632,'-4'-14'1834,"4"13"-1556,0 0 0,12-16 7129,-12 25-5674,-11 37-1173,2 1 0,3 0 0,-2 73 0,11-44-293,-3-68-243,1-1 1,0 0-1,0 1 1,3 10 0,2 3 22,-6-20-184,0 1-1,0 0 0,0-1 0,1 0 1,-1 1-1,0-1 0,0 1 0,1-1 0,-1 1 1,0-1-1,1 1 0,-1-1 0,0 0 1,1 1-1,-1-1 0,1 0 0,-1 1 0,0-1 1,1 0-1,-1 0 0,1 1 0,-1-1 1,1 0-1,-1 0 0,1 0 0,-1 0 0,1 0 1,-1 0-1,1 0 0,0 0 0,-1 0 1,1 0-1,-1 0 0,1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9.4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0 6240,'-44'1'10671,"50"1"-10267,0 0 0,0-1 0,-1 0-1,1 0 1,0 0 0,0-1-1,0 0 1,11 0 0,-5-1 5,239 10 1598,-212-7-1929,7 3-423,12-1-872,-57-4 734,0 0 1,1 0 0,-1 0-1,0-1 1,0 1-1,0 0 1,0-1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49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24 4576,'0'0'44,"-1"0"1,1 0 0,0 0-1,0 0 1,0 0-1,0 0 1,0-1 0,-1 1-1,1 0 1,0 0-1,0 0 1,0 0-1,0-1 1,0 1 0,0 0-1,0 0 1,-1 0-1,1-1 1,0 1 0,0 0-1,0 0 1,0 0-1,3-8 3091,-3 8-2976,0-1 1,0 1-1,0-1 0,0 1 1,0-1-1,0 1 0,-1-1 1,1 1-1,0-1 1,0 1-1,0-1 0,0 1 1,-1 0-1,1-1 1,0 1-1,-1-1 0,1 1 1,0-1-1,-1 1 0,1 0 1,0-1-1,-1 1 1,1 0-1,-1 0 0,1-1 1,0 1-1,-1 0 1,1 0-1,-1-1 0,1 1 1,-1 0-1,1 0 0,-1 0 1,1 0-1,-1 0 1,1 0-1,-1 0 0,1 0 1,-1 0-1,1 0 1,-1 0-1,1 0 0,-1 0 1,1 0-1,-2 1 0,-26 9 1087,25-9-1002,-48 24 852,-85 54 0,128-73-1029,1-1 1,-1 1-1,1 1 1,1-1 0,-12 14-1,17-18-40,-1 0 0,1 1 0,-1-1 0,1 1 0,0-1 1,0 1-1,0-1 0,0 1 0,1 0 0,-1-1 0,0 4 0,1-4-9,0-1 0,1 1 0,-1 0 1,0 0-1,1-1 0,-1 1 0,1 0 0,-1-1 0,1 1 1,0 0-1,-1-1 0,1 1 0,0-1 0,0 1 0,0-1 0,0 0 1,1 1-1,-1-1 0,2 1 0,1 1 33,1 0 1,-1 0-1,1-1 0,0 1 1,0-1-1,0 0 1,0-1-1,0 1 0,0-1 1,0 0-1,10 0 0,5 0-73,36-2-1,-42 1-652,0-2 0,0 1 0,-1-2 0,1 0 0,0 0 0,-1-2 0,0 1 0,14-8 0,1-6-2221,-5 5 982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50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6560,'-8'0'3892,"8"0"-3816,-1 1 1,2 7 2326,1 5-1693,0 1 0,-1-1 0,-1 1 0,-1 13 0,1 19 38,5 49 186,29 361 1065,-32-439-2123,1 14 342,-2-10-3032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2:50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3 8320,'-4'-3'3904,"3"10"-2550,1-4-1176,-1-1 0,0 0 0,1 1 0,-1 0 0,1-1-1,0 1 1,0-1 0,0 1 0,0 4 0,1 8 198,-14 198 2125,2-73-1664,9-111-690,-1 32 154,3-56-218,0 0 0,1 1 0,-1-1 0,1 0 0,1 0 0,-1 1 0,1-1 0,3 6 0,-5-10-57,1 0-1,-1 0 1,1-1-1,0 1 1,-1 0-1,1 0 1,0-1 0,-1 1-1,1 0 1,0-1-1,0 1 1,0-1-1,0 1 1,-1-1-1,1 0 1,0 1 0,0-1-1,0 0 1,0 0-1,0 1 1,0-1-1,0 0 1,0 0-1,0 0 1,0 0 0,0 0-1,0 0 1,0-1-1,0 1 1,1-1-1,4 0 27,-1-1 0,0 0-1,0 0 1,6-4 0,40-26-480,-31 19 132,1 0 1,33-14 0,-47 24 216,0 1 0,0 0 1,0 0-1,0 0 1,1 1-1,-1 0 0,0 1 1,1-1-1,-1 1 1,1 1-1,-1-1 0,12 4 1,-15-3 86,-1 0 0,1 0 1,-1 1-1,1 0 0,-1-1 0,0 1 1,1 0-1,-1 1 0,0-1 0,0 1 1,-1-1-1,1 1 0,0 0 0,-1 0 1,0 0-1,0 0 0,3 5 0,-3-3 113,1 0 0,-1 0 0,-1 0 0,1 1 0,-1-1 0,0 0 0,0 1 0,0-1 0,-1 1 0,0-1 0,-1 10 0,1-12-77,-1 0-1,1 1 1,-1-1 0,0 0 0,0 0 0,-1 0 0,1 0 0,-1 0-1,1-1 1,-1 1 0,0 0 0,0-1 0,-4 5 0,2-3 94,-1 0 0,1-1 0,-1 1 0,0-1 0,-1 0 0,-9 4 0,-1-1 118,0-1 1,0-1 0,0-1 0,-22 3 0,18-5-520,-1-1-1,0-1 1,1 0 0,-1-1 0,-22-7 0,19 4-804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24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5056,'-21'-17'2304,"29"21"-2016,-3 1 928,0 3-736,3 4 864,10-1-768,4 6 256,6-2-480,12-4 32,0 6-256,20-9 416,1 4-288,12-7-480,-1-2 128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39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0 859 3648,'4'-2'535,"-1"1"1,0 0-1,1 1 1,-1-1-1,1 0 1,6 1-1,-4-1-59,7-1-84,-1 0 0,1-1-1,-1-1 1,1 0 0,-1-1 0,-1 0 0,1-1 0,13-9 0,-9 4-193,0-1 0,0-1 0,-2 0 0,21-24 0,-18 21-139,-10 12-143,-6 4 78,-1 0 0,0 0 0,0 1 0,0-1 0,0 0 0,1 0 0,-1 0 0,0 0 0,0 0 0,0 0 0,0 0 0,0 0 0,0 0 0,1 0 0,-1 0 0,0 1 0,0-1 0,0 0 0,0 0 0,0 0 0,0 0 0,0 0 0,0 1 0,0-1 0,1 0 0,-1 0 0,0 0 0,0 0 0,0 0 0,0 1 0,0-1 0,0 0 0,0 0 0,0 0 0,0 0 0,0 1 0,0-1 0,0 0 0,-2 25 82,-1-1 0,-1 0 0,-1 0 0,-13 41 1,-2 5 32,-111 372 1772,126-432-1747,2-3 204,1-1 0,0 1 0,0-1 0,-2 14 0,17-56 1084,45-131-1359,-38 103-24,45-99 0,88-216-201,-137 336 8,-13 32 23,1 0 0,1 0 0,0 0 1,1 1-1,12-18 0,-18 28 124,0 0 0,1-1 0,-1 1 1,0 0-1,1 0 0,-1 0 0,1-1 0,-1 1 0,0 0 0,1 0 0,-1 0 0,1 0 1,-1 0-1,0 0 0,1 0 0,-1 0 0,1 0 0,-1 0 0,1 0 0,-1 0 0,0 0 0,1 0 1,-1 0-1,1 1 0,-1-1 0,0 0 0,1 0 0,-1 0 0,0 1 0,1-1 0,-1 0 1,0 0-1,1 1 0,-1-1 0,0 0 0,1 1 0,-1-1 0,0 1 0,12 15-34,-11-15 27,5 9 32,0 1-1,-1 0 0,-1 0 1,5 15-1,-3-8 2,-1 0-33,0 0 0,-1 0 0,-1 0 0,2 37 0,-5-44 119,0 0 0,0 0 1,-2 0-1,1 0 0,-1 0 1,-1 0-1,0 0 0,-1-1 0,-7 16 1,11-25-68,-1 0 0,0 1 0,1-1 1,-1 0-1,0 0 0,0 0 0,0 0 1,0 0-1,0 0 0,0 0 0,0 0 1,-1 0-1,1 0 0,0 0 0,0-1 0,-1 1 1,1-1-1,0 1 0,-1-1 0,1 1 1,-1-1-1,1 0 0,-1 0 0,1 1 0,-1-1 1,1 0-1,0 0 0,-1-1 0,1 1 1,-1 0-1,1 0 0,-1-1 0,1 1 1,0-1-1,-1 1 0,1-1 0,0 0 0,-1 1 1,-1-3-1,-2 0-39,1 0 1,-1 0-1,1-1 1,0 0-1,0 0 0,0 0 1,0 0-1,1 0 1,-4-7-1,-6-5-349,10 11-834,15 14 464,-7-6 723,-1 0-1,1 0 0,0-1 0,0 1 0,0-1 0,1-1 0,-1 1 0,0-1 0,1 0 0,-1 0 0,1 0 0,6-1 0,10 0 144,38-6-1,-45 5-191,8-3 124,38-12 0,-24 5 105,-15 6-79,1-2 0,-1-1-1,0 0 1,-1-2 0,40-23 0,-58 31-108,22-14 64,-1-2 1,40-35-1,-43 33-112,-13 14-13,0-1 0,0-1-1,-1 1 1,-1-1 0,12-17-1,-23 43-586,-8 17 673,-2-11-68,-2 0 1,0-1-1,-1 0 1,-33 29-1,46-46 44,-6 5 0,2-2-25,0-1 0,1 2 0,0-1 0,0 1 0,1 0 0,-9 18-1,16-27 37,-1-1 0,1 1 0,-1 0 0,1 0 0,0 0 0,-1 0 0,1 0 0,0-1 0,0 1 0,0 0 0,0 0 0,-1 0 0,1 0-1,0 0 1,1 0 0,-1 0 0,0 0 0,0 0 0,0 0 0,0-1 0,1 1 0,-1 0 0,0 0 0,1 0 0,-1 0 0,1-1 0,-1 1-1,1 0 1,-1 0 0,1-1 0,0 1 0,-1 0 0,1-1 0,0 1 0,0-1 0,-1 1 0,1-1 0,0 1 0,0-1 0,0 1 0,0-1-1,-1 0 1,1 1 0,0-1 0,2 0 0,2 1 107,0 0 0,0-1 0,-1 0 0,1 0 0,0 0 0,0-1 0,7-1 0,-5 0-26,0 0 0,0-1 0,-1 0-1,1-1 1,-1 0 0,0 0 0,1 0 0,-2 0 0,1-1 0,-1 0-1,1 0 1,8-12 0,-2 0-70,0 0-1,-1-1 1,0-1-1,-2 0 1,0 0-1,-1-1 1,-1 0 0,7-32-1,-11 21-357,-2 18-438,0 30-131,-2 20 697,0-24 239,0 1-1,1-1 1,1 1 0,0-1 0,4 17-1,-3-24-50,16 49 164,-16-50-62,0 0 1,1 0-1,0 0 0,0 0 1,0-1-1,0 1 1,8 6-1,-9-9-41,-1-1 0,1 0 0,0 0 1,-1 0-1,1-1 0,0 1 0,0 0 0,0-1 0,0 1 0,0-1 0,0 1 0,0-1 0,0 0 1,0 0-1,0 0 0,0 0 0,0 0 0,0-1 0,0 1 0,3-2 0,3 0 49,-1 0 0,1-1 0,12-7 0,-6 1 71,0-1-1,21-19 0,-3 3-115,-19 15-109,-1 0 0,21-24 0,-32 35 68,8-12-131,21-17 0,-29 28 119,1 1 0,-1 0-1,0 0 1,0 0 0,1 0-1,-1 0 1,0 0-1,0 1 1,1-1 0,-1 0-1,0 1 1,0-1 0,2 1-1,25 11-247,-12-6 149,-12-4 100,-1-1-1,1 1 0,-1 0 0,1 0 0,-1 1 0,0-1 0,0 1 0,0-1 1,5 6-1,18 30 156,-18-26-188,-7-9 33,1 1 0,-1-1 0,1 1 0,-1 0 0,-1 0 0,1 0 0,0 0 0,-1 0 0,0 0 0,0-1 0,0 9 0,-1-8 28,1 1 1,0-1-1,0 0 1,1 1-1,-1-1 1,1 0-1,2 8 1,-3-11 23,1 0 0,0 0 1,-1 0-1,1 0 0,0 0 0,-1 0 1,1 0-1,0 0 0,0-1 1,0 1-1,0 0 0,0 0 0,0-1 1,0 1-1,0-1 0,0 1 1,0-1-1,0 1 0,0-1 0,1 0 1,-1 0-1,0 1 0,0-1 0,0 0 1,2 0-1,-2 0 165,11 5-309,35-5 383,-44-1-279,1 0 0,0 1 0,0-2 0,-1 1 0,1 0 0,-1-1 0,1 1 0,3-4 0,-1 1 11,-1-1 0,1 0 0,-1 0 0,5-6 0,3-4-4,-5 6 35,0-1 1,-1 0-1,0 0 0,-1-1 0,0 0 1,7-19-1,21-77 182,-10 26-115,24-74-374,-20 62 241,-15 51-4,-2 0 0,-2-1-1,6-64 1,-14 94 67,0 9-91,0-1-1,-1 0 1,0 1-1,0-1 1,0 1 0,-2-7-1,2 11 40,0 0 1,0 0-1,0 0 0,0 0 1,0 0-1,0 0 0,0 0 1,0 0-1,0 0 0,0 0 1,0 0-1,0 0 0,0 0 0,0 0 1,0 0-1,0 0 0,0 0 1,0 0-1,0 0 0,0-1 1,-1 1-1,1 0 0,0 0 1,0 0-1,0 0 0,0 0 1,0 0-1,0 0 0,0 0 1,0 0-1,0 0 0,0 0 1,0 0-1,0 0 0,0 0 1,0 0-1,0 1 0,0-1 0,0 0 1,-1 0-1,1 0 0,0 0 1,0 0-1,0 0 0,0 0 1,0 0-1,0 0 0,0 0 1,0 0-1,0 0 0,0 0 1,0 0-1,0 0 0,0 0 1,0 0-1,0 0 0,0 0 1,0 0-1,0 0 0,0 0 0,0 1 1,0-1-1,0 0 0,0 0 1,-4 7-188,-3 10 159,-9 32-5,1 1-1,3 1 0,2 0 1,2 0-1,-2 75 1,14 17-85,-3-117 125,10 51 0,-5-41-13,-5-29 17,0 0 0,1-1-1,0 1 1,0 0 0,1-1 0,4 9-1,-5-12 34,0 0 0,0 1 1,1-1-1,-1 0 0,1 0 0,-1 0 0,1-1 0,0 1 0,0-1 0,1 0 0,-1 1 0,5 1 0,-6-3 2,0-1-1,1 1 1,-1-1-1,0 1 1,1-1-1,-1 0 1,0 0-1,1 0 1,-1-1-1,0 1 1,1 0-1,-1-1 1,0 1-1,3-2 1,0 0-4,0 0 0,0 0 0,0-1 0,0 1 1,5-6-1,13-11 28,-2-1 0,-1-1 0,29-37 0,6-25-89,-12 17 42,-36 59-381,-5 14 165,-5 22 80,1-18 97,-2 11 57,-11 39 1,9-41-2,1 0 1,-4 32-1,8-41 41,0-4-122,1-1 1,0 0 0,0 0-1,1 10 1,1 0 73,-2-13 7,0 1 1,0 0 0,1-1 0,0 1-1,0 0 1,1 4 0,-1-7-21,-1 0 0,1 0 1,0 0-1,-1-1 0,1 1 1,0 0-1,0 0 1,-1 0-1,1-1 0,0 1 1,0 0-1,0-1 0,0 1 1,0-1-1,0 1 0,0-1 1,0 0-1,0 1 0,0-1 1,0 0-1,0 1 0,0-1 1,0 0-1,1 0 0,1 0 1,25 2 169,-23-1-159,-1-1 0,1 1 0,-1-1 0,1 0 0,-1 0 0,1 0 0,-1-1 0,0 1 0,1-1 0,-1 0 0,1-1 0,5-2 0,3-2-22,0-2 1,0 1-1,0-2 0,-1 0 0,0 0 0,17-19 1,11-6 10,-32 28-19,0-1 0,0 1 0,1 1 0,0 0 0,-1 0 0,18-6-1,-9 7-46,-14 4 66,0 0 1,-1 0-1,1-1 1,0 1-1,0-1 1,-1 0-1,1 0 1,0 0-1,-1 0 1,1-1-1,3-2 1,18-18 47,-24 21 60,-18 10-417,6 0 257,2 1 0,-1 1 0,1 0 0,1 0 0,0 1 0,1 0 0,-14 26 0,20-33 36,0 0 1,0 1-1,1-1 1,-1 1-1,1-1 1,1 1-1,-1-1 1,1 9-1,0-11 10,0-1-1,0 1 1,0 0 0,1-1-1,-1 1 1,1-1 0,0 1-1,-1-1 1,1 0 0,0 1-1,1-1 1,-1 0-1,0 1 1,1-1 0,-1 0-1,1 0 1,0 0 0,-1 0-1,1-1 1,3 3 0,-2-3 20,1 0 0,-1-1 0,0 1 0,0-1 0,0 0 0,0 0 0,0 0 0,1 0 0,5-2 0,0 0 10,0 0 0,0 0 1,0-1-1,0 0 0,0-1 0,9-5 1,24-11 136,-26 12-134,0 0 0,26-17 0,-19 6-10,0 0-1,-1-2 1,-2-1 0,0 0-1,-1-2 1,17-26-1,85-164 80,-109 191-78,-3 6-52,55-113-42,-53 105 35,-1-1 1,-1-1-1,5-29 0,-9 36 84,-4 14-115,0 0-1,0 0 0,1-9 1,-3 8-230,-3 7-25,4 0 299,-1 1 0,1-1 0,-1 1 0,1-1 0,-1 1 0,1 0 0,0-1 0,-1 1 0,1-1 0,0 1 0,-1 0 0,1-1 0,0 1 1,0 0-1,-1 1 0,-1 7 11,-1 1 1,0-1 0,-1 1 0,-6 12 0,4-10-48,-8 23 0,9-14 46,-7 18 128,-1-1-184,0 0 0,-10 58 0,14-40 76,1 0 1,1 68-1,10-53-124,-2-52 146,1-1 0,4 22 0,-4-33-33,1 0 1,-1 0-1,1 0 1,0-1-1,1 1 1,7 12-1,-8-17 10,0 1 0,-1-1 0,1 0 1,0 0-1,0 0 0,1 0 0,-1 0 0,0 0 0,6 1 0,31 8 97,-34-9-76,0-2 1,0 1-1,0-1 0,0 0 0,0 0 1,0 0-1,0-1 0,10-2 1,0-2 104,29-12 0,-37 13-112,0-1-1,0 0 1,0 0-1,-1-1 1,0 0-1,0 0 1,0-1-1,-1 1 1,0-1-1,0-1 1,-1 1-1,0-1 1,0 0-1,-1 0 1,0-1-1,0 1 1,-1-1-1,0 0 1,-1 0-1,0 0 1,1-15-1,-2 13-26,0 1-1,-2 0 1,0-11-1,0 19-3,1-1 0,-1 1 0,1 0 0,-1 0 0,0-1-1,0 1 1,0 0 0,-1-3 0,1 5-12,1-1 0,-1 0-1,0 1 1,1-1 0,-1 0 0,0 1-1,0-1 1,1 1 0,-1-1 0,0 1-1,0-1 1,0 1 0,1 0 0,-1-1-1,0 1 1,0 0 0,0 0 0,0-1 0,0 1-1,-1 0 1,0 0-1,1 1 0,0-1-1,-1 0 1,1 0 0,0 1 0,0-1-1,0 1 1,-1-1 0,1 1 0,0 0-1,0-1 1,0 1 0,0 0 0,-2 1-1,1 0-11,-7 5 28,1 1-1,1 0 1,-1 0-1,2 0 1,-1 1-1,1 0 1,0 0 0,1 1-1,0-1 1,0 1-1,1 0 1,0 1-1,-3 16 1,6-20 12,0 1 0,0-1 0,0 0 1,1 1-1,1 10 0,0-15 9,-1-1 1,1 1 0,0-1-1,-1 1 1,1-1-1,0 1 1,1-1 0,-1 0-1,0 1 1,1-1-1,-1 0 1,1 0 0,0 0-1,0 0 1,-1 0-1,1-1 1,1 1-1,-1-1 1,3 3 0,8 2 50,0-1 0,-1 0 1,2-1-1,-1-1 0,24 4 1,-22-7-307,1 0 0,-1-1 0,1 0 1,21-6-1,25-6-3033,-34 9 1831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39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44 7552,'-10'-12'3424,"20"4"-2976,-7 5 480,2 3-608,5-4-288,3 0-32,-4-5-256,4 9 160,-3-3 32,3 3 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4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81 7136,'-26'0'3648,"34"-4"-2304,5 4-832,24-5 928,3 2-832,14-5 32,5 4-352,4-9-288,-2 7 0,16-8 352,-1 8-192,15-8-1920,-11 11 960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48.1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42 379 2976,'8'-23'4440,"-10"32"-2112,-1 3-2152,1 0 1,-2 22-1,-2 15 217,-5 11 196,3 0-1,-1 67 1,7-79-347,-1-7-43,4 40 0,0-9 1774,-1-69-1008,0-7-341,1-53-425,2 0-1,3-1 0,3 2 1,21-78-1,-13 68-163,12-36 143,-16 60-189,18-48-228,-16 54 82,18-41-33,-28 67 162,0 0-1,1 0 1,1 1-1,-1 0 1,11-10-1,-16 18 20,0 0 0,0 0 0,0 0 0,0 0 0,0 0 0,0 0 0,1 0 0,-1 0 0,0 1 0,1-1-1,-1 0 1,0 1 0,1-1 0,-1 1 0,1 0 0,-1-1 0,0 1 0,1 0 0,-1 0 0,1 0-1,-1 0 1,1 0 0,-1 0 0,1 0 0,-1 0 0,1 1 0,-1-1 0,1 1 0,-1-1 0,0 1 0,1-1-1,-1 1 1,0 0 0,1 0 0,-1 0 0,0 0 0,0 0 0,2 2 0,2 2-2,0 1 0,-1 0 0,0 0 0,0 0 0,-1 0 0,5 10-1,1 8 11,0-1-1,-2 1 1,-1 1-1,-1-1 1,-1 1-1,1 49 1,-5-68 61,0 0 1,0 0 0,-1 0-1,0-1 1,0 1-1,0 0 1,-1-1-1,0 1 1,0 0 0,0-1-1,-1 0 1,1 0-1,-2 0 1,1 0-1,0 0 1,-1 0 0,0-1-1,0 1 1,0-1-1,0 0 1,-1-1-1,0 1 1,0-1 0,0 0-1,0 0 1,0 0-1,-6 1 1,8-3-19,0 0 0,0-1 0,-1 1 0,1-1 1,0 0-1,-1 0 0,1 0 0,0 0 0,0-1 0,-4 0 1,-14-2-1,1-3 9,15 2-247,12 2-261,3 1 375,0-1 0,0 0 0,0 0 0,0-1 0,16-6 0,6-2 14,-10 4 151,0-1 1,37-19 0,40-31 190,-76 44-223,33-24 42,85-77 0,-83 57 94,1-1-118,-55 56-58,-3 2-27,0 1-1,0-1 1,0 1-1,-1-1 1,1 0-1,0 1 1,-1-1-1,1 0 1,0 1-1,-1-1 1,1 0-1,-1 0 0,1 0 1,-1 0-1,1 1 1,-1-1-1,0 0 1,1 0-1,-1 0 1,0-1-1,0 2 3,0-1 0,-1 1 1,1 0-1,0 0 0,0 0 0,-1 0 0,1 0 0,0 0 0,0 0 0,-1 0 0,1 0 0,0 0 0,-1 0 0,1 0 0,0 0 0,0 1 0,-1-1 0,1 0 0,0 0 0,0 0 0,-1 0 0,1 0 0,0 0 0,0 1 0,0-1 0,-1 0 0,1 0 0,0 0 0,0 1 0,-1-1 0,-14 11-182,-11 11 125,1 2 0,-35 42 0,40-43 12,-48 63-155,58-71 245,1 0 0,1 0 0,0 1 0,-7 21 0,15-35-29,-1 1 0,0 0-1,1 0 1,0 0 0,-1-1-1,1 1 1,0 0-1,1 0 1,-1 0 0,0 0-1,2 3 1,-2-5 19,0 1 1,1-1 0,-1 0-1,1 1 1,-1-1-1,1 0 1,0 0 0,0 0-1,-1 0 1,1 0-1,0 0 1,0 0 0,0 0-1,0 0 1,0 0-1,0 0 1,0 0 0,1-1-1,-1 1 1,0-1 0,0 1-1,0-1 1,1 1-1,-1-1 1,0 1 0,3-1-1,2 0 58,1 1 0,-1-2 0,0 1 0,1-1 1,-1 0-1,1 0 0,-1-1 0,0 0 0,0 0 0,0 0 0,0-1 0,0 0 0,-1 0 0,1 0 0,-1-1 0,0 0 1,0 0-1,5-5 0,2-3-34,0-2 1,-1 1-1,-1-1 1,0-1 0,12-22-1,-16 26-275,-1 0 0,0-1-1,-1 1 1,0-1 0,3-14 0,-6 34 178,0 1 1,0 0 0,1-1 0,0 1-1,1-1 1,0 0 0,0 0-1,1 0 1,6 10 0,-6-11 78,0-1 0,0 1 1,1-1-1,0 1 0,0-1 0,1-1 1,0 1-1,0-1 0,0 0 0,10 6 0,-14-11 14,-1 1-1,1-1 0,0 1 0,-1-1 1,1 0-1,0 0 0,-1 0 0,1 0 1,0 0-1,-1 0 0,1 0 0,0-1 0,-1 1 1,1-1-1,-1 1 0,1-1 0,0 1 1,-1-1-1,1 0 0,-1 0 0,0 0 0,1 0 1,1-1-1,2-3 57,1 1 1,-1-1-1,9-11 0,-2-2-40,-1-1 0,-1 0 0,0-1-1,-1 0 1,6-24 0,-1 7-30,-8 19 43,4-21 0,-6 24-409,7-22-1,2 68-278,-6 21 573,-2 1 0,-3-1 0,-1 1 1,-8 59-1,6-105 142,0-1 0,0 1 0,0-1 0,-1 1 0,0-1 0,0 1 0,-1-1 0,0 0 0,-6 10 0,9-15-80,0-1 0,0 0 0,0 0-1,-1 1 1,1-1 0,0 0 0,0 0-1,0 1 1,-1-1 0,1 0 0,0 0-1,0 0 1,-1 1 0,1-1-1,0 0 1,-1 0 0,1 0 0,0 0-1,-1 0 1,1 0 0,0 0 0,-1 0-1,1 0 1,0 0 0,0 0 0,-1 0-1,1 0 1,-1 0 0,-7-7 335,-7-22-39,8 15-365,3 7 0,1 0 0,0 0-1,0 0 1,-2-16 0,5-5-460,3 32 388,0-1-1,0 1 1,0-1 0,0 0 0,1 0 0,-1 0 0,1 0 0,0-1 0,0 1 0,8 3-1,-8-5 166,1 0 0,-1 0 0,1-1 0,-1 1 0,1-1-1,-1 0 1,0 0 0,1 0 0,-1-1 0,1 0-1,-1 0 1,1 0 0,-1 0 0,0 0 0,0-1-1,0 0 1,0 0 0,0 0 0,0 0 0,0-1 0,-1 0-1,5-3 1,2-4 41,1 0 0,-2 0-1,1-1 1,-1 0 0,12-21 0,66-124 49,-44 76-6,-2 13-984,-41 67 845,0 0 0,1 0 0,-1 0 0,0 0 1,0 0-1,1-1 0,-1 1 0,0 0 0,0 0 0,1 0 0,-1 0 0,0 0 0,1 0 0,-1 0 0,0 0 0,0 0 1,1 0-1,-1 0 0,0 0 0,0 0 0,1 1 0,-1-1 0,0 0 0,0 0 0,1 0 0,-1 0 0,0 0 1,0 0-1,1 1 0,-1-1 0,0 0 0,0 0 0,0 0 0,0 1 0,1-1 0,-1 0 0,0 1 0,8 8-113,1 5 97,-2 0 1,0 1-1,0-1 0,-1 2 0,-1-1 1,6 31-1,-4 2-31,2 48-1,-8-83 124,0 1-1,-1 0 0,-1 0 1,0 0-1,-1-1 0,0 1 1,-7 23-1,8-34-17,-7 10 253,8-12-271,0-1-1,-1 0 1,1 1 0,-1-1-1,1 0 1,-1 1-1,1-1 1,-1 0 0,1 0-1,-1 0 1,1 1-1,-1-1 1,1 0 0,-1 0-1,1 0 1,-1 0-1,1 0 1,-1 0 0,0 0-1,1 0 1,-1 0 0,1 0-1,-1 0 1,1 0-1,-1-1 1,1 1 0,-1 0-1,1 0 1,-1-1-1,-6-3 39,0 0 1,0 0-1,1 0 0,-1-1 0,1 0 0,0-1 0,-7-8 0,-2-4-315,-17-28 0,21 25 55,10 17 82,-1 1-1,0-1 0,0 1 0,0 0 0,-5-6 0,6 8-109,5 9-256,-1-4 426,-1-1 0,1 1 1,0-1-1,1 0 0,-1 0 0,0 0 1,1 0-1,0-1 0,0 1 1,6 2-1,42 17 58,-44-19 63,0 0 0,0-1 0,1 0-1,-1 0 1,1-1 0,0-1 0,14 1 0,-18-2-10,0 1 1,0-1-1,0 0 1,0 0-1,-1-1 1,1 1-1,0-1 1,-1 0-1,1-1 1,-1 1-1,0-1 1,1 0-1,-1 0 1,5-5-1,3-5-20,-2 1 0,1-2 0,-2 0 0,0 0 0,-1 0 0,0-1 0,-1 0 0,-1-1-1,0 0 1,-1 0 0,3-17 0,-8 34-52,0-1-1,0 0 1,0 0-1,0 0 1,0 0-1,0 0 1,0 0 0,0 0-1,0 0 1,0 0-1,1 0 1,-1 0-1,0 0 1,0 0-1,0 0 1,0 0 0,0 0-1,0 0 1,0 0-1,0 0 1,0 0-1,0 0 1,1 0-1,-1 0 1,0 0 0,0 0-1,0 0 1,0 0-1,0 0 1,0 0-1,0 0 1,0 0 0,0 0-1,0 0 1,0 0-1,0 0 1,0-1-1,1 1 1,-1 0-1,0 0 1,0 0 0,0 0-1,0 0 1,0 0-1,0 0 1,0 0-1,0 0 1,0 0-1,4 15-169,3 29 309,-6-38-181,7 49 56,16 84 194,-15-118 379,-8-20-543,-1 0 0,0-1 0,1 1 0,-1-1 0,0 1 0,1 0 0,-1-1 0,1 1 0,-1-1 0,1 1 0,-1-1 0,1 0 0,0 1 0,-1-1 0,1 0 0,0 1 0,-1-1 0,1 0 0,0 0 0,-1 1 0,1-1 0,0 0 0,-1 0 1,1 0-1,0 0 0,-1 0 0,1 0 0,1 0 0,1-2 16,1 1-1,-1-1 1,0 0 0,0-1 0,0 1 0,0 0 0,0-1 0,0 0-1,4-5 1,22-33 106,-17 22-9,99-131-313,-103 139 143,0 1-1,1 1 0,0 0 0,12-10 0,-20 19 18,-1-1 0,1 1 0,-1-1 0,1 1 0,-1-1 1,1 1-1,0-1 0,-1 1 0,1 0 0,0-1 0,0 1 0,-1 0 0,1 0 0,0-1 0,0 1 0,-1 0 0,1 0 0,0 0 0,0 0 0,0 0 0,-1 0 0,1 0 0,0 0 0,0 0 0,-1 1 0,1-1 0,0 0 0,0 0 0,-1 1 0,1-1 0,0 0 0,0 1 0,-1-1 0,1 1 0,-1-1 0,1 1 0,0-1 0,-1 1 0,1-1 0,-1 1 0,1 0 0,-1-1 0,0 1 0,1 0 0,-1-1 0,1 2 1,0 2-4,1 0 0,-1 0 1,0-1-1,0 1 1,0 0-1,-1 0 1,1 7-1,-2 29 59,-1-1-1,-12 59 1,12-91-63,-2 22 285,4-29-259,0 1 0,0-1 0,0 0 1,0 0-1,0 0 0,0 1 0,0-1 1,0 0-1,0 0 0,0 1 0,0-1 0,0 0 1,0 0-1,0 1 0,1-1 0,-1 0 0,0 0 1,0 0-1,0 1 0,0-1 0,0 0 1,1 0-1,-1 0 0,0 0 0,0 1 0,0-1 1,1 0-1,-1 0 0,0 0 0,0 0 1,1 0-1,0 0 12,0 0 0,-1 0 1,1 0-1,0-1 0,0 1 0,0 0 1,-1-1-1,1 1 0,0-1 0,0 1 1,-1-1-1,1 1 0,0-1 0,0 0 1,18-18 40,0-1 0,30-43 0,-10 12-42,-24 32-48,-11 13-23,0 1 0,0 0 0,0-1 0,1 2 1,0-1-1,0 0 0,0 1 0,6-4 0,-10 7 48,0 1 0,-1 0-1,1 0 1,-1 0 0,1-1 0,0 1-1,-1 0 1,1 0 0,0 0-1,-1 0 1,1 0 0,-1 0-1,1 0 1,0 0 0,-1 1 0,1-1-1,0 0 1,-1 0 0,1 0-1,-1 1 1,1-1 0,-1 0-1,1 1 1,-1-1 0,1 0 0,-1 1-1,1-1 1,-1 1 0,1-1-1,-1 1 1,1-1 0,-1 1-1,0-1 1,1 1 0,-1-1 0,0 1-1,0-1 1,1 1 0,-1 0-1,1 3-17,1-1-1,-1 1 0,0 0 1,0 0-1,-1-1 0,1 5 1,1 77 20,5 39 110,-7-122-99,0 0-1,0 0 0,0 0 1,1-1-1,-1 1 0,1 0 1,-1 0-1,1 0 0,0-1 1,0 1-1,0 0 0,0-1 0,0 1 1,0-1-1,0 1 0,0-1 1,1 1-1,-1-1 0,1 0 1,-1 0-1,1 0 0,-1 0 1,1 0-1,-1 0 0,1 0 1,0 0-1,0 0 0,0-1 1,-1 1-1,1-1 0,0 0 0,0 1 1,3-1-1,-1 0 15,1-1-1,-1 1 1,1-1-1,-1 0 0,1 0 1,-1 0-1,1-1 1,-1 0-1,0 0 1,0 0-1,0 0 1,0-1-1,4-2 1,4-6 4,-1-1 1,0 1 0,-1-2 0,0 1 0,11-21-1,6-6 116,-17 24-176,0 0-1,-1 0 1,9-23 0,-37 98-767,-13 26 756,28-73 46,1 0 1,0 1-1,0-1 0,0 24 1,3-35 23,0 0-1,0 1 1,1-1 0,-1 0 0,0 0 0,1 0-1,0 3 1,4-1 258,4-10 20,-5 2-223,0 0 0,0-1 0,-1 0 0,0 1 0,0-1 0,4-10 0,11-33 131,-13 32-184,-3 9-116,1 0 1,-1 0-1,-1-1 0,2-14 0,-5 52-183,-2 0-1,-1-1 1,-13 44 0,-3 18 380,-57 272-98,73-340 2,4-16 68,0 0 1,-1 0-1,0 0 0,0 0 1,0-1-1,-1 1 1,0 0-1,-1-1 0,-5 9 1,9-15-58,-1 1-1,1-1 1,0 1 0,-1-1 0,1 1 0,-1-1 0,1 1 0,-1-1 0,1 0-1,0 1 1,-1-1 0,0 0 0,1 1 0,-1-1 0,1 0 0,-1 0 0,1 1-1,-1-1 1,0 0 0,1 0 0,-1 0 0,1 0 0,-1 0 0,-1 0-1,2 0-6,-1-1-1,0 1 0,1 0 0,-1-1 0,1 1 0,-1-1 0,1 1 0,0-1 0,-1 1 0,1-1 0,-1 0 0,1 1 0,0-1 0,-1 1 0,1-1 0,0 0 0,0 1 0,-1-2 0,0-4 21,0 0 1,0 0-1,1 0 0,-1-7 1,7-113 95,-4 97-370,2 0 0,1 0-1,1 0 1,13-35 0,-10 36-769,-6 19-33,0 0 0,1 1 0,6-13 0,9-6-5103,3 11-1618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48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0 6880,'-31'0'3136,"23"0"-2720,3 0-384,10 0-96,-2 0-256,7 8 192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52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1 783 3072,'6'0'4784,"0"2"-4510,0-1 0,0 1 1,0-2-1,0 1 0,0-1 1,0 0-1,0 0 0,0 0 0,1-1 1,5-1-1,-1-1-84,1 1 0,-1-2 0,0 1 1,17-10-1,2-3 224,35-25 0,-53 31-369,1 1 0,-2-2 0,0 0 0,0 0 0,12-18 0,-2-1 54,-2-2 0,19-42-1,23-71-141,-13 26 201,-32 81 82,11-42 0,-76 219-1211,-5 93 985,44-182 47,8-45-46,-9 63 225,10-60-148,1-1 1,0 1-1,0-1 0,0 1 0,1 0 0,0-1 0,3 8 0,-4-14-54,0 0 1,1 1-1,-1-1 0,1 0 1,0 0-1,-1 1 0,1-1 1,0 0-1,0 0 1,0 0-1,0 0 0,0 0 1,0 0-1,0-1 0,0 1 1,0 0-1,0 0 0,0-1 1,1 1-1,-1 0 1,0-1-1,0 0 0,1 1 1,-1-1-1,0 0 0,1 1 1,-1-1-1,0 0 1,1 0-1,-1 0 0,1 0 1,-1 0-1,0-1 0,1 1 1,-1 0-1,0-1 0,0 1 1,2-1-1,6-2 127,1-1 0,-2 0 0,1-1 0,10-6 0,-11 6-161,12-7 66,-1-2 1,-1 0-1,0-1 0,-1-1 0,17-20 1,-5 2-50,41-63 0,57-144 168,-115 217-186,2-9 18,18-58 1,-31 89-34,-1 0-10,1 1 1,-1-1-1,1 1 0,-1-1 1,1 1-1,-1-1 0,0 0 1,0 1-1,0-1 1,0 0-1,0 1 0,0-1 1,-1-2-1,-11 16-756,1 4 816,0 1 0,1 1 0,1 0 0,0 1 1,-5 19-1,-40 161 352,15-47-215,-3 23 241,42-175-394,-1 0 1,1 0-1,0 1 0,0-1 0,0 0 1,0 0-1,0 1 0,0-1 0,0 0 0,0 0 1,0 0-1,0 1 0,0-1 0,0 0 1,0 0-1,0 1 0,0-1 0,0 0 1,0 0-1,0 0 0,0 1 0,0-1 0,0 0 1,0 0-1,0 1 0,0-1 0,1 0 1,-1 0-1,0 0 0,0 0 0,0 1 1,0-1-1,0 0 0,1 0 0,-1 0 0,0 0 1,0 0-1,0 1 0,1-1 0,9-4 459,15-13-205,-24 16-269,121-112-227,-105 96 62,-11 11 39,0 0 1,1 1 0,0 0-1,10-5 1,-17 9 105,1 1 0,-1 0 0,0 0 0,1 0 0,-1-1 0,1 1 0,-1 0 0,1 0 0,-1 0 0,0 0 0,1 0 0,-1 0 0,1 0 0,-1 0 0,1 0 0,-1 0 0,1 0 1,-1 0-1,0 0 0,1 1 0,-1-1 0,1 0 0,-1 0 0,0 0 0,1 1 0,-1-1 0,0 0 0,1 0 0,-1 1 0,0-1 0,1 1 0,6 11-156,-7-10 129,5 11 39,-2 1 0,0-1 0,3 28 0,-5-27 67,1-1 0,1 1-1,0-1 1,6 17 0,-9-29-31,1 0 0,-1 0 0,0 0-1,1 0 1,-1 0 0,1 0 0,-1 0-1,1-1 1,-1 1 0,1 0 0,0 0 0,-1-1-1,1 1 1,0-1 0,-1 1 0,1 0 0,0-1-1,0 1 1,0-1 0,0 0 0,0 1-1,-1-1 1,3 1 0,-2-1 7,0 0-1,1 0 1,-1-1 0,0 1-1,1 0 1,-1-1 0,0 1-1,0-1 1,1 1 0,-1-1-1,0 1 1,0-1 0,0 0-1,0 0 1,1 0-1,4-5 64,1 0-1,-2-1 1,1 1-1,4-9 0,-8 13-122,10-18 74,-1 0-1,-1-1 0,0 0 0,-2-1 0,7-26 0,-12 40-121,-1 0 0,0-1 0,-1 1 0,1-16-1,11 28-541,-10 0 608,0 0 0,0 0 0,-1 0 0,1 1 0,-1-1 0,3 10 0,6 10 64,-3-7-96,11 27 0,-16-34 46,1 0 0,0-1-1,0 0 1,1 0 0,0 0-1,0 0 1,1-1-1,11 13 1,-14-19 20,0 0 1,0 0-1,1 0 0,-1-1 1,0 1-1,1-1 0,-1 0 1,1 0-1,-1 0 0,1 0 1,0-1-1,-1 0 0,1 1 1,0-1-1,-1 0 0,6-1 1,2-1 42,1 0 1,-1 0-1,0-1 0,11-4 1,-4-1-56,1-2 0,-2 0 1,29-20-1,-21 13 27,-25 17-57,0 0-1,0 0 0,0 0 1,0 0-1,0 0 1,1 0-1,-1 0 0,0 0 1,0 0-1,0 0 0,0 0 1,0 0-1,0 0 0,1 0 1,-1 0-1,0 0 0,0 0 1,0 0-1,0 0 1,0 0-1,0 0 0,0 0 1,1 0-1,-1 1 0,0-1 1,0 0-1,0 0 0,0 0 1,0 0-1,0 0 0,0 0 1,0 0-1,0 0 0,0 1 1,1-1-1,-1 0 1,0 0-1,0 0 0,0 0 1,0 0-1,0 0 0,0 0 1,0 1-1,0-1 0,0 0 1,0 0-1,0 0 0,0 0 1,0 0-1,0 0 1,0 1-1,0 13-148,-3 16 27,2-26 124,0-1 0,1 1-1,-1-1 1,1 1-1,0-1 1,1 1-1,-1 0 1,0-1-1,1 1 1,0-1-1,0 0 1,0 1 0,0-1-1,1 0 1,-1 1-1,1-1 1,2 3-1,-2-4 35,-1 0-1,1 0 1,0 0-1,0 0 1,0 0-1,0-1 1,0 1-1,1-1 1,-1 1-1,0-1 1,1 0-1,-1 0 1,1 0-1,-1 0 1,1-1-1,-1 1 1,1-1-1,0 1 1,-1-1-1,1 0 1,0 0-1,-1 0 1,5-1-1,-4 1 0,0-1-1,0 0 0,0 1 0,0-1 0,-1 0 1,1 0-1,0-1 0,-1 1 0,1-1 0,-1 1 1,1-1-1,-1 0 0,0 1 0,0-1 0,0-1 1,0 1-1,0 0 0,0 0 0,0-1 0,-1 1 1,1-1-1,-1 1 0,0-1 0,0 0 0,0 1 1,1-5-1,-1 1-4,0 0 0,0 0 0,0-1 0,-1 1 0,0 0-1,0-1 1,-1 1 0,0 0 0,0-1 0,0 1 0,-5-10 0,0-9-99,5 20 52,0-1 0,-1 1 0,0 0 1,0-1-1,0 1 0,-3-6 0,1 4-53,-10-15-229,14 21 295,0 1 0,0-1 0,0 1 1,-1-1-1,1 1 0,0 0 0,-1-1 0,1 1 0,0-1 0,-1 1 0,1 0 0,-1-1 0,1 1 0,0 0 0,-1-1 0,1 1 0,-1 0 0,1 0 0,-1-1 0,1 1 0,-1 0 0,1 0 0,-1 0 0,1 0 0,-1 0 0,0 0 0,1 0 0,-1 0 0,1 0 0,-1 0 0,0 0 0,1 0 5,-1 1-84,3 6-51,-2-6 78,1 1 32,0 1 43,1-1 0,-1 1-1,-1 0 1,1-1 0,0 1-1,0 4 1,-1-6-3,1 0-1,-1-1 1,0 1 0,1-1-1,-1 1 1,1-1-1,-1 1 1,0-1 0,1 1-1,-1-1 1,1 1-1,-1-1 1,1 0 0,0 1-1,-1-1 1,1 0-1,-1 1 1,1-1 0,0 0-1,-1 0 1,2 1 0,14 3 80,-14-3-57,2-1-39,0 1 0,0 0-1,0-1 1,0 1 0,0-1 0,1 0 0,-1-1 0,7 0-1,1-2 78,-8 3-53,-1-1 0,1 1 0,0-1 0,0 0 1,-1-1-1,1 1 0,6-4 0,39-18 213,-31 15-325,-18 9 144,5 7-101,-4-2 32,1 0 1,-1 0 0,0 0 0,1 10-1,-1-2 5,0 27 148,-2-35-119,1-1 1,0 0 0,0 1 0,0-1-1,1 1 1,0-1 0,0 0-1,0 0 1,0 0 0,1 1-1,0-1 1,3 6 0,-4-11 7,0 1 1,-1 0-1,1 0 1,0-1-1,0 1 1,0-1-1,0 1 1,0-1-1,-1 1 0,1-1 1,0 1-1,0-1 1,0 0-1,1 1 1,-1-1-1,0 0 1,0 0-1,0 0 1,0 0-1,0 0 1,0 0-1,0 0 1,2-1-1,26-6 277,-25 5-189,12-4-4,-1-1 0,0 0-1,-1-1 1,1 0 0,20-17 0,57-58-280,-86 77 143,-5 4 9,1 0 0,0 0 0,0 0 0,0 0-1,0 1 1,0-1 0,1 1 0,3-3 0,-6 4 18,0 0 1,0 0-1,0 0 1,1 0-1,-1 0 1,0 0-1,0 0 1,0 0-1,0 0 1,1 0-1,-1 0 1,0 0-1,0 0 1,0 0-1,0 1 1,1-1-1,-1 0 1,0 0-1,0 0 1,0 0-1,0 0 1,0 0-1,0 0 1,1 0-1,-1 1 1,0-1 0,0 0-1,0 0 1,0 0-1,0 0 1,0 0-1,0 1 1,0-1-1,0 0 1,0 0-1,1 0 1,-1 0-1,0 0 1,0 1-1,0-1 1,0 0-1,0 0 1,0 0-1,0 0 1,0 1-1,-1-1 1,2 12-69,-2-8 69,1 113-18,0-114 27,0-1 0,0 1-1,0-1 1,1 1 0,-1-1-1,1 1 1,-1-1 0,1 0-1,0 1 1,0-1 0,0 1-1,0-1 1,0 0 0,0 0 0,1 0-1,-1 0 1,1 0 0,-1 0-1,1 0 1,3 2 0,-2-2 24,0-1 0,0 1 1,0-1-1,0 0 0,1 1 1,-1-2-1,0 1 0,1 0 1,-1-1-1,0 1 1,1-1-1,-1 0 0,1 0 1,6-2-1,2 0 23,1 0 1,-1-1-1,0-1 0,0 0 1,0-1-1,0 0 1,11-8-1,-1 0-97,-1-2-1,30-24 1,-44 33 75,-1-1 0,1 1 0,-1-1 0,-1 0 0,1-1 0,-1 1 0,0-1 0,-1 0 0,0 0 0,6-17 0,-43 104-777,18-48 710,0-4-45,12-23 66,0 1 0,0-1 0,1 1 1,-1 0-1,1 0 0,0 0 1,0 0-1,1 0 0,-2 10 0,3-14 23,0 0-1,0 0 0,0 0 0,0-1 0,0 1 1,0 0-1,0 0 0,0 0 0,0-1 1,1 1-1,-1 0 0,0 0 0,1-1 0,-1 1 1,0 0-1,1 0 0,-1-1 0,1 1 1,-1-1-1,1 1 0,-1 0 0,1-1 0,0 1 1,-1-1-1,1 1 0,0-1 0,-1 1 0,1-1 1,0 0-1,-1 1 0,1-1 0,0 0 1,0 0-1,0 1 0,-1-1 0,1 0 0,0 0 1,0 0-1,0 0 0,-1 0 0,1 0 1,0 0-1,0 0 0,0-1 0,1 1 0,1-1 40,0 0-1,0 0 0,1 0 0,-1 0 1,0-1-1,0 1 0,-1-1 1,1 0-1,0 0 0,3-3 0,0-2-19,-1 0-1,0 0 0,0 0 1,0-1-1,-1 0 1,0 0-1,-1 0 0,4-11 1,3-7-15,-2-5-300,-8 28 61,0 4 21,-3 16 19,-30 194-52,-27 150 240,58-353 14,-1 8 84,-1 0 0,0 0 1,-1-1-1,-1 0 0,-11 20 0,17-34-74,-1 0 0,1 0 0,-1 0 0,0 0 0,1 0 0,-1 0 0,0-1 0,0 1 0,1 0 1,-1-1-1,0 1 0,0 0 0,0-1 0,0 1 0,0-1 0,-1 1 0,1-1-18,1 0 0,-1 0 0,1 0 0,-1-1 0,1 1 0,-1 0 0,1 0 0,-1 0 0,1-1 0,-1 1 0,1 0 1,-1 0-1,1-1 0,-1 1 0,1 0 0,0-1 0,-1 1 0,1-1 0,-1 1 0,1-1 0,0 1 0,0 0 0,-1-1 0,1 1 0,0-1 0,0 1 0,-1-1 0,1 0 1,0 1-1,0-1 0,0 0 0,-2-7-12,0 0 0,0 0 0,1-1 1,0 1-1,1-15 0,5-43-28,-4 54 33,22-122-72,-17 110 2,1 2 0,1-1 0,21-40 0,-5 23 153,3 1-1,1 1 1,43-44-1,-16 18 20,-24 26-117,-3-1 0,26-47 0,3-7 10,44-76 6,-89 148-113,0 1 0,2-1 0,0 2 0,20-21 0,-37 45-25,1 0 0,0 0-1,0 0 1,0 0 0,-2 10 0,-7 37 130,-85 345 79,87-364 7,8-32-63,1 1 0,-1 0 0,1-1-1,0 1 1,-1 0 0,1 0 0,0-1 0,0 1 0,0 0 0,0 0-1,1-1 1,-1 1 0,1 3 0,-1-5-4,0 0 1,0 0-1,1 0 0,-1 1 0,0-1 1,0 0-1,0 0 0,1 0 0,-1 0 0,0 0 1,0 0-1,0 1 0,1-1 0,-1 0 1,0 0-1,0 0 0,1 0 0,-1 0 1,0 0-1,0 0 0,1 0 0,-1 0 1,0 0-1,0 0 0,1 0 0,-1 0 1,0 0-1,0 0 0,1 0 0,-1 0 1,0 0-1,0-1 0,0 1 0,1 0 1,-1 0-1,0 0 0,11-6-26,-9 4 41,33-25 72,-27 21-168,0-1 0,15-8 0,-22 14 53,0 0-1,1 0 1,-1 1 0,0-1 0,1 1 0,-1-1 0,0 1 0,1 0-1,-1 0 1,1-1 0,-1 1 0,0 0 0,1 0 0,-1 0 0,1 1 0,-1-1-1,1 0 1,-1 0 0,0 1 0,1-1 0,-1 1 0,0-1 0,1 1-1,-1 0 1,0 0 0,0-1 0,1 1 0,-1 0 0,1 1 0,3 3-18,-1 1 1,1-1 0,-1 1 0,-1 0 0,4 7 0,10 14 65,-9-19-675,1-1 0,0 1 0,18 11 0,-26-19 261,0 0 0,0 1 0,0-1 0,0 0 0,0 0 0,0 0 0,0 0 0,0 0 0,0 0 0,0 0 0,0 0 0,0 0 0,0 0 0,0-1 0,0 1 0,0 0 1,0-1-1,0 1 0,0 0 0,-1-1 0,4-1-383,13-5-4703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1:53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36 245 4064,'-26'-8'1900,"17"2"-632,9 6-1221,0-1 0,0 1 0,0 0 0,0 0 0,0 0 0,0-1-1,0 1 1,0 0 0,0 0 0,0 0 0,0-1 0,0 1 0,0 0 0,0 0 0,0-1-1,0 1 1,0 0 0,0 0 0,0 0 0,0-1 0,0 1 0,0 0 0,0 0 0,0 0 0,1 0-1,-1-1 1,0 1 0,0 0 0,0 0 0,0 0 0,0 0 0,1-1 0,-1 1 0,0 0-1,0 0 1,0 0 0,1 0 0,-1 0 0,16-9 1244,0 0-1,0 1 1,24-7 0,93-27-89,221-40 1,-239 57-2381,19-2-7239,-80 21 4551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16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1 696 2656,'10'13'6510,"-7"-12"-6076,1 0-123,-1 0 1,0-1-1,1 0 1,-1 1-1,1-2 0,-1 1 1,0 0-1,1 0 1,3-2-1,6 0 164,-8 2-371,0-1 0,0 0 0,1-1 0,-1 1 0,0-1 0,0 0 0,0 0 0,0-1 0,-1 1 0,1-1 0,7-6 0,-7 4-20,1-1 1,-1 0-1,1 0 1,-2 0-1,1 0 1,-1-1-1,5-8 1,1-10 97,0 0 0,-2-1 0,10-44 0,-15 54-71,16-88 216,-2 5 135,-11 77-307,-4 16-266,0 0 0,-1-1 0,0 1 0,1-12 0,11 31-220,0 5 374,-2 1-1,0 1 1,-1 0-1,13 39 1,-10-18 93,11 67 0,-20-88-47,-1 1 0,-1-1 0,-1 0 0,-1 1 0,-3 32 0,2-49-30,0-1 0,0 1-1,-1-1 1,1 0 0,-1 0 0,1 1 0,-1-1 0,0 0 0,0-1 0,-1 1-1,1 0 1,-1-1 0,1 1 0,-1-1 0,-2 3 0,4-5-41,-3 3 36,-1 0-1,0-1 1,1 0 0,-1 0 0,0 0-1,0 0 1,0-1 0,0 0 0,-1 0-1,1 0 1,0-1 0,0 1 0,-1-1-1,1 0 1,0-1 0,0 1 0,-1-1-1,1 0 1,0-1 0,0 1 0,0-1-1,0 0 1,0 0 0,-5-4 0,-12-5-140,16 7-715,7 3 788,-1 1-1,0 0 1,0 0 0,0 0 0,0 0-1,0 0 1,0 0 0,0 0 0,0 0 0,0 0-1,0 0 1,0-1 0,0 1 0,0 0 0,0 0-1,0 0 1,1 0 0,-1 0 0,0 0-1,0 0 1,0 0 0,0 0 0,0 0 0,0 0-1,0 0 1,0 0 0,1 0 0,-1 0 0,0 0-1,0 0 1,0 0 0,0 0 0,0 0 0,0 0-1,0 0 1,0 0 0,0 0 0,1 0-1,-1 0 1,0 0 0,0 0 0,0 0 0,0 0-1,0 0 1,0 0 0,0 0 0,0 1 0,0-1-1,0 0 1,1 0 0,-1 0 0,0 0-1,0 0 1,0 0 0,0 0 0,0 0 0,0 1-1,5 1-89,0 0-1,0 0 0,0 0 1,5 0-1,6 3 105,-2-2 80,0 0 0,0-1 0,1 0 0,20-1-1,-11-1 60,0 1 90,0-1 1,-1-1-1,1-2 0,-1 0 0,38-11 1,-49 11-162,0-1-1,-1 0 1,1-1 0,-1-1 0,-1 0 0,1 0 0,-1-1 0,0 0 0,0-1 0,-1 0 0,0 0-1,12-16 1,-6 5-31,-1-1-1,-1 0 0,17-36 1,-13 8-141,-9 25-81,1 0-1,11-22 1,-19 44 157,0 0 0,-1 0 0,1 0 1,0 0-1,-1 0 0,1 0 0,0 0 1,0 0-1,0 0 0,0 0 0,0 0 0,0 1 1,0-1-1,0 0 0,0 1 0,0-1 1,1 1-1,-1-1 0,2 0 0,-1 1 32,-1 0-1,1 0 0,0 0 1,-1 1-1,1-1 0,0 1 1,-1-1-1,1 1 0,-1-1 1,1 1-1,0 0 0,-1 0 1,3 1-1,-2-1 14,2 2 0,0 0 0,1 0 0,-1 0 0,1-1 0,0 0 0,0 0 0,0 0 0,0-1-1,5 1 1,-9-2 8,-1 0-1,0 0 0,0 0 1,1 0-1,-1-1 0,0 1 1,0 0-1,1 0 0,-1-1 1,0 1-1,0 0 0,0 0 0,0-1 1,0 1-1,1 0 0,-1 0 1,0-1-1,0 1 0,0 0 1,0-1-1,0 1 0,0 0 1,0-1-1,0 1 0,0 0 1,0 0-1,0-1 0,0 1 1,0 0-1,0-1 0,0 1 0,0 0 1,0-1-1,-1 1 0,-3-14 225,2 10-277,0 0 0,0 0 0,-1 1 0,1-1 0,-1 1 0,0-1 0,0 1-1,0 0 1,0 0 0,-1 1 0,-4-4 0,6 5 4,0 0-1,1 0 1,-1 0-1,0 1 1,0-1 0,0 1-1,0-1 1,-1 1 0,1 0-1,0-1 1,0 1-1,0 0 1,0 1 0,0-1-1,0 0 1,0 1-1,0-1 1,0 1 0,0-1-1,0 1 1,0 0 0,0 0-1,0 0 1,0 0-1,-2 2 1,-1 2 6,0 1 1,0-1-1,0 1 1,1 0-1,0 1 0,0-1 1,0 1-1,1 0 0,-4 9 1,4-7-37,-4 7 78,1 1-1,1 0 1,0 1-1,2 0 0,0-1 1,-1 35-1,4-41 24,1 0-1,0 0 0,1 0 1,0-1-1,1 1 1,0-1-1,0 0 1,1 1-1,8 13 1,-9-19-9,0-1 0,0 1 0,1-1 0,-1 0 0,1 0 0,0 0 0,0 0 0,0-1-1,1 1 1,-1-1 0,1 0 0,0-1 0,0 1 0,0-1 0,0 0 0,0 0 0,0 0 0,0-1 0,1 0 0,-1 0 0,1 0 0,-1-1 0,1 0 0,-1 0 0,7-1 0,13-4 106,0-2-1,-1 0 0,28-13 1,63-37-107,-82 39-78,8-6 28,0-2-1,62-52 1,-75 52-82,-18 16 111,19-14 1,-10 7 122,-17 16-151,-1-1-1,0 1 1,0 0-1,0 0 0,0 0 1,0-1-1,-1 1 0,1-1 1,0 1-1,-1-1 1,1 1-1,0-2 0,-13 23-196,-3 7 159,-1-1-1,-1 0 0,-40 44 1,32-41 183,-38 60 0,62-87-125,0 0 1,0 0-1,0 0 1,0 1-1,0-1 1,0 0 0,1 1-1,-1-1 1,1 1-1,-1-1 1,1 0-1,0 1 1,0-1-1,0 1 1,1-1 0,0 5-1,0-5 8,-1 0 0,1 0 0,0 0 0,0-1-1,0 1 1,0 0 0,0-1 0,1 1 0,-1-1 0,0 0 0,1 1-1,-1-1 1,1 0 0,0 0 0,-1 0 0,1 0 0,0 0 0,0 0-1,-1 0 1,1 0 0,3 0 0,0 0 28,0 0-1,-1 0 1,1 0 0,0 0-1,0-1 1,0 0 0,0 0-1,-1 0 1,1-1 0,0 0-1,0 0 1,-1 0 0,1 0-1,0-1 1,4-1-1,-3-1 0,-1 1 0,1-1 0,-1 0 0,1 0 0,-1 0-1,-1-1 1,1 0 0,0 0 0,5-10 0,2-3-12,-2-2 1,0 0 0,-1 0 0,-2 0 0,9-33-1,-11 38-130,-1-1 0,-1 1 0,0-1 0,0-26 0,1 82-537,1 91 400,-5-130 237,-1 5 2,1 1-1,1 0 1,-1-1 0,1 0 0,0 1 0,0-1 0,5 12-1,-1-4-100,-2-7 109,-1-1 1,1 0 0,0 0 0,7 11-1,-9-16 18,1 1 0,-1-1 0,1 1 0,0-1 0,-1 1 0,1-1 0,0 0 0,0 0 0,0 0 0,-1 0 0,1 0 0,0 0 0,0 0 0,1-1 0,-1 1 0,0-1 0,0 0 0,0 1 0,4-1 0,-4 0-10,0-1 0,-1 1 0,1-1 0,-1 1 0,1-1 0,0 0 0,-1 1 0,1-1 0,-1 0 0,0 0 1,1 0-1,-1 0 0,0 0 0,1-1 0,-1 1 0,1-2 0,-2 3-32,4-3-37,11 2 105,-14 1-61,0 0 1,0-1 0,0 1 0,0 0-1,0-1 1,0 1 0,0 0 0,0-1-1,0 1 1,0-1 0,-1 0 0,1 1-1,0-1 1,1-1 0,7-4 84,-1 3-1,1 0 1,-1-1 0,0 0 0,0-1-1,0 0 1,10-9 0,-7 4-82,-1 0-1,0-1 1,13-19 0,12-22 157,-3-1-1,43-92 1,-61 115-219,17-41 101,-21 49-104,-7 17 55,-1 1 0,1-1 1,-1 0-1,0 1 0,-1-1 0,1 0 0,-1 0 0,0-1 1,0 1-1,0-7 0,-1 10 24,0 0 0,0-1 0,1 1 0,-1 0 0,1 0 0,0 0 0,0-1 0,0 1 0,0 0 1,0 0-1,0 0 0,0 0 0,1 1 0,2-4 0,-2 2-8,1 0 1,-1 0 0,0 0-1,0-1 1,-1 1 0,3-5-1,5-14-227,-5 15 274,-1 0 1,4-14-1,-3 5 22,-3 12-158,0-1 0,0 1 0,0-1 0,0-6 0,-8 24-534,-10 16 317,-7 14 268,12-13 16,1 0 0,2 1-1,-9 53 1,11-37 39,-1 87-1,7-123-7,1 0-1,1 0 0,0 0 0,0 0 1,1 0-1,0 0 0,1 0 0,0-1 1,6 13-1,0-5-119,-5-9 114,0 0-1,0-1 1,12 16 0,-15-23 9,0 0 1,0 1-1,0-1 0,1 0 1,-1 0-1,0 0 1,1 1-1,-1-1 0,1-1 1,-1 1-1,1 0 1,-1 0-1,1-1 0,0 1 1,-1 0-1,1-1 1,0 0-1,-1 1 0,1-1 1,0 0-1,0 0 1,-1 0-1,1 0 0,0 0 1,0 0-1,3-2 1,0 0 21,0 0-1,0-1 1,0 1 0,0-1 0,0-1 0,0 1 0,-1-1 0,0 0 0,0 0 0,0 0 0,0 0-1,-1-1 1,7-8 0,1-8 31,1 0 0,7-23-1,-17 39-58,24-74-39,-11 26 69,16-47 3,5-17-17,-33 108-7,0-1 0,-1 0 0,2-15 0,4-17 33,-8 36-226,-3 6-213,2 0 342,0 1 0,0-1 0,0 1 0,1-1 0,-1 1 0,0 0 0,1 0 0,-1-1 0,1 1 0,-1 0 0,1 0 0,-1 1 0,-5 12 49,2 1-1,0 0 1,-3 21 0,-3 50-35,7-53 41,-5 162-79,9-166 82,1-1 1,1 0-1,1 0 0,2 0 1,15 47-1,-19-70 79,0 0 1,1-1-1,-1 1 0,6 7 1,-7-10-304,0-1 0,1 0 1,-1 1-1,0-1 0,0 0 1,0 0-1,1 0 0,-1 0 1,1 0-1,-1 0 0,0 0 1,1 0-1,0-1 0,-1 1 0,1-1 1,-1 1-1,1-1 0,2 1 1,6-5-3854,-2 3 2507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16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73 8384,'-12'1'4331,"37"-2"-1692,183-26 2230,-107 10-4484,-36 6-268,-36 6-35,46-6-1357,-64 10-866,-1 1 0,18 2 0,-15 0-88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17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5 275 5984,'-5'6'5164,"5"-6"-5035,10 1 1887,15-4-509,-18 0-1263,-1 1 1,0-1 0,1 0-1,-1 0 1,0-1 0,0 0-1,-1 0 1,1 0 0,-1-1-1,8-8 1,-13 13-243,4-4 78,0-1 0,0 0 0,-1 0 0,1 0 0,-1 0 0,0 0 0,-1-1 0,1 1 0,-1-1 0,0 0 0,1-8 0,0-1 68,-1-1 0,0 1 0,-1-19 0,-1 27-112,-1 0 0,0 0 0,0 1 0,-2-10 1,2 14-55,0-1 0,1 1 1,-1-1-1,-1 1 1,1-1-1,0 1 0,0 0 1,-1-1-1,0 1 1,1 0-1,-1 0 0,-3-3 1,4 5 8,0-1 1,1 1-1,-1-1 1,0 1-1,0 0 1,0-1-1,1 1 0,-1 0 1,0 0-1,0 0 1,0 0-1,1 0 1,-1-1-1,0 1 1,0 1-1,0-1 1,0 0-1,1 0 1,-1 0-1,0 0 0,-1 1 1,0 0-3,0 0 1,0 0-1,0 0 1,0 1-1,0-1 0,0 0 1,-2 3-1,-1 2 17,0 0-1,0-1 1,-6 12-1,2-1 86,1 0-1,0 1 1,2 0 0,0 1-1,0 0 1,2-1 0,0 1-1,1 1 1,-1 27 0,4-40-38,1-1 0,0 1 0,0-1 0,0 1 0,0-1 0,1 0 0,0 0 0,0 0 0,0 0 0,1 0 0,0 0 1,0 0-1,0-1 0,0 1 0,1-1 0,0 0 0,0 0 0,0-1 0,0 1 0,0-1 0,1 0 0,0 0 0,-1 0 0,1 0 0,0-1 0,1 0 0,-1 0 1,0 0-1,0-1 0,1 0 0,-1 0 0,1 0 0,-1-1 0,1 0 0,-1 0 0,1 0 0,-1-1 0,1 1 0,6-3 0,-4 0-7,0 0 1,0 0-1,0-1 0,0 0 0,-1 0 0,0-1 0,0 0 0,0 0 0,0-1 0,-1 1 0,0-1 0,7-11 1,5-7-33,-1-2 0,17-33 0,3-7-181,-36 66 165,13-18-377,-14 18 377,1-1 0,-1 1 1,0 0-1,1 0 0,-1 0 0,1-1 1,-1 1-1,0 0 0,1 0 0,-1 0 1,1 0-1,-1 0 0,1 0 0,-1-1 1,1 1-1,-1 0 0,0 0 0,1 1 0,-1-1 1,1 0-1,-1 0 0,1 0 0,-1 0 1,1 0-1,-1 0 0,0 0 0,1 1 1,-1-1-1,1 0 0,-1 0 0,0 1 1,1-1-1,-1 0 0,0 1 0,1-1 0,-1 0 1,0 1-1,0-1 0,1 0 0,-1 1 1,0-1-1,0 1 0,0-1 0,1 0 1,-1 1-1,0 0 0,5 10 271,0 1 1,-1 0-1,5 24 1,-7-26-26,1 0 1,-1 1-1,2-1 1,-1-1-1,2 1 1,9 17-1,-11-23-187,0-1-1,0 1 0,0-1 1,0 0-1,0 1 1,1-2-1,0 1 1,0 0-1,0-1 0,0 1 1,0-1-1,0 0 1,0-1-1,1 1 0,-1-1 1,1 0-1,-1 0 1,1 0-1,-1 0 0,1-1 1,0 0-1,-1 0 1,1 0-1,-1-1 0,7-1 1,1 0-118,0-1 1,0 0-1,-1-1 0,1 0 1,-1-1-1,0 0 1,0-1-1,-1-1 0,0 1 1,17-15-1,-23 17-459,-1 0 0,1 0 0,-1 0 0,1 0 0,-1-1 0,3-6 0,-3 5-649,-1 1 1,0-1 0,0 0 0,0 0 0,-1 0 0,0 0-1,0 0 1,0-10 0,-1-13-3013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2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4480,'-1'0'549,"-1"-1"-1,0 1 1,0-1 0,1 1 0,-1 0 0,0-1 0,0 1-1,-3 0 1008,87 2 1085,68-1-1762,91-16-724,-178 11-49,-17 1-122,69 4 1,-96 0 212,-1-1 0,36-4 0,-14 0 209,-21 4-115,-16 0-326,0 0 0,0 1-1,0-1 1,0 0-1,0-1 1,0 1-1,0 0 1,0-1-1,0 0 1,0 0 0,0 0-1,0 0 1,0 0-1,4-3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2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3 628 3552,'0'0'26,"0"0"1,0 0-1,0 0 1,0 0-1,0 0 1,0 0-1,0 0 1,0 0-1,1 0 1,-1 0-1,0 0 1,0 1-1,0-1 1,0 0-1,0 0 1,0 0-1,0 0 1,0 0-1,0 0 1,0 0-1,-1 0 1,1 0-1,0 1 1,0-1-1,0 0 1,0 0-1,0 0 1,0 0-1,0 0 1,0 0-1,0 0 1,0 0-1,0 0 1,0 0-1,0 0 0,0 0 1,0 0-1,0 1 1,0-1-1,-1 0 1,1 0-1,0 0 1,0 0-1,0 0 1,0 0-1,0 0 1,0 0-1,0 0 1,0 0-1,0 0 1,0 0-1,-1 0 1,1 0-1,0 0 1,0 0-1,0 0 1,0 0-1,0 0 1,0 0-1,0 0 1,0 0-1,0 0 1,0 0-1,-1 0 1,1-1-1,0 1 1,0 0-1,0 0 1,9 6 1007,18 6 584,-17-9-1334,0 0 1,0-1-1,0 0 1,1-1 0,-1 0-1,0-1 1,1 0-1,-1-1 1,1 0-1,18-4 1,-6-1 132,0-1 1,-1-1-1,37-18 1,-55 24-336,0 0 1,0 0-1,0 0 1,-1-1-1,1 0 1,-1 0-1,0 0 1,0 0-1,0 0 1,0 0-1,0-1 1,0 0-1,2-6 1,-4 8-53,0 0 0,0-1-1,-1 1 1,1-1 0,-1 1 0,1-1 0,-1 1 0,0-1 0,0 1 0,0-1 0,-1 1 0,1-1 0,0 1 0,-1-1 0,0 1 0,0-1 0,1 1 0,-2 0 0,1-1 0,0 1 0,0 0 0,-1 0 0,1 0 0,-3-3 0,0 1-76,1 0 1,-1 0-1,0 1 1,0-1-1,0 1 1,0 0-1,-1 0 1,1 0-1,-1 1 1,0 0-1,0-1 1,0 2-1,0-1 1,0 1-1,0-1 1,0 1-1,0 1 1,0-1-1,-1 1 1,1 0-1,0 0 1,-1 1-1,1-1 1,0 1-1,0 0 1,0 0-1,0 1 1,0 0-1,0 0 1,0 0-1,-7 4 1,4 0-11,1 0 1,-1 0 0,1 0 0,0 1 0,1 0 0,0 0 0,0 1-1,0 0 1,1 0 0,0 0 0,1 1 0,0-1 0,-6 19 0,6-15 101,2 0 1,-1 0 0,2 0 0,-1 1 0,2-1 0,0 1 0,0-1 0,1 1 0,1-1 0,4 19 0,-4-22 35,1 1 0,0-1-1,0 0 1,1 0 0,1 0 0,-1-1 0,9 12 0,-11-17-18,0-1-1,1 1 0,-1 0 1,1-1-1,-1 0 0,1 1 1,0-1-1,0 0 0,0-1 1,0 1-1,0 0 0,1-1 1,-1 0-1,0 0 0,1 0 1,-1 0-1,1 0 0,-1-1 1,1 1-1,-1-1 0,1 0 1,-1 0-1,5-1 1,1-1 46,-1 0 1,0 0 0,1-1-1,-1 0 1,0 0 0,15-9 0,41-33 292,-44 30-323,33-24 12,97-67-130,-137 98 31,-10 5-21,0 0 0,1 1 0,-1 0 0,1 0 0,-1 0 0,1 0 0,0 0 0,0 1 0,0-1 0,6 0 0,-10 2 35,1 0 0,0 0 1,-1 0-1,1 0 0,0 1 0,-1-1 1,1 0-1,0 0 0,-1 0 0,1 1 1,-1-1-1,1 0 0,0 1 1,-1-1-1,1 1 0,-1-1 0,1 0 1,-1 1-1,1-1 0,-1 1 0,0-1 1,1 1-1,-1 0 0,0-1 0,1 1 1,-1-1-1,0 1 0,0 0 0,1-1 1,-1 1-1,0-1 0,0 1 0,0 0 1,0-1-1,0 1 0,0 1 1,0 4 68,0-1 1,0 1 0,-3 9 0,1-1 24,-14 89 304,15-98-327,0 7 152,4-22 577,4-7-719,0 0-1,0 0 1,2 1-1,0 0 1,14-17 0,-22 31-97,5-6 25,0 0 0,1 0 0,9-9 0,-13 14-79,0 1 1,0-1-1,1 0 1,-1 1-1,1 0 1,0 0-1,-1 0 1,1 0-1,0 0 1,6-1-1,-9 3 53,0 0-1,0 0 1,0 0-1,0 0 1,-1 0-1,1 0 0,0 0 1,0 1-1,0-1 1,0 0-1,-1 1 1,1-1-1,0 0 0,0 1 1,-1-1-1,1 1 1,0-1-1,-1 1 1,1 0-1,0-1 0,-1 1 1,1 0-1,-1-1 1,1 1-1,-1 0 0,1 0 1,-1-1-1,0 1 1,1 0-1,-1 0 1,0 0-1,0-1 0,1 1 1,-1 0-1,0 2 1,1 4 17,0 0 0,-1 0 1,0 9-1,0-11-24,0 9 48,0 24 9,1-1 1,1 0-1,9 41 0,-10-74-19,0 0-1,0 0 0,1 0 0,-1 0 1,1-1-1,0 1 0,-1-1 0,2 1 1,-1-1-1,0 0 0,6 6 0,-6-7 3,0-1 1,0 0-1,-1 0 0,1 1 0,0-1 0,0 0 0,0-1 0,0 1 1,1 0-1,-1-1 0,0 1 0,0-1 0,0 1 0,0-1 0,1 0 1,-1 0-1,0 0 0,0 0 0,0-1 0,1 1 0,-1-1 0,0 1 0,0-1 1,3-1-1,8-3 62,1-2 0,-2 0 1,1 0-1,18-15 0,45-43-64,-34 28 182,1 0-25,61-69-1,-86 85-157,-2 0 0,0-2 0,-1 0 0,-2-1 0,17-39 0,5-35 1,34-156 1,-66 239-52,0-1-1,1-27 1,-4 42 20,0 0 0,0 1 0,0-1 0,0 0 1,0 0-1,0 0 0,-1 1 0,1-1 0,0 0 0,0 0 0,-1 1 0,1-1 0,0 0 0,-1 0 1,0-1-1,-4 4-161,-1 8 36,-6 23 83,2 0 0,1 1-1,-6 53 1,5-31 42,2-17-53,2 0 0,2 0 0,1 1 0,2 0 0,6 47 0,-4-79 79,0 1-1,1-1 1,0 1 0,1-1 0,0 0 0,0 0 0,7 11 0,-8-16 15,-1 0 0,1-1 1,0 1-1,0-1 0,0 1 1,1-1-1,-1 0 0,0 1 1,1-1-1,-1-1 0,1 1 1,0 0-1,0-1 1,0 1-1,0-1 0,0 0 1,0 0-1,0 0 0,0 0 1,0 0-1,0-1 0,4 1 1,7-2 63,-1 0-1,1-1 1,-1 0 0,0-1 0,19-7 0,61-29 120,-10-4-71,-73 38-103,-1-2 1,1 0 0,-1 0 0,0 0 0,14-18-1,-19 20-26,0-1-1,0 1 0,3-9 0,-6 13-17,0-1 0,0 0 0,0 0 0,-1 0-1,1 0 1,-1 0 0,1 0 0,-1-1 0,0 1 0,0 0 0,0 0 0,0-4-1,-1 5 1,1 1 1,0-1-1,0 0 0,-1 1 0,1-1 0,0 0 0,-1 1 0,1-1 0,-1 1 0,1-1 0,-1 1 0,1-1 1,-1 1-1,1-1 0,-1 1 0,0-1 0,1 1 0,-1 0 0,1-1 0,-1 1 0,0 0 0,1 0 0,-1-1 1,0 1-1,1 0 0,-1 0 0,0 0 0,0 0 0,1 0 0,-1 0 0,0 0 0,1 0 0,-1 0 0,0 0 1,-1 1-1,-26 8-75,23-7 68,-13 5-66,1 2 1,-1-1-1,2 2 0,-19 13 0,28-18 52,0 1 0,0 0 1,1 1-1,-1-1 0,1 1 1,1 1-1,-1-1 0,1 1 1,1 0-1,-7 14 0,10-21 29,1 0-1,-1 0 0,1 0 0,-1 0 0,1 0 0,0 0 1,0 1-1,-1-1 0,1 0 0,0 0 0,0 1 0,0-1 1,0 0-1,0 0 0,0 0 0,1 1 0,-1-1 0,0 0 1,1 0-1,-1 0 0,1 1 0,-1-1 0,1 0 0,-1 0 1,1 0-1,0 0 0,-1 0 0,1 0 0,0 0 0,0 0 1,0-1-1,0 1 0,0 0 0,0 0 0,0-1 0,0 1 1,0-1-1,0 1 0,0-1 0,0 1 0,1-1 0,1 1 1,3 0 56,0 0-1,0 0 1,1-1 0,-1 1 0,0-1 0,0-1 0,8 0 0,14-4 67,29-10 0,-35 8-212,0 2 0,-1 0 0,25-1 0,-36 6 36,0 0 0,0 0 0,0 1 0,0 0 0,0 1 0,10 3-1,4 4-28,26 11 0,-42-16 61,11 4 69,1-1-1,0-1 1,0 0-1,1-2 1,-1 0-1,1-1 1,0-2-1,0 0 1,0-1-1,-1-1 1,1 0 0,35-9-1,-50 8-786,0 0 0,-1 0-1,1 0 1,-1-1 0,0 0 0,0 0 0,9-8 0,-11 9 175,15-7-1355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18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175 595 2144,'11'-15'2635,"22"-19"-1,-32 33-2488,-1 1-1,1-1 0,0 1 1,-1-1-1,1 0 1,-1 1-1,1-1 1,-1 1-1,1-1 0,-1 0 1,0 1-1,1-1 1,-1 0-1,0 0 1,0 1-1,1-1 0,-1 0 1,0 0-1,0 1 1,0-1-1,0 0 1,0 0-1,0 0 1,0 1-1,0-1 0,0 0 1,0 0-1,0 0 1,-1 1-1,1-1 1,-1-1-1,1 2-85,-1-1 0,1 1 0,-1-1 1,0 1-1,1-1 0,-1 1 0,0 0 0,1-1 0,-1 1 1,0 0-1,1 0 0,-1 0 0,0 0 0,0-1 0,1 1 1,-1 0-1,0 0 0,0 0 0,1 0 0,-1 1 0,0-1 0,0 0 1,1 0-1,-1 0 0,0 0 0,1 1 0,-1-1 0,0 0 1,1 1-1,-1-1 0,0 1 0,1-1 0,-1 1 0,1-1 1,-1 1-1,0 0 0,-17 15 371,0 0-1,2 2 1,-22 27 0,18-21-109,0-1 74,-17 29 1,32-46-326,1 1-1,0 0 0,1 1 0,-1-1 1,1 1-1,1-1 0,0 1 1,0 0-1,-1 10 0,3-16-48,0 0 0,-1 1 0,2-1 0,-1 0 0,0 0-1,0 0 1,1 0 0,-1 0 0,1 1 0,0-1 0,-1 0 0,1 0 0,0 0 0,0 0-1,1-1 1,1 5 0,0-4 17,-1 0 0,0 0 0,1-1 0,-1 1 1,1 0-1,0-1 0,-1 1 0,1-1 0,0 0 0,0 0 0,0 0 0,3 0 0,0 0 45,0 1 0,1-2 0,-1 1 0,1-1 0,-1 0-1,1 0 1,-1-1 0,1 0 0,11-2 0,-14 1-40,0 1 0,0-1 0,0 0 0,0 0 0,0 0-1,0 0 1,0-1 0,-1 0 0,1 0 0,-1 0 0,0 0 0,0 0 0,0 0 0,0-1-1,4-7 1,2-6 33,-2 1-1,0-2 0,-1 1 0,-1-1 0,6-29 0,-6 12-520,1-70-1,-10 111-419,2 7 869,1 0-1,1 1 0,0-1 0,0 0 0,2 0 0,-1 0 0,2 0 1,7 25-1,-8-33 74,0 0 1,0 1-1,1-1 0,-1-1 1,1 1-1,7 9 1,-8-12-33,0-1 0,0 1 0,-1 0 0,1 0-1,0-1 1,0 1 0,1-1 0,-1 1 0,0-1 0,0 0 0,1 0 0,-1 0 0,1 0 0,-1 0 0,1-1 0,-1 1 0,5-1 0,0 0 37,0-1 0,0 0 0,0 0-1,0-1 1,0 1 0,0-2 0,-1 1 0,1-1 0,0 0 0,9-6 0,3-4 240,32-28 0,-49 39-313,50-48 195,-3-2-1,56-75 1,-47 55-297,-40 47 167,-1 0 1,-1-1-1,-1-1 0,-1 0 0,-1-1 0,-2 0 0,-1-1 1,-1-1-1,-1 1 0,5-47 0,-13 61-134,-1 11-46,-1 9-115,-12 57 186,2 1 1,4 1-1,2 0 1,3-1-1,3 2 1,14 114-1,12-41 110,-19-107-1149,-4-3-2436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19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97 7808,'-32'-5'3520,"42"10"-3040,-2-10 1408,11 5-1120,15-7 1471,8 2-1279,21-7 0,4 9-576,6-10-96,-7 9-192,-3-7-64,-5 2 0,6-2-1888,-10 6 1024,5-3-4799,-6 4 3135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20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86 129 2400,'17'-36'2074,"7"-15"2881,-22 48-4627,0 1-63,-1 1 1,0-1-1,0 1 1,-1-1-1,1 1 0,0-1 1,0 0-1,-1 1 1,1-1-1,-1 0 0,1 1 1,-1-1-1,0 0 1,0 0-1,1 1 0,-1-1 1,-1 0-1,1-2 1,0 3-232,0 1 0,-1 0 0,1 0 0,0-1 0,0 1 0,-1 0 1,1 0-1,0-1 0,0 1 0,-1 0 0,1 0 0,0 0 0,-1 0 1,1-1-1,0 1 0,0 0 0,-1 0 0,1 0 0,0 0 0,-1 0 0,1 0 1,0 0-1,-1 0 0,1 0 0,0 0 0,-1 0 0,1 0 0,0 0 1,-1 0-1,1 0 0,-1 1 0,-10 3 202,7 0-183,0 1 0,-1-1 1,1 1-1,1 0 0,-1 0 1,1 1-1,0-1 1,0 1-1,-2 5 0,1-2-11,-10 20 197,1 1-1,2 0 1,1 1-1,1 0 1,2 1-1,-4 39 1,10-67-178,1 0 0,0 0 1,1 0-1,-1 0 0,1 0 1,-1 0-1,1 0 0,0 0 1,1-1-1,-1 1 0,4 7 1,-4-10-33,0 0 0,-1 0 1,1 0-1,0 0 0,0 0 1,0 0-1,0 0 0,0 0 1,0 0-1,1 0 0,-1-1 1,0 1-1,0 0 0,0-1 1,1 1-1,-1-1 0,0 0 1,1 1-1,-1-1 0,0 0 1,1 0-1,-1 1 0,0-1 1,1 0-1,-1 0 0,1-1 1,-1 1-1,0 0 0,1 0 1,-1-1-1,0 1 0,1-1 1,-1 1-1,0-1 0,0 1 1,0-1-1,2-1 0,6-4 75,-1 0-1,0 0 1,0-1-1,-1 0 1,0 0-1,0 0 1,-1-1-1,0 0 1,9-17-1,-3 3-116,-1-1 0,-2 0 1,0 0-1,-1-1 0,-2 0 0,0-1 0,-2 1 1,0-1-1,0-40 0,-7 55-479,0 21 77,1 6 456,0 1 1,1 0-1,1 0 0,1 0 0,1 0 0,0-1 0,2 1 0,0-1 0,11 32 0,-10-38 50,0-1-1,1 1 1,0-1-1,1 0 1,0-1-1,0 0 1,1 0-1,0 0 1,12 8-1,-14-12-21,-1-1-1,1-1 1,-1 1-1,1-1 1,0 0-1,0 0 1,0-1-1,1 0 1,-1 0-1,1 0 1,-1-1-1,1 0 1,-1 0 0,1-1-1,0 0 1,-1 0-1,11-2 1,-8 1-33,-1-1 0,0-1 1,0 1-1,0-1 0,-1-1 0,1 0 1,-1 0-1,1 0 0,-1-1 1,-1 0-1,1 0 0,-1 0 0,10-12 1,0-3 22,-1 0 0,-1-1 0,13-27 0,1 1 29,-26 42-124,1 1 0,-1 0 0,1 0 1,0 0-1,0 0 0,1 1 0,-1-1 1,1 1-1,8-6 0,-12 9 27,1 0 0,-1 0 0,1 0 1,-1 0-1,0 0 0,1 0 0,-1 1 0,1-1 0,-1 0 0,0 0 0,1 0 0,-1 1 0,0-1 0,1 0 0,-1 0 0,0 1 0,1-1 0,-1 0 1,0 1-1,1-1 0,-1 1 0,0-1 0,0 0 0,0 1 0,1-1 0,-1 0 0,0 1 0,0-1 0,0 1 0,0-1 0,0 1 0,0 0 0,5 17 39,-4-15-37,1 13-11,0 1 0,-1 0-1,-1-1 1,0 1 0,-2 0-1,-3 18 1,-2 44 360,11-62-124,4-28 346,9-21-380,-2 4-36,49-71-276,-62 96 115,0 0 1,0 0-1,0 0 0,1 1 0,-1-1 0,1 1 1,0-1-1,0 1 0,0 0 0,0 0 0,0 0 1,0 1-1,1-1 0,6-2 0,-8 4 5,1 0 0,0-1 0,0 1 0,0 0 0,0 1-1,0-1 1,0 0 0,-1 1 0,1-1 0,0 1 0,0 0 0,-1 0-1,1 0 1,0 1 0,-1-1 0,1 0 0,-1 1 0,4 3 0,42 35 372,-35-28-232,0-1 0,1 0 0,0-1 1,0-1-1,32 15 0,-31-17-14,1-2 0,1 0 0,-1 0 0,1-2 0,27 3 0,-38-6-325,1 0 0,-1 0 0,1-1 0,-1 0 0,1 0 0,-1 0 0,11-5 0,-12 4-461,-1 0 1,0-1-1,0 1 0,0-1 1,0 0-1,0 0 0,-1 0 1,1 0-1,-1-1 0,0 1 1,5-8-1,7-17-5582,-2-1 2010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23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131 642 3136,'1'-3'274,"0"0"0,0-1 0,1 1 1,-1 1-1,1-1 0,0 0 0,0 0 0,2-3 1,6-7 2462,-2-9-88,-8 21-2440,0 1 0,0-1 0,1 0 0,-1 1 0,0-1 0,0 0 0,0 1 0,0-1 1,0 0-1,0 1 0,0-1 0,0 0 0,0 1 0,0-1 0,0 0 0,0 1 0,0-1 1,-1 0-1,1 1 0,-1-2 0,-1 2-99,1 0 1,-1 1-1,0-1 1,0 1-1,1-1 1,-1 1-1,0-1 1,1 1-1,-1 0 1,1 0-1,-1 0 1,1 0-1,-3 2 1,-1 1 28,1 1 0,0-1 0,-7 10 0,1 2 31,-13 26-1,7-8 96,0 1 0,3 1-1,1 0 1,-12 59-1,24-91-204,-1 1 0,1-1 0,0 0 0,0 1-1,1-1 1,-1 1 0,1-1 0,0 0 0,2 7 0,-2-10-42,-1 0 0,1 1 0,-1-1 1,1 0-1,-1 0 0,1 0 0,0 1 0,0-1 0,-1 0 0,1 0 1,0 0-1,0 0 0,0 0 0,0 0 0,0-1 0,1 1 0,-1 0 1,0 0-1,0-1 0,0 1 0,1-1 0,-1 1 0,0-1 1,1 1-1,-1-1 0,0 0 0,1 0 0,-1 0 0,0 0 0,1 0 1,-1 0-1,1 0 0,1 0 0,1-1 39,1-1-1,-1 1 1,0-1 0,-1 0-1,1 1 1,0-2-1,0 1 1,-1 0 0,1-1-1,-1 1 1,5-7-1,-3 3 10,0 0-1,0 0 0,-1-1 0,0 1 0,6-15 1,-1-3 43,-1-1 0,8-48 0,-14 61-83,19-105 230,-20 105-405,-1-23 1,0 20-211,-2 5-32,-3 10-56,4 0 421,0 1-1,0 0 0,0 0 1,1 0-1,-1-1 0,0 1 1,1 0-1,-1 0 1,0 0-1,1 0 0,-1 0 1,0 1-1,-1 8 23,1-1 1,0 1-1,0-1 1,1 1-1,0-1 1,3 19-1,-2-9-40,1-1 95,0 1 0,1-2 1,8 26-1,-9-36 6,0 1-1,1-1 1,0 0-1,1-1 1,-1 1-1,1 0 0,1-1 1,-1 0-1,1 0 1,10 10-1,-12-14-33,0 0-1,0 0 0,0 0 0,1 0 1,-1 0-1,0-1 0,1 0 0,-1 0 0,1 1 1,-1-2-1,1 1 0,-1 0 0,6-1 1,-2 0 44,-1 0 1,1-1-1,-1 0 0,1 0 1,-1 0-1,0-1 1,7-3-1,4-2 81,0-2-1,0 0 1,-1-1 0,17-14 0,86-79-161,-30 23 4,-82 74-44,1 1 0,-1 0-1,1 0 1,15-6 0,-22 11 41,0-1 1,0 1 0,-1 0 0,1 0-1,0 0 1,0 1 0,0-1 0,0 0-1,0 0 1,0 0 0,0 1 0,0-1-1,-1 0 1,1 1 0,0-1 0,0 1-1,0-1 1,-1 1 0,1-1 0,0 1-1,0 0 1,-1-1 0,1 1 0,-1 0-1,1-1 1,-1 1 0,1 0 0,-1 0-1,1 0 1,0 1 0,1 1 34,0 1-1,-1 0 1,1 0-1,0 0 1,0 7-1,2 19 34,-2 0 0,-2 48 0,-1-31 294,1-46-342,0-1 0,0 1 1,0-1-1,0 0 0,0 1 1,0-1-1,0 0 0,0 1 1,0-1-1,0 0 0,0 1 0,0-1 1,0 0-1,0 1 0,0-1 1,0 0-1,1 1 0,-1-1 1,0 0-1,0 1 0,0-1 1,0 0-1,1 1 0,-1-1 1,0 0-1,0 0 0,1 1 1,0-1-1,6-7 255,6-19-19,-12 26-246,25-62 166,-13 30-217,35-61 1,-47 92 8,0-1 0,0 1 0,0-1 0,0 1 0,0 0 0,1-1 0,-1 1 0,0 0 0,2-1 0,-3 2 36,1 0-1,-1-1 1,0 1 0,0 0 0,1 0 0,-1 0-1,0 0 1,0 0 0,0 0 0,1 0-1,-1 0 1,0 0 0,0 0 0,1 0-1,-1 0 1,0 0 0,0 0 0,0 0-1,1 0 1,-1 1 0,0-1 0,0 0-1,0 0 1,1 0 0,-1 0 0,0 0-1,0 1 1,5 10-121,-2 15 161,-1 1-1,-3 47 1,0-48 146,0 0-1,2-1 1,6 40-1,-6-64-165,-1 1-1,0-1 0,1 1 1,0-1-1,-1 1 1,1-1-1,0 1 0,-1-1 1,1 0-1,0 1 0,0-1 1,0 0-1,0 0 1,0 0-1,1 0 0,-1 0 1,0 0-1,0 0 0,1 0 1,-1 0-1,1-1 0,-1 1 1,0 0-1,1-1 1,-1 1-1,1-1 0,0 0 1,-1 1-1,4-1 0,1 0 5,1 0-1,-1 0 0,1-1 0,-1 0 1,1-1-1,9-2 0,27-12 33,-1-2 0,0-1 0,-2-3 0,42-28 0,-27 11 98,-2-1 0,60-60 0,-95 84-139,-14 13-13,0 0-1,-1 0 0,1-1 0,0 1 0,-1-1 1,0 0-1,0 0 0,5-9 0,-6 7-25,-5 6-55,-9 10-180,-15 21-168,5 0 431,1 1 0,1 0 1,2 1-1,1 1 0,2 1 0,-20 68 0,34-103-3,0 3 16,0 0-1,1-1 0,-1 1 0,0 0 1,1 0-1,-1 0 0,1-1 0,0 1 1,0 0-1,0 0 0,1 0 0,-1 0 1,1-1-1,-1 1 0,1 0 0,1 2 1,-2-4-3,0-1 1,1 1 0,-1-1-1,0 0 1,0 1 0,1-1-1,-1 0 1,0 1 0,1-1-1,-1 0 1,0 0 0,1 1-1,-1-1 1,0 0 0,1 0 0,-1 0-1,0 1 1,1-1 0,-1 0-1,1 0 1,-1 0 0,0 0-1,1 0 1,-1 0 0,1 0-1,-1 0 1,1 0 0,-1 0-1,0 0 1,1 0 0,-1 0-1,1 0 1,-1 0 0,1-1-1,-1 1 1,0 0 0,1 0 0,-1 0-1,0-1 1,1 1 0,0-1-1,10-12 151,-5 3-130,0 0-1,-1 0 1,0 0-1,-1-1 1,5-16-1,9-60 52,-4 17-43,-10 54-126,-1 1 1,2-30-1,-12 73-570,-2 29 555,-1 14-12,-38 132 0,-106 194 449,152-394-289,-13 26 258,14-28-275,0 0 1,1 0-1,-1 0 0,0 0 0,0 0 0,0 0 1,1 0-1,-1 0 0,0-1 0,0 1 1,0 0-1,0-1 0,-1 1 0,1 0 0,0-1 1,0 1-1,0-1 0,-3 1 0,3-1-18,1 0 0,-1-1 0,0 1-1,1 0 1,-1-1 0,0 1 0,1 0 0,-1-1-1,1 1 1,-1-1 0,0 1 0,1-1 0,-1 1-1,1-1 1,-1 1 0,1-1 0,0 0 0,-1 1-1,1-1 1,0 0 0,-1 1 0,1-1 0,0 0-1,0 1 1,-1-1 0,1 0 0,0 0 0,0-1-1,-1-1 16,-2-6-39,1 1 0,0-1 0,0 0 1,1 0-1,0 0 0,0 0 0,1 0 0,0 0 1,1 0-1,0 0 0,0 0 0,1 0 0,0 0 0,1 0 1,0 1-1,0-1 0,1 1 0,0 0 0,0 0 1,1 0-1,0 1 0,1-1 0,-1 1 0,1 0 0,12-10 1,12-5-38,0 2 1,2 1 0,34-16-1,-53 27 30,1 0 1,-2-1-1,1 0 0,-1 0 0,14-15 0,51-63 27,-68 75 20,55-67 28,83-93 218,-79 107-239,-33 33 58,-1-2 0,52-67-1,-70 78-88,-1-2 1,-1 0-1,-1-1 0,-1 0 0,-1 0 1,7-30-1,15-76-74,-30 123 8,0 0 0,-1 0 0,-1-1-1,2-18 1,-5 21-329,2 7 386,-1 0 1,1 0 0,0 0-1,0 0 1,0 0 0,-1 0-1,1 0 1,0 0 0,0 0-1,0 0 1,-1 0 0,1 0 0,0 0-1,0 0 1,0 0 0,0 0-1,-1 0 1,1 0 0,0 0-1,0 0 1,0 0 0,-1 0-1,1 0 1,0 0 0,0 1-1,0-1 1,0 0 0,0 0-1,-1 0 1,1 0 0,0 0-1,0 1 1,0-1 0,0 0-1,0 0 1,0 0 0,0 0 0,0 1-1,-1-1 1,1 0 0,0 0-1,0 0 1,0 1 0,0-1-1,-3 6-44,1 0-1,0 0 0,-3 9 0,0 5 40,-110 249-127,100-238 81,6-12 91,1 1 0,0 0 0,2 0 0,0 1 0,2 0 0,0 0 0,-1 29-1,4-40 0,1 0-1,1 0 1,0 0-1,0 0 1,1 0-1,0 0 1,1 0-1,0 0 1,0-1-1,1 1 1,1-1-1,-1 0 1,2 0-1,-1-1 1,1 1-1,0-1 0,12 11 1,-15-15 18,1-1-1,0 0 1,0 0 0,0 0-1,0-1 1,0 0 0,1 1-1,-1-1 1,1-1 0,-1 1-1,1-1 1,5 2 0,-7-3-20,0 0 0,0 0 0,1 0 0,-1 0 0,0 0 0,0 0 0,0-1 0,0 0 0,1 0 0,-1 1-1,0-2 1,0 1 0,-1 0 0,1-1 0,0 1 0,0-1 0,-1 0 0,1 0 0,-1 0 0,3-3 0,8-8 4,-2 0 0,0-1 0,-1 0-1,17-31 1,-21 35-36,-1-1 0,-1 0-1,0 1 1,-1-1 0,0-1 0,0 1-1,-1 0 1,0-19 0,-1 29-7,-1 1 0,0-1 0,0 0 0,0 1 0,0-1 0,-1 1 0,1-1 0,0 1 0,0-1 0,0 1 0,0-1 0,-1 0 0,1 1 0,0-1 0,0 1 0,-1-1-1,1 1 1,-1-1 0,1 1-1,0 0 0,-1 0 0,1 0 0,0-1 0,0 1 0,-1 0 0,1 0-1,0 0 1,-1 0 0,1 0 0,0 0 0,-1 0 0,1 0 0,0 0 0,-1 0-1,1 0 1,0 0 0,-1 0 0,1 0 0,0 0 0,0 1 0,-1-1-1,-1 1-25,0 0 0,0 0-1,0 1 1,1-1-1,-1 1 1,0-1-1,1 1 1,-2 1 0,0 2 47,0 1 1,0-1 0,0 1 0,1-1 0,0 1 0,0 0-1,0-1 1,1 1 0,0 0 0,0 0 0,0 0 0,1 0 0,0 1-1,1 10 1,1-3 187,0 0 0,1 0-1,1 0 1,0 0 0,9 18-1,-11-28-153,0 1-1,0-1 1,1-1-1,-1 1 0,1 0 1,0-1-1,0 1 1,0-1-1,0 0 1,1 0-1,-1 0 1,1 0-1,0-1 1,7 4-1,-5-3-31,1-1-1,0 0 1,-1 0-1,1 0 1,0-1-1,0 0 1,0-1 0,13 0-1,2-2-715,1-1 0,-1-2 1,0 0-1,42-16 0,23-16-6269,-31 8-492,-20 11 3307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27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185 219 2912,'5'-4'10053,"-9"9"-9825,0-1 0,0 1 0,0 0 0,1 0 0,0 1 0,-3 5 0,2-3 72,-1 0 0,-8 12 0,-1-3-81,1 1 0,2 1 0,0 0 0,0 0-1,-12 36 1,9-13-49,-17 80 0,27-97-105,0-1 0,2 1 0,1-1 0,1 1 0,5 47-1,-4-66-7,1 0 0,0 0 0,0 0 0,0 0 0,1 0 0,5 8 0,-6-11-9,0 0-1,0 0 1,0 0 0,1 0-1,-1-1 1,1 1 0,0-1 0,0 1-1,0-1 1,0 0 0,0 0-1,5 2 1,-6-3-20,0-1 1,0 1-1,1-1 0,-1 0 0,0 0 1,0 0-1,0 0 0,1 0 0,-1 0 1,0-1-1,0 1 0,0-1 0,0 1 1,1-1-1,-1 0 0,0 0 0,0 0 1,0 0-1,-1 0 0,1 0 0,0 0 1,0-1-1,-1 1 0,1-1 0,1-2 1,3-2 101,0-2 0,0 1 1,-1-1-1,7-13 1,-5 7-85,-1 0 0,-1-1 1,0 0-1,-1 0 1,0 0-1,2-24 0,-2-95-1229,-4 116 676,1 20 472,-1 0 0,1 0 0,-1 0-1,1 0 1,0 0 0,0 0-1,0 0 1,0 0 0,0 0 0,0 0-1,0-1 1,1 1 0,-1-1-1,0 1 1,4 2 0,0 0 29,0 0 1,0 0-1,12 6 1,0-2 135,1 0 0,1-1 0,-1-1 1,1 0-1,0-2 0,0 0 0,1-1 1,34 1-1,-44-4-73,1-1 0,-1 0 1,1 0-1,-1-1 0,1-1 0,-1 1 1,0-2-1,0 1 0,0-1 0,-1-1 1,1 0-1,-1 0 0,0-1 0,-1 0 1,1-1-1,-1 1 0,13-16 0,-12 11 30,0-1 0,0 0-1,-1-1 1,9-19 0,-14 26-77,0-1 1,-1 0-1,0 1 1,0-1-1,0 0 1,-1 0 0,0 0-1,0 0 1,-1-1-1,0 1 1,-1-10-1,1 15-30,0 0-1,-1 1 0,1-1 1,-1 1-1,1-1 1,-1 0-1,1 1 0,-1-1 1,0 1-1,0 0 0,1-1 1,-1 1-1,0 0 0,-1-1 1,0 0-1,1 1-6,0 1-1,0-1 1,0 1 0,1-1-1,-1 1 1,0 0-1,0 0 1,0-1 0,0 1-1,1 0 1,-1 0-1,0 0 1,0 0 0,0 0-1,0 0 1,0 0 0,0 0-1,0 1 1,1-1-1,-3 1 1,0 0-8,0 1 1,0 0-1,0-1 0,1 1 0,-1 1 0,1-1 1,-1 0-1,1 1 0,-1-1 0,1 1 1,0-1-1,0 1 0,-2 5 0,-6 12 52,1-1 0,1 2 0,1-1-1,1 1 1,-5 28 0,9-35 31,1-1-1,0 1 1,1 0-1,0 0 1,1-1-1,0 1 1,1 0-1,1-1 1,7 23-1,-7-29-9,0-1-1,1 1 1,-1-1 0,1 0-1,1 0 1,-1 0-1,1 0 1,0-1-1,0 0 1,0 0-1,1 0 1,0 0-1,10 5 1,-11-7-4,-1-1-1,1 1 1,0-1 0,0-1-1,0 1 1,0-1 0,0 1 0,0-1-1,0-1 1,0 1 0,1-1 0,-1 0-1,0 0 1,0 0 0,0-1-1,0 0 1,1 0 0,-1 0 0,9-4-1,-5 0 51,0 0 0,0-1-1,0 0 1,-1 0 0,0 0-1,11-13 1,40-52 98,11-29 18,-24 32-101,-16 24-49,41-79-1,-58 97-51,-2 0-1,-1-1 0,-1 0 0,9-50 0,-14 54-28,2-8-236,2-53 0,-11 69-16,3 15 277,0 0 0,0 0 0,0 0-1,0 0 1,0 0 0,0 0 0,0 0 0,0-1-1,0 1 1,0 0 0,0 0 0,0 0 0,0 0-1,0 0 1,0 0 0,0 0 0,-1 0-1,1 0 1,0 0 0,0 0 0,0 0 0,0-1-1,0 1 1,0 0 0,0 0 0,0 0 0,0 0-1,0 0 1,0 0 0,-1 0 0,1 0-1,0 0 1,0 0 0,0 0 0,0 0 0,0 0-1,0 0 1,0 0 0,0 0 0,0 0-1,0 0 1,-1 0 0,1 0 0,0 0 0,0 0-1,0 0 1,0 0 0,0 1 0,-6 4-153,-5 10 35,11-14 114,-8 13-17,1 0 0,1 0 0,-6 19 0,2-5-25,-8 19 57,3 0 1,2 1-1,1 1 0,3 0 1,2 0-1,3 1 0,1 0 1,3 0-1,1 0 0,15 86 1,-13-120 55,1-1 0,11 31 0,-14-43-19,1 1 0,-1 0 0,1-1 0,0 1-1,0-1 1,1 1 0,-1-1 0,1 0 0,-1 0 0,1 0 0,0-1 0,0 1 0,1-1 0,-1 1 0,0-1 0,1 0 0,4 2 0,-5-3-18,0-1 0,-1 0 0,1 1 0,0-1 0,0 0-1,0 0 1,0-1 0,0 1 0,0-1 0,0 1 0,-1-1 0,1 0-1,0 0 1,0 0 0,-1 0 0,1-1 0,-1 1 0,1-1-1,-1 0 1,1 1 0,1-3 0,4-3-9,0-1-1,-1 1 1,0-1-1,8-11 1,-3 0 9,-1 0 0,-1 0-1,0-1 1,6-23 0,24-86-75,-36 114 15,0-7 91,1 3-512,-3 22 200,1 13 89,-1 24 78,-3 44 0,0-27 126,1-56-35,4 78 200,-3-70-118,0-1 1,1 1-1,1 0 0,-1-1 1,1 1-1,1-1 1,3 8-1,-6-15-71,-1-1 0,0 1 1,1 0-1,-1-1 0,0 1 0,1-1 0,-1 1 0,1-1 0,-1 1 0,0-1 0,1 1 0,0-1 0,-1 1 0,1-1 1,-1 0-1,1 1 0,-1-1 0,1 0 0,0 1 0,-1-1 0,1 0 0,0 0 0,-1 0 0,1 0 0,0 1 0,-1-1 1,1 0-1,0 0 0,-1 0 0,1 0 0,0-1 0,-1 1 0,1 0 0,0 0 0,-1 0 0,1 0 0,0-1 1,-1 1-1,1 0 0,-1-1 0,1 1 0,-1 0 0,1-1 0,-1 1 0,1-1 0,0 0 0,2-2 11,0 0 0,-1 0 0,1 0 0,-1 0 0,0 0 0,0-1 0,3-5 0,46-140 189,-38 107-269,26-87-76,-40 143-12,1 0-1,0 0 1,4 19 0,-1 7-5,-2-21 162,-1-6 85,1 0 1,0 0 0,6 25-1,-7-35-84,1-1-1,0 1 1,0-1-1,0 1 1,0-1-1,0 1 1,1-1-1,-1 0 1,1 0-1,-1 1 1,1-1-1,0 0 1,0-1-1,0 1 1,0 0-1,0 0 1,0-1-1,1 1 1,-1-1-1,0 0 1,1 0-1,-1 0 1,1 0-1,4 1 1,-4-2 1,0 0 0,-1 0 0,1 0 0,0-1 0,0 1 0,0-1 1,-1 1-1,1-1 0,0 0 0,-1 0 0,1 0 0,0-1 0,-1 1 1,3-2-1,35-27 270,-38 28-274,44-40 48,58-69 0,-58 60-174,-40 44 68,-3 3-31,0 1-1,1-1 1,-1 1 0,1-1-1,7-4 1,-10 8 70,0 0 0,-1-1 0,1 1 1,0 0-1,0-1 0,0 1 0,0 0 0,0 0 1,0 0-1,-1-1 0,1 1 0,0 0 0,0 0 1,0 1-1,0-1 0,0 0 0,0 0 1,0 0-1,0 1 0,-1-1 0,1 0 0,0 1 1,0-1-1,0 0 0,-1 1 0,1-1 0,0 1 1,0 0-1,-1-1 0,1 1 0,-1 0 0,1-1 1,0 1-1,-1 0 0,1-1 0,-1 1 0,1 1 1,7 12 38,0 0 0,5 15 0,-9-19-1,0 0-1,1-1 1,0 0 0,0 0-1,1 0 1,0-1 0,13 14 0,-18-21-15,1 0 0,-1 1 0,1-1 0,-1 0 0,1 0 0,0 0 0,0 0 0,-1-1 0,1 1 0,0 0 0,0-1 0,0 1 0,0-1 0,0 0 1,0 1-1,0-1 0,0 0 0,0 0 0,-1 0 0,1-1 0,0 1 0,0 0 0,0-1 0,0 1 0,0-1 0,0 0 0,0 1 0,-1-1 0,1 0 0,0 0 1,-1 0-1,3-3 0,4-6 23,-2-1 1,1-1-1,-1 1 1,-1-1 0,0 0-1,4-15 1,-4 13 61,1-4-93,-1 0-1,5-22 1,-9 33-23,0 0 0,-1 0 1,0 0-1,0 1 0,0-1 1,-1 0-1,0 0 1,-3-13-1,4 20 8,0-1-1,0 1 1,-1-1 0,1 1-1,0-1 1,0 1 0,0-1-1,-1 0 1,1 1 0,0-1-1,-1 1 1,1-1 0,0 1-1,-1 0 1,1-1 0,0 1-1,-1-1 1,1 1 0,-1 0-1,1-1 1,-1 1 0,1 0 0,-1-1-1,1 1 1,-1 0 0,1 0-1,-1 0 1,0-1 0,1 1-1,-1 0 1,1 0 0,-1 0-1,1 0 1,-1 0 0,0 0-1,1 0 1,-1 0 0,1 0-1,-1 1 1,1-1 0,-1 0-1,0 0 1,1 0 0,-1 1-1,1-1 1,-1 0 0,1 0-1,-1 1 1,1-1 0,0 1-1,-1-1 1,1 0 0,-1 1-1,1-1 1,-1 2 0,-4 2-62,1 1 0,0 0 0,-6 9 0,10-14 77,-5 9 2,0-1 0,1 1-1,0 0 1,1 0 0,0 0 0,-3 11-1,-6 59-77,10-65 80,1 0 0,0 1 1,1-1-1,0 0 0,1 0 1,1 0-1,0 1 0,1-1 0,1-1 1,0 1-1,1 0 0,10 20 0,-13-31 10,0-1 1,-1 1-1,1-1 0,1 1 0,-1-1 0,0 0 0,0 0 0,1 0 0,-1 0 0,1 0 0,0 0 1,0-1-1,-1 1 0,1-1 0,0 0 0,0 0 0,0 0 0,1 0 0,-1-1 0,0 1 0,0-1 1,0 0-1,0 1 0,1-2 0,-1 1 0,0 0 0,0-1 0,0 1 0,0-1 0,0 0 0,0 0 1,0 0-1,0 0 0,0-1 0,0 1 0,0-1 0,-1 0 0,5-3 0,12-11 60,0-2-1,-1 0 0,-1 0 0,25-37 0,46-91 27,-72 113-21,13-38 0,-26 65-152,-2 4 57,0 0 0,0 0 0,0-1 1,0 1-1,-1 0 0,1-1 1,-1 1-1,1-1 0,-1 1 0,0-1 1,0 1-1,0-1 0,0 1 1,-1-5-1,1 7 1,0 0 0,0-1 0,0 1 0,-1 0 1,1 0-1,0-1 0,0 1 0,0 0 0,0 0 0,-1 0 0,1-1 0,0 1 1,0 0-1,-1 0 0,1 0 0,0 0 0,0 0 0,0 0 0,-1-1 1,1 1-1,0 0 0,0 0 0,-1 0 0,1 0 0,0 0 0,-1 0 0,1 0 1,0 0-1,0 0 0,-1 0 0,1 0 0,0 0 0,0 0 0,-1 0 0,1 0 1,0 1-1,0-1 0,-1 0 0,1 0 0,0 0 0,0 0 0,0 0 0,-1 1 1,1-1-1,0 0 0,0 0 0,0 0 0,-1 1 0,1-1 0,0 0 1,0 0-1,0 1 0,-12 13-177,-4 12 158,2 0 0,0 1 0,1 1 1,2 0-1,1 0 0,1 1 0,2 0 0,-5 35 0,11-54 65,0 0 0,1 0 0,1 0 0,-1 0-1,1 0 1,1-1 0,0 1 0,5 15 0,-6-22-14,1 1 0,-1-1 0,1 0 0,-1 0 0,1 0 0,0 0 0,0 0 0,0 0 0,1-1 0,-1 1 0,1-1 0,-1 0 0,1 1 0,0-1 0,0 0 0,0 0 0,0-1 0,0 1 0,0-1 0,0 0 0,1 1 0,-1-1 0,0-1 0,1 1 0,-1 0 0,1-1 0,4 0 0,-1 0 4,-1-1 0,1 0-1,0-1 1,0 1-1,-1-1 1,1-1 0,-1 1-1,0-1 1,0 0 0,11-7-1,1-3 46,-1-1-1,17-15 0,41-54-37,-58 62-108,1 0 0,1 1 0,36-29 1,-55 49 59,1-1 0,-1 1 1,1 0-1,-1-1 1,0 1-1,1 0 0,-1 0 1,0 0-1,1 0 1,-1-1-1,1 1 0,-1 0 1,1 0-1,-1 0 1,0 0-1,1 0 0,-1 0 1,1 0-1,-1 0 1,1 0-1,-1 0 0,0 0 1,1 0-1,-1 1 1,1-1-1,0 0 0,0 1 6,-1-1-1,1 1 1,0 0-1,-1-1 1,1 1-1,-1 0 1,1 0-1,0 0 1,-1-1-1,0 1 0,2 2 1,5 30 74,-6-27-94,2 13 61,-1 1-1,-2 33 1,0-30 107,3 31 0,0-45 342,3-13-101,0-1-486,-1 0 75,0 0 0,-1-1-1,0 0 1,0 0 0,-1 0 0,1 0 0,2-8 0,-5 11 31,8-16 9,1 1 1,14-19 0,-20 30-21,-4 5-11,1 1-1,0-1 1,-1 1-1,1-1 1,0 1 0,0-1-1,0 1 1,0 0-1,2-3 1,-2 5 21,0-1 0,0 1 0,0-1 0,0 1 0,0 0 1,0 0-1,0-1 0,0 1 0,0 0 0,-1 0 0,1 0 1,0 0-1,-1-1 0,1 1 0,0 2 0,8 15 19,-5-6-48,0 0 1,-1 0-1,2 15 1,-4-16 44,1-1 1,1 1-1,0-1 0,0 0 1,6 12-1,-5-15-9,-1 0-1,2-1 1,6 9 0,-9-13 5,0 0 1,0 0 0,0 0-1,0 0 1,0 0 0,1 0 0,-1-1-1,1 1 1,0-1 0,-1 0-1,1 0 1,5 2 0,-1-2-499,0 0 0,0-1 0,0 0 1,0 0-1,0-1 0,0 0 0,0 0 0,0 0 0,0-1 1,7-3-1,-3 1-1207,-1 0 1,1-1 0,-1-1-1,0 1 1,14-13 0,0-1-1156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27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56 3648,'-15'-3'8879,"27"1"-7220,8 0-448,1 0 0,0 2 0,37 3 1,-8 0-548,195 0 398,-179-2-2038,85-10 0,-133 7-619,0-1 1,1-1-1,-1-1 0,21-8 1,19-7-2326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29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123 106 4160,'-1'-3'7690,"-1"5"-7346,0 0 0,0 0 0,0 0 0,0 0 1,0 1-1,-2 3 0,-8 11 346,6-8-359,-1 0 1,1 0 0,0 1-1,1 0 1,-7 20-1,-13 57 420,24-85-729,-7 31 196,2 0 0,-4 58-1,9-72-97,1 0 0,1 0 0,1 0 1,1 1-1,0-2 0,7 22 0,-7-33-62,-1 0-1,1-1 1,0 0 0,0 1 0,1-1 0,0 0-1,0 0 1,0-1 0,1 1 0,0-1 0,0 0-1,10 7 1,-12-10-4,1 1 1,0-1-1,0 0 0,0 0 1,0-1-1,0 1 0,1-1 1,-1 0-1,0 0 0,1 0 1,-1-1-1,1 1 0,-1-1 1,1 0-1,-1 0 0,0-1 1,1 0-1,-1 1 0,0-1 1,1-1-1,4-1 0,5-3 111,-1-1-1,0 0 1,0 0-1,-1-2 1,0 0-1,16-14 0,-7 3-21,-1-2-1,22-29 1,-17 15-27,-1-2 0,-2-1 0,32-74 0,-49 100-115,0 0 0,-1 0 0,0-1 0,-1 1 0,-1-1-1,0 0 1,-1 0 0,0 0 0,-1 0 0,-2-19 0,0 25-28,1 0-1,-1 0 1,-1 0-1,1 1 1,-1-1-1,0 1 1,-1 0 0,0 0-1,0 0 1,-1 0-1,0 0 1,0 1-1,0 0 1,-1 0 0,0 1-1,0-1 1,0 1-1,-1 1 1,-8-6-1,11 7 8,-1 1-1,1 0 1,-1 0-1,0 0 0,0 1 1,0-1-1,1 1 1,-1 0-1,-1 1 1,1-1-1,0 1 0,0 0 1,0 0-1,0 0 1,0 1-1,0 0 1,0 0-1,0 0 0,0 1 1,-5 2-1,-1 0-52,0 2-1,0 0 1,0 0 0,-14 12-1,-40 37 34,47-39-11,7-7 38,0 2-1,1 0 1,-16 20 0,23-26 25,0 0 0,0 0 0,0 0 0,1 0 0,-1 1 0,1-1 0,0 1 0,1 0 0,0 0-1,-1-1 1,1 13 0,1-17 20,0 0-1,0 0 0,0 0 0,0 1 1,0-1-1,1 0 0,-1 0 0,0 0 1,1 1-1,-1-1 0,1 0 0,-1 0 1,1 0-1,-1 0 0,1 0 0,0 0 1,0 0-1,-1 0 0,1 0 1,0 0-1,0-1 0,0 1 0,0 0 1,0-1-1,0 1 0,0 0 0,0-1 1,0 1-1,1-1 0,-1 0 0,0 1 1,0-1-1,0 0 0,1 0 0,-1 1 1,0-1-1,3-1 0,3 1 180,0 0-1,0-1 1,1 0-1,11-4 0,-17 5-210,107-30 499,64-16-2928,-136 41 935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1.4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146 366 2400,'15'-9'10874,"-18"10"-10605,1 0-1,0 1 0,0-1 1,0 0-1,0 1 0,0 0 1,0-1-1,0 1 0,-2 3 0,-2 1 95,-10 11 81,2 0 0,-26 37 1,31-39-339,0 1 0,2 0 0,0 1 0,0-1 0,2 1 0,0 1 0,-5 34 0,8-39-4,2 0 0,-1 0 0,1 0 0,1 0 0,1 0 0,3 15 0,-5-26-80,0-1-1,1 0 0,0 0 0,-1 0 0,1 1 1,-1-1-1,1 0 0,0 0 0,0 0 1,0 0-1,0 0 0,0 0 0,0 0 0,0-1 1,0 1-1,0 0 0,0-1 0,0 1 0,0 0 1,1-1-1,-1 1 0,0-1 0,0 0 1,1 1-1,-1-1 0,0 0 0,1 0 0,-1 0 1,0 0-1,0 0 0,1 0 0,-1 0 0,0 0 1,1-1-1,-1 1 0,0 0 0,0-1 0,1 1 1,-1-1-1,0 1 0,0-1 0,0 0 1,2 0-1,2-4 58,0 0 1,0-1-1,-1 1 0,1-1 1,-1 0-1,0 0 1,-1 0-1,6-12 1,-7 14-65,19-41 138,18-52-1,-30 70-95,-2 0 0,0-1 1,3-42-1,-4 35-281,-6 34 154,0 21-122,0 3 345,1 0 0,1 0-1,1 0 1,1 0 0,1 0-1,1-1 1,13 34 0,-16-51-108,0 0 0,0 1 0,0-1 1,0 0-1,1-1 0,8 10 0,-10-13-10,-1 1 0,1-1 0,-1 0 0,1 0-1,0 1 1,0-1 0,0 0 0,0 0 0,-1 0-1,1-1 1,0 1 0,1 0 0,-1-1 0,0 0-1,0 1 1,0-1 0,0 0 0,0 0 0,0 0-1,0 0 1,1 0 0,-1-1 0,4 0 0,4-3-10,0-1 0,0 0 0,0-1 0,-1 0 0,0 0 0,11-10 0,48-52 98,1 1-69,-41 43-41,60-44-10,-84 65-32,1 0 0,-1 0 0,0 1 0,1 0 0,0 0 0,-1 1 0,10-3 0,-13 4 26,0 0-1,0-1 1,0 1 0,1 0-1,-1 0 1,0 0 0,0 1-1,0-1 1,0 0-1,0 0 1,0 1 0,0-1-1,0 0 1,0 1 0,0-1-1,0 1 1,0-1-1,0 1 1,0 0 0,0-1-1,0 1 1,0 0 0,0 0-1,-1 0 1,1 0-1,0-1 1,-1 1 0,1 0-1,-1 0 1,1 0-1,-1 0 1,1 0 0,-1 0-1,0 1 1,1-1 0,-1 0-1,0 0 1,0 0-1,0 0 1,0 0 0,0 2-1,2 26 238,-1-1-1,-1 1 1,-1 0 0,-7 34-1,5-38-46,3-19-132,-1 0 0,0 0 0,0 0 0,0 0 0,-3 6 1,9-13 152,4-8 64,3-8-205,14-26 1,-15 24-181,19-27 0,-16 28 30,-9 10 85,1 0 0,1 0 0,6-6 0,-12 14-4,-1 0 0,0-1-1,0 1 1,0 0-1,1 0 1,-1-1 0,0 1-1,1 0 1,-1 0 0,0 0-1,0 0 1,1 0 0,-1-1-1,0 1 1,1 0 0,-1 0-1,0 0 1,1 0-1,-1 0 1,0 0 0,1 0-1,-1 0 1,0 0 0,1 0-1,-1 0 1,0 0 0,1 0-1,-1 1 1,1-1 0,4 9-76,0 20-86,-5-24 124,2 16 42,0 7 1,2 0-1,1-1 0,9 32 0,-13-57 18,-1 0 0,1 1 0,0-1 0,0 0 0,0 0 0,1 0 0,-1 0 0,1 0 0,-1 0 0,1 0 0,-1 0 0,1 0 0,0-1 0,0 1 0,0-1 0,0 1 0,3 0 0,-2 0-4,0-1-1,0 0 1,0-1 0,0 1 0,0-1-1,1 1 1,-1-1 0,0 0 0,0 0-1,0 0 1,6-2 0,3-1-1,0 0 0,-1-1 0,1-1 0,-1 0 1,20-13-1,5-6-20,-1-1-1,-1-2 1,-1-2 0,-2-1-1,33-40 1,-74 84-174,0 0 0,-16 31 0,-15 43 154,38-82 0,-2 4 40,-4 9-18,1 0 1,0 0 0,2 0-1,0 1 1,-4 26-1,10-43 18,0 0 0,0 1 0,0-1 1,0 1-1,1-1 0,0 1 0,0-1 0,0 0 0,0 1 0,0-1 0,0 0 0,1 0 0,-1 0 0,1 0 0,0 0 0,0 0 0,3 3 1,-3-5-3,-1 1 1,1-1 0,0 1 0,0-1-1,0 1 1,0-1 0,0 0 0,0 0-1,0 0 1,0 0 0,0 0 0,0-1 0,1 1-1,-1-1 1,0 1 0,1-1 0,-1 0-1,0 0 1,1 0 0,-1 0 0,0 0-1,1 0 1,-1-1 0,0 1 0,4-2 0,0-1 28,-1 1 0,0-1 1,-1 0-1,1 0 1,0 0-1,-1-1 1,0 0-1,1 0 1,-2 0-1,1 0 0,4-7 1,3-4 36,-2-1 0,11-23 0,3-15-193,23-78-1,-2-61 376,-37 154-271,14-103 22,-18 113-87,-1-1 0,-4-52-1,0 67-256,2 15 327,0 0 1,0 0-1,0 0 1,0 0 0,0 0-1,0 0 1,0 0-1,0 0 1,0 0-1,0 0 1,0 1 0,0-1-1,0 0 1,-1 0-1,1 0 1,0 0-1,0 0 1,0 0 0,0 0-1,0 0 1,0 0-1,0 0 1,0 0-1,0 0 1,0 0 0,0 0-1,0 0 1,0 0-1,0 0 1,0 0-1,0 0 1,0 0 0,-1 0-1,1 0 1,0 0-1,0 0 1,0 0-1,0 0 1,0 0-1,0 0 1,0 0 0,0 0-1,0 0 1,0 0-1,0 0 1,0 0-1,0 0 1,0 0 0,-1 0-1,1 0 1,0 0-1,0 0 1,0 0-1,0 0 1,0 0 0,0 0-1,0 0 1,0 0-1,0 0 1,0 0-1,0 0 1,0 0 0,0 0-1,0 0 1,0-1-1,0 1 1,-6 26-327,4-16 337,-6 50-88,3 0 0,2 63 0,6-22-862,19 124 0,-20-210-361,0 0-216,7 25 0,-8-35 688,0-1 0,1 0 0,0 0 1,0 0-1,0 0 0,1 0 0,-1 0 0,1 0 0,0-1 0,4 5 0,15 9-3449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2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250 121 3552,'-2'-16'9418,"-27"42"-8469,1 2-1,1 1 1,2 1-1,1 1 0,-22 37 1,37-51-764,0 0 0,1 0-1,1 0 1,1 1 0,-7 31 0,7-17 66,-4 59 0,10-81-174,0 1 1,0 0-1,1 0 0,1 0 0,-1 0 1,2-1-1,-1 1 0,2-1 0,5 13 1,-8-20-31,1 1 1,0-1 0,1 0-1,-1 0 1,1 1 0,-1-2-1,1 1 1,0 0-1,0 0 1,0-1 0,0 0-1,1 0 1,-1 0 0,1 0-1,-1 0 1,1-1 0,0 1-1,0-1 1,-1 0 0,1 0-1,0 0 1,0-1 0,0 1-1,0-1 1,4 0-1,5-1 60,-1-1-1,1 0 1,-1 0-1,0-2 1,0 1-1,18-9 1,-1-1-18,-1-2 0,-1-1 0,0-1 0,-1-1 0,-1-1 0,-1-1 0,-1-2 0,0 0 0,37-50 0,-50 59-72,-1 0-1,0-1 1,-1 0-1,-1 0 0,0-1 1,-1 0-1,-1 0 1,0-1-1,-1 1 0,0-1 1,-2 0-1,2-30 1,-4 14-152,-8-58 0,7 81 115,-1-1 0,0 0 0,-1 1-1,0 0 1,-1-1 0,0 1 0,0 1 0,0-1 0,-2 1 0,-8-13 0,11 18 2,1 0 0,-1 1-1,0 0 1,0-1 0,0 1 0,0 0 0,0 1 0,0-1-1,-1 0 1,1 1 0,0 0 0,-1 0 0,1 0-1,-1 0 1,0 0 0,1 1 0,-1 0 0,1-1 0,-1 1-1,0 1 1,-5 0 0,-2 2 8,0 0 1,1 1-1,-1 0 1,1 1-1,0 0 1,1 1-1,-11 7 0,3-2-4,-3 3-34,1 0 0,0 1 0,-28 30-1,16-11-137,-26 40 0,56-74 187,-9 14 36,-1 1 0,-15 33 0,25-48-17,1 1 0,-1 0 0,1 0 0,0 0 0,0 0 0,-1 0 0,1 0 0,0-1 1,0 1-1,0 0 0,0 0 0,0 0 0,0 0 0,0 0 0,0 0 0,1 0 0,-1 0 0,0 0 0,0-1 0,1 1 0,-1 0 0,1 0 0,-1 0 0,1 0 0,-1-1 1,1 1-1,-1 0 0,1-1 0,-1 1 0,1 0 0,0-1 0,0 1 0,-1-1 0,1 1 0,0-1 0,0 1 0,0-1 0,-1 1 0,1-1 0,2 1 0,3 1 170,1-1-1,0 1 0,-1-1 0,11 0 0,-14 0-202,257 4 1308,-164-6-1060,-86 1-940,0 0 1,0-1-1,0 0 0,0 0 1,0-1-1,13-4 0,-6 2-1754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3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28 5216,'14'-27'12522,"-15"43"-11847,-1 0-1,-1 1 0,0-1 1,-6 18-1,3-14-482,1 0-1,-2 23 1,6-30-192,-2 6 43,2-1-1,0 1 1,1 0 0,1-1-1,4 22 1,-4-19-3886,7-47-6533,-3 12 8030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27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19 112 5632,'-18'-11'2560,"31"14"-2208,0-3 704,6 0-640,22-8-32,7 4-224,34-12 224,-1 1-192,17-5 608,-8 3-448,-9 0-3328,-9 11 1600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3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97 6816,'-7'-6'3770,"27"3"-875,-20 3-2894,37-2 2030,206-24 4685,174-22-6935,-400 47-1681,13-1-1692,-9-1-1636,-6-2 2098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4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180 537 5888,'0'-6'8962,"-6"12"-8340,-6 4-262,1 1 1,0 1-1,0 0 1,1 0-1,1 1 1,-9 16-1,0 4 162,-20 55 0,28-61-335,-7 32-1,14-47-88,0 1 0,2-1 1,-1 1-1,2 25 0,1-33-9,-1 0-1,1 0 0,0-1 1,1 1-1,-1 0 0,4 7 1,-5-12-69,1 1 0,-1 0 0,1 0 0,-1 0 1,1 0-1,-1 0 0,1-1 0,-1 1 0,1 0 0,0 0 1,-1-1-1,1 1 0,0 0 0,-1-1 0,1 1 0,0-1 1,0 1-1,0-1 0,0 1 0,0-1 0,-1 0 0,1 1 1,0-1-1,0 0 0,0 0 0,0 0 0,0 0 0,0 0 1,0 0-1,0 0 0,0 0 0,0 0 0,0 0 0,0 0 1,0-1-1,0 1 0,0 0 0,0-1 0,-1 1 1,2-1-1,2-2 18,-1 1-1,1-1 1,-1 0 0,0 0 0,0-1 0,-1 1 0,1 0 0,4-9 0,16-34 235,-18 36-189,120-281 583,-102 224-603,22-104 0,-34 121-68,18-91 57,-24 105-421,3-68-1,-8 101 323,0 1-10,0-1-1,0 1 0,0 0 0,0-1 1,-1 1-1,1 0 0,0-1 0,-1 1 0,-1-3 1,2 5 51,0 0 0,0-1 0,0 1 0,-1 0 0,1 0 0,0 0 0,0 0 0,0-1 1,0 1-1,-1 0 0,1 0 0,0 0 0,0 0 0,-1 0 0,1 0 0,0 0 0,0 0 0,0 0 1,-1 0-1,1 0 0,0 0 0,0 0 0,-1 0 0,1 0 0,0 0 0,0 0 0,-1 0 0,1 0 1,0 0-1,0 0 0,0 0 0,-1 0 0,1 0 0,0 0 0,0 0 0,0 1 0,-1-1 0,1 0 1,0 0-1,0 0 0,0 0 0,-1 1 0,1-1 0,0 0 0,0 0 0,0 0 0,0 1 0,0-1 1,-9 11-34,3 1 55,1-1-1,0 0 1,0 1-1,1 0 1,-3 16-1,-9 67 215,10-58-97,-7 54 99,4 0 0,3 127 0,8-190-638,0-1-1,13 52 1,-15-78 255,0 0-1,0-1 1,0 1 0,1 0-1,-1 0 1,0-1-1,0 1 1,1 0 0,-1 0-1,0-1 1,1 1 0,-1 0-1,1-1 1,-1 1 0,1 0-1,-1-1 1,1 1-1,-1-1 1,1 1 0,0-1-1,-1 1 1,1-1 0,0 1-1,-1-1 1,1 0-1,0 1 1,0-1 0,-1 0-1,1 0 1,0 1 0,0-1-1,-1 0 1,1 0 0,0 0-1,0 0 1,0 0-1,-1 0 1,1 0 0,0 0-1,0-1 1,0 1 0,-1 0-1,1 0 1,1-1 0,3-2-797,0 0 0,0 0 0,0 0 0,0-1 0,4-4 0,-1 2-322,18-14-1232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5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106 146 7712,'0'-16'2506,"6"6"983,-7 13-2503,-1 3-524,0-1-1,0 1 1,1 0 0,0-1 0,0 1 0,0 8-1,-4 28 291,-64 218 2426,61-231-3075,2 1 0,1-1 0,1 1 0,2 0 0,1 0-1,3 39 1,-1-60-11,0 0-1,1-1 0,0 1 0,0 0 0,1-1 0,0 0 1,0 0-1,1 0 0,7 13 0,-10-20-74,-1 0 0,1 0-1,0 0 1,0-1 0,0 1 0,0 0-1,0 0 1,0 0 0,0-1-1,0 1 1,0 0 0,0-1 0,0 1-1,0-1 1,1 1 0,-1-1-1,0 0 1,0 0 0,0 1-1,1-1 1,-1 0 0,0 0 0,0 0-1,1 0 1,-1 0 0,0-1-1,0 1 1,1 0 0,-1 0 0,0-1-1,0 1 1,0-1 0,0 1-1,1-1 1,-1 0 0,0 1 0,1-2-1,3-2 41,1 0-1,-1 0 0,-1 0 1,1-1-1,-1 1 0,5-7 1,108-153 412,-100 140-466,0-2 1,26-54-1,10-56-104,-38 89 131,-1 0-1,-3-1 0,8-65 1,-18 106-32,-1-1 0,0 1 0,0 0 0,0 0 0,-1 0 0,0 0 0,-2-7 0,2 12-17,1 0 0,-1 0 1,1 0-1,-1 0 1,0 0-1,0 1 1,1-1-1,-1 0 1,-1 1-1,1-1 1,0 0-1,0 1 1,0-1-1,-1 1 1,1 0-1,-1 0 0,1-1 1,-1 1-1,0 0 1,1 0-1,-1 0 1,0 1-1,0-1 1,0 0-1,1 1 1,-5-2-1,3 2-4,0 0 0,0 1 0,0-1 0,0 0 0,0 1 0,1 0 0,-1-1 0,0 1 1,0 0-1,0 1 0,1-1 0,-1 0 0,1 1 0,-1-1 0,1 1 0,-5 4 0,-5 5 22,1 2-1,0-1 1,0 2 0,1-1-1,1 1 1,0 1-1,-8 18 1,2 3-1636,2 0 0,-10 40-1,19-61-844,1 0-1,1-1 1,-1 31-1,5-21-370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35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9792,'-5'8'9759,"15"0"-9087,3-5 320,5 2-576,-4-5-224,4 0-128,0 0 128,4 0-96,1 0-1728,-1 0 896,1 0-4671,-1 0 3039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00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1 878 3488,'3'6'6807,"-2"-6"-6681,17-1 1892,23-8-1001,-35 7-927,0-1 1,-1 0 0,1 0 0,-1 0 0,0-1 0,0 0-1,0 0 1,5-6 0,4-5 80,12-19 0,-25 33-162,15-22 102,-1 0 0,17-37 0,16-54 73,0 3-120,20-14 77,-29 57 54,-28 43-603,-11 19-451,-8 17 467,-5 10 299,1 0-1,1 1 0,1 1 1,1-1-1,1 2 0,-5 25 1,3 1 324,-7 95 1,16-133-163,1-1 0,0 0 1,0 0-1,2 0 0,4 20 0,-6-28-16,1 1 1,0-1-1,0 0 0,1 0 1,-1 0-1,1 0 1,-1 0-1,1-1 0,0 1 1,0 0-1,1-1 0,-1 1 1,0-1-1,1 0 1,-1 0-1,1 0 0,0 0 1,-1 0-1,1-1 1,0 1-1,0-1 0,0 0 1,1 0-1,2 1 1,0-1 42,0 0 1,0-1-1,0 0 1,0-1 0,0 1-1,0-1 1,-1 0 0,1 0-1,0-1 1,0 0 0,9-4-1,1-2 92,-1 0 0,27-19-1,-22 11-115,-1 0 0,0-1-1,-2-1 1,0-1 0,18-25 0,62-109 54,-67 102-144,-2 6 95,-2-2 0,-2-1 1,29-83-1,-50 117-196,0-1-1,-1 0 1,-1-1-1,0-27 1,-1 43 109,0 0 0,0 0 0,0 0 1,-1 0-1,1 0 0,0 0 0,0 1 0,0-1 1,0 0-1,0 0 0,0 0 0,0 0 1,0 0-1,0 0 0,-1 0 0,1 0 0,0 0 1,0 0-1,0 0 0,0 0 0,0 0 0,0 0 1,0-1-1,0 1 0,0 0 0,0 0 0,-1 0 1,1 0-1,0 0 0,0 0 0,0 0 0,0 0 1,0 0-1,0 0 0,0 0 0,0 0 0,0 0 1,0 0-1,0 0 0,0-1 0,0 1 1,0 0-1,0 0 0,-1 0 0,1 0 0,0 0 1,0 0-1,0 0 0,0 0 0,0 0 0,0-1 1,0 1-1,0 0 0,0 0 0,0 0 0,0 0 1,0 0-1,1 0 0,-1 0 0,0 0 0,0-1 1,-8 13-322,-6 20 69,-46 131 544,-18 75 44,45-130-92,-50 112 1,70-179 800,49-67 543,-28 19-1544,0-1 0,0 0 0,-1 0-1,10-14 1,23-40-89,-30 45-11,7-11-25,-9 12-10,1 1 0,20-23 0,-29 37 91,0 1-1,0 0 1,0-1 0,1 1 0,-1 0 0,0 0 0,0-1-1,0 1 1,1 0 0,-1 0 0,0-1 0,1 1 0,-1 0 0,0 0-1,0 0 1,1 0 0,-1-1 0,0 1 0,1 0 0,-1 0-1,0 0 1,1 0 0,-1 0 0,0 0 0,1 0 0,-1 0-1,1 0 1,-1 0 0,0 0 0,1 0 0,-1 0 0,0 0-1,1 0 1,-1 0 0,0 1 0,1-1 0,-1 0 0,0 0 0,0 0-1,1 0 1,-1 1 0,1 0-17,0 1 1,0-1-1,0 1 0,0-1 0,0 1 1,-1 0-1,1-1 0,-1 1 0,1 2 1,5 41-118,0 62 347,-6-95-179,0 0-1,1 0 0,1 0 1,4 19-1,-5-30 9,-1 1-1,1-1 1,-1 0-1,1 1 1,-1-1-1,1 0 0,-1 0 1,1 1-1,0-1 1,0 0-1,0 0 0,0 0 1,0 0-1,0 0 1,0 0-1,0 0 1,0-1-1,0 1 0,0 0 1,1 0-1,-1-1 1,0 1-1,2 0 0,-1-1 18,0 0 0,-1 0 0,1 0 0,0 0 0,0-1-1,-1 1 1,1 0 0,0-1 0,-1 1 0,1-1-1,0 0 1,-1 1 0,1-1 0,-1 0 0,1 0 0,2-2-1,6-7 32,-1 0-1,1 0 0,-2-1 0,1-1 1,-2 1-1,11-22 0,27-43-148,-39 67 34,0 2-515,-6 7 528,1 1 1,-1-1 0,1 1-1,0-1 1,-1 1-1,0 0 1,1-1-1,-1 1 1,1 0-1,-1 0 1,0-1 0,1 1-1,-1 0 1,0 0-1,0 1 1,11 34-38,-8-22 19,10 25 0,-12-35 67,1 0 0,0 0-1,0-1 1,0 1-1,1-1 1,-1 0 0,1 1-1,0-1 1,0 0 0,6 5-1,-6-7 14,-1 0 0,0-1 0,0 1 0,0 0 0,1-1 0,-1 1 0,0-1-1,1 0 1,-1 0 0,0 0 0,1 0 0,-1 0 0,0 0 0,1-1 0,-1 1-1,0-1 1,0 1 0,1-1 0,-1 0 0,0 0 0,0 0 0,0 0 0,2-2 0,6-3 64,0 0 1,-1-1 0,11-10-1,-8 5-84,0-1-1,-1 0 0,18-26 0,22-49-62,-26 45 57,-19 28-11,-6 13-32,1 1 0,0-1 0,-1 0 0,1 0 0,0 1-1,0-1 1,0 0 0,0 1 0,0-1 0,0 1 0,1-1-1,-1 1 1,2-2 0,-3 3 19,0 0 0,0 0-1,1 0 1,-1 0 0,0 0 0,0 0-1,0 0 1,0-1 0,1 1 0,-1 0-1,0 0 1,0 0 0,0 0 0,1 0-1,-1 0 1,0 0 0,0 0 0,0 0 0,0 0-1,1 1 1,-1-1 0,0 0 0,0 0-1,0 0 1,0 0 0,1 0 0,-1 0-1,0 0 1,0 0 0,0 0 0,0 1-1,0-1 1,1 0 0,-1 0 0,0 0-1,0 0 1,0 0 0,0 1 0,4 9-197,-1 18 130,-2-23 83,0 28-63,-6 55 1,2-40 14,-3-4 231,4-34-196,0 1 0,1 0 0,-1 15 0,2-23 14,1 0 1,-1 0-1,1 0 0,-1 0 0,1 0 0,0 0 0,0 0 0,0 0 1,0 0-1,1 0 0,-1-1 0,1 1 0,0-1 0,0 1 0,0-1 1,3 4-1,1 0-63,1-1 1,0 1-1,1-1 1,-1 0-1,15 6 1,-19-9-220,0-1 1,0 0-1,0 0 1,0-1-1,0 1 1,0-1-1,1 1 1,3-1-1,-5 0-182,0-1-1,0 1 0,0 0 1,0-1-1,0 1 0,-1-1 1,1 0-1,0 0 1,0 1-1,0-1 0,0 0 1,-1-1-1,4-1 0,4-3-1216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01.3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7232,'-8'0'3264,"16"0"-2848,2 0-416,3 0-96,10 0 96,-1 0 32,1 0-1088,4 8 608,-6-3-1888,3 2 1312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01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19 197 5728,'-18'-20'2592,"23"7"-2240,-2 6 1472,7-1-1056,8-12 608,9 3-800,23-11 160,8 8-416,23-3-256,-1 6-64,7 2 352,-11 7-192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03.8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228 129 3552,'1'0'57,"-1"0"0,0-1 0,0 1 1,1 0-1,-1 0 0,0-1 0,0 1 0,0 0 0,1-1 0,-1 1 1,0 0-1,0-1 0,0 1 0,0 0 0,0-1 0,0 1 1,0 0-1,0-1 0,0 1 0,0 0 0,0-1 0,0 1 1,0 0-1,0-1 0,0 1 0,0 0 0,0-1 0,0 1 0,-1 0 1,1 0-1,0-1 0,0 1 0,0 0 0,0-1 0,-1 1 1,1 0-1,-1-1 0,1 1-10,-1-1 331,1 1-331,0 0 0,0 0 0,0 0 1,0 0-1,0 0 0,0 0 0,0-1 0,0 1 1,0 0-1,0 0 0,0 0 0,0 0 0,0 0 1,0-1-1,0 1 0,0 0 0,0 0 0,0 0 1,0 0-1,0 0 0,0-1 0,-2-8 4127,1 9-4052,-7-7 923,6 6-998,1 1 1,0 0 0,-1 0 0,1 0 0,0-1-1,-1 1 1,1 1 0,-1-1 0,1 0 0,0 0-1,-1 0 1,1 1 0,0-1 0,-1 1 0,1-1 0,0 1-1,0-1 1,-1 1 0,1 0 0,0 0 0,0 0-1,-2 1 1,-2 3-15,0 0-1,0 0 1,-5 7 0,6-7 27,-80 109 605,70-91-515,1 0-1,1 1 1,-12 34 0,22-54-97,1 1-1,0-1 0,0 0 0,0 0 1,1 0-1,-1 1 0,1-1 1,0 0-1,0 0 0,0 1 1,1-1-1,1 7 0,-1-9 5,0 0-1,0 1 0,0-1 0,0 0 0,1 0 1,-1 0-1,1 0 0,-1 0 0,1 0 1,0-1-1,-1 1 0,1 0 0,0-1 0,0 1 1,0-1-1,1 0 0,-1 0 0,0 0 1,0 0-1,1 0 0,-1 0 0,5 0 0,-3 0 16,0 0-1,-1-1 0,1 0 0,0 0 0,0 0 0,-1 0 1,1-1-1,0 1 0,-1-1 0,1 0 0,0 0 0,-1 0 1,1-1-1,-1 1 0,1-1 0,-1 0 0,0 0 0,0 0 1,0 0-1,0-1 0,0 1 0,0-1 0,-1 0 1,1 1-1,1-5 0,4-4 61,-1 0 1,0-1-1,0 0 1,-2 0-1,7-19 1,13-50-169,26-160 1,-47 219-92,-3 13-336,-7 27-764,3 7 1222,2 0 1,0-1-1,1 1 1,2 0-1,0 0 0,9 37 1,-9-55 50,0 0 1,1 0-1,-1 0 1,2 0-1,-1 0 0,0-1 1,1 0-1,0 1 1,10 10-1,-11-14 7,0 0 0,0 0 0,1-1-1,-1 1 1,0-1 0,1 0 0,0 0-1,-1 0 1,1 0 0,0-1 0,0 1 0,0-1-1,0 0 1,0 0 0,0 0 0,1-1-1,-1 0 1,0 1 0,5-2 0,-1 1 21,1-1 0,-1-1 1,0 1-1,0-2 0,0 1 0,0-1 1,0 0-1,-1 0 0,1-1 1,-1 0-1,0-1 0,0 1 0,10-10 1,4-7-46,0-1 1,-1-2 0,-1 0 0,-1-1-1,-1 0 1,25-54 0,-40 74-85,0 1 1,0 0-1,-1 0 1,1-1-1,-1 1 1,0 0-1,0-1 1,0-5-1,0 16-8,1 1 0,0-1 0,0 0 0,1 0 0,0 0 0,6 10 0,9 20 120,-7-4-79,-1-4 30,2 0 0,20 38 0,-28-59 19,1-1 1,-1 1 0,1-1-1,0 0 1,0 0 0,1 0-1,0-1 1,0 0-1,0 0 1,0-1 0,1 1-1,0-1 1,0-1-1,10 5 1,-13-7 12,0 0 0,0 0 0,0-1 0,1 1 0,-1-1 0,0 0 0,0 0 0,0 0 0,0-1 0,1 1 0,-1-1 0,5-2 0,1 0 14,0-2 0,0 1 0,14-9 0,-15 7-3,0-1 0,0 1 0,-1-2-1,0 1 1,0-1 0,-1 0 0,0-1 0,6-9 0,-3 2 28,0-1 0,-1-1-1,11-28 1,-15 32-92,0-1-1,3-18 0,-7 29-3,-1-1 0,1 1 0,-1-1 0,0 1 1,0-1-1,0 0 0,-1 1 0,0-1 0,1 1 0,-2 0 0,1-1 0,-2-4 0,2 8 3,1 0 0,-1 0 0,1 0 0,-1 0 0,1 0 0,-1 0 0,0 0 0,0 0 0,1 0 0,-1 0-1,0 1 1,0-1 0,0 0 0,0 0 0,0 1 0,0-1 0,0 1 0,0-1 0,0 1 0,0-1 0,0 1 0,-1 0 0,1-1 0,0 1 0,0 0 0,0 0 0,0 0 0,-1 0 0,1 0 0,0 0-1,0 0 1,0 0 0,0 1 0,-1-1 0,1 0 0,0 1 0,-1 0 0,-3 1-20,1 0 0,-1 1 0,1 0 0,0-1 0,0 1 1,0 1-1,-4 3 0,0 2 14,0 1 1,0 0-1,1 0 0,0 0 1,1 1-1,-9 21 1,7-11 24,1 1-1,-8 38 1,13-53 6,2 0 0,-1 0 1,1 0-1,0 0 0,0-1 0,0 1 0,1 0 1,0 0-1,1 0 0,0-1 0,4 11 0,-4-12 7,0 0 0,1 0-1,-1-1 1,1 1-1,0-1 1,1 0 0,-1 0-1,1 0 1,0-1-1,0 1 1,0-1 0,0 0-1,0 0 1,1 0-1,6 2 1,2 1 9,2-1 0,-1-1 1,0 0-1,1-1 0,0-1 0,-1 0 0,1-1 1,0 0-1,0-2 0,17-1 0,-13-1 23,0 0 0,1-2 0,-2 0 0,1-1 0,0-1 0,-1 0 0,19-12 0,-20 8 28,0-1-1,0 0 1,-1-1 0,19-21 0,-23 22-35,-1-1 1,-1-1-1,14-23 1,21-47 63,-42 79-116,1-9-152,-6 15-70,-2 8 42,-1 7 154,-2 0-1,-10 19 1,-6 13 39,-2 10-4,-24 62 0,47-113 0,0 0-1,0-1 0,1 1 0,-1 0 0,1 9 0,1-15 23,0 1 0,0-1 0,0 1 0,0-1 0,0 1-1,0-1 1,0 1 0,0-1 0,1 1 0,-1-1 0,1 0 0,-1 1-1,1-1 1,0 1 0,-1-1 0,1 0 0,0 0 0,0 1 0,0-1-1,0 0 1,0 0 0,0 0 0,0 0 0,0 0 0,1 0 0,-1 0-1,0 0 1,1-1 0,1 2 0,-1-2 23,0 1 0,0-1-1,0 1 1,0-1 0,0 0 0,0 0 0,0 0 0,0 0-1,0 0 1,0-1 0,0 1 0,0 0 0,0-1-1,0 0 1,0 1 0,2-2 0,0 0-14,-1 0 0,0 0 0,0-1 0,0 1 0,0-1 0,-1 1 0,1-1 0,2-4 0,3-5 2,-1 0 1,0 0 0,8-23-1,-14 32-13,18-45-77,-3 0 0,11-54 0,-24 86-85,-2 9-47,-1 14 8,1 12 210,2 0 0,0-1-1,1 1 1,8 25 0,-9-37 8,0 1 1,0-1-1,1 0 0,0 0 1,0 0-1,0 0 0,1-1 1,0 1-1,0-1 0,1 0 1,0-1-1,0 0 1,0 0-1,9 6 0,-6-6-29,-1 0 1,1-1-1,1 1 0,-1-2 0,0 1 1,1-1-1,0-1 0,0 0 0,0 0 0,20 0 1,-14-2-1363,0-1 0,1 0 1,-1-1-1,16-4 1,-3-3-1164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2:06.6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 7136,'-9'-8'3232,"13"5"-2816,-4-1-352,0 8-128,5-4-256,5 3 192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3:46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414 407 3072,'0'-9'4730,"0"8"-4568,0 0-1,0 0 0,0 0 0,-1 0 0,1 0 0,0 0 1,-1 0-1,1 0 0,0 0 0,-1 0 0,1 0 0,-1 0 1,0 0-1,1 0 0,-1 0 0,0 0 0,1 0 0,-1 0 1,0 1-1,-1-2 0,0 1 31,-1-1-1,1 1 1,-1 0-1,1 0 1,-1 0-1,1 0 1,-6-1 0,1 1-41,-1 0 0,1 0 0,0 1 0,0 0 0,-9 1 0,-8 4 31,1 1-1,0 1 0,0 1 0,-27 14 1,45-20-161,-12 6 43,1 1 0,0 0 0,0 1 0,0 0 0,2 1 0,-1 1 0,1 1 0,-18 21 0,30-31-45,-1 0 0,1 0-1,0 0 1,0 1 0,1-1-1,-1 1 1,1-1 0,-1 1 0,1-1-1,0 1 1,0 0 0,1-1-1,-1 1 1,1 0 0,0 0 0,0 0-1,0-1 1,0 1 0,1 0-1,0 0 1,-1 0 0,1-1 0,3 8-1,-1-7 21,-1 0 0,0 0 0,1 0 0,0 0 0,0 0 0,0 0 0,0-1 0,1 1 0,-1-1 0,1 0 0,0 0 0,0-1 0,0 1 0,0-1 0,0 0 0,1 0 0,-1 0 0,7 1-1,-2-1 71,-1 0 0,1-1 0,0 0 0,-1-1 0,1 0 0,0 0 0,-1-1 0,1 0 0,-1 0 0,1-1 0,13-5 0,-16 5-45,1-1-1,-1 0 0,0 0 0,1-1 0,-2 0 1,1 0-1,0 0 0,-1-1 0,0 1 0,0-1 1,0-1-1,0 1 0,-1-1 0,7-11 0,-3-1 27,0-1 0,-1 0-1,6-28 1,9-63-207,-21 105 121,4-25 8,5-22 44,-2 1 1,0-65-1,-7 84-43,0 18-125,-1 1-1,0-1 1,-2 0-1,-2-16 1,4 26 32,0 3 43,0 0 0,0 0-1,0 1 1,0-1 0,0 0-1,0 1 1,0-1-1,-1 0 1,1 0 0,0 1-1,0-1 1,0 0 0,-1 1-1,1-1 1,0 0 0,-1 1-1,1-1 1,-1 1-1,0-2 1,1 2 20,-1 1-1,1-1 1,0 0 0,-1 0-1,1 0 1,0 0 0,-1 1-1,1-1 1,0 0 0,-1 0-1,1 1 1,0-1 0,-1 0-1,1 1 1,0-1-1,0 0 1,0 1 0,-1-1-1,1 0 1,0 1 0,0-1-1,0 1 1,0-1 0,0 0-1,-1 1 1,1-1 0,0 1-1,0-1 1,0 0-1,0 1 1,0-1 0,0 1-1,1 0 1,0 20-4,0-10-56,-9 101 456,8-45-53,3 0 1,3-1 0,28 128-1,0-97 794,-34-97-1146,0 0-1,0 0 0,0 0 0,0 0 0,0 0 0,1 0 1,-1 1-1,0-1 0,0 0 0,0 0 0,0 0 0,0 0 0,1 0 1,-1 0-1,0 0 0,0 0 0,0 0 0,0 0 0,1 0 1,-1 0-1,0 0 0,0 0 0,0 0 0,0 0 0,1 0 1,-1 0-1,0 0 0,0 0 0,0 0 0,0-1 0,0 1 0,1 0 1,-1 0-1,0 0 0,0 0 0,0 0 0,0 0 0,0 0 1,0-1-1,11-8-2978,8-13-5455,-7 5 4839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31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33 2144,'1'-2'293,"0"1"0,0-1 0,1 1 0,-1 0 0,0 0 0,0-1 0,1 1 0,-1 0 0,3-1 0,-3 1-61,-1 1 1,1-1-1,0 1 0,0-1 1,0 0-1,0 1 0,-1-1 1,1 0-1,0 0 0,-1 1 1,1-1-1,0 0 0,-1 0 1,1 0-1,-1 0 0,1-1 1,-1 2-178,0 0 0,-1-1-1,1 1 1,0 0 0,0-1 0,-1 1 0,1 0 0,0 0 0,0-1 0,-1 1 0,1 0 0,0 0 0,-1-1 0,1 1-1,0 0 1,-1 0 0,1 0 0,0 0 0,-1 0 0,1 0 0,-1 0 0,1-1 0,0 1 0,-1 0 0,1 0 0,0 0-1,-1 0 1,1 1 0,-1-1 0,1 0 0,-1 0 0,-10 1 284,1 4-16,0 0 1,-14 8-1,-4 3 61,4-5-247,0 2-1,1 0 0,0 2 0,-31 26 0,47-34-142,0 0 0,0 0 0,1 1 0,0 0 0,0 0 0,-7 14 0,10-16 7,1 1-1,-1-1 0,1 1 0,0 0 0,1 0 0,0 0 0,0-1 0,0 1 0,1 0 0,0 10 0,1-10 14,-1-1 0,2 1 0,-1 0 0,1-1-1,0 0 1,5 12 0,-6-14 32,1-1-1,1 1 1,-1-1-1,0 1 0,1-1 1,0 0-1,0 0 1,0-1-1,0 1 1,0 0-1,1-1 1,3 2-1,-5-2 5,1-1 1,-1-1-1,0 1 0,1 0 0,-1-1 0,1 1 1,-1-1-1,1 0 0,-1 1 0,1-1 0,-1 0 1,1-1-1,-1 1 0,1 0 0,-1-1 1,1 0-1,-1 1 0,1-1 0,-1 0 0,0 0 1,1 0-1,2-3 0,4-2 156,0 0 0,0-1 0,12-13 0,-9 7-63,0 0 0,-1-1 1,-1 0-1,10-17 0,29-65 192,-41 79-304,-2 7-212,-2-1 0,0 1 0,0-1-1,-1 0 1,3-16 0,-6 40 226,0-1 1,1 0-1,0 0 1,1 1 0,0-1-1,1 0 1,0 0 0,8 17-1,-7-21-17,0 1 0,0-1 0,1 0-1,0 0 1,1-1 0,0 1 0,0-1 0,0 0-1,1-1 1,0 0 0,1 0 0,-1 0 0,13 6-1,-9-7 51,-1 0 0,2 0 0,-1-1 0,0-1 0,1 0-1,-1-1 1,1 0 0,0 0 0,0-2 0,0 1-1,0-1 1,13-3 0,-5 0-741,0 0 1,-1-2-1,0-1 1,0 0-1,0-1 1,24-13-1,-6 3-1534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3:47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 53 5312,'5'-12'9344,"-6"41"-8598,-2 0 1,0 0 0,-15 55-1,4-39-458,-31 73 0,37-103-193,-15 22 0,5-7 104,16-27-112,0 0-1,0 1 0,-1-1 0,1 0 0,-1 0 1,1 0-1,-1-1 0,0 1 0,0 0 0,-7 3 1,9-5-38,-1 0 0,0-1 0,0 1 0,0-1 0,0 1 0,0-1-1,0 0 1,0 0 0,0 1 0,0-2 0,0 1 0,0 0 0,0 0 0,0 0 0,0-1 0,0 1 0,1-1 0,-1 0 0,0 0 0,0 1 0,0-1 0,-3-3 0,-14-12 164,12 9-138,3 3-50,0 0-1,0 0 1,1 0-1,0 0 1,0-1-1,0 0 1,1 1 0,-1-1-1,1 0 1,0 0-1,-1-6 1,-1-1 11,-4-13-30,2-1 0,0 0 0,2 0 0,-1-50 1,3 54-140,2-64 8,1 36 80,-1 50 53,0-1 1,0 1 0,0-1-1,0 0 1,0 1 0,0-1-1,0 1 1,0-1 0,0 0 0,0 1-1,0-1 1,0 0 0,1 1-1,-1-1 1,0 1 0,0-1-1,1 1 1,-1-1 0,0 1-1,1-1 1,-1 1 0,0-1-1,1 1 1,-1-1 0,1 1 0,-1 0-1,1-1 1,-1 1 0,1 0-1,-1-1 1,1 1 0,0 0-1,-1 0 1,1-1 0,0 1-1,2 0 27,0 0 0,0 0 0,-1 1 0,1-1 0,0 1-1,4 2 1,5 0 118,6-1 172,0 0 1,1-1-1,-1-1 0,0 0 1,34-6-1,19-1-21,-13 3-995,94-21 1,-138 22-605,15-3-3266,3 6-4346,-11 4 4673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3:52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8 2496,'5'-7'744,"-10"9"987,3-2-1232,0 1 1,0-1-1,0 0 1,0 1 0,0-1-1,1 1 1,-1-1 0,0 1-1,0 0 1,-2 2 0,0-1-103,1 1 0,-1-1 1,1 1-1,-5 6 0,0 1-155,1 0-1,-1 1 0,-5 12 0,10-15-227,1 0 1,-1 0-1,1-1 0,1 1 0,-1 1 1,1-1-1,1 0 0,0 0 0,0 0 1,1 11-1,0 10 128,-1-25-91,1 0-1,-1 0 1,1 0 0,0 0 0,0 0-1,0 0 1,1 0 0,-1 0-1,1 0 1,0 0 0,0-1 0,0 1-1,4 4 1,-4-6 11,0 0 1,0 0-1,-1 0 1,1-1 0,0 1-1,1 0 1,-1-1-1,0 1 1,0-1-1,1 0 1,-1 0-1,1 0 1,-1 0-1,1 0 1,-1 0-1,1-1 1,0 1-1,-1-1 1,1 0-1,0 0 1,3 0-1,-3 0-4,0-1 0,0 0 0,1 0-1,-1-1 1,0 1 0,0 0 0,0-1-1,0 0 1,0 0 0,-1 0 0,1 0 0,0 0-1,-1 0 1,3-4 0,4-5 34,-1 0 1,9-14-1,-4 5 12,-7 12-36,-1-1-1,0 1 1,0-1-1,-1 0 1,0-1-1,-1 1 1,0 0 0,0-1-1,-1 0 1,0 0-1,0-19 1,-2 26-57,0 0 0,-1 0-1,1 0 1,-1 0 0,0 0 0,0 0 0,0 0 0,-1 0 0,1 0 0,-1 0-1,1 1 1,-1-1 0,0 1 0,0-1 0,0 1 0,-5-4 0,5 4-155,0 0 0,0 1 0,0-1 0,-1 1 0,1-1 0,-1 1 0,1 0 0,-1 0 1,1 0-1,-1 0 0,0 0 0,1 0 0,-1 1 0,0-1 0,0 1 0,0 0 0,1 0 0,-1 0 0,-3 1 1,5-1-32,1 0 1,-1 0 0,1 0 0,-1 0 0,1 0 0,-1 0 0,1 1 0,-1-1-1,1 0 1,0 0 0,-1 1 0,1-1 0,-1 0 0,-2 5-1567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3:52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3232,'-3'8'8160,"6"-8"-7456,7 3-416,3-3 32,1 5-192,4-5-352,0 0 128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3:57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210 509 1728,'-1'-4'3163,"-11"9"-322,1-1-1363,1 1-970,-1 1 0,1 1 0,0 0 0,0 0 0,1 1 0,0 0 0,1 1 0,0 0 0,0 0 0,1 1 0,-11 17 0,4 1-196,2 1 0,0 0 0,-14 60 0,25-81-248,0 1 1,0-1-1,0 0 0,1 1 1,0-1-1,1 0 0,0 0 0,1 1 1,2 9-1,-3-15-24,-1 0-1,1-1 1,0 1 0,0-1 0,1 1-1,-1-1 1,0 0 0,1 1 0,0-1-1,-1 0 1,1 0 0,0 0 0,0 0-1,0 0 1,0 0 0,0-1 0,1 1-1,-1-1 1,0 1 0,1-1 0,-1 0-1,1 0 1,0 0 0,-1 0 0,1-1-1,0 1 1,-1-1 0,1 1 0,0-1-1,0 0 1,2 0 0,3-1 32,-1-1 0,0 0 0,0 0 0,0 0 0,13-6 0,31-20 72,-43 23-118,0-1 1,-1 0 0,1 0-1,-1 0 1,-1-1 0,1 0-1,-1 0 1,-1-1 0,1 0-1,8-16 1,20-35 432,-33 49-664,-2 8 8,0 7-116,-1 3 253,1 0 0,1 1 1,0-1-1,0 1 0,0-1 0,1 1 0,1-1 1,-1 0-1,1 1 0,1-1 0,-1 0 0,1 0 1,6 10-1,-7-13 114,1-1 1,0 0 0,-1 1-1,2-1 1,-1 0 0,0 0-1,1-1 1,0 1 0,0-1-1,0 0 1,0 0 0,0 0-1,0 0 1,1-1 0,0 0-1,-1 0 1,1 0 0,0 0-1,0-1 1,0 0 0,0 0-1,0 0 1,7 0 0,-6-1 3,1-1 0,-1 0 0,1 0 0,-1 0 0,0-1 0,1 0 0,-1 0 1,0-1-1,0 0 0,-1 0 0,1 0 0,0 0 0,-1-1 0,0 0 0,0 0 0,8-9 0,-6 5-28,0 0 0,-1-1 0,0 1-1,-1-1 1,1-1 0,-2 1 0,1-1 0,-2 1-1,6-21 1,7-47 245,-15 66-268,0 1 0,0-1-1,-1 0 1,-1 0-1,-2-15 1,3 24-12,0 1 0,0 0 0,-1 0 1,1 0-1,0 0 0,0-1 0,0 1 0,1 0 1,-1 0-1,0 0 0,0 0 0,1-1 1,-1 1-1,0 0 0,1 0 0,-1 0 0,1 0 1,0 0-1,-1 0 0,1 0 0,0 0 1,-1 0-1,1 0 0,0 1 0,1-2 0,1 0 90,1 0-1,0 0 0,-1 0 1,1 0-1,6-1 0,0-1 41,14-7 31,-13 6-176,-1 1 0,18-6 0,-20 8 76,0 1 0,1 0 0,15-1 0,-15 2 968,-15 14-1402,-6 86 276,9-81 115,0 1 0,2 0 0,0 0 0,1 0 0,1 0 0,6 31 0,-7-48 8,1 0 0,0 1-1,0-1 1,0 0 0,1 0 0,-1 0-1,0 0 1,1 0 0,0 0 0,0 0 0,0-1-1,0 1 1,0-1 0,1 1 0,-1-1 0,1 0-1,0 0 1,-1 0 0,1 0 0,0 0-1,0-1 1,0 1 0,0-1 0,0 0 0,1 0-1,-1 0 1,0 0 0,0-1 0,1 1 0,-1-1-1,0 0 1,1 0 0,-1 0 0,0 0 0,1-1-1,-1 1 1,0-1 0,4-1 0,5-3 56,0-1 0,0-1 1,-1 0-1,0 0 0,19-17 1,-11 7-62,-1-1 1,-1-1 0,-1 0 0,16-24-1,49-90 89,-53 85-149,56-109 209,-70 125-231,-3 0 0,16-65 1,-15 45 40,-6 27 58,0-1 0,-2-1 0,2-36-1,-8 47-451,2 15 410,0 1 0,0 0 0,0 0 0,0 0 0,-1 0 0,1 0 0,0 0 0,0 0 0,0 0 0,0 0-1,0 0 1,0 0 0,0 0 0,0 0 0,0-1 0,-1 1 0,1 0 0,0 0 0,0 0 0,0 0 0,0 0 0,0 0 0,0 0 0,0 0 0,0 0 0,-1 0-1,1 0 1,0 0 0,0 0 0,0 0 0,0 1 0,0-1 0,0 0 0,0 0 0,0 0 0,-1 0 0,1 0 0,0 0 0,0 0 0,0 0 0,0 0-1,0 0 1,0 0 0,0 0 0,0 0 0,0 0 0,0 1 0,0-1 0,0 0 0,-1 0 0,1 0 0,0 0 0,0 0 0,0 0 0,0 0 0,0 0-1,0 1 1,-11 28-592,-45 181 143,49-171 482,1 0 0,3 0-1,1 62 1,12 32-47,-6-106 152,1-1-1,15 49 1,-7-46 46,-4-20 36,-8-8-194,-1-1-1,0 0 1,1 0 0,-1 0-1,0 0 1,1 0-1,-1 0 1,0 0 0,1 0-1,-1 0 1,0 0-1,1 0 1,-1 0 0,0 0-1,1 0 1,-1 0-1,0 0 1,1 0 0,-1 0-1,0-1 1,1 1-1,-1 0 1,0 0 0,0 0-1,1-1 1,-1 1 0,0 0-1,0 0 1,1-1-1,-1 1 1,6-8 49,0 0-1,0 0 1,-1 0 0,-1-1-1,5-10 1,17-50 64,-7 16 50,20-38-137,48-129 95,-85 213-157,0 0 0,0 0 0,-1 0-1,1 0 1,-2 0 0,1-1 0,-1 1 0,0 0-1,-1-9 1,1 16 4,0-1-1,0 1 1,0 0-1,-1 0 0,1-1 1,0 1-1,0 0 1,0 0-1,0-1 0,0 1 1,-1 0-1,1 0 1,0 0-1,0-1 1,0 1-1,-1 0 0,1 0 1,0 0-1,0 0 1,-1 0-1,1-1 1,0 1-1,0 0 0,-1 0 1,1 0-1,0 0 1,0 0-1,-1 0 1,1 0-1,0 0 0,0 0 1,-1 0-1,1 0 1,0 0-1,0 0 0,-1 0 1,1 0-1,0 0 1,-1 1-1,1-1 1,0 0-1,0 0 0,0 0 1,-1 0-1,1 0 1,0 1-1,-1-1 1,-12 11-411,6-2 405,0 0-1,0 0 1,1 1 0,-9 17 0,-16 48 627,25-60-541,-3 9-6,2 1-1,1 0 0,1 0 0,1 0 0,-2 38 1,10 128 178,-3-174-265,0 1 0,2-2 1,0 1-1,8 24 0,-7-26-112,-4-12-242,1 1 0,0 0-1,0-1 1,0 1 0,1 0-1,-1-1 1,1 0-1,0 1 1,0-1 0,0 0-1,0 0 1,0 0-1,6 5 1,-7-7 187,-1-1-1,1 0 1,0 0-1,-1 1 1,1-1-1,0 0 1,0 0-1,-1 0 1,1 1-1,0-1 1,0 0-1,-1 0 1,1 0-1,0 0 1,0-1-1,-1 1 1,1 0-1,0 0 1,-1 0-1,1-1 1,0 1-1,0 0 1,-1-1-1,2 0 1,1 0-624,10-4-1549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3:57.4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25 7872,'-19'-5'4064,"19"2"-4192,9-2-32,6-2-1632,1 2 992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47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 6 1888,'2'-6'8713,"-3"8"-8269,-3 2-299,0 0 0,1 0 1,0 0-1,0 1 0,0-1 0,1 1 1,-1 0-1,1 0 0,-2 7 0,0 4 68,-4 30-1,5-25-4,-2 12-42,1-12 2,-1 26 0,2 19 138,-3 111 38,3-125 18,1-32-218,3 36 1,4 100 42,2-4 73,-1-28-158,-4 97 171,-3-118-178,9-41 593,-3-43-53,-5-18-609,0 1-38,0-1-1,0 1 0,0-1 0,0 1 1,0-1-1,0 1 0,1-1 1,-1 1-1,1-1 0,-1 1 1,1-1-1,0 2 0,3 11-84,-4-9 507,-5-5 1304,-1-6-1663,0-1-1,1 1 1,-9-12 0,10 11-40,-1 1-1,0 0 1,0 0-1,-1 0 1,-8-7-1,-11-9 220,8 5-209,-5 1-449,12 11-81,10 5 495,0 0-1,-1-1 1,1 1-1,0 0 1,0 0-1,0 0 1,0 0-1,0 0 1,0 0-1,-1 0 1,1 0-1,0 0 1,0 0-1,0 0 1,0 0-1,0 0 1,0 0-1,-1 0 1,1 0-1,0 0 0,0 0 1,0 1-1,0-1 1,0 0-1,0 0 1,0 0-1,-1 0 1,1 0-1,0 0 1,0 0-1,0 0 1,0 0-1,0 0 1,0 0-1,0 1 1,0-1-1,0 0 1,0 0-1,0 0 1,-1 0-1,1 0 1,0 0-1,0 1 1,0-1-1,0 0 1,0 0-1,0 0 1,0 0-1,0 1 6,0-1 0,0 0 0,0 0 0,0 0-1,0 1 1,0-1 0,-1 0 0,1 0 0,0 0 0,0 0 0,0 1-1,0-1 1,0 0 0,-1 0 0,1 0 0,0 0 0,0 0-1,0 0 1,-1 0 0,1 1 0,0-1 0,0 0 0,0 0 0,-1 0-1,1 0 1,0 0 0,0 0 0,-1 0 0,1 0 0,0 0 0,0 0-1,0 0 1,-1 0 0,1 0 0,0-1 0,0 2 6,0-1 1,0 0-1,0 0 1,0 0-1,0 0 1,0 0-1,0 0 1,0 0-1,0 0 0,0 0 1,0 1-1,0-1 1,0 0-1,0 0 1,0 0-1,0 0 1,1 0-1,-1 0 1,0 0-1,0 0 0,0 1 1,0-1-1,-1 0 1,1 0-1,0 0 1,0 0-1,0 0 1,0 0-1,0 0 1,0 0-1,0 1 1,0-1-1,0 0 0,0 0 1,0 0-1,0 0 1,0 0-1,0 0 1,0 0-1,0 0 1,-1 0-1,1 0 1,0 0-1,0 1 0,0-1 1,0 0-1,0 0 1,0 0-1,0 0 1,0 0-1,0 0 1,-1 0-1,3 9 332,-2-2-311,5 17-331,-4-18 302,-1-1 0,1 0 0,1 0 0,1 6 0,-2-8 21,0-1-1,0 1 1,-1-1 0,1 1 0,-1 0-1,0-1 1,0 5 0,0-4 5,0 0 1,0 0-1,0 0 1,1 0-1,-1 0 1,2 2-1,2 5 35,-3-7 5,1 0-1,-1-1 1,0 1-1,-1-1 0,1 1 1,0 0-1,0 4 1,-1-6 30,2 1 376,-2-2-449,0 0-1,0 1 0,0-1 0,1 0 0,-1 1 1,0-1-1,0 0 0,0 0 0,1 1 0,-1-1 0,0 0 1,0 0-1,1 0 0,-1 1 0,0-1 0,1 0 1,-1 0-1,0 0 0,0 0 0,1 0 0,-1 0 0,0 1 1,1-1-1,-1 0 0,0 0 0,1 0 0,-1 0 1,0 0-1,1 0 0,-1 0 0,0 0 0,1-1 1,-1 1-1,0 0 0,1 0 0,42-32 822,-28 20-693,24-15 1,-32 23-147,-1 1 1,1 0 0,0 0 0,0 0 0,0 1-1,0 0 1,12-1 0,-12 2-23,-4 1 51,0-1 0,1 1 0,-1 0 0,0 0 0,1 0 0,3 1 0,15 1 176,-19-2-528,-1 0 0,1 0 0,0 1 0,0-1 0,0 1 0,0 0 1,4 1-1,-6-1-328,21 23-8909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48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33 2976,'-18'-33'6872,"11"42"-6146,4-4-628,0 0 34,0 1 1,0 0 0,1 1-1,0-1 1,-3 13 0,-4 12 127,-3 11 216,1 1 0,3 1 0,-5 62 0,12-90-302,1 0 1,0 0-1,1 0 0,1 0 1,1 0-1,5 18 1,-8-34-121,0 1 0,0-1 0,0 1 1,1-1-1,-1 1 0,0-1 0,0 1 0,0-1 0,1 1 0,-1-1 1,0 1-1,1-1 0,-1 0 0,0 1 0,1-1 0,-1 1 1,0-1-1,1 0 0,-1 1 0,1-1 0,-1 0 0,1 0 1,-1 1-1,1-1 0,-1 0 0,1 0 0,-1 0 0,1 0 1,-1 0-1,1 0 0,-1 1 0,1-1 0,-1 0 0,1 0 0,-1-1 1,1 1-1,0 0 0,3-1 88,-1 0 0,0-1 0,1 1 0,-1-1-1,3-2 1,10-5-289,10-3-35,-20 9 138,1-1-1,0 1 1,0 1 0,0-1-1,0 1 1,0 0 0,0 1-1,12-1 1,-17 2 33,0 0 1,0 1-1,-1-1 0,1 1 0,0 0 1,0 0-1,0 0 0,0 0 0,-1 0 1,1 0-1,-1 0 0,1 0 1,-1 1-1,3 1 0,0 2-11,0-1-1,0 1 1,4 8-1,-4-6 118,0 1 0,-1 0 0,-1 1 0,1-1 0,-1 0 0,-1 1 0,0-1 0,0 1 0,0 0 0,-1-1 0,0 1 0,-1-1 0,0 1 0,0 0-1,-1-1 1,0 0 0,-1 1 0,0-1 0,-4 9 0,6-15-56,-1 0-1,1 0 1,-1-1-1,0 1 1,1 0-1,-1 0 1,0-1 0,0 1-1,0-1 1,0 0-1,0 0 1,-1 1-1,1-1 1,0-1-1,0 1 1,-1 0-1,1-1 1,0 1 0,-1-1-1,1 1 1,-1-1-1,-4 0 1,-3-1 39,-1 0 0,1 0 1,-20-6-1,12 2 83,-20-9 1,-3-1 59,-2-1 81,-23-6-4055,53 19-348,2 5 1243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17 2240,'8'-4'920,"-8"3"-801,1 1 0,-1 0-1,0 0 1,1 0 0,-1 0-1,0-1 1,1 1-1,-1 0 1,0-1 0,1 1-1,-1 0 1,0 0-1,0-1 1,1 1 0,-1 0-1,0-1 1,0 1 0,0 0-1,1-1 1,-1 1-1,0-1 1,0 1 0,0 0-1,0-1 1,0 1 0,0-1-1,0 1 1,0 0-1,0-1 1,0 1 0,0-1-1,0 1 1,0 0-1,0-1 1,-1 0 0,1 1-89,-2 37 3983,-2 23-3333,-5 173 46,0 6-33,2-86-253,0-3-219,5-21-87,2 86-1,2-52 341,1 13-111,-1-119-173,13 126 388,-10-119-399,-4-45-129,1 0 0,0-1 0,7 27 0,-5-29 16,-1-1 0,-1 1 0,0-1 0,0 18 0,-2-31-73,0 0-1,0 0 0,1 1 1,-1-1-1,1 0 0,0 0 1,0 0-1,-1 0 0,1 0 1,3 3-1,-3-3 16,0-1-1,0 1 1,0 0 0,0 0-1,0 1 1,0-1 0,-1 0-1,1 0 1,-1 0 0,1 4-1,-1 2 53,1-1-1,0 1 1,0-1-1,1 1 1,0-1-1,3 8 0,-4 4 196,-1-14-227,0-4-92,1 1 92,0 0 0,0 0 0,0 0 0,0 0 0,-1 0 0,1 0 0,-1 0 0,1 0 0,-1 1 1,0 3-1,1-1 74,0-2-30,-1 0-41,0 0 0,1-1 0,-1 1 0,1-1 0,0 1 0,0 0 1,0-1-1,3 5 1498,-9-16-910,-2-9-452,-1 0 0,-18-31 0,3 6-215,13 28 41,0 0-1,0 1 0,-21-22 0,22 27 50,-9-5-531,18 13 474,0 1-1,0 0 0,-1 0 1,1 0-1,0 0 0,0 0 1,0 0-1,-1-1 0,1 1 1,0 0-1,0 0 1,-1 0-1,1 0 0,0 0 1,0 0-1,-1 0 0,1 0 1,0 0-1,0 0 0,-1 0 1,1 0-1,0 0 0,0 0 1,0 1-1,-1-1 1,1 0-1,0 0 0,0 1 11,-1-1 1,1 1-1,0-1 0,0 1 0,0-1 0,0 1 1,0-1-1,0 1 0,0 0 0,1-1 0,-1 1 1,0-1-1,0 1 0,0-1 0,0 1 0,1-1 1,-1 2-1,2 2-3,1 1-54,-1 1 0,0-1 0,0 1 1,-1-1-1,2 10 0,1 8 161,8 31 0,-2-14-233,16 50 486,-26-89-335,0-1 1,0 0-1,0 1 0,0-1 1,0 0-1,0 1 0,0-1 1,1 0-1,-1 0 0,0 1 1,0-1-1,0 0 0,0 1 0,0-1 1,1 0-1,-1 0 0,0 0 1,0 1-1,1-1 0,-1 0 1,0 0-1,0 0 0,1 1 1,-1-1-1,0 0 0,0 0 1,1 0-1,-1 0 0,0 0 0,1 0 1,-1 0-1,0 0 0,1 0 1,-1 0-1,0 0 0,0 0 1,1 0-1,-1 0 0,0 0 1,1 0-1,-1 0 0,0 0 1,1 0-1,-1 0 0,0 0 1,0 0-1,1-1 0,-1 1 0,0 0 1,1 0-1,12-13 507,-10 10-443,97-112 938,-97 112-1290,0 1 0,1-1 0,0 1 1,0 0-1,-1-1 0,1 2 0,0-1 1,1 0-1,-1 1 0,0 0 0,0 0 1,8-1-1,10 1-1383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2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30 1984,'-1'-5'1380,"-1"1"1,1 0-1,-1 0 1,-1 0-1,-2-4 0,5 8-1350,0 0 0,0 0 0,0 0-1,0 0 1,-1 0 0,1 0 0,0 0-1,0-1 1,0 1 0,0 0 0,-1 0-1,1 1 1,0-1 0,0 0 0,0 0-1,0 0 1,-1 0 0,1 0 0,0 0-1,0 0 1,0 0 0,0 0 0,0 0-1,-1 0 1,1 0 0,0 0 0,0 1-1,0-1 1,0 0 0,0 0-1,0 0 1,-1 0 0,1 0 0,0 0-1,0 1 1,0-1 0,0 0 0,0 0-1,0 0 1,0 0 0,0 1 0,0-1-1,0 0 1,-4 14 346,2 22-71,-2 86 724,1 56-69,5-124-626,4 50 47,0-16 115,-1-59 458,-5-29-932,0 0 1,0 0-1,0 0 0,0 0 1,0 1-1,0-1 0,0 0 0,0 0 1,0 0-1,0 0 0,0 0 0,0 0 1,0 0-1,0 0 0,0 0 1,0 0-1,1 1 134,-1-1-134,0 0 0,0 0 0,0 0 1,0 0-1,0 0 0,0 0 1,0 0-1,0 0 0,0 0 0,0 0 1,0 0-1,1 0 0,-1 0 0,0 0 1,0 0-1,0 0 0,0 0 1,0 0-1,0 0 0,0 0 0,0 0 1,0 0-1,0 0 0,0 0 0,0 0 1,0 0-1,1 0 0,-1 0 1,0 0-1,0-1 89,0 1-89,0 0 1,0 0-1,0 0 0,0 0 1,0 0-1,0 0 0,7-7 457,5-11-407,-7 6-80,0 1-1,1 0 0,0 1 0,1-1 0,0 1 0,1 1 0,0-1 0,13-10 0,-17 16-38,0 0 0,1 0 0,-1 1 0,1 0-1,0 0 1,0 0 0,0 0 0,1 1-1,9-3 1,-12 4 26,1 0 1,0 0-1,0 1 0,-1-1 0,1 1 0,0 0 0,0 0 1,0 0-1,-1 1 0,1 0 0,0-1 0,0 1 1,-1 0-1,1 1 0,6 2 0,-2 1-16,0 0 0,0 0 0,0 1 0,-1-1 0,1 2 0,5 7 0,-11-12 53,1 0-1,-2 1 0,1-1 1,0 1-1,-1 0 1,1-1-1,-1 1 1,0 0-1,0 0 0,0 0 1,0 0-1,0 0 1,-1 0-1,1 0 1,-1 1-1,0-1 1,0 0-1,0 0 0,0 0 1,-1 0-1,1 0 1,-2 4-1,0-2 50,0 0-1,0-1 1,-1 1-1,0-1 0,1 0 1,-2 0-1,1 0 1,0 0-1,-1 0 1,0-1-1,1 0 1,-2 0-1,1 0 1,0 0-1,0 0 1,-1-1-1,0 0 0,1 0 1,-8 2-1,2 0 15,0-2-1,-1 1 1,0-1-1,1-1 0,-1 0 1,0 0-1,0-1 0,-13-2 1,-39-4 278,47-2-851,46 7-12094,-5 4 10220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2.7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 4576,'1'-1'163,"-1"0"-1,1-1 1,-1 1 0,0 0-1,1-1 1,-1 1-1,0 0 1,0-1 0,0 1-1,0 0 1,0-1 0,0 1-1,-1 0 1,1-1 0,-1-1-1,4-5 3066,-3 8-3202,0 0-1,0 0 1,0 0-1,0 0 1,0 0-1,0 1 1,0-1-1,0 0 1,0 0-1,0 0 1,0 0-1,0 0 1,0 0-1,0 1 1,0-1-1,0 0 1,0 0-1,0 0 0,0 0 1,0 0-1,0 0 1,0 0-1,0 1 1,0-1-1,0 0 1,0 0-1,1 0 1,-1 0-1,0 0 1,0 0-1,0 0 1,0 0-1,0 0 1,0 1-1,0-1 1,0 0-1,0 0 1,1 0-1,-1 0 1,0 0-1,0 0 0,0 0 1,0 0-1,0 0 1,0 0-1,0 0 1,1 0-1,-1 0 1,0 0-1,0 0 1,0 0-1,0 0 1,0 0-1,0 0 1,1 0-1,-1 0 1,0 0-1,0 0 1,0 0-1,0 0 1,0 0-1,0 0 0,1-1 1,4 217 3686,3-86-2704,-8-126-932,0 1 0,0-1 0,0 0 0,1 0 0,0 1 0,0-1 0,0 0 0,0 0 0,1 0 0,-1 0 0,5 7 0,-5-10 121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35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1336 2144,'-9'6'-150,"-11"-1"6296,17-16-4286,5-4-1563,0-1-1,0 1 1,2 0 0,0 0 0,10-25 0,-8 24-177,9-24 322,2 2 0,30-54-1,-30 65-291,1 1-1,37-42 0,-23 36 170,1 0 0,1 2-1,60-39 1,-91 67-346,0 0 1,0 1 0,1-1-1,-1 1 1,0 0 0,1 0-1,-1 0 1,1 0-1,-1 0 1,1 1 0,-1 0-1,1 0 1,-1 0 0,1 0-1,5 1 1,-7 0 31,-1-1 0,1 1 0,0-1 1,-1 1-1,0 0 0,1-1 0,-1 1 0,1 0 1,-1 0-1,0 0 0,0 0 0,1 1 0,-1-1 1,0 0-1,0 0 0,0 1 0,0-1 0,-1 0 1,1 1-1,0-1 0,-1 1 0,1-1 1,0 1-1,-1-1 0,0 1 0,1 0 0,-1-1 1,0 1-1,0 0 0,0-1 0,0 1 0,0-1 1,0 1-1,-1 0 0,1 1 0,-3 5 43,0 1-1,0-1 1,-1 0-1,1 0 1,-2 0-1,1-1 1,-1 0-1,-7 9 1,-3 5 36,7-10 59,-5 8 21,0 0 0,2 1-1,0 0 1,1 1 0,-8 23 0,22-47 24,1-1 1,-1 1-1,1-1 1,-1 1 0,6-2-1,11-8-2,49-35 130,95-49 0,-136 81-426,68-48-608,-94 62 652,-2 1 52,-1 1-1,1-1 1,-1 1-1,1-1 1,0 1-1,-1-1 1,1 1-1,0 0 1,0-1-1,-1 1 1,1 0-1,0 0 1,0-1-1,-1 1 1,1 0-1,0 0 1,1 0-1,-1 0 13,-1 1-1,0-1 0,1 0 0,-1 0 1,0 0-1,0 1 0,1-1 0,-1 0 1,0 1-1,0-1 0,1 0 0,-1 1 1,0-1-1,0 0 0,0 1 0,0-1 0,0 0 1,1 1-1,-1-1 0,0 0 0,0 1 1,0-1-1,0 0 0,0 1 0,0 0 1,-1 3-4,1 0 0,-1-1 0,1 1 0,-1 0 0,-3 5 0,-17 70-100,19-71 124,0-1 0,0 0 1,1 0-1,0 1 0,0-1 1,1 1-1,0-1 0,0 1 0,1-1 1,0 1-1,0-1 0,1 0 1,2 9-1,-3-15 8,-1-1 0,1 1 0,-1 0 0,0 0 0,1 0 0,0-1 0,-1 1 0,1 0 0,-1-1 0,1 1 0,0 0-1,-1-1 1,1 1 0,0-1 0,0 1 0,-1-1 0,1 1 0,0-1 0,0 0 0,0 1 0,0-1 0,0 0 0,-1 0 0,1 0 0,0 0 0,0 0 0,0 0 0,0 0 0,0 0 0,0 0 0,0 0 0,0 0 0,0 0 0,-1 0 0,1-1 0,0 1 0,0 0 0,0-1 0,1 0 0,3-2 116,0 1 0,0-2 0,0 1 0,7-7 0,3-5-16,1-2-1,-2 0 1,22-32 0,-14 16-53,-14 23-60,2-3-73,0-1-1,-1 0 0,10-23 1,-15 31-658,-6 15 480,-7 20 132,5-17 109,1 0-1,0 0 1,1 0-1,0 0 0,1 0 1,0 0-1,1 0 0,2 19 1,-1-26-1,-1 1 1,1 0-1,1-1 0,-1 1 1,1-1-1,4 11 1,-5-15 18,0 0 1,-1 1-1,1-1 1,0 0-1,0 0 1,1 0-1,-1 0 1,0 0-1,0 0 0,0 0 1,1 0-1,-1 0 1,0 0-1,1-1 1,-1 1-1,1 0 1,-1-1-1,1 0 1,-1 1-1,1-1 1,-1 0-1,1 0 1,-1 0-1,1 0 1,0 0-1,-1 0 1,1 0-1,-1 0 1,3-1-1,2-1 59,0 0 0,0-1 0,-1 0 0,1 0 0,-1 0 0,0 0 0,0-1 0,5-4 1,8-5 14,157-107 134,-163 112-289,1-2-38,25-12 0,-38 22 89,0 0 0,0-1 0,0 1 0,1 0 0,-1 0 0,0 0 0,0 0 0,1 0 0,-1-1 0,0 1-1,0 0 1,1 0 0,-1 0 0,0 0 0,1 0 0,-1 0 0,0 0 0,0 0 0,1 0 0,-1 0 0,0 0 0,0 0-1,1 0 1,-1 0 0,0 0 0,1 0 0,-1 0 0,0 0 0,0 0 0,1 1 0,-1-1 0,0 0 0,0 0-1,1 0 1,-1 0 0,0 1 0,0-1 0,0 0 0,1 0 0,-1 0 0,0 1 0,0-1 0,0 0 0,0 0 0,0 1-1,1-1 1,-1 0 0,0 0 0,0 1 0,0-1 0,0 0 0,0 0 0,0 1 0,0-1 0,0 0 0,0 1 0,0-1-1,0 0 1,0 1 0,-5 19-63,4-15 49,-2 5 10,1 0 0,1 1-1,0 0 1,0-1 0,1 1-1,2 12 1,-2-19 41,0 0 1,1 0-1,0 0 1,-1 0-1,2 0 0,-1-1 1,0 1-1,1 0 1,-1 0-1,1-1 0,0 1 1,0-1-1,1 0 1,-1 0-1,1 0 0,0 0 1,-1 0-1,1 0 1,4 2-1,-6-4-1,1-1 0,-1 1 0,1-1 0,-1 0 0,0 1 1,1-1-1,-1 0 0,1 0 0,-1 0 0,1 0 0,-1 0 0,1 0 0,-1 0 0,1-1 0,-1 1 0,0-1 0,3 0 0,25-13 180,-20 9-154,26-14 37,-2-1 1,52-41 0,-62 44-136,0 2 0,1 0 0,0 2 1,39-15-1,10 3-243,-65 22 281,1 1 0,0 0 1,-1 1-1,1 0 0,0 0 1,0 1-1,-1 0 0,1 0 1,0 1-1,0 1 0,13 3 1,-20-5 128,-7 0 108,0 1-236,0 0 1,1 0-1,-1 0 0,0 1 1,0 0-1,-4 2 1,-12 4-26,-10 2-5,-51 25 0,72-30 14,1 0 0,0 1 0,0 0 0,0 1 0,1 0-1,0 0 1,0 1 0,1 0 0,-8 11 0,14-18 18,0 0 0,0 0-1,0 0 1,1 1 0,-1-1 0,0 0 0,1 0 0,-1 1-1,0-1 1,1 1 0,0-1 0,-1 0 0,1 1-1,0-1 1,0 1 0,0-1 0,0 1 0,0-1-1,0 1 1,0-1 0,0 1 0,1-1 0,-1 0-1,1 1 1,-1-1 0,1 0 0,-1 1 0,1-1 0,0 0-1,-1 1 1,1-1 0,0 0 0,0 0 0,0 0-1,0 0 1,0 0 0,0 0 0,1 0 0,-1 0-1,0 0 1,2 0 0,2 1 30,-1 0 1,1 0-1,0-1 0,0 0 1,-1 0-1,1 0 0,0 0 1,0-1-1,0 0 0,6 0 1,4-1 59,0-1 1,17-4-1,18-8 142,86-36-1,-125 46-207,-8 2-19,14-4 40,-1-1-1,0-1 1,0 0 0,0-1 0,20-17-1,-15 7-26,-2-2 0,0 0 0,-1-2 0,22-36 0,36-77 35,16-26-29,-50 98-69,137-217-78,-179 279 122,1 2-19,-1-1 0,1 1 0,-1-1 0,1 1 0,-1-1-1,0 0 1,1 1 0,-1-1 0,0 0 0,1 1 0,-1-1 0,0 0 0,0 1 0,0-1-1,0 0 1,0 0 0,0 1 0,0-1 0,0 0 0,0 1 0,0-1 0,0 0 0,0 0-1,0 1 1,0-1 0,-1 0 0,1 1 18,0-1 0,0 1 0,0 0 0,0 0-1,0 0 1,0 0 0,0 0 0,-1 0 0,1 0 0,0 0 0,0 0 0,0 0-1,0 0 1,0 0 0,0 0 0,0 0 0,0 0 0,0 0 0,0 0 0,0 0-1,-1-1 1,1 1 0,0 0 0,0 0 0,0 0 0,0 0 0,0 0 0,0 1-1,0-1 1,0 0 0,0 0 0,-1 0 0,1 0 0,0 0 0,0 0 0,0 0 0,0 0-1,0 0 1,0 0 0,0 0 0,0 0 0,0 0 0,0 0 0,0 0 0,0 0-1,-1 0 1,1 0 0,0 1 0,0-1 0,0 0 0,0 0 0,0 0 0,0 0-1,-9 7-169,-1 1 0,-13 15 0,2-3 91,-7 6 4,-32 38 0,48-49 91,1 1 0,0 0 0,1 0 0,-12 30 0,3 3-53,2 0 1,2 1-1,2 0 0,-7 64 1,15-76 37,1-6 5,0 0 0,3 50-1,2-62 6,5 42 176,-4-54-156,-1-1-1,1 1 1,1-1-1,-1 1 1,1-1-1,4 7 1,-5-12-2,-1 0 0,1 0 0,0 0 0,0 0 0,0 0-1,0-1 1,0 1 0,1 0 0,-1-1 0,1 0 0,-1 0 0,1 1 0,-1-1 0,1-1 0,-1 1 0,1 0 0,0-1 0,-1 1 0,1-1 0,0 0 0,3 0 0,4 0 12,0 0 1,0-1-1,0 0 1,16-5-1,140-43 205,-153 44-194,1 0 0,-1-1-1,0 0 1,0-1-1,-1-1 1,0 0-1,0 0 1,-1-1 0,0-1-1,13-15 1,-20 21-45,-1-1-1,0 0 1,0-1 0,0 1 0,0 0 0,-1-1-1,0 0 1,0 1 0,0-1 0,-1 0 0,0 0 0,1-8-1,-2 13-11,0 0-1,0 1 0,0-1 0,0 0 0,-1 1 0,1-1 0,0 0 1,0 1-1,0-1 0,-1 1 0,1-1 0,0 0 0,0 1 1,-1-1-1,1 1 0,-1-1 0,1 1 0,0-1 0,-1 1 1,1-1-1,-1 1 0,1 0 0,-1-1 0,1 1 0,-1 0 1,1-1-1,-1 1 0,0 0 0,1 0 0,-1-1 0,1 1 1,-1 0-1,0 0 0,1 0 0,-1 0 0,0 0 0,1 0 0,-1 0 1,0 0-1,1 0 0,-1 0 0,0 0 0,-4 1-5,1 0-1,0 0 0,0 0 1,-7 3-1,-3 3-97,0 0 1,1 1-1,-19 15 0,-5 2 142,21-14-6,1-1 0,-27 26-1,37-31-35,0 0 0,0 0 0,1 0 1,0 1-1,0-1 0,1 1 0,-1 0 0,1 0 0,1 1 0,-1-1 0,-2 11 0,5-15 18,0 0 0,-1 0 1,1 0-1,0 0 1,1 0-1,-1 0 0,0-1 1,1 1-1,-1 0 0,1 0 1,-1 0-1,1 0 1,0 0-1,0-1 0,0 1 1,0 0-1,0-1 0,0 1 1,0 0-1,1-1 1,-1 0-1,0 1 0,1-1 1,2 2-1,-1-1 22,1 1 0,-1-1-1,1 0 1,0-1 0,0 1 0,-1-1 0,1 1 0,0-1-1,0-1 1,7 2 0,6-2 90,0 0 0,0-1-1,-1-1 1,34-8 0,-17 1-106,45-19 0,-37 9 138,75-45-1,-102 54-165,-1-1 0,0 0 0,0 0 0,14-19-1,-22 25-20,0 0 0,0 0 0,12-7 0,-23 30-311,3-9 361,-18 36 24,11-25-132,-9 28 0,16-41 133,1 1 0,1-1 0,-1 1 0,1-1 0,1 1-1,-1 0 1,2 13 0,-1-20-19,0 0-1,0 1 1,0-1-1,1 0 0,-1 0 1,0 1-1,1-1 0,-1 0 1,0 0-1,1 0 1,0 0-1,-1 0 0,1 1 1,0-1-1,-1 0 1,1 0-1,0 0 0,0-1 1,0 1-1,0 0 1,0 0-1,0 0 0,0-1 1,0 1-1,0-1 1,0 1-1,2 0 0,0 0 20,0-1-1,-1 0 0,1 0 1,-1 0-1,1 0 0,-1 0 0,1 0 1,0-1-1,-1 1 0,1-1 1,3-2-1,49-20 230,83-49-1,-94 47-230,69-41-49,-107 62-62,0 2-311,-9 8 89,-1 1 320,-2 3-42,1 0-1,0 1 0,0-1 0,1 1 1,-4 18-1,7-25 26,0 0 1,1 0-1,-1 1 1,1-1-1,0 0 1,1 0 0,-1 1-1,1-1 1,0 0-1,0 0 1,0 0-1,0 0 1,1 0-1,-1 0 1,1 0-1,0-1 1,0 1-1,6 6 1,-7-8 10,1 0-1,0 0 1,0 0-1,0 0 1,0 0-1,1-1 1,-1 1-1,0 0 1,1-1-1,-1 0 1,1 0-1,-1 0 1,1 0-1,3 1 1,-2-1 16,0-1 0,0 0 1,1 0-1,-1 0 0,0 0 0,0-1 0,0 0 0,7-1 1,-3-1 14,0 0 1,-1 0 0,1-1 0,-1 0-1,1 0 1,-1 0 0,9-9-1,2-2 66,21-25-1,-9 5-96,31-50 0,-6 9-143,-50 70 65,1-1-1,0 1 1,0 0-1,12-9 1,-17 15 47,0-1 0,0 0 0,0 1 0,0-1 0,0 1 0,0-1 0,1 1 1,-1-1-1,0 1 0,0 0 0,0 0 0,0 0 0,1-1 0,-1 1 0,0 0 0,0 0 1,2 1-1,-2-1 11,0 1 1,0-1-1,0 1 1,-1 0-1,1-1 1,0 1 0,0 0-1,-1 0 1,1-1-1,-1 1 1,1 0-1,-1 0 1,1 0-1,-1 0 1,1 0-1,-1 0 1,0 0 0,1 0-1,-1 0 1,0 0-1,0 0 1,0 0-1,0 0 1,0 2-1,1 8-3,-1 1 1,0-1-1,-1 1 0,-3 17 0,-15 48-50,8-40 114,1-4-54,-2-1-1,-23 43 0,31-67 37,1-1 69,0 0 0,-1 0 0,-1-1 1,-8 12-1,12-17-81,0 0-1,0 0 1,0 0 0,0 0-1,0-1 1,0 1 0,0 0-1,0-1 1,0 1-1,0-1 1,0 1 0,0-1-1,-1 1 1,1-1 0,0 0-1,-2 0 1,2 0-17,-1 0 1,1 0-1,0-1 1,0 1-1,0-1 1,0 1-1,0-1 1,0 1-1,0-1 0,0 0 1,0 1-1,0-1 1,0 0-1,1 0 1,-1 0-1,0 0 0,0 0 1,1 1-1,-1-1 1,0-1-1,0 0 1,-3-7-19,-1-1-1,2 1 1,-1-1 0,1 0 0,1 0 0,0 0 0,0 0 0,1-1-1,0-10 1,-1 15-52,-1 0-348,3 6 400,1-1 1,-1 1-1,0 0 0,0 0 0,0 0 0,0 0 0,1 0 0,-1 0 0,0 0 0,0 0 0,0 0 0,0 0 0,1 0 0,-1 0 0,0 0 0,0 0 1,0 0-1,1 0 0,-1 0 0,0 0 0,0 0 0,0 0 0,0 0 0,1 0 0,-1 0 0,0 0 0,0 0 0,0 1 0,0-1 0,1 0 0,-1 0 1,0 0-1,0 0 0,0 0 0,0 0 0,0 1 0,0-1 0,1 0 0,-1 0 0,178 101 311,-152-90-158,0 0-1,0-1 1,1-2 0,0-1 0,35 5-1,-48-11-67,-1 0 0,1-2 0,0 1 1,-1-1-1,1-1 0,-1-1 0,0 0 0,1 0 0,-1-1 0,13-7 0,13-8 95,67-43-1,5-3 69,-93 57-332,55-31-1685,-65 34 727,-1 0 1,1-1-1,9-10 0,-2 1-862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3.1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62 6560,'-8'-4'2457,"10"-1"-642,17-2 414,-5 2-1242,-5-1-623,0 2 0,0-1 0,1 1 0,0 0 0,0 1 0,0 0-1,17-2 1,-10 2-276,1 1 0,-1 1 0,0 1 0,1 0 0,-1 1 0,0 1 0,19 4 0,-6 1-313,-10-5-3267,-10-2 1706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3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6 6048,'-1'-1'236,"1"1"0,-1-1 0,0 0 0,0 1 0,0-1 0,-1 1 0,1 0 0,0-1 0,0 1 0,0 0 0,0 0 0,0-1 0,0 1 0,0 0 0,-1 0 0,1 0 0,0 1 0,0-1 0,0 0 0,0 0-1,0 0 1,0 1 0,0-1 0,-2 1 0,-25 14 1242,27-14-1501,-15 8 400,-45 32 579,54-36-901,0 1 0,0 1 1,0-1-1,1 1 0,-10 13 0,15-18-46,0-1-1,1 0 1,-1 1-1,0-1 1,1 1-1,-1-1 0,1 1 1,-1 0-1,1-1 1,0 1-1,0-1 1,-1 1-1,1 0 1,0-1-1,0 1 1,1-1-1,-1 1 1,1 2-1,0-1 27,0-1-1,0 1 1,0-1 0,1 1-1,-1-1 1,1 0 0,0 0-1,-1 0 1,1 0-1,3 3 1,1-1 102,-1 1 0,2-1 0,-1 0 0,0-1 0,0 0 0,1 0 0,13 4-1,-15-6-215,-1 0 0,1 0 0,-1-1 0,1 0-1,-1 0 1,1 0 0,0-1 0,-1 1-1,9-3 1,-9 2-477,0 0 0,0-1-1,0 0 1,0 1 0,-1-2-1,1 1 1,0 0 0,-1-1-1,1 1 1,3-5 0,6-5-1428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4.0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 5728,'-2'-3'3038,"-2"18"-1635,-3 26 54,10 371 1266,-2-395-2608,11 135 419,-8-104-343,1-9 38,-2-22 334,0 24-1,-3-42-679,0 1-1,1 0 0,-1-1 0,0 1 0,0 0 0,0 0 0,0-1 0,5-2-1652,2-2-1404,-3 0 1222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6:54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 5728,'-9'0'2554,"13"0"-1594,-4 5-293,-6 336 3034,6-185-2636,1-70 1065,44-119-706,-31 21-1411,28-16 0,-35 24-90,-1 1 0,1 0-1,-1 0 1,1 1 0,0-1-1,0 1 1,11-1 0,-15 3 45,1 0 0,-1 1 0,1-1 0,-1 1 0,1 0 0,-1 0 1,0 0-1,1 0 0,-1 0 0,0 1 0,0 0 0,0-1 0,0 1 0,0 0 1,0 0-1,0 1 0,-1-1 0,1 1 0,-1-1 0,0 1 0,3 4 0,-2-3 78,0 0-1,-1-1 0,0 1 1,0 0-1,0 0 0,0 0 1,0 1-1,-1-1 0,0 0 1,0 1-1,0-1 0,-1 1 1,1-1-1,-1 0 0,0 1 1,-1 7-1,0-9 64,-1 0 0,1 0 1,-1 0-1,0 0 0,0 0 0,0 0 0,0 0 0,0 0 0,-1-1 0,1 1 1,-1-1-1,0 0 0,1 0 0,-1 0 0,0 0 0,0 0 0,-5 1 0,-8 5 242,0-2-1,-18 6 0,30-11-357,-7 2 22,-1 0 0,1-1 0,-1 0 0,0-1 0,1-1 0,-16 0 0,-11-6-6498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06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6 1472,'-5'-5'4074,"5"5"-4053,0 0 0,0 0 0,0 0 0,0 0 0,0 0 0,0 0-1,0 0 1,0 0 0,-1 0 0,1 0 0,0 0 0,0 0-1,0 0 1,0 0 0,0 0 0,0 0 0,0 0 0,-1 0-1,1 0 1,0 0 0,0 0 0,0 0 0,0 0 0,0 0-1,0 0 1,0 0 0,0 0 0,-1 0 0,1 0 0,0 0-1,0 0 1,0 0 0,0 0 0,0 0 0,0 0 0,0 0-1,0 1 1,0-1 0,-1 0 0,1 0 0,0 0 0,0 0-1,0 0 1,0 0 0,0 0 0,0 0 0,0 1 0,0-1-1,0 0 1,0 0 0,0 0 0,0 0 0,0 0 0,0 0-1,0 0 1,0 1 0,-5 5 599,-1 4 108,-6 10 436,-13 30 0,-7 15-33,19-35-732,8-22-230,2 0 1,-7 17-1,5-8 169,-1-1 1,-1 1 0,0-1-1,-1-1 1,-15 23 0,18-30-149,0 1 0,0 1 0,1-1 1,1 0-1,-5 18 0,-6 54 1020,10-23-789,3-36-373,-4 25 1,4-33 307,2-12-463,-1-1 0,0 1 0,0-1 0,-1 1 0,1-1 0,0 1 0,0-1 0,-1 1 0,1-1 0,-1 0 0,1 1 0,-2 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22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163 115 2496,'-9'6'1824,"-8"16"-91,13-17-1433,0 0 0,0 1-1,1-1 1,-4 7 0,-11 26 157,1 2 0,-18 65-1,-9 107 1240,44-193-1463,1-6 846,24-68-179,20-63-1,11-62-964,-12 35-31,-39 133 168,-2 0 0,0 0 1,0-1-1,-1 1 0,0-1 1,-1-17-1,8 37-573,-4-1 500,1-1 0,-2 1 0,1 1 1,-1-1-1,0 1 0,0 0 0,5 12 0,15 55 11,-22-67-8,8 29-7,88 278 762,-90-296-659,11 19 1,-6-11 696,1-42-731,-11 9-1256,0-1-1,-1 0 1,2-9 0,2-5-1863,2 4 1157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22.5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11 3552,'-9'-4'1588,"9"4"-1524,0 0-1,1 0 0,-1 0 1,0 1-1,0-1 0,1 0 0,-1 0 1,0 0-1,1 0 0,-1 0 1,0 0-1,0 0 0,1 0 0,-1 0 1,0 0-1,1 0 0,-1 0 1,0 0-1,1 0 0,-1 0 0,0 0 1,1 0-1,-1 0 0,0 0 1,0 0-1,1 0 0,-1 0 0,1-1 1,4 0 177,0-1 1,0 1-1,0 0 0,0 0 1,0 1-1,0-1 0,0 1 1,0 0-1,8 2 0,10-1-62,70 4 770,-60-9-2810,-16 3 597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24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4 380 3808,'-3'3'3570,"5"-7"-2052,9-8-425,-5 7-793,5-4-7,-1 0 0,0 0 0,16-20 0,50-64 865,49-66-887,-84 107-159,-40 51-378,-1 13-198,0 20 513,1-1 1,2 1 0,1-1 0,2 0 0,12 43-1,-14-61-39,1-1 0,1 1 0,0-1-1,0 0 1,10 14 0,-12-21 83,0 0 1,1 0-1,-1 0 1,1 0-1,0-1 0,0 0 1,0 0-1,1 0 1,8 4-1,-11-6-31,1-1 0,-1 0 0,1 0 0,-1 0 1,1 0-1,-1-1 0,1 1 0,-1-1 0,1 0 0,0 0 0,-1 0 0,1-1 0,-1 1 0,1-1 0,-1 0 1,1 0-1,-1 0 0,1 0 0,3-3 0,-2 2-6,1-1 1,-1 0-1,0 0 0,0 0 1,0 0-1,-1-1 0,1 0 1,-1 0-1,0 0 0,0-1 1,0 1-1,0-1 0,-1 0 1,0 0-1,3-6 0,-1 2 27,-1 0 1,0 0-1,0 0 0,-1-1 0,0 1 0,-1-1 1,0 0-1,0 0 0,0-13 0,-2 6-3,-1-1 0,-3-21 1,3 33-139,-1-1 0,1 1 1,-1 0-1,-1 0 0,1 0 1,-1 0-1,0 0 0,0 1 1,-6-8-1,8 12 35,1 1 1,-1 0-1,1-1 0,0 1 0,-1-1 1,1 1-1,-1 0 0,1-1 1,-1 1-1,1 0 0,-1 0 0,0-1 1,1 1-1,-1 0 0,1 0 0,-1 0 1,1 0-1,-1-1 0,0 1 0,1 0 1,-1 0-1,1 0 0,-1 1 0,0-1 1,1 0-1,-1 0 0,1 0 0,-1 0 1,0 0-1,1 1 0,-1-1 0,1 0 1,-1 1-1,1-1 0,-1 0 0,1 1 1,-1-1-1,1 0 0,-1 1 1,1-1-1,0 1 0,-1-1 0,1 1 1,-1 0-1,-16 25-270,16-24 239,-5 12-75,1 0 1,0 0 0,1 1 0,1-1 0,0 1 0,-1 28-1,3-36 131,0 2-1,1-1 0,0 1 0,1-1 0,0 0 0,0 1 1,1-1-1,0 0 0,0 0 0,1 0 0,0 0 0,6 10 1,-8-14 37,1-1 1,0 1 0,1-1-1,-1 0 1,1 1 0,-1-1-1,1 0 1,0-1 0,0 1-1,0 0 1,1-1 0,-1 0-1,1 0 1,-1 0 0,1 0-1,0 0 1,-1-1 0,1 1-1,0-1 1,0 0 0,0 0-1,0-1 1,0 1 0,0-1-1,6 0 1,13-3 230,1-1 0,-1 0 0,35-13 0,65-35 5,-51 9-297,-54 33-17,30-24-1,-12 8 50,-35 25 166,-10 13-469,-32 34 126,-12 16 419,52-60-245,-4 4-23,0 0 0,1 1 0,0 0 0,0 0 1,-3 11-1,6-17 24,1 0 0,0 0 0,-1 1 0,1-1 1,0 0-1,0 1 0,0-1 0,0 0 0,0 1 1,0-1-1,0 0 0,0 1 0,0-1 0,1 0 1,-1 0-1,0 1 0,1-1 0,-1 0 0,1 0 1,0 0-1,-1 1 0,1-1 0,0 0 0,0 0 1,0 0-1,-1 0 0,1 0 0,0 0 0,0-1 1,1 1-1,-1 0 0,0 0 0,0-1 0,0 1 0,0-1 1,1 1-1,-1-1 0,0 1 0,0-1 0,1 0 1,1 1-1,2 0 52,1 0 0,0 0 0,-1 0 0,1 0 1,0-1-1,-1 0 0,1-1 0,0 1 0,-1-1 0,1 0 1,0 0-1,-1-1 0,1 1 0,-1-1 0,0 0 0,0-1 1,1 0-1,-2 1 0,1-2 0,0 1 0,-1 0 0,1-1 0,-1 0 1,8-8-1,-7 4-119,0 0 0,0 0 1,0 0-1,-1-1 0,0 0 1,-1 1-1,0-1 0,0-1 1,-1 1-1,0 0 0,1-19 1,-2 36 37,0 0-1,0 0 1,0 0 0,1 0 0,0 0 0,1-1-1,0 1 1,0 0 0,7 11 0,-5-10 71,1 0-1,0 0 1,1-1 0,0 0 0,0 0 0,1-1 0,9 7-1,-14-12-14,0 0-1,-1 0 0,1-1 0,0 0 0,0 0 1,0 0-1,0 0 0,1 0 0,-1 0 0,0-1 0,0 1 1,0-1-1,1 0 0,-1 0 0,4-1 0,5-1-355,1 0-1,19-7 1,-7 2-1939,12-1-577,2 4-3504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13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292 419 2304,'-6'1'880,"7"-3"113,0-2 360,-1-3 82,1 5-1296,-1 0-1,0 0 0,0 0 0,0 0 1,0 0-1,-1 0 0,1 0 1,0 0-1,-1 0 0,1 1 1,-1-1-1,0 0 0,0 0 0,-1-1 1,1-7 302,2 9-365,-1-1-1,0 1 1,0 0 0,0 0 0,0 0-1,0-1 1,0 1 0,0 0 0,-1 0-1,1 0 1,0 0 0,-1-1 0,1 1-1,-1 0 1,1 0 0,-1 0 0,0 0-1,1 0 1,-1 0 0,-1-1 0,0 1-21,0 0 1,0 1-1,0-1 1,0 0-1,0 1 0,0 0 1,0-1-1,0 1 1,0 0-1,0 0 1,-1 0-1,1 1 1,0-1-1,-3 1 1,-11 18 34,-123 105 689,128-113-780,1 1-1,1 0 1,0 0 0,0 1-1,1 0 1,1 1 0,-11 26-1,17-36 13,0 0 1,1 0-1,-1-1 0,1 1 0,-1 0 0,1 0 0,0 0 0,1 5 1,-1-8 6,1 1 0,-1 0 0,1-1-1,-1 1 1,1-1 0,-1 1 0,1-1 0,0 0 0,0 1 0,-1-1 0,1 0 0,0 1 0,0-1 0,1 0 0,-1 0 0,0 0 0,0 0 0,0 0 0,1 0 0,-1 0 0,2 1 0,5 0 100,-1 1-1,0-1 0,1-1 0,-1 1 1,1-1-1,-1-1 0,1 1 1,0-1-1,14-2 0,-5 0-3,-1-1-1,1-1 0,22-9 1,-34 11-72,-1-1 0,1 1 0,-1-1 0,0 0 0,0 0 0,0 0 0,0 0 0,0-1 0,0 0 0,-1 0 0,0 0 0,5-7 0,-1-2 16,0 0 0,10-26 0,-8 9 43,-2-1 0,0 1 0,3-58 0,-8 63-57,11-255-151,-12 274 37,-2 1 0,1 0 0,0 0-1,-1 0 1,0 0 0,0 0 0,-1 0-1,1 1 1,-1-1 0,0 0 0,-4-5 0,6 10 55,0 0 1,0-1 0,0 1 0,0 0-1,0 0 1,-1 0 0,1 0 0,0 0-1,0 0 1,0-1 0,0 1 0,-1 0-1,1 0 1,0 0 0,0 0 0,0 0 0,0 0-1,-1 0 1,1 0 0,0 0 0,0 0-1,0 0 1,-1 0 0,1 0 0,0 0-1,0 0 1,-1 0 0,1 0 0,0 0 0,0 0-1,0 0 1,0 0 0,-1 0 0,1 0-1,0 0 1,0 0 0,0 1 0,-1-1-1,1 0 1,0 0 0,0 0 0,0 0-1,0 0 1,0 1 0,-1-1 0,-4 9-377,-2 34 440,2 0-1,0 48 1,2-33-141,3 16 468,9 87 0,-8-147-263,1 0 0,1 0 1,1 0-1,0 0 0,0-1 1,1 0-1,12 21 0,-14-28-41,0 0 0,1-1 0,0 0 0,0 0 0,7 6 1339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14.2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336 27 3552,'12'-19'2275,"-1"11"2227,-11 8-4463,-4 64 1842,0-24-1250,0-5-306,-2-1 0,-14 46 1,13-54-172,2-7 201,-15 32 0,14-37-217,4-9-20,-1 0 0,1 0 0,-1 0-1,0-1 1,0 1 0,-1-1 0,0 0-1,1 0 1,-1 0 0,0 0 0,-6 3 0,8-6-53,0 0 0,-1-1 1,1 1-1,0-1 1,-1 1-1,1-1 1,0 0-1,-1 0 1,1 0-1,0 0 1,-1 0-1,1 0 1,-4-2-1,-3 1 58,2 0-78,0-1 0,0 1-1,0-1 1,0-1 0,0 1-1,0-1 1,0-1-1,1 1 1,-1-1 0,1 0-1,0 0 1,0-1-1,1 0 1,-1 0 0,-8-11-1,6 5-22,0 0 0,0-1 1,1 0-1,1 0 0,0 0 0,1-1 0,-6-19 0,11 32-23,-17-68-210,15 60 152,1 0-1,0 0 0,1 0 1,0-1-1,0 1 0,1-9 1,1 2-163,-2 13 200,0 0 0,0 1-1,0-1 1,0 0 0,0 1 0,1-1 0,-1 0 0,0 1 0,1-1 0,0 1 0,-1-1 0,1 1 0,0-1 0,0 1 0,0-1 0,1-1-1,2 0 90,0-1-1,1 1 1,-1-1-1,1 1 1,0 1-1,-1-1 1,1 1-1,1-1 1,-1 2-1,0-1 1,0 0-1,1 1 1,10-1-1,6 0 62,0 1-1,25 3 0,-42-2-117,95-1 552,-56 0-299,45 4 0,-56 2-220,-18-3 29,21 2 0,-8-7-494,-4-8-3780,-11 5 2533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2:3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10624,'0'12'4832,"0"0"-4192,-5-9 351,5 5-671,-5 4 64,10 1-224,-5-6-320,0 1 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15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23 3648,'-10'3'5815,"10"-3"-5701,-8 21 289,3-4 310,-1-3-426,1-1 1,1 1-1,0 0 0,-2 18 0,-4 60 231,10-85-488,-2 6 63,1-1 1,1 1-1,0-1 0,1 1 1,0-1-1,1 1 0,6 23 1,-4-23-88,-2-6 249,0 1-1,0 0 0,7 12 1,-8-19-219,-1 0 1,1 0-1,-1 0 0,1 0 1,0 0-1,-1 0 1,1 0-1,0 0 0,0 0 1,-1 0-1,1-1 0,0 1 1,0 0-1,0-1 1,0 1-1,0-1 0,0 1 1,0-1-1,0 1 1,0-1-1,0 0 0,0 1 1,1-1-1,-1 0 0,0 0 1,0 0-1,0 0 1,0 0-1,0 0 0,1 0 1,-1 0-1,0-1 0,1 1 1,4-3 26,-1 1 0,0-1 0,1-1 0,-1 1 1,-1 0-1,1-1 0,0 0 0,-1 0 0,0-1 0,0 1 0,0-1 1,4-7-1,5-9 91,18-39 0,-18 32 61,-12 26-216,12-23 225,15-46 0,-25 63-184,-1 1 0,0-1 0,0-1 0,-1 1-1,0 0 1,-1 0 0,0 0 0,0 0 0,-1-1-1,-2-13 1,0 16-31,1 1-1,-1-1 0,0 1 1,0 0-1,0 0 0,-1 0 1,0 1-1,0-1 1,0 1-1,0 0 0,-1 0 1,0 1-1,-6-5 0,8 6-41,-1 1-1,0-1 1,1 1-1,-1 0 0,0 0 1,1 0-1,-1 0 1,0 1-1,0-1 0,0 1 1,-7 1-1,10-1-68,-1 0-1,0 1 0,0-1 1,0 1-1,0-1 1,0 1-1,1 0 0,-1 0 1,0 0-1,1 0 1,-1 0-1,1 0 1,-3 2-1,3-1-251,0-1 1,0 0 0,0 1-1,0-1 1,0 1-1,0 0 1,0-1-1,0 1 1,1 0-1,-1 1 1,0 8-1423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15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3808,'5'8'8298,"4"-8"-7820,1 0 0,-1-1 0,1 0 0,11-4 0,-6 2-351,26-2-1,6-1-1243,-16 0-1390,1 5 726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17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32 2304,'-10'2'11802,"11"-2"-11740,8 5 2772,-2-3-2767,0 0 0,-1-1 0,1 0 0,0 0 0,0-1 0,1 1 0,-1-2-1,8 0 1,10 0 115,50-2-19,-35 1-60,41 3-1,-60-1 35,35-3 1,-3 1 312,-49 2-400,0-1-1,0 1 0,0 0 0,0-1 0,0 0 0,5-2 1,-8 3-39,0 0 0,0-1 1,0 1-1,0 0 0,0-1 1,-1 1-1,1-1 0,0 0 1,0 1-1,-1-1 0,1 0 1,0 1-1,-1-1 0,1 0 1,0 0-1,-1 1 0,1-1 0,-1 0 1,0 0-1,1 0 0,-1 0 1,1 0-1,-1 0 0,0 0 1,0 0-1,0 0 0,0-1 1,0-5-1144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18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7 3904,'-21'3'13381,"24"-3"-12277,20-1-875,73-6 93,116 5-1,-102 4-2239,-98-2 575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31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86 192 3136,'0'-2'496,"0"0"-1,-1 0 1,1 0-1,-1 0 1,0 0 0,0 1-1,1-1 1,-1 0-1,0 0 1,-3-2 0,3 2-297,0 1 0,0 0 0,1 0 0,-1-1 0,0 1 0,0-1 0,1 1 0,-1 0 0,1-1 0,-1 1 0,1-1 0,0 0 0,-1 1 0,1-1 0,0 1 0,0-1 0,0-2 0,2-5 312,-2 8-455,0-1 0,0 1 0,0 0 0,0 0 0,1-1-1,-1 1 1,0 0 0,1 0 0,-1 0 0,2-2 0,3-6-59,-3 5 45,0 1-1,0-1 1,0 0 0,1 1-1,0-1 1,0 1 0,0 0 0,0 0-1,0 0 1,0 0 0,1 0-1,-1 1 1,7-4 0,20-10-13,-22 11-49,1 0 0,0 1 0,0 0 0,0 0 0,19-4 0,-7 3 27,-14 3-69,0 0 0,-1 1 0,1 0-1,0 0 1,0 1 0,-1 0 0,11 1 0,-15-1 55,0 1 1,0-1-1,-1 1 1,1 0-1,0 0 1,0 0-1,-1 0 1,1 0-1,0 0 1,-1 0-1,1 0 1,-1 1-1,0-1 1,1 1-1,-1-1 1,0 1-1,0 0 1,0-1-1,0 1 1,0 0-1,0 0 1,0-1-1,-1 1 1,1 0-1,-1 0 1,1 0-1,-1 0 1,0 0-1,0 2 1,1 5 41,-1 0-1,0 0 1,-1 1 0,-3 17-1,-4 18 15,4-16 70,-2-1 0,-17 53 0,14-61 10,0 1 0,-2-1 0,-23 35 1,26-44-84,-1 0 0,0-1 0,-1 0 0,0 0 0,-1-1 0,1 0 0,-21 11 0,8-7 206,1 1-26,-41 16 0,55-26-125,5-3-120,0 1-1,0-1 1,0 0-1,-1 0 0,-3 1 1,71-21 771,26 11-438,-37 4-340,-39 3 115,1 1 1,-1 1 0,1 0-1,20 5 1,-28-4-77,-1 0 1,0 0 0,0 1-1,0 0 1,0 0 0,7 5-1,-5-3-98,-7-4 32,0-1 61,-1 0 1,1 0-1,-1 1 0,1-1 1,-1 0-1,1 0 0,-1 0 1,1 0-1,-1 0 0,1 0 0,-1 1 1,1-1-1,-1 0 0,1 0 1,-1 0-1,1-1 0,-1 1 1,1 0-1,-1 0 0,1 0 0,-1 0 1,1 0-1,-1-1 0,0 1 1,1 0-1,0-1 0,3-4-1210,1-1-1,-1 1 0,-1-1 1,1 0-1,2-7 1,14-22-2948,7 4 929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32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15 3808,'0'-15'7040,"1"19"-6192,0 4-673,1 0 0,-1 0 0,0 0 1,0 0-1,-1 0 0,0 0 0,-1 0 1,-2 14-1,1-4 114,-16 93 816,4-26-370,10-60-597,1-13-60,-1 25 0,1-27-124,2-10 55,1 1 0,0-1 0,0 0 0,0 0 0,-1 0 0,1 1-1,0-1 1,0 0 0,0 0 0,0 1 0,0-1 0,-1 0 0,1 1-1,0-1 1,0 0 0,0 0 0,0 1 0,0-1 0,0 0 0,0 1-1,0-1 1,0 0 0,0 0 0,0 1 0,0-1 0,0 0 0,0 1-1,1-1 1,-1 0 0,0 0 0,0 1 0,0-1 0,0 0 0,2 2 710,4-17-6617,1 7 3957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32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 3968,'8'-4'5189,"1"20"-3290,-6 4-1311,-1 0-1,0 0 1,-3 31 0,0-11-166,1-11-166,-1 0 0,-1-1 0,-9 43 0,-1 16 229,11-70 864,5-59-11210,-3 19 6107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33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1 173 2496,'0'-3'13343,"32"-51"-13892,-24 43 745,1 0-1,1 0 1,0 0-1,0 1 0,13-9 1,-15 13-137,-1 1-1,2 0 1,-1 0 0,0 1 0,1 0-1,0 0 1,0 1 0,14-3-1,-18 5-71,-1 1 0,1 0 0,-1 0 0,1 0 0,-1 1 0,1 0 0,-1-1 0,1 1-1,-1 1 1,0-1 0,0 1 0,0 0 0,0 0 0,0 0 0,4 3 0,8 5 47,-2 1 0,19 18 1,-16-13 71,55 52 1468,-71-67-1518,1 1 1,0-1-1,-1 0 0,1 0 1,0 0-1,-1 0 0,1 0 1,0 0-1,0-1 0,0 1 1,0 0-1,-1-1 1,1 0-1,0 1 0,0-1 1,0 0-1,0 0 0,0 0 1,0 0-1,0 0 0,0-1 1,0 1-1,0-1 1,0 1-1,0-1 0,0 0 1,3-1-1,-1 0-31,-1-1-1,1 1 1,-1-1 0,0 0-1,0 1 1,0-2 0,0 1-1,0 0 1,-1 0-1,1-1 1,-1 0 0,3-4-1,4-13-188,-3 6-3498,15-24 1,-13 32 829,5 1-2576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35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30 3392,'-13'-13'6949,"12"3"-6026,1 3 1976,-5 9-2684,5 58 185,4 56-98,24 151-1,-23-232-169,1-2 458,1 56 1109,1-95-1006,-4 3-682,-1 0 0,1 0-1,0 0 1,-1-1-1,0 1 1,0-1-1,0 1 1,0-1 0,-1 0-1,0 0 1,3-6-1,7-11 93,2 0-246,0-1 0,2 2-1,0 0 1,1 1 0,37-31 0,-50 46 72,0 1 0,0 0 0,1 1 0,-1-1 0,1 1 0,8-3 0,-11 4 57,-1 1 0,0 0 0,1-1-1,-1 1 1,0 0 0,1 0 0,-1 0 0,0 0 0,1 1-1,-1-1 1,0 0 0,0 0 0,1 1 0,-1-1-1,0 1 1,0-1 0,1 1 0,-1 0 0,0-1-1,0 1 1,0 0 0,0 0 0,0 0 0,0-1-1,0 1 1,0 0 0,0 1 0,-1-1 0,1 0-1,0 0 1,-1 0 0,2 1 0,4 14 12,0 0-1,0 0 1,4 26 0,-8-32-21,1 2 65,-2 0 1,0 1 0,0 0-1,-1-1 1,0 1 0,-1-1-1,-1 1 1,-5 22 0,5-30 6,1-1 0,-1 1 1,0-1-1,0 0 0,-1 0 1,1 0-1,-1 0 0,0 0 0,0 0 1,0-1-1,-4 4 0,4-5 5,1 0-1,-1 0 0,0 0 1,0-1-1,1 0 0,-1 1 1,0-1-1,-1 0 1,1 0-1,0 0 0,0-1 1,0 1-1,0-1 0,-1 0 1,1 0-1,-5 0 0,-63-2 451,48 3-535,1-1 0,-27-5 0,31 2-477,8 0-812,1 2-1,-15-2 1,10 6-573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4:36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216 457 3648,'-2'-9'3492,"-15"10"524,13-1-3863,-1 0 0,1 1 1,-1 0-1,0 0 0,1 0 1,-6 3-1,-6 4-7,1 0 1,0 1-1,0 1 0,1 1 1,0 0-1,1 0 1,0 1-1,-12 16 0,23-25-118,0 0 0,0-1 0,0 1 0,0 0-1,1 0 1,-1 0 0,1 1 0,0-1 0,0 0-1,0 0 1,0 1 0,1-1 0,-1 0 0,1 1 0,0-1-1,0 1 1,0-1 0,0 0 0,1 1 0,-1-1 0,1 0-1,0 1 1,0-1 0,0 0 0,1 0 0,1 4-1,0-3 61,0 1 0,0-2 0,0 1-1,0 0 1,1-1 0,0 1 0,-1-1-1,1 0 1,0 0 0,1-1 0,-1 1-1,0-1 1,1 0 0,-1 0 0,1 0-1,0-1 1,8 2 0,-6-2 10,-1 0 0,1-1 0,0 1 1,0-2-1,-1 1 0,1-1 0,0 1 0,0-2 1,-1 1-1,1-1 0,-1 0 0,1-1 1,-1 1-1,0-1 0,0 0 0,0-1 0,-1 0 1,1 1-1,-1-2 0,0 1 0,0-1 0,0 0 1,0 0-1,-1 0 0,0 0 0,0-1 0,-1 0 1,6-10-1,-1-7-18,-1 0 0,-1 0 1,-1 0-1,3-38 0,-2-93-156,-11 29 126,2 70-105,2 39 37,0 0-1,-5-19 1,4 29-134,1 0 0,-1 0 0,0 1 0,-1-1-1,1 0 1,-1 1 0,0 0 0,-6-8 0,9 12 120,-1 1 1,1 0 0,0-1-1,0 1 1,-1 0 0,1-1-1,0 1 1,-1 0-1,1 0 1,0 0 0,-1-1-1,1 1 1,0 0 0,-1 0-1,1 0 1,0-1 0,-1 1-1,1 0 1,0 0-1,-1 0 1,1 0 0,-1 0-1,1 0 1,0 0 0,-1 0-1,1 0 1,-1 0-1,1 0 1,0 0 0,-1 0-1,1 0 1,-1 1 0,1-1-1,0 0 1,-1 0-1,1 0 1,0 1 0,-1-1-1,1 0 1,0 0 0,-1 1-1,1-1 1,0 0 0,0 0-1,-1 1 1,1-1-1,0 0 1,0 1 0,0-1-1,-1 0 1,1 1 0,-1 2-30,0-1-1,0 1 1,0-1 0,0 1 0,0 0 0,0 4 0,-4 40-51,3 1-1,5 61 1,19 96 833,-12-151-291,20 67-1,-27-110-178,1 0 0,9 16 0,-11-22 137,1-9-1113,-1-4-2187,-2 0 1275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09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328 944 2496,'2'-5'190,"6"-18"3758,-8 22-3839,0-1 0,0 1-1,0-1 1,0 1 0,0-1-1,-1 1 1,1-1-1,0 1 1,-1-1 0,1 1-1,-1 0 1,1-1 0,-1 1-1,0 0 1,1-1-1,-1 1 1,0 0 0,0 0-1,0 0 1,0-1 0,0 1-1,0 0 1,0 0-1,-1 1 1,1-1 0,0 0-1,0 0 1,-1 1-1,1-1 1,-1 0 0,1 1-1,-2-1 1,-1 1-18,0-1 0,1 1 0,-1 0 0,1 0 0,-1 1 0,1-1 0,-1 1 0,1 0 0,-1 0 0,1 0 0,-1 0 0,-5 4 0,-23 14 431,2 2 0,-41 36-1,62-50-518,-11 10-48,-26 28 0,40-38 27,0 0 1,1 0 0,0 0 0,0 0 0,0 1-1,1 0 1,1 0 0,-4 10 0,6-14 37,0-1-1,0 0 1,1 0-1,-1 1 1,1-1-1,0 0 1,0 1 0,0-1-1,0 1 1,1-1-1,0 0 1,-1 1 0,1-1-1,0 0 1,1 0-1,-1 0 1,0 0-1,1 0 1,0 0 0,-1 0-1,1 0 1,1-1-1,-1 1 1,0-1 0,0 1-1,1-1 1,0 0-1,4 3 1,3 1 69,0 0 0,0-1 0,0 0 0,1-1 0,0 0 0,0-1 0,13 2 0,-7-2 9,0-1 0,0-1 1,1 0-1,-1-1 0,0-1 0,1-1 0,-1-1 1,0 0-1,0-1 0,-1 0 0,19-9 1,11-8 174,-2-1 1,62-42 0,-67 36-192,-1 0 0,-2-3 0,-1-1 0,35-41 1,-26 22 204,-3-2 1,40-66 0,-63 87-214,-1-1 0,-2 0-1,-1-1 1,16-67-1,-13 30-9,-2 0 0,-4 0 0,3-141 0,-14 210-69,-2-27-170,2 27 149,0 0 0,0 1 0,-1-1 0,1 0 1,-1 1-1,1-1 0,-1 1 0,0-1 0,0 0 0,0 1 0,1-1 0,-3-1 0,3 3 10,0 0 0,-1 0 0,1-1 0,0 1 0,0 0 0,-1 0-1,1 0 1,0 0 0,-1 0 0,1-1 0,0 1 0,0 0 0,-1 0 0,1 0 0,0 0-1,-1 0 1,1 0 0,0 0 0,-1 0 0,1 0 0,0 0 0,0 0 0,-1 0 0,1 0 0,0 1-1,-1-1 1,1 0 0,0 0 0,0 0 0,-1 0 0,1 0 0,0 1 0,-10 9-290,2 2 149,1 0-1,0 1 1,0 0 0,-4 15 0,-18 62-232,27-83 369,-21 76-123,4 1-1,-13 131 1,28-159 213,2-1 0,3 1 0,2 0 0,3-1 0,12 56 0,-16-102-62,18 64 441,-18-66-371,1 0 1,0-1-1,0 1 0,0-1 1,1 0-1,0 0 0,0 0 1,6 5-1,-8-8-33,0-1 1,1 0-1,-1 0 0,1 0 1,0 0-1,0-1 0,0 1 0,-1-1 1,1 0-1,0 0 0,1 0 0,-1 0 1,0 0-1,6 0 0,-4-1 0,0 0-1,0 0 0,0-1 1,0 0-1,0 0 1,0 0-1,-1 0 0,9-4 1,2-3 100,-1 0-1,0-1 1,0 0 0,21-20 0,40-47-177,-75 76 21,0 0 0,0 0 1,0 0-1,-1 0 0,1 0 0,0 0 1,0 0-1,0 0 0,0 1 0,0-1 1,0 0-1,0 0 0,0 0 0,0 0 1,0 0-1,0 0 0,0 0 0,0 0 1,0 0-1,0 0 0,0 0 0,0 1 1,0-1-1,0 0 0,0 0 0,0 0 1,0 0-1,0 0 0,0 0 0,0 0 1,0 0-1,0 0 0,0 0 0,0 0 1,0 1-1,0-1 0,1 0 0,-1 0 1,0 0-1,0 0 0,0 0 0,0 0 1,0 0-1,0 0 0,0 0 0,0 0 1,0 0-1,0 0 0,0 0 0,0 0 1,1 0-1,-1 0 0,0 0 0,0 0 1,0 0-1,0 0 0,0 0 0,0 0 1,0 0-1,0 0 0,0 0 0,0 0 1,0 0-1,1 0 0,-1 0 0,-4 14-186,-7 20 181,8-26-24,-4 11-41,-8 31 0,14-45 87,0 1-1,0 0 0,0 0 0,1 0 1,0 0-1,0 0 0,1-1 0,-1 1 1,1 0-1,2 7 0,-2-12 8,0 1 0,0-1 1,0 1-1,0-1 0,0 1 0,0-1 0,1 0 0,-1 0 1,0 1-1,1-1 0,-1 0 0,1 0 0,-1 0 0,1 0 1,-1-1-1,1 1 0,0 0 0,-1-1 0,1 1 0,0-1 1,2 1-1,4 0 142,0 0 1,0 0 0,10 0-1,-13-2-98,1 1 1,0-1-1,-1 0 0,1 0 1,0-1-1,-1 0 0,0 0 1,1 0-1,-1 0 0,0-1 1,0 0-1,0 0 0,-1 0 1,1-1-1,-1 0 0,0 1 1,7-9-1,-6 6-6,0 0 0,-1 0 0,0-1 0,0 1 0,-1-1 0,1 0 1,-2 0-1,1 0 0,-1 0 0,0-1 0,0 1 0,1-12 0,-3 7-37,1 1 1,-1-1-1,-1 1 0,0 0 1,-4-17-1,4 26-35,1-1 1,-1 1-1,0 0 0,1-1 1,-1 1-1,-1 0 0,1 0 1,0 0-1,0 0 0,-1 0 1,1 0-1,-1 0 0,0 0 1,1 0-1,-1 1 0,0-1 1,0 1-1,0-1 0,0 1 1,-1 0-1,1 0 0,0 0 1,0 0-1,-1 0 0,1 0 1,0 1-1,-1-1 0,1 1 1,-1 0-1,-3-1 0,2 2-31,0 0 0,0-1 0,-1 1 0,1 1 0,0-1 0,0 1 0,0-1 0,1 1 0,-1 0 0,0 0 0,1 1 0,-1-1 0,1 1 0,-5 4 0,2-1-37,1 0-1,-1 0 0,1 1 1,0-1-1,0 1 0,-5 10 0,10-15 90,-1 0-1,0-1 0,0 1 0,1 0 0,-1 0 0,1-1 0,0 1 0,-1 0 0,1 0 0,0 0 0,0 0 0,0-1 0,0 1 0,0 0 0,1 0 0,-1 0 0,1 0 0,-1-1 0,1 1 1,-1 0-1,1-1 0,0 1 0,0 0 0,0-1 0,0 1 0,0-1 0,0 1 0,1-1 0,-1 0 0,2 2 0,0 0 44,1-1-1,-1 0 1,0 0-1,1 0 0,-1-1 1,1 1-1,0-1 1,-1 0-1,1 0 1,0 0-1,0 0 1,0-1-1,5 1 1,5-2 28,-1 0 0,1 0 1,-1-1-1,1-1 0,-1 0 0,23-9 1,-18 4-34,0-1 0,-1-1 0,0 0 0,16-13 0,11-13-82,-3-2-1,48-56 0,-70 73 12,-18 20 29,-1 1 0,0-1 0,1 1 0,-1-1 0,1 1 0,-1-1 0,1 1 0,-1-1 0,1 1 0,0-1 0,-1 1 0,1 0 0,-1-1-1,1 1 1,0 0 0,-1 0 0,1 0 0,0-1 0,-1 1 0,1 0 0,0 0 0,-1 0 0,2 0 0,-2 0 0,1 1 0,-1-1 0,1 0 0,-1 1 0,1-1 1,-1 1-1,1-1 0,-1 1 0,0-1 0,1 1 0,-1-1 0,0 1 1,1 0-1,-1-1 0,0 1 0,0-1 0,0 1 0,0 0 0,1-1 1,-1 1-1,1 8 1,-1-1 0,1 0 1,-2 9-1,1-10 54,-5 74 6,0 11-38,5-80 62,0 0-1,2 0 1,-1 0 0,2 0-1,5 18 1,-8-29-58,0 0 0,1-1 0,-1 1 0,1 0 1,-1 0-1,0 0 0,1-1 0,-1 1 0,1 0 0,0-1 0,-1 1 1,1 0-1,-1-1 0,1 1 0,0-1 0,0 1 0,-1-1 1,1 1-1,0-1 0,0 0 0,0 1 0,-1-1 0,1 0 0,0 0 1,0 1-1,0-1 0,0 0 0,0 0 0,-1 0 0,1 0 1,0 0-1,0 0 0,0 0 0,0-1 0,0 1 0,0 0 0,-1 0 1,1-1-1,1 0 0,2 0 19,1-1 0,-1-1 1,0 1-1,-1-1 0,1 1 0,0-1 0,3-4 1,16-16 47,37-51 1,14-34 8,-7 11-331,-41 52-67,-26 45 297,0 0 0,0 0-1,0 0 1,0 0 0,0 0 0,0-1-1,0 1 1,0 0 0,0 0 0,0 0-1,1 0 1,-1 0 0,0 0 0,0 0-1,0 0 1,0 0 0,0 1 0,0-1-1,0 0 1,0 0 0,0 0 0,0 0-1,0 0 1,0 0 0,0 0 0,1 0-1,-1 0 1,0 0 0,0 0 0,0 0-1,0 0 1,0 0 0,0 0 0,0 0-1,0 0 1,0 0 0,0 0 0,0 1-1,0-1 1,0 0 0,0 0 0,0 0-1,0 0 1,0 0 0,0 0 0,0 0-1,0 0 1,0 0 0,0 0 0,0 0-1,0 0 1,0 1 0,0-1 0,0 0-1,0 0 1,0 0 0,0 0 0,0 0-1,0 0 1,0 0 0,0 0 0,0 0-1,0 0 1,0 0 0,0 13-65,-2 16 19,-5 7 151,-10 68-336,15-88 216,1 0 1,1 0-1,1-1 0,3 27 0,-3-38 36,0-1 0,0 0 0,0 1 0,0-1 0,0 0 0,0 0 0,1 0 0,0 0 0,0 0 0,0 0 0,0 0 0,3 3 0,-3-5 11,-1 0-1,1 1 1,-1-1-1,1 0 1,0-1-1,0 1 1,-1 0-1,1 0 1,0-1-1,0 1 1,0-1-1,0 1 1,0-1-1,0 0 1,-1 0-1,1 0 1,0 0-1,0 0 1,0 0-1,0-1 1,0 1-1,0-1 1,3 0-1,6-4 2,-1 1 0,1-2 0,-1 1 0,0-1-1,0-1 1,-1 0 0,0 0 0,15-17 0,4-7-66,27-40 0,-37 47 3,63-89-53,-80 111 67,0 1 0,0 0 0,-1 0 0,1 0 1,0 0-1,1 0 0,-1 0 0,0 0 0,0 1 0,0-1 1,0 0-1,1 1 0,-1-1 0,0 1 0,1-1 1,-1 1-1,0-1 0,1 1 0,1 0 0,-1 0 11,1 0 0,0 1 0,-1-1-1,1 1 1,-1 0 0,1 0-1,4 2 1,12 5-69,-6-4 0,-10-2 127,0-1 1,0 0-1,0 0 0,0 0 0,0-1 0,5 1 1,-7-1 252,-8-4-224,6 4-79,-1-1 1,1 1-1,0 0 1,-1-1 0,1 1-1,-1 0 1,1 0-1,-1 0 1,1 0-1,0 0 1,-1 1 0,1-1-1,-1 0 1,1 1-1,0-1 1,-1 1-1,1-1 1,0 1 0,-1-1-1,1 1 1,-2 1-1,-1 1-41,0 0-1,0 0 1,0 0 0,0 1-1,-5 5 1,-5 9 0,1 0 1,1 0-1,0 2 1,2-1-1,0 1 1,1 1-1,1 0 1,1 0 0,-5 24-1,11-39 32,1-1 0,0 0 0,-1 1 0,2-1 0,-1 0 0,1 1 0,0-1 0,0 0 0,0 0 0,1 1 0,-1-1 0,1 0 0,4 6 0,-5-9 19,-1-1 0,1 0 0,0 0 0,-1 0 0,1 1 0,0-1 0,0 0 0,0 0 0,0 0 0,0 0 0,0-1 0,0 1 0,0 0 0,0 0 0,1-1 1,-1 1-1,0 0 0,0-1 0,1 1 0,-1-1 0,0 0 0,1 1 0,-1-1 0,1 0 0,-1 0 0,0 0 0,1 0 0,-1 0 0,0 0 0,1 0 0,-1-1 0,1 1 0,-1 0 0,0-1 0,0 1 0,1-1 0,-1 1 0,2-2 0,3-2 29,1 1 1,-1-1-1,0 0 0,-1-1 1,11-9-1,6-10 24,-1-2 0,-1 0 0,-1-2 0,20-38 0,68-142 43,-87 162-63,-3-1 0,-2-1 0,10-54 0,-12 38-130,-2-1 1,2-101 0,-13 159 55,0-1 1,0 0 0,-1 1-1,0-1 1,0 1 0,0-1-1,-4-8 1,5 15 21,-1 0 0,1 0 0,0 0 1,-1 0-1,1 1 0,-1-1 0,1 0 0,-1 0 0,0 0 0,1 1 0,-1-1 1,0 0-1,0 1 0,1-1 0,-2 0 0,1 1-2,1-1 0,-1 1-1,1 0 1,-1 0 0,0 0 0,1 0 0,-1 0-1,1 0 1,-1 0 0,1 0 0,-1 0 0,1 0-1,-1 1 1,1-1 0,0 0 0,-1 0-1,1 0 1,-1 1 0,1-1 0,-1 0 0,1 0-1,-1 1 1,-2 2-37,0 0-1,0 0 1,1 1-1,-1-1 1,1 0-1,-3 7 1,-17 33-45,1 1 1,3 1-1,2 1 0,-17 74 1,25-81 97,2 0 0,2 0 0,1 0 0,2 1 0,2-1 0,7 46 0,-5-67 16,1 1 0,0 0 0,2-1 0,0 0 0,1 0 0,1-1 0,16 28 0,-17-34 19,1-1 0,0 1 0,1-1 0,0 0-1,1-1 1,-1 0 0,2-1 0,-1 0 0,1-1 0,1 0 0,19 9-1,-26-13-324,0-1 0,-1-1-1,1 1 1,0 0 0,1-1-1,-1 0 1,0-1 0,0 1-1,0-1 1,0 0-1,1 0 1,-1 0 0,0-1-1,0 0 1,0 0 0,0 0-1,0 0 1,0-1 0,0 0-1,0 0 1,6-4 0,-4 0-1231,0 0 0,0 0 1,9-11-1,19-23-2666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5:59.4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1984,'0'16'6707,"1"-5"-6683,0 0 0,5 20-1,6 21 322,9 101 0,-18-123-213,10 174 481,-9-116-80,-4-88-458,0 1-62,0-1-1,0 0 1,0 0 0,0 0 0,0 0-1,0 0 1,-1 0 0,1 0 0,0 0-1,0 0 1,0 0 0,0 0 0,0 0-1,0 0 1,0 1 0,0-1 0,0 0-1,0 0 1,0 0 0,0 0-1,0 0 1,0 0 0,0 0 0,0 1-1,0-1 1,0 0 0,0 0 0,0 0-1,0 0 1,0 0 0,0 0 0,0 0-1,0 0 1,0 1 0,0-1-1,0 0 1,0 0 0,0 0 0,0 0-1,0 0 1,0 0 0,0 0 0,0 0-1,4 3 1396,-7-7-699,1 2-678,0 0-1,1 0 0,0 0 0,-1 0 1,1 0-1,0 0 0,0 0 0,0-1 1,0 1-1,1 0 0,-1-1 1,0 1-1,1-5 0,0-37 24,2 14 156,-1 20-284,0-1-1,1 0 0,1 1 1,0-1-1,0 1 0,1 0 1,0 0-1,1 0 0,0 1 1,1-1-1,-1 1 0,2 1 1,13-16-1,-17 21 16,0 0 1,0 1 0,0-1-1,0 1 1,0 0-1,1 0 1,-1 0-1,1 0 1,0 0-1,-1 1 1,1 0-1,0 0 1,0 0 0,0 0-1,0 0 1,7 1-1,-7 0 1,1 0 0,-1 1 1,1 0-1,-1 0 0,1 0 0,-1 1 0,0-1 0,0 1 1,0 0-1,0 1 0,0-1 0,0 0 0,0 1 0,4 4 1,6 7 79,-1 0 1,0 1 0,-1 0-1,-1 1 1,0 0 0,-2 1-1,15 32 1,-22-43 68,1 1-1,-1-1 1,-1 1-1,0-1 1,0 1-1,0-1 1,0 1-1,-1 0 1,-1 9-1,1-13-15,-1 0-1,1-1 0,0 1 1,-1 0-1,0-1 0,0 1 1,0-1-1,0 1 0,0-1 0,0 1 1,-1-1-1,1 0 0,-1 0 1,0 0-1,0 1 0,1-2 1,-1 1-1,-1 0 0,1 0 1,0-1-1,0 1 0,0-1 1,-1 1-1,1-1 0,-1 0 1,-2 1-1,-17 3 295,-1 0 0,1-2 0,-42 1-1,-71-8-163,116 3-818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07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177 488 2240,'0'-7'4442,"-1"5"-4205,0 0 0,0 1-1,0-1 1,0 1-1,-1-1 1,1 1-1,0-1 1,-1 1-1,1-1 1,-1 1-1,0 0 1,1 0 0,-1 0-1,0 0 1,1 0-1,-3 0 1,0 1-99,0 1 0,0-1 0,0 1 0,0 0 0,0 0 0,1 1 0,-1-1 0,-3 3 0,-32 18 592,32-17-484,2-1-173,-1 0 1,1 0-1,0 1 0,1 0 0,-1 0 0,1 0 1,0 0-1,0 1 0,1-1 0,-1 1 0,1 0 1,1 0-1,-1 0 0,-1 7 0,3-9-45,0 0 0,0-1 0,0 1 0,0 0 0,1 0 0,0 0 0,0 0 0,0 0 0,0 0-1,1 0 1,-1 0 0,1 0 0,0 0 0,0-1 0,0 1 0,1 0 0,-1-1 0,1 1 0,0-1 0,0 1 0,0-1 0,1 0-1,-1 0 1,1 0 0,4 4 0,-2-3-8,0 0 0,-1-1 0,1 0 0,0 0 0,0 0 0,1-1 0,-1 0 0,1 0 0,-1 0 0,1 0 0,9 1 0,-8-3 59,0 0 0,0 0 0,0-1 0,0 0 0,0 0 0,0 0 0,-1-1 0,1 0 0,9-4 0,-6 1-15,0-1 1,-1 0-1,0 0 1,0-1-1,0 0 1,-1 0-1,1-1 1,-2 0-1,12-15 1,-14 16-40,0 0 0,-1-1 0,0 1 0,0-1 0,0 0 0,-1 0-1,3-11 1,-1-5 44,4-30-1,-6 26-29,-1-1 0,-2 1 0,-3-32 0,-17-79-19,18 127-12,0-1-1,-2 0 1,1 1 0,-2-1-1,0 1 1,0 0 0,-1 1-1,-13-20 1,11 17-62,-8-11-114,15 24 143,0 0 0,0 0-1,1 0 1,-1 0 0,0 0-1,0 0 1,0 0 0,0 1-1,0-1 1,0 0 0,0 1 0,-1-1-1,1 1 1,0-1 0,0 1-1,0-1 1,-3 1 0,3 0 27,0 0 1,0 0-1,0 1 0,0-1 1,1 0-1,-1 1 0,0-1 1,0 1-1,0-1 0,0 1 1,1-1-1,-1 1 1,0-1-1,0 1 0,1 0 1,-1-1-1,1 1 0,-1 0 1,0 0-1,1 0 0,0-1 1,-1 1-1,1 0 1,-1 0-1,1 0 0,0 0 1,-1 1-1,-4 30 289,4-26-254,-1 24 413,2 52-1,1-30-174,1-13 149,10 60 0,-8-81-335,0-1 1,1-1-1,0 1 1,2-1-1,0 0 1,0 0-1,2-1 1,0 0-1,1 0 1,0-1-1,1 0 1,0-1 0,21 18-1,-19-20-72,0-1 0,1 0 0,0-1 0,26 12 0,-18-10-3201,-12-6 1457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08.7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45 562 1408,'0'0'25,"0"0"0,0-1 0,0 1 0,0 0 0,0 0 0,0 0 0,0 0 0,0-1 0,0 1 0,0 0 1,0 0-1,0 0 0,0 0 0,-1 0 0,1-1 0,0 1 0,0 0 0,0 0 0,0 0 0,0 0 0,0 0 0,0 0 0,-5-1 1810,10-11 1316,-4-2-2399,3-6-704,-3 16-42,0 1 0,-1 0-1,1-1 1,-1 1-1,0-1 1,0-4 0,1-18-24,3-61 73,-2 16 130,-1 54-42,-3-31 1,1 33 255,0 0-1,3-23 0,-2-7 544,-1 35-601,1-1-1,0 1 1,2-13-1,-1 20-207,-1 0 1,0-1-1,0 1 0,0-1 0,0 1 0,-1 0 1,1-1-1,-1 1 0,0 0 0,0-1 0,-2-3 1,-1-6 321,4 13-406,0 0 0,0-1 1,0 1-1,0-1 1,0 1-1,0 0 0,0-1 1,0 1-1,0-1 1,-1 1-1,1 0 1,0-1-1,0 1 0,0 0 1,-1-1-1,1 1 1,0 0-1,0-1 0,-1 1 1,1 0-1,0-1 1,-1 1-1,1 0 0,0 0 1,-1 0-1,1-1 1,-1 1-1,1 0 1,0 0-1,-1 0 0,1 0 1,-1 0-1,0 0 15,0 1-1,0 0 0,-1 0 1,1 0-1,0 0 0,0 0 1,1 0-1,-1 0 0,0 0 1,0 0-1,0 0 0,1 1 1,-2 0-1,-1 6 68,-1 0 1,1 0-1,0 0 1,1 0 0,0 0-1,-2 14 1,-1 53 627,5-65-642,9 211 1309,-5-155-1161,-3-50-159,1 0 1,0 0 0,1-1-1,1 1 1,10 28 0,17 23 730,-30-65-416,11-11 182,-7 2-559,-2 1-1,1-1 1,-1 0 0,0 0-1,3-11 1,8-17-29,11-25-177,-20 47 40,0 0 0,0 0-1,1 1 1,15-24 0,-20 36 100,-1-1 1,1 1-1,-1 0 1,1-1-1,-1 1 1,1-1-1,0 1 1,-1 0-1,1 0 1,-1-1-1,1 1 1,0 0-1,-1 0 1,1 0-1,0-1 1,0 1-1,-1 0 1,1 0-1,0 0 1,-1 0-1,1 0 1,0 1-1,-1-1 1,1 0-1,0 0 1,-1 0-1,1 1 1,0-1-1,-1 0 1,1 1-1,0-1 1,-1 0-1,1 1 1,-1-1-1,2 1 1,17 19-224,-4 0 342,0 2 0,-2 0 1,-1 1-1,11 25 0,-22-44-14,1-1 1,-1 1 0,1 0-1,-1 0 1,0 0-1,-1 0 1,1 0 0,-1 0-1,1 0 1,-1 0 0,-1 0-1,1 0 1,0 0 0,-1 0-1,-1 6 1,0-7-3,1 0 0,-1 0 0,1 0 0,-1 0 0,0-1 0,0 1 0,0 0 1,0-1-1,-1 0 0,1 1 0,-1-1 0,1 0 0,-1 0 0,0 0 0,0-1 0,0 1 0,0-1 0,0 0 1,-6 2-1,-1 0-25,-1 0 1,0-1 0,0-1 0,0 0 0,-17-1 0,-56-7-231,63 4 39,8 2-1007,-12-1-1140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09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22 151 1824,'-1'-2'533,"0"-1"-1,0 1 1,0 0 0,0-1 0,0 1 0,1-1-1,-1-4 1,1 5-185,0 1 1,0-1-1,-1 0 1,1 0-1,-1 1 0,1-1 1,-1 0-1,1 1 0,-1-1 1,0 0-1,0 1 1,0-1-1,0 1 0,-1-2 1,2 3-268,-1-1 1,1 1 0,0 0-1,-1 0 1,1-1 0,0 1-1,-1 0 1,1-1 0,0 1-1,0 0 1,0-1 0,-1 1-1,1-1 1,0 1 0,0 0-1,0-1 1,0 1 0,0-1-1,0 1 1,0 0 0,0-1-1,0 1 1,0-1 0,0 1 0,0 0-1,0-1 1,0 1 0,0-1-1,0 1 1,0-1 0,1 0-1,1-8 1892,-2 8-1929,0 1 0,0-1-1,0 1 1,1-1 0,-1 1 0,0-1-1,1 1 1,-1-1 0,1 1-1,-1-1 1,0 1 0,1 0 0,-1-1-1,1 1 1,-1 0 0,1-1 0,-1 1-1,1 0 1,-1 0 0,1-1-1,18-6 255,-7 2-138,12-6 236,48-21 298,-61 29-622,-1 0 1,0 0-1,1 1 1,-1 1 0,19-1-1,-8 3 156,-1 0-1,1 2 0,-1 0 0,22 7 0,-34-9-559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0.4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57 1984,'-6'-2'10193,"21"-2"-9283,-10 2 499,-1 1-1124,1 0 0,-1 0 1,1 0-1,-1 1 1,7-1-1,18-2 477,-25 2-608,-1 1 0,1 0-1,-1 0 1,1 0 0,-1 0 0,4 1 0,19-1 497,1-3 61,36-7 251,-36 5-431,48-3 1,-15 2-20,52-2 1,-63 7-5364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3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327 460 1152,'-9'0'327,"3"0"101,8-2 58,6-4 193,-8 6-607,1-1 0,0 0 1,-1 1-1,1-1 0,-1 0 0,1 1 0,-1-1 1,1 0-1,-1 0 0,1 1 0,-1-1 0,0 0 1,1 0-1,-1 0 0,0 0 0,0 0 0,1 0 1,-1 1-1,0-1 0,0 0 0,0-2 0,-7-19 2023,6 19-1807,-1 0 0,1 0 1,0-1-1,0 1 0,1 0 1,-2-6-1,2 7-266,0 1 1,0 0-1,-1 0 1,1-1-1,-1 1 1,1 0-1,-1 0 0,0 0 1,1-1-1,-1 1 1,0 0-1,0 0 0,0 0 1,0 0-1,0 1 1,0-1-1,0 0 1,0 0-1,0 0 0,0 1 1,0-1-1,0 1 1,-1-1-1,1 1 0,0-1 1,0 1-1,-1 0 1,1-1-1,0 1 1,-2 0-1,-3-1 59,1 0-1,-1 1 1,0 0-1,0 0 1,1 0-1,-8 1 1,3 2-9,0 0 0,1 0 0,-1 1 1,1 0-1,0 0 0,0 1 0,0 1 1,0-1-1,1 1 0,0 1 0,1 0 1,-9 8-1,-7 11 283,1 2 1,-22 35-1,40-58-297,1 1 0,0 0 0,0 0 0,1 0-1,-1 0 1,1 0 0,1 0 0,-1 1 0,1-1 0,0 0 0,0 12 0,1-15-18,0 0-1,0 0 1,1 0 0,-1 0 0,1 0 0,0 0 0,0-1 0,0 1 0,0 0 0,0 0 0,1-1 0,-1 1 0,1-1 0,-1 1 0,1-1 0,0 0 0,0 0 0,0 1 0,1-1 0,-1-1 0,0 1 0,1 0-1,-1-1 1,1 1 0,-1-1 0,1 0 0,3 2 0,10 1 106,-1 0 0,1-1 0,0-1-1,0 0 1,0-1 0,0-1 0,0 0-1,0-1 1,0-1 0,0 0 0,28-9 0,-38 9-82,-1 0 1,0-1 0,0 1 0,0-1 0,-1 0 0,1 0 0,-1-1 0,1 1 0,-1-1 0,0 0 0,0 0 0,-1 0-1,1-1 1,-1 1 0,0-1 0,4-8 0,-2 2 11,0-1 1,-1 0-1,0 0 0,0 0 0,-2-1 1,2-13-1,3-81 37,-6 72-77,0 11-55,-1-1 1,-2 1-1,0-1 0,-2 1 1,0 0-1,-2 0 0,0 1 1,-2-1-1,-19-39 0,-19-36-306,46 99 316,0 0 0,0-1 0,0 1 0,0 0 0,0-1 0,0 1 0,0 0 0,0-1 0,0 1 0,-1 0 0,1 0 0,0-1 0,0 1 0,0 0 1,0 0-1,-1-1 0,1 1 0,0 0 0,0 0 0,-1-1 0,1 1 0,0 0 0,0 0 0,-1 0 0,1 0 0,0-1 0,-1 1 0,1 0 0,0 0 0,-1 0 0,1 0 0,0 0 0,-1 0 0,1 0 0,0 0 0,-1 0 0,1 0 0,0 0 0,-1 0 0,1 0 0,0 0 0,-1 0 0,1 0 0,0 0 0,0 1 0,-1-1 0,1 0 0,0 0 0,-1 0 0,1 0 0,0 1 0,0-1 0,-1 0 0,1 0 0,0 1 0,0-1 1,0 0-1,-1 0 0,1 1 0,0-1 0,0 0 0,0 1 0,0-1 0,0 0 0,-1 0 0,1 1 0,0 0 0,-8 23 115,8-23-103,-5 17 134,2 1-1,0-1 1,1 1 0,1 0-1,1 0 1,0 0 0,2-1 0,0 1-1,1 0 1,8 25 0,43 121 585,-10-38-100,-41-118-568,-1 1 1,0-1 0,1 10-1,-3-17-25,0 1 0,1-1 0,-1 0 0,1 0 0,0 1 0,-1-1 0,1 0 0,0 0 0,0 0 0,1 0 0,1 3 0,3 3-206,-6-8 129,0 0 0,0 0 0,0 0 0,0 1 0,0-1 0,0 0 0,0 0 0,0 0 0,0 0 0,0 0 0,0 1 0,0-1 0,0 0 0,1 1-479,0-1 479,-1 0 0,0 0 0,0 0 0,0 0 0,0 0 0,0 0 0,1 0 0,-1 0 0,0 0 0,0 0 0,0 0 0,0 0 0,0 0 0,1 0 0,-1 0 0,0 0 0,0 0 0,0 0 0,0 0 0,0 0 0,0-1 1,1 1-1,-1 0 0,0 0 0,1-1-480,-1 1 480,0-1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5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38 1568,'0'-1'316,"0"-1"0,0 0 0,0 1 0,0-1-1,0 1 1,-1-1 0,1 0 0,0 1 0,-1-1 0,0 1 0,1-1 0,-1 1 0,0 0 0,-1-3 0,0 1 710,0-1-418,2 4-517,-2-4 1911,1 3-1911,1 1 0,0 0 0,0 0 0,0 0 0,-1 0 0,1 0 1,0 0-1,0 0 0,-1 0 0,1 0 0,0 0 0,0 0 0,-1 0 0,1 0 0,0 0 0,0 0 0,-1 0 0,1 0 0,0 0 0,0 0 0,-1 0 0,1 15 3219,2 27-2455,5 20 337,4 20-405,2 17-391,-10-62-7,15 61-1,-12-75-174,-2 0 1,0 0-1,-2 1 1,0 27-1,-2-52-198,0 1 0,0 0 0,1 0 0,-1 0 0,0 0 0,0 0 0,0 0 0,0 0 0,0 0 0,0 0 0,0 0 0,0 0 0,0 0 0,0-1 0,1 1 0,-1 0 0,0 0 0,0 0 0,0 0 0,0 0 0,0 0 0,0 0 0,0 0 0,1 0 0,-1 0 0,0 0 0,0 0 0,0 0 0,0 0 0,0 0 0,0 0 0,0 0 0,0 0 0,1 1 0,-1-1 0,0 0 0,0 0 0,0 0-1,0 0 1,0 0 0,0 0 0,0 0 0,0 0 0,0 0 0,1 0 0,-1 0 0,0 0 0,0 1 0,0-1 0,0 0 0,0 0 0,0 0 0,0 0 0,0 0 0,0 0 0,0 0 0,0 1 0,0-1 0,0 0 0,5-7 81,11-39-49,-13 33-64,1 0 0,1 1 0,9-17 0,-2 7-111,40-65-63,-45 77 107,0 0 1,1 1-1,1 0 0,-1 0 0,1 0 1,12-8-1,-17 15 63,0-1 1,0 1-1,0 0 1,0 0-1,0 0 1,0 1-1,1-1 1,-1 1-1,1 0 0,-1 0 1,1 1-1,-1-1 1,1 1-1,4 0 1,-5 1 11,0 0 1,0 0-1,-1 0 1,1 0-1,0 0 0,-1 1 1,1 0-1,-1-1 1,1 1-1,-1 1 1,0-1-1,0 0 1,0 1-1,0-1 1,-1 1-1,5 5 1,0 2 29,-1 0 0,0 0 1,0 0-1,-1 1 0,6 19 1,-4-6 200,7 41 1,-12-56-120,-2 1 1,1-1-1,-2 0 1,1 1-1,-1-1 1,0 0-1,-3 11 1,2-15-24,1 0 1,0-1-1,-1 1 1,0 0-1,0-1 1,-1 1-1,1-1 1,-1 0-1,0 1 1,0-1-1,-1-1 1,1 1 0,-1 0-1,-7 5 1,1-3 6,0-1 1,0-1 0,0 1 0,-1-2-1,0 1 1,0-2 0,0 1 0,0-1 0,-12 0-1,-14-1-26,-51-4-1,55 1-101,23 1-360,1 0-1,-19-6 0,4 1-2109,0 4-3457,55 17-5393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6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44 2304,'-13'0'10037,"203"-4"-5795,90-12-2671,2 0-1000,-248 14-497,183-3 437,-151 6-268,86 13 1,-133-12-126,29 0 1,-43-2-111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7.8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411 418 2912,'-11'-5'1102,"10"5"-1055,1 0 0,0 0 1,0 0-1,-1 0 1,1 0-1,0 0 0,0 0 1,-1 0-1,1 0 0,0 0 1,0 0-1,0 0 1,-1-1-1,1 1 0,0 0 1,0 0-1,0 0 0,-1 0 1,1 0-1,0-1 1,0 1-1,0 0 0,0 0 1,0 0-1,-1-1 0,1 1 1,0 0-1,0 0 0,0-1 1,0 1-1,0 0 1,0 0-1,0 0 0,0-1 1,0 1-1,0 0 0,0 0 1,0-1-1,-11-6 4487,7 5-4200,-1 0 1,1 1-1,-1-1 0,1 1 1,-1 0-1,-5 0 1,-25 3 1206,-62 13 0,84-12-1422,1 1 0,0 0-1,-1 0 1,2 1 0,-1 1-1,0 0 1,1 1-1,0 0 1,1 0 0,0 1-1,0 1 1,0-1 0,1 2-1,0-1 1,-11 18 0,16-19-52,-1 0 0,2 1 1,-1 0-1,1-1 0,1 1 0,-1 0 1,2 1-1,-1-1 0,1 0 0,0 0 1,1 1-1,0-1 0,1 0 0,0 1 1,0-1-1,1 0 0,4 12 0,-5-18-44,0 0-1,0 0 1,1 0-1,-1-1 1,1 1-1,0 0 0,0-1 1,0 1-1,0-1 1,0 0-1,0 1 0,1-1 1,-1 0-1,1-1 1,0 1-1,-1 0 1,1-1-1,0 1 0,0-1 1,0 0-1,5 1 1,-4-1 15,1-1 0,-1 1 0,1-1 1,-1 0-1,1-1 0,-1 1 0,1-1 0,-1 0 1,1 0-1,-1 0 0,0-1 0,1 1 1,-1-1-1,7-4 0,2-2 40,-1-1 0,0 0 0,-1-1 0,0 0 0,15-17 0,42-64 121,-58 77-136,-1 0 0,0-1 0,-1-1 1,-1 1-1,0-1 0,4-18 0,0-7-55,7-65 0,-16 60-140,-1 1-1,-8-62 0,5 80 131,1 17-40,0 0-1,-1 0 0,0 1 1,0-1-1,-6-12 0,4 15-115,1 6-82,-1 15-130,2 9 383,1 1 0,1-1 0,1 0 0,7 44-1,2-13 373,-3-9 15,22 68-1,-9-33-169,-9-32-44,-1-4 468,-6-25-1901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8.7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92 112 3392,'-4'-15'9032,"-2"21"-8966,-2 1 298,0 1-1,1 0 0,0 1 0,1 0 1,0 0-1,0 0 0,1 0 0,-5 12 1,7-12-186,-1 0 0,2 0 0,-1 0 0,1 0 0,0 0 0,1 1 0,0-1 1,1 1-1,1 15 0,0 0 252,-1-20-381,0 1-1,0-1 0,1 1 0,-1-1 1,3 7-1,0-3 15,0-1 0,0 1 0,1-1 0,0 0 0,1 0 0,0 0 0,0 0 0,0-1 1,1 0-1,11 11 0,-13-15-21,0 0-1,0 0 1,0 0 0,0-1 0,0 1 0,1-1 0,-1 0 0,1 0 0,-1-1 0,1 1 0,0-1 0,0 0 0,0 0-1,0 0 1,0-1 0,0 0 0,-1 0 0,1 0 0,0-1 0,0 0 0,6-1 0,6-3 53,-1-1 1,0 0-1,0-1 1,-1-1-1,16-10 1,-4 0 12,41-37 0,-59 47-72,0 0 0,-1 0 0,0-1 0,0 0-1,-1-1 1,0 1 0,0-1 0,-1 0 0,-1-1 0,5-11 0,-7 13 0,0-1 1,0 1 0,-1 0 0,-1-1 0,1 1 0,-2-1-1,1 0 1,-2-11 0,0 15-10,0 0 0,0-1 0,-1 1 0,0 0 0,0 0 0,0 0 0,-1 0 0,0 1 0,0-1 0,0 1 0,-1-1 0,-8-8 0,6 7-49,0 1 0,-1 0 0,-1 0 0,1 1-1,-1-1 1,1 2 0,-1-1 0,-1 1 0,1 0 0,-1 1-1,1 0 1,-1 1 0,0-1 0,0 2 0,0-1 0,-15 0-1,6 2-3,-1 1 0,1 1 0,0 1 0,-1 0-1,1 1 1,1 1 0,-20 8 0,30-10-124,-3 1 198,-1 0 1,-10 6-1,18-8-428,0 0 0,0 0-1,-1 1 1,1-1 0,1 1-1,-1 0 1,0 0 0,1 0-1,-5 6 1,7-9 186,0 1 1,-1-1 0,1 1-1,0-1 1,0 1 0,-1 0-1,1-1 1,0 1 0,0-1-1,0 1 1,0 0 0,0-1-1,0 1 1,0-1 0,0 1-1,0 0 1,0-1 0,0 2-1,9 10-5124,3 0 2753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47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14 156 5408,'-13'-16'2432,"13"9"-2112,3 2 1024,11 10-800,17-5 896,6 3-800,31-3 1056,-2 0-928,37-11 32,-3 3-480,40-12 0,-11 8-192,29-13 511,-19 5-383,28-3-3967,-15 6 2015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19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31 3136,'-5'5'4517,"8"-7"-3896,1 0 0,-1 0-1,1 0 1,-1 1 0,1-1 0,0 1 0,-1 0-1,1 0 1,7-1 0,14-3-2,1 0-518,0 1 0,1 1 1,51 1-1,79 6-3194,-120-1 1445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21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207 503 1984,'-2'-18'5117,"1"18"-5063,1 0 1,0 0-1,0 0 1,0 0-1,0 0 1,0 0-1,-1 0 1,1 0-1,0 0 1,0 0-1,0 0 1,0 0-1,0 0 1,-1 0-1,1 0 1,0 0 0,0 0-1,0 0 1,0 0-1,0 0 1,-1 0-1,1 0 1,0 0-1,0 0 1,-9-1 797,-9 0 584,10 3-1103,0 0 1,-1 1-1,1 0 1,0 1-1,1 0 1,-1 0-1,-7 6 1,0 1 74,0 0 1,-18 19-1,29-26-356,0 0 0,0 1 0,0-1 0,1 1-1,0 0 1,0 0 0,0 0 0,0 1 0,-3 10 0,6-14-35,-1 1 0,1 0 0,-1-1 0,1 1 0,0 0 0,0 0 0,0-1 0,0 1 0,1 0 0,-1-1 0,1 1 0,0-1 0,0 1 0,-1 0 0,2-1 0,-1 0 0,0 1 0,0-1 0,1 0 0,-1 1 0,1-1 0,0 0 0,0 0 0,2 2 0,-1-2 17,-1 0 1,1 1-1,0-1 1,0 0 0,0 0-1,1-1 1,-1 1-1,0-1 1,1 1-1,-1-1 1,1 0-1,-1 0 1,1-1-1,0 1 1,3-1 0,-1 0 18,0 0 0,-1-1 0,1 0 0,0 0 0,-1 0 0,1-1 0,-1 0 0,0 0 0,6-3 0,0-1 11,-1 0 0,1-1 0,-2-1 0,1 1 0,-1-1 0,0-1 0,-1 0 0,13-16-1,-14 12 53,0 1-1,-1-1 0,-1 0 0,7-22 0,-8 18-83,0-1-1,-1 0 0,0 1 0,-2-1 0,0-26 0,-12-93 180,3 69-171,4 35-180,-14-46 1,8 39 178,3 17-175,7 22 95,0 0 1,-1 0-1,1 0 0,-1 0 0,1 0 0,-1 0 0,1 0 0,-1 0 1,0 0-1,0 1 0,1-1 0,-1 0 0,0 0 0,0 1 0,-1-2 0,1 2 34,1 1 0,-1-1-1,1 0 1,-1 0 0,1 0-1,-1 1 1,1-1 0,-1 0-1,1 1 1,0-1 0,-1 0-1,1 1 1,-1-1 0,1 0-1,0 1 1,-1-1 0,1 1-1,0-1 1,-1 1 0,1-1-1,0 1 1,0-1 0,-1 1-1,0 4 17,-1 0 0,1 0 0,0 1 0,0-1 0,0 6 0,0 0 1,-3 43 199,3 1-1,5 56 0,-1-46 31,15 147 1084,-9-140-1144,-6-42 228,9 40-1,-12-69-472,0-1 0,0 0 0,0 1 0,0-1-1,0 0 1,0 0 0,0 1 0,0-1 0,0 0 0,0 1 0,0-1-1,0 0 1,0 1 0,1-1 0,-1 0 0,0 0 0,0 1 0,0-1 0,0 0-1,1 0 1,-1 1 0,0-1 0,0 0 0,0 0 0,1 0 0,-1 0 0,0 1-1,0-1 1,1 0 0,-1 0 0,0 0 0,0 0 0,1 0 0,-1 0-1,0 1 1,1-1 0,-1 0 0,0 0 0,1 0 0,-1 0 0,0 0 0,0 0-1,1 0 1,-1 0 0,0-1 0,1 1 0,-1 0 0,0 0 0,0 0 0,1 0-1,-1 0 1,0 0 0,1 0 0,-1-1 0,0 1 0,0 0 0,0 0-1,1 0 1,-1-1 0,0 1 0,0 0 0,1-1 0,14-19-5852,-11 12 4301,13-4-612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22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163 143 2080,'-13'-8'926,"12"8"-862,1 0 0,0 0 0,-1 0 0,1-1 0,0 1 0,-1 0 0,1 0 0,0 0 0,-1 0 0,1 0 0,0 0 1,-1 0-1,1 0 0,0 0 0,-1 0 0,1 0 0,0 1 0,-1-1 0,1 0 0,0 0 0,0 0 0,-1 0 0,1 0 0,0 1 0,-1-1 0,1 0 0,0 0 0,0 0 0,-1 1 0,1-1 0,0 0 1,0 1-1,0-1 0,-1 0 0,1 0 0,0 1 0,0-1 0,-1 3 393,-1-1 0,0 0 0,1 0 0,-1 1 0,0-1 0,0-1-1,-3 4 1,-6 5 277,3 0-282,1 0-1,0 1 1,0 0 0,1 0 0,-8 18-1,-17 64 1079,25-74-1061,-2 7 205,-6 39 1,13-56-590,0-1 1,0 1-1,1-1 0,0 1 1,1-1-1,0 1 1,0-1-1,6 16 0,-4-14 11,1-1-1,1 0 1,0 0-1,0 0 0,1-1 1,0 0-1,0 0 0,1 0 1,0-1-1,0 0 0,1 0 1,-1-1-1,2 1 0,-1-2 1,12 7-1,-14-9-36,0 0 0,1-1 0,-1 1 0,0-1 0,1 0 1,0-1-1,-1 0 0,1 0 0,0 0 0,0-1 0,-1 0 0,1 0 0,0-1 0,0 0 0,-1 0 1,1 0-1,0-1 0,-1 0 0,1 0 0,-1-1 0,0 0 0,0 0 0,9-6 0,1-4 13,-1-1 0,-1 0 0,0-1 1,12-17-1,-13 16-6,-7 7-43,0 1 0,-1-2 0,0 1 0,-1 0 0,0-1 0,3-12 0,-1 5 61,-1 1 5,-1 0-1,0-1 0,-2 1 0,0-1 1,0 0-1,-2-29 0,-3 10-22,-1 0 0,-10-39 0,8 56-127,-1 1 0,-1 0-1,0 0 1,-1 1 0,-19-28-1,26 42 45,-1 0-1,0-1 0,0 1 1,0 0-1,-1 1 0,1-1 1,-1 0-1,1 1 0,-1 0 1,0 0-1,0 0 0,0 0 1,0 1-1,0 0 0,0 0 1,-1 0-1,1 0 0,0 0 1,-1 1-1,1 0 0,0 0 1,-1 0-1,1 0 0,0 1 1,-1 0-1,1 0 0,0 0 1,-4 2-1,3-2-81,1 0 0,0 1 1,0 0-1,0 0 0,0 0 0,0 0 1,0 0-1,1 1 0,-1 0 0,1 0 1,0 0-1,0 0 0,0 0 0,0 1 1,0-1-1,1 1 0,-1 0 1,1 0-1,0 0 0,1 0 0,-1 0 1,0 0-1,1 1 0,0-1 0,0 0 1,0 8-1,3 3-1058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22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22 4160,'-12'1'10977,"31"1"-7887,33 2-2032,89-10 148,-114 2-2649,38-9 0,-41 8-2242,2 4 1093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26.3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70 1664,'0'0'171,"0"-1"1,-1 0-1,1 0 1,0 0-1,0 0 0,0 1 1,0-1-1,1 0 1,-1 0-1,0 0 0,0 0 1,0 1-1,1-1 1,-1 0-1,0 0 0,1 1 1,-1-1-1,0 0 1,2 0-1,-1-1 245,0 0-1,-1 0 1,1 0-1,0 1 1,-1-1-1,1 0 1,-1 0-1,1-2 1,-1-2 471,0-15 2198,-2 14-1804,2 7-1267,0 0 0,0 0 0,0 0 1,0 0-1,-1 0 0,1 0 0,0 0 1,0 0-1,0-1 0,0 1 0,0 0 1,0 0-1,0 0 0,0 0 1,0 0-1,0 0 0,-1 0 0,1 0 1,0 0-1,0 0 0,0 0 0,0 0 1,0 0-1,0 0 0,0 0 1,0 0-1,-1 0 0,1 0 0,0 0 1,0 0-1,0 0 0,0 0 0,0 1 1,0-1-1,0 0 0,0 0 0,0 0 1,0 0-1,-1 0 0,1 0 1,0 0-1,0 0 0,0 0 0,0 0 1,0 1-1,-6 2 773,6-3-772,0 0 0,0 0 1,0 0-1,-1 0 1,1 0-1,0 0 1,0 0-1,0 0 1,-1 0-1,1 0 1,0 1-1,0-1 1,0 0-1,-1 0 1,1 0-1,0 0 1,0 0-1,0 1 1,0-1-1,0 0 1,-1 0-1,1 0 1,0 0-1,0 1 1,0-1-1,0 0 1,0 0-1,0 0 1,0 1-1,0-1 1,0 0-1,0 0 1,0 0-1,0 1 0,0-1 1,0 0-1,0 0 1,0 1-1,0-1 1,0 0-1,0 0 1,0 0-1,0 1 1,0-1-1,0 0 1,0 0-1,0 0 1,0 1-1,0-1 1,1 0-1,-1 0 1,0 0-1,0 0 1,0 1-1,0-1 1,1 0-1,-1 1 40,1 1-1,-1-1 1,0 0-1,0 1 1,1-1-1,-1 0 1,0 1-1,0-1 1,0 0-1,0 1 1,-1 1-1,1 3 119,-1 70 622,0 37 130,16 125 0,-11-207-630,23 135 237,-24-154-324,-1 1 0,2 23 0,-4-34 538,1-17-511,5-1-224,-5 11-27,1 0 0,0 1 0,0-1 0,0 1 0,5-6 0,4-6-109,2 0 0,0 2 0,1-1 0,0 2 0,28-21 0,-36 30 86,0 0 1,1 0-1,-1 0 0,1 1 1,0 0-1,0 0 0,0 1 1,1 0-1,-1 0 1,1 0-1,-1 1 0,1 0 1,-1 1-1,1 0 0,0 0 1,-1 1-1,15 2 0,-14 0 50,0 0-1,-1 1 0,0 0 1,1 0-1,-1 0 0,9 9 1,-3-4-4,-9-5 52,1 0 0,-1 1 0,1-1 0,-1 1 0,-1 0 0,1 0 0,-1 0 0,0 1 0,0-1 0,0 1 0,-1 0 0,1-1 0,-2 1 0,1 0 0,-1 0 0,0 0 0,1 13 0,-2-16-14,0 0 0,0 0 1,0 0-1,-1 1 1,0-1-1,1 0 0,-1 0 1,0 0-1,-1 0 0,1 0 1,0 0-1,-1 0 1,1-1-1,-1 1 0,0 0 1,0-1-1,0 1 0,-4 2 1,3-3 4,-1 1 0,1-1 0,-1 0 1,0 1-1,0-2 0,0 1 0,0 0 0,0-1 1,0 0-1,-1 0 0,1 0 0,-8 0 0,-99-3 183,74 1-172,-71-7-104,50 3-170,42 3-43,-41-3-2082,21-2-2945,90 5-8173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27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47 2080,'0'-7'13248,"19"7"-11782,66-6-458,46-1 78,-1 0-407,-1-1-60,-128 8-262,-6-12-3658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28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62 2560,'-18'-5'12899,"19"5"-12737,0 1-80,0-1 0,0 0-1,0 1 1,0-1 0,0 0 0,0 0 0,0 0 0,0 0-1,0 0 1,0 0 0,0 0 0,2 0 0,-1-1 123,43 1 1510,67-8-1,-7-6-977,14-1-1118,-41-1-3889,-74 15 3179,17-2-2485,-5 5-2637,-4 5 3024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56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0 1472,'-14'20'8094,"15"-20"-7943,-1 0 0,0 0 0,1 1 0,-1-1 0,0 0 0,1 0 0,-1 0 0,1 0 0,-1 0 0,0 0 0,1 0 0,-1 0 0,1-1 0,159 5 750,30-4 432,-190 0-1320,1 0 0,-1 0 0,0 0 0,0 0 0,1 0 0,-1 0 0,0 0 0,0 0 0,1 0 0,-1 0-1,0 0 1,0 0 0,1 0 0,-1 0 0,0 1 0,0-1 0,0 0 0,1 0 0,-1 0 0,0 0 0,0 1 0,0-1 0,0 0 0,1 0 0,-1 0-1,0 1 1,0-1 0,0 0 0,0 0 0,0 1 0,0-1 0,0 0 0,0 0 0,0 1 0,1-1 0,-1 0 0,0 0 0,0 1 0,0-1-1,-1 0 1,-2 9 769,-1-5-693,0 0 0,0-1 0,-1 0 0,1 0 0,-7 3 0,-6 4 145,-170 110 1323,171-110-1393,0 1-1,2 0 0,-1 1 0,1 1 0,1 0 0,-13 17 0,26-29-163,0-1 1,-1 1 0,1-1-1,0 1 1,-1-1 0,1 1-1,-1-1 1,1 0-1,-1 1 1,1-1 0,-1 1-1,1-1 1,-1 0 0,1 1-1,-1-1 1,1 0-1,-1 0 1,0 1 0,1-1-1,-1 0 1,1 0 0,-1 0-1,0 0 1,1 0 0,-2 0-1,2 0 1,0 0-1,0 0 1,-1-1-1,1 1 1,0 0-1,0 0 1,-1 0 0,1-1-1,0 1 1,0 0-1,0 0 1,-1-1-1,1 1 1,0 0-1,0-1 1,0 1 0,0 0-1,0 0 1,0-1-1,0 1 1,-1 0-1,1-1 1,0 1-1,0 0 1,0-1-1,0 1 1,0 0 0,0-1-1,1 1 1,-1 0-1,0-1 1,0 1-1,0 0 1,0-1-1,0 1 1,0 0 0,1-1-1,5-5-270,-5 6 275,-1 0 0,0-1-1,1 1 1,-1 0 0,1 0 0,-1-1 0,0 1 0,0 0 0,1 0 0,-1-1 0,0 1 0,1 0 0,-1-1 0,0 1 0,0 0-1,1-1 1,-1 1 0,0-1 0,0 1 0,0 0 0,0-1 0,0 1 0,1-1 0,-1 1 0,0-1 0,0 1 0,0 0 0,0-1 0,0 0-1,0 1-5,0-1 0,0 1-1,0-1 1,0 1-1,0-1 1,0 1-1,0 0 1,1-1 0,-1 1-1,0-1 1,0 1-1,0 0 1,1-1-1,-1 1 1,0 0 0,1-1-1,-1 1 1,0 0-1,1 0 1,-1-1-1,0 1 1,1 0 0,-1 0-1,1-1 1,-1 1-1,0 0 1,1 0-1,-1 0 1,1 0 0,-1 0-1,1 0 1,7-4-2,-8 4 1,0 0-1,0 0 1,1-1-1,-1 1 0,0 0 1,0 0-1,0 0 0,0 0 1,0-1-1,0 1 0,1 0 1,-1 0-1,0 0 1,0-1-1,0 1 0,0 0 1,0 0-1,0-1 0,0 1 1,0 0-1,0 0 0,0 0 1,0-1-1,0 1 1,0 0-1,0 0 0,0 0 1,0-1-1,0 1 0,0 0 1,-1 0-1,1 0 0,0-1 1,0 1-1,0 0 1,0 0 1,0 0 0,0 0 1,0 0-1,0 0 1,-1 0-1,1 0 1,0 0-1,0 0 1,0-1-1,0 1 0,0 0 1,0 0-1,0 0 1,0 0-1,0 0 1,0 0-1,0 0 1,0 0-1,0 0 1,0 0-1,0 0 0,0 0 1,0 0-1,0 0 1,0 0-1,0-1 1,0 1-1,0 0 1,0 0-1,0 0 0,0 0 1,0 0-1,0 0 1,0 0-1,0 0 1,0 0-1,0 0 1,0 0-1,0 0 0,0 0 1,0 0-1,0 0 1,0-1-1,0 1 1,0 0-1,1 0 1,-1 0-1,0 0 1,0 0-1,0 0 0,0 0 1,0 0-1,0 0 1,0 0-1,0 0 1,0 0-1,0 0 1,0 0-1,0 0 0,35-14-383,-24 12 388,1 1-1,-1 0 0,1 1 0,0 0 0,-1 0 1,1 1-1,-1 1 0,1 0 0,-1 0 0,0 1 1,0 1-1,0 0 0,0 0 0,18 11 0,-25-12 53,0 0 1,-1-1-1,1 1 0,-1 0 0,1 1 0,-1-1 0,0 1 0,-1-1 0,1 1 0,-1 0 0,1 0 0,-1 0 0,0 0 0,1 6 0,-1-3 8,0 0-1,-1-1 1,0 1-1,-1 0 1,1 0-1,-1 0 1,-1-1-1,1 1 1,-2 7-1,-1-3 15,1-1 0,-2 1 0,1-1 0,-1 1 1,-1-1-1,0-1 0,0 1 0,-1-1 0,0 0 0,-1 0 0,0 0 0,-8 7 0,9-11-16,-1 1-1,0-2 1,-1 1-1,1-1 1,-1 0-1,0 0 1,-16 5-1,12-6-53,-1 0 1,1-1-1,-1 0 0,-22 0 0,30-1-23,1-1-1,-1-1 0,1 1 0,-1-1 1,1 1-1,0-1 0,-1-1 0,1 1 1,0 0-1,0-1 0,-1 0 0,2 0 1,-1-1-1,0 1 0,0-1 0,1 1 1,-1-1-1,1 0 0,0 0 0,-5-6 1,8 7-26,-1 0 0,0 1 0,1-1 0,-1 0 1,1 0-1,0 1 0,0-1 0,0 0 0,0 0 0,0 0 1,0 0-1,0 1 0,0-1 0,1 0 0,-1 0 0,1 0 1,-1 1-1,1-1 0,1-2 0,0-2-48,1 0-1,0 1 1,0-1-1,5-5 1,0 2 51,1 0 1,0 1-1,0 0 1,1 1-1,-1 0 1,1 0-1,1 1 1,0 0-1,-1 1 1,2 0-1,13-3 1,8-2 94,0 3 1,59-7-1,47 7-1529,-137-13-6466,-2 11 4885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58.2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25 100 1728,'-2'-13'7108,"-4"5"-4911,-4 3 487,4 3-1228,6-2-712,1-4 373,0 4-964,0 1 1,0-1-1,0 1 0,1-1 1,-1 1-1,1 0 0,3-5 1,-2 5-126,1 0 0,0 1 1,0 0-1,-1 0 0,2 0 0,-1 0 1,0 1-1,0-1 0,6 0 0,1 0-10,0 0 0,0 1-1,0 0 1,0 1 0,13 1-1,54 9 176,88 27-316,-103-22 209,-4 5 474,-58-20-516,0 0-1,0 1 1,0-1 0,1 0 0,-1 1 0,0-1 0,0 1 0,0-1-1,0 1 1,0-1 0,0 1 0,0 0 0,-1 0 0,1-1-1,0 1 1,0 0 0,0 0 0,-1 0 0,2 2 0,-2-2-20,0 0 1,0 0-1,0 0 1,0 0-1,0 0 1,0 0-1,0 0 1,0 0-1,-1 0 1,1 0-1,0 0 1,-1 0 0,1 0-1,-1 0 1,1 0-1,-1 0 1,1 0-1,-1 0 1,0 0-1,-1 1 1,-12 14 48,-1 0 0,0-1 0,-1-1 1,-22 16-1,-77 43 10,69-46-167,-47 38 1,68-45 19,-27 30 0,35-30 115,-19 27 0,29-37-137,7-10 59,-1 1-1,1-1 1,-1 0-1,1 1 1,0-1-1,-1 0 1,1 1-1,-1-1 1,1 0-1,-1 1 1,0-1-1,1 0 0,-1 0 1,1 0-1,-1 0 1,1 0-1,-2 1 1,8-2-502,67-5 229,-2 0 280,-24 6 244,1 1 0,81 15 0,-122-15-203,0 0-1,-1 0 0,15 0 0,-20-1-278,1 0 0,-1 0 0,0-1 0,1 1-1,-1 0 1,0-1 0,1 1 0,-1-1 0,0 1 0,3-2-1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58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3808,'-9'0'4681,"21"9"270,-6-5-5634,3 1 940,0 0 0,0 0 0,1-1 0,0-1 0,-1 1 0,1-2 0,18 4 0,4-2-221,36 1 0,150-12-2825,-181 6-507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03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258 44 3904,'0'-1'178,"0"-1"-1,0 1 1,0-1 0,1 1-1,-1 0 1,1-1 0,-1 1-1,1 0 1,0-1 0,-1 1-1,1 0 1,0 0 0,0 0 0,0-1-1,0 1 1,0 0 0,0 0-1,0 0 1,0 1 0,0-1-1,3-1 1,-4 1 26,1 1-1,0-1 1,-1 0-1,1 1 0,-1-1 1,1 0-1,-1 0 1,1 1-1,-1-1 1,1 0-1,-1 0 1,0 0-1,1 0 1,-1 1-1,0-6 1596,-3 11-1242,-50 136 1416,-7 66-1045,-59 180 197,77-250 257,37-124-1500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6:59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101 138 4320,'-19'0'6922,"21"1"-6420,6 1-264,0 1 1,0-1 0,0-1-1,1 1 1,-1-2 0,0 1-1,10-1 1,1 0-76,1 0-1,-1-2 1,26-4 0,-31 3-14,-10 3-87,1-1 1,-1 0-1,0 0 0,0 0 1,0 0-1,0-1 0,0 1 1,0-1-1,0 0 0,0 0 1,-1-1-1,7-4 1,-10 6-33,1 0 0,0 1 1,-1-1-1,1 0 1,-1 1-1,0-1 1,1 0-1,-1 0 1,0 0-1,1 1 0,-1-1 1,0 0-1,0 0 1,0 0-1,0 0 1,0 0-1,0 0 1,0 1-1,0-1 1,0 0-1,0-1 0,-1 0 6,0 0-1,1 0 1,-1 0-1,0 1 0,0-1 1,0 0-1,0 1 1,-1-1-1,-1-1 0,-1-2 16,-2 0-1,1 1 0,-1 0 0,-7-5 0,-3 0-34,0 1-1,0 1 1,-27-8 0,35 12 28,-1 1 1,0 0 0,0 1-1,0 0 1,0 0-1,0 1 1,0 0 0,-17 2-1,21 0 12,0-1-1,-1 1 1,1 0-1,0 0 1,1 1-1,-1 0 1,0 0-1,1 0 1,-1 0-1,1 0 1,0 1-1,0 0 1,0 0-1,1 0 1,-1 0-1,1 1 1,0-1-1,-3 8 1,2-5 12,1 0 1,0 0 0,1 0-1,0 1 1,0-1 0,0 1-1,1 0 1,0-1-1,0 1 1,1 0 0,0 0-1,2 9 1,-1-11-60,1 0 0,0-1 0,0 1 0,0 0-1,5 7 1,4 9-62,-9-17 80,1 0 0,0 0 0,1 0 0,-1 0 0,1-1 0,0 1 0,0-1 0,0 0 0,1 0 0,0 0 0,-1-1 0,1 1 0,0-1 0,11 4 0,5 2 121,1-1 0,33 7-1,-36-10-174,2 0-28,1 0-1,-1-2 1,1 0 0,31-1-1,-41-3-804,0 0 0,0 0-1,22-7 1,-26 6-338,-1-1 1,0 0-1,0 0 1,0-1-1,0 0 1,11-8-1,-4-1-3015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00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56 3808,'-21'-3'1619,"11"2"1748,1-2-167,9 2-3121,0 1 0,0 0 0,-1 0-1,1 0 1,0-1 0,0 1-1,-1 0 1,1 0 0,0 0-1,-1 0 1,1-1 0,0 1 0,-1 0-1,1 0 1,0 0 0,-1 0-1,1 0 1,0 0 0,-1 0 0,1 0-1,0 0 1,-1 0 0,1 0-1,0 0 1,-1 0 0,1 0-1,0 0 1,-1 1 0,1-1-60,0 0 1,0 0-1,0 0 1,0-1-1,0 1 1,1 0 0,-1 0-1,0 0 1,0 0-1,0 0 1,0 0-1,0 0 1,0 0-1,0-1 1,0 1-1,0 0 1,0 0-1,0 0 1,0 0-1,0 0 1,0 0-1,0 0 1,0-1-1,0 1 1,0 0-1,0 0 1,0 0-1,0 0 1,0 0-1,0 0 1,0 0 0,0-1-1,0 1 1,0 0-1,0 0 1,0 0-1,0 0 1,0 0-1,0 0 1,0 0-1,-1-1 1,1 1-1,0 0 1,0 0-1,0 0 1,0 0-1,0 0 1,0 0-1,0 0 1,0 0-1,-1 0 1,1 0-1,0 0 1,0 0-1,0 0 1,0 0-1,0 0 1,0 0 0,-1 0-1,1 0 1,0 0-1,0 0 1,0 0-1,0 0 1,0 0-1,7-10 645,0 7-517,-1 0 1,1 1-1,0 0 0,0 0 1,0 0-1,0 1 0,8 0 1,7-3-26,-7 1 15,1 0 12,29-2 0,-40 4-109,0 1 0,0 1 0,0-1 0,0 1 0,0 0 0,-1 0 0,1 0 0,0 1 0,0-1 0,5 4 0,-9-5 0,0 1 0,0 0 0,1 0 1,-1 0-1,0 0 0,0 0 0,0 0 1,0 0-1,0 0 0,-1 0 0,1 1 0,0-1 1,0 0-1,-1 1 0,1-1 0,-1 0 1,1 3-1,0-1 15,-1 1 0,1-1 0,-1 1 0,0 0 0,0-1 0,-1 7-1,-1 3 40,-1-1-1,-1 0 1,-4 12-1,-3 2 23,-1 0-1,-1-1 1,-1-1 0,-1 0-1,-32 39 1,36-49-181,9-10-6,0 0 0,-1-1 0,0 1 0,0-1 0,-4 4 0,15-2-84,-1-4 179,0 0-1,1 0 1,-1-1-1,13 0 0,-11-1-3,-1 1 0,16 2-1,-7 1-185,-1 0 0,0 1 0,0 1 0,-1 0-1,21 11 1,-21-10-2592,2 4-2420,-8-2 2576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07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59 3072,'27'0'10906,"-13"0"-10202,20-1 142,44-9 1,28-1-348,-63 9-427,17-1 129,77 7 1,-82 2-75,-14-1 71,1-1-1,-1-2 1,43-4-1,281-21 1094,-301 22-1123,130-7 485,-122 3-338,380-9 586,-436 16-885,0 0-1,19 5 1,7 2-170,-34-7-166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09.6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27 174 1824,'20'-23'2837,"-10"12"-1669,-7 9-886,-1 0 0,0-1 0,1 1 0,-1-1 0,0 1 0,0-1 0,2-5 0,9-7 1217,-12 14-1239,0 1-1,0-1 1,0 0-1,0 0 1,-1 0-1,1 1 1,0-1-1,0 0 1,-1 0-1,1 0 1,0-3-1,-2 17 172,0-1 0,-2 0 0,1 1 0,-2-1 0,-4 13 0,-5 15 151,6-15-318,-18 78 587,-1 85-254,17-10 150,9-138-406,9-53 315,11-74-490,-13 49-204,1-6-29,-3 17 79,1 0-1,16-46 1,44-105 59,-37 95-153,24-41 844,-49 114-718,0 2 55,1 1 0,-1 0 1,9-10-1,-12 16-96,-1 1-6,0-1 1,1 1-1,-1 0 1,0 0-1,0-1 1,1 1-1,-1 0 1,0 0-1,0 0 1,1-1-1,-1 1 1,0 0-1,1 0 1,-1 0-1,0 0 1,1-1-1,-1 1 1,0 0-1,1 0 1,-1 0-1,0 0 1,1 0-1,-1 0 1,0 0-1,1 0 1,-1 0-1,0 0 0,1 0 1,-1 1-1,9 6-75,4 18 6,-13-23 79,50 140 586,-14-37-423,-18-45 459,-18-60-624,0 1 0,0-1 0,0 0-1,0 1 1,0-1 0,0 0 0,1 1 0,-1-1 0,0 0 0,0 1-1,0-1 1,1 0 0,-1 1 0,0-1 0,0 0 0,1 0 0,-1 1-1,0-1 1,0 0 0,1 0 0,-1 1 0,0-1 0,1 0 0,-1 0-1,0 0 1,1 0 0,-1 0 0,0 1 0,1-1 0,-1 0 0,0 0-1,1 0 1,-1 0 0,1 0 0,0-1 24,1 1 1,-1 0-1,0-1 0,0 0 0,0 1 1,0-1-1,0 0 0,0 1 0,0-1 1,2-2-1,20-26 423,-14 12-524,0 1 0,-2-1-1,0-1 1,-1 1 0,5-22 0,2-7-39,-12 44 104,4-12-7,0-1-1,-2 1 0,1-1 1,0-20-1,-2 25-289,2 17-47,4 19 99,-3 1 483,3 47 0,-7-60-170,0-1 76,7 24 1,0 9-29,10 210-189,-13-104 176,-6-145-1360,-2-13-297,-2-16-787,3 7 814,0-1 0,1 1 1,2-24-1,-1 32 784,1-1 0,0 1-1,1-1 1,0 1 0,0 0 0,0-1 0,1 1-1,0 0 1,4-7 0,15-11-1314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10.6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7 162 2720,'0'0'96,"-1"0"-1,1 0 1,-1-1 0,1 1-1,0 0 1,-1-1 0,1 1-1,0 0 1,-1-1 0,1 1-1,0 0 1,-1-1 0,1 1-1,0-1 1,0 1 0,-1-1-1,1 1 1,0 0 0,0-1-1,0 1 1,0-1 0,0 1-1,0-1 1,0 1 0,0-1-1,0 1 1,0-1 0,0 1-1,0-1 1,0 1 0,0-1-1,12-14 6442,-7 12-4146,0 5-2205,0 1 0,0-1 0,0 1 0,-1 0 0,1 0 0,-1 0 0,0 0 0,0 1 0,0 0 0,-1 0 0,1 0 0,-1 0 0,0 0 0,0 1 0,2 4 0,28 43 420,-20-34-472,-1 1-1,-1 1 1,-1 0 0,10 25-1,19 87 305,-15-36-198,4 5 330,-28-101-533,0 1 0,0 0-1,0-1 1,0 1 0,0 0-1,1-1 1,-1 1 0,0 0-1,0-1 1,1 1 0,-1-1-1,0 1 1,1-1 0,-1 1 0,1-1-1,-1 1 1,2 0 0,2-12 567,-2 5-685,16-74 145,-14 56-192,15-46 0,-4 33 107,1 2-1,25-40 0,49-63-96,-38 60 72,43-58 110,-87 123-460,-7 11-371,-4 8-278,2-4 668,0 0-1,0 0 1,0 0 0,1 0-1,-1 1 1,1-1-1,0 0 1,-1 3 0,-2 13-3325,-1-7 1307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11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97 5056,'-18'0'4240,"18"-20"1765,0 18-5856,0-1 1,1 1 0,-1 0-1,1-1 1,0 1 0,0-1-1,0 1 1,0 0 0,0 0-1,0-1 1,0 1-1,1 0 1,-1 0 0,1 0-1,0 1 1,0-1 0,-1 0-1,1 0 1,4-1-1,3-4 15,1 2-1,20-10 1,-30 14-154,3 0 0,-1 1 0,0-1-1,0 0 1,1 1 0,-1-1 0,1 1 0,-1 0-1,0-1 1,1 1 0,-1 0 0,1 1 0,-1-1-1,0 0 1,1 1 0,-1-1 0,0 1-1,1 0 1,-1 0 0,0 0 0,0 0 0,0 0-1,0 0 1,0 1 0,3 1 0,-3-1 0,0 0 1,1 0-1,-1 1 0,0-1 1,0 1-1,0-1 1,-1 1-1,1 0 0,-1 0 1,1 0-1,-1 0 1,0 0-1,0 0 0,0 0 1,-1 0-1,1 0 1,0 7-1,-2 4 77,0 0 0,-1 1 0,-7 25 0,-17 42 47,10-33 56,-14 28-211,23-61 42,6-14-9,0 0 0,0 1 0,0-1 0,0 0 0,-1 0 0,1 0 0,-3 3 0,3-4 292,11-1 187,93-7 643,-1 1-1298,-83 5-458,33 2-2193,-46 0 1389,-1 0-1,0 0 0,-1 0 1,7 2-1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17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267 348 1888,'2'-6'3809,"5"-14"-1602,-7 19-2074,0 0 0,0-1 0,0 1 0,0 0 0,0 0 0,0 0 0,0 0 0,0 0 0,0 0 0,0 0 0,0 0 0,-1 0 0,1 0 0,0 0 1,-1 0-1,1 0 0,-1 0 0,0-1 0,-2-1 38,1 1 0,-1-1 0,0 1 1,0 0-1,0 0 0,0 0 0,0 0 1,-1 0-1,1 1 0,0 0 0,-1-1 1,1 1-1,-1 1 0,0-1 1,1 0-1,-1 1 0,0 0 0,1 0 1,-1 0-1,0 0 0,1 0 0,-1 1 1,1 0-1,-5 1 0,1 0-105,-1 0 0,1 1 0,0 0 0,0 0 0,0 1 0,1 0 0,-1 0 0,1 0 0,0 1 0,-8 8 1,2 0 45,1 0 0,0 1 0,2 0 0,-1 1 0,2 0 0,0 0 0,1 1 0,0 0 0,-5 19-1,10-27-75,1-1-1,0 0 0,0 1 0,0-1 0,1 1 0,0-1 0,0 1 0,1-1 0,0 1 0,0-1 0,1 1 0,0-1 0,6 13 0,-1-5 13,-3-8-28,0 1-1,0 0 0,0-1 1,1 0-1,0 0 0,1 0 1,8 8-1,-8-10 43,0 0 0,0 0 0,0 0 0,1-1 0,0 0 0,0 0 0,0-1 0,0 0 0,1 0 0,-1 0 0,1-1 0,-1 0 0,1-1 0,0 0 0,0 0 0,0-1 0,-1 1 0,9-2 0,-3-1-22,0 0-1,-1 0 0,1-1 0,-1-1 0,17-7 0,56-32 113,-82 42-149,5-4 12,-1 0 0,0-1-1,9-8 1,10-7-53,-5 4 230,24-23 0,-40 34 37,-9 6-200,3 0-33,-1 1 1,0 0 0,1 0 0,-1 0 0,1 0 0,-1 1 0,1-1 0,-2 2-1,-1 2 16,0-1 4,1 0 1,0 0-1,0 0 1,1 0-1,-1 0 1,1 1-1,0-1 1,-3 10-1,5-13-20,-2 6 32,0-1 0,1 1 1,0 0-1,0-1 0,0 1 0,1 7 0,1-12-13,-1 0 1,1 1-1,-1-1 1,1 0-1,0 0 1,0 0-1,0 0 1,0 0-1,0 0 1,0 0-1,1 0 1,-1 0-1,1-1 1,-1 1-1,1-1 1,0 1-1,-1-1 1,1 1-1,0-1 1,0 0-1,4 2 1,-1-1 13,0 0 1,0 0-1,0-1 1,1 1-1,-1-1 1,0 0-1,1-1 1,-1 1-1,0-1 1,8-1-1,7-1 152,27-6-1,-37 6-113,13-3-15,26-9-1,-42 12-39,-1 0 0,1-1-1,-1 0 1,0 0-1,0-1 1,0 1 0,-1-1-1,9-9 1,-12 12-9,-1 0 1,0-1 0,0 1-1,1-1 1,-1 0-1,0 1 1,-1-1 0,1 0-1,0 0 1,0 1 0,-1-1-1,1 0 1,-1 0-1,0 0 1,1 0 0,-1 0-1,0 0 1,0 0-1,-1-2 1,1 1-1,-1-1 0,0 1 0,0 0 0,0 0 0,-1 0 0,1 0 0,-1 0 0,0 1 0,0-1 0,-3-4 0,-1 1-10,0 0 1,0 1 0,0-1-1,-1 1 1,0 1 0,0-1-1,0 1 1,-12-5 0,3 4-115,0 1 1,-1 1-1,-17-1 1,13 1 36,16 2 63,0 1-1,0 0 0,0 0 1,-10 2-1,-11 1-184,26-3 131,8 4 187,4 0-57,0 0 0,0-1 0,0-1 0,0 1 1,22 0-1,1-2 272,37-3 1,-8 0 51,-55 2-352,-1-1-1,1 0 0,0 0 1,-1-1-1,1 0 1,-1 0-1,0-1 0,0 0 1,0-1-1,0 1 1,0-2-1,-1 1 0,1-1 1,-1 0-1,0-1 1,-1 1-1,0-1 0,10-12 1,0-4 145,-1-1 1,19-41-1,16-53-8,1-1-93,-15 46-194,-34 69 94,-1-1-1,1 0 1,-1 1 0,0-1-1,0 0 1,-1 0 0,1 1 0,-1-1-1,0 0 1,0-7 0,0 11 15,0 2-6,-1 0 1,1 0-1,0 0 1,-1 0-1,0 0 0,0 0 1,1 0-1,-1 0 1,0 0-1,0 0 0,-1 0 1,-1 2-1,-7 13 184,2 7-137,1-5 11,0-1-1,2 1 0,-4 21 0,4 1-20,2-1 0,1 1 1,2 0-1,6 43 0,-4-71 54,0 0 0,1-1 1,0 1-1,1-1 0,0 1 1,1-1-1,1-1 0,7 13 1,-10-18-45,1-1 1,0 0 0,0-1-1,0 1 1,0-1-1,1 0 1,0 0 0,0 0-1,0 0 1,0-1 0,1 0-1,-1 0 1,1-1-1,-1 1 1,1-1 0,0 0-1,0-1 1,0 1 0,7-1-1,61 0-551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18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4224,'-25'2'11101,"37"3"-6233,-1-1-4491,17 4 1511,-15-6-1660,-1 0-1,1 0 1,0-2-1,0 1 1,14-3-1,28 2 355,-34 1-471,238 18 7,-230-16-272,36 6 278,-24 3-3385,-40-12 3095,-1 0 0,1 0 0,-1 0 0,1 0 0,-1 0 1,1 0-1,-1 1 0,0-1 0,1 0 0,-1 0 0,1 1 0,-1-1 0,1 0 0,1 3-996,-2-3 996,0 1 0,0-1 0,1 1 0,-1-1 0,0 1 0,0-1 0,0 1 0,0-1 0,0 1 0,0-1 0,0 1 0,0-1 0,0 1 0,0-1 0,0 1 0,0-1 0,0 1 0,0-1 0,0 1 0,0-1 0,-1 1 0,1-1 1,0 0-1,0 1 0,-1-1 0,1 1 0,0-1 0,0 0 0,-3 2-664,0 2 59,0-1 0,0-1 0,-1 1 0,1 0 0,-5 1 0,-22 12-3554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28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1 2560,'4'0'11786,"-9"1"-11570,-1 1-1,1 0 1,-1 0-1,1 0 1,-1 1-1,-8 6 0,7-5-16,-5 3-79,-1 1 0,2 1 0,-1 0 1,1 0-1,0 1 0,1 1 0,0 0 0,1 0 0,0 1 1,1 0-1,0 0 0,1 1 0,0 0 0,-8 23 0,8-14 20,-39 128 296,43-134-382,0 0 0,1 0 0,0 0 0,2 0 0,0 1 0,0-1 0,5 25 0,-3-36-49,-1 0 0,1 1 0,0-1 1,0 0-1,0 0 0,1 0 0,0 0 0,0-1 0,0 1 0,1-1 0,-1 1 0,1-1 0,0 0 0,0-1 0,1 1 0,-1-1 0,7 4 0,-4-3 35,0 0 0,1-1 0,-1 0 0,1-1 0,-1 1 0,1-2 0,0 1 0,0-1 0,0 0 0,-1-1 0,15 0 0,6-2 37,-1-1 0,44-12 0,-60 12-13,0 0 0,0-2 1,0 1-1,-1-1 1,0-1-1,0 0 1,0 0-1,17-16 1,-16 12-2,-2-1 0,1 0 0,-1 0 0,-1-1 0,0 0 0,7-16 0,-3 0 50,18-56-1,-24 64-62,7-20 232,12-75 0,-23 107-245,-2-1 0,0 1 1,0-1-1,0 1 0,-1-1 1,0 1-1,-1-1 0,0 1 1,-3-9-1,4 13-20,-1 0 0,1 1 0,-1-1 0,0 1 0,-1-1 0,1 1 0,0 0 0,-1 0 0,0 0 0,0 0 0,0 0 0,0 1 0,0-1 0,0 1 0,-1 0 0,1 0-1,-1 0 1,1 1 0,-1-1 0,0 1 0,-4-2 0,-3 1-107,0 1 0,0 0 0,0 0 0,0 1 0,0 0 0,-20 4 0,-63 19-324,84-21 434,0 1-158,1 0 0,0 1-1,0 0 1,-12 8 0,15-9-660,0 1-1,1 1 1,0-1 0,-6 7 0,11-11 585,-1 1 0,0 0 1,1-1-1,-1 1 0,0 0 1,1 0-1,-1-1 0,1 1 1,-1 0-1,1 0 0,0 0 0,-1 0 1,1 0-1,0 0 0,0 0 1,0 0-1,-1-1 0,1 1 1,0 0-1,0 0 0,0 0 0,0 0 1,1 0-1,-1 0 0,0 0 1,0 0-1,1 0 0,-1 0 1,0 0-1,1 0 0,-1-1 0,1 1 1,0 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29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52 2976,'-1'-1'66,"0"0"-5,0 0 0,0 1-1,0-1 1,0 0 0,0 1-1,0-1 1,0 1 0,-1-1-1,1 1 1,0 0 0,0-1-1,0 1 1,0 0 0,-1 0-1,1 0 1,0 0 0,0 0-1,-1 0 1,1 0 0,0 0-1,0 1 1,0-1 0,0 0-1,-1 1 1,1-1 0,0 1 0,-1 0-1,0 0 408,0-1-1,-26 3 11792,29-3-11789,5 3-356,0 0 0,0-1 0,0 0 0,10 2 0,7 2 30,3 1 24,1-1 0,-1-1 0,35 1 0,83-2 153,-133-4-311,5 0 100,0-1-1,0-1 1,0 0 0,31-8-1,-39 7-440,1 0 0,-1-1 0,0 0 0,9-5 0,-12 5-663,1 0 0,0-1-1,-1 1 1,0-1 0,8-11 0,-11 14 331,-1 0 0,1 1 0,-1-1 0,1 0 0,-1 1 0,1-1 0,0 1 0,0-1-1,0 1 1,0 0 0,2-2 0,11-1-2414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04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1 499 4800,'0'0'1557,"9"-11"1366,-6 7-2509,0-1 0,-1 0 0,0 0 0,0 0 0,1-6 0,5-14 190,1 5-224,0 1 1,1 0 0,1 1 0,16-21-1,60-63 681,-39 47-500,42-54 313,-85 103-818,1 1-1,11-10 0,-17 15-55,0 0-1,0 0 0,0 0 1,0 0-1,0 0 0,0 0 1,0 0-1,0 0 0,0 0 1,0 0-1,0 0 0,1-1 1,-1 1-1,0 0 0,0 0 1,0 0-1,0 0 0,0 0 1,0 0-1,0 0 0,1 0 1,-1 0-1,0 0 0,0 0 1,0 0-1,0 0 0,0 0 1,0 0-1,0 0 0,1 1 1,-1-1-1,0 0 0,0 0 1,0 0-1,0 0 0,0 0 1,0 0-1,0 0 0,0 0 1,0 0-1,0 0 0,1 0 1,-1 0-1,0 1 0,0-1 1,0 0-1,0 0 0,0 0 1,0 0-1,0 0 0,0 0 1,0 0-1,0 0 0,0 1 1,0-1-1,0 0 0,0 0 1,0 0-1,0 0 0,0 5 3,2 23 13,-1-20 17,-1-1 0,1 0 1,-1 1-1,-1-1 0,1 0 0,-3 8 0,-1 1 68,1 1 0,-3 33-1,6-49-84,0-1 1,0 1-1,-1-1 0,1 1 0,0-1 1,0 1-1,0-1 0,0 0 0,0 1 1,0-1-1,0 1 0,0-1 0,1 1 1,-1-1-1,0 1 0,0-1 0,0 1 1,0-1-1,1 1 0,-1-1 0,0 0 1,0 1-1,1-1 0,-1 1 0,0-1 1,1 0-1,-1 1 0,1-1 0,-1 0 1,0 1-1,1-1 0,-1 0 0,1 0 1,-1 0-1,1 1 0,0-1 41,0-1-1,1 1 1,-1-1 0,0 1-1,0-1 1,0 1 0,0-1-1,0 1 1,0-1-1,0 0 1,0 0 0,0 1-1,1-2 1,25-30 493,-18 17-530,14-27 0,-1 3-41,-10 17-11,-10 16-25,1 1 0,-1 0 0,1 0 0,0 0 0,1 0 0,-1 1 0,1-1 1,9-7-1,-13 12 51,0 0 1,1 0 0,-1-1-1,0 1 1,1 0-1,-1 0 1,1 0-1,-1 0 1,0 0 0,1 0-1,-1 0 1,1 0-1,-1 0 1,1 0 0,-1 0-1,0 0 1,1 0-1,-1 0 1,1 0 0,-1 1-1,0-1 1,1 0-1,-1 0 1,1 0 0,-1 1-1,0-1 1,1 0-1,-1 0 1,0 1-1,0-1 1,1 0 0,-1 1-1,0-1 1,0 0-1,1 1 1,-1-1 0,0 0-1,0 1 1,0-1-1,1 1 1,-1-1 0,0 0-1,0 1 1,7 23 90,-5-16 28,15 64 171,-16-65-215,1 0 0,-1 0 0,1-1 0,1 1 0,-1-1 0,1 1 0,0-1 1,1 0-1,0 0 0,7 9 0,-9-12-25,0-1-1,1 0 1,0 1 0,-1-1 0,1 0 0,0 0-1,0-1 1,0 1 0,0-1 0,0 1 0,0-1-1,1 0 1,-1 0 0,0 0 0,1-1 0,-1 1-1,0-1 1,1 0 0,-1 0 0,1 0 0,-1 0-1,0-1 1,4 0 0,30-10-113,-23 7-1038,0-1-1,15-1 0,-26 5 499,1 1 0,-1 0 0,0-1 0,1 1 1,-1 1-1,0-1 0,1 0 0,-1 1 0,0-1 1,0 1-1,1 0 0,-1 0 0,0 1 0,4 1 0,7 8-2472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30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64 2496,'-7'-14'10162,"7"14"-10013,0 0-1,-1-1 0,1 1 0,0 0 1,0-1-1,0 1 0,0 0 1,0-1-1,0 1 0,0-1 0,0 1 1,0 0-1,0-1 0,0 1 1,0-1-1,0 1 0,0-1 1,5-1 10,-1-1 1,1 1-1,-1 0 1,1 1-1,0-1 1,9-1 0,36-3 145,-32 4-197,235-10 572,-133 9-448,-20 2 138,26-2 151,-68 2 241,-56 1-666,-23 0-8990,20 0 8448,-1 1 0,1-1 0,0 0 0,-1 1-1,1-1 1,0 1 0,-1-1 0,1 1 0,0 0-1,0 0 1,0-1 0,-1 1 0,0 2 0,-3 11-2205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7:31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16 152 3072,'-1'1'6906,"-13"4"-1341,14-5-5498,0 0-1,0 0 1,0-1 0,0 1 0,1-1-22,0 0 0,-1 0-1,1 0 1,0 0 0,0 0 0,0 0 0,0 0 0,0 0-1,1 1 1,-1-1 0,0 0 0,0 1 0,2-2 0,9-5 164,9-9-4,1 0 1,1 1-1,0 2 0,0 0 1,48-17-1,-47 20-151,30-7 0,-45 15-17,0 0-1,0 1 0,0 0 1,0 0-1,0 1 0,16 2 1,-23-2-17,-1 0 1,1 0 0,-1 1 0,1-1-1,-1 1 1,1-1 0,-1 1 0,1 0-1,-1 0 1,1 0 0,-1-1-1,0 1 1,0 0 0,0 0 0,1 1-1,-1-1 1,2 2 0,-2 0 13,0-1 0,0 1 0,0-1 0,0 1-1,0 0 1,0-1 0,0 1 0,-1 0 0,1 4 0,-1 2 33,0-1 0,-1 1 0,0 0 0,0 0 0,-4 12 0,2-11 5,-1-1 0,0 1 0,-1 0 0,0-1 0,0 0 0,-11 13 0,-1-1-39,-28 27 1,-21 11 146,-10 9-312,56-46 287,-28 37-1,13-19-52,34-40-81,-3 0 16,18-13 214,3 2-254,2 0 0,-1 1 1,2 0-1,39-12 0,-22 12 85,70-10-1,-91 18-11,1 1 0,-1 1 0,0 0 0,0 1 0,1 1 0,19 4 0,-27-4-249,-1 0 0,1 1 1,-1 0-1,0 0 0,0 1 0,0 0 0,0 1 1,-1-1-1,1 1 0,-1 1 0,0-1 1,11 14-1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14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1824,'5'-3'8570,"119"1"-2725,63-7-5080,-75 4-84,113-13 71,-2 1-187,98-6-84,-21 2-157,80 17 332,-318 7-186,66 13-1,-109-15-289,-16-1-179,-1 0 0,1 0-1,0 1 1,-1-1 0,1 1-1,0-1 1,-1 1-1,1 0 1,4 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29.2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175 125 3808,'-16'0'3346,"13"5"-1988,-8-5 2359,12-3-3453,-1 0 0,1 0 0,0 0 0,1 1 0,-1-1 0,1 0-1,-1 0 1,1 1 0,0-1 0,2-2 0,2-3-190,1 1 0,11-11 0,-18 18-67,10-8 7,-1 0-1,2 1 1,-1 0-1,16-8 1,-17 12-6,-1 0 1,1 0-1,-1 0 0,1 1 0,0 1 1,11-2-1,-16 3-22,0 0 0,-1 0-1,1 0 1,-1 0 0,1 1-1,-1 0 1,1-1 0,-1 1-1,1 0 1,-1 1 0,0-1 0,0 1-1,1-1 1,-1 1 0,0 0-1,-1 0 1,1 0 0,4 5 0,-5-4 16,0-1 0,-1 1 1,1 0-1,-1 0 1,0-1-1,0 1 1,0 0-1,0 0 0,0 0 1,-1 1-1,1 2 1,-1 3 63,1 0 1,-2 15 0,-3 7-24,-1 0-1,-1-1 1,-2 0-1,-17 47 1,18-62-41,0 0-1,-1-1 0,0 1 1,-1-2-1,-1 1 1,0-1-1,-1-1 1,0 0-1,-1 0 1,-19 14-1,-11 2 442,-86 43-1,109-60-289,15-8-23,-1 0 0,1-1 1,0 0-1,-1 1 1,1-2-1,-1 1 0,0 0 1,0-1-1,-5 1 0,16-2-161,-1-1-1,1 0 1,-1 0-1,1-1 1,6-2-1,19-5 29,0 5 113,1 2-1,-1 1 0,42 3 1,-64 0-70,0 0 1,0 0-1,-1 0 0,17 8 1,12 3-78,-35-13-425,5 3 1226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29.6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4 5152,'0'0'58,"0"0"0,0 0 0,0 0 0,0-1-1,0 1 1,0 0 0,0 0 0,0 0 0,0 0 0,1-1 0,-1 1 0,0 0 0,0 0 0,0 0 0,0 0 0,0-1 0,0 1 0,1 0-1,-1 0 1,0 0 0,0 0 0,0 0 0,0 0 0,1 0 0,-1 0 0,0-1 0,0 1 0,0 0 0,1 0 0,-1 0 0,0 0 0,0 0-1,0 0 1,1 0 0,-1 0 0,0 0 0,0 0 0,0 0 0,1 0 0,-1 0 0,0 0 0,0 1 0,0-1 0,0 0 0,1 0-1,-1 0 1,0 0 0,0 0 0,0 0 0,0 0 0,1 1 0,-1-1 0,0 0 0,0 0 0,0 0 0,0 0 0,0 1 0,11 9 2278,-8-1-1261,-1-6-868,-1 0-1,1 0 0,-1 1 0,0-1 0,0 0 1,-1 1-1,1-1 0,-1 1 0,1-1 0,-1 1 1,0-1-1,0 1 0,-1 3 0,-3 13 585,-8 21-1,2-6-168,-1 21-348,8-34-43,-7 22 0,8-41-352,2-2 107,0-1-1,0 0 1,0 0-1,0 0 1,0 0-1,0 0 1,0 0-1,0 0 1,0 1-1,0-1 1,0 0-1,0 0 1,0 0-1,0 0 1,0 0-1,0 1 1,0-1-1,0 0 1,0 0-1,0 0 1,0 0-1,0 0 1,0 1-1,0-1 1,0 0-1,0 0 1,0 0-1,0 0 1,0 0-1,0 0 1,0 0-1,0 1 1,0-1-1,0 0 1,1 0-1,-1 0 1,0 0-1,0 0 1,0 0-1,0 0 1,0 0-1,0 0 1,0 0-1,1 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0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3 7712,'-4'-2'3891,"4"8"-3073,0 6-109,-2 1-153,1-8-256,0 1 1,0-1 0,0 0-1,-3 8 1,-15 26 737,-12 29-258,20-34-465,6-19-1331,-8 20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0:30.4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1 211 7648,'5'-3'1379,"0"-1"1,-1 1-1,1-1 1,3-4-1,16-12-132,8-5-52,93-66 1745,-112 83-2771,1 1 0,-1 0 0,2 1 0,-1 0 0,1 1 0,0 1 0,28-5 0,-36 8-136,0 1-1,0 0 0,0 1 1,0-1-1,0 1 0,0 1 1,0-1-1,-1 1 0,1 0 1,12 6-1,1 3 43,0 1-1,18 14 1,4 2 289,-39-26-402,0 0 0,0-1 0,1 0-1,-1 1 1,0-1 0,0-1 0,1 1 0,-1 0-1,1-1 1,-1 0 0,1 1 0,3-2 0,-1 1-1305,0-1 1,0 0-1,9-3 1,-2-1-871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31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255 438 1984,'-1'-1'51,"1"1"0,0 0 0,0 0-1,0 0 1,0-1 0,-1 1 0,1 0 0,0 0 0,0-1 0,0 1-1,0 0 1,0-1 0,0 1 0,0 0 0,0 0 0,0-1 0,0 1-1,0 0 1,0-1 0,0 1 0,0 0 0,0 0 0,1-4 1654,-5 2-144,3 2-1441,1-1 1,-1 1-1,0 0 1,1-1 0,-1 1-1,0 0 1,0 0-1,1 0 1,-1-1-1,0 1 1,0 0-1,0 0 1,1 0-1,-1 0 1,0 0 0,-1 1-1,-5 1 231,0 0 0,1 1 0,-1-1 0,0 2 0,1-1 0,0 1 0,-11 8 0,-43 40 450,40-34-485,15-13-287,-44 42 90,44-41-119,0 0 1,1 0-1,0 1 0,0-1 0,0 1 0,-5 14 1,9-19 28,-1 0 1,0 0 0,1 0 0,-1 0 0,1 0 0,0 0 0,0 0 0,0 0 0,0 0-1,0 0 1,0 0 0,0 0 0,1 0 0,-1 0 0,1 0 0,-1 0 0,1 0-1,0 0 1,0 0 0,0 0 0,0 0 0,0-1 0,0 1 0,1 0 0,-1-1-1,0 1 1,1-1 0,-1 1 0,1-1 0,0 0 0,-1 0 0,1 0 0,0 0-1,4 2 1,-2-1 42,1-1 0,0 1 0,-1-1 0,1 0 0,0 0 0,0 0 0,0-1 0,0 0 0,0 0 0,0 0 0,0 0 0,0-1 0,7-1 0,-4-1-11,-1 0-1,1-1 1,-1 0 0,1 0-1,-1 0 1,-1-1 0,1 0 0,-1 0-1,0-1 1,0 0 0,0 0 0,-1 0-1,0 0 1,7-12 0,-2 1-34,-1 0 1,-1-1 0,-1 0 0,0 0-1,5-25 1,10-103 91,-21 138-110,13-180-25,-14 171 100,-1 0 1,0 0-1,-1 0 0,-7-24 1,7 26 27,2 14-125,0 0-1,0-1 1,0 1-1,0 0 1,-1 0-1,1 0 1,0-1-1,0 1 1,-1 0-1,1 0 1,-1 0-1,1 0 1,-1 0-1,1 0 1,-1 0-1,1 0 1,-1 0-1,-1-1 1,2 1 4,-1 1 1,1 0 0,0 0 0,0 0 0,-1 0-1,1 0 1,0 0 0,0 0 0,-1 0 0,1 0-1,0 0 1,-1 0 0,1 0 0,0 0 0,0 0-1,-1 0 1,1 0 0,0 0 0,-1 0 0,1 0 0,0 0-1,0 0 1,-1 0 0,1 1 0,0-1 0,0 0-1,0 0 1,-1 0 0,1 0 0,0 1 0,0-1-1,0 0 1,-1 0 0,1 1 0,0-1 0,0 0-1,0 1 1,-5 11-84,4-7 80,-5 19 126,0 1 1,2 0 0,1 0 0,0 44 0,12 106 413,-8-156-463,2 13 225,13 60-1,-14-81-197,2 1-1,0-1 1,0 0-1,1 0 1,0 0-1,1 0 1,0-1 0,12 14-1,-9-16 18,0 1 0,0-1 0,1-1-1,14 8 1,-23-15-257,-1 1 0,0-1 0,1 0 0,-1 0 0,1 0 0,-1 0 0,0 0 0,1 0 0,-1 1 0,1-1 0,-1 0 0,0 0 0,1 0 0,-1 0 0,1-1 0,-1 1 0,0 0 0,1 0 0,-1 0 0,0 0 0,1 0 0,-1 0 0,1-1 0,-1 1 0,0 0 0,2-2-592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32.2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92 124 3904,'0'-5'7008,"0"8"-6680,-1 1 0,0-1 0,0 1 0,0-1 0,0 1 0,0-1 0,-1 0 1,-2 4-1,-2 5 116,-9 21 129,1-5-62,1 1 0,-16 58 1,28-83-456,0-1 1,1 1 0,0 0 0,0-1 0,0 1 0,0-1 0,1 1 0,-1 0 0,1-1 0,0 1 0,0-1-1,0 0 1,0 1 0,1-1 0,0 0 0,-1 0 0,1 0 0,0 0 0,0 0 0,1 0 0,-1 0 0,1-1 0,-1 1-1,4 1 1,-4-2 8,1 0-1,-1-1 1,0 1 0,1-1-1,-1 0 1,1 0-1,0 0 1,-1 0-1,1 0 1,0 0-1,-1-1 1,1 1 0,0-1-1,0 0 1,0 0-1,-1 0 1,1 0-1,0-1 1,0 1-1,0-1 1,-1 1-1,1-1 1,0 0 0,-1 0-1,1 0 1,-1-1-1,1 1 1,-1 0-1,0-1 1,5-3-1,1-3-65,-1 0 0,0 0 0,0-1 1,-1 1-1,0-2 0,0 1 0,-1-1 0,0 1 0,-1-1 0,4-12 0,-10 28-222,1-1 0,0 1 1,0 0-1,0 0 0,1-1 1,0 1-1,1 7 1,-1-11 267,0 0 0,0 0 0,0 0 0,1 0 0,-1 0 0,1 0 1,-1 0-1,1 0 0,0 0 0,0 0 0,0-1 0,0 1 1,0 0-1,0 0 0,0-1 0,1 1 0,-1-1 0,0 1 1,1-1-1,0 0 0,-1 0 0,1 0 0,0 1 0,-1-1 1,1-1-1,0 1 0,0 0 0,0 0 0,0-1 0,0 1 1,3 0-1,6-1 101,0 0-1,1 0 1,-1-1 0,0 0 0,0-1 0,0 0 0,0-1 0,0 0 0,-1-1 0,1 0-1,-1 0 1,0-1 0,0-1 0,0 0 0,-1 0 0,12-11 0,-17 13-78,0 0 0,-1 0 0,0-1 1,0 1-1,0-1 0,0 0 0,-1 1 0,0-1 1,0 0-1,2-7 0,-1-1-73,-1 0 0,2-24 1,-3 22-194,-1-1 0,0 1 0,-2-1 1,1 1-1,-2 0 0,0-1 0,-1 1 0,0 0 1,-1 1-1,-1-1 0,-12-21 0,17 34-27,1 1 0,-1-1-1,0 0 1,0 1 0,0-1-1,0 0 1,0 1 0,-1-1-1,1 1 1,0 0 0,-1 0-1,1-1 1,-1 1 0,1 0-1,-3-1 1,-2 3-1369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32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30 4064,'-12'-1'5972,"9"1"-5374,-10 1 3957,31-3-2532,33-6-1,21-5-1582,-47 10-445,-15 2-78,-1 0-1,1 0 1,0 1 0,10 0 0,3 1-3764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06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73 2144,'1'-2'210,"0"1"-1,0-1 1,0 1 0,0-1-1,1 1 1,-1 0 0,0 0-1,1 0 1,-1 0-1,1 0 1,-1 0 0,1 0-1,2-1 1,-3 2-21,1-1 0,-1 1-1,0-1 1,1 0 0,-1 1-1,0-1 1,0 0 0,0 0 0,1 0-1,-1 0 1,0 0 0,0 0-1,0 0 1,-1 0 0,1 0 0,0 0-1,0 0 1,-1-1 0,1 1-1,0 0 1,-1-1 0,1 1 0,-1 0-1,1-2 1,-1 2-85,0-1 1,0 1-1,0 0 0,-1 0 0,1 0 1,0 0-1,0 0 0,0 0 0,-1 0 1,1 0-1,-1 0 0,1 0 1,-1 0-1,1 1 0,-1-1 0,1 0 1,-1 0-1,0 0 0,0 1 0,1-1 1,-1 0-1,-1 0 0,0 0-32,0 0-1,1 0 0,-1 0 1,0 1-1,0-1 1,0 1-1,0 0 0,0-1 1,0 1-1,0 0 0,-2 0 1,-4 0 9,1 1 0,0 0 1,0 1-1,0-1 0,0 1 1,-7 3-1,-5 4 97,1 1 0,0 0 0,0 1 0,1 1 0,0 1 0,-22 22 0,26-22-180,0 1 0,0 1 0,2 0 1,0 0-1,0 1 0,2 1 1,-12 25-1,20-38 19,-1 0-1,1 0 1,1 0 0,-1 0 0,1 0-1,-1 0 1,1 1 0,0-1 0,1 0-1,-1 0 1,1 0 0,0 0 0,0 0-1,0 0 1,0 0 0,3 4 0,-4-7 26,1 1-1,0 0 1,0-1 0,0 1 0,0 0 0,0-1 0,1 0 0,-1 1 0,0-1 0,1 1 0,-1-1 0,1 0-1,-1 0 1,1 0 0,0 0 0,-1 0 0,1 0 0,0-1 0,0 1 0,-1 0 0,1-1 0,0 0 0,0 1-1,0-1 1,0 0 0,0 0 0,0 0 0,0 0 0,-1 0 0,1 0 0,0-1 0,0 1 0,0-1 0,3-1-1,8-4 136,0-1 0,0 0-1,-1-1 1,0 0-1,0-1 1,11-12-1,-16 15-110,0 0 1,0-1-1,-1 1 0,0-1 0,0-1 0,-1 1 1,0-1-1,0 0 0,7-17 0,-4 5-113,-1 0 1,-1-1-1,-1 0 0,0 0 1,-2 0-1,1-22 0,-9 66-455,6-10 485,-1 1-1,2 0 1,0 0 0,1-1 0,5 18 0,-5-22 61,0-1 1,1 1-1,0-1 0,0 0 1,1 0-1,0 0 1,1-1-1,-1 0 1,8 7-1,-3-4 82,1-1-1,0-1 1,0 0-1,1-1 1,0 0-1,0 0 0,1-1 1,23 7-1,-25-10-158,0 0 0,0-1 0,0 0 0,0-1-1,0 0 1,1-1 0,-1 0 0,0-1 0,0 0-1,0-1 1,12-3 0,-19 4-487,0-1-1,0 1 1,0-1-1,-1 0 1,1 0 0,3-3-1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33.3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40 4896,'-14'-5'5120,"23"10"-4000,1-5 1216,8 0-1344,0-5 256,4 2-736,1-5 127,-1 4-383,14-4-288,-4 8 0,3-8-1279,1 8 735,1-3-4416,-2 3 2752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42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364 389 1984,'0'0'6122,"-9"4"-3439,2 2-1606,0 0 0,-1-1 0,-12 6 0,-9 6 55,-60 41 558,56-39-1275,2 2 0,0 1-1,-47 45 1,76-65-386,0 0 0,0 1 1,0-1-1,0 1 0,0 0 0,1-1 0,-1 1 0,1 0 1,0 0-1,0 0 0,0 0 0,-1 5 0,2-6-5,0 0 1,0-1-1,0 1 0,0 0 0,0 0 0,1 0 0,-1 0 0,0 0 0,1-1 0,0 1 0,-1 0 0,1 0 0,0-1 1,0 1-1,0 0 0,0-1 0,0 1 0,0-1 0,1 1 0,-1-1 0,0 0 0,3 2 0,3 2 30,0 0-1,1-1 0,-1 1 1,1-2-1,0 1 0,0-1 1,0-1-1,0 1 0,1-1 0,-1-1 1,1 1-1,-1-1 0,1-1 1,-1 0-1,16-1 0,-17 0-12,0 0 1,0-1-1,-1 1 0,1-1 0,-1-1 0,1 1 0,-1-1 1,0 0-1,0-1 0,0 1 0,0-1 0,-1 0 0,1-1 1,-1 1-1,0-1 0,-1 0 0,1 0 0,-1-1 0,0 1 0,5-9 1,2-9 4,-1 1 0,-1-2 0,-1 1 1,-1-1-1,5-34 0,16-172-153,-26 176 109,1 14 40,-2 0 0,-7-62 0,6 101-42,-1 0 0,1 0 0,0 0 0,0-1 0,-1 1 0,1 0 0,-1 0 0,1 0 0,-1 0 0,0 0 0,1 0 0,-1 0 0,0 0 0,0 0 0,1 1 0,-1-1 0,0 0 0,0 0 0,-2 0 0,3 1 0,-1-1 0,1 1 0,-1 0 0,0 0 0,1 0 0,-1 0 0,0 0 0,1 0 0,-1 0 0,0 0 0,1 0 0,-1 0 0,0 0 0,1 0 0,-1 0 0,0 1 0,1-1 0,-1 0 0,1 1 0,-1-1 0,0 0 0,1 1 0,-1-1 0,1 0 0,-1 1 0,1-1 0,-1 1 0,1-1 0,0 1 0,-1-1 0,1 1 0,-1 0 0,1-1 0,0 1 0,0-1 0,-1 2 0,-4 9 194,1 0 0,1 1 0,0-1 0,-3 20-1,5-25-68,-1 14 79,1-1 1,1 1 0,1 0 0,0 0-1,5 20 1,-2-15-89,2 28 113,-3-16 36,3-1 0,11 44 0,30 85-143,-43-154-620,-3-8-38,0 1-1,0-1 1,0 0-1,0 1 1,0 4-1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43.4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41 2976,'-5'-12'8266,"-9"17"-2479,8 0-5291,0 1 0,0 1 0,1-1 0,0 1 0,1 0 0,-6 11 0,-20 50 618,21-48-874,2 2 0,1-1 0,1 1 0,0 0 0,2 0 0,1 0 0,0 41 0,3-56-186,0 0 0,0 0 0,1 0-1,-1-1 1,2 1 0,-1-1 0,1 1 0,0-1-1,6 10 1,-7-14-14,-1 1 1,1-1-1,0 0 0,0 0 1,0 0-1,0 0 0,0 0 1,0-1-1,1 1 0,-1 0 1,0-1-1,1 0 0,-1 0 1,1 0-1,0 0 0,-1 0 1,1 0-1,0 0 0,0-1 1,-1 0-1,1 1 0,0-1 1,0 0-1,0 0 0,-1-1 1,4 0-1,-2 0-22,0 0 1,0-1-1,-1 1 1,1-1-1,-1 0 1,1 0-1,-1-1 1,0 1-1,0-1 0,0 1 1,0-1-1,4-6 1,1-1 61,0-1 0,9-18 0,37-90-295,-32 66 131,-22 53 84,0 0-1,0 0 1,0 0 0,0 0-1,0 0 1,0 0-1,0 0 1,0 0-1,0 0 1,0 1 0,0-1-1,0 0 1,0 0-1,1 0 1,-1 0 0,0 0-1,0 0 1,0 0-1,0 0 1,0 0-1,0 0 1,0 0 0,0 0-1,0 0 1,0 0-1,0 0 1,0 0 0,0 0-1,0 0 1,0 0-1,0 0 1,0 0-1,1 0 1,-1 0 0,0 0-1,0 0 1,0-1-1,0 1 1,0 0 0,0 0-1,0 0 1,0 0-1,0 0 1,0 0 0,0 0-1,0 0 1,0 0-1,0 0 1,0 0-1,0 0 1,0 0 0,0 0-1,0 0 1,0 0-1,0 0 1,0 0 0,0 0-1,0 0 1,0-1-1,0 1 1,0 0-1,0 0 1,0 0 0,0 0-1,1 8-64,0 14-83,-1-3 42,0 1 89,0-1-1,4 23 0,-3-36 31,0 0 1,0 0-1,1-1 0,0 1 0,0 0 1,1-1-1,-1 1 0,1-1 0,1 0 1,-1 0-1,6 7 0,-2-5 209,0 0 1,1 0-1,0 0 0,8 5 0,-11-10-158,-1 1-1,1-1 0,-1 0 1,1 0-1,0 0 0,0-1 0,0 1 1,0-1-1,9 1 0,-5-2 18,0 0 0,0 0-1,0 0 1,-1-1 0,1-1-1,0 1 1,0-1 0,0-1-1,-1 0 1,0 0-1,1-1 1,-1 0 0,0 0-1,-1-1 1,9-5 0,-2-2-53,-1-1 1,0 0 0,-1-1-1,0 0 1,-1-1-1,12-21 1,-10 12 9,-1 0 0,0-1 0,12-44 0,-22 60-106,0 0 0,0 0 1,-1 0-1,0 0 0,-1 0 1,0 0-1,-1-10 0,1 15 10,-1 0 0,0 0 0,1 0-1,-1 0 1,-1 0 0,1 1 0,-1-1-1,1 1 1,-1-1 0,0 1 0,0-1-1,0 1 1,-1 0 0,1 0-1,-1 0 1,0 0 0,0 1 0,0-1-1,-5-3 1,-3 1-1131,0-1 0,0 2-1,0 0 1,-15-4 0,4 7-577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49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313 577 2144,'0'0'49,"0"0"0,0 0 0,-2-3 978,2 3-978,0 0 0,0 0 0,0 0 0,0 0-1,-1 0 1,1 0 0,0 0 0,0 0 0,0 0 0,0 0 0,0 0 0,-1 0 0,1 0 0,0 0 0,0 0 0,0 0-1,-2 1 833,1 0-468,1-1-368,0 0 1,0 1-1,0-1 1,-1 0-1,1 0 1,0 0-1,0 0 1,0 0-1,0 0 1,0 0-1,0 0 0,-1 0 1,1 0-1,0 0 1,0 0-1,0 0 1,0 0-1,0 0 1,-1 0-1,1 0 1,0 0-1,0 0 1,0 0-1,0 0 1,0 0-1,0 0 1,-1 0-1,1-1 274,0 1-274,0 0 1,-1 0-1,1 0 0,0-1 1,0 1-1,0 0 1,0 0-1,0 0 1,0 0-1,0 0 1,0 0-1,0-1 1,0 1-1,0 0 1,0 0-1,0 0 1,0-2 91,-1-4 1668,-9 1 77,5 5-1390,1-1 1,-1 1-1,1 0 1,-1 0 0,-8 1-1,-11 0 835,17 0-1117,0 0 0,0 0-1,0 0 1,0 1 0,-10 4 0,-33 16 425,47-21-572,-6 4-20,1-1-1,0 1 0,0 0 0,1 1 0,-1 0 0,1 0 0,0 1 0,1 0 1,0 0-1,0 0 0,0 1 0,1 0 0,0 0 0,0 0 0,1 0 0,1 1 0,-1 0 1,1 0-1,1 0 0,-1 0 0,1 0 0,1 1 0,0-1 0,0 1 0,1-1 1,1 1-1,-1-1 0,1 0 0,1 1 0,0-1 0,0 0 0,0 0 0,2 0 0,-1 0 1,1 0-1,0-1 0,1 0 0,9 14 0,-10-18 21,-1 1 0,1-1-1,0 0 1,1 0 0,-1 0 0,1-1-1,0 1 1,-1-1 0,1-1-1,1 1 1,-1 0 0,10 2 0,-12-4-40,1 0 0,-1-1 0,0 1 0,0-1 0,0 0 0,1 0 0,-1 0 0,0 0 0,0 0 0,0-1 0,0 0 0,1 1 0,-1-1 0,0 0 0,0-1 1,0 1-1,-1 0 0,1-1 0,0 0 0,0 1 0,-1-1 0,1 0 0,-1 0 0,4-4 0,5-8-48,-1 0-1,0-1 1,-1 0 0,-1-1-1,0 1 1,10-32 0,-3 0-129,9-56 0,-10 12-49,2-103 0,-13 139 299,-1 4-76,-3-1-1,-11-83 1,10 120 20,0 8 17,1-1 0,0 0 0,1 1-1,0-1 1,0 0 0,2-11-1,-1 13 321,-3 10 7,-2 13-110,-1 33 120,4 85 0,3-59-25,10 73 262,-6-102-424,20 140 577,-22-168-951,4 32 337,-6-16-3117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51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336 40 4736,'12'-7'15757,"-5"55"-14368,-12 55-408,4-93-911,-1 0 0,1-1-1,-2 1 1,1 0 0,-5 9-1,0 1 52,5-11-51,0 0 1,-1-1-1,0 1 0,-1-1 0,0 0 1,0 0-1,-1 0 0,0 0 1,0-1-1,-10 11 0,13-16-72,-1-1 0,1 1 0,-1 0 0,1-1 0,-1 0 0,0 1 1,1-1-1,-1 0 0,0-1 0,0 1 0,0 0 0,0-1 0,0 0 0,0 1 0,0-1 0,0 0 0,0-1 0,0 1 0,0 0 0,1-1 0,-4 0 0,-3-2-50,0 0-1,0-1 1,1 1 0,0-2-1,-11-6 1,6 3-37,1-1 1,-1-1-1,2 0 1,-1-1-1,1 0 1,1 0-1,-13-19 1,17 21 82,1 0 1,0 0-1,0-1 1,1 1 0,0-1-1,1 0 1,0 0-1,0 0 1,1-1-1,1 1 1,-1-17 0,5-10 330,-3 35-274,1 0-1,-1 1 1,1-1-1,0 0 1,0 0-1,-1 0 1,1 1-1,0-1 1,0 0-1,1 1 1,-1-1-1,0 1 1,0-1 0,1 1-1,-1 0 1,1-1-1,-1 1 1,1 0-1,0 0 1,0 0-1,2-1 1,5-2 344,0-1 1,19-4 0,-7 4 154,0 2 0,0 0 1,1 1-1,34 2 0,4 0 48,62 0 132,5-1-1373,-44-7-4697,-65 3 1009,0 0 1408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57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2304,'4'-6'17898,"71"11"-16493,-52-2-1153,1-1-1,26-1 1,-15-4-125,244-9 743,-250 13-443,57 8 0,-76-6-20,-5-1-1275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8:58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3072,'-10'11'14077,"19"-8"-10953,14-5-2994,-12 1 928,134-18 1400,-68 13-2724,1 5-1,0 2 0,86 14 1,-151-13-690,1 0 0,15 6 0,-24-6 14,-1 0 0,1 0 0,0 0 0,-1 0 0,0 1 0,0 0 0,0 0 0,0 0 0,6 5 0,3 9-2711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02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20 2304,'8'-20'11712,"-7"22"-11592,-1-1 1,0 0-1,0 0 1,0 0 0,0 0-1,0 0 1,0 1 0,0-1-1,0 0 1,-1 0 0,1 0-1,0 0 1,-2 2-1,0 5 202,-1 34 916,1 0 0,2-1 0,9 66 0,0 35-142,0 57-499,-8-149-654,-1-31-2734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03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4384,'0'0'4944,"14"0"-651,36-15-379,73-13-799,-10 10-2210,115-2 0,120 13-3179,-338 6 42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0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 4224,'-5'-7'11050,"0"137"-6975,1-55-3393,-10 100 750,-1 59-277,18-172-749,0-5-1233,-5-34-7024,4-31 5763,1 1-1,-1 0 1,1 0-1,8-12 1,-1 9-88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3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65 148 4064,'-45'11'2266,"43"-11"-1962,1 0-1,0 0 0,-1 1 1,1-1-1,0 0 0,-1 1 1,1-1-1,0 1 0,-1 0 0,1-1 1,0 1-1,-2 1 0,3-2-274,0 1 0,0-1-1,0 0 1,0 0 0,0 0-1,0 0 1,0 0 0,0 0-1,0 0 1,0 0 0,0 0-1,0 0 1,-1 1 0,1-1-1,0 0 1,0 0 0,0 0-1,0 0 1,0 0 0,0 0-1,1 0 1,-1 0 0,0 0-1,0 1 1,0-1 0,0 0-1,0 0 1,0 0 0,0 0-1,0 0 1,0 0 0,0 0-1,0 0 1,0 0 0,0 0-1,0 0 1,0 1 0,0-1-1,0 0 1,0 0 0,1 0-1,-1 0 1,0 0 0,0 0-1,0 0 1,0 0 0,0 0-1,0 0 1,0 0 0,0 0-1,1 0 1,12 0 159,39-6 724,-1-2 0,83-25 0,-56 9-647,159-43 102,-191 57-265,0 1 0,1 3 0,57 0 0,-48 7 923,-19 0-2127,-14-1-4064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13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322 757 1824,'8'-13'1355,"-6"9"-755,-5 8 186,2-4-601,0 0 0,0 1 0,0-1 0,0 0 0,0 1 0,-1-1 0,1 0 0,0 0 1,0 0-1,0 0 0,-1 0 0,1 0 0,-2-1 0,-2 1 163,-6 1-128,1 0 0,-1 0 0,1 1-1,0 1 1,0 0 0,0 0 0,0 1 0,0 0 0,1 1 0,0 0 0,0 0 0,0 1 0,0 0 0,-8 9 0,4-4-144,1 1 1,1 1 0,0-1-1,0 2 1,2 0 0,-1 0 0,2 0-1,-8 18 1,11-19-43,-6 10 4,2 1 1,-12 42-1,20-59-5,-1-1-1,1 0 0,1 1 1,-1-1-1,1 0 0,0 1 0,1-1 1,-1 1-1,1-1 0,0 0 1,1 1-1,0-1 0,0 0 1,0 0-1,1 0 0,3 7 1,-3-9 17,0-1 0,0 1 0,0-1 0,0 1 0,1-1-1,-1 0 1,1 0 0,-1-1 0,1 1 0,0-1 0,9 4 0,-6-3 16,1-1 0,0 0-1,0 0 1,0 0-1,0-1 1,10 0 0,7-2 114,0-1 1,0-1-1,33-8 1,-39 7-73,0-1 1,0 0-1,-1-2 1,1 0-1,-2-1 1,1-1-1,-1 0 0,28-22 1,-21 11-8,-1-1 1,-2-1-1,29-37 0,50-82 379,-92 130-410,32-49 13,-3-2 1,-3-2 0,-2-1 0,-3-1 0,-3-2-1,32-131 1,-53 173-127,2-6 81,-1-1-1,3-56 1,-11 78-537,2 11 476,-1 0-1,1 0 1,-1 0-1,1 1 1,0-1-1,-1 0 1,1 1-1,-1-1 1,1 0-1,-1 1 1,1-1 0,0 0-1,-1 1 1,1-1-1,0 1 1,0-1-1,-1 0 1,1 1-1,0-1 1,0 1 0,0-1-1,-1 1 1,1 0-1,-19 39-13,2 0 0,1 2-1,-15 61 1,-51 227 597,59-229-232,-13 146 0,34-225-226,0-11 106,1-1 1,0 1 0,1 0 0,0-1 0,2 14-1,0-19 1021,-2-10-861,2-16-55,4-10-343,2-1 1,1 1 0,1 1-1,2 0 1,20-36 0,-31 62-43,1 1-1,0 0 1,0 0 0,1 1 0,4-6 0,-7 8 61,0 0 0,1-1 0,-1 1 0,0 0 0,0 0 1,1 0-1,-1-1 0,0 1 0,1 0 0,-1 0 0,0 0 0,1 0 0,-1 0 0,0 0 0,1 0 0,-1 0 1,0 0-1,1 0 0,-1 0 0,0 0 0,1 0 0,-1 0 0,0 0 0,1 0 0,0 0 0,-1 1-2,1-1-1,-1 1 0,1 0 1,-1-1-1,1 1 0,-1 0 0,1-1 1,-1 1-1,0 0 0,1 0 1,-1-1-1,0 1 0,0 0 1,0 0-1,1 0 0,-1 0 0,6 40-122,2 46 0,-7-63 148,1 0-1,8 39 1,-8-55-2,0 0 1,0-1-1,1 1 1,0-1-1,1 0 1,-1 0-1,1 0 1,1 0-1,-1-1 1,1 1-1,12 10 0,-14-14 17,1 0 0,-1-1 0,1 1 0,0-1 0,0 0 0,0 0 0,1 0-1,-1-1 1,0 1 0,1-1 0,-1 0 0,1 0 0,8 0 0,0-1 80,0-1 0,-1 0 0,24-6 1,-22 4-88,1-2 1,-1 0-1,0 0 0,-1-2 1,1 1-1,-1-2 1,-1 0-1,20-15 1,6-10-44,43-47 0,-28 25-41,6-3 133,78-75 300,-127 124-335,-1-1 0,14-20-1,-22 29-38,0 0 3,-1 0-9,1 1 0,-1 0-1,1-1 1,-1 1-1,0-1 1,1 1-1,-1-1 1,0 1-1,1-1 1,-1 1 0,0-1-1,0 0 1,1 1-1,-1-1 1,0 1-1,0-1 1,0 0 0,0 1-1,0-1 1,0 1-1,0-1 1,0 0-1,0 1 1,0-1-1,0-1 1,-3 2-138,-7 4 136,0 0 0,1 1 0,0 0 0,0 1 0,0-1 0,1 2 0,0-1 0,0 1 0,1 1 0,0-1 0,0 1 0,0 1 0,-5 8 0,0 3-37,0 1 0,2 0 0,0 0 0,-12 41 0,16-41 2,0 1 0,-2 28 0,7-41 128,0-1-1,1 1 0,0-1 1,0 1-1,1-1 1,0 1-1,1-1 1,0 0-1,4 11 0,-6-18-55,1 0-1,-1 0 1,0 0-1,1 0 1,-1 0-1,1 0 1,0 0 0,-1 0-1,1 0 1,0-1-1,0 1 1,-1 0-1,1 0 1,0-1-1,0 1 1,0-1-1,0 1 1,0-1-1,0 1 1,0-1-1,2 1 1,-2-1 10,1 0 1,0 0-1,-1 0 1,1 0-1,-1 0 1,1 0 0,0-1-1,-1 1 1,1-1-1,-1 1 1,1-1-1,-1 0 1,2 0-1,4-3 50,-1 0 1,-1 0-1,1-1 0,-1 0 0,0 0 0,6-7 0,25-38 99,-1-2 0,32-65 0,-48 81-205,30-51-52,-44 81 94,-4 4-42,0 0 1,0 0 0,1 0 0,-1 1-1,0-1 1,-1 0 0,1 0 0,0 0 0,0 0-1,-1-1 1,1 1 0,-1 0 0,0-3 0,-1 6-22,0-1 1,-1 1 0,1-1 0,0 1-1,0 0 1,0-1 0,-1 1-1,1 0 1,0 0 0,0 0 0,0 0-1,0 0 1,-1 2 0,-1 3 21,-1 1 0,1 0-1,0 0 1,1 0 0,-1 0 0,2 0 0,-1 0 0,1 1 0,0-1 0,0 1 0,1-1 0,0 1-1,0-1 1,1 1 0,2 8 0,-2-7 38,1-1-1,1 1 1,-1-1-1,2 0 1,-1 0-1,1 0 1,0-1-1,0 1 1,1-1-1,0 0 1,1-1-1,-1 1 1,9 6-1,-12-11 2,0 0 0,1 0 1,-1 0-1,1-1 0,-1 1 0,1-1 0,0 1 0,-1-1 1,1 0-1,0 0 0,0 0 0,0-1 0,0 1 1,0-1-1,0 1 0,0-1 0,0 0 0,0 0 0,0-1 1,0 1-1,5-2 0,0 0 23,0-1 0,0 0 0,0-1 1,0 0-1,-1 0 0,0-1 0,0 1 0,9-9 0,3-5 111,23-28-1,6-7 40,32-18-527,-53 42-48,-26 29 380,-1 0 0,0 0 0,0 0 0,0 0 0,0 0 0,1 0 0,-1 0 0,0 0 0,0 0 0,0 0 0,1 0 0,-1 0 0,0 0 0,0 0-1,0 0 1,0 0 0,1 1 0,-1-1 0,0 0 0,0 0 0,0 0 0,0 0 0,0 0 0,0 0 0,1 1 0,-1-1 0,0 0 0,0 0 0,0 0 0,0 0 0,0 1 0,0-1 0,0 0 0,0 0 0,0 0 0,0 1 0,0-1 0,0 0 0,0 0 0,0 0 0,0 0-1,0 1 1,0-1 0,0 0 0,0 0 0,0 0 0,0 1 0,0-1 0,0 0 0,0 0 0,0 0 0,0 1 0,-1 11-38,-4 28 56,3-23 72,-5 25 1,4-23-18,0-1 0,1 1 0,1 34 0,1-43 7,0-10-65,0 0-1,1 0 1,-1 1 0,0-1 0,0 0 0,0 0 0,0 0 0,0 0 0,0 0-1,1 0 1,-1 0 0,0 0 0,0 0 0,0 0 0,0 0 0,0 0 0,1 0 0,-1 0-1,0 0 1,0 0 0,0 0 0,0 0 0,1 0 0,-1 0 0,0 0 0,0 0-1,0 0 1,0 0 0,0 0 0,0 0 0,1 0 0,-1-1 0,0 1 0,0 0-1,0 0 1,0 0 0,0 0 0,0 0 0,0 0 0,1 0 0,-1 0 0,0-1 0,0 1-1,0 0 1,0 0 0,0 0 0,0 0 0,0 0 0,0-1 0,28-38 72,25-31 2,-45 60-67,1 1-1,0 0 1,0 1-1,22-15 1,-27 20-28,25-13-185,-27 15 165,-1 0 1,1 1-1,0-1 0,0 0 1,0 1-1,0-1 1,0 1-1,0 0 1,0 0-1,0 0 1,0 0-1,0 0 1,2 0-1,-3 1 22,-1-1 0,1 1 0,0-1 0,-1 0 0,1 1 0,0-1 0,-1 1 0,1 0 0,-1-1 0,1 1 0,-1 0 0,1-1 0,-1 1 0,1 0 1,-1-1-1,1 1 0,-1 0 0,0 0 0,0-1 0,1 1 0,-1 0 0,0 0 0,0 0 0,0 1 0,0 24 80,0-19-73,0 10 0,-1-10 39,1 1-1,0-1 1,1 0-1,-1 1 1,4 10-1,-4-18-33,0 1 1,0-1-1,0 1 1,1 0-1,-1-1 1,0 1-1,0-1 1,1 1-1,-1-1 1,0 1-1,1-1 0,-1 1 1,1-1-1,-1 0 1,1 1-1,-1-1 1,1 1-1,-1-1 1,1 0-1,-1 0 1,1 1-1,-1-1 0,1 0 1,-1 0-1,1 0 1,-1 1-1,1-1 1,0 0-1,-1 0 1,1 0-1,-1 0 1,1 0-1,0 0 0,-1 0 1,1 0-1,-1 0 1,1-1-1,0 1 1,0 0-1,3-2 48,0 0 1,0 0-1,-1 0 0,7-5 0,-9 6-43,115-72-9,-82 51-71,9-3-45,-28 16 48,-12 7 29,0 1 0,0-1-1,0 0 1,1 1 0,4-2-1,-7 3 31,0 0 1,-1 0-1,1 0 0,0 0 0,0 0 0,-1 0 0,1 1 0,0-1 1,0 0-1,-1 1 0,1-1 0,0 0 0,-1 1 0,1-1 0,-1 0 1,1 1-1,0-1 0,-1 1 0,1 0 0,-1-1 0,1 1 0,-1-1 1,0 1-1,1 0 0,-1-1 0,0 1 0,1 0 0,-1 0 1,7 21-24,-4-1-49,-1-4 107,1-1-1,0 1 1,10 24 0,-13-40-18,0 0 0,1 0 0,-1 0 0,1 0 0,-1 0 0,1 0 0,0 0 0,-1 0 0,1 0 0,0 0 0,0 0-1,0-1 1,-1 1 0,1 0 0,0 0 0,0-1 0,0 1 0,0-1 0,0 1 0,1-1 0,-1 1 0,0-1 0,2 1 0,-1-1 21,-1 0-1,1-1 1,0 1-1,0 0 1,0 0-1,0-1 0,0 0 1,0 1-1,0-1 1,-1 0-1,1 0 1,3-1-1,2-4 7,0 1 0,0-1 0,-1 0 0,12-13 0,82-97 87,-46 44-50,-41 53-53,14-24-35,-1-1 0,24-57 0,31-100 60,-5 12-99,-70 176 39,-2 6-7,-1 0 0,0 1-1,-1-1 1,1 0 0,-2 0-1,1-1 1,1-8 0,-3 16 12,0 0 1,0 0 0,0 0 0,0-1-1,0 1 1,0 0 0,0 0-1,0 0 1,0 0 0,0-1-1,0 1 1,0 0 0,0 0 0,0 0-1,0 0 1,0 0 0,0-1-1,0 1 1,0 0 0,0 0 0,0 0-1,-1 0 1,1 0 0,0-1-1,0 1 1,0 0 0,0 0 0,0 0-1,0 0 1,0 0 0,-1 0-1,1 0 1,0-1 0,0 1 0,0 0-1,0 0 1,0 0 0,-1 0-1,1 0 1,0 0 0,0 0 0,0 0-1,0 0 1,-1 0 0,1 0-1,0 0 1,0 0 0,0 0 0,0 0-1,-1 0 1,1 0 0,0 0-1,0 0 1,0 0 0,0 0 0,0 0-1,-1 0 1,1 1 0,0-1-1,0 0 1,0 0 0,0 0 0,-14 13-228,-13 21 116,19-23 107,2 1 0,-1 0 0,1 0 0,-5 15 0,-14 53 51,14-41-8,-93 364-215,104-402 188,-23 138 44,22-124-4,1-1 1,0 1 0,1-1-1,0 0 1,1 1 0,0-1-1,9 24 1,-11-36-16,1-1 0,-1 1 1,1 0-1,0-1 0,0 1 0,0-1 0,0 1 1,0-1-1,0 1 0,0-1 0,0 0 0,1 1 0,1 0 1,-2-1-16,0-1 1,0 1-1,0-1 0,0 0 1,0 0-1,0 1 1,0-1-1,0 0 0,0 0 1,0 0-1,0 0 1,0 0-1,0 0 1,0-1-1,0 1 0,1 0 1,-1 0-1,0-1 1,0 1-1,0-1 1,-1 1-1,3-2 0,11-7 55,-1-1-1,1 0 0,-2-1 0,22-23 1,-22 22-89,139-139-174,-119 113-11,-28 31 184,1 1-1,-1 0 1,2 0-1,-1 0 0,0 1 1,1 0-1,0 0 1,1 0-1,6-4 1,-12 9 9,-1-1 1,1 1 0,0 0-1,-1 0 1,1 0 0,0 0-1,-1 0 1,1 0 0,0 0 0,-1 0-1,1 0 1,0 0 0,0 0-1,-1 0 1,1 0 0,0 0-1,-1 1 1,1-1 0,-1 0-1,1 0 1,0 1 0,-1-1 0,1 0-1,-1 1 1,1-1 0,-1 1-1,1-1 1,-1 1 0,1-1-1,-1 1 1,1-1 0,-1 1-1,0-1 1,1 1 0,-1 0 0,0-1-1,0 1 1,1 0 0,-1-1-1,0 1 1,0 0 0,0 0-1,2 6 22,0-1-1,-1 1 0,0 9 0,0-9-18,-1-3-23,12 68-177,-10-64 236,1 0 0,-1 0 0,1 0-1,1-1 1,-1 1 0,9 11 0,-11-17-3,1 0 1,0-1-1,0 1 0,-1 0 1,1-1-1,0 1 0,1-1 0,-1 0 1,0 0-1,0 0 0,0 0 1,1 0-1,-1 0 0,1 0 0,-1-1 1,0 1-1,1-1 0,-1 0 1,1 0-1,-1 0 0,1 0 1,-1 0-1,1 0 0,-1-1 0,4 0 1,5-2 66,0 0 1,0-1 0,0-1 0,10-5-1,4-2-48,15-7-4,-1-2 1,71-50 0,-97 60-4,0-1 0,-2 0 1,19-23-1,-28 32-19,0 0 1,0-1-1,0 1 0,0-1 1,0-3-1,-1 6-21,-1 1-1,0-1 1,1 0 0,-1 1 0,0-1-1,0 1 1,0-1 0,1 0-1,-1 1 1,0-1 0,0 0-1,0 1 1,0-1 0,0 0 0,0 1-1,0-1 1,-1 1 0,1-1-1,0 0 1,0 1 0,0-1-1,-1 0 1,1 1 0,0-1 0,0 1-1,-1-1 1,1 1 0,-1-1-1,1 1 1,0-1 0,-1 1-1,1-1 1,-1 1 0,1 0-1,-1-1 1,0 1 0,1-1 0,-1 1-1,1 0 1,-2-1 0,-1 1-30,0 0 1,1 0 0,-1 0 0,0 1 0,0-1 0,0 1 0,0-1-1,1 1 1,-1 0 0,0 0 0,-3 2 0,-35 19 43,30-15-28,-9 4-51,1 2 0,-33 28 1,44-34 45,1 0 0,-1 1 0,1 1 0,1-1 0,-1 1 0,2 0 0,-1 0 1,-5 14-1,5-7 17,0 0 1,1 0-1,1 0 0,-2 19 1,5-29 8,1-1 0,0 1 1,0-1-1,1 1 0,-1-1 1,1 1-1,2 5 0,-2-8 22,0 0 1,0 0-1,1 0 0,-1 0 1,1 0-1,0-1 0,0 1 1,0 0-1,0-1 0,0 0 1,0 1-1,1-1 0,2 2 1,-2-2 7,0-1 0,0 1 0,0-1 0,0 0 0,1 0 0,-1 0 0,0 0 0,0 0 0,1-1 0,-1 1 0,1-1 0,-1 0 1,0 0-1,1-1 0,-1 1 0,0-1 0,1 1 0,3-2 0,6-3 23,1 0 0,23-12 0,18-11-26,-2-1 0,85-64-1,-132 89-31,74-57-105,-67 53 26,0 0 1,0 1-1,1 0 1,24-7-1,-35 13 66,-1 0 1,1 0-1,0 1 0,0-1 1,0 1-1,0 0 1,0 0-1,0 0 0,-1 0 1,1 0-1,0 1 0,0-1 1,0 1-1,0 0 1,0 0-1,-1 0 0,1 0 1,0 0-1,-1 1 0,4 2 1,-2-1 4,0 0 0,-1 1-1,0 0 1,0 0 0,0 0 0,0 0 0,0 0 0,-1 0-1,0 1 1,0-1 0,2 8 0,6 17 129,-5-13 40,0 0 0,1 0 1,0-1-1,2 1 0,0-1 0,0-1 0,15 19 0,-16-25-97,0 0-1,1 0 1,0-1-1,0 0 0,1-1 1,0 0-1,0 0 1,0-1-1,1 0 1,0 0-1,0-1 1,0-1-1,0 1 0,1-2 1,-1 1-1,1-2 1,0 1-1,-1-2 1,1 1-1,0-1 0,0-1 1,11-1-1,-5-2 20,1-1 1,-1 0-1,0-1 0,-1 0 0,17-10 0,77-50-470,-47 26-853,-9 7-2024,-4 3 922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04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7 3328,'-10'-6'12803,"0"11"-13543,2 0 1615,-4 3-514,1 1 0,0 0 1,0 0-1,1 1 0,0 0 0,-8 13 0,-5 3 354,-5 7-276,1 1 1,3 1-1,0 1 1,-18 41-1,38-65-73,4-12-351,0 0-1,0 0 1,0 0-1,0 1 0,0-1 1,0 0-1,0 0 1,0 0-1,0 1 1,0-1-1,0 0 1,0 0-1,1 0 1,-1 0-1,0 1 1,0-1-1,0 0 1,0 0-1,0 0 0,1 0 1,-1 1-1,0-1 1,0 0-1,0 0 1,0 0-1,1 0 1,-1 0-1,0 0 1,0 0-1,3 0 71,-1 1 0,0-2 1,1 1-1,-1 0 0,0 0 0,0-1 1,3 0-1,6-1-20,73-19 1145,59-2-770,159-4 0,-213 21-8141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07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198 175 2976,'5'-4'13623,"1"16"-12319,-3-10-1128,0 0-1,0 0 1,0 0-1,1-1 1,-1 1-1,0-1 0,7 2 1,7 3 356,-6-2-353,1 0 0,0-1 1,0-1-1,0 1 0,0-2 0,20 1 0,-26-2-123,0 0 0,0 0 1,0-1-1,0 0 0,0 0 0,-1 0 1,1-1-1,0 0 0,-1 0 1,1 0-1,-1-1 0,0 0 1,0 0-1,0 0 0,0 0 0,0-1 1,4-4-1,-8 5-90,1 0 0,0 0 0,-1 0 0,1-1-1,-1 1 1,0 0 0,0 0 0,0-1 0,-1 1 0,1-1 0,-1 1 0,0 0-1,0-5 1,0-4-190,-1-1-1,-5-19 0,5 28 171,0-1 1,0 1-1,-1-1 1,0 1-1,1 0 0,-2-1 1,1 1-1,0 0 1,-1 0-1,0 1 0,0-1 1,-4-4-1,5 6 28,-1 1 0,1-1 0,-1 0 0,1 0 0,-1 1 0,0 0 0,1-1 0,-1 1 0,0 0 0,0 0 0,0 1 0,0-1 0,0 0 0,0 1 0,0 0 0,0 0 0,0 0 0,0 0 0,0 0 0,-4 1 0,-119 35 90,107-30 43,7-2 0,1 1-1,0 0 1,-16 10 0,-3 2 106,9-6-9,7-6-38,1 2 0,0 0 0,0 1 0,1 0 0,-17 15 0,26-20-130,1-1 0,0 1 0,-1 0 0,2-1 0,-1 1 0,0 0 0,0 1 0,1-1 0,0 0 0,-1 0 0,1 1 0,0-1-1,1 0 1,-2 7 0,2-4 27,0 0-1,1 0 1,0-1-1,-1 1 1,2 0-1,-1-1 1,1 1-1,2 6 0,4 5 80,1 0-1,1 0 0,0-1 1,16 18-1,-19-25-78,1-1 0,0 0-1,0 0 1,1 0 0,0-2 0,1 1 0,-1-1-1,12 5 1,1 0-33,1-2 1,40 12-1,-47-17-43,0-1 0,1 0 0,0-1 0,-1-1 0,27-1 1,-34-1-341,1 0 0,-1 0 0,1-1 1,-1 0-1,1 0 0,-1-1 1,0-1-1,0 0 0,0 0 0,15-10 1,-10 2-3035,18-18 1,-15 17 1578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0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72 2720,'-3'-11'8773,"-5"2"-5178,8 8-3526,0 0 1,0 1 0,0-1 0,0 0 0,1 0-1,-1 0 1,0 1 0,1-1 0,-1 0 0,0 0-1,1 1 1,-1-1 0,1 0 0,-1 1 0,1-1 0,-1 0-1,1 1 1,0-1 0,-1 1 0,1-1 0,0 1-1,-1-1 1,2 1 0,22-10 556,-6 4-314,-3 1-177,-1 1-1,1 0 1,0 2 0,0-1 0,0 2 0,25 0 0,-34 1-140,0 0-1,0 1 1,1-1 0,-1 1 0,9 3 0,-14-4 13,0 1 0,0-1 1,0 1-1,0-1 1,1 1-1,-1-1 1,0 1-1,0-1 0,0 1 1,-1 0-1,1 0 1,0 0-1,0-1 0,0 1 1,0 0-1,-1 0 1,1 0-1,0 0 1,-1 0-1,1 0 0,-1 0 1,1 1-1,-1-1 1,0 0-1,1 0 1,-1 0-1,0 0 0,0 0 1,0 1-1,0-1 1,0 0-1,0 0 0,0 0 1,0 1-1,-1 0 1,0 1-7,0 0 0,0 0 0,0 0 0,0-1 0,-1 1 1,1 0-1,-1-1 0,0 1 0,0-1 0,-4 5 0,-27 20 207,14-11-137,-34 27 152,34-29-65,1 1 0,0 1 0,2 0-1,-18 23 1,33-38-115,0 0-1,0 1 0,0-1 1,0 0-1,0 1 1,0-1-1,1 1 0,-1-1 1,1 1-1,-1-1 0,1 1 1,0-1-1,-1 1 0,1 0 1,0-1-1,0 1 0,0 0 1,0-1-1,1 4 0,0-4 16,-1 0 0,1 1-1,0-1 1,0 0-1,0 0 1,0 0-1,0 0 1,0 0-1,0 0 1,0 0-1,0 0 1,0 0-1,0 0 1,1-1-1,-1 1 1,0 0-1,1-1 1,-1 1 0,0-1-1,1 1 1,-1-1-1,3 0 1,24 5 348,1-1 1,37 0 0,59-8-378,-43-6-4951,-65 7 1986,-3 3 653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1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198 121 2144,'-17'-6'3109,"14"7"-2091,1 0-1,-1-1 1,0 0-1,1 1 1,-1-1 0,0 0-1,1 0 1,-6-1-1,-5 0 1915,9 1-1038,39-3 1098,25-8-2638,-5 1-196,223-41 183,-244 43-336,-5 2 35,39-15 0,-65 20-54,0 0-1,-1 0 0,1 0 1,0 1-1,0-1 0,0 1 1,3 0-1,-7 6 28,0 1 0,0-1 0,-1 0 0,0 1 0,-1-1 0,-5 11 0,-49 88 72,42-72-57,-36 66 8,-21 13-30,54-87-6,-1-1-1,-30 29 1,-120 90 22,162-137 12,-19 12 18,1 2-1,1 0 1,1 1 0,-27 32 0,26-25 49,17-20-86,0 0 0,0 0 0,1 1 0,-6 10 0,9-14 18,0 0-1,0-1 1,-1 0 0,-4 6-1,-5 5 98,16-18-126,1 1 0,-1-1 0,0 1 0,1 0 0,0 0 0,6-2-1,33-13 13,-11 6 100,1 2 0,0 1 1,35-3-1,101 1 59,-7 18 60,-130-3-635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10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3712,'11'-6'5742,"-10"6"-5529,21 0 2293,-15 1-1634,55-4 3172,29-5-2408,-16 1-1455,-2 0-876,-1-1-3319,-41 5 307,-4 2 1185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14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25 2912,'25'0'14630,"-17"0"-13280,-2 0-3320,11 0 2294,-1-2 0,20-4 0,17-2 0,32-1-233,-73 9-26,-12 0-56,0 0 1,1 0-1,-1 0 1,0 0 0,0 1-1,0-1 1,0 0-1,0 0 1,1 0 0,-1 0-1,0 0 1,0 0 0,0 0-1,0 1 1,0-1-1,0 0 1,0 0 0,0 0-1,0 0 1,1 1-1,-1-1 1,0 0 0,0 0-1,0 0 1,0 0 0,0 1-1,0-1 1,0 0-1,0 0 1,0 0 0,0 0-1,0 1 1,0-1 0,-11 18 576,6-12-626,-33 38 774,16-20-358,6-7-138,-1-1 0,-1 0 1,-25 16-1,29-22-130,5-3 64,0-2 0,0 1 0,-20 7 0,29-13-173,1 0 0,-1 0-1,0 0 1,0 0 0,0 1 0,0-1-1,0 0 1,0 0 0,0 0 0,0 0 0,0 0-1,0 0 1,0 0 0,0 0 0,0 0-1,0 0 1,0 0 0,0 0 0,0 0 0,0 0-1,0 0 1,0 0 0,0 1 0,0-1-1,0 0 1,0 0 0,0 0 0,0 0-1,0 0 1,0 0 0,0 0 0,0 0 0,0 0-1,0 0 1,0 0 0,0 0 0,0 1-1,0-1 1,0 0 0,0 0 0,0 0 0,0 0-1,0 0 1,0 0 0,0 0 0,0 0-1,0 0 1,0 0 0,0 0 0,0 0 0,0 0-1,0 0 1,-1 0 0,1 0 0,0 0-1,0 0 1,0 0 0,0 0 0,0 0 0,0 0-1,0 0 1,0 0 0,0 0 0,0 0-1,0 0 1,-1 0 0,11 3 20,12 0 46,-21-3-67,21 1 121,22-3-1,-21 1 0,29 2 1,-46 0-119,-1 0 0,1 0 0,0 0 0,0 0 0,0 1 0,-1 0 0,1 0 0,-1 1 1,9 4-1,-11-4 24,0 0 0,0-1 0,0 1 0,0 0 0,0 0 0,-1 1 0,0-1 0,1 1 0,-1-1 0,0 1 0,-1 0 0,1-1 0,-1 1 0,1 0 0,-1 0 0,0 0 0,0 8 0,0 5-42,0-1-1,-2 0 1,-2 20 0,2-22 27,-2 14 102,-1 1 0,-1-1 0,-10 29 0,10-41-13,-1 0 0,-1-1 0,0 0 0,-1 0 0,-1-1 0,-18 24 0,24-34-81,0 0 0,-1 0-1,1-1 1,-1 1 0,1-1-1,-1 0 1,0 0 0,0 0-1,-1-1 1,1 0 0,0 1-1,-1-1 1,0-1 0,1 1-1,-7 1 1,2-3-68,0 1 1,0-1-1,0-1 0,0 0 1,0 0-1,1-1 1,-1 0-1,0 0 0,1-1 1,-1 0-1,1-1 1,-15-8-1,9 3 41,1 0 1,0-1-1,0-1 1,1 0-1,0 0 0,-11-16 1,20 24 15,1 0 0,0-1 0,0 1 0,0-1 0,0 0 1,0 1-1,1-1 0,0 0 0,0 0 0,0 0 0,0 0 1,0-5-1,1 6 34,0 0 0,0 0 0,0 0 0,0 1 0,1-1 0,-1 0 0,1 0 0,0 1 0,0-1 0,0 0 0,0 1 0,0-1 0,1 1 0,-1-1 0,1 1 0,0 0 0,-1 0 0,1 0 0,3-3 0,4-2 66,0 1 0,0-1 0,1 1 0,0 1 0,20-9 0,56-13 22,-62 20-119,-9 4-627,-1 0-1,26-2 1,5 4-3463,-18 4 1990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16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16 132 3392,'-12'-6'1688,"12"6"-1646,0 0 0,-1 0 0,1-1 0,0 1-1,0 0 1,0 0 0,0 0 0,-1 0 0,1 0-1,0 0 1,0 0 0,0-1 0,0 1 0,0 0-1,0 0 1,-1 0 0,1 0 0,0 0 0,0-1 0,0 1-1,0 0 1,0 0 0,0 0 0,0-1 0,0 1-1,0 0 1,0 0 0,0 0 0,0 0 0,0-1-1,0 1 1,0 0 0,0 0 0,0 0 0,0-1-1,0 1 1,0 0 0,0 0 0,0 0 0,0-1-1,1 0 233,-1 0-1,1 0 0,-1 0 0,0-15 6448,49 17-3980,216 12-885,-174-7-1408,96-4 0,219-20 286,-291 12-572,366-24 270,-343 19-394,189-12-2,-36 11 166,85-6-345,-361 18-1033,-1 0-664,-5-2-2253,-1 2 1608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18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88 325 3328,'5'-10'784,"1"1"0,8-11 0,3-6 4554,-20 36-4009,1 0-1,-2 16 1,0 3-563,-68 261 3079,32-188-3389,37-96-437,2-1 196,2-5-21,7-8 106,9-20-236,3-24 91,-2-2 0,-3 0-1,16-100 1,9-43 586,-29 159-336,17-41 0,-5 15 444,-23 64-821,0-1 0,0 1 0,0-1 0,0 1 0,0 0 0,1-1 1,-1 1-1,0-1 0,0 1 0,0 0 0,0-1 0,1 1 0,-1-1 0,0 1 0,0 0 0,0-1 1,1 1-1,-1 0 0,0 0 0,1-1 0,-1 1 0,0 0 0,1 0 0,-1-1 0,0 1 0,1 0 0,-1 0 1,0 0-1,1 0 0,-1-1 0,1 1 0,-1 0 0,0 0 0,1 0 0,0 0 0,0 1 15,0-1 1,0 1-1,-1 0 0,1-1 0,0 1 0,0 0 1,0 0-1,-1 0 0,1 0 0,0 0 0,-1 0 0,2 2 1,14 39 321,-15-39-346,16 51 164,10 28-216,-16-43 26,4 8 5,-14-43-10,1 0 0,0 0 0,0-1 0,1 1-1,-1 0 1,1-1 0,-1 1 0,5 3 0,-6-6 8,0 0-1,0-1 0,0 1 1,0 0-1,0-1 0,0 1 0,0-1 1,0 1-1,1-1 0,-1 0 1,0 1-1,0-1 0,0 0 1,1 0-1,-1 0 0,0 0 1,0 0-1,0 0 0,1 0 1,-1 0-1,0 0 0,0-1 1,0 1-1,1 0 0,-1-1 1,0 1-1,0-1 0,0 1 0,2-3 1,2 0-89,0-1 0,-1 0 1,1 0-1,5-7 0,-8 9 73,55-64-550,15-16-17,-58 67 637,1 2 1,0-1 0,22-13 0,-28 20 32,3-3-94,-11 10 13,-1 0 0,1 0 0,-1 0 1,0 0-1,1 0 0,-1 0 0,1 0 0,-1 0 0,0 0 1,1 0-1,-1 0 0,0 0 0,1 0 0,-1 0 0,0 0 1,1 0-1,-1 1 0,1-1 0,-1 0 0,0 0 0,0 1 1,1-1-1,-1 0 0,0 0 0,1 1 0,-1-1 0,0 0 1,0 1-1,0-1 0,1 0 0,-1 1 0,0-1 0,0 0 1,0 1-1,0-1 0,0 0 0,1 1 0,7 25 340,0 1 1,-2-1-1,5 48 0,-9-58-281,12 122 331,4 33-240,-14-138-114,-4-24-348,1-1-1,0 1 0,1-1 1,3 13-1,-5-15-1923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1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25 4064,'-3'-15'6145,"11"17"-3250,-3 2-2397,-1-1 0,1 1 0,-1 0 0,1 0 0,-1 1 0,0-1 0,-1 1 0,1 0 0,-1 0 0,0 0 0,0 0 0,-1 1 0,4 8 0,1 8-237,-1 1-1,4 27 1,-2-9 448,28 157 230,-5-55-249,-23-114-607,-4-11-45,1-1-1,2 1 0,-1-1 1,11 17-1,-15-29 219,-2-5-247,0 0 0,0 0 0,0 1 0,0-1-1,0 0 1,0 0 0,0 0 0,0 0 0,0 0-1,0 0 1,0 0 0,0 0 0,0 0 0,0 0-1,0 0 1,1 0 0,-1 1 0,0-1 0,0 0-1,0 0 1,0 0 0,0 0 0,0 0 0,0 0-1,0 0 1,0 0 0,0 0 0,0 0 0,0 0-1,0 0 1,1 0 0,-1 0 0,0 0 0,0 0-1,0 0 1,0 0 0,0 0 0,0 0 0,0 0-1,0 0 1,0 0 0,0 0 0,1 0 0,-1 0-1,0 0 1,0 0 0,0 0 0,0 0 0,0 0-1,0 0 1,0 0 0,0 0 0,0 0 0,0 0-1,0-1 1,0 1 0,0 0 0,1 0 0,-1 0-1,0 0 1,0 0 0,0 0 0,0 0 0,0 0-1,0 0 1,4-3-83,-3 2 56,1 0 1,-1 0 0,0 0 0,0 0 0,0 0 0,0 0-1,0 0 1,0 0 0,0-1 0,-1 1 0,1 0 0,0-1-1,-1 1 1,1-2 0,6-23-224,-4 13 121,87-265-477,-74 243 537,0 1 1,3 0-1,0 2 0,3 0 1,24-29-1,-12 24 109,-18 22-53,-2-1 0,16-22 1,-12 10-3859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0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27 4384,'-17'1'13860,"15"2"-13273,8-4 1843,33-10-2310,-30 8-118,0-1-1,0 1 1,0 1 0,1 0 0,-1 0 0,0 1 0,1 0 0,-1 0 0,1 1 0,0 1-1,-1-1 1,1 2 0,-1-1 0,0 1 0,0 1 0,13 4 0,-20-6 12,0 0 1,0 0 0,0 0-1,-1 1 1,1-1 0,0 0 0,-1 1-1,1-1 1,-1 1 0,1 0-1,1 2 1,-3-3 3,1 0 0,0 0 0,-1 1 0,1-1 0,-1 0 0,1 0 0,-1 1 0,1-1 0,-1 0 0,0 0 0,0 1 0,0-1 0,0 0 0,0 1 0,0-1 0,0 0 0,0 1 0,0-1 0,-1 0 0,0 2 0,-2 5 29,-1-1 0,0 0 0,-1-1 0,1 1 0,-1-1 0,-8 8-1,-40 33 46,26-24 38,17-13-17,8-7-72,0-1-1,-1 0 1,1 1-1,0-1 1,-1 0 0,1 0-1,-1 0 1,0-1-1,0 1 1,-5 2 0,24-11 851,-7 3-601,1 0 0,11-3 0,10 2-159,0 1 0,1 1 1,0 2-1,38 4 0,-16 0-1533,-37-3-1649,2 1-3512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14.3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401 26 4160,'0'-1'210,"0"-1"1,0 1-1,0 0 1,0-1-1,0 1 1,0 0 0,1-1-1,-1 1 1,0 0-1,1-1 1,-1 1-1,1 0 1,-1 0-1,1 0 1,-1-1-1,1 1 1,0 0-1,1-1 1,12 43 3463,-12-29-3417,-1 0 0,-1-1-1,0 1 1,0 0 0,-1-1-1,-1 1 1,0-1 0,0 1-1,-1-1 1,-1 0 0,0 0-1,0 0 1,-1 0 0,0-1-1,-11 15 1,5-12-17,0-1-1,-1 1 1,-1-2 0,0 0-1,-1 0 1,0-1 0,0-1-1,-1-1 1,0 0 0,-1 0 0,0-2-1,0 0 1,0-1 0,-1 0-1,1-2 1,-1 0 0,-30 2-1,36-6-807,0-1-1,0 0 1,0 0-1,-14-6 1,10 4-781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1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0 4800,'-3'0'445,"0"0"1,0 1-1,-1-1 1,1 1-1,0 0 1,1 0-1,-1 0 1,0 0-1,0 0 1,0 0-1,1 1 1,-1 0-1,0-1 1,-3 5-1,-2 1 821,1 0 0,1 1-1,-7 9 1,6-8-958,-5 9 333,1-1-1,1 1 1,0 1 0,1-1 0,-6 24 0,-25 98 604,38-132-1183,-96 469 1234,19-22-6,28 36-84,48-372-665,23 221 0,-4-235-420,4-2 0,60 183 0,-71-258-94,56 148-459,-52-147 4,2 0 0,0-1 0,37 49 0,-35-57-398,0 0 1,2-1 0,0-1-1,2-1 1,0-1 0,0-1-1,34 18 1,-30-20-1006,0-2-1,0-1 1,1-1-1,29 7 1,14-3-1518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13 3552,'-5'-12'7354,"16"29"-4646,-8-14-2189,64 114 2931,-61-104-3226,17 37 314,-3 1 0,19 70-1,-10-27-198,5 5-37,49 161 148,-13 35-89,-19 8 46,-30 49 50,-23-254-80,-22 159 0,6-158-210,-5-2 1,-4-1-1,-4-1 1,-48 102-1,6-24 134,-30 66-362,102-236-18,-9 17-1029,-1 0 1,0-1 0,-1 0 0,-24 29-1,33-45 701,1-1 0,-1 1 0,1-1 0,-1 0 0,-5 3 0,8-5 332,0 1 1,0-1-1,-1 0 0,1 0 1,0 0-1,0 0 0,-1 1 1,1-1-1,0 0 0,0 0 1,0 0-1,-1 0 0,1 0 1,0 0-1,0 0 0,-1 0 1,1 0-1,0 0 0,0 0 1,-1 0-1,1 0 0,0 0 1,-1 0-1,1 0 0,0 0 1,0 0-1,-1 0 0,1 0 1,0 0-1,0-1 0,0 1 1,-1 0-1,1 0 0,0 0 1,0 0-1,0-1 0,-1 1 1,1 0-1,0 0 0,0 0 1,0-1-1,0 1 0,0 0 1,-1 0-1,1 0 0,0-1 1,0 1-1,0 0 0,0 0 1,0-1-1,0 1 0,0 0 1,0 0-1,0-1 0,1-4-477,0 1-1,0 0 1,0-1-1,4-5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31 100 2144,'-1'0'61,"-28"-9"12480,44 1-10969,22-17 0,-28 17-1434,1 1-1,1 1 0,-1-1 1,1 2-1,21-9 0,-25 12-118,0 0-1,1 0 1,-1 0 0,1 1-1,-1 0 1,1 1 0,-1-1-1,1 2 1,-1-1 0,1 1-1,7 1 1,-5 1 29,-1-1-1,0 2 0,0-1 1,17 10-1,-25-12-29,1-1-1,0 1 0,0 1 0,-1-1 1,1 0-1,-1 0 0,1 1 0,-1-1 1,1 0-1,-1 1 0,0 0 0,0-1 1,0 1-1,0 0 0,0-1 0,0 1 1,0 0-1,-1 0 0,1 0 0,0 0 1,-1 0-1,0 0 0,1 0 0,-1 0 1,0 0-1,0 0 0,0 0 0,0 0 1,-1 0-1,1 0 0,-1 2 0,-2 2 65,-1 1 0,1-1 0,-1 0 0,0 0 0,-1 0 0,-9 9 0,1 0 43,-36 37 189,37-40 22,0 0 0,1 0 1,0 1-1,1 0 0,-16 29 0,25-41-272,1 0 1,-1 1 0,0-1 0,1 0-1,0 0 1,-1 1 0,1-1 0,0 0-1,0 1 1,-1-1 0,1 0 0,0 1-1,1-1 1,-1 0 0,0 3 0,1-3-27,-1-1 1,0 1-1,1 0 1,-1-1-1,1 1 1,-1 0-1,1-1 1,-1 1-1,1-1 1,-1 1-1,1-1 1,0 1-1,-1-1 1,1 1-1,0-1 1,0 1-1,-1-1 1,1 0-1,1 1 1,4 0 76,-1 0 0,1 0 0,0-1 0,0 0 0,10-1 0,-3 1-153,61-2-113,-1 0-4092,-71 2 3819,-1 0 1,1 1-1,0-1 1,-1 0-1,1 0 1,0 1-1,-1-1 1,1 1-1,-1 0 1,1-1-1,-1 1 1,1 0-1,-1 0 0,1 0 1,-1 0-1,0 0 1,1 0-1,-1 0 1,2 3-1,-2-2-101,1 0 0,-1 1 0,1-1 1,-1 1-1,0-1 0,0 1 0,-1-1 0,1 1 0,0 0 0,0 5 0,-3 20-3299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5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69 2496,'3'-8'874,"1"1"0,1 0 1,7-11-1,8-10 5800,-20 28-6560,0 0 1,1 0-1,-1 0 1,0 0-1,0 0 1,1 0-1,-1 0 1,0 0-1,0 0 1,1 0-1,-1 0 0,3 11 1852,-4 23-440,1-32-1261,-31 222 3234,-1 18-1974,23 68-94,8-176-5287,1-100 1699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6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2656,'1'0'63,"-1"-1"0,0 1 1,0 0-1,1-1 0,-1 1 1,0-1-1,1 1 0,-1 0 0,0-1 1,1 1-1,-1-1 0,0 1 0,1 0 1,-1 0-1,1-1 0,-1 1 0,1 0 1,-1 0-1,1 0 0,-1-1 0,1 1 1,-1 0-1,1 0 0,-1 0 1,1 0-1,-1 0 0,2 0 0,17-1 1506,-19 1-1421,20 0 1243,90 4 4519,-83-2-4233,34-2 1,-22-1-884,204-15 1157,-144 7-1518,77-9 532,58-4 1,838-1 1919,-589 46-1946,-409-17-940,181 24-1593,-248-28-236,-45 8-12126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8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32 3072,'2'-1'397,"0"1"-1,0 0 1,0-1 0,0 1-1,-1-1 1,1 0 0,0 1 0,0-1-1,0 0 1,-1 0 0,1 0-1,3-3 748,-3-1 886,-1 0-233,-9 1-590,0 2-986,-1 1-1,1-1 1,-1 2-1,1-1 0,-1 1 1,0 0-1,1 1 1,-1 0-1,1 0 1,-1 1-1,1 0 0,0 1 1,0 0-1,-9 4 1,0 1-258,11-6 102,0 0-1,1 1 0,-1 0 1,0 0-1,1 0 0,0 1 1,0 0-1,0 0 1,0 0-1,1 0 0,-6 7 1,6-4 50,-2 1-16,0 1 1,1 0-1,0 0 1,-5 13-1,9-19-58,0 1 0,1-1 0,-1 1 0,1 0-1,-1-1 1,1 1 0,0 0 0,0-1 0,1 1 0,-1 0-1,1-1 1,0 1 0,0-1 0,0 1 0,0-1 0,2 4-1,3 4 31,-1-2 0,2 1 0,-1-1 0,1 0 0,1 0-1,0 0 1,0-1 0,16 11 0,8 5-37,43 22 0,4 3 183,-65-39-187,-3-3-12,0 0 0,-1 2-1,15 13 1,-23-19 16,0-1 0,0 1 0,0 0 0,0-1 0,-1 1 0,1 0 0,-1 0 0,0 0 0,1 3 0,-1-5-21,-1 1 1,0-1-1,0 0 1,0 0-1,0 0 0,0 1 1,0-1-1,0 0 1,0 0-1,-1 0 0,1 0 1,0 1-1,-1-1 1,1 0-1,-1 0 0,1 0 1,-1 0-1,1 0 0,-1 0 1,0 0-1,1 0 1,-1 0-1,0 0 0,0-1 1,0 1-1,0 0 1,-1 0-1,-7 5 109,-1 0-1,0-1 1,0-1-1,-1 1 1,1-2-1,-20 5 1,-69 6 67,83-14-397,0 0-1,0-1 1,1-1-1,-20-5 1,26 6-174,-9-6-761,16 6 545,-1 0-1,1 0 0,-1 1 1,1-1-1,-1 0 1,-3 0-1,33-1-10535,-9 3 9938,15-3-639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8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5632,'0'5'2112,"0"4"-1664,0 2-96,0 1 992,0 5-800,0-6 704,-5 4-736,5 2 384,-3-6-544,-2 3-160,5-3-128,-5-2-512,0-3 256,5 3-3008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9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4320,'0'-12'1600,"-5"12"-1248,1-5-96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29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 5152,'0'1'107,"-1"-1"1,1 1 0,-1 0-1,1 0 1,0 0-1,0 0 1,-1 0 0,1-1-1,0 1 1,0 0-1,0 0 1,0 0-1,0 0 1,0 0 0,0 0-1,0 0 1,0 0-1,1 0 1,-1 0 0,0-1-1,0 1 1,1 1-1,0 2 256,4 23 1336,-2 1 0,0-1 0,-3 45 0,-1-33-607,1-39-1076,0 0 0,0 1 0,0-1 0,0 0 0,0 1 0,0-1 0,0 1 0,0-1 0,0 0 0,0 1 0,1-1 0,-1 0 0,0 1-1,0-1 1,0 0 0,0 0 0,1 1 0,-1-1 0,0 0 0,0 1 0,1-1 0,-1 0 0,0 0 0,0 1 0,1-1 0,-1 0 0,0 0 0,1 0 0,-1 0 0,0 1 0,1-1 0,13-2 22,12-10-342,-1-5 136,0-2-1,-1 0 1,-1-1 0,24-28-1,-19 18 484,50-38-1,-77 67-261,0 0 0,0 1 0,0-1 0,0 0 1,0 0-1,0 1 0,0-1 0,0 1 0,1-1 0,-1 1 1,0 0-1,0-1 0,0 1 0,1 0 0,-1 0 0,0 0 0,1 0 1,-1 0-1,0 0 0,0 0 0,1 0 0,-1 0 0,0 1 1,0-1-1,1 0 0,-1 1 0,0-1 0,0 1 0,0 0 0,0-1 1,0 1-1,0 0 0,0 0 0,0-1 0,0 1 0,1 2 1,1 0 93,-1 1 0,1-1 1,-1 1-1,0 0 0,-1-1 0,1 1 1,0 0-1,-1 0 0,1 7 1,2 11 163,0 0 1,-2 0-1,-1 1 1,-1 28-1,-1 31-2807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3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3136,'-4'2'13572,"3"5"-14760,2 80 5044,-4 140-1542,2-213-2717,-3 31 917,3-15-6214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18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340 731 3136,'0'-2'333,"1"0"-1,0 0 1,0 0-1,0 0 1,1 0 0,-1 0-1,0 1 1,1-1 0,2-2-1,0 0 550,-3 4-810,-1-1 0,0 1 0,1-1 0,-1 1 0,0-1 0,1 1 0,-1-1 0,0 1 0,0-1 0,1 1 0,-1-1 0,0 1 0,0-1 0,0 0 0,0 1 0,0-1 0,0 1 0,0-1 0,0 0 0,0 1 0,0-1 0,0 1 0,0-1 0,0 0 0,0 1 0,0-1 0,-1 1 0,1-1 0,0 1 1,-1-1-1,1 1 0,0-1 0,-1 1 0,1-1 0,0 1 0,-1-1 0,1 1 0,-1 0 0,0-1 0,0 0 19,-1-1 0,1 1 0,-1 0 0,0 0 0,1 1 0,-1-1 0,0 0 0,1 0-1,-1 1 1,0-1 0,0 1 0,0 0 0,-3-1 0,-3 2 27,1 0-1,-1 0 0,1 0 0,-1 1 0,1 0 1,0 1-1,-9 4 0,-48 27 284,33-15-126,-36 29 1,54-37-221,0 0 1,2 1 0,-1 0 0,1 0-1,-9 15 1,18-23-43,-1 0-1,1 1 0,0-1 0,0 0 1,1 1-1,-1-1 0,1 1 0,0 0 1,0-1-1,0 1 0,1 0 1,0 0-1,0 6 0,0-8 29,1-1 1,-1 0-1,0 0 0,1 0 1,0-1-1,-1 1 0,1 0 1,0 0-1,0 0 0,0 0 1,0-1-1,1 1 0,-1 0 1,0-1-1,1 1 0,-1-1 1,1 0-1,-1 1 0,1-1 1,0 0-1,-1 0 0,1 0 1,0 0-1,0 0 1,0 0-1,0-1 0,0 1 1,0-1-1,0 1 0,0-1 1,0 0-1,3 1 0,2-1 71,1-1 1,0 1-1,0-1 0,0 0 0,0-1 1,-1 0-1,1 0 0,10-5 0,3-3 263,30-18 0,-35 17-285,0-1 0,0-1 1,-1 0-1,-1-1 0,0-1 0,-1 0 0,-1-1 0,0 0 0,13-25 0,-20 31-157,0 0-1,-1 0 1,0 0-1,-1 0 1,4-17-1,-8 19-248,-2 10-87,-7 13 18,5-3 389,1 0 1,0 0-1,1 1 0,0-1 0,-1 16 1,3-23 27,1-1 0,-1 0 0,2 1 0,-1-1 0,0 0 0,1 1 0,0-1 0,0 0 0,0 0 0,0 0 0,1 1 0,-1-1 0,1-1 0,0 1 1,0 0-1,1 0 0,-1-1 0,1 1 0,3 2 0,-3-3 57,0-1-1,1 0 1,-1 0 0,0 0-1,1-1 1,0 1 0,-1-1-1,1 0 1,0 0 0,0 0 0,-1 0-1,1-1 1,7 0 0,0 0 38,0 0-1,0-1 1,16-3 0,-8-1-42,0-1-1,-1 0 0,1-1 1,-1-1-1,29-18 1,-23 10-79,0 0 1,-2-2 0,28-27-1,-47 42 22,0 0 0,0 0-1,1 0 1,-1 1-1,1 0 1,-1 0-1,1 0 1,0 0 0,4-1-1,-7 2-20,0 1-1,0 0 0,0 0 1,0 0-1,0 0 1,0 0-1,0 0 0,0 0 1,0 0-1,0 0 1,0 0-1,0 0 0,0 1 1,0-1-1,-1 0 1,1 1-1,1 0 0,-1-1 1,0 1-1,0 0 1,0 0-1,0 0 1,0 0-1,-1 0 0,1 0 1,0 0-1,-1 0 1,1 0-1,-1 1 0,1-1 1,-1 0-1,0 0 1,1 0-1,-1 1 1,0 0-1,1 7-15,-1 1 0,0-1 0,0 0 0,-4 17 0,0 22 203,5-37-22,-1-11-158,0 1 0,0-1 0,0 0-1,0 0 1,0 0 0,0 1 0,0-1 0,1 0-1,-1 0 1,0 0 0,0 1 0,0-1 0,0 0-1,0 0 1,0 0 0,1 1 0,-1-1 0,0 0 0,0 0-1,0 0 1,0 0 0,1 0 0,-1 1 0,0-1-1,0 0 1,0 0 0,1 0 0,-1 0 0,0 0 0,0 0-1,0 0 1,1 0 0,-1 0 0,0 0 0,0 0-1,1 0 1,-1 0 0,0 0 0,0 0 0,1 0 0,-1 0-1,23-11 152,0-2 0,-1 0-1,21-17 1,6-3-88,-40 27-157,-4 2-10,1 0-1,0 1 1,9-5-1,-14 7 76,0 1-1,0 0 1,-1-1 0,1 1-1,0 0 1,0 0-1,0-1 1,0 1 0,-1 0-1,1 0 1,0 0-1,0 0 1,0 0 0,0 0-1,0 0 1,0 0 0,-1 1-1,1-1 1,0 0-1,0 0 1,0 1 0,0-1-1,-1 0 1,1 1-1,0-1 1,0 1 0,-1-1-1,1 1 1,0 0 0,-1-1-1,1 1 1,-1-1-1,2 2 1,0 3-4,0 0 1,0 0-1,-1 0 0,0 0 1,0 0-1,0 1 0,0 6 0,0-4 46,0-1 0,0 1 0,3 7 0,-3-12-32,0-1 0,0 1 0,0-1 0,0 0 0,1 0 0,-1 1 0,1-1 0,-1 0 0,1 0 0,0 0 0,0-1 0,0 1 0,2 2 0,3-1 38,-1 1-1,1-1 1,0 0 0,-1 0 0,1-1-1,1 0 1,-1 0 0,0-1-1,14 1 1,-3-1-5,-1-1 0,33-4 0,-31 0 11,-1 0 1,1-1-1,-1-1 1,0-1-1,0 0 1,30-19-1,-9 2 31,61-51 0,-80 58-33,-2 0 1,18-21 0,-27 27-6,-1 0-1,0 0 1,0-1 0,-1-1 0,6-14 0,-12 26-24,5-18-18,-6 19 5,0-1 1,0 1-1,0 0 0,0 0 1,0-1-1,0 1 0,0 0 1,0-1-1,0 1 0,0 0 1,0 0-1,0-1 0,0 1 1,0 0-1,0-1 0,0 1 1,0 0-1,0 0 0,0-1 1,0 1-1,0 0 0,-1 0 1,1-1-1,0 1 0,0 0 1,0 0-1,0-1 0,-1 1 1,1 0-1,0 0 1,0 0-1,-1-1 0,1 1 1,0 0-1,0 0 0,-1 0 1,1 0-1,0 0 0,0 0 1,-1 0-1,1-1 0,0 1 1,0 0-1,-1 0 0,1 0 1,0 0-1,-1 0 0,1 0 1,0 0-1,0 0 0,-1 1 1,1-1-1,0 0 0,-1 0 1,1 0-1,0 0 0,-1 0 1,-5 3-42,1-1 0,-1 1 0,0 0 0,1 0 0,0 1 0,-1 0 0,2 0 0,-10 9 0,-3 4-30,-15 23 0,11-12-73,-29 51 0,43-66 129,1 0 0,0 1 1,1 0-1,1 0 0,0 0 0,-4 28 0,8-39 40,0 0 0,-1 0 0,1 1 0,1-1 0,-1 0-1,0 0 1,1 1 0,0-1 0,1 4 0,-2-6-11,1 0-1,0 0 1,-1 0 0,1 1-1,0-1 1,0 0 0,-1 0-1,1 0 1,0 0 0,0 0-1,0-1 1,0 1 0,1 0 0,-1 0-1,0-1 1,0 1 0,0 0-1,0-1 1,1 1 0,-1-1-1,0 0 1,1 1 0,-1-1-1,3 0 1,1 0 31,1 0 0,-1 0 0,1-1 0,-1 0 0,1 0 0,-1 0 1,0-1-1,1 0 0,5-3 0,7-4 105,19-12 0,-31 17-143,13-8 34,-1-1-1,-1-1 1,0 0 0,27-32-1,-13 9-49,28-46 0,-21 25 28,-4-1 1,-1-2 0,-4-2-1,-2 0 1,-3-2 0,-3-1-1,24-133 1,-44 179-525,-1 20 503,0 0 0,0 0 0,0 0-1,-1 0 1,1 0 0,0 0 0,0 0 0,0 0-1,0 0 1,-1 0 0,1 0 0,0 0 0,0 0-1,0 0 1,0 0 0,0 0 0,-1 0 0,1 0-1,0 0 1,0 0 0,0 0 0,0 0 0,-1 0-1,1 0 1,0 0 0,0 0 0,0 0 0,0 0-1,0 1 1,0-1 0,-1 0 0,1 0 0,0 0-1,0 0 1,0 0 0,0 0 0,0 1 0,0-1-1,0 0 1,0 0 0,0 0 0,0 0 0,0 0-1,0 1 1,-1-1 0,1 0 0,0 0-1,0 0 1,0 1 0,-17 34-317,12-27 318,-13 34-53,1 1 0,2 0 0,2 0 0,1 2 0,-6 56 0,14-64 143,1 0-1,2 1 0,2-1 0,1 0 1,2 1-1,17 69 0,-16-88-445,12 27 0,5-5-4487,-21-40 4550,0 1 0,0-1 0,-1 0 0,1 0 0,0 0 0,0 0 0,0 0 0,0 0 0,3 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31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2 4576,'-1'-1'9527,"-1"14"-5823,1-6-5090,-5 7 1754,0-1 1,-1 1 0,0-2-1,-17 23 1,5-8 17,-31 44 280,-62 66-1,108-133-641,3-3-43,1-1 14,-1 0 1,1 0-1,0 0 0,0 1 0,-1-1 1,1 0-1,0 0 0,0 0 0,0 0 1,-1 1-1,1-1 0,0 0 0,0 0 1,0 1-1,0-1 0,0 0 0,0 0 1,-1 1-1,1-1 0,0 0 0,0 0 1,0 1-1,0-1 0,0 0 0,0 0 1,0 1-1,0-1 0,0 0 0,0 0 1,0 1-1,0-1 0,0 2-75,-25 16-336,24-17 560,12-1 149,162-5 278,-51-4-1472,-97 6-315,-16 2-15,-1 0 0,0 0-1,1 1 1,-1 0 0,10 1 0,-1 5-4171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32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121 112 3328,'0'-1'55,"-1"1"-1,1-1 1,-1 1 0,1-1-1,0 1 1,-1-1 0,1 0 0,0 1-1,-1-1 1,1 1 0,0-1-1,0 0 1,0 1 0,-1-1-1,1 0 1,0 1 0,0-1 0,0 0-1,0 1 1,0-1 0,4-24 11030,-7 35-10247,0 0 0,-3 16 1,-5 18 22,-14 28 99,1-7 205,-19 86 1,41-138-1098,1 0 1,0-1-1,1 1 0,0 0 1,1 0-1,0 0 1,1 0-1,0 0 1,1-1-1,1 1 1,0-1-1,1 0 0,0 0 1,0 0-1,1-1 1,1 0-1,15 20 1,-20-28-52,1-1-1,-1 0 1,0 1 0,1-1 0,-1 0 0,1 0 0,0-1 0,-1 1 0,1-1 0,0 1 0,6 1 0,-7-2-34,0-1 1,0 0 0,1 0-1,-1 0 1,0 0 0,0 0-1,0 0 1,1 0 0,-1-1 0,0 1-1,0-1 1,0 1 0,1-1-1,-1 0 1,0 0 0,0 0 0,0 0-1,2-2 1,12-11-193,0 0-1,-1-1 1,0-1-1,13-18 1,-10 12 88,-18 22 118,79-102-359,-71 89 376,0-1-1,-1 1 0,0-1 0,-1-1 1,-1 1-1,5-20 0,-7 17 45,0-1 0,-1 1 1,-1-1-1,-1 1 0,0-1 0,-4-17 0,0 10 1,-1 0-1,-1 0 0,-15-35 0,18 52-39,0 0-1,-1 1 1,0-1-1,0 1 1,-1 0 0,0 1-1,0-1 1,-9-8-1,11 12-75,0 0 0,-1 1 0,0-1 0,1 1 0,-1 0 0,0 0 0,0 0 0,0 0 0,0 1 0,0-1 0,-1 1 0,1 0 0,0 0 0,-1 1 0,1 0 0,0-1 0,-8 2 0,9-1-155,1 1-1,-1 0 1,1 0-1,-1 0 1,1 0-1,-1 0 1,1 0-1,-1 1 1,1-1-1,0 1 0,0-1 1,0 1-1,0 0 1,0 0-1,0 0 1,0 0-1,1 1 1,-4 3-1,-1 5-1561,0 0 0,-7 21 1,12-30 1586,-2 9-1668,0 0 1,-3 16 0,3-13 814,-6 22-2138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3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43 7712,'-8'-3'2880,"16"-5"-2240,7-1-192,-2 9 1792,4 0-1312,11-3 544,-1-2-865,-1 2-287,1-2-192,1 1-192,-6 1 32,-4 3-1535,5 0 863,-6 3-3872,6 1 2560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33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6 155 3136,'-5'0'5936,"13"0"-4866,0-1 1,0 0 0,9-3-1,12-1 72,293-42 4169,-21 2-2825,-172 27-2138,136-15-1038,-239 33-2323,-47 20-4464,-1-5 2512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34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5568,'0'-1'277,"0"-1"-1,0 1 1,0 0 0,0 0 0,0 0 0,0 0-1,0 0 1,0 0 0,0 0 0,0 0 0,1-1 0,-1 1-1,0 0 1,1 0 0,-1 0 0,1 0 0,0 0-1,-1 1 1,1-1 0,-1 0 0,1 0 0,0 0-1,0 0 1,0 1 0,0-2 0,29-21 1388,-19 16-1135,2-2-120,1 1 1,0 1 0,0 0 0,1 0 0,0 2 0,0 0 0,18-4 0,14 0 684,51-4 0,-94 13-1067,0-1 1,0 1 0,0 0-1,0 1 1,1-1 0,-1 1 0,0-1-1,0 1 1,0 1 0,0-1-1,0 0 1,-1 1 0,1 0-1,0 0 1,-1 0 0,1 0-1,-1 1 1,1-1 0,-1 1-1,0 0 1,0 0 0,-1 0-1,1 0 1,0 1 0,-1-1 0,0 1-1,0-1 1,0 1 0,0 0-1,-1 0 1,1 0 0,-1-1-1,0 2 1,0-1 0,-1 0-1,1 5 1,-2 15-97,-1 0 1,0 1-1,-2-2 1,-1 1-1,-13 37 1,14-52 38,0-1 0,0 1 0,-1-1 0,0 0 0,0 0 0,-1 0 0,-11 11 1,3-4 16,-1-2 0,-27 20 0,32-27 21,0 0 0,0-1 0,-19 7 0,-1 0-8,-25 8-235,106-24 1428,2 1-643,-1 3 0,100 12 0,-127-10-609,35 3-110,6 0-1766,-22 2-2679,-21-1 1350,-1 4-3169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42.38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58 0 1728,'5'3'1072,"-5"-3"-1027,0 0 0,0 0 0,-1 0 0,1 0 0,0 0 0,0 0 0,-1 1 0,1-1 0,0 0 0,0 0 0,-1 0 0,1 0 0,0 1 0,0-1 0,0 0 0,-1 0 0,1 1 0,0-1 0,0 0 0,0 0 0,0 1 0,0-1 0,0 0 0,-1 0 0,1 1 0,0-1 0,0 0 0,0 1 0,0-1 1,0 0-1,0 0 0,0 1 0,0-1 0,-5 14 1245,5-6-974,0 0 1,-1-1-1,0 1 0,-1 0 0,0 0 0,-5 13 0,4-10-157,1 0-1,0-1 1,-1 14-1,0 5 35,-5 42 292,1 83-1,4-64-488,-2 139 335,3-34-206,1-64-101,4 643 499,21-214-310,-8-149 90,-1-51 285,7 38-290,-10-201-223,-6-115 22,3 124 212,-7-97 73,-1-7-3202,11-126-1537,9-38 2331,5-42-129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45.10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4 341 64,'2'-2'20,"-6"0"59,2 2 57,4 0-123,-1 0 0,1 0 0,-1 1 0,0-1 0,1 0 0,-1 0 0,1 0 0,-1-1 0,0 1 0,3-1 0,-3 1 248,1 0-1,0-1 1,0 1-1,0 0 1,0 0-1,0 0 0,0 0 1,0 0-1,0 0 1,0 0-1,0 1 1,0-1-1,0 1 1,0 0-1,0-1 1,0 1-1,2 2 1,2 1 159,5 6 16,0-1 0,1 0 0,0-1 0,0-1 0,1 0 1,0-1-1,23 9 0,26-1 66,86 10 0,-81-15-274,-50-6-192,57 8 199,111 3 0,498-33 267,-393 8-540,121-7 86,-220 5-21,132-14-59,72-10 186,-86 11-100,-47 10-129,-80 7 107,439-18-134,-457 22 140,256-2-182,-65 5-167,-200 3 377,256 7-178,-182-3 160,104-2-544,52-10 104,17-2 128,224-54-387,-431 38 545,80-12-197,82-9-333,324-22 439,-579 58 149,155-9 0,702 12-6,-249 30 60,-455-12-34,187 11-8,-319-13 29,362 26 96,2-20 31,-169-17 195,409 8 293,-584 0-651,232 16 43,-56 2-122,130-9 351,-415-16-181,0-2 0,37-7 0,-67 9 3,-1 0 1,1 0-1,0-1 1,-1 1-1,1-1 0,-1 1 1,4-4-1,-6 5-27,0-1-1,0 0 1,0 0 0,0 0-1,0 0 1,0 0-1,0 0 1,0 0 0,0-1-1,-1 1 1,1 0-1,0 0 1,-1-1 0,1 1-1,-1 0 1,0 0-1,1-1 1,-1 1 0,0-1-1,0-1 1,0 0-13,0 1 0,0 0 1,0 0-1,-1-1 0,1 1 0,-1 0 1,0 0-1,1 0 0,-1 0 0,0 0 1,0 0-1,0 0 0,-1 0 1,1 0-1,0 0 0,-1 0 0,1 1 1,-1-1-1,-3-2 0,4 3-12,0 0-63,1 18-304,2 13 368,1-1 1,2-1-1,15 55 1,4 23 13,-19-76-33,5 28-159,2 71 1,-8-14 234,-2 164 20,-15 7 79,-1 10-174,-42 251 120,14-339-45,18-92-8,-11 54 9,-82 456-121,78-396 94,-4 34 40,17 0-210,15 8-363,3-170 501,3-48 29,4-50-15,0 11-27,0-1 0,-1 0 0,-6 19 0,7-30 38,0 0-5,0-1-1,0 1 1,0-1-1,0 0 1,-1 1-1,1-1 1,-1 0-1,0 0 0,0 0 1,1 0-1,-5 3 1,5-4 87,1-1-102,0 0 0,-1 0 0,1 0 0,0 0 0,0 0 0,0 0 0,-1 0 0,1 0 0,0 0 0,0 0 0,0 0 0,0 1 0,-1-1 0,1 0 0,0 0 0,0 0 0,0 0 0,0 0 0,0 1 0,-1-1 0,1 0 0,0 0 0,0 0 0,0 0 0,0 1 0,0-1 0,0 0 0,0 1 0,0-1-15,0 0 1,-1 1-1,1-1 1,0 1 0,0-1-1,-1 1 1,1-1-1,0 0 1,0 1-1,-1-1 1,1 0 0,0 1-1,-1-1 1,1 0-1,0 0 1,-1 1-1,1-1 1,-1 0-1,1 0 1,0 1 0,-1-1-1,1 0 1,-1 0-1,1 0 1,-1 0-1,1 0 1,-1 0-1,1 0 1,-1 0 0,1 0-1,-1 0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59:47.61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1 176 1408,'19'13'729,"-14"-11"-473,-1 1 1,1 0-1,7 7 1,-5-3 109,1-1 0,0-1 0,1 1 0,10 4 0,6 4 198,-15-8-335,1 0 1,-1-2-1,1 1 0,0-1 1,1-1-1,-1 0 0,21 3 1,6-3 18,41-1 1,-2 0-165,330 3 510,-149-6-501,-3 17 356,159 15-460,-166-29 108,179 5-18,396-23 1404,-563-5-753,-26 2-313,98-4-476,123-8 120,5 17-26,-408 15-52,491-11 215,372 19-272,-374 40 52,73 46 145,-307-50-244,-58-11-3,-77-9 201,300 3 0,-311-26 222,164-4 618,188 2-383,-17 22-627,139 9-81,-377-12 58,210 10-125,-151-16-90,-181-12 254,126 4 133,250-2-200,-8-26-18,-413 18 180,36-6-18,18-1 0,610 1 410,-288 31-452,-247-6 20,-94 3 177,-109-16-91,137 6-12,-134-8 24,1 0 0,-1-1-1,1-2 1,-1 0 0,27-9 0,-46 13-65,1-1 1,-1 0-1,1 0 1,-1 1 0,0-1-1,1 0 1,-1 0 0,0-1-1,0 1 1,0 0-1,0 0 1,0 0 0,0-1-1,0 1 1,0-1-1,0 1 1,-1 0 0,1-1-1,0 1 1,-1-1-1,1 0 1,-1 1 0,0-1-1,1 1 1,-1-1 0,0 0-1,0 1 1,0-1-1,-1-2 1,0-5-33,0-1 0,-1 1 1,-6-17-1,5 17 6,-10-30-198,-30-56 0,41 91 213,-9-18-98,-1 0 0,-1 1 0,-1 1 0,-1 0 0,0 1 0,-2 1 0,0 0 0,-1 1 0,0 1 0,-25-16 0,13 12-615,-62-36-2915,72 46 2897,-1 0 0,0 1-1,-1 2 1,0 0 0,0 1 0,-1 2-1,1 0 1,-33-1 0,14 7-101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0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10 479 2560,'-4'-1'236,"-2"2"1880,22-4 1340,-4 0-3127,-1 0-1,1-1 1,-1 0 0,0 0 0,0-2 0,-1 1-1,0-1 1,0-1 0,15-12 0,5-7 198,40-47-1,-49 49-419,-4 7 189,0-2 1,-2 0 0,0-1 0,-1-1 0,18-35 0,-31 50-183,-3 6-223,-7 11-136,-18 47 238,-37 112 0,46-114 90,-3 0 0,-47 89 0,44-98 381,-27 70 0,16-21 58,33-90-418,1-4-13,1-1 1,0 1-1,-1-1 1,1 1 0,-1-1-1,1 1 1,-1-1-1,0 1 1,0-1 0,0 0-1,0 0 1,0 1-1,0-1 1,-2 2-1,3-4-59,0 1-1,-1-1 1,1 1 0,-1-1-1,1 1 1,0-1-1,-1 0 1,1 1-1,0-1 1,0 0-1,0 1 1,-1-1-1,1 0 1,0 1-1,0-1 1,0-1-1,0 2 25,1-12 18,0 0 1,1 0-1,4-15 0,1-7 104,-4 21-175,0 0 0,1 1 0,1-1 0,11-21-1,31-47 129,-17 33-105,18-36-118,5 3 0,2 3 0,131-142 0,-180 214 55,-1 0 0,2 0 0,-1 0 1,1 0-1,0 1 0,0 0 0,1 1 0,-1 0 1,13-5-1,-20 9 28,1 0-1,0 0 1,0 0 0,0 0-1,0 0 1,-1 0 0,1 0 0,0 0-1,0 1 1,0-1 0,-1 0-1,1 0 1,0 1 0,0-1 0,-1 1-1,1-1 1,0 1 0,-1-1 0,1 1-1,0-1 1,-1 1 0,2 1-1,-1-1 6,0 0-1,0 1 0,0-1 1,0 1-1,0-1 0,0 1 0,0-1 1,0 4-1,2 15 29,-1 0-1,-1 0 1,-1 0 0,-1 0 0,-6 36-1,-29 95 153,35-148-164,-4 15 44,-1 0 0,0 0 0,-2 0 0,0-1 0,-12 19 0,16-29-3,-2 0-1,1 0 1,-1-1-1,0 0 1,0 0 0,0 0-1,-1-1 1,0 0-1,0 0 1,-1-1 0,1 0-1,-1 0 1,-13 4-1,2-1 13,0-1 0,0 0 0,-1-2 0,0-1 0,-35 3 0,26-5-53,20 1-126,9-2 106,0 0 0,0 0 0,0 0 0,0 0 0,0 0 0,0 0 0,0 0 0,0 0 0,0 0 0,0 0 0,0 0 0,1 0 0,-1 0 0,0 0-1,0 0 1,0 0 0,0 0 0,0 0 0,0 0 0,0 0 0,0 0 0,0 0 0,0 0 0,0 0 0,0 0 0,0 0 0,0 0 0,1 0 0,-1 0 0,0 0 0,0 0 0,0 0 0,0 0 0,0 0 0,0 0 0,0 0 0,0 1 0,0-1 0,0 0 0,0 0 0,0 0 0,0 0 0,0 0 0,0 0 0,0 0-1,0 0 1,0 0 0,0 0 0,0 0 0,0 0 0,0 1 0,0-1 0,0 0 0,0 0 0,0 0 0,0 0 0,0 0 0,0 0 0,0 0 0,0 0 0,0 0 0,0 0 0,0 0 0,0 0 0,0 0 0,0 0 0,-1 1 0,1-1 0,63 21 93,-28-10-16,0 1 1,42 23-1,25 27 475,-100-61-505,0 0-1,0 0 1,0 0 0,0 0-1,1-1 1,-1 1-1,0-1 1,0 1 0,0-1-1,1 0 1,-1 0 0,0 0-1,0 0 1,0 0-1,1 0 1,-1 0 0,0-1-1,0 1 1,0-1 0,0 0-1,1 0 1,-1 0-1,3-2 1,2-2 20,0 0 0,0-1 1,-1 1-1,11-13 0,2-2-141,31-28 72,-48 46-2,0-1 0,-1 1 0,1-1 0,0 0 0,-1 1 0,1-1 0,0-3 0,-3 11 24,0 0 0,0 0 0,0-1 0,0 1 0,-1-1 0,0 1 0,-3 4 0,2-3-10,1 0 0,-1 0 0,1 0 0,-3 12 0,3-4 48,1-10-24,1 0 1,-1 0-1,1 0 1,-1 0 0,1 0-1,1 0 1,-1 0-1,0 0 1,1 0-1,0 0 1,1 5-1,-1-9-11,-1 1-1,0-1 0,1 1 1,-1-1-1,0 0 0,1 1 1,-1-1-1,1 0 0,-1 0 1,0 1-1,1-1 0,-1 0 1,1 0-1,-1 1 1,1-1-1,-1 0 0,1 0 1,-1 0-1,1 0 0,-1 0 1,1 0-1,-1 0 0,1 0 1,-1 0-1,1 0 0,-1 0 1,1 0-1,-1 0 0,1 0 1,-1-1-1,1 1 0,-1 0 1,1 0-1,0-1 0,3 0 151,13-3-88,0-2 1,-1 0-1,0 0 1,26-15-1,-19 9-62,34-13-1,59-22-137,-115 46 98,-1 1-1,1 0 0,0-1 0,0 1 1,-1 0-1,1 0 0,0 0 1,0-1-1,-1 1 0,1 0 1,0 0-1,0 0 0,-1 0 0,1 0 1,1 1-1,-2-1 12,0 0-1,1 0 1,-1 0-1,0 0 1,1 1-1,-1-1 1,0 0 0,0 0-1,1 1 1,-1-1-1,0 0 1,0 1-1,0-1 1,1 0 0,-1 0-1,0 1 1,0-1-1,0 0 1,0 1-1,0-1 1,0 0 0,0 1-1,0 0 1,0 3-47,0 0 0,0 0 1,-1 0-1,0-1 1,-1 6-1,-1 5 132,3-7-94,-1-1 1,1 1-1,1-1 1,-1 1 0,1-1-1,0 0 1,0 1-1,3 7 1,-3-12 57,0 1 0,0-1-1,0 0 1,0 1 0,0-1 0,1 0 0,-1 0 0,1 0 0,-1 0-1,1 0 1,0 0 0,0 0 0,0 0 0,0-1 0,0 1 0,0-1-1,0 1 1,1-1 0,-1 0 0,1 0 0,-1 0 0,0 0-1,5 0 1,-3 0-15,1 0 0,-1-1 0,1 1 0,-1-1 0,1 0 0,-1-1 0,1 1 0,-1-1 0,1 0 0,-1 0 0,1 0-1,-1-1 1,0 1 0,0-1 0,0 0 0,0 0 0,0 0 0,7-6 0,14-7 118,-20 13-122,0-1 0,0 0 0,-1 0 0,1 0 0,4-5 1,10-10 27,-1-2 0,-1 0 0,-1 0 0,-1-2 0,0 0 0,-2-1 0,18-42 0,16-57-61,47-110-185,-87 217 159,-3 8-62,-1 0-1,1 1 1,-2-1 0,1-1 0,-1 1-1,0 0 1,1-14 0,-3 21 88,1 0 1,-1 0 0,0-1 0,0 1 0,0 0-1,0 0 1,0 0 0,0 0 0,-1-1 0,1 1-1,0 0 1,0 0 0,0 0 0,0 0 0,0-1-1,0 1 1,0 0 0,0 0 0,0 0 0,0 0-1,0 0 1,-1-1 0,1 1 0,0 0 0,0 0-1,0 0 1,0 0 0,0 0 0,-1 0 0,1 0-1,0-1 1,0 1 0,0 0 0,0 0 0,-1 0-1,1 0 1,0 0 0,0 0 0,0 0 0,0 0-1,-1 0 1,1 0 0,0 0 0,0 0 0,-11 6-413,3 2 364,0 1-1,0-1 1,1 1-1,0 1 1,1-1-1,0 1 1,0 1-1,-4 12 1,-30 94-293,28-78 196,-57 169 333,64-193-122,1 0 0,1 1 0,-3 25 1,6-36-23,-1-1 1,1 0-1,0 0 1,1 0-1,-1 1 1,1-1-1,0 0 1,0 0-1,0 0 1,1 0-1,-1 0 1,1 0 0,0 0-1,0-1 1,0 1-1,1-1 1,-1 1-1,5 4 1,-5-7 9,-1 0 0,1 0 0,0 0 0,-1 0 0,1 0 0,0 0 0,0 0 1,-1-1-1,1 1 0,0-1 0,0 0 0,0 1 0,0-1 0,0 0 0,-1 0 0,4 0 0,28-7 326,-27 6-290,151-53 146,-112 37 42,-30 11-230,0-1-1,0 0 0,-1-1 0,0-1 0,0 0 1,-1 0-1,0-2 0,-1 0 0,0 0 1,-1-1-1,0 0 0,-1-1 0,-1 0 0,11-19 1,7-21 16,23-60 1,-42 95-47,11-27-15,5-11-28,-2-1 1,20-84-1,-41 122-294,-1 18 300,0 1 1,0 0-1,0-1 0,0 1 0,0 0 1,0-1-1,0 1 0,-1 0 0,1 0 1,0-1-1,0 1 0,0 0 0,0-1 1,-1 1-1,1 0 0,0 0 0,0-1 1,-1 1-1,1 0 0,0 0 0,0-1 1,-1 1-1,1 0 0,0 0 0,0 0 1,-1 0-1,1 0 0,0-1 0,-1 1 1,1 0-1,0 0 0,-1 0 0,1 0 1,0 0-1,-1 0 0,1 0 0,0 0 0,-1 0 1,1 0-1,0 0 0,-1 0 0,1 0 1,0 1-1,-1-1 0,1 0 0,0 0 1,-1 0-1,1 0 0,0 0 0,0 1 1,-1-1-1,1 0 0,-1 1 0,0 0 38,0 0 1,0 0-1,0 0 0,0 0 0,0 0 0,1 0 0,-1 0 0,0 1 0,0-1 0,1 0 0,-1 3 0,-6 8 0,-8 11-26,1 1 0,1 1 0,-15 38 0,15-32-29,-36 98 117,32-80-30,-2 0-1,-42 77 1,32-79 14,-36 64-166,51-85 246,2 0 1,-13 40-1,2-8 458,30-69-334,0 0 0,0 0 0,1 0-1,0 1 1,16-15 0,-11 12-275,1 0 1,1 1-1,0 1 0,22-13 1,5 0-145,41-21-306,-80 44 409,1-1 0,-1 1 1,0 0-1,0 0 0,0 1 1,1-1-1,5 0 0,-8 1 54,0 0-1,0 0 0,-1 1 0,1-1 0,0 0 0,0 0 0,-1 0 0,1 1 1,0-1-1,0 0 0,-1 1 0,1-1 0,0 0 0,-1 1 0,1-1 0,-1 1 1,1-1-1,0 1 0,-1-1 0,1 1 0,-1 0 0,0-1 0,1 1 0,-1 0 1,1-1-1,-1 1 0,0 0 0,1-1 0,-1 1 0,0 0 0,0 0 0,0-1 1,0 1-1,0 0 0,0 0 0,0-1 0,0 1 0,0 1 0,0 4 15,0-2 2,0 0-1,0 1 1,0-1-1,1 0 1,-1 0-1,1 1 1,0-1-1,0 0 1,4 7-1,5 16 144,-8-22-92,0 1-1,0-1 0,0 0 0,1 0 1,5 9-1,-7-13-28,0 0 0,0 0 0,0 0-1,0 1 1,1-1 0,-1-1 0,0 1 0,1 0 0,-1 0 0,1 0 0,-1-1 0,1 1-1,-1-1 1,1 1 0,-1-1 0,1 0 0,-1 1 0,1-1 0,0 0 0,-1 0-1,1 0 1,0 0 0,-1 0 0,3-1 0,11-3 72,0 0 0,0-1 1,-1 0-1,17-10 0,-9 5 50,12-6-88,0-1 0,37-27 0,-66 40-86,1 0 0,-1 0 0,0-1 0,0 1 0,4-7 0,-9 10 16,1 1 0,0-1 0,-1 0 0,1 1 0,-1-1-1,1 0 1,-1 0 0,1 0 0,-1 1 0,0-1 0,1 0 0,-1 0 0,0 0 0,0 0 0,0 0-1,1 0 1,-1 0 0,0 0 0,0 0 0,0 0 0,0 1 0,-1-1 0,1 0 0,0 0-1,0 0 1,-1 0 0,1 0 0,0 0 0,-1 0 0,1 1 0,-1-1 0,1 0 0,-1 0-1,1 0 1,-1 1 0,0-1 0,1 0 0,-1 1 0,0-1 0,1 1 0,-1-1 0,0 1 0,0-1-1,0 1 1,1-1 0,-1 1 0,-1-1 0,-2 1-68,1-1 0,-1 0 1,1 1-1,-1-1 0,1 1 0,-1 0 0,0 0 1,1 1-1,-6 0 0,-33 10-313,33-7 358,1 1 0,0-1 0,0 2 0,1-1 0,-1 1 0,1 0 0,0 1 0,1 0 0,-1 0 0,-7 11 0,13-16 44,0 0 0,-1 0 0,1-1 0,0 1 0,0 0 0,0 0 0,1 0 0,-1 0 0,0 0 0,1 0 0,0 0 0,-1 0 0,1 0 0,0 0 0,0 0 0,0 0 0,0 1 0,0-1 0,1 0 0,-1 0 0,0 0 0,1 0 0,0 0 0,-1 0 0,1 0 0,0 0 0,0-1 0,0 1 0,1 0 0,-1 0 0,0-1 0,0 1 0,1-1 0,2 3 0,1 0 37,0-1 0,0 1 0,0-1 0,0-1 0,0 1 1,0-1-1,1 0 0,-1 0 0,1 0 0,0-1 0,8 2 0,9-2 26,0 0-1,0-2 1,1 0-1,36-8 1,-21 1 119,71-26 0,-95 28-203,-1-1 0,0-1 0,0 0 0,0 0 0,-1-1 0,0-1 0,15-15 0,-25 21-138,3-1 20,-4 4 89,1 0 0,0 0 0,0 1-1,-1-1 1,1 1 0,0-1 0,0 1 0,0 0 0,3 0 0,-5 0 20,0 1 1,0-1-1,0 0 1,0 0 0,0 1-1,0-1 1,-1 1-1,1-1 1,0 1-1,0-1 1,0 1 0,0 0-1,-1-1 1,1 1-1,0 0 1,-1-1-1,1 1 1,0 0 0,-1 0-1,1 0 1,-1 0-1,1 0 1,-1 0 0,0 0-1,1-1 1,-1 1-1,0 0 1,0 0-1,1 2 1,1 35-250,-3-32 285,1 0-1,0 0 1,0 0-1,1 0 1,0 0 0,0-1-1,0 1 1,1 0-1,4 9 1,-6-14 3,1 0 0,1 1 0,-1-1 0,0 0 0,0 0 0,0 0 0,0 0 0,1 0 0,-1 0 0,1 0 0,-1-1 0,1 1 0,-1 0 0,1-1 0,-1 1 0,1-1 0,-1 0 0,1 1 0,-1-1 0,1 0 0,0 0 0,-1 0 0,1 0-1,-1 0 1,1-1 0,0 1 0,1-1 0,6-1 68,-1 0 0,1-1 0,12-6 0,-18 7-110,111-43 328,-64 27-201,71-37 0,-106 46-97,0 0 0,-1-1 0,0 0 0,0-1 0,-1 0 1,-1-2-1,0 1 0,18-26 0,-15 14-1,-1 0 0,18-44 0,14-58 63,-31 82-64,22-78 189,-28 86-208,-6 22-72,0-1-1,-1 0 1,-1 0 0,-1-23-1,0 27-165,0 11 223,0 0 0,1-1 0,-1 1 0,0 0 1,0-1-1,0 1 0,0 0 0,0-1 1,-1 1-1,1 0 0,0-1 0,0 1 0,0 0 1,0-1-1,0 1 0,0 0 0,0-1 0,-1 1 1,1 0-1,0-1 0,0 1 0,0 0 1,-1 0-1,1-1 0,-6 4-469,-7 15 33,11-15 474,1-3-12,-9 14-27,1-1 1,0 2-1,1-1 0,0 1 1,-7 20-1,-19 66 50,-58 143-94,-13-38 71,98-194 0,-66 140 78,-20 35-97,80-164 65,1-1 76,-24 33-1,33-50-49,-1 0 0,0-1 0,0 0 1,0 0-1,0 0 0,-1 0 0,0-1 0,0 0 0,0 0 0,0 0 0,0 0 1,-9 2-1,14-5-59,-1 0-1,0 0 1,0 0 0,0 0 0,1 0 0,-1 0 0,0 0 0,0-1 0,0 1 0,1 0-1,-1 0 1,0-1 0,1 1 0,-1-1 0,0 1 0,1-1 0,-1 1 0,0-1 0,1 1-1,-1-1 1,1 1 0,-1-1 0,1 0 0,-1 1 0,1-1 0,0 0 0,-1 1 0,1-1-1,0 0 1,-1 0 0,1 1 0,0-1 0,0 0 0,0 0 0,0-1 0,-2-3-43,1-1 0,0 0 0,0 1 0,1-9 0,0 6 12,1-1 1,0 1-1,0 0 0,1 0 0,0 0 0,0 0 0,1 0 0,6-12 0,-3 8-5,1 1-1,0 0 1,1 0-1,17-18 0,-8 12-28,0 1 0,2 1 0,0 0 0,1 2 0,34-18-1,-11 11-43,1 2 0,81-20 0,-63 22 144,-38 12-9,0-2 1,-1-1-1,1 0 1,42-22 0,26-29 509,-76 43-647,-16 15 81,1-1 1,-1 1-1,0-1 0,1 1 0,-1-1 1,0 0-1,0 1 0,1-1 0,-1 1 1,0-1-1,0 0 0,0 1 0,0-1 1,0 1-1,0-1 0,0 0 0,0 1 1,0-1-1,0 0 0,0 1 0,0-1 1,0 1-1,0-1 0,-1 0 0,1 0 1,-1 1-8,0-1 1,1 1-1,-1 0 1,1 0-1,-1 0 1,0-1-1,1 1 1,-1 0-1,0 0 1,0 0-1,1 0 0,-1 0 1,0 0-1,1 1 1,-1-1-1,0 0 1,1 0-1,-1 0 1,0 1-1,1-1 1,-1 0-1,0 1 1,-2 0-50,-3 2 11,0-1 0,0 1 0,1 0 1,0 0-1,0 1 0,-7 5 0,-29 29 10,39-36 70,0 0-1,0 0 1,1 0-1,-1 1 1,1-1-1,-1 1 1,1-1-1,0 1 1,-1 0-1,1-1 1,1 1-1,-1 0 1,0 0-1,1 0 1,-1 0-1,1 4 1,0-5 12,0 0 0,1-1 0,-1 1 0,0-1 0,1 1 0,-1 0 1,1-1-1,0 1 0,-1-1 0,1 0 0,0 1 0,0-1 0,0 0 1,0 1-1,0-1 0,0 0 0,0 0 0,1 0 0,-1 0 0,0 0 1,1 0-1,-1 0 0,0 0 0,1-1 0,-1 1 0,1 0 0,-1-1 1,1 1-1,0-1 0,2 1 0,0-1 21,0 0-1,0 1 1,0-1-1,-1-1 1,1 1-1,0 0 1,0-1 0,0 0-1,-1 0 1,6-2-1,35-18 27,-35 16-59,-5 3-7,0-1 0,-1 1 0,1-1 0,-1 0 0,1 0 0,-1 0 0,0 0 0,0 0 0,0-1 0,-1 1 0,4-7 0,-5 9-21,-1 0 0,1 0 1,-1-1-1,1 1 0,-1-1 1,0 1-1,0 0 0,1-1 1,-1 1-1,0-1 1,0 1-1,0 0 0,-1-1 1,1 1-1,0-1 0,-1-1 1,0 2-20,0-1 0,0 0 0,0 1 0,0-1 0,0 1 0,0-1 0,0 1 0,-1-1 0,1 1 0,-1 0 0,1 0 0,-1 0 0,1 0 0,-1 0 0,-2-1 0,-1 0-56,0-1 0,0 1-1,0 1 1,-9-3 0,12 4 80,0-1 0,0 1 0,0 0 0,0 0 0,0 0 0,0 0 0,0 1 0,0-1 0,0 0 0,0 1 0,0-1 0,0 1-1,0 0 1,-2 1 0,63-2 192,8-6-9,85-12 156,-124 13-294,0-2 0,36-14 0,-49 15-20,-1 0 0,0-1 0,-1-1 0,1 0 0,21-19 0,-9 8 39,-21 15-79,0 0 1,0 0-1,0 0 0,0 0 1,7-9-1,-6 5-55,-3 8 54,-3 14 35,0-1-44,-1 2 47,-1 0 0,0 0-1,-1-1 1,-1 1 0,0-1-1,-1 0 1,-7 14-1,9-22-42,1-1 34,1 0 1,-1 0-1,1 0 1,0 0-1,0 0 0,0 0 1,1 1-1,-1-1 0,2 7 1,-1-10 3,0-1 1,0 1-1,1-1 1,-1 1 0,1-1-1,-1 1 1,1-1-1,0 0 1,-1 1-1,1-1 1,0 0-1,0 1 1,0-1-1,0 0 1,0 0-1,0 0 1,1 0-1,-1 0 1,0 0 0,0 0-1,1 0 1,-1 0-1,1-1 1,-1 1-1,0-1 1,1 1-1,-1-1 1,1 1-1,-1-1 1,1 0-1,0 0 1,-1 0 0,1 0-1,2 0 1,5-1 74,-1 0 0,1 0 0,-1-1 1,0-1-1,10-3 0,0 0-88,116-34-110,161-55 110,-286 92 13,1 0 35,-10 3-54,0 0 0,0 0 0,0 0 0,0 0 0,1 0 0,-1-1 1,0 1-1,0 0 0,0 0 0,0 0 0,0 0 0,0 0 0,0 0 1,0 0-1,0 0 0,1 0 0,-1 0 0,0 0 0,0 0 0,0 0 0,0-1 1,0 1-1,0 0 0,0 0 0,0 0 0,0 0 0,0 0 0,0 0 1,0 0-1,0 0 0,0-1 0,0 1 0,0 0 0,0 0 0,0 0 1,0 0-1,0 0 0,0 0 0,0 0 0,0-1 0,0 1 0,0 0 0,0 0 1,0 0-1,0 0 0,0 0 0,0 0 0,0 0 0,0 0 0,0-1 1,-1 1-1,-3 0-255,-97 36-383,95-34 598,-107 36-45,88-28 122,1 1 1,-34 20-1,57-30-21,-1 0 0,1 0 0,-1 0 0,1 0 0,0 0 0,-1 0 0,1 0 0,0 1 0,0-1 0,0 1-1,0-1 1,0 1 0,0 1 0,1-3 0,-1 0 0,1 1 0,0-1-1,0 0 1,0 0 0,0 0 0,0 1-1,0-1 1,0 0 0,0 0 0,0 1-1,0-1 1,1 0 0,-1 0 0,0 1 0,0-1-1,0 0 1,0 0 0,0 0 0,0 1-1,0-1 1,1 0 0,-1 0 0,0 0-1,0 1 1,0-1 0,0 0 0,1 0-1,-1 0 1,0 1 0,15 0 207,13-5-144,-1-1-1,1-1 1,-1-2-1,40-17 1,-51 18-31,0-2 0,0 0 1,26-20-1,-28 17-49,0-1 0,-1 0 0,-1 0 0,0-2 0,0 1 0,-2-1 0,0-1 0,0 0 0,7-19 0,8-24 25,22-77 1,-41 115-5,2-3-5,0 3-99,-2-1 0,0 1-1,-1-1 1,3-37 0,-11 41-282,3 18 350,0-1 0,0 1-1,0 0 1,0-1-1,-1 1 1,1 0 0,0-1-1,0 1 1,-1 0-1,1-1 1,0 1 0,0 0-1,-1 0 1,1-1-1,0 1 1,-1 0 0,1 0-1,-1-1 1,1 1-1,0 0 1,-1 0-1,0 0 1,-1 0-14,0 0 0,1 1 0,-1-1 0,0 1 0,0-1 0,0 1 0,1 0 0,-1 0 0,0 0 0,1 0 0,-1 0 0,1 0 0,-3 2 0,-1 2 50,-1 0 0,1 0 0,0 1 1,0-1-1,1 1 0,-1 0 0,2 1 1,-1-1-1,0 1 0,1 0 0,-3 11 0,-2 9 272,-8 46-1,14-66-275,-1 14 54,0 0 0,1 1 0,1-1 0,1 0 0,3 22 0,-2-33-11,0 0-1,2 0 1,-1 0 0,1 0 0,0-1-1,1 1 1,0-1 0,1 0-1,0 0 1,0-1 0,1 1 0,12 13-1,-13-17-123,1-1 0,0 0 0,-1 0 0,1 0 0,1-1 0,-1 0 0,0 0 0,1 0 0,0-1-1,-1 0 1,1 0 0,0-1 0,0 0 0,0 0 0,0 0 0,12-2 0,10 0-2464,0-2 1,47-11-1,-74 13 2329,7 0-660,1-2 0,-1 1 1,0-1-1,0 0 0,-1-1 1,1 0-1,-1-1 0,0 0 1,11-7-1,18-17-2450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03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5 143 8960,'-5'-6'4064,"24"-8"-3520,-6 3 1024,9 3-960,14-12 415,4 5-639,28-5-256,0 3-128,25 0-64,-3 11 0,10-2-5023,-11 8 2783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24.1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1136 3808,'5'0'2713,"9"-2"-824,-7 0-1561,0-2-1,-1 1 0,0-1 0,0 0 0,0 0 1,0 0-1,8-9 0,0-3 103,16-20 0,-28 33-361,16-24 317,-1 0 0,-1-2-1,17-42 1,6-11 236,-37 78-1046,-1 6 167,-3 11 96,-8 27 193,-104 286 374,-29-4-113,131-297-256,-12 29 288,-56 114-311,21-64 3726,59-104-3709,7-7 385,13-17-148,54-116 11,-55 101-297,93-186 8,-5-10 90,-77 157-150,42-98-138,-58 148 55,1 1 0,1 0-1,2 1 1,29-33 0,-33 43 5,1 0-1,1 1 1,0 1 0,2 0 0,-1 2 0,1 0 0,25-12-1,-34 19 148,1 1-1,0 1 0,0 0 0,0 0 1,0 1-1,0 0 0,0 1 1,18 0-1,-23 1 8,-1 0 0,0 0 0,0 1 0,0 0 0,1 0 0,-1 0 0,0 0 0,0 1 0,0-1 0,0 1 0,-1 0 0,1 0 0,0 0 0,-1 1 0,0 0 0,1-1 0,-1 1 0,0 0 0,0 0 0,-1 1 0,1-1 0,-1 1-1,4 5 1,-3-2-7,-1-1-1,0 1 1,0 0-1,0 0 0,-1 0 1,0 1-1,0-1 1,-1 11-1,-1 6 73,-5 27 0,2-31-5,0 0-1,-1-1 1,-2 0-1,0 0 1,-1 0-1,0-1 1,-2 0-1,0-1 1,-1 0-1,-1-1 1,0 0-1,-1 0 1,-1-2-1,0 0 1,-1 0-1,-1-1 1,-31 19-1,39-27 80,-1 0 1,1-1-1,-1-1 0,1 1 1,-1-2-1,0 1 0,-1-1 1,1 0-1,-10 0 0,15-2-125,0 1 0,0-1-1,0-1 1,0 1-1,-1 0 1,1-1 0,0 0-1,0 0 1,0 0-1,0-1 1,1 1 0,-1-1-1,0 0 1,1 0-1,-1 0 1,1-1-1,-1 1 1,1-1 0,0 0-1,0 1 1,0-1-1,-3-6 1,5 9-34,1-1 0,-1 0 0,1 1 0,0-1 1,-1 0-1,1 1 0,0-1 0,0 0 0,-1 0 0,1 1 0,0-1 0,0 0 0,0 0 1,0 1-1,0-1 0,0 0 0,0 0 0,0 1 0,0-1 0,0 0 0,0 0 0,1 1 0,-1-2 1,1 0-2,0 1 1,0 0 0,0 0-1,0 0 1,0 0 0,0 0 0,0 0-1,0 0 1,0 0 0,1 0 0,1 0-1,2-2 4,-1 1 0,1 0 0,0 1 0,0-1 0,7 0 0,105-12-151,65-9 63,-149 16 138,0-2 0,0 0-1,53-25 1,85-53 39,-152 77-76,41-23 19,216-121 224,-258 143-209,-1-1-1,-1-1 0,19-18 1,-30 26-34,-5 5-19,1-1-1,0 1 0,0-1 1,-1 1-1,1-1 0,0 1 1,-1-1-1,1 0 1,-1 1-1,1-1 0,-1 0 1,1 0-1,-1 0 0,1 1 1,-1-1-1,1-2 0,-14 7-170,-23 16-38,19-9 204,0 2 0,0 0 0,2 0 0,-21 24 0,-49 67 84,82-100-62,-48 71 44,45-65-72,1 0 0,0 1 1,0-1-1,1 1 0,-5 21 0,9-30 57,0 0 0,-1 0-1,1 1 1,0-1 0,0 0-1,0 1 1,1-1 0,-1 0 0,0 0-1,1 0 1,0 1 0,-1-1 0,1 0-1,0 0 1,0 0 0,2 4 0,-1-5-4,-1 0 0,0 0 1,0 1-1,1-1 0,-1 0 1,0 0-1,1 0 1,-1-1-1,1 1 0,-1 0 1,1 0-1,-1-1 0,1 1 1,0-1-1,-1 1 0,1-1 1,0 0-1,0 0 1,-1 0-1,1 0 0,0 0 1,2 0-1,1-1 35,0 0-1,-1-1 1,1 1-1,-1-1 1,1 1-1,-1-2 1,0 1-1,1 0 1,5-6-1,3-2 23,16-18 1,-24 24-75,20-23 19,0-2 0,19-30 0,38-68-4,-36 53-164,-39 64-174,-6 9 179,-1 3 15,-10 18-193,1-3 293,-2 16 11,1-1 0,2 1 0,1 1 0,1-1 1,2 1-1,1 53 0,3-82 43,0-1 0,1 1 1,0 0-1,-1-1 1,1 1-1,1 0 0,-1-1 1,1 0-1,0 1 0,4 7 1,-5-11-14,0 0-1,-1 0 1,1 0 0,0 0-1,0 0 1,0 0 0,0-1 0,0 1-1,0 0 1,0-1 0,0 1-1,0 0 1,0-1 0,1 1-1,-1-1 1,0 0 0,0 1 0,2-1-1,-1 0 2,0 0 0,0 0 0,-1-1 0,1 1 0,0 0 0,0-1 0,0 0 0,-1 1 0,1-1 0,0 0 0,-1 0 0,1 0 0,-1 0 0,1 0 0,-1 0 0,2-2 0,15-15 70,-1-1 0,-1 0 0,27-43 0,20-25-76,77-63-111,-139 148 72,0 0 0,1 1 0,-1-1-1,1 1 1,-1 0 0,1-1 0,0 1 0,0 0 0,-1 0 0,1 0 0,0 0-1,4-1 1,-5 2 9,1 0 0,0 0 0,0 0 0,0 1 0,-1-1 0,1 0 0,0 1 0,-1-1 0,1 1 0,0-1 0,-1 1 0,1 0 0,0 0-1,-1 0 1,2 1 0,5 3 2,0 1 0,0 0 0,-1 0 0,0 0-1,0 1 1,-1 0 0,1 1 0,-2-1 0,11 17 0,-10-11-1,0 0 0,-1 0 1,0 1-1,-1 0 1,4 28-1,-6-30 6,11 58 43,-11-63-21,1 0 1,-1 0 0,1-1-1,0 1 1,1-1 0,-1 1-1,7 8 1,-8-14-8,-1 0 0,0 1 0,0-1-1,1 0 1,-1 0 0,1 0 0,-1 0 0,1 0 0,-1 0-1,1 0 1,-1 0 0,1-1 0,0 1 0,0-1 0,-1 1 0,1-1-1,3 1 1,-2-1 8,0 0 0,0-1 0,0 1-1,0-1 1,0 1 0,0-1 0,0 0 0,0 0-1,4-2 1,1-2 10,0 0 0,-1 0 0,1-1 0,-1 1 0,11-13 0,2-5 73,18-25-1,0-3 23,104-105 40,4 7-181,-108 105 37,51-77 0,-50 57-70,-3-2 1,29-72 0,-61 130-22,-1-1 0,0 1 1,2-12-1,-6 12-92,-3 9 35,-13 16-54,-241 323-220,231-300 426,1 0-1,-39 86 1,52-91-13,1-1 0,2 1 0,2 1-1,1 0 1,2 0 0,-2 59 0,7-89 18,0 1 1,0-1-1,1 0 1,0 0-1,0 1 0,1-1 1,2 8-1,-3-13-6,0 1 0,-1-1 0,1 0 0,0 1 0,0-1 0,0 0 0,0 1 0,0-1 0,0 0 0,1 0 0,-1 0 0,0 0 0,0 0 0,1 0 0,-1-1 0,1 1-1,-1 0 1,1-1 0,-1 1 0,1-1 0,-1 1 0,1-1 0,0 0 0,-1 0 0,1 1 0,-1-1 0,1 0 0,0-1 0,-1 1 0,1 0 0,-1 0 0,1-1 0,2 0 0,10-3 25,0-1-1,-1-1 1,0 0 0,0 0 0,15-11-1,61-48-93,-82 60 51,213-174 42,-139 122-176,-73 54-87,-7 8-1,-6 12-41,3-12 287,-11 30-86,4-8 20,-10 38-1,11-24 27,-11 72-39,17-96 84,1-13 2,0 0-1,1 1 1,-1-1 0,1 0 0,0 1 0,0-1-1,0 1 1,1-1 0,0 1 0,0-1-1,0 0 1,0 0 0,4 8 0,-5-11-17,1-1 1,0 1-1,0 0 0,0-1 1,0 1-1,0-1 1,0 1-1,0-1 0,0 1 1,0-1-1,0 0 1,0 0-1,0 1 0,0-1 1,0 0-1,0 0 1,0 0-1,0 0 1,0 0-1,1 0 0,-1 0 1,0-1-1,2 0 1,27-8 295,-28 9-299,8-5 10,1-1 1,-1 0-1,14-10 0,-3 3 118,-8 3-224,23-20 0,-5 3 359,-23 20-311,0-2 1,8-10-1,-2 0-140,-10 15 239,1-2-51,1 1 0,0-1 0,0 1 0,12-7 0,58-38 25,-2 2-157,-27 16 336,-1 6-146,-34 21-102,0-2 0,0 1 0,-1-2 0,0 1 0,11-11 0,-21 16 30,1-2-58,-1 12-273,-1 18 408,0-25-166,4 6 192,-4-7-103,-1 0-1,1 0 1,0 1-1,-1-1 1,1 0-1,0 0 1,0 1-1,-1-1 1,1 0-1,0 0 1,0 1-1,-1-1 1,1 0-1,0 1 1,0-1-1,0 0 1,-1 1-1,1-1 1,0 0-1,0 1 1,0-1-1,0 1 1,0 0 8,-1 0 1,1 0-1,-1 0 1,1 0-1,-1 0 1,1 0-1,-1 0 1,0 0-1,1-1 1,-1 1-1,0 0 1,-1 1-1,-5 2 24,-1 0 0,-13 5 1,-15 7-106,21-8 28,1 0-1,0 1 1,0 1 0,1 0-1,0 1 1,1 0 0,-14 17-1,21-21 38,-1 1 0,2-1-1,-1 1 1,1 0 0,0 1 0,1-1-1,0 1 1,0-1 0,1 1 0,0 0-1,1 0 1,-1 0 0,1 10-1,2-16 18,-1 0 0,0 0-1,1 0 1,-1 0-1,1 0 1,0 0 0,0 0-1,0-1 1,1 1-1,-1 0 1,1-1 0,-1 1-1,1-1 1,0 1-1,0-1 1,0 0 0,0 0-1,0 0 1,1 0-1,-1 0 1,0 0 0,1-1-1,0 1 1,-1-1-1,1 0 1,0 1 0,3 0-1,1 0 16,0 0 0,0 0 0,0-1 0,1 0 0,-1 0 0,0-1 0,0 1 0,1-2 0,-1 1 0,10-2 0,0-3-1,1 1 1,-1-2-1,-1 0 0,1-2 1,-1 1-1,0-2 0,-1 0 1,0-1-1,0 0 0,-1-2 1,19-18-1,29-31 122,103-91 45,-135 130-174,9-7-44,0-2 1,37-40-1,-43 34 35,-1-1 1,47-77-1,71-162-42,-142 258-209,11-33 1,-19 51 238,0 1 0,0 0 0,0 0 0,0 0 0,1 0-1,-1 0 1,0 0 0,0-1 0,0 1 0,0 0 0,0 0 0,0 0 0,0 0 0,0 0-1,0-1 1,0 1 0,0 0 0,0 0 0,0 0 0,0 0 0,0 0 0,0 0 0,0-1 0,-1 1-1,1 0 1,0 0 0,0 0 0,0 0 0,0 0 0,0 0 0,0 0 0,0-1 0,0 1 0,0 0-1,0 0 1,-1 0 0,1 0 0,0 0 0,0 0 0,0 0 0,0 0 0,0 0 0,0 0 0,-1 0-1,1 0 1,0 0 0,0 0 0,0-1 0,0 1 0,0 0 0,0 0 0,-1 1 0,-10 2-233,-11 10 104,17-9 120,1 1 0,-1 0 0,1 0 0,0 0 0,0 0 0,0 1 0,1 0 0,-6 11 0,-6 10-16,-161 279-258,152-264 265,-19 30 65,20-35 122,-31 67-1,47-85-196,0 0-1,1 1 1,2 0 0,0 0-1,-3 38 1,7-44 51,0 0 0,0-1 0,1 1-1,1 0 1,1-1 0,0 1 0,0-1 0,1 1 0,9 18 0,-9-26 19,0 0 1,0 0-1,0 0 0,1 0 1,0-1-1,0 0 1,0 0-1,1 0 0,-1-1 1,1 1-1,0-1 1,1-1-1,-1 1 0,1-1 1,-1-1-1,1 1 1,0-1-1,0 0 0,0 0 1,0-1-1,13 1 1,-9-1-19,-1-1 0,1 0 1,0-1-1,0 0 1,-1 0-1,1-1 0,-1-1 1,1 0-1,-1 0 1,0-1-1,0-1 0,0 1 1,-1-1-1,11-8 1,-7 3 44,-1-1 0,0-1 1,0 0-1,-1-1 0,-1 0 1,18-29-1,-16 21-45,-1-1 1,-1-1-1,-1 0 0,7-25 0,-15 45-31,0 0-1,0 0 0,-1 0 1,1 0-1,-1 0 0,0 0 1,0 0-1,0 0 0,0 0 1,0 0-1,-1 0 0,1 0 1,-1 0-1,0 0 0,-2-5 1,3 7-3,-1 0 1,0 1-1,0-1 1,0 0-1,0 1 1,0-1 0,1 1-1,-1-1 1,0 1-1,0 0 1,0-1-1,0 1 1,0 0 0,-1 0-1,1-1 1,0 1-1,0 0 1,0 0-1,0 0 1,0 0-1,0 0 1,0 1 0,0-1-1,0 0 1,0 0-1,0 1 1,0-1-1,-2 2 1,-2 0-22,1 0 0,-1 0 0,1 1 0,-5 2 0,0 3-3,0-1 0,0 1 0,1 1 0,0-1 0,1 1 0,0 1 1,0-1-1,1 1 0,0 1 0,-4 11 0,4-7 36,0 2 0,1-1 0,0 1 0,2 0 0,0-1 0,-1 22 0,4-29 31,0-1 0,0 1 0,1-1 1,0 1-1,5 15 0,-6-22-5,1 1 0,0-1 0,0 0 0,0 1 0,0-1 0,0 0 0,0 0 0,0 0 0,1 0 0,-1 0 0,1 0 0,-1 0 0,1-1 0,0 1 0,0 0 0,0-1 0,0 1 0,0-1 0,0 0 1,0 0-1,0 0 0,1 0 0,-1 0 0,0 0 0,5 0 0,-4-1 1,1 0 0,-1 0 0,1-1 0,-1 1 0,1-1 1,-1 0-1,0 0 0,1 0 0,-1 0 0,0-1 0,0 1 1,0-1-1,0 0 0,0 0 0,5-4 0,3-4 81,-1 0-1,16-19 0,16-19-58,2 1 1,93-74-1,20 13-518,-159 116 215,-7 9 240,-57 87 94,-95 112 0,72-115-17,56-66 460,45-36-428,0 0 1,19-6 0,50-11 37,15-3-1186,-81 16-371,0 0 0,0-1 0,28-15 1,-39 18 1113,-1 2-194,0 0 0,-1-1 0,1 1 0,-1-1 0,0 0 0,1 0 0,-1 0 0,0 0 0,0 0 0,0 0 1,-1 0-1,1-1 0,1-2 0,6-13-2643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0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1178 2720,'-8'-2'3258,"29"1"-26,-9-3-2725,0-1-1,-1 0 1,0 0-1,19-13 1,-6 4-69,-2 0-157,-1-1 0,0 0-1,25-25 1,48-60 553,-40 35-307,-4-2 0,-3-2-1,72-142 1,-113 198-438,0-1 0,-2 0-1,0-1 1,0 1 0,1-18 0,-5 30-117,1 0 0,-1 0 0,0 0 0,0 0 0,0 0-1,0 0 1,0 0 0,0 0 0,0 0 0,-1-3 0,0 5-1,1 0-1,-1 1 1,1-1 0,-1 0-1,0 0 1,1 1 0,-1-1-1,1 0 1,0 1 0,-1-1-1,1 0 1,-1 1 0,1-1-1,-1 1 1,1-1 0,0 0-1,-1 1 1,1-1 0,0 2-1,-112 172-525,-10 15 463,-15-7 302,-13-16 196,84-96-151,-21 23 193,77-82-340,-17 15 461,52-42-409,1 2 0,49-21 0,140-28-131,5-2-4,4-11-187,-84 29 132,-49 14 456,-90 34-273,-3 3-43,-8 8-58,1-4-153,-1 0 0,-11 8 0,8-7 55,-18 17 0,11-8 32,14-12 66,-1 0 1,1 0-1,0 0 1,0 1-1,1 0 1,-1 0-1,-6 13 1,11-19-45,1 0 1,0 0 0,0-1 0,-1 1-1,1 0 1,0 0 0,0-1-1,0 1 1,0 0 0,0 0-1,0-1 1,0 1 0,0 0 0,0 0-1,0-1 1,1 1 0,-1 0-1,0 0 1,0-1 0,1 1 0,-1 0-1,0-1 1,1 1 0,-1 0-1,1-1 1,-1 1 0,1 0-1,-1-1 1,1 1 0,-1-1 0,1 1-1,0-1 1,-1 0 0,1 1-1,0-1 1,-1 1 0,1-1-1,0 0 1,0 0 0,0 1-1,5 0 67,-1 1 0,1-1-1,-1 0 1,9 0-1,-8 0-30,22-1 123,0 0-1,1-2 1,46-8 0,-64 8-117,0 0 1,-1-1 0,1 0-1,-1-1 1,0 0 0,0 0-1,0-1 1,13-10 0,-20 13-48,1 0 1,-1-1 0,0 0-1,0 1 1,0-1 0,-1 0-1,1 0 1,-1-1 0,0 1-1,0-1 1,0 1 0,0-1-1,0 1 1,-1-1 0,1 0-1,-1 0 1,0 0 0,0 0-1,-1 0 1,1 0-1,-1 0 1,0 0 0,0 0-1,0 0 1,-1 0 0,0-5-1,-1 3-45,1 1 0,-1-1 0,0 1 0,-1-1 0,1 1 0,-1 0 0,0 0 0,0 0 0,-1 0 0,0 1 0,-7-9 0,4 7-19,0 1 0,-1-1 0,1 1 0,-1 1 0,0-1 0,-1 2 0,-8-5 0,10 8 78,1 1-252,78-30 843,-43 13-342,-10 6-132,36-24-1,42-36 187,-75 56-237,1 1 1,37-17 0,-49 25-84,0 1 1,0 0 0,1 1 0,-1 0 0,1 1-1,14-2 1,-23 5 10,-1-1 0,0 1 0,0 0 0,0 0 0,0-1 0,0 1-1,0 1 1,0-1 0,0 0 0,0 0 0,0 1 0,-1-1 0,1 1 0,0-1 0,-1 1 0,1 0 0,-1 0-1,2 3 1,2 3-25,1 0 0,6 18 0,3 10 65,15 56 0,-27-80-47,0 3 11,1-1-1,1 1 0,0-1 0,9 17 0,-12-28 17,-1 0 1,1 0 0,0 0-1,0 0 1,1 0-1,-1-1 1,1 1-1,-1-1 1,1 1-1,0-1 1,0 0-1,0 0 1,0 0-1,0 0 1,0-1-1,1 0 1,-1 1-1,1-1 1,-1 0 0,1 0-1,-1-1 1,1 1-1,5-1 1,-1 0 11,0-1 0,0 0 1,0 0-1,-1-1 1,1 0-1,0 0 0,-1-1 1,1 0-1,-1 0 1,0-1-1,0 0 0,0 0 1,12-10-1,1-4-8,-1-1 0,30-39 0,-17 20-81,-16 19 32,-7 8 31,0 0 0,1 0 1,1 1-1,-1 0 0,2 0 1,20-12-1,-31 21-24,0 0 1,1 1-1,-1-1 0,1 0 0,-1 1 1,1-1-1,-1 1 0,1 0 0,0-1 1,-1 1-1,1 0 0,-1 0 0,1 0 1,0 0-1,-1 0 0,1 1 1,-1-1-1,1 0 0,0 1 0,-1-1 1,1 1-1,-1 0 0,1-1 0,-1 1 1,0 0-1,1 0 0,-1 0 1,0 0-1,0 0 0,1 0 0,-1 0 1,0 0-1,0 1 0,0-1 0,0 0 1,0 1-1,-1-1 0,1 0 0,0 1 1,-1-1-1,2 4 0,-1 7-14,0 0-1,0 0 1,-1 0-1,0 0 1,-1 0-1,-1 0 0,-3 16 1,-1 7 23,4-15 12,1-7-9,-1 0 1,-1 0 0,-5 18 0,2-17 47,4-9 11,-1 1 0,1 0 0,0-1 0,1 1 0,-2 10 0,5-16-11,0-1 0,0 0 0,0 0 0,-1 0-1,1 0 1,0-1 0,0 1 0,-1 0-1,3-4 1,32-33 54,1 1 0,71-55-1,45-6-78,-82 55-216,-66 40 159,30-17-110,-34 19 120,1 1 0,-1-1 0,0 0 0,1 1 0,-1-1 0,1 1 0,-1 0 1,1-1-1,-1 1 0,1 0 0,-1 0 0,0 0 0,1 0 0,-1 0 0,1 0 0,-1 1 1,1-1-1,-1 0 0,1 1 0,1 0 0,-1 0 6,-1 0 0,0 0 0,0 1-1,-1-1 1,1 0 0,0 1 0,0-1 0,-1 0 0,1 1-1,0-1 1,-1 1 0,0-1 0,1 0 0,-1 1 0,0-1-1,1 1 1,-1 0 0,0-1 0,0 1 0,-1-1 0,1 3 0,-1 5 0,-1 1 0,-4 12 1,4-12-13,-7 22 43,-2 0 0,-19 42-1,16-39 447,42-56 134,-1-9-515,39-55 0,-49 60-118,1 0 1,1 2 0,2 0 0,31-27-1,-31 32 57,-13 11-136,0 0 1,1 0 0,14-8-1,-23 15 110,0 0 0,1 0 0,-1-1 0,0 1 0,0 0 0,0 0 0,0 0 0,1 0 0,-1 0 0,0 0 0,0 0 0,0 0 0,0 0 0,1 0 0,-1 0 0,0 0 0,0 0 0,0 0 0,0 0 0,1 0 0,-1 0 0,0 0 0,0 0 0,0 0 0,1 0 0,-1 0 0,0 0 0,0 0 0,0 0 0,0 0 0,1 0 0,-1 0 0,0 0 0,0 0 0,0 1 0,0-1 0,0 0 0,1 0 0,-1 0 0,0 0 0,0 0-1,0 1 1,0-1 0,0 0 0,0 0 0,0 0 0,0 0 0,0 1 0,1-1 0,-1 0 0,0 0 0,0 0 0,0 0 0,0 1 0,0-1 0,0 0 0,0 0 0,0 0 0,0 1 0,0-1 0,0 0 0,-1 0 0,1 1 0,-4 15 93,3-10-118,-48 204-323,44-187 375,2-12-8,1-1-1,0 1 1,1 0 0,0-1-1,0 1 1,1 0-1,0 0 1,3 12 0,-3-22-1,0 0 0,1 1 0,-1-1 0,1 0 0,0 0 0,-1 0 0,1 0 0,0 0 0,-1 1 0,1-1 0,0 0 0,0-1 0,0 1 0,0 0 0,0 0 0,0 0 0,0-1 1,0 1-1,1 0 0,-1-1 0,0 1 0,0-1 0,0 1 0,1-1 0,-1 0 0,0 1 0,1-1 0,-1 0 0,0 0 0,1 0 0,1 0 0,3-1 36,0 1-1,0-1 1,0-1-1,1 1 1,5-3-1,6-4-11,1 0-1,-1-1 0,26-18 1,-5 0-37,42-38 0,-66 53 82,13-12-49,-2-2 0,0 0 0,-2-2 0,30-44 1,-42 47-825,-15 30 742,1-1 0,-1 1 0,1-1-1,0 1 1,0 0 0,-1 10 0,2-12 33,-1 2 14,-24 109-138,24-101 160,1 0 0,0 0 0,0 0-1,2 0 1,0 0 0,0 0 0,4 15 0,-5-27-8,1 0-1,-1 0 1,0 0-1,0 0 1,1 0-1,-1-1 1,1 1-1,-1 0 1,1 0-1,-1 0 1,1 0 0,0-1-1,-1 1 1,1 0-1,0 0 1,-1-1-1,1 1 1,0-1-1,0 1 1,0-1-1,0 1 1,1 0 0,0-1 5,-1 0 1,1 1 0,-1-1-1,1 0 1,-1 0 0,1 0 0,0-1-1,-1 1 1,1 0 0,-1-1-1,1 1 1,-1-1 0,2 0-1,2-1 20,0-1 0,0 0 0,0 0 0,-1 0 0,1-1 0,-1 0-1,5-4 1,10-16-2,30-51 0,-19 27-113,2-8-3,-30 53-244,-3 5 32,-6 19-100,-1 29 318,5-36 42,0 0 0,2 0 0,-1 0 0,2 0-1,0 15 1,1-6 130,-1-19-74,0-1 0,0 0 1,0 1-1,0-1 1,1 0-1,-1 1 1,1-1-1,0 0 1,0 0-1,0 1 1,0-1-1,1 0 0,-1 0 1,4 5-1,-4-8-9,0 1 0,0 0 0,0-1 0,-1 1-1,1-1 1,0 0 0,0 1 0,0-1 0,0 0-1,0 1 1,0-1 0,1 0 0,-1 0 0,0 0 0,0 0-1,0 0 1,0 0 0,0 0 0,0 0 0,0-1-1,0 1 1,0 0 0,0-1 0,0 1 0,0 0 0,1-1-1,31-17 121,-27 15-136,29-20 88,0-1 1,40-39 0,-50 41-47,129-128-605,-142 137 445,3-1-43,-2 0 1,0-1-1,-1-1 1,0 0-1,-1 0 1,12-27-1,42-127-190,-45 102 269,-2-1-1,10-81 1,-28 149 77,3-30-276,-3 30 246,0 0 0,0 0-1,0 0 1,0 0 0,0 1 0,0-1 0,0 0-1,-1 0 1,1 0 0,0 0 0,0 1 0,-1-1-1,1 0 1,0 0 0,-1 0 0,1 1 0,-1-1-1,1 0 1,-1 1 0,1-1 0,-1 0 0,0 1-1,1-1 1,-1 1 0,0-1 0,1 1 0,-2-1-1,1 1 7,0 0 0,0 0 0,0 0 0,1 0 0,-1 0-1,0 0 1,0 1 0,0-1 0,1 0 0,-1 0-1,0 1 1,0-1 0,1 1 0,-1-1 0,0 0-1,1 1 1,-1-1 0,1 1 0,-1 0 0,0-1 0,0 2-1,-13 16-188,11-14 174,-8 15-9,1 0 0,0 0 0,2 1 0,-7 23-1,-7 15-36,-22 36 96,18-42 272,-4 3-49,20-38-161,1 0 0,1 0 0,-8 20 0,11-20-13,1 0-1,0 0 0,0 0 0,0 26 0,4-36-6,0 1 0,0-1 0,1 0 0,0 0 0,1 0 0,-1 1 0,1-1-1,1 0 1,-1-1 0,1 1 0,0 0 0,1-1 0,5 8 0,-6-10 6,0-1 1,1 1-1,-1-1 0,1 0 0,0 0 1,0 0-1,0-1 0,1 1 0,-1-1 1,1 0-1,-1 0 0,10 2 1,-5-2 7,1 0 0,0 0 1,-1-1-1,1 0 1,15-1-1,-9-1-67,-1-1 0,0-1 0,1-1 0,15-5-1,56-26 204,-60 23-64,61-22-164,152-36 0,-218 64 2,-13 4 7,-5 2 16,-1-1-1,0 0 0,0 1 0,0-1 1,1-1-1,-1 1 0,0 0 1,0-1-1,-1 1 0,5-3 0,-54 12-1011,19-2 1021,1 1 0,-1 1 1,2 2-1,-1 0 0,-40 24 1,56-28 15,1 1 1,-1 1 0,1 0-1,0 0 1,1 1 0,0 0-1,1 1 1,-1-1 0,2 2-1,0-1 1,0 1-1,0 0 1,2 1 0,-8 19-1,11-26 40,1 1-1,-1-1 0,1 1 0,1-1 0,-1 1 0,1-1 1,0 1-1,0 0 0,2 9 0,-2-13-34,1-1 0,-1 1-1,1 0 1,-1-1 0,1 1-1,0-1 1,0 1 0,0-1-1,0 0 1,0 1 0,0-1-1,0 0 1,0 0 0,0 0 0,3 2-1,-2-2 3,-1 0-1,1 0 1,0-1 0,0 1-1,0-1 1,0 1-1,0-1 1,0 0 0,0 1-1,0-1 1,1 0 0,-1-1-1,0 1 1,0 0-1,3-1 1,4-2 18,0 0-1,0 0 1,0-1 0,0 0-1,-1 0 1,10-8 0,48-37 172,-61 45-205,163-137 93,-148 123-176,-9 7 140,-8 7-128,1 0 0,0 0 0,0 1 1,7-6-1,-11 9 46,1-1 0,0 1-1,0-1 1,-1 1 0,1-1 0,0 1-1,0 0 1,0 0 0,0-1 0,-1 1 0,1 0-1,0 0 1,0 0 0,0 0 0,0 0 0,0 0-1,-1 0 1,1 0 0,0 1 0,0-1-1,0 0 1,0 0 0,0 1 0,-1-1 0,1 1-1,0-1 1,0 0 0,-1 1 0,1-1 0,0 1-1,-1 0 1,1-1 0,0 2 0,10 11 339,-1 0 1,8 15 0,-3-6-71,22 42 74,-26-43-242,1-1 0,0 0 0,20 22 0,-28-38-124,0 0 1,1 0-1,-1 0 0,1 0 1,0-1-1,1 0 0,-1 0 1,0 0-1,1-1 0,-1 1 1,1-1-1,8 1 0,-1 0-980,1-1 0,-1-1 0,1 0 0,20-2-1,-18 0-724,0-1 0,0-1 0,0 0 0,0-1 0,28-11-1,11-9-2555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16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376 275 2816,'0'0'917,"1"-11"1222,1 8-1708,-1 0 0,0 0 1,0 0-1,0-1 0,0 1 1,0 0-1,0-4 0,0 0 55,0 2-124,0-1 1,-1 0 0,1-1-1,-2 1 1,1 0 0,-2-11-1,-12-37 742,7 32-608,-7-24 242,12 41-619,0 1 0,-1-1 0,1 0 0,-1 1 0,0 0 1,0-1-1,-6-5 0,7 9-81,0-1 1,0 1-1,-1 0 0,1 0 1,0 0-1,-1 0 1,1 0-1,-1 1 1,1-1-1,-1 1 0,0-1 1,1 1-1,-1 0 1,1 0-1,-4 1 0,-4 0 76,0 0-1,-15 4 0,10 1-2,-1-1 0,1 2-1,1 0 1,-1 1-1,1 0 1,1 1 0,0 1-1,0 0 1,1 1-1,0 0 1,1 1-1,0 0 1,1 1 0,-12 17-1,18-22-79,-1-1 0,2 1 0,-1 0 0,1 0 0,0 0 0,0 0 0,1 1 0,0-1 0,0 10 0,2-13-18,-1 0 0,2 0 0,-1 0 0,1 0 0,-1 0 0,1 0 0,1-1 0,-1 1 0,1 0 0,-1-1 0,1 1 0,1-1 0,-1 0 0,1 1 0,-1-1 0,1 0 0,4 3 0,7 6 22,0 0 1,2-1-1,-1-1 0,1-1 0,23 11 1,-10-5-83,38 22 262,41 23-350,-84-46 225,-16-12-100,-1 1 0,0 1 1,0-1-1,-1 1 0,0 0 0,10 10 1,-14-12 33,0-1 0,0 1 1,0-1-1,-1 1 0,1 0 1,-1-1-1,0 1 0,0 0 1,0 0-1,0 0 0,0 0 1,0 0-1,-1 0 0,0 1 0,1-1 1,-1 0-1,0 0 0,-1 0 1,1 0-1,-1 0 0,1 0 1,-1 0-1,0 0 0,0 0 1,0 0-1,0 0 0,-1 0 1,1-1-1,-1 1 0,0 0 0,1-1 1,-1 1-1,-4 2 0,5-4-7,-9 9 125,-1-1-1,-16 10 1,23-16-103,0-1 0,-1 0 0,1 0 0,-1 0 0,1-1-1,-1 1 1,0-1 0,1 0 0,-1 0 0,-9-1 0,-1 1 84,10 0-97,0-1 1,1 0 0,-1 0-1,0 0 1,1-1-1,-1 0 1,0 0 0,-5-1-1,7 1-40,0 0-1,0 0 1,-1 0 0,1 0-1,-5 0 1,6 1-26,-1 0 0,0 0 0,1-1 0,-1 0 1,0 1-1,1-1 0,-5-2 0,5 2 53,1 0 1,-1 1-1,1-1 0,0 1 1,-1-1-1,1 1 0,-1 0 1,1 0-1,-3-1 0,4 1-82,-19 0 48,16 0-6,1 0 0,0-1 0,0 1-1,0-1 1,-1 0 0,1 0 0,-2-1 0,-7-3-178,3-1-1181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17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60 134 3232,'-5'0'7856,"24"5"-6477,-13-3-1040,0-1-1,0 0 1,1 0-1,8 0 1,0 0-117,-1-2 1,1 0-1,0 0 0,-1-2 1,1 0-1,27-9 1,-39 11-187,0-1 1,0 1-1,0-1 1,-1 0-1,1 0 1,0 0-1,-1 0 0,1 0 1,-1-1-1,0 1 1,0-1-1,0 1 1,0-1-1,0 0 1,3-6-1,-4 7-31,-1 0 0,1 0 0,-1 0 0,1-1 0,-1 1 0,0 0 0,0 0 0,0-1 0,0 1 1,0 0-1,0 0 0,-1-1 0,1 1 0,-1 0 0,1 0 0,-1 0 0,0 0 0,0 0 0,0 0 0,0 0 0,0 0 0,0 0 0,-1 0 0,-1-2 0,0 1-27,0 1-1,0-1 0,-1 0 1,1 1-1,-1 0 0,1 0 1,-1 0-1,0 0 0,0 1 1,0-1-1,0 1 0,0 0 1,0 0-1,0 0 0,-1 1 1,1 0-1,0-1 0,0 1 1,0 1-1,-7 0 0,-5 2 44,-1 0-1,0 1 0,-26 10 1,35-10 162,-1-1 1,1 1 0,0 0 0,0 1 0,0 0 0,1 0 0,-13 13 0,18-17-130,0 1-1,1-1 1,0 1 0,-1-1 0,1 1 0,0 0 0,0 0 0,0 0 0,0 0 0,0 0 0,0 0-1,0 0 1,1 0 0,-1 0 0,1 0 0,-1 0 0,1 0 0,0 0 0,0 0 0,0 1 0,0-1-1,0 0 1,1 0 0,-1 0 0,1 0 0,-1 0 0,1 0 0,0 0 0,-1 0 0,1 0 0,0 0-1,1 0 1,-1 0 0,0 0 0,0-1 0,1 1 0,-1 0 0,3 1 0,4 4 79,-1-1 1,1 0 0,0 0-1,0-1 1,1 0-1,0-1 1,16 6 0,3 0 329,38 6-1,-46-12-296,0-1-1,1 0 1,21-1-1,-30-2-150,0-1-1,-1 0 1,1-1 0,-1 0-1,0-1 1,1 0-1,10-5 1,-6 2-112,13-7-2019,-21 9 700,38-5-15093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18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15 115 4800,'1'0'132,"-1"-1"1,1 0-1,0 1 1,-1-1-1,1 1 1,0-1-1,0 1 0,0-1 1,0 1-1,-1 0 1,1-1-1,0 1 1,0 0-1,0 0 1,0 0-1,0 0 0,1 0 1,28-5 1360,153-17 3814,-174 21-5135,1-1 0,-1 0 0,1-1 0,-1 0 1,0 0-1,17-10 0,-26 13-160,1-1 0,0 1 0,0-1 0,-1 1 0,1-1 0,0 1 0,-1-1 0,1 1 0,-1-1 0,1 0 0,0 1 0,-1-1 0,1 0 0,-1 1 0,0-1 0,1 0 0,-1 0 0,0 0 0,1 1 0,-1-1 0,0 0 0,0 0 0,0 0-1,0 0 1,0 0 0,0-1-2,0 1 0,0 0 0,-1-1 0,1 1 0,-1 0 0,1 0 0,-1-1 0,0 1 0,1 0 0,-1 0-1,0 0 1,0 0 0,0 0 0,0 0 0,0 0 0,-1-1 0,-1 0-12,0 0 0,0 0 1,0 1-1,-1-1 0,1 1 0,0 0 1,-1 0-1,1 0 0,-1 0 0,1 1 1,-1-1-1,-5 1 0,-6 0 16,-23 3 0,14 0 242,1 1 0,-32 9 0,43-9 45,0 0 0,1 1 0,0 0 0,0 1 0,0 1 0,-13 9 0,22-14-153,-1 0 0,1 0 0,0 0 0,-1 0 0,1 1 0,0-1 0,0 1 0,1 0 0,-1-1 0,1 1 0,-1 0 0,-1 5 0,3-6-79,-1 0 1,1 0-1,0 0 0,0-1 1,0 1-1,0 0 0,0 0 1,1 0-1,-1 0 1,0 0-1,1-1 0,-1 1 1,1 0-1,0 0 1,0-1-1,-1 1 0,1 0 1,0-1-1,1 1 1,-1-1-1,0 1 0,3 1 1,3 4 26,0-1 0,1-1 0,-1 1 0,1-1 0,1 0 0,-1-1 0,11 4 1,65 18 131,-63-22-688,-1 0 1,1-1-1,24-1 1,27-2-6602,-32 0-1106,-30 0 4567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19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40 2976,'0'0'60,"0"0"1,0 0-1,-1-1 1,1 1 0,0 0-1,0 0 1,0-1-1,-1 1 1,1 0-1,0 0 1,0-1-1,0 1 1,0 0-1,0 0 1,0-1-1,0 1 1,-1 0-1,1-1 1,0 1-1,0 0 1,0-1 0,0 1-1,0 0 1,0-1-1,1 1 1,-1 0-1,0 0 1,0-1-1,0 1 1,0 0-1,0-1 1,7-11 3351,-1 2-303,-6 10-2997,0-1 1,0 1-1,0-1 0,1 1 0,-1-1 0,0 1 0,0-1 0,1 1 1,-1 0-1,0-1 0,1 1 0,-1 0 0,1-1 0,-1 1 0,0 0 1,1-1-1,-1 1 0,1 0 0,-1-1 0,1 1 0,-1 0 0,0 0 0,1 0 1,-1 0-1,1-1 0,-1 1 0,1 0 0,0 0 0,-1 0 0,1 0 1,-1 0-1,1 0 0,-1 0 0,1 0 0,-1 1 0,1-1 0,0 0 1,3 44 1800,1-8-1288,-3 17 59,-2-1 0,-3 0-1,-2 0 1,-16 70 0,15-100-473,-1-1 1,-15 32 0,12-29-74,5-12-67,3-9-28,0 1 0,1-1 0,-1 1 0,1-1 0,0 1 0,0-1 0,0 1 0,1 0 0,-1 4 0,1-4 43,1 2 141,12-5-22,234-12 952,-61 2-2682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19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20 5408,'8'-20'9333,"-7"29"-7515,2 11-1189,-1 0 0,0 0 0,-2 0 0,0 1-1,-4 29 1,-1 7 41,2-21-202,-2-1-1,-18 62 1,1 1-74,17-86-390,5-11 66,-1 0 0,0 0 1,1 1-1,0-1 0,-1 0 1,1 0-1,-1 0 0,1 1 0,0-1 1,0 0-1,0 0 0,0 2 1,15-3 169,204-16 586,-208 15-881,0 0-1,0 1 1,20 3-1,-7 3-2740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21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4384,'0'0'1424,"4"13"1045,-3-11-2031,1 1 0,0-1 0,0 1 0,0-1 0,0 0 0,1 0 0,-1 0 0,1 0-1,-1 0 1,1 0 0,-1-1 0,1 1 0,0-1 0,0 0 0,5 2 0,-5-3-346,-1 1-1,0-1 1,0 0-1,0 0 1,0 0-1,0 0 1,0 0-1,0 0 1,0-1-1,0 1 1,0-1-1,0 1 1,0-1-1,0 0 1,0 0-1,0 1 1,0-2-1,0 1 1,-1 0-1,1 0 1,0 0-1,-1-1 1,1 1-1,-1-1 1,2-1-1,15-18 479,12-16-307,-28 34-213,0 0-1,0 1 1,-1-1 0,0 0 0,1 0-1,-1 0 1,0 0 0,0 0 0,-1 0-1,1 0 1,0-4 0,-1 7-47,0 0-1,0 0 1,-1 0 0,1 0 0,0 0 0,0 0 0,0 0-1,0 0 1,0 0 0,0 0 0,0 0 0,0 0-1,0 0 1,0 0 0,-1 0 0,1 0 0,0 0 0,0 0-1,0 0 1,0 0 0,0 0 0,0 0 0,0 0 0,0 0-1,-1 0 1,1 0 0,0 0 0,0 0 0,0 0-1,0 0 1,0 0 0,0 0 0,0 0 0,0 0 0,0 0-1,0 0 1,-1 0 0,1 0 0,0 0 0,0-1 0,0 1-1,0 0 1,0 0 0,0 0 0,0 0 0,0 0-1,0 0 1,0 0 0,0 0 0,0-1 0,-5 10 194,-1 11 69,0 0-1,1 0 1,1 0 0,1 1-1,-1 24 1,-1 5 92,-10 142 265,8-94-179,7-44-332,1-16 250,-1-37-95,-11 5 103,9-5-363,1 0 1,-1 0-1,0 0 1,1 0-1,-1 0 1,0 0-1,0-1 1,-1 2-1,-14 0-70,11-2 56,1 1 1,-1-1-1,0 1 1,-6 3-1,10-3-35,-2 0 144,5-1 313,12-2 60,138 2 334,-49 0-3469,-67-2-2641,-17 1 3072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2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96 128 3392,'0'-15'7902,"0"23"-5836,-3 57-697,-4 0 0,-2 0 0,-20 71 1,26-123-1240,-11 22 1,1 0 120,5-16-66,8-18-139,0 0 0,0-1 1,-1 1-1,1 0 0,0-1 1,-1 1-1,1 0 0,-1-1 1,1 1-1,-1 0 0,1-1 1,-1 1-1,1-1 0,-1 1 0,0-1 1,1 1-1,-2 0 0,2-9 165,0 0 0,1 0-1,3-12 1,3-8-209,5-45-1,1-10 71,-1 28-150,-4 9 108,3 0-1,26-66 0,-32 97 70,-3 11-34,-1 0 1,1-1 0,0 1-1,4-6 1,-6 10-58,0 0 0,0 0 0,1-1 1,-1 1-1,0 0 0,0 0 0,0 0 0,0-1 0,1 1 1,-1 0-1,0 0 0,0 0 0,1 0 0,-1-1 0,0 1 1,0 0-1,1 0 0,-1 0 0,0 0 0,0 0 0,1 0 0,-1 0 1,0 0-1,1 0 0,-1 0 0,0 0 0,0 0 0,1 0 1,-1 0-1,0 0 0,1 0 0,-1 0 0,0 0 0,1 1 1,8 8 121,3 18-23,43 209 58,-49-213-70,17 40 0,-7-21 254,-16-41-330,0-1 0,0 1 0,0 0 0,1 0 0,-1-1 0,0 1 0,0 0 0,1-1 0,-1 1 0,0 0 0,1-1 1,-1 1-1,1 0 0,-1-1 0,1 1 0,-1-1 0,1 1 0,0-1 0,-1 1 0,1-1 0,-1 0 0,1 1 0,0-1 0,-1 0 0,1 1 1,1-1-1,-1 0-1,-1 0 1,1-1 0,0 1 0,0 0-1,0-1 1,-1 1 0,1-1 0,0 1-1,0-1 1,-1 1 0,1-1 0,0 0-1,-1 1 1,1-1 0,-1 0-1,1 0 1,0-1 0,4-6 73,-1 0-1,6-17 1,-10 23-89,38-117 72,-24 70-128,1 1-1,31-61 1,-15 43-694,-31 66 737,0 0 1,0 0-1,0-1 0,0 1 0,0 0 0,1 0 0,-1 0 0,0-1 0,0 1 1,0 0-1,0 0 0,0 0 0,1-1 0,-1 1 0,0 0 0,0 0 1,0 0-1,1 0 0,-1-1 0,0 1 0,0 0 0,1 0 0,-1 0 0,0 0 1,0 0-1,1 0 0,-1 0 0,0 0 0,0 0 0,1 0 0,-1 0 1,0 0-1,0 0 0,1 0 0,-1 0 0,0 0 0,0 0 0,1 0 0,-1 0 1,0 0-1,0 0 0,1 0 0,-1 1 0,7 8-94,2 13 82,-2 1 1,0 1 0,5 43-1,-5-29 188,8 43 103,28 124 406,-40-198-814,-2 0 0,1 0 1,-1 1-1,1 8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26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8 598 4160,'-7'3'1568,"15"-2"-115,8-1 267,-8 2-1289,-1-1 0,1 0 0,0-1 0,0 1 0,0-2 0,0 1-1,-1-1 1,1 0 0,0-1 0,-1 1 0,1-2 0,-1 1 0,13-7 0,-16 8-402,-1-1-1,0 0 1,1-1 0,-1 1 0,0 0-1,0-1 1,0 0 0,-1 0 0,1 0-1,-1 0 1,1 0 0,-1 0 0,0-1 0,0 1-1,-1-1 1,1 1 0,-1-1 0,1 0-1,-1 0 1,-1 1 0,1-1 0,0 0-1,-1 0 1,0 0 0,0 0 0,0 0 0,0 0-1,0 0 1,-2-4 0,0 1-37,0 0 1,0 0 0,-1 1-1,0-1 1,-7-11 0,8 15-10,-1-1 1,1 1 0,0 0-1,-1 0 1,0 0 0,0 0-1,0 0 1,0 1 0,0-1-1,0 1 1,-6-3 0,7 4 31,0 1 1,0-1-1,0 1 1,0 0-1,0 0 1,0 0-1,0 0 1,0 0-1,0 0 1,0 0-1,0 1 1,0-1-1,0 1 0,0-1 1,0 1-1,1 0 1,-1 0-1,0 0 1,0 0-1,1 0 1,-3 2-1,0-1 67,1 1-1,0 0 0,0 0 0,0 1 1,0-1-1,0 1 0,1 0 1,-3 4-1,0 2 116,1-1 0,0 1-1,1 0 1,0 0 0,0 0 0,1 0 0,0 0 0,1 1 0,0-1 0,1 0 0,1 19-1,1-18 31,-1-1 0,1 1 0,5 11 0,-6-17-187,1-1-1,1 0 0,-1 1 1,0-1-1,1 0 0,0 0 1,0 0-1,0 0 0,4 3 1,-2-3-1,0-1 1,0 1 0,0-1 0,1 0-1,0 0 1,-1-1 0,1 1 0,0-1-1,0 0 1,0-1 0,0 0-1,1 0 1,-1 0 0,0 0 0,0-1-1,10-1 1,9-1 163,-1-2 1,43-12-1,-49 12-183,-1-1 0,0-1 0,0-1 0,0 0-1,-1-1 1,0-1 0,-1-1 0,0 0 0,0-1 0,17-17 0,47-45-191,-76 70 163,1-1-42,0 1-1,0 0 0,0-1 1,1 1-1,8-4 1,-11 7 23,0-1 1,-1 1-1,1-1 1,0 1 0,-1 0-1,1 0 1,0 0 0,-1 0-1,1 0 1,0 0 0,0 0-1,-1 1 1,1-1 0,0 1-1,-1-1 1,1 1 0,-1 0-1,1-1 1,-1 1 0,1 0-1,-1 0 1,2 1 0,28 25 31,-30-26 438,-47-9-219,42 9-281,-1-1 1,0 1 0,1 0 0,-1 0-1,0 0 1,1 1 0,-1 0-1,-3 2 1,-3 2-52,0 0-1,-11 9 1,18-11 89,-1-1 1,1 1-1,0 0 1,0 1-1,1-1 1,-1 1-1,1-1 1,-4 10-1,6-13 19,0 1 0,0 0-1,0 0 1,0 0-1,1 0 1,-1 0 0,1 0-1,-1 0 1,1 1 0,0-1-1,0 0 1,0 0 0,0 0-1,0 0 1,0 0 0,1 0-1,-1 0 1,1 0 0,0 0-1,-1 0 1,1 0-1,0 0 1,0 0 0,0 0-1,0 0 1,3 2 0,3 4 41,1-2-1,-1 1 1,2-1 0,-1 0 0,1 0 0,0-1-1,0 0 1,0-1 0,1 0 0,0-1 0,0 0-1,0 0 1,0-1 0,0 0 0,0-1 0,0 0-1,1-1 1,-1 0 0,0 0 0,0-1 0,1-1 0,14-3-1,77-29 188,-9 2-205,-87 30-8,4 0-25,-1-1-1,0 0 1,0 0-1,9-6 1,-18 8 544,0-1-517,0 1-1,0 0 0,0 0 0,0 0 1,0 0-1,0-1 0,1 1 0,-1 0 1,0 0-1,0 0 0,1 0 0,-1 0 1,1 0-1,-1 0 0,2-2 0,16-16-16,0-1 0,-2 0 0,0-2 0,-1 0 0,-1-1 0,14-32 0,53-130-10,-59 128-20,20-79 1,-41 132-39,0 1 1,-1 0-1,1 0 0,-1 0 1,1 0-1,-1-1 0,0 1 0,0 0 1,-1 0-1,1-1 0,0 1 1,-2-4-1,2 7 56,0 0 0,0 0 0,-1-1 1,1 1-1,0 0 0,0 0 0,0 0 0,0 0 0,0 0 0,-1-1 1,1 1-1,0 0 0,0 0 0,0 0 0,0 0 0,-1 0 1,1 0-1,0 0 0,0 0 0,0 0 0,0 0 0,-1 0 0,1-1 1,0 1-1,0 0 0,0 0 0,-1 0 0,1 0 0,0 0 0,0 1 1,0-1-1,-1 0 0,1 0 0,0 0 0,0 0 0,0 0 0,0 0 1,-1 0-1,1 0 0,0 0 0,0 0 0,0 1 0,0-1 0,-1 0 1,1 0-1,0 0 0,0 0 0,0 0 0,0 1 0,-7 7-120,1 3 174,0 1 0,1 0 1,1 0-1,0 1 0,-3 20 1,-1-2 204,-58 269 792,46-198-873,-3 22 122,22-124-271,1 0 0,0 1 0,0-1 0,0 0 0,0 0 0,-1 1 0,1-1 0,0 0-1,0 1 1,0-1 0,0 0 0,0 1 0,0-1 0,0 0 0,0 1 0,0-1 0,0 0 0,0 1-1,0-1 1,0 0 0,0 1 0,1-1 0,-1 0 0,0 0 0,0 1 0,0-1 0,0 0 0,0 1-1,1-1 1,-1 0 0,0 0 0,0 1 0,0-1 0,1 0 0,-1 0 0,0 0 0,1 1 0,-1-1-1,0 0 1,0 0 0,1 0 0,-1 0 0,1 1 0,0-2 13,1 1 0,0 0 0,-1 0 0,1-1 0,-1 1 0,1-1 0,-1 0 1,1 1-1,2-3 0,6-3-34,0-1 1,12-9 0,22-26-32,25-18-170,-68 58 178,0 1 0,0 0 0,0 1 0,1-1 0,-1 0 0,0 0 0,1 1 0,-1-1 0,0 0 0,1 1 0,-1-1 0,1 1-1,-1 0 1,1 0 0,-1-1 0,1 1 0,-1 0 0,1 0 0,0 0 0,-1 1 0,1-1 0,1 1 0,-1 0 20,0 0 0,0 0 0,-1 0 0,1 1-1,-1-1 1,1 1 0,-1-1 0,1 1 0,-1-1 0,0 1 0,0 0 0,0 0-1,0 0 1,0 0 0,1 3 0,9 30-131,-10-29 147,1 0 0,-1 0 0,1-1 1,0 1-1,1 0 0,0-1 1,3 7-1,-3-8 35,0-1 0,0 1 0,0 0 0,0-1 0,5 4 0,-6-6-22,0 0-1,-1 0 0,1 0 0,0-1 0,0 1 0,0-1 0,0 1 1,-1-1-1,1 1 0,0-1 0,0 0 0,0 0 0,0 0 0,0 0 1,2-1-1,12-1 45,-1-2 0,1 0 0,21-9 1,5-1-108,24-5-50,159-54 54,-193 58 19,-1-1 0,54-36 0,-76 46-189,-14 12-161,-4 5 261,3-5 80,-1 1-1,0-1 1,-1 0 0,-14 8 0,3-1-51,-64 40-18,-21 17 304,102-68-194,-21 19 23,22-20-20,0 0 0,0 0 0,1 0 0,-1 0 0,0 0-1,1 0 1,-1 0 0,0 0 0,1 1 0,0-1 0,-1 0 0,1 0 0,0 1 0,0-1 0,-1 0 0,1 1 0,0-1 0,0 0 0,1 2 0,-1-2-9,1 0 0,-1-1 0,0 1 1,1-1-1,0 1 0,-1-1 0,1 1 1,-1-1-1,1 1 0,-1-1 0,1 1 0,0-1 1,-1 0-1,1 0 0,0 1 0,0-1 1,-1 0-1,1 0 0,0 1 0,-1-1 1,2 0-1,19 2-19,-5-4 13,0 0 0,0 0 0,-1-2 0,1 0 0,-1 0 0,0-2 0,19-8 0,-21 7-214,0 0 0,-1 0-1,0-1 1,0-1 0,19-18 0,-27 24 172,-1-1 0,0 1-1,0-1 1,0 0 0,0 0 0,-1 0 0,0 0 0,1 0 0,-2 0 0,1 0 0,0-1 0,-1 1 0,0-1 0,0 1 0,0-1 0,0 0 0,-1 1 0,0-1 0,0 0 0,0 0 0,-2-5 0,2 10 26,0-1 0,0 1 0,0 0 0,0-1-1,0 1 1,0-1 0,0 1 0,0 0 0,0-1 0,0 1 0,0 0 0,-1-1 0,1 1 0,0 0 0,0-1 0,-1 1 0,1 0 0,0-1 0,0 1 0,-1 0 0,1 0 0,0-1 0,-1 1 0,1 0 0,0 0-1,-1-1 1,1 1 0,0 0 0,-1 0 0,1 0 0,-1 0 0,1 0 0,0 0 0,-1 0 0,1 0 0,0 0 0,-1 0 0,1 0 0,-1 0 0,1 0 0,0 0 0,-1 0 0,1 0 0,-1 0 0,1 0 0,0 0 0,-1 1-1,1-1 1,0 0 0,-1 1 0,-1-1-2,1 1 1,-1 1-1,1-1 0,0 0 0,-1 0 0,1 0 0,0 1 1,0-1-1,0 1 0,-1 1 0,0 1 102,0 0 0,0 0-1,0 1 1,1-1 0,-1 0-1,1 1 1,0-1 0,1 1 0,-1-1-1,1 1 1,0 0 0,0-1 0,0 1-1,0-1 1,1 1 0,0-1-1,0 1 1,0-1 0,1 1 0,-1-1-1,1 0 1,0 0 0,0 0-1,1 0 1,-1 0 0,5 5 0,-4-6-33,0 1 0,0-1 0,1 0 0,-1 0 0,1 0 0,-1 0 0,1-1 0,0 1 0,0-1 0,0 0 0,1 0 0,-1-1 0,0 1 0,1-1 0,7 2 0,-5-3-10,-1 0 0,0 0 0,1 0 0,-1-1 0,1 0 1,-1 0-1,0 0 0,1-1 0,-1 0 0,9-4 0,102-55 136,7-3-123,-120 62-91,0 0 0,0 0-1,1 1 1,-1 0 0,7-1 0,-11 2 30,1 0 1,0 0-1,-1 0 1,1 0-1,0 0 1,-1 0-1,1 0 1,0 0-1,-1 0 1,1 0-1,0 1 1,-1-1-1,1 0 1,-1 1-1,1-1 1,0 0-1,-1 1 1,1-1-1,-1 0 1,1 1-1,-1-1 1,1 1-1,-1-1 0,1 1 1,-1 0-1,0-1 1,1 1-1,-1-1 1,0 1-1,0 0 1,1-1-1,-1 1 1,0-1-1,0 1 1,0 0-1,0-1 1,1 1-1,-1 0 1,0-1-1,0 1 1,-1 0-1,1 1 1,0 4 43,-1 1 1,0-1 0,0 1 0,0-1 0,-1 0 0,-5 12 0,-21 37-81,7-13 480,20-40-207,0 0 25,3-4-82,3-3-114,11-8-39,1 1-1,20-12 1,14-11-151,-29 19 88,0 2 0,1 0-1,39-18 1,-55 29-35,10-3-176,-17 6 244,1 0-1,0 0 0,-1 1 0,1-1 1,-1 0-1,1 0 0,-1 0 0,1 0 1,-1 1-1,1-1 0,-1 0 0,1 0 1,-1 1-1,1-1 0,-1 0 0,1 1 1,-1-1-1,1 1 0,-1-1 0,0 0 1,1 1-1,-1-1 0,0 1 0,1-1 1,-1 1-1,0-1 0,0 1 0,1 1 1,1 4-29,-1 1 0,1-1 0,-1 1 1,0 0-1,-1 12 0,3 15 44,0-18 246,-3-9-106,2 0 1,-1 0 0,4 10 0,-5-15-119,1-1 0,-1 1 0,1-1 0,0 0 0,0 1 1,-1-1-1,1 0 0,0 1 0,0-1 0,0 0 0,1 0 1,-1 0-1,0 0 0,0 0 0,1 0 0,-1 0 1,0 0-1,1-1 0,-1 1 0,3 1 0,-1-3-2,0 1-1,-1 0 0,1 0 1,-1-1-1,1 0 1,-1 1-1,1-1 0,-1 0 1,0 0-1,1 0 0,-1-1 1,4-1-1,4-3-59,-5 4 76,0-1 0,0 0 0,0 0 0,0 0 1,-1-1-1,1 0 0,-1 0 0,0 0 0,5-5 1,-5 5-32,0 0 0,0 0 1,9-5-1,-9 7-9,-1 0 0,0-1-1,0 1 1,0-1 0,0 0 0,0 1 0,-1-1-1,4-6 1,1 1-621,-6 15 310,-6 20 210,5-25 104,-2 6-17,1-3 20,-1 0 0,1 0 0,0 1 0,1-1 0,-1 0 0,1 1 0,0-1 0,1 0 1,1 9-1,-2-14 14,1 1 0,-1 0 0,1 0 1,0 0-1,-1 0 0,1 0 0,0-1 1,0 1-1,0 0 0,0-1 0,-1 1 0,1-1 1,0 1-1,0-1 0,0 1 0,0-1 1,0 0-1,0 1 0,0-1 0,0 0 1,0 0-1,0 0 0,1 0 0,-1 0 1,0 0-1,0 0 0,0 0 0,2 0 1,4-1 80,0 0 1,0-1 0,7-1 0,55-17 58,134-42-123,-161 45-85,-24 9-13,32-10 1,-37 11-80,-11 6-64,-6 5-165,2-2 336,-1 0 1,0-1 0,1 0 0,-1 1 0,0-1-1,0 0 1,1 0 0,-1-1 0,0 1 0,0-1-1,-6 1 1,-11 2-42,-1 3 77,1 0-1,0 0 0,0 2 1,1 1-1,0 0 0,-33 23 1,48-30 16,1 1 1,0 0-1,0 0 1,0 0-1,0 0 1,0 0 0,-4 6-1,7-8-11,-1 0 1,1 0-1,0 0 0,-1 0 1,1 0-1,0 0 0,-1 0 0,1 0 1,0 0-1,0 0 0,0 0 1,0 0-1,0 1 0,0-1 0,0 0 1,0 0-1,1 0 0,-1 0 0,0 0 1,1 0-1,-1 0 0,1 0 1,-1 0-1,1-1 0,-1 1 0,1 0 1,-1 0-1,1 0 0,0 0 1,0-1-1,-1 1 0,1 0 0,0-1 1,0 1-1,1 0 0,3 2 25,-1-1-1,0 0 1,1 0 0,-1 0-1,1 0 1,0-1-1,0 0 1,-1 0-1,1 0 1,6 0 0,9-1-95,24-2 0,-21 0-1,10-1 94,0-1 0,0-1 1,-1-2-1,0-2 0,0 0 1,0-3-1,-2 0 1,45-25-1,-37 18-72,19-11-11,-51 27-14,-1-1 1,0 0-1,1 0 1,-1 0-1,-1-1 1,1 0 0,4-5-1,-3 4-128,-6 6 191,1-1 1,-1 1-1,1-1 1,-1 1-1,1-1 1,-1 1-1,1-1 1,-1 1-1,1-1 0,-1 1 1,0-1-1,1 0 1,-1 1-1,0-1 1,0 0-1,1 1 1,-1-1-1,0 0 1,0 1-1,0-1 0,0 0 1,0-4 8,0 4-15,0 3-29,0-1-130,0 11-241,-9 112 449,5-93-16,4-28-4,0-1 1,0 1-1,-1-1 1,0 0-1,1 1 1,-1-1-1,0 0 0,0 1 1,0-1-1,0 0 1,-1 0-1,1 0 1,-1 0-1,1 0 1,-1 0-1,0 0 1,0-1-1,1 1 1,-1-1-1,0 1 1,0-1-1,-3 2 1,2-2-9,1 0 0,-1-1 0,1 1 0,-1-1 0,1 1 0,-1-1 0,0 0 0,1 0 0,-1 0 0,1 0 0,-1 0 0,1-1 0,-1 1 0,1-1 0,-1 0 0,1 0 0,-1 0 0,1 0 0,0 0 0,-1 0 0,1-1 0,-3-1 0,-13-9-243,8 6 21,-1-1 1,-13-12-1,11 0 159,16 22 162,0-1 0,-1 1-1,1-1 1,0 0 0,0 0 0,0 0 0,0 0 0,0-1 0,1 1 0,-1-1-1,0 0 1,5 1 0,51 11 451,-47-12-519,81 13 172,106 2 1,-135-14-4632,0-2-4598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27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60 6816,'-60'-51'3072,"57"42"-2656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24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34 4640,'-22'-17'2112,"31"17"-1824,1-3 32,3 3-224,8-8 32,11 8-64,0-5 96,-1 10-96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34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12 1472,'17'-12'9786,"-30"12"-8858,0 1 0,0 0 0,0 1 0,0 1 0,1-1 0,-25 10 0,28-8-811,1 0 0,0 0 0,0 1 0,0 0-1,0 1 1,1-1 0,0 1 0,0 1 0,1-1 0,-11 14-1,-1 7 277,1 1 0,1 0-1,2 1 1,0 1 0,2 0-1,2 1 1,1 0 0,-7 38-1,9-27-52,3 0 0,1 1 0,2-1 0,1 1 0,12 75 0,-11-111-328,21 112 221,-16-92-268,2-1-1,13 34 0,-17-50-270,1 0 0,1-1 0,-1 0 0,1 0 0,1 0-1,0-1 1,0 0 0,11 10 0,-14-15-245,0 0 0,0 0 0,0 0-1,0-1 1,0 1 0,0-1 0,1 0 0,-1 0-1,1-1 1,-1 1 0,1-1 0,0 0 0,0 0-1,0-1 1,-1 1 0,1-1 0,0 0 0,0 0-1,0-1 1,7-1 0,19-8-5070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35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16 4640,'-9'-15'7450,"9"36"-3866,1 42-646,-2 51-724,-3-33-900,-6 66-431,7-94-985,3-39 52,-1 0 0,0 1 0,-1-1 0,-4 16 0,4-15-413,2-13 138,-1 0 0,1 0 0,0 0 0,0 0 0,-1 0 0,1 0 1,-1-1-1,0 1 0,1 0 0,-3 3 0,17-39-14629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36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278 134 4736,'1'-1'148,"-1"0"1,0 0-1,1-1 1,-1 1-1,1 0 0,0 0 1,-1 0-1,1 0 1,0 0-1,0 0 1,0 0-1,0 0 1,0 0-1,6-4 2835,-7 14-578,0 1-1954,-1-1 0,0 0 0,0 0 0,-1 0 0,0 1-1,0-2 1,-1 1 0,0 0 0,-1 0 0,0-1 0,0 0 0,-9 13-1,9-16-345,0 0 1,0 0-1,0 0 0,0 0 0,-1-1 0,0 0 0,0 0 0,0 0 0,-1 0 0,1-1 0,-1 0 0,0 0 0,-7 2 0,8-3-64,0-1 0,1 0 0,-1 0 0,0-1 0,0 1 0,0-1 0,1 0 0,-1-1 0,0 1 1,0-1-1,1 0 0,-1 0 0,0 0 0,1 0 0,-1-1 0,1 0 0,-1 0 0,-5-4 0,3 2-84,0-1 1,1 0-1,0 0 0,0-1 0,0 1 0,0-1 1,1 0-1,0-1 0,0 1 0,1-1 1,-6-11-1,8 12 25,0 1 0,0 0-1,1 0 1,0-1 0,0 1 0,0 0 0,1-1-1,-1 1 1,1-1 0,0 1 0,1-1 0,0 1 0,0-1-1,0 1 1,0 0 0,1-1 0,0 1 0,2-5-1,0 2 57,1 0 0,0 1 0,0-1 0,1 1 0,-1 0 0,2 1 0,-1-1 0,1 1 0,0 0 0,0 1 0,0 0 0,1 0 0,10-5 0,-13 8 53,0-1 0,1 1 0,-1 0 0,0 1 0,1-1 0,-1 1 0,1 0 0,-1 0 0,1 1 0,-1 0 0,1 0 0,-1 0 0,1 0 0,0 1 0,-1 0 0,1 0 0,-1 1 0,0 0-1,1-1 1,-1 2 0,0-1 0,7 5 0,-6-3 24,0 1 0,-1-1-1,1 1 1,-1 1 0,0-1-1,-1 1 1,1 0-1,-1 0 1,0 0 0,3 8-1,-3-5 53,0 1-1,-1 0 0,0 0 0,0 1 0,-1-1 1,1 14-1,-3 6 180,0 0 0,-2 1 0,-1-1 0,-8 29 0,-70 306 571,75-343-1194,-2 0-1,-20 40 1,-10 1-4624,35-52 2250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36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13 126 7648,'-12'-11'16591,"12"10"-16556,0 0 0,0 1 0,0-1 0,0 1 0,0-1 0,0 0 0,0 1-1,0-1 1,0 1 0,1-1 0,-1 0 0,0 1 0,0-1 0,1 1 0,-1-1 0,0 1 0,1-2-1,0 1 26,14-29 42,-10 21-86,0 0 0,5-18 0,-5 16 21,1-5 473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37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86 134 4160,'-11'-5'14540,"9"3"-13843,2 0-516,1 0 0,-1-1 0,1 1 1,0 0-1,0 1 0,0-1 0,0 0 0,0 0 1,0 0-1,0 0 0,1 1 0,1-3 0,21-20 354,-23 23-428,9-7 32,-1 2-1,1-1 1,1 1 0,-1 1-1,1 0 1,0 0 0,21-5-1,-6 3-36,0 1-1,1 2 0,-1 1 1,1 0-1,42 3 0,-65 1-88,1-1-1,-1 1 0,1 0 0,-1 0 0,1 0 1,-1 0-1,1 1 0,-1 0 0,0 0 1,0 0-1,0 1 0,0-1 0,-1 1 1,1 0-1,0 0 0,-1 0 0,0 0 0,0 1 1,0-1-1,0 1 0,-1 0 0,1 0 1,-1 0-1,0 0 0,0 0 0,-1 1 1,1-1-1,-1 0 0,0 1 0,0-1 1,0 1-1,-1 0 0,1 5 0,-1 6-36,-1-1 0,0 1 0,-6 27 1,5-35 31,-1-1 1,0 1-1,0-1 1,0 1-1,-1-1 1,0 0-1,-1 0 1,0-1-1,-5 7 1,-6 4 49,-33 26 0,15-14-137,10-8-43,-45 41-425,-105 73 0,156-123 252,-20 13-101,34-23 369,1 0 1,0-1 0,-1 1-1,1-1 1,-1 0 0,0 0-1,1 0 1,-1-1 0,-3 1-1,6-1 25,1 0-1,0 0 0,0 0 1,0 0-1,-1 0 0,1 0 1,0 0-1,0 0 1,0 0-1,0 0 0,-1 0 1,1 0-1,0 0 0,0 0 1,0 0-1,0 0 0,-1 0 1,1-1-1,0 1 0,0 0 1,0 0-1,0 0 1,0 0-1,0 0 0,-1 0 1,1 0-1,0-1 0,0 1 1,0 0-1,0 0 0,0 0 1,0 0-1,0-1 0,0 1 1,0 0-1,0 0 0,0 0 1,2-8 258,10-6 383,-8 12-524,1 0 1,-1 0-1,0 1 1,0-1-1,1 1 0,-1 0 1,0 0-1,1 1 0,4-1 1,46 2 921,-35 0-593,32 3 124,79 18-1,24 2-2982,-130-23-589,-22-1 2157,0 0 0,-1 0 0,1-1 0,0 0 0,-1 1 0,1-1 0,-1 0 0,1 0-1,-1 0 1,1 0 0,-1-1 0,3-1 0,29-21-7233,-16 8 6347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0:3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 5632,'2'-1'8436,"8"2"-4979,14 5-988,-15-1-1831,-1 0 0,1 0-1,-1 1 1,0 0 0,-1 0-1,8 10 1,38 48 1218,-25-27-1290,-2 2 1,-2 0-1,-1 2 0,22 56 1,-40-84-529,-1 0-1,-1 1 1,0-1 0,-1 1 0,0 0-1,-1 0 1,-1 19 0,-2-12-115,-1 0 1,0-1 0,-2 1-1,-8 25 1,1-15-366,-1 0 1,-20 35 0,-42 54-1318,8-25 4,-11 17-2258,61-85 1824,2 0 0,-16 39 0,11-3-4739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17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181 220 1664,'2'-3'884,"3"6"140,3 9-377,-6-6-526,-1 0 0,0 0 0,0-1 0,0 1 0,-1 9 0,2 6 294,-1-5 17,0 1 0,-1 0-1,-4 29 1,2-36-336,0 1 0,0-1 0,-1 0 0,0 0 1,-1 0-1,0 0 0,-6 9 0,8-16-31,0 0 0,0 0 1,-1 0-1,1 0 0,-1-1 0,0 1 1,0-1-1,0 0 0,0 0 0,0 0 1,0 0-1,-1 0 0,1-1 1,-1 0-1,1 1 0,-1-1 0,1 0 1,-1-1-1,0 1 0,1-1 1,-1 1-1,0-1 0,0 0 0,1-1 1,-1 1-1,0-1 0,1 1 0,-1-1 1,0 0-1,1-1 0,-1 1 1,1 0-1,0-1 0,-1 0 0,1 0 1,0 0-1,0 0 0,0 0 0,0-1 1,1 1-1,-1-1 0,1 0 1,-1 0-1,1 0 0,-2-4 0,0-1-90,0 0-1,1 0 1,0 0-1,0 0 1,1 0-1,0-1 1,0 1-1,1-1 0,0 0 1,1 1-1,0-1 1,0 0-1,1 1 1,3-14-1,-1 7 19,1-1 0,1 1 0,1 0 0,0 0 0,1 1 0,16-27 0,-16 31 15,1 1 0,-1 1-1,1-1 1,1 1 0,-1 1 0,2-1-1,-1 1 1,15-8 0,-22 14 2,0 0 0,0 0 0,0 0 0,0 0 0,1 0 1,-1 1-1,0-1 0,0 1 0,1-1 0,-1 1 0,0 0 0,1 0 1,-1 0-1,0 0 0,1 0 0,-1 0 0,0 1 0,0-1 0,1 1 1,-1 0-1,0-1 0,0 1 0,0 0 0,0 0 0,0 0 0,0 1 0,0-1 1,0 1-1,0-1 0,0 1 0,-1-1 0,3 4 0,0 0 30,-1 0-1,1 0 0,-1 0 0,0 0 0,-1 0 1,1 1-1,-1 0 0,0-1 0,0 1 1,-1 0-1,2 11 0,1 51 296,-2 0-1,-3 0 1,-18 117 0,12-153-344,-2-1 0,-18 44 0,8-25 340,9-28-166,-2 9 326,8-24-171,1-7 151,3-1-435,-1-1 1,1 1 0,0 0 0,-1 0-1,1 0 1,0 0 0,0 0 0,0-1-1,0 1 1,0 0 0,0-2 0,3-15-27,2 0 1,0 0 0,0 1 0,10-19 0,-3 4-108,10-26 39,41-117-183,-52 141 211,1 0-1,2 1 1,2 1-1,1 0 1,1 2-1,23-31 1,-31 48-33,32-38-344,-37 44 311,1 1 0,0 1 0,1-1 0,-1 1 0,11-6 1,-16 10 94,0 1 1,0-1 0,-1 1-1,1-1 1,0 1 0,0-1-1,0 1 1,0 0 0,0-1-1,0 1 1,0 0 0,-1 0-1,1 0 1,0 0 0,0 0-1,0 0 1,0 0 0,0 0-1,0 0 1,0 0 0,0 1-1,0-1 1,0 0 0,0 0-1,-1 1 1,1-1 0,0 1-1,0-1 1,0 1 0,-1-1-1,1 1 1,0 0 0,0-1-1,-1 1 1,1 0 0,-1-1-1,1 1 1,-1 0 0,1 0-1,-1 0 1,1-1 0,0 2-1,0 2-15,0 1 0,0-1 0,0 0 0,0 0-1,0 1 1,-1-1 0,0 0 0,0 7 0,-5 55 185,-3 1 1,-3-1-1,-3-1 1,-37 110 0,40-142 53,7-21 268,-9 22 0,11-30 231,2-8-383,3-8-109,11-18-429,0 2 0,24-34 0,-10 17 60,163-231-427,-170 250 480,40-48-297,-48 65 133,-13 9 243,0 0 0,0 0 1,0 0-1,0 0 0,1 0 0,-1 0 1,0 0-1,0 0 0,0 0 0,1 0 0,-1 0 1,0 0-1,0 0 0,0 0 0,0 0 1,1 0-1,-1 0 0,0 0 0,0 0 1,0 0-1,0 0 0,1 0 0,-1 0 0,0 0 1,0 1-1,0-1 0,0 0 0,0 0 1,1 0-1,-1 0 0,0 0 0,0 1 1,0-1-1,0 0 0,0 0 0,0 0 0,0 1 1,1 2-3,-1 0 0,0 0-1,0 0 1,0 0 0,0 0 0,-1 5 0,-10 80 289,-4 1 0,-4-2 0,-38 110 0,48-171-307,-10 52-1,17-70 61,1 1-1,0 1 0,1-1 0,0 0 0,0 0 0,1 0 0,0 0 1,1 0-1,4 14 0,-6-21 9,1 0 1,0 0 0,-1-1-1,1 1 1,0 0 0,0-1-1,0 1 1,0-1 0,1 1-1,-1-1 1,0 1-1,0-1 1,1 0 0,-1 1-1,1-1 1,0 0 0,-1 0-1,1 0 1,0 0 0,-1-1-1,1 1 1,0 0-1,0-1 1,3 1 0,-2 0-6,1-2 0,-1 1 0,0 0 1,0-1-1,1 1 0,-1-1 0,0 0 0,0 0 1,0 0-1,0 0 0,0-1 0,0 1 0,-1-1 1,5-3-1,79-60 299,-73 54-322,0-1 0,0-1 0,-1 0 0,10-16 0,-11 12-45,-6 10 45,-1 1 0,1-1 1,7-7-1,-11 13-152,-1 3-31,0-1 138,0 0 0,0 1 1,0-1-1,-1 1 0,1-1 0,0 1 0,-1-1 0,1 0 1,-1 1-1,0 1 0,0-1 3,-3 9-2,1-1 0,1 1-1,0 0 1,0 0 0,1 0-1,1 0 1,0 0 0,0 0 0,1 0-1,0 0 1,1 0 0,0 0-1,1 0 1,7 19 0,-8-28 73,-1 0 0,0 0 0,1 0 0,-1 0 0,1-1 0,0 1 0,-1 0 0,1-1 0,0 1 1,3 1-1,-4-2-31,0-1 0,-1 1 0,1-1 0,0 1 1,0-1-1,0 0 0,0 1 0,-1-1 0,1 0 1,0 0-1,0 0 0,0 0 0,0 1 0,0-1 1,0 0-1,0-1 0,0 1 0,-1 0 0,1 0 1,0 0-1,0 0 0,0-1 0,0 1 1,0 0-1,0-1 0,-1 1 0,1-1 0,0 1 1,0-1-1,-1 1 0,2-2 0,2-3 84,0 0-1,0 0 1,-1-1-1,1 1 1,-1-1-1,-1 0 1,1 0-1,-1 0 1,0 0-1,1-8 1,-2 10-55,0 0 1,-1-1 0,0 1-1,0 0 1,0 0-1,0 0 1,-1 0 0,1 0-1,-1 0 1,0 0-1,0 0 1,-1 0 0,1 0-1,-1 1 1,0-1 0,0 0-1,-3-4 1,1 2-82,0 2 0,0-1 0,-1 0-1,1 1 1,-1 0 0,0 0 0,0 0 0,0 0 0,-12-5 0,9 5-111,2 2-351,-2 8-138,12 6-207,-1-9 819,-1 0 0,1 0 0,0-1 0,0 1 0,0-1 0,1 1 0,-1-1 0,0 0 0,1 0 0,0 0 0,-1-1 0,1 1 0,0-1 0,0 0 0,0 0 0,0 0 0,6 0 0,4 0 124,0-1-1,0 0 1,24-3-1,-37 3-92,38-5 471,74-19 1,-101 20-398,0 0-1,-1 0 1,1-2 0,-1 1-1,0-2 1,-1 1 0,0-1-1,0-1 1,0 0 0,11-12-1,1-7 38,-15 18-131,1-1 0,9-8 0,0-5-291,-16 42-561,6 15 538,-4-22 289,0 1-1,-1 0 0,1 18 1,-3-18 115,-1 0 0,1 1 0,-2-1 0,-5 22 0,7-32-8,-1 0 0,0 0 0,0-1 1,0 1-1,0-1 0,0 1 0,-1-1 0,1 0 0,-1 1 0,1-1 0,-1 0 0,0 0 0,0 0 0,0 0 0,0 0 0,0-1 0,-1 1 1,1-1-1,0 1 0,-1-1 0,1 0 0,-1 0 0,0 0 0,1 0 0,-1 0 0,0-1 0,1 1 0,-1-1 0,-5 1 0,2-1 11,0-1 0,-1 0 0,1 0 1,0 0-1,0-1 0,0 0 0,0 0 0,-10-4 0,13 4-102,-1 0 0,0-1 0,1 1 0,-1-1 0,1 1 0,0-1 0,0 0 0,0 0 1,0 0-1,0-1 0,1 1 0,-1-1 0,-2-6 0,5 10 3,-1-1-1,1 0 1,0 1 0,0-1-1,0 0 1,-1 0 0,1 1 0,0-1-1,0 0 1,0 0 0,0 1-1,0-1 1,0 0 0,1 0-1,-1 1 1,0-1 0,0 0-1,0 0 1,1 1 0,-1-1-1,0 0 1,1 1 0,-1-1-1,1 0 1,-1 1 0,1-1-1,-1 1 1,1-1 0,-1 1-1,1-1 1,-1 1 0,1-1-1,0 1 1,-1-1 0,1 1-1,0 0 1,-1 0 0,1-1-1,0 1 1,0 0 0,-1 0 0,1 0-1,1-1 1,3 0-101,0 0 0,1 0-1,-1 1 1,8-1 0,5 3-27,1 0 0,-1 0 0,27 9 0,8 1 46,-44-11 165,0 1 0,0-1 0,0 0 0,0-1 0,0 0 0,0-1 0,0 1 0,0-2 0,0 1 1,-1-1-1,15-6 0,-7 2 93,-1-2 0,1 0 0,-2 0 0,0-2 0,23-18 0,59-65 93,-56 48-296,62-90 0,15-63 606,-105 175-452,9-28 1,-17 42-129,-1-1 0,0 0 1,-1 1-1,0-1 1,1-19-1,-3 28 7,0 1 0,0-1 0,0 1 0,0-1 0,0 1 0,0-1 0,0 0 0,0 1 0,0-1 0,0 1 0,0-1 0,-1 1 0,1-1 0,0 1 0,0-1 0,0 1 0,-1-1 0,1 1 0,0 0 0,-1-1 0,1 1 0,0-1 0,-1 1 0,0-1-7,1 1 1,-1 0-1,1 0 1,-1 0-1,1 0 1,-1 0-1,1 1 1,0-1-1,-1 0 1,1 0-1,-1 0 1,1 0-1,-1 0 1,1 1-1,-1-1 1,1 0-1,0 0 1,-1 1-1,1-1 1,-1 1-1,-1 1-38,-1 0 1,1 1-1,-1-1 0,1 1 0,0 0 0,-2 3 0,-1 6-27,-1 1-1,2 1 0,-1-1 1,2 1-1,0-1 0,-2 23 0,1 85 109,4-98-62,2 25 48,2 1 0,1-1 0,20 74 0,-15-92 208,0-1 1,19 34-1,-15-34 15,7 8-207,-15-29-861,-5-7 631,-1 0 1,1 0 0,0 0-1,-1-1 1,1 1 0,0 0-1,0 0 1,0-1 0,0 1-1,0-1 1,0 1-1,0-1 1,0 1 0,0-1-1,0 1 1,0-1 0,0 0-1,0 0 1,0 1 0,0-1-1,0 0 1,0 0-1,1 0 1,-1 0 0,0 0-1,0-1 1,0 1 0,0 0-1,0 0 1,0-1-1,0 1 1,0 0 0,0-1-1,2 0 1,6-6-1508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17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29 6720,'-14'-8'2496,"18"8"-1952,6-4-128,-2 4 128,10-5-384,14 2 544,13 0-384,8-2 64,10 5-224,5 5 192,-5 1-224,-5 3 320,-8 2-256,-10 6-3616,1 0 1856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2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11 866 2080,'-6'1'337,"2"1"17,11 4 763,-4-5-828,0 0-1,1 0 1,-1-1 0,1 1-1,-1-1 1,0 1 0,1-1-1,-1 0 1,1-1 0,5 0-1,36-7 1683,-36 5-1795,-1 0 0,1-1 0,-1 0 0,0 0 0,0-1 0,0 0 0,0-1 0,-1 0 0,0 0 0,0 0 0,-1-1 0,10-11 0,-9 8-33,0 0 0,0 0 0,-1-1 0,0 1 0,-1-2 0,0 1 0,-1 0 0,-1-1 0,3-12 0,-5 2-230,-1 25-466,-7 88 206,-49 427 2480,54-504-1634,-1 26 0,0-51 1132,3-30-1508,1 0 0,11-60-1,46-154-338,-41 198-23,2 0 0,36-72 0,-45 109 127,18-27 0,-24 41 59,0 0 1,1 1 0,-1 0 0,1 0 0,0 0-1,0 1 1,1-1 0,-1 1 0,8-3 0,-12 6 34,1 0 1,0 0 0,0 0 0,0 1 0,0-1 0,0 1 0,0 0 0,0-1 0,0 1 0,0 0 0,0 0 0,0 0 0,0 1 0,0-1 0,0 0 0,0 1-1,0-1 1,2 2 0,0-1 5,-1 1-1,0 0 1,0 0-1,0 0 1,0 1-1,0-1 1,0 1-1,0 0 1,2 3-1,1 2 19,0 1 1,-1-1-1,0 1 0,0 0 1,-1 1-1,5 15 0,-3-3 56,-1 0 0,5 36 0,-10-51 29,1 1 0,-1-1 0,0 0 1,-1 0-1,0 0 0,0 0 0,-1 0 0,0 0 0,0 0 0,0 0 1,-1 0-1,-5 9 0,5-12-25,0-1 0,1 1-1,-1-1 1,-1 1 0,1-1 0,-1 0 0,1 0 0,-1-1 0,0 1 0,0-1 0,0 0-1,0 0 1,0 0 0,0 0 0,-1-1 0,-6 2 0,-5 0 158,0-1 1,0-1-1,-20-1 1,33 0-206,-1 1-57,0-1-1,0-1 1,1 1 0,-1 0-1,0-1 1,1 0-1,-1 0 1,0 0 0,-3-2-1,0 1-855,14 3 551,24-6 196,34 1 1,-17 1 39,112-13 87,-120 10 230,78-23 0,-93 21-135,-1 0 1,-1-2-1,1-1 1,-1 0-1,-1-2 0,25-19 1,-31 21-22,-12 9 11,-1 0 0,0 0 0,0 0 1,0-1-1,0 1 0,0-1 1,4-5-1,-7 8-63,0-1 1,0 1 0,0 0-1,0 0 1,0-1-1,0 1 1,0 0 0,0 0-1,0 0 1,0-1-1,0 1 1,0 0 0,0 0-1,0 0 1,0-1-1,0 1 1,0 0 0,-1 0-1,1 0 1,0 0-1,0-1 1,0 1 0,0 0-1,0 0 1,-1 0-1,1 0 1,0 0 0,0 0-1,0 0 1,-1-1-1,1 1 1,0 0 0,0 0-1,0 0 1,-1 0-1,1 0 1,0 0 0,0 0-1,0 0 1,-1 0-1,1 0 1,0 0-1,0 0 1,0 0 0,-1 0-1,1 0 1,0 0-1,0 0 1,-1 1 0,-13 0-155,8 4 105,1 0 0,0 0-1,-1 0 1,2 0 0,-1 1-1,1 0 1,-7 10 0,-12 20 95,-20 30-336,32-51 198,2-1 0,0 1 0,1 1 0,0-1 0,1 1 0,-8 29 0,15-43 103,-1 0-1,1 0 1,0 0-1,0 0 1,0 0-1,0 0 1,0-1-1,1 1 0,-1 0 1,0 0-1,1 0 1,0 0-1,-1 0 1,1 0-1,0-1 0,1 3 1,-1-3 12,-1 0 1,1-1-1,-1 1 1,1 0-1,-1-1 1,1 1-1,-1-1 1,1 1-1,0-1 1,-1 0-1,1 1 1,0-1-1,-1 1 1,1-1-1,0 0 1,-1 0-1,1 1 1,0-1-1,0 0 1,-1 0-1,1 0 1,0 0-1,0 0 1,-1 0-1,1 0 1,0 0-1,0 0 1,-1 0-1,1 0 1,0-1-1,0 1 1,-1 0-1,1-1 1,0 1-1,-1 0 1,1-1-1,0 1 1,-1-1-1,1 1 1,-1-1-1,1 1 1,0-1-1,0 0 1,14-12 397,-10 9-312,0 0 1,0 0 0,9-11-1,5-9-34,-5 6 1,0 0-1,-2 0 0,0-1 1,11-23-1,-16 24-98,13-20-1,-13 19-308,-7 18 2,0 5 37,-1 4 142,-1 1-19,1-1 1,1 1 0,0 0 0,1 9-1,-1-13 160,1-1-1,0 0 0,0 1 0,1-1 0,-1 0 0,1 0 1,0 1-1,0-1 0,0-1 0,3 5 0,-3-5 43,0 0-1,0 0 0,0 0 0,0-1 0,1 1 0,-1-1 0,1 1 0,0-1 0,0 0 0,0 0 0,0 0 0,0 0 0,0-1 0,0 1 0,0-1 0,1 0 0,-1 0 0,1 0 0,-1 0 0,1-1 0,-1 1 0,1-1 0,-1 0 0,1 0 0,3-1 0,11-2 73,1 0-1,-1-2 0,0 0 1,-1-1-1,1-1 1,-1-1-1,0 0 0,-1-2 1,0 1-1,-1-2 1,0 0-1,0-1 0,-1 0 1,-1-1-1,0-1 1,15-20-1,22-48-249,-44 73-27,-5 7 84,1 1 1,-1-1 0,0 0-1,0 0 1,0 1 0,0-1-1,0 0 1,0 0 0,1-3-1,-1 7 17,1 1 0,-1-1-1,1 0 1,0 0-1,0 0 1,2 2 0,0-1 18,3 5 9,0 2 0,-1-1-1,0 1 1,9 20-1,-7-14-11,-7-14 62,0 1-1,0 0 0,0 0 0,-1 0 1,1 0-1,0 6 0,2 10-146,5 8 131,11 30 226,-19-56-213,1 1-1,0-1 1,0 1-1,-1-1 1,1 1-1,0-1 0,0 0 1,0 1-1,2 1 1,6 0 154,-5-3-31,-2 1-92,0 0 0,0-1 0,0 1 0,0-1 0,0 0-1,1 1 1,-1-1 0,0 0 0,0 0 0,1-1-1,-1 1 1,0 0 0,4-2 0,30-12 121,-21 7-128,15-7 51,-1 0-1,-1-2 0,-1-1 0,0-1 1,30-27-1,-36 25-2,-1-1 0,-1-1 0,0-1 1,25-41-1,50-110 195,-60 107-235,-15 28 6,22-68 1,-29 75-52,-9 26-27,0-1-1,0 0 0,-1 0 0,0 0 0,0 0 0,0-1 0,0-8 0,-2 8 177,-2-8-853,-2 16 172,-4 9 210,4-4 227,1 1 0,0 0 0,0 0 0,-4 8 0,-4 11-107,-9 11 100,3-8 74,2 1-1,-18 47 0,15-20-6,-12 72 0,24-91 19,1 1 1,2 0-1,2 38 0,2-64 23,0-1-1,1 1 0,1-1 1,-1 1-1,2-1 0,-1 0 1,2 0-1,-1 0 0,8 10 1,-10-17 63,1 1 1,0-1-1,0 1 1,0-1-1,1 0 0,-1-1 1,1 1-1,0 0 1,0-1-1,0 0 1,1 0-1,-1 0 1,1-1-1,-1 1 0,1-1 1,0 0-1,0-1 1,0 1-1,0-1 1,0 0-1,0 0 1,7 0-1,-8-1-23,0-1 0,0 0 0,0 1 0,0-1 1,-1-1-1,1 1 0,0 0 0,-1-1 0,1 0 0,-1 0 0,1 0 0,-1 0 0,0 0 0,0-1 0,0 0 1,4-4-1,4-6 83,0 0 1,13-23 0,-14 20 12,-6 10-164,-1-1 1,0 1 0,4-13-1,4-7 84,-8 20-92,0 0 1,-1 0 0,1 0-1,-2 0 1,1 0 0,0-1-1,-1 1 1,1-13 0,-12 36-587,6 19 309,-6 23 134,8-47 116,0 1 0,0-1 1,1 1-1,1-1 0,0 1 0,3 19 0,-3-30 91,1-1-1,-1 1 0,0-1 0,1 1 0,0-1 0,-1 1 1,1-1-1,0 1 0,-1-1 0,1 1 0,0-1 0,0 0 0,0 0 1,0 1-1,1-1 0,-1 0 0,0 0 0,0 0 0,1 0 1,-1 0-1,1-1 0,-1 1 0,0 0 0,1-1 0,0 1 1,-1-1-1,4 1 0,-1 0 51,1-1 1,0 0-1,0 0 0,0 0 1,0 0-1,0-1 1,0 0-1,6-2 0,117-45 118,-50 17-217,100-48-112,-132 57-23,-37 18 185,-6 2-39,-1 1 0,1-1 0,-1 1 0,1 0 0,0 0 0,0 0 0,-1 1 0,1-1-1,0 1 1,0-1 0,4 1 0,-21 12 60,-4 7-221,0 0 1,-21 33-1,33-43 57,1-2 72,0 0 1,0 0 0,1 0-1,-6 15 1,9-19 42,0-1 0,0 1 0,1-1 0,-1 0 0,1 1 0,0-1 0,0 1-1,0-1 1,0 1 0,0-1 0,0 1 0,1-1 0,-1 0 0,1 1 0,0-1 0,0 0 0,0 1 0,0-1 0,0 0 0,0 0 0,2 3 0,0-2 24,-1 1 1,1-1-1,0 1 1,0-1-1,1 0 1,-1 0-1,1-1 1,-1 1-1,1-1 0,0 1 1,0-1-1,0 0 1,0-1-1,0 1 1,1-1-1,-1 0 1,0 0-1,1 0 1,-1 0-1,1-1 1,-1 0-1,1 0 1,-1 0-1,8-2 0,-1-1-5,0-1-1,0-1 1,-1 0-1,1 0 1,-1-1-1,0-1 1,9-7-1,62-59-63,-70 63 64,62-68-108,84-114 0,-65 75 46,-58 72-61,-3-1-1,-1-2 0,-2-1 0,-3-1 1,33-91-1,-54 126-160,-4 8 14,0 7 241,0 0-1,0 0 1,0 0 0,0-1 0,0 1 0,0 0 0,0 0-1,-1 0 1,1 0 0,0 0 0,0 0 0,0 0 0,0 0 0,0 0-1,0 0 1,-1 0 0,1 0 0,0 0 0,0 0 0,0 0-1,0 0 1,0 0 0,-1 0 0,1 0 0,0 0 0,0 0-1,0 0 1,0 0 0,0 0 0,0 0 0,-1 0 0,1 0 0,0 0-1,0 0 1,0 0 0,0 0 0,0 0 0,0 1 0,0-1-1,-1 0 1,1 0 0,-6 5-71,1-1-1,0 2 0,0-1 1,0 0-1,0 1 0,-4 8 1,-17 19-76,-23 14-40,23-22 90,0 1 0,-35 48 0,43-45 53,1 0 1,2 2 0,1 0 0,1 0 0,2 1 0,-13 55 0,21-72 59,0 0 0,1 0-1,1 1 1,0-1 0,1 0 0,1 1 0,3 17 0,-3-25 10,1 0 0,0 0 0,1 0-1,-1-1 1,2 1 0,-1-1 0,1 0 0,0 0 0,0 0 0,1 0 0,0-1 0,0 0-1,1 0 1,-1 0 0,8 4 0,-5-4 43,0 0 1,0-1-1,0-1 0,1 1 0,0-1 1,0-1-1,0 1 0,0-2 0,0 1 0,1-1 1,-1-1-1,1 0 0,0 0 0,-1-1 1,1 0-1,0 0 0,-1-1 0,1-1 0,-1 1 1,1-2-1,-1 1 0,0-1 0,0-1 0,0 0 1,0 0-1,-1 0 0,1-1 0,-1-1 1,-1 1-1,1-1 0,-1-1 0,0 1 0,0-1 1,0 0-1,6-11 0,-10 13-42,0 0 0,-1 0 0,1-1 0,-1 1 0,0-1 0,-1 0 0,1 0 0,-1 0 0,0 1 0,-1-1 0,1 0 0,-1 0 0,-1 0 0,1 0 0,-2-6 0,2 11-27,0 1-1,0 0 1,0 0-1,0 0 1,0-1 0,0 1-1,0 0 1,0 0-1,0 0 1,0-1 0,0 1-1,0 0 1,0 0-1,0 0 1,0 0 0,-1-1-1,1 1 1,0 0-1,0 0 1,0 0-1,0 0 1,0 0 0,0-1-1,-1 1 1,1 0-1,0 0 1,0 0 0,0 0-1,0 0 1,-1 0-1,1 0 1,0 0 0,0 0-1,-1 0 1,-4 4-218,-4 11-135,-5 18-52,8-18 188,0 0 0,-9 32 0,14-42 224,1-1 1,-1 1 0,1 0-1,0-1 1,0 1-1,0 0 1,0 0-1,1-1 1,0 1-1,0-1 1,0 1 0,1 0-1,-1-1 1,5 8-1,-3-7 39,0-1 0,-1 1 0,2-1 0,-1 0 0,0 0 1,1 0-1,0-1 0,5 5 0,-7-7 15,1 1 0,0-1 0,0 1 0,0-1 0,0 0 0,0 0 0,0 0 0,0 0 0,0-1 0,1 1 1,-1-1-1,0 0 0,0 0 0,6-1 0,9-1 109,0-2 1,0 0 0,0-1-1,0-1 1,-1-1-1,0 0 1,-1-1-1,1-1 1,27-20 0,-18 9-128,-1-1 1,0-1 0,-2-2 0,35-43 0,-55 62-23,61-85-1183,-55 101 736,-7-6 405,-1-1 1,0 1-1,0-1 1,0 1-1,0-1 1,-1 1 0,1-1-1,-1 7 1,-5 38 13,3-34 9,-1 11 129,-1 0 0,-1 0 0,-11 32 0,16-56-21,-1 1-1,-1-1 1,1 1-1,0-1 1,-1 0-1,1 1 1,-1-1-1,0 0 1,1 0-1,-1 0 0,0 0 1,0 0-1,-1-1 1,1 1-1,0-1 1,-1 1-1,-3 1 1,4-3-88,0 1 1,1-1 0,-1 1 0,0-1 0,0 0 0,0 0 0,0 0-1,0 0 1,0 0 0,0 0 0,0 0 0,0-1 0,0 1-1,0-1 1,0 1 0,1-1 0,-1 0 0,0 0 0,0 0-1,1 0 1,-1 0 0,0 0 0,1 0 0,-1-1 0,-1-1-1,3 3-23,-1 0 0,1-1 0,0 1 0,0 0 0,0 0 0,-1 0 0,1 0 0,0-1 0,0 1 0,-1 0 0,1 0 0,0 0 0,0-1 0,0 1 0,0 0 0,0 0 0,-1-1 1,1 1-1,0 0 0,0 0 0,0-1 0,0 1 0,0 0 0,0-1 0,0 1 0,0 0 0,0 0 0,0-1 0,0 1 0,0 0 0,0-1 0,0 1 0,0 0 0,0 0 0,0-1 0,0 1 0,1 0 0,-1 0 0,0-1 0,0 1 0,0 0 0,0 0 0,1-1 0,-1 1 0,0 0 0,0 0 0,0 0 0,1-1 0,-1 1 0,0 0 0,0 0 0,1 0 0,-1 0 0,0 0 0,0 0 0,1-1 0,-1 1 0,0 0 0,0 0 0,1 0 0,-1 0 0,0 0 0,1 0 0,-1 0 0,0 0 0,0 0 0,1 0 0,-1 0 0,24 1-339,47 15-188,-44-9 453,38 15 1,-25-7 229,-17-5 193,4 2-122,-15-9-3348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 7712,'-31'-9'2880,"34"14"-2240,2-5-128,0 4-992,-10 21-8672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24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 6976,'5'0'3168,"62"0"-2752,-12-3 608,8 3-640,35-4-160,2 4-128,16-5 256,-3 5-192,13-3-2528,-15 3 1280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33 6816,'-28'-5'2528,"33"5"-1984,13 0-128,5 0-224,22-3-192,27 0 192,17-2-96,6 2-32,-5-2-32,4 1 512,9-1-288,14 5-1792,-9 5 832,-14 12-4544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6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11 786 2560,'-1'1'75,"1"-1"0,-1 0 1,1 0-1,-1 0 0,0 0 0,1 0 0,-1 0 0,1 1 1,-1-1-1,1 0 0,0 0 0,-1 1 0,1-1 1,-1 0-1,1 1 0,-1-1 0,1 0 0,0 1 1,-1-1-1,1 1 0,-1 0 0,8 7 1836,0-3-1258,-3-2-317,-1-1-1,1 1 0,-1-1 1,1-1-1,0 1 0,0 0 0,0-1 1,0 0-1,7 2 0,-3-2 139,1 0 0,-1 0 0,17-1-1,-16-1-298,-1 0 0,1-1-1,0 0 1,-1-1 0,0 0 0,1 0-1,-1-1 1,-1 0 0,1 0 0,7-6-1,5-5 151,0-1 0,21-24-1,-33 32-252,-1-1 0,0 0 0,0 0-1,-1-1 1,-1 0 0,1 0 0,-2 0 0,5-13-1,2-12-31,7-41 0,-15 63-110,-1 0-378,0 38-666,19 95 842,-6-30 357,-12-75-2,-1 0-1,0 15 1,-2-26 33,1 1 0,-2-1-1,1 1 1,-1-1 0,1 0 0,-1 1-1,0-1 1,-1 0 0,1 1 0,-1-1-1,-2 4 1,3-7-72,0 0-1,1 0 1,-1 0-1,0-1 1,0 1-1,0-1 1,0 1-1,1 0 1,-1-1-1,0 1 1,0-1-1,0 0 1,0 1-1,0-1 0,0 0 1,0 0-1,0 0 1,-1 1-1,1-1 1,0 0-1,0 0 1,0-1-1,0 1 1,0 0-1,0 0 1,0 0-1,-1-1 1,-5-1 66,0-1 0,1 1 0,-8-5 0,5 2-8,0 1-127,0-1-1,1-1 1,0 1-1,0-1 1,0-1-1,1 0 1,0 0-1,-10-13 1,17 20-15,-1 0 0,1 0 0,0-1 1,-1 1-1,1 0 0,0 0 0,0 0 0,0-1 1,-1 1-1,1 0 0,0 0 0,0-1 0,0 1 1,0 0-1,-1 0 0,1-1 0,0 1 0,0 0 0,0 0 1,0-1-1,0 1 0,0 0 0,0-1 0,0 1 1,0 0-1,0-1 0,0 1 0,0 0 0,0-1 1,0 1-1,0 0 0,0-1 0,11 5-875,1 1 840,11 3 59,1-2 0,1 0-1,-1-2 1,41 3 0,-15-6 579,66-6 0,-101 4-442,1-1 0,-1-1-1,0-1 1,0 0 0,0-1 0,0-1-1,-1 0 1,27-16 0,-25 11-93,0-1 1,-1 0-1,-1-1 0,0 0 1,-1-1-1,21-28 0,-32 40-16,3-6-71,0 1 0,1 1 0,0-1-1,7-6 1,-11 12 25,-1 0 0,1-1-1,0 1 1,0 0-1,0 0 1,0 0 0,0 0-1,0 0 1,0 1 0,0-1-1,0 0 1,1 1 0,-1 0-1,0 0 1,0-1 0,1 1-1,-1 0 1,0 1 0,0-1-1,0 0 1,3 1 0,4 3 9,-1-1 0,0 1 0,0 1 0,0 0 1,0 0-1,-1 0 0,12 12 0,-9-10 213,-3-2 1570,-13-5-1260,-62-7-125,59 7-456,1 0-1,-1 1 1,0 0 0,-9 2 0,14-1 31,0-1 1,0 1 0,0-1-1,0 1 1,1 0 0,-1 1-1,0-1 1,1 0-1,0 1 1,-4 4 0,1-2-43,1 0 1,0 0-1,0 1 1,0 0-1,1 0 1,0 0-1,0 0 1,1 1-1,0-1 0,0 1 1,0 0-1,-2 9 1,5-14 81,0 1 0,0 0 0,0 0-1,1 0 1,-1-1 0,1 1 0,-1 0 0,1 0 0,0-1 0,0 1 0,0-1 0,1 1 0,-1-1 0,1 1-1,2 3 1,1 0 57,0 0 1,0 0-1,0-1 0,11 8 0,-12-10-4,1 0 1,-1-1-1,1 0 1,-1 0-1,1 0 0,0 0 1,0-1-1,0 0 1,0 0-1,7 0 1,7 0 154,27-1-1,-40-1-178,46-4 172,-1-2 0,55-16 0,-74 16 17,9-3-8,73-27-1,-93 28-97,0-1 1,0-1-1,-1-1 0,35-27 0,-50 35-73,0 0 1,0-1-1,-1 1 0,0-1 1,1 0-1,-2 0 0,5-7 1,-7 12-34,-1 0 0,0-1 0,0 1 0,0 0 0,0 0 0,0 0 0,0 0 0,0-1 0,1 1 0,-1 0 0,0 0 0,0 0 0,0-1 0,0 1 0,0 0 0,0 0 0,0 0 0,0-1-1,0 1 1,0 0 0,0 0 0,0 0 0,0-1 0,0 1 0,0 0 0,-1 0 0,1 0 0,0-1 0,0 1 0,0 0 0,0 0 0,0 0 0,0 0 0,0-1 0,-1 1 0,1 0 0,0 0 0,0 0 0,-1 0-14,1 0 0,-1 0-1,1 0 1,0 0 0,-1 0-1,1 0 1,-1 0 0,1 1-1,0-1 1,-1 0 0,1 0-1,0 0 1,-1 1 0,1-1-1,0 0 1,-1 0 0,1 1-1,0-1 1,-1 0 0,1 1-1,-121 126-789,117-122 781,0 0 1,0-1 0,1 2 0,0-1-1,0 0 1,0 1 0,1-1-1,0 1 1,0 0 0,0 0-1,1 0 1,-2 8 0,3-13 52,0 0 1,0 0-1,0 0 0,0 0 1,0-1-1,0 1 0,0 0 1,1 0-1,-1 0 1,0-1-1,0 1 0,1 0 1,-1 0-1,1-1 0,-1 1 1,1 0-1,-1 0 1,1-1-1,-1 1 0,1-1 1,-1 1-1,1 0 0,0-1 1,-1 1-1,1-1 1,0 0-1,-1 1 0,1-1 1,0 1-1,0-1 0,0 0 1,1 1-1,0-1 38,0 0 0,0 0 0,0 0-1,0 0 1,0 0 0,0-1 0,0 1-1,0 0 1,-1-1 0,1 0 0,0 1 0,0-1-1,2-1 1,6-4 34,0-1-1,-1 0 1,0 0-1,0-1 1,-1 0-1,0-1 1,12-15-1,-8 7-59,-1 0-1,-1-1 1,12-28 0,-15 23-702,-13 37-642,6-12 1269,-6 17-267,-5 32-1,10-45 295,1 0-1,0 0 1,0 0 0,0 0-1,0 0 1,1 0-1,0 0 1,0 0-1,1-1 1,2 7-1,-3-11 43,0 1-1,0-1 0,0 0 1,0 1-1,0-1 1,0 0-1,0 0 1,1 0-1,-1 0 0,0 0 1,1 0-1,-1-1 1,1 1-1,-1 0 1,1-1-1,-1 1 0,1-1 1,-1 1-1,1-1 1,0 0-1,-1 0 1,1 0-1,0 0 1,-1 0-1,1 0 0,-1 0 1,4-1-1,6 0 141,0-1-1,19-6 1,-24 6-159,24-8 125,0-1 0,0-1 0,-2-2 0,0-1 0,41-28 0,-51 29-93,-1-1-1,-1-1 1,0 0 0,-1-1-1,-1 0 1,23-38 0,54-126-49,-64 124 54,49-117-272,-75 172 176,8-21 9,-9 22-18,1 0 0,-1-1 0,0 1 0,1 0 1,-1 0-1,0-1 0,0 1 0,0 0 0,0-1 0,0 1 0,0 0 1,-1 0-1,1-1 0,0 1 0,-1-2 0,0 3 35,1-1 0,0 1 1,0 0-1,-1 0 0,1 0 0,0 0 0,-1 0 0,1 0 0,0 0 0,0 0 1,-1 0-1,1 0 0,0 0 0,-1 0 0,1 0 0,0 0 0,0 0 0,-1 0 1,1 0-1,0 0 0,-1 0 0,1 0 0,0 1 0,0-1 0,-1 0 0,1 0 1,0 0-1,0 0 0,-1 1 0,1-1 0,0 0 0,-9 7-227,3 0 178,-1 0 0,1 1 0,1-1 1,-1 1-1,1 1 0,1-1 0,-1 1 0,-3 10 1,-2 12-42,-8 34 0,12-40 50,-41 170-188,40-165 249,-6 44 0,12-64 35,0 0 0,1 0 0,0 1 0,1-1 0,0 0 0,0 0 0,1 0 0,5 13-1,-6-21 13,-1 0-1,1 1 1,1-1-1,-1 0 1,0 0-1,0 0 1,1 0-1,-1 0 1,1 0-1,0-1 1,-1 1-1,1 0 1,0-1-1,0 1 1,0-1-1,0 0 1,0 0-1,1 0 0,-1 0 1,0 0-1,0 0 1,1 0-1,3 0 1,-2-1-6,-1 0 1,1 0 0,-1 0-1,0 0 1,1-1-1,-1 1 1,0-1 0,1 0-1,-1 0 1,0 0-1,0-1 1,0 1-1,0-1 1,0 0 0,0 1-1,3-4 1,3-3-6,-1 0 0,0 0 1,0-1-1,-1 0 0,0-1 1,-1 1-1,8-16 0,29-79 217,-22 50-189,70-150-76,-26 63-22,-59 129 4,-1 0 0,0 0-1,-1 0 1,-1 0 0,0 0 0,3-25-1,-6 35-11,0 0-1,0 0 1,0 0-1,0 0 1,-1 0-1,1 1 1,-1-1-1,1 0 1,-2-3-1,1 4 15,1 1 0,0 0 0,-1-1 0,1 1 0,0 0 0,-1-1 0,1 1 0,-1 0 0,1-1 0,-1 1 0,1 0 0,0 0 0,-1-1 0,1 1 0,-1 0 0,1 0 0,-1 0 0,1 0 0,-1 0 0,1 0 0,-1 0 0,1 0 0,-1 0 0,1 0 0,-1 0 0,1 0 0,-1 0 0,1 0 0,-1 0 0,1 0 0,-1 1 0,1-1 0,-1 0 0,1 0 0,-1 1 0,1-1 0,-1 0 0,1 0 0,0 1 0,-1-1 0,1 1 0,-8 6-83,0-1 0,1 1-1,0 1 1,1-1 0,-1 1-1,2 1 1,-1-1 0,1 1-1,0 0 1,1 0 0,-5 13 0,-2 13 116,-13 63 1,17-56-63,2 0 1,1 0 0,3 56-1,2-84 63,0 1-1,0-1 1,2 0-1,0 0 1,0 0 0,1 0-1,8 17 1,-9-24 59,1-1 0,-1 0 1,1 0-1,0 0 1,1 0-1,0-1 0,-1 1 1,2-1-1,-1-1 0,0 1 1,1-1-1,0 0 0,0 0 1,0 0-1,1-1 0,11 5 1,-6-5 66,0 0 0,0-1-1,0 0 1,1-1 0,-1 0 0,15-1 0,-7-1 59,0-1-1,0-1 1,20-6-1,-30 6-136,-1-1-1,0 1 0,-1-1 1,1-1-1,-1 0 0,0 0 0,0-1 1,0 0-1,9-9 0,-14 11-35,0 0 0,0 0-1,0 0 1,-1-1 0,1 1 0,-1 0 0,0-1-1,-1 0 1,1 1 0,-1-1 0,0 0 0,0 0-1,0 0 1,-1 0 0,0 0 0,0 1 0,0-1-1,0 0 1,-3-8 0,3 12-41,0 0-1,0 0 1,-1 0-1,1 0 1,0 0-1,-1 0 1,1 1-1,-1-1 1,1 0-1,-1 0 1,0 0-1,1 1 1,-1-1-1,0 0 1,1 1-1,-1-1 1,0 1-1,0-1 1,0 1-1,1-1 1,-1 1-1,0-1 1,-1 1-1,0 0-5,1 0-1,0 0 0,0 0 1,-1 0-1,1 0 1,0 1-1,0-1 1,-1 0-1,1 1 0,0-1 1,0 1-1,0-1 1,-1 1-1,1 0 1,-1 1-1,-4 3-131,0 0 0,1 0 0,-1 1-1,-7 11 1,9-12 111,1 0-1,0-1 1,1 1 0,-1 0-1,1 0 1,0 1 0,0-1-1,1 0 1,0 1 0,0-1-1,-1 7 1,2-8 51,0 0 0,0 0-1,1 0 1,-1-1 0,1 1 0,0 0 0,0 0 0,0-1 0,0 1 0,1-1-1,-1 1 1,1-1 0,0 0 0,0 0 0,0 1 0,1-1 0,3 4-1,-2-3 71,0-1 0,1 1 0,-1-1-1,1 0 1,-1 0 0,1 0-1,0-1 1,0 1 0,0-1-1,0 0 1,1-1 0,-1 1-1,0-1 1,1 0 0,-1-1-1,1 1 1,-1-1 0,1 0 0,-1 0-1,1-1 1,-1 0 0,1 0-1,-1 0 1,0 0 0,1-1-1,-1 0 1,0 0 0,0 0-1,4-4 1,15-7 78,-5 2-288,1 1 0,37-13-1,-51 21 110,0 0-1,0 1 1,0-1-1,0 2 0,0-1 1,0 1-1,0-1 1,0 2-1,1-1 0,-1 1 1,0 0-1,0 0 1,0 1-1,10 3 0,32 19 520,-26-13-303,34 13 1,-5-4-327,-30-11 531,1-1 1,31 8-1,-46-15-620,0 0 0,0 0 0,0 0-1,0-1 1,0 0 0,0-1 0,0 1 0,0-1-1,0 0 1,0-1 0,0 0 0,7-3-1,-12 4-140,0 0-1,0 0 0,0 0 0,0 0 0,-1-1 1,1 1-1,0 0 0,-1-1 0,1 0 0,-1 1 0,1-1 1,-1 0-1,2-3 0,-2 4 66,-1 0 0,1 0 1,-1 0-1,0 0 0,0 0 1,1 0-1,-1 0 0,0 0 1,0-1-1,0 1 0,0 0 1,0 0-1,0 0 0,0 0 0,-1 0 1,1 0-1,0 0 0,-1 0 1,1 0-1,0 0 0,-1 0 1,1 0-1,-1 0 0,0 0 0,1 0 1,-1 1-1,0-1 0,1 0 1,-1 0-1,-1 0 0,-14-13-1315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7552,'0'-5'2816,"18"10"-2208,22-2-160,2-3 832,29 0-800,24 0 64,-6-3-320,-4-2 224,10 2-256,4 3 96,0 0-160,0 0-1056,-4 0 512,-10 0-5632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9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383 634 2720,'-2'-1'481,"0"-1"-1,0 1 1,1 0 0,-1-1 0,0 1 0,0 0-1,0 0 1,0 0 0,-1 0 0,1 1 0,0-1-1,-3 0 1,1 1-145,-1-1-1,0 1 1,1 0-1,-1 0 1,-7 2 0,-2 1-53,-1 1 1,-24 10-1,24-8-204,1 1-1,0 0 1,0 1-1,0 1 1,1 0-1,1 1 1,0 0-1,0 1 1,1 0-1,0 1 1,1 1-1,0-1 0,-12 23 1,20-31-83,-13 21 10,-21 53 1,33-70-23,0 0 1,1 1 0,0-1-1,1 1 1,-1-1-1,2 1 1,-1 0 0,1-1-1,1 1 1,-1 0-1,3 9 1,-3-17 36,0 0 0,1 0-1,-1 1 1,1-1 0,-1 0 0,0 0-1,1 0 1,0 0 0,-1 0 0,1 0 0,0 0-1,-1 0 1,1 0 0,0 0 0,0 0-1,0 0 1,0 0 0,0-1 0,0 1 0,0 0-1,0-1 1,1 2 0,0-2 33,1 0-1,-1 1 1,0-1 0,0 0 0,0 0-1,0 0 1,0 0 0,0 0 0,0 0-1,0-1 1,0 1 0,3-2 0,4-1 128,0-1 1,0-1 0,0 1 0,13-11 0,-12 7-93,1 0 1,-2-1-1,1 0 1,-1-1-1,-1 0 1,15-22-1,-18 24-18,-1 0 0,1 0 0,-1-1 0,-1 0 0,1 1-1,-2-1 1,1-1 0,-1 1 0,-1 0 0,2-15-1,-3 23-76,0 0-1,0 0 0,0-1 1,0 1-1,-1 0 0,1 0 1,0 0-1,0 0 0,-1 0 1,1-1-1,-1 0 0,1 2-5,0 0 0,-1 0 0,1 0 0,0-1 0,0 1 0,0 0 0,0 0 0,-1 0 1,1 0-1,0 0 0,0-1 0,0 1 0,-1 0 0,1 0 0,0 0 0,0 0 0,0 0 0,-1 0 0,1 0 0,0 0 0,0 0 0,-1 0 0,1 0 0,0 0 0,0 0 0,0 0 0,-1 0 0,1 0 0,0 0 0,0 0 0,-1 0 0,1 1 0,0-1 0,-2 1-37,0 0-1,1 1 1,-1-1-1,1 1 0,-1-1 1,1 1-1,0-1 0,0 1 1,-1 0-1,0 3 1,-2 2-15,1 0 1,0 0-1,1 0 1,0 1 0,0-1-1,0 1 1,1-1 0,0 1-1,1 0 1,-1 0 0,2-1-1,1 15 1,-2-18 82,1 0 1,0 0-1,1 0 1,-1 0-1,1 0 1,0 0-1,0 0 1,0 0-1,0-1 1,1 1-1,-1-1 1,1 1-1,0-1 1,0 0-1,0 0 1,0 0-1,1-1 1,-1 1-1,1-1 0,0 0 1,-1 0-1,1 0 1,0 0-1,8 1 1,0 0 74,0-1 0,0 0 0,0-1 0,0-1 1,0 0-1,0 0 0,0-1 0,13-3 0,-11 1 18,0 0 0,-1-1 0,1 0 1,-1-1-1,0-1 0,22-13 0,-24 11-76,0-1 1,-1 1 0,0-2-1,-1 1 1,0-1 0,-1-1-1,0 1 1,0-2 0,6-11-1,6-17 42,20-57-1,-23 54 7,1-2-25,27-65 318,36-134 0,-53 115-256,-25 106-56,0-1-1,-1 0 1,-3-35-1,1 57-76,0 1-1,0 0 0,-1 0 0,1 0 1,0-1-1,-1 1 0,1 0 0,-1 0 1,1 0-1,-1 0 0,1 0 0,-1 0 1,0 0-1,0-1 0,0 2 2,1-1 1,0 1-1,-1 0 0,1 0 0,0 0 0,-1 0 1,1 0-1,-1 0 0,1-1 0,0 1 0,-1 0 0,1 0 1,-1 0-1,1 0 0,0 0 0,-1 1 0,1-1 1,0 0-1,-1 0 0,1 0 0,-1 0 0,1 0 1,0 0-1,-1 1 0,1-1 0,0 0 0,-1 0 0,1 1 1,0-1-1,-1 0 0,1 0 0,0 1 0,0-1 1,-1 0-1,1 1 0,0-1 0,0 0 0,0 1 1,-1-1-1,1 0 0,0 1 0,0-1 0,0 1 0,-5 8-124,1 0 0,0 0 0,1 1 0,0-1 0,0 1 0,-1 10 0,-5 64-74,8-61 208,-4 47-229,9 132 0,0-156 258,3-1 0,1 0 0,28 83 1,-30-111 52,1-1 1,0 0-1,1 0 1,1 0 0,1-1-1,0-1 1,0 1 0,2-2-1,0 1 1,0-2 0,1 0-1,1 0 1,0-1 0,1-1-1,0 0 1,0-1 0,1-1-1,0 0 1,19 5 0,-28-10-441,1-1-1,-1 0 1,0 0 0,1-1 0,0 0 0,-1 0-1,1-1 1,0 0 0,-1 0 0,1 0-1,8-3 1,-15 3 188,0 0-1,0 0 1,0-1-1,0 1 1,0 0-1,0-1 1,0 1-1,0-1 1,0 1-1,-1-1 1,1 1 0,0-1-1,0 0 1,0 1-1,-1-1 1,1 0-1,0 0 1,-1 1-1,1-1 1,0 0-1,-1 0 1,1 0-1,-1 0 1,0 0-1,1 0 1,-1 0-1,0 0 1,1-1-1,0-18-1919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2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6816,'0'-3'2528,"22"6"-1984,15-3-128,-11 0 384,6 0-512,4 0 384,4-3-384,5-2-96,8 2-96,7 3 192,6 0-160,6 0-608,1 0 256,-2 0-4000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3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14 925 3968,'-13'0'1243,"13"1"-700,8 1-196,4-1 447,-1 0-1,1-1 1,20-1-1,-22 0-335,4 0-55,-1-1 1,0-1-1,1 0 0,-1-1 1,-1 0-1,15-7 0,-18 7-247,0-1-1,-1 0 1,0 0-1,0 0 1,0-1-1,0 0 1,-1-1 0,0 0-1,8-9 1,-4-1-48,0 0 1,-2-1 0,0 0-1,8-23 1,20-76 149,-23 65 82,-12 43-305,-2 8-67,0 0 1,1 0-1,-1 0 1,0 0-1,0 0 1,0 1-1,1-1 1,-1 0-1,1 0 1,-1 0 0,0 0-1,1 0 1,0 0-1,0-1 1,1 15-375,17 49 242,6 22 62,-19-59 137,-1-5 47,-1 0 0,0 0-1,0 31 1,-4-35-2,1 0 163,-2 1 0,0 0 0,-5 29 0,5-42-143,0 0 0,0 0-1,-1 0 1,1 0 0,-1 0 0,0 0 0,0 0 0,0-1 0,-1 1 0,1-1 0,-1 1 0,0-1 0,0 0 0,0 0 0,-1 0 0,1-1 0,0 1 0,-1-1 0,-7 4 0,8-5-65,0-1 1,0 1 0,0-1-1,0 1 1,0-1 0,0 0-1,0 0 1,0-1 0,0 1-1,0-1 1,1 1 0,-1-1-1,0 0 1,0 0 0,0 0-1,-2-2 1,-5-1-9,0-2 0,1 1 0,-10-8 0,13 8-152,2 3 55,-1-2-1,1 1 0,0-1 1,0 1-1,0-1 0,0 0 1,0 0-1,1-1 0,-4-5 0,7 10 50,0 0 0,0-1 0,0 1 0,0 0-1,0 0 1,0-1 0,0 1 0,0 0 0,0 0-1,0 0 1,0-1 0,0 1 0,0 0-1,0 0 1,0-1 0,0 1 0,0 0 0,0 0-1,0 0 1,0-1 0,0 1 0,1 0 0,-1 0-1,0 0 1,0-1 0,0 1 0,0 0-1,0 0 1,1 0 0,-1 0 0,0-1 0,0 1-1,1 0 1,10-4-363,12 3-126,103-4 680,196-31 1,-310 35-96,0-1 1,-1-1-1,0 0 1,0 0-1,0-1 1,0-1-1,0 1 1,-1-2-1,0 0 1,0 0-1,0-1 1,8-8-1,-1-2-82,-1-1 0,-1 0-1,-1-1 1,12-22 0,-14 21-54,1 1 1,1 0 0,30-32 0,-43 50 54,-1 1 1,1-1 0,-1 1 0,1 0-1,-1-1 1,1 1 0,-1-1-1,1 1 1,-1 0 0,1 0-1,-1-1 1,1 1 0,-1 0-1,1 0 1,0 0 0,-1-1-1,1 1 1,-1 0 0,1 0-1,0 0 1,-1 0 0,1 0-1,0 0 1,-1 1 0,1-1 0,-1 0-1,1 0 1,0 1 0,1-1 8,-1 1 0,0 0 0,0 0 1,0 0-1,0 0 0,0 0 1,0 0-1,-1 1 0,1-1 1,0 0-1,-1 0 0,2 2 0,0 3 30,0 0 0,0 0 0,0 1 0,0 9 0,-1 9 101,-1 0 1,-1-1-1,-1 1 0,-1-1 0,-10 35 0,-8 5 512,14-44-137,4-13 171,8-17-333,1-1-389,1 1 0,0 0 0,0 1 0,1-1 0,0 2 0,1-1 0,0 1 0,0 0 0,12-7 0,3-1-76,1 2 0,46-21 0,-63 32 98,0 0-1,0 1 1,0-1-1,0 2 1,1-1 0,14 0-1,-21 2 20,1 0 1,-1 0-1,1 0 0,-1 0 0,0 0 1,1 1-1,-1-1 0,0 1 0,1 0 1,-1-1-1,0 1 0,0 0 1,0 0-1,0 1 0,0-1 0,0 0 1,0 1-1,0-1 0,0 1 0,-1-1 1,1 1-1,0 0 0,-1 0 0,0 0 1,1 0-1,-1 0 0,0 0 1,0 0-1,1 3 0,-1-1 23,-1-1 0,0 1-1,1 0 1,-1 0 0,0-1-1,-1 1 1,1 0 0,-1 0 0,0 0-1,0-1 1,0 1 0,0-1-1,-2 5 1,-4 8 93,-14 21-1,17-32 218,4-7 162,10-9-226,181-123-839,-183 128 494,0 0 1,1 0-1,0 1 0,0 1 1,0 0-1,0 0 0,20-5 1,-28 9 72,0 0 0,0 0 0,0 0 0,0 0 0,0 0 0,0 0 0,0 0 0,0 0 1,1 0-1,-1 1 0,0-1 0,0 1 0,0-1 0,0 1 0,0-1 0,0 1 0,0-1 0,-1 1 0,1 0 0,0-1 1,0 1-1,0 0 0,-1 0 0,1 0 0,0 0 0,-1 0 0,1 0 0,-1 0 0,1 0 0,-1 0 0,1 0 0,-1 0 1,1 2-1,1 4-7,-1 0-1,0 1 1,0-1 0,0 8 0,0-2 45,1 19 6,-2-26-37,0 0 1,0 1-1,1-1 0,0 0 0,0 0 1,0 0-1,1 0 0,4 10 0,26 35 19,-31-50-9,0 0 0,0 0 0,0 0 0,0 0 0,0 0 0,0 0 0,0 0 0,0-1 0,0 1 0,0 0 0,0-1-1,1 1 1,-1-1 0,0 1 0,0-1 0,1 1 0,-1-1 0,0 0 0,1 0 0,-1 0 0,0 0 0,1 0 0,-1 0 0,3 0 0,2-1 60,0-1-1,1 0 0,11-4 1,-5 1-47,187-74 109,-177 70-148,12-8 52,-1 0-1,0-3 0,-2 0 0,0-2 0,54-50 1,-80 64 93,-6 8-130,0 0 0,0 0 0,0 0 0,0 0-1,0 0 1,0 0 0,0 0 0,0-1 0,0 1 0,0 0 0,-1 0 0,1 0 0,0 0 0,0 0 0,0 0 0,0 0 0,0 0-1,0 0 1,0-1 0,0 1 0,0 0 0,0 0 0,0 0 0,-1 0 0,1 0 0,0 0 0,0 0 0,0 0 0,0 0-1,0 0 1,0 0 0,0 0 0,0 0 0,-1 0 0,1 0 0,0 0 0,0 0 0,0 0 0,0 0 0,0 0 0,-1 0 0,0 0-13,0 0 1,-1 1 0,1-1 0,0 0-1,-1 1 1,1-1 0,0 1 0,0 0 0,-1-1-1,1 1 1,0 0 0,-1 1 0,-119 95-421,24-20 286,85-68 69,-15 18 1,24-24 62,0 0 0,1 0 0,-1 1 0,1-1 0,0 1 0,0-1 0,0 1 0,1 0 0,-1 0 0,-1 5 0,3-8 15,0 0 1,0-1-1,0 1 0,0 0 0,0 0 0,0-1 0,0 1 0,0 0 0,0 0 0,0-1 0,0 1 0,1 0 0,-1 0 1,0-1-1,0 1 0,1 0 0,-1-1 0,0 1 0,1 0 0,-1-1 0,1 1 0,-1 0 0,1-1 0,0 1 0,0 0 8,1 0 0,-1 0 0,0-1 0,1 1 0,-1-1 0,1 1 0,-1-1 0,1 1 0,-1-1 0,1 0 0,1 0 0,4 0 47,1 0 0,-1 0 0,13-4 0,-7 1 10,-1-1 0,-1 0 1,1-1-1,0 0 0,-1-1 0,0 0 0,-1-1 0,1 0 0,-1-1 0,-1 0 0,0-1 0,0 1 0,8-12 0,-3 5-84,-8 10-9,-1-1 1,0 0-1,-1 0 1,1 0-1,6-13 0,2-4-161,-13 22 161,1 0 0,-1 0 0,1 0 0,0 0 0,-1 0 0,1 0-1,0 0 1,0 1 0,0-1 0,0 0 0,0 0 0,-1 1 0,1-1 0,0 1 0,1-1 0,-1 1 0,0 0 0,1-1 0,-2 2 1,1-1 0,-1 1 1,0 0-1,0 0 1,0-1-1,1 1 0,-1 0 1,0 0-1,0-1 0,0 1 1,0 0-1,0 0 1,-1 0-1,1 0-9,0 14 12,2 46-193,-1-55 215,-1-1 0,1 1-1,0-1 1,1 0 0,-1 1-1,1-1 1,0 0-1,5 8 1,-6-11 14,1 0 1,-1-1-1,1 1 0,-1 0 0,1-1 0,-1 1 1,1-1-1,0 0 0,0 0 0,0 1 1,0-1-1,0 0 0,0 0 0,0-1 0,0 1 1,0 0-1,0-1 0,1 1 0,-1-1 1,0 0-1,0 0 0,1 0 0,-1 0 0,0 0 1,0 0-1,0 0 0,1-1 0,-1 1 1,0-1-1,4-1 0,3-2 22,-1 0 0,1 0 0,-1-1 0,0 0 0,0-1 0,7-6 0,-13 10-27,57-46 115,73-79-1,102-155 193,-226 271-306,24-31-14,-2-1 1,-2-1 0,-2-2 0,38-94 0,-50 111-487,-12 26 113,-9 14 127,6-10 241,-17 32-380,-17 27 186,-11 11 85,4 2-1,3 2 0,-48 131 1,75-174 64,-9 38 1,18-60 48,1 0 1,1 0 0,0 0 0,0 0 0,1 0 0,0 0 0,1 0 0,3 16 0,-3-21 21,1-1 1,0 1 0,0-1-1,0 1 1,0-1 0,1 0-1,-1 0 1,1 0 0,0 0-1,0-1 1,1 1 0,-1-1-1,1 1 1,0-1 0,0-1-1,0 1 1,0 0 0,0-1-1,1 0 1,-1 0 0,1 0-1,-1-1 1,6 2 0,-2-1 39,0 0 0,-1-1 1,1 0-1,0-1 0,0 0 1,0 0-1,0 0 0,0-1 1,0 0-1,-1-1 0,1 0 1,0 0-1,12-6 0,-6 0-32,0 0-1,0-1 1,-1-1-1,0 0 1,16-17-1,53-65-16,-1-10 58,16-20 97,56-50 168,-137 151-304,-1 0-1,0-1 1,-2 0 0,0-1-1,-2 0 1,11-30 0,-20 47-15,0 0 0,-1-1 0,0 1 0,0-1 1,0 1-1,0-1 0,-1-7 0,0 12-28,0 1 0,0 0-1,-1 0 1,1-1 0,0 1 0,0 0-1,-1 0 1,1 0 0,0 0 0,-1 0-1,1-1 1,-1 1 0,1 0 0,-1 0-1,0 0 1,0 0 0,1 0-1,-1 0 1,0 1 0,0-1 0,0 0-1,0 0 1,0 1 0,0-1 0,0 0-1,0 1 1,0-1 0,0 1 0,0-1-1,-1 1 1,1 0 0,0-1-1,0 1 1,0 0 0,-1 0 0,1 0-1,0 0 1,0 0 0,0 0 0,-1 0-1,1 0 1,0 1 0,0-1 0,0 0-1,-2 2 1,-11 2-100,1 1-1,0 1 1,0 0 0,1 0-1,0 2 1,-11 8 0,-65 56-371,73-58 484,1 1 0,0 1 1,1 1-1,1 0 0,0 0 0,1 1 1,2 0-1,-9 20 0,6-6 69,1 0 0,1 1-1,2 0 1,-3 36 0,9-55-47,0 0 0,2 0 0,0 1 0,0-1 0,1 0-1,1 0 1,4 17 0,-4-25 0,0 0-1,0 0 1,1 0 0,-1 0-1,1 0 1,0 0-1,1-1 1,0 1-1,0-1 1,0 0-1,0 0 1,1-1-1,-1 1 1,1-1-1,0 0 1,1 0 0,9 5-1,-1-3-313,1 0 1,0-1-1,1-1 0,-1 0 0,1-1 1,0 0-1,29 0 0,-23-3-796,1-1-1,-1-1 1,1-1-1,-1 0 1,23-8 0,34-18-4509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36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470 883 2976,'-3'-5'3345,"3"5"-3285,-16-2 2241,-20 1-29,19 2-1892,0 0 0,-1 1 0,1 1 0,0 1 0,1 0 0,-1 1 0,1 1 0,-17 9 0,15-6-243,0 1 0,0 1 0,1 0 0,0 2 0,1 0 0,-20 21 0,-3 4-32,24-24-53,1 0 0,-17 21 0,30-34-54,0 0 0,0 1 0,1-1 0,-1 1 0,0-1 0,1 1 0,-1-1 0,1 1 0,-1 0 0,1-1 0,0 1 0,-1-1-1,1 1 1,0 0 0,0-1 0,0 1 0,0 0 0,1-1 0,-1 1 0,0 0 0,1-1 0,-1 1 0,1-1 0,-1 1 0,1-1 0,0 1 0,0-1 0,0 1 0,0-1 0,0 0 0,0 1-1,2 1 1,-1-1 42,0 0-1,0-1 1,0 1-1,1 0 1,-1-1-1,1 1 1,-1-1-1,1 0 1,0 1-1,0-2 1,-1 1-1,1 0 1,0 0-1,0-1 1,0 1-1,0-1 1,0 0-1,3 0 1,10-3 111,-1 0 0,-1-1 0,1-1 0,-1 0 0,1-1 0,-2-1 0,1 0 0,21-15 0,-13 6-24,0-1 0,-2-1 0,0 0 0,18-24 0,-22 23-143,-1-1-1,-1-1 0,-1 0 0,-1-1 0,14-32 0,-26 52-240,0 5 45,-3 10-96,-8 32-8,8-27 368,1-1 1,0 1-1,2 19 1,0-30-19,1-1-1,0 1 1,0 0-1,1-1 1,0 1 0,0-1-1,0 1 1,1-1-1,0 0 1,0 0 0,6 8-1,-6-10 27,0-1 0,0 1 1,0 0-1,0-1 0,1 0 0,0 0 0,-1 0 0,1 0 1,0 0-1,1-1 0,-1 0 0,0 0 0,1 0 0,-1 0 1,1-1-1,-1 1 0,1-1 0,0 0 0,0-1 0,-1 1 0,1-1 1,0 0-1,0 0 0,5-1 0,1-1-5,-1 1-1,1-2 1,0 1-1,-1-1 1,0-1-1,1 0 1,-1 0-1,13-9 1,4-4-30,-1-1 0,-1-1 1,23-22-1,-45 38-53,4-4-23,0 0 0,0 1 0,1 0 0,0 0-1,0 1 1,1 0 0,11-5 0,-20 10 57,1 0 0,0-1 0,0 1 0,0 0 0,-1 0 1,1 0-1,0 0 0,0 0 0,0 0 0,-1 0 0,1 0 0,0 0 0,0 1 1,-1-1-1,1 0 0,0 0 0,0 1 0,-1-1 0,1 0 0,0 1 1,-1-1-1,2 1 0,-1 1 5,0-1 0,1 0 1,-1 1-1,0-1 0,0 1 1,0-1-1,0 1 0,-1 0 0,2 2 1,0 1 1,-1 0 1,1 1 0,-1-1-1,-1 1 1,1 7 0,-1-13-14,1 10 11,-1-1-1,-1 0 1,0 1 0,0-1-1,0 0 1,-6 15-1,2-1 417,5-21 202,12-10-266,65-50-157,-40 28-267,1 3-1,59-33 0,-95 59 37,0 0 0,0 0 0,1 0 0,-1 0 0,1 1 0,-1-1 0,1 1-1,-1-1 1,1 1 0,-1 0 0,1 0 0,-1 0 0,1 0 0,-1 0 0,1 1 0,4 0 0,-5 0 20,-1 0 0,1 0 0,0 0 0,-1 0 0,1 0 0,-1 0 1,1 1-1,-1-1 0,1 0 0,-1 1 0,0-1 0,0 1 1,0 0-1,0-1 0,0 1 0,0 0 0,0-1 0,0 1 1,-1 0-1,1 0 0,0 4 0,5 25 59,-4-15-72,2 1 0,10 31 0,-12-44 21,0 0 0,1 0 0,-1-1 0,1 1 0,0-1 0,0 1 0,0-1 0,0 0 0,0 0 0,1-1 1,0 1-1,-1-1 0,1 0 0,0 0 0,0 0 0,0 0 0,0 0 0,8 1 0,-2-1 26,-1 0 1,1 0-1,0-1 1,0-1-1,0 1 1,0-2-1,13-1 0,-2-3-28,0-1-1,-1 0 0,0-2 0,0 0 1,26-16-1,-17 9-2,174-98 68,-183 100 4,-1-1-1,-1-1 0,0-1 0,-1 0 0,0-1 0,-1-1 0,23-35 0,-36 48-66,0-1-1,0 0 1,4-12 0,-7 17-17,1 0 0,-1 0-1,0 0 1,0 0 0,0 0 0,0 0 0,0 0 0,0 0 0,0 0 0,0 0-1,0 0 1,0 0 0,0 0 0,-1 0 0,1-1 0,-1 1-3,1 1 0,-1 0 1,1-1-1,-1 1 0,1 0 1,-1-1-1,1 1 0,-1 0 1,1 0-1,-1-1 0,0 1 1,1 0-1,-1 0 0,1 0 1,-1 0-1,0 0 0,1 0 1,-1 0-1,1 0 0,-1 0 1,0 0-1,1 0 0,-1 0 1,1 0-1,-1 1 0,0-1 1,1 0-1,-1 1 0,-8 2-56,1 2-1,0-1 0,0 1 0,0 0 1,0 1-1,1 0 0,0 0 0,-10 11 1,-1 1-5,-113 108-293,101-93 331,1 0 0,-28 44 0,4-1 430,53-75-305,0-1-60,1 0 1,-1-1-1,1 1 0,-1-1 0,1 1 1,-1-1-1,1 1 0,-1-1 0,1 1 1,-1-1-1,0 0 0,1 1 1,-1-1-1,0 1 0,1-1 0,-1 0 1,0 1-1,0-1 0,0 0 0,0 0 1,2-4 40,6-8-18,0-1 0,13-15 0,-4 5-85,-9 13-44,8-14-153,31-34 0,-46 58 182,0 0 1,0 0 0,1 0 0,-1 0 0,0 0-1,0 0 1,1 0 0,-1 0 0,1 0 0,-1 1-1,1-1 1,-1 0 0,1 1 0,-1 0-1,1-1 1,-1 1 0,3 0 0,-3 0 29,0 0 1,0 0-1,-1 1 1,1-1-1,0 0 1,0 1-1,0-1 1,0 1-1,-1-1 1,1 1-1,0-1 1,-1 1-1,1 0 0,0-1 1,-1 1-1,1 0 1,-1 0-1,1-1 1,-1 1-1,1 0 1,-1 0-1,1 0 1,-1-1-1,0 1 1,1 0-1,-1 0 1,0 0-1,0 0 1,0 0-1,0 0 1,0 2-1,0 13-25,0 0 1,-1 1-1,-1-1 0,-5 23 0,4-25 46,-2 11-4,-66 301 538,66-308-314,-1 0-1,0 0 1,-17 29-1,21-42-167,-1 0-1,0 0 1,-1-1-1,1 1 0,-1-1 1,0 0-1,0 0 1,0 0-1,-1-1 0,1 1 1,-1-1-1,0 0 1,0 0-1,0-1 0,0 1 1,0-1-1,-6 1 1,7-2-37,1-1 1,-1 0-1,0 0 1,1 0-1,-1 0 1,0 0-1,1-1 1,-1 0 0,0 0-1,1 0 1,-1 0-1,1 0 1,0-1-1,-1 1 1,1-1-1,0 0 1,0 0-1,0 0 1,0-1-1,-3-3 1,-3-2-114,1-1 0,1 0 0,-1 0 0,2-1 1,-7-10-1,11 16 54,-1 0 0,1-1 0,0 1 0,1-1 0,-1 1 0,1-1 0,0 1 1,0-1-1,0 0 0,1 0 0,0 1 0,0-1 0,0 0 0,0 0 0,1 1 1,-1-1-1,1 0 0,1 1 0,-1-1 0,1 1 0,-1-1 0,1 1 0,5-7 0,3-5-86,0 1-1,2 0 0,0 1 0,0 0 0,1 1 1,30-23-1,-28 26 148,0 2 0,1 0 0,0 0 0,0 2 0,33-10 1,-19 7-8,72-19 25,-25 8 108,-3 1-184,40-14 159,-97 25-106,-5 1 79,5-2-52,-16 8 271,15-1-243,-1 0 1,18-6-1,-27 6-44,1-1 0,-1 1 0,0-1-1,0 0 1,0-1 0,0 1 0,9-9-1,27-24 362,46-44-88,92-126-350,-92 103 488,-61 70-384,-2-2-1,-1 0 0,-2-1 1,-1-2-1,18-45 1,-14 19-54,-3-1 1,20-97 0,-40 157-34,-1 0 0,0 0 0,0 0 1,-1-1-1,0 1 0,1 0 0,-2 0 0,1-1 1,-1 1-1,1 0 0,-3-6 0,3 10 18,0 1 1,0-1-1,0 1 0,-1 0 0,1-1 0,0 1 0,0-1 0,0 1 0,-1 0 0,1-1 0,0 1 1,0 0-1,-1-1 0,1 1 0,0 0 0,-1-1 0,1 1 0,0 0 0,-1 0 0,1 0 0,-1-1 1,1 1-1,0 0 0,-1 0 0,1 0 0,-1 0 0,1 0 0,0-1 0,-2 1 0,1 1 0,0-1 0,0 0 0,0 0 0,0 1-1,0-1 1,0 1 0,0-1 0,1 1 0,-1-1 0,0 1-1,0-1 1,-1 2 0,-2 2-30,0 0-1,0 1 1,-6 9-1,-2 5-133,-10 27 1,-12 20 59,-61 68-134,63-93 101,2 2-1,-45 83 1,51-68 139,3 0 0,2 1-1,2 1 1,-9 77 0,23-119 31,0-1 1,2 1-1,0 0 0,1 0 1,5 34-1,-4-47 14,0 0-1,1 1 1,-1-1 0,1 0-1,0 0 1,0 0 0,0 0-1,1-1 1,0 1 0,0-1-1,0 1 1,0-1 0,1 0-1,0 0 1,0-1 0,0 1-1,0-1 1,0 0 0,1 0-1,-1 0 1,1 0 0,0-1-1,7 3 1,-2-2 48,0 0-1,0-1 1,0 0 0,0-1-1,0 0 1,1-1 0,-1 0-1,0 0 1,1-1 0,-1 0-1,18-6 1,-14 3-35,0-1 0,0-1 1,-1 0-1,0-1 0,0-1 0,-1 0 1,18-15-1,-8 3 5,0-1 0,-2-1 0,-1 0 0,-1-2 0,0 0 0,-2-2 1,20-42-1,-22 41 42,13-30 64,-25 51-139,0 1 1,-1 0 0,0 0-1,0-1 1,0 1 0,0-1-1,-1 1 1,0-11 0,0 15-26,0 0 0,0 0 0,0 0-1,0 0 1,-1 0 0,1 0 0,0 0 0,0 0 0,-1-1 0,1 1 0,-1 0 0,1 1 0,-1-1 0,1 0 0,-1 0 0,0 0 0,1 0 0,-1 0 0,0 0-1,-1 0 1,1 1-8,1-1 0,-1 1 0,0 0 0,1 0-1,-1 0 1,0 0 0,1 1 0,-1-1 0,0 0 0,0 0-1,1 0 1,-1 1 0,1-1 0,-1 0 0,0 0-1,1 1 1,-1-1 0,0 1 0,1-1 0,-1 1-1,1-1 1,-1 2 0,-4 3-65,0 0-1,1 0 1,0 1 0,0 0-1,-3 6 1,-8 23-140,2 0 0,-16 69 0,23-86 154,2 1 0,1 0 0,0 0 0,1 0 0,1 31 0,2-43 123,0-1 0,0 0 0,1 1-1,0-1 1,0 0 0,0 0-1,1 0 1,0 0 0,0-1 0,5 7-1,-6-9-3,0 0-1,1 0 0,0 0 1,-1 0-1,1-1 0,0 1 1,1-1-1,-1 0 0,0 1 1,1-2-1,-1 1 0,1 0 1,-1-1-1,1 1 0,0-1 1,0 0-1,6 1 0,7-2 105,1 0 0,-1 0-1,0-2 1,0 0-1,0-1 1,18-5-1,-10 0-38,0 0-1,-1-2 0,31-17 0,-40 18-62,0-1 0,-1 0 0,0-1 0,0-1 0,-1 0 0,-1-1 0,13-17 0,65-106-206,-64 93-78,-24 39 122,1 1 1,-1-1-1,1 1 0,0-1 1,0 1-1,0 0 0,5-4 1,-8 7 107,0 0 0,1 0 0,-1 0 0,0 0-1,0 0 1,1-1 0,-1 1 0,0 0 0,0 0 0,1 0 0,-1 0 0,0 0 0,0 0 0,1 0 0,-1 0 0,0 0 0,1 1 0,-1-1 0,0 0 0,0 0 0,1 0 0,-1 0 0,0 0 0,0 0 0,1 0 0,-1 1 0,0-1-1,0 0 1,0 0 0,1 0 0,-1 0 0,0 1 0,0-1 0,0 0 0,0 0 0,1 1 0,-1-1 0,0 0 0,0 0 0,0 1 0,0-1 0,0 0 0,0 0 0,0 1 0,0-1 0,0 0 0,0 0 0,0 1 0,0-1-1,0 0 1,0 1 0,0-1 0,1 18 137,-1-16-146,0 34 67,-2-1-1,-1 0 0,-11 45 1,11-65-9,-1 0 1,-1 0-1,-1 0 1,0-1-1,0 0 1,-2 0-1,0 0 1,0-1-1,-1 0 1,-11 11-1,17-21 44,1-1 0,-1 1 0,0-1 0,1 0 0,-1 0 0,0 0 0,-1-1 0,1 1 0,0-1 0,0 1 0,-1-1-1,1 0 1,-5 0 0,6 0-69,-1-1-1,1 0 0,-1 0 0,1 0 0,0 0 0,-1-1 1,1 1-1,0-1 0,-1 1 0,1-1 0,0 0 0,0 0 1,-1 0-1,1 0 0,0 0 0,0 0 0,0-1 0,0 1 1,-2-3-1,4 4-25,-1-1 0,1 1 1,0 0-1,0 0 0,0-1 1,-1 1-1,1 0 1,0-1-1,0 1 0,0 0 1,0-1-1,0 1 0,0 0 1,0-1-1,0 1 1,0-1-1,0 1 0,0 0 1,0-1-1,0 1 0,0 0 1,0-1-1,0 1 0,0 0 1,0-1-1,1 1 1,-1 0-1,0 0 0,0-1 1,0 1-1,1 0 0,-1-1 1,0 1-1,0 0 0,1 0 1,-1-1-1,0 1 1,0 0-1,1 0 0,-1 0 1,0-1-1,1 1 0,-1 0 1,0 0-1,1 0 0,-1 0 1,18-7-125,10 2 104,0 2 0,52 0-1,20-2-109,-42 0-1171,32-6-5474,-88 11 6049,7-2-1228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1:3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215 113 320,'2'-2'90,"-1"2"-51,-1-1-1,1 1 1,-1-1 0,1 1 0,-1-1-1,1 1 1,-1-1 0,1 1 0,-1-1-1,0 1 1,1-1 0,-1 0 0,0 1-1,1-1 1,-1 0 0,0 1 0,0-1 0,0 0-1,1 1 1,-1-1 0,0 0 0,0 0-1,-2-4 1123,-1-6 1785,-5-10 307,2 7-2650,5 11-486,0 0 1,0 0 0,-1 0-1,1 0 1,-1 1 0,1-1-1,-1 1 1,0-1 0,0 1-1,0-1 1,0 1-1,0 0 1,-1 0 0,1 0-1,-1 0 1,-4-2 0,6 4-106,1-1 1,-1 1-1,0 0 0,0 0 1,0 0-1,0 0 1,0 0-1,1 0 1,-1 0-1,0 0 0,0 0 1,0 0-1,0 0 1,1 0-1,-1 1 1,0-1-1,0 0 1,0 1-1,1-1 0,-1 1 1,0-1-1,0 0 1,1 1-1,-1 0 1,0-1-1,1 1 1,-1-1-1,1 1 0,-1 0 1,1-1-1,-1 1 1,1 0-1,-1 0 1,1-1-1,0 1 0,-1 0 1,1 0-1,0 0 1,0 1-1,-3 6 180,1-1 0,1 1-1,-1 11 1,1-12-86,-16 94 815,13-83-791,-1 0 0,-1-1-1,-13 28 1,-25 54 221,26-56-1080,-4 2 121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3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2656,'5'-4'1184,"13"-1"-1024,0 2 544,-1 6-416,14-6 32,1 3-192,13-5-96,0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1:3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2080,'23'-3'928,"30"3"-800,-21 0 896,-1 0-576,9 0-224,5 0-192,5-4-96,-5 4 0,0-5-1280,-4 5 736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27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207 136 2656,'1'-9'486,"0"0"-1,0 0 1,1 0 0,0 0 0,3-9 0,-4 14-143,2-8 928,-1 1 0,0-1-1,0-21 1,-6 69-451,-1 0 1,-18 66-1,12-58-182,-114 452 1412,118-466-1924,-35 111 606,31-109-51,10-20-188,2-9 88,3-9-162,62-113-158,30-99-458,-91 207 158,1 1-1,0-1 1,1 1-1,12-14 1,-18 23 29,-1 1 1,0-1-1,1 0 0,-1 1 1,1-1-1,0 1 1,-1-1-1,1 1 0,-1-1 1,1 1-1,0-1 1,-1 1-1,1 0 1,0-1-1,-1 1 0,1 0 1,0 0-1,0 0 1,-1-1-1,1 1 0,0 0 1,0 0-1,0 0 1,-1 0-1,1 0 1,0 0-1,1 1 0,-2-1 5,1 1-1,0 0 1,0-1-1,0 1 0,0 0 1,-1 0-1,1 0 1,0 0-1,-1 0 0,1 0 1,-1 0-1,1 0 1,-1 0-1,1 0 0,0 2 1,1 7 7,0 1 0,-1-1 0,1 11 0,-2-17-10,1 59 109,-13 111 0,8-130 119,4-40-216,-1 3 54,1 0 1,-1 0-1,2 7 0,-1-12-27,0-1-1,0 0 0,1 1 0,-1-1 1,0 1-1,1-1 0,-1 0 0,1 1 1,-1-1-1,1 0 0,0 0 0,-1 0 1,1 1-1,0-1 0,0 0 0,0 0 1,0 0-1,0 0 0,0 0 0,0 0 1,0-1-1,2 2 0,-1-1 0,1 0-1,0-1 1,-1 1 0,1-1-1,-1 0 1,1 0-1,0 0 1,-1 0 0,1 0-1,0 0 1,2-1 0,29-9 55,-27 8-62,21-8 17,-1-1 0,0-1-1,38-24 1,67-58-39,-100 68 41,-1-3-1,-1 0 1,-2-2-1,34-46 1,-55 63-207,-7 13 51,-5 9 62,-19 41 29,-49 68 0,-42 43-57,112-156 78,-1 1 2,-2 2-11,1 0 0,0 1-1,-4 9 1,8-16 27,0 1-1,1-1 1,-1 0-1,1 1 1,-1-1-1,1 1 1,-1-1-1,1 1 1,0-1-1,0 1 0,0-1 1,0 1-1,0-1 1,0 1-1,0-1 1,0 1-1,1-1 1,-1 1-1,1-1 1,-1 0-1,1 1 1,-1-1-1,1 0 1,0 1-1,1 1 1,0-1 13,-1-1 0,1 0-1,0 0 1,0 0 0,0 0 0,0 0 0,0 0 0,0 0 0,0-1 0,0 1 0,0-1 0,0 1 0,0-1 0,0 0 0,0 0-1,1 0 1,-1 0 0,3-1 0,2 0 39,0 0 1,0 0-1,0-1 0,7-3 0,-7 2-34,-1 0 0,0 0 0,0-1 0,0 0 0,-1 0 0,1 0 0,-1-1 0,0 0 0,7-8 0,-2 0 22,-1 0-1,16-28 1,-9 6-21,-1-1 1,15-60-1,10-25-114,-34 110-393,-7 19 220,-2 13 160,-5 50-36,3-42 105,2 0 1,1 0 0,1 0 0,2 0 0,4 32-1,-3-38 35,-2-18 33,0-1 1,0 0-1,0 1 0,1-1 0,0 0 1,0 1-1,0-1 0,0 0 0,1 0 1,-1 0-1,3 4 0,-3-7-27,-1-1 0,1 1 0,0-1 0,-1 0 0,1 0 0,-1 1 0,1-1 0,0 0 0,-1 0 0,1 0 0,0 0 0,-1 0-1,1 0 1,0 0 0,0 0 0,-1 0 0,1 0 0,0 0 0,-1 0 0,1 0 0,0-1 0,-1 1 0,1 0 0,-1 0 0,2-1 0,19-11 108,-19 10-100,7-3 17,-1-1 1,0-1-1,-1 0 1,1 0 0,8-12-1,32-48-47,-45 62 8,90-145 242,3-4-407,-96 152 163,13-14-152,-6 11 12,-7 5 134,0 0 0,0 0 0,1 0 1,-1 0-1,0 0 0,0 0 0,0 0 0,1 0 0,-1 0 0,0 0 0,0 0 0,0 0 0,0 0 1,1 1-1,-1-1 0,0 0 0,0 0 0,0 0 0,0 0 0,0 0 0,1 0 0,-1 0 0,0 1 1,0-1-1,0 0 0,0 0 0,0 0 0,0 0 0,0 0 0,1 1 0,-1-1 0,0 0 0,0 0 1,0 0-1,0 1 0,1 6-15,0-1 1,-1 1-1,0 0 1,0 0 0,0 0-1,-1-1 1,0 1-1,-3 12 1,1-7-30,-25 132-266,23-111 323,2-20 36,0 0 1,2 0-1,-1 1 1,2-1-1,0 1 1,0-1-1,3 17 1,-2-29-31,-1 0 0,0 0 0,1 1 0,-1-1 0,1 0-1,-1 0 1,1 0 0,-1 0 0,1 0 0,0 0 0,-1 0 0,1 0 0,0 0 0,0-1 0,0 1 0,0 0 0,0 0-1,-1-1 1,1 1 0,1-1 0,-1 1 0,0-1 0,0 1 0,0-1 0,0 1 0,0-1 0,0 0 0,1 0 0,-1 0-1,0 1 1,0-1 0,0 0 0,0-1 0,1 1 0,-1 0 0,2 0 0,1-1 19,0-1 0,1 1 0,-1 0-1,0-1 1,0 0 0,0 0 0,0 0 0,0-1 0,4-3 0,2-3-13,-1 0 1,1-1 0,-2 0-1,1-1 1,-2 0 0,8-14 0,37-76-138,-47 88 106,19-39-64,-9 16-57,27-44 0,-41 78 112,0 0 0,0 0 0,0 1-1,1-1 1,-1 0 0,1 1 0,-1-1 0,1 1-1,2-2 1,-4 2 14,1 1 0,0 0 0,-1 0-1,1 0 1,0 0 0,-1-1 0,1 1 0,0 0 0,-1 0 0,1 0-1,0 0 1,-1 0 0,1 1 0,0-1 0,-1 0 0,1 0-1,0 0 1,-1 1 0,1-1 0,0 0 0,-1 1 0,1-1-1,-1 0 1,1 1 0,-1-1 0,1 1 0,-1-1 0,1 1-1,-1-1 1,1 1 0,0 0 0,3 5-9,1 0 0,-1 0 1,0 1-1,4 9 0,9 15-77,-12-25 87,0 1 0,0-1 0,1 0 0,-1 0 0,1-1-1,1 0 1,-1 0 0,12 6 0,-13-8 22,-1-1 0,1 0 0,0 0 1,0-1-1,0 1 0,0-1 0,0 0 0,0-1 0,0 1 0,0-1 0,0 0 0,0 0 0,0 0 1,11-3-1,-2-1 23,1-1 0,-1-1 0,0 0 0,0-1 0,0 0 0,-1-1 0,0 0 0,21-19 0,1-6 152,45-54 0,-73 79-191,0-1-17,-1 0 0,0-1 0,0 0 1,6-15-1,-11 22 14,4-12-91,-5 15 89,0-1-1,0 1 0,0 0 1,0-1-1,0 1 1,0-1-1,-1 1 0,1 0 1,0-1-1,0 1 1,0-1-1,0 1 0,-1 0 1,1-1-1,0 1 1,-1 0-1,1-1 0,0 1 1,0 0-1,-1 0 1,1-1-1,0 1 0,-1 0 1,1 0-1,-1-1 0,1 1 1,0 0-1,-1 0 1,1 0-1,-1 0 0,1 0 1,0 0-1,-1 0 1,1-1-1,-1 1 0,1 0 1,-1 1-1,1-1 1,0 0-1,-1 0 0,-3 0-19,1 1-1,0-1 1,0 1-1,0 0 1,0 0-1,0 0 1,0 1-1,0-1 1,-3 3 0,-24 16-73,30-20 96,-11 9-33,0 1 0,1 0 0,0 0 0,1 1 0,0 0 0,1 1 1,0 0-1,-10 21 0,9-14 20,1 0 0,1 0 0,1 1 0,1 0 0,-4 26 0,7-36 40,2 1-1,-1-1 1,1 1-1,1-1 1,0 1 0,0-1-1,5 14 1,-5-19-14,0 0 1,1 0-1,0 0 1,0-1-1,0 1 1,1-1-1,0 1 1,0-1 0,0 0-1,0 0 1,0 0-1,1-1 1,0 1-1,0-1 1,0 0-1,8 5 1,-4-4 48,1 0 0,0-1-1,0 0 1,0 0 0,0-1 0,0-1-1,0 1 1,1-1 0,-1-1 0,0 0 0,1 0-1,-1-1 1,0 0 0,11-3 0,-2-1-640,-2 0 1,1-1 0,-1-1-1,0 0 1,0-2 0,24-16-1,-14 7-3304,-2 5 1205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26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2560,'0'0'8357,"13"5"-7733,-8-3-430,0-1 1,0-1-1,0 1 1,0-1-1,0 0 1,8 0-1,2-1-62,4 6 82,34-2 836,-32-5-779,-19 1-273,1 0 1,0 1-1,-1 0 1,1-1-1,0 1 1,-1 0 0,1 0-1,-1 0 1,4 1-1,1 0 89,0 0-1,0 0 1,0-1-1,13-1 1,-1 0 30,-4-2-81,-14 2-26,0 1 0,0-1 0,1 1 0,-1 0-1,0 0 1,0-1 0,1 1 0,-1 0 0,0 0 0,0 0 0,1 0 0,1 1 0,1-1 28,-1 1-1,1-1 1,0 1 0,-1-1 0,1 0 0,0-1-1,-1 1 1,1-1 0,0 1 0,-1-1-1,6-2 1,-7 3-47,0-1 0,0 1 0,0 0 0,0-1 0,-1 1 0,1 0 0,0 0 0,3 1 0,-2 0 32,0-1 0,0 0 0,0 0 1,1 0-1,-1 0 0,0-1 1,0 1-1,5-2 0,-5 1 43,0 0-1,0 0 1,0 0-1,1 1 0,-1-1 1,0 1-1,4 0 1,18-4-35,-4 4 131,-5 1-1049,-7-1 439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28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3328,'3'-5'12734,"3"5"-13207,16-1 1215,18 2-92,15 0-608,-30 0-183,0-1-1,41-5 1,-61 5 11,35-5-371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29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3808,'1'6'10192,"12"-3"-9728,0 0 1,0-1 0,0 0 0,0-1-1,1 0 1,14-2 0,-11 1-412,100 4-474,-90 0 111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3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1824,'16'-8'8586,"-12"7"-8376,1-1 0,-1 1 0,1 0 0,-1 0-1,1 0 1,-1 1 0,1-1 0,-1 1 0,8 1-1,12-2 509,61-2 333,-14 1-987,-36-1-69,-2 2 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4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6464,'16'8'2944,"3"4"-2560,-9-7-64,3-2-256,9 0 320,6 6-192,12-4-32,0 1-96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4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5632,'14'0'2560,"4"0"-2208,-10-3 0,6 3-256,9-5 32,8 5-64,4-8-128,7 4 32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3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5632,'21'0'2560,"8"9"-2208,-16-6 576,0 2-576,5-5 128,1 0-288,-3 0-32,3 3-96,4-3-256,3 0 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3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5312,'32'0'2400,"18"-5"-2080,-29 2 256,3 6-384,7-6-224,1 3 0,-1-3 64,1 3 0,-1-5-96,4 10 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2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3136,'13'0'1440,"1"-3"-1248,-4 3 448,-2 3-384,10-3 32,5 3-160,4 2-96,0 4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2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3072,'26'-3'1376,"-2"0"-1184,-11-2 96,0 10-192,9-10-96,1 5-32,4-4 96,4 4-32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1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462 695 2240,'0'-5'8476,"-8"7"-8152,-16 3 65,16-4-334,1 1 0,0 0 1,-1 0-1,1 0 1,0 1-1,0 0 0,-8 5 1,7-3-88,-67 46 203,63-43-153,2 1 0,-1 1 0,1 0 0,-12 16 0,14-15-10,0 1 1,1-1-1,0 2 1,1-1-1,1 1 0,0-1 1,0 2-1,-4 24 1,8-32 14,0 0 1,1-1 0,0 1 0,0 0-1,0 0 1,1-1 0,0 1 0,0-1-1,1 1 1,2 7 0,-2-9 15,0 0 1,0 0 0,1 0 0,0 0 0,-1-1-1,1 1 1,0-1 0,1 1 0,-1-1-1,1 0 1,-1-1 0,1 1 0,0 0-1,5 2 1,-4-3 25,-1 0 0,0-1 0,0 1-1,1-1 1,-1 0 0,1 0 0,-1 0 0,1 0-1,0-1 1,-1 0 0,1 0 0,-1 0-1,1-1 1,0 1 0,7-3 0,-6 1-7,0 0 0,0-1 0,-1 0 0,1 0 0,-1 0 0,1-1 0,-1 0 0,0 0 0,0 0 0,-1 0 0,7-8 1,2-5 107,-1-1 0,0 0 0,-1-1 1,16-39-1,-12 19 109,16-69 0,-27 92-350,0 0 1,1-32-1,-5 48 55,0 0 0,0-1 0,1 1 0,-1 0 0,0 0 1,0-1-1,0 1 0,0 0 0,0-1 0,0 1 0,0 0 0,0-1 0,-1 1 1,1 0-1,0 0 0,0-1 0,0 1 0,0 0 0,0-1 0,0 1 0,0 0 0,-1 0 1,1-1-1,0 1 0,0 0 0,0 0 0,-1 0 0,1-1 0,-6 7-453,-5 18 78,-35 145 632,17-52 155,12-62-135,-3-1 0,-3-1 0,-2-1 0,-50 80 0,63-113-177,-31 51 528,-86 107 0,124-171-374,-1 0-1,1-1 1,-1 1 0,-13 8-1,18-14-211,1 1-1,-1-1 1,1 0-1,-1 1 1,1-1-1,-1 0 1,1 0-1,-1 1 1,0-1-1,1 0 0,-1 0 1,0 0-1,1 0 1,-1 1-1,1-1 1,-1 0-1,0 0 1,1 0-1,-1 0 1,0-1-1,0 1 1,0 0-17,1-1 0,0 1 0,-1 0 1,1-1-1,0 1 0,-1 0 0,1-1 1,0 1-1,0-1 0,-1 1 0,1-1 0,0 1 1,0-1-1,0 1 0,0 0 0,-1-1 0,1 1 1,0-1-1,0 1 0,0-2 0,0-2-26,1 1-1,-1-1 1,0 0-1,1 0 1,2-5-1,2-5-13,0 1-1,1 1 0,1-1 1,0 1-1,1 0 0,0 0 1,1 1-1,19-19 0,6-2-131,53-36 0,-67 54 172,132-107-352,-39 25 330,106-92-121,42-56 293,-254 237-91,6-3-146,-1-2 1,20-23-1,-26 28 70,-6 9 52,-9 17 82,1 0-123,-3 8-74,2 0 1,-10 54-1,15-59 81,0-2 51,1 0-1,1 0 1,0 0 0,2 0 0,3 37 0,-3-55-37,1-1 1,-1 0 0,0 0-1,0 1 1,0-1-1,1 0 1,-1 0 0,1 0-1,-1 1 1,1-1 0,-1 0-1,1 0 1,0 0-1,0 0 1,-1 0 0,1 0-1,0 0 1,0-1-1,0 1 1,0 0 0,0 0-1,0-1 1,0 1 0,0 0-1,0-1 1,0 1-1,1-1 1,-1 1 0,0-1-1,0 0 1,0 0-1,1 1 1,-1-1 0,0 0-1,0 0 1,1 0 0,-1 0-1,0-1 1,0 1-1,1 0 1,-1 0 0,0-1-1,0 1 1,0-1-1,0 1 1,1-1 0,-1 1-1,0-1 1,0 0 0,0 1-1,1-2 1,4-3 74,0 0 1,-1-1-1,1 1 0,-1-1 1,0 0-1,6-9 1,21-43 128,-23 41-242,75-130 131,-40 73-199,-31 56-100,-8 14-65,-7 14-27,-4 3 258,1 1-1,1 0 0,0 0 0,1 0 0,1 0 1,0 0-1,1 1 0,0-1 0,2 16 0,-1-23 28,1 5-5,0-1-1,0 1 1,2 0-1,5 19 1,-7-29 17,-1 0-1,1 1 1,0-1 0,0 0 0,0 0 0,1 0 0,-1 0 0,0-1 0,1 1 0,-1 0 0,1 0 0,0-1 0,0 1 0,-1-1 0,1 0 0,0 1 0,0-1 0,0 0 0,0 0 0,0 0 0,1 0 0,-1-1 0,0 1 0,0-1 0,1 1 0,-1-1 0,0 0 0,1 0 0,-1 0 0,4 0 0,0-1 50,1 0 0,0-1 0,-1 0 0,1 0 0,-1 0 0,12-7-1,-8 4-1,57-31 63,81-56 0,41-23-96,-110 65-200,-37 21 342,-10 2-312,-32 27 102,-29 25-176,18-16 196,1 0 1,-10 10-1,4 0 23,1 0 0,-25 42 0,33-48-53,0 1 0,1 0-1,1 1 1,0-1 0,0 1 0,-1 16-1,5-25 59,0 0-1,1 1 0,1 10 1,4-1 192,-5-16-193,1 1-1,-1-1 0,0 0 0,0 1 0,1-1 1,-1 0-1,0 1 0,1-1 0,-1 0 0,1 0 0,-1 1 1,0-1-1,1 0 0,-1 0 0,1 0 0,-1 0 1,1 0-1,-1 1 0,0-1 0,1 0 0,-1 0 0,1 0 1,-1 0-1,1 0 0,-1 0 0,1 0 0,-1-1 1,1 1-1,1 0 2,-1-1 1,0 0-1,0 1 1,0-1-1,0 0 1,0 0-1,0 0 1,0 1 0,0-1-1,0 0 1,0 0-1,0-1 1,0 1-1,0 0 1,-1 0-1,1 0 1,0-3-1,4-4 39,49-80 275,-23 35-213,-26 44-119,1 0-39,-1-1 0,2 1 0,-1 0 0,1 0 0,9-8 1,-6 11-472,-10 13 386,-3 6 98,3-11 14,-2 16-57,0 1 1,2 28-1,0-42 78,1 1 0,-1-1 0,1 0 0,1 0 0,-1 0-1,1 0 1,0 0 0,0 0 0,0 0 0,1 0 0,-1-1 0,1 0 0,6 8-1,-7-11 6,-1 1-1,1-1 0,-1 0 1,1 0-1,0 0 0,-1 0 1,1 0-1,0 0 1,0 0-1,0 0 0,0-1 1,0 1-1,0-1 0,-1 1 1,1-1-1,0 0 0,1 0 1,-1 0-1,0 0 0,3 0 1,3-2 41,-1 0 0,1 0 0,-1-1 0,8-3 0,-11 5-39,43-22 58,-2-1-1,0-3 0,55-43 1,-85 58-48,-1 0 1,0-1 0,-1 0 0,0-1 0,-2 0-1,1-1 1,-2-1 0,0 0 0,0 0 0,7-20-1,49-147-87,-16-2 61,-42 155 36,-6 20-30,3-8-113,0-1 0,-2 0-1,3-31 1,-6 48 73,0 1-1,0 0 0,0 0 0,0 0 0,0 0 1,-1 0-1,1 0 0,0 0 0,0-1 0,-1 1 1,1 0-1,-1-1 0,1 2 22,-1 0 1,1 0-1,0 0 1,0 0-1,0-1 1,-1 1-1,1 0 0,0 0 1,0 0-1,0 0 1,-1 0-1,1 0 1,0 0-1,0 0 0,0 0 1,-1 0-1,1 0 1,0 0-1,0 0 1,0 0-1,-1 0 0,1 0 1,0 1-1,0-1 1,0 0-1,-1 0 1,1 0-1,0 0 0,0 0 1,0 0-1,0 0 1,-1 1-1,1-1 1,0 0-1,0 0 0,0 1 1,-4 3-111,1 0-1,0 1 1,-6 9 0,-3 12 122,2 1 0,0 1 0,-10 49 0,9-35 25,-9 31-82,-30 133-252,44-174 361,2 0 1,1-1-1,2 1 1,4 50-1,-1-63 37,1-1 0,1 0 0,7 21 0,-10-36-53,0-1 0,0 0-1,0 0 1,0 0 0,0 0-1,0 0 1,1 0 0,-1 0 0,1-1-1,0 1 1,-1 0 0,3 1-1,-3-3-12,0 1 0,0 0-1,1-1 1,-1 1-1,0-1 1,0 1 0,0-1-1,1 0 1,-1 0-1,0 1 1,0-1-1,1 0 1,-1 0 0,0 0-1,1 0 1,-1-1-1,0 1 1,0 0-1,1 0 1,-1-1 0,0 1-1,0-1 1,2 0-1,6-5 47,0-1-1,-1 1 0,0-1 1,14-16-1,4-3 42,12-10-68,1 2 0,57-37 1,-88 65-119,-4 4 11,0-1 0,-1 1-1,1 0 1,8-3 0,-12 5 64,0 0 0,0 0 0,1 0 0,-1 0 0,0 0 1,0 0-1,0 0 0,1 0 0,-1 0 0,0 1 0,0-1 1,0 0-1,0 0 0,0 0 0,1 0 0,-1 0 0,0 1 0,0-1 1,0 0-1,0 0 0,0 0 0,0 0 0,1 1 0,-1-1 1,0 0-1,0 0 0,0 0 0,0 0 0,0 1 0,0-1 0,0 0 1,0 0-1,0 0 0,0 1 0,0-1 0,0 0 0,0 0 1,0 0-1,0 1 0,0-1 0,0 0 0,0 0 0,-1 1 0,-1 10-221,2-9 216,-4 22 24,1 0 0,1 0 1,1 0-1,2 1 0,0-1 1,1 0-1,9 37 0,-11-58 42,1 1 0,1-1 0,-1 1 0,0-1 0,1 0 1,0 1-1,3 4 0,-5-8-79,1 1 1,-1 0 0,1-1 0,-1 1 0,1 0-1,0-1 1,-1 1 0,1-1 0,-1 1 0,1-1-1,0 1 1,0-1 0,-1 0 0,1 1 0,0-1 0,0 0-1,0 0 1,-1 1 0,1-1 0,0 0 0,0 0-1,0 0 1,0 0 0,-1 0 0,1 0 0,0 0-1,0 0 1,0 0 0,-1-1 0,1 1 0,0 0 0,0 0-1,0-1 1,-1 1 0,2-1 0,3-3-642,-1 0 1,0 0 0,0-1 0,-1 1 0,1-1-1,-1 1 1,0-1 0,0 0 0,3-10-1,-4 13 369,15-30-1810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2912,'-10'0'1312,"15"0"-96,3 5-768,-3-1 544,5 7-576,-2-2-32,1 2-224,4-6-96,2 4-32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7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4640,'-13'-9'2112,"13"14"-928,5 4-832,-2-6 0,12 5-224,-1-13 128,4 5-160,8-6-512,9-3 192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1728,'13'-8'800,"-8"3"-704,-5 2 320,0 6 32,8 2-320,1-2 64,5 6-96,-5-4-256,4 1 64,-3 3 96,3-1 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1984,'0'0'896,"8"5"-768,-3-5 640,3 0-448,6 0 0,4 0-192,8 0-96,6 0 0,5 0-128,2 0 64,6 0 32,0 0 0,0-5-1056,-3 5 576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40:32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4 992,'27'-3'448,"4"6"-384,-12-3 160,-1 5-128,8-2 96,3 6-96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 1312,'0'-4'459,"4"12"1439,-6-7-1649,0 0 1,0 0-1,0 1 0,0-1 0,0 1 0,0 0 1,1 0-1,-1-1 0,1 1 0,-3 3 0,2-2-54,2-2-141,0-1 0,0 0 1,0 0-1,-1 1 0,1-1 1,0 0-1,0 0 1,0 1-1,-1-1 0,1 0 1,0 0-1,0 1 0,-1-1 1,1 0-1,0 0 0,0 0 1,-1 0-1,1 0 0,0 1 1,-1-1-1,1 0 1,0 0-1,-1 0 0,1 0 1,0 0-1,-1 0 0,1 0 1,-3 1 1012,3-1-975,-1 0-1,1 1 1,-1-1-1,1 0 1,-1 0 0,1 1-1,-1-1 1,0 0-1,1 0 1,-1 0-1,1 0 1,-1 0 0,0 0-1,1 0 1,-1 0-1,1 0 1,-2 0-1,13 4 1327,-6-1-1337,0-1 0,0 0 0,1-1 0,-1 1 0,0-1-1,7 1 1,-1-2 81,-4 0-60,0 0 0,0 0 0,0-1 0,12-2 0,12-2 549,-20 4-540,-9 1-74,-1 1 1,0-1-1,0 0 1,0 0-1,1-1 0,-1 1 1,0 0-1,0 0 1,0-1-1,1 1 0,-1 0 1,2-2-1,10-2 86,-11 4-110,-1-1 1,0 1-1,1 0 0,-1-1 0,0 1 0,0 0 0,1-1 0,-1 0 1,0 1-1,0-1 0,0 0 0,0 1 0,0-1 0,0 0 1,0 0-1,2-2 0,-2 2 15,0 0-1,0 0 1,0 0 0,0 0-1,1 0 1,-1 0 0,0 0-1,0 0 1,1 1 0,-1-1-1,3-1 1,10-6 51,-6 9 97,0-1 1,0 2 0,0-1 0,-1 1 0,13 4 0,-3 1 309,35 9 1,-14-6-207,-26-6-520,6 2 741,33 6 1,-46-12-841,1 1 1,-1-1 0,1 1-1,-1-2 1,1 1-1,-1-1 1,1 1-1,-1-1 1,1-1 0,7-2-1,2-4-3154,3 1 1088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2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2720,'0'-3'11000,"0"6"-11030,4 5 894,5-6-683,0 0 0,1 0-1,-1-1 1,1 0 0,0-1 0,-1 0-1,12-1 1,10 0-96,279-7-394,-280 7-107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2496,'21'2'9983,"21"8"-7034,7 2-2543,-36-9-395,-1-1 1,0-1-1,1 0 0,-1-1 0,0 0 0,1-1 1,-1 0-1,0-1 0,21-6 0,-10 0-213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5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 1728,'0'-3'4530,"-9"3"-3146,8 0-1307,1 0 0,0 0-1,-1 0 1,1 0-1,0 0 1,0 0 0,-1 0-1,1 0 1,0 0-1,-1 0 1,1 0 0,0 0-1,-1 0 1,1 0 0,0 0-1,0 1 1,-1-1-1,1 0 1,0 0 0,-1 0-1,1 0 1,0 1-1,0-1 1,0 0 0,-1 0-1,1 1 1,0-1-1,0 0 1,0 0 0,-1 1-1,1-1 1,0 0-1,0 0 1,0 1 0,0-1-1,0 0 1,0 1-1,0 0 1,-1 0 38,1 1-1,-1-1 1,0 1-1,0 0 1,1-1-1,-1 1 1,0-1 0,0 0-1,-2 3 1,0 0 167,0 1 1,0-1 0,0 1-1,-3 8 1,-4 8 1168,62-21 831,-35-3-2058,1 0 0,0 2 0,-1 0 0,1 1 0,0 1 0,0 1 0,32 7 0,-41-7-258,-1 1 0,1-2-1,-1 1 1,1-1 0,0-1-1,17 0 1,-8-1-233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6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20 3904,'-10'0'11674,"16"1"-11002,3 1-563,1 0 1,-1-1-1,1 0 0,0-1 0,15-1 1,1 0-121,8-1-930,51-9 0,-7 1-5827,-30 8 3323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1.6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37 120 6880,'-10'-31'3136,"-4"6"-2720,6 13 672,8 9-672,-5-14 64,10 9-320,-5-4-160,0 9-32,0-5-32,5 8 0,8 3-2208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7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49 4736,'-5'-9'6256,"-3"9"-3254,17 1 315,-1 2-3122,1-1-1,-1 0 1,1-1-1,-1 0 0,15 0 1,49-4-341,-34 1 240,181-14-684,-75-5-5326,-90 13 3436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2:59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2720,'8'-9'5525,"-6"8"-5166,0 0 0,0 0-1,1 1 1,-1-1 0,0 0 0,1 1-1,-1 0 1,0-1 0,1 1 0,-1 0-1,0 0 1,1 0 0,3 1 0,46 7 281,-39-6-372,179 23 276,-155-21-544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0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4064,'0'0'8752,"17"0"-6827,37 6-384,-44-6-1409,369-15 2008,-160-5-2951,-180 17-751,16 2 69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1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3808,'5'5'8800,"88"-12"-5046,149 13-2196,-171-4-1463,-20 1-63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2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4480,'0'0'7104,"6"-8"-4523,-5 7-2320,1 1 0,0-1 0,-1 1 0,1 0 0,0 0 1,-1 0-1,1 0 0,0 0 0,-1 0 0,1 0 0,0 0 0,-1 0 0,3 2 0,32 8 1153,-16-4-1310,-5-3-89,-1 0 0,1 0 0,0-1 1,0-1-1,18-1 0,116-20-5707,-96 12 1197,9-1 661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3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4800,'0'0'2176,"8"0"-1888,-3 0 1760,3 0 448,2 0-1792,4 0 160,4 3-512,0-3-192,4 4-96,14-4 0,-1 0-32,15 0-384,5 0 224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3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1984,'6'2'14089,"1"0"-14120,140 3 1530,39-5-3104,-118 0 645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5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1248,'6'-6'3776,"-6"6"-3718,0 0 1,0-1-1,0 1 0,0-1 0,1 1 1,-1 0-1,0-1 0,0 1 0,0 0 0,1-1 1,-1 1-1,0 0 0,0 0 0,1-1 0,-1 1 1,0 0-1,1 0 0,-1-1 0,0 1 0,1 0 1,-1 0-1,0 0 0,1 0 0,-1-1 0,1 1 1,-1 0-1,0 0 0,1 0 0,-1 0 1,0 0-1,1 0 0,-1 0 0,3 1 965,2-8 347,9 11 1820,137 7-1775,-115-6-1214,84 13 274,-2 0-232,-93-15-173,1-1 0,40-4 0,-11-1-3964,-28 2 1548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36 2656,'-22'0'9733,"39"-2"-5910,32-6-2403,15-1-1282,33-1-215,118 4 1,-83 10-4597,-94-2 2321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08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 2720,'-9'9'7061,"28"-9"-2901,92-7-1078,57 1-2789,-3 0-1801,-89 10 676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1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19 4896,'2'-3'571,"12"-13"5060,-38 85-3668,-20 103-1,29-108-1519,-31 144 586,37-167-855,2 0-1,2 0 0,0 46 1,5-65-46,1 0 1,1-1 0,1 1-1,1-1 1,0 0 0,2 0-1,13 33 1,-18-52-101,-1 0 0,1-1-1,0 1 1,0-1 0,0 1 0,0-1 0,0 1-1,0-1 1,1 0 0,-1 1 0,2 0-1,-2-1-67,-1-1 0,1 0 0,0 1 0,-1-1 0,1 0 0,-1 0 0,1 0 0,0 0 0,-1 0 0,1 0-1,-1 1 1,1-1 0,0-1 0,-1 1 0,1 0 0,0 0 0,-1 0 0,1 0 0,-1 0 0,1-1 0,0 1 0,0 0-1,2-3-345,0 1-1,0-1 0,0 1 1,-1-1-1,1 0 0,0 0 0,-1 0 1,2-4-1,1-1-789,0 0 1,0 0 0,-1-1-1,4-10 1,5-9-1241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33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11 108 2400,'-10'0'5077,"10"-1"-4716,0 0 1,0 0-1,1 0 0,-1 0 0,0 0 0,1 0 1,-1 0-1,1 0 0,-1 0 0,2-1 0,8-8 634,-9 9-894,0 0 0,0 0 0,0 0 1,-1 0-1,1 0 0,1 1 0,-1-1 0,0 0 0,0 0 0,2 0 0,3-1 267,0 0 0,1 1 0,10-1 0,-11 1-162,1 0 0,-1 0-1,1 0 1,11-5 0,4-1 249,0 0 1,0 1-1,0 2 0,27-3 0,-16 2 432,26-3-39,-27 4-827,-16 3-213,-13 1-264,0 0 0,0-1 0,0 1 0,0-1 0,0 1 0,-1-1 0,7-2 0,-1-1-1202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45.73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341 262 2144,'-5'-14'13589,"5"12"-12815,0-6-2321,0 5 1678,-1-1 1,1 1-1,-1 0 0,0-1 1,0 1-1,0 0 1,0 0-1,-1 0 1,1 0-1,-1 0 1,0 0-1,0 0 1,0 0-1,0 1 1,-3-3-1,-5-5 180,-1 0 0,-14-10 0,22 18-233,-12-7 120,-1-1 1,0 2-1,-27-10 0,23 10-15,-56-28 404,70 33-558,0-1-1,1 0 1,-1 0 0,1 0 0,-1 0 0,1-1-1,-4-5 1,1 2 87,7 5-54,3-2-241,-2 3 141,0 4-57,0-1 132,6 11 224,-4-7-196,0 0-1,0 0 0,0 0 1,1-1-1,0 1 1,6 7-1,25 25 280,-20-23-141,108 122 415,-95-109-542,-16-16 62,-1 0 1,12 16 1055,-40-28-765,15 2-399,-19-2-57,0 2 0,-1 1 1,1 0-1,0 2 0,0 0 1,0 2-1,-39 15 0,58-20 32,0 0-3,-1 1 0,1-1 0,-1 0 0,1 0 0,-1 0 0,1-1 0,-1 1 0,0-1 0,1 0 0,-8 0 0,11 0-2,-1 0-1,1 0 1,0 0-1,0 0 1,0-1-1,-1 1 1,1 0 0,0 0-1,0 0 1,0 0-1,0 0 1,-1 0-1,1 0 1,0-1 0,0 1-1,0 0 1,0 0-1,0 0 1,0 0 0,-1-1-1,1 1 1,0 0-1,0 0 1,0 0-1,0-1 1,0 1 0,0 0-1,0 0 1,0 0-1,0-1 1,0 1-1,0 0 1,0 0 0,0 0-1,0-1 1,0 1-1,0 0 1,0 0 0,0 0-1,0-1 1,0 1-1,0 0 1,0 0-1,1 0 1,-1 0 0,0-1-1,0 1 1,0 0-1,0 0 1,0 0-1,1-1 1,0-3 38,-1-4-27,1 0 1,0 0-1,1 1 1,2-9-1,2-7 1,21-96-1779,-10 48-162,-12 53-1372,0 5 1019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52.23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29 1472,'4'1'5405,"-2"7"-3191,-3 20 4135,14-24-5951,-12-4-350,0 1 0,1-1 0,-1 1 0,0-1 1,0 1-1,0-1 0,0 0 0,1 0 0,-1 1 0,2-1 0,23-1 283,27-4 0,-40 4-127,0 1 0,-1 0 0,1 1 0,14 2 1,-15-1-236,-1-1 0,1 0 1,0-1-1,-1 0 1,22-3-1,-19-1-975,1 0-1,-1-1 1,0 0-1,-1-1 1,1 0-1,13-10 1,17-9-2167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54.50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 1056,'5'2'10388,"0"-1"-11240,64-4 2407,24 2-1420,-49 2-129,1-1-6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3:56.23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 4 1408,'-5'9'9252,"5"-8"-8866,0 0-204,1-1 0,-1 1 0,0-1 0,1 1 0,-1-1 0,0 1 0,1-1 0,-1 0 0,1 1 0,-1-1 0,1 0 0,-1 1 1,1-1-1,-1 0 0,1 0 0,0 1 0,29 5-839,-23-5 1743,7 0-683,-1-1 0,0 0 0,1-1 0,25-4 0,-6 0-61,-1 3-85,58 4 0,-19 0-232,-66-2-46,0 0 0,0 0 0,1-1-1,-1 0 1,5-1 0,3-6-3521,-4 0 1265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4:06.99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29 2144,'14'-8'12126,"3"13"-12268,1-5 566,-12 1-341,0-1 0,0 0 0,0 0 1,0 0-1,0-1 0,0 0 0,0 0 0,-1 0 0,1-1 0,7-2 0,-12 3-57,1 1 1,0-1-1,0 1 0,0 0 0,0 0 0,-1 0 1,1 0-1,0 0 0,0 0 0,2 1 0,-2-1 36,1 0-1,-1 1 0,0-1 1,1 0-1,-1 0 0,1 0 1,-1-1-1,0 1 0,1 0 1,-1-1-1,3-1 0,-2 0 78,-1 1-145,0 0 1,0 0-1,0 0 0,0 0 0,0 0 0,0 0 1,0 0-1,0 1 0,1-1 0,-1 1 0,4-1 0,-1 1-548,-1 0 165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4:10.75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 4 1824,'-2'-4'9587,"9"5"-8588,30 2 2761,-48-3-3797,9 0 24,0 0 1,0 0 0,0 1-1,0-1 1,0 0-1,0 1 1,0 0-1,0-1 1,0 1-1,0 0 1,-2 1 0,2 0-54,2-2 66,-3-1-676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4:48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13 992,'-3'-12'9366,"6"12"-9063,-2 1-367,5 9 84,1-2 0,1 1 0,15 13 1,4 5 149,-16-14-30,2 0 0,0-1 0,17 13 0,7 6 248,-26-21-217,-1-1 0,15 9 0,108 61 64,-91-50 56,-12-9 90,-25-16-321,-1 0 1,0 0 0,0 0-1,0 1 1,0-1 0,4 9-1,9 9 209,10 13 114,-16-20-207,18 19 1,-24-28-171,-4-6-6,-1 1 0,0-1 0,1 1 0,-1-1 0,1 1 0,-1-1-1,0 1 1,1-1 0,-1 0 0,1 1 0,-1-1 0,1 0 0,-1 0 0,1 1 0,0-1 0,0 0 0,13 21 128,15 13 278,-16-24-460,-12-9 83,0 0 0,0-1 1,0 1-1,0 0 0,0 0 0,0-1 0,0 1 0,0 0 0,-1 0 0,2 2 0,10 5-103,-11-7 87,0 0 0,-1 0 0,1 0 0,0 0 0,0-1 0,0 1 0,0 0 0,-1 0 0,1-1 0,0 1 1,0-1-1,1 1 0,-1-1 0,0 1 0,0-1 0,0 0 0,0 1 0,0-1 0,0 0 0,0 0 0,2 0 1,7 12-4,7-6 62,-16-5-72,0-1 0,0 1 0,0-1-1,0 1 1,0-1 0,0 1 0,0-1 0,0 1-1,0 0 1,0 0 0,0 0 0,1 1 0,4 2 22,0 0 0,0 0 1,0-1-1,6 3 1,38 19 131,-18-7-186,-31-17 73,1-1 0,-1 1-1,1-1 1,-1 1 0,0 0 0,1 0-1,-1 0 1,0 0 0,3 3 1496,-4-4-1505,0-2-21,0 0 0,0 0 0,0 0 0,-1 0 0,1 0 0,-1 0 0,1 0 0,-1 0 0,0 0 0,0 0 0,1 1 0,-2-1 0,1 0 0,0 1 0,0-1 0,0 1 1,-1-1-1,1 1 0,-2-2 0,-7-8 24,-17-16 93,5 11-101,11 7 86,0 1 0,0 0 0,-19-9 0,1 0 112,21 13-220,6 3-3,1 0 0,0 1 0,-1-1-1,1 0 1,0 0 0,0 0 0,0 0 0,0 0-1,0 0 1,0-1 0,0 1 0,0 0 0,0 0-1,-1-3 1,-13-30 38,14 32-42,0-1 0,0 1 1,0 0-1,0-1 0,1 1 0,-1 0 0,1-1 0,0 1 0,0-1 1,0 1-1,0 0 0,0-4 0,1 5-13,-1 0-1,0 0 0,0 0 1,0 0-1,0 0 1,0 0-1,0 0 0,0 0 1,0-1-1,0 1 1,0 0-1,-1 0 1,1 0-1,0 0 0,-1 0 1,1 0-1,-1 0 1,0-1-1,1 2 23,0 0 0,-1-1-1,1 1 1,0 0 0,0-1-1,-1 1 1,1-1 0,0 1 0,0 0-1,0-1 1,0 1 0,0-1-1,0 1 1,0-1 0,0 1 0,-1 0-1,2-1 1,-1 1 0,0-1-1,0 1 1,0-1 0,0 1 0,0-1-1,0 0 1,0 1-2,0-1 0,0 0 1,0 0-1,0 0 0,0 0 0,0 0 0,-1 0 0,1 0 0,0 0 1,-1 1-1,1-1 0,-1 0 0,1 0 0,-1 0 0,1 1 0,-1-1 1,0 0-1,1 1 0,-2-2 0,-3-5 57,-7-15-40,8 6 4,-1 0 1,-9-20 0,8 19-1371,6 19 1302,0 7-15,0 1-1,0 0 0,1 0 1,0 0-1,1 0 1,0 0-1,0-1 0,5 10 1,2 5 12,2 0 1,1-1-1,0-1 1,2 0 0,31 39-1,-37-53 97,1 1 0,-1-1 0,1 0 0,1-1 0,0 0 0,0-1 0,11 6 0,-13-9 12,2 14 352,-9-12-304,-2-2 992,-5-3-199,-2 0-1111,3 0 257,-1-1 0,0 0 0,1 0 0,-1-1 0,-5-2-1,-18-4 2,24 7-46,1 0 0,0-1 0,0 0 1,0 0-1,-4-2 0,6 2-6,0 1 0,0 0 0,0-1 0,0 1 0,0 0 0,0 1 0,0-1 0,0 0 0,-1 0 0,1 1 0,0-1 0,0 1 0,-1 0 0,1 0 0,0 0 0,-1 0 0,-2 1 0,1-1 14,1 1 0,-1-1-1,1 0 1,-1 1 0,1-1-1,-1-1 1,1 1-1,-6-1 1,1-4-9,-1-2-5,0 3 0,8 3-4,1 1-1,-1-1 0,0 1 0,0 0 0,0-1 0,0 1 0,0 0 0,0 0 1,0 0-1,0-1 0,0 1 0,0 0 0,0 0 0,0 0 0,0 1 1,0-1-1,0 0 0,0 0 0,0 1 0,0-1 0,0 0 0,0 1 1,0-1-1,0 1 0,0-1 0,-1 2 0,-1 0-125,-24 7-32,24-8 160,-1 0-1,1 0 1,0 0 0,0 0 0,-1 0 0,1 1 0,0-1 0,-4 4 0,4-2-133,2-4 261,6-7 235,8-4-293,-1 0-1,-1-1 1,0-1 0,-1 1 0,-1-2 0,10-18-1,-4 9-19,-11 18-39,0 0 0,0 0 0,-1-1 1,0 1-1,0-1 0,2-10 0,1 5-1262,10-2-5299,10-10-4154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3:04.6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6588 480,'0'0'4181,"2"0"-4138,5 0 16,-6 0-15,1 0 1,0-1 0,-1 1 0,1-1 0,0 1 0,-1-1 0,1 0 0,-1 1-1,1-1 1,-1 0 0,1 0 0,-1 0 0,0-1 0,1 1 0,-1 0 0,0 0 0,0-1-1,2-1 1,0-3 139,1 1 1,-1-1-1,4-8 0,12-34 434,-10 28-357,9-16 364,-2 9-262,8-11-108,33-35 423,-52 68-652,1-1 0,-1 1 0,8-5 0,-8 7-29,-1-1 0,0 0 0,0 1 0,0-1 0,0-1 0,0 1 0,5-8 0,-4 4 81,0 1 0,1-1-1,0 1 1,1 1 0,-1-1 0,1 1 0,12-8 0,-7 4-45,-3-6-28,-8 15 9,1 0 0,-1 0 1,1-1-1,-1 1 0,0 0 0,0-1 1,0 1-1,1-1 0,-1 1 0,-1-1 0,1 1 1,0-1-1,0 0 0,0 1 0,-1-1 1,1 0-1,-1-2 0,0 4-6,1-1-1,-1 0 1,0 1 0,0-1-1,0 1 1,1-1 0,-1 0 0,0 1-1,1-1 1,-1 1 0,1-1-1,-1 1 1,0-1 0,1 1-1,-1-1 1,1 1 0,0-1-1,0 1 3,-1 0 0,1-1 0,-1 1 0,1-1-1,-1 1 1,0-1 0,1 1 0,-1-1 0,1 1-1,-1-1 1,0 1 0,1-1 0,-1 0 0,0 1-1,0-1 1,0 1 0,1-2 0,0-2-25,1 1 0,-1-1 0,1 1 0,4-7 0,-4 7-60,0 0 99,-1 0-1,0 1 0,1-1 1,-1 0-1,0 0 1,-1 0-1,2-6 0,-2 9-23,13-32-229,9-1 261,15-27-38,-28 46 102,0-1-90,27-81-150,-34 92 159,-1 0 0,1-1-1,-1 1 1,0 0 0,0-1 0,0 0 0,-1 1 0,1-1 0,-1-4 0,8-36 49,2-40 5,-10 81-78,1-1 0,0 1 0,-1-1 0,2 1-1,1-6 1,-2 6 43,1-1 0,-1 1 0,0-1 1,0 1-1,0-7 0,-1-62-61,8 25-138,-8 45 171,1 0 1,-1 0-1,1 0 1,0 0-1,0 0 1,2-4-1,-2 4 2,0 0 0,0 0 0,0 0 0,0 0 0,-1 0 0,1-6 0,4-49 125,-1 29-217,-3 24 65,0 1 0,-1-1 0,1 0-1,-1 0 1,0 1 0,-1-8 0,0 4 40,1 1 0,0 0 0,0-1 0,2-8 0,0-13-4,3-20 154,-4 30-132,-1-11 2,-2 5-18,0 1-1,4-30 1,-1 7 218,-1-24 186,-8 36-304,8 34-134,0-5-10,0-1-1,-1 1 1,1 0 0,-4-11-1,3 12 50,0 0 0,1-1-1,-1 1 1,1-7 0,-2-15-33,1 19-12,0 1 1,1 0 0,-1 0 0,1 0 0,2-10 0,-2 8 23,1 0 1,-2-15-1,-1-3-41,2 21 94,0 0 0,0 0 0,-1 0 0,0 0-1,-3-10 1,2 6-49,0 0 0,0 0-1,1-1 1,0 1 0,1 0 0,2-18-1,-1-4 43,-6-88 59,-3 50 112,8 53-166,0 1 8,0 0 0,-5-27 0,-3-11 62,6 42-142,1-1 1,1 1-1,1-16 0,0 1 48,-5 6-63,4 19 28,-1 0 0,1 0 1,-1 0-1,1 0 0,0 0 0,0 0 0,0 0 0,0 0 0,0-4 1,1-3 2,0-1-1,0 0 1,-2-14 0,0-1 7,-4-62 161,2-152-127,-2 185 170,5-42-255,-5 48 314,4 40-263,0 0 1,0 0 0,-1 1 0,0-1 0,-6-14-1,-4-16 82,7 15-41,3 12-44,-1 0 0,1 0 0,0-17 1,-5-97-50,6 120 59,-3-86 21,-7 13-53,10 67 41,0 0 0,1 0 0,0-12 0,1 15-23,-1-1-1,0 1 1,0 0-1,-1-1 1,0 1-1,-1 0 1,-2-9-1,2 7 11,0 0 1,0 0-1,1 0 0,1-1 0,0 1 0,1-15 0,0-5 47,-2 13-57,-1 0 0,0 1 0,-9-30-1,7 30-5,0 0 0,1 0-1,-2-30 1,-8-106 156,8 118-91,-1-1-192,3 25 123,1-1 1,1 0 0,-1-11 0,-1-157-30,-2 150 112,3 24-45,1 0 1,0-1-1,0-9 1,0-2-1,-6-31-1,1-2-248,-6-48 252,5 56-31,-1-59 0,7 83 117,-1 1 0,-1-1 0,-1 1 0,-1-1 0,0 1 0,-9-19 0,-11-37-114,18 47 51,2 9 2,1 0-1,-4-26 1,6 24 34,-6-21 0,5 25-101,0 0 0,1 0 1,-1-18-1,-6-124 20,4-26 172,6 119 34,-6 28-254,4 34 46,1 0 1,0 0-1,-1 0 1,1 0-1,-1 0 1,0 0-1,1 0 1,-1 0 0,0 0-1,0 0 1,-2-1-1,-5-14 111,-1-7 47,7 20-179,1 0 0,-1-1 1,1 1-1,-1-1 1,1 1-1,0-10 1,0 3 41,-1 0 0,0 0 1,0 0-1,-1 0 0,-5-11 1,-2-13-21,-2-6 80,11 36-67,0-1 0,0 1 0,1-1 0,0 1 0,0-1 0,1-7 0,0-6-8,-1 11-2,0 0 0,-1 0 0,0 0 0,0 0 0,0 0 0,-4-9 0,3 11-6,1 1 0,0-2 0,0-10 0,-2-12-9,1 5-56,2 21 71,0 0 0,0 0 0,-1 0 0,1 0 0,0 0 0,-3-5 0,1 2-2,0 0 1,1 0-1,0-1 1,0 1-1,-1-7 1,-6-11 116,3 11-22,5 12-110,0 0-1,-1 0 0,1 0 0,0 1 0,0-1 1,-1 0-1,1 0 0,0 0 0,-1 1 0,1-1 1,-1 0-1,1 0 0,-1 1 0,1-1 0,-1 0 1,1 1-1,-1-1 0,0 1 0,0-2 0,-3-1-64,-2-10 5,2 4-327,3 5-1265,1 4 1420,-1-1-1,1 0 1,1 1-1,-1-1 1,0 1-1,0-1 0,0 1 1,0-1-1,0 0 1,34-11-8749,-4-5 6948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3:08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2888 832,'-11'0'2133,"10"-2"-1770,-1 0 0,1 1 0,0-1 0,0 0 0,0 0 0,0 0 0,-2-4 0,-3-7-14,4 8-209,0 0-1,1-1 0,-1 1 0,1 0 1,0-1-1,1 1 0,-1-1 0,1 0 1,1-10-1,-1 4-54,1 3-48,0 1 0,0 0 0,3-10-1,-2 9 30,0 0 0,-1 0 0,1-11-1,-1-3 75,2 1-1,0-1 0,12-38 1,0-2-42,-7 27-22,-2 9 62,2-28 0,11-66 668,-6 63-444,-9 16-177,-3 23-141,7-33-1,-3 19 92,-3 23-82,-1-1 0,6-15 0,1-6 14,-1-1 0,5-50-1,-8 52-37,-1 7-116,30-195 313,-27 190-278,-4 13 136,8-23 1,-9 32-39,1 1 0,-1 0 1,-1-1-1,1-12 0,-1 12 34,0-1-1,1 1 1,2-13-1,1 4-42,-2 0 1,2-27-1,-1 3 262,0 10-378,4-26 451,-6 50-325,0 0 1,-1 0-1,0-10 0,-1 10-69,1 0 0,1 1 1,-1-1-1,2-10 0,1 5 31,-2 0 0,1 0-1,-2-17 1,1 15 74,-1 0-1,4-17 1,-1-7-102,-3 30 21,0 0-1,0 0 0,1 1 1,0-1-1,2-7 0,0 4 60,-1-1 0,0 1 0,-1-1-1,1-11 1,1-19-77,5 21 81,-3 11 73,-3 4-40,-1 4-85,-1 0 0,1 0 0,-1-1 0,1 1 0,-1 0 0,0-1-1,0 1 1,1 0 0,-1 0 0,0-3 0,4-11 11,-3 14-18,0-1 0,0 0 0,-1 0 1,1 0-1,-1 1 0,1-1 0,-1 0 0,0 0 0,1-2 0,-1-3-5,0 0 0,1 0-1,0 1 1,1-1 0,-1 0-1,1 1 1,4-9 0,3-27 303,-7 36-238,-1 1 1,0-1-1,0 1 1,0-1-1,-1 1 1,0-1-1,-1-8 1,1-4-194,-5-18 223,5-12-245,5 23 69,-5 22 77,1 0 0,-1 0 0,1 0 1,0 1-1,0-1 0,0 0 0,3-4 0,-3 4 2,1 0-1,-1 0 0,0 1 1,0-1-1,0 0 0,0 0 1,-1 0-1,1-4 0,0-5 4,1 1 0,0-1 1,0 0-1,9-21 0,-4 18-187,1-6 162,-5 10 51,0 1 0,1-1 0,8-16 0,1 0-156,-8 19 170,0 0 1,0 1-1,1-1 1,7-6-1,-11 12-3,40-40 313,-17 17-402,-19 20 41,0-1 1,11-13 0,-4 7 94,-12 12-120,0-1 0,1 1 0,-1-1 0,0 0 0,0 0 0,0 0 0,-1 0 0,1 0 0,0 0 1,0 0-1,0 0 0,-1 0 0,1 0 0,0 0 0,-1 0 0,1-2 0,0 0-768,0 0 0,1 0-1,-1 0 1,1 0 0,0 0 0,2-4-1,4 0-1175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4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9 3136,'0'-9'5712,"0"16"-5178,0-1 1,-1 1 0,0-1-1,0 1 1,0-1 0,-1 1-1,-2 6 1,4-13-512,0 0-1,0 0 1,0 0-1,0 0 1,0 0-1,0 0 1,0 0 0,-1 0-1,1 0 1,0 1-1,0-1 1,0 0 0,0 0-1,0 0 1,0 0 22,0 0-23,0 0 1,0 0 0,0 0-1,0 0 1,0 0-1,0 0 1,0 0 0,0 0-1,0 0 1,-1 0-1,1 0 1,0 0-1,0 0 1,0 0 0,0 0-1,0 0 1,0 0-1,0 0 1,0 0 0,0 0-1,0 0 1,0 0-1,0 0 1,-1 0-1,1 0 1,0 0 0,0 0-1,0 0 1,0 0-1,0 0 1,0 0 0,0 0-1,0 0 1,0 0 22,0 0-23,-4-5 583,0-6-221,4 9-367,0 0 0,-1 0 0,1 0 1,0 0-1,-1 0 0,1 0 0,-1 0 1,1 0-1,-1 0 0,-1-3 0,1 4-135,1 1 1,-1-1-1,1 1 0,-1-1 0,1 0 0,-1 1 1,0-1-1,1 1 0,-1 0 0,0-1 0,1 1 1,-1-1-1,0 1 0,0 0 0,0-1-273,0 1-1,0 0 1,-1 0-1,1 0 1,0 0 0,0 0-1,0 0 1,0 0-1,0 0 1,0 0-1,0 1 1,-2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2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24 619 6304,'-11'-9'2032,"-2"10"1754,20 0-3348,6 5-347,0-2 0,0 0 0,1 0 0,0-1 1,16 1-1,73 1 389,-48-4-297,339 18-1047,-380-19 701,-10 0 139,0 0 0,0 1 1,0-1-1,0 1 0,0-1 1,0 1-1,0 0 1,0 1-1,6 2 0,-10-4 46,0 0 0,1 0 0,-1 0 0,0 0 0,1 0-1,-1 1 1,0-1 0,0 0 0,1 0 0,-1 1 0,0-1-1,0 0 1,0 0 0,1 1 0,-1-1 0,0 0 0,0 0-1,0 1 1,0-1 0,1 0 0,-1 1 0,0-1 0,0 0 0,0 1-1,0-1 1,0 0 0,0 1 0,0-1 0,0 0 0,0 1-1,0-1 1,0 0 0,0 1 0,0-1 0,-1 1 0,-9 11 729,-22 10 218,31-22-950,-80 49 1191,67-40-1067,0 1 1,1 1-1,-20 19 0,30-26-77,-6 8 243,11-9 6,6-3 185,14-4-152,37-11 1,7-2-364,-63 17-12,0-1 0,0 1 0,0 0-1,1 0 1,-1 0 0,0 0 0,0 1-1,0-1 1,0 1 0,1-1 0,-1 1-1,0 0 1,0 1 0,0-1 0,-1 0-1,1 1 1,0 0 0,0 0 0,-1-1-1,1 2 1,-1-1 0,0 0 0,3 3-1,2 5-17,0 0 0,0 1-1,-1 0 1,8 19 0,2 2 147,-12-25-58,-2-2-4,0 0-1,1-1 1,0 1-1,0-1 1,0 1-1,1-1 1,4 4-1,-7-7-22,0 0 0,0-1 0,0 1 0,0 0 0,0-1-1,0 1 1,0-1 0,0 0 0,1 1 0,-1-1-1,0 0 1,0 0 0,0 1 0,1-1 0,0 0 0,0-1 17,1 1 0,-1-1 0,0 1 0,0-1 0,-1 0 1,1 0-1,0 0 0,0 0 0,0 0 0,0 0 1,2-3-1,14-12 164,19-24-1,-19 21-107,142-136 465,-137 133-570,0 0 0,-2-2 0,36-52 0,-33 37 8,-1-1 0,17-47 1,31-97 77,15-35-974,-79 200 729,-6 19 148,-1-1 0,0 0 0,0 0 0,1 0 0,-1 0 0,0 0 0,0 0 1,0 0-1,0 1 0,0-1 0,0 0 0,0 0 0,0 0 0,0 0 0,-1 0 1,1 0-1,-1-1 0,0 2 1,1 1 0,-1-1 1,0 1-1,0-1 1,1 1-1,-1 0 0,0-1 1,1 1-1,-1 0 0,0-1 1,0 2-1,1-2 11,-12 25-98,6-10 80,-9 23 150,1 1 1,2 0-1,-9 59 0,6-28 33,-4 10-9,-19 86 457,31-126-458,2 0-1,-1 48 1,7-71-16,0 0-1,1-1 0,1 1 1,0-1-1,7 20 1,-10-35-189,0-1 1,0 1 0,1-1 0,-1 1 0,0-1-1,0 1 1,0-1 0,1 1 0,-1-1 0,0 0-1,1 1 1,-1-1 0,0 0 0,1 1-1,-1-1 1,0 0 0,1 1 0,-1-1 0,1 0-1,-1 1 1,0-1 0,1 0 0,-1 0 0,1 0-1,-1 0 1,1 1 0,-1-1 0,1 0-1,-1 0 1,1 0 0,-1 0 0,1 0 0,-1 0-1,1 0 1,-1 0 0,1 0 0,-1-1-1,1 1 1,-1 0 0,1 0 0,-1 0 0,1 0-1,-1-1 1,0 1 0,1 0 0,-1-1 0,1 1-1,-1 0 1,0-1 0,1 1 0,-1 0-1,0-1 1,1 0 0,2-1-499,-1-1 0,1 1-1,-1-1 1,0 0 0,0 0 0,3-5 0,-3 4 109,-1 0 1,0 0 0,0 0-1,0 0 1,0 0-1,0 0 1,-1-1 0,0 1-1,0 0 1,-1-7 0,0 3-400,-1 0 1,0 0 0,0 0 0,-5-10 0,-2-6-621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3:12.2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356 1 1312,'4'4'5221,"-5"-2"-5099,0 1 1,0-1-1,0 0 0,0 0 0,0 1 0,1-1 1,-1 1-1,1-1 0,-1 0 0,1 1 1,0 4-1,-7-1 404,6-6-489,1 0 1,-1 1-1,0-1 1,0 1-1,1-1 1,-1 1-1,0-1 0,1 1 1,-1-1-1,0 1 1,1 0-1,-1-1 1,1 1-1,-1 0 1,1-1-1,-1 3 0,-4 22 694,5-23-619,-4 8 363,1-7-398,1 1 1,0 0 0,0 0 0,0 0 0,1 0-1,-1 1 1,1-1 0,0 0 0,0 1-1,1-1 1,-1 6 0,1-9-59,0 1 1,-1-1-1,1 1 1,0-1-1,0 0 1,-1 1-1,1-1 1,-1 0-1,0 0 0,0 2 1,0-2 8,1 1 1,-1-1 0,0 0-1,1 1 1,-1-1-1,1 0 1,0 1-1,-1-1 1,1 1-1,0 1 1,-1 5 73,0 0 1,0 0-1,-1 0 0,-3 11 1,-4 22 201,7-14-277,1-16 28,0 1 0,-3 15 0,-2 8 241,5-25-176,0 0 0,-5 12 0,0 1 78,-4 28 1,-1 5 92,8-24-191,3-27-82,-1 1 0,1-1 0,-1 0 0,0 0 0,-2 9 0,0-6 99,1 1 0,0-1 0,-2 15-1,-3 14 361,2-12-424,4-23-37,0 1 0,1-1 1,-1 1-1,0 0 0,1-1 0,-1 1 0,1 4 0,0-4 32,0 0 0,-1 0 0,1 0-1,-1 0 1,-1 6 0,0-2-71,0 0 0,0 0 0,1-1 0,0 1-1,0 0 1,1 14 0,0-11 36,0-1-1,-1 0 1,-3 13-1,1-7 72,-1 27-1,2-13-47,-14 64 232,5-29-67,3-29-172,-1 11-21,8-33 0,1-8 11,-1 0 1,1 0 0,-1 0 0,-2 6 0,1-4 67,0 1 0,1 0 0,0-1 0,0 1 0,1 14 0,1-11-126,-2 1 0,-1 11 0,-12 42 237,-9 48 399,18-85-310,2-10-169,-2 36 0,3-25-161,1-22 108,0-1 0,1 1 0,-1-1 0,2 8 0,4 20 55,-1 38 0,-4-66-113,0 0-1,-1 0 1,0 0-1,-1 0 1,1 0-1,-1 0 0,-3 6 1,4-8-510,-1-1-1,0 1 1,0-1-1,0 0 1,0 1 0,0-1-1,-1 0 1,0 0-1,1-1 1,-1 1 0,-6 4-1,-6-2-5650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3:34.86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445 52 320,'0'1'27,"-1"-1"-24,1 0 1,0 0-1,0 1 1,0-1 0,0 0-1,6 6 2594,-5-4-2159,0-1-348,0 1 0,0 0 1,0 0-1,0 0 1,0-1-1,-1 1 0,1 0 1,-1 0-1,1 0 1,-1 0-1,0 0 0,0 1 1,0-1-1,0 0 1,0 0-1,-1 2 0,-6 40 168,6-38-298,-10 46 137,-28 115 759,29-132-747,-2 0 0,-26 55 0,-8 20 164,34-79-178,7-16-121,0 1-1,1-1 1,1 1 0,-3 27-1,4 64 27,3-68 196,-6 94 265,3-114-405,-1 0 0,0 0 0,-2 0 0,-13 34 0,3-21 243,-29 44-1,3-5 12,35-60-293,-4 7 25,1 0 1,0 2-1,-8 27 1,14-33-40,-2 3 15,1 0 1,0 0-1,1 0 1,0 22 0,3-9 119,0-28-20,0 0-92,0 3 12,1-14 133,0-1 0,1 0 0,0 1 0,5-15-1,2-12-75,0-18-36,3-85 1,-9 75-99,96-753-313,-91 765 48,-2-1 0,-2-60 0,-4 112 139,0 13-193,-8 206 492,-8 109 323,1-63-205,-9 60 692,9-239-548,3-21-168,-20 82 305,30-137 78,3-22-266,0 4-362,8-78 267,9-57-159,8-28-290,17-94 16,-29 203 26,3 1 0,29-72 0,-44 126 86,-1 5 27,0 1 0,0-1 0,1 1 0,-1-1 0,0 1 0,3-4 0,0 5-111,-3 7 58,-1 14-23,0-14 71,-6 149-231,-1-27 187,-4 138 123,4-193 312,-26 115 0,6-75 229,26-108-530,0-1 0,0 1 0,-1-1 0,0 1 0,1-1 0,-2 0 0,1 0 0,0 0 1,-5 6-1,6-10 49,0 16-260,-1-8 126,1 0 0,0 0 0,0-1 0,1 1 0,1 12 0,-1-3 30,0-16 372,1-3-156,5-17-13,0-1 1,-1 0-1,3-29 0,-6 32-130,79-538 363,-4 181-652,-3 72 6,-19 79-64,-49 201 79,-3 14 217,-1 0-1,0 0 1,0 0 0,1-13 0,-3 19-3,1-1-1,-1 1 1,1 0 0,-1-1 0,1 1 0,0 0 0,0 0 0,0 0 0,2-4 0,-2 4 2,1 0 1,-1-1-1,0 1 0,0-1 1,0 1-1,-1-1 0,1 1 1,0-1-1,0-4 0,-1-38 121,0 45-136,0 0 0,0 0 0,0-1 0,0 1 0,0 0 0,0 0-1,0 0 1,0 0 0,0-1 0,0 1 0,0 0 0,0 0 0,0 0 0,0 0-1,0-1 1,0 1 0,0 0 0,0 0 0,0 0 0,0 0 0,0 0 0,0-1-1,0 1 1,0 0 0,-1 0 0,1 0 0,0 0 0,0 0 0,0-1 0,0 1-1,0 0 1,0 0 0,0 0 0,-1 0 0,1 0 0,0 0 0,0 0 0,0 0-1,0-1 1,0 1 0,-1 0 0,1 0 0,0 0 0,0 0 0,0 0 0,-1 0 0,-5 7-437,3-2 417,1 0 0,0 0 0,0 0 0,0 0 0,1 0 0,0 1 0,-1 10 0,-3 9-15,-44 172 192,-7-23 62,35-118-134,14-35 107,-14 27 0,21-48-175,0 0 0,0 0 0,0 0 1,0-1-1,0 1 0,0 0 0,0 0 0,0 0 0,0 0 0,0 0 0,0 0 0,0 0 0,0 0 0,0 0 0,0 0 0,0 0 0,0 0 0,0 0 0,0 0 0,0 0 0,-1 0 1,1 0-1,0 0 0,0 0 0,0 0 0,0 0 0,0 0 0,0 0 0,0 0 0,0 0 0,0 0 0,0 0 0,0 0 0,0 0 0,0 0 0,0 0 0,0 0 0,0 0 0,0 0 1,0 0-1,0 0 0,0 0 0,-1 1 0,1-1 0,0 0 0,0 0 0,0 0 0,0 0 0,0 0 0,0 0 0,0 0 0,0 0 0,0 0 0,0 0 0,0 0 0,0 0 0,0 0 1,0 0-1,0 0 0,0 0 0,0-7 189,2-11-117,21-149-11,-19 124-189,-2-54 0,-2 67-107,-10 81-212,-17 302 307,9-105 166,9-140 33,-37 328 691,6-250-316,29-150-350,-1 0 1,-1-1-1,-20 36 0,16-38-75,8-13-3,-2-1 1,-16 23-1,15-25 70,-11 22 0,13-20-13,-13 17 1,16-26 531,10-28-371,24-170-10,-14 103-126,39-230-129,-21 136-53,82-315-155,-65 297 89,17-57 51,-20 75-257,-38 159 408,-6 17-64,1 0-1,-1 0 0,0 0 0,0 0 1,-1 0-1,1-1 0,-1 1 1,1 0-1,-1-6 0,0 8 25,0 0-435,0 1 415,0 0-1,0-1 0,0 1 0,0 0 1,0-1-1,0 1 0,0 0 1,1-1-1,-1 1 0,0 0 1,0 0-1,0-1 0,1 1 1,-1 0-1,0 0 0,0-1 1,1 1-1,-1 0 0,0 0 1,0 0-1,1 0 0,-1-1 1,1 1-1,-11 31-534,10-30 763,5-6 149,-3 0-330,1 0 0,-1 0 0,1 0 1,-1 0-1,-1-1 0,1 1 0,-1-1 1,0 1-1,0-1 0,0-5 0,2-14 48,-2 2-251,-4 25-386,0 4 419,-19 40-6,-22 120 333,20-67 122,9-44-167,-2-1 0,-2-1 1,-3 0-1,-37 63 1,53-105-120,-4 5 57,0 1 0,1 0 0,-10 29 1,18-42-164,1 0 0,-1 1 0,1-1 0,-1 1-1,1-1 1,1 1 0,-1-1 0,2 7 0,7 19-4247,0-12 2184,-1 5-2230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3:41.91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235 113 1248,'0'0'29,"0"-1"1,0 0-1,0 1 0,0-1 1,1 1-1,-1-1 0,0 0 1,0 1-1,1-1 0,-1 1 1,0-1-1,0 1 0,1-1 0,-1 1 1,1-1-1,-1 1 0,0-1 1,2 0-1,2-5 1227,-5-5 1613,-1 9-2671,0-1-1,-1 1 0,1 0 0,-1 0 0,1 1 0,-1-1 0,0 0 0,0 1 0,0 0 0,1-1 0,-2 1 0,-2 0 0,-19-10 148,15 4-95,-31-17 271,37 22-448,0 0 1,0 1 0,0-1 0,-1 1 0,1 0-1,-1 0 1,1 0 0,-7 0 0,7 1 153,-1-1 0,1 0 0,-1 1 0,1-2 0,-1 1 0,-5-2 0,10 15-184,1 2-51,1 1 1,0-1 0,1 0 0,8 23-1,-1-4 34,107 330 97,-103-324-91,3 15 101,12 62 0,2 58 369,-22-118-198,0 13 304,-8-36 506,-6-38-559,2-4-449,0 0 0,0 0 0,0 0 0,1 0 0,-1-17 0,-2-5-54,-15-57 127,-47-130-1,46 156-250,-17-88 1,1-65-415,29 180 405,6 26-167,0 0 0,0 1 1,-1-18-1,9 36-414,-3-6 577,23 41-7,-3 0 0,32 88-1,-45-106 72,48 158 17,-16 2 21,-19-79 87,-8-3 112,-10-66 145,10 44 1,-11-72-174,-3-10-178,-1 0 0,1 0 0,-1 0 0,0-1 0,1 1-1,-1 0 1,0 0 0,0 0 0,1 0 0,-1 0 0,0 0-1,0-1 1,0 1 0,0 0 0,0 0 0,-1 0 0,1 0-1,0 0 1,0 0 0,0 0 0,-1 1 0,0-1 257,-10-177 1005,8 145-1185,-13-122-92,-8-107-32,-12-135-763,35 379 214,1 16 580,0 0-1,0 0 1,0 0-1,0 0 0,0 0 1,0 0-1,0 0 0,0 0 1,0 0-1,0 0 1,0 0-1,0 0 0,0 0 1,1 0-1,-1 0 0,0 0 1,0 0-1,0 0 1,0 0-1,0 0 0,0 0 1,0 0-1,0 0 0,0 0 1,0 0-1,0 0 1,0 0-1,0 0 0,0 0 1,0 0-1,0 0 0,0 0 1,0 0-1,0 0 1,0 0-1,0 0 0,0 0 1,0 0-1,0 0 0,0 0 1,1 0-1,-1 0 1,0 0-1,0 0 0,0 0 1,0 0-1,0 0 0,0 0 1,0 0-1,0 0 0,0 0 1,0 0-1,0 0 1,0 0-1,0 0 0,0 0 1,0 0-1,0-1 0,4 12-312,23 108-274,-6-23 333,3-7 245,39 182-66,-59-250 76,12 100 436,-10-76-55,-4-34-206,0-1 0,0 17 0,-2-20 235,-2-7-5,-1-13 149,-13-61-121,5 24-365,-84-332-10,57 277 25,32 91-136,-1 1-1,0 0 1,-1 0 0,-1 0-1,-12-14 1,19 25 19,0 0 0,0 0 0,0 0 0,-1 0 0,1 0 0,-1 0 0,1 1 0,-1-1 0,1 1 0,-1 0 0,-4-2 0,6 3 13,0 0 0,0 0 0,-1 0 0,1 0 0,0 0-1,0 0 1,-1 0 0,1 0 0,0 1 0,0-1-1,0 1 1,-1-1 0,1 1 0,0-1 0,0 1-1,0 0 1,0-1 0,0 1 0,0 0 0,0 0 0,0 0-1,0 0 1,0 0 0,1 0 0,-1 0 0,0 0-1,1 0 1,-1 0 0,0 2 0,-4 5-8,1 1-1,1 0 1,0-1 0,0 1-1,1 1 1,0-1 0,0 0-1,0 17 1,1 6-101,6 40 0,0 8 53,-15 143 620,-3 11-333,8-118-84,4-41-20,3 0 0,14 88 1,-13-144-71,9 76 150,43 166 1,-24-179 35,-14-43 142,-13-33 305,-3-16-521,-5-19-278,-32-244-180,-9 1-671,6-36 217,19 113 413,14 144-82,2-54 1,4 106 401,1 0 0,-1 0-1,1 0 1,-1 0 0,1 0 0,-1 0 0,1 0-1,0 0 1,-1 0 0,1 0 0,0-1 0,1 2 0,3 3-11,5 11-21,0 1 1,-1-1-1,0 2 1,-1-1-1,8 30 1,-10-28 72,34 106 173,24 142 1,-32-37 196,-27-177-233,26 243 253,-16-81-31,-10-127-328,3 137 60,-3-85-54,4 45 289,-7-151-238,-2 61 0,-2-32 335,2-62-398,0 0 1,0 1 0,0-1-1,0 0 1,-1 0 0,1 1-1,0-1 1,-1 0 0,1 0-1,-1 0 1,0 3 0,0-3 128,1-7 44,0-501-869,-7 353 667,0 36-18,-6-92-28,4 100 15,-17-78-11,20 155 29,5 28-27,0-1 1,0 1-1,-1-1 1,-2-5 0,4 11 27,0 0 0,0 0 0,0 1 0,0-1 0,0 0 0,0 0 1,0 0-1,0 0 0,0 1 0,0-1 0,0 0 0,-1 0 1,1 0-1,0 1 0,0-1 0,0 0 0,0 0 0,0 0 0,0 0 1,0 0-1,0 1 0,-1-1 0,1 0 0,0 0 0,0 0 1,0 0-1,0 0 0,-1 0 0,1 0 0,0 1 0,0-1 0,0 0 1,0 0-1,-1 0 0,1 0 0,0 0 0,0 0 0,0 0 1,-1 0-1,1 0 0,0 0 0,0 0 0,0 0 0,-1 0 0,1 0 1,0 0-1,0 0 0,0 0 0,0-1 0,-1 1 0,1 0 1,0 0-1,0 0 0,0 0 0,0 0 0,-1 0 0,1 0 0,0-1 1,0 1-1,0 0 0,0 0 0,0 0 0,0 0 0,0 0 1,-1-1-1,1 1 0,0 0 0,0 0 0,0-1 0,-4 17-259,3 22 135,1 0 0,2-1 0,8 41 0,-4-29 163,14 115-239,19 198 668,-36-316-384,8 148 163,12 229 47,-5-295-226,6 69 78,-19-116-155,2 45 226,-2 112 200,0-97-310,-2-117-64,-2-16 0,-1-7 282,-4-6-682,3 1 330,0 0-1,0 0 1,0 0 0,0 0-1,1 0 1,-1 0-1,1 0 1,1-6 0,-2-9-1,-7-181-188,3 59 310,1 94-107,-16-68 1,-1-7 60,4-63-368,14 153 202,2 23 36,3 22 171,2 22 6,16 166 147,-2-24 158,10 273-32,-27-144 79,-2-42 83,9-203-527,-2-24-160,2-6 189,-8-29 214,1-7-294,1-1 78,-1 0 1,1 0-1,-1-1 0,0 1 0,-1-13 0,1 7-11,4-163-808,8-299 592,-15 452 53,-5-24 1,17 264 397,-2-60-108,-5-36-145,7 172 186,-5-83 202,-2-156-286,13 231-77,-12-254 86,1 10 43,-5-40-144,1-4-219,0-2 226,1 0 0,-1 0 0,0 0 0,-1 0 0,1 0 0,-1 0 0,0 0 0,0 0 0,0 0 0,-1-5 0,0-9-20,3-164-313,-9-296-275,-24 195 691,25 248-77,2 6-1,-9-29 1,12 55-20,0-6 21,1 9-15,0 0-1,0 0 0,0 0 1,0 0-1,0 0 0,0 0 1,0 1-1,0-1 1,0 0-1,0 0 0,0 0 1,0 0-1,0 0 0,-1 0 1,1 0-1,0 0 1,0 0-1,0 0 0,0 0 1,0 0-1,0 0 0,0 0 1,0 0-1,0 1 0,0-1 1,0 0-1,0 0 1,0 0-1,-1 0 0,1 0 1,0 0-1,0 0 0,0 0 1,0 0-1,0 0 0,0 0 1,0 0-1,0 0 1,0 0-1,0 0 0,-1 0 1,1 0-1,0 0 0,0 0 1,0-1-1,0 1 1,0 0-1,0 0 0,0 0 1,0 0-1,0 0 0,0 0 1,0 0-1,0 0 0,0 0 1,-1 0-1,0 5-13,0 1-1,0 0 1,0 0-1,0-1 1,1 1-1,0 0 1,1 8-1,-1 5-105,-5 287 420,2 236 362,6-88 507,-2-415-965,0-19-85,-1 0-1,0-1 0,-5 28 0,2-30-131,1 0 0,1 21 1,-2 16-37,1-30 197,-2 12-22,1-18-168,1 0-1,1 0 0,2 36 1,0-13 20,-1 138 316,-5-141-218,0 18-102,-3 81 54,7-103-35,-2-1 1,-1 1-1,-9 36 0,-35 95 433,47-160-445,-1-1 0,0 1 0,0-1 0,0 1 0,-1-1 0,0 0 0,-3 5 0,6-9 8,0 0-1,0 0 1,0 0-1,0 0 1,-1 1-1,1-1 1,0 0-1,0 0 1,0 0-1,0 0 1,0 0-1,0 0 1,0 0-1,0 0 1,0 0-1,-1 0 1,1 0-1,0 1 1,0-1-1,0 0 1,0 0-1,0 0 1,0 0-1,0 0 1,-1 0-1,1 0 1,0 0-1,0 0 1,0 0-1,0 0 1,0 0-1,0 0 1,-1 0-1,1 0 1,0-1-1,0 1 1,0 0-1,0 0 1,0 0-1,0 0 1,0 0-1,-1 0 1,1 0-1,0 0 1,0 0-1,0-6-612,4-14 337,0 0 0,2-37 0,-3 20 342,4-133-52,0 3-111,-1 64 188,2-13-137,-4 55-59,-1 46 162,-3 12-171,-2 9 31,-26 99-22,-7 47 263,7-26 161,20-93-193,-1 6-56,-19 50-1,23-75-129,5-14 69,0 0 0,0 0 1,0 0-1,0 0 0,1-1 0,-1 1 0,0 0 1,0 0-1,0 0 0,0 0 0,0 0 0,0 0 1,0 0-1,0 0 0,0 0 0,0 1 0,0-1 1,0 0-1,0 0 0,0 0 0,0 0 0,0 0 1,0 0-1,0 0 0,0 0 0,0 0 0,1 0 1,-1 0-1,0 0 0,0 0 0,0 0 0,0 0 1,0 0-1,0 0 0,0 0 0,0 0 0,0 0 1,0 0-1,0 0 0,0 0 0,0 0 0,0 0 1,0 0-1,0 0 0,0 1 0,0-1 0,0 0 1,0 0-1,0 0 0,0 0 0,0 0 0,2-3-6,-1 0 0,1 0 0,0 0 0,-1 0 0,2-6 0,34-119-128,16-47 56,-44 146-26,-6 19 118,1 0 0,0 0-1,0 0 1,9-15-1,-12 24 2,-1 1-1,0 0 0,1 0 0,-1-1 0,0 1 0,1 0 1,-1-1-1,0 1 0,0 0 0,1-1 0,-1 1 0,0 0 0,0-1 1,0 1-1,0-1 0,0 1 0,1 0 0,-1-1 0,0 1 1,0-1-1,0 1 0,0 0 0,0-1 0,0 1 0,0-1 0,0 1 1,0-1-1,-1 1 0,1 0 0,0-1 0,0 1 0,0 0 1,0-1-1,-1 1 0,1-1 0,0 1 0,0 0 0,-1-1 0,1 1 1,0 0-1,0 0 0,-1-1 0,0 1 0,1 0-7,-1 0 0,1 0 0,-1 0 0,1 0 0,-1 0 0,1 1 0,-1-1 0,0 0 0,1 0 0,-1 1 0,1-1 0,0 0 0,-1 1 0,1-1 0,-1 0 0,1 1 0,-1-1 0,1 1 0,0-1 0,-1 1 0,-9 13-55,7-11 34,-24 37 21,1 1 0,-23 53 0,-21 34 299,41-84-149,-3 0 1,-1-2 0,-2-2-1,-54 49 1,95-95-277,0-1-1,0 0 1,-1-1-1,7-12 1,24-48 267,-20 38-41,16-29-180,2 2-1,3 2 0,2 1 0,49-51 0,-24 33 248,-42 58-203,-4 37-299,-16-20 341,-1-1-1,1 0 0,-1-1 0,1 1 1,0 0-1,0 0 0,0-1 0,0 1 0,0-1 1,4 3-1,28 7-132,-32-10 315,0 8 173,-1-9-349,-1 1 0,0 0 0,1 0 0,-1 0 1,0 0-1,0 0 0,1-1 0,-1 1 0,0 0 1,0 0-1,0 0 0,0 0 0,0 0 0,0 0 1,-1 0-1,1 1 0,-1 2 38,-1 1 1,0 0-1,0-1 1,0 1-1,-1-1 0,1 1 1,-1-1-1,-5 5 1,-30 30 144,31-34-226,0 1-1,0 1 1,1 0-1,0-1 1,0 2-1,0-1 1,-7 15-1,7-11-446,6-10 455,0 1-1,0-1 1,0 0 0,1 1 0,-1-1-1,0 1 1,1-1 0,-1 0 0,1 1-1,0-1 1,-1 0 0,1 1 0,0-1-1,0 0 1,1 2 0,4 5 33,-2 3 131,0 0 0,-1 0 0,2 14 0,-4-21-78,0 1-1,-1-1 1,1 1-1,-1 0 1,0-1 0,-1 1-1,1 0 1,-1-1-1,0 1 1,-3 7-1,2-8-15,0-1 0,0 0 0,0 0 0,-1 0 0,1 0 0,-1 0 0,0 0 0,0-1 0,0 1 0,-5 2 0,-38 19 167,39-21-223,-5 2 20,0-1 0,0 0 0,0-1 1,-1-1-1,1 1 0,-23-1 0,23 2-853,20-9-1054,7-14-252,10-25-4549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15.5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7 576,'-5'-7'3201,"10"14"-765,1 9-372,-6-13-1959,1-1 0,0 1 0,0 0 0,0-1 0,0 1 0,3 4 0,1 4 83,1 4 243,-2-8-280,-2 0-1,1 0 1,-1 1-1,3 11 1,-1 2 229,13 40 0,-7-29 76,-4-18-172,-5-12-268,0-1 0,0 1 0,-1 0-1,1 0 1,0-1 0,-1 1 0,1 0 0,-1 0 0,1 0-1,-1 3 1,9 83 299,-4-9 44,-2-57-403,2 49 246,-2-18-144,-3-36 105,4 28 0,-2-30-29,-1 0 0,-1 20 0,-1-21-130,1 0 0,1-1 0,0 1 0,4 13 0,-2-7 53,-1 0 0,-1 0 0,0 0 1,-3 22-1,1 5 323,1 532 634,5-520-929,-5 176-37,4-104 144,-4 58 123,5-131-145,-5 81-223,5-105 48,0 0 15,-1 219 289,-4-140-214,1-105-31,0 1 1,1-1-1,0 0 0,0 1 1,1-1-1,0 0 0,5 7 1,-2 0-117,-3-9 63,1 3 2,-1 0-1,0 0 1,3 11-1,9 49 25,-13-62-11,0 1 0,0-1 0,-1 0 0,0 1 0,0-1 0,0 9 0,4 37-86,4 49 438,-2-21-492,0 1 184,10 128 72,-16-203-109,1 26-190,-2-25 200,1 0 1,0-1-1,0 1 1,4 15-1,-2-14-4,0 1 0,-1 0 0,0 0 0,0 0 0,-1 1 0,0 13 0,-10 100 68,3-71 190,6-48-300,-3 26-25,-1-1-1,-8 33 1,7-38 33,1 0 0,1 0 0,1 0 0,2 34 0,0-34-56,6 44-19,-1 15 224,-5 68-53,-9-85-32,9-46 2,-1-1 0,0 0 1,-8 33-1,-13 84-157,2-11 53,20-124 38,-2 4 1,1 0-1,-1 0 0,2 0 0,-1 0 1,0 0-1,1 0 0,0 0 0,2 7 0,-1-4 41,0 1 0,0-1 0,-1 0-1,-2 14 1,1 1 95,6-4-293,-4-17 146,0 0 1,-1 0-1,1 0 0,-1 0 0,1 5 1,-1 30 350,-1 3-422,7 52-1,-4-56 281,-2-27-167,0 0 0,3 14 1,17 81 255,-16-90-262,-1 1 0,0 0 0,1 23 0,5 26 130,-4-20-236,-5-34 109,0 1 0,-1-1-1,-4 22 1,-4 31 94,8-56-145,0-1 0,1 1 0,0-1 0,1 13 0,1 6 179,-3-3-155,-4 23 0,2-24 56,0 22 0,2-24-31,-1 0-1,-6 26 1,-2 11-3,4-12 30,-14 48 0,13-71-190,6-20 149,0 1 1,-1-1-1,2 1 1,-1 0-1,0 0 1,0-1-1,1 1 1,0 0-1,-1 0 1,1 0-1,0-1 1,1 1-1,-1 3 1,1-3-5,-1-1 1,1 1-1,-1-1 1,0 1 0,0 0-1,0-1 1,0 1-1,-1 0 1,1-1-1,-1 1 1,1 0-1,-1-1 1,0 1 0,-2 2-1,3-2 12,-1-1 0,1 1-1,0 0 1,0-1 0,0 1 0,0-1-1,0 1 1,1 2 0,-1 20-132,-2-15 172,2-9-28,-1 0-1,1 1 1,-1-1-1,1 1 1,0-1-1,0 1 1,0-1-1,0 1 1,0-1-1,0 1 1,1 2-1,-1-2-34,0-1 0,0 1 0,0 0 0,0 0 0,0 0 0,0 0 0,0-1 0,0 1 0,-1 0 0,1 0-1,-1 0 1,1-1 0,-1 1 0,0 0 0,-1 1 0,1 0 25,0-1 0,0 0 0,0 1-1,1-1 1,-1 1 0,1-1 0,-1 6 0,1-5-8,0 1 0,0 0 0,-1-1 0,1 1 0,-1-1 0,0 1 0,0 0 0,0-1 0,-2 5 0,3-8-1,-2 1 3,4 6 50,-1-5-141,1-9-2786,-2 6 2386,1 0 1,-1-1 0,1 1-1,0 0 1,-1 0-1,3-2 1,-1-1-562,7-5-863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39.25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 21 1472,'0'0'3701,"0"5"-2517,3 222 2531,17 115-2273,12 113-695,-31-420-659,-1-25-49,0 0 1,1 1-1,2 11 0,-2-15-32,-2-6-189,-4-15-384,2-38 559,2 20-87,-3-70-42,13-147 0,-3-47 267,-7 191-17,-8-35-212,3 86 89,5 23 62,1 23-69,0 1 0,0-1 1,-1 0-1,0 0 0,-1 0 0,-3-12 0,5 20 4,0 0 1,0 0 0,0-1-1,0 1 1,0 0 0,0 0-1,-1 0 1,1 0 0,0-1-1,0 1 1,0 0 0,0 0-1,0 0 1,0 0 0,-1 0-1,1 0 1,0-1 0,0 1-1,0 0 1,0 0 0,0 0-1,-1 0 1,1 0 0,0 0-1,0 0 1,0 0 0,-1 0-1,1 0 1,0 0 0,0 0-1,0 0 1,0 0 0,-1 0-1,1 0 1,0 0 0,-1 0-1,-6 5-66,-4 10 122,5-3-64,1 0 0,1 0 0,0 0 0,0 0 0,-1 14 0,4-22 12,-7 32 14,2 1-1,1 0 0,1 42 1,1-22 241,2 21-30,3 122 267,1-23-40,6 362 1086,-4-266-1300,4-123-236,-9-133 28,1 0 397,2-32-348,0-6-147,-2-1 0,-2-29 0,-1 0 32,8-143-292,-6 133 326,-1-68 42,-9-84 160,3 128-284,0-22-30,5 57 117,-10-56 0,9 84-12,2 13-15,0 0 0,-1-1 0,-4-11 1,6 21 29,0 0 0,0 0 0,0 0 0,0 0 1,0-1-1,0 1 0,0 0 0,0 0 1,0 0-1,-1 0 0,1 0 0,0 0 0,0 0 1,0 0-1,0 0 0,0-1 0,0 1 1,0 0-1,0 0 0,0 0 0,-1 0 0,1 0 1,0 0-1,0 0 0,0 0 0,0 0 1,0 0-1,0 0 0,-1 0 0,1 0 0,0 0 1,0 0-1,0 0 0,0 0 0,0 0 0,0 0 1,0 0-1,-1 0 0,1 0 0,0 0 1,0 0-1,0 0 0,0 0 0,0 0 0,0 1 1,0-1-1,-1 0 0,1 0 0,0 0 1,0 0-1,0 0 0,0 0 0,0 0 0,0 0 1,0 0-1,0 1 0,0-1 0,-8 12-20,6-8 7,0 0 1,1 1 0,-1-1 0,-1 9-1,1 8 13,-8 269 458,11-220-302,1 22-10,16 56-11,9 104 92,-3 17-87,-21-234 22,-3-23-119,1 0 0,3 13 0,0 6-192,-2-10 57,11 180 245,-11-116-121,3 220 313,-5-244-169,1-56-126,1-18-154,4-37 138,4-82-90,-5 54 36,0 4 25,26-237 42,-25 249-80,-2-75 0,-14 248-375,-2 274 319,5-259 184,0 19 11,7-143-103,-7 176 14,7-143 183,0-21-599,1-11-144,3-101-2163,-2 60 2428,-2 26 195,0 0 1,1 0-1,1 1 0,3-15 0,1-5 128,-6 30-50,0 0 0,0 0 0,0 0-1,0 0 1,0 0 0,0 0 0,0 0-1,0 1 1,0-1 0,1 0 0,-1 0 0,0 0-1,1 0 1,-1 0 0,1 0 0,0-1-1,3 8 16,0 0-1,0 0 0,-1 0 0,0 0 0,0 0 1,-1 1-1,0-1 0,2 9 0,9 61 177,-12-67-123,3 35-1069,-13-60-2982,8 8 3020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1.08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 37 2144,'-1'4'3257,"1"-4"-3206,8 9 1014,-1-1-414,-2 2-278,0 0-43,0 0-1,0 0 1,-1 1 0,-1-1 0,3 14 0,17 85 769,21 140-204,-34 111-35,-10-328-770,0-27-49,0-5-30,0 1 0,0 0 0,1 0 0,-1-1 1,0 1-1,0 0 0,-1 0 0,1-1 1,0 1-1,0 0 0,0 0 0,0-1 1,-1 1-1,1 0 0,0-1 0,0 1 0,-1 0 1,1-1-1,-1 1 0,1 0 0,-1 0 1,-1-4 41,1-2-100,0-1 0,1 0 0,0 0 1,0 1-1,1-7 0,0 6 35,0-105-77,-1 68 82,-11-226 61,9 222-66,-14-85 39,16 131-27,-11-79-162,-5-33 57,13 84 149,2 24-69,1 0 0,0 1-1,-1-1 1,0 1 0,0-1-1,-2-4 1,3 9 21,0 0 0,0 0 0,0 0 0,0 0-1,0-1 1,0 1 0,0 0 0,0 0 0,0 0 0,0 0 0,0 0 0,0 0 0,0 0-1,0 0 1,0-1 0,-1 1 0,1 0 0,0 0 0,0 0 0,0 0 0,0 0 0,0 0 0,0 0-1,0 0 1,0 0 0,0 0 0,0 0 0,-1 0 0,1 0 0,0 0 0,0 0 0,0 0-1,0 0 1,0 0 0,0 0 0,0 0 0,0 0 0,-1 0 0,1 0 0,0 0 0,0 0 0,0 0-1,0 0 1,0 0 0,0 0 0,0 0 0,-1 0 0,1 0 0,0 0 0,0 0 0,0 0-1,0 0 1,0 0 0,0 0 0,0 0 0,0 0 0,0 1 0,0-1 0,0 0 0,0 0 0,-1 0-1,1 0 1,0 0 0,0 0 0,0 0 0,0 1 0,-4 8-89,2-5 77,-1 5 58,0 0 1,0 0-1,1 0 1,-3 16-1,0 42 343,4-48-321,-22 284 1046,-22 403-710,46-556-4854,0-123 1046,8-1 1078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2.63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531 1 4224,'0'0'41,"0"0"0,0 0 0,-1 0 0,1-1 0,-3 3 1187,3-2-1187,0 0 0,0 0 0,0 0 0,0 0-1,0 0 1,0 0 0,0 0 0,0 1 0,0-1 0,0 0 0,0 0 0,0 0 0,-1 11 1136,0 19-225,2-22-758,4 119 915,-6-47-989,6 171-85,-4-223 35,-2 1 0,0 0-1,-2-1 1,-2 1 0,0-1 0,-2 0 0,-1-1 0,-12 29 0,15-44 15,-30 74 369,34-83-415,0-1 1,0 0-1,-1 0 1,1 1-1,-1-1 0,1 0 1,-1 0-1,0 0 1,-3 2-1,-1 5 321,5-7-220,1-6-224,-7-3-145,8-1 223,1-14 7,-1 17 88,-3-3 104,1 6-203,-1-1 0,0 1-1,0 1 1,0-1 0,-1 0-1,1 0 1,0 1 0,0-1-1,-1 1 1,1 0 0,-1 0-1,-2-1 1,-9-5 48,8 4-40,-1-1-1,0 1 1,0 0 0,0 0-1,0 1 1,-10-3-1,-45-2 58,24 3-146,27 2 83,7 1 19,1 0-1,-1 1 0,1-1 1,-1 1-1,1 0 0,-1 0 1,0 0-1,-4 1 0,6-1-10,0 1 0,0-1 0,0 0 0,1 1-1,-1-1 1,0 0 0,0 0 0,0 0 0,0-1 0,0 1-1,0 0 1,1-1 0,-1 1 0,-4-3 0,-11-1 221,13 6-185,-1-1 0,1 1-1,0 0 1,-1 0 0,1 0 0,-4 3 0,7-4-27,0-1 1,0 1 0,0-1 0,0 0 0,0 0 0,0 0-1,0 1 1,0-1 0,0 0 0,0 0 0,0 0 0,0 0-1,0-1 1,-1 1 0,1 0 0,0 0 0,-1-1 0,1 0-18,0 1 1,-1 0 0,1 0-1,0-1 1,0 1-1,-1 0 1,1 0 0,0 0-1,-1 0 1,0 1 0,-3-1 61,-1 1 1,1-1 0,0 1 0,-6-2 0,-4 1 343,61 2-300,0 1 1,0 3 0,58 16-1,52 24 265,-148-42-539,1-1 0,-1 2 0,0-1 0,-1 1 0,1 0 0,-1 1 0,10 9 0,-9-7-757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3.44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13 3392,'1'-1'134,"0"0"-1,-1 0 1,1 0 0,1 0-1,-1 0 1,0 1 0,0-1-1,0 0 1,0 0 0,1 1-1,-1-1 1,0 1 0,0-1-1,1 1 1,-1-1-1,1 1 1,-1 0 0,0 0-1,1 0 1,-1-1 0,1 1-1,-1 1 1,0-1 0,1 0-1,-1 0 1,0 0 0,1 1-1,-1-1 1,0 1 0,1-1-1,1 2 1,4 1 102,-1 1 1,0 0-1,0 0 0,0 0 0,0 1 0,0-1 1,6 9-1,1 3 143,14 21 1,-8-10-512,5 4 1114,-21 10-1153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5.14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296 250 2656,'10'0'1366,"-17"1"5,-19-2 798,16-2-1999,0 0 0,1-1-1,0 0 1,0 0-1,0-1 1,1 0-1,-1-1 1,-9-9 0,6 6-27,-19-10 106,24 15-143,1 1-1,-1-2 1,-11-8 0,-13-15 256,28 25-348,1 0 0,-1 0-1,1 0 1,0-1-1,0 1 1,0-1 0,0 1-1,-1-6 1,1 4 34,1 3-7,1 0 1,-1 0-1,0 1 1,1-1-1,0 0 1,-1 0-1,1 0 1,0-3-1,0 2 2,-1 0 0,1 0-1,-1-1 1,0 1 0,0 0-1,0 0 1,0 0 0,-1 0-1,1 0 1,-1 1 0,1-1-1,-1 0 1,0 1 0,0-1-1,0 1 1,-1 0 0,-4-4-1,-6 1-266,15 10-220,4 8 222,-1 1 258,1 1 0,1-1 0,1-1 0,0 0 1,10 14-1,10 15 40,21 50 247,65 177-1,-97-218-245,-13-34 45,2 0 0,9 19 0,-7-20 27,-6-13-4,1 1 0,-1 1 0,0-1 0,0 0 0,-1 0 0,1 1 0,-1-1 0,0 1 0,0 0 0,0 4 0,-2-6 357,-4-10-307,0-1-65,-11-19-95,2-1 1,1-1 0,-12-35 0,5 12-121,15 38 56,-12-29-82,-45-81 1,53 109 35,4 6 4,0-1-1,-1 1 0,0 1 0,0-1 1,-1 1-1,0 0 0,-1 1 0,-10-9 1,14 14-166,0 0-493,7 7 168,-1 0 523,-2-4 16,56 128-536,15 59 1050,-43-130-248,-23-49-187,9 21 56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5.87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0 174 1728,'0'-1'166,"0"1"0,0-1 0,1 0 0,-1 0 0,0 0 0,0 0 0,1 0 0,-1 1 0,0-1 0,1 0 0,-1 0 0,1 0 0,-1 1 0,1-1 0,-1 0 0,1 1 0,0-1 0,-1 0 0,1 1 0,0-1 0,-1 1 0,3-1 0,-2 0-27,0 0 0,0 0 1,0 0-1,0 0 0,0 0 1,0 0-1,0 0 0,0 0 0,0 0 1,0-1-1,0 1 0,-1 0 1,1 0-1,0-1 0,-1 1 0,1-1 1,-1-1-1,2-3 220,1-10 341,0-1 0,1-29 0,-5 43-687,1 1 0,0 0 0,0-1 1,0 1-1,0-1 0,1 1 0,-1 0 0,1-1 1,-1 1-1,1 0 0,0 0 0,0-1 0,0 1 1,0 0-1,0 0 0,1 0 0,-1 0 0,0 0 1,1 0-1,2-1 0,0 31 83,3 25-43,15 231 321,-21-239-316,8 59 1,-1-39 205,-1 75 0,-10-91-1399,2-44 187,0 1 0,0-1-1,-3 10 1,0-6-577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3.0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83 197 3552,'-41'-16'1611,"32"13"-1482,-24-11 8615,69 10-6743,2 0-924,22-3-55,14-2-29,137-33 0,9-29-1468,-196 63-2146,27-5 0,-26 8-232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6.62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6 229 2976,'11'-15'3690,"-8"14"-3599,0 0 0,0 0-1,0-1 1,0 1 0,0-1-1,0 1 1,0-1 0,0 0-1,-1 0 1,1 0 0,-1-1-1,1 1 1,-1-1 0,0 1-1,0-1 1,0 0 0,0 1-1,0-1 1,-1 0 0,0 0-1,1 0 1,-1-1 0,0 1-1,0 0 1,-1 0 0,1-1-1,-1 1 1,1 0 0,-1-1-1,0 1 1,0 0 0,-1-1-1,1 1 1,-2-5 0,-1-2 14,2 5-15,0 0 0,-1 0 0,1 0 0,-5-7-1,-6-15 13,10 21 28,0 0 0,0 1 1,-1-1-1,1 1 0,-1 0 0,-7-9 1,10 14-134,-1-1 0,1 1 0,0 0 0,-1 0 0,1 0 0,0-1 0,0 1 0,-1 0 0,1 0 0,0 0 0,-1 0 0,1 0 0,0 0 0,-1-1 0,1 1 0,0 0 0,-1 0 0,1 0 0,-1 0 0,1 0 0,0 0 0,-1 1 0,1-1 0,0 0 0,-1 0 0,1 0 0,0 0 0,-1 0 0,1 0 0,0 0 0,-1 1 0,1-1 0,0 0 0,0 0 0,-1 1 0,1-1 0,0 0 0,0 0 0,-1 1 0,1-1 0,0 0 0,0 0 0,0 1 0,0-1 0,-1 0 0,1 1 0,0-1 0,0 1 0,-6 15-325,5-10 372,1 0 0,0 0 0,0 0 0,0 0 0,1 0 0,0-1 0,0 1 0,0 0 0,4 8 0,3 8 255,14 22 0,-4-5-105,76 196 777,-74-180-729,13 29-223,-32-82-383,0 0 0,0 0 0,1 0 1,-1-1-1,0 1 0,1 0 0,0-1 0,2 3 0,4 3-1374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49.25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 55 3488,'4'2'6823,"2"-6"-4440,-6 4-2372,0 0 0,0 0 0,1-1 0,-1 1 0,0 0 0,0 0 0,1-1 0,-1 1 0,0 0 0,1 0 0,-1 0 0,0 0 0,0 0 0,1-1 0,-1 1 0,0 0 0,1 0 0,-1 0 0,0 0 0,1 0 0,-1 0 0,0 0 0,1 0 0,-1 0 0,0 0 0,1 0 0,-1 0 0,0 1 0,1-1 0,1 2 30,1 0 1,-1 0 0,0 0 0,0 0-1,0 1 1,0-1 0,0 1 0,-1-1-1,1 1 1,-1 0 0,1-1 0,-1 1-1,0 0 1,0 0 0,-1 0 0,1 0 0,-1 0-1,1 0 1,-1 0 0,0 6 0,0-2 55,0 1 1,-1 0 0,0-1-1,0 1 1,-1-1 0,0 0 0,-3 10-1,2-1 72,4-13 31,-1-12 61,0 1-170,0-3-43,0 1 0,0-1-1,5-19 1,-2 16-84,-1 1 0,0 0 0,0-21 0,-2 32 14,0 1 0,0 0 0,0 0-1,0 0 1,0 0 0,0 0 0,0 0-1,0 0 1,1-1 0,-1 1 0,0 0 0,1 0-1,-1 0 1,1 0 0,-1 0 0,1 0-1,1-1 1,-6 44-410,3 10 891,-9 68 0,7-97-326,-2 38 0,7-53-65,2-9 200,7-18 153,15-60-308,-4 11-471,-18 59 374,-2 0 0,1 0 0,-1 0 0,-1 0 0,2-17 0,-5 21-267,-3 10 20,-2 7 89,-15 34-11,5-12 502,-19 54-1,35-87-322,-4 15 112,5-16-134,0 0-1,0 0 1,0 1 0,0-1 0,0 0-1,-1 0 1,1 0 0,0 1 0,0-1-1,0 0 1,0 0 0,0 0 0,-1 1 0,1-1-1,0 0 1,0 0 0,0 0 0,-1 0-1,1 1 1,0-1 0,0 0 0,0 0 0,-1 0-1,1 0 1,0 0 0,0 0 0,-1 0-1,1 0 1,0 0 0,0 0 0,-1 0-1,1 0 1,0 0 0,0 0 0,-1 0 0,1 0-1,0 0 1,0 0 0,-1 0 0,1 0-1,0 0 1,0 0 0,0-1 0,-1 1 0,1 0-1,0 0 1,0 0 0,0 0 0,-1 0-1,1-1 1,0 1 0,0 0 0,0 0 0,0 0-1,-1-1 1,1 1 0,-2-3 6,1 0 1,-1 0 0,1 0-1,0 0 1,-1 0-1,1-1 1,1 1-1,-2-7 1,-2-33-186,2 24 127,1-23-22,1 31 25,0 0 0,-1 0-1,-2-12 1,2 19-34,1 4 63,0-1 0,0 1 0,-1-1 1,1 1-1,0-1 0,0 1 0,0-1 0,0 1 1,0-1-1,0 1 0,0-1 0,0 1 0,0-1 0,0 1 1,0-1-1,0 1 0,0-1 0,0 1 0,1 0 1,-1-1-1,0 1 0,0-1 0,0 1 0,1-1 1,0 29-545,1 0 698,-2-28-129,0 1-1,1 0 1,-1 0 0,0-1-1,0 1 1,0 0-1,1 0 1,-1-1 0,0 1-1,1 0 1,-1-1-1,0 1 1,1 0 0,-1-1-1,1 1 1,-1 0-1,1-1 1,0 1 0,-1-1-1,1 1 1,-1-1-1,1 0 1,0 1 0,-1-1-1,1 1 1,0-1-1,0 0 1,-1 0 0,1 0-1,1 1 1,0-2 57,-1 0 0,1-1 1,0 1-1,-1 0 0,1 0 1,-1-1-1,1 1 0,-1-1 0,0 0 1,0 1-1,1-1 0,-1 0 0,0 0 1,1-3-1,-1 2 17,1 0-50,-1-1 1,0 0-1,0 0 0,0 1 0,-1-1 0,1 0 0,-1 0 1,0 0-1,0 0 0,0 0 0,-1 1 0,1-1 1,-1 0-1,0 0 0,0 0 0,-1 1 0,-1-6 0,2 7-37,0 0-1,1 0 1,-1 0-1,1 0 0,0 0 1,0 0-1,0 0 1,0-3-1,0 4-14,0 0 0,0 0 0,0 0 0,0 0 0,0 0 0,0 0 0,0 0 0,0 0 0,0 0 0,0 0 0,-1 0 0,1 0 0,0 0 0,-1 0 0,1 0-1,-1 1 1,1-1 0,-1 0 0,1 0 0,-1 0 0,1 1 0,-1-1 0,0 0 0,-1 0 0,2 0-4,0 1 0,0 0 0,0 0 0,0 0 0,-1 0 0,1 0 0,0-1 0,0 1 0,0 0 0,0 0 0,0 0 0,0 0 0,0-1 0,0 1 0,0 0 0,0 0 0,0 0 0,0-1 0,0 1 0,0 0 0,0 0 0,0 0 0,0 0 0,0-1 0,0 1 0,0 0 0,0 0 0,0 0 0,0-1 0,0 1 0,0 0 0,1 0 0,-1 0 0,0 0 0,0 0 0,0-1 0,0 1 0,0 0 0,0 0 0,1 0 0,-1 0 0,0 0 0,0 0 0,0 0 0,0 0 0,1-1 0,-1 1 0,0 0 0,0 0 0,1 0 0,34 13-132,-6-6 1355,-28-1-1346,-1-4-190,2-5 109,2 4 372,10 6-3633,3-1-3366,1-2 3366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0.93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 10 1728,'-11'-9'1707,"22"10"1994,-12-1-3551,1 1 0,0 0 0,0-1 0,0 1 0,0-1 0,0 1-1,-1 0 1,1-1 0,0 1 0,0-1 0,-1 1 0,1-1 0,0 1 0,-1-1 0,1 1 0,-1 0 0,-6 9 511,6-6-566,-1-1 0,1 0 0,-1 0 1,0 1-1,0-1 0,0 0 0,0-1 0,-1 1 0,-3 3 0,4-4-42,-1 1-1,1-1 1,0 1 0,0 0 0,0-1-1,0 1 1,0 0 0,1 0-1,-1 0 1,0 4 0,0-1 96,1-4-99,0 0 0,0 1 1,0-1-1,1 0 0,-1 1 0,1-1 1,0 0-1,0 1 0,-1-1 0,1 1 1,1 3-1,0-5 99,3-2 83,0 1 0,0-1 0,0 0 0,-1 0 1,8-3-1,16-3-110,12 4-24,-8 1 149,45-9 0,-60 10 562,-34 3 216,-9-1-1049,0 1 0,0 1 0,-45 12 0,50-11-179,-8 4-457,49-5 500,24 3 0,56-6 1306,-112 5-4,8-3-1059,1 0 0,-1-1 0,0 1 0,-8 1 0,-35 3-1539,63-6 1545,26 0 207,1-1 0,41-7-1,-75 6 937,-18 2-721,-10 2-254,15-2-224,-113-4-12,93 3-186,-25 2 1,31 0-1758,26-1 1882,6-1-14,-1 2 0,0-1 0,1 2 1,15 3-1,6-1 161,-11-1 322,-21-2 152,-8-1 360,-9 1-935,1 1-1,0 0 0,0 1 1,0 1-1,-27 10 0,31-14-1237,22 1 512,-3 1 813,-1 0 0,1 0 0,0-1 0,0 0-1,0-1 1,0 0 0,0 0 0,-1-1 0,12-2-1,-14 2 19,7-3-1614,-5-1 480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2.12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37 2400,'0'0'7946,"4"-9"-6090,3 6-1712,0 1 0,0 0 0,0 0 0,0 0 0,1 1 0,-1 0 0,9 1 0,-15 0-120,0 0 0,-1 0-1,1 0 1,0 0 0,0 0-1,0 0 1,0 0 0,0 0 0,0-1-1,0 1 1,0 0 0,0-1-1,1 0 1,-2 1 10,0 0-1,0 0 1,-1-1-1,1 1 1,0 0-1,0 0 1,0-1-1,0 1 1,0 0-1,-1 0 1,1 0-1,0-1 1,0 1 0,0 0-1,-1 0 1,1 0-1,0-1 1,0 1-1,0 0 1,-1 0-1,1 0 1,0 0-1,0 0 1,-1 0-1,1 0 1,0 0 0,-1-1-1,-3 0 73,0 0-1,0-1 1,0 1-1,0 1 1,-6-2-1,7 2-107,0 1-1,1-1 1,-1 0 0,0 1-1,0 0 1,1 0 0,-5 1-1,4-1-142,1 0-1,-1 0 0,0 0 1,0 0-1,0-1 1,0 1-1,-4-1 0,8 1 104,0 0-1,0 0 1,-1 0-1,1 0 1,0 0-1,-1 0 1,1 0 0,-1 0-1,1 1 1,0 1-1,0-1 9,19 25-750,-10-15 251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3.50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 1 1312,'-1'2'39,"0"0"1,-1 0-1,1 0 1,0 0-1,0 0 1,0 0-1,0 0 1,1 1-1,-1-1 1,0 0-1,1 0 1,0 1 0,-1 3-1,2 36-285,0-21 467,-1 22 912,4 162 2928,-2-125-3405,2 13 251,5 79 880,-8-149-1420,5 28 0,1 2-29,-1 7-141,2 34-37,-8-81-16,1 0 0,1 0 0,5 24 0,-5-23-14,-2-13-106,0 0-1,0 0 1,0 1 0,0-1-1,0 0 1,0 0 0,1 0 0,-1 0-1,0 1 1,1-1 0,-1 0 0,1 0-1,-1 0 1,1 0 0,0 0 0,1 1-1,-2-1 153,0-1-173,0 0 1,0 0-1,0 0 0,0 0 0,0 0 0,0 0 0,0 0 0,0 1 0,0-1 1,0 0-1,0 0 0,0 0 0,0 0 0,-1 0 0,1 0 0,0 0 0,0 0 1,0 0-1,0 0 0,0 0 0,0 0 0,0 1 0,0-1 0,0 0 0,0 0 1,0 0-1,0 0 0,0 0 0,0 0 0,0 0 0,0 0 0,0 0 1,0 1-1,0-1 0,0 0 0,0 0 0,0 0 0,1 0 0,-1 0 0,0 0 1,0 0-1,0 0 0,0 0 0,0 0 0,0 0 0,0 0 0,0 0 0,0 1 1,0-1-1,0 0 0,0 0 0,0 0 0,1 0 0,-1 0 0,0 0 0,0 0 1,0 0-1,0 0 0,0 0 0,5 4-47,-3-3 169,0 0 6,0-1-1,0 1 0,0 0 1,0 0-1,0 0 1,0 0-1,-1 1 1,1-1-1,1 2 1,-4-1-67,-1-1 0,0 0 0,0 1 0,0-1 0,0 0 0,0 0 0,0 0 0,-2 1 0,3-2-57,-21 2 211,21-2-196,0 0 0,0 0 0,1 0 0,-1 0 0,0 0 0,0 0 0,1 0 0,-1-1 0,0 1 0,0 0 0,1 0 0,-1-1 0,0 1 0,1 0 0,-1-1 0,0 1 0,1-1 0,-1 1 0,0-1 0,1 1 0,-1-1 0,1 1 0,-1-1 0,1 1 0,-1-1 0,1 0 0,0 1 0,-1-1 0,1-1 0,-3-9 163,1 1-172,0 1 0,0-1 0,1 0 1,1 1-1,-1-1 0,3-14 0,-1-15 327,-1 22-112,-1 15-214,1 8-111,0 90 1036,-11-126-91,11 29-838,-1 0-9,1-1 0,-1 1 0,1 0 0,-1-1 0,1 1 1,0-1-1,-1 1 0,1-1 0,0 1 0,0-1 0,0 1 0,0-1 0,0 1 1,1-3-1,-2 4-1,1 0 1,0 1 0,0-1 0,0 0-1,0 0 1,-1 0 0,1 0-1,0 0 1,0 1 0,0-1 0,-1 0-1,1 0 1,0 0 0,0 0-1,0 0 1,-1 0 0,1 0-1,0 0 1,0 0 0,-1 0 0,1 0-1,0 0 1,0 0 0,0 0-1,-1 0 1,1 0 0,0 0 0,0 0-1,-1 0 1,1 0 0,0 0-1,0 0 1,0 0 0,-1-1-1,1 1 1,0 0 0,0 0 0,0 0-1,-1 0 1,1 0 0,0-1-1,0 1 1,0 0 0,0 0-1,0 0 1,0-1 0,-1 1 0,1 0-1,0 0 1,0-1 0,0 1-1,0 0 1,-5-30 229,0 7-172,-1-65-117,1 52-810,0 1-4955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5.18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25 1472,'3'-25'7013,"-9"41"-3898,0 16-2566,9 77 203,-3-71-487,2 1 0,10 60 0,-2-46-244,-8-45 196,-3-17 105,-5-128-1842,3 114-1163,7 9 758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7.70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205 32 2144,'0'-1'67,"1"0"-1,-1 1 1,0-1-1,0 0 1,0 1-1,1-1 1,-1 0 0,0 1-1,1-1 1,-1 0-1,0 1 1,1-1 0,-1 1-1,1-1 1,-1 1-1,2-2 1,0 1 12,-2 0-49,0 1 1,0 0-1,0 0 1,0 0 0,0 0-1,0 0 1,0 0-1,0 0 1,0 0 0,0-1-1,0 1 1,0 0 0,0 0-1,0 0 1,0 0-1,0 0 1,0 0 0,0 0-1,0 0 1,0-1-1,0 1 1,0 0 0,0 0-1,0 0 1,0 0-1,0 0 1,0 0 0,0 0-1,0 0 1,0 0 0,0-1-1,0 1 1,-1 0-1,1 0 1,0 0 0,0 0-1,0 0 1,0 0-1,0 0 1,0 0 0,0 0-1,0 0 1,-1 0 0,1 0-1,0 0-9,0 0 0,0 0 0,-1-1 0,1 1 0,0 0 0,0 0 0,-1 0-1,1 0 1,0 0 0,0-1 0,0 1 0,0 0 0,-1 0 0,1 0 0,0-1 0,0 1 0,0 0 0,0 0-1,0-1 1,0 1 0,0 0 0,-1 0 0,1-1 0,0 1 0,0 0 0,0 0 0,0-1 0,0 1 0,0 0 0,0 0-1,0-1 1,0 1 0,1 0 0,-1 0 0,0-1 0,0 1 0,0 0 0,0 0 0,0 0 0,0-1 0,1 1-1,-1 0 30,0 0-1,0-1 0,0 1 1,0 0-1,0 0 0,1 0 0,-1 0 1,0 0-1,0 0 0,0-1 0,0 1 1,0 0-1,0 0 0,0 0 0,0 0 1,0 0-1,0-1 0,0 1 0,0 0 1,0 0-1,0 0 0,0 0 0,0-1 1,0 1-1,0 0 0,0 0 1,0 0-1,0 0 0,0 0 0,0-1 1,0 1-1,0 0 0,0 0 0,0 0 1,0 0-1,0 0 0,0-1 0,0 1 1,-1 0-1,-6 1 1306,-5 0 647,8 9-1134,1 1 0,1 0 0,-2 12 0,-3 103 81,7-91-812,-2-1 0,-10 60 0,6-61 29,-5 19-17,21-145-741,32-119 491,-32 188 62,-9 20 75,0 1 0,1 0 0,-1 0 0,0 0 1,0-1-1,-1 1 0,2-6 0,-3 13 4,0 0-1,1 0 0,-1 0 1,0 0-1,-4 7 0,-2 10 61,-37 107 567,-4 12-132,48-139-537,-6 10 16,4-14 55,4-25 23,-1 20-134,3-40-76,5-117-121,-9 161 251,0 2-25,0-1 0,1 1 0,-1 0-1,0 0 1,-1 0 0,1 0 0,0 0-1,-1 0 1,1 0 0,-1 0 0,1 0-1,-2-3 1,1 5 9,1 0-1,-1 0 1,1 0-1,-1 0 1,1 0 0,0 0-1,-1 1 1,1-1-1,-1 0 1,1 0 0,0 0-1,-1 0 1,1 1-1,-1-1 1,1 0-1,0 0 1,-1 1 0,1-1-1,0 0 1,0 1-1,-1-1 1,1 0 0,0 1-1,0-1 1,-1 0-1,1 1 1,0-1-1,0 0 1,0 1 0,0-1-1,0 1 1,-1-1-1,1 1 1,0 0-1,-39 109-45,0 0 282,38-108-223,-6 14 6,7-16-16,0 0 1,0 0-1,-1 0 1,1 0-1,0 0 0,0 0 1,0 1-1,0-1 1,0 0-1,0 0 0,0 0 1,0 0-1,-1 0 1,1 0-1,0 0 0,0 0 1,0 0-1,0 0 1,0 0-1,0 0 0,-1 0 1,1 0-1,0 0 1,0 0-1,0 0 0,0 0 1,0 0-1,0 0 0,-1 0 1,1 0-1,0 0 1,0 0-1,0 0 0,0 0 1,0 0-1,-1 0 1,1 0-1,-3-11-48,2-1 48,0-1 1,1 1 0,1-1-1,3-17 1,12-54-72,-15 78 55,2-5-12,1 0 0,5-13 0,4-11-119,-13 34 149,0 0 0,0-1-1,0 1 1,1 0 0,-1 0-1,0 0 1,1 0 0,-1 0-1,1 0 1,-1 0-1,1 1 1,0-1 0,-1 0-1,1 0 1,0 0 0,0 1-1,-1-1 1,2-1-1,-1 2 9,0 0 0,-1 0-1,1 0 1,-1 0-1,1 1 1,-1-1-1,1 0 1,-1 0-1,1 0 1,-1 0-1,1 1 1,-1-1-1,1 0 1,-1 1-1,0-1 1,1 0-1,-1 1 1,1-1-1,-1 0 1,0 1 0,1-1-1,-1 1 1,0-1-1,0 0 1,1 1-1,-1-1 1,0 1-1,0-1 1,0 1-1,1-1 1,-1 1-1,0 0 1,4 9 25,-1 1 1,3 15 0,4 14-720,-3-27-1081,5 4 492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9.21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1 1408,'-1'0'410,"4"1"563,12 2 1568,-3-1-1068,-7-1-1122,-5-1-291,1 0 1,0 0-1,0 0 0,-1 0 1,1 0-1,0 1 0,-1-1 1,1 0-1,0 1 0,-1-1 1,1 0-1,0 1 0,-1-1 1,1 1-1,0-1 0,-1 0 1,1 1-1,-1 0 0,1-1 1,-1 1-1,1-1 0,-1 2 1,14 10 2936,-11-10-2845,-1 0 0,0 0-1,1 0 1,0-1 0,-1 1 0,1-1-1,0 1 1,0-1 0,-1 0 0,5 1-1,2 1 105,8 3 2,0 0-1,20 3 0,-17-5-160,27 10 0,60 20 267,-53-18-1144,-30-12-1031,-19-3 882,1-1 1,-1 1 0,0 1-1,0-1 1,6 3-1,-6 0 23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59.60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432 59 1888,'0'0'156,"-1"-1"-1,1 1 1,-1 0-1,1-1 1,-1 1 0,0-1-1,1 1 1,-1 0 0,0-1-1,1 1 1,-1 0 0,0 0-1,1-1 1,-1 1-1,0 0 1,1 0 0,-1 0-1,0 0 1,0 0 0,1 0-1,-2 0 470,-47 5 1892,29-6-1768,-1 0 0,-25-7 0,-20-2-84,29 7-653,1-2 0,0-2 0,-39-12 0,51 15-2086,17 3 922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02.70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 5 2720,'-12'-5'891,"11"6"-783,1-1 0,-1 1 1,0-1-1,0 1 0,1-1 1,-1 1-1,0 0 0,1-1 1,-1 1-1,0 0 0,1 0 1,-1-1-1,1 1 0,-1 0 1,0 2-1,3 10 1067,-1 12-57,-5 3-375,1 1-1,1 0 1,2 30 0,1 36 252,-2-73-799,1-1-1,0 0 1,2 1-1,6 30 1,7 6 44,2 0 0,26 57 0,9-18 64,-50-94-311,5 12 136,1 0 0,1 0 0,0-1 0,1 0 1,20 21-1,-29-34-86,1 0 0,-1 0-1,1 0 1,0-1 0,-1 1 0,1-1 0,0 1 0,-1-1-1,1 1 1,0-1 0,0 0 0,2 0 0,25-1 63,-16 1-140,-10-1 65,0 1 1,0 0-1,0-1 0,-1 1 0,1-1 0,0 0 1,-1 0-1,1 0 0,-1 0 0,1 0 0,-1-1 0,1 1 1,-1-1-1,0 0 0,0 1 0,0-1 0,0 0 1,0 0-1,3-4 0,-2 0-19,1 1 1,-1 0-1,0-1 1,-1 0-1,1 0 1,-1 0-1,-1 0 1,3-8-1,2-27-110,3-68-1,-10 64-56,-9-69 1,4 66 106,-11-66-32,8 53 67,7 37-15,-6-24-1,7 37-204,7 19 162,8 22 178,0 0 94,13 45-1,-23-58-30,0 0-1,-1 0 0,-1 0 1,1 25-1,-24-90-953,-9-46-101,22 58-1374,-8-56 0,15 69 713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5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1002 2976,'-6'6'349,"5"-5"-272,-1 1-1,1-1 0,0 0 0,0 0 0,0 1 0,0-1 0,0 1 0,0-1 0,0 1 0,1-1 0,-1 1 0,0 3 1,-1-1-150,1-1 319,0 0 1,0 0-1,0 0 1,0 0 0,0 1-1,1-1 1,-1 0 0,1 0-1,0 1 1,1 4-1,0 8 1076,-1-15-1140,0 0-1,0 1 1,0-1 0,0 1 0,1-1-1,-1 0 1,0 1 0,1-1 0,-1 0-1,1 1 1,-1-1 0,2 2 0,-2-3-141,0 1 1,1-1-1,-1 0 1,0 0-1,0 0 1,1 0-1,-1 0 1,0 1 0,1-1-1,-1 0 1,0 0-1,1 0 1,-1 0-1,0 0 1,1 0-1,-1 0 1,1 0-1,-1 0 1,0 0 0,1 0-1,-1 0 1,1-1-1,14-6 546,44-39 908,16-10-947,251-139 753,-312 184-1166,-4 5-402,-10 6 255,0 1 0,0-1 0,0 0 0,0 1 0,0-1 0,0 1 1,0-1-1,0 0 0,0 1 0,0-1 0,0 1 0,0-1 1,0 0-1,0 1 0,0-1 0,0 0 0,-1 1 0,1-1 0,0 0 1,0 1-1,0-1 0,-1 0 0,1 1 0,0-1 0,0 0 1,-1 1-1,1-1 0,-8 14-9,-20 44 39,25-51-12,1 0 1,0 0-1,0 1 1,0-1-1,1 1 1,0 12 0,1-11 160,1 1 0,0-1 1,0 1-1,1-1 1,0 1-1,7 17 0,-8-25-100,1 1-1,-1-1 0,0 1 1,1-1-1,0 1 0,-1-1 1,1 0-1,0 0 0,0 0 1,0 0-1,1 0 0,2 2 0,-3-3-40,0-1-1,-1 1 1,1 0-1,0-1 1,0 1-1,0-1 1,0 1-1,0-1 1,0 0-1,0 0 1,1 0-1,-1 0 1,0 0-1,0-1 1,0 1-1,0-1 1,0 1-1,-1-1 1,4-1-1,4-2 122,0-1 0,0 0 0,0 0 1,-1-1-1,16-14 0,37-42 141,-26 24-216,-25 28-124,97-90-13,-98 95-456,-8 5 515,-1 0 0,0 0 0,0 0 0,0 0 0,0 0 0,0 0 0,1 0 0,-1 1 0,0-1 0,0 0 0,0 0 0,0 0 0,0 0 0,0 0-1,0 0 1,1 0 0,-1 0 0,0 0 0,0 1 0,0-1 0,0 0 0,0 0 0,0 0 0,0 0 0,0 0 0,0 0 0,0 1 0,0-1 0,0 0 0,0 0 0,0 0 0,0 0 0,0 0 0,0 1 0,0-1 0,-4 20-48,2-11-29,1-4 73,-3 9 33,1-1 0,0 1-1,2 1 1,-1-1 0,2 0 0,1 20-1,-1-29-36,2 7 168,-1 0 0,5 14 0,-6-25-124,0 0 0,1 0-1,-1-1 1,1 1-1,-1 0 1,1 0 0,-1 0-1,1 0 1,0-1-1,-1 1 1,1 0-1,0-1 1,0 1 0,-1 0-1,1-1 1,0 1-1,0-1 1,0 1 0,0-1-1,0 0 1,0 1-1,0-1 1,-1 0-1,1 0 1,0 1 0,0-1-1,0 0 1,0 0-1,0 0 1,0 0 0,0 0-1,0-1 1,0 1-1,0 0 1,0 0 0,0-1-1,1 1 1,5-3 84,-1 1 1,0-1-1,0 0 1,7-4-1,-10 5-83,41-27 178,54-47-1,-65 50-182,-12 9-89,0-1 0,-2-1 0,0 0 0,18-25 0,-31 35 72,-2 4-400,3 9-10,-2 1 352,0 0 19,0 0 0,0 1 0,0-1 0,5 8 0,-7-7 24,2 0 0,-1-1 0,1 1 0,-1-1 0,8 5 0,-8-6 23,1-1 0,0 0 0,0 0 0,1 0 0,-1 0 0,0-1 0,1 0 0,0 0 0,0 0 1,9 1-1,-11-3 18,1 0 1,0 0 0,0-1 0,0 1-1,0-1 1,-1 0 0,1 0-1,0-1 1,-1 1 0,1-1 0,-1 0-1,1 0 1,5-5 0,9-4 47,-1-2 1,-1 0-1,0-1 1,20-21-1,-31 28-76,0 1-1,-1-1 1,0-1-1,0 1 0,-1-1 1,0 0-1,0 0 0,0 0 1,-1-1-1,-1 1 0,1-1 1,-2 0-1,2-12 0,-2 17-28,-2-19-156,1 22 169,0 1-1,0-1 1,0 1 0,-1-1 0,1 0-1,0 1 1,0-1 0,-1 0-1,1 1 1,0-1 0,-1 1 0,1-1-1,-1 1 1,1-1 0,-1 1-1,1-1 1,-1 1 0,1 0 0,-1-1-1,1 1 1,-1 0 0,0-1 0,1 1-1,-1 0 1,0 0 0,1 0-1,-1-1 1,1 1 0,-1 0 0,0 0-1,1 0 1,-2 0 0,-1 1-10,0-1 0,0 1 0,1-1 0,-1 1 0,0 0 0,0 0 0,0 1 1,1-1-1,-1 1 0,1-1 0,-1 1 0,1 0 0,0 0 0,0 0 0,-1 0 0,1 0 0,-3 4 1,-4 7-64,0 0 1,-8 16 0,10-18-34,-1 4 51,-1-1 0,2 1 0,0 0 0,1 1 0,0 0 0,-6 32 0,12-45 79,-1 0 0,1 1 0,0-1-1,0 1 1,0-1 0,1 0 0,0 1 0,-1-1-1,1 0 1,0 0 0,0 0 0,1 0 0,-1 1-1,3 3 1,-2-4 9,0-1 0,0 0 0,-1-1 0,1 1 0,0 0 0,1 0 0,-1-1 0,0 1 0,0-1 0,1 0 0,-1 0 0,1 0 0,-1 0 0,1 0 0,-1 0 0,1-1-1,0 1 1,4-1 0,8 1 152,0-1 0,0-1 0,0-1 0,15-3 0,59-18 86,-81 21-257,8-3 14,0 0-1,-1-1 1,0-1 0,0 0-1,0-1 1,-1 0 0,0-1-1,-1-1 1,0 0 0,0-1-1,-1-1 1,-1 0 0,0 0-1,0-1 1,10-17 0,68-133 70,-60 104-82,29-53-18,44-127 0,-101 237-9,5-12-47,-1 0-1,-1-1 0,0 1 0,-1-1 0,2-20 1,-5 35 57,0 0 0,0-1 0,0 1 0,0 0 0,0 0 0,0 0 0,0-1 0,0 1 0,0 0 0,0 0 0,0-1 0,0 1 0,0 0 0,0 0 0,0-1 0,0 1 0,0 0 0,0 0 0,0 0 0,0-1 0,-1 1 0,1 0 0,0 0 0,0 0 0,0-1 0,0 1 0,0 0 0,-1 0 0,1 0 0,0 0 0,0-1 0,0 1 0,0 0 0,-1 0 0,1 0 0,0 0-1,0 0 1,-1 0 0,1 0 0,0 0 0,0 0 0,0 0 0,-1-1 0,-10 9-177,-7 15 79,-70 134 22,73-124 43,1 1-1,-17 67 1,-2 76-40,26-117 147,-1 84 0,8-137-41,1 0-1,0 1 1,0-1-1,0 0 0,1 1 1,0-1-1,3 8 1,-4-12 15,0-1 1,0 0-1,0 0 1,0 0-1,1 0 0,-1 0 1,1 0-1,-1 0 1,1 0-1,0 0 0,-1-1 1,1 1-1,0-1 1,0 1-1,0-1 1,0 0-1,0 0 0,1 0 1,-1 0-1,0 0 1,0 0-1,1-1 0,-1 1 1,1-1-1,3 1 1,2-1 19,-1-1 1,0 0-1,0 0 1,1-1-1,-1 0 0,0 0 1,7-3-1,46-26-168,-19 9 201,39-24 63,-11 6-415,-67 38 238,0 1-1,0 0 1,0 0-1,1 0 1,-1 1-1,0-1 1,0 1-1,1-1 1,-1 1-1,1 0 1,4 0-1,-6 0 17,-1 0-1,1 0 0,0 1 1,0-1-1,0 1 0,0-1 1,0 1-1,0-1 0,-1 1 1,1-1-1,0 1 0,0 0 0,-1-1 1,1 1-1,0 0 0,-1 0 1,1 0-1,-1-1 0,1 1 1,-1 0-1,1 0 0,-1 0 1,0 0-1,0 0 0,1 0 1,-1 0-1,0 0 0,0 0 1,0 1-1,1 8 2,-1 1 0,-1-1 0,0 0 0,0 0-1,-1 0 1,0 0 0,0 0 0,-1 0 0,-6 11 0,4-5 60,-1 1 0,-3 22 0,9-38-35,0 1 1,0-1-1,0 1 0,-1-1 0,2 1 0,-1-1 0,0 0 0,0 1 0,0-1 0,1 2 0,-1-2 2,0-1-1,1 1 0,-1-1 0,0 0 1,0 1-1,1-1 0,-1 0 0,0 1 0,0-1 1,1 0-1,-1 1 0,1-1 0,-1 0 0,0 0 1,1 0-1,-1 1 0,0-1 0,1 0 1,-1 0-1,1 0 0,-1 0 0,1 1 0,2-1 74,1-1 0,-1 1 0,0-1 0,0 1-1,0-1 1,0 0 0,5-2 0,-2 1-96,47-20 249,-40 16-324,-1 0 1,1 1-1,1 0 0,-1 1 0,1 1 0,-1 0 0,20-1 0,-32 3 73,0 1 0,0 0 0,0 0 0,0 0 0,0 0 0,0 0 0,0 0 0,0 0 0,0 1 0,0-1 0,0 0 0,0 0 0,0 1 0,0-1 0,0 1 0,0-1-1,0 1 1,-1-1 0,1 1 0,0 0 0,0-1 0,0 1 0,-1 0 0,1-1 0,0 1 0,-1 0 0,1 0 0,-1 0 0,1 0 0,-1 0 0,1 0 0,-1 0 0,1 0 0,-1 0 0,0 0 0,1 2-1,-2 1 14,1 1 0,0 0 0,-1-1 0,0 1 0,0-1 0,-3 8 0,3-8-7,-19 48-2,-2-1 0,-2-1 0,-36 54 0,4-18 119,-68 79 0,86-116 11,35-46-123,-58 71 245,53-66-169,0 0 0,-1 0 0,0-1 0,0 0 0,-19 10 0,27-16-69,0 0-1,0-1 1,0 1-1,0-1 0,0 0 1,0 1-1,0-1 1,0 0-1,0 1 0,0-1 1,0 0-1,0 0 1,0 0-1,0 0 0,0 0 1,0 0-1,0 0 1,0 0-1,0-1 0,0 1 1,0 0-1,-1-1 1,2 1-1,-1-1 0,0 1 1,0-1-1,0 1 1,-1-2-1,1 1 0,0 0 1,0-1-1,0 1 0,0 0 1,1-1-1,-1 1 0,1-1 1,-1 1-1,1-1 1,-1 1-1,1-1 0,0 1 1,0-1-1,0 0 0,0 1 1,0-1-1,0-2 1,1-3-4,1 0 1,0 0-1,0 0 1,0 0-1,1 0 1,0 0-1,6-8 1,30-41-182,-31 46 103,34-40-506,2 1 0,59-47 0,44-50-6818,-140 139 6878,-3 3-204,0 0 1,-1 0 0,0 0-1,1-1 1,-2 1-1,1-1 1,0 0 0,1-5-1,2-8-2231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28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1472,'0'0'7002,"1"13"-5354,5 23-300,-4-24-970,1 0-1,-1 0 1,7 15 0,6 11 492,18 38 463,-22-56-1058,-1 1 1,11 35-1,-19-50-181,1-1 1,-1 1-1,1-1 0,0 0 0,0 0 0,1 0 1,-1 0-1,1-1 0,0 1 0,0-1 0,1 0 1,-1 0-1,9 5 0,-3-1 118,-8-6-116,0 1 0,0-1 0,0 1 1,0-1-1,-1 1 0,1 0 0,1 4 1,-2-5-69,0 0 1,0 0 0,0 0 0,0 0-1,0 0 1,0 0 0,1 0 0,-1 0-1,0 0 1,1-1 0,0 1 0,-1 0-1,1-1 1,0 0 0,0 1 0,2 0-1,6 3-285,0 0-989,8-3-5298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4:30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0 723 1248,'0'0'13082,"5"-7"-12095,42-33 586,15-21-928,57-78 246,-88 103-601,-2-1 0,33-58-1,-34 51-203,-22 35 64,4-6-30,17-22-1,-24 34-98,-1 0 0,0 0 0,0 0 0,-1 0 0,3-6 0,6-9 24,0 3-14,12-23 0,4-7 93,-11 14-123,-7 15-1518,1 0-3633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23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1 992,'9'30'3936,"-4"-9"-2870,-4-16-944,0 1 0,0-1-1,0 0 1,1 1 0,-1-1-1,1 0 1,5 8 0,6 21 670,1 13-211,-1-2-288,2 60 491,-8-84-588,2 5 30,-7-14-163,2 0 1,-1-1 0,1 0 0,11 21-1,-2-5 189,-5-8-44,1-1 0,15 24 0,-19-34-147,-1-1-1,-1 1 0,5 11 0,7 16 46,-4-11 100,0 0 0,10 37 0,-13-36-29,-2-3-138,-2-1 1,0 1 0,2 31-1,-2-6 96,0-24-98,11 34 1,-5-24-124,-2-1 316,26 84 90,-31-106-255,-1 1 0,0 0 0,0-1 0,-1 1 0,-1 18 1,0-14 29,1 0 0,3 15 1,6 43 169,-8-50-279,-2-5-69,0-16 72,0 1 1,0-1 0,0 1-1,0-1 1,0 1 0,1-1-1,-1 1 1,2 3 0,5 20 31,-5-16 75,1 0 0,7 18 0,-7-21-58,0 0 0,-1 0 0,0 0-1,1 9 1,3 12 93,-3-10 195,-3-16-324,0 0-1,0 0 1,0 0-1,1 0 1,-1 1-1,1-1 1,-1 0-1,1 0 1,2 3-1,6 20 117,6 20 42,-14-44-102,2 12-20,-3-10-38,1 0 0,-1 0 0,0 0 0,1-1 0,-1 1 0,1 0 0,0 0 0,0-1 0,0 1 0,3 3 0,5 14 0,-8-11 35,-1-8-33,0-1 0,0 0-1,0 0 1,0 1 0,0-1-1,0 0 1,1 1 0,-1-1 0,0 0-1,0 1 1,0-1 0,0 0-1,0 0 1,0 1 0,0-1-1,1 0 1,-1 1 0,0-1 0,0 0-1,0 0 1,1 0 0,-1 1-1,0-1 1,0 0 0,1 0 0,0 1-45,5 20 123,-6-19-75,1 0 0,0 0 0,0-1 0,0 1 0,0-1 0,1 1 0,-1-1 0,0 1 0,1-1 1,1 2-1,4 3 126,-6-5-121,23 0 60,-24-1-70,0 0 0,0 0 0,1 0 0,-1 0 0,0 0 0,0 1 0,0-1 1,1 0-1,-1 0 0,0 0 0,0 0 0,0 0 0,1 0 0,-1 0 1,0 0-1,0 0 0,0 0 0,1 0 0,-1 0 0,0 0 0,0 0 0,0 0 1,1-1-1,-1 1 0,0 0 0,0 0 0,0 0 0,1 0 0,-1 0 1,0 0-1,0 0 0,0-1 0,0 1 0,0 0 0,1 0 0,-1 0 0,0-1 1,0 1-1,0 0 0,0 0 0,0 0 0,0 0 1,0 0-1,0 0 0,0 0 0,0 0 0,0 0 1,0 0-1,0 0 0,0 0 0,0 0 0,1 0 0,-1 0 1,0 0-1,0 0 0,0 0 0,0-1 0,0 1 1,0 0-1,0 0 0,0 0 0,0 0 0,0 0 1,0 0-1,0 0 0,0 0 0,0 0 0,1 0 1,-1 0-1,0 0 0,0 0 0,0 0 0,0 0 1,0 0-1,0 0 0,0 0 0,0 0 0,0 1 0,0-1 1,0 0-1,0 0 0,0 0 0,0 0 0,0 0 1,1 0-1,-1 0 0,0 0 0,0 0 0,0 0 1,0 0-1,0 0 0,0 0 0,0 0 0,0 0 1,1 0 3,0 0 1,0 0-1,-1 0 1,1 0 0,0 0-1,0 0 1,0 0 0,0 0-1,-1-1 1,1 1-1,0 0 1,0-1 0,0 1-1,-1-1 1,1 1 0,0-1-1,-1 1 1,1-1-1,0 1 1,-1-1 0,2-1-1,3-2-79,4-2 57,0 0-1,0-1 0,11-12 1,-11 6-52,29-21-52,-37 33 135,-1 1 0,0-1 0,1 1 0,-1-1 0,1 1 0,-1-1 0,0 0 0,1 1 0,-1-1 0,0 0 0,0 1 0,1-1 1,-1 0-1,0 1 0,0-1 0,0 0 0,0 0 0,5-12-115,0 7 105,0-1-1,0 1 1,-1-1 0,0 0-1,0 0 1,-1 0 0,6-15-1,-9 20-17,1 0 0,0 0 0,-1 0 0,1 0 0,0 1 0,0-1 0,3-3 0,4-10-41,-1-5 157,10-19 0,7-19-175,-21 51 114,0 0 0,1 0 0,5-8 1,10-20-196,-14 24 160,1 1 0,0 0 0,12-14 0,-1 1 60,16-28 122,-30 47-182,0 0 0,1 0 0,-1 0 1,1 0-1,-1 1 0,6-5 1,14-14-97,-15 12-14,2-2 241,-1 0 0,-1 0 0,1 0 1,-2-1-1,0 0 0,6-16 0,-9 19-113,1-1 0,9-13 0,5-10-12,-13 21 26,0-1 1,6-23-1,-2 8-32,4-14 17,-12 32 31,1-3-39,0 1 1,1-1 0,7-18 0,-1-2-20,0-1 63,-6 25-85,-1-1 0,3-20 0,4-13 145,-5 29-96,4-23-1,-5 21 48,-1-7-151,-2 18 94,-1 1 0,1-1 1,1 1-1,2-10 0,2-9-39,-6 21 25,0 1 0,1 0 1,-1-1-1,0 1 0,1 0 0,0-1 1,0 1-1,2-4 0,-2 2 4,-1 0 0,1 0-1,-1 0 1,0 0 0,0 0-1,0 0 1,-1-5 0,1-1-96,0 8 100,-1-1-1,1 0 0,0 1 0,0-1-1,1 1 1,-1-1 0,0 1 0,1-1-1,0 1 1,1-5 0,-2 5 11,1 1 1,-1-1 0,1 1-1,-1-1 1,0 0 0,0 1-1,0-1 1,0 0 0,0 1 0,0-3-1,-1-27-109,1 18 104,0-1 0,2 1-1,4-22 1,-5 10-1838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30.76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44 2400,'0'38'6758,"9"75"-5116,2-60-1040,2 0 0,26 63 0,11 46 40,-2 88 344,4-9-448,-29-149-228,-20-55 373,-4-30 366,-2-24-445,-6-21-648,6 24-43,-5-24-1,-17-104 222,25 141-134,-13-94-85,-29-101-1,-16-28-69,50 191 133,-32-115 172,39 145-204,0 1-1,1-1 1,-1 0-1,-1 1 1,1 0-1,0-1 0,-1 1 1,1 0-1,-1 0 1,1 0-1,-1 0 0,0 0 1,0 0-1,0 0 1,0 0-1,-3-1 1,5 3 27,-1 1 1,1-1-1,-1 0 1,1 0-1,-1 0 1,1 1-1,-1-1 1,1 0-1,0 1 1,-1-1-1,1 0 1,-1 1-1,1-1 1,0 0-1,-1 1 1,1-1-1,0 1 1,0-1 0,-1 1-1,1-1 1,0 1-1,-1 0 1,0 4-41,1-1 4,-1 1 1,0 0-1,1-1 1,0 1-1,0 0 1,1-1-1,-1 1 1,3 8-1,-1-2 6,30 170-228,-16-98 356,83 388 553,-87-423-258,22 63-1,-23-88-7,-5-14-103,-3-7 492,-8-96 19,-26-143 1,16 143-668,9 61-158,-1 1 0,-14-40 0,20 68 54,-32-106-368,28 85-256,4 17 47,5 18 65,10 36 147,8 54-1,24 232 458,-40-287 151,7 93 818,-11-129 62,-3-23-598,0 4-451,-4-63 203,-1 12-231,-9-85 110,13 104-111,-12-113-256,6 82 153,5 42 76,0 0 0,-2 0 0,-17-56 0,19 79-23,-1 0 0,-7-12 0,-4-7-531,11 22-291,12 9 176,1-1 548,-1 0 0,1 0-1,7 5 1,21 8 45,73 25 218,50 32 559,-156-71-703,11 9 800,-16-9-89,-7-5-265,-10-6-516,1 0 0,0-2 1,1 0-1,0 0 0,1-1 1,0-1-1,1-1 0,0 0 1,1-1-1,1 0 0,0-1 1,1 0-1,-12-26 0,6 5-426,-21-70 0,36 98-39,5 10-91,5 15 218,2 3 340,3 8 216,1 0 1,33 46-1,-12-30 166,67 66 1,-90-94 568,-12-15-874,0 0-1,0 0 0,0 0 0,0 0 1,0 0-1,0 0 0,0 0 0,0 0 1,0 0-1,0 1 0,0-1 0,0 0 1,0 0-1,0 0 0,0 0 0,0 0 1,0 0-1,0 0 0,0 0 0,0 0 1,0 1-1,0-1 0,0 0 0,0 0 1,0 0-1,0 0 0,0 0 0,0 0 1,0 0-1,0 0 0,0 0 0,-1 0 1,1 1-1,0-1 0,0 0 0,0 0 1,0 0-1,0 0 0,0 0 0,0 0 1,0 0-1,0 0 0,-1 0 0,-9-2 384,-4-4-368,0-1-1,1-1 1,0 0 0,0-1 0,0 0 0,1-1 0,1 0 0,-1-1-1,2 0 1,-1-1 0,-8-13 0,0-4-170,0-1 0,2-1-1,-22-54 1,36 79-114,1-1 0,-1 1 0,2-1 1,-1 1-1,-1-13 0,3 19 234,0 0 1,0-1 0,0 1-1,1 0 1,-1 0-1,0 0 1,0 0-1,0 0 1,1 0 0,-1-1-1,0 1 1,0 0-1,0 0 1,1 0 0,-1 0-1,0 0 1,0 0-1,0 0 1,1 0 0,-1 0-1,0 0 1,0 0-1,1 0 1,-1 0-1,0 0 1,0 0 0,0 0-1,1 0 1,-1 0-1,0 1 1,0-1 0,0 0-1,1 0 1,-1 0-1,0 0 1,0 0-1,0 0 1,1 1 0,-1-1-1,0 0 1,0 0-1,0 0 1,0 1 0,10 5-110,7 9-38,-8-7 176,16 17 1,-2-2 215,0-1-1,2-2 0,44 30 1,-11-8-295,-47-33 321,1-1 0,0-1 0,0 0 0,13 6 0,-53-23 850,-38-14-1641,49 15 391,2-1 0,-1-1 1,2 0-1,-1-1 0,-24-28 0,24 25 58,-3-4-57,1-1 1,-28-43 0,43 60 99,-22-28-1167,30 37 26,3 9 1161,1-1-1,1 0 1,0-1 0,0 0-1,23 20 1,-18-19 110,2 3 202,1-2 1,1 0 0,36 21-1,-15-15 364,45 18-1,6-1-348,-74-26 223,-18-12-514,0 0-1,0 0 1,0 0-1,-1 0 1,1 0 0,0 0-1,0 0 1,0 0-1,0 0 1,0 0 0,0 0-1,0 0 1,0 0-1,0 0 1,0 0 0,0 0-1,0 0 1,0 0-1,0 0 1,-1 0-1,1 0 1,0 0 0,0 0-1,0 0 1,0 0-1,0 0 1,0 0 0,0 1-1,0-1 1,0 0-1,0 0 1,0 0 0,0 0-1,0 0 1,0 0-1,0 0 1,0 0-1,0 0 1,0 0 0,0 0-1,0 0 1,0 0-1,0 1 1,0-1 0,0 0-1,0 0 1,0 0-1,0 0 1,0 0 0,0 0-1,0 0 1,0 0-1,0 0 1,0 0 0,0 0-1,0 0 1,0 0-1,0 0 1,1 0-1,-1 0 1,0 1 0,0-1-1,0 0 1,0 0-1,0 0 1,0 0 0,0 0-1,0 0 1,-15-4 511,-11-7-618,2-1-1,-1-1 1,2-1-1,-1-1 1,2-1-1,0-1 1,-32-32-1,13 6-188,3-2 0,-52-74 0,72 90 148,11 18 118,0-1 0,-13-13-1,11 14-235,7 7-288,18 25-535,-2-3 1093,2-1 0,0-1 1,0 0-1,2-1 0,0 0 1,20 11-1,101 52 151,-23-14 384,2 5 83,-105-62-179,-6-3 632,-24-7-590,-40-18-466,27 10-240,-86-33-336,-18-13-128,133 56 631,1 1 0,-1-1-1,0 1 1,0 0-1,0-1 1,1 1-1,-1 0 1,0 0-1,0-1 1,0 1 0,0 0-1,0 0 1,1 0-1,-1 0 1,0 0-1,0 0 1,0 0 0,0 1-1,-1-1 1,2 0 12,0 1 0,-1-1 0,1 1 0,0-1-1,0 0 1,-1 1 0,1-1 0,0 1 0,0-1 0,0 1 0,0-1 0,0 1 0,0-1 0,0 1 0,0-1 0,0 1 0,0-1 0,0 0 0,0 1 0,0-1 0,0 1 0,0-1 0,0 1 0,1-1 0,-1 1 0,2 4-88,0 0 1,1-1-1,-1 1 1,1-1-1,3 5 1,3 1 83,1-1 0,0-1-1,0 0 1,0 0 0,1-1 0,0 0 0,19 7 0,-18-7 42,35 15 326,90 27 0,-104-38-211,-26-8-341,0-1-1,1 0 0,-1 0 0,0-1 1,10 1-1,-40-6-6630,9-1 5483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31.17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62 3488,'-2'-3'186,"-1"-1"172,0 0 1,1-1-1,-1 1 1,-2-8 0,5 11-261,0 0 0,0 0 0,0 0 0,1 0 0,-1 0 0,0 0 0,1 0 0,-1 0 0,0 0 0,1 1 0,-1-1 1,1 0-1,0 0 0,-1 0 0,1 1 0,-1-1 0,1 0 0,0 1 0,0-1 0,-1 0 0,1 1 0,0-1 1,0 1-1,2-1 0,-1-1 65,0 1 0,1 0 0,-1 0 0,1 0 0,-1 0 0,1 0 0,0 1 0,4-1 0,-1 1 44,1 1 0,-1 0-1,1 0 1,-1 0-1,12 6 1,33 15 719,-34-14-542,124 51 591,-61-26-746,77 42 1,-115-48-1163,-8 0 240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34.15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924 411 2816,'2'-1'2737,"-10"2"72,8 8-2246,0 1 0,-1-1-1,-2 14 1,-2-1 7,-1 1 1,-16 36-1,0 1 44,11-23-365,-56 175 701,-17-8-346,66-169-323,-2-1 1,-1 0-1,-34 41 0,52-72-254,-13 14 179,17-17-199,-1 0 1,0 0-1,0-1 1,0 1-1,0 0 1,0 0-1,0-1 0,0 1 1,0 0-1,0 0 1,0-1-1,0 1 1,0 0-1,0 0 1,0 0-1,0-1 1,0 1-1,0 0 0,0 0 1,0-1-1,0 1 1,0 0-1,-1 0 1,1 0-1,0-1 1,0 1-1,0 0 0,0 0 1,0 0-1,-1-1 1,1 1-1,0 0 1,0 0-1,0 0 1,-1 0-1,1 0 0,0 0 1,0-1-1,0 1 1,-1 0-1,1 0 1,0 0-1,0 0 1,-1 0-1,1 0 1,0 0-1,0 0 0,-1 0 1,1 0-1,0 0 1,0 0-1,-1 0 1,1 0-1,0 0 1,0 0-1,0 1 0,-1-1 1,1 0-1,0 0 1,0 0-1,0 0 1,-1 0-1,1 0 1,0 1-1,0-1 1,0 0-1,0 0 0,-1 1 1,2-5 9,0 0 1,0 0-1,0 1 1,0-1-1,0 1 1,1-1-1,0 1 1,0 0-1,0-1 1,0 1-1,3-3 1,11-19 6,87-203-80,-82 177 91,-20 48-32,101-217 303,-80 182-201,-13 25-69,-1 0 1,-1-1 0,7-15-1,-12 16-128,-4 10-47,-2 8-73,-25 48-40,-34 91 0,-16 31 602,50-124-97,-63 82 0,46-68 649,38-57-605,10-16-86,9-18-74,10-18-73,47-101-112,-27 55-123,3 1 1,73-109-1,-107 187-127,-7 11 199,-4 8 59,-27 52-99,-4 12-3,-68 134-20,-33-7 865,22-35 338,106-156-950,0 1-1,-1-1 1,0-1 0,-9 10-1,15-17-83,0 0-1,0 0 1,-1 1-1,1-1 1,0 0-1,0 0 1,0 0-1,0 0 1,0 0-1,-1 0 1,1 1-1,0-1 1,0 0-1,0 0 1,-1 0-1,1 0 1,0 0-1,0 0 0,0 0 1,0 0-1,-1 0 1,1 0-1,0 0 1,0 0-1,0 0 1,-1 0-1,1 0 1,0 0-1,0 0 1,0 0-1,-1 0 1,1 0-1,0 0 1,0 0-1,0-1 1,0 1-1,-1 0 1,1 0-1,0 0 1,0 0-1,0 0 0,0 0 1,0-1-1,-1 1 1,1 0-1,0 0 1,0 0-1,0 0 1,0-1-1,0 1 1,0 0-1,0 0 1,0 0-1,0 0 1,0-1-1,0 1 1,-1-16 141,3 2-159,0 1 0,1 0 1,0 0-1,7-15 0,47-134 49,153-304-1,-157 375-154,-47 78-152,-8 16-181,-12 22 54,3-2 317,1 1-1,1-1 1,-7 35-1,4-14 41,-10 34 44,-30 100 118,-52 108 1055,102-280-1081,2-5-56,0 1 1,0-1 0,-1 0-1,1 1 1,-1-1 0,1 0-1,-1 0 1,0 0 0,1 0-1,-1 1 1,0-1-1,0 0 1,0 0 0,0 0-1,-1 1 1,2-2-38,0 0 0,0 0 0,0 0 0,0 0-1,0 0 1,0 0 0,0 0 0,0 0 0,0 0 0,-1 0 0,1 0 0,0 0-1,0 0 1,0 0 0,0 0 0,0 0 0,0 0 0,0 0 0,0 0 0,0 0-1,0 0 1,0 0 0,0 0 0,0 0 0,-1 0 0,1 0 0,0 0 0,0 0 0,0 0-1,0 0 1,0 0 0,0 0 0,0 0 0,0 0 0,0 0 0,0 0 0,0 0-1,0-1 1,0 1 0,0 0 0,0 0 0,0 0 0,0 0 0,0 0 0,0 0-1,0 0 1,0 0 0,0 0 0,0 0 0,0 0 0,0 0 0,0 0 0,0 0-1,0-1 1,0 1 0,0 0 0,0 0 0,0 0 0,0 0 0,0 0 0,0 0 0,0 0-1,0 0 1,0 0 0,0 0 0,-3-17 56,0 1 0,1-1 0,2 0 0,-1 1 0,4-31 0,-1 16-79,6-261-146,-3 190-278,-4 101 405,-1 0 0,0 0-1,0 0 1,0 0 0,0 1 0,0-1-1,-1 0 1,1 0 0,0 0-1,0 0 1,0 0 0,-1 0 0,1 1-1,-1-2 1,0 3-10,1 0 0,-1 0 0,1 0-1,0 0 1,-1 0 0,1 0 0,0 1 0,0-1 0,0 0 0,-1 0 0,1 0 0,0 0 0,1 2-1,-39 357-846,24-251 1241,6-40 65,-20 181 69,27-180 405,10-237 361,1-7-1159,-2 24-302,-7 125 212,13-185-3,-11 169 18,8-205-109,-13 235 3,0 5-953,0 14 868,0 0 0,1 0 1,0 11-1,-5 71-170,-9 197 266,5-79 313,1-44 41,4-104-147,1 11 195,5-50 175,0-17 41,0-12-145,-5-60 110,0 24-366,-12-142 126,0 19-328,-15-164-79,25 277 140,-2 4 60,-28-90 0,19 94-96,-2 2 0,-43-73-1,58 109 46,-6-10-46,-1 0-1,-1 0 1,0 1 0,-1 1-1,-1 0 1,-1 1-1,0 0 1,-18-13-1,32 27 14,0 1 0,0-1-1,0 0 1,0 0 0,0 1 0,0-1-1,0 1 1,0-1 0,0 1-1,0 0 1,0-1 0,0 1 0,-1 0-1,1 0 1,0 0 0,0-1-1,0 1 1,-2 1 0,2-1-7,0 1-1,1 0 1,-1-1 0,0 1-1,1 0 1,-1 0 0,1-1-1,-1 1 1,1 0 0,-1 0 0,1 0-1,0 0 1,-1 0 0,1-1-1,0 1 1,0 0 0,-1 0-1,1 0 1,0 0 0,0 0 0,0 0-1,0 0 1,1 0 0,-1 1-1,1 12-51,0 1 0,1-1 0,1 0 0,0 0-1,7 18 1,32 68-41,39 62 82,18 38 317,-90-181-273,-4-11 105,-1 1 0,0 0 0,2 10 0,-3-12 423,-1-15-66,-2-26 82,-1 27-522,0-13 102,-1-1-1,-7-30 1,3 20-17,-19-97-107,21 107-51,-14-85-117,16 87 154,1 14-88,0-1 1,1 1-1,-1-1 1,1 0 0,1 1-1,-1-1 1,1 1-1,0-1 1,0 1 0,0 0-1,4-9 1,-5 13 95,0 0 0,1 1 1,-1-1-1,0 1 1,0-1-1,1 1 0,-1-1 1,1 1-1,-1-1 1,1 1-1,-1-1 0,1 1 1,-1-1-1,1 1 1,-1 0-1,1-1 0,-1 1 1,1 0-1,-1 0 1,1-1-1,0 1 0,-1 0 1,1 0-1,0 0 1,-1 0-1,1 0 0,-1 0 1,1 0-1,0 0 0,-1 0 1,1 0-1,0 0 1,-1 0-1,1 0 0,0 0 1,-1 1-1,1-1 1,-1 0-1,1 0 0,-1 1 1,1-1-1,0 1 1,3 2-34,-1-1 0,1 1 0,-1 1 1,6 5-1,-8-7 15,69 93-74,2 2 83,-62-83 107,-6-9 324,-6-9 616,-15-17-531,7 8-392,-16-25 0,-12-43 87,17 37-206,-73-180-593,90 207 317,4 10-146,0 7 424,0 0-1,0 0 1,0-1-1,0 1 1,0 0-1,0 0 1,0 0-1,0 0 1,0 0-1,0 0 1,1 0-1,-1 0 1,0 0-1,0 0 1,0 0-1,0 0 1,0 0-1,0 0 1,0 0-1,0 0 1,1 0-1,-1 0 1,0 0 0,0 0-1,0 0 1,0 0-1,0 0 1,0 0-1,0 0 1,0 0-1,1 0 1,-1 0-1,0 0 1,0 0-1,0 0 1,0 0-1,0 0 1,0 0-1,0 1 1,0-1-1,0 0 1,0 0-1,0 0 1,1 0-1,-1 0 1,0 0-1,0 0 1,0 0-1,0 0 1,0 1 0,0-1-1,12 14-96,0 1 0,-1 1 0,0 0-1,10 23 1,7 8 74,-11-20 39,3-1 0,0-1-1,1-1 1,1-1 0,42 33-1,20 8-829,-16-12-5780,-39-29 3626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35.02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118 85 1312,'0'0'421,"2"-2"-245,9-6 719,1 1 0,0 0-1,23-8 1,-17 7-5,21-11 1590,-11 2-805,-26 16-1487,0 1 0,0 0-1,0-1 1,0 1 0,0 0 0,0 0 0,0 1-1,0-1 1,0 0 0,0 1 0,0-1 0,0 1-1,4 1 1,-5-1 426,3 32-182,-4-16-352,-1 1 0,0-1 0,-1 0 0,-1 0 0,-6 19 0,-1-1 325,-8 56 0,4-18-101,-3-2-35,-29 84 0,37-131-225,-1-1-1,-1 0 0,-1-1 1,-1 0-1,-1-1 1,-1 0-1,-22 23 0,33-40-358,0 0-1,-1 0 0,0-1 1,0 0-1,1 1 0,-2-2 0,1 1 1,0-1-1,-11 4 0,6-1-926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37.78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 1 2400,'-3'2'1400,"2"-1"-1225,1-1 0,0 1 0,0-1 0,-1 1 0,1-1 0,0 0 0,0 1 0,0-1 0,0 1 0,-1-1 0,1 1 0,0-1 0,0 1 0,0-1 0,0 2 0,-2 17 1216,2-12-1094,-10 50 1184,-1 17-370,-26 203 777,15-152-1269,-7 31-129,25-122-323,5-21 163,-1-13-312,0-1 0,0 1 0,0 0 0,0 0 0,0 0 0,0 0 0,0 0 0,0 0 0,0 0 1,0 0-1,0 0 0,1 0 0,-1 0 0,0 0 0,0 0 0,0 0 0,0 0 0,0 0 0,0 0 0,0 0 0,0 0 1,0 0-1,0 0 0,0 0 0,0 0 0,0 0 0,0 0 0,0 0 0,0 0 0,0 0 0,1 1 73,-1-1-73,0 0 0,3-13 94,4-24 1,-2 4-71,49-143 189,-6 19-948,-48 157 701,0 0 0,0 0 0,0 0-1,0 0 1,0 0 0,0 1 0,0-1-1,1 0 1,-1 0 0,0 0 0,0 0-1,0 0 1,0 0 0,0 0 0,0 0-1,0 0 1,0 0 0,0 0 0,1 0 0,-1 0-1,0 0 1,0 0 0,0 0 0,0 0-1,0 0 1,0 0 0,0 0 0,1 0-1,-1 0 1,0 0 0,0 0 0,0 0 0,0 0-1,0 0 1,0 0 0,0 0 0,0 0-1,1 0 1,-1 0 0,0 0 0,0 0-1,0 0 1,0 0 0,0-1 0,0 1-1,0 0 1,0 0 0,0 0 0,0 0 0,0 0-1,0 0 1,0 0 0,1 0 0,-1-1-1,0 1 1,0 0 0,0 0 0,0 0-1,0 0 1,6 17-182,3 27 405,7 91 616,0-4 290,-16-130-1086,0-1-1,0 1 1,0-1 0,0 1 0,0-1 0,0 1-1,0 0 1,0-1 0,1 1 0,-1-1 0,0 1-1,0-1 1,0 1 0,1-1 0,-1 1-1,0-1 1,1 1 0,-1-1 0,0 1 0,1-1-1,-1 1 1,1 0 0,5-14 577,-2 3-486,12-30 18,15-62 0,-25 76-763,-1 0 1,-1 0-1,1-36 1,-6 77 466,-4 22 0,0 2 176,3-25 15,-1-1 0,0 0 0,-1 0 1,-7 19-1,3-11-1590,6-8 381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41.22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30 2144,'0'0'21,"0"0"-1,-1 0 1,1 0 0,0-1-1,0 1 1,0 0 0,0 0-1,-1 0 1,1 0 0,0 0 0,0-1-1,0 1 1,0 0 0,0 0-1,0 0 1,0-1 0,-1 1-1,1 0 1,0 0 0,0 0 0,0-1-1,0 1 1,0 0 0,0 0-1,0 0 1,0-1 0,0 1-1,0 0 1,0 0 0,0 0-1,0-1 1,0 1 0,0 0 0,1 0-1,-1 0 1,0-1 0,0 1-1,0 0 1,0 0 0,0 0-1,0 0 1,0-1 0,1 1 0,-1 0-1,0 0 1,0 0 0,0 0-1,0 0 1,1-1 0,-1 1-1,0 0 1,0 0 0,0 0-1,1 0 1,-1 0 0,2-2 89,-1-5 2273,0-5-535,-1 13-1819,0-1 0,0 0-1,0 0 1,0 0 0,0 0-1,1 0 1,-1 0-1,0 0 1,0 0 0,0 0-1,0 0 1,0 1-1,0-1 1,0 0 0,0 0-1,0 0 1,0 0-1,0 0 1,0 0 0,0 0-1,0 0 1,1 0 0,-1 0-1,0 0 1,0 0-1,0 0 1,0 0 0,0 0-1,0 0 1,0 0-1,0 0 1,0 0 0,1 0-1,-1 0 1,0 0-1,0 0 1,0 0 0,0 0-1,0 0 1,0 0 0,0 0-1,0 0 1,0 0-1,1 0 1,-1 0 0,0 0-1,0 0 1,0 0-1,0 0 1,0 0 0,0 0-1,0 0 1,0-1-1,0 1 1,0 0 0,0 0-1,0 0 1,0 0 0,0 0-1,1 0 1,-1 0-1,2 5 94,1 1 0,-1 0 0,-1 0 0,1 1 0,-1-1 0,0 0 0,0 0 0,0 10 0,3 23 284,19 127 444,-17-118-622,14 156 557,-3-29 200,-5-67-747,37 154-1,-20-127 232,-18-89-426,-8-35-1,0 0-1,0 0 1,-2 1-1,2 17 1,-3-28-72,0 0-1,0 0 1,0 0 0,0 0 0,0 0 0,-1 0 0,1 0-1,0 0 1,-1 0 0,1 0 0,0 0 0,-1 0-1,0 1 1,-3-2 93,1-8 324,-3-34-246,1-1 1,3 0 0,4-67 0,1 10-37,6-236-52,0 194-160,-6 88 104,-3 1-1,-12-102 1,10 143-137,-1 1 0,-1 0 0,-8-21 1,11 30 74,1 1 45,0 0 1,0 1 0,0-1-1,-1 0 1,1 0 0,0 1 0,-1-1-1,1 0 1,0 1 0,-1-1 0,1 1-1,-1-1 1,1 1 0,-1-1-1,1 1 1,-1-1 0,1 1 0,-1-1-1,0 1 1,1-1 0,-1 1 0,1 0-1,-1-1 1,-1 1 0,1 0 0,0 0 0,0 1 0,0-1 0,0 1 0,0-1 0,0 1 0,0-1 0,0 1 0,0 0 0,0-1 0,1 1 1,-2 1-1,-8 6-48,1-1-231,8-7 295,1 1 1,-1-1-1,1 0 1,-1 0-1,1 1 1,-1-1-1,1 0 1,-1 0-1,1 0 1,-1 0-1,1 0 1,-1 0-1,1 0 1,-1 0-1,1 0 1,-1 0-1,1 0 1,-1 0-1,1 0 1,-1 0-1,1 0 1,-1-1-1,1 1 1,-1 0-1,1 0 1,-1-1-1,1 1 1,-1 0-1,1 0 1,-1-1-1,1 1 1,0-1-1,-1 1 1,1 0-1,0-1 1,-1 1 0,1-1-1,0 1 1,0-1-1,-1 1 1,1-1-1,0 0 1,-22-52-148,20 46 99,0-1 0,1 0 0,0 0 0,0 0 0,1-12 0,0 20 43,0 0 2,0 0-1,0 0 1,0 0 0,0 0 0,0 0 0,-1 0 0,1 0 0,0 0 0,0 0 0,0 0 0,0 1 0,0-1 0,0 0 0,0 0 0,0 0 0,0 0-1,0 0 1,0 0 0,-1 0 0,1 0 0,0 0 0,0 0 0,0 0 0,0 0 0,0 0 0,0 0 0,0 0 0,0 0 0,0 0 0,-1 0 0,1 0-1,0 0 1,0-1 0,0 1 0,0 0 0,0 0 0,0 0 0,0 0 0,0 0 0,0 0 0,0 0 0,0 0 0,0 0 0,0 0 0,-1 0 0,1 0-1,0 0 1,0-1 0,0 1 0,0 0 0,0 0 0,0 0 0,0 0 0,0 0 0,0 0 0,0 0 0,0 0 0,0 0 0,0 0 0,0-1-1,0 1 1,0 0 0,0 0 0,0 0 0,0 0 0,-4 7-351,3 2 257,0 0 0,0-1-1,1 1 1,1 0-1,-1-1 1,3 11 0,0 10-8,44 396 673,-33-190 875,0-10-133,-13-208-1193,3 14 1454,-4-31-1540,1-21 475,-1-5-405,0-96-283,-21-170 0,0 119 68,-7-40-305,25 194 340,3 12-75,-1 1 1,0 0 0,-1 0-1,-2-9 1,4 15 148,-1 0-1,1 0 1,0 0-1,0 0 1,0 1-1,0-1 1,0 0-1,0 0 1,0 0-1,0 0 1,0 0 0,0 0-1,0 0 1,0 0-1,0 0 1,0 0-1,0 0 1,0 0-1,0 0 1,0 0-1,0 0 1,0 0-1,-1 0 1,1 0-1,0 0 1,0 0-1,0 0 1,0 0 0,0 0-1,0 0 1,0 0-1,0 0 1,0 0-1,0 0 1,0 0-1,0 0 1,-1 0-1,1 0 1,0 0-1,0 0 1,0 0-1,0 0 1,0 0-1,0 0 1,0 0 0,0 0-1,0 0 1,0 0-1,0 0 1,0 0-1,0 0 1,0 0-1,0 0 1,-1 0-1,1 0 1,0 0-1,0 0 1,0-1-1,0 1 1,-2 9-273,1 4 36,0-1 0,3 24-1,-1 2 107,0 5 313,7 61-1,19 152 1393,-2-13-1095,-18-178-1332,0 85 0,-14-179-9512,11 8 8266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41.59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15 4320,'0'-13'1392,"0"13"-1371,0 0 0,0 0 0,-1 0 1,1 0-1,0 0 0,0 0 0,0 0 1,0 0-1,0 0 0,0 0 0,0 0 1,0 0-1,0 0 0,0 0 0,0 0 0,0 0 1,-1 0-1,1 0 0,0 0 0,0 0 1,0 0-1,0 0 0,0 0 0,0 0 0,0 0 1,0 0-1,0 0 0,0 0 0,0 0 1,0 0-1,-1 0 0,1 0 0,0 0 0,0 0 1,0 0-1,0 0 0,0 0 0,0-1 1,0 1-1,0 0 0,0 0 0,0 0 0,0 0 1,0 0-1,0 0 0,0 0 0,0 0 1,0 0-1,4 14 409,0 1 0,0 1 0,-2-1 0,0 0 0,0 20 0,3 15 355,51 369 2895,-24-14-2267,-23-305-1102,-2-43-2152,-4-39 769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5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92 7392,'-121'-52'3360,"76"49"-2944,32-2 64,3 2-352,7-6-96,6 6-64,10-10-1952,11 9 1088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42.62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 33 1984,'-2'-3'307,"1"1"-1,0 0 1,0-1 0,0 1-1,0 0 1,1-1 0,-1 1-1,1-1 1,-1 1 0,1-1-1,0-2 1,0 68 1218,10 222 2384,6-132-3211,15 104 55,-6 34 141,-18-179-652,-7-35 205,0-65-5230,-5-255 4418,-1 165 622,-17-85 0,-26-136 1173,16-12-1180,32 298-300,1 10 17,0 0 0,0 0 0,-1 0 0,1 1 0,-1-1 0,1 0 0,-2-4 0,1 7 27,1 0 1,0 0 0,0 0-1,0 0 1,0 0 0,0 0 0,-1 0-1,1 0 1,0 0 0,0 0-1,0 0 1,0 0 0,0 1 0,-1-1-1,1 0 1,0 0 0,0 0-1,0 0 1,0 0 0,0 0-1,-1 0 1,1 0 0,0 0 0,0 0-1,0 1 1,0-1 0,0 0-1,0 0 1,0 0 0,0 0-1,0 0 1,-1 1 0,1-1 0,0 0-1,0 0 1,0 0 0,0 0-1,0 0 1,0 1 0,0-1-1,0 0 1,0 0 0,0 0 0,-2 9-94,2-8 68,-4 20-63,2 0-1,0-1 1,1 1-1,1 0 1,2 0-1,6 37 1,8 17-171,0-9 98,14 130-1236,-26-166 566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46.30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434 253 1408,'4'-4'527,"-4"3"-389,1 1 1,0-1 0,0 1 0,-1-1 0,1 0 0,0 1 0,-1-1 0,1 0-1,0 1 1,-1-1 0,1 0 0,-1 0 0,1 0 0,-1 0 0,0 1-1,1-1 1,-1 0 0,0 0 0,0 0 0,1 0 0,-1 0 0,0 0-1,0 0 1,0 0 0,0 0 0,0 0 0,-1 0 0,1 0 0,0 0 0,0 1-1,-1-1 1,1-1 0,-1 1-11,0-1-1,1 1 0,-1 0 1,1-1-1,-1 1 1,1 0-1,0-1 1,0 1-1,-1-1 0,1 1 1,0-2-1,0 2-40,0 1-43,0-1 0,0 1 0,0-1-1,0 1 1,0-1 0,0 1 0,0 0 0,0-1 0,0 1-1,0-1 1,0 1 0,0 0 0,-1-1 0,1 1 0,0-1-1,0 1 1,0 0 0,-1-1 0,1 1 0,0 0 0,-1-1-1,1 1 1,0 0 0,-1-1 0,1 1 0,0 0 0,-1 0 0,0-1-1,0 1 18,0 0 0,0 0 0,0 0 0,0 0-1,1 0 1,-1 0 0,0 0 0,0 0-1,0 0 1,0 0 0,0 1 0,0-1 0,-1 1-1,1-1-32,0 0-1,0 1 0,-1-1 0,1 1 1,0 0-1,0-1 0,0 1 0,0 0 0,0 0 1,0 0-1,0 0 0,0 0 0,0 0 0,0 0 1,0 0-1,1 0 0,-1 0 0,0 0 0,0 2 1,1 3 121,-1 1 0,-1 0 1,1 0-1,-1-1 0,0 1 1,0-1-1,-1 0 0,-4 8 1,-1-3 802,6-21 8,2 6-926,0-26 36,-1 33-169,0 0 1,0 1 0,-1-1 0,1 0 0,-1-1-1,0 1 1,-3 3 0,-23 32 563,15-22-187,6-8 278,5-7-52,5-9-177,5-13-15,-3 7-413,1 0 0,0 1 1,12-19-1,-12 21-656,-4 8 410,-1 6 272,-1-1 107,-4-1 11,-5 15-89,0 0 0,2 1 1,0 0-1,1 0 0,1 0 1,-6 32-1,-29 145 67,-45 118 363,62-236-208,-55 259 128,69-293-94,2 1-1,2 0 0,2 81 1,3-98-17,0-15-71,1 0 0,3 18 1,-3-11 466,-1-13-11,0-14 388,1-56-670,12-66 1,20-66-352,-22 141 7,3 1 0,42-105 0,-44 134-12,-4 10 49,-1-1 1,0 0 0,-1 0 0,5-26-1,-10 19-1,-1 22-24,0 1 0,0-1 0,0 0 0,-1 1 0,1-1 0,0 1 0,-1-1 0,1 1 0,-1-1 0,0 1 0,1-1 0,-3-1 0,2 3-48,-1 1-1,0 0 0,0 0 0,0 0 0,1 0 0,-1 0 0,0 0 0,1 0 0,-1 0 1,1 1-1,-2 1 0,-50 60-329,14-15 406,-14 23 188,17-21-66,31-42-1,-5 6 209,9-14-296,1 0 0,0 1 0,0-1 1,0 0-1,0 0 0,0 0 0,-1 0 0,1 1 1,0-1-1,0 0 0,0 0 0,0 0 0,-1 0 1,1 0-1,0 0 0,0 0 0,0 0 0,-1 0 1,1 0-1,0 1 0,0-1 0,-1 0 1,1 0-1,0 0 0,0 0 0,0 0 0,-1-1 1,1 1-1,0 0 0,0 0 0,0 0 0,-1 0 1,1 0-1,0 0 0,0 0 0,0 0 0,-1 0 1,1 0-1,0-1 0,0 1 0,0 0 0,0 0 1,-1 0-1,1 0 0,0-1 0,0 1 1,0 0-1,0 0 0,0 0 0,0-1 0,0 1 1,-1 0-1,1-3 25,-1 1 1,1-1 0,-1 1 0,1-1-1,0 1 1,0-1 0,0 1-1,0-1 1,1-3 0,1-21-441,-1 24 422,-1 0 1,1 1-1,0-1 1,0 0-1,1 1 1,-1-1-1,1 1 1,-1-1-1,1 1 1,0-1-1,-1 1 1,1 0-1,4-3 1,5-8 41,31-41-53,-3-3 0,-2-1 0,-3-1 1,-3-2-1,36-97 0,-31 65-5,-20 55 9,-2 0 1,-2-1-1,9-44 1,-14 43-166,1 1 0,15-44 1,-16 49 65,-5 22-398,-7 20 186,1 1 0,-9 12 0,-2 4 302,2-3 18,0-1 1,-1 0-1,-1-1 0,-1-1 0,-1 0 0,-36 30 0,47-43-7,0-1 1,-1 0-1,0-1 1,0 0-1,-14 6 0,2-9 351,18-1-371,0 0-1,0 0 1,0 0-1,1 0 1,-1 0 0,0 0-1,0 0 1,0-1-1,1 1 1,-1 0 0,0 0-1,0-1 1,1 1-1,-1-1 1,0 1 0,1-1-1,-1 1 1,0-1-1,1 1 1,-1-1 0,1 1-1,-1-1 1,1 0-1,-1 0 1,0 0-17,-27 73-1068,23-56 1514,7-28 155,11-11-587,10-16-250,-23 39 238,0 0 0,0 0-1,0 0 1,0 0-1,0 0 1,0 0-1,0 0 1,1 1 0,-1-1-1,0 0 1,0 0-1,0 0 1,0 0-1,0 0 1,0 0 0,0 0-1,0 0 1,0 1-1,0-1 1,0 0 0,1 0-1,-1 0 1,0 0-1,0 0 1,0 0-1,0 0 1,0 0 0,0 0-1,1 0 1,-1 0-1,0 0 1,0 0-1,0 0 1,0 0 0,0 0-1,0 0 1,0 0-1,1 0 1,-1 0-1,0 0 1,0 0 0,0 0-1,0 0 1,0 0-1,0 0 1,1 0 0,-1 0-1,0 0 1,0 0-1,0 0 1,0-1-1,0 1 1,0 0 0,0 0-1,0 0 1,0 0-1,1 0 1,-1 0-1,0 0 1,0 0 0,0-1-1,0 1 1,0 0-1,0 15-210,-18 140 82,-34 212-123,39-308 308,-43 211-38,21 2 623,33-255-524,2-14-90,-1 1 1,1-1-1,-1 0 1,1 1-1,0-1 1,1 0-1,-1 1 1,0-1-1,2 4 0,-2-8-12,0 1 0,0 0 0,0 0 0,0 0 0,0 0 0,0 0 0,0 0 0,0 0 0,0-1 0,0 1 0,0 0 0,0 0 0,0 0 0,0 0 0,0 0 0,0 0 0,0 0 0,0 0 0,0-1 0,0 1 0,0 0 0,0 0 0,0 0 0,0 0 0,1 0 0,-1 0 0,0 0 0,0 0 0,0 0 0,0 0 0,0 0 0,0 0 0,0 0 0,0 0 0,0 0 0,1 0 0,-1 0 0,0-1 0,0 1 0,0 0 0,0 0 0,0 0 0,0 0 0,0 1 0,1-1 0,-1 0 0,0 0 0,0 0 0,0 0 0,0 0 0,0 0 0,0 0 0,0 0 0,0 0 0,1 0 0,-1 0 0,0 0 0,0 0 0,0 0 0,0 0 0,0 0 0,0 0 0,0 1 0,0-1 0,0 0 0,0 0 0,0 0 0,11-25 185,2-4-265,10-38-1,-18 50-144,38-126-1982,-32 113-158,16-30 0,-8 27 256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5:46.76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 0 3488,'0'0'1115,"1"3"-673,0 7-9,0 0 0,0 13 0,0 7 364,0 17 405,-2 0 0,-8 55 0,1-18-163,-19 349 1089,27-380-1734,1-27-297,0-40-4129,-2 5 2587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6:15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52 1728,'0'0'23,"-9"-10"870,9 10-831,0 0 1,0 0-1,-1-1 0,1 1 1,0 0-1,0 0 0,0-1 1,-1 1-1,1 0 0,0 0 1,0-1-1,0 1 0,0 0 1,0-1-1,0 1 0,0 0 1,0-1-1,-1 1 0,1 0 1,0-1-1,0 1 0,0 0 1,1 0-1,-1-1 0,0 1 1,0 0-1,0-1 0,0 0 43,0 0-1,0 1 0,0-1 1,0 0-1,0 0 1,0 0-1,0 1 0,0-1 1,0 0-1,0 0 1,0 1-1,-1-1 0,1 0 1,0 1-1,0-1 1,-1 0-1,1 1 1,-1-1-1,1 0 0,-1 1 1,1-1-1,-1 0 1,1 1-1,-1-1 0,0 0 1,-17-4 1882,14 3-1883,1 0 1,-1 1-1,1 0 1,-1 0-1,0 0 1,0 0-1,1 1 0,-1-1 1,0 1-1,-6 0 1,-26 2 91,23-2-153,-23 3 0,16 1 110,0 0 0,0 2 0,1 0 0,0 2-1,1 0 1,-1 0 0,2 2 0,-34 23 0,40-25-92,1 1 1,0 0 0,0 1 0,1 0 0,0 0 0,1 1 0,0 0 0,0 0 0,2 1 0,-1 0 0,1 0 0,1 1-1,0 0 1,-4 18 0,4-8 25,1 0-1,1 0 1,1 0-1,1 1 1,1-1-1,1 0 1,1 1-1,8 35 1,-4-36 59,0 0 0,2-1 1,12 29-1,-17-44-104,1-1 0,0 1 0,0-1 0,0 0 0,0 0 0,1 0 0,0-1 0,1 1 0,-1-1 1,1 0-1,0-1 0,0 1 0,0-1 0,11 5 0,-4-6 49,0 1 1,0-2-1,1 0 0,-1-1 1,0 0-1,1 0 0,21-4 1,-29 3-83,116-13 405,-102 9-281,1-1 0,-1 0-1,37-16 1,-38 13-82,-1-1 0,0 0 0,0-2 0,-1 0 0,0-1 0,26-24 0,-30 22 19,0 0 0,-1-1 0,0-1 0,-1 0 0,-1 0 0,0-1 0,8-21 0,-1-6 224,13-54-1,-27 84-256,0-1-1,-1 0 1,0 0 0,-1 0-1,-1 0 1,0 0 0,-5-27-1,4 36-47,-1-1 0,0 1 0,-1 0 0,1 0 0,-1 0 0,-1 0 0,1 0-1,-1 1 1,0 0 0,0-1 0,0 2 0,-1-1 0,0 0 0,0 1-1,0 0 1,0 0 0,-1 0 0,0 1 0,0 0 0,-11-5 0,0 2-76,1 1 0,-1 0 0,0 2 0,0 0 0,0 0 0,-33 1 0,13 3 1,0 1 0,-46 9 1,60-6-40,0 0 1,0 2-1,1 0 0,-35 18 1,50-21 67,1 0 0,-1 0-1,1 1 1,0 0 0,0 0 0,1 1 0,0-1 0,0 1-1,0 0 1,0 0 0,1 1 0,-7 13 0,6-8 27,1-1 0,0 1 0,0 1 1,1-1-1,1 0 0,0 1 0,0 13 1,1-14-2,1 90 78,1-56 151,-1-32-157,0 0 0,1 1 0,1-1 0,0 0 0,1 0 0,6 18 0,-5-22 11,0 0-1,1 0 1,12 19 0,-14-25-4,0 0 1,1 0-1,-1-1 1,1 1-1,-1-1 1,1 0-1,0 0 1,1 0-1,-1 0 1,0-1 0,6 3-1,4 0 18,1-1 0,-1 0-1,1-1 1,-1-1 0,1 0-1,0-1 1,-1-1 0,1 0-1,0-1 1,0-1 0,-1 0-1,1-1 1,-1-1 0,1 0-1,-1 0 1,-1-2 0,1 0-1,23-14 1,-24 12-5,-1 0 1,-1-1-1,1 0 0,-2-1 1,1 0-1,-1-1 0,-1 0 1,0 0-1,13-23 0,-15 19 2,0 0-1,-1-1 0,-1 1 0,0-1 0,4-29 0,-8 34-18,0 1 1,0 0-1,-1 0 0,0-1 0,-1 1 0,0 0 0,-1 0 1,0 0-1,-1 0 0,-5-16 0,6 22-76,-1-1 0,1 0 1,-1 1-1,0-1 0,0 1 0,0 0 0,-1 0 1,0 0-1,1 1 0,-1-1 0,0 1 0,-1 0 1,1 0-1,-6-3 0,3 3-15,1 1 0,-1 0-1,1 0 1,-1 0 0,0 1 0,0 0-1,0 0 1,0 1 0,-12 0 0,4 2-30,0 0 1,-1 1-1,1 1 1,1 0 0,-1 1-1,1 1 1,0 0-1,-26 16 1,20-7 28,1 0 0,1 1 0,0 1 0,2 1 0,0 0 0,-23 34 0,32-40 9,-1 0 0,1 0-1,1 1 1,-7 17 0,12-25 37,-1-1 0,1 1 0,-1 0 0,1 0 0,1 0 0,-1 0-1,1 0 1,0 0 0,0-1 0,0 1 0,1 0 0,-1 0 0,1 0 0,0 0 0,3 7-1,-2-9 15,0 0-1,1 1 0,-1-1 0,1 0 0,0 0 0,0-1 0,0 1 0,0-1 1,0 1-1,0-1 0,1 0 0,-1 0 0,1 0 0,-1-1 0,1 1 0,0-1 1,6 2-1,3 0 45,0-1 0,0 0 0,0-1-1,14 0 1,-14-2 15,0 0 0,0 0 0,-1-2 0,1 1 0,-1-2 0,1 1 0,-1-2 0,0 0 0,-1 0 0,1-1 0,-1 0 0,0-1 0,11-10 0,-16 13-40,0-1 1,0-1-1,-1 1 1,1-1-1,-1 0 1,-1 0-1,1 0 1,-1-1-1,0 0 1,-1 0-1,0 0 1,0 0-1,0 0 1,-1-1-1,0 1 1,0-1-1,-1 0 1,0 1-1,0-1 1,-1 0-1,0 0 1,0 1-1,-3-11 1,2 10-29,-1 0 0,1 0 1,-2 1-1,1-1 0,-1 1 0,-1 0 1,1 0-1,-1 0 0,0 0 0,-1 1 1,1-1-1,-1 1 0,-1 0 0,1 1 1,-1-1-1,0 1 0,-7-5 0,5 5-54,-1 0 0,0 1 0,0-1 0,0 2 0,0-1 0,-1 2-1,1-1 1,-1 1 0,1 0 0,-1 1 0,0 0 0,0 1 0,0 0 0,0 0-1,1 1 1,-15 3 0,11 0-12,0 1 0,0 0 0,1 1 0,0 1 0,0 0 0,0 0 0,1 1 0,0 1 0,0-1 0,1 2 0,-16 17 0,9-5 33,0 0 0,1 1 0,2 1 0,-23 48-1,33-62 19,0 0-1,1 0 0,0 0 0,0 0 0,1 1 0,1-1 0,0 1 1,0 15-1,1-23 19,0 0 1,0 0-1,1-1 1,-1 1-1,1 0 1,0 0-1,-1 0 0,1-1 1,1 1-1,-1 0 1,0-1-1,1 1 1,-1-1-1,1 1 1,0-1-1,0 0 1,0 0-1,0 0 1,0 0-1,0 0 1,0 0-1,1-1 1,-1 1-1,1-1 1,-1 1-1,1-1 1,0 0-1,-1 0 0,1 0 1,0 0-1,0-1 1,0 1-1,0-1 1,0 0-1,3 0 1,11 1 53,1-1 0,-1 0 0,0-2 0,0 0 0,-1-1-1,1-1 1,0 0 0,-1-1 0,0-1 0,0 0 0,-1-1 0,0-1 0,0-1 0,0 0 0,-1-1 0,-1 0 0,0-1 0,0 0 0,-1-1 0,0-1 0,-1 0 0,-1 0 0,0-1-1,15-29 1,-15 23 13,-2 0-1,0 0 0,7-33 1,-13 44-54,0-1 1,-1 1 0,0-1 0,-1 0 0,0 1-1,0-1 1,-1 1 0,-1-1 0,0 1-1,-3-12 1,3 15-50,-1 0 1,0 1-1,1 0 0,-2-1 1,1 1-1,-1 1 0,1-1 0,-1 0 1,-1 1-1,1 0 0,-1 0 1,1 0-1,-1 0 0,0 1 1,0 0-1,-1 0 0,1 0 1,-1 1-1,1 0 0,-1 0 0,-11-2 1,9 2-14,0 1-1,1 0 1,-1 0 0,0 1 0,0 0 0,0 0 0,0 1 0,0 0 0,1 1-1,-1-1 1,0 1 0,1 1 0,-1 0 0,1 0 0,0 0 0,-9 6-1,7-2 27,1 0 0,-1 0 0,1 1 0,1 0 0,0 1-1,0 0 1,0 0 0,1 0 0,1 1 0,-9 19 0,10-19 14,0-1 0,1 1 0,1 0 1,-1 0-1,2 0 0,-1 0 1,1 0-1,1 0 0,0 1 1,0-1-1,1 0 0,3 13 0,-3-18 12,1 0-1,0 0 1,0-1-1,0 1 1,0 0-1,1-1 1,0 0-1,-1 1 1,2-1-1,-1 0 1,0-1-1,1 1 1,0-1-1,0 1 1,0-1-1,0 0 0,1-1 1,-1 1-1,1-1 1,-1 0-1,7 3 1,1-2 40,0 0-1,0 0 1,0-1 0,0 0-1,0-1 1,1-1 0,21-1-1,-24 0-14,-1-1-1,0 1 1,1-2-1,-1 1 1,0-1-1,-1-1 1,1 0-1,0 0 1,-1 0-1,0-1 1,0-1-1,-1 1 1,1-1-1,10-12 1,-10 10 37,-1-1 1,0 0-1,0-1 1,-1 0-1,0 0 1,-1 0-1,0 0 0,-1-1 1,0 0-1,-1 0 1,4-21-1,-6 28-64,-1 0 0,1 0-1,-1 0 1,0 0-1,-1-1 1,1 1 0,-1 0-1,0 0 1,0 0-1,0 0 1,0 0 0,-1 0-1,-3-5 1,2 3-21,0 1 1,-1 1-1,1-1 1,-1 1 0,-1-1-1,1 1 1,-1 0-1,-8-6 1,3 5-43,1-1 0,-1 2 0,1-1 0,-1 1 0,-1 1 0,1 0-1,0 0 1,-1 1 0,0 0 0,-19 0 0,18 3 34,-1-1 1,1 2-1,-1 0 0,1 0 1,0 1-1,0 0 0,0 1 1,0 1-1,1 0 0,0 0 1,0 1-1,0 1 0,1 0 1,-1 0-1,-11 12 0,5-1 11,0 1 0,2 1 0,0 0 0,2 1-1,0 0 1,1 1 0,1 0 0,1 1 0,-11 40-1,19-54 11,0 0 0,0 1 0,1-1-1,0 0 1,1 1 0,1 15-1,-1-22 1,0 0-1,1 1 0,-1-1 0,1 0 1,0 0-1,0 1 0,0-1 0,0 0 0,1 0 1,-1 0-1,1 0 0,0 0 0,0-1 1,0 1-1,0-1 0,1 1 0,-1-1 1,0 1-1,1-1 0,0 0 0,5 3 0,0-2 23,0-1 0,1 1 0,-1-1 0,0-1 0,1 0 0,-1 0 0,1-1 0,0 0 0,-1 0 0,1-1 0,15-3 0,-1-1 60,-1-1 0,0-1 0,23-11 0,-26 10-7,0-1 0,-1-1 0,-1-1 0,0-1 0,0 0 0,26-26 0,-31 26-23,-2 0 1,1-1 0,-2 0-1,0-1 1,0 0 0,-2 0 0,1-1-1,-2 0 1,0 0 0,-1-1-1,0 0 1,4-32 0,-9 43-51,0 0 1,0 0-1,-1 0 1,1 0-1,-1 0 1,-1 0-1,1 0 0,0 0 1,-1 0-1,0 1 1,0-1-1,-1 1 1,1-1-1,-1 1 1,0 0-1,0 0 1,0 0-1,-1 0 1,0 1-1,1-1 1,-1 1-1,-6-4 1,2 2-29,-1 0 0,0 0 0,1 1 0,-2 0 0,1 0 1,0 1-1,-1 0 0,0 1 0,1 0 0,-19-1 0,16 3-8,-1 1 0,1 0 0,-1 1 0,1 0 0,0 0 0,0 2-1,0-1 1,0 2 0,1-1 0,0 2 0,0-1 0,0 1 0,0 1-1,1 0 1,0 1 0,-10 10 0,15-14 17,1 1-1,0 0 1,0 0 0,1 0-1,0 1 1,0-1 0,0 1-1,0 0 1,1-1 0,0 1-1,-3 12 1,5-14 6,-1 0-1,1-1 1,-1 1 0,1 0 0,0 0-1,1 0 1,-1-1 0,0 1-1,1 0 1,0 0 0,0-1-1,0 1 1,1 0 0,-1-1 0,1 1-1,0-1 1,0 0 0,0 0-1,0 0 1,0 0 0,4 3-1,-1-1 23,1-1-1,-1 0 0,1 0 0,0-1 1,0 0-1,1 0 0,-1 0 0,1 0 1,-1-1-1,1-1 0,0 1 0,0-1 1,0 0-1,0 0 0,12-1 0,-2-1 55,0 0-1,0-2 0,0 0 1,-1 0-1,24-9 0,-30 8-15,0 0-1,-1-1 0,1 1 1,-1-2-1,0 1 1,0-2-1,-1 1 0,0-1 1,0 0-1,0 0 0,-1-1 1,0 0-1,-1-1 1,0 1-1,0-1 0,7-15 1,-12 20-37,0 1 0,1-1 0,-1 0 0,0 0 0,-1 0 0,1 0 0,-1 0 0,0 0 0,0 0 0,0 0 0,0 0 0,-1-1 0,0 1 0,1 1 0,-1-1 0,-1 0 0,1 0 0,-1 0 0,1 1 0,-1-1 0,0 0 0,-1 1 0,1 0 0,0-1 0,-1 1 0,0 0 0,0 0 0,0 1 0,0-1 0,0 1 0,-7-5 0,-3 0-66,0 0 0,-1 1 0,0 1 1,0 0-1,0 1 0,-1 0 0,1 1 0,-1 1 1,0 0-1,-23 1 0,27 2 36,0-1 1,1 2-1,-1 0 0,0 0 1,1 1-1,0 0 0,-1 0 1,1 2-1,1-1 0,-1 1 1,0 0-1,1 1 0,0 0 1,1 1-1,-12 11 0,10-8-5,2 0-1,-1 1 0,1 1 0,1-1 0,0 1 0,1 0 0,0 1 0,1-1 1,0 1-1,-3 16 0,5-17 10,0 0 1,1 0-1,1 1 1,0-1-1,1 0 1,0 0-1,1 0 1,0 1-1,1-1 0,1 0 1,6 19-1,-8-27 10,1 0 0,0 0 0,0-1 0,0 1 0,0-1 0,1 0-1,-1 1 1,1-1 0,0 0 0,0-1 0,0 1 0,1 0 0,-1-1-1,0 0 1,1 1 0,0-2 0,-1 1 0,7 2 0,-3-2 48,0 0-1,-1-1 1,1 0 0,0 0 0,0-1 0,0 1-1,0-2 1,0 1 0,0-1 0,11-2 0,-5-1 20,0 0 0,-1-1 0,1 0 0,-1-1 0,-1 0 0,1-1 0,-1 0 1,0-1-1,-1 0 0,14-13 0,-16 12-17,0 0 0,0 0 0,0-1 0,-1 0 1,-1 0-1,0 0 0,0-1 0,-1 0 0,0 0 0,-1-1 1,4-17-1,-7 24-41,0 0 1,-1 0-1,1-1 1,-1 1-1,0 0 1,-1 0-1,1 0 1,-1 0-1,0-1 1,0 1-1,-1 0 1,1 0-1,-1 1 0,0-1 1,-1 0-1,1 1 1,-1-1-1,0 1 1,0 0-1,0 0 1,-1 0-1,1 0 1,-7-5-1,4 5-26,-1-1 1,1 1-1,-1 0 0,0 1 0,0-1 0,0 1 0,-1 1 0,1-1 0,-1 1 0,1 1 0,-1 0 1,0 0-1,0 0 0,1 1 0,-11 0 0,8 1-14,0 1 0,1-1 0,-1 2 0,1-1-1,0 2 1,0-1 0,0 1 0,0 0 0,0 1 0,1 0 0,0 0 0,0 1 0,0 0-1,1 0 1,0 1 0,0 0 0,0 0 0,1 1 0,0 0 0,1 0 0,0 0 0,0 1-1,-4 11 1,42-41 195,-14 7-153,1 1-1,1 1 0,0 0 0,39-14 1,95-24-119,-132 44 85,0 0 0,0 2-1,1 1 1,0 0-1,-1 2 1,25 2-1,-44-1 26,-1 1-1,0-1 1,1 1 0,-1 0-1,0 0 1,0 0-1,1 0 1,-1 0-1,0 1 1,0-1 0,0 1-1,-1 0 1,1 0-1,0 0 1,-1 0-1,1 1 1,-1-1-1,0 1 1,1-1 0,-1 1-1,-1 0 1,1 0-1,0 0 1,-1 0-1,1 0 1,-1 0 0,1 4-1,2 8 19,-2-1 1,0 0-1,0 1 0,-2-1 0,0 16 1,0-16-25,-1 2 56,0 0 0,0-1 0,-2 1 0,0 0 0,-7 21 0,-12 32 48,20-63-75,2-1 166,1-4-145,-1-3-42,1 0 1,-1 0-1,1 0 0,0 0 0,0 0 0,0 0 0,0 0 0,0 0 0,0 0 0,2-1 1,1-3 77,8-21-108,-1 0 0,8-32-1,-10 29 128,-2 7-68,14-37-53,-20 58 27,0 0-1,0 0 1,0 0 0,-1 0-1,1 0 1,-1 0 0,1-1-1,-1 1 1,0 0 0,0 0-1,0 0 1,0 0 0,0-1-1,0 1 1,-1 0 0,1 0-1,-1 0 1,0 0 0,-1-4-1,1 6-140,1-1 0,-1 1 0,0 0-1,1-1 1,-1 1 0,0 0-1,0-1 1,1 1 0,-1 0 0,0 0-1,0 0 1,0 0 0,0 0-1,1 0 1,-1 0 0,0 0 0,0 0-1,0 0 1,1 0 0,-1 0-1,0 1 1,0-1 0,1 0 0,-1 1-1,0-1 1,0 0 0,0 1-1,0 7-1860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1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19 1984,'0'0'8613,"0"5"-7770,-1 9-339,-5 24 1,4-23-453,-20 97 486,-6 52-303,-5 40 78,32-197-348,-4 17 266,0-1 0,-14 35 0,16-54 16,5-4-57,-2 0 13,2-42 35,-3 36-233,1 0 0,0-1 0,1 1 0,-1 0 0,1-1-1,1 1 1,3-11 0,7-18 15,-2 0 0,8-44 0,-12 50 43,10-50-86,-5 21 16,34-103 0,-17 94 44,-25 60-11,-1 3-29,0 0 0,0 1 0,0-1 0,1 0 0,-1 1 0,4-4 0,-6 7 4,0 0 1,0 0-1,1 0 0,-1 0 1,0-1-1,0 1 0,0 0 0,0 0 1,0 0-1,0 0 0,0 0 0,0 0 1,0 0-1,0 0 0,1 0 0,-1 0 1,0 0-1,0 0 0,0-1 0,0 1 1,0 0-1,0 0 0,0 0 0,0 0 1,0 0-1,0 0 0,0 0 1,0 0-1,0-1 0,0 1 0,0 0 1,0 0-1,0 0 0,0 0 0,0 0 1,0 0-1,0 0 0,0 0 0,0-1 1,0 1-1,0 0 0,0 0 0,0 0 1,0 0-1,0 0 0,-1 0 0,1 0 1,0 0-1,0 0 0,0-1 1,0 1-1,0 0 0,0 0 0,0 0 1,0 0 1,-1 0 1,1 1 0,0-1 0,0 0-1,0 0 1,0 0 0,0 0 0,0 0-1,0 1 1,0-1 0,0 0 0,0 0-1,0 0 1,0 0 0,0 0-1,0 1 1,0-1 0,0 0 0,0 0-1,0 0 1,0 0 0,0 1 0,0-1-1,0 0 1,0 0 0,0 0 0,0 0-1,0 0 1,0 1 0,0-1 0,0 0-1,0 0 1,1 0 0,-1 0 0,0 0-1,0 0 1,0 0 0,0 1 0,0-1-1,0 0 1,0 0 0,1 0 0,-1 0-1,0 0 1,0 0 0,0 0 0,5 6 38,-1 0 0,0 0 0,0 1 0,-1-1 0,5 12 0,10 41 13,-8-24-32,12 46-19,-16-53 74,2 0 1,17 42 0,-24-67-45,0-1 0,0 1 0,0-1 0,0 0 0,1 0 0,-1 0 0,1 0 0,0 0 0,-1 0 0,1 0 0,0 0 0,0 0 0,3 1 0,-4-3-6,0 0 0,0 1 0,0-1 0,0 0 0,0 0 0,0 0-1,1 0 1,-1-1 0,0 1 0,0 0 0,0 0 0,0-1 0,0 1 0,0 0 0,0-1 0,0 1 0,0-1-1,0 1 1,0-1 0,0 0 0,0 1 0,0-1 0,-1 0 0,1 0 0,0 0 0,-1 0 0,1 1 0,1-3-1,5-7-9,0 0-1,0-1 0,-1 0 0,-1 0 0,0 0 0,4-14 1,11-24-91,25-63 158,-11 23-532,-29 63 325,-5 23-102,0 14-18,0-8 216,5 50-45,0-12-17,0 141 77,-2-131 169,4 120 334,-6-154-364,0-1 0,1 0 0,9 30 0,-11-45-143,0 0-1,1 0 0,-1 0 1,0 0-1,0 0 0,0 0 0,0 0 1,1 0-1,-2 0 0,1 0 0,0 0 1,0 0-1,0 0 0,0 0 0,-1 0 1,1 0-1,0 0 0,-1 0 1,0 1-1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2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3808,'0'0'5546,"0"6"-3540,-1 9-476,-5 30 0,3-30-1031,-1 30 0,7 39-221,-3-65-444,0-9-4154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 5408,'0'0'24,"-7"-5"1574,-3 11 1669,19-6 393,-4 2-3381,1 0 0,-1-1-1,1 0 1,-1 0 0,1-1 0,0 1 0,9-2-1,43-7-99,-1-1-151,28 7-1857,-62 1 704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3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3488,'3'-1'10644,"3"6"-8604,5 9-2399,-2-3 749,-1 0 0,14 12 0,10 12-136,4 8-210,-16-20 174,-2 0 0,21 35 0,-33-49-148,-4-7-29,-1 0-1,1 0 1,-1 1 0,0-1-1,0 1 1,0-1-1,2 5 1,4 18 187,-6-23-196,0 1 0,0 0 0,0 0-1,0 0 1,-1-1 0,1 1 0,-1 0-1,1 0 1,-1 0 0,0 0 0,0 0 0,0 0-1,-1 0 1,1 0 0,-1 0 0,0-1-1,-1 6 1,-2-1 0,-1 0 0,0 0 1,-6 6-1,-8 12-54,13-15 52,-1-1 0,-12 13 0,3-4 182,10-10-262,-1 0 0,-1 0-1,-9 7 1,15-13 555,-4 2-3063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4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 3072,'-3'-2'1104,"3"2"-736,-1-1 0,0 1-1,0 0 1,0-1 0,0 1 0,0 0 0,0 0 0,0-1 0,0 1 0,0 0 0,0 0 0,0 0 0,0 0 0,0 0 0,-1 1 0,-13 0 4507,21 5-4317,0 1 0,1-1 0,0 0 0,11 6-1,28 17-145,-18-14-277,-2 2 0,34 28-1,-37-26-19,-2 1 1,0 1-1,-1 1 0,-1 1 0,-1 0 0,17 29 0,-25-35-78,-6-11-27,-1 0 0,1 1 0,-1-1 0,0 1 0,-1-1 0,1 1 0,1 10 0,-3-12 76,-1 0 1,0 0-1,1 1 0,-2-1 0,0 6 1,1-9-78,-1 1 0,0-1 0,0 0 0,0 0 0,0 1 0,0-1 1,-1 0-1,1 0 0,-1 0 0,1 0 0,-1-1 0,1 1 0,-4 2 0,-21 20 137,-18 16-174,-130 105-164,155-129-1131,1-1-3237,12-7 2502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6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3072,'1'18'2782,"1"-7"-2150,-1 0 0,-1 15-1,-3 4-221,-10 182 1521,1 72-208,2-165-912,9-116-772,1-1 0,-1 1 0,1-1 0,0 1 0,0-1 0,0 1 0,0-1 0,0 1 0,0 0 0,1-1 0,0 1 0,-1-1 0,1 1 0,0-1 0,2 4 0,-3-7-7,0 0 0,0 1 0,0-1 0,0 0 0,1 0 0,-1 0 1,0 0-1,0 0 0,1 0 0,-1 0 0,0 1 0,1-1 0,-1 0 1,1 0-1,-1 0 0,1 1 0,0-2 0,2-2 19,0-2-67,0 0 1,-1-1-1,0 1 1,0-1-1,-1 1 1,1-1-1,-1-9 1,3-9-122,11-100-226,-2-41 470,-12 155-101,13-129-84,-9 101 244,18-60 1,-23 98-150,0 1 1,0-1-1,0 1 1,0 0-1,0-1 1,0 1-1,0 0 1,0-1-1,1 1 1,-1 0-1,0-1 1,0 1-1,0 0 1,1-1-1,-1 1 1,0 0-1,0 0 1,1-1-1,-1 1 0,0 0 1,0 0-1,1 0 1,-1-1-1,5 6 309,3 21 23,-6-19-328,7 29 237,-1 1 1,2 46-1,5 20 247,-10-59-274,-4-33-119,0 0-1,1-1 1,0 1-1,7 19 1,-9-30-102,0 0 1,0 0 0,0 0-1,0 0 1,0-1 0,0 1 0,0 0-1,0 0 1,0 0 0,0 0-1,0 0 1,1 0 0,-1-1-1,0 1 1,0 0 0,0 0-1,0 0 1,0 0 0,0 0-1,1 0 1,-1 0 0,0 0-1,0 0 1,0 0 0,0-1-1,0 1 1,1 0 0,-1 0-1,0 0 1,0 0 0,0 0-1,0 0 1,1 0 0,-1 0-1,0 0 1,0 0 0,0 0-1,0 1 1,1-1 0,-1 0-1,0 0 1,0 0 0,0 0-1,0 0 1,0 0 0,0 0-1,1 0 1,-1 0 0,0 0-1,0 1 1,0-1 0,0 0-1,0 0 1,0 0 0,0 0-1,0 0 1,1 0 0,-1 1-1,0-1 1,0 0 0,0 0-1,0 0 1,0 1 0,6-21 126,-4 10-163,20-58-216,-4 14-87,25-57-1,-40 105 310,34-64-308,-33 62 249,1 1 1,0 0 0,0 1 0,1-1 0,0 1-1,11-9 1,-7 6-152,7-4-24,-17 13 252,1-1 0,0 1 0,-1 0 0,1 0 0,0 0 0,-1-1 0,1 1 0,0 0 0,-1 0 0,1 0 0,0 0 0,-1 0 0,1 0 0,0 0 0,-1 0 0,1 1 0,0-1 0,-1 0 0,1 0 0,0 1 0,-1-1 0,1 0 0,0 0 0,-1 1 0,1-1 0,0 1 0,1 2 45,1-1 0,-1 1 1,0 0-1,0 0 1,0 0-1,0 0 1,-1 0-1,1 0 0,-1 1 1,0-1-1,0 0 1,1 6-1,1 8 240,2 23 0,-5-31-240,3 199 834,-4-118-581,1-49-232,10 75 0,-7-98-206,-2-10-843,0 0 0,0 0 1,1-1-1,4 12 0,-4-12-111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9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445 817 3488,'0'-1'169,"0"0"-64,0 0 0,0 0 0,0 0 0,0 0 1,0 1-1,0-1 0,0 0 0,-1 0 0,1 0 1,0 0-1,0 1 0,-1-1 0,1 0 1,0 0-1,-1 1 0,0-2 0,-2-4 1884,3 5-1889,-1 0 0,1 0 0,0 0 0,-1 0 0,1 0 0,-1 0 0,1 1 0,-1-1 0,1 0 0,-1 0 0,0 1 0,1-1 0,-1 0 0,0 1 0,1-1 0,-1 0 0,0 1 0,0-1-1,0 1 1,0-1 0,0 1 0,1 0 0,-1-1 0,0 1 0,0 0 0,0 0 0,0 0 0,0-1 0,0 1 0,0 0 0,0 0 0,0 0 0,0 1 0,-2-1 0,-16 4 210,1 0 0,-1 1 0,1 0-1,0 2 1,-28 14 0,42-19-281,-39 18 127,2 1 1,-66 45-1,98-59-154,0 0-1,0 1 1,1 0-1,-1 0 1,2 1-1,-12 16 1,18-24 13,0 0-1,1 0 1,-1 0 0,1 0 0,-1 0-1,1 0 1,-1 0 0,1 0 0,0 0-1,-1 0 1,1 0 0,0 0 0,0 0-1,0 0 1,0 0 0,0 0 0,0 0-1,0 1 1,0-1 0,0 0-1,1 0 1,-1 0 0,0 0 0,1 0-1,-1 0 1,1 0 0,-1 0 0,1 0-1,0 1 1,1-1 42,0 1-1,-1-1 0,1 0 1,0 0-1,0 0 1,0 0-1,-1 0 0,1-1 1,0 1-1,0 0 1,0-1-1,0 1 0,4-1 1,9 1 99,0-2 1,-1 0-1,1 0 1,0-1-1,-1-1 1,0 0-1,0-1 0,23-10 1,-25 9-86,0 0 1,0-1-1,0 0 1,0-1-1,-1 0 1,-1-1-1,1 0 1,-1-1-1,17-18 0,-11 7 25,-2-1 0,0 0 0,-1-1-1,19-42 1,28-100 103,-17-17-294,-40 165 72,1-1-42,-2 11-1,-1 0 0,0 0 1,0 0-1,0 0 1,-1 0-1,1 0 1,-2 0-1,0-10 0,1 16 51,0 0 0,0 0 0,0 0 0,0-1 0,-1 1 0,1 0 0,0 0 0,0 0 0,0-1 0,0 1 0,0 0 0,0 0 0,-1 0 0,1 0 0,0 0 0,0-1 0,0 1 0,0 0 0,-1 0 0,1 0 0,0 0 0,0 0 0,0 0 0,-1 0 0,1 0 0,0 0 0,0 0 0,0 0 0,-1 0 0,1 0 0,0 0 0,0 0 0,-1 0 0,1 0 0,0 0 0,0 0 0,0 0 0,-1 0 0,1 0 0,0 0 0,0 0 0,0 0 0,-1 0 0,1 1 0,0-1 0,0 0 0,-12 11-335,7-3 295,0 0 0,1 1 0,0 0 0,0 0 0,1 0 1,-3 10-1,-11 62-121,-13 123 432,27-168-156,1 0 0,2 0 0,8 64 0,-6-90-1,0 0 0,1 0 1,0 1-1,1-2 1,0 1-1,0 0 0,7 10 1,-9-17-34,0 0 0,0-1 0,1 1 0,-1 0 1,0-1-1,1 0 0,0 1 0,0-1 0,-1 0 0,1-1 1,4 3-1,-5-3-5,0 0 1,1-1-1,-1 1 1,1-1-1,-1 1 1,1-1-1,-1 0 1,1 0-1,-1 0 1,1 0-1,0-1 1,-1 1-1,0 0 1,1-1-1,-1 0 1,5-1-1,13-8 101,-1-1-1,0-1 1,0 0-1,-1-1 1,-1-1-1,22-23 1,-20 17-235,-1-1 0,23-37 0,-28 41-160,-8 11-120,-5 6 346,0 0 0,0 0-1,0 0 1,0 0 0,0 0 0,0 0 0,0 0-1,0 0 1,-1 0 0,1 1 0,0-1 0,0 0-1,0 0 1,0 0 0,0 0 0,0 0 0,0 0-1,0 0 1,0 0 0,0 0 0,0 0 0,0 0-1,0 0 1,0 0 0,0 0 0,0 0 0,0 0-1,0 1 1,0-1 0,0 0 0,0 0 0,0 0-1,0 0 1,0 0 0,0 0 0,0 0 0,0 0-1,0 0 1,0 0 0,0 0 0,0 0 0,0 0-1,0 0 1,0 0 0,0 1 0,1-1 0,-1 0-1,0 0 1,0 0 0,0 0 0,0 0 0,0 0-1,0 0 1,0 0 0,0 0 0,0 0 0,0 0-1,0 0 1,0 0 0,0 0 0,0 0 0,0 0-1,0 0 1,1 0 0,-1 0 0,-3 9-105,1 1 1,0 0-1,1-1 0,-1 20 1,2-25 104,0 0 0,0-1 0,1 1 0,-1 0 0,1-1 0,0 1 0,0-1 0,0 1 0,0-1 0,1 1 0,-1-1 0,1 0 0,0 0 0,0 0-1,0 0 1,4 4 0,-1-2 28,1-1 0,-1 0 0,1-1 0,0 1 0,0-1 0,0 0 0,1-1 0,-1 0 0,1 0 0,-1 0 0,1 0-1,0-1 1,-1 0 0,12-1 0,-4 0 98,-1-1 0,0 0 0,0-1 0,0-1 0,0 0 0,18-8 0,-20 7-76,0-1 0,0-1 0,-1 0-1,0-1 1,0 0 0,-1 0 0,0-1 0,9-9 0,2-5 105,33-49 1,64-108 21,29-41-95,-138 208-194,0 0 1,-1 0-1,8-19 0,-15 31 112,0 0 0,1 0-1,-1-1 1,0 1 0,0 0-1,0 0 1,0-1 0,1 1-1,-1 0 1,0 0 0,0-1-1,0 1 1,0 0-1,0 0 1,0-1 0,0 1-1,0 0 1,0 0 0,0-1-1,0 1 1,0 0 0,0-1-1,0 1 1,0 0 0,0 0-1,0-1 1,0 1-1,0 0 1,0 0 0,0-1-1,-1 1 1,1 0 0,0 0-1,0-1 1,0 1 0,0 0-1,-1 0 1,0 0-8,0 1 0,0-1 0,0 1 0,0 0 0,0-1 0,1 1 0,-1 0 0,0 0 0,0 0 0,0 0 0,1 0 0,-2 1 0,1 0-3,-9 12-63,0 0 0,-10 22-1,-50 133 168,41-96-108,-11 27-17,-40 95-60,58-146 138,-94 201-61,85-189 71,-4-1 1,-42 55-1,-31 22 580,96-122-271,6-4-149,7-7-170,3-4-53,2-2 15,0 0-1,0 0 0,0-1 0,-1 0 0,1 0 0,-1 0 1,9-8-1,35-32 39,-40 34-21,13-14-81,-1 0-1,31-44 1,-24 28 18,-18 26 40,149-184-32,-50 92 69,2-1 85,-63 52-105,62-90 0,29-70-159,-57 70 83,-50 85 64,-18 31-33,-8 18-115,-1-1 0,1 0 0,1 1 0,15-18 0,-22 36-103,-30 56-9,14-33 230,-12 38 0,7-4 156,-56 117-1,29-97-162,-62 80-1,-150 233 598,255-389-384,0 0 0,-1-1 0,-10 12 0,15-19-143,-11 8 351,12-9-375,0 1 0,-1-1 0,1 0 0,-1 0 1,1 0-1,0 0 0,-1 0 0,1 0 0,-1-1 0,1 1 1,0 0-1,-1 0 0,1 0 0,0 0 0,-1 0 1,1-1-1,0 1 0,-1 0 0,1 0 0,0 0 1,-1-1-1,1 1 0,0 0 0,0-1 0,-1 1 1,1 0-1,0 0 0,0-1 0,-1 1 0,1 0 1,0-1-1,0 1 0,0-1 0,0 1 0,0 0 1,0-1-1,-1 1 0,1 0 0,0-2 0,-1-3-30,-1-1 0,1 1 0,0-1-1,0 0 1,1 1 0,0-1 0,0 0 0,0 0-1,1 0 1,-1 1 0,3-7 0,-1 3-30,1 1 0,0 0 1,1 0-1,0 0 1,0 0-1,9-13 0,-3 9 17,0 0 0,1 1 0,0 0-1,1 0 1,0 1 0,0 1 0,1 0-1,15-7 1,20-6-58,0 3 0,1 1 0,52-11 0,33-10 127,-102 27-40,1 0 1,29-19-1,99-69 123,-138 83-65,-1-2 0,0 0 1,-1-1-1,-1-1 0,34-46 1,-47 57-47,0 0-1,-1 0 1,0-1 0,-1 0 0,0 0-1,-1 0 1,0 0 0,0-1 0,-1 1 0,1-14-1,-4 22-18,1 1-1,-1-1 0,0 0 1,0 1-1,-1-1 0,1 0 1,0 1-1,-2-4 0,2 6 3,0-1 0,-1 0 0,1 0-1,-1 0 1,1 1 0,-1-1 0,1 0-1,-1 1 1,0-1 0,1 0 0,-1 1-1,0-1 1,1 1 0,-1-1 0,0 1-1,0-1 1,0 1 0,0 0 0,1-1-1,-1 1 1,0 0 0,0 0 0,0 0-1,0-1 1,0 1 0,0 0-1,1 0 1,-1 0 0,0 1 0,-2-1-1,-2 1-17,-1 0 0,1 1 0,-1 0 0,1-1 0,-1 2 0,1-1 0,0 1 0,0 0 0,0 0 0,1 0 0,-8 7 0,-4 5-23,1 0-1,-14 16 1,16-14 3,0 0 0,0 1 0,2 1 0,0-1 0,-10 28 0,13-27 65,-12 37-112,19-51 80,0 1 1,0 0 0,0 0 0,0 0 0,1 0-1,0 0 1,1 10 0,0-14 23,-1 1 0,1-1 0,0 0 0,0 1 0,0-1 1,0 0-1,0 1 0,0-1 0,1 0 0,-1 0 0,1 0 0,-1 0 0,1-1 1,3 4-1,-1-2 24,-1-1 1,1 1-1,0-1 1,0 0-1,1 0 1,-1 0-1,7 1 0,6 1 114,0-2 0,0 1 0,22-1-1,-33-2-113,12 1 37,-1-1 1,0-1-1,1 0 1,-1-2 0,0 0-1,0 0 1,0-2-1,-1 0 1,0-1-1,1 0 1,-2-2-1,29-17 1,-30 16-60,0-1 1,-1 0-1,-1-1 0,0-1 0,0 0 1,-1 0-1,0-1 0,16-27 0,-12 15-24,24-32 0,-37 53-22,0 0 1,0 0 0,0 0 0,0 0-1,0 0 1,1-8 0,-2 6-23,1 10-133,3 6 175,-1-3-13,-1 0-1,1 0 1,-1 0-1,-1 0 1,1 1-1,-1-1 1,-1 1-1,1 0 1,-1-1-1,0 16 1,-2 6 3,-6 45 0,3-47 15,3-18 22,0 0 1,0 0-1,1 0 0,0 0 0,1 0 1,0 0-1,0 0 0,1 0 0,2 8 1,-3-16 1,-1 0 0,1 0 0,0 1 0,0-1 0,0 0 0,0 0 0,0 0 1,0 0-1,0 0 0,0-1 0,0 1 0,0 0 0,0 0 0,1-1 0,-1 1 0,0-1 0,0 1 0,1-1 1,-1 1-1,1-1 0,-1 0 0,0 0 0,1 0 0,1 0 0,5 1 75,0-2-1,0 1 1,9-2 0,-7 0-2,16-3 24,-1-1 1,-1-1-1,1-1 0,-1-1 0,44-25 0,-51 24-77,1-1 0,-1-1 0,-1 0-1,0-1 1,-1-1 0,-1-1 0,0 0 0,17-24 0,-17 18-68,-1 0 0,0-1 1,-2-1-1,-1 1 1,-1-2-1,10-38 0,-18 61 12,-1-1 0,1 0 0,-1 0 0,1 0 0,-1 1 0,0-1 0,0 0 0,0 0 0,0 0-1,0 0 1,-1 1 0,1-1 0,-1-2 0,1 4 20,0 0 0,0 0 0,0 0 0,0 0 0,0 0 0,0-1 0,0 1 0,0 0 0,0 0 0,0 0 0,0 0 0,0 0 0,0 0 0,0 0 0,0 0 0,0 0 0,0 0 0,0 0 0,0 0 0,0 0 0,-1 0 0,1 0 0,0 0 0,0 0 0,0-1 0,0 1 0,0 0 0,0 0 0,0 0 0,0 0 0,0 0 0,0 0 0,0 0 0,0 0 0,0 0 0,0 0 0,-1 0 0,1 0 0,0 0 0,0 0 0,0 0 0,0 0 0,0 0 0,0 0 0,0 0 0,0 0 0,0 0 0,0 1 0,0-1 0,0 0 0,0 0 0,0 0 0,-1 0 0,1 0 0,0 0 0,0 0 0,0 0 0,0 0 0,0 0 0,0 0 0,0 0 0,0 0 0,0 0 0,-5 4-38,0 0 1,0 0-1,0 0 0,1 1 1,-1 0-1,1 0 0,-4 6 1,-23 40-118,26-40 130,-6 9-37,1 1 0,1 0 0,1 0 0,-9 35 0,16-52 74,0 1-1,1-1 1,-1 1 0,1 0 0,0 0 0,1-1-1,-1 1 1,1-1 0,-1 1 0,1 0-1,1-1 1,-1 1 0,1-1 0,0 0 0,0 1-1,0-1 1,0 0 0,1 0 0,-1 0 0,7 5-1,-6-6 15,0 0 0,0 0 0,0-1 0,1 1 0,-1-1 0,1 0 0,-1 0-1,1-1 1,0 1 0,0-1 0,0 0 0,0 1 0,0-2 0,0 1 0,0 0-1,0-1 1,0 0 0,0 0 0,1 0 0,-1-1 0,0 1 0,0-1 0,7-2-1,-1-1 10,0 0-1,0 0 0,-1-1 0,1-1 1,14-11-1,43-39 52,-58 47-63,37-33 19,-20 16-87,53-39 1,-57 47 41,-20 15-29,1 0 1,0 1-1,0-1 0,0 1 1,0 0-1,0 0 0,1 0 1,-1 0-1,6-2 0,-8 4 29,-1 0-1,0 0 0,1 0 0,-1 0 0,0 0 1,0 0-1,1 0 0,-1 0 0,0 0 0,0 0 1,1 0-1,-1 0 0,0 0 0,1 0 0,-1 0 0,0 0 1,0 0-1,1 1 0,-1-1 0,0 0 0,0 0 1,0 0-1,1 0 0,-1 1 0,0-1 0,0 0 1,0 0-1,1 0 0,-1 1 0,0-1 0,0 0 1,0 0-1,0 1 0,0-1 0,1 0 0,-1 0 1,0 1-1,0-1 0,0 0 0,0 0 0,0 1 1,-1 13 3,0-9 7,-2 19-27,-2 0-1,-13 39 0,3-12 86,8-27-4,4-15-44,1-1 0,0 1 0,0-1-1,-1 16 1,3-23-1,0-1 0,0 1 0,0 0-1,0-1 1,0 1 0,1-1-1,-1 1 1,0-1 0,0 1-1,0-1 1,1 1 0,-1-1 0,0 1-1,1-1 1,-1 0 0,0 1-1,1-1 1,-1 1 0,0-1 0,1 0-1,-1 1 1,1-1 0,-1 0-1,1 1 1,-1-1 0,1 0 0,-1 0-1,1 0 1,-1 1 0,1-1-1,-1 0 1,1 0 0,-1 0-1,1 0 1,-1 0 0,1 0 0,-1 0-1,1 0 1,0 0 0,-1 0-1,1-1 1,27-5 195,-26 5-178,24-9-5,0-1 0,0-1-1,-1-1 1,-1-1-1,-1-2 1,0 0 0,0-1-1,-2-2 1,27-28-1,37-32-281,-84 78 241,0 0 0,0 0 0,0 1 0,0-1-1,0 0 1,0 0 0,1 1 0,-1-1 0,0 1-1,0-1 1,1 1 0,1-1 0,-3 1 10,0 0 0,1 0 0,-1 0 0,0 0 0,1 0 1,-1 0-1,0 0 0,1 0 0,-1 1 0,0-1 0,0 0 0,1 0 0,-1 0 1,0 0-1,1 1 0,-1-1 0,0 0 0,0 0 0,0 1 0,1-1 1,-1 0-1,0 0 0,0 1 0,0-1 0,0 0 0,1 1 0,-1-1 0,0 0 1,0 0-1,0 1 0,0-1 0,0 5-13,1-1 0,-1 1 0,0-1 0,-1 1 0,0 6 0,0-3 53,-3 22-151,1-8 99,1 0 1,1 0 0,3 33-1,-2-53 40,0 1 0,1-1 0,-1 0 0,1 0 0,0 1-1,-1-1 1,1 0 0,0 0 0,1 0 0,-1 0 0,0 0-1,3 2 1,-4-3-2,1-1 0,0 1 0,-1-1 0,1 1 0,0-1 0,0 1 1,0-1-1,-1 1 0,1-1 0,0 0 0,0 1 0,0-1 0,0 0 0,0 0 0,0 0 0,0 0 0,0 0 0,0 0 0,0 0 0,-1 0 0,1 0 0,0 0 0,0 0 0,0 0 0,0-1 0,0 1 1,0 0-1,0-1 0,-1 1 0,2-1 0,4-3 13,-1 0 1,0 0-1,0 0 0,0-1 1,0 1-1,7-11 1,1-1 22,82-109 301,-7 8-161,64-52-117,-123 137-87,-2-2-1,-1-2 1,-2 0-1,36-71 1,-1-26-308,-51 113 208,-6 13-5,-1 11 54,-3 15 4,-13 42-168,-32 83 0,27-86 340,-23 97 0,3 207 490,38-344-688,0 15-1852,2-30 1283,0 0-1,1 0 1,-1 0 0,1-1 0,-1 1-1,1 0 1,0 0 0,2 4 0,1 0-1431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9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31 2400,'0'0'3968,"-7"4"-1968,-15 12 1472,22-11-3211,1-5-240,-1 1 1,0-1-1,1 0 0,-1 1 1,0-1-1,1 0 0,-1 1 1,1-1-1,-1 0 0,0 0 1,1 1-1,-1-1 0,1 0 1,-1 0-1,1 0 0,-1 0 1,1 0-1,-1 1 0,1-1 1,-1 0-1,1 0 0,-1 0 1,1 0-1,0-1 0,19 0 146,0-1-1,0-1 1,39-11-1,-33 7-253,41-6-1,-8 6 114,60-6 97,-29 14 91,-86 8 20,-5-5-168,0-1 0,0 1 0,-1-1 0,1 0 0,-3 6 0,1-5-24,-10 19 40,-1-1 0,-21 25 1,13-17-117,-120 151 34,67-89 139,25-32 127,-29 39 65,71-88-272,-1-2-1,-15 15 1,-6 5 48,16-8-235,10-14 154,-1-1 62,4-2 51,11-1-78,-1-2-54,0 0-1,-1-1 1,1 0-1,-1 0 0,16-3 1,10-1-24,21 1-64,156-3-52,-43 7 171,-165-1-614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29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 2912,'-18'4'8549,"27"0"-7582,-3 0-654,-1-2-100,0 0 1,0-1 0,0 1-1,0-1 1,0 0-1,10 0 1,37-1 455,-12 0-460,32 5-194,37 0 524,-88-4-606,1-2-1,41-7 1,-59 6-389,0 1 0,0 0 0,0-1 1,0 0-1,0 0 0,-1 0 0,7-5 0,2-1-1406,6-1 225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30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6 3072,'0'-5'5680,"-6"14"-3526,2-1-1910,1 1-1,-2 0 0,1-1 1,-1 0-1,-1 0 0,1-1 1,-11 11-1,0 1-201,8-9-27,0 0-1,-11 10 0,7-10-1160,7 5 298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31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96 3136,'-2'4'5096,"8"0"-5051,-1 0 154,-1-1 0,0 0 1,1-1-1,-1 1 0,1-1 0,0 0 1,-1 0-1,1 0 0,0-1 0,0 0 0,8 1 1,7 0 318,34-1 0,-36-1-249,-17 0-271,4 0 115,1 0 0,0 0 0,-1-1 0,1 1 0,9-4-1,-14 4-82,0-1 0,0 1-1,0 0 1,0-1 0,0 0-1,0 1 1,0-1 0,0 1-1,0-1 1,0 0 0,-1 0-1,1 1 1,0-1 0,0 0-1,-1 0 1,1 0 0,-1 0-1,1 0 1,-1 0 0,1 0-1,-1 0 1,1 0 0,-1 0-1,0 0 1,0 0 0,0 0-1,1-1 1,-1 1 0,0 0-1,0 0 1,-1 0 0,1 0-1,0 0 1,0 0 0,0 0-1,-1 0 1,0-2 0,-1-2-41,0-1 0,0 1 0,0 1 0,-1-1 0,0 0 0,0 1 0,0-1 0,0 1 0,-1 0 0,1 0 1,-1 0-1,0 0 0,-1 1 0,1 0 0,-1 0 0,1 0 0,-1 0 0,-9-3 0,6 3-47,0 0 0,0 1 1,0 0-1,-1 1 0,1 0 0,0 0 0,0 0 0,-1 1 0,1 1 0,-1-1 0,1 1 1,-10 3-1,3 0 169,-1 0 0,1 2 0,0-1 0,-26 16 0,35-18 25,1 0 1,0 1-1,0-1 1,0 1-1,0 1 1,1-1-1,0 1 1,0-1-1,0 1 1,0 1-1,1-1 1,0 0-1,0 1 1,-5 11-1,8-14-71,-1 0 0,0 0 0,0 0 0,1-1 0,0 1 0,-1 0 0,1 1 0,0-1 1,1 0-1,-1 0 0,0-1 0,1 1 0,0 0 0,0 0 0,0 0 0,0 0 0,1 3 0,1-3-4,-1 1 0,1-1 1,0 1-1,0-1 0,0 0 1,0 0-1,0 0 0,1-1 1,-1 1-1,7 2 0,5 3 83,0-2 0,1 0 0,0-1 0,30 6 0,-11-5-213,1-1 0,1-1-1,63-3 1,-53-1-422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44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24 1728,'1'1'5045,"-12"15"-3920,7-13-995,1 0 0,-1 0 1,1 0-1,0 1 0,-1-1 0,1 1 0,1 0 0,-1 0 0,1 0 0,-1 0 0,1 1 0,0-1 0,1 0 0,-1 1 0,1 0 0,0-1 0,0 1 0,0 0 0,1-1 0,-1 9 0,1-8-73,1 0 0,-1 0 0,1 0 0,0 0 0,0 0 0,1 0 0,-1-1 0,1 1 0,0 0-1,0-1 1,1 0 0,2 6 0,-3-9-32,-1 1 1,0 0-1,1-1 0,-1 1 0,1-1 0,-1 0 1,1 1-1,0-1 0,0 0 0,-1 0 0,1 0 1,0 0-1,0 0 0,0-1 0,0 1 0,0-1 1,0 1-1,0-1 0,0 0 0,0 1 0,1-1 1,-1 0-1,0 0 0,0-1 0,0 1 0,0 0 1,0-1-1,0 1 0,0-1 0,0 0 0,3-1 1,-1 0 27,-1-1 1,1 1-1,0-1 1,-1 0-1,1 0 1,-1-1-1,0 1 1,0-1 0,0 1-1,0-1 1,-1 0-1,0 0 1,0 0-1,0 0 1,0-1-1,0 1 1,-1-1-1,0 1 1,0-1 0,0 1-1,-1-1 1,1 1-1,-1-1 1,0-6-1,-1 5-52,0 1 0,-1 0 0,1-1 0,-1 1 0,0 0 0,-4-8 0,5 11-15,-1 0 1,1 0-1,0 1 1,-1-1 0,1 1-1,-1 0 1,1-1 0,-1 1-1,0 0 1,1 0-1,-1 0 1,0 0 0,0 0-1,0 0 1,0 0-1,0 1 1,0-1 0,0 1-1,-4-1 1,0 1 42,0-1 0,0 1 1,0 1-1,0 0 0,0-1 0,0 2 0,0-1 1,0 1-1,0 0 0,1 0 0,-1 0 1,1 1-1,-1 0 0,1 0 0,0 0 0,0 1 1,1 0-1,-1 0 0,1 0 0,-1 0 0,1 1 1,-5 8-1,8-12-21,0 0 0,0 0 0,1 0 0,-1 0 0,0 0 0,1 0 0,-1 1 0,1-1 0,-1 0 0,1 0 0,-1 1 0,1-1 0,0 0 0,0 1 1,0-1-1,0 0 0,0 1 0,0-1 0,0 0 0,0 1 0,0-1 0,1 0 0,-1 1 0,0-1 0,1 0 0,-1 0 0,1 0 0,0 1 0,-1-1 0,2 2 0,0-2 21,0 1 0,-1-1 0,1 0 0,0 0 0,-1 0 0,1 0 0,0 0 0,0 0 0,0 0 0,0-1 0,0 1 0,0-1 0,0 1 0,0-1 0,0 0 0,0 0 0,0 0 0,4 0 0,-1-1 29,0 0 1,-1 0-1,1 0 1,0-1-1,-1 0 1,1 0-1,-1 0 0,1 0 1,-1-1-1,0 1 1,0-1-1,0 0 1,-1 0-1,1-1 1,-1 1-1,1-1 1,-1 0-1,0 0 0,-1 0 1,1 0-1,-1 0 1,1 0-1,-1-1 1,2-9-1,-3 12-53,0 0 0,-1 0 0,1 0-1,-1 0 1,0 0 0,0 0 0,0 0-1,0 0 1,0 0 0,0 0 0,0 0 0,-1 0-1,1 0 1,-1 0 0,1 0 0,-1 0 0,0 0-1,0 0 1,0 1 0,0-1 0,0 0-1,0 0 1,-1 1 0,1-1 0,0 1 0,-1-1-1,1 1 1,-1 0 0,0-1 0,-3-1-1,2 1-34,0 1 0,0-1 0,0 1-1,0 0 1,0 0 0,0 0 0,-1 0-1,1 0 1,0 1 0,-1-1 0,1 1-1,0 0 1,-1 0 0,1 0 0,-1 1-1,1-1 1,0 1 0,-4 1 0,0 0 82,-1 2 1,2-1-1,-1 1 1,0 0-1,1 0 1,-1 0 0,1 1-1,1 0 1,-1 1-1,1-1 1,0 1-1,0 0 1,-6 10-1,10-15-44,0 0 0,1 0 0,-1 0-1,1 0 1,-1-1 0,1 1 0,0 0-1,-1 0 1,1 0 0,0 0 0,0 0-1,-1 0 1,1 0 0,0 0-1,0 0 1,0 0 0,0 0 0,0 0-1,1 2 1,-1-3 0,1 1-1,-1-1 1,0 0-1,1 1 0,-1-1 1,1 1-1,-1-1 1,1 0-1,-1 1 1,1-1-1,-1 0 1,1 0-1,0 1 1,-1-1-1,1 0 1,-1 0-1,1 0 1,-1 0-1,1 0 1,0 0-1,-1 0 1,2 0-1,4 0 78,0-1 0,0 0 0,0 0 0,8-4 0,-5 2 9,-1 0-1,0-1 0,0-1 0,0 1 0,-1-1 0,1 0 0,-1-1 0,0 0 0,-1 0 0,7-7 0,-12 11-34,0 0-1,0 0 1,0 0-1,-1 0 1,1 0-1,-1 0 1,1 0-1,-1 0 1,1 0-1,-1 0 1,0-4-1,0 5-123,0 1-1,0-1 0,0 0 1,0 1-1,0-1 0,0 1 0,0-1 1,0 1-1,0-1 0,0 0 1,0 1-1,0-1 0,-1 1 1,1-1-1,0 1 0,0-1 1,-1 1-1,1-1 0,0 1 0,-1-1 1,1 1-1,0-1 0,-1 1 1,1-1-1,-1 1 0,1 0 1,-1-1-1,1 1 0,-1 0 1,1-1-1,-1 1 0,1 0 0,-1 0 1,1 0-1,-1-1 0,0 1 1,1 0-1,-1 0 0,1 0 1,-1 0-1,1 0 0,-1 0 1,0 0-1,1 0 0,-2 0 1,-5 5-3231,1 6 1008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45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64 1312,'-6'-9'4091,"6"-9"154,-2 17-4133,1 1 1,0-1-1,0 1 1,-1 0-1,1-1 1,0 1 0,-1 0-1,1 0 1,0 0-1,-1 0 1,1 0-1,0 0 1,-1 0-1,1 0 1,0 1-1,0-1 1,-1 1 0,1-1-1,0 1 1,0-1-1,0 1 1,-1-1-1,1 1 1,0 0-1,0 0 1,0 0-1,-1 1 1,0-1-55,1 0 0,0 0 0,0 1 0,0-1 0,0 0-1,0 0 1,0 1 0,1-1 0,-1 0 0,0 1 0,1-1 0,-1 1 0,1-1 0,-1 1-1,1-1 1,0 1 0,0-1 0,-1 1 0,1-1 0,0 1 0,0-1 0,1 1 0,-1-1 0,0 1-1,0-1 1,1 3 0,0-3-32,0 1-1,0-1 0,1 1 1,-1-1-1,0 1 0,0-1 1,1 1-1,-1-1 1,1 0-1,-1 0 0,1 0 1,0 0-1,-1 0 0,1 0 1,0-1-1,-1 1 0,1 0 1,0-1-1,0 1 1,0-1-1,0 0 0,0 0 1,0 0-1,3 0 0,-3 0 31,1 0 0,-1 0 0,1 0 0,-1 0 1,0-1-1,1 1 0,-1-1 0,1 0 0,-1 0 0,0 0 0,0 0 0,0 0 0,0 0 0,1 0 0,-1-1 0,-1 1 0,5-4 0,-6 4-40,1 0 1,0 0-1,-1 0 1,1 1-1,-1-1 1,1 0-1,-1 0 1,1 0-1,-1 0 0,0 0 1,0-1-1,1 1 1,-1 0-1,0 0 1,0 0-1,0 0 1,0 0-1,0 0 1,0 0-1,0 0 0,-1 0 1,1 0-1,0 0 1,-1 0-1,1 0 1,0 0-1,-1 0 1,1 0-1,-1 0 1,0 0-1,1 0 1,-1 0-1,0 0 0,1 1 1,-1-1-1,0 0 1,0 1-1,-2-2 1,1 0-56,0 1 0,0 0 1,0 0-1,0 0 0,-1 0 1,1 0-1,0 1 0,-1-1 0,1 1 1,-1-1-1,1 1 0,-1 0 1,1 0-1,-1 0 0,1 0 1,-4 1-1,2 0-37,-11 3-9,0 0-1,-22 11 1,33-13 135,0 0 1,0 0 0,0 1 0,0-1 0,1 1-1,-1 0 1,1 0 0,-1 1 0,1-1-1,0 1 1,1-1 0,-1 1 0,-2 5-1,4-8-41,1-1-1,0 1 0,-1-1 0,1 1 0,0-1 0,0 1 0,0-1 0,-1 1 0,1-1 0,0 1 0,0 0 0,0-1 0,0 1 1,0-1-1,0 1 0,0-1 0,0 1 0,0 0 0,0-1 0,0 1 0,1-1 0,-1 1 0,0-1 0,0 1 0,1-1 0,-1 1 0,0-1 1,1 2-1,0-2 8,0 1 0,0 0 1,0 0-1,1-1 1,-1 1-1,0-1 0,0 1 1,0-1-1,1 0 0,-1 1 1,0-1-1,2 0 1,3 1 35,-1-1 1,1 0-1,-1-1 1,1 1 0,5-2-1,-5 0 15,-1 0 0,0 0 0,0 0 1,-1-1-1,1 1 0,0-1 0,-1 0 0,0 0 0,0-1 0,0 0 0,7-7 1,-9 9-37,0 0 0,-1-1 0,1 1 0,0 0 0,-1-1 0,0 1 0,1-1 0,-1 0 0,0 1 0,-1-1 0,1 0 0,0 0 0,-1 0 1,1 0-1,-1 1 0,0-1 0,0 0 0,0 0 0,0 0 0,-1 0 0,1 0 0,-3-4 0,3 5-55,-1 0 0,0 0 0,0 1 0,0-1 0,-1 1 0,1-1 0,0 1 0,-1 0 0,1-1 1,-1 1-1,1 0 0,-1 0 0,1 0 0,-1 0 0,0 0 0,0 0 0,1 0 0,-1 1 0,0-1 0,0 1 0,0-1 0,0 1 0,0 0 0,0 0 0,0 0 0,1 0 0,-1 0 0,-4 1 0,2-1 1,-1 1-1,1 0 1,0 0 0,-1 0-1,1 0 1,0 1-1,0 0 1,0 0-1,0 0 1,0 0 0,-4 4-1,6-4 72,0 0 0,0 0 0,0 0 0,0 1 0,0-1 0,0 1 0,1-1 0,-1 1 0,1 0 0,0-1 0,-1 1 0,1 0 0,1 0 0,-2 5 0,2-6-30,0-1-1,0 0 1,0 0 0,0 1 0,0-1-1,0 0 1,1 0 0,-1 0 0,0 1-1,1-1 1,-1 0 0,1 0-1,0 0 1,-1 0 0,1 0 0,0 0-1,-1 0 1,1 0 0,0 0 0,0 0-1,0 0 1,0-1 0,0 1 0,0 0-1,0 0 1,0-1 0,0 1-1,0-1 1,1 1 0,-1-1 0,0 0-1,0 1 1,0-1 0,1 0 0,-1 0-1,2 0 1,0 1 42,0-1 0,1 0 0,-1 0 0,1 0 0,-1 0 0,0 0 0,1-1 0,-1 0 1,0 1-1,0-1 0,1 0 0,3-3 0,-5 3-24,0 0 0,-1 0-1,1 0 1,-1 0 0,0 0 0,1 0 0,-1 0 0,0-1 0,0 1 0,1-1 0,-1 1 0,0-1 0,-1 1 0,1-1-1,0 1 1,0-1 0,-1 0 0,1 1 0,-1-1 0,1 0 0,-1 0 0,0 0 0,0-3 0,0 5-124,0-1 1,0 0 0,0 0 0,0 0 0,0 0-1,0 0 1,0 1 0,-1-1 0,1 0-1,0 0 1,-1 0 0,1 1 0,-1-1 0,1 0-1,-1 0 1,1 1 0,-1-1 0,0 1-1,1-1 1,-2 0 0,-8-4-4028,4 4 1721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5:59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91 1664,'-1'0'73,"1"0"1,0 1-1,-1-1 1,1 0-1,0 0 0,0 0 1,-1 0-1,1 0 1,0 0-1,0 0 1,-1 1-1,1-1 0,0 0 1,0 0-1,0 0 1,-1 0-1,1 1 1,0-1-1,0 0 0,0 0 1,0 1-1,-1-1 1,1 0-1,0 0 0,0 1 1,0-1-1,0 0 1,0 0-1,0 1 1,0 1 94,1 0 0,-1-1 0,0 1 1,0 0-1,0 0 0,0-1 1,0 1-1,0 0 0,0 1 1,-1 2 211,1 0-177,0 6 97,0 0 1,0-1-1,1 1 1,1 0-1,5 20 1,21 72 746,-17-56-569,0 10 21,8 104-1,-18-150-412,5 20 145,-5-25-170,1 1 0,-1-1 0,0 10 458,-2-16-512,1 0 0,-1 0 0,0 0 0,0-1 1,0 1-1,1 0 0,-1-1 0,0 1 0,0 0 0,1-1 0,-1 1 0,0-1 1,0 1-1,1-1 0,-1 1 0,1-1 0,-1 0 0,1 1 0,-1-1 0,1 0 1,-1 1-1,1-1 0,-1 0 0,1 0 0,-1-1 0,-10-14-144,10 12 159,1 0 0,0-1 0,0 1 0,0 0 0,1 0 1,0-5-1,1-10 148,38-242 448,-17 127-366,-14 38 174,-8 64-180,-2 19-230,7 21 115,0 1 1,6 14-1,-8-14-82,-1-1 15,0 0 0,1 0 0,0 0-1,0 0 1,8 9 0,34 55 443,-42-66-443,2 3 134,-6-9-180,1 0-1,-1 0 0,0 0 1,1 0-1,-1 0 1,0 0-1,1 0 0,-1 0 1,0 0-1,0 0 1,1 0-1,-1 0 1,0 0-1,1 0 0,-1 0 1,0 0-1,1 0 1,-1 0-1,0 0 1,1 0-1,-1 0 0,0-1 1,0 1-1,1 0 1,-1 0-1,0 0 1,0 0-1,1-1 0,-1 1 1,0 0-1,0 0 1,1-1-1,3-4 45,1 1-1,-1-1 1,0 0 0,0-1-1,-1 1 1,1-1 0,-1 1-1,4-12 1,-4 6-99,0 1-1,0-1 1,-2 0 0,1 0-1,-1 0 1,-1-15 0,1 21 12,-1 0 0,1 0 0,0 0 0,3-9 1,-2 9-36,-1 0 1,1-1-1,-1 1 1,0-11-1,1 9-231,1 9-143,3 13 146,-1 8 235,2-1 1,11 30-1,-10-31 261,-1-1-1,-1 2 1,4 24-1,5 52 132,6 53-1238,-21-143-129,3 12-711,-3-20 1540,1 1 0,-1-1 0,0 0 0,14 6-5374,2-9 2272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01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4 151 2144,'-3'0'4672,"38"-1"-2083,-27 0-2545,-1 0 0,0 0 0,0-1 0,0 0 0,0 0 0,0-1 0,0 0 0,0 0 0,7-5 0,13-8 195,47-21 0,-48 26-168,31-22-5,-15 10 242,-38 19-197,-7 12-190,-1 2 129,0-1 1,-1 0-1,0 1 1,0-2-1,-13 17 1,0 0 259,-37 52 484,26-37-303,-32 57 0,46-67 149,25-37-244,-7 6-381,-1-1 0,1 1 0,-1-1 0,0 0 0,1 1 0,2-5 0,4-3-45,1-1-1,-1 2 1,2-1-1,-1 1 1,1 1-1,1 0 0,-1 0 1,1 1-1,0 1 1,17-6-1,-25 10 19,-1 1-1,1-1 1,-1 1-1,1 0 1,-1 0 0,1 0-1,-1 0 1,1 1-1,-1-1 1,1 1-1,-1 0 1,0 0-1,1 0 1,-1 0 0,0 1-1,0-1 1,0 1-1,0 0 1,0 0-1,0 0 1,0 1-1,-1-1 1,1 0 0,-1 1-1,1 0 1,-1-1-1,0 1 1,0 0-1,-1 0 1,1 0-1,-1 1 1,1-1 0,-1 0-1,0 1 1,1 4-1,0 0 40,-1 0-1,-1 0 1,1 0-1,-1 0 1,-1 0 0,1 0-1,-1 0 1,-3 10-1,-1 1 172,0 1 0,-10 19-1,-56 112 448,57-128-566,0 0 0,-1-1 0,-2-1 0,-22 23 0,34-38-75,2-3 22,0 1 0,0-1 0,-1 0 0,1 0 0,-1 0 0,0-1 0,0 1 0,0-1 0,0 0 0,0 0 0,0 0 0,-5 1 0,4-2-27,1 0 0,0 0 1,-1-1-1,1 0 0,-9 0 1,12 0-8,0 0 1,0 0-1,0-1 0,0 1 1,0 0-1,1-1 0,-1 1 1,0 0-1,0-1 0,0 1 1,0-1-1,0 1 0,1-1 1,-1 1-1,0-1 0,0 0 1,1 0-1,-1 1 0,0-1 1,1 0-1,-1 0 0,1 0 1,-1 1-1,1-1 0,0 0 1,-1 0-1,1 0 0,0 0 1,-1 0-1,1 0 0,0 0 1,0 0-1,0 0 0,0-2 1,0-6-21,1 0 1,1-1 0,-1 1 0,2 0 0,-1 0-1,1 0 1,0 0 0,1 1 0,0-1 0,0 1 0,1 0-1,0 0 1,11-13 0,-5 9 65,0 1 0,0 0 1,1 0-1,1 2 0,-1-1 0,1 1 1,21-9-1,-1 3-13,2 2-1,0 1 1,64-11 0,-56 13-113,-28 6-1075,-1-1 0,1 0 1,-1 0-1,15-10 0,-10 6-703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0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88 144 1728,'0'0'35,"0"0"0,0-1 0,0 1 1,0 0-1,0 0 0,0-1 0,1 1 0,-1 0 1,0 0-1,0 0 0,0-1 0,0 1 0,1 0 0,-1 0 1,0 0-1,0-1 0,0 1 0,1 0 0,-1 0 1,0 0-1,0 0 0,1 0 0,-1-1 0,0 1 0,0 0 1,1 0-1,-1 0 0,0 0 0,0 0 0,1 0 0,-1 0 1,0 0-1,0 0 0,1 0 0,-1 0 0,0 0 1,0 0-1,1 0 0,-1 0 0,0 1 0,0-1 0,1 0 1,-1 0-1,0 0 0,0 0 0,1 0 0,-1 0 1,0 1-1,0-1 0,0 0 0,1 0 0,-1 0 0,0 1 1,0-1-1,0 0 0,0 0 0,1 1 0,6 5 1317,-3-4-1096,1 0 0,-1 0 0,1 0 1,-1 0-1,1-1 0,0 1 0,0-1 0,0 0 1,-1-1-1,10 1 0,-12-1-211,0 0 0,0 0 1,0-1-1,-1 1 0,1 0 0,0-1 0,0 1 0,-1-1 1,1 0-1,0 0 0,-1 1 0,1-1 0,-1 0 1,1 0-1,-1-1 0,1 1 0,-1 0 0,0 0 0,1-1 1,-1 1-1,0-1 0,0 1 0,0-1 0,0 1 1,0-1-1,-1 0 0,1 1 0,0-1 0,-1 0 0,1 1 1,-1-1-1,1-3 0,-1-1-65,0 1 0,0-1 0,-1 1 0,0-1 0,0 1 0,0-1 0,0 1 0,-5-10 0,0-4-8,5 15 8,0 1-1,0 0 1,0 0 0,0 0 0,0 1-1,-1-1 1,1 0 0,-1 0-1,0 1 1,0-1 0,-2-2 0,2 4 5,0 0 0,1 0 1,-1 0-1,0 0 1,0 0-1,0 0 0,0 0 1,0 1-1,0-1 0,0 1 1,0-1-1,0 1 1,0 0-1,-1 0 0,1 0 1,0 0-1,-4 0 0,1 2 50,0-1-1,0 0 0,0 1 0,0 0 1,1 0-1,-1 0 0,1 1 0,-1 0 1,1 0-1,0 0 0,0 0 0,0 1 1,0-1-1,1 1 0,-1 0 0,-2 5 1,-5 6 284,1 0 1,1 1 0,-10 22 0,18-36-262,-1 1 0,1 0 1,0 0-1,0 0 0,0 0 0,1 1 1,-1-1-1,1 0 0,0 0 1,0 0-1,0 0 0,0 1 0,0-1 1,1 0-1,0 0 0,-1 0 1,1 0-1,0 0 0,0 0 1,1 0-1,1 3 0,1 0 110,0-1 0,0 0 0,1 0 0,-1 0 0,1 0 0,1-1 0,-1 1 0,12 5 0,-10-6-73,0-1 0,0 0 0,0 0-1,1-1 1,-1 0 0,1 0 0,-1-1-1,1 0 1,0 0 0,0-1 0,13 0-1,-14-1-540,0 0 0,0 0 0,0-1 0,1 1 0,-1-1 0,-1-1-1,12-4 1,1-7-2860,-2 0 1018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06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2496,'0'0'784,"9"14"1403,12 0 1010,-18-12-2924,1 0-1,-1 0 0,0 0 1,0 0-1,4 4 0,-1 1 395,1 1 0,-1-1 0,0 1 0,6 11 0,-11-16-543,1 0 1,-1 0-1,1 1 0,-1-1 0,0 0 1,-1 0-1,1 1 0,0-1 0,-1 1 0,0-1 1,0 1-1,0-1 0,0 0 0,0 1 1,-2 4-1,-1 4 70,-1 0 1,0-1 0,-10 19-1,11-26-572,1 0-1,-1 0 0,-1 1 0,-4 4 0,6-7-284,0 0 1,-1 0-1,1-1 0,0 1 0,0-1 0,-1 0 1,1 1-1,-1-1 0,-3 1 0,-1 2-2254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39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74 6464,'-5'-13'2944,"32"-2"-2560,-4 6 160,-1 6-384,19-10 0,-1 10-96,10-9 224,-5 7-160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0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18 509 2656,'-18'0'1461,"33"-6"-348,0 0 0,15-9-1,-16 7-674,-1 1-370,-1-1 1,1 0-1,-1-1 0,-1 0 1,0-1-1,0-1 0,-1 1 1,0-2-1,-1 1 0,0-1 1,-1-1-1,0 0 0,-1 0 1,0 0-1,6-22 0,38-98 92,-44 115-140,-5 14-38,-1 1-1,1-1 1,-1 1 0,0-1-1,1-5 1,0 3-76,-1 5 68,-1-1 1,1 1-1,-1 0 1,1-1-1,-1 1 1,0 0-1,1-1 1,-1 1-1,0 0 1,0-1-1,0-1 1,1 5-415,-1 5 128,-4 11 307,1 1 1,0 0-1,1 34 1,-1 9 166,-56 329 478,28-168-283,29-176-331,-4 42 273,4-55-27,3-19 539,-9-31-38,5 0-673,0 1 0,1-1-1,1 0 1,1-26 0,12-65-317,-7 67 239,0 9 64,8-32-1,19-74-202,-3 25 96,10-32-164,-27 106-43,28-61 0,-33 85 130,0 0 0,2 0-1,-1 1 1,2 0 0,19-20-1,-26 29 26,2 0 0,-1 1 0,0 0-1,1 0 1,-1 0 0,1 0-1,0 1 1,0-1 0,6 0 0,-8 2 43,1 0 0,-1 0 0,1 1 0,0 0 0,-1 0 1,1 0-1,-1 0 0,1 0 0,0 1 0,-1-1 0,1 1 0,-1 0 0,1 0 1,6 4-1,-5-2 30,1 0 1,-1 0 0,0 1 0,1 0-1,-1 0 1,-1 0 0,1 0-1,-1 1 1,0 0 0,5 7-1,-3-3 17,-1 1 0,0-1 0,-1 1-1,0 0 1,5 18 0,-5-5 44,0 1 1,-1 0 0,-1 0-1,-3 44 1,0-55 12,0 0 1,-1 1 0,-1-1-1,0 0 1,0 0 0,-2 0-1,1-1 1,-2 0 0,-8 16-1,4-13 48,0 1 0,-1-2 0,-1 1-1,0-2 1,-1 0 0,0 0 0,-1-1 0,-1-1-1,0 0 1,0-1 0,-22 11 0,30-18-49,1 1-68,-1 0-1,1-1 1,-1 0 0,1-1-1,-13 4 1,9-5-713,16 3-492,5 3 1108,-2 0 106,-1 1 1,1 0-1,-2 1 1,0-1-1,0 1 1,11 19-1,-8-11 200,15 16-1,-14-19-118,12 22 0,6 6-8,-14-20-96,-8-12-29,0 0 0,12 13 1,0-3 111,-14-14-7,0 0 1,0-1-1,1 1 0,0-1 0,0 0 0,0-1 1,0 1-1,1-1 0,9 4 0,-8-4-34,1-1 0,-1 0 1,1-1-1,0 0 0,-1 0 0,1-1 0,0 0 0,0-1 0,16-1 0,-17 0 25,1-1 1,-1 0-1,1-1 0,-1 0 1,0 0-1,0-1 0,0 0 1,0 0-1,-1-1 0,1 0 1,-1 0-1,-1-1 1,1 1-1,-1-2 0,0 1 1,7-10-1,-4 4 65,0 1-48,-1-1-1,0 0 1,-1 0-1,6-14 1,-10 18-29,1 0 0,-2 0 0,1-1 0,-1 1 0,0-1-1,-1 0 1,0 1 0,0-1 0,-1 0 0,0 0 0,-1 0 0,0 1 0,0-1 0,-1 0 0,0 1 0,0-1 0,-4-7 0,1 4-41,4 9-9,0 1 0,0-1 0,0 1 0,0-1 0,-1 1 0,1 0-1,-1-1 1,1 1 0,-1 0 0,0 0 0,0 0 0,-3-2 0,2 1-82,0 1 0,-1 0 1,1 0-1,-1 0 1,0 1-1,0-1 0,1 1 1,-1 0-1,-5-1 1,7 2 49,1 0 1,-1-1-1,1 1 0,-1 1 1,0-1-1,1 0 1,-1 0-1,1 1 0,-1-1 1,1 0-1,-1 1 1,1 0-1,-1-1 0,1 1 1,-1 0-1,1 0 1,0 0-1,-1 0 0,1 0 1,0 0-1,0 0 1,0 0-1,0 0 0,0 1 1,-2 1-1,1 1-7,0-1 0,0 0 0,0 1 0,0-1 0,0 1 0,0 0 0,1 0 0,0-1 0,0 1 1,0 0-1,0 0 0,1 0 0,-1 0 0,1 0 0,0 0 0,1 5 0,3 75-293,24 62 272,-24-129 67,0-1 0,1 1 0,1-1 0,1-1 0,0 1 0,13 19 0,-18-32 38,0 0 0,1 0 0,0 0 0,-1-1 0,1 1 0,0-1 0,0 1 0,0-1-1,1 0 1,-1 0 0,1-1 0,-1 1 0,1-1 0,-1 0 0,1 1 0,0-2 0,-1 1 0,1 0 0,0-1 0,0 1 0,0-1 0,-1 0 0,1-1 0,0 1 0,0-1-1,0 1 1,-1-1 0,1 0 0,0-1 0,-1 1 0,1 0 0,-1-1 0,7-4 0,0-3 42,0-1-1,-1 0 1,0-1-1,-1 0 1,0 0 0,12-24-1,-8 15 28,72-105 413,11-12-161,-70 101-336,-2-1-1,31-66 1,18-88 15,-31 53 89,-31 100-142,7-68 0,-16 92 2,-2 1-1,-1-17 0,-1-9-463,3 38 454,0 1 0,0 0 0,0 0 0,0 0-1,0-1 1,0 1 0,-1 0 0,1 0 0,0-1 0,0 1 0,0 0 0,0 0 0,0 0 0,0-1 0,-1 1 0,1 0 0,0 0 0,0 0 0,0 0 0,-1-1 0,1 1 0,0 0 0,0 0 0,0 0 0,-1 0 0,1 0 0,0 0 0,0 0 0,-1 0 0,1 0 0,0 0 0,0 0 0,0 0 0,-1 0 0,1 0 0,0 0 0,0 0 0,-1 0 0,1 0 0,0 0 0,0 0 0,-1 0 0,1 0 0,0 0 0,0 0 0,0 0 0,-1 0 0,1 1 0,0-1 0,0 0 0,0 0 0,-1 0 0,-11 9-231,1 5 125,1 1 0,0 1 1,1-1-1,1 1 1,0 1-1,-7 25 1,-24 109-232,30-108 366,-9 39 15,-11 117 0,29-174 76,0-1 0,1 0 0,2-1 0,0 1 0,2 0 0,0-1 0,14 38 0,-14-51-75,-1 1 0,1 0 1,0-1-1,1 0 0,8 10 1,-11-16 25,1 0 1,-1 0-1,1 0 1,0 0-1,0 0 1,0-1-1,0 0 1,1 0-1,0 0 1,-1 0-1,1-1 1,10 4-1,-11-6-4,-1 0-1,1 0 0,0 0 0,0 0 0,-1 0 1,1-1-1,0 1 0,0-1 0,-1 0 1,1 0-1,-1-1 0,1 1 0,-1-1 1,0 1-1,1-1 0,2-3 0,4 0-64,4-4 92,0 0 0,-1-1 0,0 0 1,-1-1-1,0 0 0,-1-1 0,0 0 0,10-16 0,16-16 121,47-44-1,-36 34 105,-44 42-266,-4 12-49,0-1 0,0 1 1,0-1-1,0 1 0,0 0 1,0-1-1,0 1 0,1-1 1,-1 1-1,0 0 0,0-1 1,0 1-1,0 0 0,0-1 1,1 1-1,-1 0 0,0-1 1,0 1-1,1 0 0,-1-1 1,0 1-1,0 0 0,1 0 1,-1-1-1,0 1 1,1 0-1,-1 0 0,1-1 1,-3 2-51,0 0 0,0 0 0,0 1 1,0-1-1,1 0 0,-1 1 1,0 0-1,1-1 0,-1 1 1,1 0-1,0-1 0,-2 4 1,2-4 60,-13 18-229,7-11 181,0 0 1,1 1-1,0 0 1,1 1-1,-6 11 1,-18 77-307,26-83 327,1-1 1,0 0-1,1 1 0,1 28 0,1-33 62,-1-4 13,0 1-1,1-1 0,0 1 1,0-1-1,1 1 0,0-1 1,0 0-1,0 0 1,1 0-1,5 10 0,-7-15-24,-1-1-1,0 1 1,1 0 0,-1-1-1,1 1 1,-1-1-1,1 1 1,-1-1-1,1 1 1,-1-1 0,1 1-1,-1-1 1,1 0-1,0 1 1,-1-1 0,1 0-1,0 1 1,-1-1-1,1 0 1,0 0-1,-1 0 1,1 0 0,0 0-1,0 1 1,1-2-1,-1 1 26,0 0-1,0-1 1,0 1-1,0-1 0,0 1 1,1-1-1,-1 0 1,0 0-1,0 1 0,-1-1 1,1 0-1,0 0 1,1-1-1,2-4 86,0 1 0,-1 0 0,0-1 0,5-11 0,36-120 388,-16 44-461,-25 85-108,-1 1 1,0-1-1,0 0 1,0 0-1,0-15 1,0 14-669,0 8 155,-1 8 173,-1-2 348,0 13-71,0 0 1,1 0 0,7 34-1,4-3 86,-5-17 77,12 34-1,-15-55-13,0-1 0,1 0-1,0 0 1,1-1 0,0 1 0,0-1 0,10 10 0,-14-17-6,-1 0 1,1-1-1,-1 1 1,1-1 0,0 1-1,0-1 1,0 0-1,0 0 1,0 1-1,0-2 1,0 1 0,1 0-1,-1 0 1,0-1-1,0 1 1,1-1 0,-1 0-1,5 1 1,-4-2 19,1 1 0,-1-1 0,1 0 0,-1 0 0,1 0 1,-1-1-1,0 1 0,0-1 0,0 0 0,6-4 0,2-3 46,0-1-1,-1 0 0,0 0 0,15-23 1,2-8 131,27-56 0,-14 25-91,-26 44-106,0-1 0,-2 0-1,16-59 1,-14 29-56,7-67-1,-13 18 133,-2 13-414,-6 93 290,3-38 96,-3 37-148,0-1 0,0 1 0,-1-1 0,1 1-1,-1-1 1,0 1 0,0-1 0,0 1 0,-2-4 0,0 3-254,2 8-104,-3 9 165,-1 8 153,1 0 0,1 0 0,1 0 1,0 29-1,0-1-33,-2-5 30,-1 26 137,4 79 0,3-108-81,2 34-46,2-35 193,-1 2-82,2 47-1,-7-77 22,2 0-1,0 0 0,0 0 0,1 0 1,5 13-1,-2-6-129,-6-16 132,1-1 0,0 1 0,0-1-1,0 1 1,1-1 0,-1 1 0,1-1 0,-1 0-1,1 1 1,0-1 0,-1 0 0,1 0 0,0 0 0,1-1-1,-1 1 1,0 0 0,0-1 0,1 1 0,-1-1-1,3 1 1,-2-1 12,-1-1 0,0 1 0,0-1 0,0 0 0,1 0 0,-1 0-1,0 0 1,0 0 0,0 0 0,0-1 0,1 1 0,-1-1 0,0 1 0,0-1 0,0 0 0,0 0-1,0 0 1,0 0 0,0 0 0,0 0 0,-1 0 0,1-1 0,0 1 0,-1-1 0,2-1 0,20-25 149,-1-1 1,-2-1-1,19-35 1,11-17-159,18-18-90,-67 99-3,-1 0 0,1 0 0,-1 0 0,1 0 0,-1 0 0,1 0 0,-1-1-1,0 1 1,1 0 0,-1 0 0,0 0 0,0-1 0,0-1 0,0 16-731,-1-2 715,1 0-1,1 0 1,0 0-1,0 0 0,5 19 1,0-12 45,0-1 0,2 0 1,-1 0-1,2-1 0,1 0 0,15 21 1,-8-16 93,-13-15 7,1 1 1,0-2 0,0 1-1,1 0 1,9 7 0,-13-12-36,0 0 0,0 0-1,0 0 1,0 0 0,0 0 0,0 0 0,0-1 0,0 1 0,1-1 0,-1 0 0,0 0 0,0 1 0,0-1 0,1-1-1,-1 1 1,0 0 0,0 0 0,0-1 0,1 1 0,-1-1 0,0 0 0,0 0 0,0 0 0,3-1 0,-1-1 32,1 0 0,-1 0 0,0-1 0,0 1 0,0-1 0,0 0 0,-1 0 0,0 0 0,1 0 0,-2-1 0,5-8 0,2-5 156,11-35 0,-6 11-291,-9 29 60,0 0 0,-1-1 0,0 1 0,-1-1 0,-1 0 0,1-19 0,2 21-592,-3 25-690,4 23 1133,-6-23 118,1 1 1,0-1-1,0 0 1,5 13-1,0 14 269,-5-32-231,0 0-1,0 0 0,4 14 1,-3-16 95,0-1 1,0 1 0,-1 0 0,1 10 0,-2-16-83,0 0 1,0 0 0,0 0-1,0 0 1,0 0-1,0 0 1,0 0 0,0 0-1,0 0 1,0 0 0,0 0-1,0 0 1,0 0 0,0 0-1,0 0 1,0 0 0,0 0-1,0-1 1,0 1-1,1 0 1,-1 0 0,0 0-1,0 0 1,0 0 0,0 0-1,0 0 1,0 0 0,0 0-1,0 0 1,0 0 0,0 0-1,0 0 1,0 0-1,0 0 1,0 0 0,0 0-1,0 0 1,0 0 0,1 0-1,-1 0 1,0 0 0,0 0-1,0 1 1,0-1-1,0 0 1,0 0 0,0 0-1,0 0 1,0 0 0,0 0-1,0 0 1,0 0 0,0 0-1,0 0 1,0 0 0,0 0-1,0 0 1,0 0-1,0 0 1,0 0 0,0 0-1,0 0 1,0 0 0,0 0-1,0 1 1,6-9 358,5-9 48,-6 8-286,-2 0 1,1-1-1,4-17 1,2-7-56,-6 23-31,-1-1-1,-1 0 1,0 0-1,0 1 0,-1-22 1,-1 28-82,1 0-1,0 0 1,0 1 0,0-1-1,4-8 1,-4 6 5,-1 1-48,0-2-557,2 8-84,4 2 628,165-2-221,-72 5 415,-88-5 9,-1 0 1,0-1-1,0 0 0,1-1 1,-1 0-1,0-1 0,0 1 1,-1-2-1,1 0 0,-1 0 1,1 0-1,13-11 1,-20 13-131,0 0 24,0 1-1,0-2 0,0 1 0,0 0 1,0 0-1,-1-1 0,1 0 1,-1 1-1,0-1 0,0 0 0,0 0 1,0 0-1,2-7 0,3-1-253,-5 9-60,-4 6-127,-1 3 246,2-5 168,1-1-1,-1 0 0,1 1 0,-1-1 0,1 1 0,-1-1 0,0 0 0,-2 3 1,-3 6-41,-1 0 0,1 1 0,1 0 0,0 0 0,-4 16 0,6-16 50,0-1 1,1 1-1,0 0 1,1 0 0,1-1-1,0 19 1,1-6 0,-1-19 20,0 0-1,1 0 1,0 0-1,0 0 1,0-1-1,0 1 1,1 0 0,2 4-1,18 30 82,-11-20-166,-6-12 165,-1 1 1,1-1-1,0-1 0,0 1 0,11 7 0,-6-3 62,-9-9-118,1 0-1,-1 0 0,1 0 1,-1 0-1,1 0 0,0-1 1,-1 1-1,1 0 0,0-1 1,-1 1-1,1-1 0,0 0 1,0 1-1,-1-1 0,1 0 1,0 0-1,0 0 0,0 0 1,-1 0-1,1-1 0,0 1 1,0 0-1,-1-1 0,1 0 1,2 0-1,-2 0 13,1-1-1,0 1 0,-1-1 1,0 0-1,1 1 0,-1-1 1,0 0-1,0 0 0,0 0 1,0-1-1,0 1 0,0 0 1,-1-1-1,1 0 1,1-3-1,33-92 459,-24 60-369,-10 29-82,0 0 0,8-18 1,-4 14-143,7-25 1,-10 28-13,0 0-1,0 0 1,1 1 0,8-15 0,-5 16-106,-6 8 169,0-1 0,-1 0 0,1 1-1,0-1 1,-1 0 0,1 0 0,0 0-1,-1 1 1,1-1 0,-1 0 0,0 0-1,1 0 1,-1 0 0,0 0 0,1-2 0,16 13-775,-2 5 807,19 25 1,-15-17-130,-15-17 169,0 0-1,0 0 1,-1 0 0,1 1-1,-1-1 1,-1 1 0,1 0-1,2 12 1,-2-3 48,-1-1 0,0 1 0,-1 15 0,-1-28 4,0 0 0,0 0-1,-1 0 1,1 0 0,-1 0 0,1 0 0,-1 0 0,0 0-1,0 0 1,0-1 0,-1 1 0,1 0 0,-3 3 0,4-6-45,-1 1-1,0 0 1,1-1 0,-1 1 0,0-1 0,1 1 0,-1-1 0,0 1 0,0-1 0,0 0-1,1 1 1,-1-1 0,0 0 0,0 1 0,0-1 0,0 0 0,1 0 0,-1 0 0,-2 0 0,1 0-13,0-1 0,0 1 0,0-1 0,0 0 0,1 1 0,-1-1 0,0 0 0,0 0 0,0 0 0,1 0 0,-4-3 1,4 3-36,-3-3-3,-1 1 0,1-1 0,-1 1 0,1 1-1,-1-1 1,-6-2 0,3 2 25,6 1-19,0 1 0,0 0-1,0 0 1,-1 1 0,1-1 0,0 0 0,0 1-1,-1 0 1,1-1 0,0 1 0,-4 0-1,-3 1-76,1 0-600,8-1 660,0 1 0,0-1 1,-1 1-1,1-1 0,0 1 0,0-1 1,0 1-1,0-1 0,0 1 1,0-1-1,0 1 0,0-1 0,0 1 1,1-1-1,-1 1 0,0-1 0,0 0 1,0 1-1,1-1 0,-1 1 1,1 0-1,0 3 22,2-1 0,-1 1 0,0-1 0,1 0 0,-1 0 0,1 0 0,0 0-1,0 0 1,0-1 0,1 1 0,-1-1 0,1 0 0,-1 0 0,1 0 0,-1 0 0,1 0 0,0-1 0,0 0 0,0 0 0,5 1 0,2 0 56,0-1 0,-1 0 0,1-1 0,0 0 1,0 0-1,18-4 0,-17 0 4,-1 0 1,0 0-1,0-1 1,-1-1-1,1 0 1,12-9 0,6-3 128,-4 3-47,0-1 0,-1-1-1,-1 0 1,39-40 0,-51 42-138,0-1 0,-1 0 1,-1-1-1,-1 0 0,8-22 1,-15 38 4,5-18 31,0 0 1,-2 0-1,0 0 0,-1-1 1,1-21-1,-1 2 52,6-73-25,8-62-242,-16 169 146,-1 0 0,0 0 0,0 0 0,0 0 0,-1 0 0,0 0 0,0 0 0,0 0 0,0 0 0,-3-4 0,4 9 10,0-1 0,0 1-1,0 0 1,0 0 0,0 0 0,0 0 0,0 0 0,0-1 0,0 1 0,0 0 0,0 0-1,0 0 1,0 0 0,0 0 0,0 0 0,0 0 0,0-1 0,-1 1 0,1 0 0,0 0-1,0 0 1,0 0 0,0 0 0,0 0 0,0 0 0,0 0 0,0 0 0,-1 0 0,1-1-1,0 1 1,0 0 0,0 0 0,0 0 0,0 0 0,0 0 0,-1 0 0,1 0 0,0 0-1,0 0 1,0 0 0,0 0 0,0 0 0,-1 0 0,1 0 0,0 0 0,0 0-1,0 0 1,0 0 0,0 1 0,0-1 0,-1 0 0,1 0 0,0 0 0,0 0 0,-5 15-354,1 25-4,-2-4 281,1 1 1,1 38-1,-3 16 13,2-21 68,-6 40-52,9-101 124,1 1 1,1 0-1,-1-1 0,2 11 0,0 7-165,-5 17-93,3-36 212,0 0 1,0 0 0,1 0-1,0 0 1,0 0-1,1 0 1,0 0 0,0 0-1,3 8 1,9 29 304,-10-33-236,0 0 0,1 0 1,0 0-1,1 0 1,7 13-1,-10-22-5,0 0-1,0 0 1,0-1 0,1 1-1,-1-1 1,1 0 0,-1 0-1,1 0 1,5 4 0,-7-6-40,1 1 0,-1-1 1,0 1-1,0-1 1,0 0-1,1 1 0,-1-1 1,0 0-1,0 0 1,1 0-1,-1 0 1,0 0-1,0 0 0,1-1 1,-1 1-1,0 0 1,0 0-1,0-1 1,1 1-1,-1-1 0,0 1 1,0-1-1,0 0 1,0 1-1,0-1 1,0 0-1,0 0 0,1-1 1,8-9 66,-2 0 0,1 0 0,-1-1 0,6-12 0,-4 8 37,16-23-1,20-24-104,-40 54 29,-1 0 0,0 0 0,-1-1-1,6-14 1,-8 18-112,1-5-938,-3 27 449,3 68-239,-1-73 809,-1 0 0,2 0 0,-1-1 0,2 1 0,-1-1 0,6 11 0,-6-18 16,-1 1 1,1-1-1,0 0 1,0-1-1,0 1 1,0 0-1,0-1 1,1 0-1,-1 0 1,1 0-1,-1 0 1,6 2-1,0 0 240,-7-4-272,0 1 0,0-1 0,0 0 0,0 0-1,0 0 1,0 0 0,0 0 0,0 0 0,0 0-1,0 0 1,0-1 0,-1 1 0,1-1 0,0 0-1,0 0 1,2 0 0,15-5 66,-13 5-5,1-1 0,-1 0 0,0-1 0,0 1 0,11-7 0,11-5 83,-23 11-135,1 0-1,0 0 0,-1-1 1,10-8-1,16-10-113,8-4 230,-28 18-94,0 0-1,13-6 0,-5 5-104,16-8-66,-29 14 52,0-1 1,0 2-1,1-1 1,-1 1-1,1 0 1,0 0-1,-1 1 1,15-2-1,23 10-400,-39-6 498,0 0 0,-1 0-1,1 0 1,-1 0 0,0 1 0,6 2 0,-6-2 97,-3-2-103,-1 0 0,0 0 0,0 0 0,0 0 0,0 0 0,0 0 0,0 0 0,0 0 0,1 0-1,-1 0 1,0 0 0,0 0 0,0 0 0,0 0 0,0 0 0,0 0 0,1 0 0,-1 0 0,0 0 0,0 0 0,0 0 0,0 0 0,0 0 0,0 0 0,0 0 0,1 0 0,-1 0 0,0 0 0,0 0 0,0-1 0,0 1 0,0 0 0,0 0 0,0 0 0,0 0 0,0 0 0,1 0 0,-1 0 0,0 0-1,0-1 1,0 1 0,0 0 0,0 0 0,0 0 0,0 0 0,0 0 0,0 0 0,0 0 0,0-1 0,0 1 0,0 0 0,0 0 0,0 0 0,0 0 0,0 0 0,0 0 0,0-1 0,0 1 0,0 0 0,0 0 0,0 0 0,0 0 0,0 0 0,-1 0 0,1 0 0,0 0 0,0-1 0,0 1-10,0-1 1,-1 1 0,1-1 0,0 0 0,-1 1 0,1-1 0,-1 1-1,1-1 1,-1 1 0,1-1 0,-1 1 0,1 0 0,-1-1 0,1 1 0,-1-1-1,1 1 1,-2 0 0,-3-2-71,0 1-1,0 0 1,0 0 0,0 0-1,0 1 1,0 0 0,0 0-1,0 0 1,-1 1 0,1-1-1,0 1 1,0 1 0,0-1-1,1 1 1,-1-1 0,0 1-1,0 1 1,-7 4 0,7-3 38,0-1 0,0 1 0,0 1 0,1-1 0,-1 1 0,1 0 0,0 0 0,0 0 0,1 0 0,0 1 0,0-1 0,0 1 0,0 0 0,1 0 0,-1 6 0,1-6 21,1 0-1,0 0 0,0 1 1,0-1-1,1 0 1,0 0-1,1 1 1,1 11-1,4 10 18,19 53-1,-22-73 21,0 0 0,1 0 0,0 0 0,0-1 0,1 0 0,0 0 0,0 0-1,1-1 1,0 1 0,12 9 0,-15-14 9,-1-1 1,1 0-1,-1 0 0,1 0 0,-1 0 0,1 0 1,0-1-1,-1 1 0,1-1 0,0 1 0,0-1 1,-1 0-1,1 0 0,0-1 0,-1 1 0,1 0 1,0-1-1,3-1 0,5-1 9,1-1 0,18-10 0,-24 11-74,34-19 181,43-31 1,1-1-53,-34 24-170,48-26 46,-69 42 41,-13 6-108,0 0-1,1 1 0,0 1 0,32-8 0,-28 10-97,-15 2 150,1 1 1,-1 0-1,1 0 0,0 1 0,-1 0 0,14 1 0,1-1 361,-15 0 232,-16 0-518,3 1-101,-1-1 0,0 1 0,0 0-1,1 1 1,-1-1 0,1 2 0,0-1-1,-1 1 1,1 0 0,0 0 0,0 1-1,-6 5 1,4-4 26,1 1 0,0 1 0,0 0-1,1 0 1,0 0 0,0 1 0,0 0 0,1 1-1,0-1 1,1 1 0,0 0 0,0 1 0,-4 13-1,7-15 57,-1-1-1,2 0 1,-1 1-1,1-1 1,0 1-1,1 0 1,0-1-1,0 1 0,0 0 1,1-1-1,0 1 1,1-1-1,0 1 1,0-1-1,0 0 0,1 1 1,0-1-1,8 12 1,-10-17 5,1 0 1,-1 0-1,0-1 1,1 1-1,-1 0 0,1-1 1,-1 1-1,1-1 1,0 1-1,0-1 1,0 0-1,0 0 1,0 0-1,0 0 0,0 0 1,0 0-1,0-1 1,0 1-1,1-1 1,-1 1-1,0-1 1,0 0-1,0 0 0,1 0 1,1 0-1,-1-1 9,0 1-1,0-1 0,0 0 0,0 0 0,0 0 0,0-1 1,-1 1-1,1-1 0,0 1 0,-1-1 0,0 0 0,1 0 1,-1 0-1,0 0 0,0-1 0,0 1 0,2-4 0,11-20 77,0 0-1,-2-2 0,15-46 1,-24 62-396,-1 0 1,-1 0-1,0 0 0,1-13 1,-4 60-120,0-10 344,1 0-1,2 0 1,0 0-1,9 42 1,-10-64 104,0 0-1,0 0 1,1 0 0,-1 0-1,0 0 1,1 0 0,0 0 0,0-1-1,0 1 1,0-1 0,4 5 0,-4-6-18,-1 0 0,1 0 0,0 0 0,-1 0 0,1 0 1,0-1-1,0 1 0,-1 0 0,1-1 0,0 0 0,0 1 1,0-1-1,0 0 0,0 0 0,0 0 0,0 0 0,0 0 1,0 0-1,-1-1 0,4 0 0,7-3 24,0-1-1,-1-1 1,1 0-1,-1 0 1,13-11-1,-7 5-4,87-63 39,-56 39 76,67-61 324,-81 67-483,-10 8-15,22-27 0,-36 37 32,-1 0-1,0 0 0,-1-1 1,11-23-1,-4 0-28,-1-1 0,-1 0 0,-3-1 0,-1-1 0,-1 1 0,-3-1 0,2-57 0,-7 90-18,-2-27-192,2 31 142,0 0 1,-1 0 0,1 0 0,-1 0 0,1 1 0,-1-1 0,0 0-1,0 0 1,0 1 0,0-1 0,0 0 0,-2-2 0,3 4 57,0 0 0,-1 0 0,1-1 0,0 1 0,-1 0 0,1 0 0,0-1 1,-1 1-1,1 0 0,-1 0 0,1 0 0,0 0 0,-1 0 0,1 0 0,-1 0 0,1 0 0,-1 0 0,1 0 1,0 0-1,-1 0 0,1 0 0,-1 0 0,1 0 0,-1 0 0,1 0 0,0 0 0,-1 1 0,1-1 0,-1 0 1,1 0-1,0 0 0,-1 1 0,1-1 0,0 0 0,-1 1 0,1-1 0,0 0 0,0 0 0,-1 1 1,-12 18-188,12-18 187,-14 28-164,-19 56 0,12-29 87,6-19 17,-4 9 41,2 1 0,-13 54-1,28-87 43,0-1-1,1 2 0,0-1 1,1 0-1,1 0 1,0 0-1,1 1 0,1-1 1,0 0-1,1 0 0,0 0 1,7 16-1,-6-18 55,2 0 0,-1 0-1,1 0 1,1-1 0,13 18 0,-18-27-23,0 0 1,0-1 0,-1 1 0,1 0-1,0 0 1,1-1 0,-1 0-1,0 1 1,0-1 0,1 0 0,-1 0-1,1 0 1,-1 0 0,1 0 0,-1-1-1,1 1 1,-1-1 0,1 0-1,0 0 1,-1 0 0,1 0 0,-1 0-1,1 0 1,0-1 0,-1 1 0,1-1-1,-1 0 1,1 1 0,-1-1-1,1-1 1,-1 1 0,0 0 0,0 0-1,1-1 1,1-2 0,10-7 53,-1 0 0,0-1 0,-1-1 0,12-15 0,-7 8-40,20-18-1,-25 27-58,15-13 59,38-44 0,-35 33 35,-3-1 0,0 0 1,22-45-1,65-178-533,-96 195 512,-18 62-55,6-31-124,-5 32 76,-1 0-1,0-1 1,0 1 0,0 0 0,0-1 0,-1 1-1,1 0 1,0 0 0,-1-1 0,1 1 0,0 0-1,-1 0 1,1 0 0,-1 0 0,0 0 0,1-1-1,-1 1 1,0 0 0,0 0 0,0 1 0,1-1-1,-3-1 1,2 1-1,-1 1 0,0-1 0,1 1 0,-1-1 0,1 1 0,-1 0 0,0 0 0,1 0 0,-1 0 0,0 0 0,1 0 0,-1 0 0,0 0 0,1 1 0,-1-1 0,0 1 0,1-1 0,-1 1 0,-2 1 0,-27 18-195,14-7 144,1 1 0,1 1 1,0 0-1,1 2 0,-23 32 0,16-14 66,1 1 1,-18 43 0,-31 101-323,64-162 369,1 1-1,1-1 0,1 1 1,1 0-1,0 0 0,2 0 1,0 0-1,1-1 0,5 22 0,-5-32 43,0 0 0,0 0 0,1 0 0,0-1 0,0 0-1,1 1 1,0-1 0,10 13 0,-12-18-27,0 1 0,1 0 0,-1-1 0,1 1 1,0-1-1,0 0 0,0 0 0,0 0 0,0 0 1,0-1-1,0 1 0,1-1 0,-1 0 0,0 0 0,1 0 1,-1 0-1,1-1 0,-1 1 0,1-1 0,0 0 0,-1 0 1,5-1-1,6 0 82,1-1 1,-1-1 0,0 0-1,0-1 1,0-1-1,17-8 1,-1-2-85,47-24 175,-48 27-213,40-27-1,-21 12 65,-25 14-120,-17 9 46,0 0-1,0 0 1,0 1 0,1 0-1,7-2 1,7-3-168,-17 10 122,-3-2-64,-2 18-117,-9 75 57,3-24 217,4-35 239,1 44 0,2-59-35,0-19-227,0 0 0,0 0 0,0 0 0,0 0 1,0 0-1,0 0 0,0 1 0,0-1 0,0 0 0,0 0 0,0 0 0,0 0 0,1 0 0,-1 0 0,0 0 0,0 0 1,0 1-1,0-1 0,0 0 0,0 0 0,0 0 0,0 0 0,1 0 0,-1 0 0,0 0 0,0 0 0,0 0 1,0 0-1,0 0 0,0 0 0,0 0 0,1 0 0,-1 0 0,0 0 0,0 0 0,0 0 0,0 0 0,0 0 1,0 0-1,1 0 0,-1 0 0,0 0 0,0 0 0,0 0 0,0 0 0,0 0 0,0-1 0,5-1 108,-1-2-17,-1 0 1,-1-1 0,1 1 0,-1-1-1,0 1 1,3-10 0,2-2 15,8-16-123,2 1-1,26-36 1,-40 63-50,27-33-145,-28 35 154,0 0 1,0 0 0,0 1-1,0-1 1,0 0 0,0 1-1,0 0 1,1-1-1,-1 1 1,1 0 0,-1 0-1,1 0 1,-1 0 0,1 1-1,2-1 1,-4 1 30,0 0 0,0 0 0,0 0 0,0 0 0,0 0 0,0 1 0,0-1 0,0 0 0,0 1 1,0-1-1,0 0 0,0 1 0,0 0 0,-1-1 0,1 1 0,0-1 0,0 1 0,-1 0 0,1-1 0,0 1 0,-1 0 1,1 0-1,0 0 0,-1-1 0,0 1 0,1 0 0,-1 0 0,1 0 0,-1 0 0,0 0 0,0 0 0,1 2 0,0 3 29,-1 0 0,0 0-1,1 0 1,-2 8-1,0-6-15,-3 37-147,-2 0-1,-1-1 1,-16 50 0,6-33 225,-40 131 136,42-151-207,-1 0 0,-34 59 1,37-78 19,3-4 170,-1 0 0,-17 21 0,24-34-143,1-1 0,-1 0 0,-1 0 0,1 0 0,0-1 0,-1 1 0,0-1 0,0 0 0,0 0 0,0-1 0,0 0 0,0 0 0,-7 2 0,8-3-21,0-1-1,0 1 0,-1-1 0,1 0 0,0 0 0,0 0 0,0-1 1,-1 1-1,1-1 0,0 0 0,0-1 0,0 1 0,0 0 0,0-1 1,1 0-1,-1 0 0,0 0 0,1-1 0,-1 1 0,1-1 1,0 0-1,-4-4 0,3 2-21,-1 0 1,1-1-1,0 1 1,0-1-1,1 0 0,0 0 1,0-1-1,0 1 1,1-1-1,-1 1 1,2-1-1,-2-8 0,2 11-1,1 0 0,0 0 0,0 0 0,1 0-1,-1 0 1,1 0 0,0 0 0,-1 1-1,2-1 1,-1 0 0,0 1 0,1-1 0,0 0-1,0 1 1,0 0 0,0-1 0,0 1-1,5-4 1,3-3-41,0 1 1,1 0-1,21-13 0,-22 16-42,109-62-281,-54 32 338,34-15-1923,-67 38 826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0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92 6048,'-37'-28'2752,"29"19"-2400,3 6 1248,5 0-960,-5-6 96,5 1-448,0-3-352,10 6 32,-2-2-288,10 2 192,-4 2-320,4 3 288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1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32 188 5632,'-31'-3'2560,"34"-2"-2208,7 2 704,8-2-640,22-7 608,10 4-576,16-12 192,3 0-384,15-7 0,-2 6-160,17-3 160,-9 8-160,5 1-32,-10 10-32,-17 1-3840,-10 4 2080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2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37 140 3808,'-28'-17'1728,"25"17"-1504,-2 0 1216,10 0-832,8-3-160,8 3-288,21-5 640,6 1-448,7-4 288,-2 0-384,10-7 0,-5 3-160,16-8 224,-3 4-192,5-4 320,-4 8-256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2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0 5888,'-66'8'2688,"34"12"-2336,17-11-192,12 2-160,-7-2 64,10-1-32,10-13-2976,3 2 1600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6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392 565 3488,'-10'-4'2866,"9"4"-2789,1 0 1,0-1-1,-1-1 113,-1 1 0,0-1-1,0 0 1,0 1-1,0 0 1,0-1 0,0 1-1,0 0 1,0 0-1,0 0 1,-1 0 0,1 0-1,0 0 1,-1 1-1,1-1 1,-4 1 0,-41-7 619,46 7-842,-10-1 81,0 1 0,0 1 0,0-1 0,0 2 0,-19 4-1,-49 20 141,55-17 47,17-6-220,0 0 1,0 0 0,1 1 0,0-1 0,-1 1 0,1 1 0,1-1-1,-1 1 1,1 0 0,-1 1 0,2-1 0,-1 1 0,0 0-1,1 0 1,-5 10 0,7-12 28,1 0 1,-1-1-1,1 2 1,0-1-1,0 0 1,0 0-1,1 0 1,-1 0-1,1 0 1,0 1-1,0-1 1,0 0-1,1 0 1,0 1-1,-1-1 1,1 0-1,1 0 1,-1 0-1,1 0 0,-1 0 1,1-1-1,0 1 1,1 0-1,-1-1 1,1 0-1,-1 1 1,6 4-1,-3-4 11,0 0 0,1 0 0,-1 0 0,1-1 0,-1 0 0,1 0 0,0 0 0,0-1 0,1 0 0,-1 0 0,0-1 0,1 1 0,-1-1 0,9 0-1,4-1 72,0 0 0,0-1 0,29-5 0,-26 2 6,-1-1-1,1-1 1,-1-1-1,-1-1 1,36-18 0,-10 2 9,-22 12-84,-1 0-1,0-2 1,28-22 0,-24 12-111,-28 25-52,0 0 0,0 1 0,0-1 0,-1 0 0,1 0 0,1 1 0,-1-1 0,0 0 0,0 1 0,0-1 0,1 1 0,-1-1 0,0 1 0,1-1 0,-1 3 0,0 1 5,1 0 0,-1 1-1,1-1 1,0 10 0,2-3 170,-1 1 0,2 0 1,7 21-1,-10-32-23,1 0 1,-1 0-1,1 0 1,0 0 0,0-1-1,0 1 1,0 0-1,0-1 1,0 1-1,0-1 1,1 1-1,-1-1 1,1 1-1,-1-1 1,1 0-1,-1 0 1,4 2-1,-4-3-2,1 1-1,-1-1 1,1 0-1,-1 1 0,1-1 1,-1 0-1,1 0 1,-1 0-1,1 0 0,-1-1 1,1 1-1,-1 0 1,0-1-1,1 1 0,-1-1 1,1 1-1,-1-1 1,2-1-1,0 0 18,1 0 0,-1-1-1,0 1 1,0-1 0,0 0 0,-1 0 0,1 0-1,-1 0 1,1 0 0,-1-1 0,0 1-1,0-1 1,-1 1 0,1-1 0,1-8 0,-2 8-29,0-1 1,0 1 0,-1-1 0,0 0 0,0 1-1,0-1 1,-1 0 0,1 1 0,-3-9 0,2 10-43,0 0 1,-1 1-1,1-1 1,-1 0-1,1 1 1,-1-1-1,0 1 1,0-1-1,0 1 1,0 0-1,0 0 1,0 0-1,-1 0 1,1 0-1,-6-3 1,5 4-7,-20-11-374,22 12 358,0-1 1,1 1-1,-1-1 1,0 1 0,0 0-1,0-1 1,0 1-1,0 0 1,0 0 0,0 0-1,0 0 1,0 0-1,0 0 1,0 0 0,0 0-1,1 0 1,-1 0-1,-2 1 1,3-1-7,-1 0 0,1 0-1,0 1 1,0-1 0,-1 0 0,1 0 0,0 1 0,-1-1 0,1 0 0,0 0-1,-1 0 1,1 0 0,0 0 0,-1 1 0,1-1 0,-1 0 0,1 0 0,0 0-1,-1 0 1,1 0 0,0 0 0,-1 0 0,0-1 0,6 4-87,-3-2 194,1 0 1,-1 0-1,1 0 0,-1-1 1,1 1-1,-1-1 0,1 1 1,0-1-1,-1 0 0,1 0 1,-1 0-1,1 0 0,3-1 1,38-10 290,-22 5-112,41-11 168,102-43-1,-39 10 225,-124 49-643,1 0 0,0 0 0,0 1 0,0-1-1,0 1 1,0 0 0,0 0 0,0 0 0,5 1-1,7 0-140,-14-1 138,1 1-1,0-1 0,-1 0 0,1 1 0,-1-1 0,1 1 0,-1-1 0,1 1 0,-1 0 0,1-1 0,-1 1 0,1 0 1,-1 0-1,0 0 0,1 0 0,-1 0 0,0 0 0,0 1 0,0-1 0,0 0 0,0 1 0,1 1 0,1 3-34,0 1-1,0 0 1,4 10-1,-6-11 37,0-1 19,0 0 1,0 0-1,-1 1 1,1-1-1,-2 9 1,1-8-45,0 0 0,0 0 1,2 11-1,2-1-63,-4-13 120,0 1 0,1-1 0,0 0 0,0 0-1,0 0 1,0 0 0,0 0 0,0 0-1,1 0 1,0 0 0,-1 0 0,1-1 0,0 1-1,0-1 1,3 3 0,-3-3-13,-1-1-1,1 0 1,0 0 0,-1 1 0,1-1-1,0-1 1,0 1 0,0 0 0,0 0 0,0-1-1,0 1 1,0-1 0,2 1 0,1-1 97,-1-1 1,1 1 0,0-1 0,8-2 0,1-3 22,0 0 0,0 0 0,-1-2 0,0 1 0,23-19 0,-20 14-5,9-6 2,-1-2-1,-2 0 1,29-33 0,-49 51-170,-1 1 1,0-1-1,0 0 1,0 0-1,0 1 1,0-1 0,0 0-1,0 0 1,0 0-1,-1 0 1,1 0-1,-1 0 1,0 0-1,1 0 1,-1 0-1,0 0 1,0 0 0,0-3-1,12 6-569,25 3 0,-14 0 733,-12-3-178,0 2 1,0-1-1,11 5 1,-13-4 9,0 2-1,-1-1 1,1 1 0,-1 0 0,0 1 0,0 0-1,-1 0 1,1 0 0,11 15 0,-18-19 54,0-1 0,0 1 0,0 0 1,0 0-1,0-1 0,0 1 0,0 0 0,-1 0 0,1 0 1,0 2-1,-1-2-9,0 0 0,1 0 0,0 0 0,-1 0 0,1 0 0,0 0 1,0 0-1,0 0 0,2 3 0,11 12 7,-12-13-25,1 0 1,-1-1-1,1 1 0,0-1 0,0 0 0,8 6 0,-3-4 108,0 0-1,0 0 0,1 0 0,16 5 1,-20-8-47,0-1 1,-1 0 0,1 0 0,0-1-1,-1 1 1,1-1 0,0 0-1,0 0 1,-1-1 0,1 1 0,0-1-1,5-2 1,31-12 166,65-34 0,-86 39-49,-4 2 14,-1-1 1,25-18-1,-36 23-136,1 1 0,-1-1-1,0 0 1,0 0 0,0 0-1,0-1 1,-1 1 0,0-1-1,0 0 1,0 0 0,-1 0-1,4-8 1,-6 12-70,0 0 0,1 0 0,-1-1-1,0 1 1,0 0 0,1 0 0,-1 0 0,0 0 0,0 0-1,0 0 1,-1 0 0,1-1 0,0 1 0,0 0 0,0 0-1,-1 0 1,1 0 0,-1 0 0,1 0 0,-1 0 0,1 0-1,-1 0 1,1 0 0,-1 0 0,0 1 0,0-1 0,1 0-1,-1 0 1,0 1 0,0-1 0,0 0 0,0 1 0,0-1-1,0 1 1,0-1 0,0 1 0,0-1 0,0 1 0,-2-1 0,0 1-22,-1-1 1,0 1-1,1 0 1,-1 0 0,1 0-1,-1 0 1,1 1 0,-1 0-1,1-1 1,-1 1 0,-4 2-1,-3 2-41,1 0-1,-1 1 0,1 0 1,-13 11-1,18-14 72,1 1 0,0-1 0,0 1 0,1 0 0,-1 1 0,1-1 0,0 1 0,0-1 1,1 1-1,-1 0 0,-2 9 0,4-12 25,1 1 1,-1-1 0,1 1-1,0-1 1,0 1 0,0-1-1,1 1 1,-1-1 0,1 1-1,-1-1 1,1 1 0,0-1-1,0 0 1,0 1 0,0-1-1,0 0 1,0 0 0,1 1-1,-1-1 1,1 0 0,-1 0-1,1-1 1,0 1 0,2 2-1,4 2 26,0 0 0,0 0 0,1 0 0,14 7 0,-10-7 65,0-1 0,1 0-1,-1-1 1,1 0 0,0-1-1,0-1 1,0 0 0,1-1-1,23 0 1,-7-4-22,0-1-1,-1-1 1,44-13 0,-44 7 39,1-1 0,34-18-1,-15 6-68,-42 19-68,1 0 0,0-1-1,13-11 1,0 0 212,-18 16-466,-4 6-330,-9 7 227,2-4 394,0-1-1,1 1 1,0 0-1,0 0 1,1 1-1,-7 14 0,9-17-21,1 0 0,0 0 0,0 0 0,1 1 0,0-1-1,-1 11 1,2-15 28,-1 0 1,1 1-1,0-1 0,1 0 0,-1 1 0,0-1 0,1 0 0,-1 1 0,1-1 0,-1 0 1,1 0-1,0 1 0,0-1 0,0 0 0,1 0 0,-1 0 0,0 0 0,1 0 1,-1-1-1,4 4 0,-3-4 8,-1-1 1,0 0-1,0 1 1,1-1-1,-1 0 1,0 0-1,1 0 1,-1 0-1,0 0 1,1 0-1,-1 0 1,0 0-1,1-1 1,-1 1-1,0 0 1,0-1-1,1 1 1,-1-1-1,0 1 1,0-1-1,0 0 1,2-1-1,4-2 5,196-103 753,-197 104-790,20-12 104,0-2-1,36-30 1,-49 36-47,0-2-1,-1 0 1,-1 0 0,0-1 0,17-28 0,-3-10-26,-2 0 1,20-70-1,-9 23-64,-24 73-252,9-43 1,-19 60-201,-5 10-65,-9 18 136,7-4 404,0 0-1,1 1 1,1-1-1,-4 20 1,-9 68-115,14-77 131,-1 13 28,1 0-1,2 1 1,2-1 0,5 51-1,-1-72-15,0-1-1,1 0 0,1 1 0,1-2 1,1 1-1,0-1 0,1 0 1,12 16-1,-18-28 113,0 1 1,1-1-1,-1 0 1,1 0 0,0 0-1,7 5 1,-9-8-295,0 0 0,0 0 0,0 1 0,0-1 0,0-1 0,0 1 0,0 0 0,0 0 0,0-1 0,0 1 0,1-1 0,-1 0 0,0 1 0,0-1 0,0 0 0,1 0 0,-1-1 0,4 0 1,7-5-2349,1 2 812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47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61 7232,'-18'-9'3264,"26"6"-2848,6-2 1216,4 5-992,23-8 288,4 4-544,13-4 0,-4 5-256,5-6-64,-1 6-32,-4-2-672,-9 5 352,-1-3-4192,-2 3 2464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59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29 682 3392,'1'0'1601,"17"0"3605,8 0-4903,28-5 0,38-15 940,-80 17-1074,0-1 0,0-1 0,-1 0-1,1 0 1,15-11 0,-23 13-121,0-1 0,0 1-1,-1-1 1,1 0 0,-1 0 0,0 0 0,0 0-1,-1-1 1,1 1 0,-1-1 0,0 0 0,0 1 0,2-7-1,-4 8-49,1 1 0,-1 0 0,1-1 0,-1 1 0,0-1 0,0 1 0,0-1 0,0 1 0,0-1 1,0 1-1,-1-1 0,1 1 0,-1 0 0,0-1 0,0 1 0,0 0 0,0-1 0,0 1 0,0 0 0,-1 0 0,1 0 0,-1 0 0,1 0 0,-1 0 0,0 1 0,0-1 0,1 0 0,-1 1 0,-1-1 0,-3-1 0,0 0-84,0 0 0,-1 1 0,1 0 0,-1 1 0,1-1 0,-1 1 0,0 0 0,0 1 0,1-1 0,-1 1 0,0 1 0,-9 1 0,7-1 39,0 1-1,0 1 1,0-1 0,1 2 0,-1-1 0,1 1 0,0 0 0,0 1 0,-8 5 0,5-1 57,-52 42 104,55-44-90,1 1-1,0 0 1,0 0 0,0 1 0,-7 15-1,13-23-7,0 1-1,0 0 1,0 0 0,1-1-1,-1 1 1,0 0-1,1 0 1,0 0-1,-1 0 1,1 0 0,0 0-1,0 0 1,0 0-1,0 0 1,1 0-1,-1 0 1,0-1-1,1 1 1,0 0 0,-1 0-1,1 0 1,0 0-1,0-1 1,0 1-1,0 0 1,0-1 0,0 1-1,2 1 1,0 0 46,1 0 0,-1 0 0,1 0-1,0-1 1,0 1 0,0-1 0,0 0 0,0 0 0,0 0 0,0-1 0,6 2 0,18 2 203,0 0 0,50 0 0,59-8 126,-124 3-382,7-2 67,1-1 1,-1 0-1,1-1 0,20-8 1,76-33 318,-31 11-239,-74 29-160,142-56 257,-130 50-187,-1-1-1,0-2 0,-1 0 1,26-21-1,-46 33-52,-1 0 1,1 0-1,0 0 0,0 0 1,-1 0-1,1 0 0,-1 0 1,1-1-1,1-3 0,-3 6-15,0 0 0,0 0-1,0 0 1,0-1 0,0 1-1,0 0 1,0 0 0,0 0 0,0 0-1,0-1 1,0 1 0,0 0-1,0 0 1,0 0 0,0-1 0,0 1-1,0 0 1,0 0 0,0 0-1,0 0 1,0-1 0,0 1 0,0 0-1,0 0 1,-1 0 0,1 0-1,0 0 1,0-1 0,0 1 0,0 0-1,0 0 1,0 0 0,0 0-1,-1 0 1,0 0-33,0 0 0,0 0 0,0 0 0,-1 0-1,1 0 1,0 0 0,0 1 0,0-1 0,0 0 0,0 1 0,0-1-1,0 1 1,0-1 0,-2 2 0,-6 3-110,-37 17-40,0 2 0,2 2-1,-78 60 1,117-82 178,1 0 0,-1 0 1,1 1-1,0-1 0,-5 10 0,7-12 26,1 0 0,0 0 0,0 0 0,0 0 0,0 0 0,0 1 0,1-1 0,-1 0 0,1 1 0,0-1 0,-1 0 0,1 1 0,0-1 0,0 1 0,0-1 0,1 0 0,-1 1 0,1 2 0,0-4 7,0 0-1,0 1 1,0-1 0,0 0-1,-1 0 1,2 0 0,-1 1-1,0-1 1,0 0 0,0-1-1,0 1 1,1 0 0,-1 0-1,0 0 1,1-1 0,-1 1-1,0-1 1,1 1 0,-1-1-1,1 0 1,-1 1 0,1-1-1,-1 0 1,1 0 0,-1 0-1,1 0 1,1 0 0,6-1 131,-1 1 1,0-1 0,14-4-1,-6 1-27,0-1 0,0 0 0,0-1 0,-1-1 0,0 0 0,0-1 0,-1-1 0,0 0 0,-1-1 0,15-13-1,-25 21-138,0-1 0,-1 0-1,1 1 1,-1-1 0,1 0-1,-1 0 1,0-1 0,0 1-1,0 0 1,-1-1 0,3-5-1,-4 9-6,0-1-1,0 1 0,0 0 1,0 0-1,0 0 0,0 0 0,0 0 1,1 0-1,-1 0 0,0-1 0,0 1 1,0 0-1,0 0 0,0 0 0,0 0 1,0 0-1,0-1 0,0 1 1,0 0-1,0 0 0,0 0 0,0 0 1,0 0-1,0-1 0,0 1 0,0 0 1,0 0-1,0 0 0,0 0 1,0 0-1,0 0 0,0-1 0,0 1 1,-1 0-1,1 0 0,0 0 0,0 0 1,0 0-1,0 0 0,0-1 0,0 1 1,0 0-1,0 0 0,-1 0 1,1 0-1,0 0 0,0 0 0,0 0 1,0 0-1,0 0 0,0 0 0,-1 0 1,1 0-1,0 0 0,0 0 0,0 0 1,-1 0-1,-10 7-516,-22 22 181,22-20 250,-11 12 49,2 0-1,0 2 1,1 0-1,1 1 1,-28 50-1,-55 138 229,98-203-183,-93 207 653,80-176-449,12-27-39,-1-1 0,-8 15-1,15-26 340,6-5-163,11-10 81,316-338-19,-197 207-401,-71 76 77,-39 42-80,-1-2-1,36-50 1,-21 19-1538,-40 60 1202,-1 5 211,-1 6 80,-4 12 146,-7 23-1,6-30-104,2 0-1,-1 1 0,0 28 0,7-28 180,-2-16-135,0 2 167,18-14 852,48-39-363,-22 15-611,124-101-183,-151 122-369,-12 12-75,-6 2 538,0 0 0,0 0 0,0 0 0,0 0 0,0 0 1,0 0-1,0 1 0,1-1 0,-1 0 0,0 0 0,0 0 0,0 0 0,0 0 0,0 0 0,0 0 0,0 0 1,0 0-1,0 0 0,0 0 0,0 1 0,0-1 0,0 0 0,0 0 0,0 0 0,0 0 0,0 0 0,0 0 1,0 0-1,0 0 0,0 1 0,0-1 0,0 0 0,0 0 0,0 0 0,0 0 0,0 0 0,0 0 0,0 0 1,0 0-1,0 1 0,0-1 0,0 0 0,0 0 0,0 0 0,-1 0 0,-25 92-46,25-88 64,1 0 0,-1 0 0,1 1-1,0-1 1,-1 0 0,2 1-1,-1-1 1,1 0 0,-1 1-1,3 6 1,-2-9 9,0 1-1,0-1 0,0 0 1,0 0-1,1 1 1,-1-1-1,0 0 1,1 0-1,0-1 0,-1 1 1,1 0-1,0-1 1,0 1-1,0 0 0,0-1 1,0 0-1,0 0 1,0 0-1,5 2 0,2-1 114,0 0 0,1-1 0,-1 0 0,0-1 0,1 0 0,-1 0 0,11-3 0,3 1 47,-10 1-140,0-1 0,0 0 0,0-1 0,19-8 0,48-23 93,-60 24-110,-4 1-20,0-1-1,-1 0 0,0-1 1,-1-1-1,0 0 1,13-16-1,-22 23-8,-8 15-176,-2 0 0,1 0 0,-10 15 0,-22 31 194,33-49 9,-1 0 0,1 0 0,0 1 0,1-1 0,-3 16 0,4-22 9,1-1 0,0 1 1,0-1-1,0 1 0,0 0 0,0-1 0,0 1 0,0 0 1,0-1-1,0 1 0,0-1 0,0 1 0,0 0 0,0-1 1,0 1-1,0-1 0,1 1 0,-1-1 0,0 1 0,0 0 1,1-1-1,-1 1 0,0-1 0,1 1 0,-1-1 0,1 1 1,-1-1-1,0 0 0,2 1 0,-1-1 15,0 1 1,0-1-1,0 0 0,0 0 1,0 0-1,0-1 0,0 1 0,0 0 1,0 0-1,0-1 0,0 1 1,0 0-1,0-1 0,0 1 0,2-2 1,2-1 58,0 0 0,0-1 0,0 0-1,0 0 1,7-8 0,0-4-30,-1-1-1,13-27 0,10-16-365,-31 54 422,3-3-972,-4 10 395,-1 5 302,-1 3 146,0 0 0,1 0-1,0 0 1,0 0-1,1 0 1,4 13-1,-4-19 16,-1 1 0,1 0 0,0-1 0,0 0 0,0 1-1,1-1 1,-1 0 0,1 0 0,-1 0 0,1 0-1,0-1 1,0 1 0,1-1 0,-1 0 0,0 0-1,1 0 1,5 2 0,-3-2 7,0 0 0,1 0 0,-1-1 0,0 0 0,1 0 0,-1-1 0,12 0 0,46-9 364,-55 8-285,6-2-64,0-1-1,1-1 1,-1 0 0,-1-1-1,1 0 1,-1-2-1,0 1 1,-1-2-1,0 1 1,0-2-1,-1 0 1,0 0-1,-1-2 1,0 1-1,0-1 1,-2 0 0,1-1-1,-2-1 1,0 1-1,0-1 1,-1 0-1,6-20 1,35-99 152,23-64-315,-40 111-162,-30 79-587,-5 11 544,-6 12 208,-1 7 56,1 1 0,2 1 0,0 0 0,-6 36 1,-6 106 4,15-115 98,-5 105-31,10-145 17,-1 0 0,1-1-1,1 1 1,0 0 0,1 0 0,3 13-1,-5-24 13,1 0-1,-1 0 1,0 0-1,1 0 1,-1 0-1,0 0 0,1 0 1,-1 0-1,1-1 1,0 1-1,-1 0 1,1 0-1,0 0 0,-1 0 1,1-1-1,0 1 1,0 0-1,0-1 1,0 1-1,0-1 1,-1 1-1,1-1 0,0 1 1,0-1-1,0 0 1,0 1-1,0-1 1,1 0-1,-1 0 0,0 0 1,0 1-1,0-1 1,0-1-1,0 1 1,0 0-1,0 0 0,0 0 1,0 0-1,0-1 1,0 1-1,1-1 1,4-1 36,0-1 0,-1 0 0,0 0-1,1 0 1,8-8 0,79-58-209,-89 66 83,-1 1 0,0 0 0,1 0 0,0 0 0,-1 0 0,7-2-1,-9 4 45,0 0 0,0 0 0,-1 0 0,1 0 0,0 0 0,0 0 0,0 0-1,-1 0 1,1 0 0,0 0 0,0 0 0,-1 0 0,1 0 0,0 0-1,0 1 1,-1-1 0,1 0 0,0 1 0,-1-1 0,1 1 0,0-1-1,-1 0 1,1 1 0,0 0 0,-1-1 0,1 1 0,-1-1 0,1 1-1,-1 0 1,1-1 0,-1 1 0,0 0 0,1-1 0,-1 1 0,0 0-1,0-1 1,1 1 0,-1 0 0,0 0 0,0 1 0,1 4-1,-1-1 0,1 1 1,-2 10-1,1-10-5,-1 1 0,2-1 0,0 10 0,-1-14 31,1-1 1,-1 1-1,1 0 1,-1-1-1,1 1 1,0-1-1,0 1 1,-1-1-1,1 1 0,0-1 1,0 1-1,1-1 1,-1 0-1,0 0 1,0 1-1,1-1 1,1 1-1,2 0 35,0 0 1,0 0-1,1 0 0,-1 0 0,1-1 0,-1 0 1,1 0-1,-1-1 0,1 0 0,0 0 1,-1 0-1,12-2 0,-3 1 19,3-1 7,0 0 0,0-1-1,-1-1 1,30-11 0,-12 1 12,35-20 1,-61 29-92,5-2-430,-9 7 128,-5 6 7,0-3 285,0 0 0,0-1-1,1 1 1,-1 0 0,1 0-1,0 0 1,0 5 0,-1 15 27,0-20 3,1 0 0,0 0 0,0 0 0,0 1-1,0-1 1,1 0 0,-1 0 0,1 0-1,0 0 1,0 0 0,0 0 0,0 0 0,1 0-1,-1 0 1,1-1 0,0 1 0,-1 0 0,5 4-1,-4-6 18,-1 1-1,0-1 1,0 0-1,0 0 1,1 1 0,-1-1-1,1 0 1,-1 0-1,1 0 1,-1 0-1,1-1 1,-1 1-1,1 0 1,0-1-1,0 1 1,-1-1-1,1 1 1,0-1-1,0 0 1,0 0-1,-1 0 1,1 0 0,0 0-1,0 0 1,-1 0-1,1-1 1,0 1-1,0-1 1,-1 1-1,1-1 1,0 1-1,-1-1 1,4-2-1,-2 1 7,0 0-1,1 0 0,-1-1 1,0 0-1,0 1 0,0-1 0,-1 0 1,1 0-1,-1-1 0,0 1 1,0 0-1,0-1 0,0 0 1,0 1-1,-1-1 0,1 0 0,0-4 1,-1 3-12,0 3-24,-1 1 1,0-1-1,1 0 1,-1 1-1,0-1 1,1 1-1,-1-1 1,0 0-1,0 1 1,-1-1-1,1 1 0,0-1 1,0 0-1,-1 1 1,1-1-1,-1 1 1,1-1-1,-1 1 1,0-1-1,0 1 0,1 0 1,-3-3-1,-2-2-135,5 5 105,-1 0-1,0 0 1,1 0 0,-1 0 0,0 0 0,0 0-1,0 0 1,1 1 0,-1-1 0,0 0 0,0 0 0,0 1-1,0-1 1,-1 1 0,1-1 0,0 1 0,-2-1-1,1 0 41,1 1-1,-1-1 1,0 1-1,0 0 0,0-1 1,0 1-1,0 0 1,0 0-1,1 0 0,-1 1 1,0-1-1,0 0 1,0 1-1,-3 0 0,-10 0-179,11-1 150,12 0 171,1-1-100,1-1 0,-1 1 0,0-2 0,0 1 0,14-7 0,6-1 54,-13 5-133,0 1 1,0 1-1,0 0 1,1 1-1,-1 1 1,29 1-1,-43 0 27,-1 1 0,0-1 0,0 0 0,1 0-1,-1 0 1,0 1 0,0-1 0,1 1 0,-1-1-1,0 1 1,0-1 0,0 1 0,0 0-1,0-1 1,0 1 0,0 0 0,0 0 0,0 0-1,0 0 1,0 0 0,0 0 0,-1 0 0,1 0-1,0 0 1,-1 0 0,1 1 0,-1-1 0,1 0-1,-1 0 1,1 2 0,-1 1 19,0-1 0,0 0 1,0 1-1,-1-1 0,1 0 0,-1 1 1,1-1-1,-1 0 0,0 0 0,-2 4 1,3-7-8,-1 0 1,1 0-1,0 1 1,0-1-1,0 0 1,0 0-1,0 0 1,0 0-1,0 1 1,0-1-1,0 0 1,0 0-1,0 0 1,0 1-1,0-1 1,0 0-1,0 0 1,0 0-1,0 0 1,0 1-1,0-1 1,0 0-1,0 0 1,0 0-1,0 0 1,1 1-1,-1-1 1,0 0-1,0 0 1,0 0-1,0 0 1,0 0-1,0 0 1,1 1-1,-1-1 1,0 0-1,0 0 0,0 0 1,0 0-1,0 0 1,1 0-1,-1 0 1,0 0-1,13 1 252,15-9 40,0-8-106,23-10-143,-20 13-135,-18 7 7,-1 0 1,1 2-1,1-1 1,-1 1-1,17-2 0,-27 6 64,0 0 0,0 0 0,0 1 0,-1-1 0,1 0 0,0 1-1,0 0 1,0 0 0,-1 0 0,1 0 0,0 0 0,-1 0 0,1 1-1,-1 0 1,0-1 0,1 1 0,-1 0 0,0 0 0,3 3 0,-1 0-10,0 0 1,-1 0 0,1 0-1,-1 0 1,0 1-1,-1-1 1,1 1 0,1 7-1,0-1-189,5 21 528,-7-10-4206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7:59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44 5632,'-8'-15'2560,"16"15"-2208,-3-5 512,-1 5-544,6-3-288,-2-2-32,5-2 96,2 7-32,-6-8-96,4 8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0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19 192 7296,'-18'0'3328,"31"-4"-2912,0-4 416,10 5-544,12-14 608,10 2-512,18-13-64,0 8-192,24-12 64,-7 7-128,9 2 320,-2 7-192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3:40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37 145 7808,'-37'-79'3520,"37"54"-3040,0 13 160,10 9-448,-2-9-352,11 7 64,2-3-960,7 8 576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06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138 612 2496,'0'5'8160,"4"-12"-5952,0 2-1932,0 0 1,-1 0-1,1-1 1,-1 0 0,0 0-1,3-8 1,13-41 100,-15 44-226,69-242 430,-52 177-720,19-52 81,-36 119-61,-3 7 76,0-1-1,0 1 0,-1-1 0,1 1 1,0-1-1,-1 1 0,0-1 0,1-4 1,-1 7 26,0 0 1,0 0 0,0 0-1,0 0 1,0 0 0,0 0-1,0 0 1,0 0 0,0-1-1,0 1 1,0 0 0,0 0-1,0 0 1,0 0 0,0 0-1,0 0 1,0 0 0,0-1-1,0 1 1,0 0 0,0 0 0,0 0-1,0 0 1,0 0 0,0 0-1,0 0 1,0-1 0,0 1-1,0 0 1,0 0 0,0 0-1,0 0 1,0 0 0,0 0-1,-1 0 1,1 0 0,0 0-1,0 0 1,0-1 0,0 1-1,0 0 1,0 0 0,0 0-1,0 0 1,-1 0 0,1 0 0,0 0-1,0 0 1,0 0 0,0 0-1,0 0 1,0 0 0,0 0-1,-1 0 1,1 0 0,0 0-1,0 0 1,0 0 0,0 0-1,0 0 1,-8 9-349,-10 24 206,-3 20-28,3 2 1,-20 97 0,3-10 211,-37 89 159,20-63 342,37-118-305,-21 67 1232,35-115-1325,0 1 0,0-1 0,0 0 0,0 0 0,0 0 0,-1 0 0,1 1 0,-1-2 0,1 1 0,-3 2 0,4-4-105,-1-1 1,1 1-1,-1-1 0,1 1 1,0-1-1,0 0 0,-1 1 0,1-1 1,0 1-1,0-1 0,0 0 0,-1 1 1,1-1-1,0 0 0,0-1 1,0 2 3,1-8 42,0-1 1,0 0-1,1 1 0,0 0 0,1-1 0,0 1 1,7-15-1,2-1-149,18-24 1,-16 28 43,0 2 0,1 0 0,0 0 0,2 2 0,23-20 0,-14 17 15,0 1 1,1 2-1,41-20 0,92-38-75,-119 55 85,-2-2 1,0-1-1,49-37 0,-59 32-197,-53 74-869,15-34 1072,1 1 0,0-1-1,1 2 1,1-1 0,-5 16-1,11-28 21,-1 0 0,1 0 0,0 0 0,0 1 0,0-1-1,0 0 1,0 0 0,0 0 0,1 0 0,-1 0 0,1 0 0,0 0-1,-1 0 1,1 0 0,0-1 0,0 1 0,0 0 0,0 0 0,0-1-1,1 1 1,-1 0 0,0-1 0,1 1 0,2 1 0,-2-1 44,1 0 1,-1-1 0,0 1-1,0-1 1,1 1 0,-1-1-1,1 0 1,-1 0 0,1 0-1,0 0 1,-1-1 0,1 1-1,0-1 1,-1 0 0,1 1-1,0-1 1,4-1-1,6-1 288,-12 2-299,1 0-1,0 0 1,0-1-1,0 1 1,0-1-1,0 1 1,0-1-1,-1 0 1,1 1-1,0-1 0,0 0 1,-1 0-1,1 0 1,-1 0-1,1-1 1,-1 1-1,1 0 1,-1-1-1,0 1 1,2-2-1,-2 0-40,0 1-1,0-1 0,0 1 0,0-1 0,0 1 1,0-1-1,-1 0 0,0 0 0,1 1 0,-1-1 1,0 0-1,0 0 0,0 1 0,-1-1 0,1 0 1,-1 0-1,1 1 0,-1-1 0,0 0 0,0 1 0,0-1 1,0 1-1,-1-1 0,1 1 0,-1 0 0,1 0 1,-1-1-1,0 1 0,0 0 0,-3-2 0,-28-26-528,118-5 644,-59 23-42,0 2 0,1 0 0,0 2 0,50-9 0,-72 16-76,0 1 0,-1-1-1,1 1 1,0 0 0,-1 1-1,1-1 1,-1 1-1,1 0 1,-1 0 0,1 0-1,-1 0 1,1 1-1,-1 0 1,0 0 0,0 0-1,0 1 1,0-1 0,0 1-1,-1 0 1,1 0-1,-1 0 1,0 0 0,0 1-1,0-1 1,0 1 0,0 0-1,2 5 1,10 20 228,-12-22-168,0 1-1,1-1 1,0-1-1,0 1 1,1-1 0,10 12-1,-8-13 20,-1 1 0,1-2 1,0 1-1,0-1 0,1 0 0,-1 0 0,1-1 0,0 0 0,9 3 1,-1-3 20,-1 0 1,0-1-1,1 0 1,16-1 0,-22-1-308,-1-1 1,0 0 0,0 0-1,0-1 1,0 0 0,16-7-1,-16 5-1540,0 0 0,0-1 0,11-8 0,1 0-1169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10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3 695 3328,'-2'0'3695,"9"7"-2260,-4-6-1148,0 0 1,-1 0-1,1 0 0,0-1 0,0 1 0,0-1 0,0 1 0,0-1 0,0 0 0,0 0 0,0-1 0,0 1 0,0 0 0,0-1 0,0 0 0,0 0 0,0 0 0,0 0 0,5-3 1,-3 1-148,0-1 1,0 1 0,0-1 0,-1 0-1,1 0 1,-1-1 0,0 1-1,6-10 1,2-7 161,-1-1-1,-1 0 0,12-38 0,-14 34-165,7-51 0,-6 25-82,-8 26-95,-1 23-14,0 0-1,0 0 1,0 0-1,0 0 0,1 0 1,-1 0-1,2-3 0,-2 6 42,0 0 0,0 0 0,0-1 0,0 1 0,0 0 0,0 0 0,0 0 0,0 0 0,0-1-1,1 1 1,-1 0 0,0 0 0,0 0 0,0-1 0,0 1 0,0 0 0,0 0 0,0 0-1,1 0 1,-1 0 0,0 0 0,0-1 0,0 1 0,0 0 0,1 0 0,-1 0 0,0 0-1,0 0 1,0 0 0,1 0 0,-1 0 0,0 0 0,0 0 0,0 0 0,1 0 0,-1 0-1,0 0 1,0 0 0,0 0 0,1 0 0,-1 0 0,0 0 0,0 0 0,0 0 0,0 0-1,1 0 1,-1 0 0,0 0 0,0 0 0,0 1 0,0-1 0,1 0 0,-1 0 0,0 0-1,0 0 1,0 0 0,0 1 0,1-1 0,6 13-534,-4-8 515,28 42 66,26 41-191,-51-77 131,-1 0 0,0 0 0,-1 1 0,-1-1 0,1 1 0,2 20 0,-5-20 57,0 1 0,0-1 0,-3 23 0,2-32 24,-1 0 1,1 0-1,-1 0 0,0 0 0,0-1 0,0 1 0,0 0 1,0 0-1,0 0 0,-1-1 0,0 1 0,1-1 1,-1 1-1,0-1 0,0 0 0,-1 0 0,1 1 1,0-2-1,-1 1 0,-4 3 0,-1-1 132,0-1-1,-1 0 1,1 0 0,-1 0-1,-10 1 1,14-4-103,0 1-1,0-1 1,-1 0-1,1 0 1,0 0-1,0-1 1,0 0-1,0 0 0,0 0 1,-9-4-1,10 3-66,0 0-1,0 0 1,0-1-1,0 0 0,0 1 1,0-2-1,1 1 1,-5-5-1,8 8-22,0-1-1,0 1 0,0 0 1,-1-1-1,1 1 1,0 0-1,0-1 0,0 1 1,0 0-1,0-1 1,0 1-1,0 0 0,0-1 1,0 1-1,0 0 1,0-1-1,0 1 1,0 0-1,0-1 0,0 1 1,0 0-1,0-1 1,2-10-752,-2 11 719,0 0-1,1 1 1,-1-1 0,0 0-1,0 1 1,1-1 0,-1 0-1,0 1 1,1-1 0,-1 0 0,0 1-1,1-1 1,-1 0 0,0 0-1,1 0 1,-1 1 0,0-1 0,1 0-1,-1 0 1,1 0 0,-1 0-1,0 0 1,1 0 0,19 4-1,25-1 345,-8-3 9,0-2 0,0-1 1,40-10-1,-68 11-243,84-21 464,-78 18-459,0 0-1,0-1 0,-1-1 1,14-9-1,-10 4 0,0-1 0,-1 0 1,-1-1-1,24-28 0,-18 17-40,-2-2 1,21-38 0,-38 61-43,11-17-176,-14 20 165,1 0-1,-1 1 1,1-1 0,0 1 0,-1-1 0,1 0 0,0 1 0,-1-1 0,1 1 0,0-1-1,0 1 1,0 0 0,-1-1 0,1 1 0,0 0 0,0 0 0,0-1 0,0 1 0,0 0 0,0 0-1,-1 0 1,1 0 0,1 0 0,0 1-9,-1 0 0,0 0 0,0 0 0,0 0-1,0 0 1,0 0 0,-1 0 0,1 1 0,0-1 0,0 0 0,-1 0 0,1 1-1,-1-1 1,1 1 0,-1-1 0,0 0 0,1 1 0,-1-1 0,0 2-1,1 3-27,4 18 35,-1-1 0,-1 1 0,-1 0-1,-3 40 1,1-31 101,-6 32-41,1-3 231,5-62-251,-1 0-1,1 0 1,0 0-1,0 0 1,0 0 0,0 1-1,0-1 1,0 0-1,0 0 1,0 0-1,1 0 1,-1 0 0,0 0-1,0 1 1,0-1-1,0 0 1,0 0-1,0 0 1,0 0 0,0 0-1,0 0 1,0 0-1,0 0 1,0 0-1,0 1 1,0-1 0,1 0-1,-1 0 1,0 0-1,0 0 1,0 0-1,0 0 1,0 0 0,0 0-1,0 0 1,1 0-1,-1 0 1,0 0-1,0 0 1,0 0 0,0 0-1,7-3 348,10-11-242,-9 8-13,220-142-31,-217 142-184,-1 0-1,1 1 0,-1 1 0,2 0 0,-1 0 0,0 1 0,1 0 0,17-1 0,-27 4 81,1 0 0,-1 0-1,0 1 1,1-1-1,-1 1 1,0-1-1,0 1 1,1 0 0,-1-1-1,0 1 1,0 0-1,0 1 1,0-1-1,0 0 1,0 0 0,3 4-1,-3-2-3,0 0-1,0 0 0,0 0 1,0 0-1,0 0 1,-1 0-1,1 0 1,-1 1-1,0-1 1,1 4-1,0 2 82,-1-1 0,0 1 1,0 0-1,-1-1 0,-1 1 0,1 0 0,-1-1 1,-3 12-1,4-7 61,0-13-105,0 0-1,0 1 1,0-1 0,0 0-1,0 0 1,0 1 0,0-1-1,0 0 1,1 0-1,-1 0 1,0 1 0,0-1-1,0 0 1,0 0-1,0 0 1,0 0 0,0 1-1,0-1 1,1 0-1,-1 0 1,0 0 0,0 0-1,0 1 1,0-1-1,0 0 1,1 0 0,-1 0-1,0 0 1,0 0 0,0 0-1,1 0 1,-1 0-1,0 0 1,0 1 0,0-1-1,1 0 1,-1 0-1,0 0 1,0 0 0,1 0-1,-1 0 1,0 0-1,0 0 1,0-1 0,1 1-1,-1 0 1,0 0-1,0 0 1,0 0 0,1 0-1,-1 0 1,0 0 0,0 0-1,0 0 1,0-1-1,1 1 1,-1 0 0,0 0-1,0 0 1,0 0-1,0-1 1,0 1 0,0 0-1,1 0 1,-1-1-1,37-35 659,-11 12-646,35-43 1,-42 40-184,10-12 234,-26 35-117,0 1 1,0 0-1,0 0 0,1 0 0,-1 0 0,1 0 1,7-3-1,-11 6 29,1 0 0,-1 0 0,1-1 0,-1 1 0,1 0 0,-1 0 1,1 0-1,-1 1 0,1-1 0,-1 0 0,1 0 0,-1 0 0,1 0 0,-1 0 1,1 1-1,-1-1 0,1 0 0,-1 0 0,1 1 0,-1-1 0,0 0 0,1 1 1,-1-1-1,1 0 0,-1 1 0,0-1 0,0 1 0,1-1 0,-1 0 0,0 1 1,1-1-1,-1 1 0,0-1 0,0 1 0,0-1 0,0 1 0,0-1 0,0 1 1,1-1-1,-1 1 0,0 0 0,3 23-139,-8 34-148,3-42 331,0 0 1,2 32-1,1-31-9,-1-13 2,0 1-1,0 0 1,1-1 0,0 1 0,0-1 0,3 9-1,-4-11-2,1-1-1,0 0 0,0 0 0,0 0 1,0 1-1,0-1 0,0 0 0,0 0 1,0 0-1,1-1 0,-1 1 1,0 0-1,0 0 0,1-1 0,-1 1 1,1 0-1,-1-1 0,1 0 0,-1 1 1,0-1-1,1 0 0,-1 0 0,1 1 1,0-1-1,2-1 0,8 1 108,0-1 0,0-1 0,0 0 1,13-4-1,48-19 51,-22 8-231,-2 1 93,-1-2 1,-1-3-1,-1-1 0,86-56 1,-117 67-89,-1 0-1,-1-1 1,0 0 0,19-23 0,-26 30-131,-7 11-173,-5 12 121,-9 11 250,-1-1 0,-2-1 0,-1-1 0,-28 30 0,33-39-26,3-6-35,-14 21 0,22-29 52,1 0 0,0 1 0,1-1 0,-1 1 0,1-1 1,-1 1-1,1 0 0,0-1 0,0 1 0,1 0 0,-1 6 0,1-8 27,0 0 0,0 0 0,1 0-1,-1 0 1,1 1 0,-1-1 0,1 0 0,0 0-1,0 0 1,0 0 0,0-1 0,0 1-1,0 0 1,1 0 0,-1-1 0,1 1-1,-1 0 1,1-1 0,-1 0 0,1 1-1,0-1 1,0 0 0,0 0 0,0 0 0,0 0-1,3 1 1,-1-2 15,0 0-1,-1 0 1,1 0 0,-1 0-1,1-1 1,0 0-1,-1 0 1,1 0 0,-1 0-1,0 0 1,1-1 0,-1 1-1,0-1 1,0 0-1,0 0 1,0 0 0,0-1-1,0 1 1,-1-1-1,5-5 1,2-3 12,-1 0-1,-1-1 0,0 0 1,6-14-1,1-8-40,18-65 1,-30 88-65,2-2-109,-1-1-1,0 0 1,-1 0-1,0-14 1,-3 24-223,-1 7 141,-1 10 27,-5 32 16,5-31 196,0 0 0,-1 15 0,2 3 112,0-12-124,2 31 0,0-44 0,1 0 0,0 1-1,1-1 1,0 0-1,0-1 1,0 1 0,1 0-1,3 6 1,-4-10 22,0 1 1,-1-1-1,1 0 1,0-1-1,0 1 0,1 0 1,-1-1-1,1 1 1,-1-1-1,1 1 0,5 2 1,-5-4 30,1 1 0,-1-1 0,0-1 0,0 1 0,1 0 0,-1-1 0,1 0 1,-1 0-1,0 0 0,1 0 0,-1 0 0,6-2 0,7-2 67,-1-1 1,0 0-1,0-1 1,-1-1-1,24-15 0,-25 15-84,6-3 13,-2 1-52,0-1-1,0-1 1,-1 0-1,24-23 1,-15 9 38,-2-2 0,-1 0 0,-2-2 0,18-31 0,61-132 115,-70 132-240,-20 42 60,6-12-238,23-63 1,-36 83-66,-3 9-32,-8 15-175,2-3 515,-3 8 3,0 0-1,2 0 1,-11 32-1,-12 68 70,19-67-10,-15 78-49,24-108-12,1-1 0,2 1-1,3 43 1,-2-58 70,0 0 1,1-1-1,0 1 0,0-1 1,0 1-1,7 11 0,-7-15-2,0 0-1,0 0 1,0 0-1,0 0 0,1 0 1,-1-1-1,1 1 1,-1-1-1,1 0 0,0 0 1,0 0-1,0 0 1,0 0-1,6 2 0,-6-3-6,0-1-1,-1 1 0,1-1 0,0 0 1,0 0-1,-1 0 0,1 0 0,0 0 0,0 0 1,-1-1-1,1 1 0,0-1 0,-1 0 1,1 0-1,4-2 0,-2 0-1,1 0 0,0-1-1,-1 0 1,1 0 0,4-5 0,14-16 49,-1-2 0,-2 0-1,0-2 1,16-31 0,-33 53-61,207-343 123,-207 344-140,4-8 25,9-19 0,-15 29-69,-1 1 0,0 0-1,0-1 1,0 1 0,0 0-1,-1-1 1,1 0 0,-1 1 0,0-1-1,0 1 1,-1-7 0,1 10 26,0-1 0,0 0 0,-1 1 0,1-1 0,0 0 0,-1 1 0,1-1 0,0 1 0,-1-1 0,1 0 0,-1 1 0,1-1 0,-1 1 0,1 0 0,-1-1 0,1 1 0,-1-1 1,1 1-1,-1 0 0,0-1 0,1 1 0,-1 0 0,0 0 0,1-1 0,-1 1 0,0 0 0,1 0 0,-1 0 0,0 0 0,0 0 0,-2 0-20,0 0 0,0 0-1,0 1 1,0-1 0,0 1 0,0 0 0,-4 1-1,-1 2 13,0 0-1,-1 1 1,2 0-1,-1 0 0,0 0 1,1 1-1,0 1 0,1-1 1,-1 1-1,1 0 1,-8 12-1,0 3-11,0 1 0,-19 46 0,18-34 12,2 0-1,-12 59 0,20-71 60,1 1 1,2 0 0,0 0-1,2 0 1,3 28-1,-3-45 25,2 0-1,-1 0 1,1 0-1,0-1 1,1 1-1,-1-1 0,1 1 1,0-1-1,1 0 1,0 0-1,0 0 1,0 0-1,1-1 0,-1 0 1,1 0-1,8 6 1,-4-4-396,0-1-1,1 0 1,-1-1 0,1 0 0,1 0 0,-1-1 0,1 0 0,-1-1 0,18 3-1,39 5-8219,-40-3 4719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12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318 506 3136,'12'-12'1274,"-11"12"-1064,-1-1 0,1 1 0,-1-1 0,1 1 0,-1-1 0,0 1 0,1-1 0,-1 1 0,0-1 0,1 0 0,-1 1 0,0-1 0,0 1 0,1-1 0,-1 0 0,0 1 0,0-1 0,0-1 0,-44 4 2430,33 0-2567,-1 1 1,1 0 0,-1 1 0,-14 7-1,-42 25 224,42-21-210,9-6-80,1 1 0,-19 16 0,28-21 48,1 1 0,0-1 1,1 1-1,-1 1 0,1-1 1,0 1-1,-7 14 1,11-20-17,0 0 0,1 1 0,-1-1 0,1 0 0,-1 1 0,1-1 0,-1 1 0,1-1 0,0 1 0,0-1 0,0 1 0,0-1 0,0 1 0,0-1 0,0 0 0,0 1 0,1-1 0,-1 1 0,0-1 0,1 1 0,-1-1 0,1 0 0,0 1 0,-1-1 0,3 2 0,-2-1 38,1-1 0,0 1 0,0-1 0,0 1 0,0-1 0,1 0 0,-1 0 0,0 0-1,0 0 1,1 0 0,-1-1 0,1 1 0,-1-1 0,0 1 0,3-1 0,7 1 74,0-1 1,-1-1-1,1 1 1,-1-2-1,1 0 1,-1 0-1,0-1 1,0-1 0,0 1-1,0-2 1,0 0-1,-1 0 1,11-8-1,-7 4-113,-1 0-1,-1-1 1,1-1-1,-2 0 1,1-1-1,-1 0 1,-1-1-1,15-24 0,0-12-719,-24 47 572,1 0-640,-3 13-497,1 2 1265,1 0-1,1 0 1,0 0 0,0 0-1,7 17 1,-7-24 123,0 0 0,0-1 1,0 0-1,1 1 0,0-1 0,0 0 0,1 0 1,-1-1-1,1 1 0,0-1 0,0 0 1,0 0-1,1 0 0,5 4 0,-7-7-52,-1 1 1,1-1-1,-1 0 0,1 0 0,-1 0 0,1-1 0,0 1 1,-1-1-1,1 1 0,0-1 0,0 0 0,-1 0 1,1 0-1,0 0 0,-1 0 0,6-2 0,-3 0-22,0 0-1,0 0 1,0-1-1,-1 1 1,1-1-1,-1 0 1,8-7-1,35-33 198,-22 19-393,43-31-1,-47 44-244,-21 11 355,1-1 1,0 1-1,-1 0 1,1 0 0,-1 0-1,1 0 1,-1 0-1,1 0 1,0 0-1,-1 0 1,1 0 0,-1 0-1,1 0 1,0 0-1,-1 0 1,1 0 0,-1 0-1,1 1 1,-1-1-1,1 0 1,0 0 0,-1 1-1,1-1 1,-1 0-1,0 1 1,1-1 0,-1 1-1,1-1 1,-1 1-1,0-1 1,1 0 0,-1 1-1,0-1 1,1 1-1,-1 0 1,1 0-1,-1 1 5,1 0-1,-1 1 1,1-1-1,-1 0 0,0 1 1,0-1-1,0 1 0,0-1 1,0 0-1,0 1 0,-1-1 1,0 4-1,-13 30-37,2-4 54,7-17 26,0 1 30,5-16-36,0 0 1,0 0-1,0 0 0,0 0 1,0 0-1,0 0 1,0 0-1,0 1 1,-1-1-1,1 0 1,0 0-1,0 0 1,0 0-1,0 0 1,0 0-1,0 0 1,0 1-1,0-1 1,0 0-1,0 0 1,0 0-1,0 0 1,0 0-1,0 0 1,0 1-1,0-1 1,0 0-1,0 0 0,0 0 1,0 0-1,0 0 1,0 0-1,1 1 1,-1-1-1,0 0 1,0 0-1,0 0 1,0 0-1,0 0 1,0 0-1,0 0 1,0 0-1,0 0 1,0 1-1,1-1 1,-1 0-1,0 0 1,0 0-1,0 0 1,0 0-1,0 0 0,0 0 1,1 0-1,-1 0 1,0 0-1,89-39 736,89-38-988,-173 74 177,1 1 0,-1 0 1,1 1-1,0-1 0,-1 1 0,1 0 0,12-1 0,-16 2 19,0 1 0,1-1 0,-1 0 0,0 1 0,0 0 0,0-1 0,1 1 0,-1 0 1,0 0-1,0 0 0,0 0 0,0 0 0,-1 1 0,1-1 0,0 1 0,0-1 0,-1 1 1,1 0-1,-1-1 0,1 1 0,-1 0 0,0 0 0,1 2 0,1 1 11,-1 0 0,-1 0 0,1 1 0,-1-1 0,0 0 1,0 0-1,-1 1 0,1-1 0,-1 7 0,0-10 56,0 1 0,0-1 1,0 0-1,0 0 0,1 0 1,-1 0-1,1 0 0,0 0 1,-1 0-1,1 0 0,0 0 1,0 0-1,0 0 0,0-1 1,1 1-1,-1 0 0,0-1 1,1 1-1,-1-1 0,1 1 1,0-1-1,-1 0 0,1 0 1,0 1-1,0-1 0,0 0 1,0-1-1,0 1 0,0 0 1,0-1-1,0 1 0,0-1 1,0 1-1,4-1 0,1 1 11,1-1-1,-1 0 1,1 0-1,0-1 0,-1 0 1,1-1-1,-1 1 1,10-4-1,116-52 208,-73 32-99,105-62 0,-155 80-406,-10 7 248,0 0-1,0 0 1,0 0-1,0 0 1,0 0-1,0 0 1,0 0-1,0 0 1,0 0-1,0 0 1,0 0-1,0 0 1,0 0-1,0 0 1,0 0-1,0 0 1,0 0-1,0 0 1,0 0-1,0 0 1,0 0 0,0 0-1,0 0 1,0 0-1,0 0 1,0-1-1,0 1 1,0 0-1,0 0 1,0 0-1,0 0 1,0 0-1,0 0 1,0 0-1,0 0 1,0 0-1,0 0 1,0 0-1,0 0 1,0 0-1,0 0 1,0 0-1,0 0 1,0 0-1,0 0 1,-22 9-370,-4 5 311,-1 0 0,2 3 0,0 0 0,-43 39-1,60-47 67,-1-1 0,1 2 0,1-1 0,0 1 0,-11 20 0,17-29 9,1 0 0,-1 0 0,1 0 0,0 0 0,-1 0 1,1 0-1,0 0 0,0 0 0,-1 0 0,1 0 0,0 1 0,0-1 1,0 0-1,0 0 0,1 0 0,-1 1 0,0-1 2,1-1-1,-1 1 0,0-1 1,1 1-1,-1-1 1,0 1-1,1-1 0,-1 1 1,1-1-1,-1 0 1,1 1-1,-1-1 0,1 0 1,-1 1-1,1-1 1,-1 0-1,1 1 0,-1-1 1,2 0-1,1 1 42,0-1 1,-1 0-1,1 0 0,0 0 1,-1 0-1,1 0 0,0 0 0,-1-1 1,6-1-1,3-2 20,0-1-1,-1 0 1,0-1 0,13-9-1,2-1-19,-11 7-1,0-2-1,25-23 1,11-8-399,-37 36 65,-12 5 270,-1 1 0,0 0 1,0 0-1,1 0 0,-1 0 0,0 0 1,0 0-1,1 0 0,-1 0 0,0 0 1,0 0-1,1 0 0,-1 0 0,0 0 1,0 0-1,1 0 0,-1 0 0,0 0 1,0 0-1,1 0 0,-1 0 1,0 0-1,0 1 0,1-1 0,-1 0 1,0 0-1,0 0 0,0 0 0,1 0 1,-1 1-1,0-1 0,0 0 0,0 0 1,1 0-1,-1 1 0,0-1 0,0 0 1,0 0-1,0 1 0,0-1 0,0 0 1,0 0-1,0 1 0,0-1 1,0 0-1,0 0 0,1 1 0,-1-1 1,-1 1-1,1 5-39,-1 1 1,0 0-1,0 0 1,0-1-1,-1 1 1,-3 6-1,-19 41 65,2-5-101,-29 99 41,-21 53 108,50-146 130,-31 54 0,46-95-129,-7 12 97,13-26-123,0 1-1,1 0 1,-1 0 0,0 0-1,0 0 1,0 0-1,0-1 1,0 1-1,1 0 1,-1 0 0,0-1-1,-1 1 1,1-1-1,0 1 1,0-1-1,0 0 1,0 1 0,0-1-1,-2 0 1,2 0-17,0 0 0,0 0 0,0 0 0,1 0 0,-1-1 0,0 1 0,1 0 0,-1 0 0,0-1 0,1 1 0,-1-1 0,0 1 0,1-1 0,-1 1 0,0-1 0,1 1 0,-1-1 0,1 1 0,-1-1 0,1 1 0,0-1 0,-1 0 0,1 1 0,0-1 0,-1-1 0,-5-23 41,3 8-73,2-1 0,1-1-1,0 1 1,1 0 0,1 0 0,5-24 0,-3 29-18,0 1 0,0-1 0,1 1 0,1 0 0,0 1 0,1 0 0,0 0 0,1 0 0,14-15 0,-7 11-1,0 1 0,0 0 0,1 2 0,1 0 0,24-14 0,133-58 90,-135 68-31,-1-2 0,-1-1-1,0-3 1,-2 0 0,0-2-1,-2-2 1,-1-1 0,-1-2 0,36-41-1,80-131 16,-82 102 52,14-19-142,-76 114 31,4-5-90,0 0 0,0-1 0,-1 1 0,0-2 0,-1 1 0,0-1 0,5-17 0,-10 28 90,0 0 0,0-1-1,0 1 1,0-1 0,1 1 0,-1 0 0,0-1-1,0 1 1,0 0 0,0-1 0,0 1 0,0-1-1,0 1 1,0 0 0,0-1 0,-1 1-1,1 0 1,0-1 0,0 1 0,0-1 0,0 1-1,0 0 1,-1-1 0,1 1 0,0 0 0,0 0-1,0-1 1,-1 1 0,1 0 0,0-1-1,-1 1 1,-1 0-18,1 0 0,0-1 0,-1 1 1,1 0-1,-1 1 0,1-1 0,0 0 0,-1 0 0,1 1 0,0-1 0,-1 1 0,-1 0 0,-8 4 18,0 1 0,1 0 0,0 0 1,0 1-1,1 0 0,-1 1 0,2 0 0,-1 0 0,1 1 0,0 0 0,1 1 0,-11 18 1,3-1-48,1 0-1,1 0 1,-17 56 0,24-65 84,2 1 0,0-1-1,1 1 1,1 0 0,1-1-1,2 33 1,-1-43 2,1 0 0,0 0 0,1-1 0,-1 1 0,2 0 0,-1-1 0,1 0 0,0 1 0,0-1 0,1 0 0,0-1 0,0 1 0,1-1 0,0 0 0,0 0 0,0 0 0,1 0 0,9 6 0,-6-6 79,1 0-1,1 0 1,-1-1 0,1 0 0,0-1 0,0 0 0,0-1-1,0 0 1,19 1 0,-23-3-63,0-1 0,0 0 0,0 0-1,0-1 1,0 1 0,0-2 0,0 1 0,0-1 0,0 0-1,-1 0 1,1-1 0,-1 0 0,1 0 0,-1-1 0,0 1-1,0-1 1,5-6 0,0 0 24,0 0 0,-2-1 0,13-17 0,-19 24-81,0 0 0,-1 1-1,0-1 1,0 0-1,0 0 1,0 0-1,-1-1 1,1 1-1,-1 0 1,0 0 0,0-1-1,-1 1 1,1-1-1,-1 1 1,-1-8-1,1 12 8,0 0 0,0-1 0,0 1-1,-1-1 1,1 1 0,0 0 0,0-1 0,-1 1-1,1-1 1,0 1 0,-1 0 0,1 0-1,0-1 1,-1 1 0,1 0 0,-1-1 0,1 1-1,0 0 1,-1 0 0,1 0 0,-1 0-1,1-1 1,-1 1 0,1 0 0,0 0 0,-1 0-1,1 0 1,-1 0 0,1 0 0,-1 0-1,1 0 1,-1 0 0,1 0 0,0 0-1,-1 1 1,1-1 0,-1 0 0,1 0 0,-1 1-1,-20 8-263,19-8 247,-20 11-22,2 1 0,-1 0 0,2 2-1,0 0 1,1 2 0,-28 31-1,44-46 74,0 0 0,1 0-1,-1 0 1,1 0 0,0 0-1,-1 1 1,1-1 0,0 0-1,0 1 1,1-1 0,-1 1-1,0-1 1,1 1 0,0-1-1,-1 1 1,1-1-1,0 1 1,0 0 0,1 3-1,0-3 26,0-1-1,0 1 0,0 0 0,0-1 0,1 1 0,-1-1 0,1 1 0,0-1 1,-1 0-1,1 0 0,0 0 0,0 0 0,0 0 0,1 0 0,-1 0 0,0-1 1,5 3-1,11 5 151,0 0 0,1-1 0,0-1 0,0 0 1,24 3-1,-21-6-1169,-1-1 1,35 0-1,-19-3-688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17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10 896 4384,'-9'8'4602,"11"-31"-1588,1 15-2758,0-1 1,1 1-1,0 0 1,1 1 0,5-9-1,4-6 23,9-16-44,0 2 0,53-62 0,-55 76-210,0 1 1,1 1-1,1 1 1,51-33-1,-71 50-12,4-2-97,0 0 0,1 0 1,-1 1-1,11-4 0,-16 6 61,0 1-1,-1-1 1,1 1-1,0 0 1,0 0-1,-1 0 1,1 0-1,0 0 1,-1 0-1,1 0 1,0 0-1,0 1 1,-1-1-1,1 0 1,0 1 0,-1 0-1,1-1 1,-1 1-1,1 0 1,-1 0-1,1 0 1,-1 0-1,1 0 1,-1 0-1,0 0 1,2 3-1,1 2 7,0 0-1,-1 1 1,0-1-1,0 1 1,0-1-1,-1 1 1,0 0-1,-1 0 1,1 0-1,-1 0 1,-1 0-1,1 1 1,-1-1-1,-1 0 1,1 0-1,-1 0 1,-2 8-1,-1 4 42,-1 0 0,-1-1 0,-1 0 0,0 0 1,-14 22-1,-6 12 187,-29 48 362,53-95-448,0-1 0,0 0 1,0 0-1,-1 0 0,1-1 1,-1 1-1,0-1 0,0 0 1,0 0-1,-1 0 1,-6 2-1,9-4-71,0 0 0,0-1 0,0 1 0,0-1 0,0 1 0,0-1 0,0 0 0,0 0 0,0 0 0,0 0 0,0-1 0,0 1 0,0 0 0,0-1 0,0 1 0,0-1 0,0 0 0,0 0 0,0 0 0,1 0 0,-1 0 0,0 0 0,0 0 0,1 0 0,-1-1 0,1 1 0,-1-1 0,1 1 0,0-1 0,-2-2 0,-3-4 11,1-1 0,0 1 0,0-1-1,-5-15 1,-11-43-380,16 50 93,4 8-59,2 2-292,18 24 152,-7-8 534,0 1 1,0-2-1,1 0 0,0 0 1,0-1-1,0-1 0,1 0 0,0 0 1,1-2-1,-1 0 0,1-1 0,0 0 1,0-1-1,0 0 0,0-2 0,0 0 1,0 0-1,0-1 0,0-1 1,19-5-1,-8 1 12,0-2 0,0 0 0,0-2 0,-1 0 0,0-2-1,45-30 1,-26 12-89,42-30-162,-71 49 95,1 1 1,0 0-1,0 0 1,1 2-1,0 0 1,32-10-1,-37 16-23,1 0 0,0 0-1,0 1 1,24 2 0,53 9 37,-81-9 1,0 1 0,-7-1-53,-14-1 192,-13 0-161,0 2 1,-1 0 0,1 2-1,0 0 1,1 2 0,-1 1-1,1 1 1,1 1 0,-41 21-1,55-25 52,1 1 0,0 0 0,0 0 0,0 1 0,0 0-1,1 0 1,-8 11 0,12-14-14,1 0 0,0-1 0,-1 1 0,1 0 0,1 0 0,-1 0 1,0 0-1,1 1 0,0-1 0,0 0 0,0 0 0,1 1 0,0-1 0,-1 1 0,1-1 0,1 0 0,-1 1 0,1-1 0,1 6 0,0-5 40,-1 0-1,1 0 0,1 0 1,-1 0-1,1-1 0,0 1 1,0-1-1,0 0 0,0 0 1,1 0-1,0 0 0,0 0 1,0-1-1,0 0 0,8 5 1,-5-4 6,0-1 0,1 0 1,-1 0-1,1-1 1,-1 0-1,1 0 0,0 0 1,0-1-1,16 0 1,10-4 137,0-1 0,58-14-1,-91 18-180,63-19 64,0-2 1,92-44-1,-31 11 30,62-24 95,-149 55-635,-119 55-346,62-23 783,0 0 1,1 2-1,0 0 1,0 1-1,-18 17 0,29-23 13,0 1-1,0 0 0,0 1 0,1 0 1,0 0-1,1 0 0,0 1 1,0-1-1,1 1 0,0 1 0,0-1 1,-4 18-1,8-24 12,-1 0 0,1 0 0,0 0 0,0 0 0,0 0 0,0-1 0,1 6-1,-1-7-1,0 0 0,0-1 0,1 1 0,-1-1 1,0 1-1,0 0 0,1-1 0,-1 1 0,0-1 0,1 1 0,-1-1 0,1 1 0,-1-1 0,0 1 0,1-1 0,-1 0 0,1 1 0,-1-1 0,1 0 0,0 1 0,-1-1 0,1 0 0,-1 1 0,1-1 0,0 0 0,-1 0 0,1 0 0,-1 0 0,1 0 0,0 0 0,-1 0 0,1 0 0,0 0 0,-1 0 0,1 0 0,-1 0 0,2-1 0,4-1 44,0 0-1,0-1 1,0 0-1,0 0 1,6-6 0,-10 8-55,76-59 99,-26 17-27,-3 8 18,27-21-393,-81 57-676,-8 6 983,7-2-22,1 0 1,0 0-1,1 1 0,-1 0 0,1-1 0,0 1 1,1 1-1,0-1 0,-3 8 0,4-10 11,0 1 0,0-1 0,1 1 0,0 0 0,0-1-1,0 1 1,1 0 0,0 0 0,0 0 0,0 0 0,0-1 0,1 1-1,-1 0 1,4 8 0,-3-9 24,1 0-1,0 0 1,0-1-1,0 1 1,0 0-1,1-1 1,-1 0-1,1 1 1,0-1-1,0 0 1,1-1-1,-1 1 1,0 0-1,1-1 1,-1 0 0,1 0-1,0 0 1,0 0-1,0-1 1,0 1-1,0-1 1,0 0-1,0 0 1,1 0-1,-1-1 1,0 0-1,6 0 1,1 0 36,0-1 0,0-1 0,0 1 0,0-2 0,0 0 1,0 0-1,-1-1 0,1 0 0,11-7 0,12-9-8,-2-1 0,0-1 1,-2-2-1,-1-1 0,41-45 0,-23 16 28,-3-2-1,39-66 0,101-184-695,-180 300 623,-4 5-28,1 0 0,0 0 0,-1 0 0,1 0-1,-1 0 1,1 0 0,-1 0 0,1 0 0,-1 0-1,1 0 1,-1 0 0,0-1 0,0 1 0,0 0-1,0 0 1,0 0 0,0 0 0,0 0 0,0-1-1,0 1 1,0 0 0,-1-2 0,1 3 15,0 0 1,0-1-1,0 1 1,0 0-1,0 0 1,-1 0-1,1-1 1,0 1-1,0 0 1,0 0-1,0 0 1,0 0-1,0-1 1,-1 1-1,1 0 1,0 0-1,0 0 1,0 0-1,0 0 1,-1-1-1,1 1 1,0 0-1,0 0 1,0 0-1,0 0 1,-1 0-1,1 0 1,0 0-1,0 0 1,-1 0-1,1 0 1,0 0-1,0 0 1,0 0 0,-1 0-1,1 0 1,0 0-1,0 0 1,0 0-1,-1 0 1,1 0-1,-5 2-31,1 0-1,0 1 1,0-1-1,-1 1 1,1 0-1,1 0 1,-1 0-1,0 0 1,-4 6-1,-12 14 13,1 0 0,1 2 0,-26 44-1,-34 90-103,25-24 188,47-115-55,1 0-1,0 0 1,2 1-1,-2 40 0,5-54 20,0-1-1,0 1 0,1 0 0,0 0 0,0-1 0,4 10 1,-5-14 1,1 0 0,0-1 0,-1 1 0,1-1 0,0 0 0,0 1 0,0-1 0,0 0 0,0 1 0,0-1 0,1 0 0,-1 0 0,0 0 0,1 0 1,-1 0-1,0 0 0,1 0 0,-1-1 0,1 1 0,0 0 0,-1-1 0,1 1 0,-1-1 0,1 0 0,0 0 0,-1 1 0,1-1 0,0 0 0,-1 0 1,1-1-1,0 1 0,1 0 0,10-4 67,-1 1 1,0-2-1,0 0 0,14-7 1,7-4 97,-11 7-172,1-1-1,-1-1 0,-1 0 0,0-2 0,22-18 1,-17 7 6,0-1 0,-2-2 1,-2 0-1,32-48 0,65-141-77,-55 92-42,0 8-169,-44 72-288,-20 44 540,0 0-1,1-1 0,-1 1 0,0 0 0,0-1 0,1 1 0,-1-1 0,0 1 1,0-1-1,0 1 0,1 0 0,-1-1 0,0 1 0,0-1 0,0 1 0,0-1 1,0 1-1,0-1 0,0 1 0,0-1 0,0 1 0,0-1 0,-1 0 0,-7 5-288,-15 15-83,11-4 343,0 0-1,1 0 1,1 1-1,0 1 0,1 0 1,-12 33-1,-29 112 80,48-152-46,-4 12 13,-11 37 5,4 1-1,-11 96 1,24-141 47,0 0 0,1 0 0,1 0 0,1 0 0,0 0 0,0 0 0,8 18 0,-9-29-33,0 0 1,0 0 0,0-1-1,0 1 1,1 0 0,-1-1-1,1 0 1,3 4 0,-4-6 6,-1 1 0,1-1-1,0 0 1,0 0 0,-1 0 0,1 0 0,0 0 0,0 0 0,0-1 0,0 1 0,0-1 0,0 1 0,0-1 0,0 0-1,0 0 1,0 0 0,0 0 0,3 0 0,8-3 64,-1 0 0,0-1 0,0 0 0,0-1 1,-1-1-1,11-6 0,6-2-22,7-3-24,1 0 22,64-40 1,-90 50-64,0-1 0,0 0 0,-1 0 1,0-1-1,-1-1 0,0 1 0,0-1 0,-1 0 0,0-1 1,7-15-1,-13 23-27,0 1 1,0-1 0,0 0 0,0 1-1,-1-1 1,1 0 0,-1 0-1,0 1 1,0-1 0,0 0 0,0 0-1,0 0 1,-1-3 0,0 4-4,1 0 0,-1 1 1,0-1-1,0 1 0,1-1 0,-1 0 1,0 1-1,0 0 0,-1-1 1,1 1-1,0-1 0,0 1 1,-1 0-1,1 0 0,-1 0 1,1 0-1,-1 0 0,1 0 1,-1 0-1,0 1 0,1-1 0,-1 1 1,-3-2-1,-2 1-27,0 0 0,0 0 0,0 1 1,-1 0-1,1 0 0,0 1 0,0 0 0,-1 0 0,1 0 0,0 1 0,0 0 0,-8 4 1,-2 1 36,1 1 1,0 1-1,1 0 1,-15 12-1,18-12 9,0 1-1,1 0 1,-16 19-1,22-24 13,1 1-1,1-1 0,-1 1 1,1 0-1,0 0 0,0 0 0,0 0 1,1 0-1,0 1 0,-2 10 0,4-14 1,0-1-1,0 1 0,0 0 0,0 0 0,1-1 0,-1 1 1,1 0-1,-1-1 0,1 1 0,0-1 0,0 1 1,1-1-1,-1 1 0,0-1 0,1 0 0,-1 1 0,1-1 1,0 0-1,0 0 0,0 0 0,0-1 0,0 1 0,0 0 1,0-1-1,1 1 0,-1-1 0,3 1 0,6 3 50,-1 0-1,1-1 0,0-1 0,22 5 0,-6-4 56,-1-1-1,1-1 0,-1-2 0,1 0 0,34-6 1,-23 0 35,0-2 1,0-1-1,36-15 1,-65 20-142,-1 1 0,1-1 1,-1-1-1,0 0 0,-1 0 0,11-9 1,-15 12-6,-1-1 0,1 1 0,-1-1 0,0 0 1,0 0-1,0 1 0,0-1 0,-1 0 1,2-4-1,-2 5-16,-1 0 0,1 0 1,-1 0-1,0 0 0,1 0 1,-1 0-1,0 0 0,0 0 1,-1 0-1,1 0 0,0 0 1,-1 0-1,1 0 0,-1 0 1,1 0-1,-3-3 0,2 3 8,-1-1-1,0 0 1,1 1-1,-1-1 0,0 1 1,0 0-1,-1 0 1,1 0-1,0 0 0,-1 0 1,1 0-1,-1 0 1,0 1-1,0-1 0,1 1 1,-1 0-1,0 0 1,0 0-1,-4 0 0,20 16-120,23 21-1,-35-36 134,6 7-43,0-1 0,-1 1 0,7 9 0,-11-13 45,0 0 0,0 0 0,-1 1 0,1-1 0,-1 0 1,0 1-1,0-1 0,0 1 0,0-1 0,-1 1 0,1-1 0,-1 5 0,-1 19-53,0 22-71,1-45 136,1 0 0,-1 0 1,1 0-1,0 0 1,0 0-1,0 0 1,0 0-1,3 5 1,1 0 64,-4-6-46,1 0 1,0 0-1,0 1 0,0-1 0,5 4 1,-7-6-26,1-1 0,0 1 1,0 0-1,-1-1 0,1 1 1,0-1-1,0 0 1,0 1-1,0-1 0,0 0 1,0 1-1,0-1 1,-1 0-1,1 0 0,0 0 1,0 0-1,0 0 0,0 0 1,0 0-1,0 0 1,0 0-1,0 0 0,0 0 1,0-1-1,0 1 1,0 0-1,1-1 0,132-76 786,-67 37-703,-39 24-114,0-2 1,36-29-1,-53 39 29,2-4-423,-22 17 30,2 2 350,0 1 0,1 0 0,0 1 0,0-1-1,1 1 1,-9 18 0,12-20 52,-1 0-1,1 0 0,0 1 1,0-1-1,1 0 0,0 0 1,1 1-1,-1-1 0,1 1 1,2 10-1,-2-17 5,0 1 0,0-1 0,1 1 0,-1-1 0,1 0 0,-1 1 0,1-1 0,-1 0 1,1 1-1,0-1 0,-1 0 0,1 0 0,0 1 0,0-1 0,0 0 0,0 0 0,0 0 0,0 0 0,0 0 0,3 1 0,-2-1 12,0-1 1,0 1-1,0-1 0,0 1 1,0-1-1,1 0 0,-1 1 0,0-1 1,0 0-1,0-1 0,0 1 1,4-1-1,5-2 38,0 0-1,-1-1 1,1 0-1,12-7 1,-20 9-91,7-3 74,25-12 35,41-28 0,-54 31-140,38-16 0,-30 15-128,-29 15 160,-1 0 1,1-1-1,-1 1 0,1 0 0,-1-1 0,1 1 0,0 0 0,-1 0 1,1 0-1,-1 0 0,1-1 0,0 1 0,-1 0 0,1 0 0,0 0 1,-1 0-1,1 0 0,0 0 0,-1 1 0,1-1 0,-1 0 0,1 0 1,0 1-1,0-1 9,-1 0 0,0 1 1,1-1-1,-1 1 0,0-1 0,0 1 1,1 0-1,-1-1 0,0 1 0,0-1 1,0 1-1,0-1 0,1 1 1,-1-1-1,0 1 0,0 0 0,0-1 1,0 1-1,-1 0 0,1 4 5,-1 0 0,0-1 0,-1 1 0,-2 6-1,-1 1 38,-6 23 0,10-31 29,0 1 1,0-1 0,1 1-1,-1 0 1,1-1 0,0 1-1,1 0 1,0 6 0,-1-10-54,0-1 1,0 0-1,1 0 1,-1 1-1,0-1 1,0 0-1,0 0 1,0 0-1,1 1 1,-1-1 0,0 0-1,0 0 1,1 0-1,-1 1 1,0-1-1,0 0 1,1 0-1,-1 0 1,0 0-1,0 0 1,1 0-1,-1 1 1,0-1-1,0 0 1,1 0-1,-1 0 1,0 0 0,1 0-1,-1 0 1,0 0-1,0 0 1,1-1-1,15-3 141,17-13-61,-31 16-82,38-20-54,2 2 1,58-18 0,-96 35 3,17-4 1,-20 6 26,-1 0-1,1 0 1,0 0 0,0 0 0,-1 0-1,1 0 1,0 0 0,0 0 0,-1 0 0,1 0-1,0 0 1,-1 0 0,1 1 0,0-1-1,0 0 1,-1 0 0,1 1 0,0-1-1,-1 0 1,1 1 0,-1-1 0,1 1 0,0 0-1,-1 0 4,1 0 0,-1-1 0,0 1 0,0 0 0,0 0 0,0 0 0,0 0 0,0-1 0,0 1 0,-1 0 0,1 0 0,0 0 0,0-1 0,0 1 0,-1 0 0,1 0-1,-1 0 1,1-1 0,-1 2 0,-12 19-31,9-17 19,1 2 1,-5 5 2,1 0 0,-6 15 1,11-23 40,1 0 0,0 1 1,0-1-1,0 0 0,0 1 1,0 0-1,1-1 0,0 1 0,-1-1 1,1 1-1,1-1 0,-1 1 1,1 5-1,0-7-7,0 0 0,0 0 0,0 0 0,1 0 0,-1-1-1,1 1 1,-1 0 0,1-1 0,-1 1 0,1-1 0,0 1 0,0-1 0,-1 0 0,1 1 0,0-1 0,0 0-1,0 0 1,1-1 0,-1 1 0,0 0 0,0-1 0,4 1 0,6 1 40,1 0 0,20 0 1,-27-2-31,12 1 13,1 0-1,0-2 1,0 0-1,-1-2 0,1 0 1,-1-1-1,1 0 1,-1-2-1,-1 0 1,27-14-1,57-42-82,-96 59 51,-1 0-1,1 0 1,0-1 0,-1 0-1,0 0 1,0 0 0,0-1-1,0 1 1,-1-1 0,0 0-1,6-10 1,-9 15-10,0 0 0,0 0 1,0 0-1,0 0 0,0-1 0,0 1 0,0 0 0,0 0 1,0 0-1,0-1 0,0 1 0,0 0 0,0 0 1,0 0-1,0-1 0,0 1 0,0 0 0,0 0 1,0 0-1,0 0 0,0-1 0,0 1 0,-1 0 0,1 0 1,0 0-1,0 0 0,0-1 0,0 1 0,0 0 1,0 0-1,-1 0 0,1 0 0,0 0 0,0-1 1,0 1-1,0 0 0,-1 0 0,1 0 0,0 0 1,0 0-1,-12 0-201,-13 6-20,19-3 212,0 0 0,0 1 0,0-1 0,1 1 0,-1 0 0,1 0 0,0 1 0,1 0 0,-1-1 0,1 2 0,0-1 0,0 0 0,0 1 0,-3 6 0,2-2-11,0 0 1,1 1-1,0-1 0,0 1 1,1-1-1,1 1 1,-2 17-1,3-21 60,1-1-1,1 0 1,-1 0-1,1 1 1,0-1-1,0 0 1,1 0-1,2 7 1,-3-11-16,-1 0 1,1 0 0,0 0 0,0 0 0,0-1-1,0 1 1,1 0 0,-1 0 0,0-1 0,1 1-1,-1-1 1,1 1 0,-1-1 0,1 0 0,0 1-1,0-1 1,-1 0 0,1 0 0,0 0 0,0-1-1,0 1 1,0 0 0,0-1 0,0 1 0,0-1 0,3 1-1,-2-2 4,0 0 0,0 1 0,0-1 0,0 0 0,0 0 0,0-1 0,0 1 0,-1-1 0,1 1 0,0-1 0,-1 0 0,1 0-1,-1 0 1,4-4 0,5-6 49,13-17 0,-23 27-65,35-50 35,34-65 0,-70 117-54,0 0 1,0 0-1,1 0 0,-1 0 1,0 0-1,0-1 1,0 1-1,0 0 0,0 0 1,0 0-1,0-1 0,0 1 1,0 0-1,0 0 1,0 0-1,1 0 0,-1-1 1,0 1-1,0 0 0,0 0 1,0 0-1,0-1 0,-1 1 1,1 0-1,0 0 1,0 0-1,0 0 0,0-1 1,0 1-1,0 0 0,0 0 1,0 0-1,0 0 1,0-1-1,0 1 0,-1 0 1,-5 3-246,-3 11 153,-46 108-165,11-21 120,-99 151 276,133-236-122,-275 446 99,271-437 18,-2-2 0,0 1 0,-34 34 0,49-56-96,0 0 0,-1-1 0,1 1 0,-1-1 0,0 1 0,0-1 0,1 0 0,-1 1 0,0-1 0,0 0 0,0 0 0,0 0 0,0 0 0,0-1 0,-1 1 0,1-1 0,0 1 0,0-1 0,-4 0 0,4 0-6,1 0 1,0 0-1,-1 0 1,1-1-1,-1 1 1,1-1-1,0 1 1,-1-1-1,1 1 1,0-1-1,0 0 1,0 0-1,-1 1 1,1-1-1,0 0 1,0 0-1,0 0 1,0 0-1,0-1 1,1 1-1,-1 0 1,0 0-1,0 0 1,1-1-1,-1 1 0,0-3 1,-2-4 65,0-1 1,1 0-1,-1-14 1,0-14-25,2 0 0,1 0 0,9-57 0,0 44-21,19-64 0,-26 108-32,2-11 11,2 0-1,0 1 1,1 0 0,1 0-1,1 0 1,0 1-1,15-19 1,-17 26-53,0 0 1,0 0 0,1 1-1,0 0 1,1 0-1,-1 1 1,1 0-1,0 0 1,1 1 0,-1 1-1,1-1 1,0 2-1,13-4 1,-1 2-1468,39-3 0,-44 7-1257,22 2 0,-31 0 1674,10 0-1335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1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61 7808,'-55'-32'3520,"47"20"-3040,3 4 0,10 8-352,-5-8-256,8 8 64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08:17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7712,'-13'-6'3520,"31"6"-3072,9 0 1312,10 0-1056,42 0 480,11 3-672,36-3-320,1 0-96,34 0 319,-12 0-223,17-3-3679,-18 3 1887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03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309 179 2400,'-5'-4'5808,"5"16"-5046,0-9-649,-1 0-1,1 0 0,-1 0 0,0 0 0,0 0 1,0 0-1,0 0 0,0 0 0,-3 4 0,-18 22 212,20-26-275,-1 0 0,0-1 1,0 0-1,0 1 0,0-1 1,0 0-1,0-1 0,0 1 1,-5 1-1,-32 9 146,23-9-79,-1-1 1,1 0-1,-1-2 0,0 0 1,-22-3-1,36 3-107,0 0 0,0-1 0,0 0-1,0 0 1,1 0 0,-1-1 0,0 1 0,1-1-1,-1 0 1,0 0 0,1 0 0,-4-3-1,6 3-25,-1 1-1,1-1 0,-1 1 1,1-1-1,0 1 0,0-1 0,0 0 1,0 0-1,0 1 0,0-1 0,0 0 1,1 0-1,-1 0 0,1 0 1,-1 0-1,1 0 0,0 0 0,0 0 1,0 0-1,0 0 0,0 0 1,0 0-1,0 0 0,1 0 0,0-3 1,0 1 17,1 1 0,0-1 1,0 1-1,0-1 0,0 1 0,0 0 1,1-1-1,-1 1 0,1 0 1,4-3-1,35-26 225,-19 16-85,-15 10-55,1-1 0,0 2 1,0-1-1,19-7 0,-25 12-90,1-1 0,-1 1 0,1 0 0,-1 1 0,1-1 0,-1 1 0,1-1 0,0 1 0,-1 0 0,1 1 0,-1-1 0,1 0 0,0 1 0,-1 0 0,1 0 0,-1 0 0,6 3 0,1 2 87,-1 0 0,0 0 0,0 1 1,8 9-1,-9-9-13,0 1 0,1-1 0,16 10 1,-18-13 40,0 0 0,1 0 0,-1-1 0,1 0 1,-1 0-1,1-1 0,0 0 0,0 0 1,0-1-1,1 0 0,-1 0 0,0-1 0,0 0 1,12-2-1,14-5 112,1-2 0,-2-1 0,1-2 0,32-16 0,-14 6-25,99-49 352,-74 31-432,-70 36-1016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04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8 4160,'-17'-7'6912,"16"7"-6862,0 0 0,1 1 0,-1-1 1,1 1-1,-1-1 0,1 1 1,-1-1-1,1 1 0,-1-1 0,1 1 1,0 0-1,-1-1 0,1 1 0,0-1 1,0 1-1,-1 0 0,1-1 1,0 1-1,0 0 0,0-1 0,0 1 1,0 0-1,0 0 0,0-1 0,0 1 1,0 0-1,1 20 262,44 277 755,-41-273-993,15 89-13,4 25 305,-15-94-79,-5-30 117,0 1 0,0 21 0,-3-35-347,0-1 0,0 0 0,-1 1 0,1-1 0,0 0 0,-1 0 0,1 1 0,-1-1 0,1 0 1,-1 0-1,0 0 0,1 0 0,-1 0 0,0 0 0,0 0 0,0 0 0,0 0 0,0 0 1,0 0-1,0 0 0,0-1 0,0 1 0,0 0 0,0-1 0,-1 1 0,1-1 0,0 1 1,0-1-1,-1 0 0,1 1 0,0-1 0,-2 0 0,-6 1 123,0 0-1,1 0 1,-16-2 0,12 1-26,0-1-190,-24-4 0,28 3 39,1 1-1,0 0 1,0 0 0,-1 1-1,1 0 1,-12 1-1,8-1 305,-4 1-3526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04.8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16 132 4480,'-7'-8'1080,"-1"-2"3274,9 10-4223,0 0 0,0 0 0,0 0 0,-1 1 0,1-1 1,0 0-1,0 0 0,0 0 0,0 0 0,0-1 0,0 1 0,0 0 0,0 0 0,0-1 0,0 1 0,0 0 0,0-1 0,3-1 289,15-5 500,20-10 0,10-4-184,12 1 72,100-19 0,-127 34-542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07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0 377 2496,'3'5'3748,"-2"-4"-3619,4-1 269,0-1-1,0 1 1,0-1-1,0 0 1,0 0 0,0-1-1,0 1 1,0-1-1,-1 0 1,1 0 0,6-5-1,-5 3-176,0-1 1,0 0-1,-1 0 0,1-1 0,-1 1 1,8-13-1,0-4-63,-2 0 0,0 0 0,12-39 1,-22 58-109,9-27 382,-1-2 0,8-49 0,-11 47-699,-6 33 250,0 1 0,0 0-1,0 0 1,0-1 0,0 1 0,0 0 0,0 0-1,0-1 1,0 1 0,0 0 0,0 0 0,0-1 0,0 1-1,1 0 1,-1 0 0,0-1 0,0 1 0,0 0-1,0 0 1,0 0 0,1-1 0,-1 1 0,0 0 0,0 0-1,0 0 1,1 0 0,-1-1 0,0 1 0,0 0-1,1 0 1,-1 0 0,0 0 0,1 0 0,10 2-228,16 13 243,-22-12 6,9 5-65,-9-5 85,0 0-1,0 0 0,0 0 0,-1 0 0,1 1 0,5 6 1,3 4 25,-8-8-27,0-1 1,0 1-1,0 0 0,0 1 0,-1-1 1,0 1-1,-1-1 0,1 1 0,3 12 1,21 98 403,-27-114-412,0 0 1,0 0-1,0-1 0,0 1 0,1 0 0,-1-1 1,1 1-1,0-1 0,0 1 0,0-1 0,0 0 1,0 0-1,0 0 0,0 0 0,1 0 1,-1 0-1,6 2 0,-4-2 53,1 0 1,-1-1-1,1 1 1,-1-1-1,1 0 0,0 0 1,0-1-1,-1 0 1,1 1-1,9-2 1,11-3 61,1 0 1,-1-2-1,0 0 1,0-2 0,0-1-1,-1-1 1,-1-1-1,0-1 1,38-26-1,14-9-326,-75 47 188,0-1 0,0 1 0,1 0-1,-1 0 1,0 0 0,0 0 0,0 0 0,1 0-1,-1-1 1,0 1 0,0 0 0,1 0 0,-1 0-1,0 0 1,0 0 0,1 0 0,-1 0 0,0 0-1,0 0 1,1 0 0,-1 0 0,0 0 0,0 0-1,1 0 1,-1 1 0,0-1 0,0 0 0,1 0 0,-1 0-1,0 0 1,0 0 0,1 1 0,2 9-201,-3 20-37,0-20 170,0-7 55,0 11-133,3 25 0,-3-35 127,1 1 0,1-1-1,-1 0 1,0 1 0,1-1 0,0 0 0,0 0 0,0 0 0,5 6 0,-5-7 75,0-1 1,0 1 0,0-1 0,0 0-1,1 1 1,-1-1 0,1 0 0,0 0-1,-1-1 1,1 1 0,0 0 0,0-1-1,0 0 1,0 0 0,0 0 0,1 0-1,-1 0 1,0-1 0,0 1 0,1-1 0,-1 0-1,0 0 1,0 0 0,1 0 0,-1-1-1,0 1 1,0-1 0,1 0 0,-1 0-1,0 0 1,0 0 0,0-1 0,0 1-1,0-1 1,-1 0 0,1 1 0,0-1-1,-1-1 1,1 1 0,-1 0 0,0-1 0,0 1-1,0-1 1,3-5 0,-3 5 30,0-1 1,0 0 0,0 0-1,-1 1 1,0-1 0,0 0-1,0 0 1,0 0-1,0 0 1,-1-1 0,0 1-1,0 0 1,0-5-1,-1 4-69,-1 0 1,1 0-1,-1 0 0,1 0 0,-2 0 0,1 0 0,0 0 0,-1 1 0,0 0 0,-4-6 0,5 7-29,-1 1 0,1-1-1,0 1 1,-1-1 0,1 1 0,-1 0 0,0 0 0,1 1 0,-1-1 0,0 0-1,0 1 1,0 0 0,-1-1 0,-3 0 0,2 2-66,1-1 1,-1 1-1,0 0 1,0 0-1,0 0 1,0 0-1,0 1 0,-8 2 1,6-2-41,6 0 91,0-1-1,0 0 0,-1 0 1,1 0-1,0 1 1,0-1-1,0 1 0,0-1 1,-1 1-1,1-1 1,0 1-1,0 0 0,-1 0 1,42-18-408,-27 9 406,0-1 1,19-17-1,14-9 99,-31 26-65,0 1-1,0 0 1,0 1-1,28-8 1,-37 13 22,1 0 1,0 1 0,-1 0-1,1 0 1,0 0 0,0 1-1,-1 0 1,1 0 0,0 1-1,0 0 1,-1 0 0,1 1-1,0 0 1,7 3 0,-9-2 57,1 1 1,-1 0 0,0 0-1,-1 0 1,1 1 0,-1 0-1,1 0 1,-2 0 0,5 7 0,5 5 46,2 7-80,-13-19-84,0-1 0,1 1 1,0-1-1,5 6 0,-7-9 64,0-1-1,0 0 1,0 0 0,0 1-1,0-1 1,0 0 0,0 0-1,0 0 1,0 0 0,0-1-1,0 1 1,0 0 0,0 0-1,0 0 1,0-1-1,0 1 1,1-1 0,3-1 51,6-1-44,-1-1 0,0 0-1,1-1 1,-2-1 0,1 1-1,17-15 1,-17 13-37,1-1-1,0 2 1,-1-1-1,2 2 1,14-7-1,-25 12-2,0-1-1,1 1 0,-1 0 1,1 0-1,-1-1 0,1 1 1,-1 0-1,1 0 0,-1 0 1,1 0-1,-1 1 0,0-1 1,1 0-1,-1 1 1,1-1-1,-1 0 0,0 1 1,1 0-1,1 1 0,-1-1 16,0 1 0,0-1 0,-1 1 0,1 0 0,-1 0 1,1 0-1,-1 0 0,0 0 0,1 0 0,0 5 0,2 3 32,-1 1 0,0-1 0,-1 1 1,1 12-1,-3-21-44,0 6 78,0-1-1,0 1 1,-3 13-1,2-15-46,1 0-1,-1 0 1,1 0 0,0 0-1,0 0 1,1 7 0,0-2 25,-1-3 231,1-8-276,-1 0 1,0 0 0,0 0-1,0 0 1,1 0 0,-1 0-1,0 0 1,0 0-1,1 0 1,-1 0 0,0 0-1,0 0 1,0 0 0,1 0-1,-1 0 1,0 0 0,0-1-1,0 1 1,1 0-1,-1 0 1,0 0 0,0 0-1,0 0 1,0 0 0,1-1-1,-1 1 1,0 0 0,0 0-1,0 0 1,0-1-1,0 1 1,0 0 0,1 0-1,3-5 23,0-1-1,0 1 1,-1-1-1,4-7 1,-3 6-67,0 0 0,10-13 1,7-7-34,-17 21 16,0 0 0,1 0 0,0 0 0,0 1 0,0-1 0,12-8 0,-16 14 51,0-1 0,-1 1-1,1 0 1,0-1 0,0 1 0,0 0 0,0-1 0,0 1 0,0 0 0,0 0 0,0 0-1,-1 0 1,1 0 0,0 0 0,0 0 0,0 0 0,0 0 0,0 0 0,0 0 0,0 1 0,0-1-1,0 0 1,0 1 0,-1-1 0,1 1 0,0-1 0,0 1 0,0-1 0,-1 1 0,1-1-1,0 1 1,-1 0 0,1-1 0,0 1 0,0 1 0,2 3 16,1 1 0,0-1 0,-1 1 0,3 7 1,-1-1 84,3 2-77,18 26 0,-22-34 6,0-1-1,0-1 1,1 1-1,0 0 1,0-1-1,0 0 1,10 5-1,-2-2 210,0-1 0,1 0 0,0-1 0,0 0 0,17 2 0,-24-5-642,1-1 0,0-1-1,0 1 1,13-2 0,-16 0-839,0 0 0,0 0 0,-1 0 0,1-1 0,0 1 0,-1-1 0,1 0 0,5-4-1,-1 2-2634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4:04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0 2080,'0'0'667,"10"1"917,-6 9 130,-3-10-1625,-1 1 0,0-1 0,1 1 0,-1-1 0,0 1-1,1-1 1,-1 1 0,0 0 0,0-1 0,1 1 0,-1 0-1,0-1 1,0 1 0,0 0 0,0-1 0,0 1 0,0 0-1,0-1 1,0 1 0,0 0 0,0 0 0,-4 9 395,0-1 1,-1 0-1,0 0 0,0-1 1,-9 11-1,-14 15 439,15-20-498,0 1 0,-15 26 0,8-1 27,-24 74-1,16-37-186,-65 203 183,90-270-350,1 0 0,1 0 0,0 0 0,0 0 1,1 0-1,0 0 0,1 0 0,3 16 1,-3-22-46,0 0 1,0-1 0,0 1 0,1-1 0,0 1 0,-1-1-1,1 0 1,0 1 0,1-1 0,-1 0 0,4 3-1,-4-4-32,0 0 0,1 0 0,-1-1 0,1 1-1,-1-1 1,1 0 0,-1 0 0,1 0-1,0 0 1,-1 0 0,1-1 0,0 1 0,0-1-1,0 0 1,-1 0 0,1 0 0,3 0-1,22-4 179,0-1-1,-1-1 0,0-2 0,34-13 1,-7 2-135,111-43 352,-155 58-339,-1 0-1,0-1 1,15-10-1,-21 12-41,1 0 0,-1 0 0,0 0-1,0 0 1,0 0 0,0-1 0,-1 1-1,0-1 1,1 0 0,1-5-1,-3 8-77,0 0-1,-1 0 1,1 0-1,0 0 1,0 1 0,0-1-1,0 0 1,0 0-1,0 1 1,0-1-1,0 1 1,0-1-1,0 1 1,0-1-1,0 1 1,1-1-1,26-6-203,-9 3 177,-6 0-43,0 1 0,0 0 0,1 1 0,26-2 0,-39 4 107,1 1 0,-1-1 0,0 0 0,0 1 0,0-1 0,0 0 0,1 1 0,-1-1 0,0 1-1,0 0 1,0-1 0,0 1 0,0 0 0,0 0 0,0 0 0,-1-1 0,1 1 0,0 0 0,0 0 0,-1 0 0,1 0 0,0 1 0,-1-1 0,1 0-1,-1 0 1,1 0 0,-1 0 0,0 0 0,0 1 0,1-1 0,-1 2 0,1 2 24,-1 0 0,0 0 0,0 0-1,0 0 1,0 0 0,-2 10 0,-9 20 123,6-21-109,-4 23-1,8-32 3,1-1 0,-1 1 0,1 0 0,0 0 0,0-1 0,1 1 0,0 0 0,-1-1 0,3 7 0,-2-10 3,0 1-1,0 0 1,0-1 0,0 1-1,0 0 1,0-1 0,0 0-1,1 1 1,-1-1 0,0 0 0,1 1-1,-1-1 1,1 0 0,0 0-1,-1 0 1,1 0 0,0-1 0,-1 1-1,1 0 1,0-1 0,0 1-1,0-1 1,0 1 0,0-1-1,0 0 1,-1 0 0,1 0 0,4-1-1,1 1-19,1-1-1,-1 0 0,1-1 1,-1 0-1,0 0 0,9-4 0,185-70 255,22-9-302,-191 70 31,0-2 0,44-31 0,-68 42-92,-11 9 77,-13 10 69,-109 52-182,9-6-37,101-50 169,0 1 0,1 1 0,-19 18 0,31-27 19,1-1 1,0 1 0,-1 0 0,1-1-1,0 1 1,0 0 0,0 0-1,0 0 1,1 0 0,-1 0-1,0 0 1,1 0 0,-1 4 0,1-5-6,0 0 0,0-1 0,0 1 0,0 0 0,0 0 0,0-1 1,0 1-1,1 0 0,-1-1 0,0 1 0,0-1 0,1 1 1,-1 0-1,0-1 0,1 1 0,-1-1 0,1 1 0,-1-1 1,1 1-1,-1-1 0,1 1 0,-1-1 0,1 1 0,-1-1 0,1 0 1,0 1-1,-1-1 0,1 0 0,-1 1 0,1-1 0,0 0 1,-1 0-1,1 0 0,0 0 0,0 0 0,-1 0 0,1 0 0,0 0 1,-1 0-1,1 0 0,0 0 0,-1 0 0,2-1 0,10-1 95,0-1-1,0-1 0,0 0 0,0-1 0,-1 0 0,13-8 1,2-1-56,-8 6-83,7-4-49,0-1 0,24-17 0,-48 30 58,-1-1-1,0 1 0,1 0 1,-1-1-1,1 1 0,-1 0 1,1 0-1,-1-1 0,1 1 1,-1 0-1,0 0 0,1 0 1,-1 0-1,1 0 0,-1 0 1,1 0-1,-1 0 0,1 0 1,-1 0-1,1 0 0,-1 0 1,1 0-1,-1 0 0,1 0 0,-1 0 1,1 0-1,-1 1 0,1-1 1,-1 0-1,1 0 0,-1 1 1,1-1-1,-1 0 0,1 1 1,10 17-144,-3-5 252,1 0-113,-7-10 35,0 0 0,0 0-1,0 0 1,1 0 0,-1 0-1,1-1 1,0 1 0,-1-1-1,1 0 1,0 0 0,0 0-1,0 0 1,1 0 0,-1-1-1,0 1 1,1-1 0,-1 0-1,6 2 1,-3-3 43,0 1 0,0-1 0,0 0 0,0-1 0,-1 0 0,1 1 0,11-5 0,40-16-94,-15 4 60,14-1-45,-21 8 333,57-26 0,-10-3-576,-74 34 293,1 0 0,-1-1 0,11-9-1,-9 7-75,-6 4 86,-4 4-32,0 2-4,0-1-65,-7-1-181,5 0 218,-6 0 102,7 0-187,-13 0 229,8 0-189,8 0 117,-1 0-66,-7 3 106,1-3-314,29-6 529,-20 5-305,1-1 1,-1 1-1,0 0 1,0 0 0,0 1-1,1-1 1,-1 1 0,0 0-1,8 0 1,-10 1 5,1-1 0,-1 0 0,1 0 0,-1 0-1,0 0 1,1 0 0,-1 0 0,1-1 0,-1 0 0,1 1 0,2-2 0,-2 1-16,-1 0 1,1 0-1,-1 1 1,1-1 0,0 1-1,-1-1 1,1 1-1,0 0 1,3 0 0,12 1-29,-16-2 34,0 1-1,0 0 1,0 0 0,1 0-1,-1 0 1,0 0 0,0 1-1,0-1 1,0 1 0,0-1-1,2 2 1,-3-2 94,6 0 230,-7 0-324,0 0-1,0 0 1,-1 0-1,1 0 1,0 0 0,0 0-1,0 0 1,-1 0-1,1 1 1,0-1 0,0 0-1,0 0 1,-1 0-1,1 0 1,0 0 0,0 0-1,0 0 1,-1 1 0,1-1-1,0 0 1,0 0-1,0 0 1,0 0 0,0 1-1,-1-1 1,1 0-1,0 0 1,0 0 0,0 1-1,0-1 1,0 0 7,0 1 1,-1-1-1,1 0 0,0 0 1,0 1-1,0-1 0,0 0 1,-1 0-1,1 1 1,0-1-1,0 0 0,0 0 1,-1 0-1,1 1 1,0-1-1,0 0 0,-1 0 1,1 0-1,0 0 0,0 0 1,-1 0-1,1 1 1,0-1-1,-1 0 0,1 0 1,0 0-1,0 0 1,-1 0-1,1 0 0,-1 0 1,-5 5-68,6-4 68,0-1 0,0 0-1,0 0 1,0 0 0,-1 0-1,1 0 1,0 0 0,0 0 0,0 1-1,0-1 1,0 0 0,0 0 0,0 0-1,0 0 1,0 0 0,0 0-1,0 1 1,0-1 0,0 0 0,0 0-1,0 0 1,0 0 0,0 0-1,0 1 1,0-1 0,0 0 0,0 0-1,0 0 1,0 0 0,0 0 0,0 1-1,0-1 1,0 0 0,0 0-1,0 0 1,1 0 0,-1 0 0,0 0-1,0 0 1,0 1 0,0-1 0,0 0-1,0 0 1,0 0 0,0 0-1,1 0 1,-1 0 0,0 0 0,0 0-1,0 0 1,0 0 0,0 0 0,1 0-1,-1 0 1,0 0 6,0 1 0,0-1 1,0 0-1,0 0 0,0 0 0,0 1 1,0-1-1,0 0 0,0 0 0,0 0 0,0 1 1,0-1-1,-1 0 0,1 0 0,0 0 0,0 0 1,0 1-1,0-1 0,0 0 0,0 0 0,0 0 1,-1 0-1,1 0 0,0 1 0,0-1 0,0 0 1,0 0-1,-1 0 0,1 0 0,0 0 1,0 0-1,0 0 0,-1 0 0,1 0 0,0 0 1,0 0-1,0 0 0,-1 0 0,1 0 0,0 0 1,0 0-1,-1 0 0,-2 0-154,1 0 148,5-9 396,-3 9-404,0-1 0,0 1 0,1-1 0,-1 0-1,0 1 1,0-1 0,1 1 0,-1-1 0,1 1-1,-1-1 1,0 1 0,1-1 0,-1 1-1,1-1 1,-1 1 0,1 0 0,0-1 0,-1 1-1,1 0 1,-1 0 0,1-1 0,1 1 0,-2 0 9,0 0 1,1-1 0,-1 1 0,1 0-1,-1 0 1,1 0 0,-1-1-1,0 1 1,1 0 0,-1 0 0,0-1-1,1 1 1,-1 0 0,0-1-1,1 1 1,-1 0 0,0-1 0,0 1-1,1-1 1,-1 1 127,3-4-320,-2 5 240,2-1-11,-2 0 65,-1-4-67,0 2-70,0 4-56,0-1 59,0-7 68,0 4-100,0 4 39,0-1 211,1-7-248,-2 4-9,1 6 34,0-4 223,-1 0-532,-11 4 340,6-4-170,-2 0 32,3 0 539,4-1-460,-1 3-99,0 1 201,2-2 13,0-1-60,-3 0 146,-2 0-360,0 0 117,0 0 102,1 0 160,-5 0-561,7-1 317,4 8 568,-2-7-719,-3 0 234,-3 0-244,4 0 244,4 0 17,-1 0 202,-2 17-538,1-17 330,0 0-1,0 0 1,0 0-1,-1 0 1,1 0 0,0-1-1,0 1 1,0 0-1,0 0 1,0 0 0,0 0-1,0 0 1,-1 0-1,1 0 1,0 0-1,0 0 1,0 0 0,0 0-1,0 0 1,0 0-1,-1 0 1,1 0 0,0 0-1,0 0 1,0 0-1,0 0 1,0 0 0,0 1-1,-1-1 1,1 0-1,0 0 1,0 0-1,0 0 1,0 0 0,0 0-1,0 0 1,0 0-1,0 0 1,0 0 0,0 1-1,-1-1 1,1 0-1,0 0 1,0 0 0,0 0-1,0 0 1,0 0-1,0 1 1,0-1-1,0 0 1,0 0 0,0 0-1,0 0 1,0 0-1,0 0 1,0 1 0,0-1-1,0 0 1,0 0-1,0 0 1,0 0 0,0 4-55,0-3 50,0-1-1,0 0 1,0 0 0,-1 0 0,1 0 0,0 1-1,0-1 1,-1 0 0,1 0 0,0 0 0,0 0-1,-1 0 1,1 0 0,0 0 0,0 0 0,-1 0-1,1 0 1,0 0 0,0 0 0,-1 0 0,1 0 0,0 0-1,0 0 1,-1 0 0,1 0 0,0 0 0,-1 0-1,-1 3 18,1-3 100,-2 0 43,-2 0-662,4 0 498,1 0 0,-1 1 0,1-1 1,-1 1-1,1-1 0,-1 1 0,1-1 0,-1 1 0,1 0 0,0-1 0,-1 1 0,1-1 0,0 1 0,-1 0 0,1-1 0,0 1 0,-1 1 0,0 2-47,-1 0 0,0 0 1,0-1-1,-6 8 0,-12 12-61,-34 30 0,36-36 117,-25 30 0,17-16 44,8-10-61,2 0 0,-25 43-1,-19 54-52,32-53 155,13-28 39,-32 56-1,33-68-89,8-15-26,1 0 0,-2 0 0,-11 14 0,12-17 46,-19 17 273,23-23-282,0 0 0,0 1 0,0-1 0,-1 0 0,1 0 0,0-1-1,0 1 1,-1 0 0,1-1 0,-1 1 0,1-1 0,-4 0 0,5 0-46,0 0 1,1 0-1,-1-1 1,0 1-1,0 0 1,1-1-1,-1 1 1,0 0-1,1-1 1,-1 1-1,0-1 1,1 1-1,-1-1 1,1 1 0,-1-1-1,1 0 1,-1 1-1,1-1 1,-1 0-1,1 1 1,0-1-1,-1 0 1,1 0-1,0 1 1,0-1-1,0 0 1,-1 0-1,1 1 1,0-1-1,0 0 1,0 0-1,0-1 1,1-25-144,1 19 95,0-1-1,1 0 0,0 1 0,1-1 1,-1 1-1,2 0 0,-1 0 1,9-10-1,-8 10-11,6-9-2,1 2 0,0-1 1,1 2-1,1 0 0,0 0 1,1 1-1,1 1 0,0 0 0,0 2 1,25-13-1,143-63-102,-132 64 212,-1-3-1,79-53 1,13-32 337,-134 103-361,0-1 0,-1-1 0,0 0-1,-1 0 1,0 0 0,0-1 0,-1 0 0,8-16 0,-13 23-36,-1 1 0,1 0 0,0 0 0,-1-1 0,1 1 0,-1 0 0,0-1 0,0 1 0,0-4 0,0 5-26,0 0 1,0 0-1,0 0 1,-1 0-1,1 0 1,0 0-1,-1 0 1,1 0-1,0 0 1,-1 0-1,1 0 1,-1 0-1,1 0 1,-1 1-1,1-1 1,-1 0-1,0 0 1,0 1-1,1-1 1,-1 0-1,0 1 1,0-1-1,0 1 1,-1-2-1,1 2 13,0 0-1,-1 0 1,1 0-1,0 0 1,-1 0-1,1 0 1,0 0-1,0 1 0,-1-1 1,1 0-1,0 1 1,0-1-1,-1 1 1,1-1-1,0 1 1,0 0-1,0-1 1,-2 2-1,-19 18-397,17-16 287,-7 7 87,1 1 0,0-1-1,1 2 1,0-1 0,-9 18-1,18-29 52,1 0-1,-1-1 1,1 1-1,0 0 1,-1-1-1,1 1 0,0 0 1,0 0-1,0-1 1,0 1-1,-1 0 0,1 0 1,0-1-1,0 1 1,0 0-1,1 0 0,-1 0 1,0-1-1,0 1 1,0 0-1,0 0 1,1-1-1,-1 1 0,0 0 1,1-1-1,-1 1 1,1 1-1,1-1 24,-1 0-1,0 0 1,1 0-1,-1 0 1,1-1 0,-1 1-1,1 0 1,0 0 0,-1-1-1,1 0 1,3 1-1,4 1 33,-1-2-1,1 1 0,14-2 0,3-2-35,-1-2 0,35-10-1,-1 0-50,3 3 128,112-27-59,-130 27-73,81-34 1,-80 21-89,-45 28 98,-1 0 0,1 0 0,-1 1-1,1-1 1,-1 0 0,0 0 0,0 0-1,0 0 1,-3 5 0,-37 59-119,39-64 177,-2 4-5,0 0 0,1 1 0,-5 14 1,8-20-9,-1 0 0,1 0 1,0 0-1,-1 0 1,1 0-1,0 0 1,0 0-1,0 0 1,1 0-1,-1 0 1,0 0-1,1 0 1,-1 0-1,1 0 0,0 0 1,0 0-1,0 0 1,0 0-1,0 0 1,0-1-1,1 3 1,0-3-1,-1 0 1,0 0-1,1 0 1,-1 0-1,1 0 1,-1 0 0,1-1-1,0 1 1,-1 0-1,1-1 1,0 0-1,-1 1 1,1-1-1,0 0 1,-1 0-1,1 0 1,0 0-1,0 0 1,2 0 0,5-2 59,0 1 0,13-6 1,-15 5-37,8-3 13,1-2 1,24-14 0,-17 8-59,12-6 82,-1-2 1,-2-2-1,0 0 0,41-41 1,-44 34-90,-1-2 0,-2 0 1,42-68-1,-65 96 10,140-230-25,-132 214-33,-2 0-1,15-41 1,-24 61 45,0 0 0,0-1 1,1 1-1,-1 0 1,0 0-1,0 0 0,0 0 1,0 0-1,0 0 0,0 0 1,0-1-1,0 1 0,0 0 1,0 0-1,0 0 1,0 0-1,0 0 0,0-1 1,0 1-1,0 0 0,0 0 1,0 0-1,0 0 0,0 0 1,0 0-1,0-1 1,0 1-1,0 0 0,0 0 1,0 0-1,0 0 0,0 0 1,0 0-1,0-1 1,0 1-1,-1 0 0,1 0 1,0 0-1,0 0 0,0 0 1,0 0-1,0 0 0,0 0 1,0 0-1,-1 0 1,1-1-1,0 1 0,0 0 1,0 0-1,0 0 0,0 0 1,0 0-1,-1 0 0,1 0 1,0 0-1,0 0 1,0 0-1,-11 6-172,-10 11 80,15-8 80,0 0 0,1 0 0,0 1 0,1-1 1,0 1-1,-4 14 0,4-11 20,-21 63 20,3 1-1,-16 113 0,35-166-13,2 0-1,0 0 1,1 0-1,4 29 1,-2-46 29,0 1 0,0-1-1,1 0 1,0 1 0,0-1 0,1-1 0,0 1 0,0 0 0,0-1 0,1 0-1,6 7 1,-7-10 3,-1 0 0,1-1 0,-1 1 0,1-1 0,0 0 0,0 0 0,0 0 0,0-1-1,0 1 1,0-1 0,1 0 0,7 1 0,-10-2-161,0 1 0,0-1 0,0 0 0,0 0 1,0 0-1,0 0 0,0-1 0,0 1 0,0 0 0,0-1 0,0 0 1,0 1-1,0-1 0,0 0 0,0 0 0,0 0 0,-1 0 0,1 0 0,0 0 1,-1-1-1,1 1 0,-1-1 0,1 1 0,-1-1 0,0 1 0,0-1 1,1 0-1,0-2 0,-1-2-153,0 1 0,0-1 0,-1 1 0,0-1 0,0 1 0,0-1 0,-1 0 0,0 1 0,-2-10 1,0 1 25,1 1 175,-2 0 0,1 1 0,-2-1 0,0 1 0,-12-23 0,0 7 124,-25-31 0,13 31 843,24 24-651,0-1 1,0 1-1,1-1 0,-1 0 1,1 0-1,-4-6 1,8 11-234,0 0 0,0-1 1,0 1-1,0-1 1,-1 1-1,1 0 0,0-1 1,0 1-1,0 0 1,0-1-1,0 1 1,0-1-1,0 1 0,0 0 1,0-1-1,0 1 1,1-1-1,-1 1 1,0 0-1,0-1 0,0 1 1,0 0-1,0-1 1,1 1-1,-1 0 1,0-1-1,0 1 0,1 0 1,-1 0-1,0-1 1,1 1-1,-1 0 0,0 0 1,0-1-1,1 1 1,-1 0-1,1 0 1,-1 0-1,0 0 0,1-1 1,-1 1-1,0 0 1,1 0-1,0 0 1,18-2 218,6 4-147,-1 1 1,0 1-1,0 1 0,33 11 1,35 8-175,-40-15 29,-22-5 139,-1 2-1,1 1 1,39 15 0,-67-22-56,-1 0 1,1 1-1,-1-1 0,0 1 1,1 0-1,-1-1 0,0 1 1,0 0-1,0 0 0,0 0 1,1 0-1,-1 0 0,0 0 1,0 0-1,-1 0 0,1 0 1,0 0-1,0 0 0,0 1 1,-1-1-1,1 0 0,-1 1 1,1-1-1,-1 0 0,0 1 1,1-1-1,-1 1 0,0-1 1,0 0-1,0 1 0,0 2 1,-3 2 3,-1 0 0,1 0 1,-1 0-1,0-1 0,0 1 1,-9 7-1,2-1 72,-26 27 141,24-26-192,0 0 1,-15 21 0,28-33-17,-1 0 0,0 1 0,0-1 1,0 0-1,1 1 0,-1-1 0,1 0 0,-1 1 1,1-1-1,0 0 0,-1 1 0,1-1 1,0 1-1,0-1 0,0 1 0,0-1 0,1 3 1,-1-3 5,0 0 0,1 0 0,0 0 0,-1 0 1,1-1-1,-1 1 0,1 0 0,0 0 0,0-1 1,-1 1-1,1 0 0,0-1 0,0 1 0,0-1 1,0 1-1,0-1 0,-1 0 0,1 1 0,0-1 1,0 0-1,0 1 0,0-1 0,0 0 0,0 0 1,0 0-1,0 0 0,0 0 0,2 0 0,10-1 45,0 0-1,1-1 1,-1 0-1,0-1 0,0-1 1,-1 0-1,1-1 1,21-11-1,-7 1-9,-1-2 1,-1 0-1,-1-2 1,39-38-1,-56 48-44,-1 0 0,1-1 0,7-16 0,-1 3-290,-13 16 44,0 7 218,0 0 0,0 0 0,0 0 0,0 0 0,0 0 0,1 0 0,-1 0 0,0 0 0,0 0 0,0 0 0,0 0 0,0-1 0,0 1 0,0 0 0,0 0 0,0 0 0,0 0 0,0 0 0,0 0 0,0 0 0,0 0 0,0 0 0,1 0 0,-1 0 0,0 0 0,0 0 0,0 0 0,0 0 0,0 0 0,0 0 0,0 0 0,0 0 0,0 0-1,0 0 1,0-1 0,0 1 0,0 0 0,0 0 0,0 0 0,0 0 0,0 0 0,0 0 0,0 0 0,0 0 0,0 0 0,0 0 0,2 0-8,1 1-1,-1 0 0,0-1 0,1 0 1,-1 1-1,0-1 0,1 0 0,-1 0 1,1-1-1,2 1 0,5-1 60,74 1 58,-52-5-87,-29 4-24,0 0 0,-1 0 1,1 1-1,0-1 0,0 1 0,0 0 0,0 0 0,0 0 0,0 0 0,0 0 0,0 0 1,0 1-1,0-1 0,0 1 0,0 0 0,0 0 0,-1 0 0,4 2 0,2 2-73,-4-3 79,0 1-1,-1-1 0,1 1 1,0 0-1,3 4 0,-6-5-17,1-1 0,-1 1-1,0 0 1,0 0-1,0 0 1,-1 0 0,1 0-1,0 0 1,-1 0 0,1 0-1,-1 0 1,0 0-1,1 0 1,-1 4 0,5 64 85,-5-67-64,0 1 1,0-1-1,0 0 0,1 0 0,-1 1 1,1-1-1,0 0 0,0 0 0,0 0 1,0 0-1,1 0 0,-1 0 0,1 0 1,0-1-1,0 1 0,0 0 0,0-1 1,0 0-1,3 3 0,-2-3 31,0 0 0,0 0 0,1 0 0,-1-1-1,0 1 1,1-1 0,-1 0 0,1 0 0,0 0 0,-1 0 0,1-1-1,0 0 1,-1 1 0,1-1 0,0-1 0,4 1 0,40-7 69,0-1 0,0-3 1,80-29-1,-106 29-133,0 0 1,-1-1-1,0-1 1,-1-1-1,33-31 1,-53 45 22,0 0 1,0 0 0,0 0-1,1-1 1,-1 1 0,0 0-1,0 0 1,0 0 0,1-1 0,-1 1-1,0 0 1,0 0 0,0 0-1,1 0 1,-1 0 0,0 0-1,0 0 1,1 0 0,-1-1-1,0 1 1,0 0 0,1 0-1,-1 0 1,0 0 0,1 0 0,-1 0-1,0 0 1,0 1 0,1-1-1,-1 0 1,0 0 0,0 0-1,1 0 1,-1 0 0,0 0-1,1 0 1,1 11-138,-3 16-9,0-26 150,-1 13-58,-1 9 35,0 26 0,3-41 60,0 0 0,1 0 0,0 0 0,0 0 0,1 0 0,0-1 1,4 10-1,-5-15-12,0-1-1,0 0 1,0 1 0,0-1 0,0 0 0,0 0 0,0 0 0,1 0 0,-1 0-1,1 0 1,-1 0 0,0 0 0,1 0 0,-1-1 0,1 1 0,0-1 0,-1 1 0,1-1-1,0 1 1,-1-1 0,1 0 0,2 0 0,3 1 7,0-1 0,-1 0 0,1-1 0,8-1 0,4-1 13,4-1-4,0-1 0,0 0 1,0-2-1,24-11 0,-15 3 40,-1-2 0,-1-1-1,30-25 1,-43 30-83,0-2-1,-2 0 0,0-1 0,0 0 1,-2-1-1,14-23 0,-18 27-28,-1-1 0,9-22 0,-17 36 27,0-1 0,0 1 0,0 0 0,1-1 0,-1 1 0,0 0 0,0-1 0,0 1 0,0-1 0,0 1 0,0 0 0,0-1 0,0 1 0,0 0 0,0-1 0,0 1 0,0-1 0,0 1 0,0 0 0,0-1 0,0 1 0,0 0 0,0-1 0,-1 1 0,1 0 0,0-1 0,0 1 0,0 0 0,-1-1 0,1 1 0,0 0 0,0-1 0,-1 1 0,1 0 0,0 0 0,0-1 0,-1 1 0,1 0 0,0 0 0,-1 0 0,1 0 0,0-1 0,-1 1 0,1 0 0,-1 0 0,1 0 0,0 0 0,-1 0 0,1 0 0,0 0 0,-1 0 0,1 0 0,-1 0 0,1 0 0,0 0 0,-1 0 0,1 0 0,0 0 0,-1 1 0,0-1 0,-23 8-255,14-3 223,1 1 0,0 0 1,0 0-1,0 1 0,1 0 0,-10 10 1,-39 52 19,43-50-45,8-12 70,1 1 0,0-1 0,1 1-1,0 0 1,0 0 0,1 0 0,-4 10 0,7-15-10,-1-1-1,0 1 1,1-1 0,0 1 0,-1-1 0,1 1 0,0-1 0,0 1-1,0-1 1,1 1 0,-1-1 0,1 1 0,-1-1 0,1 1-1,0-1 1,0 0 0,0 1 0,0-1 0,0 0 0,1 0-1,-1 0 1,1 0 0,-1 0 0,1 0 0,0 0 0,-1 0-1,1-1 1,4 4 0,1-1 69,1-1-1,0 1 1,-1-1-1,1-1 1,0 0-1,1 0 1,-1 0-1,0-1 1,0 0-1,1-1 1,11 0-1,2-1-8,-1-2 0,1 0 0,24-8-1,-31 7-53,0 0-1,0-1 0,-1-1 0,0 0 1,0-1-1,0-1 0,-1 0 1,0-1-1,-1 0 0,0-1 0,0 0 1,10-13-1,1-5 16,25-42 0,-33 46-20,10-12-41,57-61-1,-79 93 35,21-20-78,-23 23 70,1 0 0,-1-1 0,1 1 1,-1 0-1,1 0 0,0 0 1,0 0-1,-1 0 0,1 1 0,0-1 1,0 1-1,4-2 0,-6 3 7,1-1 0,-1 0 1,1 0-1,0 0 0,-1 0 0,1 0 0,-1 1 0,1-1 0,-1 0 0,1 0 0,-1 1 0,1-1 0,-1 0 1,1 1-1,-1-1 0,0 1 0,1-1 0,-1 0 0,1 1 0,-1-1 0,0 1 0,0-1 0,1 1 0,-1-1 1,0 1-1,0-1 0,1 1 0,-1 0 0,0-1 0,0 1 0,0-1 0,0 1 0,0-1 0,0 2 0,-1 22 16,0-19-16,-2 18-29,0-1 0,-2 1-1,-1-1 1,-9 22 0,2-10 83,-31 56-1,-27 27 170,67-111-146,0 0 0,0 0 0,-9 9 1,11-13-43,1-1 1,-1 1-1,0-1 1,0 1 0,1-1-1,-1 0 1,0 0-1,0 0 1,0 0 0,-1 0-1,1 0 1,0 0-1,0-1 1,0 1 0,-4 0-1,4-2-7,1 1 0,0 0-1,-1-1 1,1 1 0,0-1 0,0 1-1,-1-1 1,1 1 0,0-1 0,0 0-1,0 0 1,0 1 0,0-1-1,0 0 1,0 0 0,0 0 0,0 0-1,0-1 1,-1 0 0,-13-27-45,11 20-45,-8-8-31,14 17 44,17 6 98,31 3 0,21-5 378,174 4 204,-200-9-777,88-6 737,-119 5-1221,1 0-1,-1-1 1,0-1 0,0-1-1,0 0 1,24-12 0,-31 13-617,-1-1 1,1 0-1,0 0 1,7-8 0,-13 12 966,0-1 1,0 1-1,1-1 1,-1 1-1,0-1 1,0 1-1,-1-1 1,1 0-1,0 1 1,-1-1-1,1 0 1,-1 1-1,1-1 1,-1 0-1,0 0 1,0 0-1,1 0 1,-1 1-1,-1-1 1,1 0-1,0 0 1,0 0-1,-2-3 1,1-3-810,-4-29-2032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12.1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292 989 3072,'1'-2'362,"0"0"0,0 0 0,0 0 0,0 0 0,0-1 1,0 1-1,-1 0 0,1-3 0,-1 4-292,0 1-1,0-1 1,0 1 0,0-1-1,0 1 1,0-1 0,0 1 0,0-1-1,-1 1 1,1-1 0,0 1-1,0-1 1,-1 1 0,1 0 0,0-1-1,-1 1 1,1-1 0,0 1-1,-1 0 1,1-1 0,-1 1 0,1 0-1,0 0 1,-1-1 0,1 1-1,-1 0 1,1 0 0,-1-1 0,1 1-1,-1 0 1,1 0 0,-1 0-1,1 0 1,-1 0 0,1 0-1,-1 0 1,1 0 0,-1 0 0,1 0-1,-2 1 1,-2-1 115,0 0-1,0 1 1,0 0-1,0 0 1,0 0-1,0 0 1,1 1-1,-1-1 1,-6 5-1,-32 24 402,28-20-436,-76 64 236,75-60-416,1 0 0,0 2 1,-17 25-1,28-37 37,1-1-1,0 1 1,0 0-1,0 0 1,0 0-1,1 0 1,0 0 0,0 1-1,0-1 1,0 0-1,0 1 1,1-1-1,0 0 1,0 7 0,1-9 20,-1 1 0,1-1 0,0 1 0,0-1 1,0 1-1,0-1 0,0 1 0,1-1 0,-1 0 1,1 0-1,-1 0 0,1 0 0,0 0 0,0 0 1,0 0-1,0-1 0,0 1 0,0-1 0,0 1 1,1-1-1,-1 0 0,0 0 0,1 0 0,3 1 1,0 0 31,-1-1 0,0-1 0,0 1 0,0-1 0,1 0 0,-1 0 0,0 0 1,10-3-1,41-11 433,-48 11-431,-1 0 0,1-1 1,-1 0-1,0 0 1,0-1-1,-1 0 1,1 0-1,-1 0 0,0-1 1,0 0-1,8-12 1,-1 0 56,-1 0 0,-1-1 1,10-23-1,-5 2 66,-2 0-1,16-73 0,-13 43-146,1 1 78,-3 0 1,9-109 0,-22 154-187,0 12-16,-1 1-1,-1-1 1,0 0-1,0 0 1,-1 0-1,-4-16 1,5 28 68,0 0-1,0-1 1,0 1 0,0 0-1,0 0 1,0 0 0,0 0-1,0-1 1,0 1 0,-1 0 0,1 0-1,0 0 1,0 0 0,0 0-1,0 0 1,0-1 0,0 1-1,0 0 1,0 0 0,0 0 0,0 0-1,-1 0 1,1 0 0,0 0-1,0 0 1,0-1 0,0 1-1,0 0 1,-1 0 0,1 0 0,0 0-1,0 0 1,0 0 0,0 0-1,0 0 1,-1 0 0,1 0-1,0 0 1,0 0 0,0 0-1,-1 0 1,-4 6-358,-2 8 98,-10 79-297,6-38 672,2 2 0,-2 66 0,9-86-38,-3 201 252,7-212-285,0 0-1,8 34 1,-8-50 45,1 1 1,0-1 0,1 0-1,0 0 1,0-1 0,1 1-1,1-1 1,8 12 0,-12-19-24,0 0 1,0 0 0,0 0 0,0 0 0,1-1 0,-1 1-1,1-1 1,-1 1 0,1-1 0,-1 0 0,1 0 0,0 0 0,-1 0-1,1-1 1,0 1 0,0-1 0,-1 1 0,1-1 0,0 0-1,0 0 1,0-1 0,0 1 0,-1 0 0,1-1 0,0 0-1,0 1 1,4-4 0,6-1 97,0-1-1,-1-1 1,0 0 0,14-10-1,-19 11-116,-1 2 10,17-11 194,20-19 1,-37 28-188,1-1 0,-1 0-1,0 0 1,0 0 0,-1-1-1,8-14 1,-6 9 74,-2 0-1,0-1 0,0 1 1,4-27-1,-8 33-115,0 0 0,0-1 1,-1 1-1,0 0 0,0 0 0,-1-1 0,0 1 0,0 0 0,-1 0 0,1 0 0,-5-10 0,5 16-29,1 0 0,-1 0 0,0-1-1,1 1 1,-1 0 0,0 0 0,0 0-1,0 0 1,0 0 0,1 1-1,-1-1 1,0 0 0,-1 0 0,1 1-1,0-1 1,0 0 0,0 1-1,0-1 1,-1 1 0,1-1 0,0 1-1,0 0 1,-1 0 0,1-1 0,0 1-1,0 0 1,-1 0 0,1 0-1,0 0 1,-1 1 0,1-1 0,0 0-1,0 1 1,-1-1 0,1 0 0,0 1-1,-2 1 1,-3 1-61,0 0 0,1 0 0,-1 1 0,1-1 0,-9 10 1,8-7 0,1 0 0,0 1 0,0 0 0,0 0 0,1 0 0,-6 12 0,-16 50-551,24-63 590,0 0 10,0 1 0,1 0 0,-1-1 0,1 1 0,1 0 0,-1 0 0,1 0 0,0 0 0,1 0 0,1 8 0,-1-10 34,1 0 1,-1 0-1,1 0 0,0-1 1,1 1-1,-1 0 0,1-1 0,-1 0 1,2 0-1,-1 0 0,0 0 0,1 0 1,-1 0-1,7 4 0,0-1 69,0-1 0,0-1 0,1 1 0,0-2 0,0 1 0,0-1 0,0-1-1,0 0 1,21 2 0,-15-3 64,0-1 0,0-1 0,0 0 0,-1-1-1,1-1 1,22-6 0,-25 4 13,-1 0-1,0-1 1,0-1 0,-1-1-1,1 1 1,-1-2 0,18-14-1,-22 14-96,0 0-1,0-1 0,-1 0 1,0-1-1,0 0 0,-1 0 1,-1 0-1,1-1 0,-2 1 1,1-1-1,4-20 0,-6 11-36,0 0 0,-1 0 0,-1-29-1,-1 49-11,0-2-47,1-1 0,-1 1 0,1 0 0,0-1 0,-1 1 0,1 0 0,0 0 0,1-1 0,-1 1 0,0 0 0,1 0 0,-1 0 0,1 0 0,0 1 0,-1-1 0,1 0 0,0 1 0,0-1 0,4-1 0,-1 0-12,-1 0 1,1 0 0,0 1 0,0 0-1,0 0 1,1 0 0,-1 1 0,6-2 0,-7 3 38,2-1 5,0 0-1,0 1 0,-1 0 1,8 1-1,-11-1 12,1 1-1,-1-1 1,1 1-1,-1 0 0,1 0 1,-1 0-1,1 0 1,-1 1-1,0-1 1,0 1-1,0-1 1,3 3-1,-1 1 43,0-1-1,0 1 1,0 0-1,-1 0 1,1 0-1,-1 0 1,-1 0-1,5 11 1,-1 2-18,5 27-1,5 15-60,-14-54 50,1 0 0,-1 0 0,1 0 0,1 0-1,-1-1 1,1 1 0,5 5 0,-6-9 15,-1 1 0,1-1 1,0 0-1,0-1 0,-1 1 1,1 0-1,1-1 0,-1 1 1,0-1-1,0 0 0,0 0 0,1-1 1,-1 1-1,0-1 0,1 1 1,-1-1-1,1 0 0,-1 0 1,0 0-1,1-1 0,4 0 1,3-2 47,-1 0 0,1 0 1,-1-1-1,0 0 1,16-9-1,-10 4-11,-1 0-1,0-1 1,0 0-1,-1-1 1,0-1-1,-1 0 0,0-1 1,17-23-1,60-119 167,-86 140-468,-3 14 230,-1-1-1,0 1 0,0 0 0,1-1 1,-1 1-1,1 0 0,-1 0 0,1 0 0,0-1 1,-1 1-1,2-1 0,-2 2 18,0-1 0,0 1 1,0 0-1,0 0 0,0 0 0,1 0 0,-1 0 1,0 0-1,0 0 0,0 0 0,0 0 0,0 0 1,0 0-1,0 0 0,0 0 0,0 0 0,0 0 1,0 0-1,0 0 0,0 0 0,1 0 0,-1 0 0,0 0 1,0 0-1,0 0 0,0 0 0,0 0 0,0 0 1,0 0-1,0 0 0,0 0 0,0 0 0,0 0 1,0 1-1,0-1 0,0 0 0,0 0 0,1 0 0,-1 0 1,0 0-1,0 0 0,0 0 0,0 0 0,0 0 1,0 0-1,0 0 0,0 0 0,0 0 0,0 0 1,0 0-1,0 1 0,0-1 0,0 0 0,0 0 1,0 0-1,0 0 0,0 0 0,1 8 118,0 10-63,-1-17-70,0 193-196,0-187 202,1 1 1,0-1-1,1 1 1,0-1-1,0 0 0,0 0 1,6 10-1,2 8 35,-8-18 7,2-1 0,-1 0 0,6 9-1,6 8 25,-14-20-38,1 0-1,0 0 1,-1-1 0,1 1 0,0-1 0,1 1 0,-1-1-1,0 0 1,1 0 0,-1 0 0,1 0 0,0-1 0,-1 1 0,6 2-1,-6-4-8,-1 1-1,1 0 1,0-1 0,0 1-1,0-1 1,0 0-1,0 0 1,0 0-1,0 0 1,0 0 0,0 0-1,0 0 1,0-1-1,0 1 1,0-1-1,0 1 1,0-1 0,0 0-1,0 1 1,-1-1-1,1 0 1,0-1-1,1 0 1,5-5 51,-1 0 0,0-1 0,0 1 0,0-2 0,-1 1 1,9-18-1,23-59 176,-16 33 36,-14 31-337,-1 0-1,5-23 1,-1 0-107,-7 33-111,-4 11 275,0 0 1,0 0 0,0 0 0,0 0 0,0 0-1,0 0 1,0 0 0,0 0 0,0 0-1,0 0 1,0 0 0,0 0 0,0 0 0,0 0-1,0 1 1,0-1 0,0 0 0,0 0 0,0 0-1,0 0 1,0 0 0,1 0 0,-1 0 0,0 0-1,0 0 1,0 0 0,0 0 0,0 0 0,0 0-1,0 0 1,0 0 0,0 0 0,0 0 0,0 0-1,0 0 1,0 0 0,0 0 0,0 0 0,0 0-1,0 0 1,0 0 0,0 0 0,0 0 0,0 0-1,0 0 1,1 0 0,-1 0 0,0 0-1,0 0 1,0 0 0,0 0 0,0 0 0,0 0-1,0 0 1,0 0 0,0 0 0,0 0 0,0 0-1,0 0 1,0 0 0,0 0 0,0 0 0,0-1-1,1 22-150,-1-5 297,10 49-187,-2-22-18,-5-27 64,0-1 1,1 0-1,0 0 1,1-1-1,1 1 0,8 15 1,-10-23 5,-1-1 0,1 0 0,1 0 0,-1-1 0,1 1-1,0-1 1,0 0 0,0 0 0,1 0 0,0-1 0,-1 0 0,2 0 0,-1-1 0,0 1 0,11 3 0,-14-7 22,0 1 0,0-1 0,0 0 0,0 0 0,0 0 1,0 0-1,0 0 0,0-1 0,0 1 0,-1-1 0,1 0 0,0 0 0,0 0 1,0 0-1,0-1 0,-1 1 0,1-1 0,-1 1 0,1-1 0,-1 0 1,0 0-1,0 0 0,3-4 0,4-2 18,-2-2 1,1 1-1,-1-1 1,7-15-1,-4 5-20,0-1 0,-2 0-1,0-1 1,-2 1 0,0-2-1,-1 1 1,-2 0 0,0-1 0,-1-43-1,-2 61-54,2-19-471,-2 23 490,0 1 1,0-1-1,0 1 0,0 0 0,0-1 1,1 1-1,-1 0 0,0-1 1,0 1-1,0 0 0,0 0 0,1-1 1,-1 1-1,0 0 0,0-1 0,0 1 1,1 0-1,-1 0 0,0 0 0,1-1 1,-1 1-1,0 0 0,0 0 0,1 0 1,-1-1-1,0 1 0,1 0 0,-1 0 1,0 0-1,1 0 0,-1 0 0,0 0 1,1 0-1,-1 0 0,0 0 0,1 0 1,-1 0-1,1 0 0,-1 0 0,0 0 1,1 0-1,-1 0 0,0 0 0,1 1 1,-1-1-1,0 0 0,0 0 0,1 0 1,-1 1-1,0-1 0,1 0 0,3 2 13,1 0-1,0-1 1,0 0-1,-1 0 1,1-1-1,0 1 1,0-1-1,0 0 0,0 0 1,0 0-1,8-2 1,26-2-74,-21 3 73,0-1 0,0-1 0,21-6-1,141-44 157,-179 53-158,16-4 190,-15 8-39,-5 4-14,-4 5-23,-2 0 1,-17 21-1,15-19-152,-14 20 0,6-2-16,1 1 0,1 0 0,-15 48 0,29-72 18,0 1 1,1 0-1,-1 11 1,3-19 51,0 1 1,0-1-1,0 1 1,0-1 0,0 1-1,1-1 1,-1 1-1,1-1 1,0 1-1,0-1 1,0 0-1,1 0 1,-1 1 0,3 2-1,-3-5-6,0 0 0,0 0 1,0 0-1,0 0 0,0 0 0,0 0 0,1 0 0,-1-1 1,0 1-1,0 0 0,1-1 0,-1 1 0,1-1 0,-1 1 1,1-1-1,-1 0 0,0 1 0,1-1 0,-1 0 0,1 0 1,-1 0-1,1 0 0,-1 0 0,1-1 0,-1 1 0,1 0 1,-1-1-1,1 1 0,-1-1 0,0 1 0,1-1 0,-1 0 1,2-1-1,3-1 9,-1-1 1,0 0 0,1 0-1,-2 0 1,1 0 0,7-9-1,-3-1 6,0 1-1,0-2 0,-1 1 1,-1-1-1,7-19 0,19-78 158,-25 81-180,-4 19-75,-1 0 1,0 1 0,2-25-1,-5 36 67,0 0-1,0 0 0,0 0 0,-1 0 1,1-1-1,0 1 0,0 0 0,0 0 1,0 0-1,0 0 0,0 0 0,0 0 1,0 0-1,0 0 0,0 0 1,0 0-1,-1 0 0,1 0 0,0 0 1,0 0-1,0 0 0,0 0 0,0 0 1,0 0-1,0 0 0,0 0 0,0 0 1,0 0-1,-1 0 0,1 0 0,0 0 1,0 0-1,0 0 0,0 0 0,0 0 1,0 0-1,0 0 0,0 0 0,0 0 1,0 0-1,-1 0 0,1 0 1,0 0-1,0 0 0,0 1 0,0-1 1,0 0-1,0 0 0,0 0 0,0 0 1,0 0-1,0 0 0,0 0 0,0 0 1,0 0-1,0 0 0,0 1 0,0-1 1,0 0-1,0 0 0,0 0 0,0 0 1,-6 7-98,0 8 64,1 0 0,0 0 0,0 1 0,2 0 0,0-1 0,-1 26 0,3-30 11,1-1 0,0 1 0,0 0 0,2-1-1,-1 0 1,1 1 0,6 18 0,-6-24 31,0 0-1,1 0 0,-1 0 1,1 0-1,0 0 0,1-1 1,-1 1-1,1-1 0,-1 0 0,1 0 1,1 0-1,-1 0 0,0-1 1,1 0-1,0 0 0,6 3 1,-7-4 23,1-1 1,-1 0 0,0 0 0,1-1-1,-1 1 1,1-1 0,-1 0 0,1 0-1,-1 0 1,1-1 0,-1 0-1,0 1 1,1-2 0,-1 1 0,0 0-1,0-1 1,6-2 0,0-2 4,1 0 0,-1 0 1,0-1-1,0 0 1,10-10-1,-3-1-36,-2-1 0,0 0-1,-1-1 1,-1 0 0,11-25 0,-7 15 2,75-146 197,-72 130-73,-3 0-1,14-52 1,14-91-119,10-42-299,-54 229 272,2-8-39,0 0-1,-1 0 0,0 0 0,0-1 1,-1 1-1,-1 0 0,-1-20 1,1 30 53,0-1 1,0 1 0,0 0 0,0 0 0,0-1-1,0 1 1,0 0 0,0 0 0,0-1-1,0 1 1,0 0 0,0 0 0,0-1-1,0 1 1,-1 0 0,1 0 0,0-1-1,0 1 1,0 0 0,0 0 0,-1 0 0,1-1-1,0 1 1,0 0 0,-1 0 0,1 0-1,0 0 1,0 0 0,0-1 0,-1 1-1,1 0 1,0 0 0,-1 0 0,1 0-1,-8 6-72,6-3 64,0 0-1,0 0 0,0 0 1,1 0-1,-2 6 0,-14 84 46,13-67-150,-32 218-111,22-115 347,-2 29-93,17 29 98,2-68-257,-3-112 161,0-1 1,1 0-1,-1 1 0,1-1 1,1 0-1,-1 1 1,1-1-1,0 0 0,4 8 1,-6-14-18,0 1 1,0-1 0,1 0-1,-1 1 1,0-1 0,0 0 0,1 1-1,-1-1 1,0 0 0,0 0-1,1 0 1,-1 1 0,0-1-1,1 0 1,-1 0 0,1 0-1,-1 1 1,0-1 0,1 0 0,-1 0-1,0 0 1,1 0 0,-1 0-1,1 0 1,-1 0 0,0 0-1,1 0 1,-1 0 0,0 0-1,1 0 1,-1 0 0,1-1 0,-1 1-1,0 0 1,1 0 0,0-1-1,10-8 66,-10 9-59,12-16 24,0 0-1,-1-1 1,12-20 0,16-23 40,-31 48-34,-6 7-80,1 0 0,0 0 0,0 0 0,1 1 0,-1-1 1,1 1-1,0 0 0,9-6 0,-13 10 34,-1 0-1,0 0 1,0-1 0,0 1 0,1 0-1,-1 0 1,0 0 0,0 0 0,0 0-1,1 0 1,-1 0 0,0 0-1,0 0 1,0 0 0,1 0 0,-1 0-1,0 0 1,0 0 0,0 0 0,1 0-1,-1 1 1,0-1 0,0 0-1,0 0 1,1 0 0,-1 0 0,0 0-1,0 0 1,0 0 0,0 1-1,1-1 1,-1 0 0,0 0 0,3 10-94,-3 16 16,0-18 82,0 38-27,10 71 0,-10-113 33,1 0 0,0 1-1,0-1 1,0 0 0,0 0-1,1 0 1,-1 0 0,1 0-1,0 0 1,1 0 0,-1-1-1,0 1 1,1-1-1,0 1 1,0-1 0,0 0-1,0 0 1,1 0 0,-1-1-1,1 1 1,-1-1 0,1 0-1,0 0 1,0 0 0,0-1-1,0 1 1,0-1-1,1 0 1,-1 0 0,0 0-1,1-1 1,-1 1 0,6-1-1,3-1 14,0 0 0,0 0 1,0-1-1,0-1 0,0 0 0,-1-1 0,0 0 0,1-1 0,-1 0 0,-1-1 0,15-9 0,-12 5 4,-1 0 0,0-1 1,-1 0-1,0-1 0,-1 0 0,0-1 0,-1 0 1,13-21-1,21-48 67,-42 82-286,-1 6 77,-1 9 29,-1-6 93,-3 12-75,1 0 0,1-1 0,1 1 0,2 28 0,0-44 82,0 0 0,0 1-1,0-1 1,1 0 0,0 0 0,0 0 0,0 0 0,0 0 0,1-1 0,0 1 0,0-1 0,0 0-1,5 5 1,-7-8-3,-1-1 1,1 1-1,0-1 0,-1 1 0,1-1 0,-1 1 0,1-1 0,0 0 0,-1 1 0,1-1 0,0 0 0,0 0 0,-1 1 1,1-1-1,0 0 0,0 0 0,-1 0 0,1 0 0,0 0 0,0 0 0,-1 0 0,1 0 0,0 0 0,0-1 0,0 1 1,1-1 11,-1 0 1,1 0-1,-1 0 1,1 0-1,-1 0 1,0 0-1,0 0 1,1-1-1,-1 1 1,0 0-1,1-2 1,1-3 45,1 0 1,-1 0-1,0-1 0,-1 1 1,3-10-1,-3 6 17,0 0 0,-1-1 0,-1 1 0,1 0 0,-2-1 0,1 1 0,-3-11 0,2 15-118,0 0-1,0 0 1,-1 0-1,0 0 1,0 0-1,0 1 1,-1-1-1,0 0 1,0 1-1,0 0 0,-1 0 1,-6-7-1,8 10 22,0 1 0,0 0-1,0-1 1,0 1 0,-1 0-1,1 1 1,0-1 0,0 0-1,-1 1 1,1-1-1,-1 1 1,1-1 0,0 1-1,-1 0 1,1 0 0,0 0-1,-1 1 1,-3 0 0,-7 0 61,52-20-585,0 2 288,-19 7 342,1 2 0,28-9 0,-48 17-92,73-15-17,-66 14 28,1 0 0,-1 0-1,0 1 1,1 1 0,-1-1-1,0 1 1,9 2-1,-14-2-6,-1 0-1,1 0 0,-1 0 0,1 1 1,-1-1-1,1 1 0,-1-1 0,0 1 1,0 0-1,0 0 0,0 0 0,0 0 1,0 0-1,0 0 0,-1 1 0,1-1 1,-1 0-1,1 1 0,-1 0 0,0-1 1,0 1-1,0-1 0,-1 1 0,1 3 0,1 8 100,0-1 0,-1 0 0,-2 26 0,0-14-6,1-25-91,0 0 0,0 0 0,0 0 0,0 1 0,0-1 1,0 0-1,0 0 0,0 0 0,0 0 0,0 0 0,0 0 0,0 0 0,0 0 0,1 0 0,-1 1 0,0-1 0,0 0 0,0 0 0,0 0 0,0 0 0,0 0 0,0 0 0,0 0 0,0 0 0,0 0 0,1 0 0,-1 0 0,0 0 0,0 0 0,0 0 0,0 0 0,0 0 0,0 0 0,0 0 0,1 0 0,-1 0 0,0 0 0,0 0 0,0 0 0,0 0 0,0 0 0,0 0 0,0 0 0,0 0 1,1 0-1,-1 0 0,0 0 0,0 0 0,0 0 0,0 0 0,5-3 58,6-9 95,0 0 0,14-23-1,-11 15-118,2 0-200,1 0 0,0 0-1,24-19 1,-40 38 158,1 0 0,-1 0 0,0 0 0,0 0 0,0 1 0,1-1 1,-1 0-1,0 0 0,1 1 0,-1-1 0,1 1 0,-1-1 0,1 1 0,-1 0 0,1 0 0,-1-1 0,1 1 0,2 1 0,-3-1 4,0 0-1,1 1 0,-1-1 0,0 1 0,1 0 1,-1-1-1,0 1 0,0 0 0,0 0 1,0 0-1,0 0 0,0 0 0,0 0 0,0 0 1,0 0-1,1 2 0,2 5 18,0 0 0,0 0 0,0 1 0,3 17 0,-3-14 3,6 21 128,6 36 1,-14-55-808,0 0 0,-1 0 0,-1 0 1,0 0-1,-3 20 0,2-25-216,0-6 299,1-1 0,0 1 0,-1 0 0,0-1 0,1 1 0,-1-1 0,-2 4 0,3-6 406,-1 1 1,1-1-1,-1 1 1,1-1 0,-1 1-1,1-1 1,-1 1-1,0-1 1,1 0-1,-1 1 1,0-1-1,1 0 1,-1 0-1,0 1 1,1-1 0,-1 0-1,0 0 1,1 0-1,-1 0 1,0 0-1,0 0 1,1 0-1,-1 0 1,0 0-1,0 0 1,1 0-1,-1-1 1,0 1 0,0-1-1,-14-2-2284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12.5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22 6816,'-48'-7'3072,"34"7"-2656,9 0 544,10 0-608,4-6-512,5 6 96,11-3 32,3 3 32,0-5-704,1 10 416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3:10:12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1065 123 6048,'0'-6'2752,"37"6"-2400,-9 0 672,2 0-640,21-3-160,6 3-128,18-9-32,6 0-32,10 1 544,-7 4-320,-7 1-1504,-16 6 672</inkml:trace>
  <inkml:trace contextRef="#ctx0" brushRef="#br0" timeOffset="1">85 21 5888,'-70'0'2688,"56"-8"-2336,14-1-64,3 5-224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48:57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212 470 2144,'-10'-8'1274,"7"5"-700,7 5 954,-4-3-1405,0 1 0,0 0 1,0-1-1,0 1 0,0-1 0,0 1 1,-1-1-1,1 1 0,0 0 1,0-1-1,0 1 0,-1 0 0,1-1 1,0 1-1,-1 0 0,1-1 1,0 1-1,0 0 0,-1-1 0,1 1 1,-1 0-1,1 0 0,0-1 0,-1 1 1,1 0-1,-1 0 0,-13-8 853,10 8-901,0-1 1,0 1-1,0 0 0,-1 0 1,1 0-1,0 0 1,0 1-1,0 0 0,-1 0 1,1 0-1,0 0 1,0 1-1,1-1 1,-1 1-1,0 0 0,-5 4 1,-1 1 64,1 0 0,0 0 0,0 1 0,0 0 0,-8 11 0,11-10-63,1 0 0,-1 0-1,2 1 1,-1 0 0,1 0 0,1 0-1,0 0 1,0 1 0,1-1-1,1 1 1,-1-1 0,1 13 0,1-17-33,1 0 0,-1-1 0,1 1 0,0 0 0,1 0 0,0 0 1,-1-1-1,2 1 0,-1-1 0,1 0 0,4 8 0,-5-10 11,0 0 0,0-1 0,0 1 0,1 0 0,-1-1 0,1 0 0,0 0 0,0 0 1,-1 0-1,1 0 0,0 0 0,1-1 0,-1 1 0,0-1 0,0 0 0,1 0 0,-1 0 0,1 0 0,-1-1 0,7 1 0,1-1 94,0-1 0,0 0 0,0-1 0,0 0 0,-1 0 0,1-1 0,18-8 0,-24 8-111,0 1-1,-1 0 1,1-1-1,-1 0 1,0 0-1,0 0 1,0-1-1,0 0 0,0 1 1,-1-1-1,1 0 1,-1-1-1,0 1 1,-1-1-1,1 1 1,-1-1-1,1 0 0,0-5 1,-2 6-53,0 0-1,0 0 1,-1 0 0,0 0 0,0 0-1,0 0 1,0 0 0,-1 0-1,1 0 1,-1 0 0,0 0 0,-1 0-1,1 0 1,0 0 0,-1 0 0,0 1-1,0-1 1,0 1 0,0-1 0,-6-5-1,0 1-51,0 0-1,0 0 1,-1 1-1,0 0 1,-21-11 0,24 14 80,-8-4-134,13 8 114,1 0-1,0 0 1,0 0 0,0 0 0,0 0-1,0-1 1,-1 1 0,1 0 0,0 0-1,0 0 1,0 0 0,0 0-1,0 0 1,0 0 0,0 0 0,-1-1-1,1 1 1,0 0 0,0 0 0,0 0-1,0 0 1,0 0 0,0-1 0,0 1-1,0 0 1,0 0 0,0 0 0,0 0-1,0-1 1,0 1 0,0 0 0,0 0-1,0 0 1,0 0 0,0 0 0,0-1-1,0 1 1,0 0 0,0 0 0,0 0-1,0 0 1,0 0 0,1-1 0,-1 1-1,0 0 1,0 0 0,0 0 0,0 0-1,0 0 1,0 0 0,0 0-1,1 0 1,-1-1 0,0 1 0,0 0-1,0 0 1,0 0 0,0 0 0,1 0-1,-1 0 1,0 0 0,0 0 0,0 0-1,0 0 1,1 0 0,16-7 233,32-17-1,-15 6 124,38-17 289,-1-4 0,106-76 0,-158 99-609,0-1-1,-2-1 1,0 0-1,-1-2 1,-1 0-1,0 0 1,-2-1-1,21-45 0,-5 10-193,-31 60 61,0 0 0,0 1 0,1-1 0,-2 7 0,-2 7 80,-115 382 24,120-398-5,-104 291-54,-20 18 150,117-291-83,-108 245 554,109-254-373,1-1 0,-2 1 0,0-1 0,-7 9-1,13-18-141,0 0 0,0 0-1,0 0 1,0 0 0,0 0-1,0-1 1,0 1 0,0 0 0,0 0-1,0-1 1,-1 1 0,1-1-1,0 1 1,0-1 0,-1 1-1,-1-1 1,3 0-24,-1 0 0,1 0 0,-1 0 0,1 0 0,-1 0 0,0-1 0,1 1 0,-1 0 0,1 0 0,0-1 0,-1 1 0,1 0 1,-1 0-1,1-1 0,-1 1 0,1-1 0,0 1 0,-1-1 0,-6-16 249,5 6-212,0-1-1,2 1 0,-1-1 1,3-21-1,11-48 151,-10 64-149,2 0 0,0 1 1,1-1-1,0 1 0,1 1 0,1-1 0,1 1 0,0 1 1,1-1-1,1 2 0,0-1 0,0 2 0,1-1 0,1 2 1,0-1-1,16-9 0,2 1 15,2 2-1,0 1 1,1 1-1,1 2 1,39-11-1,-60 21-271,0 1 0,0 1 0,29-2 0,-40 4-333,-1 1 1,1-1-1,-1 0 0,1 1 0,-1-1 0,1 1 0,-1 0 0,5 1 1,1 1-2376,2 1 600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0:49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1030 3136,'2'0'5088,"-1"0"-5004,0 0 0,1-1 1,-1 1-1,0 0 0,0-1 0,1 1 1,-1-1-1,0 1 0,0-1 0,2-1 1,6-3 310,5-2-198,-1 0 0,1-1-1,-2-1 1,1 0-1,-1 0 1,-1-1 0,1-1-1,-2 0 1,13-17-1,9-16 126,34-62-1,-63 101-295,39-70 233,24-39 53,-56 97-279,23-32 41,-4-1 0,45-102 1,-30 27-40,-38 105 14,-1-1 1,-1 1-1,-1-1 1,1-27-1,-4 44-138,0 0 0,0 1 0,-1-1 0,1 0 0,-1 0 0,0 0 0,0 1 0,0-1 0,-2-3 0,3 7 75,0 0 0,0-1 0,0 1 0,0 0 0,-1 0 0,1 0 0,0 0 0,0 0 0,0 0 0,-1 0 0,1 0 0,0 0 0,0 0 0,0 0 0,-1 0 0,1 0 0,0 0 0,0 0 0,0 0 0,-1 0 0,1 0 0,0 0 1,0 0-1,0 0 0,-1 0 0,1 0 0,0 0 0,0 0 0,0 1 0,0-1 0,-1 0 0,1 0 0,0 0 0,-3 3-55,0 0 1,0 0-1,0-1 0,0 2 0,0-1 1,1 0-1,0 1 0,-1-1 1,-1 6-1,-18 42-127,16-35 146,2-5 69,-54 141 393,42-105-182,-12 62-1,22-67-92,2 1-1,2 0 0,5 60 0,-1-62-30,-2-14 65,0-8-9,1 0 1,3 22-1,-3-36-67,0 0 0,0 0 0,1 0 0,-1-1 1,1 1-1,0 0 0,1-1 0,-1 1 0,1-1 0,0 0 0,0 0 0,0 0 0,4 4 0,-5-7-47,0 1 0,-1-1 1,1 0-1,0 0 0,0 0 0,-1 0 0,1-1 0,0 1 0,0 0 0,0-1 1,0 1-1,0-1 0,0 0 0,0 1 0,0-1 0,0 0 0,0 0 0,0-1 0,0 1 1,0 0-1,0-1 0,0 1 0,0-1 0,3-1 0,4-2 92,-1 0-1,-1-1 1,1 0-1,8-7 1,-15 12-132,20-17 144,0-1-1,-2-1 0,18-22 0,46-66 34,-72 91-137,-1 1-67,0 0 0,9-23 0,4-8-42,-18 30-449,-4 14-178,-1 6 196,-5 30 309,0-9 78,-5 122 345,8-133-285,2 1 1,0 0 0,0-1-1,6 28 1,-5-36 88,1 0 0,-1 0 0,1-1 1,1 1-1,-1-1 0,1 0 0,0 0 1,0 0-1,0 0 0,1 0 0,0-1 0,0 1 1,0-1-1,0 0 0,7 4 0,-7-6-4,0 0-1,0 0 1,0 0-1,1 0 1,-1-1-1,1 0 1,-1 0-1,1 0 1,-1 0-1,1-1 1,0 0-1,-1 0 1,1 0-1,0 0 1,-1-1-1,1 0 1,-1 0-1,1 0 1,5-3-1,5-1 21,-1-1-1,1-1 1,-1 0 0,17-12-1,95-77 57,-11 7-51,102-70 218,-212 153-576,-13 7-109,-17 9-60,5-1 441,1 1 1,0 1-1,0 1 1,2 1-1,-1 0 1,1 1-1,1 1 1,1 0-1,0 1 1,1 1-1,1 0 1,-12 21-1,20-30 55,1 1 0,1-1 0,-1 1 0,1-1 0,1 1 0,0 0 0,-1 11 0,2-16-5,1 0 0,0 0 0,0 0 0,0 0 0,1-1-1,-1 1 1,1 0 0,2 6 0,-2-8-6,0 1 0,0-1 0,0-1 0,1 1 0,-1 0 0,0 0 0,1 0 0,-1-1 0,1 1 0,-1-1 0,1 1 0,0-1 0,0 1 0,0-1 0,0 0 0,2 1 0,1 0 32,1-1 0,-1 1 0,0-1 0,1 0 0,-1-1 0,0 1 0,1-1 0,-1 0 0,1-1 0,-1 1 0,1-1 0,-1 0 1,11-3-1,-2-1 51,0-1 0,0 0-1,23-14 1,-24 12-46,-1-1-1,-1-1 1,0 0-1,0 0 0,-1-1 1,0 0-1,16-26 1,-7 7 48,-2-2 0,16-39 0,-31 68-198,-1-1 0,0 1 0,0-1 0,0 1 0,0-1-1,-1 0 1,1 1 0,-1-1 0,0 1 0,0-8-1,-1 11 78,1 0-1,0-1 1,0 1-1,0 0 1,0 0-1,0 0 0,0-1 1,0 1-1,0 0 1,0 0-1,0 0 1,-1 0-1,1-1 0,0 1 1,0 0-1,0 0 1,0 0-1,-1 0 1,1 0-1,0-1 0,0 1 1,0 0-1,-1 0 1,1 0-1,0 0 1,0 0-1,0 0 0,-1 0 1,1 0-1,0 0 1,0 0-1,0 0 1,-1 0-1,1 0 1,0 0-1,0 0 0,0 0 1,-1 0-1,1 0 1,0 0-1,0 0 1,0 0-1,-1 0 0,1 1 1,0-1-1,0 0 1,0 0-1,0 0 1,-1 0-1,1 0 0,0 0 1,0 1-1,-12 9-217,11-10 211,-5 7 0,1-1 1,0 1-1,0 0 0,0 0 1,1 0-1,0 1 1,1 0-1,-4 8 0,2-2-7,1 1-1,0 0 0,-3 28 0,7-37 28,0 1-1,0 0 1,1 0 0,0-1-1,0 1 1,1 0 0,0-1-1,4 10 1,-5-13 30,0 0-1,0-1 0,0 1 1,1 0-1,-1-1 1,1 1-1,0-1 1,-1 1-1,1-1 1,0 0-1,1 0 1,-1 0-1,0 0 1,0 0-1,1-1 0,-1 1 1,1-1-1,0 1 1,-1-1-1,1 0 1,3 1-1,-1-2 12,0 1 1,0-1-1,0-1 0,0 1 1,0-1-1,0 0 0,0 0 0,-1 0 1,1-1-1,0 1 0,-1-1 1,1 0-1,-1-1 0,0 1 0,1-1 1,3-3-1,7-6 49,-2-1 0,25-27 0,-21 20-43,8-8-16,-8 8-80,0 1-1,36-29 0,-50 46-15,-1 0-1,1 0 1,-1 1-1,1-1 0,0 1 1,0 0-1,0 0 1,5-2-1,-7 3 50,0 0 1,0 0-1,0 0 0,0 0 1,0 0-1,0 0 0,0 1 0,0-1 1,0 0-1,0 0 0,0 1 0,-1-1 1,1 0-1,0 1 0,0-1 1,0 1-1,0-1 0,-1 1 0,1 0 1,0-1-1,-1 1 0,1 0 1,0-1-1,-1 1 0,1 0 0,-1 0 1,1 0-1,-1-1 0,1 1 1,-1 0-1,1 1 0,1 4 5,-1 1 0,0-1 0,0 0 0,0 1 0,-1-1 0,0 1 0,0-1-1,-2 11 1,1-5-33,-2 24-1,-2 53 207,7-70-37,3-9 170,-5-10-282,0 0 1,0 0 0,0 1 0,0-1 0,0 0-1,0 0 1,1 0 0,-1 0 0,0 0 0,0 0 0,0 1-1,0-1 1,0 0 0,1 0 0,-1 0 0,0 0-1,0 0 1,0 0 0,0 0 0,1 0 0,-1 0-1,0 0 1,0 0 0,0 0 0,1 0 0,-1 0 0,0 0-1,0 0 1,0 0 0,1 0 0,-1 0 0,0 0-1,0 0 1,0 0 0,0 0 0,1 0 0,-1 0-1,6-5 112,-1 0-1,1 0 0,-1 0 0,8-11 0,0 1-41,-2 3-64,100-104 276,-90 97-446,1 0-1,1 1 0,37-22 0,-57 38 82,-1 1 1,1 0-1,0-1 0,0 1 0,0 0 0,0 0 1,0 1-1,0-1 0,0 1 0,4-1 1,-5 1 48,-1 0 0,1 1 0,-1-1 1,0 0-1,1 1 0,-1-1 1,1 1-1,-1-1 0,0 1 0,1 0 1,-1 0-1,0-1 0,0 1 1,0 0-1,0 0 0,0 0 0,0 0 1,0 0-1,0 1 0,0-1 1,0 0-1,0 0 0,-1 1 0,2 0 1,1 7-12,-1-1 1,0 1-1,0 0 0,0 0 1,-1 0-1,0 17 1,1 11 1,0-20 153,0-2-88,1 0-1,5 22 0,-7-34-7,0 1-1,0-1 1,1 0 0,-1 0-1,1 0 1,0 0-1,-1 0 1,1 0-1,1 0 1,-1-1-1,0 1 1,1-1-1,-1 0 1,1 1-1,0-1 1,3 2-1,-4-3 7,-1-1 0,0 1 0,0-1-1,0 0 1,0 1 0,1-1-1,-1 0 1,0 0 0,0 0 0,1 0-1,-1 0 1,0 0 0,0 0-1,0 0 1,1-1 0,-1 1 0,0 0-1,0-1 1,0 1 0,0-1-1,0 1 1,1-1 0,-1 0 0,0 1-1,1-2 1,3-3 18,-1 1 1,0-1-1,1 1 1,2-7-1,-2 5-7,82-130 269,-32 46-466,-47 77 74,-6 8 19,1 0-1,0 1 1,0-1-1,1 1 1,0-1-1,-1 1 0,1 1 1,6-5-1,-10 8 51,0-1 0,0 1-1,0 0 1,0 0-1,1 0 1,-1 0 0,0 0-1,0 0 1,1 0-1,-1 0 1,0 0-1,0 0 1,0 0 0,1-1-1,-1 1 1,0 0-1,0 0 1,1 1 0,-1-1-1,0 0 1,0 0-1,0 0 1,1 0 0,-1 0-1,0 0 1,0 0-1,1 0 1,-1 0-1,0 0 1,0 1 0,0-1-1,0 0 1,1 0-1,-1 0 1,0 0 0,0 1-1,0-1 1,0 0-1,1 0 1,-1 0-1,0 0 1,0 1 0,0-1-1,0 0 1,0 0-1,0 1 1,0-1 0,0 0-1,0 0 1,0 1-1,0-1 1,0 0 0,0 0-1,0 0 1,0 1-1,0-1 1,0 0-1,0 0 1,0 1 0,0-1-1,-2 22-256,1-16 225,-16 113 2,1-21 59,15-77 176,-2 0 1,-1-1-1,-1 1 0,-12 34 0,17-55-184,0 0 0,0 0 0,0 0-1,0 0 1,0 0 0,0 0 0,0 0 0,0 0 0,0 0-1,0 0 1,0 0 0,-1 0 0,1 1 0,0-1 0,0 0 0,0 0-1,0 0 1,0 0 0,0 0 0,0 0 0,0 0 0,0 0-1,0 0 1,0 0 0,0 0 0,0 0 0,0 0 0,-1-1-1,1 1 1,0 0 0,0 0 0,0 0 0,0 0 0,0 0-1,0 0 1,0 0 0,0 0 0,0 0 0,0 0 0,0 0-1,0 0 1,0 0 0,0 0 0,0 0 0,0 0 0,0 0-1,0 0 1,0 0 0,0 0 0,0 0 0,0-1 0,0 1-1,0 0 1,0 0 0,0 0 0,0 0 0,0 0 0,0 0 0,0 0-1,0 0 1,0 0 0,0 0 0,0 0 0,0 0 0,0 0-1,-3-10 268,-2-13-295,3 7-212,2 0 0,1-24 0,0 1-385,0 39 591,-1 0 1,0 0-1,0 0 1,0 0-1,0 0 1,0-1-1,0 1 1,0 0-1,0 0 1,0 0-1,0 0 1,0 0-1,0 0 1,0 0-1,0 0 1,0 0-1,0 0 1,0-1-1,0 1 1,1 0-1,-1 0 1,0 0-1,0 0 1,0 0-1,0 0 1,0 0-1,0 0 1,0 0-1,0 0 1,1 0-1,-1 0 1,0 0-1,0 0 0,0 0 1,0 0-1,0 0 1,0 0-1,0 0 1,1 0-1,-1 0 1,0 0-1,0 0 1,0 0-1,0 0 1,10 4-411,17 11 516,-6-3-16,-16-10-43,1 0 1,0-1-1,0 1 1,0-1-1,0-1 1,-1 1-1,1-1 1,0 0-1,0 0 1,0 0-1,0-1 0,0 0 1,0 0-1,0-1 1,0 0-1,-1 0 1,1 0-1,6-4 1,8-5 152,-1 0 0,-1-1 0,26-22 0,87-79 180,-81 66-286,-33 31-354,26-22-1,-42 38 257,-1-1-1,0 1 1,1-1-1,-1 1 0,1 0 1,-1-1-1,0 1 1,1 0-1,-1-1 0,1 1 1,-1 0-1,1 0 1,0-1-1,-1 1 0,1 0 1,-1 0-1,1 0 1,-1 0-1,1 0 0,-1 0 1,2 0-1,-3 12-215,-2 4 245,-4 38-97,3-25 128,0 0 1,2 54 0,3-59 34,0 0 117,1 1-1,1-1 0,8 33 0,-11-56-132,1 0 1,-1 1-1,0-1 0,1 0 0,-1 0 1,1 0-1,-1 0 0,1 0 0,-1 0 0,1 0 1,0 0-1,0-1 0,-1 1 0,1 0 1,0 0-1,0 0 0,0-1 0,1 2 1,-1-2-25,0 0 1,-1 0 0,1 0 0,0 0-1,0 0 1,-1 0 0,1 0 0,0 0-1,0 0 1,-1 0 0,1 0 0,0-1-1,0 1 1,-1 0 0,1 0 0,0-1-1,-1 1 1,1-1 0,-1 1 0,2-1-1,2-3 56,1-1 0,-1 1 0,0-1 0,-1 0 0,4-5 0,-7 9-77,24-39 92,-2-2-1,20-54 1,-12 25-113,-22 51-35,-6 14 48,0 0 1,0 0-1,1 1 0,-1-1 1,6-6-1,9-10-1236,-15 29 1223,1 0 1,1-1-1,-1 1 0,1-1 1,0 0-1,0 0 0,1 0 1,-1 0-1,9 7 0,-9-11 52,-1 1 0,0-1 0,1 1 0,0-1-1,0 0 1,0 0 0,0-1 0,0 1 0,0-1-1,0 0 1,0 0 0,0 0 0,0 0 0,1-1-1,-1 0 1,0 0 0,6 0 0,2-2 32,1-1 1,-1 0-1,1-1 1,18-8 0,43-25 72,2-8 184,-66 38-336,-1 0 0,0-1 0,-1 0-1,1 0 1,9-13 0,-18 21-7,1-1 0,-1 1 0,0 0 1,1-1-1,-1 0 0,1 1 0,-1-1 0,0 1 1,1-1-1,-1 1 0,0-1 0,0 0 0,1 1 1,-1-1-1,0 1 0,0-1 0,0 0 1,0 1-1,0-1 0,0 0 0,0 1 0,0-1 1,0 0-1,0 1 0,0-1 0,0 0 0,0 1 1,-1-1-1,1 0 0,0 1 0,-1-1 0,1 1 1,-1-1-1,0 0-7,0 0 1,0 1-1,0-1 1,0 1-1,0 0 1,0-1-1,-1 1 1,1 0-1,0 0 1,0 0 0,0 0-1,-1 0 1,1 0-1,0 0 1,0 0-1,0 0 1,-1 0-1,1 1 1,-1 0-1,-3 0 6,0 1 0,1 0 0,-1 0 0,1 0 0,-1 0 0,1 1 0,0 0 0,0 0 0,0 0 0,-6 7 0,4-4-6,0 0-1,1 1 1,0 0-1,0 0 0,1 0 1,0 0-1,-6 14 1,9-16 26,-1-1 1,1 1 0,0 0-1,1-1 1,-1 1 0,1 0-1,0 0 1,0 0 0,0-1 0,1 1-1,0 0 1,0 0 0,0-1-1,3 8 1,-2-7 3,-1-1 1,1 0-1,0 0 0,0 0 0,1-1 1,0 1-1,-1 0 0,1-1 0,0 0 1,0 0-1,7 5 0,-7-6 30,-1 0 1,1-1-1,0 0 0,-1 0 0,1 1 1,0-2-1,0 1 0,0 0 0,0-1 1,0 1-1,0-1 0,0 0 0,0 0 1,0 0-1,0 0 0,0-1 0,0 1 0,4-2 1,2 0 12,0-2 0,0 1 1,0-1-1,-1-1 0,16-9 1,36-34-63,-23 18 74,-17 14-16,21-15-300,-41 31 239,1 0-1,-1 0 1,0 0 0,0-1 0,1 1 0,-1 0 0,0 0-1,0 0 1,1 0 0,-1 0 0,0 0 0,0 0 0,1 0-1,-1 0 1,0 0 0,1 0 0,-1 0 0,0 0-1,0 0 1,1 1 0,-1-1 0,0 0 0,0 0 0,1 0-1,-1 0 1,0 0 0,0 0 0,1 1 0,-1-1 0,0 0-1,1 1 1,6 11-154,2 17 162,-4-5 19,1-1 0,2 1 0,0-2-1,22 43 1,-29-63 5,0 0 1,0 0-1,0-1 0,1 1 0,-1 0 1,0-1-1,1 1 0,-1 0 1,1-1-1,0 0 0,-1 1 0,1-1 1,0 0-1,0 0 0,0 0 0,0 0 1,0 0-1,0-1 0,0 1 0,0 0 1,0-1-1,1 0 0,-1 1 1,0-1-1,0 0 0,0 0 0,0 0 1,1 0-1,-1-1 0,0 1 0,0-1 1,0 1-1,0-1 0,0 0 1,0 0-1,0 0 0,0 0 0,0 0 1,0 0-1,0 0 0,2-3 0,25-22 203,47-52-1,-36 35-188,4-3-30,-19 18-177,44-37-1,-84 116-810,-12 94 949,19-95 223,-24 88-1,32-138-165,0 1-1,0-1 1,-1 1 0,1-1 0,0 1 0,0-1 0,0 1 0,-1-1-1,1 1 1,0-1 0,0 1 0,-1-1 0,1 1 0,-1-1 0,1 0-1,0 1 1,-1-1 0,1 0 0,-1 1 0,1-1 0,-1 0 0,1 1-1,-1-1 1,0 0 0,1 0-7,-1 0-1,1 0 0,-1 0 1,1 0-1,-1-1 1,1 1-1,-1 0 0,1 0 1,-1-1-1,1 1 1,-1 0-1,1-1 0,0 1 1,-1 0-1,1-1 1,0 1-1,-1-1 1,1 1-1,-1-1 0,-1-3 28,-1-1-1,1 1 0,0-1 0,-2-5 0,-3-16 33,0-2 0,-2-29 0,2 13-390,7 42 286,-1 0 0,1 0 0,0 0 0,0 0 0,0 0 1,0 0-1,0 1 0,1-4 0,-1 5 25,0-1 1,1 1-1,-1-1 0,0 1 1,1-1-1,-1 0 0,0 1 1,1-1-1,-1 1 0,0 0 1,1-1-1,-1 1 0,1-1 1,-1 1-1,1-1 0,-1 1 1,1 0-1,0 0 0,-1-1 1,1 1-1,-1 0 0,1 0 1,0-1-1,-1 1 0,1 0 1,-1 0-1,1 0 0,0 0 1,-1 0-1,2 0 0,7 1-25,1 1 0,-1 0-1,1 0 1,-1 1 0,0 0-1,12 5 1,7 4 37,6 0 64,0-1 1,1-2-1,-1-1 0,49 4 0,-76-12-44,0 1 0,0-1 0,0-1 0,0 1 0,0-1 0,0-1 0,-1 1 0,1-1 0,0 0 0,-1-1 0,1 1 0,-1-1 0,0 0 0,0-1 0,0 0 0,0 0 0,-1 0 0,1 0 0,8-11 0,-1 0 79,-1 0 0,11-20 0,-18 27-118,0-1 1,-1 1 0,0-1-1,0 0 1,-1 0 0,3-15-1,-6 23-4,0 0-1,1 1 1,-1-1-1,0 0 0,0 0 1,0 0-1,0 0 1,0 0-1,0 0 1,0 0-1,0 0 0,0 0 1,0 0-1,-1 0 1,1 0-1,0 0 0,-1 0 1,1 0-1,0 0 1,-1 0-1,1 0 1,-1 1-1,0-1 0,1 0 1,-1 0-1,0 1 1,1-1-1,-1 0 0,0 1 1,0-1-1,1 1 1,-1-1-1,0 1 0,0-1 1,0 1-1,0 0 1,0-1-1,0 1 1,0 0-1,-1-1 0,-1 1-17,0 0-1,0 0 1,-1 1-1,1-1 1,0 1-1,0-1 1,0 1-1,0 0 1,0 0-1,0 0 1,-5 4-1,2-2 54,0 1-1,0 0 1,1 0 0,-1 0-1,1 1 1,0 0-1,0 0 1,0 0 0,1 1-1,0-1 1,0 1 0,1 0-1,-1 0 1,1 1-1,0-1 1,1 1 0,0-1-1,0 1 1,0 0-1,1 0 1,0 0 0,0 0-1,1 0 1,0 0 0,0 0-1,0 0 1,3 12-1,-1-10 39,0 1-1,1-1 0,0 0 0,0 0 1,1 0-1,0 0 0,1 0 1,0-1-1,0 0 0,1 0 0,6 7 1,-6-9-16,-1-1 1,1 0-1,0 0 0,1-1 1,-1 0-1,1 0 1,0 0-1,0-1 1,0 0-1,0 0 1,0 0-1,1-1 0,-1-1 1,11 2-1,2-1-456,0-1-1,0-1 0,0-1 0,37-6 0,-28 0-1952,30-9-1,-11-1-102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0:49.9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 3136,'4'-17'1029,"-3"17"-992,-1 0 0,0-1-1,0 1 1,0 0 0,0-1-1,0 1 1,0 0 0,0 0-1,0-1 1,0 1 0,0 0 0,0 0-1,0-1 1,0 1 0,0 0-1,0-1 1,0 1 0,0 0-1,0 0 1,0-1 0,0 1 0,-1 0-1,1 0 1,0-1 0,0 1-1,0 0 1,0 0 0,-1 0-1,1-1 1,0 1 0,0 0 0,-2-2 774,5-1-125,-1 3-466,0-1 0,0 1 0,-1 0-1,1 0 1,0 0 0,0 0 0,0 0 0,-1 0 0,1 0-1,0 1 1,0-1 0,-1 1 0,1-1 0,2 2-1,26 10 1199,-18-5-959,1-1 0,0 0 0,0-1 0,0-1 0,15 4 0,-2-4 9,49 4 0,22-5-644,0-3 0,133-18 0,-153 6-810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0:54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53 942 2240,'-3'1'227,"1"-1"-1,-1 1 1,0 0 0,0 0 0,1 0 0,-1 0-1,1 0 1,-1 0 0,1 1 0,0-1-1,-1 1 1,1 0 0,0 0 0,0-1-1,0 1 1,0 1 0,0-1 0,1 0-1,-1 0 1,1 1 0,-1-1 0,1 1 0,0-1-1,-1 4 1,2-6-180,0 0 0,0 0 0,0 0 1,0 0-1,0 0 0,0 1 0,0-1 0,1 1 566,-1-1-566,0 0 0,1 0 0,-1 0 0,0 0 0,0 1 0,0-1 0,0 0 1,0 0-1,0 0 0,1 0 0,-1 0 0,0 0 0,0 0 0,0 0 0,0 0 0,0 0 1,0 0-1,1 0 0,-1 0 0,0 0 0,0 0 0,13 0 858,15-4-81,-16 0-585,-1-1 1,1 0-1,-1-1 1,16-10-1,41-33 143,-41 29-239,6-5-53,3 0-2,-1-2 0,-1-1 1,46-50-1,-64 60-23,-12 14-86,0 1 0,0-1 1,-1 0-1,0-1 0,0 1 1,4-8-1,-24 27-1464,-9 16 1333,20-23 213,1 1 0,1-1 0,0 1 0,0-1 0,1 1 0,0 1 0,0-1 0,1 0 0,-1 11 0,2-13 29,1-1-1,0 1 1,0 0 0,0-1 0,1 1 0,0-1-1,0 0 1,1 1 0,0-1 0,0 0 0,0 0-1,1 0 1,0 0 0,4 7 0,-6-11-49,0-1 1,0 0 0,0 1-1,0-1 1,0 0-1,0 0 1,0 1-1,0-1 1,1 0-1,-1 0 1,0 0 0,1-1-1,-1 1 1,1 0-1,-1 0 1,1-1-1,-1 1 1,1-1-1,-1 1 1,1-1-1,-1 0 1,1 0 0,0 1-1,-1-1 1,1 0-1,0-1 1,-1 1-1,1 0 1,0 0-1,-1-1 1,1 1 0,-1-1-1,1 1 1,-1-1-1,1 0 1,-1 1-1,2-2 1,5-4 88,-1 1 1,0-1-1,0 0 0,0-1 1,7-9-1,-10 11-102,15-14 43,0 2-1,1 0 1,31-21 0,-26 21-213,0 2 1,1 0 0,1 1 0,0 2-1,41-13 1,-66 24 88,1 0 0,0 0 0,0 1 0,0-1-1,-1 1 1,1 0 0,0 0 0,0 0 0,0 0 0,0 0 0,3 2 0,-5-2 50,0 1-1,0-1 1,0 1 0,0-1 0,-1 1 0,1 0-1,0 0 1,0-1 0,0 1 0,-1 0-1,1 0 1,0 0 0,-1 0 0,1 0-1,-1 0 1,1 0 0,-1 0 0,0 0 0,1 0-1,-1 0 1,0 0 0,0 0 0,1 1-1,-1-1 1,0 0 0,0 0 0,0 0-1,-1 1 1,1 5 31,-1-1-1,-1 0 0,1 0 1,-1 0-1,0 0 1,-4 9-1,-2 5 91,-6 13 65,10-28-140,2 1 0,-1-1 0,1 1 0,0-1 0,0 1 0,0 0 0,1 0 0,-1 6 0,2-12-24,0 0 0,0 1-1,0-1 1,0 0 0,0 0-1,0 0 1,0 1 0,0-1 0,0 0-1,0 0 1,1 0 0,-1 1 0,0-1-1,0 0 1,0 0 0,0 0-1,0 0 1,0 1 0,0-1 0,1 0-1,-1 0 1,0 0 0,0 0-1,0 0 1,0 1 0,0-1 0,1 0-1,-1 0 1,0 0 0,0 0-1,0 0 1,1 0 0,-1 0 0,0 0-1,0 0 1,0 0 0,1 0-1,-1 0 1,0 0 0,13-3 357,16-14-182,-22 13-132,194-93-99,-196 95-14,0 0 0,0 1 0,0-1 0,0 1 0,0 0 1,1 1-1,5-1 0,-10 1 39,1 0 0,-1 0 0,0 0 0,0 0 0,0 0 0,0 0 0,0 1 0,0-1 0,0 0 0,0 1 0,1-1 0,-1 1 0,0-1 0,-1 1 0,1-1 0,0 1 0,0 0 0,0-1 0,0 1 0,0 0 0,-1 0 0,1 0 0,0-1 0,0 1 0,-1 0 0,1 0 0,-1 0 0,1 0 0,-1 0 0,0 0 0,1 0 0,-1 1 0,0-1 0,0 0 0,1 0 0,-1 0 0,0 0 1,0 2-1,-1 22 51,0 0 0,-7 37 0,8-62-11,0 1 0,-1 0 1,1-1-1,0 1 0,0 0 1,0-1-1,0 1 0,0 0 0,0-1 1,0 1-1,0 0 0,0-1 1,0 1-1,0-1 0,0 1 1,1 0-1,-1 0 0,1-1-11,-1 0-1,0 1 1,1-1 0,-1 0-1,0 0 1,1 0 0,-1-1-1,0 1 1,1 0 0,-1 0-1,0 0 1,1 0 0,-1 0-1,0 0 1,0 0 0,1 0-1,-1-1 1,0 1 0,0 0-1,1 0 1,-1 0 0,0-1-1,0 1 1,1 0 0,-1-1-1,24-27 535,-12 15-482,9-9-154,2 2 0,0 1-1,32-21 1,-54 39 46,0 1-1,0-1 1,0 0-1,1 1 1,-1-1-1,0 1 1,0-1-1,0 1 1,1 0 0,-1-1-1,0 1 1,0 0-1,1 0 1,-1 0-1,0 0 1,0 0-1,3 1 1,-3-1 21,0 0 1,0 1-1,0-1 1,0 1-1,0 0 0,-1-1 1,1 1-1,0 0 1,0 0-1,-1-1 0,1 1 1,0 0-1,-1 0 1,1 0-1,-1 0 1,1 0-1,0 1 0,1 5 11,0 1-1,0-1 0,-1 0 1,0 1-1,0 7 1,1 3-4,-1-14 34,0 0 0,0 0 0,0 0 0,0 0 0,1-1 0,0 1 0,-1 0 0,5 5 0,-5-7 2,1-1 0,-1 1 0,0 0 0,1-1 0,-1 1 0,1-1 0,0 0 0,0 1 0,-1-1 0,1 0 0,0 0 1,0 0-1,0-1 0,0 1 0,0 0 0,0-1 0,0 1 0,3 0 0,5-1 80,-1 0-1,1-1 0,-1 0 1,1 0-1,16-6 1,46-17 105,-55 17-167,62-24 216,50-18-267,-127 49-45,0-1 0,0 1 1,1-1-1,-1 1 0,0 0 1,0 0-1,0 0 0,0 0 0,4 1 1,-5-1 34,-1 1 0,1-1 0,0 0 1,-1 0-1,1 1 0,0-1 0,-1 1 1,1-1-1,0 1 0,-1-1 0,1 1 1,-1-1-1,1 1 0,-1-1 0,1 1 1,-1-1-1,0 1 0,1 0 0,-1-1 1,0 1-1,1 0 0,-1 0 0,0-1 1,0 1-1,1 0 0,-1-1 0,0 1 1,0 0-1,0 0 0,0 1 0,-2 28 40,-1 1-1,-12 48 1,5-27-28,-45 196 609,13-97 111,42-143 315,10-13-447,-7 3-531,1-1 1,-1 0-1,0 0 0,0 0 0,0 0 0,-1 0 1,1-1-1,2-4 0,17-34 40,-16 27-67,73-174-51,23-49-149,-91 219 146,1 0 0,1 1 0,0 0-1,1 1 1,1 1 0,1 0 0,0 1 0,24-17-1,-34 28-26,1 0-1,0 1 1,0-1-1,0 2 0,0-1 1,1 1-1,11-3 0,-16 5 28,-1 0-1,0 0 0,0 0 0,1 0 0,-1 0 0,0 0 1,0 0-1,0 1 0,1-1 0,-1 1 0,0-1 1,0 1-1,2 1 0,-3-1 13,0 0 0,1 0 0,-1 0 0,0 0 0,-1 0 0,1 0 0,0 0 0,0 0 0,0 0 0,-1 0 0,1 1 0,0-1 0,-1 0 0,1 1 0,-1-1 0,0 0 0,1 1 0,-1-1 0,0 1 0,0-1 0,0 0 0,0 3 0,-2 7 20,0 0 1,0-1 0,-1 1-1,-1-1 1,-7 16 0,7-17-1,-36 73 152,35-73-88,0 0 0,-1-1 0,-1 0 0,1 0 0,-1 0 0,-12 10 0,17-16-32,0-1 0,0 1 0,0-1 0,-1 0 0,1 0 0,0 0 0,-1 0 0,1 0 0,0 0 0,-1-1 0,-2 1 0,4-1-14,-1 1 0,1-1 0,0-1 1,0 1-1,-1 0 0,1 0 0,0 0 0,0-1 0,0 1 0,0 0 0,-1-1 1,1 1-1,0-1 0,0 0 0,0 1 0,0-1 0,0 0 0,0 0 0,0 1 1,1-1-1,-1 0 0,0 0 0,-1-2 0,-6-11-4,0 0 0,-8-23 1,9 20-236,-13-22 0,19 35-142,3 11 162,-1-5 200,-1-1 0,0 1 0,1-1 0,-1 1 0,1-1 0,-1 1 1,1-1-1,0 1 0,0-1 0,0 1 0,0-1 0,0 0 0,0 1 0,2 1 0,18 15-120,-16-14 120,2 2 6,0-1 0,1 0 1,0 0-1,0-1 0,1 0 0,-1-1 0,1 1 0,0-2 0,13 4 0,-8-4 10,-1-1 0,1 0 0,-1-1 1,1 0-1,23-4 0,-1-4 109,-1-1 0,0-2 0,61-28 0,-77 31-117,-1-1-1,0-1 1,0 0 0,-1-2 0,0 0 0,-1-1 0,-1 0 0,25-28 0,-29 28-39,34-36-36,-41 45-26,3-1-356,-9 15 172,-42 135 18,40-130 278,2 0 0,-1 1 1,2-1-1,0 0 0,1 1 0,1-1 1,4 29-1,-5-43 3,0 0 0,0 0 1,1 1-1,-1-1 1,0 0-1,1 0 0,-1 1 1,1-1-1,0 0 0,-1 0 1,1 0-1,0 0 0,0 0 1,0 0-1,0 0 0,1 1 1,-1-2-9,-1 1 1,1-1-1,-1 0 1,1 0-1,0 0 1,-1 0-1,1 0 1,0 0-1,0 1 1,-1-2-1,1 1 1,0 0-1,-1 0 1,1 0-1,0 0 1,-1 0-1,1 0 0,0-1 1,-1 1-1,1 0 1,1-1-1,2-3 47,1 1 0,0-1 0,-1 0-1,0 0 1,5-8 0,-5 8-56,18-22 42,0 0 29,0 1-1,42-36 1,13 0-691,-81 69 444,0 0 0,-4 18 0,4-15 115,-1 4 39,0-2 42,1 0 1,1 0 0,-4 20-1,7-29-10,-1 0 1,1-1-1,0 1 0,1-1 1,-1 1-1,0 0 0,1-1 1,0 1-1,0-1 0,0 1 1,0-1-1,1 1 0,-1-1 1,1 0-1,0 0 0,0 0 0,0 0 1,3 3-1,-4-5-5,1 0 0,-1 1-1,1-1 1,-1-1 0,1 1 0,0 0-1,0 0 1,-1-1 0,1 1 0,0-1-1,0 1 1,0-1 0,0 0 0,-1 1-1,1-1 1,0 0 0,0-1 0,0 1-1,0 0 1,0 0 0,3-2-1,6-1 34,0 0-1,15-8 1,-17 8-27,18-10 50,-1 0 0,42-29 0,44-41 102,-90 66-128,-9 7-45,0-1-1,-1 0 1,-1-1 0,0 0 0,0-1 0,-1 0 0,-1-1 0,14-26-1,76-186 91,4-34-374,-87 226 219,-8 19-56,-2-1 1,7-20-1,-13 35 101,1 0 0,-1 0 0,1 0 0,-1 0-1,0 0 1,0-1 0,0 1 0,1 0 0,-1 0 0,0 0 0,0 0-1,-1 0 1,1 0 0,0 0 0,0 0 0,0-1 0,-1 1 0,1 0-1,-1 0 1,0-1 0,1 2 5,-1 0-1,1-1 0,-1 1 1,1 0-1,-1 0 1,0-1-1,1 1 0,-1 0 1,0 0-1,1 0 1,-1 0-1,0 0 0,1 0 1,-1 0-1,0 0 1,1 0-1,-1 0 0,0 0 1,1 0-1,-1 0 1,1 1-1,-1-1 0,-1 1 1,-3 1-60,0 0 0,0 1 0,1 0 0,-1 0 0,-8 8 0,6-4 57,1 1 0,0 0 0,0 0 0,0 0 0,1 1 0,-6 15 0,11-24 22,-18 41-23,2 1 0,-15 63 0,27-92 17,-65 304-138,66-298 181,2 0-1,0 0 1,1 21-1,1-32 24,0 0-1,0 0 1,0-1-1,1 1 1,0 0-1,1 0 1,0-1-1,0 0 1,8 14-1,-10-19-35,0-1 0,0 1 0,1-1 0,-1 1 0,0-1 0,1 0 0,-1 1 0,1-1 0,0 0 0,-1 0 0,1 0 0,0 0-1,0 0 1,-1 0 0,1-1 0,0 1 0,0-1 0,0 1 0,0-1 0,0 0 0,0 0 0,0 1 0,0-1 0,0-1 0,0 1 0,0 0-1,-1 0 1,1-1 0,0 1 0,0-1 0,3-1 0,5-3 57,0 0-1,0 0 1,-1-1-1,15-12 1,-13 9-76,67-46 85,28-23 12,-81 58-162,41-35-174,-65 55 247,0-2-52,1 1-1,0-1 0,-1 1 0,1 0 0,0 0 1,0-1-1,2 0 0,2 4-354,-2 8 144,-3 3 222,0-1-1,-1 0 1,0 0 0,-1 0-1,0 1 1,-1-1 0,-5 17-1,-2 1 68,-22 50 0,28-73-23,-2 5 54,-1 0 0,0 0 0,0 0 1,-1-1-1,-13 16 0,19-26-46,0 0 0,0 0-1,0 0 1,0 0 0,0 0 0,0 0 0,0 0-1,-1 0 1,1-1 0,0 1 0,0-1 0,-1 1-1,1-1 1,0 1 0,-1-1 0,1 0 0,0 1-1,-3-1 1,3-1-4,-1 1-1,1 0 1,0-1-1,-1 1 1,1-1-1,0 0 1,0 1-1,0-1 1,-1 0-1,1 0 1,0 0 0,0 0-1,0 0 1,0 0-1,0 0 1,1 0-1,-1 0 1,0-1-1,0 1 1,1 0-1,-1 0 1,0-3-1,-2-3 3,1-1 0,0 0 0,1 0 0,-1 0-1,1 0 1,1 0 0,0 0 0,1-16 0,0-4-347,-1 28 312,0 0 0,0 0 0,0 0 0,1-1 0,-1 1 0,0 0-1,0 0 1,0 0 0,1 0 0,-1 0 0,0 0 0,0 0 0,1 0-1,-1 0 1,0 0 0,0 0 0,0 0 0,1 0 0,-1 0 0,0 1-1,0-1 1,0 0 0,1 0 0,-1 0 0,0 0 0,0 0 0,1 1-1,16 8-36,0 0-1,1-1 1,1 0-1,35 9 0,-17-9 101,60 7-1,-83-15-5,1 1 0,-1-2 0,1 0 1,0 0-1,-1-2 0,0 0 0,19-6 1,8-6 124,42-22 0,-81 36-168,20-9 96,-1-2-1,28-19 1,-40 25-102,-1-1 1,0 0 0,0 0 0,-1-1 0,0 0-1,0 0 1,9-16 0,-14 22-9,-1-1 0,0 0-1,0 1 1,0-1 0,0 1 0,0-1-1,-1 0 1,1 0 0,-1 1 0,0-1-1,1 0 1,-2-5 0,1 7 3,0 0 1,-1 0-1,1 0 0,-1-1 1,1 1-1,-1 0 0,1 0 1,-1 0-1,0 0 0,1 0 0,-1 0 1,0 0-1,0 1 0,0-1 1,0 0-1,0 0 0,0 1 1,0-1-1,0 0 0,0 1 1,0-1-1,0 1 0,0-1 1,0 1-1,0 0 0,-1 0 1,1-1-1,0 1 0,0 0 0,0 0 1,-1 0-1,1 0 0,-2 0 1,-2 1-29,-1 0 1,0 0-1,1 0 1,-1 0 0,1 1-1,0 0 1,-1 0-1,-5 4 1,-44 26-39,41-23 99,5-3 56,0 0-1,1 0 1,-1 1-1,1 0 1,1 1-1,-11 13 1,15-18-32,1 0 1,0 1-1,0-1 1,0 1-1,0 0 1,1-1-1,-1 1 1,1 0-1,0 0 1,0 0-1,0 0 1,1 0-1,0 0 1,-1 0-1,1 0 1,1 1-1,-1-1 1,1 0-1,-1 0 1,3 5-1,-1-2 2,1 0 0,0 0 0,1 0 0,-1-1 0,2 1 1,-1-1-1,0 0 0,1 0 0,0-1 0,1 1 0,-1-1 0,1 0 0,0-1 0,0 1 0,0-1 0,1 0 1,0-1-1,0 0 0,8 3 0,2 0-205,0-1 0,0-1 0,1-1 0,0 0 0,0-2-1,0 0 1,18-1 0,16-1-644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0:54.7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72 7808,'-66'-59'3520,"43"55"-3040,13 1 640,5 3-704,1-5-96,4 10-192,4-5-544,11 7 224,13 2-5696,9-1 3232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1:5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184 313 1728,'0'-6'597,"1"1"1320,2 3-1055,-3 1-789,1 1 0,-1 0-1,0-1 1,0 1 0,1-1 0,-1 1 0,0-1 0,0 1 0,0-1 0,0 1 0,0-1-1,0 1 1,0-1 0,0 1 0,0-1 0,0 1 0,0-1 0,0 1 0,0-1-1,0 1 1,0-1 0,-1 0 0,-5-15 627,1 6-4,4 8-659,-1 0 0,1 0 0,-1 0-1,1 1 1,-1-1 0,1 1 0,-1-1 0,0 1 0,0-1 0,0 1 0,0 0 0,0 0 0,0 0 0,0 0 0,0 1-1,0-1 1,0 0 0,-1 1 0,1-1 0,0 1 0,0 0 0,-1 0 0,1 0 0,0 0 0,-3 1 0,-2 1-101,-1 1 0,1 0 0,0 1 0,0 0 0,0 0 0,1 0 0,0 1 0,-10 8 0,11-8 51,0 0 0,0 0 0,1 1 0,0-1 0,0 1 0,0 0 0,0 0 0,1 0 0,0 1 0,1-1 0,-1 1 0,1-1 0,0 1 0,1 0 0,-1 8 0,1-10 73,1 0 0,0 0 1,0 0-1,1 0 0,0 0 1,0-1-1,0 1 0,0 0 1,1 0-1,0 0 0,0-1 1,4 8-1,-4-10-17,-1 1 0,1-1 0,0 0 0,0 0 0,1 0 1,-1 0-1,0 0 0,1-1 0,-1 1 0,1-1 0,-1 1 0,1-1 0,0 0 0,-1 0 0,1 0 1,0 0-1,0-1 0,0 1 0,0-1 0,0 0 0,0 0 0,0 0 0,3 0 0,2-1 68,0-1-1,-1 0 0,1 0 0,-1 0 1,1-1-1,-1 0 0,0 0 0,0-1 1,0 0-1,-1 0 0,1-1 0,-1 0 0,0 0 1,0 0-1,9-12 0,-8 9-88,-1 0 0,0-1 0,0 0 0,0 0 0,-1-1 0,-1 1-1,0-1 1,0 0 0,-1 0 0,0 0 0,2-12 0,-5 20-43,0 0-1,0 0 1,0 0 0,0 1 0,0-1-1,0 0 1,0 0 0,-1 0-1,1 0 1,-1 0 0,1 0 0,-1 1-1,0-1 1,1 0 0,-1 0-1,0 1 1,0-1 0,-1 0 0,1 1-1,0-1 1,0 1 0,-1 0-1,1-1 1,-1 1 0,1 0 0,-1 0-1,1 0 1,-1 0 0,0 0-1,0 0 1,1 1 0,-1-1 0,0 0-1,0 1 1,0 0 0,0-1-1,-3 1 1,-2-1-37,0 1 0,0-1-1,0 1 1,0 1 0,0 0-1,0 0 1,0 0 0,0 1-1,-11 4 1,7-2 3,1 1 0,-1 0 1,-10 8-1,19-11 70,-1-1 0,1 1 0,0 0 0,0-1 0,0 1-1,0 0 1,0 0 0,0 0 0,0 1 0,1-1 0,-1 0 0,1 1 0,0-1 0,-1 0 0,1 1 0,0 0 0,1-1 0,-1 1 0,0 3 0,1-6 3,0 1 0,0 0 0,0-1-1,0 1 1,0 0 0,0-1 0,0 1 0,0 0 0,1-1 0,-1 1 0,0 0-1,1-1 1,-1 1 0,0-1 0,1 1 0,-1 0 0,1-1 0,-1 1 0,0-1-1,1 1 1,-1-1 0,1 0 0,0 1 0,-1-1 0,1 0 0,0 1 0,1 0 30,0-1 0,0 1 1,0-1-1,0 1 0,0-1 1,0 0-1,0 0 0,0 0 1,3-1-1,2 0 147,1 0-1,-1-1 0,15-5 1,-17 5-141,0-1 0,0 0 0,-1 1-1,1-1 1,-1-1 0,6-4 0,-8 6-39,0 0-1,-1 1 0,1-1 1,-1 0-1,0 0 1,1 1-1,-1-1 1,0 0-1,0 0 0,0-1 1,0 1-1,0 0 1,-1 0-1,1 0 1,0-3-1,-1 4-24,-1 1 1,1 0 0,0 0-1,0 0 1,0 0-1,0 0 1,0-1-1,0 1 1,0 0-1,0 0 1,0 0-1,-1 0 1,1 0-1,0 0 1,0 0-1,0-1 1,0 1-1,0 0 1,-1 0-1,1 0 1,0 0 0,0 0-1,0 0 1,0 0-1,-1 0 1,1 0-1,0 0 1,0 0-1,0 0 1,0 0-1,-1 0 1,1 0-1,0 0 1,0 0-1,0 0 1,0 0-1,0 0 1,-1 0 0,1 0 7,0 1 0,0-1 0,0 0 0,0 0 0,0 0 0,0 0 1,0 0-1,0 0 0,0 0 0,0 0 0,0 0 0,0 0 1,0 0-1,0 0 0,0 0 0,0 0 0,0 0 0,0 0 0,0 0 1,0 1-1,0-1 0,0 0 0,0 0 0,0 0 0,0 0 1,0 0-1,0 0 0,0 0 0,0 0 0,0 0 0,0 0 50,-5 0-263,3 0 29,5 0 107,-2 0-59,-10 8-220,11 2 314,-2-8 51,1 0 0,-1 0 0,0 0 0,1-1 0,-1 1 0,0 0 0,0 0 0,0 0-1,-1 0 1,1 2 0,-8 20 356,8-22-363,-1 1 0,0-1 1,1 1-1,-1-1 0,0 1 0,0-1 1,-1 1-1,1-1 0,0 0 1,-1 0-1,1 0 0,-1 0 0,0 0 1,0 0-1,0 0 0,0 0 0,0-1 1,0 1-1,-2 1 0,2-2-18,0 0 0,0 0-1,0 0 1,0 0-1,0 1 1,1-1 0,-1 1-1,1-1 1,-1 1-1,1 0 1,-2 2 0,3-4 4,0 1 0,0-1 1,0 0-1,-1 1 0,1-1 0,0 0 1,1 1-1,-1-1 0,0 0 1,0 0-1,0 1 0,0-1 1,0 0-1,0 1 0,0-1 1,0 0-1,0 0 0,1 1 1,-1-1-1,0 0 0,0 0 1,0 1-1,1-1 0,-1 0 1,0 0-1,0 0 0,1 1 1,14 5-152,-5-3 243,0-1 0,-1 0 0,1 0 0,13-1 0,-19 0 7,-4-1-82,0 0-1,0 1 1,0-1-1,0 0 1,0 1-1,0-1 1,0 0 0,0 1-1,0-1 1,0 0-1,0 1 1,0-1-1,0 0 1,0 1 0,-1-1-1,1 0 1,0 1-1,0-1 1,0 0-1,0 0 1,-1 1 0,1-1-1,0 0 1,0 0-1,0 1 1,-1-1-1,1 0 1,0 0 0,0 1-1,-1-1 1,1 0-1,0 0 1,-1 0-1,-14 10 226,12-9-220,-1 0 0,0-1-1,1 1 1,-1-1 0,-6 0 0,8 0-42,0-1 1,0 1-1,1 0 0,-1 0 0,0 0 0,0 1 0,0-1 1,1 0-1,-1 1 0,0-1 0,0 1 0,1 0 0,-1-1 0,0 1 1,1 0-1,-1 0 0,1 0 0,-1 0 0,-1 2 0,0 0 24,-1 1-1,1-1 0,0 1 1,-3 6-1,3-6 12,4-3 206,-1-1-180,1 0 239,0-2-147,-1-1 1,1 0-1,-1 1 0,0-1 0,0 1 0,0-1 0,0 1 0,-1-5 0,0-3-273,1 9 131,1 1 1,-1-1 0,0 0 0,0 1-1,1-1 1,-1 1 0,0-1 0,1 0-1,-1 1 1,1-1 0,-1 1 0,0-1-1,1 1 1,-1-1 0,1 1 0,0-1 0,-1 1-1,1 0 1,-1-1 0,1 1 0,0 0-1,-1-1 1,1 1 0,0 0 0,0 0-1,29-8 172,-1 1-199,-16 3 17,0 1 0,-1 0 0,2 0-1,19 0 1,55 2-101,-45 2 268,76 7-224,51 1 394,-41-2 171,-41-1-401,21 1 53,43 1 125,-33-3-359,136-1 656,-159-4-333,100-13 0,194-21-189,-200 34 292,35-3-169,-77-9-50,204-9-194,-331 21 116,39 0 60,90-10 0,204-23 173,-76 11-115,-156 8-83,129-14 78,96 3-300,-230 10 411,20-2-268,167 4 26,80-5 125,-301 11-81,0 4 0,142 13 0,96 7 83,-211-14 170,-37-1-186,94 6-113,94 4 494,-260-12-480,-1 0-1,0 0 0,0 0 1,1 0-1,-1 0 1,0 0-1,0-1 0,1 1 1,-1 0-1,0 0 1,0 0-1,1 0 1,-1 0-1,0-1 0,0 1 1,1 0-1,-1 0 1,0 0-1,0 0 1,0-1-1,0 1 0,1 0 1,-1 0-1,0-1 1,0 1-1,0-1 0,1 0-8,-1 0 0,0-1-1,0 1 1,0-1-1,0 1 1,0 0-1,0-1 1,0 1-1,0-1 1,-1 1-1,1 0 1,-1-3-1,-1 0 13,1 0-1,-1 0 0,0 0 0,0 0 0,-1 0 0,1 1 1,-1-1-1,-5-5 0,-28-23-92,15 15 187,2 2-193,-1 1 0,-29-15-1,8 4 146,17 9 426,19 13-536,7 0-164,10 1-90,-11 1 313,11 0-21,0 0 1,0 1-1,1 0 0,-1 1 0,0 0 0,0 1 1,0 1-1,0 0 0,0 0 0,12 6 0,1-3-60,-21-6 73,-1 1-1,0-1 1,0 1 0,0 0-1,0 0 1,0 0 0,0 0-1,0 0 1,0 1-1,3 2 1,2 1-8,-7-5-9,0 1-1,0-1 0,0 1 0,-1 0 1,1-1-1,0 1 0,0 0 0,0-1 1,-1 1-1,1 0 0,0 0 0,-1 0 1,1 0-1,0 0 0,-1 0 0,1 0 1,-1 1-1,1 0-22,0 0 30,0 1 0,-1-1 0,1 1 0,-1-1 0,1 1 0,-1-1 0,0 1 0,0-1 1,0 1-1,0-1 0,-1 1 0,1-1 0,-1 1 0,1-1 0,-1 1 0,0-1 0,0 0 1,0 1-1,-2 2 0,-2 4 56,0 1 0,-5 10 0,-7 17-166,6-10 182,5-12-578,-9 24-2119,0 5 677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0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27 1568,'0'-27'5808,"-1"35"-5778,-1-1 1,0 1 0,0-1-1,-4 9 1,-7 27 200,9-17-21,0 29 1,3-32 18,-7 42 1,-3-2 492,-6 94 1,15 7 78,0 11-450,0-139-191,3 41 0,1 125 837,-3-110-511,1-53 1124,-5-53 299,1 2-1826,-1 0-1,0 1 0,0-1 1,-1 1-1,-1 0 0,-14-17 0,2 2-184,13 17 80,0 1 0,-11-12-1,16 18-16,-1 0 0,0 1 0,1-1 0,-1 1 0,0 0 0,0-1 0,0 1 0,0 0 0,0 0 0,-1 0 0,1 1 0,0-1 0,0 0 0,-1 1 0,1 0 0,-3-1 1,0-1-270,5 2 293,0-1 0,0 1 0,0 0 0,0 0 0,0 0 0,0 0 0,-1 0 1,1 0-1,0 0 0,0 0 0,0-1 0,0 1 0,0 0 0,0 0 0,-1 0 0,1 0 1,0 0-1,0 0 0,0 0 0,0 0 0,0 0 0,-1 0 0,1 0 0,0 0 0,0 0 1,0 0-1,0 0 0,0 0 0,-1 0 0,1 0 0,0 0 0,0 0 0,0 0 0,0 0 0,0 0 1,0 1-1,-1-1 0,1 0 0,0 0 0,0 0 0,0 0 0,0 8-362,0-4 380,-1 0 0,1 0 0,1-1 0,-1 1-1,0 0 1,2 5 0,27 44 61,-27-47 29,1 0 0,0 0 0,1 0 0,-1-1 0,1 1 0,0-1 0,0 0 0,1 0 0,0-1 0,-1 1 0,2-1 0,-1 0 0,0 0 0,1-1 0,11 6 0,-15-9-5,1 1 0,0-1 0,0 1 0,0-1 0,0 0 0,0 0 0,0-1 0,-1 1 0,1 0 0,0-1 0,0 0 0,0 0 0,-1 0 0,1 0 0,3-2 0,6-3 95,-1-1 1,12-10 0,-5 4-106,59-48-1342,-64 56 533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4:04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12 7968,'-73'-11'3616,"65"14"-3136,3-3 704,15 0-1120,3 0-1408,5 0 736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03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15 2144,'0'1'162,"-1"-1"0,1 0 0,-1 1 0,1-1 0,-1 0 0,0 1 1,1-1-1,0 1 0,-1-1 0,1 1 0,-1-1 0,1 1 0,-1-1 0,1 1 0,0-1 0,0 1 0,-1 0 0,1-1 1,0 1-1,0 0 0,0-1 0,-1 1 0,1 0 0,-7 15 257,-2 14 529,7-23-761,0-1 0,0 1 0,-1 0 0,-3 7 0,-25 39 602,-2-1 0,-41 49 1,41-54 671,42-58-797,1-1 1,14-26-1,17-35-588,46-84-374,-73 125 145,-12 27 111,0-1 1,0 1 0,0-1-1,1 1 1,0 0-1,4-6 1,-7 11 35,0 0 0,0 0 0,1 0 1,-1 0-1,0-1 0,0 1 0,0 0 0,0 0 0,0 0 0,0 0 1,1 0-1,-1 0 0,0 0 0,0 0 0,0 0 0,0 0 0,0 0 1,1 0-1,-1 0 0,0 0 0,0 0 0,0 0 0,0 0 0,1 0 1,-1 0-1,0 0 0,0 0 0,0 0 0,0 0 0,0 0 0,1 0 1,-1 0-1,0 0 0,0 0 0,0 0 0,0 0 0,0 0 0,0 1 1,1-1-1,-1 0 0,0 0 0,0 0 0,0 0 0,0 0 1,6 11-24,1 13 140,6 25 374,2 0 0,37 82 1,-47-117-313,-5-12-166,0-1 0,1 1 0,-1-1 0,1 1 0,-1-1-1,1 1 1,0-1 0,-1 1 0,1-1 0,0 0 0,2 3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05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47 2656,'5'-5'5354,"-5"5"-5354,0 0 0,0 0 0,0 0 0,-1 0-1,1 0 1,0 0 0,0 0 0,0 0 0,0 0 0,0 0-1,-1 0 1,1 0 0,0 0 0,0 0 0,0 0-1,0 0 1,0 0 0,-1 0 0,1 0 0,0 0 0,0 0-1,0 1 1,0-1 0,0 0 0,0 0 0,0 0-1,-1 0 1,1 0 0,0 0 0,0 0 0,0 1-1,0-1 1,0 0 0,0 0 0,0 0 0,0 0 0,0 0-1,0 1 1,0-1 0,0 0 0,0 0 0,0 0-1,0 0 1,0 0 0,0 1 0,0-1 0,-4 13-11,2-3 73,-2-3 50,2 0 0,-1 1 1,1-1-1,0 1 0,1 0 0,0-1 0,-1 10 1,3 59 493,1-30-329,-2-3 534,0-43-783,0 1 0,0-1 1,0 0-1,0 0 0,0 0 0,0 0 0,0 0 1,0 0-1,0 0 0,0 0 0,0 0 0,0 0 1,0 1-1,0-1 0,0 0 198,0 0-198,0 0 0,1 0 0,-1 0 0,0 0 1,0 0-1,0 0 0,0 0 0,0 0 1,0 1-1,0-1 0,0 0 0,0 0 0,0 0 1,0 0-1,1 0 0,-1 0 0,0 0 0,0 0 1,0 0-1,0 0 0,0 0 0,0-1 0,0 1 1,0 0-1,0 0 0,0 0 0,1 0 0,-1 0 1,0 0-1,0 0 113,0 0-113,0 0 0,0 0 0,0 0 1,9-8 737,9-12-156,10-19-300,2-3-321,58-63 0,-28 49-970,-59 57 848,-1 0 1,1 0-1,0 0 0,0 1 1,-1-1-1,1 0 0,-1 1 1,1-1-1,-1 0 0,1 1 1,-1-1-1,0 1 0,0-1 1,0 1-1,0 1 0,1 4 169,0 0 0,0-1 0,-2 13 0,-1-6 67,1-10-42,0 0 0,0 1 1,0 0-1,0-1 0,1 1 0,0-1 1,0 1-1,0 0 0,0-1 0,1 1 1,-1-1-1,1 1 0,1 3 0,-2-7-5,0 0 0,1 1 0,-1-1-1,0 0 1,1 0 0,-1 0 0,0 0-1,1 1 1,-1-1 0,0 0-1,1 0 1,-1 0 0,1 0 0,-1 0-1,0 0 1,1 0 0,-1 0 0,0 0-1,1 0 1,-1 0 0,1 0 0,-1 0-1,0 0 1,1 0 0,-1-1 0,0 1-1,1 0 1,-1 0 0,0 0 0,1-1-1,-1 1 1,13-9 454,76-64 103,-50 40-725,-15 6-219,-7 7-831,-17 20 1149,0 0 1,0 0-1,1 0 1,-1 0 0,0 0-1,0 0 1,0 0 0,0 0-1,0 0 1,0 0-1,0 0 1,0 0 0,1 0-1,-1-1 1,0 1 0,0 0-1,0 0 1,0 0-1,0 0 1,0 0 0,1 0-1,-1 0 1,0 0 0,0 0-1,0 0 1,0 0 0,0 1-1,0-1 1,0 0-1,1 0 1,-1 0 0,0 0-1,0 0 1,0 0 0,0 0-1,0 0 1,0 0-1,0 0 1,0 0 0,1 0-1,-1 0 1,0 1 0,0-1-1,0 0 1,0 0-1,0 0 1,0 0 0,0 0-1,0 0 1,0 0 0,0 1-1,0-1 1,0 0-1,0 0 1,0 0 0,0 0-1,0 0 1,0 0 0,0 1-1,0-1 1,0 0-1,0 0 1,0 0 0,0 0-1,0 0 1,0 0 0,0 12-311,0-10 328,1 18 37,0-14 18,-1 0 0,0 1 0,-1 9 1,-8 97 861,5-91-734,3-18-90,0 0 1,0 0-1,1 0 0,-1 0 0,1 0 1,0 1-1,0-1 0,1 6 0,0-7 334,13-8-6508,-5 1 3694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06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13 2656,'14'-12'4234,"-12"14"-4053,-1-1-1,1 1 0,-1 0 1,0 0-1,0 1 0,0-1 0,0 0 1,0 0-1,0 0 0,0 1 1,-1-1-1,1 0 0,-1 1 1,1 4-1,-1 2-21,-1 1 1,-1 13 0,0-6 262,-1 4-89,-1-1 0,0 1 1,-1-1-1,-1 0 0,-1-1 1,-1 1-1,-19 32 0,25-49-136,-1 1 0,1-1-1,-1 0 1,0 0 0,0 0 0,-1 0-1,1 0 1,-5 2 0,8-4-239,-1-1 0,1 0 0,0 0 0,-1 0 0,1 0 0,0 1 0,-1-1 0,1 0 0,0 0 0,-1 0 1,1 0-1,0 0 0,-1 0 0,1 0 0,-1 0 0,1 0 0,0 0 0,-1 0 0,1 0 0,0 0 0,-1 0 0,1-1 0,0 1 0,-1 0 0,1 0 0,0 0 1,-1 0-1,1-1 0,0 1 0,-1 0 0,1 0 0,0-1 0,0 1 0,-1 0 0,1 0 0,0-1 0,0 1 0,0 0 0,-1-1 0,1 1 0,0 0 0,0-1 1,0 0-1,-2-7-1334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0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85 2912,'2'1'445,"0"0"-1,0 0 1,0 0 0,0 0-1,0 0 1,1-1-1,-1 1 1,3 0 0,34-1 802,-20-1-587,5 2-328,-17 0-213,1-1 1,-1 0 0,8-1 0,-7 0 68,0-1 0,0 1 1,-1-1-1,1-1 0,9-3 1,-15 5-148,-1 0 0,1 0 0,0 0 1,0 0-1,0 0 0,-1-1 0,1 1 0,-1 0 0,1-1 1,-1 1-1,0-1 0,1 0 0,-1 1 0,0-1 1,0 0-1,0 0 0,0 1 0,0-1 0,-1 0 1,1 0-1,0 0 0,-1 0 0,0 0 0,1-4 1,-1 5-66,0 0 1,0-1-1,0 1 1,0 0-1,0-1 1,-1 1 0,1-1-1,0 1 1,-1 0-1,1 0 1,-1-1-1,0 1 1,1 0 0,-1 0-1,0 0 1,0-1-1,1 1 1,-1 0-1,0 0 1,-2-1 0,1 1-26,0 0 0,0 0-1,0 0 1,0 0 0,0 0 0,0 1 0,0-1 0,-1 1 0,1 0 0,0-1 0,-4 1 0,-3 1-98,0 0 0,0 0 0,0 1 0,0 0 0,-11 5 0,-2 1 438,-39 21 0,55-26-172,1 0-1,-1 0 1,1 1-1,0 0 1,0 0-1,0 1 1,0-1-1,1 1 1,0 0-1,0 0 1,0 1-1,-3 5 1,6-8-42,0 0 0,1 0-1,-1-1 1,1 1 0,0 0 0,-1 0 0,1 0 0,0 0 0,1 0 0,-1 0 0,1 0 0,-1 0 0,1-1 0,0 1 0,0 0 0,0 0 0,0-1 0,0 1-1,1-1 1,-1 1 0,1-1 0,0 1 0,3 3 0,3 3 118,1 0 0,0-1 0,1 0 0,12 9 0,-16-13-115,0 0 0,0-1 0,1 1 0,0-1 1,0 0-1,0-1 0,0 0 0,0 0 0,0 0 0,0-1 0,11 0 1,-7-1-512,1 0 0,13-2 0,25-8-5019,-18 5 2442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09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38 1472,'0'-2'132,"-1"0"-1,1 1 1,0-1 0,0 1 0,-1-1-1,1 0 1,-1 1 0,1-1 0,-1 1-1,0 0 1,0-1 0,-1-2-1,0 0 1629,3-5-332,-1 10-1416,0-1-1,0 0 1,0 0 0,0 0-1,-1 0 1,1 0 0,0 0-1,0 0 1,0 0-1,0 0 1,0 0 0,0 0-1,0 0 1,0 0 0,0 0-1,0 1 1,-1-1 0,1 0-1,0 0 1,0 0-1,0 0 1,0 0 0,0 0-1,0 0 1,0 0 0,0 0-1,-1 0 1,1 0 0,0 0-1,0 0 1,0 0-1,0 0 1,0-1 0,0 1-1,0 0 1,0 0 0,-1 0-1,1 0 1,0 0 0,0 0-1,0 0 1,0 0-1,0 0 1,0 0 0,0 0-1,0 0 1,0 0 0,0-1-1,0 1 1,0 0 0,0 0-1,0 0 1,-1 0-1,1 0 1,0 0 0,0 0-1,0 0 1,0 0 0,0-1-1,0 1 1,0 0 0,0 0-1,0 0 1,0 0-1,0 0 1,0 0 0,-3 7 57,0 1 0,1 1 1,0-1-1,0 0 0,1 1 1,-1 9-1,-22 237 2294,20-151-1886,-1 14 150,3-90 355,2-28-945,0 0 1,0 0 0,0 1-1,0-1 1,0 0-1,0 0 1,0 0 0,0 1-1,0-1 1,0 0 0,0 0-1,0 0 1,0 1 0,0-1-1,0 0 1,0 0-1,0 0 1,0 1 0,0-1-1,0 0 1,0 0 0,1 0-1,-1 0 1,0 0 0,0 1-1,0-1 1,0 0 0,1 0-1,-1 0 1,0 0-1,0 0 1,1 1 0,7-12 1082,-2-4-951,-1 0 1,0 0 0,6-31 0,-3 11-220,-6 25-14,1 1-1,1-1 1,0 1 0,0 0-1,1 0 1,0 0 0,0 0-1,13-13 1,-15 18-20,1 0 0,0 0 0,0 0 0,0 0 0,1 1 0,-1 0 0,1 0 0,0 0 0,0 1 0,0-1 0,0 1 0,1 1 0,-1-1 0,0 1 0,1-1 0,-1 1 0,10 0 0,-12 1 47,1 1-1,-1-1 0,1 1 1,-1 0-1,0 0 0,1 0 0,-1 0 1,0 1-1,1-1 0,-1 1 1,0 0-1,0 0 0,-1 0 1,1 0-1,0 0 0,-1 1 1,1-1-1,-1 1 0,0 0 1,1 0-1,-1-1 0,-1 2 0,1-1 1,1 4-1,0-1 114,0-1 0,-1 1-1,0 0 1,-1 0 0,1 0 0,-1 1-1,-1-1 1,1 0 0,-1 0 0,0 1-1,0-1 1,-2 12 0,-2-6 148,1-1 0,-1 0 1,-1-1-1,0 1 0,-1-1 0,0 0 0,0 0 1,-1-1-1,-12 14 0,13-17-95,1-1 0,-1 0-1,0-1 1,0 1 0,0-1 0,-13 6 0,15-8-53,-1 0 1,1-1 0,0 1-1,-1-1 1,1-1 0,-1 1-1,1 0 1,-1-1 0,1 0-1,-1 0 1,-8-2 0,8 1-164,1 0 0,-1-1 1,1 1-1,-1-1 0,1 0 1,0-1-1,0 1 0,0-1 1,0 1-1,1-1 1,-1 0-1,1-1 0,0 1 1,-1-1-1,-3-6 0,2-3-1283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1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65 111 1728,'-1'-11'5525,"-1"18"-5437,0 0 0,1-1 1,0 1-1,0 0 0,1 0 0,0 0 0,0 8 1,-1 30 298,-9 23 202,-23 191 1350,33-152-1208,1-50 165,-3-47-314,2-10-554,0 1 0,-1-1 0,1 0 0,0 0 0,0 0 0,0 0 0,0 0 0,0 0 1,-1 0-1,1 0 0,0 0 0,0 0 0,0 0 0,0 0 0,0 0 0,-1 0 0,1 0 0,0 0 0,0 0 0,0 0 0,0 0 0,0 0 1,-1 0-1,1 0 0,0 0 0,0 0 0,0 0 0,0 0 0,0-1 0,0 1 0,0 0 0,-1 0 0,1 0 0,0 0 0,0 0 0,-1-1 34,1 0 0,-1 0-1,0 0 1,1 0 0,-1 0-1,1 0 1,-1 0 0,1 0-1,-1 0 1,1 0 0,0 0-1,-1 0 1,1 0 0,0-2-1,0-4 11,1 0 0,0 0 0,0 0 0,4-10 1,-2 8-35,-1 0 0,2-14 0,-2 2 8,11-105 121,6 28-273,-11 44 84,-1 7-154,2-69 0,-5 32 662,1 24-145,6 133-1301,-7-41 942,2-1-1,12 38 1,-9-33 57,16 35 118,-12-37 27,1-12 264,-14-23-403,0 1-1,0 0 0,1-1 1,-1 1-1,1 0 0,-1-1 1,0 1-1,1 0 0,-1-1 1,1 1-1,-1 0 0,1-1 1,-1 1-1,1 0 0,-1 0 1,1 0-1,-1 0 0,1 0 1,-1-1-1,1 1 0,4-1 134,1-4-67,0 0 1,0 0-1,0-1 0,-1 1 0,1-1 0,-1 0 0,6-10 0,27-53 198,-27 47-339,4-6-32,36-64-164,-18 36-392,-28 51 138,-6 10 161,0 8 275,2 5 13,6 32 0,0 8-40,11 101 66,-12-124 2,12 56 123,-5-26 177,-11-50-231,0 0-1,2 0 1,8 26 0,-1-11 253,-8-22-183,0 0 1,0 0-1,5 9 0,-7-15 120,3-5-284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1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3552,'0'-6'361,"0"5"-106,0 0 0,0 0-1,0 0 1,0 0 0,0-1 0,0 1 0,0 0 0,0 0 0,0 0 0,0 0 0,1 0 0,-1 0 0,0 0 0,1 0 0,-1 0 0,1 0 0,-1 0 0,2-1 0,-2 2-236,0 0-1,0 0 1,0 0-1,0 0 1,1 0-1,-1 0 1,0 0-1,0 0 0,0 0 1,0 0-1,0 0 1,0 0-1,0 0 1,0 0-1,1-1 1,-1 1-1,0 0 1,0 0-1,0 0 1,0 0-1,0 0 1,0 0-1,0 0 1,0 0-1,0 0 1,0-1-1,0 1 1,0 0-1,0 0 1,0 0-1,0 0 1,0 0-1,0 0 1,0 0-1,0 0 1,0-1-1,0 1 1,0 0-1,0 0 1,0 0-1,0 0 1,0 0-1,0 0 1,0 0-1,0-1 1,0 1-1,0 0 1,0 0-1,0 0 1,0 0-1,0 0 1,0 0-1,0 0 1,0 0-1,0 0 1,0-1-1,-1 1 1,1 0-1,0 0 1,0 0-1,5 3 742,-4-3-713,1 1 0,-1 0 0,0 0 0,0 0 0,0 0 0,1 0 0,-1 0 0,0 0 0,0 0 0,0 1 1,-1-1-1,1 0 0,1 3 0,6 7 350,54 69 1146,-27-33-1059,-18-25-316,-2 2 0,13 26 1,-15-25-104,12 25 143,-3 1 0,-2 2 0,17 71 0,-33-110-131,-1 0 0,0 1 0,-2 0-1,1 15 1,-2-27-56,1 1 1,-1-1-1,1 1 0,-1-1 0,1 0 1,2 5-1,-3-6-10,4 4 27,-3-5 111,-1-1-135,0 1-1,-1-1 1,1 0 0,0 1 0,0-1-1,0 0 1,0 0 0,0 1 0,0-1-1,1 0 1,-1 1 0,0-1-1,0 0 1,0 1 0,0-1 0,0 0-1,0 0 1,0 1 0,1-1 0,-1 0-1,0 0 1,0 1 0,0-1 0,1 0-1,-1 0 1,6-3 943,5-16-58,25-84-107,4-11-432,-1 29-405,49-79-1,-38 80-16,40-65-606,-81 137-780,-5 9 219,-2 14-3043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20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10 2304,'9'-9'7738,"7"13"-7386,8 10-384,-15-10 192,0 1 1,-1 0-1,12 10 0,-17-12-100,0-1 0,-1 1-1,1 0 1,-1 0 0,0 0 0,0 0-1,0 1 1,0-1 0,-1 0 0,1 1-1,-1-1 1,0 1 0,1 4 0,0-1 52,-1 0 0,0 0 1,0 0-1,-1 0 0,1 0 1,-2 0-1,1 0 0,-1 0 1,0 0-1,0 0 0,-1 0 1,0 0-1,0 0 0,-1-1 1,-6 12-1,5-11 7,-4 8 148,-2 0-1,0-1 0,-19 21 1,25-31-168,1-1 1,-2 1-1,1-1 0,0 0 1,-1 0-1,1 0 1,-1 0-1,0-1 0,0 0 1,0 0-1,0 0 1,0-1-1,0 0 0,0 0 1,-1 0-1,-8 0 0,7-1-100,-1-1-1,1 0 1,0-1-1,-1 1 1,-8-4-1,12 4-817,1-1-1,0 1 1,-1-1-1,1 0 1,0 0-1,0 0 1,-4-4-1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23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2400,'0'0'779,"-9"8"1807,-8 5-709,2 7 182,29-11-1072,-9-7-881,0-1 0,1 1 1,-1-1-1,0 0 1,1 0-1,-1-1 0,1 0 1,8-1-1,-4 1-34,224 0 712,-233 0-459,-11 15-421,-1-1 148,-1 0-1,-1 0 1,0-1 0,-1-1-1,-20 14 1,15-12 90,1 1 0,-24 25 0,23-16-44,10-13 150,0 0-1,-1 0 1,-22 18-1,32-28 62,5 0-232,6-3-68,9-3-43,1 1 0,27-2 1,-28 4-86,1 1 1,0 1 0,-1 1 0,1 0 0,0 2 0,38 10 0,-57-13 126,0 1 1,0-1-1,0 1 1,0 0-1,0-1 1,-1 1-1,1 0 1,0 0-1,0 1 1,-1-1-1,1 0 1,-1 0-1,1 1 1,-1-1-1,1 1 1,-1-1-1,0 1 1,0 0-1,0-1 1,0 1 0,0 0-1,0 0 1,0 0-1,0 0 1,-1 0-1,1 0 1,-1 0-1,0 0 1,1 0-1,-1 0 1,0 0-1,0 0 1,0 0-1,-1 0 1,1 0-1,-1 4 1,-4 9 26,0 1 0,-1-1 0,-1 0 0,0 0 0,-12 17 0,7-10 11,-13 19 263,0-1 0,-61 71 1,79-103-144,0 0 1,-1 0-1,0 0 1,0-1-1,-1-1 1,0 0-1,0 0 1,-15 7-1,22-12-135,0-1 0,0 1 0,-1-1 0,1 0 0,0 0 0,0 0 0,0 0 0,0 0 0,0 0 1,0-1-1,0 1 0,0 0 0,0-1 0,0 0 0,0 1 0,0-1 0,0 0 0,1 0 0,-1 0 0,0 0 0,0-1 0,1 1 0,-1 0 0,1-1 0,-2-1 0,0 0-38,0 0-1,1 0 1,0 0-1,0-1 1,0 1-1,0-1 1,0 1-1,1-1 1,-1 1-1,1-1 0,0 0 1,-1-5-1,1 2-33,1 0 0,0 1 0,0-1 0,0 1 0,1-1 0,0 1 0,0 0 0,1-1 0,-1 1 0,2 0 0,-1 0 0,0 0 0,1 0 0,0 0-1,1 0 1,-1 1 0,1 0 0,0 0 0,5-5 0,1 1 15,0 1 1,0 0-1,1 0 0,-1 1 0,2 1 0,-1 0 1,1 0-1,0 1 0,0 1 0,0 0 1,1 0-1,-1 2 0,1-1 0,0 1 1,0 1-1,0 1 0,23 1 0,-28 0-632,-1-1-1,1 0 1,9-1-1,-12 0-386,1 0-1,-2 0 1,1 0 0,0-1-1,7-3 1,2-1-987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23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9 160 3808,'-8'-4'1426,"16"8"945,-7-3-1934,6 0 0,0 1 0,1-1-1,-1-1 1,0 0-1,0 0 1,1 0 0,11-2-1,-1 0 18,-8 1-227,0-1 0,-1 1 0,1-2 0,0 1 0,-1-1-1,0-1 1,13-6 0,-18 9-169,-1-1-1,0 0 0,0 0 0,0 0 1,0 0-1,-1 0 0,1-1 0,-1 1 0,1-1 1,-1 0-1,0 0 0,0 1 0,0-1 1,0-1-1,0 1 0,-1 0 0,1 0 1,-1-1-1,0 1 0,0 0 0,0-1 1,-1 1-1,1-5 0,-1 5-59,-1 0 0,1 0-1,-1 1 1,0-1 0,0 0 0,0 0-1,0 0 1,0 1 0,0-1-1,-1 0 1,0 1 0,1 0 0,-1-1-1,0 1 1,0 0 0,0 0 0,-3-2-1,3 2-48,0 0 1,0 1-1,0-1 0,0 1 0,0-1 1,-1 1-1,1 0 0,0 0 0,-1 0 1,1 0-1,0 1 0,-1-1 0,1 1 1,-1-1-1,0 1 0,1 0 0,-1 0 1,1 0-1,-4 1 0,-1 1 14,1 1-1,-1 0 1,1 0-1,-1 0 1,1 1-1,0 0 1,1 0-1,-1 1 1,1 0 0,0 0-1,0 0 1,-7 9-1,6-6 192,1 0-1,-1 1 1,1-1 0,1 1 0,0 0-1,0 0 1,1 1 0,-4 14-1,6-17-7,1 0-1,0 0 1,0 1-1,0-1 1,1 0-1,0 0 1,0 0-1,1 0 1,0 0-1,0-1 1,0 1-1,1-1 1,0 1-1,0-1 0,1 0 1,8 11-1,-8-12-77,0 0-1,0-1 1,0 0-1,1 1 0,-1-2 1,1 1-1,0 0 0,0-1 1,0 0-1,1 0 0,-1-1 1,1 1-1,-1-1 1,1 0-1,0-1 0,0 1 1,0-1-1,0-1 0,0 1 1,8-1-1,26-5-851,67-17 0,-42 9-554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4:06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37 137 9152,'-5'-20'4128,"-8"5"-3584,3 7 2367,10 3-1695,-9-2 224,9 2-864,0-7-480,5 4-64,4-7-384,4 2 192,10-2-1856,-1 2 1120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26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40 1472,'-1'-1'64,"1"1"0,0-1 0,-1 1 0,1-1 0,0 1 0,0-1 0,0 0 0,-1 1 0,1-1 0,0 1 0,0-1 0,0 0 0,0 1 0,0-1 0,0 0 0,0 1 0,0-1 0,0 0 0,1 1 0,-1-1 0,0 1 0,0-1 0,2-3 1349,-2-1-129,-1-8 319,1 13-1582,0 0 0,0 0 0,0-1 0,0 1 0,-1 0-1,1 0 1,0-1 0,0 1 0,0 0 0,-1 0 0,1 0 0,0-1-1,0 1 1,-1 0 0,1 0 0,0 0 0,0 0 0,-1 0-1,1-1 1,0 1 0,-1 0 0,1 0 0,0 0 0,0 0 0,-1 0-1,1 0 1,0 0 0,-1 0 0,1 0 0,0 0 0,-1 0 0,1 0-1,0 0 1,0 1 0,-1-1 0,1 0 0,-12 1 442,11-1-425,-1 0 0,1 0 0,0 0 1,0 0-1,0 0 0,0 1 0,0-1 0,0 0 0,-1 0 1,1 1-1,0-1 0,0 1 0,0-1 0,0 1 0,0-1 1,0 1-1,1 0 0,-1 0 0,-1 0 0,-15 13 389,13-11-327,0-1-1,1 1 1,0 0-1,0 0 1,-6 7-1,8-8-33,-3 4 9,0-1-1,1 0 1,0 1-1,0-1 0,1 1 1,-4 11-1,5-14-71,1 0-1,-1 0 1,1 0 0,-1 0-1,1 0 1,0 0 0,1 0-1,-1 3 1,1-5 21,-1 1-1,0-1 0,1 0 1,-1 0-1,1 1 1,-1-1-1,1 0 1,0 0-1,0 0 0,-1 0 1,1 0-1,0 0 1,0 0-1,0 0 1,0 0-1,0-1 1,0 1-1,0 0 0,0 0 1,0-1-1,0 1 1,1-1-1,1 1 1,0 0-56,0 0 1,1-1-1,-1 0 1,0 1-1,1-1 1,-1 0-1,0-1 1,0 1-1,5-2 1,14-3-342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41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9 2976,'12'-8'1669,"-12"8"-1630,0 0-1,0 0 1,1 0-1,-1 0 1,0 0-1,0 0 1,0 0-1,0-1 1,0 1 0,0 0-1,1 0 1,-1 0-1,0 0 1,0 0-1,0 0 1,0 0-1,0 0 1,0 0-1,1 0 1,-1 0-1,0 0 1,0 0-1,0 0 1,0 0-1,0 0 1,1 0 0,-1 0-1,0 0 1,0 0-1,0 0 1,0 0-1,0 1 1,0-1-1,1 0 1,-1 0-1,0 0 1,0 0-1,0 0 1,0 0-1,0 0 1,0 1 0,9 2 1830,-10-2-1796,-1 0 1,1 0-1,0 0 0,0 0 0,-1 0 1,1 1-1,0-1 0,0 0 1,0 1-1,0-1 0,1 1 0,-1-1 1,0 1-1,1-1 0,-1 1 0,0 2 1,-7 14 371,-158 237 1752,-28 19-922,185-261-1208,-11 19 0,-4 6 241,24-38-295,-1 1 0,1-1 1,-1 1-1,1-1 0,0 1 0,-1-1 0,1 1 0,-1-1 0,1 1 0,0-1 0,0 1 0,-1-1 0,1 1 1,0-1-1,0 1 0,0 0 0,0-1 0,-1 1 0,1-1 0,0 1 0,0 0 0,0-1 0,0 1 0,0 0 1,1-1-1,-1 1 0,0-1 0,0 1 0,0-1 0,0 1 0,1 0 0,-1-1 0,0 1 0,1-1 0,-1 1 1,0-1-1,1 1 0,-1-1 0,1 1 0,-1-1 0,0 0 0,1 1 0,-1-1 0,1 0 0,0 1 0,-1-1 0,1 0 1,-1 1-1,1-1 0,-1 0 0,1 0 0,0 0 0,-1 0 0,2 1 0,4 0 66,1 0 0,0 0 0,-1-1 0,8 0 0,-13 0-68,130-5 396,-42 0-206,-34 1-141,-22 2 11,48 1 0,-34 2 233,-45-1-58,-21 0-6460,14 0 4108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42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24 162 5984,'-24'-55'3269,"24"54"-3119,0 0 0,0 1 1,0-1-1,0 0 0,1 1 0,-1-1 0,0 0 0,0 1 0,0-1 1,0 0-1,1 1 0,-1-1 0,0 0 0,1 1 0,-1-1 0,0 1 1,1-1-1,-1 1 0,1-1 0,-1 1 0,2-2 0,11-9 1187,-3 5-1016,0 0 0,0 1 0,0 0 0,1 1 0,18-5 0,56-9 601,136-10-240,-99 29-666,-115 0-1413,1 7 363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45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7 659 3488,'-6'0'1600,"7"0"-1433,0 0 0,0 1-1,-1-1 1,1 0 0,0 0 0,0 0-1,0 0 1,0 0 0,0 0-1,0 0 1,0-1 0,0 1 0,0 0-1,2-1 1,30-14 1385,-12 0-926,23-21 0,-5 3-113,-27 24-409,119-95 945,-92 70-526,41-46-1,-70 69-439,4-5 84,0 0 0,2 1 0,29-23 1,-45 38-169,0 0 0,-1 1 0,1-1 0,0 0 0,0 0 1,0 0-1,0 1 0,0-1 0,0 0 0,0 0 0,0 0 1,0 1-1,0-1 0,0 0 0,1 0 0,-1 0 0,0 1 1,0-1-1,0 0 0,0 0 0,0 0 0,0 1 0,0-1 0,0 0 1,1 0-1,-1 0 0,0 0 0,0 1 0,0-1 0,0 0 1,0 0-1,1 0 0,-1 0 0,0 0 0,0 0 0,0 0 1,1 0-1,-1 1 0,0-1 0,0 0 0,0 0 0,1 0 1,-1 0-1,0 0 0,0 0 0,0 0 0,1 0 0,-1 0 1,0 0-1,0 0 0,1-1 0,-1 1 0,0 0 0,0 0 1,0 0-1,0 0 0,1 0 0,-1 0 0,0 0 0,0 0 1,0-1-1,0 1 0,1 0 0,-1 0 0,0 0 0,0 0 1,0 0-1,0-1 0,1 1 0,-6 18-84,4-14 74,-40 113 178,7-25 151,33-88-272,0 0-1,0 0 0,0 1 0,0-1 1,1 1-1,-1-1 0,1 1 1,1-1-1,-1 1 0,2 8 0,-1-11-12,-1 0-1,1 0 0,0 0 1,0 0-1,0 0 0,0 0 1,0-1-1,0 1 0,1 0 1,-1 0-1,1-1 0,-1 1 1,1-1-1,0 1 0,-1-1 1,1 0-1,0 0 0,0 0 1,0 0-1,0 0 0,0 0 1,0 0-1,0-1 1,3 2-1,5 0 55,0-1-1,0 0 1,0 0 0,1-1 0,-1-1-1,0 1 1,0-2 0,0 1 0,0-1-1,15-6 1,-8 2-41,-1-1 1,0-1-1,-1 0 0,0-1 1,21-17-1,195-180 241,-132 111-724,-93 90 257,-5 7-78,-10 14-13,-51 62 245,-31 46 58,18-2 357,67-113-323,1 0 0,-7 17-1,11-23-43,0-1-1,0 0 0,1 1 1,-1-1-1,1 1 0,-1-1 1,1 1-1,0-1 0,0 1 1,0-1-1,0 1 0,0-1 1,1 1-1,-1-1 0,1 1 1,-1-1-1,2 4 0,-1-5-3,0 0 1,-1 0-1,1-1 0,0 1 0,0 0 0,-1 0 1,1 0-1,0-1 0,0 1 0,0 0 0,0-1 1,0 1-1,0-1 0,0 1 0,0-1 0,0 1 1,0-1-1,0 0 0,0 0 0,0 0 0,1 1 1,-1-1-1,1 0 0,3-1 36,-1 1-1,0-1 0,1 1 1,5-3-1,-5 2 22,10-4 10,-1 0-1,0-1 1,0 0 0,0-1-1,-1-1 1,0 0 0,0-1 0,14-12-1,-16 10-17,0 1 0,-1-2 0,0 1 0,16-26 0,23-55-82,-38 70-63,-2 0-1,-1-1 0,8-32 1,-16 55 61,0 0 0,0 0 0,0 0-1,0 0 1,0 0 0,-1 0 0,1 0 0,0 0 0,0 0 0,0 0 0,0 0 0,0 0 0,0 0 0,0 0 0,0 0 0,0 0-1,0 0 1,0 0 0,-1 0 0,1 0 0,0 0 0,0 0 0,0 0 0,0 0 0,0 0 0,0 0 0,0 0 0,0 0 0,0 0-1,0 0 1,0 0 0,0 0 0,0 0 0,0-1 0,-1 1 0,1 0 0,0 0 0,0 0 0,0 0 0,0 0 0,0 0 0,0 0-1,0 0 1,0 0 0,0 0 0,0-1 0,-10 15-356,-9 21 162,5-3 250,3 1 0,-12 51 0,21-75-6,0 1-1,1-1 0,0 19 0,1-25-18,0-1 0,1 0-1,-1 1 1,0-1 0,1 0 0,-1 1 0,1-1-1,0 0 1,0 0 0,-1 0 0,1 1 0,1-1-1,-1 0 1,0 0 0,1-1 0,-1 1-1,1 0 1,-1 0 0,1-1 0,0 1 0,3 2-1,-2-3 40,1 1-1,0-1 0,0 0 0,0 0 0,0 0 0,0-1 0,0 1 1,0-1-1,0 0 0,0 0 0,-1-1 0,1 1 0,0-1 0,5-1 0,1-1 22,1 0 0,-1-1 0,0 0 0,9-6 0,-4 2-53,0-2-1,-1 0 1,0 0-1,19-21 1,-9 6 13,25-35 0,-46 56-12,0 0-72,0 0 1,0 0-1,0 0 0,1 0 1,0 0-1,-1 1 0,1-1 1,0 1-1,9-5 0,-12 8 37,-1 0 0,1 0 0,-1 0 0,1 0 0,0 0 0,-1-1 0,1 1 0,0 0 0,-1 1 0,1-1 0,-1 0-1,1 0 1,0 0 0,-1 0 0,1 0 0,-1 1 0,1-1 0,0 0 0,-1 0 0,1 1 0,-1-1 0,1 0 0,-1 1-1,1-1 1,-1 1 0,1-1 0,-1 1 0,0-1 0,1 1 0,-1-1 0,0 1 0,1-1 0,-1 1 0,0-1 0,0 1-1,1-1 1,-1 1 0,0 0 0,0 0 0,5 30-225,-5-25 199,1 7 25,-1-1-1,-1 1 1,-2 18-1,-2 17 228,5-47-200,0 0 1,0 0-1,0 0 0,0 0 0,1 0 1,-1 0-1,0 0 0,0 0 0,1 0 1,-1 0-1,1 0 0,0 2 1,-1-3 1,1 0 0,-1 1 0,0-1 1,1 0-1,-1 1 0,0-1 1,1 0-1,-1 0 0,0 0 1,1 1-1,-1-1 0,0 0 1,1 0-1,-1 0 0,1 0 1,-1 0-1,0 0 0,1 0 1,-1 0-1,1 0 0,-1 0 1,1 0-1,1 0 15,0-1 0,-1 0 0,1 1 0,0-1 0,-1 0 0,1 0 0,-1 0 1,1 0-1,-1 0 0,1 0 0,-1-1 0,0 1 0,0 0 0,2-3 0,55-87 215,-43 69-266,35-47-7,-41 59-43,-1 1 0,1 0 0,1 0-1,15-10 1,-24 18 49,0 0 0,0 1-1,0-1 1,0 0 0,0 1 0,0-1-1,1 1 1,-1 0 0,0-1-1,0 1 1,1 0 0,-1 0 0,0 0-1,1 0 1,-1 0 0,0 0 0,0 0-1,1 0 1,-1 1 0,0-1 0,0 0-1,1 1 1,-1-1 0,0 1 0,0-1-1,0 1 1,0 0 0,0-1-1,0 1 1,0 0 0,0 0 0,0 0-1,0 0 1,0 0 0,1 1 0,1 2 1,-1 0 1,1 0-1,0 0 1,-1 0-1,0 1 1,0-1-1,2 9 1,24 61-44,-27-69 79,1 0-1,1 1 1,-1-1 0,1 0 0,0 0 0,0-1 0,1 1 0,-1-1-1,1 1 1,0-1 0,0 0 0,1-1 0,-1 1 0,6 3-1,-7-6 28,1 1 0,-1 0 0,1-1-1,0 1 1,-1-1 0,1 0-1,0 0 1,0-1 0,0 1 0,0-1-1,0 0 1,-1 0 0,1 0-1,0 0 1,0-1 0,0 0 0,0 0-1,0 0 1,-1 0 0,8-3-1,-3-1 6,0 0-1,0 0 1,0 0-1,-1-1 1,0 0-1,0-1 1,-1 1-1,10-14 0,3-7-39,17-31-1,-33 52-47,40-80-21,-31 59 6,2 0 0,16-26 0,-29 53 37,-1-1 0,1 0 0,-1 0 0,1 0 0,0 0 0,-1 1 0,1-1 0,0 0 0,-1 0-1,1 1 1,0-1 0,0 1 0,0-1 0,-1 0 0,1 1 0,0 0 0,2-1 0,-3 1 7,1 0 0,-1 0 0,0 0 1,1 1-1,-1-1 0,0 0 1,1 0-1,-1 1 0,0-1 0,1 0 1,-1 0-1,0 1 0,1-1 0,-1 0 1,0 1-1,0-1 0,0 1 0,1-1 1,-1 0-1,0 1 0,0-1 0,0 0 1,0 1-1,0-1 0,0 1 0,0-1 1,0 1-1,1 6-83,0 1 1,-1-1-1,0 10 1,-33 255 3,29-252 105,3-9 89,-1 0-1,0-1 0,-1 1 1,0-1-1,-1 1 0,-8 16 1,12-26-87,0-1 0,0 0 0,-1 0 0,1 1 0,0-1 0,0 0 0,0 0 0,0 1 0,0-1 0,0 0 0,0 0 0,-1 0 0,1 1 0,0-1 0,0 0 0,0 0 0,-1 0 1,1 0-1,0 1 0,0-1 0,0 0 0,-1 0 0,1 0 0,0 0 0,0 0 0,-1 0 0,1 0 0,0 0 0,0 0 0,-1 0 0,1 1 0,0-1 0,0 0 0,-1-1 0,1 1 0,0 0 0,0 0 0,-1 0 0,1 0 0,0 0 1,-6-11 382,2-20-406,4 26-58,0 1 0,0 0 0,0-1-1,1 1 1,0 0 0,0-1 0,2-4-1,-3 7 39,1 1 0,0 0-1,-1 0 1,1 0 0,0 0 0,-1 0-1,1 0 1,0 0 0,0 0 0,0 0-1,0 1 1,0-1 0,0 0-1,0 0 1,0 1 0,0-1 0,0 1-1,1-1 1,-1 1 0,0-1-1,0 1 1,0 0 0,1 0 0,-1-1-1,0 1 1,3 0 0,-1 1-15,0 0 0,0-1 0,0 1 0,0 0 0,0 1 0,0-1 0,-1 0 0,6 4 0,5 2 62,-8-5 22,-1 0 0,1-1-1,0 0 1,0 0-1,0 0 1,0-1 0,0 0-1,1 0 1,-1 0-1,0 0 1,0-1 0,0 0-1,0 0 1,0 0-1,6-3 1,-3 0-14,1 0 0,-1 0 0,0 0 1,0-1-1,-1 0 0,0 0 0,12-12 0,8-12 66,-1 0 0,31-49 1,32-72 150,-84 141-426,0 1-1,12-14 1,-17 22 169,0 0 0,0 0 0,1 0 0,-1 0 0,0 0 0,0 0 0,0 0 0,0 0 0,0 0 0,0 0-1,0 0 1,0 0 0,0 0 0,0 0 0,0 0 0,0 0 0,1 0 0,-1 0 0,0 0 0,0 0 0,0 0 0,0 0 0,0 0 0,0 0 0,0 0 0,0 0 0,0 0-1,0 0 1,0 0 0,0 1 0,0-1 0,1 0 0,-1 0 0,0 0 0,0 0 0,0 0 0,0 0 0,0 0 0,0 0 0,0 0 0,0 0 0,0 0 0,0 0 0,0 0-1,0 0 1,0 1 0,0-1 0,0 0 0,0 0 0,0 0 0,0 0 0,0 0 0,0 0 0,0 0 0,0 0 0,0 0 0,0 0 0,0 0 0,0 1 0,0-1 0,0 0-1,0 0 1,0 0 0,0 0 0,0 0 0,0 12-165,-2 17 201,-8 63-86,-3 24 278,12-99-232,1 0-1,3 33 0,-2-44 58,0-1 1,0 0 0,0 0 0,1 0-1,0 0 1,0 0 0,0 0-1,0 0 1,1-1 0,0 1 0,0-1-1,0 1 1,7 6 0,-8-9-7,0-1 1,-1 0-1,1 1 0,0-1 1,0 0-1,1 0 1,-1 0-1,0 0 0,0-1 1,0 1-1,1-1 1,-1 1-1,0-1 0,1 0 1,-1 1-1,0-1 1,1 0-1,-1-1 0,0 1 1,1 0-1,-1-1 1,0 1-1,0-1 0,0 0 1,1 0-1,-1 0 1,0 0-1,3-2 0,5-3 29,-1-1-1,0 0 0,0-1 0,11-12 0,-12 11-19,5-4-6,-1-1-1,-1-1 0,0 0 1,-2 0-1,14-27 0,29-88-68,-35 85-82,-7 23-79,-9 21 166,-1 1 0,0-1-1,1 0 1,-1 0 0,0 1 0,1-1 0,-1 0 0,1 0 0,-1 1 0,1-1-1,0 1 1,-1-1 0,1 0 0,0 1 0,-1-1 0,1 1 0,0-1-1,0 1 1,-1 0 0,2-1 0,-1 2 11,1-1 0,-1 1 0,0-1 0,-1 1 0,1 0 0,0 0 0,0 0-1,0 0 1,0 0 0,-1-1 0,1 1 0,0 0 0,-1 1 0,2 1 0,6 18 34,-6-15-31,4 6-2,-1 1-1,2-1 0,0 0 1,0-1-1,1 0 0,0 0 1,15 14-1,-20-22 45,1 0 0,0 0 0,0-1 0,0 1 0,0-1 1,0 0-1,0 0 0,1 0 0,-1 0 0,1-1 0,-1 1 0,1-1 0,-1-1 0,10 2 0,-7-3 11,0 1 0,0-1 0,-1 0 0,1 0 0,0-1 0,-1 0 0,1 0 0,-1-1 0,9-4 0,0-2 7,-1-1 1,0 0-1,0 0 0,-1-2 1,0 0-1,-1 0 1,14-20-1,-14 17 1,18-31-1,-27 41-66,-1 0 0,0 0-1,0 0 1,0 0 0,0-1-1,-1 1 1,0 0 0,0-1-1,0 1 1,-1-1 0,0-7-1,0 12 3,0 1-1,0-1 1,0 0-1,0 0 0,0 0 1,-1 0-1,1 0 0,0 0 1,-1 0-1,1 0 1,0 1-1,-1-1 0,1 0 1,-1 0-1,0 0 0,1 1 1,-1-1-1,0 0 1,1 1-1,-1-1 0,0 1 1,0-1-1,1 1 0,-1-1 1,0 1-1,0-1 1,0 1-1,0 0 0,0-1 1,1 1-1,-1 0 0,0 0 1,0 0-1,0 0 1,-2 0-1,0 0-17,0 0 1,-1 1-1,1-1 0,0 1 1,0 0-1,0 0 0,-1 0 1,-3 3-1,-1 0 11,1 1 0,1 0 1,-1 0-1,1 0 0,0 1 0,0 0 0,1 0 1,-1 1-1,-6 11 0,3-3-11,1 0 1,0 0-1,-8 27 0,12-30 29,1-1 0,0 1-1,0-1 1,2 1-1,-1 0 1,2 0 0,-1 0-1,3 14 1,-2-20 21,1-1 1,0 1-1,1-1 1,-1 1 0,1-1-1,0 0 1,1 0-1,-1 0 1,1 0-1,0 0 1,0 0 0,1-1-1,-1 0 1,1 1-1,0-1 1,0 0-1,1-1 1,-1 1 0,7 3-1,-6-4 25,-1-1-1,1 1 0,0-1 1,1 0-1,-1-1 1,0 1-1,0-1 1,1 0-1,-1 0 0,1-1 1,-1 0-1,7 0 1,-4-1 19,1 0 1,0-1-1,-1 0 1,0 0 0,1-1-1,14-7 1,-1-2-75,-1-2 0,0 0 0,0-1 0,20-21 0,-12 8-74,-22 20 61,1 0 0,0 0 0,0 1 0,1 0 0,0 1 0,13-7 0,-21 12 17,0 1 1,0 0-1,0 0 1,0-1-1,-1 1 0,1 0 1,0 0-1,0 0 1,0 0-1,0 0 1,0 0-1,0 0 1,0 0-1,0 1 0,0-1 1,0 0-1,0 0 1,0 1-1,-1-1 1,1 1-1,0-1 0,0 1 1,0-1-1,-1 1 1,1-1-1,0 1 1,0 0-1,-1-1 1,1 1-1,-1 0 0,1 0 1,-1 0-1,1-1 1,-1 1-1,1 0 1,-1 0-1,0 0 1,1 1-1,2 6-34,0 1 0,0-1 0,1 13-1,-1-7 13,6 25 60,7 26 3,-14-59-22,0-1 0,1 1 0,-1-1 0,1 1 0,0-1-1,1 0 1,-1 0 0,7 6 0,-9-10 18,0 0-1,0 0 1,0 0-1,0 0 1,1 0 0,-1-1-1,0 1 1,1 0 0,-1-1-1,0 1 1,1-1-1,-1 1 1,1-1 0,-1 0-1,1 0 1,-1 0-1,1 1 1,-1-1 0,1-1-1,-1 1 1,1 0-1,-1 0 1,1 0 0,-1-1-1,1 1 1,-1-1-1,0 1 1,1-1 0,-1 0-1,0 1 1,1-1-1,-1 0 1,0 0 0,0 0-1,2-1 1,3-4 39,1-1 1,-1 0 0,0 0-1,7-10 1,-9 12-78,100-159 80,6-8 86,-97 153-212,8-13-188,-20 31 210,0 0 1,0-1-1,0 1 0,0 0 0,0 0 0,0 0 1,0 0-1,0 0 0,1 0 0,-1 1 1,0-1-1,1 0 0,-1 0 0,1 1 0,-1-1 1,0 1-1,3-1 0,-4 1 24,1 1 0,-1-1 1,1 0-1,-1 1 0,1-1 0,-1 0 0,1 1 0,-1-1 1,1 0-1,-1 1 0,1-1 0,-1 1 0,0-1 0,1 1 1,-1-1-1,0 1 0,0-1 0,1 1 0,-1-1 0,0 1 0,0-1 1,0 1-1,1 0 0,-1-1 0,0 1 0,0-1 0,0 1 1,0 0-1,0-1 0,0 2 0,-2 19-28,0 0 1,-6 23-1,2-16-32,-14 70 189,-45 126-1,64-222-67,1 1-1,-1-1 1,0 1-1,0-1 1,-1 0-1,1 1 1,0-1-1,-1 0 1,1 0-1,-1 0 1,0 0-1,1 0 1,-5 3-1,6-6-38,-1 1 0,0-1 0,1 0 0,0 1 0,-1-1 1,1 1-1,-1-1 0,1 0 0,0 0 0,-1 1 0,1-1 0,0 0 0,0 1 0,-1-2 0,1-3-10,-1 0 1,1 1-1,0-1 1,0 1-1,0-1 1,1 1-1,0-1 1,0 1-1,0-1 1,0 1 0,4-8-1,1-2-119,1 1 0,9-16 0,-14 27 95,-1 0 0,1 0 1,0-1-1,0 1 0,1 1 0,-1-1 1,0 0-1,1 0 0,-1 1 0,1-1 1,-1 1-1,1 0 0,0 0 0,-1 0 1,1 0-1,0 0 0,0 1 1,0-1-1,0 1 0,-1 0 0,1 0 1,0 0-1,3 0 0,8 2-22,1 0 1,-1 0-1,20 7 0,-17-4 34,-2-1-5,5 2 54,1-1 0,0-1 0,0-1 0,36 2 0,-51-5-11,0-1-1,0 1 1,-1-1 0,1 0 0,0 0-1,-1-1 1,1 0 0,-1 0 0,0 0-1,0-1 1,0 1 0,0-1 0,0-1-1,0 1 1,-1 0 0,1-1 0,-1 0-1,0 0 1,0-1 0,-1 1 0,1-1-1,4-8 1,0-1 7,-1-1 0,-1 0 0,0 0 0,-1-1 0,-1 1 0,0-1 0,-1 0 0,-1 0 0,0-1-1,-1-29 1,-2 42-104,1 0-1,-1 0 1,0 0-1,0 0 1,0 1-1,-3-6 1,4 8 57,0 1 1,0-1 0,-1 0 0,1 1 0,0-1 0,-1 1 0,1-1 0,0 1 0,-1-1 0,1 1 0,-1-1 0,1 1 0,-1-1 0,1 1 0,-1 0 0,1-1 0,-1 1 0,1 0 0,-1-1 0,0 1 0,1 0 0,-1 0-1,1 0 1,-1 0 0,0-1 0,1 1 0,-1 0 0,0 0 0,1 0 0,-1 0 0,0 0 0,1 0 0,-1 1 0,1-1 0,-1 0 0,0 0 0,1 0 0,-1 1 0,1-1 0,-1 0 0,0 1 0,1-1 0,-1 0 0,1 1 0,-1-1-1,1 1 1,-1 0 0,-5 4 4,0 1-1,1 0 0,0 0 1,0 0-1,0 1 0,1 0 1,0 0-1,1 0 0,-1 0 1,1 1-1,-3 13 0,0 0 215,2 0 0,1 1 0,-1 25 0,3-36-20,1 0-1,0 0 0,1 0 1,1 0-1,0 0 0,0 0 0,1 0 1,0-1-1,9 19 0,-9-23-110,0 1-1,1-1 1,0-1-1,0 1 1,1-1 0,-1 1-1,1-1 1,0-1-1,1 1 1,-1-1-1,1 0 1,0 0-1,0 0 1,0-1-1,0 0 1,13 4-1,-3-2-2,1-2 1,0 0-1,0-1 0,0 0 0,0-1 0,0-1 0,24-3 0,-10-2-536,-1 0 0,0-2 0,37-14-1,-50 15-798,0-1 1,-1-1-1,0 0 0,27-19 0,0-3-1798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50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1010 2496,'-16'11'4405,"16"-10"-4321,0-1 0,0 0 1,0 1-1,0-1 0,0 1 0,0-1 0,0 0 0,0 1 0,0-1 1,0 0-1,1 1 0,-1-1 0,0 0 0,0 1 0,0-1 0,0 0 1,1 1-1,-1-1 0,0 0 0,0 1 0,1-1 0,-1 0 0,0 0 1,1 0-1,1 2 745,3-6 505,1 0-1124,-2 0 1,1 0 0,0 0-1,-1 0 1,0-1 0,0 0 0,0 0-1,5-9 1,22-48 105,-17 31-96,0 1-107,109-225 782,-104 211-570,-19 40-979,-4 10 404,-6 10 119,3 4 184,0 1-1,1 0 0,1 0 0,-2 25 1,5-23 113,1-1 0,1 1 0,1-1 0,1 0 0,1 0 0,7 24 0,-10-45-132,0 0-1,0 0 0,1-1 1,-1 1-1,0 0 0,0 0 1,1 0-1,-1 0 1,1-1-1,-1 1 0,1 0 1,-1 0-1,1-1 0,-1 1 1,1 0-1,0-1 1,-1 1-1,1-1 0,0 1 1,0-1-1,-1 1 0,1-1 1,0 1-1,1-1 1,-1 0-5,0 0 1,0 0 0,0 0 0,0 0 0,0 0-1,0-1 1,0 1 0,0 0 0,0-1 0,0 1 0,0-1-1,0 1 1,0-1 0,0 0 0,0 1 0,1-2-1,6-6 63,-1 1 0,-1-1-1,9-13 1,-8 12-72,81-96 75,-68 85-70,1 0 1,38-28-1,-46 37-114,-11 9 76,0 0 0,0 1 0,0-1 0,0 0 0,0 1 1,1-1-1,4-1 0,12-8-73,-11 13 103,-7-2-20,-1 0 0,1 0-1,0 0 1,-1 0 0,1 0 0,0 0-1,-1 0 1,1 1 0,0-1 0,-1 0-1,1 0 1,0 1 0,-1-1 0,2 1-1,0 2 36,1-1 0,0 1-1,-1 0 1,1 0 0,-1 0-1,0 1 1,0-1 0,0 0-1,-1 1 1,1 0 0,-1-1-1,0 1 1,0 0 0,1 4-1,1 19 21,0-1 0,-2 1 0,-3 30 1,1-4 143,0-43-56,1-3 241,6-11-43,36-45 265,-27 31-566,4-3-38,2 2-1,0 0 1,0 1-1,28-16 1,-33 23-40,-10 6-72,1 1 0,0 0 0,0 0 1,0 0-1,15-4 0,-21 7 104,-1 1 0,1 0 1,-1 0-1,1 0 0,-1 0 1,1 0-1,-1 0 0,1 0 1,-1 0-1,1 0 0,-1 0 1,1 0-1,-1 0 0,0 1 1,1-1-1,-1 0 0,1 0 1,-1 0-1,1 1 0,-1-1 1,1 0-1,-1 1 0,0-1 1,1 0-1,-1 1 0,0-1 1,1 1-1,0 0 11,0 1 0,-1-1 0,1 0 0,-1 1 0,1-1 0,-1 1 0,1-1 1,-1 1-1,0 1 0,-1 34 126,1-37-130,-3 52-107,1-24 209,-7 39-1,9-57 205,4-15 19,8-20 21,-5 8-311,1 1 1,0-1-1,19-25 1,-18 29 13,6-8-507,-14 21 445,-1 0 1,0 0-1,0-1 1,1 1-1,-1 0 0,0 0 1,0 0-1,1-1 1,-1 1-1,0 0 1,1 0-1,-1 0 0,0 0 1,1-1-1,-1 1 1,0 0-1,1 0 0,-1 0 1,0 0-1,1 0 1,-1 0-1,1 0 0,-1 1 6,0-1-1,1 0 1,-1 1-1,0-1 0,1 1 1,-1-1-1,0 0 0,0 1 1,1-1-1,-1 1 0,0-1 1,0 1-1,0-1 1,0 1-1,0-1 0,0 1 1,0-1-1,0 1 0,0-1 1,0 1-1,0 0 0,0 15 27,0 0 1,1 1-1,1-1 0,5 20 0,-7-36-11,0 0-1,0 0 1,0 1 0,0-1 0,0 0-1,0 0 1,0 0 0,0 1 0,1-1 0,-1 0-1,0 0 1,0 0 0,0 0 0,0 0-1,0 1 1,1-1 0,-1 0 0,0 0 0,0 0-1,0 0 1,1 0 0,-1 0 0,0 0-1,0 0 1,0 0 0,1 0 0,-1 0 0,0 0-1,0 0 1,0 0 0,1 0 0,-1 0-1,0 0 1,0 0 0,1 0 0,-1 0 0,12-6 199,15-15 111,-20 15-251,37-32-42,-30 24-69,1 2 0,0 0-1,0 0 1,27-13 0,-32 19-41,-5 3 34,0 1 1,0-1-1,1 1 1,5-2-1,-10 4 45,0-1-1,0 1 1,0 0-1,0 0 1,0 0-1,0 0 1,0 0 0,0 0-1,0 0 1,0 0-1,0 0 1,0 0-1,0 0 1,0 1 0,0-1-1,0 0 1,0 1-1,-1-1 1,1 1-1,0-1 1,0 1 0,0-1-1,0 1 1,-1 0-1,1-1 1,0 1-1,-1 0 1,1-1 0,0 3-1,2 3-36,0-1-1,-1 1 1,0 0 0,0 0-1,0 1 1,-1-1 0,1 11-1,-1 48 39,-1-40-2,0-23 9,3 91 56,-2-82-8,1 0 1,0 1-1,1-1 1,0 0-1,1-1 1,5 12-1,-8-20-31,-1-1 1,1 0-1,0 1 0,-1-1 1,1 0-1,0 0 0,0 0 0,0 0 1,0 1-1,0-1 0,0 0 1,0-1-1,0 1 0,0 0 1,0 0-1,0 0 0,1-1 0,-1 1 1,0-1-1,1 1 0,-1-1 1,0 1-1,1-1 0,-1 0 1,1 1-1,-1-1 0,0 0 0,1 0 1,1 0-1,2-2 35,1 1-1,-1-1 1,0 0 0,0 0 0,0-1-1,7-4 1,-8 5-77,0-1 0,0 1 0,0 0 0,0 0 0,1 1 0,-1-1 0,1 1 0,7-2 0,-11 3 17,-1 0-1,1 1 1,-1-1-1,1 0 1,0 0-1,-1 0 1,1 0-1,-1 1 1,1-1 0,0 0-1,-1 0 1,1 1-1,-1-1 1,1 1-1,-1-1 1,1 0-1,-1 1 1,1-1-1,-1 1 1,0-1 0,1 1-1,-1-1 1,0 1-1,1 0 1,0 1-10,0 1 1,0-1-1,-1 1 1,1-1-1,0 0 1,-1 5-1,1 2-27,-1 0 0,-2 18 0,-3 2 14,-2-1 0,0 0 0,-2 0 1,-13 28-1,-59 103 131,74-146-36,-13 22 200,19-33-229,1-1 0,-1 0 0,0 0 0,0 1 0,0-1 0,0 0 0,0 0 0,0 0 0,-1 0 0,1 0 0,0 0 0,0-1 0,-1 1 0,1 0 0,-1 0 0,1-1-1,0 1 1,-3-1 0,4 1-27,0-1-1,-1 0 0,1 0 1,0 0-1,0 0 0,0 0 0,-1 0 1,1 0-1,0-1 0,0 1 1,-1 0-1,1 0 0,0 0 0,0 0 1,0 0-1,0 0 0,-1 0 1,1 0-1,0 0 0,0-1 0,0 1 1,0 0-1,-1 0 0,1 0 1,0 0-1,0 0 0,0-1 0,0 1 1,0 0-1,0 0 0,-1 0 1,1-1-1,0 1 0,0 0 0,0 0 1,0 0-1,0-1 0,0 1 1,0 0-1,0 0 0,-2-9 89,1 0 1,0 0-1,0 0 1,1 0-1,0 0 0,0 0 1,2-11-1,15-65 124,-16 82-219,42-151 175,-25 94-149,5-11-119,39-82-1,-41 109-11,2 1 1,57-79-1,-75 115 14,1-1 0,1 1 0,0 0 0,0 0 0,0 1 0,1 0 0,14-9 0,-21 15 69,1-1 1,-1 0 0,0 1 0,0 0 0,0-1-1,0 1 1,0-1 0,1 1 0,-1 0-1,0 0 1,0 0 0,0 0 0,1 0-1,-1 0 1,0 0 0,0 0 0,2 1-1,-2-1 5,0 0 0,-1 1-1,1-1 1,0 1 0,0-1-1,-1 1 1,1 0 0,0-1-1,-1 1 1,1 0 0,0-1-1,-1 1 1,1 0 0,-1 0-1,1 0 1,-1 0 0,1 1 0,0 1-14,0 1 1,0 0-1,0 0 1,-1 1 0,0-1-1,1 0 1,-1 0-1,-1 4 1,-2 17 158,-1-1 1,-12 45-1,12-57-62,0-1 1,-1 0-1,0 0 1,-1 0-1,0-1 1,-1 1 0,-14 16-1,21-26-54,-1 0 1,0 0-1,0 0 0,0 0 0,0-1 1,0 1-1,0 0 0,0 0 0,-1-1 1,1 1-1,0-1 0,0 1 1,-1-1-1,1 1 0,0-1 0,0 0 1,-1 0-1,1 0 0,0 0 0,-1 0 1,1 0-1,0 0 0,-1 0 1,1 0-1,0 0 0,0-1 0,-1 1 1,1 0-1,0-1 0,0 0 0,-1 1 1,1-1-1,0 1 0,-1-2 0,0 1-22,1-1-1,0 1 0,0 0 1,0-1-1,-1 1 0,1 0 1,0-1-1,1 1 0,-1-1 1,0 0-1,0 1 0,1-1 0,-1 0 1,1 1-1,-1-1 0,1 0 1,0 0-1,0 1 0,0-1 1,0 0-1,0 0 0,0 0 1,0 1-1,1-1 0,-1 0 0,1-2 1,0 2-2,1-1 1,-1 1-1,1 0 1,-1-1 0,1 1-1,0 0 1,0 0-1,0 0 1,0 0-1,4-2 1,23-15-19,-10 8 10,1 2 0,0 0 1,31-9-1,66-10-123,-29 8 209,-70 15-21,-1-1-1,-1 0 0,1-1 1,-1-1-1,0-1 0,-1 0 1,17-13-1,-26 17-70,2 1-1,-1-1 1,14-5 0,-1 1-82,-11 2 313,-6 4-204,-1 4 67,-2 0-37,-2 1-372,1-1 289,0 0-1,0 1 0,0 0 0,0-1 0,0 1 0,0-1 0,0 1 0,0 3 1,-2 2 57,-9 13-28,2 2 0,1-1 0,0 2 0,2-1-1,-7 32 1,11-41 49,1-6-29,0 0 1,1 0-1,0 0 1,0 1-1,1-1 1,0 11-1,0-17 20,0 0 0,0-1 0,0 1 0,0 0-1,1 0 1,-1-1 0,0 1 0,0 0 0,1 0 0,-1-1 0,0 1 0,1 0-1,-1-1 1,1 1 0,-1-1 0,1 1 0,-1-1 0,1 1 0,0-1 0,-1 1-1,1-1 1,-1 1 0,1-1 0,0 0 0,-1 1 0,1-1 0,0 0 0,0 1-1,-1-1 1,1 0 0,0 0 0,0 0 0,-1 0 0,1 0 0,0 0-1,0 0 1,0 0 0,-1 0 0,1 0 0,0 0 0,0-1 0,-1 1 0,2-1 0,2 0 43,-1 0 1,1-1 0,-1 0-1,1 0 1,-1 0 0,0 0-1,5-5 1,1-1 12,122-122-63,-79 77-203,-52 53 174,0 0 0,0 0-1,0 0 1,0-1 0,1 1-1,-1 0 1,0 0 0,0 0-1,0 0 1,0-1 0,0 1-1,1 0 1,-1 0 0,0 0-1,0 0 1,0 0 0,1 0-1,-1 0 1,0-1 0,0 1-1,0 0 1,1 0-1,-1 0 1,0 0 0,0 0-1,1 0 1,-1 0 0,0 0-1,0 0 1,0 0 0,1 0-1,1 7-150,-2 14 217,-1-20-76,0 25 25,1 0-1,2 0 1,0 0-1,1-1 1,10 34-1,-12-55 26,0 1 0,0-1-1,1 1 1,-1-1 0,1 1 0,0-1-1,1 0 1,-1 0 0,1 0 0,0-1 0,4 6-1,-7-9-11,1 1-1,-1-1 0,1 0 1,-1 1-1,0-1 0,1 0 1,-1 0-1,1 1 0,-1-1 1,1 0-1,0 0 0,-1 0 1,1 0-1,-1 0 0,1 1 1,-1-1-1,1 0 0,-1 0 1,1 0-1,-1-1 0,1 1 1,0 0-1,0 0 0,0-1 12,1 1-1,-1-1 1,1 0-1,-1 0 1,0 0-1,0 0 1,0 0-1,3-2 1,1-4 56,1 0 0,7-12 0,-7 9-45,167-206 440,-158 199-426,-9 9-31,19-20-25,-1-1-1,39-64 1,-41 51 5,20-56 0,12-52 42,-45 122-11,17-64-114,-24 82 27,-2 9 30,1 0 0,-1 0 0,0 0 1,0 0-1,1 0 0,-1 1 0,0-1 0,0 0 1,0 0-1,0 0 0,0 0 0,0 0 0,0 0 1,-1 1-1,1-1 0,0 0 0,0 0 1,-1 0-1,1 0 0,0 0 0,-1 1 0,1-1 1,-1 0-1,0 0 0,1 0 17,-1 1-1,1 0 1,0 0 0,-1 0-1,1 0 1,-1 0 0,1 0-1,0 0 1,-1 0-1,1 0 1,0 1 0,-1-1-1,1 0 1,0 0 0,-1 0-1,1 0 1,0 0 0,-1 1-1,1-1 1,0 0 0,-1 0-1,1 0 1,-1 1-1,-11 14-140,-4 11 47,1 1 0,2 1 0,-15 42 0,-22 95 96,29-92-120,15-50 156,1 0 0,0 0 0,2 0 0,0 32 0,3-41 8,0 0-1,1 0 1,1 0 0,0 0 0,1-1-1,1 1 1,0-1 0,10 21 0,-13-32-2,0 0 0,0 0 0,0 0 0,1 0 0,-1-1 0,1 1 0,-1 0 0,1-1 0,-1 1-1,1-1 1,0 0 0,0 1 0,0-1 0,0 0 0,0 0 0,0 0 0,0 0 0,0-1 0,0 1 0,0-1 0,1 1 0,-1-1 0,0 0 0,0 1 0,1-1 0,-1 0 0,0-1 0,0 1 0,1 0 0,-1-1 0,0 1 0,2-2 0,6-1 18,0 0 1,-1-1-1,0 0 1,0-1-1,17-11 1,13-10 31,-17 11-34,0 0 0,36-33 0,-2-9-286,-38 42 23,-18 15 207,0 0 0,0 0-1,1-1 1,-1 1-1,0 0 1,0 0-1,1 0 1,-1-1 0,0 1-1,0 0 1,1 0-1,-1 0 1,0 0-1,1 0 1,-1 0-1,0 0 1,1 0 0,-1-1-1,0 1 1,1 0-1,-1 0 1,0 1-1,1-1 1,-1 0 0,0 0-1,1 0 1,-1 0-1,0 0 1,1 0-1,-1 0 1,0 0 0,1 1-1,-1-1 1,0 0-1,0 0 1,1 0-1,-1 1 1,0-1 0,0 0-1,1 0 1,-1 1-1,0-1 1,0 0-1,0 0 1,0 1-1,1-1 1,-1 0 0,0 1-1,0-1 1,0 0-1,0 1 1,0-1-1,0 0 1,0 1 0,0-1-1,0 0 1,0 1-1,0-1 1,0 0-1,0 1 1,-1 33-58,-1 0 0,-1 0 0,-11 43 0,10-60 105,-10 37 58,13-50-51,-1-1 0,1 1 0,-1-1 0,0 1 0,1-1 1,-2 0-1,1 0 0,0 0 0,-1 0 0,1 0 0,-5 3 0,6-5-29,0-1 0,0 1-1,0 0 1,0-1-1,0 1 1,0-1 0,0 0-1,0 1 1,-1-1 0,1 0-1,0 0 1,0 0-1,0 1 1,0-1 0,-1-1-1,1 1 1,0 0-1,0 0 1,0 0 0,0 0-1,0-1 1,0 1 0,-1-1-1,1 1 1,0-1-1,0 1 1,0-1 0,0 1-1,0-1 1,0 0 0,1 0-1,-1 1 1,0-1-1,0 0 1,1 0 0,-1 0-1,0 0 1,0-2 0,-2-1-11,1 0 1,-1 0 0,1-1 0,0 1-1,1-1 1,-1 1 0,1-1 0,-2-8 0,4-30-277,-1 43 263,0 0 1,0 0-1,0-1 0,0 1 1,0 0-1,0 0 1,0 0-1,0 0 1,0-1-1,0 1 0,0 0 1,0 0-1,0 0 1,0 0-1,0 0 0,1-1 1,-1 1-1,0 0 1,0 0-1,0 0 1,0 0-1,0 0 0,0 0 1,1-1-1,-1 1 1,0 0-1,0 0 1,0 0-1,0 0 0,0 0 1,1 0-1,-1 0 1,0 0-1,0 0 1,0 0-1,0 0 0,1 0 1,-1 0-1,0 0 1,0 0-1,11 3-191,7 7 37,3 6 122,-6-3 104,20 10 1,-29-20-44,0 1 1,0-1 0,0-1-1,0 1 1,1-1-1,0-1 1,6 2 0,-3-2-10,-1-1 1,1 0-1,-1-1 1,1 0 0,-1 0-1,0-1 1,1 0-1,14-6 1,69-33 490,-93 41-500,34-17 82,37-26 1,-62 38-62,-1-2 1,0 1 0,0-1-1,0-1 1,0 1-1,-1-1 1,-1 0 0,1-1-1,4-9 1,-10 17-31,0 0-1,-1-1 1,1 1 0,-1 0 0,1 0-1,-1-1 1,1 1 0,-1 0 0,0-1-1,0 1 1,0-1 0,1 1 0,-1 0-1,-1-1 1,1 1 0,0-1 0,0 1-1,0 0 1,-1-1 0,1 1-1,-1 0 1,1-1 0,-1 1 0,1 0-1,-1 0 1,0 0 0,0-1 0,-1 0-1,0 0-23,1 1-1,-1 0 1,0-1-1,0 1 0,0 0 1,0 0-1,0 1 1,0-1-1,0 0 1,0 1-1,0-1 0,0 1 1,0-1-1,-1 1 1,1 0-1,0 0 1,0 0-1,-3 1 0,-2 0 31,0 0 0,0 0 0,0 1-1,0 0 1,1 1 0,-1-1 0,1 1-1,0 1 1,-1-1 0,1 1 0,1 0-1,-1 0 1,1 1 0,-1 0 0,1 0-1,-6 8 1,10-11 13,-1-1 1,1 1-1,0 0 0,0 0 0,0-1 1,1 1-1,-1 0 0,0 0 0,1 0 1,-1 0-1,1 0 0,0 0 0,0 0 1,0 0-1,0 0 0,0 0 0,0 0 1,0 0-1,0 0 0,1 2 0,1 0 15,-1-1-1,1 1 1,0-1-1,0 1 1,0-1-1,0 0 1,0 1-1,1-1 1,5 4 0,1 1 23,1 0 1,0-1 0,0 0-1,0-1 1,19 8 0,-14-8-63,-1-1 0,1-1 0,0 0 0,0-1 1,0-1-1,0 0 0,25-1 0,-17-2-1328,26-4 0,22-10-5149,-37 10 3348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5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30 8544,'-23'-21'3872,"12"17"-3360,11-1 0,11 10-384,3-5-384,5 0 128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0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57 3328,'12'-24'2404,"-11"20"-1710,1 1 0,-1-1 0,1 1 1,0 0-1,0 0 0,6-9 2023,-13 14-1950,4 1-616,-1 0 0,0 0 0,1 0 0,-1 0 0,1 0 0,0 1 0,0-1 0,0 0 0,1 1 0,-1-1 0,1 1 0,0-1 0,-1 0 0,2 7 0,-4 28 187,-3-2 90,1 0 1,1 68 0,1-7-94,2 32 212,3-58 1290,-13-70-1560,-54 36-896,4 1 310,45-29-43,12-9 347,-5 0 314,49 0-238,0-3 0,45-8 0,-31 3-8,-39 6-168,0 0-1,0-1 1,-1-1 0,24-8-1,-24 8-3061,-9 6 1631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0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38 2816,'-21'-13'917,"20"12"-452,-1 0-1,0-1 0,1 1 1,0 0-1,-1-1 0,1 1 1,0-1-1,0 0 1,0 1-1,0-1 0,0 0 1,0 1-1,-1-5 0,6 7 148,0 0 1,0-1-1,0 1 0,0 0 0,7 4 0,6 0 419,6 1-578,0-1-1,1-1 0,-1-1 1,32 0-1,-25-4-1279,42-6 0,-29 2-351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0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7 3712,'-2'-7'12270,"-10"31"-11426,9-14-692,1 1 0,0 0 0,0 0-1,1 0 1,0 15 0,-2 19 105,-2-8 148,1 0 1,2 61-1,3 7 1195,-22-103-1712,1 0 37,0 1 1,-40 12-1,43-11-10,-48 24-86,60-25 26,9-1-33,15-1-23,-12-1 304,75 4 456,4 0-142,-67-3-356,28-1 0,-18 0 163,-24-1-394,-1 1 1,0-1-1,0 1 0,0-1 0,0 0 0,0-1 0,0 1 0,5-3 1,16-11-6468,-17 11 3955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08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67 2400,'-8'-4'4788,"11"-5"-1352,-3 9-3393,0-1 1,0 0-1,1 1 1,-1-1-1,0 1 1,1-1-1,-1 1 0,0-1 1,1 1-1,-1-1 1,1 1-1,-1 0 1,1-1-1,-1 1 1,1-1-1,-1 1 1,1 0-1,-1-1 1,1 1-1,-1 0 1,1 0-1,-1 0 1,1-1-1,0 1 0,-1 0 1,1 0-1,0 0 1,19-1 616,3 6-125,-1-2 1,1-1-1,0 0 0,-1-2 1,1 0-1,0-2 0,26-5 0,-28 2 311,30-14-1,-51 19-870,0 0-1,0-1 1,1 1 0,-1 0-1,0 0 1,0-1 0,1 1-1,-1 0 1,0-1-1,0 1 1,0 0 0,0-1-1,1 1 1,-1 0 0,0-1-1,0 1 1,0 0-1,0-1 1,0 1 0,0 0-1,0-1 1,0 1 0,0-1-1,0 1 1,0 0-1,0-1 1,0 1 0,0 0-1,0-1 1,-1 1 0,1 0-1,0-1 1,0 1 0,0 0-1,0-1 1,-1 1-1,1-1 1,-1 1-194,1-1 0,0 0 0,-1 1 0,1-1 0,-1 1-1,1-1 1,-1 1 0,1-1 0,-1 1 0,0 0 0,1-1 0,-1 1 0,1 0 0,-1-1 0,0 1-1,1 0 1,-1 0 0,0-1 0,1 1 0,-1 0 0,0 0 0,0 0 0,1 0 0,-1 0 0,0 0-1,0 0 1,-12 4-3562,3 4 1248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5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 4800,'-5'-16'2391,"5"15"-2313,0 1-1,0 0 1,0-1 0,-1 1-1,1 0 1,0 0-1,0-1 1,0 1 0,0 0-1,0-1 1,0 1 0,0 0-1,0-1 1,0 1-1,0 0 1,0-1 0,0 1-1,1 0 1,-1-1-1,0 1 1,0 0 0,0-1-1,0 1 1,0 0-1,1 0 1,-1-1 0,0 1-1,0 0 1,0 0-1,1-1 1,-1 1 0,0 0-1,0 0 1,1 0-1,-1 0 1,0-1 0,1 1-1,-1 0 1,0 0-1,1 0 1,-1 8 1474,5 24-832,-2 0-1,0 41 1,-2-7-388,2 49 303,3 36-92,-4-103-198,-2-27-155,4 27 1,0-16 672,-4-17-3977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4:3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1314 3904,'0'-1'256,"0"0"0,0 0 0,0 0 0,0 0-1,1 0 1,-1 0 0,0 0 0,1 1 0,-1-1 0,0 0 0,1 0 0,-1 0 0,1 1 0,-1-1 0,1 0 0,0 0-1,7-12 1661,-6 7-1380,1 1 1,-1 0-1,7-9 0,5-13 455,113-279 2524,-109 268-2912,37-58 1,31-28 64,-40 59-531,41-75 0,-81 130-96,31-61 175,57-78 0,-80 129-210,1 1 1,1 0 0,1 1 0,1 1-1,0 0 1,1 2 0,1 0 0,30-17-1,-25 19 47,43-16 0,-57 25-90,-1 1 0,1 0-1,0 1 1,0 0 0,0 1 0,0 0 0,13 1-1,-20 1 40,0-1 0,0 1-1,0 0 1,0 0 0,0 0-1,-1 1 1,1-1 0,-1 1-1,1 0 1,-1 0-1,1 0 1,-1 1 0,0-1-1,0 1 1,0 0 0,-1-1-1,1 1 1,0 1 0,-1-1-1,0 0 1,0 0 0,0 1-1,0-1 1,-1 1-1,2 4 1,0 3-4,-2 0-1,1 0 0,-1 0 1,-1 0-1,0 0 1,-1 0-1,0 0 0,0 0 1,-1 0-1,-1 0 1,0 0-1,-4 10 1,1-6 38,-1 0 0,0-1 0,-1 0 0,0 0 1,-1 0-1,-1-1 0,-19 20 0,11-17 25,0-1 1,-2-1-1,1 0 0,-2-2 1,0 0-1,0-2 0,-1 0 1,0-1-1,-25 6 0,1 1-253,69-13 219,-1-3-49,0 2-1,0 0 0,40 10 1,-48-8 7,0 0-1,0 1 1,-1 1-1,0 0 1,0 1 0,0 0-1,12 10 1,-21-13 1,1 0 0,-1 0 0,0 0 0,0 0 0,5 8 1,-7-10 26,-1 0 1,0 0 0,0-1 0,0 1 0,-1 0 0,1 0 0,0 0-1,-1 0 1,1 0 0,-1 0 0,0 0 0,1 0 0,-1 0 0,0 0 0,0 0-1,0 0 1,-1 0 0,1 0 0,0 0 0,-2 3 0,0-1 51,-1 1 1,1-1-1,-1 0 0,0 0 1,-1 0-1,1 0 1,-1 0-1,0-1 1,0 1-1,0-1 0,0 0 1,0 0-1,-1-1 1,-5 3-1,-4 2 68,-1-1 1,0 0-1,-19 3 0,-15 2 37,0-2-1,0-2 0,-85 1 1,100-9-235,22 0-516,0 1 0,0 0 0,-23 4-1,32-3 22,1 0 0,-1 0 0,0 0 0,0 1 0,0-1 0,1 1 1,-1-1-1,1 1 0,-1 0 0,-2 4 0,-9 12-2384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0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4992,'2'-5'3390,"7"9"-999,33-10 1262,70-1-1205,-26 13-1691,-66-6-2092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1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1824,'0'0'16,"1"0"1,-1 0 0,0 0-1,0 0 1,0 0-1,1 0 1,-1-1-1,0 1 1,0 0-1,0 0 1,1 0-1,-1 0 1,0 0-1,0 0 1,0 0-1,1 0 1,-1 0-1,0 1 1,0-1 0,0 0-1,1 0 1,-1 0-1,0 0 1,0 0-1,0 0 1,0 0-1,1 0 1,-1 0-1,0 1 1,0-1-1,0 0 1,0 0-1,0 0 1,1 0 0,-1 0-1,0 1 1,0-1-1,0 0 1,0 0-1,0 0 1,0 1-1,0-1 1,0 0-1,0 0 1,0 0-1,0 1 1,0-1-1,0 0 1,0 0-1,0 0 1,0 1 0,0-1-1,0 0 1,0 0-1,0 0 1,0 1-1,0-1 1,0 0-1,0 0 1,0 0-1,-1 1 37,1-1 0,0 1 0,0-1 0,0 0 0,0 1 0,0-1 0,0 1 0,0-1-1,0 0 1,0 1 0,0-1 0,0 1 0,0-1 0,0 1 0,0-1 0,0 0 0,0 1 0,1-1 0,-1 1-1,0-1 1,0 0 0,2 3 884,-1-4-743,1 1 0,-1 0-1,0 0 1,0-1 0,1 1-1,-1-1 1,0 1 0,0-1-1,0 0 1,0 1 0,1-1-1,-1 0 1,0 0 0,0 0-1,0 1 1,-1-1 0,1 0-1,0 0 1,1-2 0,13-25 210,-10 18-85,42-92-724,-52 139 730,-2 62-1,0 4-13,-14 163 712,18-202-675,2-32-87,1-19-2,-3 23-1,3-18 86,1-5 155,-1-13-472,-1 0 1,1 1-1,0-1 1,0 0-1,0 1 0,0-1 1,-1 0-1,1 1 1,0-1-1,0 0 0,-1 1 1,1-1-1,0 0 1,-1 0-1,1 1 0,0-1 1,-1 0-1,1 0 0,0 0 1,-1 1-1,1-1 1,0 0-1,-2 0 0,1 1 235,4-1 35,-3 0-4,9-17 561,7-70-188,-1-42-516,0 25-169,-9 55-97,15-59 0,-14 82 89,20-45 0,-22 59 3,1 0 0,1 1 0,0 0 0,0 0 0,15-15 1,-18 22 3,-1 1 0,1 0 0,0 1 0,-1-1 1,1 0-1,0 1 0,1 0 0,-1 0 1,0 1-1,1-1 0,-1 1 0,1 0 1,-1 0-1,1 0 0,-1 0 0,1 1 1,0 0-1,-1 0 0,1 0 0,0 1 0,-1-1 1,1 1-1,-1 0 0,1 1 0,-1-1 1,0 1-1,1 0 0,-1 0 0,0 0 1,0 0-1,0 1 0,0-1 0,6 7 1,-5-3 78,-1-1 1,0 1-1,1 0 1,-2 1-1,1-1 1,-1 1-1,0-1 1,0 1 0,-1 0-1,0 0 1,0 0-1,-1 0 1,0 0-1,0 1 1,0-1-1,-1 0 1,0 1 0,-1-1-1,0 0 1,0 0-1,0 1 1,-1-1-1,-4 11 1,2-7 61,0 0 0,-1-1 0,0 0 1,0 0-1,-1 0 0,-1-1 0,0 0 0,0 0 1,-17 16-1,20-22-59,-1 1 0,1-1 0,-1 0 0,0 0 0,0 0 0,0-1 0,0 1 0,-1-1 0,1-1 0,-1 1 0,1-1 0,-1 0 0,0 0 0,1-1 0,-1 1 0,0-1 0,0 0 0,1-1 0,-1 0 0,0 0 0,-8-2 0,8 1-541,-1-1 0,1 0 0,-1 0 1,1-1-1,0 0 0,0 0 0,1 0 0,-7-7 1,6 5-1266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16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16 3488,'-12'-3'12686,"21"3"-13474,15 4 1324,0-2 0,37 0 0,50-9 307,-53 3-531,-42 2-213,-10 1-58,0 1 0,0-1 1,0 1-1,0 1 0,8 0 0,9 0-195,-20-1 132,0-4 314,1 0-1682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17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7552,'0'0'2448,"7"0"240,12-1-660,21-4-1,-10 1-1229,29-5 351,27-2-602,-55 9-815,32 0 589,-20 4-4193,-29 1 1606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19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31 223 1568,'-1'0'447,"0"0"0,-1 0 0,1 0 0,0 0 0,-1 0 0,1-1 0,0 1 0,-1 0 0,1-1-1,0 1 1,0-1 0,0 0 0,0 1 0,-1-1 0,1 0 0,-1-1 0,-5-2 349,7 3-725,0-1 0,-1 1-1,1 0 1,0 0-1,0 0 1,0 0 0,-1 0-1,1 0 1,1 0-1,-1-1 1,0 1 0,0 0-1,0 0 1,0 0 0,1 0-1,0-2 1,7-23 248,-2 14-230,1 0 0,0 1 0,1 0-1,0 0 1,0 0 0,1 1 0,1 1 0,0-1-1,0 2 1,0-1 0,1 1 0,1 1-1,-1 0 1,1 1 0,0 0 0,13-4 0,-21 9-106,-1 0 0,0 0 1,1 0-1,-1 1 1,0-1-1,1 1 1,-1 0-1,1 0 0,-1 0 1,0 1-1,1-1 1,-1 1-1,0 0 1,1 0-1,-1 0 0,0 0 1,0 0-1,0 1 1,0-1-1,0 1 1,0 0-1,0 0 0,0 0 1,-1 0-1,1 1 1,-1-1-1,0 1 0,0-1 1,0 1-1,0 0 1,0 0-1,0 0 1,-1 0-1,1 0 0,-1 0 1,1 5-1,1 0 23,-1 1 0,0 0-1,0-1 1,-1 1 0,0 0-1,0 0 1,-1 0-1,0 0 1,-3 12 0,1-8 53,-1 0 1,-1-1-1,0 1 1,0-1-1,-11 19 0,-6 4 159,-1-2 0,-2 0 0,-30 32 0,43-53-169,1-1 102,-1 0 1,-1-1 0,-14 10-1,-18 15 592,42-33-694,1-1 17,0 1-1,0-1 1,-1 0-1,1 0 1,0 0-1,-1 0 1,1 0-1,-1 0 1,0 0 0,1 0-1,-1-1 1,-2 2-1,7-3 69,0 1-1,0-1 0,-1 1 1,1-1-1,0 0 1,2-1-1,11-4 144,12 0-31,0 1 1,0 2 0,42-1-1,44 13-806,-109-8-922,0 3 405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20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1824,'0'-21'10485,"5"21"-10208,23-1 256,42-7-1,-4-1-253,-15 9-386,-23 1 188,-26-1-124,-3 0 41,1 0 1,0 1-1,-1-1 0,1 0 1,-1 1-1,1-1 0,0 1 1,-1-1-1,1 1 0,0-1 1,-1 1-1,1-1 0,0 1 1,0-1-1,0 1 0,0-1 1,-1 1-1,1-1 1,0 1-1,0-1 0,0 2 1,-2 5 10,-10 14 36,-1-1 1,-1-1-1,-23 26 0,28-34 9,-120 136 1045,126-142-977,2-4-74,0 0 0,0 0-1,1 0 1,-1 0-1,0 0 1,0 0-1,-1 0 1,1 0 0,0 0-1,0-1 1,0 1-1,-3 1 1,4-2 117,10-1 299,18-8-78,-5 0-399,-13 7-17,0 0-1,1 0 0,-1 1 0,0 1 0,1 0 0,13 1 0,-20 0 14,0-1 0,0 1 0,0 0 0,0 0 0,0 0 0,0 0 0,0 1 1,-1 0-1,1-1 0,-1 1 0,1 1 0,-1-1 0,0 0 0,1 1 0,-1 0 0,-1 0 1,1 0-1,0 0 0,2 4 0,-4-5 10,0 0 0,0 1 0,-1-1 1,1 0-1,-1 0 0,1 0 0,-1 1 1,0-1-1,0 0 0,0 0 0,0 1 0,0-1 1,-1 0-1,1 1 0,-1-1 0,1 0 1,-1 0-1,0 0 0,0 0 0,0 0 0,0 0 1,0 0-1,0 0 0,-2 2 0,-5 6 46,1-1 1,-2 0-1,-10 10 0,12-13-10,-13 15 142,7-7-33,-1-1-1,-24 18 1,34-29-62,1 1-1,-1-1 1,0 0 0,0 0 0,1 0-1,-1-1 1,-1 1 0,1-1 0,0 0-1,0 0 1,0-1 0,0 1 0,-1-1-1,1 0 1,0 0 0,-9-1 0,13 1-72,-1 0 0,0 0 0,0 0 0,0 0 0,1-1 0,-1 1 0,0 0 0,0 0 0,1-1 0,-1 1 0,0-1 0,1 1 0,-1 0 0,0-1 0,1 1 0,-1-1 0,0 0 0,1 1 0,-1-1 0,1 1 0,-1-1 0,1 0 0,0 1 0,-1-1 0,1 0 0,0 0 0,-1 1 0,1-1 0,0 0 0,0 0 0,0 0 0,-1 1 0,1-1 0,0 0 0,0 0 0,0 0 0,0 1 0,0-1 0,1 0 0,-1 0 0,0 0 0,0 1 0,1-2 0,0-1-33,0 0 0,1 1 0,-1-1-1,1 1 1,-1 0 0,1-1 0,0 1 0,0 0 0,0 0 0,4-3 0,6-3-24,0 1 0,0 1 1,1 0-1,24-7 0,56-12-304,-84 24 295,18-3-1035,-20 3-548,0 0 0,0 0 1,0 0-1,-1-1 1,8-2-1,-4-1-456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21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45 162 2720,'-2'7'3928,"3"-7"-3858,5 9 1435,-2-5-1398,0 0 158,-1-1 1,1 1 0,0-1 0,0 0 0,1 0 0,-1-1-1,1 1 1,-1-1 0,6 2 0,-7-3-134,0 0 0,1 0 1,-1-1-1,0 1 0,0 0 0,0-1 1,1 0-1,-1 0 0,0 0 0,0 0 0,1-1 1,-1 1-1,0-1 0,0 0 0,6-2 1,-5 1-66,-1 0 1,0 0 0,0 0 0,0-1 0,0 1-1,-1-1 1,1 0 0,-1 0 0,1 0-1,-1 0 1,0 0 0,0 0 0,0-1 0,-1 1-1,1-1 1,-1 1 0,0-1 0,0 0 0,1-4-1,0-5 38,-1 0-1,0 0 0,-1 0 1,-1-18-1,0 27-150,1 0 1,-1 0 0,0 1-1,0-1 1,0 0 0,0 0-1,0 1 1,-1-1-1,0 1 1,0-1 0,-3-4-1,4 7-3,-1-1-1,1 1 0,0 0 1,-1 0-1,1-1 0,-1 1 0,1 0 1,-1 0-1,0 1 0,1-1 1,-1 0-1,0 1 0,1-1 1,-1 0-1,0 1 0,0 0 1,0 0-1,0-1 0,0 1 0,1 0 1,-1 0-1,0 1 0,0-1 1,0 0-1,0 1 0,1-1 1,-3 1-1,-3 2 0,0 0-1,0 1 1,1-1-1,-1 1 1,1 0 0,-9 8-1,3-1 224,1 0 0,-12 15-1,19-21-96,-1 1-1,1 0 0,1 1 0,-1-1 1,1 1-1,0 0 0,1-1 0,0 1 1,0 0-1,-2 15 0,3-17-17,1 1-1,0 0 1,0-1-1,0 1 1,1-1-1,0 1 1,0-1-1,0 1 1,1-1-1,0 1 1,0-1-1,0 0 1,1 0-1,4 8 1,1-3 120,0 0 0,0-1 0,0 0-1,1 0 1,1-1 0,0 0 0,0-1 0,0 1 0,1-2 0,0 0 0,0 0 0,0-1 0,24 7-1,-31-12-154,0 1 0,0-1-1,0 0 1,0 0 0,1 0-1,-1 0 1,0-1-1,0 0 1,7-2 0,3 0-1871,-6 2 542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2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25 3808,'-18'-6'5142,"18"6"-5017,0-1 1,0 1-1,0 0 0,0-1 1,1 1-1,-1 0 1,0 0-1,0-1 0,0 1 1,0 0-1,0-1 1,0 1-1,0 0 1,0-1-1,0 0 0,0 1-106,-1 0-1,1 0 0,0-1 1,0 1-1,0 0 0,1 0 0,-1-1 1,0 1-1,0 0 0,0 0 1,0-1-1,0 1 0,0 0 0,0 0 1,0 0-1,0-1 0,0 1 1,1 0-1,-1 0 0,0 0 0,0-1 1,0 1-1,0 0 0,1 0 1,-1 0-1,0 0 0,0 0 1,0 0-1,1-1 0,-1 1 0,0 0 1,0 0-1,0 0 0,1 0 1,-1 0-1,0 0 0,0 0 0,1 0 1,-1 0-1,0 0 0,0 0 1,1 0-1,-1 0 0,0 0 0,0 0 1,0 0-1,1 0 0,9-2 489,-2 1-228,-1-1 0,1 1 0,8 1 0,-13 0-276,-1 0 0,0 0 0,1 0 0,-1 1 1,0-1-1,1 1 0,-1 0 0,0 0 0,0 0 0,0 0 0,1 0 0,-1 0 0,0 0 0,3 3 1,-4-2-4,0-1 0,0 0 0,-1 1 1,1-1-1,0 0 0,0 1 0,-1-1 1,1 1-1,-1 0 0,0-1 0,1 1 1,-1-1-1,0 1 0,0 0 1,0-1-1,0 1 0,0-1 0,0 1 1,0 0-1,-1-1 0,1 1 0,0-1 1,-1 1-1,1-1 0,-1 1 0,-1 2 1,-1 2 15,-1 1 1,0-1 0,0 1 0,-8 9-1,11-15-2,-5 5 134,0 1 0,0 0 0,1 0-1,0 0 1,1 1 0,-1 0 0,1 0-1,-5 15 1,9-23-114,0 1-1,0 0 0,0-1 0,0 1 1,0 0-1,0-1 0,0 1 1,0 0-1,0-1 0,0 1 1,0 0-1,0-1 0,0 1 1,1 0-1,-1-1 0,0 1 1,1 0-1,-1-1 0,0 1 0,1-1 1,-1 1-1,1-1 0,-1 1 1,1-1-1,-1 1 0,1-1 1,-1 1-1,1-1 0,-1 0 1,1 1-1,-1-1 0,1 0 1,0 1-1,-1-1 0,1 0 0,0 0 1,-1 0-1,1 0 0,0 0 1,0 1-1,5-1 107,-1 1-1,0-1 1,0 0 0,6 0-1,90-10 325,19-1-2410,-81 10 762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24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39 107 2144,'-15'-5'4757,"-9"25"2080,28-17-6432,0-1-361,0 0 0,-1 0 0,1-1-1,6 3 1,19 1 251,1 0 0,-1-3 0,1 0 0,0-2 0,53-6 0,149-37 777,-207 38-949,256-53 461,4 21-469,-262 36-190,1 1 1,-1 1-1,27 4 0,-50-5-33,0 0-1,1 0 0,-1 1 1,1-1-1,-1 0 0,1 0 1,-1 0-1,0 0 0,1 0 1,-1 0-1,1 1 1,-1-1-1,0 0 0,1 0 1,-1 1-1,1-1 0,-1 0 1,0 0-1,0 1 0,1-1 1,-1 0-1,0 1 0,1-1 1,-1 0-1,0 1 0,0-1 1,0 1-1,1-1 0,-1 1 1,0-1-1,0 1 0,4 7-1853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25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4576,'5'-6'4261,"-5"6"-4131,12 1 1812,11 8-899,-17-4-895,1-1 1,-1 1 0,0 0-1,0 1 1,0-1 0,-1 1-1,0 1 1,5 6 0,32 56 470,123 250 1664,-148-288-2131,-7-11 18,1-1-1,21 29 1,-27-39-152,-5-9 18,0 0 0,0-1 1,0 1-1,1 0 0,-1 0 0,0 0 0,0-1 1,0 1-1,0 0 0,0 0 0,0 0 1,0 0-1,1-1 0,-1 1 0,0 0 1,0 0-1,0 0 0,0 0 0,1 0 1,-1 0-1,0-1 0,0 1 0,0 0 0,1 0 1,-1 0-1,0 0 0,0 0 0,0 0 1,1 0-1,-1 0 0,0 0 0,0 0 1,0 0-1,1 0 0,-1 0 0,0 0 1,0 0-1,0 0 0,1 0 0,-1 0 1,0 0-1,0 1 0,0-1 0,1 0 0,-1 0 1,0 0-1,0 0 0,0 0 0,0 0 1,1 1-1,-1-1 0,0 0 0,0 0 1,0 0-1,0 0 0,0 1 0,0-1 1,0 0-1,1 0 0,-1 0 0,0 1 1,0-1-1,0 0 0,0 0 0,0 0 0,0 1 1,0-1-1,0 0 0,0 0 0,8-12 104,-1-1 0,0 0 0,0-1 0,4-15 0,17-64 20,-11 36-108,1 2-44,72-194-181,-52 157-1523,-31 72-5392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4:41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4 459 1664,'-4'9'11413,"23"-4"-9856,-14-6-1428,1 0-1,0 0 0,-1-1 1,1 1-1,-1-1 1,0-1-1,0 1 0,1-1 1,-2 1-1,1-2 1,0 1-1,6-6 1,-1 2 47,0 0 0,0 1 0,1 0 1,-1 1-1,14-5 0,20-10 169,-20 9-137,0 2 0,0 1-1,1 1 1,-1 1 0,32-4 0,-24 5-66,1-2 1,34-12 0,-44 11 100,0 1 1,43-6-1,-48 11-152,-15 2-68,1 0 0,-1 0 1,0-1-1,1 1 0,-1-1 1,1 0-1,-1 0 0,0 0 0,0 0 1,4-2-1,-2 0 42,0 1-1,0 1 1,0-1-1,1 1 1,-1 0-1,0 0 1,1 0-1,-1 1 1,9 0-1,-12 0-54,0 0-1,0 0 1,0 0-1,0-1 1,0 1-1,0 0 1,0-1-1,0 0 1,-1 1-1,1-1 1,0 0-1,0 0 1,-1 0-1,1 0 1,0-1-1,-1 1 1,2-2-1,-1 2 31,0 0 1,0-1-1,0 1 0,0 0 0,0 0 1,1 0-1,-1 0 0,0 0 0,1 1 1,-1-1-1,0 1 0,1 0 1,-1-1-1,4 1 0,16-3-207,-6-2 153,-5 2 28,1 0-1,16-2 1,27-5 118,-9 0-200,23-2 268,18-3-229,-59 12 112,-6 0-39,22 0-1,-19 1 5,-19 1-99,0 1 1,0-1 0,0 1 0,7 1-1,-11-1 52,1 1-1,-1-1 1,0 1-1,0 0 0,0 0 1,0 0-1,0 0 1,0 0-1,0 0 0,0 0 1,-1 0-1,1 1 1,0-1-1,-1 1 1,3 2-1,3 4 32,-6-7-24,1 1 0,-1-1 0,0 1 0,0-1 0,1 1 0,-1 0 0,0 0 0,0-1 0,-1 1 0,1 0 0,1 3 0,-2-3-4,0-1 0,1 0 0,-1 1 0,1-1 0,-1 0 0,1 0 0,0 1 1,-1-1-1,1 0 0,0 0 0,0 0 0,2 2 0,-2-2-12,0 0 1,0 1-1,0-1 0,0 0 1,0 1-1,0-1 0,0 1 1,0 2-1,16 21-131,-17-24 153,1 0 0,-1 1 1,1-1-1,-1 0 0,1 1 0,0-1 0,-1 0 0,1 0 0,0 0 0,1 2 0,-1-2 23,-1 0-33,1 0 0,-1-1 0,0 1-1,0 0 1,1-1 0,-1 1-1,1-1 1,-1 1 0,0 0 0,1-1-1,-1 1 1,1-1 0,-1 1 0,1-1-1,0 0 1,-1 1 0,1-1-1,0 1 1,0 0-12,0-1 1,0 0-1,-1 1 0,1-1 1,-1 1-1,1-1 0,0 1 0,-1 0 1,1-1-1,-1 1 0,1 0 0,-1-1 1,1 2-1,0-1 13,-1 1 0,1-1 1,0 0-1,0 1 0,0-1 0,1 0 1,-1 0-1,0 1 0,0-1 0,0 0 0,1 0 1,-1-1-1,1 1 0,-1 0 0,3 1 1,3 2 49,-7-4-105,4 3 65,1 1-1,-1-1 1,0 1 0,-1 0 0,1 1-1,3 4 1,8 15-61,1 4-31,-14-25 77,-1-1 0,1 1 0,0 0 0,-1-1 0,1 1 0,3 1 0,-4-2 0,1 0 0,0 0 0,-1 0 0,1 0 0,-1 0 0,0 0 0,2 5 0,14 29 0,-2 6-2,-9-27 44,-1 0 0,-1 0 0,3 16 0,-5-25-49,0 0 1,-1 0 0,2 0-1,-1 0 1,1-1 0,0 1 0,6 8-1,-3-4 132,-5-8-113,1-1 1,-1 1-1,1-1 0,-1 0 0,1 1 0,0-1 0,-1 0 0,1 0 1,0 0-1,0-1 0,0 1 0,0 0 0,-1-1 0,1 1 0,0-1 0,0 1 1,0-1-1,0 0 0,0 0 0,0 0 0,0 0 0,0 0 0,3-1 1,8 0 75,-1-2 1,19-4 0,-24 5-92,45-12 127,173-55-104,-192 58-122,-21 7 159,-1 0 0,0-1-1,0 0 1,15-10-1,-23 14-66,0-1-1,1 1 0,-1 0 1,0 0-1,1 0 0,-1 1 1,0-1-1,8 0 0,-10 1 11,1 0 0,-1 0 0,1 0 1,0 0-1,-1 1 0,1-1 0,-1 0 0,1 1 0,-1-1 0,1 1 0,-1 0 0,1-1 0,-1 1 0,1 0 0,-1 0 0,0 0 0,1 0 0,1 2 0,2 1 10,3 0 8,1 0-1,0-1 1,0 0-1,0 0 1,0-1-1,0 0 1,15 1-1,-16-2-8,1 0-1,1-1 0,-1 1 0,0-2 0,0 1 0,0-2 0,0 1 0,15-5 0,2-3 119,30-14-1,-46 18-107,12-7 75,0-1-1,0-1 1,33-29-1,-18 14 104,68-63 115,-58 49-213,12 3-105,-49 33 31,-8 6-14,0 0 0,0 0 1,-1 0-1,1 0 0,0 0 1,-1-1-1,1 1 0,-1-1 0,1 1 1,-1-1-1,2-2 0,-3 4 27,9-6 180,-8 5-207,7-3-123,-3 3 85,0 1 0,0-1 0,-1 1 0,1 0 0,0 1 0,-1-1-1,9 3 1,5 0 111,134 19-4,-147-20-84,1-1 1,0 1 0,-1 0 0,0 0 0,1 1 0,-1 0 0,0 0-1,0 0 1,0 0 0,-1 1 0,1 0 0,-1 0 0,0 0-1,0 1 1,0-1 0,-1 1 0,0 0 0,0 0 0,0 0 0,0 0-1,3 9 1,-5-10 3,0-1 0,1 1 0,-1-1 0,1 1 0,0-1 0,0 0 0,0 0 0,0 0 0,1 0 0,-1 0 0,1-1 0,0 1 0,0-1-1,0 1 1,0-1 0,5 3 0,-3-4 1,-1 1 1,1-1-1,-1 0 0,1 0 0,-1 0 1,1-1-1,0 1 0,-1-1 0,1-1 0,0 1 1,-1 0-1,1-1 0,4-1 0,1-1-11,0 1 0,0 0 0,0 1 0,0 0 0,0 1 0,0 0 0,10 1 0,-17 0 17,-1-1-1,0 1 0,0 0 0,0 0 1,0 0-1,0 1 0,0-1 1,0 0-1,0 1 0,-1-1 1,1 1-1,0 0 0,-1-1 0,0 1 1,1 0-1,1 4 0,0 0-19,0-1 1,0 1-1,0 0 0,2 12 0,8 51 141,-10-51-190,0 0 0,1-1 0,0 0-1,1 1 1,12 23 0,-17-40 69,1 1 0,0-1 0,0 0 0,0 1 0,0-1 0,0 0 1,0 0-1,0 1 0,0-1 0,0 0 0,1 0 0,-1 0 0,0 0 0,1-1 1,-1 1-1,1 0 0,-1-1 0,1 1 0,-1 0 0,1-1 0,-1 0 0,1 1 1,0-1-1,-1 0 0,1 0 0,-1 0 0,1 0 0,3-1 0,2 0 39,-1-1-1,1 0 0,0-1 0,-1 0 0,9-5 0,5-1 0,22-9-77,99-36-186,-136 53 216,10-4 1,0 1 1,0 1-1,0 0 0,23-1 0,-30 4 10,-3 0-18,-1 0 0,0-1 1,0 2-1,0-1 0,0 0 0,1 1 1,-1 0-1,0 0 0,0 0 0,0 0 1,-1 1-1,1-1 0,0 1 0,4 3 1,-1 0 6,0 1 1,1 0-1,6 8 1,-12-10 1,1-1 0,-1 0 0,0 1 0,0 0 0,0-1 0,0 1 0,0 0 0,-1 0 0,1 6 0,4 29 0,-5-30 0,0-1 0,0 0 0,1 1 0,0-1 0,5 13 0,-7-21-1,4 10-10,1-1-1,0 1 1,7 8-1,-10-16-6,-1 0-1,1 0 0,0 0 1,0 0-1,0 0 1,1 0-1,-1 0 1,0-1-1,1 1 1,-1-1-1,1 0 0,-1 1 1,1-1-1,0 0 1,-1-1-1,6 2 1,1-1 85,-1 1-22,-1-1 1,1 0 0,0-1 0,0 0-1,-1 0 1,1-1 0,0 0 0,0 0 0,-1 0-1,14-6 1,121-48-67,-92 34 161,5-3-143,56-32-1,-79 37 51,-14 10 0,-1-1 0,-1-1 0,1-1 1,19-18-1,-23 17-49,65-70-87,-68 72 144,18-15 1,-17 16-13,16-18 1,-15 16-72,1 0 0,0 1 0,0 1 1,30-18-1,-23 17 35,0 0 0,1 2-1,1 1 1,-1 0 0,1 2 0,38-7 0,138-8-79,-188 20 43,73 0 142,-51 1-63,61-6 0,76-14-83,48-8-25,-110 11 106,-70 13-21,0-2 0,39-12-1,-69 16-28,1 1-1,0-1 0,0 1 1,0 0-1,11 1 0,11-5 89,-26 4 773,38-42-17690,-38 37 15870,15-35-3999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26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3552,'5'7'2777,"1"8"-930,-5 0-1166,-1 0 1,0 0 0,-1 0-1,0 0 1,-5 20 0,1-4-228,-7 93 666,1 0-352,8-104-530,-1 1 23,2 0 0,0 0-1,1 0 1,1 0 0,3 28-1,-3-49-238,0 0 0,0 1 0,0-1 0,0 0 0,0 1 0,0-1 0,1 1 0,-1-1-1,0 0 1,0 1 0,0-1 0,0 0 0,0 0 0,1 1 0,-1-1 0,0 0 0,0 1 0,0-1 0,1 0 0,-1 0-1,0 1 1,0-1 0,1 0 0,-1 0 0,0 0 0,1 0 0,-1 1 0,0-1 0,1 0 0,0 0 9,0 0 0,-1 0 0,1 0 1,0-1-1,0 1 0,-1 0 0,1-1 0,-1 1 1,1 0-1,0-1 0,-1 1 0,1 0 1,-1-1-1,2 0 0,21-26 461,-14 17-409,159-154-520,-160 157 342,1-1-1,0 1 0,0 1 1,1 0-1,18-9 0,-26 14 89,0 0 0,0 0 0,1 0 0,-1 1-1,0-1 1,1 1 0,-1-1 0,1 1 0,-1 0 0,0 0-1,1 0 1,-1 0 0,1 0 0,-1 1 0,1-1 0,-1 1-1,0 0 1,1 0 0,-1-1 0,0 1 0,0 1-1,0-1 1,0 0 0,0 0 0,0 1 0,0-1 0,0 1-1,0 0 1,-1-1 0,1 1 0,0 0 0,1 4-1,1-1 80,-1 1 0,0 1-1,-1-1 1,1 0-1,-1 1 1,0 0-1,-1-1 1,1 1 0,-1 0-1,-1 0 1,1 0-1,-1-1 1,0 1-1,-1 0 1,0 0 0,-2 8-1,1-5 66,-1-1-1,0 1 1,0-1 0,-1 1-1,0-1 1,-1 0 0,0-1-1,-1 1 1,0-1 0,-8 9-1,6-9-45,0 0 0,-1-1-1,1 0 1,-2 0 0,1-1-1,-1 0 1,0-1 0,0 0-1,0-1 1,-1 0 0,0-1-1,0 0 1,-12 2 0,11-3-373,0-1 0,0 0 0,0-1 0,0-1 0,0 0 0,0 0 0,-15-5 0,2 1-1036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35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8 3328,'0'0'1061,"9"-7"352,-1 10 273,-8-3-1628,0 0 1,0 0 0,0 0 0,1 0-1,-1 0 1,0 0 0,0 0 0,0 0-1,0 0 1,1 0 0,-1 0-1,0 0 1,0 1 0,0-1 0,0 0-1,1 0 1,-1 0 235,0 1-236,1-1 1,-1 0 0,0 0-1,0 0 1,0 0 0,0 0 0,0 1-1,0-1 1,0 0 0,0 0-1,0 0 1,0 0 0,0 1 0,-1 8 782,-10 11-290,11-19-404,-34 49 549,-3 5-283,18-19-278,2 0 1,-15 49-1,-14 80 419,43-156-533,-1 4 55,1 1 1,0 0-1,1 0 1,0 0 0,1 22-1,1-35-37,0 1 0,1 0 0,-1 0 0,0-1 0,1 1 0,-1 0-1,1-1 1,-1 1 0,1-1 0,0 1 0,-1-1 0,1 1 0,0-1 0,0 1-1,0-1 1,1 0 0,-1 1 0,0-1 0,0 0 0,1 0 0,-1 0 0,0 0 0,1 0-1,-1 0 1,1 0 0,-1-1 0,1 1 0,3 0 0,2 0 40,-1 0 1,1 0-1,0-1 0,0 0 1,12-2-1,-14 2-51,193-25 468,-38 3-208,-116 16-2357,-41 6 1166,-11 2-2407,-1-2 1454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35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84 4160,'-7'-10'624,"6"7"-364,-1 1 0,0-1 0,0 1-1,0 0 1,0-1 0,-4-2-1,20 5 4791,29-2-3717,-29 1-686,135-17 1868,-20 2-1585,-65 10-702,90-4-8,-154 10-224,6 0-565,-1 0 0,1 0 0,-1 0 0,0 1 0,1 0 0,-1 0 0,0 0 0,6 3 0,2 2-1207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39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1 494 2560,'1'2'401,"-1"-1"0,1 1-1,0-1 1,-1 1 0,1-1 0,-1 1 0,1 0-1,-1-1 1,0 1 0,0 0 0,0-1 0,3 9 3628,-3-10-3993,6-6 1150,8-15-138,5-16-427,19-51 1,33-70 311,-69 154-950,0-1 0,1 0 0,0 1 0,5-7 0,-8 19 118,-35 205 395,34-206-478,1 1-1,-1 0 1,1-1 0,1 1 0,1 11 0,-2-17 8,1 0 0,-1 0 0,1 1 0,-1-1 0,1 0 0,0 0 0,0 0 0,0 0 0,0 0 0,0 0 0,1 0 0,-1-1 0,0 1 0,1 0 0,-1-1 0,1 1 0,0-1 0,0 1 0,-1-1 0,1 0-1,0 1 1,0-1 0,2 0 0,4 1 63,-1-1 0,1-1-1,-1 0 1,1 0-1,-1 0 1,1-1-1,-1 0 1,1 0-1,7-3 1,-5 2-15,29-8 28,0-1-1,-1-2 0,-1-1 1,60-33-1,-70 30-103,-1-1-1,-1-1 1,30-30 0,2 0-176,-57 49 173,0 0-1,0 0 1,0 0-1,0 0 1,0 1-1,0-1 1,0 0-1,0 0 1,0 0-1,0 0 0,0 0 1,0 0-1,0 0 1,0 1-1,0-1 1,0 0-1,0 0 1,0 0-1,0 0 1,0 0-1,0 0 1,0 0-1,0 0 0,0 1 1,0-1-1,0 0 1,0 0-1,1 0 1,-1 0-1,0 0 1,0 0-1,0 0 1,0 0-1,0 0 1,0 0-1,0 0 0,0 0 1,1 0-1,-1 0 1,0 0-1,0 0 1,0 0-1,0 0 1,0 0-1,0 0 1,0 0-1,1 0 0,-1 0 1,0 0-1,0 0 1,0 0-1,0 0 1,0 0-1,0 0 1,0 0-1,0 0 1,1 0-1,-1 0 1,0 0-1,0 0 0,0 0 1,0-1-1,0 1 1,0 0-1,0 0 1,-4 17-110,-12 23 105,-70 114-161,82-147 231,0-1 0,1 1-1,-5 14 1,8-20-32,-1 0-1,1 0 1,-1 0 0,1 0 0,0 1-1,0-1 1,0 0 0,-1 0 0,1 0 0,0 0-1,0 0 1,1 1 0,-1-1 0,0 0-1,0 0 1,0 0 0,1 0 0,-1 0-1,1 0 1,-1 0 0,1 0 0,-1 0 0,1 0-1,0 0 1,-1 0 0,1 0 0,0 0-1,0 0 1,-1-1 0,1 1 0,0 0-1,0 0 1,0-1 0,2 2 0,-1-2-7,0 0 0,0 1 0,0-1 0,0 0 0,0 0 0,0 0 0,0 0 0,0-1 0,0 1 0,0 0 0,0-1 1,0 1-1,0-1 0,-1 0 0,1 0 0,0 0 0,0 0 0,0 0 0,-1 0 0,3-2 0,2-2 9,0 1 0,-1-2 0,0 1 0,6-7 0,2-8-46,-1 0 1,-1 0-1,0-1 1,11-35-1,-8 21-120,-14 57-560,-3 17 635,2-24-29,0 1 0,2 26 0,0-36 117,0 0 0,0 0 0,1 0 0,-1 0 0,1 0 0,1-1 0,-1 1 0,1 0 0,6 8 0,-8-12-7,0-1 0,-1 0-1,1 0 1,0-1 0,0 1-1,0 0 1,0 0 0,0 0 0,0 0-1,1-1 1,-1 1 0,0-1 0,0 1-1,0-1 1,1 1 0,-1-1-1,0 0 1,3 1 0,-2-1 13,1 0 1,-1 0-1,1-1 1,-1 1-1,0-1 0,1 1 1,-1-1-1,1 0 1,2-1-1,5-3 68,-1 0-1,0-1 1,14-11 0,-19 13-88,162-144-20,-153 136-18,2-3 42,3-4-112,1 2 0,1 0 1,31-19-1,-50 35 78,0 0 0,0 1 0,0-1 0,1 0 1,-1 1-1,0-1 0,1 1 0,-1 0 0,0-1 0,1 1 1,-1 0-1,1 0 0,-1 0 0,1 0 0,-1 0 0,0 0 1,1 0-1,1 1 0,-1 0 10,-1-1-1,0 1 1,0 0 0,0-1-1,0 1 1,0 0 0,0 0-1,-1 0 1,1 0 0,0 0 0,0 0-1,-1 0 1,1 0 0,0 0-1,-1 0 1,2 2 0,-1 2-10,0 0 0,0 1 0,0-1 0,0 0 0,-1 0 0,0 0-1,0 1 1,-1 6 0,-23 139 220,23-149-190,1 0 0,0 0 0,0 0-1,0 0 1,0 0 0,0 0 0,0-1 0,1 1-1,0 3 1,-1-4-3,1-1-1,-1 1 1,0-1-1,1 0 1,-1 1-1,1-1 1,-1 1-1,1-1 1,-1 0-1,1 1 1,-1-1-1,1 0 1,-1 0-1,1 1 1,-1-1-1,1 0 1,-1 0-1,1 0 1,-1 0-1,1 0 1,-1 1-1,1-1 1,0 0-1,-1 0 1,1 0-1,-1-1 1,1 1-1,0 0 1,-1 0 0,1 0-1,-1 0 1,1-1-1,-1 1 1,1 0-1,-1 0 1,1-1-1,6-2 31,0-1 0,0 0 0,0 0 0,-1 0 0,1-1 0,-1 0 0,0 0 0,-1-1 1,7-7-1,6-9-33,16-27 1,-15 21-104,39-45 0,-58 72 68,1 0 1,0 0-1,0 0 0,0 0 0,0 0 1,-1 0-1,1 1 0,0-1 0,1 0 1,-1 1-1,0-1 0,0 1 0,0-1 1,0 1-1,2-1 0,-3 1 20,1 0 0,-1 1 0,1-1 0,-1 0 0,1 0 0,-1 0 0,0 0-1,1 1 1,-1-1 0,1 0 0,-1 0 0,0 1 0,1-1 0,-1 0 0,0 1 0,0-1 0,1 0 0,-1 1-1,0-1 1,0 1 0,1-1 0,-1 0 0,0 1 0,0-1 0,0 1 0,0-1 0,1 1 0,0 6-22,0 0 1,-1 0 0,1-1 0,-2 11-1,1 0-60,2 5 59,-1-6 80,1 0 0,0 0-1,1 0 1,0-1 0,7 17 0,-10-32-42,0 1 0,0-1 1,0 0-1,0 1 0,1-1 0,-1 0 1,0 0-1,0 1 0,1-1 0,-1 0 1,0 1-1,0-1 0,1 0 0,-1 0 1,0 0-1,1 1 0,-1-1 0,0 0 1,1 0-1,-1 0 0,0 0 0,1 0 1,-1 0-1,0 0 0,1 0 0,-1 0 1,0 1-1,1-2 0,0 1 0,12-5 225,-9 3-182,-1-1-1,1 1 0,-1-1 1,0 0-1,0 0 0,3-4 0,4-9 83,10-21 0,2-4-182,-14 28 43,23-40-5,3 1 0,52-61 0,-71 97 26,-7 6-76,0 1 0,1 0 0,0 0-1,1 1 1,-1 0 0,14-7 0,-23 15 50,1-1 0,-1 1 0,1-1 0,-1 1 0,1 0 0,-1 0 0,0-1 0,1 1 1,0 0-1,-1 0 0,1 0 0,-1 0 0,1-1 0,-1 1 0,1 0 0,-1 0 0,1 0 0,-1 0 0,1 0 1,-1 0-1,1 1 0,0-1 0,-1 0 0,1 0 0,-1 0 0,1 0 0,-1 1 0,1-1 0,-1 0 0,1 0 1,-1 1-1,0-1 0,1 0 0,-1 1 0,1-1 0,-1 1 0,0-1 0,1 0 0,-1 1 0,0-1 0,1 1 1,-1-1-1,0 1 0,0-1 0,1 1 0,-1-1 0,0 2 0,1 2 9,0 0 1,-1 0-1,1 1 0,-1 8 0,-1-8 45,-1 40-25,-1 0 0,-3 0 1,-18 66-1,21-97 12,-10 32 145,11-42-122,1 0 0,-1-1 0,0 1 0,0 0 0,0-1 1,0 1-1,-1-1 0,-4 5 0,6-7-34,1-1 0,-1 1 0,0 0 0,0 0 0,0-1 0,0 1 0,1-1 0,-1 1 0,0-1-1,0 1 1,0-1 0,0 1 0,0-1 0,0 0 0,-1 0 0,1 0 0,0 1 0,0-1 0,0 0 0,0 0 0,0 0 0,-2-1 0,2 1 1,0-1 0,-1 0 0,1 1 1,0-1-1,0 0 0,0 0 0,-1 0 0,1 0 1,0 0-1,0 0 0,0 0 0,1 0 0,-1 0 1,-1-2-1,-2-5-8,0 0 1,1 0 0,0 0-1,-2-11 1,4 16-51,-2-7-36,0 1-1,1-1 1,0 0 0,1 1-1,0-1 1,0 0 0,2-15-1,1 19-303,1 9 52,3 5 324,3 0 21,0 0 0,1-1-1,0 0 1,0 0 0,18 8 0,-20-12 2,0 1 0,1-1 0,-1-1 0,1 1 0,-1-1-1,1-1 1,0 0 0,0 0 0,0-1 0,-1 0 0,1 0 0,0-1 0,0 0 0,0-1 0,-1 0 0,1 0 0,-1-1 0,1 0 0,-1 0 0,0-1 0,0 0 0,-1-1 0,1 0 0,-1 0 0,0 0-1,12-12 1,-3-2 12,0 0 0,-2-1 0,19-31 0,-21 32 63,-9 14-120,0 1 0,0-1 0,0 0 0,-1 1-1,0-1 1,0 0 0,1-6 0,0 4-166,-1 8-62,-2 15-23,-6 26 297,-1 83 0,7-100-7,1 0 0,1 0 0,2 0 0,8 35 0,-12-59 9,0 0-1,1 0 1,-1-1 0,0 1 0,1 0-1,-1 0 1,0 0 0,1 0 0,-1 0 0,1-1-1,-1 1 1,1 0 0,0 0 0,-1-1 0,1 1-1,0 0 1,-1-1 0,1 1 0,0-1-1,0 1 1,0-1 0,-1 1 0,1-1 0,0 1-1,0-1 1,0 0 0,0 0 0,0 1 0,0-1-1,0 0 1,0 0 0,0 0 0,0 0-1,0 0 1,0 0 0,0 0 0,-1-1 0,1 1-1,0 0 1,0 0 0,2-1 0,-1-1-4,1 1 0,0-1 1,0 0-1,0 1 0,-1-1 0,1-1 1,-1 1-1,0 0 0,0 0 0,1-1 1,-2 1-1,1-1 0,2-3 0,11-26 118,16-46-1,-1 0-67,-16 44-87,-2 6-143,0 1-1,21-32 1,-33 59 154,0 0-1,0-1 0,0 1 1,0 0-1,0 0 0,1-1 1,-1 1-1,0 0 0,0 0 1,0 0-1,0-1 0,0 1 1,0 0-1,0 0 0,1 0 1,-1-1-1,0 1 0,0 0 1,0 0-1,0 0 0,1 0 1,-1 0-1,0-1 0,0 1 1,0 0-1,1 0 0,-1 0 1,0 0-1,0 0 0,1 0 1,-1 0-1,0 0 0,0 0 1,1 0-1,-1 0 0,0 0 1,0 0-1,0 0 0,1 0 1,-1 0-1,0 0 0,0 0 1,1 0-1,2 12-334,-1-2 440,2 3-114,1 1 0,0-1 0,0 0 0,1-1 0,1 1 0,16 22 0,-19-29 28,1 0 1,1 0-1,-1 0 0,1-1 0,0 0 0,0 0 0,1 0 1,0-1-1,0 0 0,0 0 0,0 0 0,0-1 1,15 4-1,-16-6 20,0 0 1,0-1 0,1 0-1,-1 0 1,0 0 0,0-1-1,0 0 1,0 0 0,0 0 0,0-1-1,0 0 1,0 0 0,5-3-1,1-1 20,-1-1 0,0 0-1,0 0 1,0-1 0,11-12 0,-1-1-1,-1-1 0,-1-1 0,-1-1 1,18-31-1,-34 52-62,0-1 0,-1 0 0,1 1 0,-1-1 0,0 0 0,0 0 1,0 0-1,0-5 0,-1 8-4,1 0 1,-1 1-1,-1-1 1,1 0-1,0 0 1,0 1-1,0-1 1,0 0-1,0 0 1,-1 1-1,1-1 1,0 0-1,-1 1 1,1-1-1,0 0 1,-1 1-1,1-1 1,-1 1-1,0-2 1,0 2-12,0-1 0,0 1 1,0 0-1,0-1 0,0 1 1,0 0-1,0 0 0,0 0 1,0 0-1,0 0 0,0 0 1,0 0-1,0 0 0,0 0 1,0 0-1,1 0 0,-1 1 1,0-1-1,-1 1 0,-4 1 13,0 1-1,0-1 0,1 1 0,-1 1 0,1-1 0,0 1 1,0 0-1,0 0 0,1 1 0,-1-1 0,1 1 0,0 0 1,0 0-1,1 0 0,-4 7 0,1-1-2,1 0 1,0 1-1,1-1 1,0 1-1,1 0 0,-4 24 1,6-25 40,0 0 1,1-1 0,0 1-1,1 0 1,0 0 0,1-1-1,4 14 1,-5-18-4,2 1 0,-1-1 0,1 0 0,0 0 0,0 0 0,1 0 0,0-1 0,0 1 0,0-1 0,1 0 0,-1 0-1,9 6 1,-11-9-7,0-1-1,0 1 0,0-1 1,1 0-1,-1 0 1,0 0-1,0 0 0,1-1 1,-1 1-1,1 0 0,-1-1 1,0 0-1,1 1 0,-1-1 1,6-1-1,-5 1 6,1-1 0,0 0 0,0 0 0,0 0 1,-1-1-1,1 0 0,-1 1 0,1-1 0,3-3 0,4-4 31,0 0 1,0-1-1,-1-1 1,11-13-1,51-77-42,-17 23 20,-50 71-59,10-14-286,-15 20 309,0 1 0,0 0 1,0 0-1,1-1 0,-1 1 0,0 0 0,0 0 0,0 0 0,1-1 0,-1 1 0,0 0 0,1 0 0,-1 0 0,0 0 0,0-1 0,1 1 0,-1 0 0,0 0 0,1 0 0,-1 0 0,0 0 0,1 0 0,-1 0 0,0 0 0,1 0 1,-1 0-1,0 0 0,0 0 0,1 0 0,-1 0 0,0 0 0,1 1 0,-1-1 0,0 0 0,1 0 0,-1 0 0,0 0 0,0 0 0,1 1 0,-1-1 0,0 0 0,0 0 0,1 1 0,-1-1 0,0 0 0,0 0 0,0 1 1,0-1-1,1 0 0,-1 0 0,0 1 0,0-1 0,0 0 0,0 1 0,0-1 0,0 0 0,0 1 0,0-1 0,0 1 0,3 10-57,-1 0 0,0 0 1,-1 1-1,-1-1 0,-1 22 0,1-15 92,1 24 0,0-37-10,0 0 0,0 0 0,0 1 0,0-1 0,1 0 0,0 0 0,0 0 0,5 7 0,-7-11 3,1 0 1,-1 0-1,1-1 0,0 1 1,-1 0-1,1 0 0,-1-1 1,1 1-1,0-1 1,0 1-1,-1-1 0,1 1 1,0-1-1,0 1 1,0-1-1,-1 0 0,1 1 1,0-1-1,0 0 1,0 0-1,0 0 0,1 1 1,0-2 4,-1 1 0,1 0 0,0-1 0,-1 1 0,1-1 0,0 1 0,-1-1 0,1 0 0,-1 0 0,1 1 0,1-3 0,4-3 44,0 0 0,0 0 0,9-13 0,-11 14-40,177-184-19,-151 160-486,-31 30 464,0-1 0,0 0 0,0 0-1,0 0 1,1 0 0,-1 0-1,0 0 1,0 1 0,0-1-1,0 0 1,0 0 0,0 0 0,0 1-1,0-1 1,1 0 0,-1 0-1,0 0 1,0 0 0,0 1 0,0-1-1,0 0 1,0 0 0,0 0-1,0 1 1,0-1 0,0 0 0,0 0-1,0 0 1,0 1 0,0-1-1,-1 0 1,1 0 0,0 0-1,0 1 1,0-1 0,0 0 0,-4 15-94,-96 193 326,85-181-134,-2-1-1,-1 0 1,-1-1 0,0-2-1,-37 34 1,56-57-89,-2 2 14,0 0-1,0 0 1,0 0-1,-1 0 1,1-1 0,-1 1-1,1-1 1,-1 1 0,1-1-1,-1 0 1,0 0-1,0 0 1,0-1 0,1 1-1,-1-1 1,0 1-1,0-1 1,-3 0 0,3 0-86,4 0 75,5 0 2,-5 0 45,8-4-122,-9 5 335,5-7-192,57-7-341,-27 5 217,-15 3 76,0-1-1,0 0 1,27-13-1,-16 2 18,0-1 0,-1-1 0,-1-2-1,-1-1 1,-1-1 0,-1-1 0,-1-1 0,-1-1 0,36-52 0,-53 68-35,-4 6 3,0-1 0,1 0 0,-2 0 0,1 0 1,0 0-1,-1 0 0,0 0 0,0 0 0,1-9 0,-3 14-14,0-1 1,0 1 0,0-1-1,0 1 1,0-1 0,0 1-1,0-1 1,0 1 0,0-1-1,0 1 1,0-1-1,0 1 1,-1 0 0,1-1-1,0 1 1,0-1 0,0 1-1,-1-1 1,1 1 0,0 0-1,-1-1 1,1 1 0,0 0-1,-1-1 1,1 1-1,-1 0 1,1-1 0,0 1-1,-1 0 1,1 0 0,-1 0-1,0-1 1,0 1-9,-1 0 0,1 0 0,-1 0-1,1 0 1,-1 1 0,1-1 0,-1 0 0,1 1 0,0-1 0,-1 1-1,-1 0 1,-2 2-6,0 0-1,-1 0 1,1 1-1,-7 5 0,6-3 48,1 1-1,0-1 0,0 1 0,1 0 0,-1 0 0,1 0 0,1 1 1,0 0-1,0-1 0,0 1 0,-1 9 0,3-10 61,0-1-1,0 1 0,0 0 1,1 0-1,0 0 1,1 0-1,-1 0 1,1 0-1,1 0 1,-1 0-1,1 0 0,0-1 1,5 11-1,-4-13 2,-1 0-1,1 0 0,-1 0 1,1 0-1,0 0 0,1-1 1,-1 1-1,1-1 0,0 0 1,-1 0-1,1 0 1,0 0-1,9 3 0,-7-4-4,1 1-1,0-1 0,0 0 1,0-1-1,1 0 1,-1 0-1,0 0 0,11-2 1,-1 0-107,0-1 0,0-1 1,0-1-1,0-1 0,-1 0 1,31-14-1,-1-2-2449,-23 12-1815,34-21-1,-35 10-4887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39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34 7296,'-72'-24'3328,"49"18"-2912,13 3 608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4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4 979 2560,'0'1'116,"-1"0"-1,1-1 1,0 1 0,-1-1 0,1 1 0,0 0-1,-1-1 1,1 1 0,0 0 0,0-1-1,0 1 1,0 0 0,-1 0 0,1-1 0,0 1-1,0 0 1,1-1 0,-1 1 0,0 0-1,0-1 1,0 1 0,0 0 0,0 0 0,1-1-1,-1 1 1,0-1 0,1 1 0,-1 0-1,0-1 1,1 1 0,-1-1 0,1 1-1,-1-1 1,1 1 0,-1-1 0,1 1 0,1 0-1,-1 0 126,1 0 0,-1-1 0,1 1 0,0-1 0,-1 1 0,1-1 0,0 1 1,-1-1-1,1 0 0,0 0 0,-1 0 0,1 0 0,0 0 0,0 0 0,2-1 0,2-1-27,0 0 1,0-1 0,0 1 0,-1-1-1,1-1 1,7-4 0,31-30 415,-40 35-587,154-141 981,-59 49-843,-94 90-180,4-1 59,-1-1 1,-1-1-1,1 1 0,-1-1 0,6-10 1,-13 18-68,1 0 0,-1 0 0,0-1 0,0 1 0,0 0 0,0 0 0,0 0 1,1-1-1,-1 1 0,0 0 0,0 0 0,0 0 0,0-1 0,0 1 0,0 0 1,0 0-1,0-1 0,0 1 0,0 0 0,0 0 0,0 0 0,0-1 0,0 1 0,0 0 1,0 0-1,0-1 0,0 1 0,0 0 0,0 0 0,0-1 0,0 1 0,0 0 1,0 0-1,-1 0 0,1-1 0,0 1 0,0 0 0,0 0 0,0 0 0,-1 0 1,1-1-1,0 1 0,0 0 0,0 0 0,0 0 0,-1 0 0,1 0 0,0 0 1,0 0-1,-1 0 0,1-1 0,0 1 0,0 0 0,0 0 0,-1 0 0,1 0 1,0 0-1,0 0 0,-1 0 0,1 0 0,-19 4-411,14-1 432,-1 0-1,1 1 0,-1-1 0,1 1 1,0 0-1,0 0 0,0 1 0,1-1 1,0 1-1,0 0 0,0 0 0,0 0 1,1 1-1,0 0 0,0-1 0,-2 8 1,2-6 42,1 0 1,0 0 0,0 0-1,1 1 1,0-1 0,0 0-1,1 1 1,0-1 0,0 1-1,1-1 1,0 0 0,0 1-1,4 10 1,-3-10 27,1 0 0,1 0 0,0 0 0,0-1 1,0 1-1,1-1 0,10 12 0,-12-16-28,0 0 0,0 0-1,0 0 1,1-1 0,-1 0 0,0 1 0,1-1-1,0-1 1,0 1 0,-1 0 0,1-1 0,0 0-1,0 0 1,0 0 0,0 0 0,0-1 0,1 1-1,5-2 1,-2 1 5,-1-2-1,1 1 1,-1-1-1,0 0 1,0 0-1,0-1 1,0 0-1,-1 0 1,1-1 0,-1 0-1,10-7 1,4-5-8,-1-2 1,17-19 0,0-1-14,-3 1-57,-26 28-7,1 0 0,0 1-1,0 0 1,17-13-1,-21 19-17,-1 0 0,1 0 0,0 0 0,0 1 0,5-2 0,-9 3 46,1 0 0,0-1-1,-1 1 1,1 0 0,-1 0 0,1 0 0,-1 0 0,1 0 0,0 0 0,-1 0 0,1 0 0,-1 0-1,1 0 1,0 0 0,-1 0 0,1 0 0,-1 0 0,1 0 0,0 1 0,-1-1 0,1 0 0,-1 0-1,1 1 1,-1-1 0,1 0 0,-1 1 0,1-1 0,-1 0 0,0 1 0,1-1 0,-1 1 0,1-1-1,-1 1 1,0-1 0,1 1 0,-1-1 0,0 1 0,0 0 0,0-1 0,1 1 0,-1-1 0,0 1-1,0-1 1,0 1 0,0 0 0,0 0 0,1 31 175,-1-8-103,-2 25 0,-2 30 873,5-78-530,3-4-110,7-10 30,6-8-317,0 0 1,2 2-1,0 0 1,1 1-1,1 1 1,1 1-1,0 1 1,42-22-1,-26 22-397,-36 14 352,0 0 0,0 1 0,0-1 0,-1 1 0,1-1-1,1 1 1,-1 0 0,0 0 0,0 0 0,0 0 0,0 0 0,0 1 0,0-1 0,0 0 0,0 1 0,2 1-1,-3-1 18,0-1 0,0 1 0,0 0 0,0 0 1,-1 0-1,1 0 0,0 0 0,-1 0 0,1 0 0,-1 0 0,1 0 0,-1 0 0,0 0 0,1 1 0,-1-1 0,0 0 0,0 0 0,0 0 0,0 0 0,0 1 0,0 1 0,-5 29 80,3-19-75,-4 36 166,5-48-151,1-1 0,0 1 0,0-1 0,0 1 0,0-1 0,1 1 0,-1 0 0,0-1 0,0 1 0,0-1 0,0 1 0,0-1 0,1 1 0,-1-1 0,0 1 0,1-1 0,-1 1 0,0-1 0,1 1 0,-1-1 0,0 1 0,1-1 0,-1 0 0,1 1 0,-1-1 0,1 0 0,-1 1 0,1-1 0,-1 0 0,1 0 0,-1 1 0,1-1 0,-1 0 0,1 0 0,-1 0 0,1 0 0,0 0 0,-1 0 0,1 0 0,-1 0 0,1 0 0,-1 0 0,1 0 0,0 0 0,-1 0 0,1 0 0,-1-1 0,1 1 0,-1 0 0,1 0 0,0-1 0,6-2 71,0 0-1,-1 0 1,9-6 0,-7 4-139,113-68-100,-119 72 128,1 0 0,-1 0 0,1 0 0,-1 0 0,1 0 0,-1 1 0,1-1 0,3 0 0,-5 1 12,0 0 0,0 0 0,-1 0-1,1 1 1,0-1 0,0 0 0,0 0-1,0 0 1,0 1 0,-1-1-1,1 0 1,0 1 0,0-1 0,-1 1-1,1-1 1,0 1 0,-1-1 0,1 1-1,0-1 1,-1 1 0,1 0 0,-1-1-1,1 1 1,-1 0 0,1 0-1,-1-1 1,1 1 0,-1 0 0,1 1-1,1 9-32,1 0 0,-2 0-1,1 0 1,-2 1 0,1-1-1,-3 15 1,2 21 101,0-40-51,0-1 38,0-1 1,1 1 0,-1-1 0,1 1 0,0-1 0,0 0 0,1 1 0,-1-1 0,5 8-1,-6-12-21,1-1-1,-1 1 0,1 0 0,0-1 0,-1 1 0,1-1 0,-1 1 0,1-1 1,0 0-1,-1 1 0,1-1 0,0 0 0,0 1 0,-1-1 0,1 0 0,0 0 1,0 0-1,-1 1 0,1-1 0,0 0 0,0 0 0,0 0 0,-1 0 0,1 0 1,0-1-1,0 1 0,-1 0 0,1 0 0,0 0 0,0-1 0,-1 1 0,1 0 1,0-1-1,-1 1 0,1-1 0,0 1 0,-1-1 0,1 1 0,0-2 0,4-2 29,-1 0 0,1 0-1,6-10 1,-9 11-22,22-30 27,-18 23-103,1 0 0,0 0-1,1 0 1,13-11 0,-21 21 44,0 0-1,1 0 1,-1-1 0,0 1-1,1 0 1,-1 0-1,0 0 1,1-1-1,-1 1 1,0 0-1,1 0 1,-1 0-1,0 0 1,1 0-1,-1 0 1,1 0 0,-1 0-1,0 0 1,1 0-1,-1 0 1,1 0-1,-1 0 1,0 0-1,1 0 1,-1 0-1,0 1 1,1-1-1,-1 0 1,0 0-1,1 0 1,-1 1 0,0-1-1,1 0 1,-1 0-1,0 1 1,1-1-1,-1 0 1,0 1-1,1 0-16,0 1 0,0-1 0,0 1 1,0-1-1,0 1 0,-1 0 0,1-1 0,0 4 0,1 11-38,-1-1 0,-1 0 1,0 0-1,-4 21 0,3-18 93,-7 63 126,-4 0 0,-24 88 0,30-143 333,68-201 954,-46 122-1442,2 0 0,28-53 0,-36 85-32,2 1-1,0 0 0,2 1 0,0 0 0,1 1 1,0 1-1,30-25 0,-26 26-81,33-19 1,-42 30 18,0-1 0,0 1 0,1 1 0,0 0 0,17-4 0,-27 7 86,0 1 0,0 0 0,1 0 0,-1-1 1,0 1-1,0 0 0,0 0 0,0 0 0,0 0 1,1 0-1,-1 1 0,0-1 0,0 0 0,0 0 1,0 1-1,0-1 0,0 1 0,0-1 0,0 1 1,0-1-1,0 1 0,0 0 0,1 0 0,-1 0-1,-1 1 0,1-1-1,-1 0 1,1 0 0,-1 0-1,1 0 1,-1 0 0,0 1-1,0-1 1,0 0 0,0 0-1,0 1 1,0-1 0,0 0-1,0 0 1,0 0 0,0 1-1,-1-1 1,1 0 0,-1 2-1,-2 4 14,0 0-1,-1 0 0,0 0 0,0 0 0,0 0 0,-1-1 1,-10 10-1,1 1 81,9-11-67,2-1 16,-1 0 0,0-1 0,-1 1 0,1-1 0,-1 0 0,1 0 0,-1 0 0,-1 0-1,-8 4 1,8-5 21,2-1-8,-1 0 0,1 0 0,-1 0 0,-5 1 0,8-3-43,0 0 1,0 1 0,0-1 0,0 0 0,0 0 0,0-1 0,0 1 0,0 0 0,1-1 0,-1 1 0,0-1 0,0 1 0,0-1-1,-3-2 1,3 2-34,0 0 0,0 0 0,0-1 0,1 1 0,-1-1 0,0 0 0,0 1 0,1-1 0,-1 0 0,1 0 0,0 0 0,0 0 0,-1 0 0,0-3 1,2 4-3,-1-1 0,1 1 0,0-1 1,0 0-1,-1 1 0,1-1 0,0 0 1,0 1-1,1-1 0,-1 1 0,0-1 1,0 0-1,1 1 0,-1-1 0,1 1 1,0-1-1,-1 1 0,1-1 0,0 1 1,0 0-1,0-1 0,1 0 0,-1 0 10,1 1 1,0 0-1,-1 0 0,1 0 0,0 0 0,0 0 0,-1 0 0,1 1 0,0-1 0,0 0 0,0 1 0,0 0 1,0-1-1,0 1 0,0 0 0,0 0 0,3 0 0,35 5-128,13 8 193,-34-7-40,0-2 0,0 0 0,0-1-1,21 0 1,-27-3 28,-1-1 0,0-1 0,1 0 0,-1 0 0,0-1 0,0-1 1,18-8-1,-11 3 15,-1-1 1,-1 0-1,31-25 1,-33 21-44,25-27 1,-12 10-103,-25 30-220,-4 6 98,-7 15 19,-2 4 238,5-4-5,0 0 0,1 0 1,-1 32-1,8-6 623,-2-46-642,-1 0 0,0 0-1,0 1 1,0-1 0,1 0 0,-1 0-1,0 0 1,0 0 0,1 0 0,-1 0-1,0 0 1,0 1 0,1-1 0,-1 0-1,0 0 1,0 0 0,1 0 0,-1 0-1,0 0 1,1 0 0,-1 0 0,0 0-1,0-1 1,1 1 0,-1 0 0,0 0-1,0 0 1,1 0 0,-1 0 0,0 0-1,0 0 1,0-1 0,1 1 0,-1 0-1,0 0 1,0 0 0,17-10 165,50-36 190,77-48-567,-126 84 174,11-6-320,-29 16 335,1 0 0,-1 0 1,0 0-1,0 0 0,0 0 1,1 0-1,-1 0 0,0 0 1,0 0-1,1 0 0,-1 0 1,0 0-1,0 0 0,0 0 0,1 0 1,-1 0-1,0 0 0,0 0 1,0 0-1,1 0 0,-1 0 1,0 0-1,0 0 0,0 1 1,1-1-1,-1 0 0,0 0 1,0 0-1,0 0 0,0 0 1,1 1-1,-1-1 0,0 0 1,0 0-1,0 0 0,0 1 0,0-1 1,0 0-1,0 0 0,0 0 1,1 1-1,-1-1 0,0 0 1,0 0-1,0 0 0,0 1 1,0-1-1,0 0 0,0 0 1,0 0-1,0 1 0,-1-1 1,-1 16-50,1-12 42,-6 31-16,5-26 22,0 0 1,0 0 0,0 17 0,2-21 28,0 0 0,0 0-1,1 0 1,0 0 0,2 6 0,-3-9-14,0-1 0,1 0 1,-1 1-1,1-1 0,0 0 1,-1 0-1,1 0 0,0 1 0,0-1 1,-1 0-1,1 0 0,0 0 1,0 0-1,0 0 0,0-1 1,1 1-1,-1 0 0,0 0 1,0-1-1,0 1 0,1-1 0,-1 1 1,0-1-1,1 1 0,1-1 1,1 0 41,0 0 0,0 0 0,0 0-1,0-1 1,0 0 0,0 0 0,0 0 0,0 0 0,0-1 0,7-3 0,4-3-3,17-13 0,-17 11-3,14-10-24,-1-1 1,-1-2-1,46-48 0,-59 54-1,-1-2 0,0 1-1,-1-1 1,14-32 0,27-85 62,-15 32-224,42-101 253,-78 201-139,7-25-123,-9 28 132,0 0-1,1 0 0,-1 0 0,0 0 0,0 0 1,0 0-1,0 0 0,1 0 0,-2 0 0,1 0 1,0 0-1,0 0 0,0 0 0,0 0 1,-1 0-1,1 0 0,0 0 0,-1 0 0,1 0 1,-1 0-1,1 1 0,-1-1 0,0-1 0,0 2 8,1 0 0,-1 0-1,1-1 1,-1 1 0,1 0-1,-1 0 1,1 0 0,-1 0-1,1 0 1,-1 0 0,1 1-1,-1-1 1,0 0 0,1 0-1,-1 0 1,1 0 0,-1 1-1,1-1 1,0 0 0,-1 0-1,1 1 1,-1-1 0,1 0 0,-1 1-1,1-1 1,0 0 0,-1 1-1,0 0 1,-11 14-103,11-13 82,-4 6-15,0 0 0,1 0 0,-7 17 0,-1 2 15,5-11 51,0 0 1,1 1 0,-5 26-1,-15 77-119,1-12 62,-10 117-1,35-203 68,0 0 0,6 36-1,-5-47 66,-1-11-77,0 1-1,0 0 1,0 0 0,0-1-1,0 1 1,0 0-1,0 0 1,0-1-1,1 1 1,-1 0-1,0 0 1,1-1-1,-1 1 1,0 0 0,1-1-1,-1 1 1,1 0-1,-1-1 1,1 1-1,-1-1 1,1 1-1,-1-1 1,1 1-1,0-1 1,-1 1 0,1-1-1,0 0 1,-1 1-1,1-1 1,0 0-1,0 1 1,-1-1-1,1 0 1,0 0-1,0 0 1,-1 0 0,1 0-1,0 0 1,0 0-1,-1 0 1,1 0-1,0 0 1,0 0-1,-1 0 1,1-1-1,0 1 1,0 0 0,0-1-1,4-1 43,0-1 0,-1 1 1,1-1-1,-1 0 0,7-6 0,20-18 26,1 2 0,0 1 0,2 1 0,45-22 0,-12 5-667,-67 40 576,1-1 0,0 1-1,-1 0 1,1 0-1,-1 0 1,1 0 0,-1 0-1,1 0 1,-1 0-1,1 0 1,-1 0 0,1 0-1,0 0 1,-1 1-1,1-1 1,-1 0 0,1 0-1,-1 0 1,1 1-1,-1-1 1,1 0 0,-1 1-1,0-1 1,1 0-1,-1 1 1,1-1 0,-1 1-1,0-1 1,1 0-1,-1 1 1,0-1 0,0 1-1,1-1 1,-1 1-1,0-1 1,0 1 0,0-1-1,1 2 1,5 21-114,-5-22 134,-1 4-13,1 1 0,-1 0 0,0 0 0,-1 0 0,1 0 0,-1-1 0,0 1-1,-1 0 1,1 0 0,-1-1 0,0 1 0,-1-1 0,-2 6 0,-5 6 82,0 0 0,-20 23-1,26-34-17,-1-1 0,0 1 0,-1-1 0,1 0 0,-11 7 0,15-11-47,0-1-1,0 1 1,0 0-1,0-1 1,0 1-1,0 0 1,0-1-1,-1 0 1,1 1-1,0-1 1,0 0-1,0 1 1,-1-1-1,1 0 1,0 0-1,0 0 1,-1 0-1,1 0 1,0 0-1,0-1 1,0 1-1,-1 0 1,1-1-1,0 1 1,0-1-1,0 1 1,0-1-1,0 1 1,0-1 0,0 0-1,0 1 1,0-1-1,0 0 1,0 0-1,0 0 1,0 0-1,1 0 1,-1 0-1,0 0 1,1 0-1,-2-2 1,-12-29 31,13 30-66,0-1 0,0 1 0,0 0-1,1-1 1,-1 1 0,1-1-1,-1 1 1,1 0 0,0-1-1,0 1 1,0-1 0,1-3-1,0 0-68,-1-1-244,0 6 330,1 1-1,-1 0 1,0 0-1,0 0 1,0 0 0,0 0-1,0 0 1,0 0-1,0-1 1,0 1-1,1 0 1,-1 0-1,0 0 1,0 0-1,0 0 1,0 0-1,0 0 1,0 0 0,1 0-1,-1 0 1,0 0-1,0 0 1,0 0-1,0 0 1,0 0-1,1 0 1,-1 0-1,0 0 1,0 0-1,0 0 1,0 0 0,0 0-1,1 0 1,-1 0-1,0 0 1,0 0-1,0 0 1,0 0-1,0 0 1,0 1-1,0-1 1,1 0-1,-1 0 1,0 0 0,0 0-1,30 22-157,-23-16 176,0-1 1,1 1-1,0-2 1,16 9-1,-14-9 10,-1 0 0,1-1 0,0 0 1,0 0-1,0-1 0,0-1 0,0 1 0,1-2 0,-1 1 0,0-1 0,12-2 0,14-7 37,-1-2 1,0-1-1,54-28 0,-85 39-50,15-9 53,0 0 0,0-2 0,-1 0 0,20-17 0,-32 25-56,-1-2 1,0 1-1,-1-1 1,1 1-1,-1-1 0,0 0 1,0-1-1,-1 1 1,5-14-1,-7 19-13,-1 1-1,0-1 0,1 0 1,-1 1-1,0-1 1,0 0-1,0 1 0,1-1 1,-1 0-1,0 1 0,0-1 1,0 0-1,0 1 1,0-1-1,0 0 0,0 1 1,0-1-1,-1 0 0,1 1 1,0-1-1,0 0 1,-1 1-1,1-1 0,0 0 1,0 1-1,-1-1 0,1 1 1,-1-1-1,1 1 1,-1-1-1,1 1 0,-1-1 1,1 1-1,-1-1 0,1 1 1,-1 0-1,1-1 0,-1 1 1,0 0-1,1-1 1,-1 1-1,0 0 0,1 0 1,-1 0-1,0-1 0,1 1 1,-1 0-1,0 0 1,1 0-1,-1 0 0,0 0 1,1 0-1,-2 1 0,-2-1-17,0 1 0,0-1 0,0 1 0,0 0-1,1 0 1,-1 0 0,0 1 0,-5 2-1,-4 5 7,1 0-1,0 1 0,-16 17 1,26-25 61,0 0 0,0 1 0,0-1 0,0 1 0,1 0 0,-1-1 0,1 1 0,0 0 0,0 0 0,0 0 0,0 0 0,0 0 0,1 0 0,-1 5 0,1-3 18,0 0 0,0-1-1,1 1 1,0 0 0,0-1 0,0 1 0,0-1 0,5 9 0,-2-5 42,1 1 0,0-1 0,0 0 1,1-1-1,0 1 0,0-1 1,1 0-1,14 11 0,-14-14-94,-1 0 0,0-1 0,1 0 0,0 0 0,-1-1 0,1 1 0,0-1 0,1-1 0,-1 0-1,0 0 1,0 0 0,0-1 0,11 0 0,-2-1-1039,-1-1 1,1-1-1,0 0 0,-1-1 1,17-6-1,1-3-1524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43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66 7968,'-44'-57'3616,"44"52"-3136,5 1-480,9 4-96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56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235 119 2144,'-2'7'13353,"-14"17"-12303,5-7-520,-7 9 101,2 1-1,-18 36 1,-19 63-13,23-55-526,8-16-7,-8 21 353,27-73-109,3-9-181,4-10-17,52-161-10,-39 135-81,1 0-1,27-43 1,58-100 584,-96 170-422,-5 10-104,0 0-1,0 1 0,0-1 1,1 1-1,5-8 0,-7 11-94,0 0 0,0 0-1,0 0 1,1 0 0,-1 1-1,0-1 1,0 0 0,0 1-1,1-1 1,-1 1 0,0-1 0,1 1-1,-1-1 1,0 1 0,1 0-1,-1 0 1,0 0 0,1 0-1,-1 0 1,0 0 0,1 0-1,-1 0 1,1 0 0,-1 1-1,0-1 1,3 2 0,2 1 7,0 0 0,0 0 0,-1 1-1,1 0 1,-1 1 0,0-1 0,0 1 0,0 0 0,6 9 0,11 9-8,-3-2-1,0 1-1,-1 1 1,-2 0-1,15 26 1,-8-5 88,27 68 0,-40-83 61,-1 1-1,5 33 0,-13-57-96,0 0-1,0 0 1,-1 0-1,0 0 0,0 0 1,0 0-1,-1 0 1,-2 8-1,3-12-23,-1 0 0,1 0-1,-1 0 1,0 1 0,0-1-1,0 0 1,0-1 0,-1 1-1,1 0 1,0 0 0,-1 0 0,1-1-1,-1 1 1,0-1 0,1 1-1,-1-1 1,0 0 0,0 0-1,0 1 1,0-1 0,0-1 0,0 1-1,0 0 1,-4 1 0,-18 1 75,0-1 0,1-1-1,-28-2 1,-21 0 14,-17 7-88,-66 1 79,89-4-601,129-2-11421,-1-1 7033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57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11 240 2912,'-2'0'124,"2"0"-72,-1-1-1,1 1 0,-1 0 0,1 0 1,-1 0-1,1-1 0,0 1 0,-1 0 1,1 0-1,-1-1 0,-3-8 3879,14 9-3280,-1-1-1,1-1 1,-1 1-1,1-1 0,-1-1 1,0 0-1,0 0 1,0-1-1,0 0 0,10-7 1,8-7-353,42-35 0,-59 44-120,59-53 1236,-58 46-901,-10 14-293,-3 4 133,-5 8-172,0 0-1,0 0 1,1 1 0,-7 15 0,-16 50-82,-33 114 423,-23 64 521,73-219-984,-43 130 492,49-150-128,5-11 86,5-10-212,16-26-233,-2-1 0,-1-1 0,20-56 0,24-112 46,-40 123-70,-16 62-57,36-111-31,-33 108 30,0 0-1,2 1 0,0 1 1,17-24-1,-11 19-35,-6 10-70,0 0 0,0 0 0,16-14 0,-25 26 112,0-1 0,1 1-1,-1 0 1,1 0-1,-1 0 1,1 0 0,0 0-1,0 0 1,-1 1-1,1-1 1,0 1 0,0-1-1,0 1 1,0-1 0,-1 1-1,1 0 1,0 0-1,0 0 1,2 0 0,-1 1 23,-1 0 0,1 0 1,-1-1-1,0 2 1,0-1-1,0 0 0,0 0 1,1 1-1,-2-1 1,1 1-1,0-1 0,0 1 1,2 2-1,0 1 47,0 1 0,-1 0 1,1-1-1,-1 1 0,0 0 0,0 1 0,-1-1 0,0 0 1,0 1-1,1 7 0,-2-2 58,0 1 0,-1-1 0,0 0 1,-1 0-1,-1 0 0,0 1 0,-1-1 0,0-1 0,0 1 0,-2 0 0,1-1 1,-1 0-1,-1 0 0,0 0 0,-1-1 0,-8 11 0,10-15-81,0-1 0,0 0-1,0 0 1,0-1 0,-1 0-1,0 0 1,0 0 0,0 0 0,0-1-1,-1 0 1,1-1 0,-1 1-1,0-1 1,0 0 0,1-1-1,-1 0 1,0 0 0,-1 0-1,-12-2 1,13 1-453,1-1-1,-1 0 0,1 0 1,-1 0-1,1-1 1,0 0-1,0-1 1,0 1-1,0-1 1,0 0-1,1-1 1,-1 1-1,-7-8 0,60 8-11947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4:59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53 2560,'-14'-4'8922,"-1"8"-5311,-2-4-1060,13 0-767,11 0-1213,13-1-119,26-4 0,-26 2-184,26 0 0,120-10 410,-133 10-591,-17 2-3,1-1 1,16-4 0,-12 5-22,-20 2-33,1-1-1,-1 0 0,1 0 1,-1 0-1,1 0 1,-1 0-1,1 0 0,-1 0 1,1 0-1,-1 0 0,1-1 1,-1 1-1,1-1 1,-1 1-1,4-3 384,-6 3-860,0 0 42,0-1 0,-1 1 0,1 0 0,0-1 0,0 1 0,0 0 0,0-1 0,0 1 1,0-1-1,-5-5-2430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4:44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1138 1888,'0'0'36,"0"0"0,0 0 0,0 1 0,0-1 0,0 0-1,0 0 1,-1 0 0,1 0 0,0 0 0,0 1 0,0-1 0,0 0 0,0 0 0,0 0 0,0 0 0,0 0 0,0 1-1,0-1 1,0 0 0,0 0 0,0 0 0,0 0 0,1 1 0,-1-1 0,0 0 0,0 0 0,0 0 0,0 0-1,0 0 1,0 0 0,0 1 0,0-1 0,0 0 0,0 0 0,1 0 0,-1 0 0,0 0 0,0 0 0,0 0 0,10 9 1365,18 9 1048,-22-14-1795,17 15 5213,-22-20-5605,-1 0 1,1-1-1,-1 1 1,1 0 0,-1 0-1,1 0 1,0 0-1,-1 0 1,1 0 0,2-1-1,-2 0-153,1 0-1,0 0 0,-1 0 0,1-1 0,-1 1 1,1 0-1,0-4 0,3-11 9,1-3 246,6-31 0,-7 22-167,25-207 978,-12 123-917,-4 38-151,-8 44-70,2 1-1,13-38 1,-2 12 92,6-19-3,49-102 0,-67 163-136,0 0 0,1 1 0,1 0 0,0 1 0,1 0 0,11-11-1,-12 15-10,0 0 0,0 1 0,0 0 0,1 0 0,-1 1-1,2 1 1,-1 0 0,18-6 0,-19 7-7,0 1 0,-1 1 0,1 0 1,0 0-1,0 1 0,0 0 0,0 0 0,0 1 0,0 1 0,0-1 0,10 3 0,-10-1-10,0 0-1,-1 1 0,1 0 1,-1 1-1,10 5 0,-14-7 38,-1 1 0,1 0 0,0 0-1,-1 0 1,0 0 0,1 1 0,-1 0 0,0-1 0,-1 1-1,1 0 1,-1 0 0,2 5 0,1 4-20,-1 0 1,-1 0 0,0 1-1,-1-1 1,-1 1 0,0 0-1,0-1 1,-1 1 0,-1 0-1,-5 24 1,3-27 30,0 0 0,-1 0 0,-1 0 1,1 0-1,-2-1 0,1 0 0,-2 0 0,1-1 0,-1 1 0,-1-2 1,1 1-1,-1-1 0,-1 0 0,0 0 0,-13 8 0,-11 5 101,-2-1 1,0-1-1,-39 13 0,2-7-305,26-10 326,24-7-121,31-8-54,10-1 19,0 2-1,1 0 1,-1 1 0,29 7 0,-45-9 18,20 7-74,0 0 0,27 13 0,-44-17 80,-1 0 0,1 0 1,-1 0-1,1 1 0,-1 0 0,0 0 0,0 0 0,-1 1 1,1 0-1,-1 0 0,0 0 0,-1 0 0,6 9 0,-9-12 16,1 0 0,0 1 0,-1-1 0,1 1 0,-1-1 0,0 1 0,0-1-1,0 1 1,0-1 0,0 1 0,-1-1 0,1 1 0,-1-1 0,1 1-1,-1-1 1,0 0 0,0 1 0,0-1 0,0 0 0,-1 0 0,1 0 0,-1 0-1,1 0 1,-1 0 0,-2 2 0,-5 6 22,0-2-1,-1 1 1,-14 9-1,24-17-35,-21 14 84,-1-1 0,-1 0 1,-31 13-1,45-23-58,0-1-1,0 0 1,0 0 0,0-1-1,0 0 1,-1-1 0,1 0-1,-1 0 1,1-1 0,-1 0-1,1-1 1,-15-2 0,21 2-296,-1 0-1,1 0 1,0 0 0,0 0 0,-1 0 0,1-1 0,0 0-1,0 0 1,0 0 0,0 0 0,1 0 0,-1 0 0,1-1-1,-1 1 1,1-1 0,-3-4 0,-2-9-5944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00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60 2400,'-28'-6'2023,"-16"6"7569,21 0-1458,24 0-8079,-1 0 0,1-1 0,-1 1 1,0 0-1,1-1 0,-1 1 1,1 0-1,0-1 0,-1 1 0,1 0 1,-1 0-1,1 0 0,-1 0 1,1-1-1,-1 1 0,1 0 0,0 0 1,-1 0-1,1 0 0,0 1 0,2-2 59,291-33 1591,-225 27-1543,57-2 46,-93 9-469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04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88 1728,'-28'0'12467,"28"-1"-12177,0 0-172,0 0 0,0 0 1,1 0-1,-1 0 0,1 0 1,-1 0-1,1 0 0,0 0 0,-1 0 1,1 0-1,0 0 0,-1 0 0,1 1 1,0-1-1,0 0 0,0 1 1,0-1-1,0 0 0,0 1 0,0-1 1,2 0-1,27-10 239,-21 8-95,24-9 100,1 1 0,0 2 0,1 2 0,0 1 0,0 1-1,37 1 1,-67 4-354,-1 0 0,0 0-1,1 1 1,-1 0-1,0-1 1,0 1 0,1 1-1,-1-1 1,0 1-1,6 3 1,-9-5 1,0 1 0,0 0 0,1 0-1,-1 0 1,0 0 0,0 0 0,-1 1 0,1-1 0,0 0 0,0 0 0,-1 1 0,1-1-1,0 0 1,-1 1 0,1-1 0,-1 0 0,0 1 0,1-1 0,-1 1 0,0-1 0,0 1-1,0-1 1,0 1 0,0-1 0,0 0 0,-1 1 0,1-1 0,0 1 0,-1-1 0,1 1-1,-1-1 1,1 0 0,-1 1 0,-1 1 0,-4 6 34,1 1 0,-2-1 0,1-1 0,-13 14 0,-5 5 25,-261 384 829,231-328-552,3-20 711,50-62-896,2-2-133,-1-1 0,1 1 0,-1 0 0,1 0 0,-1 0 0,1 0 0,0-1 0,-1 1 0,1 0 0,0 0 0,0 0 0,0 1 0,0-1 0,0 0 1,2-1-1,19-11-27,-16 9 58,4 0-38,0-1 1,0 2-1,0-1 1,1 1-1,-1 1 1,1 0-1,-1 0 0,15 1 1,-1 0-10,0 2 1,38 5 0,21 13 122,-6-1-44,-64-15-69,23 7 0,-35-10-310,0 1-1,0-1 0,1 1 1,-1-1-1,0 0 0,1 0 1,-1 0-1,0 0 0,1 0 1,-1 0-1,0 0 0,1 0 1,-1 0-1,0-1 0,0 1 1,1-1-1,-1 1 0,0-1 1,0 1-1,0-1 0,1 1 1,-1-1-1,0 0 0,0 0 1,0 0-1,0 0 1,0 1-1,0-1 0,-1-1 1,1 1-1,1-1 0,8-15-5160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0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 2304,'-3'0'668,"1"-1"1,0 1 0,-1 0-1,-29 10 13575,60-7-12899,250-11-379,-153 4-721,-99 4-35,-1 0-49,-11-1-96,23 3 0,-35-2-45,0 0-25,1 1 1,-1-1-1,1 0 1,-1 1-1,1-2 1,-1 1-1,0 0 1,1 0-1,-1-1 0,1 1 1,2-2-1,-5 2 5,0 0 0,0 0-1,1 0 1,-1 0 0,0-1 0,0 1-1,0 0 1,0 0 0,1 0 0,-1 0-1,0 0 1,0 0 0,1 0-1,-1 0 1,0 0 0,0 0 0,0 0-1,1 0 1,-1 0 0,0 0-1,0 0 1,1 0 0,-1 0 0,0 0-1,0 0 1,0 0 0,1 0 0,-1 0-1,0 0 1,0 0 0,0 1-1,1-1 1,-1 0 0,0 0 0,0 0-1,0 0 1,0 0 0,1 1-1,-1-1 1,0 0 0,0 0 0,0 0-1,0 1 1,0-1 0,0 0-1,0 0 1,0 0 0,0 1 0,1-1-1,-1 1 10,0-1 0,-1 1-1,1-1 1,0 1-1,0-1 1,0 1-1,0-1 1,-1 1 0,1-1-1,0 0 1,0 1-1,-1-1 1,1 1 0,0-1-1,0 0 1,-1 1-1,1-1 1,-1 0-1,1 1 1,-1 0 0,-11 8 10,10-8-46,-39 29-4,-66 37 0,81-51 37,0 1 0,1 2 0,1 0 1,0 2-1,-31 35 0,-91 131 521,87-107-385,48-66-12,0 1 0,1 1 0,0 0 0,2 0 0,-8 20 0,16-36-117,0 0 0,-1 1 1,1-1-1,0 0 0,0 0 1,0 0-1,0 1 0,0-1 1,0 0-1,0 0 0,0 0 0,0 1 1,0-1-1,0 0 0,0 0 1,0 0-1,0 1 0,0-1 1,0 0-1,0 0 0,0 0 1,1 1-1,-1-1 0,0 0 1,0 0-1,0 0 0,0 0 1,0 1-1,0-1 0,1 0 1,-1 0-1,0 0 0,0 0 1,0 0-1,1 1 0,9-1 155,19-10-190,-17 5 97,47-9 22,0 3 0,90-6 0,-100 16-112,-1 1 0,69 10 0,-98-7-21,18 2-609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08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2144,'-5'3'13593,"43"7"-11629,54-3-483,125-4-1,-116-5-3151,-19 2-5966,-54 0 2427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09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27 3136,'-19'-5'9369,"25"4"-7992,54-8 210,92-2-1,-150 11-1572,70 3 114,-63-2-129,-1 0 0,1 1 0,-1 0-1,1 1 1,-1 0 0,9 4 0,-16-7 5,-1 1 0,1 0 0,0-1 0,0 1-1,0 0 1,0 0 0,-1-1 0,1 1 0,0 0 0,-1 0 0,1 0 0,-1 0 0,1 0 0,-1 0 0,1 0 0,-1 0 0,0 0 0,0 0 0,1 0 0,-1 0-1,0 1 1,0-1 0,0 0 0,0 0 0,0 0 0,0 0 0,-1 0 0,1 2 0,-1 2 38,0 0 0,-1 0 1,0 0-1,-3 8 0,-3 0-3,1 0-1,-1 0 1,-1-1-1,0 0 1,-18 16-1,-59 48 286,79-71-340,-23 19 293,-66 41 0,95-65-282,1 0-1,0 0 1,0 0-1,0 0 0,0 0 1,0 0-1,0 0 0,0 0 1,0 0-1,0 0 1,0 0-1,-1 0 0,1 1 1,0-1-1,0 0 0,0 0 1,0 0-1,0 0 1,0 0-1,0 0 0,0 0 1,0 0-1,0 1 0,0-1 1,0 0-1,0 0 1,0 0-1,0 0 0,0 0 1,0 0-1,0 0 0,0 1 1,0-1-1,0 0 1,0 0-1,0 0 0,0 0 1,0 0-1,0 0 0,0 0 1,0 0-1,1 1 1,-1-1-1,0 0 0,0 0 1,0 0-1,0 0 0,0 0 1,0 0-1,0 0 1,0 0-1,0 0 0,1 0 1,-1 0-1,0 0 0,0 0 1,0 0-1,0 0 1,0 0-1,13 6-192,17 0 56,-18-5 120,-1 0 0,1 1 0,-1 1 0,0 0 0,1 0 0,-1 1 0,-1 0 0,1 1 0,0 0 0,-1 1 0,0 0 0,-1 1 0,1 0 0,-1 0 0,8 10 0,-15-15 79,1 1 0,-1-1 1,-1 1-1,1-1 0,0 1 0,0 0 0,-1 0 0,0 0 0,0 0 0,1 0 1,-2 0-1,1 0 0,0 0 0,-1 0 0,1 0 0,-1 1 0,0-1 0,0 5 1,-1-4-23,0 0 1,0 0-1,0 0 1,-1 0 0,1 0-1,-1 0 1,0 0-1,0-1 1,0 1 0,0-1-1,-1 1 1,0-1-1,-5 5 1,-19 16 128,-1-2 0,-2-1 0,0-1-1,-1-1 1,0-2 0,-40 15 0,62-28-120,0-1 1,0 0 0,-1-1-1,1 0 1,-1 0-1,1-1 1,-13 0 0,18 0-71,0-2 0,1 1 0,-1 0 0,1-1 0,-1 1 0,1-1 0,-1 0 0,1 0 0,0 0 0,-1-1 0,1 1 0,0-1 0,0 0 0,0 0 0,0 0 0,0 0 0,1 0 0,-1-1 1,0 1-1,1-1 0,0 0 0,-3-4 0,4 5 1,0 1-1,0-1 1,0 1 0,0-1 0,1 0 0,-1 0 0,1 1 0,-1-1-1,1 0 1,0 0 0,0 0 0,-1 1 0,1-1 0,1 0 0,-1 0-1,0 0 1,0 1 0,1-1 0,-1 0 0,1 0 0,-1 1 0,1-1 0,0 0-1,-1 1 1,1-1 0,0 0 0,0 1 0,0-1 0,1 1 0,-1 0-1,0-1 1,0 1 0,1 0 0,-1 0 0,1 0 0,-1 0 0,3-1-1,4-3 1,0 1 0,0 0 0,1 1 0,-1 0 0,1 0 0,11-2 0,44-5-1220,112-4 1,-159 13 715,124 0-8506,-107 3 6411,0 9 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15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94 1472,'-6'5'7610,"7"11"-4191,1-11-3128,0-1 1,0 0 0,1 0-1,-1-1 1,1 1-1,0 0 1,0-1-1,0 0 1,0 0-1,0 0 1,6 4 0,1-2-70,1 0 1,0-1-1,1 0 1,-1-1 0,1 0-1,-1-1 1,1 0-1,21 0 1,-27-1-145,1-1 0,-1-1 0,1 1 0,0-1 0,-1 0 0,1-1 0,-1 1 0,0-1 0,0-1 0,1 1 0,-1-1 0,-1 0 0,1 0 0,0-1 0,-1 0 0,0 0 0,8-6 0,-11 7-76,-1 1 1,1 0-1,0-1 0,-1 1 0,1-1 0,-1 0 0,0 1 0,0-1 0,0 0 0,0 0 0,0 0 0,-1 1 1,1-1-1,-1 0 0,0 0 0,0 0 0,0 0 0,0 0 0,0 0 0,-1 0 0,1 0 0,-1 0 0,0 0 0,0 1 1,0-1-1,0 0 0,0 0 0,-3-2 0,1 0-38,0 0 0,0 1 0,-1-1 0,0 1 0,0 0 0,0 0 0,0 0 0,-1 1 0,1 0 0,-1 0 0,0 0 0,0 0-1,0 1 1,-10-4 0,7 4 9,-1 0-1,0 1 1,0 0-1,1 0 0,-1 1 1,0 0-1,0 1 0,0-1 1,0 2-1,0-1 0,1 1 1,-1 1-1,-15 6 1,15-5 175,0 1 1,0 0 0,1 0-1,0 0 1,0 1 0,0 0 0,1 1-1,0 0 1,0 0 0,1 0 0,0 1-1,-9 14 1,9-11 30,0 0 1,1 1-1,0 0 0,1 0 1,0 0-1,1 0 0,0 1 0,-1 14 1,4-20-92,0 0 0,0 0 1,0 0-1,1 0 0,0 0 0,1 0 1,-1 0-1,1-1 0,1 1 1,-1-1-1,1 1 0,0-1 0,0 0 1,1 0-1,0 0 0,8 8 1,-6-8-1,0 0 0,0-1 1,1 0-1,0 0 1,0-1-1,0 1 0,1-2 1,14 6-1,-1-2 6,-1-1 0,27 4 0,-17-6-297,38 0 0,-5-3-3226,-63-1 3429,61-3-12730,-48 0 9312,-13 3 3237,1-1 0,-1 1 1,0-1-1,0 1 0,1-1 1,-1 1-1,0-1 0,0 1 1,0-1-1,0 0 0,0 1 1,0-1-1,0 1 0,0-1 1,0-1-1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15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3552,'3'-6'9954,"9"3"-9882,-8 2 176,0-1 1,0 1-1,1 1 0,-1-1 0,0 1 0,0-1 0,1 1 1,-1 0-1,0 1 0,0-1 0,0 1 0,1 0 0,-1 0 1,7 3-1,-10-4-225,-1 1-1,1 0 1,0-1 0,-1 1 0,1 0-1,-1 0 1,1 0 0,-1-1 0,0 1 0,1 0-1,-1 0 1,0 0 0,1 0 0,-1 0-1,0 0 1,0 0 0,0 0 0,0 0-1,0 0 1,0 1 0,-3 19 261,1-14-149,-1 1 0,0-2 0,-1 1 0,0 0 0,0-1 0,0 1 0,-1-1-1,-9 9 1,7-7 303,0 0 0,1 1 0,-9 14 0,15-22-379,-1 0 0,1 0 1,-1 0-1,1 0 0,0 1 1,-1-1-1,1 0 0,0 0 1,0 0-1,0 1 0,0-1 1,0 0-1,0 0 0,0 0 0,1 1 1,-1-1-1,0 0 0,1 0 1,0 2-1,0-1 23,0 0 0,1 1 0,-1-1 0,1 0 0,0 0 0,0 0 0,-1-1 0,5 4 0,0-1-8,0 0 1,0-1 0,0 1 0,0-2 0,1 1 0,8 2 0,0-2-645,0 0 1,24 0 0,-15-2-1697,-20-1 1467,-1 1 1,0-1-1,0 1 0,0-1 0,0 1 0,0 0 0,0 0 0,0 0 0,3 3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1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73 1472,'-1'0'304,"-1"0"0,1 1 1,0-1-1,-1 1 0,1-1 1,0 1-1,0-1 0,-1 1 0,1 0 1,0 0-1,0-1 0,0 1 0,0 0 1,0 0-1,0 0 0,0 0 1,-1 2-1,-9 7 3472,11-8-3625,0-1 0,0 0 0,0 0-1,1 1 1,-1-1 0,0 0 0,1 0 0,-1 1 0,1-1 0,-1 0-1,1 0 1,0 0 0,1 2 0,2 0 61,1 0 1,1 0-1,-1 0 0,0-1 1,1 0-1,-1 0 0,1 0 1,11 1-1,52 5 952,-58-7-1050,-9-1-100,101 7 1193,152-7-1,177-40 543,274-15-442,-337 43-810,303-14 536,-605 21-967,146-4 348,-205 9-456,-4 0-205,0 1 1,-1-1 0,1-1-1,0 1 1,0 0 0,-1-1 0,1 0-1,-1 0 1,1 0 0,4-2-1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19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2304,'0'-1'66,"1"0"-1,-1 1 1,0-1-1,0 0 1,0 1-1,0-1 1,1 0 0,-1 1-1,0-1 1,1 0-1,-1 1 1,0-1-1,1 1 1,-1-1 0,1 1-1,-1-1 1,1 1-1,-1-1 1,1 1-1,-1-1 1,2 0 0,16-7 3571,-1 0 845,-16 8-4291,1 0 0,-1 1-1,0-1 1,0 0 0,1 1-1,-1-1 1,0 1 0,0-1-1,0 1 1,0-1 0,1 1-1,-1 0 1,0 0 0,0-1-1,-1 1 1,1 0 0,0 0-1,0 0 1,1 2 0,13 24 1427,-11-18-959,17 39-77,-1 0-1,-3 1 1,12 57 0,-2-10 109,-12-46-314,2-1 0,26 51 0,-38-91-276,-2-1 55,1 0 0,1 0 0,10 14 0,-14-21 415,5 0-268,1-2 95,0-9-176,3-13-140,0 0 1,-2-1-1,7-29 0,4-13-123,-4 23 16,2 1 0,2 1 0,1 0 0,36-52 0,-35 64-259,1 0 0,1 2 0,1 0 0,2 2 0,0 1 1,35-25-1,-59 48-196,0-1 1,0 1-1,-1 0 1,1 0 0,0 0-1,0 0 1,0 0-1,0 1 1,0-1-1,0 0 1,0 1 0,1-1-1,-1 1 1,0 0-1,0 0 1,0 0-1,0 0 1,5 1 0,7 6-2129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20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22 2400,'18'-21'13088,"-19"30"-10891,0-5-1948,0 0 0,0 0 0,-1 0 0,1 0 0,-5 6 0,-4 12 214,-10 40 155,3 1 0,-13 92 0,12-54-93,17-94-495,-4 17 186,1 0-1,0 25 1,3-49-208,1 1 0,0-1 0,0 1 1,0-1-1,0 1 0,1-1 0,-1 1 0,0-1 0,0 1 1,0-1-1,0 1 0,0-1 0,1 1 0,-1-1 0,0 1 1,0-1-1,1 1 0,-1-1 0,0 0 0,1 1 0,-1-1 1,1 1-1,-1-1 0,0 0 0,1 1 0,-1-1 0,2 0 1,-1 1 19,0-1 0,0 0 0,0 0 0,0 0 0,1 0 0,-1 0 0,0 0 0,0 0 0,0 0 0,1 0 0,1-1 0,4-1 82,-1-1-1,1 0 0,7-4 1,47-29-158,-15 8-44,2 2-1,89-35 0,-132 59 97,1 0-1,0 1 1,0-1 0,0 1-1,0 1 1,0-1-1,0 1 1,0 0-1,0 0 1,10 2 0,-13-1 12,0 0 0,0 0 1,0 0-1,0 1 1,0-1-1,0 1 0,0 0 1,0 0-1,-1 0 1,1 0-1,-1 0 1,1 1-1,-1-1 0,0 1 1,0-1-1,0 1 1,0 0-1,-1 0 0,1 0 1,1 5-1,-1-1 45,0-1 1,0 0-1,-1 1 0,0-1 0,0 1 0,-1-1 1,1 1-1,-2 0 0,1-1 0,-1 1 0,0-1 0,-2 8 1,2-9 22,0 0 0,-1 0 0,0 0 0,0-1 0,0 1 0,0 0 0,-1-1 0,0 0 0,0 0 0,0 0 0,0 0 0,-1 0 0,1 0 0,-1-1 0,0 0 0,-6 4 0,2-3-22,0-1 0,0 0 0,0 0-1,0 0 1,0-1 0,-1-1 0,1 1 0,-16-1 0,-6 0 83,-34-6 1,59 5-119,-17-2-290,-26-6 1,13-4-2134,32 10 1571,0 1 0,0-1 1,0 0-1,0 0 0,1 0 0,-1 0 0,-3-5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07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9 974 1472,'-8'7'3989,"25"2"-1866,-14-8-1957,0 0 1,0 0-1,0 0 1,0 0-1,1 0 1,-1-1-1,0 1 1,1-1-1,-1 0 1,0 0-1,1 0 0,-1-1 1,0 1-1,0-1 1,1 0-1,-1 0 1,0 0-1,0 0 1,0 0-1,0-1 1,4-2-1,3-3-8,0-1-1,0 0 1,0-1 0,10-11-1,-14 13-85,20-22 136,-2-2-1,33-56 0,-32 49-178,52-90 126,18-25 399,-66 108-156,-2-1 0,-2-1 0,-2-2 0,31-91 0,-51 127-395,3-3 112,-1-1-1,-1 0 1,0-1-1,1-29 1,-5 43-368,-2 5 64,-2 10-54,-4 17-91,1-2 121,-2-1 0,-23 46 0,0 0 159,-49 161 47,-26 64 30,50-178 146,-36 92 334,64-127 414,28-81-565,6-9 202,11-19-298,-8 12-263,1 0 0,16-18 0,-9 15 3,2 1-1,38-29 1,46-20 34,0 0-36,-82 51-25,-2-1 1,0-1-1,17-18 0,-18 16 91,-6 7 124,-1-1-1,0 0 1,11-19 0,-20 30-212,0-1 0,0 1 0,0-1 0,0 1 0,0-1 0,0 1 0,0 0 0,0-1 0,0 1 0,1 0 0,-1 0 0,0 0 0,1 0 1,-1 0-1,1 0 0,2-1 0,-2 2 5,-1 0 0,0 0 0,0 1 0,0-1 0,0 0 0,0 1 0,0-1 1,0 0-1,1 1 0,-1-1 0,0 1 0,0 0 0,0-1 0,-1 1 0,1 0 0,0-1 0,0 1 1,0 0-1,0 0 0,-1 0 0,1 0 0,0 0 0,-1 0 0,1 0 0,-1 0 0,1 2 0,13 22 42,14 42-1,-20-45 27,0-1 1,2 0 0,22 34-1,-30-52-3,0-1 0,0 1 0,1-1 0,-1 0 0,1 0-1,0 0 1,0 0 0,-1 0 0,1-1 0,0 1 0,1-1 0,-1 0-1,0 1 1,0-2 0,0 1 0,1 0 0,-1-1 0,0 1 0,1-1 0,-1 0-1,1 0 1,-1 0 0,0-1 0,1 1 0,3-2 0,8-1 140,0-2 0,0 0 1,0 0-1,14-9 0,-19 10-125,-1-1-1,0 0 1,1-1-1,-2 0 1,1 0-1,-1-1 1,0 0-1,0 0 1,8-11-1,-10 11-13,-1 0 0,1-1 0,-1 0 0,-1 0 0,1 0 0,5-17 0,-9 23-51,0 0 0,-1-1-1,1 1 1,-1 0 0,0-1-1,0 1 1,0 0 0,0-1-1,0 1 1,0-1 0,0 1 0,-1 0-1,1 0 1,-1-1 0,0 1-1,0 0 1,0 0 0,0 0-1,0-1 1,0 1 0,0 0-1,-1 1 1,1-1 0,-1 0 0,1 0-1,-1 1 1,0-1 0,0 1-1,0-1 1,1 1 0,-1 0-1,-4-2 1,4 2-37,0 1-1,1-1 0,-1 1 1,0 0-1,0-1 1,0 1-1,0 0 1,0 0-1,0 0 1,0 0-1,0 1 1,0-1-1,1 1 1,-1-1-1,0 1 1,0-1-1,0 1 0,1 0 1,-1 0-1,0 0 1,1 0-1,-1 0 1,1 0-1,-1 0 1,-1 3-1,-6 4-173,1 0-1,-13 17 1,19-23 216,-4 6-34,0 0 1,1 0-1,0 0 0,0 0 1,1 1-1,0 0 1,-4 15-1,7-21 46,1 0 0,-1 1 0,0-1 0,1 0 0,0 1 0,0-1 0,0 0 0,0 1-1,1-1 1,-1 1 0,1-1 0,0 0 0,0 0 0,0 1 0,0-1 0,1 0 0,-1 0 0,1 0 0,-1 0 0,1 0 0,0-1 0,1 1 0,-1 0 0,4 2-1,0 0 32,0-1 0,1 1 0,-1-2-1,1 1 1,0-1 0,0 0-1,0 0 1,0-1 0,1 0-1,-1 0 1,14 1 0,6-1 243,52-3 1,-75 1-256,17-3 35,0 0 0,0-1-1,-1-1 1,1-1-1,-1-1 1,-1-1-1,1 0 1,-1-1-1,-1-2 1,20-13-1,-30 19 20,-1-2-1,1 1 0,-1-1 0,0 0 0,-1-1 1,0 1-1,0-1 0,6-12 0,-11 19-107,-1 0 1,1 0-1,-1 0 0,1 0 1,-1 0-1,1 0 0,-1-1 1,0 1-1,0 0 1,1 0-1,-1-1 0,0 1 1,0 0-1,0 0 0,0-1 1,-1 1-1,1 0 0,0 0 1,0 0-1,-1-1 0,1 1 1,-1 0-1,1 0 0,-2-1 1,2 1 5,0 1 1,-1-1 0,1 1-1,0 0 1,-1 0 0,1-1-1,0 1 1,-1 0 0,1 0-1,-1-1 1,1 1 0,-1 0-1,1 0 1,0 0 0,-1 0-1,1 0 1,-1-1-1,1 1 1,-1 0 0,1 0-1,-1 0 1,1 0 0,-1 1-1,0-1 1,0 0-5,0 1 0,0-1 1,-1 1-1,1-1 0,0 1 0,0 0 0,0 0 1,0-1-1,0 1 0,0 0 0,0 0 0,-2 2 0,-1 4-152,-1 0-1,-6 14 0,-8 11-199,6-13 300,1 0 0,-16 34 1,24-43 74,0 0 0,0 0 0,1 1 0,0-1 0,1 1 0,1 0 0,-1 17 0,2-9 134,0-18 182,8-2 522,-3-3-753,-1 1-1,0-1 1,1-1-1,-2 1 0,1 0 1,0-1-1,-1 0 0,5-9 1,-4 7-99,29-44-65,-26 41-94,-6 10 82,0-1 0,0 0 0,0 0 0,0 0 0,0 1 0,-1-1 0,1 0 0,0 0 0,-1 0 0,1 0 0,-1 0 0,1 0 0,-1-1 0,0 1 0,1 0 0,-1 0 0,0 0 0,0 0 0,0 0 0,1-3 0,0 7 45,0-1 0,-1 1 1,1-1-1,0 1 0,-1-1 1,1 1-1,-1-1 0,0 1 1,1-1-1,-2 4 0,-2 31 40,1-16-6,-2 25 43,-20 186 36,17-185-69,-27 93 0,29-126 182,-1 0-1,0 0 1,0 0-1,-2-1 1,1 0-1,-2-1 1,0 1-1,0-2 1,-1 1-1,-18 15 1,21-23 182,9-10-79,8-12-61,-3 10-189,-1 0 0,1 0 0,16-12 0,1-1-11,-6 0-20,0 0 1,-2-1-1,21-37 0,-8 15-1,-3 5-20,3 2-1,1 0 0,54-48 1,-31 38-3,99-66 0,-146 109 14,48-31 206,53-48-1,-103 79-200,1-1 0,-1 0 0,0 0-1,0-1 1,-1 1 0,4-7-1,-1 1-226,-5 9 2,-2 4-219,-16 33-230,13-24 641,-1-1 0,-9 16-1,9-18 53,0 1 0,0 0-1,1 0 1,1 0-1,-1 0 1,2 1-1,-1-1 1,1 1 0,1-1-1,-1 1 1,2 0-1,-1 0 1,2 0 0,0 10-1,-1-19 9,0 0 0,0 0 0,1 0 0,-1 0 0,0 0-1,0 0 1,1 0 0,-1 0 0,1 0 0,-1 0 0,1 0 0,-1 0 0,1 0 0,-1-1 0,1 1-1,0 0 1,-1 0 0,1-1 0,0 1 0,1 1 0,-1-2 4,0 0 1,0 0-1,0 0 1,-1 0-1,1 0 1,0 0-1,0 0 0,0 0 1,0 0-1,0 0 1,0 0-1,0 0 1,-1-1-1,1 1 1,0 0-1,0-1 0,0 1 1,1-1-1,4-3 121,-1 0 0,1-1-1,-1 0 1,8-8 0,-11 11-124,32-38 120,-1-1 0,39-67 0,-63 96-318,-7 10 76,-1 0 0,1 1 1,-1-1-1,0 0 0,0 0 0,0 0 1,0 0-1,0 0 0,0 0 0,0 0 1,-1 0-1,2-4 0,6 25-750,-1 13 796,-6-25 29,1 0 1,-1 0-1,1-1 0,4 11 1,0-4 30,-1-2 17,0 0 1,1 0-1,12 16 0,-15-24 4,-1 0 0,1 0 0,-1-1 0,1 1 0,0-1 0,0 0 0,0 1 0,0-2 0,1 1 0,-1 0 0,0 0 0,1-1 0,-1 0 0,1 0 0,0 0 0,6 1 0,6-2 118,0-1 0,0 0 0,0-1-1,0 0 1,-1-1 0,24-9 0,1 2-231,-19 5 30,-1-1 0,0-1-1,-1-1 1,26-14-1,-37 18 0,2-1 16,0-1 0,0-1 0,14-11 0,-21 15 43,0 0 1,-1 0-1,1 0 1,-1-1-1,1 1 1,-1-1-1,0 1 0,-1-1 1,1 0-1,0 0 1,-1 0-1,0 1 1,1-9-1,-1 9 5,-1 1-34,1-1 0,-1 1 0,1 0 0,-1 0 0,0 0 0,0 0 1,0 0-1,0 0 0,0 0 0,-1-1 0,1 1 0,0 0 0,-1 0 0,0 0 1,1 0-1,-1 0 0,0 0 0,-2-3 0,2 4 3,1 1 0,-1 0 0,1-1 0,-1 1 0,1-1 0,-1 1 0,1 0 1,-1-1-1,1 1 0,-1 0 0,1-1 0,-1 1 0,1 0 0,-1 0 0,0 0 0,1 0 0,-1-1 0,0 1 0,1 0 0,-1 0 0,1 0 0,-1 0 0,0 1 0,1-1 0,-1 0 0,0 0 1,1 0-1,-1 0 0,0 1 0,-20 10-310,13-6 175,-7 4 29,1 0-1,-1 1 0,2 1 0,-1 0 0,-15 18 0,27-27 142,0 1 0,0-1 0,0 1 0,1-1 0,-1 1-1,1 0 1,-1 0 0,1 0 0,0 0 0,0 0 0,0 0 0,1 0 0,-1 0 0,1 0-1,-1 1 1,1-1 0,0 0 0,0 0 0,1 0 0,-1 0 0,1 1 0,-1-1 0,1 0-1,0 0 1,0 0 0,1 0 0,-1 0 0,0-1 0,1 1 0,0 0 0,0-1 0,0 1-1,0-1 1,3 4 0,0-1 72,0 0-1,1 0 0,0-1 1,0 0-1,0 0 1,0 0-1,1-1 1,-1 1-1,1-1 0,0-1 1,0 0-1,0 0 1,0 0-1,9 0 0,-5-1 7,-1-2-1,1 1 0,-1-1 0,0-1 0,1 0 0,-1-1 1,0 1-1,13-7 0,78-41 392,-76 36-490,-14 8 10,21-12-126,46-17 0,-67 30 17,-8 3 14,0 1 1,-1 0-1,1 0 0,0 0 0,0 0 0,4 0 0,-7 3 54,0 0-1,0 0 1,0 0 0,0 1-1,-1-1 1,1 0 0,-2 3-1,-16 40 45,13-34 48,0 0-1,0 0 1,1 1 0,1 0 0,0 0 0,0 0-1,0 17 1,12-33 582,19-13-187,19-10-532,1 1 1,53-19-1,-89 41-20,10-4-263,-21 8 342,0 0-1,0 0 1,0 0-1,0 0 1,0 0 0,0 1-1,0-1 1,0 0-1,0 0 1,1 1-1,-1-1 1,0 1-1,0-1 1,0 1-1,-1-1 1,1 1-1,0 0 1,1 1-1,7 4-162,-7-5 176,-1 0 0,0-1 0,0 1 0,0 0 0,0 0 0,0 0 0,0 0 0,0 0 1,0 0-1,0 0 0,-1 0 0,1 0 0,0 0 0,-1 0 0,1 1 0,0-1 0,-1 0 1,0 0-1,1 3 0,0 1-8,1 1 1,-1 0 0,1 0-1,0-1 1,1 1-1,5 9 1,23 31 320,-28-43-264,0 1-1,0-1 1,0 0-1,0 1 0,0-2 1,1 1-1,0 0 1,-1-1-1,1 1 1,8 2-1,-10-4-1,1 0-1,0 0 1,-1-1 0,1 1-1,-1-1 1,1 1-1,0-1 1,-1 0 0,1 0-1,0-1 1,-1 1 0,1 0-1,0-1 1,-1 1-1,1-1 1,-1 0 0,1 0-1,-1 0 1,5-3-1,6-5 118,0-1 0,17-17 0,12-10 235,-22 20-287,-1 0 1,0-1-1,-2-1 1,0 0-1,-1-1 1,-1-1-1,-1-1 0,13-25 1,6-25 3,33-96 0,-66 166-101,67-205 49,-58 170-168,-2 1 1,-1-1-1,2-65 0,-8 99 114,0-2-86,0-1 1,-1 0-1,1 0 0,-3-6 1,3 11 70,0 0 0,0 1 0,0-1 1,0 1-1,0-1 0,0 0 0,-1 1 0,1-1 1,0 1-1,-1-1 0,1 1 0,0-1 1,-1 1-1,1-1 0,0 1 0,-1-1 0,1 1 1,-1 0-1,1-1 0,-1 1 0,1 0 1,-1-1-1,1 1 0,-1 0 0,1-1 0,-1 1 1,0 0-1,1 0 0,-1 0 0,1 0 1,-1 0-1,0 0 0,1 0 0,-1 0 0,1 0 1,-1 0-1,0 0 0,1 0 0,-1 0 1,1 0-1,-1 0 0,0 0 0,1 1 0,-1-1 1,1 0-1,-1 1 0,1-1 0,-1 0 1,1 1-1,-2 0 0,-4 3-32,1 1 0,-1 0 1,1 0-1,0 1 0,0-1 0,0 1 0,1 0 0,0 0 0,-5 10 1,3-3 56,0 0 0,1 1 0,0-1 0,-3 18 0,1 5 34,3 0-1,0-1 0,3 2 1,1-1-1,1 0 1,3 0-1,0-1 1,3 1-1,0-1 0,3 0 1,1 0-1,15 33 1,-19-53 7,1-1 0,1 0 0,0-1 1,12 15-1,47 45-775,-22-26-4693,-46-47 5281,8 11-2523,-7-11 2567,-1 1 0,0-1 0,0 0 0,0 1 1,0-1-1,0 0 0,0 0 0,0 1 0,0-1 1,0 0-1,0 0 0,0 1 0,0-1 0,0 0 0,0 0 1,0 1-1,0-1 0,0 0 0,0 1 0,0-1 0,0 0 1,-1 0-1,1 0 0,0 1 0,0-1 0,-3 2-1125,3-2 1125,0 0 0,-1 0 0,1 0 0,-1 0 0,-18 5-3884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44.2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1 938 2976,'0'0'971,"0"1"-886,0-1 0,0 0 0,0 0 0,1 0 0,-1 1 1,0-1-1,0 0 0,0 0 0,1 0 0,-1 0 0,0 1 1,0-1-1,1 0 0,-1 0 0,0 0 0,0 0 0,1 0 1,-1 0-1,0 0 0,1 0 0,-1 0 0,0 0 1,0 0-1,1 0 0,-1 0 0,0 0 0,0 0 0,1 0 1,-1 0-1,0 0 0,1 0 0,-1 0 0,0-1 0,10-4 321,-2-1 0,1-1 0,-1 0-1,0 0 1,0 0 0,-1-1 0,10-14-1,3-2-125,-3 3-141,-1-1 0,-2 0 0,0-1 1,-1-1-1,-2 0 0,18-50 0,31-164 278,-46 171-246,10-88 1104,-22 144-1238,-2 8-68,1-1-1,-1 1 1,1-1 0,-1 1-1,0-1 1,-1 0 0,0-5 0,1 9 24,0 0 0,0 0 0,0-1 0,0 1 0,0 0 0,0 0 0,0 0 0,0 0 0,-1 0 1,1-1-1,0 1 0,0 0 0,0 0 0,0 0 0,0 0 0,0 0 0,0 0 0,0 0 0,-1 0 0,1-1 1,0 1-1,0 0 0,0 0 0,0 0 0,0 0 0,-1 0 0,1 0 0,0 0 0,0 0 0,0 0 0,0 0 1,-1 0-1,1 0 0,0 0 0,0 0 0,0 0 0,0 0 0,-1 0 0,1 0 0,0 0 0,0 0 1,0 0-1,0 0 0,0 0 0,-1 1 0,-7 6-109,-5 12 102,6-2 86,0 0 1,2 0 0,0 1 0,-4 29-1,3-12 29,-32 187 101,34-188-130,2 0-1,2 0 1,0 0-1,10 53 1,-9-77 30,2 0 1,-1 0-1,5 11 1,-6-20-58,0 1 1,-1 0 0,1 0-1,0 0 1,0-1 0,0 1 0,0 0-1,1-1 1,-1 1 0,0-1-1,1 1 1,-1-1 0,1 0-1,-1 0 1,1 1 0,-1-1 0,1 0-1,0 0 1,0-1 0,0 1-1,0 0 1,2 0 0,2-1 49,1 1 1,0-1-1,-1-1 1,1 0-1,-1 0 1,1 0-1,10-4 1,45-19 98,-21 6-11,223-72-241,-223 79-127,0 2 0,47-4 0,-26 12 590,-62 1-381,1 0 1,-1 0-1,0 0 0,0 0 0,0 0 0,0 0 0,0 0 1,0 0-1,1 0 0,-1 0 0,0 0 0,0 0 0,0 0 1,0 0-1,0 0 0,0 0 0,1 0 0,-1 0 1,0 0-1,0 0 0,0 0 0,0 0 0,0-1 0,0 1 1,0 0-1,0 0 0,0 0 0,1 0 0,-1 0 1,0 0-1,0 0 0,0 0 0,0-1 0,0 1 0,0 0 1,0 0-1,0 0 0,0 0 0,0 0 0,0 0 0,0-1 1,-3-6 315,2 6-342,0 0 1,0 0-1,0 0 0,0 0 1,0 0-1,0 1 1,0-1-1,0 0 0,0 0 1,0 1-1,0-1 1,0 1-1,-2-1 0,-5 0-18,0 0-1,0 1 0,0 0 0,0 0 0,1 1 0,-1 0 0,0 1 0,0-1 0,1 1 0,-14 6 0,-4 3-374,-41 25 1,59-32 320,5-3 58,-7 4-120,0 1-1,0 0 1,0 0 0,-12 13-1,19-18 144,1 1 0,0-1 0,0 0 0,-1 1 0,1-1 0,0 0 0,1 1-1,-1-1 1,0 1 0,0 0 0,1-1 0,-1 1 0,1-1 0,-1 1 0,1 0 0,-1 0 0,1-1-1,0 1 1,0 0 0,0-1 0,0 1 0,0 0 0,1 0 0,-1-1 0,0 1 0,1 0 0,-1-1-1,1 1 1,0 0 0,0-1 0,-1 1 0,1-1 0,0 1 0,0-1 0,0 0 0,3 3 0,-1-1 57,1 0 0,-1 0 1,1 0-1,0-1 0,0 1 1,0-1-1,0 0 1,1 0-1,-1-1 0,0 1 1,1-1-1,-1 0 1,1 0-1,0 0 0,-1-1 1,1 0-1,-1 0 1,1 0-1,0 0 0,-1-1 1,9-1-1,-4 0 60,1-1-1,-1 0 0,0 0 1,0-1-1,0 0 1,-1 0-1,0-1 0,0-1 1,11-8-1,-14 9-96,-1 0 0,0-1 1,0 1-1,0-1 0,5-11 0,0 0-569,-9 19 441,0 1 0,0 0-1,1 0 1,-1 0 0,0 0-1,1 0 1,0 0 0,0-1-1,0 1 1,0 0 0,0-1-1,1 1 1,1 2 0,0-1 108,1-1-1,0 0 1,0 0 0,0-1-1,0 1 1,1-1 0,-1 0-1,1 0 1,6 2 0,-7-3 44,-1 0 0,1-1 1,0 0-1,-1 0 0,1 0 0,0 0 0,-1 0 1,1-1-1,-1 0 0,1 0 0,-1 0 0,1 0 1,4-2-1,11-7 79,0 0 0,-1-2 0,-1 0 0,1-1-1,24-25 1,-16 15-221,-20 17 16,1 0 0,-2 0 0,11-14 0,-15 19 49,5-5-437,-4 12 68,-1 9 389,0-13 6,0 3 0,0-1 0,1 1 0,-1-1 0,1 1 0,0-1 0,0 0 0,0 0 0,1 0 0,-1 0 0,1 0 0,0 0 0,0-1 0,7 6 0,1 0 70,0-2 0,0 0 0,1 0-1,0-1 1,1 0 0,-1-1-1,1-1 1,0 0 0,0-1 0,0 0-1,1-1 1,-1 0 0,25-1-1,-25-1-36,0-1-1,-1-1 0,1 0 0,0 0 0,-1-2 1,0 1-1,0-2 0,0 1 0,0-2 1,-1 0-1,0 0 0,21-16 0,-16 10-16,-1-2 1,-1 0-1,0 0 0,-1-2 1,0 0-1,-1 0 0,14-27 1,-17 28 66,-6 10-61,1 0 0,-1 0 0,-1-1 0,1 1 1,-1-1-1,0 1 0,0-1 0,1-7 0,-3 13-31,0 0 1,0 0-1,0 0 0,0 0 0,0 0 0,0 0 0,0 0 0,0 0 0,0 0 0,0 0 0,0 0 0,0 0 0,0 0 0,0 0 0,0-1 0,0 1 0,0 0 0,0 0 0,0 0 0,0 0 0,0 0 0,0 0 0,-1 0 0,1 0 0,0 0 1,0 0-1,0 0 0,0 0 0,0 0 0,0 0 0,0 0 0,0 0 0,0 0 0,0 0 0,0 0 0,0 0 0,0 0 0,0 0 0,-1 0 0,1 0 0,0 0 0,0 0 0,0 0 0,0 0 0,0 0 0,0 0 0,0 0 0,0 0 0,0 0 0,0 0 1,0 0-1,0 0 0,0 0 0,0 0 0,0 0 0,-1 0 0,1 0 0,0 1 0,0-1 0,0 0 0,0 0 0,0 0 0,0 0 0,0 0 0,0 0 0,0 0 0,0 0 0,-7 8-345,-6 10 21,3-1 273,0 1 0,2 0-1,0 0 1,1 1-1,1 0 1,1 0-1,0 0 1,-1 21-1,6-36 67,0 0-1,0 0 1,0 1-1,1-1 1,0 0-1,-1 0 1,1 0-1,1 0 1,-1-1-1,1 1 1,-1 0-1,4 5 0,-4-8 14,0 1-1,0 0 0,1 0 0,-1-1 0,0 1 1,1 0-1,-1-1 0,1 0 0,-1 1 0,1-1 1,0 0-1,0 0 0,0 0 0,-1 0 0,1 0 1,0 0-1,0 0 0,0-1 0,0 1 0,0-1 1,0 1-1,1-1 0,-1 0 0,0 0 0,3 0 0,2-2 82,1 1-1,-1-1 0,-1-1 0,1 1 1,0-1-1,0 0 0,-1-1 0,0 0 1,0 0-1,0 0 0,0-1 0,-1 0 0,1 0 1,8-11-1,-3 1-141,-1 0 1,0-1-1,-1 0 0,12-29 0,-18 36-410,-6 10-27,-6 15 114,-14 43 320,2-6-26,-19 71 1,10 9 91,-29 115 256,54-235-22,0 0 0,0 0-1,-14 21 1,18-33-209,1 0 1,-1 0-1,1 0 0,-1 0 0,0 0 0,0 0 1,1 0-1,-1 0 0,0 0 0,0-1 0,0 1 1,0 0-1,0-1 0,0 1 0,0 0 1,-3 0-1,4-1-31,-1 0 1,0 0-1,0 0 1,1 0-1,-1 0 1,0-1-1,0 1 1,0 0-1,1 0 1,-1-1 0,0 1-1,1 0 1,-1-1-1,0 1 1,1-1-1,-1 1 1,0-1-1,1 1 1,-1-1-1,1 1 1,-1-1-1,1 0 1,-1 1-1,1-1 1,-1-1-1,-2-3-37,1-1 0,0 0-1,0 0 1,1 1-1,-1-1 1,1 0-1,1 0 1,-1 0-1,1-1 1,0-5-1,0-4 20,0-1-145,1-1-1,1 1 1,0-1 0,1 1 0,1-1 0,1 1 0,0 1 0,10-21-1,-11 28 79,0 1 1,1 0-1,0 1 0,1-1 0,0 1 0,0 0 0,0 0 0,1 1 0,11-9 0,-1 3 115,1 0-1,37-18 1,126-47 94,-99 44 101,-67 27-164,0-1 1,-1-1-1,1 0 1,-2-1-1,18-14 1,-24 16-14,-1 1 1,1-1-1,-1 0 1,0 0-1,0 0 1,-1-1-1,0 0 1,-1 0-1,0 0 1,6-16-1,-8 15-52,0 1 1,-1-1-1,0 0 0,0 0 1,-1 1-1,0-1 0,-1-9 1,1 18-29,0 0 0,0-1 0,0 1 0,0 0 1,0-1-1,0 1 0,0 0 0,-1 0 0,1-1 0,0 1 0,0 0 1,0-1-1,0 1 0,0 0 0,0 0 0,0-1 0,-1 1 1,1 0-1,0 0 0,0 0 0,0-1 0,-1 1 0,1 0 0,0 0 1,0 0-1,-1-1 0,1 1 0,0 0 0,0 0 0,-1 0 1,1 0-1,0 0 0,0 0 0,-1 0 0,1 0 0,0 0 0,-1 0 1,1-1-1,0 1 0,0 1 0,-1-1 0,1 0 0,0 0 1,-1 0-1,1 0 0,0 0 0,0 0 0,-1 0 0,1 0 0,0 0 1,0 0-1,-1 1 0,1-1 0,0 0 0,0 0 0,-1 1 1,0 0-33,-1 0 0,1 1 1,0-1-1,-1 1 0,1-1 1,0 1-1,-2 3 0,1 0 10,0 0 0,0 1 0,1-1-1,-1 1 1,1-1 0,0 1 0,1 0-1,-1-1 1,1 1 0,1 7 0,-1-9 33,1-1 0,-1 1 1,1-1-1,0 0 1,0 1-1,0-1 0,1 0 1,-1 0-1,1 0 0,0 0 1,0 0-1,0 0 1,0 0-1,0 0 0,1-1 1,-1 1-1,1-1 0,5 4 1,0-1 85,0 0 1,1 0-1,0-1 1,11 4 0,-16-7-16,-1 0 0,1-1 0,-1 1 1,1-1-1,-1 1 0,1-1 0,-1 0 0,1 0 1,0-1-1,-1 1 0,1-1 0,-1 0 1,1 0-1,5-2 0,0-2 41,0 0-1,0 0 1,-1-1 0,0 0-1,0 0 1,12-13 0,-7 4-44,-1 0 1,16-23 0,-9 4-60,-2-2-1,0 1 0,17-59 1,-17 44 78,7-12 14,16-53 146,-36 99-184,19-74-106,-22 80-20,1 1 0,-1-1 0,-1 0 0,0 1 0,0-1 0,-1 0 0,-2-11 0,2 21 62,1 0-1,0 0 1,0-1 0,0 1 0,0 0 0,0 0-1,0 0 1,0 0 0,-1 0 0,1 0 0,0 0-1,0 0 1,0 0 0,0 0 0,0 0 0,0 0-1,-1 0 1,1 0 0,0 0 0,0 0 0,0 0 0,0 0-1,-1 0 1,1 0 0,0 0 0,0 0 0,0 0-1,0 0 1,0 0 0,0 0 0,-1 0 0,1 0-1,0 0 1,0 0 0,0 0 0,0 0 0,0 0-1,0 1 1,-1-1 0,1 0 0,0 0 0,0 0 0,-5 4 1,4-2-6,-1 1-1,0-1 1,1 1 0,-1 0 0,1-1-1,0 1 1,0 0 0,0 0-1,0 0 1,0 4 0,-3 32-48,3-25 84,0 17-47,1 0 0,2 0 0,6 39 0,26 92 53,-21-106-101,16 59 434,-25-101-571,-1 1 0,3 28 0,-5-10-5813,-1-28 4117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44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93 7392,'-10'-9'3360,"29"0"-2944,-5 6 160,5-2-416,14-8 128,9 1-160,21-5 416,-2 10-288,6-7-1824,-17 10 864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45.1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205 157 3488,'-6'-11'3840,"-17"-6"304,14 10-3594,0 0 0,1 0 0,0-1 1,-11-12-1,10 9-402,-1 1-1,-18-15 1,23 20-220,-1 1-1,0 0 0,0 1 1,0-1-1,0 1 0,-1 0 1,-10-3-1,0 5-92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46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15 173 4992,'-14'-5'2528,"19"5"-1184,4 5-800,15-10 1056,9 5-928,15-12 384,-1 3-608,14-12-128,-5-3-192,24-6 192,-3 9-192,18-3 320,-6 10-256,2 1-5664,-11 13 2976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50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11 953 3648,'-10'2'1080,"9"0"-630,7-1 1076,10 3-120,-12-4-866,7 2 57,1-1 0,-1 0 0,12-1 0,-18 0-474,0-1 0,-1 0 1,1 0-1,0 0 0,-1 0 1,1-1-1,-1 1 0,0-1 1,1 0-1,5-4 0,-6 3-65,8-5 157,-1 0 0,18-17 0,-25 21-135,-1 0 1,1 0 0,-1-1-1,0 1 1,-1-1-1,1 1 1,-1-1-1,0 0 1,0 0-1,0 0 1,1-6 0,-2 4 21,0-1 1,-1 1-1,0 0 1,0-1 0,-1 1-1,0 0 1,-2-10-1,2 14-107,1 1-1,-1-1 1,1 0-1,-1 1 1,0-1-1,0 0 1,-1 1-1,1-1 0,0 1 1,-1 0-1,0-1 1,1 1-1,-1 0 1,0 0-1,0 0 1,0 0-1,0 1 1,0-1-1,-1 0 1,1 1-1,-1-1 0,-4-1 1,5 3-41,0 0-1,-1 0 1,1 0 0,-1 0 0,1 0-1,0 1 1,-1-1 0,1 1 0,0-1-1,-1 1 1,1 0 0,0 0 0,0 0 0,0 0-1,-1 0 1,1 1 0,0-1 0,1 1-1,-4 2 1,-2 3-63,-1 0 1,1 1-1,-7 11 0,3-4 65,1 1 1,0-1-1,-9 23 0,16-31 84,1 0-1,-1 1 1,1-1 0,0 0-1,1 1 1,0-1 0,0 1-1,1 0 1,0-1 0,1 14-1,0-16 6,1 0-1,-1-1 1,1 0 0,0 1-1,0-1 1,0 0-1,1 0 1,-1 0-1,1 0 1,0-1 0,0 1-1,0-1 1,1 1-1,-1-1 1,1 0-1,5 3 1,-1-1 66,-1-1 1,1 0-1,0 0 0,-1-1 1,2 0-1,-1 0 0,0 0 1,11 0-1,-9-2-18,0 0 0,0-1 0,0-1 0,0 0 0,0 0 0,0-1 0,-1 0 0,18-6 0,2-3 67,39-22 0,-36 15-58,-2-1 0,0-1 0,-1-2 0,-1-1-1,-1-1 1,37-45 0,-13 7 320,79-129 1,-115 168-327,-2-1 0,-1 0 0,0-1 0,-2 0 0,10-40 0,-12 35-62,-2 0-1,3-44 1,-9 26-263,-10-67-1,10 109 140,-1 1-1,0-1 0,0 1 1,0 0-1,-1 0 0,0 0 1,0 0-1,0 0 0,-5-8 1,6 12 59,1 0 0,-1 0 0,0 0 1,0 0-1,1 0 0,-1 1 0,0-1 0,0 0 1,0 1-1,0-1 0,0 0 0,0 1 1,0-1-1,0 1 0,0 0 0,0-1 0,0 1 1,0 0-1,-1-1 0,1 1 0,0 0 0,0 0 1,0 0-1,0 0 0,0 0 0,0 0 1,-1 1-1,1-1 0,0 0 0,0 1 0,0-1 1,0 0-1,0 1 0,0-1 0,0 1 0,0 0 1,0-1-1,0 1 0,0 0 0,-1 1 0,-4 3-121,0 1-1,0 0 0,1 1 1,-7 9-1,9-12 115,-17 26-53,1 0 0,1 2 0,2 0 0,1 1-1,2 0 1,1 1 0,2 0 0,1 1 0,2 0 0,1 1 0,2 0 0,0 41 0,4-24 245,2 1 1,17 106-1,-14-141-96,0 0 0,1 0-1,1-1 1,17 32 0,-18-39-3,2 0 0,-1 0 0,1-1 0,1 0 0,0-1 1,0 0-1,1 0 0,12 9 0,-12-11 100,0-1 0,1 1 0,-1-2 0,1 0 0,15 6 0,-18-9-98,-1-1 0,1 1 1,0-1-1,-1-1 0,1 1 0,0-1 1,0-1-1,13-1 0,-12 0 1,0 1 0,0-1 1,0-1-1,-1 0 0,1 0 0,-1-1 0,0 0 0,0 0 0,10-7 0,-17 10-61,6-4 102,0 0 0,-1 0-1,0-1 1,0 0 0,0 0 0,0-1-1,-1 1 1,0-1 0,-1-1-1,6-10 1,-6 7-7,0 0 0,-1 1 0,-1-1 0,3-22 0,-5 30-132,1 1 0,-1-1 0,0 0 0,0 0 0,-1 0-1,1 0 1,0 1 0,-1-1 0,0 0 0,1 0 0,-1 1-1,0-1 1,-1 0 0,1 1 0,0-1 0,-1 1 0,1 0-1,-1-1 1,0 1 0,0 0 0,0 0 0,0 0-1,0 0 1,-4-2 0,5 3 15,0 1 0,-1-1 0,1 1 0,0-1-1,0 1 1,0 0 0,0 0 0,-1-1 0,1 1 0,0 0-1,0 0 1,0 0 0,-1 1 0,1-1 0,0 0 0,0 0 0,0 0-1,0 1 1,0-1 0,-1 1 0,1-1 0,0 1 0,0-1 0,0 1-1,0 0 1,0-1 0,0 1 0,1 0 0,-2 1 0,-3 3-28,1 0 0,0 0 0,0 0 0,-3 8 0,2-5-11,0 0 41,1 0-1,0 0 0,1 1 1,0 0-1,0 0 0,0 0 1,1 0-1,1 0 0,0 0 1,0 0-1,0 1 0,1-1 1,1 0-1,0 1 1,2 10-1,-2-17 40,0 0 1,0 0-1,0 0 1,0 0-1,0 0 0,1 0 1,-1-1-1,1 1 1,0 0-1,0-1 0,0 1 1,0-1-1,0 0 1,1 0-1,2 3 1,-1-3 25,1 1 0,-1-1 0,1 0 1,0 0-1,-1 0 0,1-1 1,0 1-1,9 0 0,2-1 68,0 0 1,1-1-1,-1-1 0,32-5 0,286-58 184,-312 58-260,0-1 0,-1-1 1,-1-1-1,1-1 0,-2-1 0,24-16 1,8-10 50,-54 45-132,0-1 1,-1 1-1,-6 10 0,-20 24-60,16-23 91,1 0 1,-19 36-1,30-52 8,1 1 1,0-1 0,0 1-1,0 0 1,0 0 0,1-1-1,-1 1 1,1 0 0,0 0-1,0 0 1,0-1 0,1 7-1,0-9 26,-1 1 0,1 0 0,-1 0-1,1 0 1,0 0 0,0-1 0,0 1 0,0 0 0,0-1-1,0 1 1,0-1 0,0 1 0,1-1 0,-1 0 0,1 1-1,-1-1 1,1 0 0,-1 0 0,1 0 0,0 0 0,-1 0-1,1 0 1,0-1 0,0 1 0,3 0 0,3-1 44,-1 0 1,1 0 0,-1-1-1,1 0 1,0 0 0,-1-1-1,0 0 1,9-3-1,-13 3-71,37-13 84,0-1 0,65-39-1,-81 41-54,-1-1 0,0 0 0,0-2 0,-2 0-1,0-2 1,19-22 0,-11 5 31,-2-1-1,-2-2 1,32-62 0,-57 100-52,92-191 8,-74 150 3,-3-1 1,16-69-1,-30 108-82,-1 1 1,1-1-1,-1 1 0,1-1 1,-1 1-1,-1-1 0,1 1 0,-1-6 1,1 8 56,0 1 0,0 0 0,0 0 0,0-1 0,0 1 0,0 0 0,0 0 1,0-1-1,0 1 0,0 0 0,-1 0 0,1-1 0,0 1 0,0 0 0,0 0 0,0-1 0,0 1 1,-1 0-1,1 0 0,0 0 0,0-1 0,0 1 0,-1 0 0,1 0 0,0 0 0,0 0 0,0-1 1,-1 1-1,1 0 0,0 0 0,0 0 0,-1 0 0,1 0 0,0 0 0,0 0 0,-1 0 0,1 0 1,-1 0-1,-9 8-317,-6 18 34,3 0 219,2-1 0,0 1 0,2 1 0,-10 45 0,11-23 84,2 0-1,2 1 1,3 0-1,1-1 1,8 56-1,-3-69 25,-1-9 21,6 27 0,-7-45 5,0 0 0,0 0-1,1 0 1,0-1 0,0 1-1,10 12 1,-13-19-27,0 0-1,1-1 0,-1 1 1,0-1-1,1 0 1,-1 1-1,1-1 1,0 0-1,-1 0 0,1 0 1,0 0-1,0 0 1,0-1-1,0 1 1,-1 0-1,1-1 0,3 1 1,-2-1 21,1 0-1,-1 0 1,1 0 0,-1 0-1,1-1 1,-1 0 0,1 1 0,-1-1-1,4-2 1,1-1 33,1 0-1,-2 0 1,1-1-1,0 0 1,-1 0 0,13-12-1,-10 6-37,-1 0 0,0-1 0,-1 1 0,13-25 1,21-57 94,-9 18-259,-31 71 93,0-1-1,1 1 1,0 0-1,-1 0 1,1 0 0,0 1-1,1-1 1,-1 1-1,1 0 1,6-5 0,-9 7 11,1 0 1,-1 1 0,1-1 0,-1 0 0,1 1 0,0-1 0,-1 1 0,1 0 0,0 0-1,-1-1 1,1 1 0,0 0 0,0 0 0,-1 0 0,1 1 0,0-1 0,-1 0 0,1 1 0,0-1-1,-1 1 1,1-1 0,-1 1 0,1 0 0,-1 0 0,1 0 0,-1 0 0,0 0 0,1 0 0,-1 0-1,0 0 1,0 0 0,2 2 0,1 2-8,0 0 0,-1 1 0,1-1 0,-1 1-1,0-1 1,-1 1 0,1 0 0,-1 0 0,0 0 0,-1 1 0,0-1-1,1 8 1,1 11 84,-3 45 0,-1-38-31,1-29-19,0 6-6,0-1 1,0 1-1,1-1 0,0 1 1,5 16-1,-5-23 14,0 0 0,0 0 0,0 1 0,0-1 0,1 0 0,-1 0 0,1-1 1,-1 1-1,1 0 0,0 0 0,0-1 0,0 1 0,0-1 0,0 1 0,0-1 0,0 0 0,0 0 0,0 0 0,1 0 0,-1 0 0,0-1 0,1 1 0,-1-1 0,1 1 0,3-1 0,3 1 2,1-1 0,0-1 0,0 0 0,0 0 0,0-1 0,-1 0 0,1-1 0,-1 0 0,1-1 0,-1 1 0,0-2 0,13-8 0,4-3-80,0-3 0,38-35 0,-43 32 35,-16 17-9,0-1 1,0 1-1,11-8 1,-20 30-774,0-8 771,0 1 0,1 0 0,1-1 0,-1 1 0,2 1 0,-2 16 0,4-24 49,-1 1 0,0-1 0,1 0 0,0 0 1,0 0-1,0 0 0,0 0 0,1 0 0,-1 0 0,1 0 0,-1-1 0,1 1 0,0-1 0,0 1 0,0-1 1,0 1-1,1-1 0,-1 0 0,1 0 0,-1 0 0,1-1 0,0 1 0,0-1 0,3 2 0,-3-1 10,-1-1-1,1 0 0,0 0 1,0 0-1,-1-1 0,1 1 0,0-1 1,0 1-1,0-1 0,0 0 1,-1 0-1,1 0 0,0-1 1,0 1-1,0-1 0,0 1 0,-1-1 1,1 0-1,0 0 0,-1 0 1,1 0-1,0-1 0,-1 1 1,0-1-1,1 0 0,2-2 0,-1-1 30,0 0-1,0 0 1,-1 0 0,0 0-1,0-1 1,0 1-1,0-1 1,-1 0-1,0 1 1,1-9-1,-2 11-67,-1 0-1,1 0 0,-1 0 1,0 0-1,0 0 1,0 0-1,0 0 0,0 0 1,-1 0-1,1 0 0,-1 0 1,0 0-1,0 0 1,0 0-1,0 0 0,-1 0 1,1 1-1,-1-1 1,1 0-1,-1 1 0,0-1 1,-3-2-1,3 4 12,0 0 0,0 0-1,0-1 1,0 1 0,0 1 0,-1-1 0,1 0-1,0 0 1,-1 1 0,1-1 0,0 1 0,-1 0-1,1 0 1,-1 0 0,1 0 0,0 0 0,-1 1-1,1-1 1,-3 1 0,-14 1-264,19-2 269,0 0 1,0 0-1,0 0 0,-1 0 1,1 0-1,0 0 0,0 0 1,0 0-1,0 0 0,0 0 1,0 0-1,-1 0 0,1 0 1,0 0-1,0 0 0,0 0 1,0 0-1,0 0 0,0 0 1,-1 0-1,1 0 0,0 0 1,0 0-1,0 0 0,0 0 0,0 0 1,0-1-1,0 1 0,0 0 1,-1 0-1,1 0 0,0 0 1,0 0-1,0 0 0,0 0 1,0 0-1,0-1 0,0 1 1,0 0-1,0 0 0,0 0 1,0 0-1,0 0 0,0 0 1,0-1-1,0 1 0,5-7-20,10-5-29,15-6 17,1 1-1,1 1 1,0 1 0,1 2 0,0 2-1,49-11 1,-76 21 19,0 0-1,-1 1 1,1 0-1,0 0 1,-1 0-1,1 0 1,0 1-1,10 3 1,-13-3 14,0 0-1,0 0 1,0 0 0,-1 0 0,1 1 0,0 0-1,-1-1 1,1 1 0,-1 0 0,1 0 0,-1 1-1,0-1 1,0 0 0,0 1 0,0-1 0,-1 1-1,3 4 1,-2-2 6,0 0 0,-1-1-1,1 1 1,-1 0 0,0 0 0,-1 0-1,1 0 1,-1 0 0,0 0 0,0 0 0,-2 7-1,0 0 71,-1-1 0,0 0 0,-8 17 0,10-15 127,1-13-198,0 0 0,0 0 1,0 1-1,1-1 0,-1 0 1,0 0-1,0 1 0,0-1 0,0 0 1,0 0-1,0 1 0,0-1 1,0 0-1,0 0 0,1 0 1,-1 1-1,0-1 0,0 0 0,0 0 1,0 0-1,1 0 0,-1 0 1,0 1-1,0-1 0,0 0 1,1 0-1,-1 0 0,0 0 0,0 0 1,1 0-1,-1 0 0,0 0 1,0 0-1,0 0 0,1 0 1,-1 0-1,0 0 0,0 0 0,1 0 1,-1 0-1,0 0 0,0 0 1,1 0-1,-1 0 0,0 0 0,0 0 1,1 0-1,5-4 87,-1 0-1,0 0 1,1 0 0,6-9-1,4-1 4,123-121-214,-131 126 25,1 1-1,11-9 1,-20 17 88,1-1 1,0 1-1,0-1 1,-1 1 0,1-1-1,0 1 1,0-1-1,0 1 1,0 0 0,-1-1-1,1 1 1,0 0-1,0 0 1,0 0-1,0 0 1,0 0 0,0 0-1,0 0 1,0 0-1,0 0 1,0 0-1,0 0 1,-1 1 0,1-1-1,0 0 1,0 0-1,0 1 1,0-1 0,0 1-1,-1-1 1,1 1-1,0-1 1,-1 1-1,1 0 1,0-1 0,-1 1-1,1 0 1,0-1-1,-1 1 1,1 0 0,-1 0-1,1 0 1,-1 1-1,3 3-2,-1 0-1,0 0 0,0 0 0,0 0 1,-1 1-1,1 5 0,1 7 20,14 70 306,-15-80-260,1 1-1,0-1 1,0 1-1,1-1 1,0 0-1,1-1 1,9 13-1,-12-17-76,1 0 0,0 0 0,0-1 0,0 1 0,0-1 0,1 0 0,-1 0 0,0 0 0,1-1 0,0 1 0,-1-1 0,1 0 0,0 0 0,0 0 0,0 0 0,-1 0 0,1-1 0,0 0 0,6 0 0,-7-1-291,0 1 0,0 0 0,0-1 0,-1 0 0,1 0 0,0 0 0,0 0 0,-1 0 0,1-1 0,-1 1 0,4-3 0,-4 2-171,0 0 0,0 0 1,0 0-1,-1 0 0,1 0 1,0 0-1,-1 0 0,0-1 1,0 1-1,1 0 0,-2-1 1,1 1-1,0-1 0,0-2 1,3-16-2465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50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11 141 6304,'-11'-21'2848,"64"3"-2464,-10 6 1120,-1 7-896,30-11 64,3 2-448,34-7 160,-1 9-256,25 0 32,-11 3-96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53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1 970 2656,'3'3'2702,"-2"-3"-2632,8-2 1885,10-7-50,-17 8-1812,5-4 114,-1 1-1,1-1 1,-1 0-1,0-1 1,-1 1-1,1-1 1,-1 0-1,0-1 1,0 1 0,6-13-1,4-10 106,14-39-1,-24 54-230,16-39 93,1-5 328,34-61 1,-48 106-639,-8 13 131,0 0 0,1 0 1,-1 0-1,0 0 0,0 0 1,0 0-1,0 0 1,0-1-1,0 1 0,0 0 1,0 0-1,0 0 0,0 0 1,0 0-1,0 0 0,1 0 1,-1 0-1,0 0 1,0 0-1,0 0 0,0 0 1,0 0-1,0 0 0,0 0 1,0 0-1,1 0 1,-1 0-1,0 0 0,0 0 1,0 0-1,0 0 0,0 0 1,0 0-1,0 0 0,0 0 1,1 0-1,-1 0 1,0 0-1,0 0 0,0 0 1,0 0-1,0 0 0,0 0 1,0 0-1,0 0 1,0 0-1,0 1 0,0-1 1,1 0-1,0 24-186,-1-19 254,0 38 67,-1-14 13,1 1 1,1-1-1,6 31 0,-5-51-70,0-1-1,0 0 0,0-1 1,1 1-1,0 0 0,1-1 1,-1 0-1,2 1 0,-1-1 1,1-1-1,0 1 0,0-1 1,1 0-1,0 0 1,11 9-1,-11-12 0,-1 0 0,1 0-1,0 0 1,0-1 0,0 0 0,0 0 0,0 0-1,1-1 1,-1 0 0,0 0 0,1-1 0,-1 1-1,1-2 1,7 0 0,6-1 65,0-2 1,-1 0-1,25-9 1,-32 8-90,1 0 1,-1-1 0,0 0 0,0-1 0,-1 0-1,0-1 1,-1 0 0,1-1 0,-1 0 0,-1-1-1,0 0 1,0 0 0,10-18 0,-6 7 89,-1 0 1,-1-1 0,-1 0-1,-2-1 1,0 0-1,8-39 1,-14 51-88,0 0 1,0-14-1,-1 23-88,-1 0-1,0 0 0,0 0 1,0-1-1,-1 1 0,1 0 1,0 0-1,-1 0 1,0 0-1,1-1 0,-1 1 1,0 0-1,0 0 1,0 0-1,0 1 0,0-1 1,-3-3-1,3 4 14,0 1 1,0-1-1,0 1 0,0-1 0,0 1 1,0-1-1,0 1 0,0 0 1,0 0-1,0-1 0,0 1 0,0 0 1,0 0-1,-1 0 0,1 0 0,0 0 1,0 0-1,0 1 0,0-1 1,0 0-1,0 1 0,0-1 0,0 0 1,0 1-1,0-1 0,0 1 0,0-1 1,0 1-1,1 0 0,-3 1 1,0 1-22,-1 0 1,1 0-1,-1 1 1,1 0-1,-4 5 1,-4 12 61,0-1 0,2 1 0,0 1 1,1-1-1,2 1 0,0 1 1,-4 31-1,9-44 13,0 1 1,0 0-1,1-1 0,1 1 0,-1-1 1,2 1-1,0-1 0,0 1 0,1-1 1,0 0-1,5 12 0,-5-16 26,0 0-1,0-1 1,0 0 0,1 1-1,0-1 1,0-1-1,0 1 1,0-1 0,1 1-1,0-1 1,0 0-1,0-1 1,0 1 0,0-1-1,1 0 1,-1-1-1,1 1 1,0-1 0,0 0-1,9 1 1,-8-2 2,1 0 0,0-1 0,0 0 0,0 0 0,0-1 0,0 0 0,0 0 0,12-4 0,7-5 149,29-12 1,-47 18-185,39-17-17,-1-3 0,-1-1 0,-1-2 1,-1-2-1,73-64 0,-107 83-18,104-90-173,-81 74-50,-36 27 293,1-1 0,-1 1 0,0-1 0,1 0 0,-1 0 0,0 0 0,-4-1 0,-4 1-85,3 2 27,0 0 0,1 0 0,-1 1 0,0 0 0,1 0 0,-13 8 0,3 1-42,-22 17-1,27-18-1,1 0 1,0 1-1,1 0 0,0 1 0,0 0 1,2 1-1,0 0 0,0 0 0,-9 27 1,15-37 54,0 0 1,1 1-1,0-1 0,0 1 1,0-1-1,1 1 1,-1 0-1,1-1 0,0 1 1,0-1-1,1 1 1,-1 0-1,1-1 0,0 1 1,1-1-1,-1 0 1,1 1-1,-1-1 1,1 0-1,1 0 0,-1 0 1,0 0-1,1 0 1,0 0-1,0-1 0,0 1 1,0-1-1,1 0 1,-1 0-1,1 0 0,0-1 1,0 1-1,0-1 1,0 0-1,7 3 0,-1-2 15,0 0 0,0 0 0,0-1 0,0 0 0,0 0 1,1-2-1,-1 1 0,17-2 0,-12-1-2,0 0 0,1-1 0,-1-1 1,0-1-1,15-6 0,8-7-61,-1-2-1,-1-1 0,43-34 1,-67 47 86,0-2 1,0 1 0,-1-2-1,0 1 1,-1-2-1,0 1 1,-1-1 0,0-1-1,9-19 1,-17 32-55,-1-1 0,0 1 1,1-1-1,-1 1 0,0-1 0,0 1 1,0-1-1,1 1 0,-1-1 1,0 1-1,0-1 0,0 0 0,0 1 1,0-1-1,0 1 0,0-1 1,0 1-1,0-1 0,-1 0 1,1 0-7,0 1 1,0 0-1,-1 0 1,1 0 0,0-1-1,-1 1 1,1 0 0,0 0-1,0 0 1,-1 0 0,1 0-1,0 0 1,-1 0 0,1 0-1,0-1 1,-1 1 0,1 0-1,0 0 1,0 0-1,-1 0 1,1 0 0,0 1-1,-1-1 1,-2 0-18,1 1-1,0 0 1,-1 0-1,1 0 1,0 0-1,0 0 1,-3 2-1,-4 5 0,1 0-1,0 1 1,0 0 0,1 1-1,0 0 1,1 0 0,-7 12-1,10-16 13,1-1-1,-1 0 0,1 1 0,0 0 0,0-1 1,1 1-1,-1 0 0,2 0 0,-1 0 0,0 0 1,1 0-1,1 8 0,-1-10 16,1 0 1,0-1-1,0 1 1,0 0-1,0-1 1,1 1-1,0-1 1,0 1 0,0-1-1,0 0 1,0 1-1,0-1 1,1-1-1,0 1 1,-1 0-1,1 0 1,0-1-1,0 0 1,7 4-1,-1-1 51,0-1 0,0 0 0,1 0 0,-1-1 0,1 0 0,0-1 0,0 0 1,0-1-1,0 0 0,16 0 0,-10-2-6,0-1 1,1 0-1,-1-1 0,0 0 1,26-10-1,-35 10-23,-1 1 1,1-1-1,-1 0 1,0 0-1,0 0 0,0-1 1,-1 0-1,1 0 0,-1-1 1,9-9-1,-11 10-12,0 0 0,0 0 0,-1 0 0,1-1 0,-1 1-1,0-1 1,0 1 0,-1-1 0,1 0 0,-1 1 0,0-1 0,0 0 0,-1 0 0,1 0 0,-1 0-1,0 0 1,0 0 0,-1 0 0,0 0 0,0 0 0,0 1 0,0-1 0,-1 0 0,1 0 0,-1 1-1,-5-8 1,4 6-23,0 1-1,-1 0 0,0 0 0,0 1 1,0-1-1,0 1 0,-1 0 1,0 0-1,1 0 0,-1 0 0,-1 1 1,1 0-1,0 0 0,-1 1 0,0-1 1,0 1-1,1 0 0,-1 1 0,-8-2 1,-1 1-29,12 1 37,-1 0 0,0 1-1,0 0 1,0-1 0,0 1 0,0 0 0,-5 1-1,-2 1-163,23 1 134,1 0 42,0-1 0,0 0 0,0 0 0,0-1 1,1-1-1,-1 0 0,0-1 0,1-1 0,-1 0 0,0-1 0,0 0 0,0-1 0,13-6 0,6-4 33,-2-1 1,0-2-1,53-39 0,-59 38 16,29-28-1,-53 55-353,-3 9 179,-4 22 105,-13 78-112,17-95 159,1 1-1,2-1 1,1 24-1,0-45-40,-1 6 37,1 1 0,1 0 0,-1-1 1,6 16-1,-6-22-13,-1-1 1,1 1-1,0-1 1,-1 0-1,1 1 0,0-1 1,0 0-1,0 0 1,0 1-1,0-1 1,0 0-1,0 0 1,0 0-1,1 0 0,-1 0 1,0-1-1,1 1 1,-1 0-1,0-1 1,1 1-1,-1-1 1,1 1-1,-1-1 0,1 1 1,-1-1-1,1 0 1,-1 0-1,1 0 1,-1 0-1,1 0 1,-1 0-1,1 0 0,-1-1 1,1 1-1,1-1 1,9-3 7,1-1 0,-1 0 1,-1-1-1,1 0 0,17-13 1,47-43 99,17-29 11,-53 50-101,-28 28-22,173-186 135,-166 174-128,-1-2 0,-1 0 1,24-53-1,-28 49-44,16-61 1,-26 79-39,0 0 0,-1-1 0,-1 1-1,1-14 1,-5 17-188,3 10 246,0 0 0,0 0 1,-1 0-1,1 0 0,0 0 1,0 0-1,-1 0 0,1 0 1,0 0-1,0 0 0,-1 0 1,1 0-1,0 0 0,0 0 0,0 0 1,-1 0-1,1 0 0,0 0 1,0 1-1,0-1 0,0 0 1,-1 0-1,1 0 0,0 0 1,0 1-1,0-1 0,0 0 1,-1 0-1,-12 22-140,10-18 171,-19 39-227,1 2 0,-17 55 1,29-72 185,1 1 0,2 0 0,0-1 0,-2 53 0,7-36 114,2 0 1,10 64 0,-9-97-47,0 0 0,1 0 0,6 16 0,-8-25-17,0 0-1,1 0 1,0 0-1,-1 0 1,1 0-1,0 0 0,4 4 1,-5-6-8,0 0-1,0-1 1,1 1 0,-1 0-1,0 0 1,0-1 0,0 1 0,1 0-1,-1-1 1,0 1 0,0-1 0,1 0-1,-1 1 1,0-1 0,1 0-1,-1 0 1,1 0 0,-1 0 0,2 0-1,0-1 10,0 0 0,-1 0-1,1 0 1,0 0 0,-1 0-1,1 0 1,-1-1 0,0 1-1,1-1 1,-1 0-1,0 1 1,0-1 0,3-3-1,23-32 152,-21 27-158,23-34-32,-5 5-6,2 2 1,56-60 0,-45 56-423,-50 74 139,-45 120 375,-6 16-159,55-149 285,-1-1 0,-1 0 0,-16 23 0,18-37-27,8-5-178,0 0 0,0 0 0,0 0 0,-1 0 0,1 0 0,0 0 0,0-1 1,0 1-1,0 0 0,0 0 0,0 0 0,0 0 0,-1 0 0,1 0 0,0-1 0,0 1 0,0 0 0,0 0 0,0 0 0,0 0 0,0 0 1,0-1-1,0 1 0,0 0 0,0 0 0,0 0 0,0 0 0,0 0 0,0-1 0,0 1 0,0 0 0,0 0 0,0 0 0,0 0 0,0-1 0,0 1 1,0 0-1,0 0 0,0 0 0,0 0 0,1 0 0,-1 0 0,0-1 0,0 1 0,0 0 0,0 0 0,0 0 0,0 0 0,0 0 0,1 0 0,-1 0 1,0 0-1,0-1 0,4-6-9,1 0 1,0 0 0,1 0-1,-1 0 1,1 1 0,0 0-1,1 0 1,-1 1 0,15-10-1,2 3-20,0 1-1,1 1 0,0 1 1,49-12-1,39-10-405,28-6-4805,-125 34 4408,23-7-4294,-23 5 2670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53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9 6656,'-30'-9'3008,"35"9"-2624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5:59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13 290 2144,'-2'2'233,"1"0"0,0 0 0,0 0 0,-1 0 0,1 0 0,0 0 0,1 0 1,-1 1-1,0-1 0,1 0 0,-1 0 0,1 1 0,-1-1 0,1 0 0,0 1 0,0-1 0,0 0 0,1 1 0,0 2 0,-1 12 1298,0-17-1499,1 0 0,-1 1 1,0-1-1,0 0 0,0 0 1,0 1-1,0-1 0,1 0 1,-1 0-1,0 1 0,0-1 1,0 0-1,1 0 0,-1 0 1,0 1-1,0-1 0,1 0 0,-1 0 1,0 0-1,1 0 0,-1 1 1,0-1-1,0 0 0,1 0 1,-1 0-1,0 0 0,1 0 1,-1 0-1,0 0 0,1 0 1,-1 0-1,0 0 0,1 0 1,-1 0-1,0 0 0,0 0 1,1-1-1,-1 1 0,0 0 0,1 0 1,-1 0-1,0 0 0,0 0 1,1-1-1,-1 1 0,0 0 1,19-9 714,-5-2-481,-1-1-1,-1 0 0,1 0 1,-2-1-1,12-16 0,-6 8-161,126-138 752,-101 115-645,-16 14 216,-26 30-430,0 0 1,0 0 0,0 0-1,1 0 1,-1 0 0,0 0-1,0 0 1,0 0-1,0 0 1,0 0 0,0 0-1,0 0 1,0 0 0,0-1-1,0 1 1,0 0 0,0 0-1,0 0 1,1 0 0,-1 0-1,0 0 1,0 0 0,0 0-1,0 0 1,0-1 0,0 1-1,0 0 1,0 0 0,0 0-1,0 0 1,0 0 0,0 0-1,0 0 1,0 0 0,0 0-1,0-1 1,0 1-1,0 0 1,0 0 0,0 0-1,0 0 1,-1 0 0,1 0-1,0 0 1,0 0 0,0 0-1,0 0 1,0-1 0,0 1-1,0 0 1,0 0 0,0 0-1,0 0 1,0 0 0,0 0-1,-1 0 1,1 0 0,0 0-1,0 0 1,0 0 0,0 0-1,0 0 1,0 0-1,-7 1-257,0 4 257,-1 1-1,1 0 1,0 1 0,1 0 0,0 0-1,0 0 1,0 1 0,1 0 0,0 0-1,0 0 1,1 1 0,0 0 0,1-1-1,0 1 1,0 1 0,1-1 0,-1 9-1,2-14 63,1 0 1,0-1-1,0 1 0,0-1 0,0 1 0,1 0 1,-1-1-1,1 1 0,0-1 0,0 1 0,0-1 1,1 0-1,-1 1 0,4 5 0,-3-8-16,-1 1-1,0-1 1,1 1-1,0-1 1,-1 1 0,1-1-1,0 0 1,0 0-1,0 0 1,-1 0-1,1 0 1,0-1 0,0 1-1,0 0 1,0-1-1,1 1 1,-1-1-1,0 0 1,0 0 0,0 0-1,0 0 1,0 0-1,0 0 1,0-1-1,0 1 1,3-2 0,17-4 207,0-1 0,-1-1 0,35-19 0,58-41 25,-67 39-201,39-25-506,-70 46 253,-10 6 47,-4 3-138,-4 4 276,0 0 1,0-1 0,1 1 0,0 0-1,0 0 1,-1 6 0,1-4 16,0-1 0,0 0-1,-4 10 1,5-16-34,-7 22 213,7-21-190,0-1 0,0 0 0,0 0-1,0 0 1,0 1 0,0-1 0,0 0-1,0 0 1,0 1 0,0-1 0,0 0 0,0 0-1,0 0 1,0 1 0,1-1 0,-1 0-1,0 0 1,0 0 0,0 1 0,0-1-1,0 0 1,1 0 0,-1 0 0,0 0-1,0 1 1,0-1 0,1 0 0,9-1 336,22-12-155,53-31 0,-42 21-264,-38 20-4,1 0-1,0 0 0,0 1 1,1 0-1,7-2 1,-13 3 62,1 1 0,-1 0 1,0 0-1,1 0 0,-1 0 1,0 0-1,1 0 1,-1 0-1,1 0 0,-1 1 1,0-1-1,1 0 1,-1 1-1,0-1 0,1 1 1,-1-1-1,0 1 1,0 0-1,0 0 0,0-1 1,1 1-1,-1 0 0,0 0 1,0 0-1,-1 0 1,1 0-1,0 0 0,0 1 1,1 1-1,1 3 64,1 0 0,0 0-1,1 0 1,6 7 0,4 4 111,-9-11-767,-1-1 0,1 1-1,7 4 1,-5-4-1811,1 3 443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00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43 4736,'-53'-37'2144,"25"32"-1856,18 5-256,10 5-64,10 2-608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0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29 137 9216,'-23'-48'3424,"18"44"-2656,10-1-224,5 5 416,6-3-640,8 0 991,7-5-735,9-4 352,23-5-544,27 1-192,23 4-128,0 9-1216,-15-2 640,-4 10-4351,10 6 2687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02.4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260 743 3072,'0'-1'176,"1"0"0,0 0 0,0-1 0,-1 1-1,1 0 1,0 0 0,0 0 0,0 0 0,0 0 0,0 1 0,0-1 0,1-1 0,-1 2-9,0-1 0,-1 1 0,1 0 0,0-1 0,-1 1 0,1-1 0,-1 1 0,1-1 0,0 1 0,-1-1 0,0 0 0,1 1 0,-1-1 0,1 0 0,-1 1 0,0-1 0,1 0 0,-1 1 0,0-1 0,0 0 0,0 0 0,1-1 0,-2 2-122,1 0 1,0 0 0,0 0-1,0-1 1,0 1 0,-1 0-1,1 0 1,0 0 0,0-1-1,0 1 1,-1 0 0,1 0-1,0 0 1,0 0 0,-1 0-1,1 0 1,0 0 0,0 0-1,-1-1 1,1 1 0,0 0-1,0 0 1,-1 0 0,1 0-1,0 0 1,0 0 0,-1 0-1,1 1 1,0-1 0,0 0-1,-1 0 1,1 0 0,-1 0-1,-10 3 93,-96 31 1729,88-28-1620,0 1 1,-20 10-1,31-13-236,0 0-1,0 1 1,1 0 0,-1 0-1,1 1 1,1 0-1,-8 7 1,13-11 6,0-1 0,0 1 0,-1 0 0,1-1 1,0 1-1,1 0 0,-1-1 0,0 1 0,0 0 1,1 0-1,-1 0 0,1 0 0,-1 0 0,1 0 1,0 0-1,0 0 0,0 0 0,0 0 0,0-1 1,1 1-1,-1 0 0,0 0 0,1 0 0,-1 0 1,1 0-1,0 0 0,0-1 0,0 1 0,0 0 1,0 0-1,0-1 0,0 1 0,0-1 0,1 1 1,-1-1-1,0 0 0,1 1 0,-1-1 0,4 2 1,4 1 97,-1 1 1,1-1 0,1-1-1,-1 1 1,1-2 0,-1 1-1,1-1 1,0-1 0,0 0-1,-1 0 1,1-1 0,13-1-1,-8 0-41,-1-1 0,0-1 0,0 0 0,0-1 0,-1 0 0,1-1 0,24-13 0,-13 2 27,-1-1 0,0-2-1,24-24 1,-17 15 51,-31 27-169,1 1-1,-1-1 0,1 1 1,-1 0-1,1-1 1,-1 1-1,1-1 0,-1 1 1,0-1-1,1 1 1,-1-1-1,0 0 1,1 1-1,-1-1 0,0 1 1,0-1-1,1 0 1,-2 1-3,1 0 1,0 0-1,-1 0 1,1 1-1,0-1 1,-1 0-1,1 0 1,0 1-1,0-1 1,-1 0-1,1 0 1,0 1-1,0-1 1,0 0-1,-1 1 1,1-1-1,0 0 1,0 1-1,0-1 1,0 0-1,0 1 1,0-1-1,0 0 1,0 1-1,0-1 1,0 1 0,-2 4-22,0 0 40,0 0-1,0 1 1,1-1-1,0 1 0,0-1 1,0 1-1,1 0 1,0-1-1,0 1 0,0 0 1,1-1-1,-1 1 1,1-1-1,2 7 1,-2-10 24,0 0 1,-1 0-1,1 0 1,0-1-1,0 1 1,0 0-1,0-1 1,1 1-1,-1-1 1,0 1-1,1-1 1,-1 1-1,0-1 1,1 0-1,0 0 1,-1 0-1,3 2 1,-1-2 42,0-1 1,0 1 0,0 0 0,0-1-1,0 0 1,0 0 0,0 0 0,0 0-1,0 0 1,6-1 0,23-7 181,-1 0 1,57-24-1,-42 13-359,30-8 29,112-28-1,-144 44 33,-28 6 83,24-4 0,-36 8-41,0 0 0,0 1 0,0-2 1,0 1-1,5-3 0,-9 4 36,-2 1-19,-16 8-122,-26 15 37,15-10 53,2 2 1,-31 22-1,57-37 21,-1 0 0,1 1 0,0-1 0,-1 0 0,1 0 0,0 1 0,0-1 0,0 0 0,0 1 0,0-1 0,0 1-1,0 0 1,0-1 0,1 1 0,-1-1 0,1 1 0,-1 0 0,1 0 0,0-1 0,0 1 0,-1 0 0,1 0 0,0-1 0,1 1-1,-1 0 1,0 0 0,1 2 0,0-2 6,0 0 0,0 0 0,0 0 0,0 0 0,1 0 0,-1 0 0,1 0 0,-1 0 0,1-1 0,-1 1 0,1-1 0,0 1 0,0-1 0,0 1 0,0-1 0,0 0 0,0 0 0,0 0 0,3 1 0,-1-1 16,0 0 1,1-1 0,-1 1-1,0-1 1,0 1 0,1-1-1,-1-1 1,0 1 0,1 0-1,-1-1 1,0 0 0,0 0-1,6-2 1,3-3 111,1 0 0,17-12-1,-25 15-106,23-16 47,-1-1-1,-1-1 1,-1-1-1,27-30 0,-26 22 27,-2-1 0,0-2 0,-2 0 0,29-59 0,51-149 4,-91 207-142,7-35-1,-15 55-45,-2-1 0,0 1 0,-1-1 0,-1-27-1,0 40 86,0-2-82,-1 0 1,1 0 0,-1 0 0,0 0-1,-2-7 1,2 10 39,1 0 1,-1-1-1,0 1 0,0 0 1,1 0-1,-1 0 0,0 0 1,0 0-1,0 0 0,0 1 0,0-1 1,0 0-1,-1 0 0,1 1 1,0-1-1,0 1 0,0-1 1,-1 1-1,1-1 0,0 1 1,-3-1-1,-1 1-19,0 0 0,1 0 0,-1 0 1,0 1-1,1 0 0,-1 0 0,0 0 0,1 0 1,-1 0-1,1 1 0,0 0 0,-7 4 0,0 0 7,0 1 0,0 1 0,-16 15 0,15-12 22,1 2 0,1-1 0,0 1 0,1 1 0,1 0-1,0 0 1,1 0 0,-7 18 0,-2 15 153,-15 65-1,-2 64-244,30-146 111,1 1 0,1-1 0,7 59 0,-5-82 56,0-1 1,1 0-1,-1 0 0,1 1 1,1-1-1,-1 0 0,1-1 1,0 1-1,0 0 0,1-1 1,0 0-1,0 0 0,0 0 1,0 0-1,1-1 0,0 1 1,0-1-1,0 0 1,0-1-1,1 1 0,-1-1 1,1 0-1,0-1 0,0 1 1,0-1-1,0 0 0,0-1 1,1 1-1,-1-1 0,1-1 1,-1 1-1,0-1 0,8 0 1,21-4 223,0-1 1,-1-2 0,60-20-1,-85 24-245,-1-1-1,0 0 1,-1 0-1,1-1 1,-1 1 0,0-2-1,0 1 1,-1-1-1,1 0 1,-1 0-1,0-1 1,8-11-1,-13 16-31,0 0-1,0 0 1,0 0-1,0 1 1,-1-1-1,1 0 1,0 0 0,-1 0-1,1 0 1,-1-1-1,0 1 1,0 0-1,0-2 1,0 3-7,0 0-1,0 1 1,0-1 0,0 0 0,-1 1-1,1-1 1,0 0 0,0 1 0,-1-1-1,1 0 1,0 1 0,-1-1 0,1 1-1,-1-1 1,1 1 0,-1-1 0,1 1-1,-1-1 1,1 1 0,-1-1-1,0 1 1,1 0 0,-1-1 0,1 1-1,-1 0 1,0-1 0,1 1 0,-1 0-1,0 0 1,0 0 0,1 0 0,-1 0-1,0 0 1,1 0 0,-1 0 0,0 0-1,1 0 1,-1 0 0,-1 0-1,-5 2-52,1-1-1,-1 1 0,0 0 0,1 0 0,0 1 0,0 0 0,0 0 1,0 0-1,-7 6 0,10-7 70,1 0 1,-1 0-1,0 0 0,1 1 1,-1-1-1,1 1 0,-1 0 1,1 0-1,0-1 0,1 2 1,-1-1-1,0 0 0,1 0 1,0 0-1,-1 1 0,1-1 1,0 1-1,1-1 0,-1 5 0,1-5 13,1 0 0,-1-1 0,1 1-1,0-1 1,0 1 0,0 0-1,0-1 1,0 0 0,0 1 0,1-1-1,-1 0 1,1 0 0,0 1-1,0-1 1,-1 0 0,1-1 0,3 3-1,0 0 48,0 0 0,1 0-1,-1-1 1,1 1-1,11 3 1,-10-4 31,0-1 0,0-1 0,1 0 0,-1 0 0,1 0 0,-1-1 0,0 0-1,1 0 1,-1-1 0,1 0 0,11-3 0,6-3-29,-1-2 0,24-11 1,-27 11-136,59-31 106,-38 18-216,-42 29 125,-1-1 1,0 0-1,-1 0 1,1 0-1,-3 6 0,-12 17 141,13-25-50,0 0 0,1 0 0,-1 0 0,1 1-1,0 0 1,1-1 0,-1 1 0,1 0 0,-2 8 0,27-24 721,-11 5-725,0 0-1,18-12 1,11-6 149,48-18-560,-90 42 367,1 0 0,-1 0 0,1-1 0,-1 1 1,1 0-1,0 0 0,-1 0 0,1 0 0,-1-1 0,1 1 0,0 0 1,-1 0-1,1 0 0,0 0 0,-1 0 0,1 1 0,-1-1 1,1 0-1,0 0 0,-1 0 0,1 1 0,-1-1 0,1 0 0,-1 0 1,1 1-1,-1-1 0,1 0 0,-1 1 0,1-1 0,-1 1 0,1 0 1,1 1-12,-1 1 1,0-1 0,0 1 0,0-1 0,-1 1 0,2 3-1,-2-3 43,1-1 0,-1 1-1,1-1 1,0 0 0,-1 1-1,1-1 1,0 0 0,3 4-1,-1-3 4,0-1-1,1 1 0,-1-1 1,1 0-1,-1 0 0,1 0 1,0-1-1,-1 1 0,1-1 0,0 0 1,0 0-1,0 0 0,0 0 1,0-1-1,0 0 0,0 0 1,0 0-1,0 0 0,6-2 0,3 0 52,0 0-1,0-1 1,-1-1-1,24-9 0,-24 7-34,-1 0 1,0 0-1,0-1 0,-1-1 0,0 0 0,0 0 0,-1-1 0,0 0 0,-1 0 0,0-1 0,0 0 0,8-15 0,8-23 73,-2 0-1,21-68 1,-20 55-73,24-86 97,-17 31 13,-30 115-161,1 0 0,-1 0-1,1 0 1,-1 0-1,0 0 1,0-1-1,1 1 1,-1 0-1,0 0 1,0 0 0,0 0-1,0-1 1,-1 1-1,1 0 1,0 0-1,0 0 1,-1 0 0,1 0-1,-1-1 1,1 1-1,-1 0 1,1 0-1,-1 0 1,0 0 0,0-1-1,1 2 12,0 0 0,0 0 0,-1 0 0,1 0 0,0 0 0,0-1 0,0 1-1,0 0 1,-1 0 0,1 0 0,0 0 0,0 0 0,0 0 0,-1 0 0,1 0 0,0 0 0,0 0 0,0 0 0,-1 0 0,1 0 0,0 0-1,0 0 1,0 0 0,-1 0 0,1 0 0,0 0 0,0 0 0,0 0 0,-1 0 0,1 0 0,0 0 0,0 0 0,0 0 0,0 0-1,-1 1 1,-1 0-16,0 0 0,1 0-1,-1 1 1,0-1 0,1 1-1,-1-1 1,1 1 0,-1 0-1,1 0 1,0-1 0,0 1-1,-1 0 1,1 0 0,-1 4-1,-9 34-57,10-36 69,-13 57 41,4 0-1,2 1 1,3 0 0,3 76 0,3-120 5,1-1 1,1 1-1,0-1 0,1 0 0,10 25 1,-11-33 4,1 0 0,0-1 0,1 1 0,0-1 0,0 0 1,1-1-1,0 1 0,0-1 0,1 0 0,0 0 0,12 8 0,-16-13-242,0 0 0,0 0 0,0 0 0,0-1 0,0 0 0,1 1 0,-1-1 0,0 0 0,1-1 0,-1 1 0,1 0 0,-1-1 0,0 0 0,1 0 0,-1 0 0,7-1 0,14 0-1115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02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80 7040,'-10'-8'3200,"15"4"-2752,4-1 96,5 5-384,10-4-224,1 1 32,6-6 128,8 4-32,8-7 256,0 3-192,-3-3-2080,-8 3 1056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03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34 6400,'-30'-28'3264,"35"23"-3360,6 5-32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21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6 988 2304,'-1'1'66,"1"-1"1,-1 1-1,1-1 1,-1 0-1,1 1 0,0 0 1,-1-1-1,1 1 1,0-1-1,-1 1 0,1-1 1,0 1-1,0 0 0,0-1 1,0 1-1,-1-1 1,1 1-1,0 0 0,0 0 641,2 0-168,5 2-148,-1-1 0,1 1 0,0-2 1,0 1-1,0-1 0,0 0 1,0 0-1,0-1 0,0 0 1,0 0-1,11-2 0,1-2 51,1 0 0,36-13 0,-49 14-356,1-1 0,-1 0 0,1 0 1,-1 0-1,0-1 0,0 0 0,-1 0 0,8-9 1,3-5 13,20-29 1,-20 26-326,-17 22 212,-1 0 1,1-1 0,0 1 0,0 0 0,1 0 0,-1 0 0,0 0-1,0 0 1,0 0 0,0 0 0,0 0 0,0 0 0,0-1-1,0 1 1,0 0 0,0 0 0,0 0 0,0 0 0,0 0-1,0 0 1,0 0 0,0 0 0,0 0 0,0 0 0,0 0-1,1 0 1,-1-1 0,0 1 0,0 0 0,0 0 0,0 0 0,0 0-1,0 0 1,0 0 0,0 0 0,0 0 0,1 0 0,-1 0-1,0 0 1,0 0 0,0 0 0,0 0 0,0 0 0,0 0-1,0 0 1,0 0 0,0 0 0,1 0 0,-1 0 0,0 0-1,0 1 1,0-1 0,0 0 0,0 0 0,0 0 0,0 0 0,0 0-1,0 0 1,0 0 0,1 0 0,-2 9-220,-3 14 160,-43 157 600,21-58 174,14-56-438,1-14-101,-25 109 655,36-159-798,-4 9 404,1 0 0,0 1-1,1-1 1,0 18 0,7-33 781,0-8-1069,0 0 1,0-1-1,-1 1 1,-1-1-1,3-15 1,0-1-76,132-495-125,-130 497 42,11-39-58,18-65-517,-34 119 373,1 0 0,0 0 0,1 0 0,6-12 0,-11 23 194,1 1 0,-1-1 0,0 1 0,0-1 0,1 1 0,-1-1 0,0 1 1,0 0-1,1-1 0,-1 1 0,1 0 0,-1-1 0,0 1 0,1 0 0,-1-1 0,1 1 0,-1 0 0,0 0 0,2-1 0,3 6-296,2 15 94,-3 5 174,-1 0 0,0 0 1,-3 41-1,-15 76 689,13-127-433,-6 23 0,7-34-125,-1-1 0,1 1 0,-1 0 1,1 0-1,-1-1 0,0 1 0,-1-1 1,1 1-1,0-1 0,-1 0 0,-3 3 1,-2 1 94,7-6-115,-1 1 1,1-1 0,0 0 0,-1 0-1,1 0 1,-1 0 0,0 0 0,1 0-1,-1 0 1,0 0 0,0-1 0,1 1-1,-1-1 1,0 1 0,0-1 0,0 0-1,0 0 1,-3 0 0,4 0-118,3 0-251,8-1 361,0 0 0,0-1-1,0 0 1,0-1 0,-1-1 0,13-5 0,11-3 81,6-1 101,237-88-120,-242 87 44,-1-1-1,0-2 1,-1-2-1,33-25 0,-68 46-676,-8 6 613,-23 28-295,-31 34 235,58-61-34,0 1 0,1-1 1,0 1-1,0 1 0,-8 21 1,13-30 3,1 0 46,-1 0 1,0-1 0,1 1 0,-1 0-1,1-1 1,0 1 0,0 0 0,-1-1-1,1 3 1,5-2 371,6-4 24,-3-1-384,0-1-1,-1 1 1,1-1-1,-1-1 1,0 1-1,0-1 1,0-1-1,-1 1 1,0-1-1,0 0 1,0 0-1,-1-1 1,0 0-1,0 0 1,0 0 0,3-9-1,-2 2-735,8-29 0,-3 79 355,-10-29 328,0-1-1,1 1 0,0-1 0,0 0 0,1 0 1,4 8-1,-3-7 3,1 0 1,0 0-1,0 0 0,11 10 1,-14-16 25,1 1 0,-1-1 1,0 1-1,0-1 0,0 0 0,1 0 0,-1 0 1,1 0-1,-1 0 0,1 0 0,-1-1 0,1 1 1,-1-1-1,1 0 0,-1 0 0,1 0 1,0 0-1,-1 0 0,1 0 0,2-2 0,2 1 28,-1-1-1,0-1 0,0 1 0,0-1 0,0 0 1,-1 0-1,10-8 0,35-34 86,-14 11-98,-15 14-82,-15 14-27,1-1-1,-1 2 1,1-1 0,0 1-1,1 0 1,15-8-1,-23 13 49,0 0 0,1 0-1,-1 0 1,0 0 0,0 0-1,1 0 1,-1 1-1,0-1 1,0 0 0,1 0-1,-1 0 1,0 0 0,0 1-1,0-1 1,1 0-1,-1 0 1,0 0 0,0 1-1,0-1 1,0 0 0,1 0-1,-1 1 1,0-1-1,0 0 1,0 0 0,0 1-1,0-1 1,0 0 0,0 1-1,0-1 1,0 0-1,0 0 1,0 1 0,0-1-1,0 0 1,0 1 0,0-1-1,0 19-199,1-10 193,0 13 39,-1-17-9,0 0 1,0 0 0,0-1-1,1 1 1,0 0 0,0-1-1,0 1 1,0 0 0,1-1-1,3 7 1,-4-9-3,5 6 14,-1 0 0,1 0 0,8 7 0,-11-12-8,1-1 1,-1 1-1,1-1 0,0 0 0,-1 0 0,1 0 1,0 0-1,0-1 0,7 3 0,0-2 42,1-1-1,-1 0 1,0 0-1,1-1 1,-1 0-1,1-1 1,-1 0-1,21-6 1,6-3 68,41-17-1,-62 21-112,0-1 0,31-18 0,-40 19-9,1-12 149,2 3-87,-1-1-1,0 1 0,-1-2 1,-1 1-1,8-25 0,24-97 126,-24 80-38,43-184-191,-57 231-25,0-1 1,0-18-1,-2 26-7,0 0 0,-1 1 0,1-1 0,0 1-1,-1-1 1,0 1 0,0-1 0,0 1 0,0 0 0,0-1 0,-1 1 0,0 0 0,-2-4-1,4 6 58,-1 1-1,1-1 0,0 1 0,-1-1 0,1 1 0,-1 0 1,1-1-1,-1 1 0,1 0 0,-1-1 0,1 1 0,-1 0 1,1-1-1,-1 1 0,0 0 0,1 0 0,-1 0 0,1 0 0,-1-1 1,1 1-1,-1 0 0,0 0 0,1 0 0,-1 0 0,0 1 1,0-1 2,0 0 0,0 1 1,0 0-1,0-1 0,0 1 1,1-1-1,-1 1 0,0 0 1,0 0-1,1-1 1,-1 1-1,1 0 0,-1 0 1,0 1-1,-2 4-24,0 1-1,0 0 1,-2 10-1,3-12-4,-13 41-90,5-18 124,-11 54-1,-2 120-71,22-157 83,1 0 0,10 69-1,-8-99 85,0 1-111,5 21 1,-5-33 83,-1 0 1,0 0-1,1 0 1,-1 0-1,1-1 1,0 1 0,1 0-1,-1-1 1,0 0-1,6 5 1,-7-7-34,0 0 0,1 0-1,-1 0 1,1 0 0,-1-1 0,1 1 0,-1 0 0,1-1 0,-1 1 0,1-1 0,0 0-1,-1 1 1,1-1 0,0 0 0,-1 0 0,1 0 0,0 0 0,-1-1 0,1 1-1,0 0 1,-1-1 0,1 1 0,-1-1 0,1 1 0,0-1 0,1-1 0,5-2 31,0-1 0,-1 1 0,12-12 0,-8 8 11,165-146 319,-138 115-591,56-73-1,-93 116-305,-3 11 279,-3 23 123,4-32 76,-3 15 55,2-1 0,1 1 0,0-1 0,1 1 1,2-1-1,4 24 0,-6-40 10,2-1 0,-1 1 1,0-1-1,1 1 0,0-1 0,0 0 1,0 0-1,0 1 0,0-2 1,0 1-1,1 0 0,0 0 0,-1-1 1,1 1-1,0-1 0,0 0 1,0 0-1,1 0 0,-1 0 0,0-1 1,1 1-1,-1-1 0,1 0 0,0 0 1,-1 0-1,1 0 0,0-1 1,-1 0-1,1 1 0,0-1 0,0-1 1,-1 1-1,1 0 0,0-1 1,-1 0-1,1 0 0,6-3 0,6-4 9,0-1-1,-1-1 0,0 0 0,25-24 1,-17 12-131,38-50 0,-52 62 81,0 1-1,0-1 1,13-8 0,7-8-50,-29 26 55,0 0 1,0 0-1,0 0 0,0 0 1,0 0-1,0 0 1,0-1-1,0 1 1,1 0-1,-1 0 1,0 0-1,0 0 0,0 0 1,0 0-1,0 0 1,0 0-1,0 0 1,0-1-1,0 1 0,0 0 1,0 0-1,1 0 1,-1 0-1,0 0 1,0 0-1,0 0 0,0 0 1,0 0-1,0 0 1,0 0-1,1 0 1,-1 0-1,0 0 0,0 0 1,0 0-1,0 0 1,0 0-1,0 0 1,0 0-1,1 0 1,-1 0-1,0 0 0,0 0 1,0 0-1,0 0 1,0 0-1,0 0 1,0 0-1,1 0 0,-1 0 1,0 0-1,0 1 1,0-1-1,0 0 1,0 0-1,0 0 0,0 0 1,0 0-1,-1 10-210,-8 15-49,-12 16 336,-29 77 0,47-109-97,0-1-7,0 0 0,1 0 0,0 0-1,1 0 1,0 0 0,-1 11 0,2-18 40,0 1 0,0-1 0,0 1 0,0-1-1,1 0 1,-1 1 0,0-1 0,1 1 0,-1-1 0,0 1 0,1-1 0,0 0 0,-1 1 0,1-1 0,0 0 0,0 0 0,0 0 0,0 0 0,0 1 0,2 0 0,-2-1 22,1 0 1,-1 0 0,1-1 0,-1 1 0,1-1 0,0 1 0,-1-1 0,1 0 0,-1 0 0,1 0 0,0 0 0,0 0 0,-1 0 0,1 0 0,0 0 0,-1-1-1,3 0 1,6-2 21,1-1-1,-1-1 0,0 1 0,-1-2 0,1 1 0,-1-1 1,11-10-1,1 1 0,35-26 47,-2-3 0,-2-1 0,-1-3 1,70-88-1,-85 91-89,-2-2 1,55-100 0,-74 115-215,-2-1 1,13-51-1,-21 66 95,-1 0 0,-2 0-1,1 0 1,-2-1-1,0 1 1,-4-28 0,3 45 81,0 0 0,0 0 0,0 0 0,0 0 0,0 0 0,-1 0 1,1 0-1,0 0 0,-1 0 0,1 1 0,-1-1 0,-1-2 0,2 3 18,0 0-1,0 0 0,0 0 0,-1 0 0,1 0 1,0-1-1,0 1 0,-1 0 0,1 0 1,0 0-1,0 0 0,-1 0 0,1 0 0,0 0 1,0 0-1,-1 0 0,1 0 0,0 0 1,0 0-1,-1 0 0,1 0 0,0 0 1,0 1-1,0-1 0,-1 0 0,1 0 0,0 0 1,0 0-1,-1 0 0,1 0 0,0 1 1,-2 1-44,0 0 0,0 0 1,0 1-1,0-1 0,0 0 1,-2 6-1,-109 217-325,93-186 374,3 1 0,1 1-1,1 0 1,3 1 0,2 0-1,1 1 1,2 0 0,-1 45-1,8-74 38,0 0-1,1 1 1,0-1-1,1 0 0,1 0 1,0-1-1,1 1 0,0-1 1,10 20-1,-11-27 27,0-1 0,0 1 0,1-1 0,-1 0 0,1-1 0,0 1 0,1-1 0,-1 1 0,1-1 0,7 4 0,-7-5-12,-1-1-1,0 0 0,1 0 1,0 0-1,-1-1 0,1 0 1,0 0-1,0 0 0,-1 0 1,1-1-1,0 0 0,0 0 1,0 0-1,8-2 0,-4 0-26,1-1-1,-1 0 0,-1 0 0,1-1 0,-1 0 0,1 0 0,-1-1 0,0 0 0,-1-1 1,1 0-1,-1 0 0,0 0 0,-1-1 0,1 0 0,6-11 0,2-3 35,-1-2 0,-1 1 0,-1-1 0,13-35 0,-23 51-97,1 0 0,-1 0 0,-1 0 1,1 0-1,-1 0 0,0 0 0,-1-1 0,0-13 0,0 21 27,0-1-1,0 0 1,0 1-1,0-1 0,0 0 1,-1 1-1,1-1 0,0 0 1,0 1-1,0-1 1,-1 0-1,1 1 0,0-1 1,0 0-1,-1 1 0,1-1 1,-1 1-1,1-1 1,0 1-1,-1-1 0,1 1 1,-1-1-1,1 1 0,-2-1 1,1 1-1,0 0 1,1 0 0,-1 0-1,0 0 1,1 0 0,-1 0-1,0 1 1,1-1-1,-1 0 1,0 0 0,1 1-1,-1-1 1,0 0-1,1 1 1,-1-1 0,1 1-1,-1-1 1,1 1 0,-1 0-1,-3 3-34,0 1 1,0-1-1,1 1 0,0 0 1,-3 6-1,0 1 71,1 1 1,1 0 0,0 0-1,1 0 1,0 0 0,-1 24-1,4-27 22,-1 0 0,2 0 0,-1-1 0,1 1-1,1 0 1,0 0 0,0 0 0,1-1 0,0 0 0,5 10-1,-4-13-30,0 0-1,1 0 1,-1 0-1,1 0 1,0-1-1,1 0 1,-1 0-1,1-1 1,0 1-1,1-1 1,-1-1-1,7 4 1,-6-4-569,-1 0 0,0-1 1,0 0-1,1 0 0,-1 0 0,1-1 1,13 1-1,-19-2 266,1 0 1,-1 0-1,0 0 0,0 0 0,0 0 1,1 0-1,-1 0 0,0 0 1,0-1-1,0 1 0,0-1 1,1 1-1,-1 0 0,0-1 1,0 0-1,0 1 0,0-1 1,0 0-1,0 1 0,0-1 1,0 0-1,-1 0 0,1 0 0,1-2 1,9-10-2940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21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9 5632,'-25'-9'2560,"41"13"-2208,-12 1-192,1-1-160,4-1 0,6 2 0,-6-1-1696,5 5 928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22.0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25 117 6816,'-25'-24'3072,"45"24"-2656,2-6 608,8 6-640,21-12 352,7 3-448,45-11 0,7 7-192,21-4-64,-7 5 0,4 8-6240,-20 4 3392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29.1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1170 3552,'-3'-7'4021,"16"8"-2261,16-1-199,0-2 0,-1-1-1,50-13 1,-58 11-1208,-1-1 0,0-1 0,0-1 0,-1 0 0,0-2 0,21-13 0,-31 16-257,0 0-1,0 0 1,-1-1-1,0 0 1,0 0-1,-1-1 1,0 0-1,9-17 1,-3-2 31,18-52 1,7-52 155,7-21 26,-41 141-479,-2 11-216,-1 3-8,-1 10 144,9 82 45,-1-33 239,-4-24-66,9 189-16,-12-217 42,1 0 80,-1 1 0,0-1 0,-1 0 1,0 1-1,-1-1 0,0 0 0,-4 14 0,5-22-49,1 0 0,-1 0 0,1 0 0,-1-1 0,0 1 0,0 0 0,1 0 0,-1 0 0,0-1 0,0 1 0,0 0 0,0-1 0,0 1 0,0-1 0,0 1 0,0-1 0,0 1 0,0-1 0,0 0 0,0 1 0,-1-1 0,1 0 0,0 0 0,0 0 0,0 0 0,0 0 0,0 0 0,0 0 0,-1 0 0,1-1 0,0 1 0,0 0 0,0-1 0,0 1 0,0-1 0,0 1 0,0-1 0,0 1 0,0-1 0,0 0 0,0 0 0,1 1 0,-1-1 0,0 0 0,0 0 0,1 0 0,-2-1 0,-2-4-3,0 1 0,0-2 0,1 1 0,-4-9-1,-6-12-87,-23-49-29,21 42-29,2-4-1145,17 60 437,-1-11 841,1-1 1,0 0-1,0 0 1,1 0 0,1-1-1,-1 1 1,11 11-1,-14-18 44,1 0 1,0 0-1,0 0 0,1 0 0,-1 0 1,1 0-1,-1-1 0,1 0 0,0 0 1,0 0-1,0 0 0,0-1 0,0 1 1,0-1-1,0 0 0,0 0 0,1-1 1,-1 1-1,0-1 0,1 0 1,6-1-1,8-3 6,0-1 0,-1 0 0,0-2 0,23-11 0,1 0 30,26-11-34,-1-3 0,62-40 0,-101 55 31,124-82-76,-134 86-79,36-20-1,-50 31 63,0-1-1,-1 0 1,1 0-1,-1 0 0,4-3 1,-6 4 106,-11 4-348,9-2 236,0 0 1,0 0-1,0 0 1,0 0-1,0 0 0,0 1 1,0-1-1,0 0 1,0 1-1,0-1 0,-2 1 1,-7 6-42,1 0 1,0 0 0,0 1-1,0 0 1,1 1 0,-9 13-1,-24 24 178,31-36-137,0 0 0,1 1 0,1 0 0,0 0 0,0 1 0,-9 19-1,14-25 29,1 1-1,0-1 0,0 1 0,1-1 1,-1 1-1,1-1 0,1 1 0,-1 0 1,1 0-1,1-1 0,0 8 0,0-10 18,0-1 0,0 1 0,0-1-1,0 0 1,1 0 0,-1 1 0,1-1-1,0 0 1,0 0 0,0 0 0,0-1-1,1 1 1,-1-1 0,1 1 0,-1-1-1,1 0 1,0 1 0,0-2 0,0 1-1,0 0 1,0-1 0,6 3 0,1-1 22,0 0 0,0-1 0,0-1 0,0 1 0,0-1 1,0-1-1,0 0 0,0 0 0,0-1 0,11-3 0,15-4 1,51-17 1,-34 8-90,212-72 30,-234 76 47,-1-1 0,-1-2 1,0-1-1,-2-1 0,0-1 0,35-32 0,-25 13 80,-35 37-160,-1 0 0,0-1 0,0 1 0,1-1 0,-1 1 0,0-1 0,0 1 0,0-1 0,-1 1 0,2-3 0,-2 4 29,0 0-1,0 0 1,0 0 0,0 0 0,0 0-1,0-1 1,0 1 0,0 0 0,0 0 0,0 0-1,0 0 1,0 0 0,0 0 0,0 0-1,0 0 1,0 0 0,0 0 0,0-1-1,0 1 1,0 0 0,0 0 0,0 0 0,0 0-1,0 0 1,0 0 0,0 0 0,0 0-1,0 0 1,0 0 0,0 0 0,0 0 0,0-1-1,0 1 1,0 0 0,0 0 0,0 0-1,0 0 1,-1 0 0,1 0 0,0 0-1,0 0 1,0 0 0,0 0 0,0 0 0,0 0-1,0 0 1,0 0 0,0 0 0,0 0-1,0 0 1,-1 0 0,1 0 0,0 0 0,-9 6-277,-3 7 206,0 0-1,-16 25 1,11-14 152,4-6-81,1 0 1,0 2 0,1-1-1,1 1 1,1 1 0,1 0-1,-7 30 1,14-49 17,1-1 1,0 1-1,-1 0 1,1-1-1,0 1 0,0 0 1,0 0-1,1-1 1,-1 1-1,0 0 0,1-1 1,-1 1-1,1-1 1,-1 1-1,1 0 0,0-1 1,-1 1-1,1-1 1,0 1-1,0-1 0,0 0 1,3 3-1,-3-3 1,0-1 0,0 1 1,0 0-1,1 0 0,-1-1 0,0 1 0,1-1 0,-1 1 0,1-1 0,-1 0 0,1 1 0,-1-1 0,1 0 1,-1 0-1,0 0 0,1 0 0,-1 0 0,1 0 0,-1-1 0,1 1 0,-1 0 0,1-1 0,-1 1 0,0-1 1,1 1-1,1-2 0,2-1 5,0 0 0,-1-1 0,1 1 0,-1-1 0,0 0 0,0 0 0,-1 0 0,1 0 0,-1-1 0,4-5 0,2-7-149,11-30 1,-7 18-35,21-55-1001,-33 87 402,1 10 570,-1 16 198,-1-13-9,0 0 0,1 0-1,1 0 1,0 0 0,1 0 0,1 0 0,1-1 0,0 0 0,1 0 0,0 0 0,12 18-1,-17-31 29,0-1 0,0 0-1,0 1 1,0-1 0,1 0 0,-1 0-1,0 0 1,0 0 0,1 0-1,-1-1 1,1 1 0,-1 0-1,1-1 1,-1 1 0,1-1-1,-1 1 1,1-1 0,0 0-1,-1 1 1,1-1 0,-1 0-1,1 0 1,0 0 0,-1 0-1,1-1 1,-1 1 0,1 0-1,0-1 1,-1 1 0,2-1-1,5-2 100,0-1-1,-1 1 0,1-1 0,11-9 1,-4 2 39,-1-1 0,1 0 0,14-18 0,35-48 70,-22 26-150,28-27-32,32-39 35,-78 87-19,39-66 1,51-147-320,-95 184-875,-18 53 596,-2 9 170,-6 16-1,2-6 283,-52 134-72,36-90 192,3 1-1,2 0 1,3 2-1,2 0 1,3 0 0,-1 117-1,9-174-24,0 5 55,0 1 0,1-1 0,0 0 1,1 8-1,-2-14-44,0-1 1,0 1-1,1 0 0,-1 0 1,0 0-1,0 0 1,1-1-1,-1 1 0,0 0 1,1 0-1,-1-1 1,1 1-1,-1 0 0,1-1 1,-1 1-1,1 0 1,-1-1-1,1 1 0,0-1 1,-1 1-1,1-1 1,0 1-1,0-1 0,-1 0 1,1 1-1,0-1 1,0 0-1,-1 1 0,1-1 1,0 0-1,0 0 1,0 0-1,0 0 0,-1 0 1,1 0-1,0 0 1,0 0-1,0 0 0,0 0 1,-1 0-1,1-1 0,0 1 1,0 0-1,0-1 1,1 0-1,2-2 45,1 0 0,-1-1-1,1 1 1,-1-1 0,0-1-1,0 1 1,-1 0 0,1-1 0,4-9-1,11-19 147,23-61 0,-21 45-135,143-371-111,-146 368-96,-3-1 0,-1-1 0,7-65 0,-21 111 86,1 5-65,-1 1-1,1-1 1,-1 0 0,0 1 0,0-1-1,-1 1 1,1-1 0,0 0 0,-2-3-1,2 5 95,0 1 0,0 0 0,0 0 0,0 0 0,0 0 0,0 0-1,0 0 1,0 0 0,0 0 0,0-1 0,0 1 0,0 0 0,0 0-1,-1 0 1,1 0 0,0 0 0,0 0 0,0 0 0,0 0 0,0 0-1,0 0 1,0 0 0,0 0 0,0 0 0,0 0 0,-1-1 0,1 1 0,0 0-1,0 0 1,0 0 0,0 0 0,0 0 0,0 0 0,0 0 0,0 0-1,-1 0 1,1 0 0,0 0 0,0 0 0,0 0 0,0 1 0,0-1-1,0 0 1,-5 5-185,-1 8 25,-19 59 113,3 1-1,-19 120 1,36-161 93,-6 29 108,-2 73-1,12-102-94,3 155 708,-1-173-686,1-1-1,1 0 0,0-1 0,1 1 0,8 20 0,-10-29-20,1 1 0,-1 0 0,1-1 0,0 0 0,0 0 0,1 0 0,4 5 1,-5-7-23,-1 0 1,1 0 0,-1-1 0,1 1 0,0-1 0,-1 1 0,1-1 0,0 0-1,0 0 1,0 0 0,0-1 0,0 1 0,5 0 0,-1-1 25,0-1 0,0 1 0,0-1-1,0-1 1,0 1 0,0-1 0,0-1 0,0 1 0,9-5 0,0-2 39,1-1 0,18-14-1,2-6-12,-1-1-1,60-71 1,-85 89-129,-1 0 0,0-1 0,0 0 0,-2-1 0,0 0 0,0-1 0,8-27 0,-15 41 9,-1 0 0,1 0 1,-1 0-1,1 0 0,-1 0 0,0 0 1,1 0-1,-1 0 0,-1-1 1,1 1-1,0 0 0,0 0 0,-1-3 1,0 4 9,0 0 0,1 0 1,-1 0-1,0 0 0,0 0 1,0 0-1,1 0 1,-1 1-1,0-1 0,0 0 1,0 0-1,-1 1 0,1-1 1,0 1-1,0-1 1,0 1-1,0-1 0,0 1 1,-1 0-1,1-1 0,0 1 1,0 0-1,-2 0 0,-2 0-8,0 0-1,-1 0 0,1 0 1,0 1-1,0 0 0,-1 0 1,1 0-1,0 1 1,0 0-1,0 0 0,1 0 1,-1 0-1,0 1 0,1 0 1,0 0-1,-8 6 0,7-4 39,-1 0-1,1 0 0,0 1 1,0 0-1,1 0 0,0 0 1,0 0-1,0 1 0,1 0 1,0-1-1,-3 12 0,1 0 71,1 1 0,1 0 0,1 0 0,0 23 0,2-32-18,0-1 1,1 1-1,0-1 0,1 0 0,0 0 0,0 0 0,1 0 0,0 0 0,1 0 0,8 14 0,-11-20-20,1 0 1,0-1-1,0 1 0,0-1 1,0 1-1,1-1 0,-1 0 1,1 0-1,-1 0 0,1 0 1,0 0-1,0-1 0,-1 1 1,1-1-1,0 0 0,1 0 1,-1 0-1,0 0 0,0 0 0,0-1 1,0 0-1,1 1 0,-1-1 1,0 0-1,0 0 0,1-1 1,-1 1-1,0-1 0,3-1 1,4-1 42,0-1 1,0 0 0,-1-1 0,1 0-1,-1 0 1,-1-1 0,15-11-1,-2-3-53,0-1-1,-2-1 0,25-35 0,19-21-77,-52 66 1,0 1 0,1 0-1,1 0 1,16-10 0,-27 20 32,-1 0 0,0 0-1,1 0 1,-1 0 0,1 1 0,0-1 0,-1 1-1,1-1 1,-1 1 0,3-1 0,-3 1 10,0 0 0,0 0 0,0 1 0,-1-1 0,1 0 0,0 1 0,0-1 0,-1 0 0,1 1 0,0-1 0,-1 1 0,1-1 0,0 1 0,-1-1 0,1 1 0,-1 0 0,1-1 0,-1 1 0,1 0 0,-1 0 0,1-1 0,0 2 0,3 8-36,0 0-1,-1 0 1,0 0 0,0 1-1,1 20 1,2 0 46,-3-13 122,2 1 0,0-1 0,14 30 0,-16-41-78,0-1 1,0 0-1,1 0 1,0-1-1,0 1 1,1-1-1,0 0 1,0 0-1,0 0 1,0-1-1,1 0 1,-1 0-1,11 5 1,-12-7-14,0-1 0,0 0 0,0 0 0,0 0 0,1-1 0,-1 1 0,0-1 0,0 0 0,1 0 0,-1-1 0,0 1 0,0-1 0,1 0 0,-1 0 0,0 0 0,0-1 0,0 1 0,0-1 0,4-3 0,4-2 36,0 0 0,0-1 0,-1-1 0,16-15 0,7-13 62,42-58 0,-45 53-171,44-44-1,-68 78-189,1 0 0,10-18 0,-12 40-29,-4-4 258,0-1 0,-1 0 1,0 1-1,0-1 0,-2 15 0,1-1 30,-3 50 61,-3 0 0,-24 113-1,29-182-43,0 0 0,0 0-1,0 0 1,0 0 0,-1 0-1,0 0 1,0-1 0,0 1-1,-4 5 1,6-9-21,-1 1 1,1-1 0,-1 1-1,1-1 1,-1 0 0,1 1-1,-1-1 1,1 0 0,-1 1-1,1-1 1,-1 0 0,1 0-1,-1 0 1,0 1 0,1-1-1,-1 0 1,0 0 0,1 0-1,-1 0 1,1 0 0,-1 0-1,0 0 1,1 0 0,-2-1-1,0 1 16,1-1-1,0 0 0,-1 0 0,1 0 1,0 0-1,-1 0 0,1 0 0,0-1 1,0 1-1,0 0 0,0-1 0,0 1 0,-1-3 1,-3-6-6,0 1 0,1-1 1,1 0-1,0 0 0,-3-14 1,-5-53-32,11 75 16,0 0 1,0 0 0,-1 0-1,1 0 1,0-1 0,1 1-1,-1 0 1,0 0 0,1 0-1,-1 0 1,1 0 0,-1 0-1,1 0 1,0 0-1,0 0 1,0 1 0,0-1-1,0 0 1,1 0 0,-1 1-1,0-1 1,4-2 0,-3 3 17,0 0 0,1 0 0,-1 0 0,0 0 0,1 0 1,-1 1-1,1-1 0,-1 1 0,1-1 0,-1 1 0,1 0 1,0 0-1,-1 1 0,1-1 0,-1 0 0,1 1 0,-1-1 0,4 2 1,17 6 241,40 20 1,-43-17-218,1-2-1,36 11 1,33 2-715,-30-11-4072,-59-10 4277,1-1 0,-1 0 0,1 0 0,-1 0 0,0 0 0,1 1 0,-1-1 0,0 1 0,1-1 0,-1 1 0,0-1 0,0 1 0,0 0 0,1 0 0,1 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6:29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39 151 6656,'-39'-4'9791,"55"4"-8735,26-5 1056,33-2-1216,19-7 256,6 7-672,38-10-288,-10 8-128,27-8-1568,-8 10 832,9-11-6975,-15 6 4223,3-21-2080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28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0 480,'8'1'76,"0"0"0,-1 0 1,1 1-1,11 4 0,8 1 44,155 26 1507,-159-27-1341,37 13 1,11 3 153,-37-14-312,0-2 0,0-1 0,49 1 0,313 3 886,-175-5-112,56 4-583,166 22 465,-247-17-771,-89-5 171,-50-4-72,0 2 0,71 17 0,-22-1-109,111 9 0,-94-16 50,-88-10-15,217 36 222,211 25 413,-293-48-450,110 8 379,113 15-388,-324-31-94,179 23-64,-135-19 147,-1 6 0,0 4-1,122 43 1,3 3-148,79 28-163,-200-49-208,-37-14 418,-46-21 33,39 15 120,131 26-197,-164-46-62,-22-5 4,22 3-1,17 3 123,-40-6 43,-1-1 1,29 2 0,-42-5-70,-2 0-59,0-1-1,1 1 1,-1 0 0,0 0 0,0-1 0,1 1 0,-1 0 0,0-1 0,0 1 0,0 0 0,1-1-1,-1 1 1,0 0 0,0-1 0,0 1 0,0-1 0,0 1 0,0 0 0,0-1 0,0 1 0,0 0 0,0-1-1,0 1 1,0-1 0,0 1 0,0 0 0,0-1 0,0 1 0,0 0 0,0-1 0,-1 1 0,1-1-1,0 1 1,0 0 0,0 0 0,-1-1 0,1 1 0,0 0 0,0-1 0,-1 1 0,-9-14-270,2 8 231,0 1 0,-1 0 0,-10-5 0,-6-3 79,-85-53-13,60 38 18,1-2-1,-85-69 1,99 70-174,19 17-99,-28-28 0,22 20-103,22 20 288,0 0 1,0 0-1,0 0 0,0 0 0,0 0 1,0 0-1,0 0 0,0 0 0,0 0 0,0 0 1,0 0-1,0 0 0,0 0 0,0 0 0,0-1 1,0 1-1,1 0 0,-1 0 0,0 0 0,0 0 1,0 0-1,0 0 0,0 0 0,0 0 0,0 0 1,0 0-1,0 0 0,0 0 0,0 0 1,0 0-1,0-1 0,0 1 0,0 0 0,0 0 1,-1 0-1,1 0 0,0 0 0,0 0 0,0 0 1,0 0-1,0 0 0,0 0 0,0 0 0,0 0 1,0 0-1,0 0 0,0 0 0,0 0 0,0 0 1,0 0-1,0 0 0,0 0 0,0-1 1,0 1-1,0 0 0,-1 0 0,10 3-170,11 5 122,-1 4-122,22 20 0,11 7-74,-6-12 375,-25-16-151,-2 1 0,0 1 0,0 1 0,28 26-1,-44-37 35,0 1-1,0-1 1,0 1-1,0 0 0,-1-1 1,1 1-1,2 7 1,-5-9-9,1 0 0,-1 0 0,1 1 0,-1-1 0,0 0 0,0 0 0,0 0 0,0 1 0,-1-1 0,1 0 0,-1 0 1,1 0-1,-1 0 0,0 1 0,0-1 0,1 0 0,-3 3 0,-4 4 93,1 0 0,-1-1 0,-1 0 0,0 0 0,0 0 0,-13 9 0,11-9 107,-2 1-16,-24 15 1,16-12-109,4-3 162,0-1-1,-20 7 1,-21 10-410,51-22-1223,-1 1 1,1 0 0,-8 7-1,3 3-1121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19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10 1888,'3'3'2173,"-10"-3"123,-30 10-696,29-8-1425,1 0 0,0 0 0,0 1 0,0 0 0,1 0 0,-1 1 0,1 0 0,-1 0-1,-6 7 1,13-11-151,0 1 0,0-1 0,0 0 0,0 0 0,1 0 0,-1 0 0,0 1 0,0-1 0,0 0 0,1 0 0,-1 0 0,0 0 0,0 0 0,1 0 0,-1 0 0,0 0 0,0 0 0,1 0 0,-1 1 0,0-1 0,0 0 0,1 0 0,-1-1 0,0 1 0,0 0 0,1 0 0,-1 0 0,0 0 0,0 0-1,1 0 1,-1 0 0,0 0 0,0 0 0,1-1 0,12-2 465,1-14 96,-9 11-423,-4 5-146,-1 0 0,0 0 0,1 0 0,-1 0 0,0 0 0,0 1 0,0-1 0,0 0 0,0 0 0,0 0-1,0 0 1,0 0 0,0 0 0,0 0 0,0 0 0,-1 0 0,1 0 0,0 0 0,-1 1 0,1-1 0,-1 0 0,1 0 0,-1 0 0,1 1 0,-1-1 0,1 0 0,-2 0 0,2 0-41,-1 0 0,1 0 0,-1 1 0,0-1 0,1 0 0,-1 1 0,0-1 0,1 1 0,-1-1 0,0 1 0,0-1 0,1 1 0,-1-1 0,0 1 0,0 0 0,0-1 0,0 1 0,0 0 0,0 0 1,1 0-1,-1 0 0,0 0 0,0 0 0,0 0 0,0 0 0,0 0 0,0 0 0,0 0 0,0 0 0,1 1 0,-3 0 0,0 1 10,0 1 1,0-1-1,0 1 0,1 0 1,-3 4-1,4-7 30,0 1 0,1 0 0,-1-1 0,1 1-1,-1 0 1,1-1 0,-1 1 0,1 0 0,-1 0 0,1 0 0,0-1 0,-1 1 0,1 0 0,0 0 0,0 0 0,-1 0-1,1 0 1,0 0 0,0-1 0,0 1 0,0 0 0,0 0 0,1 0 0,-1 0 0,0 0 0,1 2 373,15-1 395,-15-2-745,0 1 1,0-1-1,0 0 0,1 0 0,-1 1 0,0-1 1,0 0-1,1 0 0,-1 0 0,0 0 0,0 0 0,1 0 1,-1-1-1,0 1 0,0 0 0,0-1 0,1 1 0,-1-1 1,0 1-1,0-1 0,0 1 0,0-1 0,0 0 1,0 1-1,1-3 0,0 2 16,-2 0 0,1 0 0,0 0 0,0-1 1,0 1-1,0 0 0,-1-1 0,1 1 0,-1 0 0,1-1 0,-1 1 1,1-3-1,-1 4-64,0-1 0,0 0 1,-1 0-1,1 0 0,0 1 1,0-1-1,0 0 0,-1 0 1,1 1-1,0-1 0,-1 0 1,1 0-1,-1 1 0,1-1 1,0 0-1,-1 1 0,0-1 1,1 1-1,-1-1 0,1 1 1,-1-1-1,0 1 0,1-1 1,-1 1-1,0-1 0,-1 1 1,2-1-17,-1 1 1,1 0 0,-1 0 0,1 0 0,-1 0 0,1 0 0,-1 0-1,1 0 1,-1 0 0,1 0 0,-1 0 0,1 0 0,-1 0-1,1 0 1,-1 0 0,1 0 0,-1 0 0,1 0 0,-1 1 0,1-1-1,-1 0 1,1 0 0,0 1 0,-1-1 0,1 0 0,0 1 0,-1-1-1,0 1 1,0 0-10,0 1-1,-1 0 1,1-1-1,0 1 0,0 0 1,0 0-1,-1 3 1,1-4 89,0 1 0,1 0 0,-1-1 0,1 1 0,-1 0-1,1 0 1,-1 0 0,1-1 0,0 1 0,0 0 0,0 0 0,0 0 0,0-1 0,0 1 0,1 0 0,-1 0 0,1 2 0,1-3-4,-1 0-1,0 0 1,0-1 0,0 1 0,0 0-1,0-1 1,1 1 0,-1-1 0,0 1 0,1-1-1,-1 0 1,0 0 0,1 0 0,-1 1-1,0-1 1,1 0 0,-1 0 0,0-1-1,1 1 1,1-1 0,-1 1 15,0-1-1,0 1 1,-1-1 0,1 1 0,0-1-1,-1 0 1,1 0 0,0 0-1,-1 0 1,1 0 0,-1 0 0,0-1-1,1 1 1,1-3 0,-2 2 29,1-1 0,-1 0 1,0 0-1,0 0 0,-1 0 0,2-4 1,-2 6-109,0 1 0,0-1 0,0 1 0,1-1 1,-1 0-1,0 1 0,0-1 0,0 1 0,0-1 1,0 0-1,0 1 0,0-1 0,-1 1 0,1-1 1,0 0-1,0 1 0,0-1 0,-1 1 0,1-1 1,0 1-1,0-1 0,-1 0 0,1 1 0,0 0 1,-1-1-1,1 1 0,-1-1 0,1 1 0,-1-1 0,1 1 1,-1 0-1,1-1 0,-1 1 0,1 0 0,-1-1 1,1 1-1,-1 0 0,0 0 0,1 0 0,-1 0 1,0-1-1,0 1-15,1 0 0,0 0 0,-1 0 0,1 0 0,0 0 0,-1 0-1,1 0 1,0 0 0,-1 0 0,1 1 0,0-1 0,0 0 0,-1 0 0,1 0 0,0 0 0,-1 0 0,1 0 0,0 1 0,0-1 0,-1 0 0,1 0 0,0 0 0,0 1 0,-1-1 0,1 0-1,0 0 1,0 1 0,0-1 0,0 0 0,-1 0 0,1 1 0,0-1 0,0 0 0,0 1 0,0 0 0,2 12-165,0 0 218,-1-12-39,-1 0 0,0 0 1,1 0-1,-1-1 0,1 1 0,-1 0 0,1 0 1,0-1-1,-1 1 0,1 0 0,0-1 0,-1 1 1,1-1-1,0 1 0,0-1 0,-1 1 0,1-1 1,0 0-1,0 1 0,0-1 0,1 0 1,5 0-978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12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1278 5632,'-12'-9'4240,"15"6"-3873,0 0 1,0 0-1,0 0 1,-1 0-1,4-5 1,5-6 83,16-21 381,-1-1 0,30-54 1,-35 53-509,6-7 117,-3-2 0,-1 0-1,-2-1 1,-3-2 0,13-50 0,-20 52-296,23-87 259,-34 133-413,0 0 0,0 0 0,1 0 0,-1 0 0,1 0 0,-1 0 0,1-1 0,-1 1 0,1 0 0,0 0 0,-1 1 0,1-1 0,0 0 0,0 0 0,1-1-1,-2 2 3,1 0-1,-1 0 0,0 0 0,1 0 0,-1 0 1,1 0-1,-1-1 0,1 1 0,-1 0 0,0 1 0,1-1 1,-1 0-1,1 0 0,-1 0 0,1 0 0,-1 0 1,0 0-1,1 0 0,-1 1 0,1-1 0,-1 0 0,0 0 1,1 1-1,-1-1 0,0 0 0,1 1 0,2 2-5,-1 0 1,1 0-1,-1 0 0,0 1 0,0-1 0,0 1 1,1 4-1,22 56 117,22 86 0,-44-136-95,0 0 1,-1 0 0,-1 0-1,0 0 1,-2 24-1,1-33 61,-1 1-1,0-1 1,0 1-1,0-1 0,-1 1 1,0-1-1,0 0 1,0 0-1,0 0 0,-1 0 1,0 0-1,0 0 1,0-1-1,-1 0 0,1 1 1,-9 6-1,9-9-18,1-1 0,-1 0 0,1 1-1,-1-1 1,0 0 0,1 0 0,-1-1 0,0 1 0,0-1-1,0 1 1,1-1 0,-1 0 0,0 0 0,0 0 0,0 0-1,0-1 1,0 1 0,1-1 0,-1 1 0,0-1 0,-5-3-1,-4-1-129,0-1 0,0-1 1,-14-11-1,15 11-217,13 7 177,-1-1 1,1 0-1,0 1 1,0-1-1,-1 1 1,1 0-1,0 0 1,2-1-1,56 2 68,65-2 235,-101-1-101,175-23 671,-176 21-652,0-2 0,0-1 1,0-1-1,-1 0 0,0-2 0,28-17 0,-23 8-395,40-37 0,-66 55 263,0 0 0,0 0 0,1 0 0,-1 1 1,0-1-1,1 0 0,-1 1 0,0-1 0,1 1 0,-1 0 1,1-1-1,-1 1 0,1 0 0,-1 0 0,1 0 0,-1 0 1,1 0-1,-1 0 0,1 1 0,-1-1 0,1 0 0,-1 1 1,0-1-1,1 1 0,-1 0 0,1-1 0,1 2 1,-1-1 16,-1 0 50,1-1-5,4 4-21,-4-3 250,-12 5 224,-6-3-499,1 1 0,1 1 0,-1 0 0,1 1 0,0 1 0,0 0 0,1 1 0,0 0 0,0 1 0,-15 14 0,27-22 9,0 1 0,-1-1 0,1 1 0,0-1 0,0 1 0,0 0 0,0-1 0,0 1 0,1 0 0,-1-1 0,0 1 0,1 0 0,-1 0 0,1 0 1,0 0-1,0 0 0,0 2 0,0-1 22,0 1 0,1-1 1,0 1-1,0-1 0,0 1 1,0-1-1,0 0 0,4 6 1,2 3 30,1-1 1,1 0-1,16 17 1,-25-27-54,6 5 55,-1-1 1,1 1 0,1-1-1,-1 0 1,9 5-1,-13-8-22,1-1 0,0 0 0,0 0 0,0 0 0,0 0 0,0 0 0,1-1 0,-1 1 0,0-1 0,0 0 0,0 0 0,1 0 0,-1 0 0,0-1-1,0 1 1,3-2 0,15-5 86,0 0 0,30-17 0,-14 7-98,145-55 196,-62 27-334,-108 40 143,0-1-1,0 0 0,0-1 0,21-17 1,25-10-667,-57 33 417,1 0-101,2 1 311,6 5-107,-8-4 115,1 1 0,-1 0 0,0-1 0,0 1-1,0 0 1,0 0 0,0 0 0,0 0 0,2 5-1,-3-6-46,-43 7 794,-63 17-1258,94-22 500,-6 2-6,0 1 1,-1 0-1,2 1 0,-1 1 1,-18 13-1,32-20 14,1 1 0,0 0 0,-1 0 0,1 0 0,0 0 0,0 0 0,0 0 0,1 1 0,-1-1 0,0 1-1,1-1 1,0 1 0,-1-1 0,1 1 0,0 0 0,-1 5 0,2-6 35,0 0 0,0 0 0,0 0-1,0 1 1,0-1 0,1 0 0,-1 0 0,1 0 0,-1 0 0,1 0-1,0 0 1,0 0 0,0 0 0,0 0 0,0-1 0,0 1 0,0 0 0,0-1-1,1 1 1,-1 0 0,1-1 0,-1 0 0,4 3 0,-2-2 18,0 0 1,1 0-1,-1 0 0,0 0 1,1-1-1,-1 1 1,1-1-1,-1 0 0,1 0 1,0 0-1,-1-1 1,8 1-1,-3-1 48,0-1 0,0 0 0,0 0 0,0-1 0,8-3 0,-8 2-2,-1 0-1,1 0 0,-1-1 0,1 0 0,-1 0 0,-1 0 1,1-1-1,-1 0 0,10-10 0,0-3-459,27-38-1,-38 51-466,-6 11 151,0 5 613,2-9 75,-1 0 0,0 1 0,1-1-1,-1 0 1,1 1 0,0-1 0,0 0 0,2 4-1,3 9 103,-4-10-83,0 1 1,1-1-1,-1 1 0,1-1 1,0 0-1,1 0 1,-1-1-1,1 1 0,0-1 1,0 0-1,0 0 1,8 6-1,-11-10 13,0 1 0,1 0 1,-1-1-1,1 1 0,-1-1 0,1 1 1,-1-1-1,1 0 0,-1 1 0,1-1 0,-1 0 1,1 0-1,-1 0 0,1 0 0,0-1 0,-1 1 1,1 0-1,-1-1 0,1 1 0,-1-1 1,0 1-1,1-1 0,-1 0 0,0 1 0,1-1 1,-1 0-1,2-1 0,5-4 86,-1-1 0,1 1 0,7-10 0,-6 6 31,8-5-25,9-10-62,0 0 0,-2-1 0,41-59 0,-47 53-200,-1-1 1,13-37-1,19-75 9,-20 57 169,-20 63-37,-1 6-98,-1-1 0,-1 0 1,-1 0-1,-1 0 0,3-35 0,-6 54 52,-1 0-1,0 0 0,-1 0 1,1 0-1,0 0 0,0 0 0,0 1 1,0-1-1,-1 0 0,1 0 1,0 0-1,-1 0 0,0 0 1,1 0 17,0 1 0,0 0 0,-1 0 0,1 0 0,0-1 0,0 1 0,-1 0 0,1 0 0,0 0 0,0 0 1,-1 0-1,1-1 0,0 1 0,-1 0 0,1 0 0,0 0 0,-1 0 0,1 0 0,0 0 0,-1 0 0,1 0 1,0 0-1,0 0 0,-1 0 0,0 1 0,-1 0-31,1 0-1,-1 0 1,0 0 0,0 0-1,0 0 1,1 1 0,-1-1-1,1 0 1,-1 1-1,-1 2 1,-8 12 30,2 0 0,-1 0-1,2 1 1,0 0 0,1 1-1,-4 18 1,7-24 23,-24 75 2,-25 144 0,49-208 47,1-1 1,1 1 0,1-1-1,1 1 1,1 0 0,1-1-1,9 44 1,-10-62 13,1 0 0,-1 0-1,0-1 1,1 1 0,0 0-1,0-1 1,0 0 0,0 1 0,1-1-1,-1 0 1,1 0 0,6 5 0,-7-7-3,0 0 0,0 1 1,0-1-1,1 0 0,-1 0 1,1-1-1,-1 1 1,0 0-1,1-1 0,-1 1 1,1-1-1,0 0 0,-1 0 1,1 0-1,-1 0 1,1 0-1,-1-1 0,1 1 1,-1-1-1,5-1 0,7-4-51,0-1 0,0-1 0,-1 0-1,0 0 1,0-1 0,-1-1 0,0 0 0,18-20-1,-14 11-23,-2-1 0,0 0 1,0 0-1,-2-2 0,14-33 0,36-121 181,-32 82-107,2 5-22,-6 22-18,31-139 0,-55 166-560,-2 28 274,0 12 269,0 0-1,0 0 1,0 0-1,0 0 1,0 0 0,0 0-1,0 0 1,0-1-1,0 1 1,0 0-1,0 0 1,0 0-1,0 0 1,0 0-1,0 0 1,0-1-1,0 1 1,0 0-1,0 0 1,0 0-1,0 0 1,0 0-1,0 0 1,0 0-1,0-1 1,0 1-1,0 0 1,-1 0 0,1 0-1,0 0 1,0 0-1,0 0 1,0 0-1,0 0 1,0 0-1,0 0 1,0 0-1,-1 0 1,1 0-1,0 0 1,0 0-1,0-1 1,0 1-1,0 0 1,-6 5-143,-5 10-12,-11 39 229,2 1 0,2 0 1,3 2-1,-9 57 0,-2 177 337,26-262-321,0 1 0,2-1 1,9 46-1,-8-65-2,0 1 0,1 0 1,0-1-1,9 16 0,-12-23-53,1-1 0,-1 0 1,1 0-1,0 0 0,0 0 0,0 0 0,0 0 1,0-1-1,1 1 0,-1-1 0,0 0 0,1 1 1,-1-1-1,1 0 0,-1 0 0,1-1 1,0 1-1,-1 0 0,1-1 0,0 0 0,0 0 1,-1 1-1,1-1 0,4-1 0,7-1 47,-1 0 0,1 0 0,20-7 1,-31 8-38,8-3 29,1 1 1,-1-2-1,-1 1 1,1-1-1,0-1 1,15-11-1,-23 15-89,0-1 0,0 1 0,-1 0 0,1-1 0,-1 0-1,0 1 1,0-1 0,0 0 0,0 0 0,0-1 0,0 1 0,-1 0-1,1 0 1,-1-1 0,0 1 0,0-1 0,-1 1 0,1-1 0,-1 1 0,1-1-1,-1 1 1,0-1 0,-1 0 0,1 1 0,-2-7 0,0 2-22,-1 0 0,1 1 1,-2-1-1,1 1 1,-1 0-1,0 0 0,-1 0 1,1 0-1,-1 1 1,-1 0-1,1 0 0,-1 0 1,0 1-1,-11-8 1,15 12 9,1-1 0,-1 1 0,0 0 0,1 0 0,-1 0 0,0 0 1,0 0-1,0 1 0,1-1 0,-1 0 0,0 1 0,0-1 0,0 1 0,0 0 1,0 0-1,0 0 0,0 0 0,0 0 0,0 0 0,0 0 0,0 0 0,0 1 1,0-1-1,0 1 0,0 0 0,0 0 0,0-1 0,-3 3 0,1 1-9,0-1-1,1 1 1,-1-1-1,1 1 1,0 0-1,0 0 1,0 1-1,0-1 0,1 1 1,-3 4-1,2-1 37,0 0 0,0-1 0,0 1-1,1 0 1,0 0 0,1 0 0,-2 15 0,3-16 35,1 0 0,0 0 0,0 0 1,0-1-1,1 1 0,0 0 1,0 0-1,1-1 0,5 10 1,-5-10 13,1-1 1,0 0 0,0 1-1,0-2 1,1 1-1,-1 0 1,1-1 0,0 0-1,1 0 1,-1-1 0,1 1-1,0-1 1,-1 0-1,1-1 1,0 1 0,7 1-1,2 0 90,1-1 0,-1 0 0,1-1 0,-1 0 0,27-2 0,-19-1-54,-1-1 0,0-1 0,1-1 0,-2-1 0,1-1 0,0-1 0,-1 0 0,-1-2 0,27-14 0,-40 17-43,1 1 0,-1-1 0,0 0-1,0 0 1,0-1 0,-1 0 0,0 0-1,-1-1 1,7-11 0,-9 14-28,0 0 0,-1 0-1,0 0 1,0 0 0,0 0 0,-1 0 0,0-1-1,0 1 1,0-1 0,-1 1 0,1-1 0,-1 1-1,-1-1 1,1 1 0,-1-1 0,-2-8 0,-4-11-74,-8-21-372,14 45 424,1 1-1,0-1 1,0 0 0,0 1-1,0-1 1,0 0-1,0 1 1,0-1-1,0 0 1,0 1 0,0-1-1,0 0 1,1 1-1,-1-1 1,0 0-1,0 1 1,1-1-1,-1 0 1,0 1 0,1-1-1,-1 1 1,0-1-1,1 1 1,-1-1-1,1 1 1,-1-1 0,1 1-1,-1 0 1,1-1-1,-1 1 1,2-1-1,19-9-235,-20 10 235,1-1 6,-1 1-1,1-1 1,0 0 0,0 1 0,0 0-1,0-1 1,0 1 0,0 0 0,0 0-1,0 0 1,0 0 0,0 0 0,0 1-1,0-1 1,0 1 0,3 0 0,-3 1-19,0-1 0,1 1 1,-1-1-1,-1 1 1,1-1-1,0 1 1,0 0-1,-1 0 1,1 0-1,-1 0 1,3 4-1,-1 2-14,0-1-1,0 0 1,-1 1-1,0-1 1,0 1 0,-1-1-1,0 1 1,-1 0-1,1 11 1,3 30 66,2-3-31,-5-35 50,0 0 0,0 0-1,1 0 1,1 0 0,0 0 0,0-1 0,1 0-1,1 1 1,5 9 0,-9-19-20,-1 0-1,1 0 1,0 0-1,0-1 1,0 1 0,0 0-1,0 0 1,0-1-1,0 1 1,0-1 0,0 1-1,0-1 1,0 1-1,0-1 1,0 0 0,0 1-1,0-1 1,0 0 0,1 0-1,-1 0 1,0 0-1,0 0 1,0 0 0,0 0-1,0 0 1,1 0-1,-1-1 1,1 0 0,5-1 59,-1 0 1,1-1-1,9-5 1,-5 2-26,48-24 17,-1-3 0,67-50-1,-36 14-308,-89 69 226,0 0 0,1 0 0,-1 0 0,0 0 0,0 0 0,0-1 0,0 1 1,0 0-1,0 0 0,0 0 0,1 0 0,-1 0 0,0 0 0,0 0 0,0 0 0,0 0 1,0 0-1,0 0 0,1 0 0,-1 0 0,0 1 0,0-1 0,0 0 0,0 0 0,0 0 0,0 0 1,0 0-1,0 0 0,1 0 0,-1 0 0,0 0 0,0 0 0,0 0 0,0 0 0,0 0 1,0 1-1,0-1 0,0 0 0,0 0 0,0 0 0,0 0 0,0 0 0,0 0 0,0 0 1,1 1-1,-1-1 0,0 0 0,0 0 0,0 0 0,0 0 0,0 0 0,0 0 0,0 1 1,0-1-1,-1 0 0,1 0 0,0 0 0,0 0 0,0 0 0,0 0 0,0 0 0,0 1 1,-1 16-9,-5 18 182,4-25-138,0 1 0,0-1 0,2 1 0,-1 0 1,1-1-1,1 1 0,0 0 0,0-1 0,1 1 0,5 15 0,-7-25-5,0 0 0,1 1-1,-1-1 1,1 0-1,0 0 1,-1 1 0,1-1-1,0 0 1,0 0-1,0 0 1,-1 0 0,1 0-1,0 0 1,0 0-1,1 0 1,-1-1 0,0 1-1,0 0 1,0 0 0,0-1-1,1 1 1,-1-1-1,0 1 1,1-1 0,-1 0-1,0 0 1,1 1-1,-1-1 1,0 0 0,1 0-1,-1 0 1,0 0-1,1-1 1,-1 1 0,1 0-1,-1 0 1,0-1 0,0 1-1,1-1 1,1 0-1,5-3-8,1-1-1,0 0 0,-1 0 1,12-10-1,-12 9-52,12-11-24,19-19-1,18-15-124,-35 39-98,-22 12 282,1-1-1,-1 1 1,1 0-1,-1 0 1,0 0-1,1-1 1,-1 1 0,0 0-1,1 0 1,-1 0-1,1 0 1,-1 0-1,0 0 1,1 0-1,-1 0 1,1 0-1,-1 0 1,0 0-1,1 0 1,-1 0 0,0 0-1,1 0 1,-1 1-1,1-1 1,-1 0-1,0 0 1,1 0-1,-1 1 1,0-1-1,1 0 1,-1 0-1,0 1 1,0-1-1,1 0 1,-1 0 0,0 1-1,0-1 1,1 0-1,-1 1 1,0-1-1,0 1 1,0-1-1,0 0 1,1 1-1,-1-1 1,0 0-1,0 1 1,0-1 0,0 1-1,0-1 1,0 0-1,0 1 1,0 6-8,0 0 0,0 0 0,-1 0 0,1 0 0,-1-1 0,-1 1 0,-3 12 0,4-18 305,3-2-258,1 0 0,-1 0 0,1 0 0,-1 0 0,0 0 0,0-1-1,1 1 1,1-3 0,-4 4-34,41-37 240,-30 26-418,26-20 1,-34 29 144,14-7-264,-16 9 284,0-1 1,-1 1-1,1 0 1,-1 0-1,1 0 0,-1 0 1,1 0-1,0 0 1,-1 0-1,1 1 0,-1-1 1,1 0-1,-1 0 1,1 0-1,-1 1 0,1-1 1,0 0-1,-1 0 1,0 1-1,1-1 1,-1 0-1,1 1 0,-1-1 1,1 1-1,-1-1 1,0 1-1,1-1 0,-1 1 1,0-1-1,1 1 1,-1 0-1,1 1 4,0 1 0,0-1 0,0 0 0,-1 1 0,1-1 0,-1 1-1,0-1 1,1 1 0,-1-1 0,0 1 0,-1-1 0,1 4 0,-10 32 186,2-4-86,7-27-52,1 1 0,-1-1 0,2 11-1,-1-16-26,1 0-1,-1 1 1,0-1-1,1 0 1,0 0-1,-1 1 1,1-1-1,0 0 1,0 0-1,0 0 1,1 0-1,-1 0 1,0 0-1,4 3 1,-3-4 1,0 0 0,0 0 0,0-1 1,0 1-1,0-1 0,0 1 0,0-1 0,1 0 1,-1 0-1,0 0 0,0 0 0,0 0 0,0-1 0,0 1 1,0 0-1,3-2 0,2 1-20,49-11-495,65-23 1,-53 15 247,-51 15 280,-1-1-1,1 0 0,-2-2 0,1 1 1,-1-2-1,0 0 0,-1-1 0,0 0 1,0-1-1,-1 0 0,-1-1 0,17-20 1,-29 31-42,1 1 1,0-1 0,-1 1 0,1-1-1,-1 0 1,0 1 0,1-1-1,-1 0 1,1 1 0,-1-1 0,0 0-1,0 1 1,1-1 0,-1 0 0,0 0-1,0 1 1,0-1 0,0 0 0,0 1-1,0-1 1,0 0 0,0 0-1,0 0 1,0 1 0,0-1 0,0 0-1,-1 1 1,1-1 0,0 0 0,-1 0-1,0 0-2,1 1 0,-1 0 0,0 0-1,0 0 1,1-1 0,-1 1-1,0 0 1,0 0 0,0 0 0,0 0-1,1 0 1,-1 1 0,0-1 0,0 0-1,1 0 1,-1 0 0,0 1 0,0-1-1,1 0 1,-1 1 0,0-1 0,0 1-1,1-1 1,-1 1 0,1-1 0,-1 1-1,0-1 1,1 1 0,-1 1 0,-124 103 422,85-68-70,37-34-304,0 1-1,0-1 0,0 1 1,0 0-1,1 0 0,-1 0 0,1 0 1,-3 8-1,5-12-15,0 1 0,0-1 0,0 0 0,0 0 0,0 0 0,0 1 0,0-1 0,0 0 0,0 0 0,0 0 0,0 1 0,0-1 0,0 0 0,0 0 0,1 0 0,-1 0 0,0 1 0,0-1 0,0 0 0,0 0 0,0 0 0,0 0-1,0 0 1,1 1 0,-1-1 0,0 0 0,0 0 0,0 0 0,0 0 0,0 0 0,1 0 0,-1 0 0,0 0 0,0 1 0,0-1 0,1 0 0,-1 0 0,0 0 0,0 0 0,0 0 0,0 0 0,1 0 0,8-1 118,-9 1-89,14-2 63,-1-1 0,1-1-1,13-6 1,-18 7-176,1-1-1,-1 1 1,1 0 0,0 1-1,0 0 1,0 1 0,19 0-1,-27 1 70,1 0 1,-1 1-1,0-1 0,0 1 0,0 0 0,1 0 0,-1 0 0,0 0 0,0 0 0,-1 0 1,1 1-1,0-1 0,0 1 0,0-1 0,-1 1 0,1 0 0,-1-1 0,0 1 0,1 0 1,-1 0-1,0 0 0,0 0 0,0 0 0,0 0 0,0 0 0,-1 1 0,1-1 0,-1 0 1,1 3-1,1 8 0,-1 1 0,0-1 1,-2 25-1,1-33-5,-2 43 50,-2 0 0,-2 0 0,-20 72 0,20-99-2,-2 1 0,-1-1-1,-21 38 1,21-46-13,1 0 0,-2 0 0,0-1-1,0-1 1,-1 0 0,-20 16 0,18-18 32,-1-1 0,0 0 0,0 0 0,-1-2-1,0 0 1,0 0 0,-30 6 0,25-9 45,0 0 0,0-1 0,0 0-1,0-2 1,-38-4 0,53 3-95,-1 0 0,0 0 0,1 0 0,0-1 0,-1 0 0,1 0 0,0 0 0,0-1 0,0 1 0,0-1 0,0 0 0,1-1 0,-1 1 0,1-1 0,0 0 0,0 0 0,0-1 0,1 1 0,0-1 0,-1 1 0,2-1 0,-1 0 0,0 0 0,1 0 0,0-1 0,0 1 0,1-1 0,-1 1 0,1-1 0,1 1 0,-1-10 0,1 2-25,1 1-1,0-1 1,1 0 0,1 1-1,0-1 1,0 1 0,1 0-1,9-17 1,-5 13 0,1 1 1,0 0-1,2 1 1,0 0 0,17-18-1,4 3-1310,2 1 0,0 1 0,2 3 0,42-24 0,-70 44 795,1-1-1376,-1 0 0,12-9 0,-20 13 1802,1 1 0,-1 0-1,0 0 1,1 0 0,-1 0 0,0-1 0,0 1-1,1 0 1,-1 0 0,0 0 0,0-1-1,1 1 1,-1 0 0,0 0 0,0-1 0,0 1-1,1 0 1,-1-1 0,0 1 0,0 0 0,0-1-1,0 1 1,0 0 0,0-1 0,0 1 0,1 0-1,-1-1 1,0 1 0,0 0 0,-1-1-1,1 1 1,0 0 0,0-1 0,0 1 0,0 0-1,0-1 1,0 1 0,0 0 0,0-1 0,-1 1-1,1 0 1,0 0 0,0-1 0,0 1 0,-1 0-1,1-1 1,0 1 0,0 0 0,-1 0-1,1 0 1,0-1 0,-22-6-3928,11 4 3567,-19-9-998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21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69 461 832,'4'14'3473,"-4"-14"-3389,1 1 0,-1-1-1,0 0 1,1 1 0,-1-1 0,0 0 0,0 1 0,0-1-1,0 1 1,1-1 0,-1 0 0,0 1 0,0-1 0,0 1 0,0-1-1,0 1 1,0-1 0,0 0 0,0 1 0,0-1 0,0 1-1,0-1 1,0 1 0,0-1 0,-1 0 0,1 1 0,0-1 0,0 1-1,0-1 1,-1 0 0,1 1 0,0-1 0,-1 0 90,1-1-1,0 1 1,0 0 0,0-1 0,-1 1-1,1-1 1,0 1 0,0-1 0,0 1 0,0-1-1,0 0 1,0 1 0,0-1 0,0 1 0,0-1-1,0 1 1,1-1 0,-1 1 0,0-1-1,0 1 1,1-1 0,0-8-120,13-62 1061,-12 42-905,0-1 0,-2 0 0,-2 0 0,-9-56 0,9 74-222,0 0-1,1 0 1,1 0-1,2-19 1,-1-6-107,4-24-169,-5 47 128,-2 31-171,0 1 1,-8 27-1,-2 10 368,-8 21 193,19-69-140,-1 0 0,-1 0 0,1 0 0,-5 7 0,-4 14 526,7-22 47,0-8-207,4 1-451,0 0 0,-1 1 0,1-1 1,0 0-1,-1 0 0,1 1 0,0-1 0,0 0 0,0 0 0,0 0 0,0 1 0,0-1 1,0 0-1,0 0 0,0 0 0,0 1 0,0-1 0,1-1 0,0 0 5,-1 0 0,1 0 0,-1-1 0,1 1 0,-1 0 0,0 0 0,0-1 0,0-2 0,0 4-32,0-1 0,0 1 0,-1 0 0,1 0 0,0 0 0,1 0 0,-1-1 0,0 1 0,0 0 1,0 0-1,1 0 0,-1 0 0,0 0 0,1 0 0,-1 0 0,1 0 0,0 0 0,-1 0 1,1 0-1,0 0 0,-1 0 0,1 0 0,0 0 0,0 1 0,1-2 0,3-10-335,3 1 570,-6 10-172,0-1 0,0 1-1,0-1 1,0 0 0,0 0-1,0 1 1,0-1-1,-1 0 1,1 0 0,-1-1-1,1 1 1,-1 0 0,0 0-1,1-4 1,16-41 96,-13 30-244,0-5 64,-5 20 18,0 0 1,0 0 0,1 0-1,-1 0 1,1 0-1,-1 0 1,1 0 0,0 0-1,-1 0 1,1 0 0,2-3-1,-3 5 23,1 0 1,-1 0-1,0 0 0,0 0 0,0 0 1,0 0-1,0 0 0,0 0 0,0-1 0,0 1 1,0 0-1,1 0 0,-1 0 0,0 0 0,0 0 1,0 0-1,0 0 0,0-1 0,0 1 0,0 0 1,0 0-1,0 0 0,0 0 0,0 0 1,0 0-1,0-1 0,0 1 0,0 0 0,0 0 1,0 0-1,0 0 0,0 0 0,0 0 0,0-1 1,0 1-1,-1 0 0,1 0 0,0 0 0,0 0 1,0 0-1,0 0 0,0 0 0,0-1 1,0 1-1,0 0 0,2 4-257,1-1 267,0 0-1,0 1 1,0-1-1,-1 1 1,1-1 0,-1 1-1,0 0 1,0 0-1,0 0 1,0 0 0,-1 0-1,0 1 1,2 7 0,5 13 151,-6-20-86,0-1-1,0 1 1,-1-1-1,0 1 0,0 0 1,0 5-1,0 1 350,-1-10-384,1 1 1,-1 0-1,0 0 0,0-1 1,-1 1-1,1 0 0,0-1 1,0 1-1,-2 2 1,0 4 225,2-5-175,-1 0-1,0 0 1,0-1-1,0 1 1,-1 0 0,-1 4-1,2-6-54,0 0-1,-1 0 1,1 0 0,0-1-1,0 1 1,0 0-1,-1 0 1,1-1 0,0 1-1,-1 0 1,1-1 0,0 0-1,-1 1 1,1-1-1,-1 0 1,-1 1 0,-35 1-418,32-2-160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22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5 3072,'0'0'1365,"-7"9"1131,7-8-2317,0 1 0,1 0 0,-1 0 0,1-1 0,-1 1 0,1 0 0,0-1 0,-1 1 0,1-1 0,0 1 0,0-1 0,0 1 0,1-1 0,-1 1 0,0-1 0,0 0-1,2 1 1,2 3 723,18-5 479,-22-3-1241,-1 1 0,1-1 0,-1 1 0,0-1 0,0 0 1,0 1-1,0-1 0,0-3 0,0 5-68,0 0-82,-1 0 0,1 0 0,0 1 0,0-1 1,0 0-1,-1 0 0,1 1 0,0-1 0,-1 0 0,1 1 0,0-1 0,-1 0 0,1 1 0,-1-1 0,1 0 0,-1 1 0,0-1 0,1 1 0,-1-1 0,0 1 0,1-1 0,-1 1 1,0 0-1,1-1 0,-1 1 0,0 0 0,0-1 0,1 1 0,-1 0 0,0 0 0,0 0 0,-1 0 0,0-1-55,0 1-1,0 0 0,0 0 1,0 0-1,1 0 1,-1 0-1,0 1 1,0-1-1,0 1 1,0-1-1,-3 2 1,1 0-3,1 1 1,-1 0 0,0 0 0,1 0 0,-4 5 0,6-7 80,1 0 0,-1 0 1,0 0-1,0 0 0,1 0 1,-1 0-1,0 0 0,1 0 1,-1 0-1,1 1 0,-1-1 1,1 0-1,0 0 0,0 1 1,-1-1-1,1 0 1,0 1-1,0-1 0,0 0 1,0 0-1,1 1 0,-1 1 1,1-2 39,-1-1 0,1 1 0,0 0 0,0 0 0,0 0 0,0 0-1,-1-1 1,1 1 0,0 0 0,0-1 0,0 1 0,0-1 0,1 1 0,-1-1 0,0 0 0,0 1 0,0-1 0,0 0 0,0 0 0,0 0 0,1 0 0,-1 0 0,0 0 0,0 0 0,1 0 0,2 0 117,0-1 0,0 1-1,-1-1 1,1 0 0,-1 0-1,6-2 1,-8 3-125,0-1 0,-1 1 0,1-1 1,0 0-1,-1 1 0,1-1 0,-1 0 1,1 1-1,-1-1 0,1 0 0,-1 0 0,0 1 1,1-1-1,-1 0 0,0 0 0,0 0 0,1 1 1,-1-1-1,0 0 0,0 0 0,0-2 0,0-6-2017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11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1984,'-1'56'2854,"-4"90"-1874,4-14-238,2-59 927,-1-70-1539,1-22-3396,4 7 2013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12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18 134 2656,'-4'-10'359,"0"-1"-1,1 1 1,-3-17 0,6 25-287,0-1 0,0 0 0,0 0 0,0 0 0,1 1 0,-1-1 0,1 0 0,0 0 0,0 1 0,0-1 0,0 1 0,0-1 0,0 1 0,1-1 0,-1 1 0,1 0 0,0-1 0,0 1 0,0 0 0,0 0 1,0 0-1,0 1 0,0-1 0,0 0 0,1 1 0,-1 0 0,1-1 0,-1 1 0,1 0 0,3-1 0,0 0 5,-1 1-1,1-1 1,0 1 0,0 0-1,0 1 1,0-1 0,-1 1-1,1 0 1,0 1-1,0-1 1,0 1 0,0 0-1,5 2 1,-5-1 84,-1 0 0,-1 1 0,1-1 0,0 1 1,8 5-1,-12-7-94,0 0 1,0 0-1,0 0 1,0 0-1,0 0 1,-1 0 0,1 0-1,0 0 1,0 1-1,-1-1 1,1 0 0,-1 0-1,1 1 1,-1-1-1,0 0 1,1 0-1,-1 1 1,0-1 0,0 0-1,0 1 1,0-1-1,0 1 1,0-1-1,0 0 1,0 1 0,-1-1-1,0 2 1,0 2 82,-1 0 1,-1-1 0,1 0 0,0 1 0,-1-1-1,0 0 1,0 0 0,0-1 0,0 1 0,-8 5-1,8-6-356,0 0 0,0 0 0,1 0-1,-1 1 1,-2 4 0,-1 5-743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3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4 992,'0'-3'10442,"0"16"-9428,-1-4-755,-1 0 0,0-1 0,-1 1 0,1-1 0,-2 0 0,1 1 0,-1-1 0,-7 10 0,-3 9 252,-114 299 2444,127-324-2950,-6 17 163,0 1-1,1 1 0,1-1 1,-2 29-1,5-30-35,2 0-1,3 30 0,-2-39-56,1 0 0,1 0-1,0-1 1,0 1 0,1 0 0,7 12 0,-7-13-28,1-1-1,0 1 1,1-1 0,0 0 0,0-1 0,10 9 0,-13-13 3,1 0 0,-1-1 0,1 1 0,0-1 0,-1 0 0,1 0 0,0 0 0,0-1 0,1 0 0,-1 1 0,0-1 0,0-1 0,0 1 0,1-1 0,-1 1 0,7-2 0,-3 1 11,-1-1 0,0 0 0,0-1 0,0 0-1,0 0 1,0-1 0,10-5 0,-3 1 66,-2-1 1,23-19 0,-11 8-23,-4 3-62,0-1 0,28-32 0,-28 25 2,-1-1 0,-1-1 0,-1 0 0,-1-1 0,-2-1 0,20-52 0,-24 49 53,-2-1-1,9-59 1,-15 78-104,-1 0 1,-1 0-1,0 0 0,-1 0 0,0 0 0,-1 0 1,0 0-1,-1 0 0,-1 1 0,-6-17 0,5 21-23,0 0-1,0 0 0,0 1 1,-1-1-1,0 1 1,-1 0-1,1 1 0,-1 0 1,-1 0-1,1 0 0,-1 1 1,0 0-1,0 1 1,-1 0-1,1 0 0,-1 1 1,-13-4-1,15 5-9,-1 0 0,0 1 0,1 0 0,-1 1-1,1-1 1,-1 2 0,0-1 0,1 1 0,-1 0 0,0 0 0,1 1 0,0 0 0,-1 1-1,-12 5 1,19-7-136,0 0-1,0 0 1,0 0-1,0 0 0,0 0 1,0 0-1,0 1 0,0-1 1,0 0-1,0 0 1,1 1-1,-1-1 0,1 1 1,-1-1-1,1 1 1,-1-1-1,1 2 0,-1 1-626,1-1-1,0 1 1,0-1-1,0 1 1,0-1-1,1 5 1,7 13-1955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4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26 106 2976,'-26'-6'15422,"41"-1"-12794,19-6-1516,-23 11-962,22-7 26,-1 0 0,1-2-1,33-17 1,-64 27-130,4-2-507,1-1 1,0 1 0,0 0-1,9-2 1,-14 5-495,1-1 0,0 1-1,0 0 1,0 0 0,0 0 0,0 0 0,0 0-1,6 2 1,9 5-2351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5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24 164 2976,'-23'4'9888,"37"-22"-6129,0-7-2885,6-9 12,45-44 784,-64 77-1656,-1 0 0,1 0 0,0 1 0,-1-1 1,1 0-1,0 0 0,0 0 0,0 1 0,0-1 0,-1 0 0,1 1 1,0-1-1,0 1 0,0-1 0,0 1 0,0 0 0,0-1 1,1 1-1,-1 0 0,0 0 0,0 0 0,0 0 0,0 0 1,0 0-1,0 0 0,0 0 0,0 0 0,0 0 0,1 0 0,-1 1 1,0-1-1,0 0 0,0 1 0,0-1 0,0 1 0,0-1 1,-1 1-1,1 0 0,0-1 0,0 1 0,0 0 0,0 0 1,-1 0-1,2 0 0,3 6 22,-1 0 1,1 0 0,-2 0-1,7 16 1,-3-9 65,2 7 38,-2-5 78,1 0 1,10 15-1,-16-27-144,1-1 0,-1 1 1,1-1-1,0 0 0,0 0 1,0 0-1,1 0 0,-1 0 1,1-1-1,-1 1 0,1-1 0,0 0 1,6 2-1,-5-3 14,0 0 0,0 0-1,0-1 1,0 0 0,0 0 0,0 0 0,0-1-1,0 1 1,0-1 0,0-1 0,0 1 0,0-1-1,-1 1 1,1-1 0,-1-1 0,1 1 0,4-4-1,4-2-29,-1-1-1,0 0 0,0-1 0,13-15 1,12-15-69,-34 38-150,-1-1 0,1 1-1,-1-1 1,0 0 0,0 0 0,0 0 0,2-4 0,0-10-7062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6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72 2144,'-8'-2'9995,"8"2"-9907,0-1 0,1 1 0,-1 0 0,0 0 0,0 0 0,0 0 0,1 0 0,0 1 351,-1-1-351,4-1 217,0 1 0,0-1 0,-1 0-1,1 0 1,0-1 0,-1 1 0,1-1 0,-1 0-1,0 0 1,1 0 0,4-4 0,19-11 256,-25 17-515,0-1 1,0 0-1,-1 1 1,1-1-1,0 1 1,0-1-1,0 1 1,0 0-1,0 0 1,0 0-1,0 0 0,-1 0 1,5 1-1,8 2 546,-12-3-537,-1 0 0,1 0 0,0 1 0,0-1 1,-1 0-1,1 1 0,0 0 0,0-1 0,-1 1 0,1 0 1,2 2-1,3 1 172,0 1 0,0-1 0,0 0 1,0 0-1,1-1 0,0 0 0,-1 0 0,1-1 0,0 0 1,0 0-1,0-1 0,1 0 0,-1-1 0,0 0 1,0 0-1,1 0 0,-1-1 0,0-1 0,10-2 1,57-21 51,-9 2-340,-14 6-2584,-32 12 1034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165 265 1984,'0'-1'188,"0"0"-1,-1 0 1,1 0 0,0-1-1,0 1 1,0 0-1,0-1 1,0 1 0,0 0-1,0 0 1,0-1 0,0 1-1,1 0 1,-1 0 0,0 0-1,1-1 1,-1 1-1,1 0 1,0 0 0,-1 0-1,1 0 1,0 0 0,0 0-1,-1 0 1,3-2 0,-3 2 53,1 0 15,0 0 1,-1 0-1,1 0 1,0 0-1,-1-1 0,0 1 1,1 0-1,-1 0 1,0-1-1,1 1 1,-1 0-1,0-1 1,0 1-1,-1-3 0,1 0 1028,-9 17 1308,5-7-2404,-83 156 2659,73-132-2645,2 1-1,1 0 0,-12 52 0,4 10 615,38-135 267,31-95-787,-15 45-176,1-26 349,-32 106-288,36-130 2129,-38 128-2222,2 0 0,0 0 0,1 0 0,0 1 0,8-14 0,-13 26-99,1 0 1,0-1-1,0 1 0,-1 0 1,1 0-1,0 0 1,0 0-1,0 0 1,0 0-1,0 0 1,1 0-1,-1 0 1,1-1-1,-1 2 6,0 0 0,0 0 1,0 0-1,0 0 0,-1 0 0,1 0 0,0 0 1,0 0-1,0 0 0,-1 1 0,1-1 0,0 0 1,0 0-1,0 1 0,-1-1 0,1 0 0,0 1 1,-1-1-1,1 1 0,0-1 0,-1 1 0,1-1 0,0 1 1,-1 0-1,1-1 0,0 2 0,8 10-36,1 0 0,9 18 0,13 16 20,47 48-136,77 105 165,-146-185-3,-6-10-1,-2 1 0,1-1-1,0 0 1,-1 1-1,1-1 1,-1 1-1,-1 0 1,3 6-1,1 7-6,-3-11 4,0 0 0,-1-1 0,2 13 0,-3-17-5,0 0 0,0 0 1,0-1-1,0 1 0,-1 0 0,1 0 0,0 0 0,-1-1 0,1 1 0,-1 0 0,0 0 0,0-1 0,0 1 0,1-1 0,-2 1 0,1-1 0,0 1 0,-2 2 0,-1-1 38,0-1 0,0 1 0,0 0 0,0-1 0,-1 0 0,1 0 0,0 0 0,-10 2 0,-38 4-123,35-5 138,-11 1-37,-246 38 296,244-37-3841,-60 2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7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5312,'1'0'157,"1"0"0,-1 0-1,0 1 1,0-1 0,0 0 0,1 1 0,-1-1 0,0 1-1,0-1 1,0 1 0,0-1 0,0 1 0,0 0 0,0 0 0,2 1-1,13 19 521,-9-12 649,1 4-543,1 1 1,-2 0 0,0 0-1,-1 0 1,7 22-1,-6-14-215,54 201 1518,-42-147-2018,8 52-324,-26-111-2288,-26-77-6935,6 7 8297,-32-95 3257,44 124-1503,-27-93 2361,27 90-1773,1-1 1,-1-34 0,6 54-936,1 0 1,0 0 0,1 0 0,0 0 0,0 0 0,1 0-1,0 0 1,0 1 0,1-1 0,0 1 0,0-1-1,1 1 1,6-9 0,-7 11-86,1 1 0,0-1 0,0 1 1,0 0-1,0 0 0,1 0 0,0 1 0,0 0 0,0 0 0,0 0 0,0 0 1,0 1-1,1 0 0,-1 0 0,1 0 0,-1 1 0,1 0 0,9-1 0,-5 1-5,-1 1-1,1 1 0,-1-1 0,0 1 1,0 1-1,1 0 0,-1 0 0,0 1 0,-1 0 1,1 1-1,0 0 0,-1 0 0,0 1 0,0 0 1,0 0-1,-1 1 0,8 6 0,-13-10-59,0 0 0,-1 0 0,1 1 0,0-1 0,-1 0 0,0 1-1,1-1 1,-1 0 0,0 1 0,0 0 0,-1-1 0,1 1 0,0-1 0,-1 1-1,0 0 1,1 0 0,-1-1 0,-1 6 0,0-4-11,0 0-1,0 0 1,0 0 0,-1 0 0,1 0-1,-1 0 1,0-1 0,0 1 0,-1-1-1,1 1 1,-5 3 0,0 1-25,0-1 1,-1-1-1,0 1 0,-1-1 1,1 0-1,-1-1 0,-1 0 1,1-1-1,-12 5 1,7-5-390,0-1 1,0 0 0,0-1 0,-16 1 0,-29-5-5249,56 2 4671,1 0 411,0-1-1,0 1 1,1 0 0,-1 0 0,0 0 0,1 0 0,-1 0 0,0 0-1,0 1 1,1-1 0,-1 0 0,-2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12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52 10400,'-32'-20'3840,"37"17"-2976,-1-5-256,1 3-320,3 1-288,2 1-640,-2-2 352,2 2-1664,-2 3 1120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4064,'-21'5'10364,"35"0"-8041,22 5-685,-14-7-1105,0-2 0,-1 0 1,25-4-1,4 1-106,594-3 1187,-436 6-1548,247 7 280,-450-8-296,29 0-764,-20-3-1609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9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7 5408,'-10'-5'810,"-9"3"6500,24 36-5468,39 236 2353,-13-64-3334,-2-30-456,-28-145-2330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9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43 277 4640,'-20'-25'1504,"13"15"-912,5 4-155,-1 0 0,1 1 1,0-1-1,0 0 0,1 0 1,0-1-1,0 1 0,0 0 1,1 0-1,0-1 0,0 1 1,0 0-1,1 0 0,2-10 1,0 11-196,0-1 0,0 0 1,0 1-1,0 0 1,1 0-1,0 0 1,0 0-1,1 0 0,-1 1 1,1 0-1,0 0 1,0 0-1,10-5 0,0 1 128,0 0 0,0 1 0,0 1-1,20-5 1,-3 2 661,63-9 0,-85 17-868,0 0 0,1 1 0,-1 0 0,0 1 0,0 0 0,1 1 1,-1 0-1,0 1 0,0 0 0,15 6 0,-23-8-123,0 0-1,-1 0 1,1 0-1,0 0 1,0 0 0,-1 0-1,1 1 1,-1-1-1,1 0 1,-1 1 0,1-1-1,-1 1 1,0 0-1,0-1 1,0 1 0,0 0-1,0 0 1,0 0 0,-1 0-1,1 0 1,0 0-1,-1 0 1,1 0 0,-1 0-1,0 0 1,0 0-1,0 0 1,0 0 0,0 0-1,0 0 1,-1 0-1,1 0 1,-1 0 0,0 3-1,-2 0 9,1 1 0,-1-1 0,1 0 0,-1 0 0,-1 0 0,1 0 0,-1-1 0,0 1 1,0-1-1,0 0 0,-8 5 0,1-1-228,0-1 1,-1 0 0,0-1-1,-19 7 1,21-9-853,-1-1 0,0 0 0,0-1 1,0 0-1,-20 0 0,1-2-1453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4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0 777 2144,'6'-1'7786,"-6"0"-7749,0 1 0,1-1 0,-1 1 0,0 0 0,1-1 0,-1 1 0,1-1 0,-1 1 0,1 0 0,-1-1 0,1 1 0,-1 0 0,1 0 0,-1-1 0,1 1 0,-1 0 0,1 0 1,-1 0-1,1 0 0,0-1 0,-1 1 0,1 0 0,-1 0 0,1 0 0,0 0 0,0 1 0,12-4 366,-2-6-229,-1-1 0,0 1 0,-1-1 0,0-1 0,0 0 0,-1 0 0,7-14 0,42-78-110,-52 96-58,-1-1 0,0 1 0,0 0 0,-1-1 0,0 0 1,3-11-1,-5 17-179,-1 6-62,-2 11-61,-14 43 507,5-25 150,-8 51 0,19-83-316,-1 0 1,1 0-1,0 0 0,0 0 1,0 1-1,0-1 0,0 0 1,0 0-1,0 0 0,0 0 1,0 0-1,0 0 1,0 0-1,1 0 0,-1 0 1,0 0-1,1 0 0,-1 0 1,1 0-1,-1 0 0,1 0 1,0 0-1,-1-1 0,1 1 1,0 0-1,-1 0 0,1-1 1,0 1-1,0 0 1,1 0-1,0 0 23,0-1 0,1 0 0,-1 0 1,0 0-1,0 0 0,0 0 0,0 0 0,0 0 1,0-1-1,0 1 0,0-1 0,0 1 0,0-1 1,-1 0-1,1 0 0,3-1 0,14-10 6,-1 0 1,0-1-1,0-1 0,-1-1 1,-1 0-1,0-1 0,-2-1 0,1 0 1,16-28-1,8-20 3,43-98 1,-71 140-37,1-3-111,12-23 30,26-78 1,-41 100-53,-5 18 0,-1 1 1,-1-1-1,3-14 0,-5 10-444,0 13 521,0 0-1,0 0 0,0 0 1,0 0-1,0 0 1,0 0-1,0 0 0,0 0 1,0 0-1,0-1 0,0 1 1,0 0-1,0 0 1,0 0-1,0 0 0,0 0 1,0 0-1,0 0 0,0 0 1,0 0-1,0 0 1,0 0-1,-1 0 0,1 0 1,0 0-1,0 0 1,0 0-1,0 0 0,0 0 1,0 0-1,0 0 0,0 0 1,0 0-1,0 0 1,0 0-1,0 0 0,0 0 1,0 0-1,-1 0 0,1 0 1,0 0-1,0 0 1,0 0-1,0 0 0,0 0 1,0 0-1,0 0 0,0 0 1,0 0-1,0 0 1,0 0-1,0 0 0,0 0 1,0 0-1,0 0 0,0 0 1,0 0-1,0 0 1,-1 1-1,1-1 0,0 0 1,0 0-1,0 0 0,0 0 1,0 0-1,0 0 1,0 0-1,0 0 0,-9 23-866,-39 202 553,18-69 466,9-71 144,-4-2 0,-49 114 0,52-149-83,-32 70-147,41-94 472,0 0 0,-28 34 0,41-57-492,0-1-1,-1 1 1,1 0-1,-1-1 1,1 1-1,-1 0 1,0-1-1,1 1 0,-1-1 1,1 1-1,-1-1 1,0 0-1,0 1 1,1-1-1,-1 1 1,0-1-1,0 0 1,1 0-1,-1 0 1,0 1-1,0-1 1,0 0-1,0 0-9,0-1 0,1 1 0,-1 0 0,0-1 0,1 1 0,-1 0 0,1-1 0,-1 1 1,1-1-1,-1 1 0,1-1 0,-1 1 0,1-1 0,-1 0 0,1 1 0,0-1 0,-1 1 0,1-1 0,-1-1 0,0-3 34,-1 1 1,1-1-1,0 0 0,0 0 1,1 0-1,-1-5 0,2 2-48,-1 1 0,1 0 0,1 0-1,-1 1 1,1-1 0,1 0-1,-1 0 1,1 1 0,5-9 0,-1 4 25,0 0 1,0 0-1,1 1 0,11-10 1,-7 9 6,0 2 1,1-1-1,0 2 0,0-1 1,1 2-1,0 0 0,24-8 1,-20 8-30,28-12-581,1 3 1,1 2-1,78-12 1,-121 25-198,1 0 0,0 0 0,0 1 0,-1 0 0,1 0 0,0 0 0,-1 1 0,12 2 0,-6 3-1184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4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72 4992,'-52'-50'2240,"38"37"-1952,9 8-128,10 5-160,-5-3-448,11 3 256,6 3-2016,21 6 1216,20 21-1216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5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84 3552,'-19'-24'5760,"19"26"-5552,-1 1 0,1-1 0,-1 1 0,0 0 0,1-1 0,-3 4 1,-2 8 35,-15 79 898,-7 107 0,8-51-493,15-129-486,2-7 68,0 1 1,0 0-1,1-1 1,1 1 0,4 26 2047,-2-55-1958,-1 1-39,8-182 134,16-67-614,-21 129-2,-5 92 256,1 41-194,6 6-198,-1-2 330,-1 1 0,-1 0 0,1 1 0,4 5 0,10 14-34,47 32 85,-12-10-111,-16-9 4,48 65-1,-45-53 87,105 135 120,-124-157 51,-1 1 1,21 40-1,-40-65-189,0 0 0,1 0-1,-1 0 1,0 0 0,0 0-1,1 5 1,-2-7 7,0 0 0,0-1 1,0 1-1,0 0 1,0 0-1,-1-1 0,1 1 1,0 0-1,0-1 0,0 1 1,0 0-1,-1-1 0,1 1 1,0 0-1,-1-1 0,1 1 1,-1 0-1,1-1 0,0 1 1,-1-1-1,1 1 0,-1-1 1,0 1-1,1-1 1,-1 0-1,1 1 0,-1-1 1,0 1-1,1-1 0,-1 0 1,0 0-1,1 1 0,-1-1 1,0 0-1,1 0 0,-1 0 1,0 0-1,-1 0 0,-41 4 467,-104-9 6,97 5-441,-198-7-554,231 5-1481,10 4 535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6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15 242 6048,'-12'-17'1952,"10"53"410,4 13-903,18 92-1,-5-47-428,-11-58-582,15 87 1482,-18-103-964,-1-18-65,-1-5-256,-6-37 124,0-8-695,-15-62 630,4-22-435,16 106-277,2 0 1,0 0 0,5-27 0,-1 25-20,10-58-73,-11 71 72,0 0 0,2 1-1,9-23 1,-11 32 16,-1 0-1,1 1 1,0-1-1,0 1 1,0 0 0,1 0-1,-1 0 1,1 0-1,0 1 1,0-1-1,1 1 1,7-5 0,-8 7-18,-1-1 1,1 1 0,-1-1 0,1 1-1,0 1 1,0-1 0,-1 0 0,1 1-1,0 0 1,0 0 0,0 0 0,0 0-1,0 0 1,-1 1 0,1 0 0,0 0-1,7 3 1,-3-1 26,0 1 0,0 1 0,-1 0 0,1 0 0,-1 0 0,0 1 0,0 0 0,-1 1 0,0-1 0,0 1 0,5 8 0,-2-2 15,-1 1 0,0 0 1,-1 0-1,0 0 0,5 23 0,-9-29 10,-1 0 0,-1 0 0,0 0 0,0 0-1,0 1 1,-1-1 0,0 0 0,-1 0 0,0 1-1,0-1 1,-1 0 0,-4 13 0,4-14 43,-1-1 0,0 0 0,-1 1 0,1-1-1,-1-1 1,0 1 0,0-1 0,-1 1 0,0-1 0,0-1 0,0 1 0,0-1 0,-1 1 0,1-2 0,-11 6 0,0-1 26,-1-2-1,0 0 1,0-1 0,0 0-1,-1-1 1,1-1 0,-21 0-1,33-3-362,0 0-1,0-1 0,0 1 1,0-1-1,1 0 0,-1-1 1,-5-1-1,-6-3-1034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7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7 2496,'14'-6'8961,"-15"12"-7965,-1-4-868,1 1 0,-1-1-1,0 0 1,0 0 0,0 0 0,0-1 0,0 1-1,0 0 1,0-1 0,-1 0 0,1 1 0,-1-1-1,-4 2 1,-2 1 99,-88 43 969,57-29-870,0 2 1,-54 37 0,88-53-294,-44 31 667,2 2 0,-68 68 0,116-105-662,-1 1 0,0-1 0,1 1 0,-1-1 0,1 1-1,-1-1 1,1 1 0,-1-1 0,1 1 0,-1 0 0,1 0 0,-1-1 0,1 1-1,0 0 1,0-1 0,-1 1 0,1 0 0,0 0 0,0-1 0,0 1 0,0 0 0,0 1-1,1-1-12,0 0 0,0 0-1,0 0 1,0-1 0,0 1-1,1 0 1,-1-1-1,0 1 1,0-1 0,1 1-1,-1-1 1,0 1-1,2-1 1,29 9-4,-1 1 1,-1 2-1,0 1 0,46 27 1,-48-22-28,67 43 65,-62-37-38,28 20-95,-30-21 70,-19-14 94,19 16 0,-29-23-96,0-2-771,-1 0 186,1-1 0,0 1 1,0 0-1,0-1 0,0 1 0,0-1 0,2-1 1,3-3-1656,0-1 0,11-11 0,-13 12 1618,19-20-3542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8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4 2656,'9'-4'5744,"-10"12"-4027,0-4-1560,-1 0 1,1 0-1,-1-1 0,0 1 0,0-1 1,0 1-1,-1-1 0,1 0 1,-1 0-1,0 0 0,0 0 0,0 0 1,0 0-1,0-1 0,-1 0 1,-5 4-1,-7 2 161,0-1 1,-26 8 0,26-9-162,6-3-93,-50 18 659,-104 51-1,130-54-469,1 2 1,1 1-1,-39 33 0,64-47-88,2-2 39,0-1-1,0 1 1,0-1-1,0-1 1,-11 6 0,12-8-12,7 2-177,-1-1 0,1 1 0,-1 0 0,1 0 0,2 5 0,8 13 84,1-1-1,1 0 0,1-1 1,0-1-1,2 0 0,32 26 0,8-3 125,2-2-1,81 40 0,-124-70-333,10 5-1098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8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47 4800,'-2'-3'397,"1"0"1,-1 0-1,0 0 1,1 0-1,-1 0 1,1-1 0,0 1-1,0 0 1,0-1-1,1 1 1,-1-1-1,1-4 1590,0 19 136,-9 276 836,9-238-2623,-5 117 907,0-101-678,4-39-455,-7 39-1,5-54-174,2 0-1,-1-1 1,1 1-1,1 0 0,0 0 1,2 20-1,-1-30-112,-1 0-1,0 0 0,0 0 0,1 0 0,-1-1 0,1 1 1,-1 0-1,1 0 0,-1 0 0,1-1 0,-1 1 1,1 0-1,-1-1 0,1 1 0,0 0 0,0-1 0,-1 1 1,1-1-1,0 1 0,0-1 0,0 0 0,-1 1 0,1-1 1,0 0-1,0 1 0,0-1 0,0 0 0,1 0 1,1 0-260,0 0 0,0 0 0,0 0 1,0-1-1,-1 1 0,1-1 1,0 0-1,2-1 0,13-6-3092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12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27 304 9216,'-27'-17'2981,"54"5"2005,74-34-1173,48-10-2447,177-35-361,9 30-1210,-98 41-4051,-213 20 2838,30 3-1,-26 0-1014,0 2 0,0 2 0,-1 0 0,27 12 0,7 4-319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0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64 404 5472,'-30'-37'1760,"26"32"-1503,0 0 1,1 0-1,-1 0 1,1-1 0,1 1-1,-1-1 1,1 0-1,0 0 1,0 0-1,1 0 1,-1 0 0,1 0-1,1-1 1,-1 1-1,2-11 1,0 5 244,0 0 0,1 0 1,1 0-1,0 0 0,0 1 1,10-21-1,-8 22-310,1 0 0,0 0 0,1 1 0,0 0 0,0 0 0,1 0 0,0 1 0,1 0 0,0 1 0,0 0-1,0 0 1,1 1 0,0 0 0,19-8 0,-13 8-112,0 0 0,1 1 0,-1 1 1,1 0-1,0 1 0,0 1 0,0 1 0,0 0 0,23 3 0,-30-1-46,0 1 1,-1 0-1,1 0 0,0 1 1,-1 0-1,0 1 1,1 0-1,-1 1 0,-1-1 1,1 2-1,-1-1 1,0 1-1,0 1 1,-1-1-1,1 1 0,-2 1 1,7 7-1,-8-9 39,-1 0 0,-1 0-1,1 0 1,-1 0 0,0 1-1,-1-1 1,1 1 0,-1 0 0,-1 0-1,1 0 1,-1 0 0,0 0-1,-1 0 1,0 0 0,0 0 0,0 0-1,-1 0 1,0 0 0,0 0-1,-1 0 1,0-1 0,0 1 0,-1 0-1,-5 9 1,6-11-32,-1-1 0,1 1 0,-1-1 0,-1 0 0,1 0 0,-1 0 0,1 0 0,-1-1 0,0 1 0,0-1 0,-1 0 0,1 0 0,-1-1-1,1 1 1,-1-1 0,0 0 0,0 0 0,0-1 0,0 1 0,0-1 0,0 0 0,-1-1 0,1 1 0,-8-1 0,-11-1-81,0-1 1,1-1-1,-41-10 1,36 5-1703,-28-12-1,29 9 47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10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9 3648,'0'0'57,"0"-1"0,0 1 0,0 0 0,0-1 0,0 1 0,1-1-1,-1 1 1,0-1 0,0 1 0,1 0 0,-1-1 0,0 1 0,1 0 0,-1-1 0,0 1 0,1 0 0,-1-1 0,1 1 0,-1 0 0,0 0 0,1 0 0,-1-1 0,1 1 0,0 0-1,11 4 917,-4 0-127,-3-2-537,0 1 0,-1 0 0,1 0 0,-1 0 0,1 1 0,-1-1 0,0 1 0,0 0 0,-1 0-1,1 0 1,-1 1 0,3 5 0,-2-3-18,0 0-1,-1 1 1,0 0 0,0 0-1,-1 0 1,0 0 0,1 14-1,-1-12-131,-2 0-1,0 0 1,0 0-1,-1 0 1,0 0-1,-1 0 1,0 0-1,0 0 1,-1-1-1,0 1 1,-1-1-1,0 0 1,-11 18-1,7-16-69,-1-1 0,0 0-1,0 0 1,-1 0 0,0-2-1,-1 1 1,-21 12 0,23-16-250,-1 0 0,0 0 0,-1-1-1,1 0 1,-1-1 0,0 0 0,0-1 0,0 0 0,-22 1 0,30-3-94,-1-1 1,0 1-1,0 0 1,1-1 0,-1 0-1,-5-1 1,6 1-282,1-1 0,0 1 0,0-1 0,-1 1 0,1-1 0,0 0 0,-2-2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11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34 3392,'-2'-3'287,"1"1"-1,0 0 1,0 0 0,0-1-1,0 1 1,0-1 0,0 1-1,1-1 1,-2-9 4605,3 25-2914,11 64 220,4 145-1,-25 79-1019,8-195-804,1-66-156,1-33-171,-1-1-1,1 0 0,0 0 0,3 12 0,-4-16-142,1 0-1,0 0 0,0 0 0,0 0 1,-1 0-1,2 0 0,-1 0 1,0 0-1,0-1 0,1 1 0,-1 0 1,0-1-1,1 1 0,0-1 1,-1 0-1,4 2 0,-4-2-80,0-1 1,0 0-1,0 0 0,0 0 0,0 0 1,-1 0-1,1 0 0,0 0 0,0 0 1,0 0-1,0-1 0,0 1 0,0 0 1,0-1-1,0 1 0,-1 0 0,1-1 1,0 1-1,0-1 0,0 1 0,-1-1 1,2-1-1,14-14-2803,-2-1 1135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12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40 104 4640,'-6'-12'433,"0"2"121,1 0 1,-11-14-1,15 23-434,0 0 0,0 0 0,1 0 1,-1-1-1,1 1 0,-1 0 0,1 0 1,0 0-1,-1 0 0,1-1 0,0 1 0,0 0 1,0 0-1,0 0 0,0-1 0,0 1 1,0 0-1,0 0 0,0 0 0,0-1 0,1 1 1,-1 0-1,1 0 0,-1 0 0,1 0 0,-1 0 1,1-1-1,-1 1 0,1 0 0,0 0 1,0 1-1,-1-1 0,1 0 0,0 0 0,0 0 1,0 0-1,0 1 0,0-1 0,0 0 1,0 1-1,1-1 0,-1 1 0,0 0 0,0-1 1,0 1-1,0 0 0,3-1 0,4 0 82,0 0-1,0 1 1,0 0-1,0 0 1,0 1-1,0 0 1,0 0-1,-1 1 1,1 0-1,0 1 1,-1-1-1,15 8 1,-7-2-5,0 1 0,-1 0 0,0 1 0,0 1 1,12 12-1,-22-19-115,1 1 1,-1 0-1,-1 0 1,1 0-1,-1 0 1,0 1-1,0-1 1,0 1-1,-1 0 1,0 0 0,0 0-1,0 0 1,-1 0-1,0 0 1,0 0-1,-1 0 1,0 1-1,0-1 1,0 0-1,0 0 1,-1 1-1,0-1 1,-1 0-1,0 0 1,1 0-1,-2 0 1,1-1-1,-1 1 1,0 0-1,0-1 1,0 0-1,-1 0 1,0 0-1,0 0 1,-5 5-1,6-8-97,-1 1 0,1-1 0,-1 0 0,1 0 0,-1 0 0,0-1 0,0 1 0,1-1 1,-1 0-1,0 0 0,0 0 0,0-1 0,0 1 0,-1-1 0,1 0 0,-4 0 0,5-1-293,0 1 1,0-1-1,0 1 1,0-1 0,0 0-1,0 0 1,0-1 0,0 1-1,-3-3 1,4 3-211,0 0 1,0-1-1,1 1 0,-1-1 1,1 1-1,-1-1 0,1 0 1,-1 1-1,1-1 1,0 0-1,0 0 0,0 0 1,0 0-1,0-3 0,0-1-2164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12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55 2976,'-2'-1'195,"-1"0"-1,0 1 1,1-1 0,-1 0-1,0 1 1,0 0 0,-3 0 0,-28 1 12140,47-2-11997,-1-1 0,0 0 0,0-1 0,12-4 0,22-4-44,14 1-91,88-3 1,64 11-297,-139 2 184,-38 2 331,-2 0-4716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13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72 4800,'-23'-3'1792,"32"10"1152,0-2-1984,6-10 1504,3 1-1408,12-4 320,12-5-832,10 1-256,9 0-160,0-2 159,1 5-159,-5 6-1951,-4 3 991,-11 3-4896,-9 11 3200,-5-5-1024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41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61 171 3136,'5'-9'5034,"-4"9"-5015,-1 0 0,0 1 0,1-1-1,-1 0 1,0 0 0,1 1 0,-1-1-1,0 0 1,0 1 0,1-1-1,-1 0 1,0 1 0,0-1 0,0 1-1,1-1 1,-1 0 0,0 1 0,0-1-1,0 0 1,0 1 0,0-1 0,0 1-1,0-1 1,0 0 0,0 2-1,0 9 109,-38 216 1931,11 21-1434,22-198 155,5-44-413,2-7 468,5-10-119,6-33-251,10-95-318,-12 61-170,27-187 350,-20 156 511,-14 94-1047,-1 13-69,0 10 197,20 96-94,-11-45 326,-11-46-60,1 0-1,1 0 1,0 0-1,10 22 1,-5-15 699,-7-20-734,-1 1 0,1-1-1,0 0 1,-1 0 0,1-1 0,-1 1 0,1 0 0,-1 0 0,1 0-1,0 0 1,-1 0 0,1 0 0,-1-1 0,1 1 0,-1 0 0,1-1-1,-1 1 1,1 0 0,-1-1 0,1 1 0,5-6 89,-1 0 1,1 1-1,-1-2 1,-1 1-1,1 0 1,-1-1-1,4-8 0,10-14 34,50-81-269,-14 23-298,-52 84 377,2-3-167,0 1-1,0-1 1,8-7 0,-12 13 150,0-1 0,1 1 0,-1-1 0,1 1-1,-1-1 1,1 1 0,-1-1 0,1 1 0,0-1 0,-1 1 0,1 0 0,-1-1 0,1 1 0,0 0 0,-1 0 0,1-1 0,0 1 0,0 0 0,-1 0 0,1 0 0,0 0 0,-1 0 0,1 0-1,0 0 1,0 0 0,-1 0 0,1 0 0,0 0 0,-1 1 0,1-1 0,0 0 0,-1 0 0,1 1 0,0-1 0,-1 1 0,1-1 0,-1 0 0,1 1 0,-1-1 0,1 1 0,-1-1 0,2 2-1,3 7-21,0-1-1,-1 2 0,0-1 0,6 20 0,0 1 162,5 13 91,-2 0-1,14 83 1,-3 90 781,-22-159-494,-3-33-11,34-67-17980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49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54 1728,'0'0'48,"-1"-1"0,1 1 1,0-1-1,0 0 0,0 1 0,0-1 1,0 1-1,0-1 0,-1 1 0,1-1 0,0 0 1,0 1-1,1-1 0,-1 1 0,0-1 1,0 1-1,0-2 0,8-21 8901,-4 32-7996,3 16-1243,-2-1 542,0 0 1,1 0 0,1 0 0,14 28 0,-13-31-135,-1 0 0,-1 0 0,4 33 0,2 2 2,4 43 87,-4-18 34,-9-61-117,-2 1 1,0 25-1,-1-45-113,2 20 80,1 17 180,-3-6 1014,1-41-447,24-78-55,-8 30-628,48-139-69,-51 162-172,2 0 1,1 1 0,35-51-1,24-10-442,-66 82 412,13-22 0,-15 22 128,17-20 0,-17 16-526,-9 20-539,-6 10-1247,-2 6-4814,9-4 4320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0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42 2656,'-1'-1'172,"0"0"1,0 0-1,0 0 0,0 0 0,0 0 1,0 0-1,0 0 0,0 1 1,0-1-1,-1 0 0,1 1 1,0-1-1,0 1 0,-1-1 0,-2 1 1,-21-1 4189,11 2-1951,16-2-2159,1 0 0,0 0-1,0 0 1,-1-1-1,1 1 1,3-4 0,18-8 109,-21 12-334,0 0 0,0 0 1,0 1-1,0-1 0,0 1 0,0-1 0,0 1 1,0 0-1,0 0 0,0 1 0,0-1 1,0 1-1,0-1 0,0 1 0,0 0 0,0 0 1,0 0-1,0 1 0,-1-1 0,1 1 0,0-1 1,-1 1-1,1 0 0,-1 0 0,0 0 1,0 0-1,0 0 0,4 5 0,-4-2-12,0 1-1,0-1 0,0 0 0,0 1 1,-1-1-1,0 1 0,0-1 1,-1 1-1,1 0 0,-2 9 0,0 0 158,-1-1 0,-7 28-1,-1-6 87,-3-1-1,-1-1 0,-19 34 0,32-65-159,-1 1 0,1-1 0,0 0 0,0 0 0,0 1 0,0-1 0,0 0 0,1 1 0,-1-1 0,1 7 0,0-9-67,1 0-1,-1 0 1,0 0 0,0 0 0,1 1 0,-1-1-1,0 0 1,1 0 0,-1 0 0,1 0 0,0-1 0,-1 1-1,1 0 1,0 0 0,-1 0 0,1 0 0,0-1-1,0 1 1,0 0 0,0 0 0,0-1 0,0 1 0,0-1-1,0 1 1,0-1 0,0 0 0,0 1 0,0-1-1,0 0 1,0 0 0,0 1 0,0-1 0,0 0-1,1 0 1,1-1 0,104-7 278,-55 2-569,-41 3-367,0 2 0,-1-1 0,1 1 0,0 1-1,0 0 1,18 3 0,10 8-4130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1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1 319 2240,'0'-1'21,"0"1"1,0 0-1,0-1 0,0 1 1,0 0-1,0-1 1,0 1-1,0 0 0,0-1 1,0 1-1,0 0 1,0-1-1,0 1 0,0 0 1,0-1-1,0 1 1,0 0-1,0 0 0,0-1 1,0 1-1,1 0 0,-1-1 1,0 1-1,0 0 1,0 0-1,1-1 0,-1 1 1,0 0-1,0 0 1,1-1-1,-1 1 0,0 0 1,0 0-1,1 0 0,-1 0 1,0 0-1,1-1 1,0 1-1,-1 0 2,0 0 0,1 0 0,-1 0 0,1 0 0,-1-1 1,1 1-1,-1 0 0,0 0 0,1-1 0,-1 1 0,1 0 0,-1 0 0,0-1 0,1 1 0,-1 0 1,0-1-1,0 1 0,1-1 0,-1 1 0,2-3 510,-1 0 0,1 1 0,0-1 0,0 1 0,0-1 0,0 1 0,0 0 0,1 0 0,2-2 0,-4 3-468,1 0 1,-1 1-1,0-1 0,1 1 0,-1-1 0,1 1 0,-1 0 0,1 0 0,-1-1 0,1 1 0,0 0 0,-1 0 1,1 1-1,-1-1 0,1 0 0,-1 0 0,1 1 0,-1-1 0,1 1 0,-1-1 0,2 2 0,11 4 112,0-1 0,1 0 1,-1-2-1,1 1 0,0-2 0,0 0 0,0 0 0,0-1 0,18-2 0,120-7 423,211-39 0,135-36-333,88 4 287,-571 77-532,626-51 532,-521 49-397,260-8 433,-5 16-57,401 16 710,-668-25-816,-95 5-412,-12-1-41,0 1 0,-1 0 0,1 0-1,0-1 1,-1 1 0,1-1-1,0 1 1,-1-1 0,1 0-1,2-1 1,-4 2-55,0 0 0,1-1-1,-1 1 1,0 0 0,1-1 0,-1 1 0,0-1-1,0 1 1,1 0 0,-1-1 0,0 1 0,0-1-1,0 1 1,0-1 0,0 1 0,0-1 0,0 1-1,0-1 1,1 1 0,-2 0 0,1-1 0,0 1-1,0-1 1,0 1 0,0-1 0,0 1 0,0-1-1,0 1 1,-1-1 0,1 1 0,0 0-1,0-1 1,-1 1 0,1-1 0,0 1 0,0 0-1,-1-1 1,1 1 0,0 0 0,-1-1 0,1 1-1,-1 0 1,0-1-140,0-1 0,-1 2 0,1-1 0,0 0 0,-1 0 0,1 0-1,-1 0 1,1 1 0,-1-1 0,1 1 0,-1-1 0,-2 0 0,-35-1-5635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24.0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735 21 3904,'3'-21'8517,"-3"22"-8261,0 0-210,-1-1 0,0 1 0,1 0 0,-1-1 0,1 1 0,-1 0 0,1 0 1,-1-1-1,1 1 0,-1 0 0,1 0 0,0 0 0,-1 0 0,1 1 0,-2 1 68,-38 76 581,-5-1 0,-66 88 1,95-144-520,-2-2 0,0 1 1,-1-2-1,-1-1 0,-41 30 1,45-38 17,-1 0 0,0 0 0,0-2 0,-1 0 0,0-1 0,0-1 1,0 0-1,-37 5 0,44-10-76,-1 0 0,1-1 0,0 0 0,-1-1 0,1 0 0,-14-3 0,18 2-103,0 0 0,1 0 0,-1-1 0,1 0 0,0 0 0,0-1 0,0 1 1,0-1-1,0 0 0,-7-9 0,11 12-31,0-1 1,1 1 0,0-1 0,-1 0-1,1 0 1,0 0 0,0 0 0,0 0-1,0 0 1,0 0 0,0 0 0,0 0-1,1 0 1,-1 0 0,1-1-1,0 1 1,-1-4 0,2 3-19,-1 0-1,1 0 1,0 0 0,-1 0 0,1 1-1,0-1 1,1 0 0,-1 0 0,0 1 0,1-1-1,2-3 1,4-3-85,0 1-1,0 0 1,0 0-1,1 1 1,14-10-1,-9 8 157,-1 1 0,1 0 0,0 1 0,1 1 0,0 0 1,27-7-1,-33 11-7,0 1 0,-1 0 0,1 0 0,-1 1 0,1 0 0,0 1 0,-1-1 0,1 2-1,0-1 1,-1 1 0,0 1 0,1-1 0,-1 1 0,8 5 0,6 5 201,-1 1 0,35 31 0,-20-16-6,107 99 533,17 14 4,-153-136-855,1-1 1,0 0-1,1 0 1,-1-1-1,18 7 1,6-2-399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2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0 599 4064,'11'-4'1105,"0"1"0,0-1 0,0-1 0,18-10 0,-17 6-831,-1 0 0,0-1-1,0 0 1,-1 0 0,17-23 0,33-63 574,-52 81-704,1 0-28,0-1 0,1 1 0,14-15 0,-23 29-125,-1 1 1,1-1 0,-1 0 0,1 1-1,-1-1 1,1 1 0,0-1 0,-1 1-1,1-1 1,0 1 0,0-1 0,-1 1-1,1 0 1,0-1 0,0 1 0,0 0-1,-1 0 1,1 0 0,0-1 0,0 1 0,1 0-1,-1 1 6,-1-1 0,1 0 0,0 1 0,-1-1 1,1 0-1,0 1 0,-1-1 0,1 1 0,-1-1 0,1 1 0,-1-1 0,1 1 0,-1 0 0,1-1 0,-1 1 0,0-1 0,1 1 0,-1 0 0,1 0 0,1 6 19,0 0 0,0 0 0,-1 0 1,1 8-1,-1-9 10,18 128 753,-10-59-446,6 26-202,70 281 930,-60-304-753,-8-26 232,-16-50-436,0 1-1,0-1 1,0 1-1,0-1 1,0 1-1,1-1 0,-1 0 1,1 0-1,2 3 1,-4-5-81,0 0-1,1 0 1,-1 0 0,0 0-1,1 0 1,-1 0 0,0 0 0,1 0-1,-1 0 1,0 0 0,1 0 0,-1 0-1,0 0 1,0 0 0,1-1-1,-1 1 1,0 0 0,1 0 0,-1 0-1,0 0 1,0-1 0,1 1 0,-1 0-1,0 0 1,0-1 0,0 1-1,1 0 1,-1 0 0,0-1 0,0 1-1,7-10 143,1-7-50,-1 1 1,-1-1-1,0-1 0,5-28 1,2-7-42,91-376-1360,-94 374 1237,56-267 18,-33 216-518,-32 104 490,0 1-1,0-1 1,0 1-1,0-1 0,0 1 1,0-1-1,0 1 1,1 0-1,-1-1 1,2 0-1,1-2-101,-3 4-52,18 0 69,228-14-16,-88 3 139,324-6 363,1 20-247,-236 8-195,149 3 792,-65-17 9,-98-1-629,184-17 1043,-412 20-1185,26-4 602,-30 4-642,-1 1 0,1 0 0,-1-1 0,1 1 0,-1-1 0,1 0 0,-1 0 0,1 1 0,-1-1 0,0 0 0,0 0 0,1 0 0,-1 0 0,0 0 0,0 0 0,1-2 0,-2 2-28,0 1 0,1 0 0,-1-1 0,0 1 1,0-1-1,0 1 0,0 0 0,0-1 0,0 1 0,0 0 1,0-1-1,0 1 0,0-1 0,0 1 0,0 0 0,0-1 0,-1 1 1,1 0-1,0-1 0,0 1 0,0 0 0,0-1 0,-19-8-4483,-8 6-120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3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3712,'0'0'193,"1"-16"4974,6 31-4513,0 1 0,-2-1 0,1 1 1,-2 1-1,4 25 0,-4-14-128,-2 1 1,-2-1-1,-3 39 1,0 7 12,-2 22 784,48-132-11920,-25 23 7173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3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25 4160,'-6'-5'420,"5"4"-336,0 0 0,-1 0-1,1 0 1,0 0 0,0 1 0,0-1 0,0 1 0,-1-1-1,1 0 1,0 1 0,-21-5 9240,35 5-8918,227-6 2313,-180 5-2820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2 109 2560,'-1'-5'460,"1"4"-268,0 0 1,0 0 0,0 0-1,0 0 1,0 0-1,0 0 1,0 0 0,0 0-1,0 0 1,0 1-1,1-1 1,-1 0-1,0 0 1,1 0 0,6-8 3604,2 17-3055,0 4-487,0 1 0,-1 0 1,-1 0-1,10 24 0,-5-12 170,10 26 135,-13-28-102,17 29 1,-21-43-414,-1-1-1,1 1 0,-2 0 0,1 0 1,-1 1-1,-1-1 0,1 1 0,-2-1 1,2 19-1,2 25 436,-5-52-331,1 6 918,3-10-507,1-3-483,0 1 0,0-2 0,-1 1 0,1 0 0,3-10 0,7-9-81,67-96 130,59-94-385,-91 136-141,-42 69-404,-9 17-1827,0 8 701,1-8 298,-1 1 0,0-1 0,-2 11 0,-1-4-965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6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5472,'0'-5'432,"0"4"-210,0-1 1,0 1 0,0-1 0,0 1 0,0 0 0,0-1 0,0 1-1,0 0 1,1-1 0,-1 1 0,1 0 0,-1-1 0,1 1-1,-1 0 1,1 0 0,0-1 0,-1 1 0,1 0 0,0 0-1,0 0 1,0 0 0,1-1 0,1-1-100,0 1 0,1 0 0,-1 0 0,0 0 0,0 1 0,1-1 0,-1 1 0,1 0 0,5-1 0,-7 1-102,1 1 0,-1-1 0,0 1 0,1 0-1,-1 0 1,0 0 0,0 0 0,1 1 0,-1-1-1,0 0 1,0 1 0,0 0 0,1-1 0,-1 1-1,0 0 1,3 2 0,-1 0-8,-1 0 1,1 0-1,-1 0 0,0 1 1,0-1-1,0 1 0,-1 0 1,1 0-1,-1 0 0,0 0 1,0 0-1,0 0 0,-1 0 1,1 1-1,-1-1 0,0 1 1,0-1-1,-1 1 1,1-1-1,-1 1 0,0 0 1,-1 8-1,-1-4 143,0 0 0,0 0-1,-1 0 1,0 0 0,0 0 0,-1-1 0,0 1 0,-1-1 0,0 0-1,-8 10 1,7-9 389,-3 3 665,24-16-912,-12 3-342,80-27 376,-73 25-718,0 1 0,1 0 0,-1 1-1,0 0 1,0 1 0,17 1 0,-23-1-543,0 1 0,0 1 0,0-1 0,0 0 0,6 4 0,2 1-1135,4-2-1594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780 8 2656,'0'-1'17,"0"1"-1,0 0 1,-1 0 0,1 0-1,0 0 1,0 0 0,0 0 0,0 0-1,0 0 1,0-1 0,0 1-1,0 0 1,-1 0 0,1 0-1,0 0 1,0 0 0,0-1 0,0 1-1,0 0 1,0 0 0,0 0-1,0 0 1,0 0 0,0-1 0,0 1-1,0 0 1,0 0 0,0 0-1,0 0 1,0 0 0,0-1-1,0 1 1,0 0 0,0 0 0,0 0-1,1 0 1,-1 0 0,0-1-1,0 1 1,0 0 0,0 0 0,0 0-1,0 0 1,0 0 0,0 0-1,1 0 1,-1-1 0,0 1-1,1 0 131,-1 0-1,1 0 0,-1 0 0,1 0 0,-1 0 0,1 0 0,-1 0 0,1 0 0,-1 0 1,1 0-1,-1 0 0,1 0 0,-1 0 0,1 0 0,-1 0 0,1 1 0,-1-1 0,1 0 0,0 2 45,-1-1 0,0 1 0,0-1 0,0 1 0,-1-1-1,1 1 1,0-1 0,-1 3 0,-8 27 406,-1 0 0,-20 41 0,21-55-330,0-1 0,-1 1-1,-1-2 1,-1 0 0,-22 24 0,2-12 299,0-1 1,-2-1 0,-51 27-1,-23 17 282,57-32-570,2 3 1,2 2-1,1 2 0,3 2 0,-75 101 1,110-131-605,7-13-496,20-26-7230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7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8 3808,'-1'-1'190,"-1"0"0,1 0 0,0 0 0,-1 1 0,1-1 0,-1 0 0,1 1 0,-1-1 0,1 1 0,-1 0 0,0 0 0,1-1 0,-1 1 0,1 0 0,-1 0 0,1 0 0,-1 0 0,0 1 0,1-1 0,-1 0 0,1 1 0,-1-1 0,-2 2 0,-16 4 453,0 1 0,1 1 0,0 1 0,0 1-1,1 0 1,1 1 0,-1 1 0,-25 24 0,36-30-572,1 1-1,1-1 1,-1 1-1,1 0 1,1 0-1,-1 1 1,1 0-1,0-1 1,1 1-1,0 1 1,0-1-1,1 0 1,-3 17-1,4-20-5,1 1 1,0 0-1,0 0 1,0-1-1,0 1 0,1 0 1,0-1-1,0 1 0,0-1 1,1 1-1,0-1 1,0 0-1,0 1 0,1-1 1,0 0-1,0-1 1,0 1-1,1 0 0,-1-1 1,1 0-1,0 0 0,6 5 1,-8-7-53,0-1 0,1 0 0,-1 0 0,0 0 1,0-1-1,1 1 0,-1 0 0,0-1 0,1 1 0,-1-1 1,1 0-1,-1 0 0,0 0 0,1 0 0,-1-1 0,3 0 0,7-1-55,23-8 0,-25 7 31,174-51-2832,-142 37-671,-27 13 490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8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60 5568,'-23'-23'1786,"23"23"-1747,-1 0-1,1 0 0,0-1 1,0 1-1,-1 0 0,1 0 1,0-1-1,-1 1 0,1 0 1,0-1-1,0 1 0,0 0 1,0-1-1,-1 1 0,1 0 1,0-1-1,0 1 0,0 0 1,0-1-1,0 1 0,0 0 1,0-1-1,0 1 0,0-1 1,0 1-1,0 0 0,0-1 1,0 1-1,0 0 0,0-1 1,0 1-1,0 0 0,0-1 1,1 1-1,-1 0 0,0-1 1,0 1-1,0 0 0,1-1 1,-1 1-1,0 0 0,0-1 1,1 1-1,-1 0 0,0 0 1,1-1-1,15-4 858,-14 4-740,11-3 405,1 1 1,0 0-1,-1 1 1,1 0 0,22 0-1,-31 2-478,1 1 1,0-1-1,-1 1 0,1 0 0,0 0 0,-1 1 1,1 0-1,-1 0 0,0 0 0,1 0 0,-1 1 1,0 0-1,-1 0 0,1 0 0,0 1 0,4 4 1,-8-7-48,1 1 0,-1 0 0,1 0 0,-1 0 1,0 0-1,0 0 0,1 1 0,-2-1 1,1 0-1,0 1 0,0-1 0,-1 0 0,1 1 1,-1-1-1,0 4 0,0-1 21,0-1 0,-1 0 0,1 0 0,-1 0 0,0-1 1,-1 1-1,1 0 0,-4 6 0,1-2 93,-1 0 1,0-1 0,0 1-1,-1-1 1,0 0 0,-1-1-1,-10 10 1,-7-1 513,19-12-599,1-1 1,0 1-1,0-1 0,0 1 1,0 1-1,1-1 0,-1 0 1,1 1-1,-4 4 0,8-7-40,0 0-1,0 0 1,0 0-1,0 0 1,0 0-1,0 0 1,0 0-1,0 0 0,0 0 1,1 0-1,1 0 1,10 4-112,0-2 0,1 0 0,-1 0 0,23 1 0,1 0-2310,69 17-7160,-60-8 5829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8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4896,'5'-6'3026,"-4"6"-2794,-1 0 1,1 0 0,-1-1 0,1 1-1,0 0 1,-1 0 0,1 0 0,-1 0-1,1 0 1,0 0 0,29-8 872,-16 4-346,29-5-82,0 2 0,86-3 0,-103 8-633,30-2-21,44-1 77,-81 6-1839,23 4 0,-41-5 1636,-1 0 0,0 0 0,1 0 0,-1 0 0,0 0 0,1 0 0,-1 0 0,0 0 0,1 0 0,-1 0 0,0 1 0,1-1 0,-1 0 0,0 0 0,1 0 0,-1 1 0,0-1 0,1 0 0,-1 0 0,0 1 0,1-1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5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5824,'0'-21'2144,"5"21"-1664,9-6-128,0 3 1216,10-6-928,4-3 800,14 3-832,11 0-192,4 1-256,-6 4-128,-4 1 0,0 3-192,-8 3 96,-6-3-2912,-5 4 1600,-9 1-3776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26.3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584 29 1568,'0'0'36,"0"-1"0,0 1-1,0 0 1,0 0 0,-1-1 0,1 1 0,0 0-1,0 0 1,0-1 0,0 1 0,0 0 0,0-1-1,0 1 1,0 0 0,0 0 0,0-1 0,0 1 0,0 0-1,0-1 1,0 1 0,0 0 0,0-1 0,0 1-1,0 0 1,1 0 0,-1-1 0,0 1 0,0 0-1,0 0 1,0-1 0,1 1 0,-1 0 0,0 0-1,0 0 1,0-1 0,1 1 0,-1 0 0,0 0 0,0 0-1,1 0 1,-1-1 0,24-16 10444,-33 25-9888,4 1-428,-1 0 0,0-1 0,-1 0 0,0 0 0,-10 9 0,-15 17 233,4 5 26,2 2 0,-39 82 0,4-6-290,53-103-21,-1 0-1,0-1 1,-1 0-1,-1-1 1,0 0-1,0-1 0,-1 0 1,-15 10-1,23-18-41,0-1 0,1 1-1,-1-1 1,0 0 0,-1-1 0,1 1-1,0-1 1,0 0 0,-1 0 0,1 0-1,-1 0 1,1-1 0,0 0 0,-1 0-1,1 0 1,-1 0 0,1-1 0,-1 0-1,1 0 1,0 0 0,-1 0 0,1-1-1,-8-3 1,4 0-6,0 0 0,1 0 0,-1-1 0,1 0 0,1 0 0,-1-1 1,1 0-1,0 0 0,0 0 0,-7-15 0,6 11-69,1-1-1,1 0 1,0 0 0,1 0 0,0-1 0,0 1-1,-2-25 1,6 32-35,0 0 0,0-1 0,0 1 0,0-1 0,1 1 0,0 0 0,0-1 0,1 1 0,2-7 0,-2 8 3,0 1 1,0-1-1,0 1 0,0 0 0,0 0 1,1 0-1,0 0 0,-1 1 1,1-1-1,0 1 0,0-1 1,1 1-1,-1 0 0,6-2 1,-4 2 22,0 0 0,0 1-1,1-1 1,-1 1 0,0 1 0,1-1 0,-1 1 0,1 0 0,-1 0 0,0 1 0,1-1-1,-1 1 1,0 0 0,1 1 0,-1-1 0,0 1 0,0 0 0,7 4 0,9 6 196,0 0 1,35 29-1,-42-31-40,56 45 133,56 40-54,-109-82-137,101 63 349,-93-62-423,1 1-140,35 15 0,-24-16-3465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0:00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1044 4064,'-1'2'-194,"-3"11"3280,4-13-3017,0 1 0,0-1-1,0 0 1,0 0 0,0 1-1,0-1 1,0 0-1,0 0 1,0 1 0,1-1-1,-1 0 1,0 0 0,0 1-1,0-1 1,0 0-1,1 0 1,-1 0 0,0 1-1,0-1 1,0 0 0,1 0-1,-1 0 1,0 0-1,0 0 1,1 1 0,-1-1-1,0 0 1,0 0 0,1 0-1,-1 0 1,0 0-1,0 0 1,1 0 0,-1 0-1,0 0 1,0 0 0,1 0-1,-1 0 1,0 0-1,1 0 1,-1 0 0,0 0-1,0-1 1,1 1-1,-1 0 1,0 0 0,1 0-1,2-1 72,0 0-1,0 0 0,-1-1 1,1 1-1,0-1 0,0 1 1,-1-1-1,1 0 0,-1 0 1,1 0-1,2-4 0,24-30 275,-22 26-302,26-31 123,2 1 1,1 2 0,2 2 0,50-38-1,-83 71-181,118-86 959,-113 81-868,1 1 1,-1-2-1,15-14 0,-24 22-278,0 10-203,2-3 342,0 0 0,0 0 0,1 0 0,4 7 0,-2-4 33,0-1 48,1-1 0,-1 1 0,1-1-1,0-1 1,1 1 0,0-1 0,0-1-1,0 1 1,0-1 0,15 6 0,-17-9-18,-1 0 1,1-1-1,0 1 1,-1-1-1,1 0 1,0-1-1,0 1 1,0-1-1,0 0 1,0-1-1,-1 1 1,1-1-1,0-1 1,0 1-1,-1-1 1,1 0-1,-1 0 0,10-5 1,-1-1-26,0 0 0,0-1 0,-1-1 0,0 0 0,17-17 0,-27 23-49,0 1 0,0-1 0,0 0 0,-1 0-1,0 0 1,1 0 0,-2 0 0,1-1 0,1-4 0,-2 8-18,-1 0 0,0 0 0,1 0 1,-1 0-1,0-1 0,0 1 0,1 0 0,-1 0 0,0 0 0,0-1 0,-1 1 0,1 0 0,0 0 0,0-1 1,0 1-1,-1 0 0,1 0 0,-1 0 0,1 0 0,-1 0 0,1-1 0,-1 1 0,0 0 0,1 0 0,-1 0 1,0 1-1,0-1 0,0 0 0,0 0 0,0 0 0,0 1 0,0-1 0,0 0 0,0 1 0,0-1 1,0 1-1,0-1 0,-2 0 0,1 1-15,0 0 1,1 0-1,-1 1 0,0-1 1,0 0-1,0 1 0,1-1 1,-1 1-1,0-1 0,1 1 1,-1 0-1,0 0 0,1 0 1,-1 0-1,1 0 0,-1 0 1,1 0-1,0 0 1,-2 2-1,-3 3-33,1-1 1,0 1 0,-6 9-1,6-7-38,0 0 0,0 0 0,1 0 0,-4 12 0,7-17 122,0 1 0,0 0 0,1-1 0,-1 1 0,1 0 0,0-1 0,0 1 0,0 0 0,1-1 0,-1 1 0,1-1 0,0 1 0,2 6 1,0-1 73,0-1-3,0 0 1,0-1-1,1 1 1,6 9-1,-8-15-42,0 0-1,0 0 0,-1 0 1,1 0-1,0 0 1,0-1-1,1 1 0,-1-1 1,0 1-1,1-1 0,-1 0 1,0 0-1,1 0 1,-1 0-1,1 0 0,0-1 1,-1 1-1,4 0 0,2-1 55,0 0 0,0 0 0,0-1-1,0 0 1,0 0 0,0-1-1,8-3 1,54-23 203,-22 8-324,-31 14 2,26-10 142,75-38 0,-105 46-75,0 0 1,0-1 0,-1 0-1,0-1 1,-1 0 0,0-1 0,-1 0-1,0-1 1,14-21 0,-10 7-6,0 0 0,-2-1-1,12-38 1,19-90-219,-29 97-3,-11 50 129,18-85-208,-19 78 191,0-1-1,-1 1 1,0-1 0,-2-16 0,1 31 41,0 0 0,0 0 0,0 0 0,0 0 0,-1 0 0,1 0 0,0 0 1,0 0-1,0 1 0,-1-1 0,1 0 0,-1 0 0,1 0 0,-1 0 0,1 0 0,-1 0 0,1 1 0,-1-1 1,0 0-1,1 0 0,-1 1 0,0-1 0,0 1 0,1-1 0,-1 0 0,0 1 0,0 0 0,0-1 1,0 1-1,0-1 0,0 1 0,-1 0 0,0 0-13,0 0 1,0 0-1,-1 0 0,1 1 1,0 0-1,0-1 0,0 1 1,0 0-1,0 0 0,0 0 1,0 0-1,0 0 0,1 0 1,-4 3-1,-2 2-17,0 1 0,0 1 0,0-1 0,1 1 0,0 0 0,1 0 0,-6 12 0,-27 67-111,34-79 161,-29 87 349,-24 106-1,53-187-261,1 0 0,0-1 0,2 1 1,-1 0-1,2 0 0,-1 0 0,2 0 0,0 0 0,1 0 0,4 17 0,-3-24-4,0 1-1,0-1 1,1 0-1,0 0 1,0-1-1,1 1 1,-1-1-1,1 0 1,1 0-1,-1-1 1,1 1 0,0-1-1,1 0 1,8 5-1,-11-8 21,0-1 0,0 1-1,1-1 1,-1 0 0,0 0-1,1 0 1,-1-1 0,1 1 0,-1-1-1,1 0 1,-1 0 0,1-1-1,-1 1 1,0-1 0,6-2 0,7-1-39,0-2 1,25-11 0,-19 6-498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0:00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7456,'0'5'6912,"5"4"-5792,-5-2-960,4 2-96,-4-1 384,0 1-256,-4 0-3104,-1-1 1568,-28 26-8352,5-13 8000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0:15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2 858 1728,'-2'-1'2535,"6"-1"-1636,8-7 579,-1-23 501,-8 20-1759,1 1 0,1 0-1,6-12 1,-2 7-81,1 0 0,17-19-1,-1 2 74,-10 14-30,33-33 0,-38 42-182,96-78 427,-83 70-225,28-18 317,-47 33-485,1 0 0,0 0 0,0 0 0,0 1-1,1 0 1,-1 0 0,8-1 0,-12 3-32,0 0 0,-1 0 0,1 0 0,0 0 0,-1 0 0,1 0 0,-1 0-1,1 1 1,0-1 0,-1 0 0,1 1 0,-1 0 0,1-1 0,-1 1 0,0 0 0,1 0 0,-1 0 0,2 1 0,-1 0 5,0 1 1,0-1-1,0 0 1,0 1 0,-1-1-1,1 1 1,-1-1-1,0 1 1,2 4-1,-1 3 51,1 0-1,-2 0 1,1 1-1,-1 19 1,-2-5 13,-1 0-1,-1 0 1,-1-1 0,-1 1-1,-1-1 1,-2 0 0,-10 23-1,-1-3 698,19-42-650,1-3-103,1 1 0,-1 0 1,1-1-1,-1 0 1,1 1-1,-1-1 1,1 0-1,-1 1 1,2-3-1,0 1-4,21-13-94,-1-2 1,-2 0-1,30-30 0,-1 1-146,-29 27 123,-16 13 82,1 1 1,0-1-1,0 2 0,0-1 0,1 0 1,8-3-1,-15 7 24,0 1-1,1 0 1,-1 0-1,0 0 1,1 0 0,-1 0-1,0 0 1,0 0 0,1-1-1,-1 1 1,0 0-1,1 0 1,-1 0 0,0 0-1,1 0 1,-1 0 0,0 1-1,1-1 1,-1 0-1,0 0 1,0 0 0,1 0-1,-1 0 1,0 0 0,1 0-1,-1 1 1,0-1-1,0 0 1,1 0 0,-1 0-1,0 1 1,0-1-1,0 0 1,1 0 0,-1 1-1,0-1 1,0 0 0,0 0-1,1 1 1,1 11 79,-2-11-63,1 4 21,-1-1 0,-1 0 0,1 0 0,0 0-1,-1 0 1,0 0 0,0 1 0,0-1 0,-3 6 0,2-5 14,0 0 1,0 0-1,1 1 0,0-1 1,-1 10-1,1-5-32,0-1 541,8-17-275,28-57-387,12-18-297,-42 75 341,1 0 0,0 1 0,0-1 0,1 1 0,0 1 0,0-1 0,13-7 0,3 2-113,-22 11 219,-1 2 0,-1 18 79,0-1 1,-2 1-1,-5 25 0,-22 54 345,6-20-114,23-71-322,-1 0 0,1 1 1,1-1-1,-1 9 0,1-15 23,2-1 10,5 0-75,1-1 0,0 0 0,-1 0 0,1-1-1,-1 0 1,0-1 0,13-5 0,50-31-1157,-20 10 498,40-23-18,-57 28 886,-32 24-262,-2 1 31,1 1 0,-1 0-1,0 0 1,0 0 0,-1-1 0,1 1-1,0 0 1,-2 1 0,0 0-11,-1 3 74,0-1-1,0 1 1,1 0 0,0 0 0,0 0-1,-3 12 1,5-16-32,0 1 1,1-1-1,0 1 0,-1-1 0,1 1 1,0-1-1,0 1 0,1-1 0,-1 1 1,0 0-1,1-1 0,0 0 0,0 1 1,-1-1-1,1 1 0,0-1 0,1 0 1,-1 0-1,0 1 0,1-1 0,2 2 1,1 2 49,1 0 0,0-1 1,1 0-1,-1 0 0,1-1 1,0 0-1,0 0 0,0-1 1,1 1-1,-1-1 0,1-1 1,0 0-1,-1 0 0,1 0 1,0-1-1,0 0 0,0-1 1,0 0-1,1 0 0,-1-1 1,8-1-1,-14 2-39,3-1 59,0 0-1,0 0 0,1 0 0,7-4 0,-12 5-75,0-1 0,0 0-1,0 1 1,0-1 0,1 0-1,-1 0 1,0 0 0,0 0-1,-1 0 1,1 0 0,0 0-1,0 0 1,0 0 0,-1 0-1,1-1 1,-1 1 0,1 0-1,-1 0 1,1-1 0,-1 1-1,0 0 1,1-2 0,0-1-8,-1 1 1,0-1-1,0 0 1,0 0-1,0 1 1,0-1-1,-1 0 1,1 1-1,-1-1 1,0 0-1,0 1 1,0-1-1,-1 1 1,1 0-1,-1-1 1,0 1-1,0 0 1,0 0 0,0 0-1,-1 0 1,1 1-1,-1-1 1,0 0-1,0 1 1,0 0-1,0 0 1,-4-3-1,-5-1-35,-1 1 0,1 0 0,-1 0-1,0 1 1,0 1 0,0 0 0,-1 1-1,1 1 1,-1 0 0,1 1 0,-24 2 0,35-2 7,-1 1 1,0 0-1,1 0 1,-1 0-1,0 0 0,-4 3 1,6-3-21,-1 0 0,0 0 0,1 0 0,-1 0 0,0-1 0,0 1 0,0 0 1,-3-1-1,5 0 11,11 4 229,-5-3-137,1 1-1,0-2 1,0 1-1,0-1 1,0 0 0,0 0-1,9-3 1,4 0-19,22-8 1,1-4-3,-1-2 0,0-1 1,41-26-1,-42 22 17,-39 21-24,6-4 0,1 1 1,0 0 0,1 0-1,10-2 1,-18 5-2,-1 0 1,1 1-1,0 0 0,-1-1 0,1 1 1,0 0-1,-1 0 0,1 0 0,0 0 0,0 0 1,-1 1-1,1-1 0,0 0 0,-1 1 1,1-1-1,0 1 0,-1 0 0,1-1 1,-1 1-1,1 0 0,-1 0 0,1 0 1,-1 0-1,0 0 0,1 0 0,-1 1 1,0-1-1,0 0 0,0 1 0,0-1 1,1 3-1,0 1 68,0 0 0,0 0 0,-1 0 1,0 0-1,0 0 0,0 0 0,-1 0 0,0 1 1,0-1-1,0 0 0,-1 6 0,-3 7 161,-9 32-1,3-13-144,0 5 397,16-52-541,1 0-1,-1 0 1,1 1 0,15-14 0,44-40-668,-48 46 634,-15 12 34,1 1-1,0 0 0,0 0 1,0 1-1,1-1 0,-1 1 1,1 0-1,0 0 0,0 0 1,10-3-1,-14 6 37,-1-1 1,0 1-1,1 0 0,-1 0 1,1 0-1,-1 0 0,1 0 1,-1 0-1,1 0 0,-1 1 1,0-1-1,1 0 0,-1 0 1,1 0-1,-1 0 0,0 0 1,1 1-1,-1-1 0,1 0 1,-1 0-1,0 1 0,1-1 1,-1 0-1,0 1 0,0-1 1,1 0-1,-1 1 0,4 13-40,-4-10 83,-1 0-1,1 0 0,-1 0 0,1 0 1,-1-1-1,-2 5 0,-43 88 618,46-96-641,0 1 1,0-1-1,0 0 1,0 0 0,0 0-1,0 0 1,0 0-1,0 1 1,-1-1-1,1 0 1,0 0-1,0 0 1,0 0-1,1 0 1,-1 1-1,0-1 1,0 0-1,0 0 1,0 0-1,0 0 1,0 0 0,0 0-1,0 1 1,0-1-1,0 0 1,0 0-1,0 0 1,0 0-1,0 0 1,1 0-1,-1 0 1,0 1-1,0-1 1,0 0-1,0 0 1,0 0-1,0 0 1,0 0 0,1 0-1,-1 0 1,0 0-1,0 0 1,0 0-1,0 0 1,0 0-1,1 0 1,-1 0-1,0 0 1,0 0-1,0 0 1,0 0-1,0 0 1,1 0-1,-1 0 1,0 0 0,0 0-1,0 0 1,0 0-1,0 0 1,0 0-1,1 0 1,-1-1-1,18-4 158,21-15-103,56-45-176,-74 48-3,1 1-1,1 2 1,0 0 0,33-14-1,-55 27 108,-1 1-1,1 0 1,0-1-1,0 1 0,0 0 1,0 0-1,0-1 1,-1 1-1,1 0 1,0 0-1,0 0 1,0 0-1,0 0 0,0 0 1,0 1-1,-1-1 1,1 0-1,0 0 1,0 1-1,0-1 1,0 0-1,-1 1 0,1-1 1,0 1-1,0-1 1,-1 1-1,1-1 1,0 1-1,-1 0 1,1-1-1,0 1 0,-1 0 1,1-1-1,-1 1 1,0 0-1,1 0 1,-1 0-1,1-1 1,-1 1-1,0 1 1,2 5 58,0-1 1,-1 1-1,0 0 1,1 10-1,-1 1 135,15 53 43,-16-69-185,1 1 1,0-1 0,0 1-1,0-1 1,1 1-1,2 3 1,-2-2 75,-1-3 8,-1 0-119,0-1 1,0 1 0,0-1-1,0 0 1,1 1 0,-1-1-1,0 1 1,0-1 0,0 0-1,0 1 1,1-1 0,-1 0-1,0 1 1,0-1 0,1 0-1,-1 0 1,0 1 0,1-1-1,-1 0 1,1 1-1,3-1 38,-1 0-1,1 0 1,0 0-1,0-1 1,0 1-1,6-3 0,-6 2 3,0 0-26,-1 0 1,1 0-1,-1-1 0,1 1 1,-1-1-1,0 0 1,0 0-1,0-1 0,0 1 1,0-1-1,0 1 0,0-1 1,-1 0-1,5-6 1,-2 1-56,0 0 0,0-1 0,-1 1 1,6-17-1,-8 16 2,0 0 0,0-1 0,-1 1 0,-1 0 0,1-1 0,-2 1 0,-1-18 0,2 26 14,0 1-1,0-1 1,0 0 0,0 1 0,0-1-1,0 1 1,-1-1 0,1 0 0,0 1-1,0-1 1,0 0 0,-1 1 0,1-1-1,0 1 1,-1-1 0,1 1 0,0-1-1,-1 1 1,1-1 0,-1 1 0,1-1-1,-1 1 1,1-1 0,-1 1 0,1 0-1,-1-1 1,1 1 0,-1 0 0,0 0-1,0-1 1,0 1-1,0 1-1,1-1 0,-1 1 0,0-1 1,1 0-1,-1 1 0,0-1 1,1 1-1,-1 0 0,0-1 1,1 1-1,-1-1 0,1 1 1,-1 0-1,1-1 0,0 1 1,-1 0-1,1 0 0,0-1 1,-1 1-1,1 0 0,0 0 1,0 1-1,-8 23-187,2-8 234,1 2-1,-4 25 0,8-39-6,1 1 0,-1-1 0,1 1 0,1-1 0,-1 1 0,1-1 0,0 0 0,0 1 0,0-1-1,1 0 1,0 0 0,5 10 0,-3-7-5,0 0 108,0-1-1,10 12 1,-13-18-93,0 1 0,0-1 0,0 0 1,0 0-1,0 0 0,0 0 0,1 0 0,-1 0 0,0 0 1,1-1-1,-1 1 0,1 0 0,-1-1 0,1 1 1,-1-1-1,1 1 0,-1-1 0,1 0 0,-1 0 0,1 1 1,2-1-1,3-2 22,0 0 0,0 0 1,0 0-1,0 0 0,0-1 0,0-1 0,12-7 1,1-3-13,19-18 1,-2 2-184,66-45-365,-102 74 324,-1 13-100,-1-3 302,0 0 0,-1-1 0,0 1 0,0-1 1,-1 1-1,0-1 0,-1 0 0,0 0 0,0-1 0,-7 10 0,-13 30 79,16-37 203,7-8 240,5-5-250,14-9-717,-1-1 1,17-17 0,-17 13 156,24-15 1,-26 22 157,10-8-77,1 1-1,30-14 1,-55 31 173,0-1 0,1 1 0,-1-1 1,0 1-1,0-1 0,1 1 0,-1 0 0,0-1 1,1 1-1,-1 0 0,0 0 0,1 0 0,-1 0 1,0 0-1,2 1 0,-2-1 17,0 1 1,-1-1-1,1 1 0,0-1 1,-1 1-1,1 0 0,-1-1 1,1 1-1,-1 0 1,1-1-1,-1 1 0,0 0 1,1 0-1,-1-1 0,0 1 1,0 0-1,1 0 1,-1 0-1,0 0 0,0-1 1,0 1-1,0 0 0,0 0 1,0 0-1,-1 0 1,5 105 1052,-4-103-1043,0 1 1,1-1 0,-1 0 0,1 0-1,0 1 1,0-1 0,3 5 0,-4-7 6,0 1 0,1-1 0,-1 0 0,1 0 0,0 0 0,-1 0 0,1-1 0,0 1 0,0 0 0,-1 0 0,1 0 1,0 0-1,0-1 0,0 1 0,0 0 0,0-1 0,0 1 0,0-1 0,0 1 0,0-1 0,0 0 0,1 1 0,0-1 0,3 0 22,-1 0-1,0-1 1,1 1-1,-1-1 1,0 0-1,0 0 1,0 0-1,0-1 1,0 0-1,0 0 0,0 0 1,4-3-1,-2 1-65,-1 0 0,-1-1 0,1 0 1,0 1-1,-1-2 0,0 1 0,4-8 0,2-6-259,0-1 0,-2 0 0,11-38 1,41-197-1046,-34 132 1109,-19 86 205,-2-1-1,2-75 1,-22 147 30,8-10 210,0 0-1,-4 43 1,1 53-64,8-82-94,1 263 695,2-291-679,0 1 1,5 13-1,0 3 169,-6-27-234,0 1 0,0-1 0,0 0-1,0 0 1,0 1 0,0-1 0,0 0 0,0 1-1,0-1 1,0 0 0,0 0 0,0 1 0,0-1-1,0 0 1,1 0 0,-1 0 0,0 1 0,0-1-1,0 0 1,1 0 0,-1 0 0,0 1-1,0-1 1,0 0 0,1 0 0,-1 0 0,0 0-1,0 0 1,1 1 0,-1-1 0,0 0 0,0 0-1,1 0 1,-1 0 0,0 0 0,0 0 0,1 0-1,-1 0 1,1 0 0,11-7 284,-9 3-318,0 1 0,0 0 0,-1 0 0,1-1 0,3-5 0,11-27-326,-8 18 82,12-32 1,-8 18 152,-10 26 26,0-1 0,0 1 0,-1-1 0,0 0 0,0 0-1,1-13 1,-10 57-529,-2 6 642,7-30 70,1 0-1,1 1 1,0-1-1,1 0 1,0 0-1,1 1 1,0-1-1,8 23 1,-9-35-77,-1 0 1,1 1-1,0-1 1,0 0-1,-1 0 1,1 0-1,0 0 0,0 0 1,0-1-1,0 1 1,0 0-1,0 0 1,0-1-1,0 1 1,1 0-1,-1-1 0,0 1 1,0-1-1,1 0 1,-1 1-1,0-1 1,0 0-1,1 0 1,-1 0-1,0 0 0,1 0 1,-1 0-1,0 0 1,0 0-1,3-1 1,1 0 32,-1 0-1,0 0 1,0-1 0,1 1 0,-1-1 0,0 0 0,6-5-1,10-7-144,-2-1-1,0-1 0,-1-1 0,0 0 0,-1-1 0,24-38 0,-38 53-182,-1 4 67,-2 9-42,-5 14 62,6-23 173,-2 9 51,0 1 1,1 0 0,0 0-1,0 0 1,1 0 0,3 20-1,-2-27 3,0 0-1,0 0 1,1-1-1,-1 1 0,1 0 1,0 0-1,0-1 1,0 1-1,0-1 1,5 4-1,-6-4 20,1-1 0,0-1-1,0 1 1,0 0 0,0 0 0,0-1 0,1 1 0,-1-1-1,0 0 1,1 0 0,-1 0 0,1 0 0,-1 0-1,1 0 1,-1 0 0,1-1 0,2 1 0,3-2 0,-1 1 0,1-1 0,-1-1 1,1 1-1,-1-1 0,0 0 0,0-1 1,0 0-1,0 0 0,-1 0 0,11-7 0,-9 3-45,1 1 0,-1-1 0,-1 0 0,1-1 0,-1 1 0,0-2 0,9-14 0,2-2-146,-13 18 74,0 0-1,-1 0 1,6-10-1,6-12-43,-8 18-74,-8 11 162,0 1-1,0-1 1,0 0-1,0 0 1,0 0-1,0 0 1,0 0-1,0 0 1,0 0 0,0 0-1,0 0 1,0 1-1,0-1 1,0 0-1,0 0 1,0 0-1,0 0 1,0 0-1,0 0 1,0 0-1,0 0 1,0 0-1,0 1 1,0-1-1,0 0 1,0 0-1,0 0 1,0 0 0,0 0-1,0 0 1,0 0-1,1 0 1,-1 0-1,0 0 1,0 0-1,0 0 1,0 0-1,0 1 1,0-1-1,0 0 1,0 0-1,0 0 1,0 0-1,1 0 1,-1 0 0,0 0-1,0 0 1,0 0-1,0 0 1,0 0-1,0 0 1,0 0-1,0 0 1,0 0-1,1 0 1,-1 0-1,0 0 1,0-1-1,0 1 1,0 0-1,0 0 1,0 0-1,0 0 1,0 0 0,0 0-1,0 0 1,1 0-1,4 82-182,4 18 1067,-9-98-283,2-3-545,0 0 1,1 1-1,-1-1 1,0 0 0,1 0-1,-1-1 1,0 1-1,0 0 1,0-1 0,0 1-1,0-1 1,0 0-1,-1 1 1,3-3-1,1-2-117,0 0 0,-1-1-1,5-7 1,-3 4-17,30-51-131,-31 53 138,1 1 0,0 0 0,0 0 0,1 1 1,12-10-1,-19 15 72,0 1 1,1 0 0,-1-1-1,1 1 1,-1 0 0,1-1-1,-1 1 1,0 0 0,1-1-1,-1 1 1,1 0 0,-1 0-1,1 0 1,0 0 0,-1 0-1,1-1 1,-1 1 0,1 0-1,-1 0 1,1 0 0,-1 0-1,1 0 1,-1 1 0,1-1-1,-1 0 1,1 0-1,-1 0 1,1 0 0,-1 1-1,1-1 1,-1 0 0,1 0-1,-1 1 1,1-1 0,-1 0-1,1 1 1,-1-1 0,0 0-1,1 1 1,-1-1 0,0 1-1,1-1 1,-1 1 0,0-1-1,0 1 1,1-1 0,-1 1-1,0-1 1,0 1 0,0-1-1,0 1 1,0-1 0,0 1-1,1-1 1,-2 2-1,3 4 62,-2 1-1,1 0 1,-1 9-1,0-11-26,-1 7 55,0-1-1,-1 1 0,0 0 1,-5 12-1,2-4 40,4-19-102,1-1 0,0 0 0,0 0-1,0 0 1,0 0 0,0 1 0,0-1 0,0 0 0,0 0 0,0 1-1,0-1 1,0 0 0,0 0 0,0 0 0,0 1 0,0-1-1,0 0 1,0 0 0,0 0 0,0 1 0,0-1 0,0 0 0,0 0-1,1 0 1,-1 1 0,0-1 0,0 0 0,0 0 0,0 0-1,0 0 1,1 1 0,-1-1 0,0 0 0,0 0 0,0 0 0,0 0-1,1 0 1,-1 0 0,0 0 0,0 0 0,0 1 0,1-1 0,-1 0-1,0 0 1,0 0 0,0 0 0,1 0 0,-1 0 0,0 0-1,0 0 1,1 0 0,-1 0 0,0 0 0,0-1 0,0 1 0,1 0-1,-1 0 1,0 0 0,0 0 0,0 0 0,0 0 0,1 0-1,-1-1 1,18-7 59,-15 6-7,20-11-220,-9 5 28,-1 0 0,2 1 0,-1 0 0,1 1 0,27-7 0,-40 13 102,-1 0 0,1 0-1,0 0 1,-1 0 0,1 0 0,0 1-1,-1-1 1,1 1 0,-1-1 0,1 1 0,0-1-1,-1 1 1,1 0 0,-1 0 0,0-1-1,1 1 1,-1 0 0,0 1 0,1-1 0,1 2-1,2 3 132,0 0 0,0 1 0,4 8 0,0-1 73,-2-4-93,1 0 0,0-1 0,0 0 1,1 0-1,11 8 0,-15-13-388,1-1 1,-1 0 0,0 0-1,1 0 1,6 2 0,-8-4-327,-1 0 1,1 0-1,0-1 1,0 1-1,0-1 1,-1 0-1,1 0 1,0 0-1,4 0 1,7-5-2056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0:16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 6144,'-28'-12'2784,"33"16"-2432,4-4 1664,5 0-1184,16 5 1216,6-2-1184,3-3 128,3 0-608,24 0-289,25-3-95,12 3-3231,6 0 1727,-10 9-5152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26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19 1888,'-2'-2'2684,"2"3"-2642,0-1-1,0 0 1,1 0 0,-1 0-1,0 0 1,0 1 0,0-1-1,0 0 1,0 0 0,1 0-1,-1 0 1,0 0 0,0 0-1,0 0 1,0 0 0,1 0-1,-1 0 1,0 0 0,0 0-1,0 1 1,1-1-1,-1 0 1,0 0 0,0 0-1,0-1 1,1 1 0,-1 0-1,0 0 1,0 0 0,0 0-1,1 0 1,-1 0 0,0 0-1,0 0 1,0 0 0,0 0-1,0 0 1,1-1 0,-1 1-1,0 0 1,0 0 0,0 0-1,0 0 1,0 0-1,1-1 1,-1 1 0,0 0-1,0 0 1,0 0 0,0 0-1,0-1 1,0 1 0,0 0-1,0 0 1,0 0 0,0-1-1,0 1 1,0 0 0,0 0-1,0 0 1,0 0 0,0-1-1,0 1 1,0 0 0,0 0-1,0 0 1,0-1-1,0 1 1,0 0 0,1-7 2377,-9 2-508,6 5-1608,-1 0-1,1 1 0,-1-1 1,1 1-1,-1 0 1,1 0-1,0 0 0,-1 0 1,-1 2-1,-3 1-74,-1 2-1,1-1 0,1 1 0,-1 0 1,-6 8-1,11-12-193,1 0-8,-14 13 317,0 2 0,-19 29 0,20-22-234,2 0 0,0 2 0,2-1 0,0 1-1,2 1 1,1 0 0,1 0 0,2 0 0,-2 33-1,1 107-12,6-147-8,0 0 0,0 0-1,7 23 1,-6-33-62,1-1 1,0 1-1,0-1 0,1 1 0,1-1 0,-1 0 1,2 0-1,5 8 0,-6-12 3,0 0 1,0 0-1,0 0 1,0-1-1,1 1 0,0-1 1,0-1-1,0 1 1,0-1-1,1 0 0,-1-1 1,1 1-1,-1-1 0,1 0 1,0-1-1,11 1 1,-3-1 16,0 0 0,1-2 0,-1 0-1,0 0 1,0-2 0,23-5 0,-23 3 20,-1 0 0,1-1 0,-1 0 0,0-1 0,0-1 1,-1 0-1,0-1 0,-1 0 0,0-1 0,0-1 0,-1 1 0,0-2 0,-1 0 0,14-20 0,-14 15-12,0 0 0,-2 0 1,1-1-1,-2 0 0,-1-1 1,0 1-1,-1-1 1,-1 0-1,-1-1 0,0 1 1,-1-28-1,-3 5 106,-2 0 0,-1 0 0,-15-59 0,16 92-146,0 0 1,-1 1-1,0-1 0,0 1 0,-1 0 1,0 0-1,0 1 0,-1-1 1,0 1-1,-9-8 0,7 7-8,0 1 0,-1 0-1,0 0 1,-1 1 0,1 0-1,-1 1 1,-21-9 0,31 14-6,-13-5-122,0 1 0,-1 1 1,1-1-1,-25-1 1,35 5-7,1 0-1,-1 0 1,0 1 0,0-1 0,1 1 0,-1 0 0,0 0 0,0 0 0,-4 2 0,6-3-76,0 1 1,0 0-1,0-1 1,0 1-1,0 0 1,0 0-1,1 0 1,-1 0-1,0 0 1,0 0-1,1 0 1,-1 0-1,0 0 1,1 0-1,-1 0 1,1 0-1,-1 0 1,1 1-1,0-1 1,0 0-1,-1 0 1,1 1-1,0 0 1,4 15-1957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2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72 3552,'-6'-1'396,"4"1"-315,1-1 0,0 1 0,0 0 0,-1 0 0,1 0 0,0 0 0,-1 0 0,1 0 0,0 1 0,0-1 0,-1 0 0,1 0 0,0 1 0,-2 0 0,2 0-76,-20 6 1028,-4 2 7983,26-9-8861,-1 0 0,0 0 1,1 0-1,-1 0 0,0 0 1,1 0-1,-1 0 1,1 0-1,-1 0 0,4-1 1399,-4 1-1399,37-8 1001,96-23 446,-110 25-1819,90-21 681,-36 16-5090,-30 6-3358,-23 4 4486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27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49 5312,'-1'0'124,"0"0"-1,1 0 1,-1 0 0,0 0-1,1-1 1,-1 1 0,0 0-1,1-1 1,-1 1 0,0 0 0,1-1-1,-1 1 1,1-1 0,-1 1-1,1-1 1,-1 1 0,1-1-1,-1 1 1,0-2 0,0-13 5489,1 8-3418,0 6-2054,1 1 1,-1-1-1,1 1 0,0-1 1,-1 1-1,1-1 0,0 1 0,-1-1 1,1 1-1,0-1 0,-1 1 1,1 0-1,0 0 0,0-1 0,0 1 1,0 0-1,17-5 390,3 2-14,1 1 0,0 1-1,37 2 1,-9 1-141,-1 0 89,64 12 1,-54-6 96,-57-8-112,8 1-2188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28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33 6880,'-1'0'102,"1"-1"0,0 1 0,-1 0 0,1 0 0,0 0 0,-1 0 0,1 0 0,-1 0 0,1 0 0,0 0 0,-1 0 0,1 0 0,-1 0 0,1 0 1,0 0-1,-1 0 0,1 0 0,-1 0 0,1 0 0,0 0 0,-1 0 0,1 1 0,0-1 0,-1 0 0,1 0 0,0 0 0,-1 1 0,1-1 0,-1 0 0,1 1-66,0-1-1,0 0 1,0 0-1,0 0 1,0 0-1,0 1 1,0-1-1,0 0 1,1 0-1,-1 0 1,0 0 0,0 1-1,0-1 1,0 0-1,0 0 1,0 0-1,0 0 1,0 0-1,0 0 1,1 1-1,-1-1 1,0 0-1,0 0 1,0 0-1,0 0 1,0 0-1,1 0 1,-1 0-1,0 0 1,0 0-1,0 0 1,0 0-1,0 0 1,1 0-1,-1 0 1,0 1-1,0-1 1,0-1-1,0 1 1,1 0 0,-1 0-1,0 0 1,0 0-1,0 0 1,0 0-1,1 0 1,-1 0-1,0 0 1,0 0-1,0 0 1,0 0-1,0 0 1,0 0-1,1-1 1,-1 1-1,20-5 2424,24-2 0,55-1-45,-37 3-1730,138-7-1521,-158 12-4150,-41 0 4785,0 0-1,-1 0 0,1 0 1,0 0-1,-1 0 0,1 1 1,0-1-1,-1 0 0,1 0 1,-1 1-1,1-1 0,0 0 1,-1 0-1,1 1 0,0 0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29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17 265 2144,'-17'-4'11008,"17"2"-10880,0 0-1,0 0 1,1 0 0,-1 0 0,0 0 0,1 0 0,-1 0 0,1 0 0,-1 0 0,1 0 0,0 0 0,0 1 0,1-3 0,6-16 134,-4 10-196,0 0 0,1 0 0,0 1 0,1-1 0,-1 1-1,2 0 1,-1 1 0,1-1 0,1 2 0,0-1 0,0 1 0,12-9 0,-2 3-26,0 1 0,1 1 1,1 0-1,0 2 0,23-8 1,-33 13-37,0 1 0,1 0 0,-1 1 0,1 0 0,0 1 0,11 0 0,-19 1 29,1 0 1,-1 0 0,1 0 0,-1 1 0,1 0-1,-1-1 1,1 1 0,-1 0 0,0 1-1,0-1 1,1 1 0,-1-1 0,0 1 0,0 0-1,-1 0 1,1 1 0,0-1 0,-1 0 0,1 1-1,-1 0 1,0-1 0,3 5 0,-1 2 4,0-1-1,-1 1 1,0-1 0,-1 1-1,0 0 1,0 0 0,-1 0-1,0 0 1,-1 0 0,1 0-1,-2 1 1,1-1 0,-2 0-1,-1 11 1,-3 3 42,0-1 0,-1 0 0,-1 0 0,-17 32 0,11-29-16,-2 0 0,0-2 0,-2 0 1,-1 0-1,-23 21 0,-114 89 644,145-126-621,-22 13 0,9-6-117,14-13-172,10-1 198,0 0 0,0-1 0,0 1-1,0 0 1,0 0 0,0 0 0,0 0 0,0 0 0,0 0 0,0 0-1,0 0 1,0 0 0,0 0 0,0-1 0,0 1 0,0 0-1,0 0 1,0 0 0,0 0 0,0 0 0,0 0 0,0 0 0,0 0-1,0 0 1,0-1 0,0 1 0,0 0 0,0 0 0,0 0-1,0 0 1,0 0 0,0 0 0,0 0 0,0 0 0,0 0 0,0 0-1,-1 0 1,1-1 0,0 1 0,0 0 0,0 0 0,0 0-1,0 0 1,0 0 0,0 0 0,0 0 0,0 0 0,0 0 0,-1 0-1,1 0 1,0 0 0,0 0 0,0 0 0,15-6 186,0 0 1,0 1-1,0 1 0,1 0 1,0 1-1,17-1 0,101 0 126,-83 8-1443,-17 2-2957,-29-5 2739,0 0 1,-1-1-1,1 0 0,0 0 0,8-1 0,6 1-2188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1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32 1056,'5'-14'2404,"4"-4"5044,-8 18-7380,-12 1 1584,5 0-924,7-1-346,0 0-83,3 0 336,76 0 495,176 5-735,-132-4-129,-69-1 518,-55 0-778,-1 0-1,1 0 1,0 1-1,0-1 0,-1 0 1,1 1-1,0-1 1,0 0-1,-1 1 1,1-1-1,0 0 0,0 1 1,0-1-1,-1 1 1,1-1-1,0 0 0,0 1 1,0-1-1,0 1 1,0-1-1,0 1 0,-1 4 74,-3 2 12,0 0 1,-1 0-1,1 0 1,-1-1-1,-10 9 1,-2 5-76,-50 48 424,24-26-256,-103 102 86,138-137-257,-84 75 82,53-51-18,2 2-1,-56 66 1,21-15-205,60-73-55,8-7-64,20-3 608,100-12 567,-44 3-838,314-6 1249,-384 14-1275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05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13 292 5408,'-11'-31'1728,"11"30"-1683,0 1 1,-1-1-1,1 0 1,0 1-1,0-1 1,0 0-1,-1 1 1,1-1-1,0 0 1,0 0-1,0 1 1,0-1-1,0 0 1,1-1-1,2-21 797,1 0-1,1 1 0,12-37 1,-14 52-656,0 0 1,0 1 0,1-1-1,0 1 1,0 0 0,0 0-1,1 0 1,-1 1 0,1-1-1,1 1 1,-1 0 0,1 1-1,0-1 1,0 1 0,0 1-1,12-6 1,-5 4-129,0 0-1,1 1 1,-1 1 0,1 0 0,0 1 0,0 1-1,-1 0 1,1 1 0,0 0 0,0 1-1,0 1 1,0 0 0,0 0 0,-1 2 0,0 0-1,1 0 1,14 8 0,-26-11-35,0 0 0,1 0 1,-1 1-1,0-1 0,0 1 1,0-1-1,0 1 0,0 0 1,0 0-1,0 0 0,0 0 1,-1 0-1,1 0 0,-1 0 0,0 0 1,0 1-1,1-1 0,-1 0 1,-1 1-1,1-1 0,0 1 1,-1-1-1,1 1 0,-1 0 1,0-1-1,1 3 0,-4 9 97,0-1-1,-8 23 0,6-22-61,-4 11 72,-1-1 1,-19 31-1,-32 46 19,44-74-134,-51 71 417,65-95-442,0 1 11,0 1 1,0-1 0,1 1 0,-3 5-1,4-10 5,1 1 0,0-1-1,0 1 1,-1 0 0,1-1 0,0 1-1,0-1 1,0 1 0,0 0-1,0-1 1,0 1 0,0-1 0,0 1-1,0 0 1,0-1 0,0 1-1,0-1 1,0 1 0,0-1 0,1 1-1,-1 0 1,0-1 0,0 1-1,1-1 1,-1 1 0,0-1 0,1 1-1,-1-1 1,0 1 0,1-1-1,-1 0 1,1 1 0,-1-1 0,1 1-1,-1-1 1,1 0 0,-1 0-1,1 1 1,-1-1 0,1 0 0,-1 0-1,1 1 1,0-1 0,-1 0-1,2 0 1,61 17-15,-15-3-185,51 14 212,-84-23-35,0 1 1,0 0 0,-1 1 0,19 13-1,-29-18 53,-1 0-1,1 1 0,-1 0 0,0 0 0,0 0 0,0 0 0,0 0 0,-1 1 1,1-1-1,-1 1 0,0-1 0,0 1 0,0 0 0,0 0 0,-1 0 0,1 0 1,-1 0-1,0 1 0,-1-1 0,1 0 0,-1 0 0,0 1 0,0-1 0,0 0 0,0 0 1,-1 1-1,1-1 0,-1 0 0,-1 0 0,1 0 0,0 0 0,-1 0 0,0 0 1,0 0-1,0 0 0,0-1 0,-1 1 0,1-1 0,-1 1 0,-3 2 0,-5 3 149,0 0-1,0 0 0,0-1 0,-1-1 0,-22 10 0,25-13-88,1-1 0,-1 0-1,0-1 1,0 1 0,0-2 0,-1 0-1,1 0 1,0 0 0,0-1 0,-1-1-1,1 1 1,-10-3 0,2-1-335,1 0 0,0-1 0,0-1 0,1 0 0,-27-15 0,17 7-1680,6 6 597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30.1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8 247 2304,'-8'-6'10583,"16"7"-8425,5-2-1702,1 0 0,-1-2 1,25-6-1,-32 7-351,-1 2-15,0-1-1,0 1 0,0 0 0,10 1 0,-7 0-10,-1-1 1,0 1-1,14-3 0,4-1 188,0 1-1,31 1 1,14-1-240,-13-3-25,0 3-1,92 9 1,-129-6 86,0 0 0,-1-2 0,28-3-1,24-2-54,-36 4 40,-25 1-57,1 1 1,18 0 0,-14 1 40,1-1 1,30-3-1,8-1-5,40 5 30,162-7 492,-173 0-346,-45 5-233,45-9 0,-35 4-34,75-1 0,-22 3 0,200-13 5,-169 11-140,43 6 265,197-4-38,-71 1 43,-39-1-213,-8-2-44,-117 5 263,-37 0-2,96-4-104,-44 0-130,-55 3 215,626-39-113,-575 32 3,-59 4 94,95-16 0,21-5-73,-176 23 117,4 1 63,39 3 0,-13 1 119,-2 1 56,-55-2-339,-1-1 1,1 1 0,-1-1 0,0 1 0,1 0-1,-1-1 1,0 1 0,1 0 0,-1 0-1,2 2 1,8 5 204,38 15-98,69 24 0,-98-39 2,12 5-209,0 3 1,43 27-1,3 2 223,-52-34-105,0 0 1,48 11 0,-11-3-81,82 36 146,-124-46-67,0 2 1,-1 0-1,0 2 1,31 26-1,39 49 91,-56-52-70,56 45 0,58 16 370,-96-66-267,11 8-64,66 41 80,-100-59-106,0 1 0,31 31 0,26 39 56,23 21-22,151 103 273,-108-95 4,50 55 49,98 77-155,6-37-211,-28-68 69,-91-54-8,-139-67-128,79 60 0,-75-44-516,-20-14-3911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1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5888,'0'-9'2688,"0"2"-352,0 11-1504,5-8 704,9 4-864,5-5 32,9 1-416,11-1-96,3 5-128,10 0-192,-5 5 64,6-5-3360,-1 0 1888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49 103 1728,'0'-12'4165,"0"-8"1808,15 20-4997,7-6-665,41-17 0,-31 10-303,-12 6 40,0 0 0,38-7 0,-56 14-18,0 0 0,1-1 1,-1 1-1,0 0 0,0 0 1,0 0-1,0 0 1,0 1-1,0-1 0,1 0 1,-1 1-1,0 0 0,0-1 1,0 1-1,0 0 0,-1 0 1,1 0-1,0 0 1,2 2-1,-3-1 31,0-1-1,0 1 1,0 0 0,0 0-1,0 0 1,0 0 0,0 0-1,0 0 1,-1 0 0,1 1-1,-1-1 1,0 0 0,0 0-1,0 0 1,0 0 0,0 1-1,0-1 1,-1 4 0,1 0 11,-1 1 1,0-1-1,-1 1 1,1-1-1,-1 1 1,0-1-1,-1 0 1,0 0-1,-6 10 1,1-4 2,-1-1 1,0 0 0,-1 0-1,0-1 1,-1-1 0,0 0-1,-1 0 1,0-1 0,0 0-1,-22 9 1,21-9-67,12-7-14,-1 0 0,1 0 0,-1 0-1,1 0 1,-1-1 0,1 1 0,-1 0-1,1-1 1,-1 1 0,0-1 0,1 0-1,-4 1 1,48-5-852,-22 1 801,-1 1 1,25 2-1,-33 0 153,0 2 0,0 0 0,20 5 0,-29-6-44,1 0 0,-1 0 0,0 1 0,-1-1 1,1 1-1,0-1 0,0 1 0,-1 0 0,1 0 0,0 0 0,-1 0 1,0 0-1,0 1 0,0-1 0,0 1 0,0 0 0,0-1 1,-1 1-1,2 3 0,-2-2-2,0-1 1,0 0 0,0 1-1,-1-1 1,0 1-1,0-1 1,0 1-1,0-1 1,0 1 0,-1-1-1,0 0 1,1 1-1,-1-1 1,0 0 0,-1 1-1,1-1 1,0 0-1,-1 0 1,0 0-1,0 0 1,-3 4 0,-5 4 31,1 0 0,-2-1 0,-19 15 1,21-18-16,-4 4 10,-2-1 0,1-1 0,-1 0 1,-28 12-1,34-17-52,-1-1 0,0 0 0,0 0 0,0-1 0,0 0 0,0-1 0,-1 0-1,1-1 1,-13 0 0,12-1-36,2 0-14,1 0-1,-14-4 1,20 5-17,-1-1 1,1 0-1,0 0 1,0 0-1,0 0 1,-1-1-1,1 1 1,0-1-1,1 1 1,-1-1-1,0 1 1,0-1-1,-1-3 1,2 4 21,1 0 0,0 1 0,-1-1 0,1 0 0,0 0 0,0 0 0,0 0 1,-1 0-1,1 0 0,0 0 0,0 0 0,1 0 0,-1 0 0,0 0 0,0 0 0,0 0 0,1 0 0,-1 0 1,0 0-1,1 0 0,-1 0 0,1 0 0,-1 0 0,1 1 0,-1-1 0,2-1 0,17-18-36,-12 14 105,1 0 0,0 1 0,0 0 0,0 0 0,1 1 0,15-5 0,57-13 160,-74 20-210,31-5-464,71-3-1,-57 6-4792,-28 4 2820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5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137 119 1984,'-2'5'9293,"2"-3"-9163,-1-1 0,1 1 0,0 0-1,0-1 1,0 1 0,0 0-1,0-1 1,1 1 0,-1 0-1,0-1 1,1 1 0,-1-1 0,1 1-1,-1-1 1,1 1 0,0-1-1,0 1 1,0-1 0,1 2 0,5 3-29,0-1 1,0 0 0,0-1-1,1 1 1,-1-1 0,1-1-1,0 0 1,0 0 0,0 0-1,0-1 1,1 0 0,-1-1-1,1 0 1,9 0 0,-9-1-47,0-1 1,1 0 0,-1 0-1,10-3 1,-15 3 8,0 0 0,1-1 0,-1 0 0,0 1 0,-1-1 0,1-1-1,0 1 1,-1 0 0,1-1 0,5-5 0,-8 6-56,0 1 1,0-1-1,0 0 0,0 0 1,0 0-1,0 0 0,0 0 0,-1 0 1,1 0-1,-1 0 0,1 0 1,-1 0-1,0 0 0,0 0 0,0 0 1,0 0-1,0 0 0,0 0 1,-1 0-1,1-1 0,-1 1 0,-1-3 1,0-1-30,-1-1 1,0 1 0,0-1 0,-1 1 0,-4-7 0,3 7-5,-1 0 0,1 0 0,-1 0 0,0 0 0,0 1 0,-1 0 0,1 0 0,-1 1 1,0 0-1,-1 0 0,1 1 0,0-1 0,-1 2 0,0-1 0,0 1 0,0 0 0,0 1 1,0 0-1,0 0 0,0 1 0,-1 0 0,1 0 0,0 1 0,0 0 0,0 0 0,0 1 1,0 0-1,0 0 0,1 1 0,-1 0 0,1 1 0,-11 6 0,9-4 119,0 0-1,1 0 0,0 1 1,1 0-1,-1 0 1,1 1-1,1 0 0,-11 17 1,13-18 0,0-1 1,1 1-1,0 1 1,1-1-1,-1 0 1,1 1-1,1-1 1,-1 1-1,2 0 1,-1-1-1,1 1 1,1 15-1,-1-18-30,1 1 0,0-1 0,0 1 0,1-1 0,0 1 0,0-1 0,0 0 0,0 0 0,1 0 0,4 7 0,1-2-23,0-1-1,0 0 0,15 13 1,-17-18 4,-1 0 1,1 0-1,0-1 1,0 0-1,0 0 1,0 0-1,0-1 1,9 2-1,10 1 57,1-1 0,-1-2-1,0 0 1,1-2 0,49-5 0,11-10-2931,-30-2-2622,-31 12 3078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6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20 4480,'-21'-7'1445,"10"11"3051,17-4-3811,-1 0-1,0-1 1,1 1 0,-1-1 0,0 0-1,8-3 1,21-4-177,-25 7-432,-1 1 0,1 0 0,0 0 0,-1 1 0,1 0 0,10 2 0,-16-2-39,-1 0 0,0-1 0,1 1 0,-1 0-1,0 0 1,0 1 0,1-1 0,-1 0-1,0 1 1,0-1 0,-1 1 0,1-1 0,0 1-1,0 0 1,-1 0 0,1 0 0,-1 0-1,1 0 1,-1 0 0,0 1 0,0-1 0,0 0-1,0 0 1,-1 1 0,1-1 0,0 3-1,0 0 27,-1 0-1,0 0 0,0 0 0,-1 0 0,1 0 0,-1 0 0,0 0 1,-1 0-1,1-1 0,-1 1 0,0 0 0,-2 5 0,-6 6 165,0 0 1,-12 14-1,12-17-4,0 1 1,-11 22-1,19-32-193,1-3-18,0 1 0,0 0-1,1 0 1,-1 0-1,0 0 1,1-1 0,-1 1-1,1 3 1,0-4-1,0-1 0,0 1 0,1 0 0,-1 0 0,0 0 0,0-1 0,1 1 0,-1 0 0,1-1 0,-1 1 0,1 0 0,-1-1 1,1 1-1,-1 0 0,1-1 0,-1 1 0,1-1 0,0 1 0,-1-1 0,1 1 0,0-1 0,-1 0 0,1 1 0,1-1 0,2 2 57,1 0 0,0 0 0,0-1-1,-1 0 1,1 0 0,0 0 0,0-1 0,0 1 0,8-1-1,5-2 51,24-5 0,-8 1 115,-6 2-401,-3 0-2321,35 0-1,-40 6 368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6 254 2240,'-5'-5'8336,"10"5"-7624,-1 1 1,1-1-1,-1 1 1,8 3-1,-6-2-602,0-1 0,0 1 0,0-1 0,0 0 0,0 0-1,1-1 1,-1 0 0,0 0 0,9-1 0,31-10-74,-28 6-17,32-4 1,171-10 134,73-8-26,58 13 516,-350 14-648,69 0 56,-1-2-1,115-20 1,-92 5 76,114-4 0,94 13 32,-212 4-262,96-16 1,-75 6 346,-13 3-261,211-29-80,-265 32 276,47-2-1,-33 11-3177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39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80 3552,'-6'-4'671,"-11"-4"3815,18 8-4281,-1-1-1,0 0 1,1 1 0,-1-1-1,1 1 1,-1-1 0,1 1-1,-1-1 1,1 1 0,0-1-1,-1 1 1,1 0 0,-1-1-1,1 1 1,1 0 0,3 0 14,0 1 1,-1 0-1,1 0 1,0 0-1,0 1 1,0-1-1,-1 1 1,1 1-1,-1-1 1,0 0-1,1 1 1,-1 0-1,0 0 1,4 4-1,3 4 108,0 1-1,-1-1 0,13 18 0,52 85 788,29 61 118,-83-130-938,21 63-1,-37-92-183,0 1-1,-1-1 1,-1 1 0,0 0 0,-1 0-1,-1 19 1,3-43-66,1 1-13,-3-1-11,0 1 1,0-1 0,0 1-1,-1-1 1,1-12-1,2-6 33,18-66-197,4 0 0,40-91 0,-4 4-57,-39 107-1908,-23 71 1995,9-22-1414,-2 13-922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41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4160,'3'6'4789,"-3"-6"-4656,1 14 1105,0 0 0,5 21-1,1 13-208,4 102 1214,-3-36-1180,-4-46-702,-2-27 83,10 62-1,-6-73-121,-2 0 0,0 40-1,-4-69 303,-12 3-885,9 3 173,-1-1 80,4-6 2,0 0 0,-1 0 0,1 0 0,0 0 1,0 0-1,0 0 0,0 0 0,0 0 0,0 0 0,0 1 0,0-1 0,0 0 0,0 0 0,0 0 1,0 0-1,0 0 0,0 0 0,0 0 0,0 0 0,0 0 0,0 0 0,0 1 0,0-1 0,0 0 0,0 0 1,0 0-1,0 0 0,0 0 0,0 0 0,0 0 0,0 0 0,0 0 0,0 0 0,0 0 0,0 1 1,1-1-1,-1 0 0,0 0 0,0 0 0,0 0 0,0 0 0,0 0 0,0 0 0,0 0 0,0 0 0,0 0 1,0 0-1,0 0 0,0 0 0,1 0 0,-1 0 5,1-1 1,-1 1-1,1 0 0,-1-1 0,0 1 1,1-1-1,-1 1 0,0-1 1,1 1-1,-1-1 0,0 1 0,0-1 1,1 0-1,-1 1 0,0-1 1,0 1-1,0-1 0,0-1 0,4-15-46,1 0 0,0 0-1,1 0 1,1 1 0,0 0-1,1 0 1,11-15 0,-17 28 33,0 1 0,0 0 1,0 0-1,0-1 0,1 1 1,-1 1-1,0-1 0,1 0 0,0 1 1,-1-1-1,1 1 0,0 0 1,0 0-1,5-1 0,-3 1 65,1 0 0,-1 0 0,1 1 0,-1 0 0,1 0-1,0 1 1,7 1 0,2 1 158,-1 1 0,-1 1 0,1 0 1,-1 1-1,17 10 0,-27-14-128,1 0 1,-1 0-1,0 0 0,0 1 1,0-1-1,-1 1 1,1 0-1,-1 0 1,1 0-1,-1 0 0,0 0 1,0 0-1,0 0 1,-1 1-1,1-1 1,-1 1-1,0-1 0,0 1 1,0 0-1,0-1 1,-1 1-1,1 4 1,-1-2 10,-1 0 0,1-1 0,-1 1 0,0-1 0,-1 1 0,1-1 0,-1 0 0,0 0 0,0 1 0,-1-1 0,0-1 0,0 1 0,0 0 0,-5 6 0,4-6-48,0-1 1,-1 1 0,1-1-1,-1 0 1,0 0-1,0-1 1,0 1-1,0-1 1,-1 0-1,1 0 1,-1-1 0,1 0-1,-1 0 1,0 0-1,0-1 1,-11 2-1,7-3-220,0 0 0,-1-1 0,1 0 0,0 0 0,0-1 0,0-1 0,-14-5 0,16 5-661,1 0 0,-1-1 0,-13-9 0,16 9-157,1 1 0,-1-1-1,1 0 1,0 0-1,1-1 1,-6-6-1,4-2-1815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4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3 186 3904,'-3'-6'6283,"4"5"-6185,10-11 425,-6 7-73,3-7 15,11-20-1,-4 8 47,-19 75 1367,0 14-1162,3-16-291,-2-10-255,-2 28 377,4 86 0,2-63-353,-1-53-63,-3-17-164,1-13 203,2-9 536,8-144-408,-8 143-304,10-241-132,-4 177-8,3-23 219,-7 79-36,0 1-1,1-1 0,1 0 0,-1 1 0,11-20 0,-12 27-19,0 1 0,0-1-1,0 1 1,0-1 0,0 1-1,0 0 1,1 0 0,-1 0-1,1 0 1,-1 0 0,1 0-1,0 1 1,0 0 0,0-1-1,-1 1 1,1 0 0,0 0-1,1 1 1,-1-1 0,0 1-1,0-1 1,0 1 0,0 0-1,0 0 1,1 0 0,-1 1-1,4 0 1,6 2 89,0 0 1,-1 1-1,0 0 0,0 1 0,16 9 0,-17-8 5,0 0 0,0 1 0,0 0-1,12 13 1,-20-18-55,0 0-1,-1 1 1,1 0-1,-1 0 1,0 0-1,0 0 1,0 0-1,0 0 1,0 0-1,-1 1 1,1-1-1,-1 1 1,0-1-1,0 1 1,0-1-1,0 1 1,-1 0-1,0-1 1,0 7-1,0-8 22,-1 1-1,1-1 0,-1 0 0,0 0 0,0 0 0,0 0 0,0 0 1,0 0-1,0 0 0,-1-1 0,1 1 0,0 0 0,-3 1 0,-25 20 385,25-20-398,-7 3-235,0 1 0,0-2 0,-1 0 0,0 0 0,0-1 0,0 0 0,-1-1 0,1-1 0,-1 0 0,0 0 0,-18-1 0,26-1-533,0-1 1,0 1 0,1-1-1,-10-3 1,-8-5-5630,22 9 6242,0-1-1,-1 1 1,1 0 0,8-25-7352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49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92 1888,'-13'-16'7210,"3"36"-6450,2 0 0,0 0 0,-9 41 0,-12 74 472,6 17-387,21-120-746,1 0 0,5 57 0,-3-82-68,0-1 0,0 1 0,1 0 1,0-1-1,0 1 0,1-1 0,-1 0 1,2 0-1,-1 0 0,0 0 1,6 6-1,-7-10-5,0 0 0,1 1 0,-1-1 0,0 0 0,1 0 0,0 0 0,-1-1 0,1 1 0,0-1 0,0 1 0,0-1 0,0 0 0,0 0-1,0 0 1,0-1 0,1 1 0,-1-1 0,0 1 0,0-1 0,1 0 0,-1-1 0,0 1 0,0 0 0,0-1 0,4-1 0,3-1 50,0-1 0,0 0 0,11-7 0,-2 1 90,20-12 69,-1-1 0,42-35 0,-66 48-167,3-3 19,-1 0 0,0-1-1,-1-1 1,15-19 0,-20 20-33,-1 1 0,0-1-1,-1 0 1,-1-1 0,-1 0 0,6-17-1,-6 14 23,-1-2 0,-1 1-1,-1 0 1,-1-1-1,0 1 1,-1-1-1,-2 0 1,0 1-1,-1-1 1,0 0 0,-9-26-1,8 38-110,0 0-1,0 0 0,-1 1 1,0-1-1,-1 1 1,0 0-1,0 0 0,0 1 1,-1-1-1,0 1 1,0 0-1,-1 1 0,1 0 1,-1 0-1,0 0 1,-14-6-1,15 8-197,0 1 1,0 0 0,-1 0-1,1 0 1,0 1-1,-1 0 1,1 0-1,0 0 1,-1 1-1,1 0 1,-1 1-1,1-1 1,-1 1-1,1 0 1,0 1 0,0 0-1,-1 0 1,1 0-1,0 0 1,1 1-1,-1 0 1,-10 8-1,9-6-518,0 1 0,1 1 0,0-1 0,0 1 0,1 0-1,0 1 1,0-1 0,1 1 0,-1 0 0,2 0 0,-1 0-1,-2 11 1,-1 14-966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5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70 4224,'-11'0'1568,"11"9"576,16-9-1504,2 0 1280,11-4-1088,8-1 640,7 2-832,6-6-160,3 0-288,-6 2-64,-3-2-64,-8 1 224,-2 4-160,-6-1-4320,-9 1 2240,-9-8-3008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49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5 568 1408,'0'0'29,"-1"1"0,1-1 0,0 0 0,0 0-1,0 0 1,0 0 0,-1 0 0,1 0 0,0 0 0,0 0 0,0 0 0,0 0 0,0 0-1,-1 0 1,1 0 0,0 1 0,0-1 0,0 0 0,0 0 0,0 0 0,0 0 0,0 0-1,-1 0 1,1 1 0,0-1 0,0 0 0,0 0 0,0 0 0,0 0 0,0 1 0,0-1-1,0 0 1,0 0 0,0 0 0,0 0 0,4 23 9864,-4-28-8666,0 1-1095,1-1 1,1 0 0,-1 1-1,1-1 1,0 1 0,-1 0-1,2-1 1,-1 1 0,1 0-1,3-4 1,2-6 93,114-201 627,-97 179-676,2 0 0,1 1 0,1 2 0,2 1 0,57-45-1,-17 29 139,-54 39-381,-10 7 57,-7 2 9,1 0 0,-1 0 1,0 0-1,1 0 0,-1 0 0,0 0 0,0 0 0,0 1 0,1-1 0,-1 0 0,0 0 0,0 0 0,1 0 0,-1 0 0,0 1 0,0-1 0,0 0 0,0 0 0,1 0 0,-1 1 0,0-1 0,0 0 0,0 0 0,0 1 0,0-1 0,0 0 0,0 0 0,1 1 0,-1-1 0,0 0 0,0 0 0,0 1 0,2 10 42,-1 2 4,0 1 1,-1-1-1,-3 22 1,-1 5-180,4-28 119,-20 255 1047,18-257-685,8-24-45,4-5-293,-2 0 1,11-35 0,-7 15-75,63-133-155,-71 164 115,-1 1 1,1 0-1,1 0 1,-1 0-1,1 0 0,6-5 1,-11 12 102,0 0 1,0 0 0,0 0-1,1 0 1,-1 0 0,0-1-1,0 1 1,0 0 0,0 0 0,1 0-1,-1 0 1,0 0 0,0 0-1,0 0 1,0 1 0,1-1-1,-1 0 1,0 0 0,0 0-1,0 0 1,0 0 0,1 0-1,-1 0 1,0 0 0,0 0-1,0 0 1,0 1 0,0-1-1,1 0 1,-1 0 0,0 0-1,0 0 1,0 0 0,0 0-1,0 1 1,0-1 0,0 0-1,0 0 1,0 0 0,0 0-1,0 1 1,1-1 0,-1 0-1,0 0 1,0 0 0,0 0-1,0 1 1,0-1 0,2 16 95,0 1 0,-1-1 1,-2 32-1,1-15-39,-2 11-20,1-25-2,1 1 0,2 24 1,-1-34 485,0-19-272,14-28-91,28-64-221,-37 89 2,1 0 0,0 1 0,1 0-1,0 0 1,1 1 0,12-12 0,-14 16 27,14-12-269,-21 18 299,1-1 0,-1 1 1,0 0-1,1-1 0,-1 1 0,1 0 0,-1 0 1,1 0-1,-1 0 0,0-1 0,1 1 1,-1 0-1,1 0 0,-1 0 0,1 0 0,-1 0 1,1 0-1,-1 0 0,1 0 0,-1 0 1,1 0-1,-1 1 0,1-1 0,-1 0 0,1 0 1,-1 0-1,0 1 0,1-1 0,-1 0 0,1 0 1,-1 1-1,0-1 0,1 0 0,-1 1 1,0-1-1,1 0 0,-1 1 0,0-1 0,1 1 1,-1-1-1,0 0 0,0 1 0,0-1 1,1 1-1,2 10-27,0 0 0,0 0 0,-1 0 0,0 0 0,0 23 0,1 8 58,0-21 59,13 126 182,-15-137-245,0-1-1,1 1 1,0-1-1,0 1 0,1-1 1,7 15-1,-9-21 1,1 1 0,0-1 0,0 0 1,1 0-1,-1 0 0,1 0 0,-1 0 0,6 4 0,-6-6-2,0 1 1,0-1-1,0 0 1,0 0 0,0 0-1,0-1 1,1 1-1,-1 0 1,0-1-1,0 1 1,1-1 0,-1 0-1,0 0 1,1 0-1,3 0 1,9-3 14,0 0 0,0-1 0,-1 0 0,0-1 0,1-1 1,-2 0-1,1-1 0,-1 0 0,0-1 0,0-1 0,-1 0 0,0-1 1,-1 0-1,0-1 0,-1 0 0,17-23 0,86-149 53,-95 151 27,-7 14-45,-9 15-47,1 0 0,-1 0 0,0-1 0,0 1-1,0-1 1,-1 1 0,1-1 0,-1 0 0,0 0 0,0 1 0,-1-1 0,1-5 0,0 9-29,-1 0-1,0 0 1,0-1 0,0 1 0,0 0 0,0 0-1,0 0 1,0-1 0,0 1 0,0 0 0,0 0-1,0-1 1,0 1 0,0 0 0,0 0 0,0-1 0,0 1-1,0 0 1,0 0 0,0-1 0,0 1 0,0 0-1,-1 0 1,1 0 0,0-1 0,0 1 0,0 0 0,0 0-1,0 0 1,-1-1 0,1 1 0,0 0 0,0 0-1,0 0 1,-1 0 0,1 0 0,0 0 0,0-1-1,0 1 1,-1 0 0,1 0 0,0 0 0,0 0 0,-1 0-1,1 0 1,0 0 0,0 0 0,-1 0 0,1 0-1,0 0 1,0 0 0,-1 0 0,1 0 0,0 0 0,0 0-1,0 0 1,-1 1 0,1-1 0,0 0 0,0 0-1,-1 0 1,1 0 0,0 0 0,0 1 0,0-1-1,0 0 1,-1 0 0,1 0 0,0 1 0,-14 13-233,6-3 201,1 0 0,-1 1 1,2 0-1,-7 16 0,-17 55 59,12-30-179,2-11 149,4-12-36,-8 33-1,17-53 26,1 0 0,1 0 0,0 0 0,0 0 0,1 0-1,0 0 1,3 17 0,-3-25 45,0-1-1,1 1 0,-1 0 1,1-1-1,-1 1 1,1-1-1,0 1 1,0-1-1,0 1 1,1 1-1,-2-2-9,1-1 1,-1 0-1,1 1 0,-1-1 1,1 0-1,-1 1 1,1-1-1,-1 0 0,1 0 1,-1 1-1,1-1 0,-1 0 1,1 0-1,0 0 0,-1 0 1,1 0-1,-1 0 1,1 0-1,-1 0 0,1 0 1,0 0-1,-1 0 0,1 0 1,-1 0-1,1 0 0,-1 0 1,1-1-1,0 1 0,-1 0 1,1 0-1,-1-1 1,1 1-1,-1 0 0,0-1 1,1 1-1,0-1 0,3-3 16,0 0-1,0 0 1,0 0-1,-1 0 1,0-1-1,1 0 1,-2 0-1,1 0 1,3-8-1,2-7-236,5-24-1,-9 29 118,20-97-217,-13 55 516,-7 36-473,-1 0 0,0-33 0,-9 82 60,5 12 238,1 0-1,2 0 1,8 46 0,12 12 322,-22-95-321,1-1 0,-1 0 0,1 0-1,0 0 1,0 0 0,0 0 0,0 0 0,0 0-1,0 0 1,0 0 0,1 0 0,-1-1 0,1 1 0,-1 0-1,1-1 1,3 3 0,-5-4-12,1 1-1,0-1 1,0 0 0,-1 0-1,1 0 1,0 0 0,0 1-1,0-1 1,-1 0-1,1 0 1,0 0 0,0 0-1,0-1 1,-1 1 0,1 0-1,0 0 1,0 0 0,0-1-1,1 0 31,0 0 1,0 0-1,-1 0 0,1-1 0,-1 1 0,1 0 0,-1-1 1,0 1-1,3-4 0,4-8-6,0 0-1,-1-1 1,-1 0-1,6-18 1,4-9-51,22-56 204,8-20-338,-29 82-610,-15 83 171,-3 20 610,3 83 284,-2-151-318,1 6 28,0 1-1,0-1 1,0 0 0,3 7 0,-4-12-9,0 0 0,0 0 0,1-1 0,-1 1 0,0 0 0,0-1 0,1 1 0,-1 0 0,0-1 0,1 1 0,-1-1 0,1 1 0,-1 0 0,1-1 0,-1 1 0,1-1 0,-1 1 0,1-1 0,0 0 0,-1 1 0,1-1 0,-1 1-1,1-1 1,0 0 0,0 0 0,-1 1 0,1-1 0,0 0 0,-1 0 0,1 0 0,0 0 0,0 0 0,-1 0 0,1 0 0,0 0 0,0 0 0,-1 0 0,1 0 0,0-1 0,-1 1 0,1 0 0,0 0 0,-1-1 0,1 1 0,0 0 0,-1-1 0,1 1 0,-1-1 0,2 0 0,6-7 84,0 0 1,-1-1-1,0 0 1,0 0-1,8-17 0,-10 17-88,44-79 33,-31 53-75,35-52 0,-40 68-378,-13 19 397,1 0-1,-1 0 1,0 0-1,0 0 1,0 0-1,0 0 1,0 0-1,0 0 1,0 0-1,1 0 1,-1 0 0,0 0-1,0 0 1,0 0-1,0 0 1,0 0-1,0 0 1,0 0-1,0 0 1,1 0 0,-1 0-1,0 0 1,0 0-1,0 0 1,0 1-1,0-1 1,0 0-1,0 0 1,0 0-1,0 0 1,0 0 0,1 0-1,-1 0 1,0 0-1,0 0 1,0 1-1,0-1 1,0 0-1,0 0 1,0 0 0,0 0-1,0 0 1,0 0-1,0 0 1,0 1-1,0-1 1,0 0-1,0 0 1,1 7-42,-2 40 59,-2-1 1,-2 0-1,-2 0 0,-1-1 1,-3 0-1,-2 0 0,-26 60 1,-32 63 135,-25 54-29,90-207 14,-1-1 0,-1 0-1,-1 0 1,0 0 0,0-1 0,-1-1-1,-1 1 1,-14 12 0,23-24-109,1 0 0,-1 0 0,0 1 0,0-1 0,1 0 0,-1-1 0,0 1 0,0 0 0,0 0-1,0-1 1,-3 1 0,4-1-23,0 0 0,0 0-1,-1 0 1,1-1-1,0 1 1,0 0 0,-1-1-1,1 1 1,0-1 0,0 1-1,0-1 1,0 1-1,0-1 1,0 0 0,0 0-1,0 0 1,0 1 0,0-1-1,0 0 1,0 0-1,0 0 1,1 0 0,-1-1-1,-1-1 1,-2-6-31,0 0-1,0 0 1,1-1-1,0 1 1,-2-13 0,-6-54-92,1-86 210,10 150-81,1 0 0,0-1 1,0 1-1,1 0 0,1 0 0,0 1 0,5-13 0,-5 18 63,0-1 0,1 0 0,0 1 0,0 0 0,0 0 0,1 0 0,0 0 0,0 1 0,0 0 0,1 0 0,0 0 0,0 0 0,7-3 0,10-5 15,1 2 1,0 1-1,0 1 1,42-10-1,107-10-169,-102 24-1816,-24 5-4668,-45 0 6038,-1 0 308,-1 1 0,1-1 0,0 0 0,0 0 0,0 0 0,-1 0 0,1 0 0,0 0 0,0 0 0,0 0 0,-1-1 0,1 1 0,0 0 0,0 0 0,-1-1 0,1 1 0,0 0 0,0-1 0,-1 1 0,1-1 0,0 1 0,-1-1 0,1 1 0,-1-1 0,1 1 0,0-1 0,-1 0 0,0 1 0,1-1 0,-1 0 0,1 1 0,-1-1 0,0 0 0,1 0 0,-1 1 0,0-1 0,0-1 0,-2-28-3604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1:53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14 942 2720,'-11'1'794,"9"0"-398,5 0-50,0-1-134,-1-1 0,1 1 0,-1-1 0,0 1-1,1-1 1,-1 0 0,0 0 0,3-2 0,0 1 105,96-50 3355,-87 43-3307,-1 0 1,-1 0 0,1-1 0,-2-1 0,14-14-1,-9 6-82,-1 0 0,0-2-1,-2 1 1,0-2 0,-2 0-1,11-26 1,47-141 613,-68 188-837,0 3 5,4 7-33,-1-1 0,-1 1 0,0 0 1,0 0-1,0 0 0,-1 0 0,1 11 1,2 72 113,-3-48-28,0-11 19,0 1 1,-3 0-1,-1 0 1,-9 51-1,7-64-26,-7 22 347,11-40-393,-1 0-1,0-1 1,-1 0-1,1 1 1,0-1-1,-1 0 1,1 1-1,-1-1 1,0 0-1,0 0 1,0-1-1,0 1 1,-2 2-1,2-4-69,1 1 0,0-1 0,0 1 0,0-1-1,-1 0 1,1 0 0,0 1 0,-1-1 0,1 0 0,0 0 0,-1 0 0,1 0-1,0-1 1,0 1 0,-1 0 0,1-1 0,0 1 0,0 0 0,-1-1-1,1 1 1,0-1 0,0 0 0,0 1 0,0-1 0,0 0 0,0 0 0,0 0-1,0 0 1,0 0 0,-1-1 0,-4-5-153,0 0 0,0 0 1,-5-10-1,8 12 109,-4-6-53,-9-22-1,1 2-115,14 29 155,-1-1 0,1 0 0,0 1 0,0-1-1,0 0 1,0 1 0,1-1 0,-1 0 0,1 0 0,0-3 0,0 5 35,0 1 0,0-1-1,0 0 1,0 1 0,0-1 0,0 1 0,0-1-1,1 0 1,-1 1 0,0-1 0,1 1 0,-1-1-1,0 1 1,1-1 0,-1 1 0,0-1 0,1 1-1,-1-1 1,2 0 0,-1 1-9,0-1 0,0 1 0,0-1-1,0 1 1,0 0 0,0 0 0,0 0 0,0-1 0,0 1 0,0 0 0,0 0 0,0 0 0,0 0-1,0 1 1,2-1 0,26 9-298,-24-7 324,0 0 1,1 0 0,-1 0-1,1-1 1,0 0 0,7 0-1,13-2 229,-1-1 0,1-1-1,-1-2 1,0-1 0,38-13 0,114-58 306,-73 20-597,-74 42 86,12-5 141,-41 20-125,0-1-1,0 1 1,0-1 0,1 1-1,-1 0 1,0 0 0,0 0 0,0 0-1,0 0 1,1 0 0,-1 0 0,0 0-1,0 0 1,0 1 0,0-1 0,0 0-1,1 1 1,-1-1 0,0 1-1,2 0 1,-2 1 17,1-1 0,-1 1 0,1-1-1,-1 1 1,1-1 0,-1 1 0,0 0-1,1 0 1,-1 0 0,1 3 0,0 1 42,0 1 0,0-1 0,0 0 1,-1 1-1,0 0 0,0 10 0,-1 107 974,0-123-874,2-1 48,3-4-235,0 0 0,0 0 0,-1-1 0,1 1 0,-1-1 0,0 0 0,7-10 0,-9 11-22,21-26-282,52-51 0,-75 80 302,1 0 0,0 0 1,-1 1-1,1-1 0,0 0 0,0 1 0,-1-1 0,1 0 0,0 1 0,0-1 0,0 1 0,0-1 0,0 1 0,0-1 0,0 1 0,0 0 0,0 0 0,0-1 0,0 1 0,0 0 0,0 0 0,0 0 0,0 0 0,0 0 0,2 0 0,-3 1 25,1 0 0,0 0-1,0 0 1,0 0 0,-1 0-1,1 0 1,0 0 0,-1 0-1,1 0 1,-1 0 0,1 0-1,-1 1 1,0-1 0,1 0 0,-1 0-1,0 0 1,0 1 0,0-1-1,0 0 1,0 0 0,0 2-1,-1 13 82,1 0 0,-2-1 0,-3 17 0,4-20 216,1-12-311,0 0 0,0 0 0,1 0 0,-1 1 0,0-1 0,0 0 0,0 0 0,0 0 0,0 0 0,1 0-1,-1 0 1,0 0 0,0 0 0,0 0 0,0 0 0,0 0 0,1 0 0,-1 0 0,0 0 0,0 0 0,0 0 0,0 0 0,1 0 0,-1 0 0,0 0 0,0 0 0,0 0 0,0 0 0,1 0 0,-1 0 0,0 0 0,0 0 0,0 0 0,0 0 0,1 0 0,17-14 199,-14 10-355,6-6 23,34-25-164,-39 31 237,0 1 0,0 0 0,1 0-1,-1 1 1,1-1 0,0 1 0,6-1 0,-10 3 46,0 0 0,0 0 0,0 0 1,-1 0-1,1 0 0,0 0 0,0 0 0,0 1 0,0-1 0,0 1 0,0 0 1,-1 0-1,1-1 0,0 1 0,-1 0 0,1 0 0,0 0 0,-1 1 0,0-1 0,1 0 1,-1 1-1,2 1 0,3 4 121,0 0 0,-1 1-1,6 10 1,-9-14-46,4 7 20,-3-4-10,1-1 1,0 0-1,7 8 1,-10-12-70,1 0 0,0-1 1,0 1-1,0-1 0,0 1 1,0-1-1,0 0 0,0 0 1,0 1-1,1-2 0,-1 1 1,0 0-1,1 0 0,3 0 1,10-1 30,1 0 0,-1-1 0,1 0 0,-1-1 0,30-9 0,-19 5-140,-4 1 11,0-2-1,0 0 0,36-18 0,-20 5 117,38-28 0,-28 14 206,-48 34-150,-2 1-100,0 0-1,0 0 1,0 1 0,0-1-1,0 1 1,0-1 0,1 0-1,-1 1 1,0-1-1,1 1 1,-1 2 0,0-1 12,-7 14 46,-1-1 0,-1-1 0,0 1-1,-18 19 1,-9 15-118,36-50 68,1 1 0,-1-1 0,1 1 0,-1-1 0,1 1 0,0-1 0,-1 1 0,1 0 0,0-1 0,-1 1 0,1 0 1,0-1-1,0 1 0,-1 0 0,1 0 0,0-1 0,0 1 0,0 0 0,0 1 0,1-2 13,-1 0-1,1 0 1,-1 0 0,1 0 0,-1 0 0,1 0 0,0 0-1,-1 0 1,1 0 0,-1-1 0,1 1 0,-1 0-1,1 0 1,-1 0 0,1-1 0,-1 1 0,1 0 0,0-1-1,26-18 77,53-56-828,-80 75 736,1-1 1,-1 1-1,0 0 1,1-1-1,-1 1 1,1 0-1,-1-1 1,1 1-1,-1 0 1,1 0-1,-1 0 1,1 0 0,-1-1-1,1 1 1,0 0-1,-1 0 1,1 0-1,-1 0 1,1 0-1,-1 0 1,1 0-1,-1 0 1,1 0-1,-1 1 1,1-1-1,-1 0 1,1 0-1,0 0 1,-1 1-1,0-1 1,1 0-1,-1 1 1,1-1-1,-1 0 1,1 1 0,-1-1-1,0 0 1,1 1-1,-1-1 1,0 1-1,1-1 1,-1 1-1,1 0 1,1 3-27,1 1 0,-1 0 0,4 9 1,-2-4 29,0-2 6,0 1 0,1-1 0,0 0 0,0 0 0,10 10 0,-13-17 18,0 1-1,1-1 0,-1 1 1,1-1-1,-1 0 0,1 0 1,-1 0-1,1 0 0,0-1 1,-1 1-1,1-1 0,0 1 1,-1-1-1,1 0 0,0 0 1,0 0-1,-1-1 0,4 0 1,7-1 74,-1-1 0,20-7 0,-26 8-95,16-6 71,-1-1 0,0-1 1,0 0-1,21-16 0,-29 17-51,-1 0 1,0-1-1,0-1 0,-1 0 1,0 0-1,-1-1 1,11-17-1,-6 2-38,0 0-1,19-54 1,12-64-104,-23 68 138,10-42 132,-28 94-26,-1 0 0,2-47-1,-6 71-143,0-1 0,0 1 1,0 0-1,0-1 0,0 1 0,0-1 0,0 1 0,-1 0 0,1-1 0,-1 1 0,1 0 0,0 0 0,-1-1 0,0 1 0,1 0 0,-1 0 0,0 0 1,0 0-1,1 0 0,-1-1 0,-2 0 0,2 2 6,0 0 0,0 0 1,0 0-1,0 0 0,0 0 1,0 0-1,0 0 0,0 0 1,0 0-1,0 0 0,0 1 0,0-1 1,0 0-1,0 1 0,0-1 1,0 1-1,0-1 0,0 1 1,0 0-1,0-1 0,1 1 1,-1 0-1,0 0 0,0-1 0,1 1 1,-1 0-1,0 1 0,-7 8 91,0 1 0,1 0 0,1 0-1,0 0 1,0 1 0,1-1-1,0 1 1,-4 20 0,-15 102 442,22-118-468,-5 39 94,1 61 0,6-86-85,2 1 0,1-1 1,11 49-1,-8-61-18,14 32 0,-11-29 76,-8-3 218,-1-13-81,0-3-220,0 1 1,1 0-1,-1-1 1,1 1-1,-1-1 1,3 5-1,-3-6-72,1 0 5,-1-1 0,0 1 0,0 0 0,0-1 0,1 1 0,-1 0 0,0-1 0,1 1 0,-1-1 1,0 1-1,1-1 0,-1 1 0,1-1 0,-1 1 0,1-1 0,-1 1 0,1-1 0,0 1 0,-1-1 0,1 0 0,-1 1 1,1-1-1,0 0 0,-1 0 0,1 0 0,0 1 0,-1-1 0,1 0 0,0 0 0,-1 0 0,1 0 0,0 0 0,0 0 1,23-1-144,-19 0 156,-1 0-1,0-1 1,0 1-1,0-1 1,0 0-1,0 0 1,0 0-1,0 0 1,0-1 0,-1 0-1,5-4 1,2-2-44,0-2 1,10-13-1,-7 6 36,0-1-1,-1-1 1,-1 0 0,9-24 0,23-87-223,4-69 32,-39 150 97,-2 1-1,0-57 0,-6 105 130,-2-42 71,2 41-111,0-1-1,-1 1 0,1 0 0,-1 0 0,1 0 1,-1 0-1,0 0 0,0 0 0,0 0 1,0 0-1,0 0 0,0 0 0,-1 0 0,1 1 1,-1-1-1,-1-2 0,2 4 17,1 0 0,-1 0 0,0-1 0,1 1 0,-1 0 0,0 0 0,1 0-1,-1 0 1,0 0 0,1 0 0,-1 0 0,0 0 0,1 0 0,-1 1 0,0-1 0,1 0 0,-1 0 0,1 0 0,-1 1 0,0-1-1,1 0 1,-1 1 0,1-1 0,-1 1 0,1-1 0,-1 0 0,1 1 0,-1-1 0,1 1 0,0-1 0,-1 2 0,-13 18 39,8-8 114,1 0-1,1 0 0,0 1 1,0-1-1,1 1 1,-1 18-1,-3 83 643,6-96-671,2 135 348,1-122-400,2-1 0,14 59-1,-16-80-47,0-1 0,1 0 1,1 0-1,0 0 0,0 0 0,0-1 0,1 1 0,10 11 1,-11-14-347,1-1 1,0 1 0,0-1-1,1-1 1,-1 1 0,1-1 0,0 0-1,-1 0 1,1-1 0,1 1-1,-1-1 1,10 2 0,52 6-2271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2:01.20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 1 1472,'-1'6'447,"4"-8"-267,1-1 15,-3 2-2,-2 1 109,-1 3 677,-1-1 261,2-2-1143,0 1 0,1 0-1,-1-1 1,0 1 0,1 0 0,-1-1 0,1 1 0,-1 0-1,1 0 1,-1 0 0,1 0 0,-1-1 0,1 1 0,0 0-1,0 0 1,-1 0 0,1 0 0,0 1 0,-4 20-33,-6 33 256,7-44-226,1 0 0,0 0 0,1 0 1,1 13-1,-2 10 101,1 315 262,6-148-492,12 167 842,-9-252-670,9 135 239,7 113 261,-16-247-387,3 141 119,-8-185-311,-1 23 166,-5-39-54,-18 226 892,-8-81-811,25-183-109,-1 8-247,5-27 30,0 0-1,0 1 0,0-1 0,0 0 1,0 1-1,0-1 0,0 0 1,1 1-1,-1-1 0,0 0 0,0 0 1,0 1-1,0-1 0,1 0 1,-1 1-1,0-1 0,0 0 0,1 0 1,-1 0-1,0 1 0,1-1 1,-1 0-1,0 0 0,0 0 0,1 0 1,0 1-1,9 0-3506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2:04.62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66 333 2080,'-1'-20'1184,"2"12"42,-1 7-1171,0 1 0,0 0 0,0-1 0,0 1-1,0-1 1,0 1 0,0-1 0,0 1 0,1-1 0,-1 1-1,0 0 1,0-1 0,0 1 0,1 0 0,-1-1 0,0 1-1,1-1 1,-1 1 0,0 0 0,1 0 0,-1-1 0,0 1-1,1 0 1,0-1 0,0 0-21,0 1-1,1-1 1,-1 0-1,0 1 1,1-1 0,-1 1-1,1 0 1,-1-1-1,0 1 1,1 0-1,-1 0 1,1 0 0,1 0-1,22 2 190,18 4 53,0-2 0,59-2-1,443-10 306,-234 1-421,499-7 27,-460-2-180,-127 2 55,265-18 194,-144 11-194,-216 16-54,139-17 40,-77 6 10,100 2 193,-81 10-342,-76-5 59,181-15 198,-226 16-262,48-13 99,2 0 74,49 1 45,85-7 22,-159 26-262,-65 2 178,47 4-258,19 11 282,-63-7-56,229 58-260,-266-63 272,18 3 34,52 6-1,-39-7-49,11-1 3,78-3-1,-88-2 6,38-2 3,121-20 0,-160 19-35,-35 4 0,-1-1 0,1-1 0,-1 0 0,17-4 0,1 1 100,1 0 24,-23 2-141,0 1 0,0 0 1,0 0-1,10 0 0,-11 1 47,0 0-1,1-1 0,-1 1 1,0-1-1,0 0 1,8-3-1,22-8-99,-26 9 97,0 0 0,0 0 0,14-8 0,11-11 287,-32 22-116,-1 13-550,-10 377 320,5-31 75,1-8 36,-2-204 16,-22 340 328,14-255-372,-14 121 79,-9 113 35,35-415-152,0 4 119,-9 59 1,8-89-21,1-1 1,2 27-1,0-34-28,0-16 119,-9 13 63,5-11-222,0 0 0,0-1 0,0 1-1,-1-1 1,1 0 0,-1 0 0,1 0 0,-1-1-1,0 0 1,-9 2 0,-2-2-21,0 0 0,-17-2 0,3 1 56,-178-9-282,151 9 221,-222 4 124,-10-2-204,156-3 407,60 1-449,-203 3-214,246-2 293,-105 6 114,-133 14 141,127-14-308,53-5 76,-181-3 32,104-2-236,-157-6 723,-198-7-581,363 8 197,0-1-31,-303 35-241,189-13 210,109-10-30,-402 14-206,113 4 357,226-17 480,150-4-534,-198-12 331,92 2 326,-28-4-50,77 4-412,-245-2-531,322 9 306,42 2-1011,-1 0-1,0 0 1,0 1-1,1 1 1,-1 1-1,0-1 1,-16 6-1,-7 9-4018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54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11 657 1728,'-11'0'1534,"22"0"2468,4 0-3730,-5-1-221,0-1 1,-1 1-1,1-2 1,10-3-1,-9 3-36,56-12 159,-38 9-98,30-5-2,0 3 0,0 3 0,1 2 0,0 3-1,77 10 1,-68-4 319,-1-2 1,1-4-1,70-9 0,20 0-141,-96 7-184,48 2 151,-52 1-288,1 2 125,-35-2 108,34-1 0,470-8 390,-412 8-138,125-15 0,-10 0-101,-208 15-317,199-12 260,92-20 222,-38 9-192,-33 4 117,107-13 118,-21 10-140,129-7-99,-230 12-75,-66 3-61,-40 5-58,227-11 17,-149 4 365,-60 3-213,409-16-94,-409 29 27,-60 1-101,157 8 54,6 0 136,-102-22 19,-38 2 83,62 5-687,-50 6 240,-115 0 336,8-5-192,-11 4-41,1-1 0,0 0 1,-1 1-1,1-1 0,-1 1 0,0-1 0,0 1 0,-2-2 0,-2-2-34,-38-29 108,22 19-44,-47-32-189,44 31 181,-47-28 158,-13-19-267,65 46 186,27 16-96,0 1 0,-1 0-1,1 1 1,6 1-1,-2 0-37,154 38 40,-141-33-46,0 2 0,0 1 0,-1 1 0,36 22 0,-49-26-18,0 0 0,0 1 0,-1 0 0,0 1 1,12 14-1,-18-20 18,-1 1 1,1-1 0,-1 1 0,0-1-1,0 1 1,0 0 0,-1 0 0,1 0-1,-1 0 1,0 0 0,0 0 0,-1 0-1,1 0 1,-1 0 0,0 0 0,0 1-1,0-1 1,0 0 0,-3 8 0,1-4 43,0 0 0,-1 0 0,-1 0 0,1-1 0,-1 1 1,-1-1-1,1 0 0,-1 0 0,-7 8 0,-21 14 77,-56 40 0,49-39-58,11-6-1976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57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17 3648,'-5'-9'4154,"5"3"-2459,0 4-1647,0 7 977,-1-3-815,1 1-1,0 0 0,-1 0 0,1 0 1,0 0-1,0 0 0,1 4 0,0 2-37,-6 66 441,0-30-410,-5 63 185,-2 17 24,10-96-336,1 0 97,-7 40-1,-24 221 830,31-270-953,1 104 424,1-57 749,-8-67-970,3 0-257,5 0 62,0 0 71,-1 1-140,1 1 0,-1-1 0,1 1 0,-1-1 0,1 0 0,-1 1-1,1-1 1,0 0 0,-1 1 0,1-1 0,0 0 0,0 0 0,0 0-1,0 0 1,0 0 0,0 0 0,3 1 0,3 5 6,2 4 6,0 1 0,-1-1 0,9 17 0,-16-27 3,-1 0-1,1 0 1,0 0-1,-1 0 0,0 0 1,1-1-1,-1 1 0,0 0 1,1 0-1,-1 0 1,0 0-1,0 0 0,0 0 1,0 0-1,0 0 0,0 0 1,0 0-1,0 0 1,0 2-1,-1 1 500,-9-9-49,-48-43-181,48 40-243,-16-17-1,18 16-101,-22-18 78,27 26-144,2 0 71,0-2 57,-7-21 341,-7-27-346,13 45 11,1 2-64,-2 6-182,3 2 132,-1 1 0,1-1 0,0 0 0,1 8 0,0 5-75,0 9 163,1 0 0,1 0 0,1 0 0,10 37 0,-13-61 61,-1 0 1,1-1-1,0 1 0,-1-1 1,1 0-1,0 1 0,0-1 1,0 1-1,0-1 0,0 0 1,0 0-1,0 0 0,0 1 1,1-1-1,-1 0 0,0-1 0,1 1 1,-1 0-1,0 0 0,1 0 1,-1-1-1,1 1 0,0-1 1,-1 1-1,1-1 0,-1 0 1,1 0-1,0 1 0,-1-1 1,1 0-1,0-1 0,-1 1 1,1 0-1,-1 0 0,1-1 0,0 1 1,2-2-1,6-2 18,0-1 1,0 0-1,0-1 0,0 0 1,13-11-1,-5 3 14,22-13-82,30-23-2392,-61 43 435,0-1 1,13-17-1,-12 16 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57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0 2496,'-1'0'101,"1"0"0,-1 0-1,1 0 1,-1 1 0,1-1 0,-1 0 0,1 0-1,-1 0 1,1 1 0,-1-1 0,1 0 0,-1 1-1,1-1 1,-1 0 0,1 1 0,-1-1 0,1 1-1,0-1 1,-1 0 0,1 1 0,0-1 0,-1 2-1,-12 15 1160,4-4-834,-32 50 787,3 2 0,-32 71-1,70-136-1181,0 1 0,0-1 0,0 0 0,0 1-1,0-1 1,0 0 0,0 0 0,-1 1 0,1-1-1,0 0 1,0 1 0,0-1 0,0 0-1,0 0 1,-1 1 0,1-1 0,0 0 0,0 0-1,0 1 1,-1-1 0,1 0 0,0 0 0,0 0-1,-1 1 1,1-1 0,0 0 0,-1 0 0,1 0-1,0 0 1,0 0 0,-1 0 0,1 0 0,-1 0 9,1 0 0,0-1 0,0 1 0,0-1-1,0 1 1,0-1 0,0 1 0,0-1 0,0 1 0,0-1 0,0 1 0,0-1 0,0 1 0,0 0 0,1-1 0,-1 1 0,0-1 0,0 1 0,0-1 0,1 1 0,8-16 15,0 2-1,21-26 0,-4 6-67,-20 25-28,41-51 99,-40 51 74,1 1 0,1 0 0,-1 0 0,16-10 0,-23 18-121,0-1 1,-1 1-1,1-1 0,0 1 1,0 0-1,0 0 1,-1-1-1,1 1 0,0 0 1,0 0-1,0 0 1,0 0-1,0 0 0,0 0 1,-1 0-1,1 0 1,0 0-1,0 0 0,0 0 1,0 1-1,-1-1 0,1 0 1,0 0-1,0 1 1,0-1-1,-1 1 0,1-1 1,0 1-1,-1-1 1,1 1-1,0-1 0,-1 1 1,1 0-1,-1-1 1,1 1-1,-1 0 0,1 0 1,-1-1-1,1 1 0,-1 1 1,3 4 132,0 0-1,0 1 1,3 13 0,-4-15-162,4 19 71,1-2 1,1 1-1,1-1 0,1 0 1,16 25-1,-16-29-394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2:5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17 3808,'-5'-13'1969,"3"9"-1043,3 7 168,0 0-1024,0 0 0,-1-1-1,0 1 1,0 0 0,1 0 0,-2-1 0,1 1-1,-1 4 1,0 3 187,-2 68 916,0 30-132,4-54-389,-3 0 0,-10 61 1,4-49 195,1-37 832,14-34-1354,0 1 0,-1-1 0,13-4 0,-1-1-276,1 0-115,-1 0 0,37-12 0,-44 19-10,0 0 0,0 0 0,1 2 0,-1-1 0,1 1 0,19 1 1,-20 1-10,0 0 1,-1 1-1,1 0 1,11 3-1,-18-3 102,0-1-1,0 1 1,0 0 0,-1 0-1,1 0 1,0 1 0,-1-1-1,0 1 1,1 0-1,-1 0 1,0 0 0,-1 0-1,5 6 1,-6-7 22,0 0-1,0-1 1,-1 1 0,1 0-1,-1 0 1,1-1 0,-1 1-1,0 0 1,1 0 0,-1 0-1,0 0 1,0-1 0,-1 1-1,1 0 1,0 0 0,0 0-1,-1-1 1,1 1 0,-2 3-1,1-2 45,-1 0 1,1 0-1,-1-1 0,0 1 0,0 0 0,0-1 0,0 1 0,0-1 0,0 1 0,-1-1 0,-4 3 0,-2 0 45,0 0-1,0-1 1,0 0-1,-1-1 1,1 0-1,-1-1 1,0 0-1,1 0 0,-1-1 1,-18 0-1,11-1-13,-1-1 0,1-1 0,0 0-1,0-2 1,-24-6 0,33 7-135,0-1 0,0 1-1,1-1 1,-13-9 0,-8-12-3047,24 20 1750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03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16 2496,'0'0'1707,"-8"-4"-204,5 2-1366,0 1 0,0-1 0,0 1 0,0 0 0,0 0 0,0 0 0,0 0 0,0 1-1,0-1 1,0 1 0,0 0 0,-1 0 0,1 0 0,-3 1 0,-23 1 242,19-2-286,-1 0 0,1 1-1,-1 1 1,1 0 0,0 0-1,0 1 1,0 0 0,0 1 0,-14 7-1,12-4 39,1 0-1,-1 1 0,1 1 0,1 0 0,0 0 1,0 1-1,1 0 0,0 1 0,1 0 1,0 1-1,-11 20 0,7-7 1,4-8-61,0 0-1,1 0 1,1 1 0,0 0-1,2 0 1,-5 28 0,9-34 63,-2 7 21,2 36 1,1-49-119,0 0 1,0 0-1,0 0 0,1-1 1,-1 1-1,1 0 1,1-1-1,-1 1 0,1-1 1,5 7-1,-4-6 58,0-1 1,0 0-1,1 0 0,0 0 0,0 0 0,1-1 0,-1 0 1,1 0-1,8 4 0,-5-4 0,1-1-1,-1 1 1,1-2 0,-1 1 0,20 1-1,-2-2 123,1-1 0,38-4-1,56-11 527,-120 13-728,30-3 151,0-2 1,-1-2-1,57-20 0,-79 24-111,0 0-1,-1 0 0,1-1 1,-1-1-1,0 0 0,-1 0 1,1 0-1,-1-1 0,0 0 1,-1 0-1,0-1 0,0 1 0,0-1 1,-1-1-1,0 1 0,-1-1 1,0 0-1,0 0 0,-1 0 1,0-1-1,-1 1 0,0-1 1,-1 1-1,1-1 0,-2 0 1,1 1-1,-2-1 0,-1-17 1,0 14-75,-1-1 0,-1 1 0,0-1 0,-1 1 0,0 0 0,-1 0 0,0 1 0,-1 0 0,-1 0 0,-11-14-1,12 17-45,-2 0 0,1 0 0,-1 1 0,0 0 0,0 1 0,-1 0 0,0 0-1,-1 1 1,1 1 0,-1-1 0,0 2 0,-19-6 0,15 6-14,-2 0 0,1 2 0,-21-2 1,29 4 11,0 0 0,0 1 0,-1 0 0,1 0 0,0 1 0,0 0 0,1 0 0,-15 7 0,9-2 24,1 0 0,-1 1 0,1 1 0,0 0-1,1 1 1,0 0 0,1 0 0,0 1 0,0 1 0,1-1 0,1 2 0,0-1 0,-9 20 0,5-6 73,2-1 1,1 1-1,1 1 0,1 0 1,1 0-1,-3 36 1,9-58-4,-1 1 0,1 0 1,0 0-1,1-1 0,1 11 0,-1-14 1,-1 1 1,1-1-1,0 0 0,0 1 0,0-1 0,0 0 1,1 0-1,-1 0 0,0 0 0,1 0 0,0 0 1,-1 0-1,1-1 0,0 1 0,4 2 1,2 1 82,0-1 1,0-1 0,0 1 0,1-1 0,0 0 0,-1-1 0,1 0 0,0-1 0,15 1-1,7-1 148,45-6 0,-76 5-254,34-5 129,0-1 0,44-14-1,-70 19-98,-1-1 1,0 0-1,0-1 0,0 0 0,0 0 1,0 0-1,0-1 0,-1 0 0,0 0 0,0-1 1,0 0-1,10-10 0,-10 7 54,0-1-1,-1 1 1,1-1-1,6-18 1,-10 22-62,0 0 0,0-1 0,-1 1 1,0-1-1,0 0 0,0 1 1,-1-1-1,0 0 0,0 0 1,-1 1-1,0-7 0,0 7-62,0 0 0,0-1 0,-1 1 0,0 0 0,0 0-1,0 0 1,0 0 0,-1 0 0,0 0 0,0 1 0,0-1 0,0 1 0,-1 0 0,0 0-1,0 0 1,0 0 0,0 1 0,-1 0 0,1 0 0,-1 0 0,0 0 0,1 1 0,-7-3-1,-6 2-46,0 0 0,1 2 0,-1 0 0,0 0 0,0 2 0,0 0 0,-29 6 0,29-3 66,1 0 0,0 1 0,1 0 0,-1 2 0,1 0 0,0 0 0,1 2-1,0-1 1,0 2 0,1 0 0,0 1 0,1 0 0,0 0 0,-19 26-1,28-33 22,0 1 0,0-1 0,1 1-1,-1-1 1,1 1 0,0 0-1,0 0 1,1 0 0,-2 10-1,2-13 16,1 0 0,0 0 0,0 0 0,0 0 0,0 1 0,1-1 0,-1 0 0,0 0 0,1 0 0,0 0 0,-1 0 0,1 0 0,0 0 0,0 0 0,0 0 0,0 0 0,0 0 0,1-1 0,-1 1 0,1 0 0,-1-1 0,1 1 0,-1-1 0,1 0 0,0 1 0,2 0-1,4 2 18,0 0-1,1-1 1,0 0-1,-1 0 1,1-1-1,0 0 1,0-1-1,0 0 0,15 0 1,7-2 62,45-7 0,-56 5 22,1-1 0,-1 0 0,0-2 0,-1 0 0,21-10 0,-33 14-90,-1-1 0,-1-1-1,1 1 1,0-1 0,-1 0 0,0 0 0,0-1 0,0 1-1,0-1 1,-1 0 0,0 0 0,0-1 0,0 0 0,-1 1 0,0-1-1,0 0 1,0 0 0,-1-1 0,3-10 0,-3 11-42,-1 0 1,-1 0-1,0-1 0,1 1 1,-2-1-1,1 1 1,-1 0-1,-2-9 0,2 12 5,0-1-1,0 0 1,-1 0-1,1 1 1,-1-1-1,0 1 0,0-1 1,0 1-1,-1 0 1,1 0-1,-1 0 0,0 0 1,0 0-1,0 0 1,-4-2-1,1 2-41,-1 0 0,0 0-1,0 0 1,0 1 0,-1 0-1,1 0 1,0 1 0,-1 0 0,1 0-1,-1 1 1,1 0 0,-1 0-1,1 1 1,-10 1 0,-2 2 10,0 0 0,0 1 0,1 1 0,-24 11-1,24-9-16,0 1 0,1 1 0,-31 23 0,40-26 34,0 0 1,0 0-1,1 1 1,0 0-1,1 1 0,0-1 1,0 1-1,-8 18 0,13-26 40,1 1 0,-1-1-1,0 1 1,1-1 0,0 1-1,-1-1 1,1 1-1,0 0 1,0-1 0,0 1-1,0-1 1,0 1-1,0 0 1,0-1 0,0 1-1,1-1 1,-1 1 0,1 0-1,-1-1 1,1 1-1,0-1 1,-1 0 0,1 1-1,0-1 1,0 0-1,0 1 1,0-1 0,0 0-1,0 0 1,1 0-1,-1 0 1,0 0 0,1 0-1,-1 0 1,3 1 0,1 1 45,1-1 0,-1 0 0,1 0 1,0 0-1,-1-1 0,1 0 1,0 0-1,0 0 0,7-1 1,18 0 91,0-2 0,60-12 1,-73 10-113,-1-1 0,0 0 0,0-2 0,-1 1 0,1-2 0,26-17 0,-37 21-7,0-1-1,-1 0 1,1-1-1,-1 1 1,0-1 0,0 0-1,-1 0 1,0 0 0,5-9-1,-7 10-28,0 0 1,1-1-1,-2 1 0,1 0 0,-1-1 0,0 1 1,0-1-1,0 1 0,-1-1 0,0 1 0,0-1 1,-1-9-1,0 13-17,0-1 0,1 1 0,-1-1 0,0 1 1,-1-1-1,1 1 0,0 0 0,-1 0 0,1-1 0,-1 1 1,0 0-1,1 0 0,-1 1 0,0-1 0,0 0 0,-1 1 0,1-1 1,0 1-1,0 0 0,-1-1 0,1 1 0,0 0 0,-1 1 1,0-1-1,-3-1 0,-3 1-11,0-1 1,0 2 0,0-1-1,0 1 1,-17 2-1,4 2-17,0 0 1,1 2-1,-31 12 0,28-10-6,1 2 0,1 0 0,0 2 0,1 0 0,0 2 0,0 0 0,2 1 0,-33 32 0,48-42 3,-1 0 0,1 1-1,0-1 1,1 1 0,-1 0-1,-2 8 1,5-12 47,0 0-1,0-1 1,1 1 0,-1 0-1,1 0 1,-1 0-1,1 0 1,0 0 0,0 0-1,0 1 1,0-1-1,0 0 1,1 0 0,-1 0-1,1 0 1,-1 0 0,1-1-1,0 1 1,-1 0-1,1 0 1,0 0 0,0 0-1,0-1 1,1 1-1,1 2 1,1 0 14,0-1 1,1 0-1,-1 0 0,0-1 1,1 1-1,-1-1 0,1 0 0,0 0 1,6 1-1,47 8 252,-51-10-228,33 4 38,1-2 0,-1-2 0,1-2 0,41-6 0,-79 7-80,19-2 49,22-6 1,-37 6-29,0 0 1,-1 0 0,1 0-1,-1-1 1,0 0 0,0-1-1,8-5 1,-9 6-7,-1 0 1,1-1 0,-1 0 0,0 0-1,-1 0 1,1-1 0,-1 1-1,1-1 1,-1 0 0,-1 0-1,1 0 1,-1 0 0,0 0-1,0 0 1,0-1 0,-1 1 0,0-1-1,0 1 1,0-1 0,0 0-1,-1 1 1,-1-11 0,0 8-37,0 0 0,0 0 0,-1 0 0,0 0 1,-1 0-1,0 0 0,0 1 0,0 0 0,-1-1 1,0 1-1,-1 1 0,1-1 0,-10-9 0,9 11-9,0 0-1,-1 0 1,0 1-1,0-1 1,0 1-1,-1 1 1,1-1-1,-1 1 1,0 0-1,0 1 1,0 0-1,-13-3 1,5 3 18,1 0 0,-1 2 1,1-1-1,-1 2 0,-18 2 0,17 0-33,0 0-1,1 0 1,-1 2 0,1 0-1,0 0 1,0 2-1,-24 13 1,28-13 18,1 1 0,0-1 0,0 2 0,1-1 0,1 1 1,-1 1-1,1-1 0,1 1 0,0 1 0,-7 12 0,11-19 36,1 0 0,1 1-1,-1-1 1,0 0-1,1 1 1,0-1-1,0 1 1,0-1-1,1 1 1,-1-1-1,1 1 1,0 0 0,2 8-1,-2-10-9,1-1-1,0 1 1,0 0-1,1 0 1,-1-1-1,1 1 1,-1 0-1,1-1 1,0 0-1,-1 1 1,1-1-1,1 0 1,-1 0-1,0 0 1,0 0-1,1 0 1,-1-1-1,1 1 1,-1-1 0,1 1-1,0-1 1,3 1-1,14 5 57,1-1-1,0-1 1,0-1-1,1-1 1,-1 0-1,1-2 1,-1 0 0,1-2-1,-1 0 1,1-2-1,41-9 1,-54 9-37,-1-1 1,1 0-1,0 0 1,-1-1-1,0 1 1,0-2-1,-1 1 1,1-1-1,-1-1 1,8-8-1,-11 11-20,-1-1 0,1 0 0,-1 1-1,0-1 1,0-1 0,0 1 0,0 0-1,-1-1 1,0 1 0,-1-1 0,1 0-1,-1 1 1,0-1 0,0 0 0,-1 0-1,0 0 1,0-9 0,-1 7-46,-1 1 0,1 0 0,-1 0 0,0 0 1,-1 0-1,0 0 0,0 1 0,0-1 0,-1 1 0,0-1 1,0 1-1,0 1 0,-1-1 0,0 1 0,0-1 0,-1 1 0,1 1 1,-1-1-1,0 1 0,0 0 0,-1 0 0,-11-4 0,5 4-25,1 0 0,-1 2 0,1-1-1,-1 2 1,0 0 0,0 0-1,0 1 1,0 1 0,1 0-1,-1 1 1,0 0 0,1 1 0,-1 0-1,1 1 1,-20 9 0,16-6 41,0 1 0,1 1-1,0 0 1,0 1 0,1 1 0,0 0 0,1 1 0,0 0 0,1 1 0,-21 29 0,29-35 23,0-1 1,0 2-1,1-1 0,0 0 1,0 0-1,1 1 0,0 0 1,1-1-1,-2 12 1,3-16 4,-1 0 0,1 0 1,0 0-1,1 0 1,-1 0-1,0 0 1,1 1-1,0-1 1,-1 0-1,1 0 1,1-1-1,-1 1 1,0 0-1,1 0 1,-1 0-1,1-1 1,0 1-1,0-1 1,0 0-1,0 1 1,0-1-1,0 0 1,1 0-1,-1 0 1,1 0-1,5 2 1,1-1 55,0 1 0,0-2 1,0 1-1,1-1 0,-1-1 1,1 1-1,-1-2 0,1 1 0,16-2 1,9-3 181,44-11-1,-65 12-155,0 0 0,0-2 0,0 1-1,-1-2 1,1 0 0,23-15-1,-31 17-53,0 0 0,-1-1 0,0 1 0,0-1 0,0-1 0,0 1 0,-1 0 0,0-1 0,0 0 0,-1 0 0,1 0 0,-1-1 0,-1 1 0,1-1 0,-1 0 0,2-8 0,-3 8-43,-1 0-1,1 0 0,-1 0 1,0 0-1,-1 0 0,0 0 1,-3-13-1,4 17-23,-1 0 0,0 0 0,0 1 0,0-1 0,0 0 0,0 0 0,-1 1 1,1-1-1,-1 1 0,1-1 0,-1 1 0,0-1 0,0 1 0,0 0 0,0 0 0,-1 0 0,1 0 0,-1 1 0,1-1 0,-1 1 0,1-1 0,-1 1 0,0 0 0,0 0 0,1 0 1,-1 0-1,0 0 0,0 1 0,0-1 0,0 1 0,0 0 0,0 0 0,0 0 0,0 0 0,0 1 0,-5 1 0,0-1-5,0 2-1,0-1 0,1 1 1,-1 1-1,1-1 1,0 1-1,0 0 1,0 1-1,0 0 0,-8 7 1,10-7 46,0 0 1,0 0 0,1 0-1,0 0 1,0 1 0,0 0-1,0 0 1,1 0 0,0 0-1,0 0 1,1 1 0,-3 11-1,4-14 4,1-1 0,-1 0-1,1 0 1,0 0 0,0 0 0,1 0-1,-1 0 1,1 0 0,-1 0-1,1 1 1,0-2 0,0 1 0,0 0-1,0 0 1,3 4 0,-2-4 9,1 1 1,0-1-1,0 0 0,0 0 1,0 0-1,0-1 0,1 1 1,-1-1-1,1 0 1,4 3-1,2-1 30,0 0 0,1 0 1,-1-1-1,1-1 0,-1 0 0,1 0 1,0-1-1,11 0 0,-11-2 41,1 1 0,-1-1 0,0-1 0,0 0 0,0-1 0,17-6 0,-22 7-50,-1 0-1,1-1 1,-1 0-1,0 0 0,0 0 1,0-1-1,-1 1 0,1-1 1,-1 0-1,0-1 0,0 1 1,0-1-1,-1 1 0,4-7 1,-7 10-34,1 0-11,-1 0 0,1 0 1,0 1-1,-1-1 0,0 0 1,1 0-1,-1 0 0,0 0 0,1 0 1,-1 0-1,0 0 0,0 0 0,0 0 1,0 0-1,0 0 0,0 0 0,0 0 1,0-2-1,0 3 2,0 0 1,0 0-1,-1-1 0,1 1 1,0 0-1,0 0 0,0-1 1,0 1-1,0 0 0,-1 0 1,1 0-1,0 0 1,0-1-1,0 1 0,-1 0 1,1 0-1,0 0 0,0 0 1,-1 0-1,1-1 1,0 1-1,0 0 0,-1 0 1,1 0-1,0 0 0,0 0 1,-1 0-1,1 0 0,0 0 1,0 0-1,-1 0 1,1 0-1,0 0 0,-1 0 1,-9 3-199,8-2 139,-40 14-154,-49 26 0,43-19 115,-65 31 198,103-48 136,20-9 0,12-5-86,19-8 17,0-3-1,67-42 1,-85 49-761,-23 13 598,0 0-1,0 0 0,0 0 0,0 0 0,0 0 1,0 0-1,0 0 0,0 0 0,0 0 0,0-1 1,0 1-1,0 0 0,1 0 0,-1 0 0,0 0 1,0 0-1,0 0 0,0 0 0,0 0 0,0 0 1,0 0-1,0 0 0,0 0 0,0 0 0,1 0 1,-1 0-1,0 0 0,0 0 0,0 0 1,0 0-1,0 0 0,0 0 0,0 0 0,0 1 1,0-1-1,0 0 0,1 0 0,-1 0 0,0 0 1,0 0-1,0 0 0,0 0 0,0 0 0,0 0 1,0 0-1,0 0 0,0 0 0,0 0 0,0 1 1,0-1-1,0 0 0,0 0 0,0 0 0,0 0 1,0 0-1,0 0 0,0 0 0,0 0 0,0 0 1,0 1-1,-9 10-266,-9 6 263,-2 0 0,0-2 0,0 0 0,-30 15 0,-18 13 412,62-40 340,14-9-417,58-30-218,-8 6-176,56-42-1,-111 70 73,4-4-86,0 1 1,0 0 0,1 1-1,-1-1 1,1 1 0,0 1-1,12-5 1,-19 8 75,-1 0 1,0 0-1,1 0 1,-1 0-1,0 0 0,1 0 1,-1 0-1,0 0 1,1 0-1,-1 0 1,0 0-1,1 0 0,-1 0 1,0 0-1,1 0 1,-1 1-1,0-1 1,1 0-1,-1 0 1,0 0-1,1 0 0,-1 1 1,0-1-1,0 0 1,1 0-1,-1 0 1,0 1-1,0-1 0,0 0 1,1 1-1,-1-1 1,0 0-1,0 0 1,0 1-1,0-1 1,1 0-1,-1 1 0,0-1 1,0 0-1,0 1 1,0-1-1,0 0 1,0 1-1,0-1 0,0 0 1,0 1-1,0-1 1,0 0-1,0 1 1,0-1-1,-1 0 1,1 1-1,0-1 0,0 0 1,0 1-1,-8 19 17,7-19-15,-3 6 161,-2 1 0,1-1-1,-1 0 1,-13 12 0,46-51 366,-15 14-503,-8 13-25,-1 0 0,1 0 0,-1-1 0,0 1 0,-1-1 0,1 0 0,-1 0 0,0 0 0,-1 0 0,2-7-1,-3 13-5,0 0 0,0 0 0,0 0 0,0 0 0,0 0 0,0 0 0,0-1 0,0 1 0,0 0 0,0 0 0,0 0 0,-1 0 0,1 0 0,0 0 0,0 0 0,0 0 0,0-1 0,0 1 0,0 0 0,0 0 0,0 0-1,0 0 1,0 0 0,-1 0 0,1 0 0,0 0 0,0 0 0,0 0 0,0 0 0,0 0 0,0 0 0,0 0 0,-1 0 0,1 0 0,0 0 0,0 0 0,0 0 0,0 0 0,0 0 0,0 0 0,-1 0 0,1 0 0,0 0-1,-9 3-180,-6 6 143,-15 11 66,-1-2 0,-1-1 0,0-1 0,-1-1 0,-38 10 0,71-25-10,-28 7 254,25-7-229,1 1 0,0-1 1,0 0-1,-1 0 0,1 0 0,0 0 0,0 0 0,-1 0 1,1 0-1,0-1 0,-3 0 0,5 1-26,-1-1 1,1 1-1,0 0 0,-1 0 1,1 0-1,0-1 0,0 1 1,-1 0-1,1 0 1,0-1-1,-1 1 0,1 0 1,0-1-1,0 1 0,0 0 1,-1-1-1,1 1 0,0 0 1,0-1-1,0 1 0,0 0 1,0-1-1,-1 1 0,1 0 1,0-1-1,0 1 0,0-1 1,0 1-1,0 0 0,0-1 1,1 0-1,4-11 63,-2 7-40,1-3-21,0 0 0,1 1 0,0-1 0,0 1 0,10-11 0,-11 13-71,0 1 0,0-1 0,0 0 0,-1 0 0,0 0 0,0 0 0,2-7 0,-9 16-119,-1 0 0,0 0-1,0 0 1,-8 5-1,-27 20 264,-6 13-139,46-42 62,0 0-1,0 0 1,-1 0-1,1 0 1,0 1-1,0-1 1,0 0-1,0 0 1,0 0-1,0 0 1,0 0-1,-1 0 1,1 1-1,0-1 1,0 0-1,0 0 1,0 0-1,0 0 1,0 0-1,0 1 1,0-1-1,0 0 0,0 0 1,0 0-1,0 0 1,0 1-1,0-1 1,0 0-1,0 0 1,0 0-1,0 0 1,0 1-1,0-1 1,0 0-1,0 0 1,0 0-1,0 0 1,1 0-1,-1 1 1,0-1-1,0 0 1,0 0-1,0 0 1,0 0-1,0 0 0,0 0 1,1 1-1,-1-1 1,0 0-1,0 0 1,0 0-1,0 0 1,0 0-1,1 0 1,13-1 239,182-60-2,-116 27-491,-80 34 247,0 0-1,0 0 0,0 0 1,0 0-1,0-1 0,1 1 1,-1 0-1,0 0 0,0 0 1,0 0-1,1 0 0,-1-1 0,0 1 1,0 0-1,1 0 0,-1 0 1,0 0-1,0 0 0,0 0 1,1 0-1,-1 0 0,0 0 0,0 0 1,1 0-1,-1 0 0,0 0 1,0 0-1,1 0 0,-1 0 1,0 0-1,0 1 0,0-1 1,1 0-1,-1 0 0,0 0 0,0 0 1,0 0-1,1 0 0,-1 1 1,0-1-1,0 0 0,0 0 1,0 0-1,1 1 0,-1-1 0,0 0 1,0 0-1,0 0 0,0 1 1,0-1-1,0 0 0,0 0 1,0 0-1,0 1 0,0-1 1,0 0-1,0 0 0,0 1 0,0-1 1,0 0-1,0 0 0,0 1 1,0-1-1,0 0 0,0 0 1,0 1-1,-8 20 23,4-10-47,8-6 898,-4-13-795,-1 0-1,1 0 0,-1 0 0,-1 0 0,0 0 0,0 0 0,0 1 1,-5-10-1,5 13-102,0 0 0,0 0 1,-1 0-1,0 1 0,1-1 1,-1 1-1,0-1 0,-1 1 1,1 0-1,0 0 0,-1 1 1,0-1-1,0 1 0,0 0 0,0-1 1,-7-1-1,0 1-38,0 0 0,-1 1 0,1 1 0,-1-1 1,0 2-1,0 0 0,1 0 0,-1 1 0,0 1 0,-19 4 0,16-2 39,0 1 0,1 0 0,0 1 0,0 0 0,0 1 0,1 1 0,-22 16 0,30-20-13,0 1 0,0-1 0,0 1 0,1 0 1,-6 9-1,9-12-22,0-1 0,0 0 0,0 0 0,0 1 1,1-1-1,-1 0 0,1 1 0,-1-1 1,1 1-1,-1-1 0,1 1 0,0-1 0,0 1 1,0-1-1,0 1 0,0-1 0,0 1 0,0-1 1,0 1-1,0-1 0,1 1 0,-1-1 0,1 1 1,-1-1-1,1 1 0,0-1 0,-1 0 1,1 1-1,0-1 0,2 2 0,1 1-498,1-1 0,-1 0 0,1 0 0,7 3 0,28 14-1412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0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14 2720,'0'-9'5360,"-1"9"-5275,-1-1 45,0 0 1,0 1-1,0-1 0,0 1 1,0-1-1,0 1 0,0 0 0,0-1 1,0 1-1,-1 1 0,1-1 1,-4 1-1,-29 6 248,26-5-253,-143 26 907,124-25-761,0-1 1,-1-2-1,-43-4 1,69 3-346,-1 1 0,1-1 1,0 0-1,-1 0 0,1 0 0,0 0 1,0-1-1,0 1 0,0-1 1,-6-3-1,3 0-619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0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4224,'0'-9'5658,"0"10"-5500,0 0-1,1-1 1,-1 1-1,0 0 1,0-1-1,1 1 1,-1-1-1,0 1 1,1 0-1,-1-1 1,0 1-1,1-1 1,-1 1-1,1 0 1,6 0 130,0 1 0,0-2 1,0 1-1,0 0 0,0-1 0,9-1 0,46-7 405,-59 7-667,157-18 646,-101 14-586,-16 1-102,77 2-1,-22 3 56,-54-1-40,-44 0 8,1 0 0,-1 1 0,0-1 0,0 0 0,0 1 0,0-1 0,0 0 0,0 1 0,0-1 0,1 0 0,-1 1 0,0-1 0,0 1 0,0-1 0,0 0 0,-1 1 0,1-1 0,0 0 0,0 1 0,0-1 0,0 0 0,0 1 0,0-1 0,0 0 0,-1 0 1,1 1-1,-5 11 165,2-7-161,-1 0 0,0 0-1,0-1 1,0 1 0,0-1 0,-1 0 0,0-1-1,1 1 1,-10 4 0,-3 4-55,-37 30 115,3 3 0,-66 73 1,-55 84 338,164-190-406,0 0-1,-7 14 0,11-19 45,1 1-1,-2-1 0,1-1 1,-1 1-1,0 0 0,-8 7 0,3-6 156,8-8-43,2 0-121,1-1-1,-1 0 1,1 0-1,0 1 0,-1-1 1,1 1-1,-1-1 1,1 1-1,0-1 1,0 1-1,-1-1 1,1 1-1,0-1 1,0 1-1,0 0 0,0 0 1,-1-1-1,3 1 1,22-5 74,9-1-23,51-4 0,133 7-131,-212 3 50,118 0 162,-116-4-1627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5:56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31 3808,'0'-3'319,"0"-1"1,0 1-1,1-1 1,5-12 5868,-5 47-5292,0-2-602,-7 109 1024,3-70-983,-7 23 94,2-13-181,-41 438 1347,46-480-813,4-28 219,1-23-502,7-47-478,16-64 0,-17 98-100,1 0 1,1 1-1,1 1 0,24-43 0,-30 62 88,0 0-1,0 0 0,0 0 1,1 1-1,0 0 0,0 0 1,1 1-1,11-8 0,-17 12-26,0 0 0,0 0 0,0 1-1,0-1 1,1 1 0,-1-1 0,0 1 0,0 0 0,0-1 0,1 1-1,-1 0 1,0 0 0,0 0 0,1 0 0,-1 0 0,0 0-1,0 0 1,1 0 0,-1 0 0,2 1 0,-1 0 5,-1 0 1,1 0-1,0 0 1,-1 0 0,1 1-1,-1-1 1,1 0-1,-1 1 1,0-1-1,1 1 1,1 3-1,1 2 43,0 1-1,-1 0 0,0 0 1,4 15-1,13 82 277,0 1-217,-15-87-74,1 0-1,13 31 1,-16-45 23,0 1 1,0 0-1,1-1 1,-1 1-1,1-1 1,1 0-1,-1 0 1,1-1-1,-1 1 0,2-1 1,-1 0-1,6 4 1,-7-7-2,0 1 1,0-1 0,0 0-1,0 0 1,0 0-1,0 0 1,0-1 0,0 0-1,1 0 1,-1 0-1,0 0 1,0-1 0,0 1-1,0-1 1,0 0-1,0 0 1,0-1 0,7-2-1,1-2-20,0 0 0,0-1 1,0-1-1,13-11 0,1-4 20,-1-1 1,28-36-1,-45 51-85,20-25 197,-13 14-53,32-30 0,25-21 213,-67 66-213,-7 4-129,-11 7-40,6 0 35,-1 0 1,1 1-1,0-1 1,0 2 0,1-1-1,0 0 1,0 1-1,1 0 1,0 1 0,-6 13-1,-3 12-87,-14 50-1,26-77 106,0-1 45,-5 15 8,-6 36 0,13-51-22,-1 1 1,0-1 0,1 1-1,0-1 1,1 1 0,0-1-1,0 0 1,0 1-1,0-1 1,4 8 0,-5-12 15,1-1 0,0 1 1,-1-1-1,1 0 0,0 1 1,-1-1-1,1 0 0,0 0 1,0 0-1,0 0 1,0 0-1,0 0 0,0 0 1,1 0-1,-1 0 0,0 0 1,0 0-1,1-1 0,-1 1 1,3 0-1,-2 0-4,0-1 1,0 0-1,0 0 1,0 0-1,-1-1 1,1 1-1,0 0 1,0-1-1,0 1 1,0-1-1,-1 0 0,1 1 1,0-1-1,1-1 1,6-4 34,-1 1 0,0-2 0,-1 1 0,13-14 0,0-4-141,-1-1 0,27-46 1,-12 16-252,-30 49 296,6-9-272,-10 15 299,0 0-1,0 0 0,0 0 0,0 0 1,0 0-1,0 1 0,0-1 1,0 0-1,0 0 0,0 0 1,0 0-1,0 0 0,0 1 1,0-1-1,0 0 0,0 0 1,0 0-1,0 0 0,0 0 0,1 0 1,-1 0-1,0 0 0,0 1 1,0-1-1,0 0 0,0 0 1,0 0-1,0 0 0,1 0 1,-1 0-1,0 0 0,0 0 1,0 0-1,0 0 0,0 0 0,1 0 1,-1 0-1,0 0 0,0 0 1,0 0-1,0 0 0,0 0 1,0 0-1,1 0 0,-1 0 1,0 0-1,0 0 0,0 0 1,0 0-1,0 0 0,0 0 0,1 0 1,-1 0-1,0-1 0,0 1 1,0 28-330,-1-7 274,1 1 0,6 39 0,-5-55 104,0-1 1,1 1-1,-1 0 1,1-1-1,1 1 1,-1-1-1,1 1 1,0-1 0,0 0-1,0 0 1,1-1-1,0 1 1,0-1-1,0 1 1,6 3-1,-8-6 5,0-1-1,0 0 0,0 0 0,0 0 0,0 0 0,1-1 1,-1 1-1,0 0 0,0-1 0,1 0 0,-1 1 0,0-1 1,1 0-1,-1 0 0,0 0 0,1-1 0,-1 1 0,0-1 1,1 1-1,-1-1 0,0 0 0,0 1 0,0-1 0,4-3 1,0 1 40,0 0 0,-1-1 0,0 0 0,0 0 0,0-1 0,0 0 0,7-9 0,0-4-54,-1-2 0,0 0 0,-2 0 1,10-29-1,18-36-31,-14 42-29,25-51-336,-48 93 346,0 1 0,0-1 0,0 0-1,1 1 1,-1-1 0,0 1 0,1-1 0,-1 0-1,0 1 1,1-1 0,-1 1 0,1-1-1,-1 1 1,1 0 0,-1-1 0,2 0 0,-2 1 10,0 0 0,0 0 0,1 0 0,-1 0 0,0 1 0,0-1 0,0 0 0,1 0 0,-1 0 1,0 0-1,0 0 0,0 1 0,1-1 0,-1 0 0,0 0 0,0 0 0,0 0 0,0 1 0,0-1 0,1 0 1,-1 0-1,0 1 0,0-1 0,0 0 0,0 0 0,0 1 0,0-1 0,0 0 0,3 26-102,3 68 45,-3-45 165,1-20-21,6 30-1,-1-13-21,-9-41-13,1-1 0,-1 1 0,1-1 0,1 1 0,-1-1 0,1 0 0,-1 0 0,1 1 0,1-1 0,-1-1 0,0 1 0,1 0 0,0 0 0,0-1 0,0 0 0,0 1 0,5 2 0,-7-5-19,-1-1-1,1 0 0,0 0 1,-1 1-1,1-1 0,0 0 1,-1 0-1,1 0 0,0 0 1,-1 0-1,1 0 0,0 0 1,-1 0-1,1 0 0,0 0 1,-1-1-1,1 1 0,0 0 1,-1 0-1,1-1 0,0 1 0,-1 0 1,1-1-1,-1 1 0,2-1 1,11-13 245,-1-3-233,-1-1 1,0 0-1,-2 0 1,14-40-1,14-26 13,26-36-456,-55 100-204,-7 19 428,0 3 58,13 18-75,-8-10 187,1-1 0,0 0 0,8 9 0,9 4 156,45 33 0,-58-47-41,1 0 1,0-2-1,1 1 1,0-2-1,0 0 1,21 6-1,-28-10-65,-1 0 0,0 0 0,0-1 1,0 0-1,1 0 0,-1 0 0,0-1 0,0 1 0,1-1 0,-1-1 1,0 1-1,0-1 0,0 0 0,-1 0 0,1 0 0,0-1 1,-1 1-1,1-1 0,-1 0 0,0-1 0,0 1 0,0-1 0,-1 1 1,6-7-1,4-7 40,-1-1 1,-1-1-1,0 1 1,11-31 0,-19 43-59,0-1 0,-1 1 0,0 0 0,-1-1 0,0 1 0,1-1 0,-2 0 0,1 1 0,-1-1 0,-1-12 0,1 18-33,0 0 0,0 0 1,-1 0-1,1 0 1,0 0-1,0 0 0,-1 0 1,1 0-1,0 0 1,-1 0-1,1 0 0,-1 0 1,1 0-1,-1 1 0,0-1 1,1 0-1,-1 0 1,0 1-1,0-1 0,1 0 1,-1 1-1,0-1 1,0 0-1,0 1 0,0-1 1,0 1-1,0 0 0,0-1 1,0 1-1,0 0 1,0 0-1,0-1 0,0 1 1,0 0-1,0 0 1,0 0-1,0 0 0,0 0 1,-2 1-1,-1 0-43,1-1 0,-1 2 1,0-1-1,1 0 0,-1 1 0,1-1 0,0 1 0,0 0 1,-1 0-1,-2 3 0,-1 2 95,0 0-1,0 1 1,1-1-1,0 1 1,0 0-1,1 1 1,0 0 0,1-1-1,-1 2 1,2-1-1,0 0 1,0 1 0,0-1-1,-1 12 1,2-5 70,1 0 0,0 0 1,1 0-1,1 0 0,1 0 1,0 0-1,1 0 0,5 16 1,-6-25-80,0 0 1,1-1 0,0 1-1,0 0 1,0-1 0,1 0-1,0 0 1,0 0 0,1 0-1,0-1 1,0 0 0,0 0-1,1 0 1,-1-1 0,1 1-1,0-1 1,0 0 0,1-1-1,-1 0 1,1 0 0,0 0-1,0-1 1,0 0 0,0 0-1,0-1 1,0 0 0,0 0-1,10-1 1,8 0-716,-1-2 1,1-1-1,-1-1 1,24-7-1,-9-1-1875,61-27 1,-23 0-4013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10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53 156 2912,'0'0'923,"6"4"389,-4-2-1154,0 1 0,0 0 0,0-1 0,1 0 0,-1 0 0,1 1 0,-1-2 1,1 1-1,0 0 0,0 0 0,0-1 0,0 1 0,0-1 0,0 0 1,0 0-1,0 0 0,1-1 0,-1 1 0,0-1 0,6 0 0,7 1 142,-1-2 0,1 0 0,16-4 0,-26 4-186,6-1-4,-1 0 0,0-1 0,0-1 0,0 0 0,0-1 0,17-9 1,-23 11-34,0 0 1,-1 0 0,1 0 0,-1-1 0,0 1 0,0-1-1,0 0 1,0-1 0,-1 1 0,0 0 0,1-1 0,-2 0-1,1 0 1,-1 0 0,4-10 0,-5 13-62,-1 0 0,1 0 0,-1 0 0,0 0 0,0 0-1,0 0 1,0 0 0,0 0 0,0 0 0,-1-1 0,1 1 0,-1 0 0,1 0 0,-1 0 0,0 0 0,0 0 0,0 1 0,-2-5-1,1 4-25,0 0-1,0-1 0,-1 1 0,1 0 0,-1 0 0,0 0 0,1 1 0,-1-1 0,0 1 0,0-1 0,-4 0 0,-2-1-48,-1 1-1,1 0 1,-1 0 0,1 1-1,-1 1 1,1-1-1,-17 3 1,15 0 17,-1 0 0,1 1 1,-1 0-1,1 1 0,0 0 0,0 1 0,1 0 0,0 1 1,0 0-1,-19 15 0,21-14 154,1 0 1,-1 0 0,1 1-1,0 0 1,1 0-1,0 0 1,0 1-1,1 0 1,0 0-1,1 1 1,0-1-1,-5 18 1,6-15 89,1 1 1,0-1 0,0 0-1,1 16 1,1-25-148,0 1 0,0-1 0,1 0-1,-1 1 1,1-1 0,0 0 0,0 0-1,0 0 1,0 1 0,1-1 0,-1-1-1,1 1 1,0 0 0,0 0 0,0 0 0,0-1-1,0 1 1,0-1 0,1 0 0,-1 0-1,4 3 1,1-2 58,0 1 0,1-1 0,-1-1 0,1 1 1,-1-1-1,1 0 0,15 1 0,58 0 499,-78-3-598,137-4 174,-48-7-3192,-39 1 1159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13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18 1888,'5'-4'5936,"-10"6"-5398,0 0-1,0-1 1,0 1 0,-11 0 0,-18 5-75,29-5-392,1 0-1,0 0 1,0 0 0,0 1 0,-6 4 0,9-6-69,-1 0 1,1 0 0,0 1 0,0-1-1,0 0 1,0 1 0,0-1 0,0 1 0,0-1-1,0 1 1,0-1 0,1 1 0,-1-1-1,1 1 1,-1 0 0,1-1 0,-1 4-1,1-4 22,0 0-1,0-1 1,1 1-1,-1 0 0,0-1 1,0 1-1,0 0 0,1-1 1,-1 1-1,0 0 1,1-1-1,-1 1 0,0-1 1,1 1-1,-1 0 1,1-1-1,-1 1 0,1-1 1,-1 0-1,1 1 1,0-1-1,-1 1 0,1-1 1,0 0-1,-1 1 1,1-1-1,0 0 0,-1 0 1,1 1-1,0-1 1,2 0 67,-1 1 0,1-1 1,0 0-1,-1 0 0,1 0 1,-1 0-1,4 0 0,2-2 125,0 0 0,0 0 0,0-1 1,0 0-1,0 0 0,13-8 0,-18 9-141,-1 0 1,1 0-1,0-1 1,0 1 0,-1-1-1,1 1 1,-1-1-1,3-3 1,-4 4-49,-1 0 0,1 1 0,0-1-1,-1 1 1,1-1 0,-1 0 0,1 1 0,-1-1 0,0 0 0,1 0 0,-1 1 0,0-1 0,0 0 0,0 0 0,-1 1 0,1-1 0,-1-2 0,1 3-44,-1 0 0,0 1 0,1-1 0,-1 0 0,0 1 0,1-1 1,-1 0-1,0 1 0,0-1 0,1 1 0,-1-1 0,0 1 0,0 0 1,0-1-1,0 1 0,0 0 0,0 0 0,0 0 0,1-1 0,-1 1 1,0 0-1,0 0 0,0 0 0,0 0 0,0 1 0,-1-1 0,-29 4-335,31-4 349,-5 2-41,-1 0 1,1 1-1,0-1 1,0 1-1,0 0 1,0 1-1,0-1 1,-7 7 0,10-8 55,2-2-2,0 0-1,1 0 1,-1 0 0,0 0-1,0 0 1,0 0 0,0 0-1,0 0 1,0 0-1,1 0 1,-1 0 0,0 0-1,0 0 1,0 0-1,0 0 1,0 0 0,0 0-1,1 0 1,-1 1 0,0-1-1,0 0 1,0 0-1,0 0 1,0 0 0,0 0-1,0 0 1,0 0 0,0 0-1,1 1 1,-1-1-1,0 0 1,0 0 0,0 0-1,0 0 1,0 0-1,0 1 1,0-1 0,0 0-1,0 0 1,0 0 0,0 0-1,0 0 1,0 0-1,0 1 1,0-1 0,0 0-1,0 0 1,0 0 0,0 0-1,0 0 1,-1 0-1,1 1 1,0-1 0,0 0-1,0 0 1,0 0-1,0 0 1,0 0 0,0 0-1,0 0 1,0 0 0,-1 1-1,1-1 1,0 0-1,12-1 454,8-3-2411,28-8 0,-4-1-2972,-6 7 1934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15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56 3328,'0'0'84,"0"-1"0,0 1 1,0-1-1,0 1 0,0 0 0,0-1 1,0 1-1,0-1 0,0 1 1,1 0-1,1-13 5491,-2 13-5491,0-1 0,-8-6 1475,5 6-1495,0-1-1,0 1 1,1 0 0,-2 0-1,1 1 1,0-1-1,0 1 1,0-1 0,0 1-1,0 0 1,0 0 0,0 0-1,0 1 1,-1-1-1,-5 3 1,-8-1 102,13-1-144,1 0 0,-1 0 0,0 0 0,1 1 0,-1-1 0,1 1 0,-1 0 0,-4 3 0,7-4-17,0-1 0,0 1 1,1-1-1,-1 1 0,0-1 0,1 1 0,-1 0 1,0-1-1,1 1 0,-1 0 0,1 0 0,-1-1 1,1 1-1,-1 0 0,1 0 0,0 0 0,-1 0 1,1-1-1,0 1 0,0 0 0,0 0 0,0 0 1,0 0-1,0 0 0,0 0 0,0 0 0,0 0 1,0 0-1,0-1 0,0 1 0,1 0 0,-1 0 1,0 0-1,1 0 0,-1 0 0,0-1 0,1 1 1,-1 0-1,1 0 0,0-1 0,-1 1 0,1 0 1,-1-1-1,2 2 0,1 0 72,-1 0 1,1 0-1,0 0 0,0 0 1,0-1-1,0 1 0,0-1 1,0 0-1,1 0 1,-1 0-1,0 0 0,4 0 1,-2 0 109,1-1-1,-1 1 1,1-1 0,-1-1 0,1 1 0,-1-1 0,7-1 0,-6 0-69,-1 1-1,1-1 0,-1 0 0,0-1 1,0 1-1,7-6 0,-10 7-86,-1 0-1,0 0 1,1 0-1,-1 0 1,0-1-1,1 1 1,-1 0-1,0-1 0,0 1 1,0-1-1,0 1 1,-1-1-1,1 1 1,0-1-1,-1 0 1,1 1-1,-1-1 0,1 0 1,-1 1-1,0-1 1,0 0-1,0 0 1,0-2-1,0 4-23,0-4-3,-1 1-1,1 0 1,-1 0-1,0 0 0,1-1 1,-2 1-1,0-3 0,1 5-22,1 0 0,-1 1 0,0-1 0,0 0-1,0 0 1,0 0 0,0 1 0,0-1 0,1 1-1,-1-1 1,-1 1 0,1-1 0,0 1 0,0-1-1,0 1 1,0 0 0,0-1 0,0 1 0,0 0-1,0 0 1,-1 0 0,1 0 0,-1 0-1,-6 1-71,1-1-1,-1 1 0,1 1 1,-1-1-1,1 1 0,-1 1 0,1-1 1,0 1-1,0 1 0,1-1 0,-1 1 1,1 0-1,-1 0 0,-8 9 1,13-11 110,1-1 0,0 0 1,-1 0-1,1 0 1,0 1-1,0-1 1,0 1-1,0-1 1,0 1-1,0-1 1,0 1-1,0-1 0,1 1 1,-1 0-1,1 0 1,-1-1-1,1 1 1,0 0-1,0 0 1,-1-1-1,1 1 0,0 0 1,1 3-1,0-3 24,-1-1-1,1 1 0,0-1 1,0 1-1,0-1 1,0 0-1,0 0 0,0 1 1,0-1-1,0 0 0,0 0 1,1 0-1,-1 0 0,0 0 1,1 0-1,-1-1 1,1 1-1,-1 0 0,1-1 1,-1 1-1,1-1 0,0 0 1,-1 1-1,1-1 0,-1 0 1,4 0-1,2 0 71,0 0 1,1-1-1,-1 0 0,0 0 0,1-1 1,-1 1-1,0-2 0,0 1 0,0-1 1,0 0-1,-1 0 0,1-1 0,-1 0 1,0 0-1,0-1 0,10-10 0,-15 14-111,0 0-1,-1 0 1,1 0 0,0 0-1,-1-1 1,1 1-1,-1 0 1,0 0-1,1-1 1,-1 1-1,0 0 1,0-1-1,0 1 1,0 0-1,0-1 1,0 1 0,0 0-1,0-1 1,0 1-1,-1 0 1,1-1-1,-1 1 1,1 0-1,-1-2 1,-1-2-73,2 4 28,-1 1-1,1-1 1,0 1-1,-1-1 0,1 0 1,-1 1-1,1-1 0,-1 1 1,0-1-1,1 1 0,-1 0 1,0-1-1,1 1 0,-1-1 1,0 1-1,1 0 1,-1 0-1,0-1 0,1 1 1,-1 0-1,0 0 0,0 0 1,1 0-1,-1 0 0,0 0 1,0 0-1,1 0 1,-1 0-1,0 0 0,0 0 1,1 1-1,-1-1 0,-1 1 1,0-1-354,0 1 0,0-1 0,0 1 1,0 0-1,0 0 0,0 0 0,0 0 0,0 0 1,1 0-1,-1 0 0,-2 3 0,-5 12-3987,3 8 1398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56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2400,'-3'-20'12570,"7"26"-12329,0-1 0,0 1 0,-1 0 0,0 0 0,0 0-1,0 1 1,-1-1 0,3 8 0,1 3 87,52 156 1601,21 52-1287,-72-210-502,15 22 0,-1-1 38,-21-35-144,0-1-1,0 1 1,0-1-1,0 1 1,1-1-1,-1 0 1,0 1-1,0-1 0,1 1 1,-1-1-1,0 0 1,0 1-1,1-1 1,-1 0-1,1 1 1,-1-1-1,0 0 1,1 1-1,-1-1 1,1 0-1,-1 0 0,0 0 1,1 1-1,-1-1 1,1 0-1,-1 0 1,1 0-1,-1 0 1,1 0-1,-1 0 1,1 0-1,-1 0 0,1 0 1,0 0-1,1 0 71,-2 0 88,2-4 16,1 2-178,1 0 0,-1-1 0,0 0 0,0 0 0,0 0 0,0 0 0,-1 0 0,1 0 0,-1-1 0,0 1 0,0-1 0,0 0 0,0 0 0,0 0 0,1-5 0,85-333 155,-72 268-311,-12 55-68,0 2-1492,0 0-1,7-17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56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3488,'0'0'1115,"5"7"1476,-3-4-2082,-1 1-1,1-1 1,-1 1-1,1-1 1,-1 1-1,0-1 0,0 1 1,-1 0-1,1 0 1,-1-1-1,0 1 1,0 0-1,0 0 0,0-1 1,-1 1-1,0 0 1,1 0-1,-1-1 1,-1 1-1,-2 5 0,1-1-185,-1 0 0,-1-1-1,1 0 1,-1 0 0,-1 0-1,1-1 1,-1 1-1,-9 7 1,5-6-1094,-1 0 1,0 0-1,0-1 1,-18 9-1,22-11-823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57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 5152,'0'0'100,"0"0"0,-3-6 2297,3 6-2297,0 0 0,-1 0 0,1 0 0,0 0 0,0 0 0,-1 0 0,1 0-1,0 0 1,0 0 0,-1-1 0,1 1 0,0 0 0,0 0 0,-1 1 0,-6 72 5641,2-29-4522,5-39-1114,-6 54 1242,2 102 0,6-134-1396,-2-1 0,-1 0-1,-9 51 1,9-59-2674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57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5 296 2976,'-4'-48'971,"4"28"-603,0 7-263,0 5 176,1-1 0,-1 1 0,2 0 0,-1 0 0,4-11 0,2-3 941,-3 8-446,0 0 1,2 0-1,0 0 1,10-18-1,-13 29-606,-1-1 1,0 1-1,1 0 0,-1 0 0,1 0 0,0 1 0,0-1 1,0 1-1,0-1 0,1 1 0,-1 0 0,1 0 1,-1 1-1,1-1 0,0 1 0,-1 0 0,1 0 0,0 0 1,0 0-1,0 0 0,7 1 0,-6 0-24,-1 0 0,1 0 0,-1 1-1,0-1 1,0 1 0,1 0 0,-1 1 0,0-1 0,0 1-1,0-1 1,0 1 0,0 0 0,0 1 0,-1-1 0,1 1-1,-1 0 1,1-1 0,-1 1 0,0 1 0,0-1-1,-1 0 1,1 1 0,-1 0 0,1-1 0,-1 1 0,0 0-1,-1 0 1,1 0 0,-1 0 0,0 1 0,0-1-1,0 0 1,0 0 0,-1 1 0,1-1 0,-1 1 0,-1 6-1,-1-2-50,0 0 0,0 1-1,-1-1 1,0 0-1,-1 0 1,0-1 0,-1 1-1,0-1 1,-7 11-1,-2-2-1925,-1 0-1,-32 28 0,34-34-2317,7 0 1312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7:5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34 1568,'-8'-19'5265,"7"19"-4956,0-1 1,-4-3 1857,5 3-1858,-1 1 1,1-1-1,-1 0 1,1 0-1,-1 0 1,1 1 0,0-1-1,-1 0 1,1-1-1,-1 6 288,1 1-1,1 0 1,-1 0-1,1-1 1,0 1-1,0 0 1,2 5-1,1 7 131,-2 1-331,0 1 0,-2 22 0,1 7-80,9 211 510,-2-20-58,-2-167-560,-1-32 192,-5-36-384,0 0-1,-1 1 0,1-1 0,-1 0 1,0 1-1,-2 6 0,2-4-54,0 1 0,1 0 0,0 0 0,1 12 0,1 5 5,-4-16 210,-3-16 161,-1-16 136,1 5-689,0 0 0,-16-33 0,0-4-197,-3-21 2,24 75 393,0 0 0,-1 0-1,1 0 1,0 1 0,-1-1-1,1 0 1,-1 0 0,1 1 0,-1-1-1,1 0 1,-1 0 0,1 1-1,-1-1 1,0 0 0,0 1-1,1-1 1,-1 1 0,0-1-1,-1 0 1,2 1 16,0 0-1,0 0 1,0 0-1,0 0 1,1 0-1,-1 0 1,0 0 0,0 0-1,0 0 1,0 0-1,0 0 1,0 0-1,0 0 1,0 0-1,0 0 1,0 0 0,0 0-1,0 0 1,0-1-1,0 1 1,1 0-1,-1 0 1,0 0-1,0 0 1,0 0 0,0 0-1,0 0 1,0 0-1,0 0 1,0 0-1,0 0 1,0-1-1,0 1 1,0 0 0,0 0-1,0 0 1,0 0-1,0 0 1,0 0-1,0 0 1,0 0-1,0 0 1,0 0 0,-1 0-1,1-1 1,0 1-1,0 0 1,0 0-1,0 0 1,0 0-1,0 0 1,0 0 0,0 0-1,0 0 1,0 0-1,0 0 1,0 0-1,0 0 1,0 0-1,0 0 1,-1 0 0,1 0-1,0 0 1,1 0-33,-1 1 1,1 0-1,-1-1 0,1 1 1,-1 0-1,0 0 1,1-1-1,-1 1 0,0 0 1,1 0-1,-1 0 1,0 0-1,0-1 0,0 1 1,0 0-1,0 0 1,0 0-1,0 1 0,1 24 101,0-8 52,1 0 1,1 0 0,0-1-1,1 1 1,1-1 0,1 0-1,13 27 1,-19-43-78,0 0 0,0 0 0,1 0 0,-1 0 0,1 0 0,-1 0 0,1-1 0,-1 1 1,1 0-1,0 0 0,-1 0 0,1-1 0,0 1 0,0 0 0,-1-1 0,1 1 0,0 0 0,0-1 0,0 1 0,0-1 0,0 1 0,0-1 0,1 1 0,0-2-8,-1 1 0,1-1 0,-1 0 0,0 1-1,1-1 1,-1 0 0,0 0 0,1 0 0,-1 0-1,0 0 1,0 0 0,0 0 0,0-1 0,2-1-1,-1 0-45,-1 0 0,1 0-1,0 1 1,-1-1 0,2-5 0,-3 6 2,1 0 1,-1 0 0,1 1 0,0-1-1,0 0 1,-1 0 0,1 1 0,0-1 0,0 1-1,1-1 1,-1 1 0,0-1 0,0 1-1,1 0 1,-1-1 0,1 1 0,-1 0-1,1 0 1,-1 0 0,1 0 0,0 0-1,-1 1 1,4-2 0,34-7-41,-11 2-2153,-9 3-3109,-6 4 2679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01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86 3808,'3'-10'6882,"-8"24"-3440,1-4-3937,-61 170 3700,-5 19-2442,64-170-613,5-28-126,1 0 1,0-1-1,0 1 1,0 0-1,0 0 1,0 0-1,0 0 1,0 0-1,0 0 1,0-1-1,0 1 1,0 0-1,0 0 1,1 0-1,-1 0 1,0 0-1,1-1 1,-1 1-1,0 0 1,1 0-1,-1-1 1,1 1-1,-1 0 1,2 1-1,-1-2 3,-1-1-1,0 1 0,1 0 1,-1 0-1,0 0 0,1 0 0,-1 0 1,0 0-1,1 0 0,-1-1 0,0 1 1,0 0-1,1 0 0,-1 0 0,0-1 1,0 1-1,1 0 0,-1 0 1,0-1-1,0 1 0,1 0 0,-1-1 1,0 1-1,0 0 0,0-1 0,0 1 1,7-13 145,-5 8-110,12-19-47,-2 0 0,0-1-1,10-30 1,15-87-36,-20 54 256,-13 57 177,2 1 0,10-29 1,-12 45-71,1 1 613,-1 15-589,2 10-259,55 171 615,-55-160-766,6 9 59,26 55 0,-26-63 62,-1 1 0,-1 1 0,0-1 0,4 28 1,-11-42-92,-3-9 29,1 1-1,0 0 1,-1 0 0,0 0-1,1 0 1,-2 6 0,1-8-2,0-1 1,0 1 0,-1 0-1,1 0 1,0-1 0,-1 1-1,1 0 1,-1 0 0,1-1-1,-1 1 1,1 0 0,-1-1-1,0 1 1,1-1 0,-1 1-1,0-1 1,1 1 0,-1-1-1,0 1 1,0-1 0,1 0-1,-1 1 1,0-1 0,0 0-1,0 0 1,1 0 0,-1 1-1,-1-1 1,-16 2 68,0-1 0,1-1-1,-1 0 1,-26-5 0,24 3-142,0 0 1,0 1-1,-24 3 1,-14-1-1582,37-1-2100,42 5-3986,-4 1 5183,7-5-960,4-1 1232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02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0 173 4064,'4'-17'4346,"2"44"-223,-2 16-2025,-3 78-1,-2-58-1498,0 5-10,0-18-261,1 1 0,10 62 1,-7-103-169,-1-16-322,2-8 14,0 1 85,-1 0 0,-1 0-1,0-1 1,0-17-1,1-12 93,3-10-118,1-18 217,3 0-1,23-80 1,-1 57 62,-26 80-46,1-1 1,0 1-1,1 1 0,14-18 1,-21 28-108,1 1 1,-1 0 0,1 0 0,0 0-1,0 1 1,0-1 0,0 0-1,0 1 1,0-1 0,0 1 0,0 0-1,1 0 1,-1 0 0,1 0-1,-1 0 1,1 0 0,-1 0 0,1 1-1,-1 0 1,1-1 0,-1 1-1,1 0 1,3 0 0,-3 1 43,1 0-1,-1 0 1,0 1 0,0-1-1,1 1 1,-1 0 0,0 0 0,0 0-1,-1 0 1,1 0 0,0 1-1,-1-1 1,1 1 0,-1-1 0,0 1-1,4 6 1,1 2 173,-1-1-1,0 1 1,-1 0-1,0 1 1,0-1-1,-1 1 1,3 20-1,-5-24-124,-2-1 0,1 0 0,-1 1 0,0-1 0,-1 1 0,0-1 0,0 1 0,0-1 0,-1 0 0,0 0 0,-1 1 0,0-2 0,0 1 0,-4 7 0,5-11-182,1 0 1,-2 0 0,1-1-1,0 1 1,0 0 0,-1-1-1,1 0 1,-1 1 0,0-1-1,0 0 1,0-1 0,0 1-1,0 0 1,0-1 0,0 0 0,-1 1-1,1-1 1,0 0 0,-5 0-1,-2 0-643,0-1 1,0 0-1,0 0 0,0-1 0,-12-2 0,16 2-69,0 0 0,1-1 0,0 1 0,-1-1 0,1 0 0,0-1 0,0 1 0,-5-4 0,-11-8-2413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09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22 834 3488,'-22'5'6352,"23"-4"-6111,1 0 0,-1-1 0,0 0 0,1 1 0,-1-1-1,1 0 1,-1 1 0,1-1 0,-1 0 0,3 0 0,6-1 178,0 0-1,0-1 1,0 0-1,0-1 1,0 0-1,-1 0 1,13-6-1,0-2 292,39-26 0,-43 24-576,-1 0 1,-1-2-1,0 0 0,-1-1 0,-1 0 0,0-1 1,-2-1-1,0 0 0,0-1 0,-2 0 1,14-34-1,66-182 607,-81 214-698,-7 16-26,1-1 1,-1 1-1,0-1 1,-1 0-1,1 0 1,0-11-1,-1 18-582,3 9 505,-1-1-1,-1 1 0,0 0 1,0 0-1,0 11 1,1 55 34,-3-71 20,0 78-43,-1 107 312,0-173-80,0 0 1,-1-1 0,0 1-1,-2-1 1,0 0-1,-10 27 1,13-42-173,1 0 1,0 0-1,-1-1 1,0 1-1,1 0 1,-1 0-1,1 0 0,-1 0 1,0-1-1,1 1 1,-1 0-1,0-1 1,0 1-1,0 0 0,0-1 1,0 1-1,1-1 1,-1 1-1,0-1 1,0 0-1,0 1 0,0-1 1,-2 0-1,1 0-11,0 0 1,0 0-1,0 0 0,1-1 0,-1 1 0,0-1 0,0 1 1,0-1-1,0 0 0,0 0 0,-2-1 0,-4-3-44,0-1 1,0-1-1,-12-11 0,20 17 44,-35-37-250,-51-75-1,80 106-627,12 15 7,16 11 962,1-1 1,0-1-1,1 0 1,1-2 0,38 18-1,-58-32-33,0 1 0,-1-1 1,1 0-1,0 0 0,0 0 0,0-1 0,0 0 0,0 0 0,0 0 1,0 0-1,0-1 0,0 0 0,0 0 0,0 0 0,-1-1 0,1 1 1,0-1-1,-1 0 0,7-4 0,4-4 53,0 0-1,0-1 1,25-24-1,-18 13 26,-1-1 1,35-50-1,21-60 5,-46 73-387,-35 70 105,1 1 0,1 0 0,-1-1 0,2 1 0,-2 14 0,1 65 255,3-75-166,-1-3 97,0 1-1,1-1 0,1 0 0,0 0 0,1 0 1,0-1-1,1 1 0,0-1 0,1 1 0,0-1 0,1-1 1,0 1-1,11 13 0,-15-21-4,1 0 0,0 0 1,-1 0-1,1-1 0,1 1 0,-1-1 0,0 0 0,0 0 1,1 0-1,-1 0 0,1-1 0,0 1 0,0-1 1,-1 0-1,1 0 0,0 0 0,0-1 0,0 1 0,0-1 1,0 0-1,0 0 0,0 0 0,0-1 0,0 1 1,-1-1-1,1 0 0,0 0 0,7-3 0,-4 0 2,0 1 0,1-1-1,-1-1 1,-1 0-1,1 1 1,-1-2 0,1 1-1,-2-1 1,1 0 0,-1 0-1,1-1 1,5-10 0,66-126 123,-76 141-179,0 1 0,0-1 0,0 1-1,1-1 1,-1 1 0,0 0 0,1 0 0,1-2 0,9-8-531,-7 19 145,-1 2 364,-1 0 1,0 0-1,-1 1 0,0-1 0,-1 0 1,0 1-1,0-1 0,-1 1 0,-3 16 1,3 31 40,0-40 104,0-1 1,-1 1-1,-3 17 0,3-30-95,0-1-1,1 1 0,-1 0 1,1-1-1,0 1 0,0 0 1,2 8-1,-2-4 563,7-18-149,51-60-472,-32 36-26,34-33 0,-49 57-45,-1-1 1,1 2 0,0 0 0,1 0-1,0 1 1,0 0 0,19-7-1,-30 14 101,0-1 0,0 1 0,1-1 0,-1 1-1,0 0 1,0-1 0,0 1 0,0 0 0,0 0-1,1 0 1,-1 0 0,0 0 0,0 0-1,0 0 1,0 0 0,0 1 0,1-1 0,-1 0-1,0 1 1,0-1 0,0 1 0,0-1 0,0 1-1,0 0 1,1 0 0,0 1-1,-1 0 0,0 0 0,0 0-1,0 0 1,0-1 0,0 1 0,0 0 0,0 1 0,-1-1-1,1 0 1,-1 0 0,1 4 0,-1 5 25,0 0 0,0 0 0,-1 0 0,-3 14 0,-3 6-37,4-17 48,0 0 1,1 1-1,-1 16 1,3-29-20,0 0-1,0 0 1,0 0 0,0 0 0,0 0 0,1 0 0,-1-1 0,1 1 0,-1 0 0,1 0-1,0 0 1,0-1 0,-1 1 0,3 2 0,-1-3 22,-1 0 1,0 0-1,0 0 0,1 0 0,-1 0 1,1 0-1,-1 0 0,1-1 0,-1 1 1,1-1-1,-1 1 0,1-1 0,0 0 1,-1 0-1,1 1 0,-1-1 0,4-1 1,19 0-15,0-1 0,0-2 0,-1-1 0,1 0 0,-1-2 0,0 0 0,-1-2 0,0-1 0,36-20 0,-47 22-17,0 1 0,0-2-1,-1 0 1,13-13 0,32-44 181,-43 51-166,-10 12-9,1 0 1,0-1-1,-1 0 1,0 0-1,1 0 1,-2 0-1,1 0 1,0 0-1,-1 0 1,0 0-1,0-1 1,0 1-1,0-9 1,-1 13-6,0-1 0,1 1 1,-1 0-1,0-1 0,0 1 1,0-1-1,0 1 0,-1-1 1,1 1-1,0 0 0,0-1 1,0 1-1,0-1 0,0 1 1,0 0-1,-1-1 0,1 1 1,0 0-1,0-1 0,-1 1 1,1 0-1,0-1 0,0 1 1,-1 0-1,1-1 0,0 1 0,-1 0 1,1 0-1,0-1 0,-1 1 1,1 0-1,-1 0 0,1 0 1,0 0-1,-1 0 0,1-1 1,-1 1-1,1 0 0,-1 0 1,1 0-1,0 0 0,-1 0 1,1 0-1,-1 0 0,1 0 1,0 1-1,-1-1 0,1 0 1,-1 0-1,1 0 0,0 0 1,-1 0-1,1 1 0,-1-1 1,-1 1-31,-1 0 0,1 1 0,0-1 0,0 0 0,0 1 1,0 0-1,0-1 0,-2 4 0,-34 41-493,-63 86 361,70-76-49,30-55 224,1 0 1,-1 0 0,0 0-1,1 0 1,0 0 0,-1 0-1,1 1 1,0-1 0,-1 0-1,1 0 1,0 0 0,0 0-1,0 0 1,0 0 0,0 1-1,0-1 1,0 0 0,1 0-1,-1 0 1,0 0 0,1 0-1,-1 0 1,0 0 0,1 0-1,1 2 1,-2-2 9,1 0 0,0-1 0,0 1-1,0 0 1,0-1 0,0 1 0,0-1 0,0 1 0,0-1 0,0 0 0,0 1 0,0-1 0,0 0 0,0 0-1,0 0 1,0 1 0,0-1 0,0 0 0,0 0 0,0-1 0,0 1 0,0 0 0,0 0 0,0 0-1,2-1 1,0-1 40,1 0-1,-1 0 0,1 0 1,-1 0-1,0 0 0,0-1 1,0 1-1,0-1 0,0 0 1,-1 0-1,1 0 0,-1 0 1,0 0-1,0-1 0,3-5 1,10-14 40,-14 21-102,19-26 33,-19 26-87,1-1-1,-1 1 1,0 0 0,0-1 0,0 1-1,0-1 1,0 0 0,-1 1 0,2-5-1,0 27-504,-35 189 109,21-144 539,9-44-26,-30 138 10,27-135 62,-2-1 0,0 0-1,-2-1 1,-19 35 0,23-47 87,0-2 0,-11 13 0,15-18-194,-1-1 1,1 1-1,-1-1 1,1 0-1,-1 0 0,0 0 1,0 0-1,0-1 1,0 1-1,0-1 1,-6 2-1,8-3-32,0 0 0,0 0 1,0 0-1,0 0 0,0 0 0,1 0 0,-1 0 1,0 0-1,0-1 0,0 1 0,0 0 0,0-1 1,1 1-1,-1-1 0,0 1 0,0-1 0,1 1 0,-1-1 1,0 1-1,1-1 0,-1 0 0,0 1 0,1-1 1,-1 0-1,1 0 0,-1 1 0,1-1 0,0 0 1,-1 0-1,1 0 0,0 1 0,-1-1 0,1 0 1,0 0-1,0-1 0,-1-3-56,0 1 1,0-1-1,1 0 1,0 1-1,0-9 0,4-5-16,0-1-1,1 1 0,1 0 1,0 0-1,19-33 0,-14 28 30,2 1 0,0 0-1,2 1 1,0 1 0,1 0-1,1 1 1,1 1 0,0 0-1,2 2 1,0 0 0,30-18-1,73-29-19,-70 37 198,78-50-1,-114 63-65,-1 0-1,-1-1 1,0-1-1,-1-1 1,0 0-1,-2 0 1,0-1 0,20-37-1,-4-7-49,30-91 1,-57 150-17,13-39 15,-2-2 0,-1 1 0,5-51 0,-15 79-39,-1 1 0,-2-25 0,0-2 17,2 33-124,-1-1-1,0 1 0,0 0 1,-2-10-1,3 17 132,0 0-1,0 0 1,0 0-1,0 0 1,0 0 0,0 0-1,0 0 1,0 0-1,0-1 1,-1 1-1,1 0 1,0 0 0,0 0-1,0 0 1,0 0-1,0 0 1,0 0-1,0 0 1,0 0 0,0 0-1,-1 0 1,1 0-1,0 0 1,0 0-1,0 0 1,0 0 0,0 0-1,0 0 1,0 0-1,0 0 1,-1 0-1,1 0 1,0 0 0,0 0-1,0 0 1,0 0-1,0 0 1,0 0-1,0 0 1,0 0 0,0 0-1,-1 0 1,1 0-1,0 0 1,0 0-1,0 0 1,0 0 0,0 1-1,0-1 1,0 0-1,0 0 1,0 0-1,0 0 1,0 0 0,0 0-1,-6 5-36,1 1-1,0-1 1,1 1-1,-1 0 1,1 1 0,0-1-1,1 0 1,-1 1-1,-3 11 1,-3 4-24,-6 14 159,1 0-1,3 1 1,0 1 0,3 0-1,1 0 1,2 0 0,1 1-1,3 0 1,2 52 0,0-73-53,2 1 0,1-1 0,0 0 0,1 0 0,1 0 1,8 20-1,-10-31 29,0 0 1,0-1 0,1 1-1,0-1 1,0 0-1,0 0 1,1-1 0,0 1-1,0-1 1,0 0 0,0 0-1,1-1 1,0 1 0,0-1-1,0-1 1,1 1-1,0-1 1,9 3 0,-12-5-30,1 0 1,-1 0 0,1-1-1,0 0 1,-1 0-1,1 0 1,0-1 0,-1 0-1,1 0 1,-1 0-1,1 0 1,-1 0 0,0-1-1,1 0 1,-1 0-1,0 0 1,7-6 0,0 1-40,0-2 1,0 0 0,-1 0-1,17-21 1,-18 18-44,0 0 1,-1 0-1,0-1 1,-1 0-1,-1 0 1,0-1-1,-1 0 1,0 0-1,-1 0 0,-1-1 1,3-25-1,-6 36 25,0-1 0,-1 1 0,1-1 0,-1 0-1,0 1 1,0 0 0,0-1 0,-1 1 0,-3-7 0,5 10 5,0 0 1,-1 0 0,1 0 0,-1 0 0,1 1 0,-1-1-1,1 0 1,-1 0 0,0 0 0,1 1 0,-1-1-1,0 0 1,0 1 0,1-1 0,-1 0 0,0 1 0,0-1-1,0 1 1,0-1 0,0 1 0,0 0 0,0-1 0,0 1-1,0 0 1,0 0 0,0 0 0,0 0 0,0 0 0,0 0-1,0 0 1,0 0 0,0 0 0,0 0 0,0 0-1,0 1 1,0-1 0,0 0 0,0 1 0,1-1 0,-1 1-1,0-1 1,0 1 0,0-1 0,0 1 0,1 0 0,-1-1-1,0 1 1,0 1 0,-5 4 41,0 0-1,1 1 1,0-1 0,0 1 0,1 0-1,0 0 1,-6 16 0,4-7 168,1 0 0,-7 33 1,9-37-74,2 0 1,-1 1 0,2-1 0,-1 1-1,4 23 1,-2-32-96,0 0 0,0 1 0,0-1 0,1 1 0,-1-1 0,1 0 0,0 0 0,1 0 0,-1 0-1,1 0 1,-1-1 0,1 1 0,0-1 0,1 0 0,-1 0 0,0 0 0,1 0 0,0 0 0,5 2 0,5 2-13,0-1 1,0 0-1,0-1 0,0-1 1,1 0-1,28 2 0,-19-4-1217,-1-1-1,1-1 0,41-5 0,-60 4 899,0 1-224,-1-1-1,1 1 0,-1-1 0,0 0 0,1 0 0,-1 0 1,0-1-1,0 0 0,0 0 0,0 0 0,0 0 0,4-3 1,-6 3 144,-1 0 0,1-1 1,-1 1-1,0 0 0,0 0 1,0-1-1,2-3 0,-3 6 382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2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0 1888,'-2'0'308,"-1"0"-1,1 0 1,-1 1-1,1-1 1,0 0 0,-1 1-1,1-1 1,0 1-1,-1 0 1,1 0 0,0 0-1,0 0 1,0 0-1,0 1 1,-3 1 0,-6 4 962,0-2-136,11-5-1089,-1 0 1,1 0-1,-1 0 0,1 0 0,-1 0 1,1 1-1,-1-1 0,1 0 1,-1 0-1,1 0 0,-1 1 1,1-1-1,-1 0 0,1 0 1,-1 1-1,1-1 0,-1 1 1,1-1-1,0 0 0,-1 1 0,1-1 1,0 1-1,-1-1 0,1 1 1,0-1-1,0 1 0,0-1 1,-1 1-1,1-1 0,0 1 1,0-1-1,0 1 0,0-1 1,0 1-1,0-1 0,0 1 0,0-1 1,0 1-1,0 0 0,0-1 1,0 1-1,1 0 0,4 35 1310,-3-24-1109,0-1-1,-1 1 1,0 0-1,0-1 1,-2 1 0,1-1-1,-1 1 1,-4 14-1,-4 9 82,-16 44-1,-2 5 326,22-68-544,-1 0 0,0 0 0,-15 26 0,-31 40-61,29-51 117,14-19-59,-14 21 0,3 5 193,17-34-264,3-3 80,2-1-80,-2 0 115,0-1-129,0 1-1,0 0 1,0 0-1,0 0 1,-1 0-1,1 0 1,0 0-1,0 0 1,0 0 0,-1 0-1,1 0 1,0 0-1,0 0 1,0 0-1,0 0 1,-1 0-1,1 0 1,0 0-1,0 0 1,0 0-1,-1 0 1,1 0-1,0 0 1,0 0 0,0 0-1,-1 0 1,1 0-1,0 0 1,0 0-1,0 0 1,0 1-1,0-1 1,-1 0-1,1 0 1,0 0-1,0 0 1,0 1-1,-2-1 72,4-2-87,-1 1 30,-1 0 0,0 0 0,0 0 0,1 0-1,-1-1 1,0 1 0,0 0 0,0 0-1,0 0 1,0 0 0,-1-2 0,1-4 78,0-16 329,5-109-381,-4 54-442,-2 43-137,1 35 518,0 0 0,0 0 1,0 0-1,0 0 0,0 0 1,0 0-1,0 0 0,0 0 1,0 0-1,0 0 0,0 0 1,0 0-1,0 0 0,0 0 1,0 0-1,0 0 0,0 0 1,0 0-1,0 0 0,0 0 1,0 0-1,0 0 0,0 0 1,0 0-1,0 0 0,0 0 1,0 0-1,-1 0 0,1 0 1,0 0-1,0 0 0,0 0 0,0 0 1,0 0-1,0 0 0,0 0 1,0 0-1,0 0 0,0 0 1,0-1-1,0 1 0,0 0 1,0 0-1,0 0 0,0 0 1,0 0-1,0 0 0,0 0 1,0 0-1,0 0 0,0 0 1,-3 6-5,-1 11 125,2 11 74,1 18 102,4 14 190,1 15-204,0-54-223,9 32 0,-11-48 42,3 9 400,-4-13-485,-1-1-1,0 1 0,1-1 1,-1 1-1,1-1 0,-1 1 0,0-1 1,1 0-1,-1 1 0,1-1 1,-1 0-1,1 0 0,-1 1 1,1-1-1,-1 0 0,1 0 1,0 0-1,-1 1 0,1-1 0,-1 0 1,1 0-1,0 0 0,1-1 20,-1 1 0,0-1 0,1 0 0,-1 0 0,0 1-1,0-1 1,0 0 0,1 0 0,-1 0 0,0-1 0,1-1-1,4-3 82,99-63 202,-69 47-231,-30 19-238,-1 0 0,1 0 0,-1 1 0,1 0-1,6-1 1,-8 2-782,0 0 0,0 0-1,0 1 1,1-1 0,-1 1 0,0 0-1,0 0 1,7 2 0,8 5-1595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29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24 2304,'-3'-5'6309,"1"6"-5909,-1 1-115,0 0 0,0 0-1,0 1 1,0 0 0,1-1 0,-1 1-1,1 0 1,0 0 0,-3 4 0,1 0 85,0 0 1,1 0 0,-5 13 0,1 2 38,2-1 0,0 1 1,-3 32-1,7-22-91,-1 82 644,4-52-667,-2-34-42,7 49-1,-5-69-136,-1 1 1,2-1 0,-1 0-1,1 0 1,5 11 0,-7-17-67,1 1-1,0-1 1,-1 1 0,1-1 0,0 0 0,0 0-1,0 0 1,0 0 0,0 0 0,1 0 0,-1 0-1,1-1 1,-1 1 0,1-1 0,0 0 0,-1 0-1,1 0 1,0 0 0,3 0 0,-4-1-15,0 0 0,0 0 1,0 0-1,0 0 0,0 0 1,-1-1-1,1 1 0,0-1 1,0 0-1,0 1 0,0-1 0,-1 0 1,1 0-1,0 0 0,-1 0 1,3-2-1,24-23 335,-11 6-238,-2-1 0,20-31-1,-19 21-50,-1-2 1,-1 1-1,16-62 0,-24 73-68,0-1 0,-2 0 0,2-23 0,-5 35-35,-1 1-1,0-1 1,-1 1 0,0-1 0,0 0 0,-1 1-1,0 0 1,-1-1 0,-5-12 0,5 16 13,0 0 1,-1 0-1,0 1 0,0-1 1,0 1-1,0 0 1,-1 1-1,0-1 0,0 1 1,0 0-1,-12-7 1,14 9-141,-1 0-1,0 1 1,1-1 0,-1 1 0,0 0 0,0 0 0,0 0 0,0 1 0,-4-1-1,5 1-339,0 0 0,0 0 0,0 1 0,1-1 0,-1 1 0,0 0-1,1 0 1,-1 0 0,0 0 0,1 0 0,-1 0 0,1 1-1,-5 2 1,7 14-6129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8:3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3232,'0'-4'3584,"0"-1"-1760,8 5-1024,3-4 992,3-1-992,0-4 352,5 6-672,-2-6-352,3 9-96,4-9 32,-1 6-32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19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31 2304,'3'6'645,"-3"-8"-266,-1 2-283,1 0 0,0-1 0,0 1 0,-1 0 0,1-1 0,0 1 0,0 0 0,-1 0 0,1-1 0,0 1 0,-1 0 0,1 0 0,0 0 0,-1-1 0,1 1 0,0 0 0,-1 0 0,1 0 0,-1 0 0,1 0 0,0 0 0,-2 0 0,-33 0 6202,35 0-6286,0 0-1,0 0 1,0 0-1,-1 0 1,1 0-1,0 0 1,0 0-1,0 0 1,0 0-1,-1 0 1,1 0 0,0 0-1,0 0 1,0-1-1,0 1 1,0 0-1,-1 0 1,1 0-1,0 0 1,0 0-1,0 0 1,0 0-1,0-1 1,0 1-1,0 0 1,0 0-1,-1 0 1,1 0-1,0 0 1,0-1-1,0 1 1,0 0-1,0 0 1,0 0-1,0-1 1,0 1-10,0 0 1,0 0-1,0 0 1,0 0-1,0 0 1,0 0-1,0 0 1,0 0-1,0 0 1,0-1-1,0 1 1,0 0-1,0 0 1,0 0-1,0 0 1,1 0-1,-1 0 1,0 0-1,0 0 1,0 0-1,0 0 1,0 0-1,0 0 1,0 0-1,0 0 1,0 0-1,0 0 1,0 0-1,0 0 1,0-1-1,0 1 1,1 0-1,-1 0 1,0 0-1,0 0 1,0 0-1,0 0 0,0 0 1,0 0-1,0 0 1,0 0-1,0 0 1,0 0-1,0 0 1,0 1-1,1-1 1,-1 0-1,0 0 1,0 0-1,0 0 1,0 0-1,0 0 1,0 0-1,0 0 1,0 0-1,0 0 1,0 0-1,0 0 1,0 0-1,0 0 1,0 0-1,0 0 1,0 0-1,1 0 1,-1 1-1,0-1 1,0 0-1,1 0 1,0 1 0,-1-1-1,1 0 1,0 0 0,-1 0-1,1 0 1,0 0 0,-1 1 0,1-1-1,0-1 1,-1 1 0,1 0-1,0 0 1,0 0 0,-1 0-1,1 0 1,1-1 0,16-6 114,-12 5-61,10-2 4,1 0 1,-1 1 0,1 1 0,-1 0 0,1 2-1,25 1 1,-14 0-7,29-4 0,-16 2 210,2 1 357,-44 1-587,-1 0-1,0 0 1,0 0-1,1 0 1,-1 1-1,1-1 1,-1 0-1,-1 2 0,-3 3 2,-88 52-42,67-44-6,1 2 0,1 1 0,-30 25 1,14-8 189,25-22 14,-26 26 1,37-28-65,5-10-83,-1 1-1,1 0 1,0-1-1,0 1 1,-1-1-1,1 1 1,0 0-1,-1-1 1,1 1-1,-1-1 1,1 1-1,0-1 1,-1 1-1,1-1 1,-1 1-1,0-1 0,1 0 1,-1 1-1,0 0 1,4-3 32,0 1 0,0-1-1,0 1 1,0-1 0,0 0 0,-1 0 0,6-4 0,5-4-65,5 0-15,0 1 0,1 1-1,0 1 1,0 1-1,34-7 1,-48 12-34,0 0 1,0 1 0,0-1-1,0 1 1,0 0 0,1 0-1,-1 1 1,0-1 0,0 1-1,0 0 1,6 3 0,-9-3 37,0 0 1,1 0-1,-2 0 1,1 0 0,0 1-1,0-1 1,0 1-1,0-1 1,-1 1 0,1-1-1,-1 1 1,0 0-1,1 0 1,-1 0 0,0 0-1,0 0 1,0 0-1,0 0 1,0 0 0,-1 1-1,1-1 1,-1 0-1,1 0 1,-1 1 0,0-1-1,0 5 1,0 7 28,-2 1-1,0-1 1,0 0 0,-1 0-1,-8 21 1,-31 65-1,40-94-25,-15 28 118,-29 48 0,35-67-13,1 0 0,-2-1 0,0 0 0,0-1 0,-18 14 0,25-23 15,0 0 0,-1-1 0,0 0 0,0 0-1,0 0 1,0-1 0,0 1 0,-10 1 0,14-4-106,0 1 1,0-1-1,1 0 1,-1 1-1,0-1 1,0 0-1,0 0 1,0 0-1,0-1 1,0 1-1,1 0 1,-1-1-1,0 1 1,0-1-1,0 0 0,1 1 1,-1-1-1,0 0 1,1 0-1,-1 0 1,0 0-1,1 0 1,0-1-1,-1 1 1,1 0-1,0-1 1,-1 1-1,1-1 1,0 1-1,0-1 1,0 0-1,1 1 0,-1-1 1,-1-2-1,2 0-88,-1 0 0,0 0-1,1-1 1,-1 1 0,1 0-1,1 0 1,-1-1 0,0 1-1,1 0 1,0 0 0,0 0 0,0 0-1,1 0 1,-1 0 0,1 0-1,0 0 1,0 0 0,0 1-1,4-6 1,0 1 19,1 1 1,-1-1-1,1 1 0,1 1 1,-1-1-1,1 1 0,15-9 0,-17 12 46,1-1-1,0 1 1,1 1-1,-1-1 0,0 1 1,1 1-1,-1-1 0,1 1 1,0 1-1,-1-1 0,1 1 1,0 1-1,-1-1 0,10 3 1,-7-1-1,0 1 0,0 0 0,-1 0 0,0 1 0,0 0 0,0 1 0,0 0 0,0 0 0,-1 1 0,11 10 0,-10-6-286,-9-9 145,1 0 0,-1-1 0,0 1 0,1 0 0,-1-1 0,1 1 0,-1 0 0,1-1 1,-1 1-1,1-1 0,-1 1 0,1-1 0,0 1 0,-1-1 0,1 1 0,0-1 0,-1 0 1,1 1-1,0-1 0,0 0 0,-1 0 0,1 1 0,0-1 0,0 0 0,-1 0 1,1 0-1,0 0 0,0 0 0,1 0 0,6-1-1665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3:19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22 121 3072,'0'-4'3706,"6"5"-2799,0 2-566,0 0 0,0 0 0,0-1 0,0 0 0,1-1 1,-1 1-1,1-1 0,-1 0 0,8-1 0,-10 0-218,1 0 1,-1-1-1,0 1 1,0-1 0,0 0-1,1-1 1,-1 1-1,0-1 1,-1 0-1,1 0 1,0 0-1,0 0 1,-1 0-1,7-6 1,-8 5-70,-1 1 0,1-1 1,0 0-1,-1 1 0,0-1 0,1 0 0,-1 0 1,-1 0-1,1 0 0,0 0 0,-1 0 0,1 0 1,-1 0-1,0 0 0,0-1 0,0 1 0,0 0 1,-1 0-1,1 0 0,-1 0 0,0 0 0,-1-5 1,1 6-77,0 0 0,0-1 1,0 1-1,-1-1 1,1 1-1,0 0 1,-1 0-1,0 0 0,1 0 1,-1 0-1,0 0 1,-3-2-1,3 3-16,1 0-1,-1 0 1,0 1-1,1-1 1,-1 1 0,1-1-1,-1 1 1,0-1 0,0 1-1,1 0 1,-1 0-1,0 0 1,0 0 0,1 0-1,-1 0 1,0 0-1,0 1 1,1-1 0,-1 0-1,-2 2 1,-6 2 149,0 0 0,1 0 0,-1 1-1,1 1 1,0 0 0,1 0 0,-11 9 0,17-13-38,-1 1 0,1-1 0,-1 1 0,1 0 0,0 0 1,0 0-1,0 0 0,0 0 0,0 1 0,1-1 0,-1 1 0,1-1 0,0 1 0,0-1 0,1 1 1,-1-1-1,1 1 0,-1 0 0,1-1 0,0 1 0,1 0 0,-1-1 0,1 1 0,1 5 1,1 0 39,0-1 0,0 0 0,1 0 1,0-1-1,0 1 0,1-1 0,0 0 1,1 0-1,-1-1 0,1 1 0,0-1 1,1 0-1,0-1 0,0 0 0,0 0 1,14 7-1,-18-10-72,0-1 1,0 0 0,1 0-1,-1-1 1,0 1-1,0-1 1,0 0 0,1 0-1,-1 0 1,0 0-1,0 0 1,0-1 0,6 0-1,1-3-260,0 1-1,18-10 1,-11 5-553,24-9-225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8:59:35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10 1984,'5'-9'8213,"-4"15"-7440,4 12-383,-1 0 1,0 0-1,-2 0 0,1 37 0,-2-37-127,0-3 50,-1 1 1,0-1 0,-4 17 0,4-27-201,-2 1 1,1-1-1,-1 0 1,1 0-1,-1 0 1,-1 0-1,1 0 1,-1 0-1,0-1 1,0 1-1,0-1 1,-5 6-1,1-5 17,0 1 0,0-1 0,-1 0-1,0-1 1,0 0 0,0 0 0,0-1-1,-13 4 1,8-3-216,0-1 0,-1 0 0,1-1 0,-1-1 0,0 0 0,1 0 0,-20-3 0,12 1-756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2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36 1472,'-3'-1'4575,"2"1"-4508,-7 10 1404,-8 14-987,4 9 201,-12 59-1,18-69-384,-3 23 65,-4 66-1,8-57-170,-12 71 393,16-109-425,2 28 1,0-10 274,-10-30 193,8-6-625,1 1 0,-1-1 0,1 0 1,0 0-1,-1 0 0,1 0 0,0 0 1,-1 0-1,1 0 0,0 0 0,0 0 1,0 0-1,0 0 0,0 0 0,0 0 0,0 0 1,0 0-1,1-1 0,1-25-72,1 13 9,9-25 1,-3 8 44,34-124 71,1 6 173,-10 36-355,-22 80 58,-9 25 134,0 1-1,0-1 0,-1 0 0,0 0 1,0 0-1,0-14 0,-2 32 682,0 7-539,0 1 0,1 0-1,1-1 1,6 27 0,6 3-111,18 58-84,-25-86 14,1 0-1,1 0 1,14 22 0,-8-21 264,-14-19-251,0-1-1,-1 1 0,1 0 1,0 0-1,0 0 0,0 0 1,0-1-1,0 1 0,1 0 1,-1-1-1,0 1 0,0-1 1,0 0-1,0 1 0,3-1 0,-3 0-20,0 0 0,0 0 0,-1 0 0,1-1 0,0 1 0,0 0 0,-1-1 0,1 1 0,0 0 0,-1-1 0,1 1-1,0-1 1,-1 1 0,1-1 0,-1 0 0,1 1 0,-1-1 0,1 0 0,0 0 0,8-16 17,-8 15-46,6-16-61,-1 0 0,-1-1 0,6-36 0,1-8-61,13-39 93,-22 91-47,1 0 0,0 1-1,1-1 1,12-19 0,-7 13-44,0 2-62,-7 12 60,-2 1 62,-1 4-163,0-1 215,3 6-133,3 17 254,0 1 13,-2-1-1,0 1 1,1 25 0,5 196 143,4-138 78,-11-89-139,1-4 42,-2-4-169,-1-11-98,-1 0 1,0 0-1,0 0 0,0 0 1,0 1-248,0-1 248,0 0-1,0 0 0,0 0 1,0 0-1,0 0 0,0 0 1,0 0-1,0 0 0,0 0 1,0 0-1,0 0 0,0 0 1,0 0-1,0 1 1,0-1-1,0 0 0,0 0 1,0 0-1,0 0 0,0 0 1,0 0-1,0 0 0,0 0 1,-1 1-322,1-1 322,0 0-1,0 0 0,0 0 1,0 0-1,0 0 0,0 0 1,0 0-1,0 0 0,0 0 1,-1 0-1,1 0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25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2656,'-6'16'7637,"6"-14"-7290,0 31 577,1-20-30,-1 6-484,0 3-27,0 0-1,-5 23 1,4-36-314,1 0 1,0 0-1,1 14 1,0 1-295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25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7456,'0'-5'3392,"3"10"-1312,3-5-800,2 0-768,8 0 256,-2 0-448,4 0-320,6 0-32,0 0 0,4 0 32,0 0-864,6 0 480,-6-5-2592,0 5 1664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2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8 2560,'0'0'832,"10"5"3098,-10-5-3819,1 0-1,-1 0 0,1 0 0,-1 0 0,0 0 0,1 1 0,-1-1 1,0 0-1,1 0 0,-1 0 0,0 0 0,1 0 0,-1 1 0,0-1 1,0 0-1,1 0 0,-1 1 0,0-1 0,1 0 0,-1 0 0,0 1 1,0-1-1,0 0 0,1 1 0,-1-1 0,0 0 0,0 1 0,0-1 1,0 0-1,0 1 0,1 14 1800,-1-13-1788,0-1 0,-1 1 0,1-1 0,0 1 1,-1-1-1,1 0 0,-1 1 0,1-1 0,-1 0 1,1 1-1,-1-1 0,0 0 0,0 0 0,-2 2 1,3-3-123,0 0 0,0 0 0,0 0 0,0 0 0,0 0 0,0 0 0,0 0 0,0-1 0,0 1 0,0 0 0,-1 0 0,1 0 0,0 0 0,0 0 0,0-1 0,0 1 0,0 0 0,0 0 0,0 0 0,0 0 0,0 0 0,0-1 0,0 1 0,0 0 0,0 0 0,0 0 0,0 0 0,0 0 0,1-1 0,-1 1 0,0 0 0,0 0 0,0 0 0,0 0 0,0 0 0,0 0 0,0-1 1,0 1-1,0 0 0,1 0 0,-1 0 0,0 0 0,8-13-199,13-12-89,-20 24 279,9-8 68,-9 8-45,-1 1 0,0 0 1,1-1-1,-1 1 0,0 0 1,1 0-1,-1 0 0,1-1 1,-1 1-1,1 0 0,-1 0 0,0 0 1,1 0-1,-1 0 0,1 0 1,-1 0-1,1 0 0,-1 0 1,1 0-1,-1 0 0,1 0 0,-1 0 1,1 0-1,-1 0 0,1 1 1,-1-1-1,0 0 0,0 0 0,0 0 0,1 0 1,-1 0-1,0 1 0,0-1 0,0 0 0,0 0 1,0 0-1,0 0 0,0 1 0,0-1 1,0 0-1,0 0 0,0 0 0,0 1 0,0-1 1,0 0-1,0 0 0,0 0 0,0 1 0,0-1 1,0 0-1,0 0 0,0 0 0,0 0 1,0 1-1,0-1 0,-1 0 0,1 0 0,0 0 1,0 0-1,0 1 0,0-1 0,0 0 0,0 0 1,-1 0-1,1 0 0,-11 10 469,-16 8 48,25-16-519,-2 0-2,1 0-1,-1 0 0,0 0 1,0 0-1,0-1 0,0 1 1,0-1-1,0 0 0,0-1 1,0 1-1,-1-1 0,1 1 1,0-1-1,0 0 0,-1-1 1,1 1-1,0-1 0,0 0 1,-6-2-1,9 3-38,1 0-1,-1-1 1,1 1 0,-1 0 0,1-1-1,-1 1 1,1-1 0,0 1 0,-1-1-1,1 1 1,0-1 0,-1 1 0,1-1-1,0 1 1,0-1 0,-1 1 0,1-1-1,0 1 1,0-1 0,0 0-1,0 1 1,0-1 0,0 0 0,1-4-251,2 6-82,-2 1 394,0-1 0,1 0 1,-1 0-1,1 0 0,0 0 0,-1-1 1,1 1-1,2 1 0,7 2 105,4 6 258,30 20 876,-41-27-1080,0 1-1,0-1 1,-1 0-1,1 1 1,-1 0-1,0 0 1,0 0-1,3 7 1,-3-4-19,0-1 0,-1 1 0,0-1-1,0 1 1,-1 0 0,0 0 0,0 0 0,-1 0 0,1 0 0,-2 0 0,1 0 0,-3 13 0,1-13-377,0-1 1,0 1-1,0-1 1,-1 0-1,0 0 1,0 0-1,-1 0 1,-5 6-1,-6 9-867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09.4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35 9312,'-72'-35'3424,"49"38"-2656,15 6-192,3-9-2720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32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112 152 2656,'-9'7'6219,"9"-6"-6055,-7 19-441,5-13 928,-7 25-258,2-1 0,-4 50 0,3-24-201,-6 50 71,-6 33 204,-3-39 861,21-95-659,3-13-259,2-11-177,7-31-153,9-86 0,-2 2-37,1 26 43,16-80 100,-30 171-278,-1 5 155,-1 0 0,0 0 0,2-18 0,2 46 26,1-1 0,1 0 1,1 0-1,0-1 0,1 0 0,1 0 0,0-1 1,1-1-1,0 0 0,20 16 0,-31-27-35,1 0-1,0-1 0,0 1 1,1-1-1,-1 1 0,0-1 1,0 0-1,1 0 0,-1 0 0,1 0 1,-1 0-1,1 0 0,-1-1 1,1 1-1,-1-1 0,1 0 1,0 0-1,-1 0 0,1 0 1,-1 0-1,1 0 0,0-1 1,3 0-1,-1-2 14,0 1-1,1-1 1,-2 0 0,1 0-1,0-1 1,-1 1-1,0-1 1,6-6-1,9-8-52,0 1 1,-2-2 0,0 0 0,20-29 0,10-13-523,-47 61 479,0 0-1,1-1 0,-1 1 0,0 0 0,0-1 0,1 1 0,-1-1 0,0 1 0,0 0 0,1 0 0,-1-1 0,0 1 0,1 0 0,-1 0 0,1-1 0,-1 1 0,0 0 1,1 0-1,-1 0 0,1-1 0,-1 1 0,0 0 0,1 0 0,0 0 0,3 12-202,-4-9 269,2 12 21,-1 0 1,0 0 0,-3 17 0,2 25 180,6 44-1,6 58-39,-3 39 255,16-210-11019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32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2144,'0'0'92,"-1"0"1,1 0-1,0-1 1,0 1-1,0 0 1,0 0-1,0-1 0,0 1 1,1 0-1,-1 0 1,2-4 1386,-2 4-1387,0 0 1,1 0-1,-1 0 1,0 0-1,0-1 1,1 1-1,-1 0 0,0 0 1,0 0-1,1 0 1,-1 0-1,0 0 1,0 0-1,1 0 0,-1 0 1,0 0-1,0 0 1,1 0-1,-1 0 1,0 0-1,0 0 1,1 0-1,-1 1 0,0-1 1,0 0-1,1 0 1,-1 0-1,0 0 1,1 1 178,1 0 1,-1-1 0,0 1 0,0 0-1,0 0 1,0 0 0,0 0-1,0-1 1,0 1 0,-1 0 0,1 1-1,1 0 1,0 7 148,1 0 0,-1 0 0,0 1 1,-1-1-1,0 1 0,-1-1 0,0 1 0,-2 15 0,-1-2-246,-5 91 239,6-101-240,-1-1-574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3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5984,'-4'0'6144,"13"0"-5664,0 0 512,7 0-544,1 0 32,2 0-288,6 0-32,8 5-96,-5-5-608,0 0 288,5-5-2016,0 5 1280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33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3808,'0'0'1227,"4"18"4404,10 1-3431,-8-11-1879,-1 0 1,1 0 0,1 0 0,-1-1-1,1 1 1,1-2 0,-1 1 0,1-1-1,0 0 1,10 5 0,16 3-30,63 17-1,-63-21-251,0 1 1,35 18-1,-37-12 159,15 7-121,-45-23-3,-2 1-61,0-1-1,0 0 1,0 1 0,-1-1-1,1 1 1,0-1 0,-1 1 0,1-1-1,-1 0 1,1 1 0,-1-1-1,0 0 1,0 2 0,-7 5 34,0-1 0,0 0 0,-1 0 1,0-1-1,-17 10 0,-12 8 105,-164 149 39,191-162-134,-13 18 0,16-19-116,0-1 0,-13 12 0,-9-1-2833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34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3 2400,'0'0'173,"-1"-1"0,0 1 0,0 0 0,0-1-1,0 1 1,0 0 0,1 0 0,-1 0 0,0-1 0,0 1 0,0 0 0,0 0 0,0 1 0,0-1-1,0 0 1,0 0 0,1 0 0,-1 0 0,-1 1 0,-19 9 2488,3-1-994,6-6-807,6-1-373,0-1 1,0 1-1,1 1 0,-8 3 0,12-6-440,1 0-1,-1 1 1,0-1-1,1 1 1,-1-1 0,1 1-1,-1-1 1,1 1-1,-1-1 1,1 1-1,-1-1 1,1 1 0,-1-1-1,1 1 1,0 0-1,-1-1 1,1 1-1,0 0 1,0-1-1,0 1 1,-1 0 0,1 0-1,0-1 1,0 1-1,0 0 1,0 1-1,1-1 41,-1 1 0,1 0-1,-1-1 1,1 1 0,0-1-1,0 0 1,0 1 0,0-1-1,0 0 1,0 1 0,2 1 0,4 3 172,-1-1 0,2 1 0,13 7-1,6 1 88,2-1 0,39 13 0,62 12-6,-129-37-342,92 21 306,-89-21-327,0 1-1,0-1 0,-1 1 0,1 0 0,4 3 0,7 3 82,-13-8 17,-2 13-129,-1-9 48,1 0-1,-1 0 0,1 0 0,-1 0 0,0 0 0,-1 0 0,1 0 0,-1 0 0,-3 5 0,-24 34-66,9-16 98,-60 116 203,55-95-307,-58 86-1,32-70-2650,51-63 2430,-1 0 0,1-1 0,-1 1-1,0 0 1,1 0 0,-1 0 0,0-1 0,1 1 0,-1 0 0,0-1 0,0 1 0,0-1-1,1 1 1,-1-1 0,0 1 0,0-1 0,0 1 0,0-1 0,0 0 0,0 0 0,-1 1-1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35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108 131 3552,'-4'3'2117,"4"-3"-2068,-3 12 1592,-3 21 388,3-18-1385,-28 183 2142,7-40-2276,17-107-351,6-35 163,-1-1 0,-1 1 0,0-1 0,-1 1-1,-9 20 1,10-33 115,2-7-223,3-17-162,-1 7-45,2-55 46,19-103 0,-18 149-5,26-106 188,-8 48 216,-16 58-199,16-39 1,-4 14 98,7-22 565,-25 70-917,1-1 0,-1 1 0,0 0 0,0 0 0,0 0 0,1 0 0,-1 0 0,0 0 0,0 0 0,0 0 0,0 0 0,1 0 1,-1 0-1,0 0 0,0 0 0,0 0 0,1 0 0,-1 0 0,0 0 0,0 0 0,0 0 0,0 0 0,1 0 0,-1 0 0,0 1 0,0-1 0,0 0 0,0 0 0,1 0 0,-1 0 0,0 0 0,0 0 0,0 1 0,0-1 0,0 0 0,0 0 0,1 0 0,-1 0 0,0 1 0,0-1 0,0 0 0,0 0 0,6 10-54,9 47 94,-7-26 21,4 26 74,-8-32 54,11 31-1,-11-42-100,-2-7 25,0 0-1,0 0 0,1 0 1,0-1-1,0 1 0,5 7 1,-7-14-77,0 0-1,0 0 1,0 0 0,0-1 0,0 1 0,0 0 0,0 0 0,0-1 0,-1 1 0,1 0-1,0-1 1,0 1 0,0-1 0,0 1 0,-1-1 0,2-1 0,2 0-6,6-4-61,1 0 1,-1-1-1,-1 0 1,0 0-1,9-9 1,39-47-117,-2 2-110,-26 32 157,21-20-344,-48 47 395,-1 1 0,1 0 1,-1 0-1,1 0 0,-1 0 0,1 0 0,0 0 0,-1 0 1,1 1-1,0-1 0,-1 1 0,1-1 0,0 1 0,0-1 0,0 1 1,0 0-1,2 0 0,-2 1 41,-1-1 1,0 1-1,1-1 0,-1 1 0,0 0 1,0-1-1,1 1 0,-1 0 1,0 0-1,0 0 0,0 0 1,0 0-1,0 0 0,0 0 1,0 0-1,0 1 0,-1-1 1,1 0-1,0 0 0,-1 1 0,1-1 1,0 3-1,8 27 219,-1 0 0,-1 1 0,2 36 0,1 1-4,37 268 123,-45-327-1059,-1 0-1,2 0 0,-1 1 0,2-2 1,3 11-1,-1-12-1789,2-33-5351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4:45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4 501 896,'0'0'304,"1"3"-192,1 10 622,0 1-1,-2 0 1,0 26 0,-1-10 182,-3-3 763,4-27-1656,0 0-1,0 0 0,0 0 0,0 1 0,0-1 0,0 0 1,1 0-1,-1 0 0,0 0 0,0 1 0,0-1 0,0 0 1,0 0-1,0 0 0,0 1 0,0-1 0,0 0 0,-5 6 2475,6-7-2426,-1 0-1,1 0 1,-1 0-1,1 1 1,-1-1-1,0 0 1,1 0-1,-1 0 1,0 0-1,1 0 1,-1 0-1,0 0 1,0 0-1,0 0 1,0-1-1,1-22 318,-1 8-192,16-83 754,-11 62-630,2 0 0,2 0 0,1 1 0,1 0 0,27-53 0,-11 16-238,-6 17 342,-11 30 115,-10 27-251,19 2-336,-15 1 43,1 0-1,-1 1 1,5 7 0,5 5 143,-12-16-113,106 102 974,-94-87-1047,6 5 282,-19-21-194,0 1 0,-1 0 1,1-1-1,0 1 0,0-1 1,0 1-1,0-1 0,0 1 0,0-1 1,0 0-1,0 1 0,0-1 1,0 0-1,0 0 0,0 0 0,0 0 1,0 0-1,0 0 0,1 0 1,-1 0-1,1-1 0,1 0 40,0-1-1,0-1 0,0 1 1,0 0-1,-1-1 1,1 1-1,-1-1 0,3-3 1,17-31-119,-1 0 0,27-71-1,-43 96-9,-4 9 24,1 0-1,-1 0 1,0 0 0,0 0-1,0 0 1,0 0 0,0 0-1,0-7 1,1 2-361,0 8 117,0 7-4,3 16 286,4 23 374,-6-23-83,1 1-1,8 25 1,5 28 113,21 103-881,-19-126-5146,-5-37-1686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34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9 283 2080,'-6'-4'1245,"4"3"-877,4 2 723,-1-1-964,-1-1 1,1 1 0,-1-1-1,1 1 1,-1-1-1,1 1 1,-1-1-1,0 0 1,1 1 0,-1-1-1,0 0 1,0 1-1,1-1 1,-1 0-1,0 1 1,0-1 0,0 0-1,0 1 1,0-2-1,0-20 588,1 0-371,4 11-293,0 0-1,0 1 0,1-1 0,0 1 1,1 1-1,9-12 0,53-49 283,-58 60-324,-4 3-17,1 0 1,0 1-1,0 0 1,1 0-1,0 1 1,-1 1-1,2-1 1,-1 1 0,11-3-1,-19 7 8,0-1 1,1 1-1,-1 0 0,0 0 0,1-1 1,-1 1-1,0 0 0,1 0 0,-1 0 1,1 1-1,-1-1 0,0 0 0,1 0 1,-1 1-1,0-1 0,1 1 1,-1-1-1,0 1 0,0-1 0,0 1 1,1 0-1,-1 0 0,0-1 0,0 1 1,0 0-1,0 0 0,0 0 0,0 0 1,-1 0-1,1 1 0,0-1 0,0 0 1,-1 0-1,1 0 0,-1 1 1,1-1-1,-1 0 0,1 1 0,-1 1 1,2 6 77,0 1 1,-1-1-1,-1 1 1,0 14 0,0-14-62,-3 57 406,-22 117-1,7-70-99,17-99-117,-2 0-1,0 1 0,-9 25 1,4-28 561,8-13-750,-1 0-1,1 0 1,0 0-1,0 0 1,0 0-1,-1 0 0,1 0 1,0 0-1,0 0 1,0 0-1,0 0 1,-1 0-1,1 0 0,0-1 1,0 1-1,0 0 1,0 0-1,0 0 1,0 0-1,-1 0 0,1-1 1,0 1-1,0 0 1,0 0-1,0 0 1,0 0-1,0-1 0,0 1 1,0 0-1,0 0 1,0 0-1,0 0 1,0-1-1,0 1 0,0 0 1,0 0-1,0 0 1,0-1-1,0 1 1,0-5 71,0 0 0,0 0 1,0 0-1,2-7 0,7-28-115,2 1-1,22-53 1,-22 67-58,1 1 0,2 0 0,0 0 0,26-32 1,-24 38-51,0 2-1,33-26 1,-46 39 36,1 0 0,-1 0 0,1 0 0,0 1 0,0 0 0,0 0 0,1 0 0,-1 0 0,0 1 0,1 0 0,-1 0 0,1 0 0,4 0 0,-9 1 99,1 0 0,-1 0 1,1 0-1,-1 0 1,0 0-1,1 1 0,-1-1 1,0 0-1,1 0 1,-1 1-1,0-1 0,1 0 1,-1 0-1,0 1 1,0-1-1,1 0 0,-1 1 1,0-1-1,0 1 0,0-1 1,1 0-1,-1 1 1,0-1-1,0 0 0,0 1 1,0 0-1,3 14 145,-2-11-130,1 13 94,-1-1 0,-1 0 0,-3 31 0,2-25-31,0 34 0,6 80 162,-3-119-219,-2-6 6,2-1-1,2 13 1,-4-20 33,1 0 0,0 0 0,1 0 0,-1 0 0,0 0 0,1 0 0,0 0 1,-1-1-1,1 1 0,0-1 0,4 4 0,-5-5-33,0 0 1,-1-1-1,1 1 0,0-1 1,0 1-1,0-1 1,0 1-1,0-1 1,-1 0-1,1 1 1,0-1-1,0 0 1,0 0-1,0 0 1,0 0-1,0 0 1,0 0-1,0 0 1,0 0-1,0 0 0,0 0 1,2-1-1,0 0 22,-1 0 0,1 0 0,0-1-1,-1 1 1,1-1 0,-1 0-1,4-3 1,2-3 62,0 0 1,0 0-1,6-11 0,-1-2-106,0-2-1,-1 1 1,-2-2-1,0 1 0,7-29 1,-16 36-490,-4 40-98,2-20 508,0 1-1,0 0 1,1-1 0,0 1 0,-1 0-1,2 5 1,2 29-263,-4-29 291,2-1 1,0 0-1,0 1 1,5 17 0,-4-21 65,1 0 1,0 0 0,0 0-1,0-1 1,1 1 0,-1-1-1,1 0 1,1 0 0,-1-1-1,1 1 1,7 5 0,-9-8 42,0 1 1,0-1 0,0 0 0,0-1-1,1 1 1,-1-1 0,1 1-1,-1-1 1,1 0 0,-1 0 0,1 0-1,0-1 1,-1 1 0,1-1 0,0 0-1,-1 0 1,1 0 0,0-1-1,-1 1 1,1-1 0,4-2 0,-4 2-4,-1-1 0,0 0 0,-1 0 0,1-1 1,0 1-1,0-1 0,-1 1 0,0-1 0,1 0 1,-1 0-1,0 0 0,0 0 0,-1 0 0,1 0 0,-1 0 1,1-1-1,-1 1 0,0-1 0,-1 1 0,2-6 1,0-2-22,-1-1 0,1 0 0,-2 1 0,0-1 0,-1-12 1,0 15-35,-1-5 28,0-1-1,-7-24 1,8 35-38,0 0-1,-1 0 1,1 0 0,-1 0 0,0 1-1,-1-1 1,1 1 0,0-1-1,-1 1 1,0 0 0,0 0 0,0 0-1,0 0 1,-5-2 0,0-1 53,-1 0-189,0 1 0,-15-7 1,22 11 91,0 0 1,0 0-1,1 1 1,-1-1 0,0 1-1,0-1 1,0 1 0,0 0-1,0 0 1,0 0 0,0 0-1,0 0 1,0 0 0,0 0-1,0 1 1,0-1 0,0 1-1,0 0 1,-2 0 0,1 1-51,-8 4-287,11-6 381,0 0 1,0 0 0,-1 0-1,1 1 1,0-1-1,0 0 1,0 0 0,0 0-1,0 0 1,-1 0-1,1 1 1,0-1 0,0 0-1,0 0 1,0 0-1,0 0 1,0 1-1,0-1 1,0 0 0,0 0-1,0 0 1,0 1-1,0-1 1,0 0 0,0 0-1,0 0 1,0 1-1,0-1 1,0 0 0,0 0-1,0 0 1,0 1-1,0-1 1,0 0 0,0 0-1,0 0 1,0 0-1,0 1 1,0-1-1,0 0 1,1 0 0,-1 0-1,0 0 1,0 1-1,0-1 1,0 0 0,0 0-1,1 0 1,-1 0-1,0 0 1,1 1 16,0-2 7,-1 1 0,1 0 0,-1-1 0,1 1 0,0 0 0,-1-1 0,1 1 0,0 0 0,-1 0 0,1-1 0,0 1 0,-1 0 0,1 0 0,0 0 0,-1 0 0,1 0 0,1 0 0,0 0 26,11-3-9,0-1 0,0 0 1,0-1-1,0-1 1,18-10-1,1-1-109,3 2 3,0 0-1,1 3 0,1 0 1,0 3-1,1 1 1,41-3-1,-75 11 44,0-1 65,1 1 0,-1 0-1,1 0 1,5 0-1,-9 0-23,0 1 1,0-1-1,0 0 0,-1 0 1,1 0-1,0 1 0,0-1 1,0 0-1,-1 1 0,1-1 1,0 1-1,0-1 0,-1 1 1,1-1-1,0 1 0,-1-1 0,1 1 1,0 0-1,-1-1 0,1 1 1,-1 0-1,0 0 0,1-1 1,-1 1-1,1 0 0,-1 0 1,0 0-1,0-1 0,1 3 1,1 10 91,-1-8-88,0 0-1,-1 0 1,0 0 0,1 0 0,-2 0 0,1 0 0,-2 8 0,-9 76 132,3-56-34,4-20 152,1 1 0,0 0 1,-1 21-1,4-35-259,0 0 1,0 0-1,0 0 1,0 0-1,0 0 1,-1 0-1,1 1 1,0-1-1,0 0 1,0 0-1,0 0 1,0 0-1,0 0 1,0 0-1,0 0 1,0 0-1,0 1 1,0-1-1,0 0 1,0 0-1,0 0 1,0 0-1,0 0 1,0 0-1,0 0 1,0 1-1,0-1 1,0 0-1,0 0 1,0 0-1,0 0 1,1 0-1,-1 0 1,0 0-1,0 0 1,0 1-1,0-1 1,0 0-1,0 0 1,0 0-1,0 0 1,0 0-1,0 0 1,1 0-1,-1 0 1,0 0-1,0 0 1,0 0-1,0 0 1,0 0-1,0 0 1,0 0-1,1 0 1,-1 0-1,0 0 1,0 0-1,0 0 1,0 0-1,0 0 1,0 0-1,6-8 443,5-16-114,8-8-296,-7 13-87,5-10-44,1 1-1,28-34 0,-33 48-210,20-16-1,-32 29 271,8-3-207,-5 8-126,-3 17-281,-1-13 580,5 93 369,-4-87-206,0 0 0,0-1 1,1 1-1,1 0 0,0-1 1,1 1-1,1-1 0,9 20 1,-13-30-63,1-1-1,-1 0 1,0 0-1,1 0 1,0 0 0,-1 0-1,1 0 1,0 0 0,0 0-1,0-1 1,0 1 0,0-1-1,0 1 1,1-1 0,-1 0-1,0 0 1,1 0 0,-1 0-1,1 0 1,-1-1 0,1 1-1,0-1 1,-1 1 0,1-1-1,-1 0 1,1 0 0,0 0-1,-1-1 1,1 1 0,-1 0-1,1-1 1,-1 0 0,1 0-1,2-1 1,10-4 32,-1-1 0,0 0 1,0-1-1,23-18 0,-20 14-45,-14 10-5,0 1-1,0-1 0,-1 0 1,1 0-1,-1 0 1,0 0-1,1 0 1,-1-1-1,3-3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34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 4992,'-16'-7'1589,"4"8"1092,17 0-1074,167-1 1172,-169 0-3024,0 0 0,0 0-1,-1 0 1,1 0 0,0 1 0,0-1 0,-1 1 0,1-1 0,5 3 0,3 7-4392,-1 1 1469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43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1078 3072,'0'4'5114,"1"-6"-4714,37-41 1099,31-60-889,3-5-148,-20 29 359,-45 71-713,-4 6-114,-1-1 1,0 1 0,0-1-1,0 1 1,-1-1-1,1 0 1,0 1 0,-1-1-1,0 0 1,0 0-1,2-5 1,11 14-875,-14-6 880,0 0 0,1 1 0,-1-1-1,0 0 1,1 0 0,-1 0 0,0 0 0,1 1 0,-1-1 0,0 0-1,0 0 1,1 1 0,-1-1 0,0 0 0,0 0 0,0 1 0,1-1 0,-1 0-1,0 1 1,0-1 0,0 0 0,0 1 0,0-1 0,1 0 0,-1 1-1,0-1 1,0 1 0,0-1 0,0 0 0,0 1 0,0-1 0,0 0-1,0 1 1,0-1 0,-1 0 0,1 1 0,0-1 0,0 1 0,0 1-3,1 0 0,-1 1 1,1-1-1,-1 0 0,1 0 1,0 0-1,0 1 0,0-1 0,0 0 1,0 0-1,3 2 0,-2-1-5,0 0-1,-1-1 0,1 1 0,-1 0 0,2 6 0,10 22 16,-10-26-27,-1 0 1,0 1-1,0-1 0,0 1 0,1 6 0,-1 0 50,1-1 0,1 0 0,0 0-1,0-1 1,1 1 0,0-1 0,8 12-1,-8-14-48,-4-6 49,0 1-1,1-1 1,-1 0-1,1 0 1,0 0 0,-1 0-1,1 0 1,0-1 0,0 1-1,0-1 1,0 1-1,1-1 1,-1 1 0,0-1-1,0 0 1,1 0-1,-1 0 1,1-1 0,-1 1-1,1-1 1,-1 1 0,1-1-1,0 0 1,-1 0-1,1 0 1,-1 0 0,4 0-1,5-3 53,0 0-1,0 0 1,0-1-1,-1 0 1,11-5-1,-4 1 25,13-6 74,0-2 0,-1 0 0,43-34 0,-52 36 64,-3 2-31,21-19-1,-34 27-139,0 0 1,0 0-1,-1 0 0,1-1 1,-1 1-1,0-1 1,0 0-1,-1 0 0,5-11 1,-6 15-72,-1-1 0,1 0 0,-1 0 0,0 0 0,0 0 0,0 0 0,1 0 0,-2 0 0,1 0 1,0 0-1,0 0 0,-1 0 0,1 1 0,-1-1 0,1 0 0,-1 0 0,0 0 0,0 1 1,-1-3-1,0 2-27,0-1 0,0 1 1,0 0-1,0 0 0,0 0 1,-1 0-1,1 1 0,-1-1 1,1 1-1,-1-1 0,-4 0 1,0-1-84,-1 1 1,0 0 0,1 1-1,-1 0 1,0 0-1,0 0 1,1 1-1,-1 0 1,-8 2 0,10-1 8,-1 0 0,1 1 0,0 0 0,0 1 0,0-1 1,0 1-1,0 0 0,1 1 0,-1-1 0,1 1 0,0 0 0,0 0 1,0 1-1,-4 5 0,7-7 81,1-1 0,-1 1 0,1 0 0,0 0 0,0-1 0,0 1 0,0 0 0,1 0 0,-1 0 1,1 0-1,0 0 0,-1 0 0,1 0 0,1 0 0,-1 0 0,0 0 0,1 0 0,1 4 0,0 2 20,0 1 0,1-1 0,1 0 0,6 13 0,12 21 142,-12-23-63,0-1 1,1 0-1,14 18 1,-17-27 44,0-1 0,0 1 0,1-2 0,19 15 0,-24-20-81,0 0 0,0-1 0,0 0 0,1 0 0,-1 0 0,1 0 0,-1-1 0,1 1 0,0-1-1,0-1 1,-1 1 0,1 0 0,0-1 0,0 0 0,7-1 0,-4-1 4,-1 0 1,1 0-1,0 0 0,-1-1 1,1 0-1,-1-1 1,0 0-1,0 0 0,0 0 1,-1-1-1,10-8 1,4-7 117,34-42 1,-39 42-18,17-33 1,1-1 103,-7 12-93,-2-2 0,-2 0 1,24-73-1,-25 63-163,-4-1 0,-2-1-1,-2 0 1,6-66 0,-18 107 15,-1-26 0,0 38-86,0 0 0,0-1-1,-1 1 1,1 0 0,-1 0 0,0 0-1,0 0 1,0 0 0,0 0-1,0 0 1,-1 0 0,0 1-1,1-1 1,-1 0 0,-4-4 0,6 7 54,-1 0 1,0-1 0,1 1-1,-1 0 1,1-1-1,-1 1 1,0 0 0,1 0-1,-1 0 1,0 0 0,1 0-1,-1 0 1,1-1 0,-1 2-1,0-1 1,1 0 0,-1 0-1,0 0 1,1 0 0,-1 0-1,0 0 1,1 1 0,-1-1-1,1 0 1,-1 0 0,1 1-1,-1-1 1,0 0-1,1 1 1,-1-1 0,1 1-1,0-1 1,-1 1 0,1-1-1,-1 1 1,1-1 0,0 1-1,-1 0 1,-13 25-403,13-24 395,-8 25-177,1 1 1,1 1-1,1 0 0,-3 42 1,2-12-17,2-12 260,3 79-1,2-80-62,5 41 75,-4-80-82,-1 1 1,2 0 0,2 12-1,-2-12 76,0-1 0,-1 0 0,1 14 1,-2-15 6,1 0 1,-1 1 0,1-1 0,0 0 0,1 0 0,3 11 0,-1-5 68,-4-10-47,1 0 1,0 0-1,-1 0 0,1 0 0,0-1 1,0 1-1,0 0 0,0 0 0,1 0 1,-1-1-1,0 1 0,3 2 0,-2-3-44,0 1 0,0 0 0,0-1 0,0 0 0,0 1 0,1-1 0,-1 0 0,0 0 0,1 0 0,-1 0 0,0-1 0,1 1 0,-1-1 0,1 1 0,-1-1 0,1 0 0,-1 0 0,1 0 0,0 0 0,-1-1 0,1 1 0,-1-1 0,0 1 0,1-1 0,-1 0 0,1 0 0,-1 0 0,3-2 0,7-6 67,1 1 0,14-7-1,-4 3 1,115-58-30,-111 58-115,52-19-1,-37 16-217,-42 15 244,1 0 0,0-1 0,0 1 0,0 0 0,-1 0 0,1 0 0,0 0 0,0 0 1,0-1-1,0 2 0,-1-1 0,1 0 0,0 0 0,0 0 0,0 0 0,0 0 0,-1 1 0,3-1 0,-2 1-118,17-1-70,21 7 693,-37-7-398,1 0-1,0 0 1,-1 0 0,1-1-1,0 1 1,-1-1 0,3-1-1,1 1-36,-3-1 233,-3-6-93,0 7-222,-2 0 3,1 0 1,-1 0-1,1 1 0,-1-1 1,1 0-1,-1 1 0,1-1 1,-1 1-1,1 0 0,-1-1 1,0 1-1,1 0 0,-1 0 1,1 0-1,-1 0 0,-2 1 1,-26 5-24,13-2-141,12-4 128,0 1 1,1 0 0,-1 1-1,1-1 1,0 1-1,-1 0 1,1 0-1,-7 5 1,-7 4-92,14-8 111,-1-1 0,1 1 0,0 0 0,-1 1 0,2-1 0,-1 1 0,0-1 0,1 1 0,-1 0 0,1 1 0,0-1 0,-4 9 0,3-3-12,0-2 76,0 0 0,1 0 0,0 1 0,1-1 0,0 1 0,0 0 0,0 16 1,2-17-1,0-1 1,1 0 0,0 0 0,1 0-1,0 0 1,0 0 0,0 0 0,6 10-1,-6-13 33,0-1 0,0 1 0,0 0 0,1-1 0,0 1 0,0-1 0,0 0 0,0 0 0,0 0 0,0-1 0,1 1 0,-1-1 0,1 0 0,0 1 0,-1-2 0,6 3 0,-7-4-13,-1 1-1,1-1 1,0 1 0,1-1-1,-1 0 1,0 0 0,0 0-1,0 0 1,0 0 0,0 0-1,0-1 1,0 1 0,0-1-1,0 1 1,0-1 0,3-1 0,-2 0 24,0 0 1,0 0-1,-1 0 1,1-1-1,0 1 1,-1-1 0,1 0-1,3-5 1,1-3 112,-1-1 0,0-1 1,8-23-1,-13 33-165,28-101 213,-27 100-225,0-1-1,-1 0 0,1 0 0,-1 0 1,-1 0-1,1 0 0,0 0 0,-1-8 0,0 11-25,0-1 0,0 0 0,0 1 0,0-1 0,1 1 0,-1-1 0,1 0 0,0 1-1,0-1 1,0 1 0,2-3 0,-5 7-193,1 1-1,0-1 1,0 1-1,0 0 1,0-1-1,0 1 1,1 0-1,-1-1 1,1 1-1,0 4 1,0 38 502,1-17-400,0-7 132,2 1 0,0-1 1,1 1-1,1-1 0,10 25 0,-14-45 12,-1 0 1,0 0-1,1 0 0,-1 0 0,1 0 0,-1 0 1,1 0-1,-1 0 0,1 0 0,-1 0 0,1 0 1,0-1-1,0 1 0,-1 0 0,1 0 0,0-1 1,0 1-1,0 0 0,0-1 0,0 1 0,0-1 1,0 0-1,0 1 0,0-1 0,0 0 1,0 1-1,0-1 0,0 0 0,0 0 0,0 0 1,0 0-1,1 0 0,1 0 0,-1-1 8,1 0 0,-1 0 0,0 0 1,1 0-1,-1 0 0,0 0 0,0-1 0,0 1 0,0-1 0,0 0 0,0 1 1,0-1-1,-1 0 0,3-3 0,41-60 295,23-31-29,-27 47-234,-7 10 45,34-53 0,-47 59-90,-8 14-46,-1-1 1,11-22-1,71-185-26,-50 117-95,-38 97 130,0 1-8,-1-2 0,0 1 1,-1 0-1,0-1 0,-1 0 1,3-28-1,-6 41-14,0 0 0,0 0 0,0 0 0,0 0 0,0 0 0,0 0 0,-1 0 0,1 0 0,0 0 1,0 0-1,-1 0 0,1 0 0,-1 0 0,1 0 0,-1 0 0,1 0 0,-1 0 0,0 0 0,1 0 0,-1 0 0,0 1 0,0-1 0,-1-1 0,0 1-9,1 1 1,-1-1-1,0 1 1,1 0-1,-1-1 0,0 1 1,1 0-1,-1 0 1,0 0-1,1 0 0,-1 0 1,0 1-1,-2 0 1,-3 1-42,1 0 1,-1 0-1,1 1 1,0 0-1,0 0 1,-8 6-1,7-3 29,0 1 0,1-1 1,-1 1-1,2 0 0,-1 0 0,1 1 0,0 0 0,0-1 0,-4 14 0,-1 4-89,-13 48 0,6-2 41,-8 87 1,20-118 31,-5 47 16,9-71 82,0-5-76,0 0-1,3 22 0,-1-19 155,-1 28 0,1 8 126,-1-46-212,1 1 1,0-1 0,0 1 0,0-1-1,1 0 1,-1 0 0,1 0 0,4 8-1,-1-5 91,0 0 0,0 0-1,0-1 1,11 10 0,-14-14-56,1 0 0,-1-1 1,0 1-1,1-1 0,-1 0 1,1 1-1,-1-1 0,1 0 1,-1-1-1,1 1 0,0 0 1,0-1-1,-1 0 1,1 1-1,0-1 0,0 0 1,4-1-1,2 0 33,-1 0-1,1-1 1,0 0 0,-1 0-1,1-1 1,-1 0 0,0 0-1,0-1 1,14-9 0,6-7 26,-14 10 13,-1-1 0,0 0 0,21-23 0,-15 10-87,-1-1 1,25-43 0,-36 56-100,-5 10-11,-1-1 1,0 1-1,0 0 0,1 0 1,-1-1-1,-1 1 0,1-1 0,0 1 1,-1 0-1,1-1 0,-1 1 1,1-1-1,-1-2 0,-1 31-530,-4 36 0,2-50 536,2-10 64,0 0 0,1 1 0,-1-1 0,1 0 0,-1 0 0,1 0 0,0 0 0,0 0 1,0 1-1,0-1 0,1 3 0,0-1 1,0-1 1,-1 0-1,1 0 1,-1 1-1,0-1 1,0 0-1,0 0 1,-1 5 0,0 6 23,1 49 316,1-62-295,-1 1 1,1-1 0,-1 1-1,1-1 1,0 0-1,0 1 1,0-1-1,0 0 1,0 0-1,0 0 1,0 0 0,0 1-1,0-1 1,0-1-1,1 1 1,-1 0-1,0 0 1,1 0-1,-1-1 1,0 1 0,1-1-1,-1 1 1,3 0-1,1-1-12,0-1 1,0 1-1,-1-1 0,1 1 0,0-1 0,-1-1 1,1 1-1,-1-1 0,1 0 0,-1 0 0,0 0 1,0 0-1,0-1 0,0 0 0,0 1 0,0-2 0,-1 1 1,5-5-1,8-7 40,1 0 1,0 1-1,1 0 0,28-14 1,-23 14-7,24-19 0,1-1-35,-21 8 148,-25 21-392,-2 4-49,-1 5-683,-11 17 303,11-17 626,-1-1 1,2 1-1,-1 0 1,0 0-1,1 0 1,0 4 0,-3 15-163,2-16 196,1 1 0,0 0 0,0 0 0,0 0 0,1 0 0,0-1 0,1 1 0,0 0 0,3 8 0,14 11 315,-18-26-279,-1 0 0,1 0 0,0 0 0,0 0 0,-1 0 0,1 0 0,0 0 0,0-1 0,0 1-1,0 0 1,0 0 0,0-1 0,0 1 0,0-1 0,0 1 0,0-1 0,0 1 0,2-1 0,-1 1 28,1-1-1,0 1 1,0-1 0,0 0 0,-1 0 0,1 0 0,4-1 0,0-1-2,-1 1 1,0-1 0,0 0 0,0-1 0,0 0 0,8-4 0,-3-1-31,1-1-1,-2 0 0,1-1 1,-1 0-1,0 0 1,-1-1-1,-1-1 0,0 1 1,12-23-1,12-23-334,-30 47 185,-4 11 19,3-3-12,-1 2 80,0 0-1,0 1 0,0-1 0,0 0 0,1 0 0,-1 0 0,0 0 0,0 0 0,0 0 0,0 0 0,0 0 0,0 0 0,0 0 0,0 1 0,0-1 0,0 0 0,0 0 0,0 0 0,0 0 0,0 0 0,0 0 0,1 0 0,-1 0 0,0 0 1,0 0-1,0 0 0,0 0 0,0 0 0,0 0 0,0 0 0,0 0 0,0 0 0,1 0 0,-1 0 0,0 0 0,0 0 0,0 0 0,0 0 0,0 0 0,0 0 0,0 0 0,0 0 0,0 0 0,1 0 0,-1 0 0,0 0 0,0 0 0,0 0 1,0 0-1,0 0 0,0 0 0,0 0 0,0-1 0,0 1 0,0 0 0,0 0 0,0 0 0,0 0 0,0 0 0,1 0 0,3 11-399,2-2 305,-5-7 108,0 0-1,1 0 1,-1 0-1,1-1 1,-1 1-1,1 0 1,1 1-1,9 9 94,-10-9-103,0 0 1,0-1 0,0 0-1,1 0 1,-1 0 0,1 0 0,-1 0-1,5 2 1,8 3-12,-9-3 97,0-1-1,0-1 1,0 1-1,1-1 1,-1 0-1,1 0 1,-1-1 0,14 1-1,-18-2-50,0 1 0,0-1 0,0-1-1,0 1 1,0 0 0,0 0 0,0-1 0,0 1 0,-1-1-1,4-1 1,4 3 437,-7-1-467,-1-1 1,0 1 0,0-1-1,0 1 1,0-1-1,0 1 1,0-1-1,0 1 1,0-1 0,0 0-1,0 0 1,0 1-1,-1-1 1,3-2-1,9-7 136,-10 9-110,0 0 1,0 0-1,0 0 1,-1-1-1,1 1 0,0-1 1,0 0-1,-1 1 1,1-1-1,-1 0 0,0 0 1,1 0-1,-1 0 1,0 0-1,0 0 1,0 0-1,-1 0 0,1-1 1,0 1-1,-1 0 1,1-4-1,8-11-636,-15 43-278,5-21 889,0-1 1,0 1 0,1-1 0,-1 1 0,1-1 0,1 8 0,-1 0-53,-4 5 79,4-16-16,-1 0-1,1 0 1,-1 0-1,1 0 1,0 0-1,-1 0 1,1 0-1,0 0 1,0 0 0,0 0-1,0 0 1,0 1-1,0-1 1,0 0-1,0 0 1,1 1-1,0 1 6,-1-1 1,1 0-1,-1 0 0,0 0 0,0 0 0,0 0 0,0 3 1,0-4 6,0 0 1,0 0 0,0-1 0,0 1-1,0 0 1,0 0 0,0 0 0,0 0-1,0 0 1,1 0 0,-1 0 0,0 0-1,0-1 1,1 1 0,-1 0 0,1 0-1,-1 0 1,1-1 0,-1 1 0,1 0-1,-1 0 1,1-1 0,0 1 0,-1 0-1,1-1 1,0 1 0,0-1 0,-1 1-1,3 0 1,2 1 50,0 1 0,0-1 1,0 0-1,0-1 0,0 1 0,1-1 0,-1 0 0,1-1 0,-1 1 1,1-1-1,-1 0 0,1 0 0,-1-1 0,0 0 0,1 0 0,8-2 0,-6 1 30,-6 1-84,1 1 0,-1-1 0,0 1 0,0-1 0,0 0 0,0 0 0,-1 0 0,3-1 0,31-13 83,-19 6-14,37-14 1,0 0 24,-47 20-74,15-8 8,-1 0 0,-1-1 0,28-21 0,-4-9-116,-37 33-27,0 1-370,-4 9 148,-2 6-31,3 25 249,-2-24 145,-1 0 1,1-1-1,-1 1 1,-1 0 0,1 0-1,-3 8 1,-1 3-97,2-8 84,-1-1-1,0 1 0,-1-1 1,0 1-1,-6 10 0,3-6 25,5-11-22,0-1 1,1 1 0,-1-1-1,-1 1 1,1-1 0,-5 6 0,5-8 11,1 0-1,0 0 1,0 0 0,0-1 0,-1 1 0,1-1 0,0 1 0,0-1 0,-1 1 0,1-1 0,-1 0 0,1 1 0,0-1 0,-1 0 0,1 0 0,-1 0-1,1 0 1,0 0 0,-1-1 0,1 1 0,0 0 0,-1 0 0,1-1 0,-1 1 0,0-2 0,-1 1 26,0-1 1,1 0-1,-1 0 1,1 0-1,-1 0 1,1 0-1,-3-4 1,-3-2-123,1-4 4,3 4-238,4 8 281,0 0 1,0 0-1,-1 0 0,1 0 0,0 0 0,0 0 0,0 0 0,0-1 0,0 1 0,0 0 0,0 0 0,-1 0 0,1 0 1,0 0-1,0 0 0,0 0 0,0 0 0,0 0 0,0 0 0,-1 0 0,1 0 0,0 0 0,0 0 0,0 0 1,0 0-1,0 0 0,-1 0 0,1 0 0,0 0 0,0 0 0,0 0 0,0 0 0,0 0 0,0 0 0,0 1 0,-1-1 1,1 0-1,0 0 0,0 0 0,0 0 0,0 0 0,0 0 0,0 0 0,3 4-138,1-1 0,-1 0-1,1 0 1,0 0 0,6 3 0,-8-5 132,3 2 31,0 0 0,0 0-1,0-1 1,1 1-1,-1-1 1,1-1 0,0 1-1,-1-1 1,1 0-1,9 1 1,-6-2 37,-1-1 0,0 0 0,1 0 0,-1-1 0,0 0 0,15-5-1,-10 2 17,0-1 0,-1 0 0,0-1 0,21-16 0,-9 3 113,23-24-1,-32 26-94,-1-1 0,0 0 0,16-32 0,1-7 70,-2-1 1,29-85-1,-53 129-144,32-115-226,-30 108 71,-5 18 125,-1 0-1,0 0 1,0 0 0,0-1-1,0 1 1,0-7-1,-1-15-836,-3 27 291,-2 6 253,-6 12-36,5-4 263,0 0 0,1 0 0,-5 26 0,-2 49-19,7-49 136,-4 21-100,1-14 57,-2 73 1,14-61 17,-4-50 12,1 0-1,0 1 0,1-1 1,4 16-1,-5-24 2,0 1-1,0-1 1,0 1 0,0-1 0,1 0 0,-1 1-1,1-1 1,0 0 0,0 0 0,0 0-1,0 0 1,0-1 0,0 1 0,0 0 0,0-1-1,1 1 1,-1-1 0,1 0 0,-1 0-1,1 0 1,-1 0 0,1-1 0,0 1 0,-1-1-1,1 1 1,0-1 0,3 0 0,8 0 152,-1 0 0,1-1 1,26-5-1,-36 5-176,9-3 102,1 0-1,0 0 0,-1-1 1,23-13-1,-26 12 34,0-1 0,14-12 0,-15 11-158,4-9 46,-3 5 106,-10 11-175,1 1-1,0-1 1,-1 0 0,1 1 0,0-1-1,-1 1 1,1-1 0,-1 0 0,1 0-1,-1 1 1,0-1 0,1 0 0,-1 0-1,0 1 1,1-1 0,-1 0 0,0 0 0,0 0-1,0 0 1,0-1 0,-9 17-711,-6 13 392,-1 4 382,15-31-16,1 1 0,-1 0 0,0 0 0,1 0 0,0 0-1,-1 0 1,1-1 0,0 1 0,0 0 0,0 0 0,0 0 0,1 0 0,0 3 0,0 6 7,-1-10 3,0 0 0,0 0 0,0 0 0,0-1 0,0 1 0,0 0 0,0 0 0,1-1 0,-1 1 0,0 0 0,0 0 0,1-1-1,-1 1 1,1 0 0,-1-1 0,0 1 0,2 1 0,-1-1 20,0 1 1,1 0-1,-1-1 0,1 1 0,-1-1 1,1 1-1,0-1 0,-1 0 0,1 1 0,0-1 1,0 0-1,0 0 0,0 0 0,0-1 0,0 1 1,0-1-1,1 1 0,-1-1 0,0 1 1,0-1-1,0 0 0,0 0 0,1 0 0,-1 0 1,0-1-1,0 1 0,0 0 0,0-1 1,3-1-1,23-7 225,-19 7-171,-1 0 1,0-1-1,0 0 1,12-7-1,9-7-179,-10 5 91,0 0 0,20-16 0,-16 7 119,-16 13-201,1 1 1,0 0-1,0 1 0,16-10 0,-10 9 38,49-21 154,-55 23-216,-8 5 96,0 0 0,1-1 0,-1 1 0,0 0 0,1 0 1,-1-1-1,0 1 0,1 0 0,-1 0 0,0 0 0,1 0 1,-1 0-1,0-1 0,1 1 0,-1 0 0,0 0 0,1 0 1,-1 0-1,0 0 0,1 0 0,-1 0 0,1 0 0,-1 0 1,0 0-1,1 0 0,-1 0 0,0 1 0,1-1 0,0 0-50,-1 1 61,-1-1 6,1 0-1,-1 0 0,1 0 1,-1 0-1,1 1 0,0-1 0,-1 0 1,1 0-1,-1 1 0,1-1 1,0 0-1,-1 1 0,1-1 1,0 0-1,0 1 0,-1-1 0,1 1 1,-1 0-10,0 0-1,1 0 1,-1 0 0,0 0 0,1-1 0,-1 1 0,0 0-1,0 0 1,0-1 0,0 1 0,1-1 0,-1 1-1,0-1 1,-2 1 0,-2 1 11,-1 0 0,1 0 0,-1 1 0,1-1 0,0 1 0,0 0 0,0 1 0,1-1 0,-1 1 0,1 0 0,0 0 0,0 0 0,0 1 0,0 0 0,-3 6 0,3-6-11,1 0-1,0 1 1,0-1-1,0 1 1,-2 7-1,5-11 20,-1-1-1,1 0 0,0 0 0,0 1 1,0-1-1,0 0 0,-1 1 0,2-1 1,-1 0-1,0 1 0,0-1 0,0 0 0,1 1 1,-1-1-1,0 0 0,1 1 0,-1-1 1,1 0-1,0 0 0,-1 0 0,1 0 1,0 0-1,0 1 0,0-1 0,0-1 0,0 1 1,0 0-1,0 0 0,0 0 0,0 0 1,2 0-1,6 4 68,0-2 1,0 1 0,1-1 0,-1-1-1,1 0 1,0 0 0,0-1-1,17 0 1,-5-1 31,0-1 1,-1-1-1,24-5 0,45-15-302,-53 11-2700,-27 6-312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21.4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 16 3136,'-9'-15'7435,"9"15"-7359,-17 26 2703,11-17-3128,-3 7 479,2 0 0,-1 1 0,2 0 0,0 0 0,1 0 0,1 0 0,-4 27 0,-41 300 1081,31-198-865,14-123 68,-1 41-1,5-63-99,0-1-275,0 0 0,-1 0 0,1 0 0,0-1 0,-1 1 0,1 0-1,0 0 1,0 0 0,-1-1 0,1 1 0,0 0 0,0 0 0,-1-1-1,1 1 1,0 0 0,0 0 0,0-1 0,0 1 0,0 0-1,-1-1 1,1 1 0,0 0 0,0-1 0,0 1 0,0 0 0,0-1-1,0 1 1,0 0 0,0-1 0,0-13 195,0 10-146,3-37-136,1-1 0,2 0 0,21-72 0,-17 78-82,1 0-1,19-40 0,-24 62 79,1 0 0,1 1 1,0 0-1,1 1 0,0 0 0,1 0 0,0 1 1,17-14-1,-24 22 25,0 1 1,0-1 0,0 1-1,1 0 1,-1 0 0,1 1-1,-1-1 1,1 1-1,0-1 1,0 1 0,0 0-1,-1 1 1,1-1 0,0 1-1,0 0 1,7 0-1,-7 0 14,-1 1-1,0 0 1,1 0-1,-1 1 1,0-1-1,0 0 0,0 1 1,0 0-1,0 0 1,-1 0-1,1 0 0,0 0 1,-1 0-1,1 1 1,-1-1-1,0 1 1,0 0-1,0 0 0,3 6 1,-1-1 54,-1 0 1,0 1-1,0-1 1,0 1-1,-1 0 0,-1 0 1,0 0-1,0 0 1,0 0-1,-1 0 1,0 0-1,-3 16 0,1-14 32,-1 1-1,0 0 1,-1-1 0,0 1-1,0-1 1,-1 0-1,-1 0 1,1-1-1,-10 12 1,10-16 6,-1 0 0,1 0 1,-2-1-1,1 1 0,0-1 1,-1-1-1,-13 7 0,-51 21 333,66-30-408,-2 0-20,4-1-95,0 0 0,0 0 0,1 0 0,-1 1 1,0-1-1,1 1 0,-4 2 0,6-3 76,-1-1 1,0 1 0,1 0-1,-1 0 1,0 0-1,1 1 1,-1-1-1,1 0 1,0 0-1,-1 0 1,1 0-1,0 0 1,0 0 0,0 1-1,0-1 1,0 0-1,0 0 1,0 0-1,0 0 1,0 1-1,0-1 1,1 1-1,0 4 16,1 0 0,0 0 0,0 0 0,1 0 0,-1-1 0,1 1 0,1-1 0,-1 0 0,1 0 0,-1 0 0,1 0-1,1-1 1,4 5 0,-1-3 160,0 0 0,0 0-1,0-1 1,0-1 0,1 1 0,0-1-1,17 5 1,-19-8-30,0 0 0,1 0 0,-1 0 0,0-1 0,1 0 0,-1 0 0,0-1 0,0 0 1,1 0-1,-1-1 0,0 0 0,9-4 0,1-1 38,0-1 1,-1 0 0,28-19 0,-34 19-125,0 0 0,-1-1 0,0 0 0,-1 0 1,1-1-1,7-12 0,-1-3 36,20-39 0,-30 51-61,1-1 0,3-18-1,-3 11-24,-4 14-130,-3 7-181,-4 13-48,-2 16 284,2 2 0,0-1 0,0 41 0,6-55 139,-1-1-1,2 1 1,5 25 0,-6-38 0,0-1-1,0 1 1,0 0 0,1-1 0,-1 1 0,1-1 0,-1 1 0,1-1-1,0 0 1,0 1 0,0-1 0,0 0 0,0 0 0,3 2-1,-3-3-2,-1-1-1,1 1 0,0 0 0,-1 0 0,1 0 0,0-1 0,0 1 0,-1-1 0,1 0 0,0 1 0,0-1 0,0 0 0,-1 0 0,1 0 0,0 0 0,0 0 0,0-1 0,0 1 0,-1-1 0,1 1 1,0-1-1,0 1 0,2-3 0,11-7 95,0 0 0,-1-2 0,-1 1 0,18-20 1,11-10-158,-27 27 44,-4 3-132,1 1 0,0 0 0,27-16 0,-38 26 100,0-1 0,0 1 0,0-1 0,0 1 0,0-1 0,0 1 0,0-1 0,0 1 0,1 0 0,-1 0 0,0 0 0,0-1 0,0 1 0,0 0 0,1 1 0,-1-1 0,0 0 0,0 0 0,0 0 0,1 1 0,-1-1 0,0 1 0,0-1 0,0 1 0,0-1 0,0 1 0,0-1 0,0 1 0,0 0 0,0 0 0,0 0 0,-1-1 0,1 1 0,0 0 0,0 0 0,-1 0 0,1 0 0,0 0 0,-1 0 0,1 0 0,-1 1 0,0-1 0,1 1 0,1 5 12,0 0 0,-1 0 0,0-1 0,0 1 1,0 12-1,-1 54 248,0-72-128,9-2 395,-1-1-426,-1-1 0,0 0 0,0 0-1,0 0 1,12-9 0,3-2-51,109-66-349,-83 49 318,-45 29 25,18-9-365,-21 11 325,0 0 1,1-1 0,-1 1 0,0 0-1,1 0 1,-1 0 0,1 0-1,-1 0 1,0 0 0,1 0 0,-1 0-1,0 0 1,1 0 0,-1 0-1,0 0 1,1 0 0,-1 0 0,0 0-1,1 0 1,-1 1 0,0-1-1,1 0 1,-1 0 0,0 0 0,1 1-1,-1-1 1,0 0 0,0 0-1,1 1 1,-1-1 0,0 0-1,0 0 1,1 1 0,-1-1 0,0 0-1,0 1 1,0-1 0,0 0-1,1 1 1,-1-1 0,0 0 0,0 1-1,0-1 1,0 0 0,0 1-1,0-1 1,0 1 0,0-1 0,0 0-1,0 1 1,0-1 0,-2 45-266,1-26 272,0 1 0,3 21-1,-1-35 4,0 1 0,0-1 1,1 0-1,0 0 0,0 0 0,0 0 0,1 0 0,0 0 0,0-1 0,7 9 0,-9-11 33,1-1 0,0 1 0,0-1 0,1 0 0,-1 0 0,0 0-1,1 0 1,-1 0 0,1 0 0,0-1 0,-1 1 0,1-1 0,0 0 0,5 2 0,-5-3 3,0 0 1,0 0 0,0 0 0,0 0-1,0-1 1,0 1 0,0-1 0,0 1-1,0-1 1,-1 0 0,1 0 0,0-1-1,0 1 1,-1-1 0,4-2 0,3-3 33,0 0 1,-1 0-1,0-1 1,12-16-1,-3 5-11,-5 4-68,0 0 1,-1-1-1,-1 0 1,0-1-1,9-23 1,29-91-78,-35 91 151,72-216 16,-80 239-142,0 0 0,-1 0-1,-1 0 1,0-1 0,0-21 0,-3 39 47,0 1 0,0-1 0,0 0 1,-1 0-1,1 0-14,0 0-16,0 0 31,0 0-1,0 0 0,0 0 0,0 0 1,0 0-1,0 0 0,0 0 0,0 0 1,0 0-1,0 0 0,0 0 0,0 0 1,0 0-1,0 0 0,0 0 1,0 0-1,0 0 0,-1 0 0,1 0 1,0 0-1,0 0 0,0 0 0,0 0 1,0 0-1,0 0 0,0 0 0,0 0 1,0 0-1,0 0 0,0 0 1,0 0-75,0-1 74,0 1 1,0 0-1,0 0 0,0 0 0,0 0 1,0 0-1,-5 8-393,-2 8 150,-6 22 298,1 1-1,2 0 0,-7 67 0,11-68 28,-4 27 26,0 5 74,-33 122 0,33-165-1,6-20-164,1 1 0,0 0 0,1 0 0,-2 10 0,4-16 32,-1 0 1,1 1-1,-1-1 0,1 1 1,-1-1-1,0 0 0,0 0 1,0 1-1,0-1 0,-1 0 1,1 0-1,0 0 0,-1 0 1,1 0-1,-3 1 0,4-3-16,0 1 0,-1-1 0,1 0-1,0 0 1,0 0 0,0 1 0,-1-1 0,1 0-1,0 0 1,0 0 0,-1 0 0,1 1 0,0-1-1,0 0 1,-1 0 0,1 0 0,0 0-1,-1 0 1,1 0 0,0 0 0,0 0 0,-1 0-1,1 0 1,0 0 0,-1 0 0,1 0-1,0 0 1,0 0 0,-1 0 0,1 0 0,0 0-1,-1 0 1,1-1 0,0 1 0,0 0-1,-1 0 1,1 0 0,0 0 0,0-1 0,0 1-1,-1 0 1,1 0 0,0 0 0,0-1-1,0 1 1,-1 0 0,1 0 0,0-1 0,0 1-1,0 0 1,0-1 0,0 1 0,0 0 0,0 0-1,0-1 1,0 1 0,0 0 0,0-1-1,0 1 1,0 0 0,0 0 0,0-1 0,-2-19 83,3 10-118,0-1 0,0 1 0,1 0 0,1-1 0,0 1 0,0 0 1,1 0-1,0 1 0,11-19 0,1 3-138,2-1-1,23-24 1,-23 29 113,2 0 0,21-17 0,-29 29-21,0 0 1,0 1-1,0 0 1,1 1-1,22-9 1,-31 15 33,-1 0 1,1 0-1,-1 0 1,1 0-1,-1 1 0,1-1 1,-1 1-1,1 0 1,-1 0-1,1 0 1,0 1-1,-1-1 1,1 1-1,-1 0 1,1 0-1,-1 0 1,5 2-1,-5-1 4,1 0 0,-1 1 0,1-1 0,-1 1-1,0 0 1,0 0 0,0 0 0,-1 0 0,1 1 0,-1-1 0,1 1-1,-1-1 1,0 1 0,2 7 0,-1-3 32,-1-1 0,0 1 0,-1 0 0,1 0 0,-2 0 0,1 0 0,-1 0 0,0 0 0,-1 0-1,0 0 1,0 0 0,0 0 0,-1-1 0,-1 1 0,1 0 0,-5 8 0,4-9 61,-1 0 0,0 0 0,0-1 1,0 0-1,-1 0 0,0 0 0,0 0 0,0 0 0,-1-1 0,0 0 0,0-1 0,0 1 0,-1-1 1,0 0-1,1-1 0,-1 1 0,-9 2 0,11-5-9,-1 0 1,0 0-1,0-1 1,0 0-1,0 0 1,0 0-1,0 0 1,0-1-1,0 0 1,-9-3-1,-2-1-101,1-1 0,-23-11 0,32 11 4,-3 0-320,14 11-553,4 1 931,1 0 0,0 0 0,0-1-1,0 0 1,1 0 0,11 3-1,-16-6 9,191 90 612,-146-64-383,44 23-1298,-58-38-1505,-14-10-3089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44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 5408,'-9'-17'4320,"18"17"-3680,0-4 224,6 4-512,-1-5-224,0 2-64,6-6-64,-3 9 0,-1-4 64,-2 4-32,-5-5-864,4 10 448,-2-5-3808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44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5216,'9'0'2368,"5"5"-2048,0-10 960,5 5-768,23-7 224,7 2-448,12-7-96,6 8-128,-6-5 32,-5 9-64,-9 0 64,-8 4-64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44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52 6656,'-19'-27'3008,"24"19"-2624,-5 4 224,6 4-416,-3-9-576,8 9 192,-3-3 0,6 6 96,-3-3-2304,-3 0 1312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45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 5056,'-29'-9'2304,"25"9"-2016,-1 0 128,10 0-288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4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10 177 6880,'-9'-8'3136,"33"-1"-2720,-1 0 960,5 2-832,16-10 544,3-1-608,9-3-192,-4 6-192,1-6-288,-1 7 96,4-2-160,-3 7 128,3 0-4352,1 6 2432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3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0 821 2400,'6'-4'6123,"-5"4"-5953,18-2 1165,14-3-659,-23 0-545,0-1 1,-1 1-1,0-2 1,0 1 0,0-2-1,-1 1 1,0-1 0,0 0-1,-1 0 1,0-1-1,0 0 1,6-12 0,0-3-20,0-1 0,-2 0 0,15-49 1,-25 70-150,0-1 0,-1 0 1,1 1-1,-2-10 0,1 6-30,0 8 56,0-1 0,0 1 0,0 0 0,0 0-1,1-1 1,-1 1 0,0 0 0,0 0 0,0-1 0,0 1 0,0 0 0,0 0 0,0 0 0,0-1 0,0 1-1,0 0 1,0 0 0,-1-1 0,1 1 0,0 0 0,0 0 0,0-1 0,0 1 0,0 0 0,0 0 0,0 0-1,-1-1 1,1 1 0,0 0 0,0 0 0,0 0 0,0 0 0,-1-1 0,1 1 0,0 0 0,0 0-1,0 0 1,-1 0 0,1 0 0,0 0 0,0 0 0,-1-1 0,1 1 0,0 0 0,0 0 0,-1 0 0,1 0-1,0 0 1,0 0 0,-1 0 0,1 0 0,-1 1 0,1-1-20,-1 0-1,1 1 1,-1-1 0,0 1 0,1-1-1,-1 1 1,1 0 0,-1-1-1,1 1 1,-1 0 0,1-1-1,0 1 1,-1 0 0,1-1 0,0 1-1,-1 1 1,-3 21-17,1 0-1,0 0 1,2 1 0,2 25 0,-1-11 225,0-33-117,0 0-1,1 0 1,-1 0-1,1 0 1,0 0 0,0 0-1,1 0 1,-1-1-1,1 1 1,0 0 0,0-1-1,1 1 1,-1-1-1,1 0 1,0 0 0,6 7-1,-8-10-11,0 0 0,0-1 0,0 1 0,1-1 0,-1 1 0,0-1 0,0 1 0,0-1 0,1 0 0,-1 1 0,0-1 0,1 0 0,-1 0 0,0 0 0,0 0 0,1 0 0,1-1 0,24-6 629,-15 3-548,11-4-14,1-1 0,-2-1 1,1-2-1,-2 0 0,1-1 1,-2-1-1,33-28 0,27-13-590,-77 52 433,3 0-267,-6 2 283,1 1-1,-1-1 1,1 1 0,-1 0-1,1-1 1,-1 1-1,1 0 1,-1-1-1,1 1 1,0 0-1,-1 0 1,1-1 0,-1 1-1,1 0 1,0 0-1,-1 0 1,2 0-1,-1 1 29,0-1-1,-1 1 1,1 0-1,0 0 1,-1 0-1,1 0 1,0 0-1,-1-1 0,1 1 1,-1 0-1,0 0 1,1 0-1,-1 0 1,1 2-1,0 3 33,0-1 0,0 1 0,0-1 1,0 1-1,-1-1 0,0 1 0,0-1 0,-2 9 0,0 16-21,4-17 398,-2-12-382,0-1 0,0 0 0,1 1 0,-1-1 0,0 0 0,0 1 0,0-1 0,1 0 0,-1 1 0,0-1 0,1 0 0,-1 0 0,0 1 0,0-1 0,1 0 0,-1 0 0,0 0 0,1 0 0,-1 1 0,0-1-1,1 0 1,-1 0 0,0 0 0,1 0 0,-1 0 0,1 0 0,-1 0 0,0 0 0,1 0 0,-1 0 0,0 0 0,1 0 0,-1 0 0,0 0 0,1 0 0,0-1 0,14-4 143,0-2 0,0 1 1,-1-2-1,0 0 0,17-13 0,0 1-128,-22 13-50,0 0-1,13-13 0,-17 14-134,1 0-1,0 1 1,0-1-1,1 1 1,0 1-1,0-1 1,8-3-1,-14 8 128,-1-1-1,1 1 0,0 0 1,-1 0-1,1-1 1,0 1-1,-1 0 0,1 0 1,0 0-1,-1 0 0,1 0 1,0 0-1,-1 0 1,1 0-1,0 0 0,-1 0 1,1 0-1,0 1 1,-1-1-1,1 0 0,-1 0 1,1 1-1,0-1 0,-1 0 1,1 1-1,-1-1 1,1 0-1,-1 1 0,1-1 1,-1 1-1,1-1 1,-1 1-1,1-1 0,-1 1 1,0-1-1,1 1 1,-1 0-1,0-1 0,1 2 1,0 3 69,1 0 0,-1 0 1,-1 0-1,1 9 0,1 3 51,0 3 162,0-1 0,-2 22 1,0-38 179,0-2-445,0-1 0,0 0 0,0 1 0,0-1 0,0 0 0,0 1 0,1-1 0,-1 0 0,0 1 0,0-1 0,0 0 0,0 1 0,0-1 0,1 0 0,-1 1 0,0-1 0,0 0 0,1 0 0,-1 1 0,0-1 0,0 0 0,1 0 0,-1 1 0,0-1 0,0 0 0,1 0 0,-1 0 0,0 0 0,1 1 0,-1-1 0,1 0 0,4 0 52,0-1 1,-1 0 0,1 1-1,0-2 1,0 1 0,-1 0-1,9-5 1,32-19 140,-9 4-187,34-13-161,95-32 0,-155 63 148,0 0 0,1 1 0,0 0 0,-1 1 0,1 0 0,0 1 0,19 1 0,-19 0 55,0 0 0,17-1 0,-8-1-6,-19 1 77,-19 0 348,6 0-537,0 1 0,0 0 1,0 0-1,0 1 0,0 1 1,1 0-1,-18 7 0,6-1-50,-52 22-138,65-26 197,0 0 0,0 1 1,0 0-1,-16 15 0,22-17 24,-1 0 14,1 0 0,0 0-1,0 1 1,0-1 0,-4 8-1,7-11 14,1 0 0,-1 0 1,1 1-1,-1-1 0,1 0 0,0 1 0,-1-1 0,1 0 0,0 1 0,0-1 0,0 0 1,0 1-1,0-1 0,0 0 0,0 1 0,0-1 0,1 0 0,-1 1 0,0-1 0,1 0 1,-1 1-1,1-1 0,0 0 0,-1 0 0,1 0 0,0 0 0,0 1 0,0-1 0,1 1 1,1 1 47,1 0 0,0 0 0,0 0 0,0-1 1,1 1-1,-1-1 0,0 0 0,1 0 0,0 0 1,8 1-1,5 1 100,27 2 0,110 6 105,-144-11-247,0 0 0,0-1 0,0 0 0,0-1 0,20-4 0,-18 5 3,-3 1 12,-10-1 66,10 0 48,5-7-224,-8 6 121,0-1 0,1 0-1,-1 0 1,0-1-1,0 1 1,0-2-1,0 1 1,-1-1-1,11-7 1,143-113 332,-92 62-318,-36 32-30,-8 2 18,-16 18-131,-2 5-256,-7 15 2,-1-5 312,0 0 0,0 0-1,0 0 1,-4 7 0,-4 7 37,-6 14-3,9-20 3,0 1-1,-6 19 1,12-29-4,0 0 1,0-1-1,1 1 0,-1 0 0,1 0 1,-1 0-1,1 0 0,1 0 0,-1 0 1,0 0-1,1-1 0,0 1 1,2 7-1,-1-7 15,0-1 0,0 1-1,0-1 1,0 0 0,0 0 0,1 0 0,0 0 0,-1-1 0,1 1 0,0 0-1,0-1 1,1 0 0,-1 0 0,0 0 0,1 0 0,-1-1 0,1 1 0,-1-1-1,6 1 1,3 1 64,1-1 1,-1 0-1,1-1 0,18 0 0,-17-1-5,0-1 0,-1 0-1,1-1 1,0 0 0,-1-1 0,0-1 0,1 0 0,-1-1 0,-1 0 0,1-1 0,16-11-1,64-56 111,-75 56-342,-5 5 17,18-14 0,-26 23 106,0 0 0,0 0 0,0 1 0,0-1 0,0 1 0,0 0-1,0 0 1,7 0 0,-9 1 35,0 1-1,0-1 1,0 1-1,1 0 1,-1 0-1,0 0 1,0 1-1,0-1 1,1 1-1,-1-1 1,0 1-1,0 0 1,0 1-1,4 1 1,3 1-46,-9-3 71,0-1 1,-1 0-1,1 1 0,0-1 1,-1 0-1,1 1 1,0-1-1,-1 0 1,1 0-1,0 0 0,0 0 1,0 0-1,-1 0 1,1 0-1,0 0 0,0 0 1,-1 0-1,1 0 1,0 0-1,1-1 1,-2 0 22,0 1 1,0 0-1,1-1 1,-1 1-1,0 0 1,0-1-1,0 1 1,0-1-1,0 1 1,0 0-1,0-1 1,0 1-1,0-1 1,0 1-1,0 0 1,0-1-1,0 1 1,0-1-1,0 1 1,0 0-1,0-1 1,-1 1-1,1-1 1,0 1-1,0 0 1,-1-1 0,1-1-44,-1 1 0,0 0 0,0-1 0,0 1 0,0 0 0,0 0 0,0 0 0,0-1 0,-1 1 0,1 0 0,0 0 0,-1 1 1,1-1-1,0 0 0,-1 0 0,1 1 0,-1-1 0,1 1 0,-4-1 0,3 1-47,-1 0 0,0 1-1,0 0 1,0 0 0,0 0-1,1 0 1,-1 0 0,0 0-1,1 1 1,-1-1 0,1 1 0,-1 0-1,1 0 1,0 0 0,0 0-1,0 0 1,0 0 0,0 1-1,0-1 1,-1 4 0,-5 7-46,0 2 0,-9 21 0,14-30 40,1 1 41,0 0-1,0 0 1,0-1 0,0 1 0,1 0 0,1 1 0,-1-1-1,1 0 1,0 0 0,1 0 0,-1 0 0,1 0-1,4 11 1,-5-16 45,1-1 0,0 1 0,0-1 0,0 1 0,0-1 1,0 1-1,0-1 0,0 1 0,1-1 0,-1 0 0,1 0 0,-1 0 0,0 0 0,1 0 0,0 0 0,-1 0 0,1 0 0,0-1 0,-1 1 0,1-1 0,0 1 0,-1-1 0,1 0 1,0 1-1,0-1 0,0 0 0,-1 0 0,1 0 0,0 0 0,0-1 0,0 1 0,-1 0 0,4-2 0,3 0 71,-1-1 0,1 0 1,0 0-1,-1-1 0,0 0 0,9-7 0,-1 0-9,-1-2 0,0 0 0,-1-1-1,-1 0 1,0-1 0,-1 0 0,0-1-1,11-23 1,60-146-264,-71 156 59,110-243-352,-94 202 70,-25 65 370,-1 5-3,-1-1 0,0 0 0,1 0 1,-1 1-1,0-1 0,0 0 0,1 1 0,-1-1 0,0 0 1,0 0-1,0 0 0,0 1 0,0-1 0,0 0 0,0 0 1,0 1-1,0-1 0,0 0 0,-1 0 0,1-1 0,0 2 13,-1 0 0,1 0 0,0-1 0,0 1 0,0 0 0,0 0 0,0 0 0,-1 0 0,1 0 0,0 0 0,0-1 0,0 1 0,-1 0 0,1 0 0,0 0 0,0 0 0,-1 0 0,1 0 0,0 0 0,0 0-1,0 0 1,-1 0 0,1 0 0,0 0 0,0 0 0,-1 0 0,1 0 0,0 0 0,0 0 0,0 0 0,-1 0 0,1 0 0,0 0 0,0 1 0,0-1 0,-1 0 0,1 0 0,0 0 0,0 0 0,0 0-1,0 1 1,-1-1 0,1 0 0,0 0 0,0 0 0,0 1 0,-13 12-421,6-6 262,-5 4 91,2 0 0,-1 2 0,1-1 1,1 1-1,0 1 0,1-1 0,1 1 0,0 1 0,1-1 1,-7 23-1,-1 15 45,-12 90 1,19-95 160,0 61-1,7-101-69,0 0 0,1 1 0,0-1 0,0 1 0,0-1 0,1 0 0,0 0 0,4 10 0,-3-13-3,-1 1 1,1-1 0,0 0 0,0 0-1,0 0 1,1-1 0,-1 1-1,1-1 1,0 1 0,0-1 0,0-1-1,1 1 1,4 2 0,0-1 8,1 1 1,0-2-1,0 1 1,0-2-1,0 1 1,0-1-1,1-1 1,-1 0-1,1 0 1,-1-1-1,1-1 1,-1 1-1,1-2 1,-1 1-1,20-7 1,-14 3 23,0-1 0,-1-1 0,0 0 0,0-1 0,-1-1 1,0 0-1,0-1 0,-1-1 0,15-14 0,-21 17-2,0-1-1,0 1 1,-1-2 0,0 1-1,-1-1 1,0 1-1,0-1 1,3-12 0,-5 13-108,0 0 0,-1-1 0,0 1 1,-1-1-1,0 1 0,0-1 0,-1 1 0,0-1 1,-2-11-1,-3 7-383,5 14 398,0-1-1,0 1 1,0 0 0,-1 0 0,1 0 0,0-1-1,0 1 1,-1 0 0,1 0 0,0 0-1,0 0 1,-1-1 0,1 1 0,0 0 0,-1 0-1,1 0 1,0 0 0,0 0 0,-1 0 0,1 0-1,0 0 1,-1 0 0,1 0 0,-1 0 0,0 1-21,-1-1 0,1 1 0,-1 0 0,1 0 0,0 0 0,-1 0 0,1 0 0,0 0 0,0 1 0,0-1 0,0 0 0,-1 2 0,-6 8-23,0 0 0,1 0-1,0 1 1,1-1 0,0 2-1,1-1 1,1 1 0,0-1-1,0 1 1,1 0 0,1 0-1,0 1 1,1-1 0,0 0-1,2 19 1,0-25 120,1 0-1,0 0 1,0 0 0,0-1-1,1 1 1,0 0 0,0-1-1,1 0 1,4 8 0,-7-13-28,1 0 1,-1 1-1,0-1 1,1 0-1,-1 1 1,1-1 0,-1 0-1,1 0 1,0 0-1,-1-1 1,1 1 0,0 0-1,0-1 1,-1 1-1,1-1 1,0 1 0,0-1-1,0 0 1,0 0-1,-1 0 1,1 0-1,0 0 1,0 0 0,0 0-1,3-2 1,13-7 186,0-2-1,31-25 1,-15 11-189,-15 12-87,86-58 18,-81 56-53,0 2-1,39-16 1,-60 28 75,0 0 0,0 0 0,0 0 1,1 0-1,-1 1 0,0-1 0,1 1 0,-1 0 1,0 0-1,1 0 0,-1 0 0,6 2 1,-7-2 9,-1 1 1,1 0 0,-1-1-1,1 1 1,-1 0 0,1 0-1,-1 0 1,0 0 0,0 0-1,1 1 1,-1-1 0,0 0 0,0 0-1,0 1 1,0-1 0,0 1-1,-1-1 1,1 1 0,0-1-1,-1 1 1,1-1 0,-1 1-1,1 0 1,-1-1 0,1 4 0,-1 3 7,-1 1 0,1 0 1,-1-1-1,-1 1 1,0-1-1,0 0 1,-5 15-1,-4 12 55,7-17 0,2-13-18,0 0 1,1 1-1,0 0 0,0-1 0,0 1 0,1 0 0,0-1 0,1 11 0,-1-15-14,0-1-1,1 1 1,-1 0-1,0-1 1,1 1-1,-1-1 1,0 1-1,1-1 0,-1 1 1,1-1-1,-1 0 1,1 1-1,-1-1 1,1 1-1,-1-1 1,1 0-1,-1 0 0,1 1 1,0-1-1,-1 0 1,1 0-1,-1 0 1,1 1-1,0-1 1,-1 0-1,1 0 0,0 0 1,-1 0-1,1 0 1,0 0-1,-1-1 1,1 1-1,-1 0 1,2 0-1,23-9 318,-13 2-259,0 0 0,-1-1 1,0 0-1,0-1 0,-1 0 1,0-1-1,10-12 0,57-84-123,-15 19-166,-55 78 171,-4 4-63,1 1 0,0-1 0,-1 1 0,2 0 0,-1 0 0,0 0-1,8-5 1,-12 9 91,1 0-1,-1 0 1,0 0-1,0 0 1,1 0-1,-1 0 0,0 0 1,1 0-1,-1 0 1,0 0-1,1 0 0,-1 0 1,0 1-1,1-1 1,-1 0-1,0 0 1,1 0-1,-1 0 0,0 0 1,0 1-1,1-1 1,-1 0-1,0 0 1,0 0-1,1 1 0,-1-1 1,0 0-1,0 0 1,0 1-1,1-1 0,-1 0 1,0 1-1,0-1 1,0 0-1,0 1 1,0-1-1,0 0 0,0 1 1,1-1-1,-1 0 1,0 0-1,0 1 0,0-1 1,0 0-1,-1 1 1,1 0-1,1 17-4,-1-17-7,-3 60-139,1-39 199,1 0 0,3 31 0,2-2 15,-4-50-38,0 0 1,0 0-1,0 0 1,1 0-1,-1 0 1,0 0-1,0-1 1,1 1-1,-1 0 1,0 0-1,1 0 1,-1 0-1,1 0 1,-1-1-1,1 1 1,-1 0-1,1 0 1,-1-1-1,1 1 1,0 0-1,0-1 1,-1 1-1,1-1 0,0 1 1,0-1-1,0 1 1,-1-1-1,1 1 1,0-1-1,0 0 1,0 0-1,2 1 1,-1-1 23,0 0 0,0 0 0,0 0 1,0 0-1,1 0 0,-1 0 0,0-1 0,0 1 0,0-1 1,0 1-1,0-1 0,0 0 0,0 0 0,3-1 0,5-5 36,0-1 0,-1 0 0,1 0 0,10-14 0,30-41 71,-32 39-66,16-19-2,50-69 72,-41 55-130,60-62 0,-83 96-76,-1-2-1,-1 1 1,-2-2 0,15-29-1,-60 122-1075,21-52 1131,2 0 0,-1 1 0,2-1 0,-5 25 0,5-3 59,1 0 0,3 0-1,1 0 1,1 0 0,13 70-1,-12-90 35,2-1 1,0 0-1,10 25 0,-12-37-51,0 0 1,0 0 0,0 0-1,0 0 1,1 0 0,-1 0 0,1-1-1,0 1 1,0-1 0,0 0 0,0 0-1,1 0 1,0 0 0,-1-1 0,1 1-1,0-1 1,7 3 0,-8-4-122,-1 0 1,1-1-1,-1 0 1,0 1 0,1-1-1,-1 0 1,1 0-1,-1-1 1,1 1-1,-1 0 1,3-1-1,23-11-4218,-21 8 2667,-6 4 1369,0-1 0,0 1 1,0-1-1,0 1 0,0-1 1,0 1-1,0-1 0,0 0 1,0 0-1,-1 1 0,1-1 1,0 0-1,0 0 0,-1 0 1,1 0-1,0 0 0,-1 0 1,1 0-1,-1 0 0,1 0 1,-1 0-1,0 0 0,1-2 1,4-10-2348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3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6304,'0'-9'2848,"34"4"-2464,-12 2 576,8 3-608,21-4-160,1-1-96,6-4 96,-7 6-96,-4-6-32,-9 5-32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4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58 7040,'-5'-30'3200,"5"27"-2752,0-1-192,5 4-224,-2-5-224,8-4 96,-2 2-160,5 7 128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4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60 6304,'-52'-42'2848,"19"34"-2464,19 4 512,9 8-576,-4-8-288,12-1-544,11 10 256,11-5-1760,8 4 1088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9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1 820 3072,'0'2'1690,"0"-2"-1662,7 4 1500,-6-4-1411,0 1 1,0-1 0,0 1 0,1-1 0,-1 0-1,0 0 1,1 1 0,-1-1 0,0 0 0,0 0-1,1 0 1,-1-1 0,0 1 0,1 0 0,0-1-1,10-5 341,0-1 0,-1 0 0,0-1-1,0 0 1,18-18 0,-9 5-39,30-40-1,-40 45-367,13-25-1,-8 13-119,-10 21-156,-4 11-348,-3 12 251,-62 182 956,54-170-558,4-12-42,-26 71 519,-30 136 1,27-8 337,33-196-608,-1 7 197,3-21 954,2-53-741,35-136-293,-10 74-364,-20 85-35,4-8 25,1 1 0,21-37 0,-17 36-66,54-111-24,-46 97-91,3 1 1,1 2-1,39-47 0,-59 82 83,1-1-1,0 1 0,0 0 1,1 1-1,0 0 0,0 1 1,1 0-1,17-9 0,-22 14 63,0 0 0,-1 0 0,1 0-1,0 0 1,0 1 0,0 0 0,0 0-1,0 1 1,0-1 0,0 1 0,0 1-1,0-1 1,0 1 0,0 0 0,0 1 0,0-1-1,0 1 1,-1 0 0,10 5 0,-12-5 28,1 1 1,-1-1-1,0 1 1,0 0 0,0 0-1,0 0 1,0 0-1,-1 1 1,1-1 0,-1 1-1,0 0 1,0 0-1,0-1 1,-1 1-1,1 0 1,-1 0 0,0 1-1,1 6 1,0 4 7,-1 1 1,0 0-1,-2 25 0,-1-20 53,-7 34 0,7-45-35,0-1 1,-1 0-1,-1 0 1,1 0-1,-1-1 1,-7 11 0,3-8 40,0 0 0,-1 0 0,0-1 0,0 0 1,-1-1-1,-13 9 0,16-13 11,-2 1-1,1-1 1,-1-1-1,1 0 1,-1 0-1,0-1 1,-1 0-1,1 0 1,-16 2-1,3-3 270,-46 1-1,62-3-349,1-1 0,-1 1-1,0-1 1,0 0-1,1 0 1,-1-1 0,0 0-1,1 0 1,-1 0-1,1 0 1,0-1 0,0 0-1,-5-4 1,9 7-33,1-1 0,-1 1 0,0 0 0,1-1 0,-1 1 0,1-1 0,0 1 0,-1-1 0,1 1 0,-1 0 0,1-1 0,0 0 0,-1 1 0,1-1 0,0 1 0,-1-1 0,1 1 0,0-1 0,0 0 0,0 1 0,0-1 0,0 1 0,-1-1 0,1 0 0,0 1 0,0-1 0,1 0 0,-1 1 0,0-1 0,0 1 0,0-1 0,0 0 0,0 1 0,1-1 0,-1 1 0,0-1 0,0 1 0,1-1 0,-1 0 0,1 1 0,-1-1 0,0 1 0,1 0 0,-1-1 0,1 1 0,-1-1 0,1 1 0,-1 0 0,1-1 0,4-1-41,-1-1 0,1 1 1,-1 1-1,10-3 1,-13 3 56,21-3-81,-1 0 0,1 2 0,34 0 0,-11 0 4,124-3 154,-141 4-68,0-1-1,-1-1 1,48-12 0,109-50 249,-146 49-222,-1-3-1,60-40 1,2-20 266,-91 72-248,-6 5-18,1 0-1,-2-1 1,1 1-1,0-1 0,0 1 1,1-4-1,-3 6-36,1-1 0,-1 1 0,0-1 0,0 1 0,1-1 0,-1 1-1,0 0 1,0-1 0,0 1 0,0-1 0,1 1 0,-1-1 0,0 1 0,0-1-1,0 1 1,0-1 0,0 1 0,0-1 0,0 1 0,-1-1 0,1 1 0,0-1-1,0 1 1,0-1 0,0 1 0,-1-1 0,1 1 0,0 0 0,0-1-1,-1 1 1,1-1 0,0 1 0,-1 0 0,1-1 0,0 1 0,-1 0 0,1-1-1,0 1 1,-1 0 0,1 0 0,-1-1 0,1 1 0,-1 0 0,1 0 0,-1 0-1,1 0 1,-1 0 0,1-1 0,-1 1 0,0 0 0,-2 0-51,0 0 0,0 0 1,0 0-1,0 1 0,0-1 0,1 1 0,-1 0 1,0 0-1,0-1 0,0 2 0,-4 1 1,-33 23-239,29-19 221,-24 17-52,-44 40 0,64-50 131,-7 6 15,1 2 1,0 0-1,-18 27 1,36-44-28,0 0 0,1 0 1,0 0-1,0 1 0,0-1 1,0 1-1,1-1 0,0 1 1,0 6-1,0-11 14,1 0 0,0 1 1,0-1-1,0 0 0,0 0 0,0 1 0,0-1 1,0 0-1,0 0 0,1 0 0,-1 1 0,0-1 1,1 0-1,-1 0 0,1 0 0,0 0 0,-1 1 0,1-1 1,0 0-1,-1 0 0,1 0 0,0-1 0,0 1 1,0 0-1,0 0 0,0 0 0,0-1 0,0 1 1,0 0-1,0-1 0,0 1 0,0-1 0,1 1 1,-1-1-1,0 0 0,0 1 0,1-1 0,-1 0 0,0 0 1,0 0-1,1 0 0,-1 0 0,0 0 0,0 0 1,3-1-1,5-1 87,0 0 0,0-1 0,-1 0 0,1 0 0,0-1 0,-1 0 0,0-1 0,0 0-1,0 0 1,-1 0 0,0-1 0,0 0 0,6-8 0,0 0-23,0-1 1,-1 0-1,-1-1 0,-1 0 0,11-23 0,-12 20-564,11-37-1,-20 56 428,-4 14-424,0 0 1,-2 26 0,5-34 496,1-1 1,0 0-1,0 1 1,0-1-1,1 1 0,-1-1 1,1 0-1,1 1 1,-1-1-1,1 0 1,0 0-1,0 0 1,0 0-1,6 8 1,-4-8 20,1 1 0,0-1 0,0 0 0,0 0-1,1 0 1,0-1 0,0 1 0,0-2 0,0 1 0,12 4 0,-14-6 9,-1-1 1,1 0 0,0 0-1,0-1 1,-1 1-1,1-1 1,0 0-1,0 0 1,0 0-1,0 0 1,0 0-1,-1-1 1,1 0-1,0 0 1,0 0 0,-1 0-1,1-1 1,-1 0-1,1 1 1,-1-1-1,5-4 1,3-2 4,0-1-1,0-1 1,-1 1 0,-1-2 0,0 1 0,0-2-1,-1 1 1,0-1 0,10-21 0,-5 9-187,-9 18 89,0 0 1,-1-1-1,0 1 0,3-8 0,-5 10 48,1 1 0,-1 0-1,1 0 1,0 0 0,0 0-1,0 0 1,1 0 0,-1 0-1,1 1 1,-1-1 0,1 1-1,0-1 1,0 1 0,0 0-1,0 0 1,0 1 0,0-1-1,1 1 1,-1-1 0,1 1-1,-1 0 1,6 0 0,-8 1-25,0 0 0,0 1 1,0-1-1,0 0 0,0 1 1,0 0-1,0-1 0,0 1 1,0-1-1,0 1 0,0 0 1,-1 0-1,1 0 0,0-1 1,-1 1-1,1 0 0,0 0 1,-1 0-1,1 0 0,-1 0 0,1 0 1,-1 2-1,8 25-125,-7 37 39,-2-51 125,1 1 0,0-1 0,1 0 0,1 0 0,0 0 0,7 25 0,-8-36 11,1 0 0,-1 0-1,1 1 1,-1-1 0,1 0-1,0 0 1,1-1 0,-1 1 0,0 0-1,1-1 1,-1 1 0,1-1 0,0 0-1,0 0 1,0 0 0,0 0-1,0-1 1,0 1 0,1-1 0,-1 0-1,0 0 1,1 0 0,-1 0 0,1 0-1,-1-1 1,6 1 0,5-2 78,-1 1 1,0-2 0,0 0 0,0 0 0,24-9-1,-21 6-38,0-1 0,0-1 0,-1-1 0,1 0-1,-2-1 1,0-1 0,0 0 0,0-1 0,-1 0 0,-1-1-1,0 0 1,-1-1 0,16-23 0,120-208 212,-111 165-230,-28 64-57,-2 5 10,-1-1-1,0 0 1,0 0-1,-1 0 1,4-16-1,-3 7-78,-1 6-100,-1 1-1,-1-1 1,2-19 0,-4 35 49,-1 0-1,0 0 1,0 0-1,0 0 1,0 0 0,0 0-1,-2 2 1,-1 4 29,-11 20 50,2 1 0,1 1 1,2 0-1,0 1 0,-5 35 1,9-27 84,1 1-1,2 0 1,3 70 0,16 24 144,-15-126-101,0-5-20,0 1 0,0-1-1,0 1 1,0-1 0,3 7-1,-4-9-31,1 0 0,-1 0-1,1-1 1,-1 1 0,1 0-1,-1 0 1,1-1 0,-1 1-1,1 0 1,0-1 0,-1 1-1,1-1 1,0 1 0,0-1-1,-1 1 1,1-1 0,0 0-1,0 1 1,0-1 0,0 0-1,-1 1 1,1-1 0,0 0-1,0 0 1,0 0-1,0 0 1,0 0 0,1 0-1,3-1 14,0-1 0,0 1 0,0-1 0,-1 0 0,1-1 0,0 1 0,-1-1 0,0 0 0,1 0 0,-1 0 0,0 0 0,-1-1 0,1 0 0,-1 0 0,5-6 0,37-44 22,77-85-88,-114 134-143,-6 11-219,-5 14 32,-16 47 202,11-44 161,1 1 0,1 1 1,1-1-1,-3 42 0,8-64 14,0 0-1,0 0 0,0 1 0,0-1 0,0 0 0,1 0 0,-1 0 1,1 0-1,-1 0 0,1 0 0,0 0 0,0 0 0,0 0 1,0-1-1,0 1 0,0 0 0,0 0 0,1-1 0,2 3 0,-2-2 20,0-1 1,0 0-1,0 0 0,1-1 0,-1 1 0,0 0 0,1-1 0,-1 1 0,1-1 0,-1 0 0,0 0 1,1 0-1,-1 0 0,1 0 0,-1-1 0,1 1 0,1-1 0,27-7 30,0-1-1,-1-2 1,-1 0-1,1-2 0,-2-2 1,38-24-1,-42 23-67,-1-1 0,-1 0-1,27-29 1,-43 40-11,20-20-37,33-42-1,-46 52-68,-6 11-694,-24 55 686,-24 50 1,14-37 89,26-61 38,-4 10-21,-6 22 1,11-31 39,-1 0 1,1 0-1,-1 0 1,1 0-1,0 0 1,0 0-1,0 0 1,0 0-1,1 0 1,-1 0-1,1 0 1,0 0-1,1 4 0,-1-6 1,0 0-1,-1 0 0,1 0 0,0 0 0,0 0 0,0 0 0,0 0 1,0 0-1,0-1 0,0 1 0,1 0 0,-1-1 0,0 1 0,0-1 0,0 1 1,1-1-1,-1 1 0,0-1 0,1 0 0,-1 0 0,0 0 0,1 1 1,-1-1-1,0 0 0,1-1 0,-1 1 0,0 0 0,1 0 0,1-1 0,6-2 34,-1 1-1,1-1 1,10-6-1,-13 6-83,8-4 116,-1-1-1,1 0 1,-1-1 0,22-21-1,41-47-9,-75 76-74,258-276 284,-226 244-236,-2-2-1,-2-1 1,47-76 0,-60 84-138,-2-1 0,-1-1 1,12-40-1,-24 68 84,2-14-207,-3 15 178,0 1 0,0-1 0,0 1 0,0-1 0,0 0-1,0 1 1,0-1 0,0 1 0,0-1 0,0 0 0,0 1 0,-1-1 0,1 1 0,0-1 0,0 1 0,-1-1 0,1 0 0,0 1 0,-1-1 0,1 1 0,-1 0-1,1-1 1,-1 1 14,1 0-1,-1 0 1,1 0-1,-1 0 1,1 0-1,-1 0 1,1 0-1,-1 0 1,1 0-1,-1 0 1,1 0-1,0 1 0,-1-1 1,1 0-1,-1 0 1,1 1-1,0-1 1,-1 0-1,1 1 1,-1-1-1,1 0 1,0 1-1,0-1 1,-1 0-1,1 1 1,-1 0-1,-8 13-93,8-13 78,-102 178-272,92-156 308,1 1-1,1 0 1,1 1 0,1 0 0,2 0 0,-3 28-1,5-22 44,2 59 0,2-77-45,1 0 0,0 0 0,1 0-1,0 0 1,1-1 0,1 1 0,7 14-1,-11-25 35,24 41 354,-23-40-369,0 0 0,0 0 1,1 0-1,0-1 0,-1 1 1,1-1-1,0 1 0,0-1 0,0 0 1,6 3-1,-4-3 23,0 0-1,0 0 1,0-1 0,0 1 0,0-1-1,1 0 1,-1 0 0,0-1-1,1 0 1,-1 0 0,1 0 0,-1-1-1,0 1 1,0-1 0,1 0 0,-1-1-1,0 1 1,0-1 0,0 0 0,0-1-1,0 1 1,-1-1 0,1 0 0,-1 0-1,7-5 1,10-11 45,0-1-1,26-31 1,32-50 69,-74 95-159,6-10 113,13-20 0,-21 32-97,-1-1-1,0 0 1,0 0 0,0 0 0,0 0 0,-1 0 0,0 0 0,0 0 0,1-9-1,-2 13-32,0 0-1,0 0 0,0 0 1,0 1-1,0-1 0,0 0 1,0 0-1,-1 0 0,1 0 1,0 0-1,0 0 0,-1 0 1,1 0-1,-1 0 0,1 1 1,-1-1-1,1 0 0,-1 0 1,1 0-1,-1 1 0,0-1 1,1 0-1,-1 1 0,0-1 0,1 1 1,-1-1-1,0 1 0,0-1 1,0 1-1,0-1 0,0 1 1,1 0-1,-1-1 0,0 1 1,0 0-1,0 0 0,0 0 1,0 0-1,0 0 0,0 0 1,0 0-1,0 0 0,0 0 1,0 0-1,0 0 0,0 1 1,-1 0-1,-3 0-6,-1 1 0,1 0-1,0 0 1,0 0 0,0 1 0,-7 4 0,5-1 15,0 1 1,0-1-1,0 1 1,1 0-1,0 1 1,1-1-1,-1 1 1,2 0-1,-1 0 0,1 1 1,0 0-1,1-1 1,-5 17-1,5-9 89,0 1-1,0-1 0,2 1 0,0 0 0,1 0 1,3 29-1,-2-41-10,-1 1 1,1 0-1,1-1 0,-1 1 1,1-1-1,0 0 0,0 0 1,1 1-1,-1-1 1,1-1-1,0 1 0,1 0 1,-1-1-1,1 0 0,0 1 1,0-1-1,0-1 1,0 1-1,1-1 0,-1 0 1,1 0-1,6 3 0,5 1 75,1-1-1,-1 0 1,1-2-1,1 0 1,-1-1-1,0 0 1,1-1-1,30-2 0,-32 0-449,0-2-1,0 0 0,-1 0 1,1-2-1,-1 0 0,1-1 0,-1 0 1,-1-1-1,28-15 0,-13-3-2848,-4 3 986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21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35 9632,'-53'-35'3584,"40"39"-2784,-2-4-256,12 0-256,-2 0-288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9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7232,'-5'-12'3264,"5"7"-2848,5 2-64,1 6-288,-3-6-512,11 3 224,2-4 224,1 8 32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6:59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6976,'0'-3'3168,"86"-11"-2752,-39 10 192,0 4-416,28-8 0,6-1-128,32-3 384,-8 3-256,4-3-2816,-10 8 1408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7:02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27 3552,'-1'124'5698,"-8"189"-3199,8-217-1788,2-62-360,-2 0 1,-9 66-1,8-94-336,-2 19 915,0-22-133,1-14 117,-12-53-354,8 16-320,-2-81-1,10 108-291,0 0-1,2 0 1,0 0-1,1 0 1,1 1 0,10-26-1,3 0-156,47-84 0,-55 113 143,1 0 0,1 1 1,0 0-1,1 1 0,1 0 1,1 1-1,22-17 0,-33 28 82,0 0 0,0 1 0,0 0 0,1 0 0,-1 0 0,0 0 0,1 1-1,-1 0 1,1 0 0,0 0 0,6 0 0,-8 1-14,-1 0-1,0 0 1,1 0-1,-1 1 1,0-1-1,1 1 1,-1-1-1,0 1 1,0 0-1,0 0 1,1 0 0,-1 0-1,0 0 1,0 1-1,-1-1 1,1 1-1,0-1 1,0 1-1,-1 0 1,1-1-1,-1 1 1,1 0-1,-1 0 1,2 3 0,3 9 72,0 0 0,-1 0 0,-1 0 0,0 0 0,-1 1 0,-1 0 0,0 0 0,0 15 0,-2-23-9,-1-1 0,1 1 0,-2-1-1,1 1 1,0-1 0,-1 0 0,-1 0 0,1 0-1,-1 0 1,0 0 0,0 0 0,0-1 0,-7 8-1,5-6 6,-1-1-1,1 0 0,-2-1 1,1 1-1,0-1 0,-1-1 0,0 1 1,0-1-1,-1 0 0,-9 3 0,16-7-68,-8 4 34,0 0 1,0-1-1,-1 0 1,0-1-1,1 0 1,-1 0-1,0-1 1,-17-1-1,24 0-281,-17-2 198,20 2-86,-1 0 1,0 0-1,1 0 1,-1 0-1,1 0 1,-1 0-1,0 0 1,1 0-1,-1-1 1,1 1-1,-1 0 1,1 0-1,-1-1 1,1 1-1,-1 0 1,1-1-1,-1 1 1,1-1-1,-1 1 1,1 0-1,-1-2 1,3-1-1403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7:02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76 5056,'0'-1'-42,"-5"-23"3572,5 24-3372,0-1 0,0 0 0,0 0 0,0 0 1,0 0-1,0 0 0,0 1 0,0-1 0,1 0 0,-1 0 0,0 0 1,1 0-1,-1 1 0,0-1 0,1 0 0,-1 1 0,1-1 0,-1 0 1,1 0-1,-1 1 0,1-1 0,0 1 0,-1-1 0,1 1 0,1-2 1,12-3 384,0 1 1,0 0-1,0 0 1,26-1-1,-18 2-188,-8 0-259,0 2 0,0 0 0,0 1 0,1 0 0,-1 1 0,0 1 0,0 0-1,28 9 1,-39-10-113,1 1-1,0 0 0,0 0 1,6 4-1,-9-5-258,0 0 1,0 0 0,0 0-1,0-1 1,0 1 0,0 0-1,-1 0 1,1 0 0,0 1-1,0-1 1,-1 0-1,1 0 1,0 0 0,-1 0-1,0 1 1,1-1 0,0 2-1,-4 6-3258,1-5 2124,-2 8-680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7:02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4320,'1'1'323,"0"0"0,0 0 0,0-1 0,0 1 0,0 0 0,1-1 0,-1 1 0,0-1 0,0 1 0,0-1 0,1 0 0,-1 1 0,0-1 0,2 0 0,31 7 2581,7-5-507,61-7 0,-91 5-2279,1-2-111,-1 0 1,0 0-1,22-8 1,-6 1-2214,-20 5-493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7:04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73 2400,'-1'0'71,"1"-1"1,-1 1-1,1-1 0,0 1 1,-1-1-1,1 1 0,0-1 1,-1 0-1,1 1 0,0-1 1,-1 0-1,1 1 0,0-1 1,0 0-1,0 1 1,0-1-1,0 0 0,0 1 1,5-10 4044,-9 15-3476,-54 240 2179,30-109-2305,-10 31 611,18-90-63,20-65-637,1-2 1379,-1-16-1431,1-7-175,0 1 1,1 0-1,6-22 0,4-23-111,58-344-354,-36 293-223,-29 86 392,-4 18 44,-1 1-1,1-1 1,0 0 0,0 1-1,0-1 1,1 1 0,-1-1-1,4-5 1,-4 9 113,3 11 234,-3-9-266,8 16 159,29 66-308,-23-46 28,4 8 145,31 53 381,-50-98-404,0 0 0,1 0 0,-1-1-1,1 1 1,-1 0 0,1 0 0,-1-1 0,1 1-1,-1 0 1,1-1 0,0 1 0,-1 0-1,1-1 1,0 1 0,0-1 0,-1 1 0,1-1-1,0 0 1,0 1 0,0-1 0,0 0 0,-1 1-1,3-1 1,-2 0 13,0 0 1,1-1-1,-1 1 0,0 0 0,0-1 0,0 1 0,0-1 1,0 0-1,0 1 0,0-1 0,0 0 0,0 1 0,0-1 1,0 0-1,1-1 0,3-5 133,1 1 1,-2-1-1,9-15 0,-12 20-181,22-49 159,-15 32-79,11-20 1,4-2-111,17-27-252,-38 65 243,0 1 1,-1 0-1,0 0 0,1-1 0,-1 1 0,0-1 0,0 1 0,0-1 0,-1 0 0,1 1 0,-1-1 0,1-4 0,0 10-58,0 0 0,1-1-1,-1 0 1,1 1 0,-1-1 0,1 0-1,0 0 1,2 3 0,13 15 55,-6-1 57,-1 0-1,-1 0 0,-1 1 0,0 0 0,-1 1 0,-2 0 0,5 25 0,8 154 130,-16-154-96,2 13 59,2 54 637,13-131-8432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7:05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 3648,'-6'-5'6042,"7"23"-4178,-1-10-1488,29 124 2119,8 41-1310,-7-53-350,-18-76-507,25 82 728,-35-117-905,3 1 1031,-5-12-1085,1 1 1,0-1-1,-1 1 1,1 0-1,0-1 1,0 1-1,0 0 0,0 0 1,0 0-1,2-2 1,0 0-64,0 1 1,-1-1 0,1 0 0,-1 0-1,3-5 1,48-90 291,-3 4-198,72-103-1,-83 144-173,49-69-388,-74 104-475,-10 14-80,-1 0-1,0 0 1,0 0 0,4-9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2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54 2496,'0'0'29,"0"-1"-1,0 1 1,0 0 0,0 0-1,0 0 1,0-1 0,0 1-1,0 0 1,0 0 0,0-1-1,0 1 1,0 0 0,0 0-1,0-1 1,0 1 0,1 0-1,-1 0 1,0 0 0,0-1 0,0 1-1,0 0 1,0 0 0,0 0-1,1-1 1,-1 1 0,0 0-1,0 0 1,0 0 0,1 0-1,2-3 1080,-2-4 449,-1 6-1520,0 1 0,0 0 0,0 0 0,-1-1 1,1 1-1,0 0 0,1 0 0,-1-1 0,0 1 0,0 0 1,0 0-1,0-1 0,0 1 0,0 0 0,0 0 0,0-1 1,0 1-1,0 0 0,1 0 0,-1-1 0,0 1 0,0 0 1,0 0-1,1 0 0,-1-1 0,0 1 0,0 0 0,0 0 1,1 0-1,-1-1 19,0 1-1,0 0 1,0 0 0,0 0 0,0 0 0,0-1 0,0 1 0,0 0-1,0 0 1,0 0 0,0-1 0,0 1 0,0 0 0,0 0-1,0 0 1,0-1 0,0 1 0,0 0 0,0 0 0,0 0 0,0 0-1,-1-1 1,1 1 0,0 0 0,0 0 0,0 0 0,0 0 0,0 0-1,-1-1 1,1 1 0,0 0 0,0 0 0,0 0 0,0 0-1,-1 0 1,1 0 0,-6-4 1030,3 6-873,0 0 0,0 1 1,1 0-1,-1-1 0,-3 6 1,-27 29 286,21-25-249,1 1 0,-10 14 0,-18 32 440,3 3 1,-49 114 0,81-165-635,0 1 0,0 0 1,1 0-1,1 1 1,0-1-1,1 0 1,0 1-1,0-1 0,2 1 1,-1-1-1,2 0 1,4 23-1,-2-23-2,5 20 147,21 51 0,-19-61-163,-4-6 45,0 0 0,1-1 0,1 0 0,20 26-1,-20-31 4,0 0 0,1 0 0,1-1 0,18 13-1,-21-18 9,-1 1 0,1-2-1,0 1 1,-1-1-1,1-1 1,1 1 0,-1-1-1,16 1 1,-19-2-40,0-1 1,0 0 0,0-1-1,1 1 1,-1-1 0,0 0-1,0-1 1,0 1 0,0-1-1,-1 0 1,1 0 0,0 0-1,-1-1 1,0 0 0,1 0-1,-1 0 1,0 0 0,5-6-1,5-5 40,-2-2-1,0 1 1,15-25-1,-16 22-25,62-102 324,-17 27-178,-45 74-170,-1-1 0,-1 1 0,0-2 1,-2 1-1,0-1 0,5-32 0,-7 24-20,-1 0-1,-2 0 0,-1 0 0,-3-39 0,1 55-93,-1 0 0,0 0 0,0 1 0,-2-1 0,1 1 0,-2-1 0,1 1 0,-2 1 0,0-1 1,0 1-1,-1 0 0,0 0 0,-10-11 0,12 17 5,1 1 0,-1 0 0,0 0 1,0 1-1,0-1 0,-1 1 0,1 0 1,-1 0-1,0 1 0,-7-3 0,-6 0-120,-38-4-1,27 4 29,24 5 62,0-1 0,0 1 0,-11 1 0,15-1-304,-1 0 0,0 1 1,1-1-1,-1 1 0,1 0 1,0 0-1,-1 0 0,1 0 0,0 0 1,-1 0-1,1 0 0,-3 3 1,5 9-4483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51 2560,'-10'-8'10690,"11"8"-10484,3-4 1082,-4 3-1236,1 1 1,-1-1 0,0 1 0,1 0 0,-1-1 0,0 1 0,1 0 0,-1-1 0,0 1 0,1 0 0,-1 0 0,1-1 0,-1 1 0,0 0 0,1 0 0,-1 0 0,1 0 0,-1-1 0,1 1 0,-1 0 0,1 0 0,18-3 898,57-8 370,-43 10-1009,36 4 0,-41-1-1151,0-1 0,37-3 0,-62 2 171,0-1 1,0 0-1,-1 1 1,1-1 0,0 0-1,0 0 1,4-3-1,-1 1-547,17-6-1702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4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10 116 3552,'-9'-4'7600,"10"2"-7411,0 1 1,1-1-1,-1 0 1,1 0-1,-1 1 1,1-1-1,0 1 0,0-1 1,-1 1-1,1 0 1,0 0-1,3-2 1,8-5 83,-4 0-106,48-35 663,-49 38-751,1 0-1,-1 0 0,1 1 0,0 1 0,14-4 0,-21 6-42,1 0 1,0 1-1,0 0 0,0 0 0,0 0 1,0 0-1,-1 0 0,1 1 1,0-1-1,0 1 0,0 0 0,-1 0 1,1 0-1,0 0 0,-1 0 0,1 0 1,-1 1-1,1-1 0,-1 1 0,0 0 1,0 0-1,1 0 0,-1 0 0,3 4 1,4 6 166,-1 0 0,0 0 0,11 23 1,-7-11 263,-9-19-351,0-1 0,0 0 0,0 0 0,0 0 0,0 0 0,1-1 1,0 1-1,0-1 0,0 0 0,0 0 0,0 0 0,1-1 0,-1 1 0,1-1 0,0 0 1,-1-1-1,1 1 0,0-1 0,0 0 0,7 1 0,-6-2-50,-1 1 0,1-2 0,0 1 1,0-1-1,0 0 0,0 0 0,-1 0 0,1-1 0,0 0 0,-1 0 1,0 0-1,1-1 0,-1 0 0,0 0 0,0 0 0,8-7 0,-6 3-237,-1 1 0,1-2 0,-1 1-1,6-10 1,6-16-5356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24.0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305 505 4224,'2'-2'359,"-1"1"-232,-1 0 0,1 0 0,0 0 0,0 1 0,0-1 0,-1 0-1,1 1 1,0-1 0,0 1 0,0-1 0,0 1 0,0-1 0,0 1-1,0-1 1,3 1 1173,-5-1-1041,-1 0-1,1 0 1,0 0-1,0 0 1,0 0-1,-1 0 1,1 0-1,-1 1 1,1-1-1,0 0 0,-1 1 1,-1-1-1,-3 0-27,1 1 0,0 0 0,0 0 0,0 1 0,-1 0-1,1-1 1,0 2 0,-8 2 0,-39 18 632,47-19-796,-11 5 98,1 2 1,0 0-1,-22 20 0,30-25-100,-3 5-46,0 0 1,0 1-1,1 0 1,0 0-1,1 1 1,0 0-1,1 0 1,1 1 0,0 0-1,0 0 1,-4 18-1,9-28-8,1-1 0,-1 1 1,1-1-1,-1 1 0,1-1 0,0 1 0,0 0 0,0-1 0,0 1 1,1-1-1,-1 1 0,1-1 0,-1 1 0,1-1 0,0 1 0,0-1 1,0 1-1,0-1 0,0 0 0,1 0 0,-1 0 0,1 0 0,-1 0 1,1 0-1,0 0 0,0 0 0,3 2 0,-1-1 56,0-1 1,0 1-1,1-1 0,-1 0 0,1 0 1,-1-1-1,1 1 0,-1-1 0,1 0 1,0 0-1,0-1 0,-1 0 0,10 0 1,10-2 65,0-1 1,-1-1 0,1-1 0,-1-1 0,-1-1 0,1-1 0,-1-1-1,-1-1 1,33-20 0,-44 22-76,0-1 1,0 1-1,-1-2 0,0 1 0,0-1 0,-1 0 1,-1-1-1,0 0 0,0 0 0,-1-1 0,0 0 1,-1 0-1,6-22 0,0-11-13,-2 1 0,6-71-1,-11 65-29,-2-1-1,-7-91 0,-14 38-174,19 103 110,0-1 1,-1 0-1,0 1 1,1-1-1,-1 0 0,0 1 1,0-1-1,0 1 1,-1-2-1,2 2 17,-1 1 0,1-1-1,-1 1 1,1 0 0,0-1 0,-1 1 0,1 0 0,-1 0-1,1-1 1,-1 1 0,1 0 0,-1 0 0,1 0 0,-1 0-1,1-1 1,-1 1 0,1 0 0,-1 0 0,1 0 0,-2 0-1,1 1 12,-1 0-1,1-1 0,-1 1 0,1 0 0,0 0 0,0-1 1,-1 1-1,1 0 0,0 0 0,0 1 0,0-1 0,0 0 1,0 0-1,0 0 0,0 1 0,1-1 0,-1 0 0,-1 3 0,-6 14 67,1 0-1,1 1 0,0 0 0,1 0 0,1 0 0,-1 26 1,1 4 53,5 63-1,3-66 10,2 1-1,2-1 0,18 59 1,-21-91 12,0 0 1,0 0-1,1 0 1,1 0-1,0-1 1,1 0-1,0-1 1,14 16-1,-21-27-103,0 0 0,1 0 0,-1 0 0,0 0 0,1 0 0,-1 0 0,0 0 0,1 0 0,-1 0 0,1-1 0,-1 1 0,1-1 0,0 1 0,-1-1 0,1 0 0,-1 1 0,1-1 0,0 0 0,1 0 0,1-1 48,-1 1 0,1-1 0,-1 0-1,0 0 1,1 0 0,-1 0 0,0-1 0,6-3 0,-3 1 36,1-1 0,-1 1 0,0-1 0,-1-1 1,1 1-1,-1-1 0,8-11 0,-8 8-79,-1-1-1,7-18 1,1-4 33,-9 25-34,-1 0-1,0 0 1,0 0 0,0 0-1,-1-1 1,0 1 0,-1-14-1,2-5-355,-1 24 84,-1 3 5,1 14-87,-3 56-174,1 53 575,2-120-17,-1 1 0,1 0 0,1 0 0,-1-1 0,1 1 0,0-1 0,0 1 0,0-1 0,0 0 0,1 0 0,3 5 0,-4-7-14,-1 0-1,1 0 0,0 0 1,0 0-1,0 0 1,0-1-1,1 1 0,-1-1 1,0 1-1,1-1 0,-1 0 1,1 0-1,-1 0 0,1 0 1,-1 0-1,1-1 1,0 1-1,-1-1 0,1 1 1,0-1-1,4-1 0,5-1 63,0 0-1,0-1 1,0-1-1,-1 0 1,17-9-1,-5 1 28,34-24 0,-33 18-121,-1-1 0,-1-1 1,-1-1-1,23-28 0,-40 44-108,0 0 1,1 0-1,-1 1 1,10-8-1,-12 32-705,-1-11 798,1 0 0,0 0 0,1 0 0,0 0 1,0-1-1,1 1 0,0-1 0,0 0 0,1 0 1,0 0-1,1 0 0,0-1 0,0 0 0,12 11 1,-14-14 50,1-1 0,-1 0 0,1 0 0,-1 0 0,1 0 0,0-1 0,0 1 0,1-1 0,-1-1 0,0 1 0,0-1 0,1 0 0,-1 0 0,1 0 0,-1-1 0,1 0 0,-1 0 0,1 0 0,-1-1 0,1 0 0,-1 0 0,1 0 0,-1-1 0,0 1 0,10-6 0,-6 2 29,0 0 0,0 0 1,0-1-1,-1-1 0,0 1 0,0-1 1,0-1-1,11-15 0,-14 17-63,-1-1 0,0 1 0,0-1-1,-1 0 1,0-1 0,0 1 0,-1 0 0,0-1 0,0 0 0,-1 1 0,0-1-1,1-13 1,-3 6-6,0 0-1,-1 0 0,-5-23 0,5 30-44,0 1-1,-1 0 1,1 0-1,-1 0 0,-1 0 1,1 0-1,-1 1 0,-9-12 1,12 17 12,0 0 0,0 0 0,0 0 0,0 1-1,0-1 1,0 0 0,0 0 0,0 1 0,0-1 0,0 1 0,0-1 0,0 1 0,0-1 0,-1 1 0,1 0 0,0 0 0,0 0 0,0-1 0,-1 1 0,-1 0 0,1 1 2,1-1 0,-1 1 0,0 0 1,0-1-1,0 1 0,1 0 0,-1 0 0,0 0 1,1 0-1,-1 0 0,-2 3 0,-2 2-19,0 1 0,1 0 0,-1 0 1,-4 10-1,9-16 47,-9 17 107,1 2 0,0-1-1,2 1 1,0 1 0,1-1 0,1 1 0,2 0-1,-1 0 1,2 1 0,1 25 0,2-35 22,0 0 1,0-1-1,2 1 1,-1-1-1,1 1 1,1-1-1,0 0 1,1 0 0,0 0-1,1-1 1,0 0-1,8 12 1,-9-17-60,0 1 0,1-1 0,0 0 0,-1 0 0,1 0 0,1-1 1,-1 0-1,1 0 0,0-1 0,-1 1 0,2-2 0,-1 1 0,0-1 1,0 0-1,1 0 0,-1-1 0,10 1 0,9-1 36,0-1 1,-1-1-1,45-7 1,-22 1-789,78-24 0,-108 26-217,0-1 0,-1-2-1,0 1 1,0-2 0,-1 0 0,0-1 0,22-18 0,-27 16-458,0-1 0,0 0 1,-1 0-1,-1-1 1,0-1-1,-1 1 1,0-1-1,9-28 1,7-25-923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4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3136,'4'-2'6879,"8"-9"-5272,0 1-1117,7-3 326,1 1 0,1 0 0,31-13 0,-48 23-726,1 1 1,-1-1-1,1 1 1,-1-1 0,1 1-1,-1 1 1,1-1-1,5 1 1,-8 0-28,0 0 0,0 0 0,0 1 0,0-1 0,0 1 0,-1 0 0,1 0 0,0 0 0,0 0 0,0 0 0,-1 0 0,1 0 0,0 0 0,-1 1 0,1-1 0,-1 0 0,0 1 0,1 0 0,-1-1 0,2 3 0,0 1 47,0-1-1,0 1 0,1-1 1,-1 0-1,1-1 1,0 1-1,0-1 1,0 1-1,1-1 1,-1-1-1,1 1 0,0 0 1,0-1-1,0 0 1,0 0-1,0-1 1,0 0-1,0 1 1,1-2-1,-1 1 0,0 0 1,11-2-1,16-2 144,-19 2-715,0 0 0,0-1-1,0 0 1,15-6 0,-22 6-855,15-4-1660,-4 7-2825,-4 2 2757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7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35 102 2400,'-12'5'1111,"10"-4"-740,0 0-1,0 0 1,1 0-1,-1 0 1,0-1-1,0 1 0,0-1 1,0 0-1,-3-2 1925,5 2-2260,6-8 1041,13-8-559,9 1-325,1 2 0,1 1 0,43-11 0,-69 22-158,13-5-30,0 2 0,0 0-1,0 0 1,29-1 0,-43 6 6,0-1 0,0 1 0,0-1 0,1 1 0,-1 0 0,0 0 0,0 0 1,0 1-1,0-1 0,-1 1 0,1-1 0,0 1 0,-1 0 0,1 0 0,-1 0 0,1 1 0,-1-1 0,0 0 0,0 1 0,0 0 1,0-1-1,-1 1 0,1 0 0,-1 0 0,1 0 0,-1 0 0,0 0 0,0 0 0,-1 0 0,1 0 0,-1 1 0,1-1 0,-1 0 0,0 0 1,-1 6-1,0-1 41,0 0 0,-1 0 0,-1 0 1,1 0-1,-1 0 0,0-1 1,-7 12-1,-37 48 167,21-31-142,-49 70 209,-55 81 363,90-128-259,27-39 1131,14-21-1465,1-1 0,0 0-1,0 1 1,0-1 0,0 1-1,0-1 1,0 1 0,0 0-1,5-2 1,7-4 182,8-5-156,0 1 0,1 0 0,0 2 0,1 1 0,0 0 0,0 2 0,0 1 0,1 1 0,0 1 0,26 0 0,-22 4-106,-21 0-669,0-1 1,0 0-1,0 0 1,0-1-1,0 0 1,15-3-1,-5-1-1231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54 133 3648,'1'-13'15188,"8"9"-16883,15-5 1874,1 2 0,49-10 0,4 0 4,-11-3-115,97-23-339,-161 42 248,0 0 1,0 1-1,1 0 0,-1 0 0,0 0 0,0 0 1,0 0-1,1 0 0,-1 1 0,5 1 0,-8-1 9,1-1 0,-1 1 0,1 0 0,-1-1-1,1 1 1,-1 0 0,0-1 0,1 1 0,-1 0 0,0 0-1,1-1 1,-1 1 0,0 0 0,0 0 0,0-1-1,0 1 1,0 0 0,0 0 0,0 0 0,0-1-1,0 2 1,-3 23-67,2-19 90,0 2-9,-1 0 0,0-1 0,0 1 0,0 0 0,-1-1 0,-4 10 0,-27 41 0,16-29 0,6-11 19,0 0-1,-29 32 1,-36 27-33,-17 19 154,-72 97 377,147-170-402,14-15-17,-2-1-1,1 1 1,-1-1-1,-13 11 1,50-32 270,1 1 0,60-16 0,-24 14-366,91-10 1,-143 24 51,-1 1 0,24 2 0,6 1-456,-37 0-2610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08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2912,'-52'4'10412,"79"-5"-8275,102 10-569,-91-5-1435,35 5-122,28 2-1003,-67-10-1595,-1 4 705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1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 2240,'-5'-4'3493,"5"4"-3438,-5 5 1959,5-5-1964,0 1-1,0-1 0,-1 0 0,1 0 1,0 1-1,0-1 0,0 0 0,0 0 1,-1 1-1,1-1 0,0 0 1,0 0-1,0 1 0,0-1 0,0 0 1,0 1-1,0-1 0,0 0 0,0 0 1,0 1-1,0-1 0,0 0 0,0 1 1,0-1-1,0 0 0,0 0 0,0 1 1,0-1-1,0 0 0,0 0 0,1 1 1,-1-1-1,0 0 0,0 0 0,0 1 1,0-1-1,1 0 0,-1 0 0,0 1 1,1-1-1,15 9 616,26 3-408,-40-11-169,19 2-10,1 0 0,0-2 0,40-2 0,-19 0 58,-30 2-41,-10 2 16,-15 8 129,-1-1-84,-21 22 243,-79 66 589,36-35-251,38-29-509,20-15-126,13-11 41,6-8-136,0 0 1,0 0 0,0 0-1,0 0 1,0 0-1,0 0 1,0 0 0,0 0-1,1 0 1,-1 0-1,0 0 1,0 0 0,0 0-1,0 0 1,0 0-1,0 0 1,0 0 0,0 0-1,0 1 1,0-1-1,0 0 1,0 0 0,0 0-1,0 0 1,0 0-1,0 0 1,0 0 0,0 0-1,0 0 1,0 0 0,0 0-1,0 0 1,0 0-1,0 0 1,0 0 0,0 0-1,0 0 1,0 0-1,0 0 1,0 1 0,0-1-1,0 0 1,0 0-1,0 0 1,0 0 0,0 0-1,0 0 1,0 0-1,0 0 1,0 0 0,0 0-1,0 0 1,0 0 0,0 0-1,0 0 1,0 0-1,0 0 1,0 0 0,75-34 178,-47 20-197,1 2 1,55-17-1,-74 26-27,-3 1-30,0 1-1,-1-1 0,1 1 0,1 0 0,6 1 0,-12 0 43,0 0 1,0 0-1,0 1 1,0-1-1,0 1 0,0 0 1,0-1-1,-1 1 1,1 0-1,0 0 0,0 0 1,-1 0-1,1 0 1,-1 0-1,1 1 0,-1-1 1,1 0-1,-1 1 1,0 0-1,0-1 0,1 1 1,0 2-1,0 0 4,0 0 1,-1 0-1,0 0 0,0 0 0,0 0 1,0 0-1,0 0 0,-1 8 0,-3 36 71,1-19-14,0 0 53,-1 1-1,-1-1 0,-2 0 1,0-1-1,-2 1 0,-2-1 1,-25 53-1,30-71 38,-1-1 0,0 1 0,-1-1-1,0-1 1,0 1 0,-1-1 0,0 0 0,-11 7 0,16-12-71,0-1-1,-1 1 1,1-1 0,0 0 0,-1-1 0,0 1-1,1-1 1,-1 1 0,0-1 0,0 0-1,0 0 1,0-1 0,0 1 0,0-1 0,1 0-1,-1 0 1,0 0 0,0-1 0,0 1-1,0-1 1,0 0 0,0 0 0,0 0-1,1-1 1,-1 1 0,-6-5 0,8 6-62,1-1 0,0 0 1,0 0-1,0 0 0,0 0 0,0 0 1,0 0-1,0 0 0,0 0 0,0 0 1,0 0-1,1-1 0,-1 1 0,0 0 1,1-1-1,-1 1 0,1 0 0,-1-1 1,1 1-1,0-1 0,0 1 0,-1 0 1,1-1-1,0 1 0,0-1 1,0 1-1,1-1 0,-1 1 0,0 0 1,1-1-1,-1 1 0,0-1 0,1 1 1,0 0-1,-1-1 0,2-1 0,2-2-21,0-1-1,0 1 1,0-1-1,0 1 1,1 0-1,0 1 1,6-5-1,4-2 172,1 1 0,0 1 0,25-10 0,-13 6-1,-14 6-171,0 0 0,0 2 0,1 0 0,0 0-1,-1 1 1,1 1 0,1 1 0,15-1-1,-23 3-971,-1 0-1,1 1 1,8 2-1,-2 1-618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2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73 2080,'0'6'4993,"2"3"-2873,-1 4-1281,0-11-736,-1-1 0,0 0 0,1 0 0,-1 0 0,1 0 0,0 0 1,-1 0-1,1 0 0,0 0 0,-1 0 0,1 0 0,0 0 0,0-1 0,0 1 1,0 0-1,0-1 0,1 2 0,17 9 467,-16-9-487,0-1 0,0 0 1,1 0-1,-1 0 0,0 0 0,1 0 0,-1-1 0,1 0 0,-1 1 0,0-1 0,1 0 0,-1-1 1,1 1-1,-1-1 0,0 1 0,1-1 0,-1 0 0,0 0 0,0 0 0,1-1 0,-1 1 0,0-1 0,0 0 1,-1 0-1,1 0 0,0 0 0,-1 0 0,1-1 0,-1 1 0,4-6 0,-1 3 47,-4 4-116,0 0 1,1 0-1,-1 0 1,0-1 0,0 1-1,0 0 1,0 0 0,0-1-1,-1 1 1,1-1-1,0 1 1,0-1 0,-1 1-1,1-1 1,-1 1-1,0-1 1,1 1 0,-1-1-1,0 0 1,0 1 0,0-1-1,0 1 1,0-1-1,0 0 1,-1 1 0,1-1-1,-1-2 1,-1 0-59,0-1-1,-1 1 1,1-1 0,-1 1-1,0 0 1,0 0 0,-4-5-1,5 8-4,0-1 0,-1 0 0,1 1 0,0-1 0,-1 1 0,1-1 0,-1 1 0,0 0-1,1 0 1,-1 0 0,0 1 0,1-1 0,-1 1 0,0-1 0,0 1 0,-3 0 0,-9 1 36,1 0-1,-1 1 1,0 1 0,1 0 0,-1 1 0,1 1 0,0 0 0,-24 13 0,36-17 66,-1 0-1,0 1 1,1-1-1,-1 1 1,1 0-1,0 0 1,0 0-1,0 0 1,0 0-1,0 0 1,0 0 0,0 1-1,0-1 1,1 0-1,0 1 1,-1 0-1,1-1 1,0 1-1,0 0 1,0 0-1,1-1 1,-1 1-1,1 0 1,-1 0-1,1 0 1,0 0-1,0 0 1,0 0-1,1 0 1,-1 0-1,1 0 1,1 4 0,4 5 113,0 1 1,1-1 0,0-1 0,1 1 0,1-1 0,15 15 0,-16-16 19,-4-5-129,0-1 1,1 0-1,-1 0 0,1 0 0,0-1 0,0 1 1,0-1-1,0-1 0,0 1 0,1 0 0,-1-1 1,1 0-1,0-1 0,0 1 0,-1-1 0,1 0 1,7 0-1,-1-1-57,0-1 0,0 0 0,0-1 0,0 0 0,0-1 0,-1 0-1,18-8 1,71-28-6042,-67 29 4133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69 3136,'0'0'165,"-1"0"0,1 0 1,-3-3 990,3 3-991,0 0 0,-1-1 1,1 1-1,0-1 0,0 1 0,0 0 1,-1-1-1,1 1 0,0-1 0,0 1 0,0-1 1,0 1-1,0-1 0,0 1 0,0-1 0,0 1 1,0-1-1,0 1 0,0-1 0,0 1 1,0-1-1,0 0 0,1-1 51,0 1 0,0-1-1,0 1 1,0 0 0,0-1 0,0 1 0,1 0 0,-1 0-1,0 0 1,2-1 0,7-4 240,0 0 0,13-6 0,-16 9-380,1 0 0,-1 1 0,1 0 0,-1 0 0,1 1 0,0-1 0,0 2-1,0-1 1,-1 1 0,1 0 0,0 1 0,8 1 0,-13-1-63,-1 0 1,0-1-1,0 1 0,0 0 0,0 0 1,0 1-1,0-1 0,0 0 1,0 1-1,0-1 0,0 1 1,-1-1-1,1 1 0,-1 0 0,1 0 1,-1 0-1,0 0 0,0 0 1,2 2-1,-2 0 19,0 0 0,0-1 1,-1 1-1,1 0 0,-1 0 1,0-1-1,0 1 0,0 0 0,0 0 1,-2 6-1,-2 5 79,-1 0 1,0-1-1,-1 1 1,-10 18 0,-39 56 326,36-63 63,-25 53 0,43-77-471,0-1 0,1 0 0,-1 1 0,1-1 0,-1 1 0,1-1 0,0 1 0,-1-1 0,1 1 0,0-1 0,0 1 0,0-1 1,0 1-1,0-1 0,1 1 0,-1-1 0,0 1 0,1-1 0,-1 1 0,2 1 0,-1-1 2,0 0 0,0 0 0,1-1 0,-1 1 0,1-1 0,0 0-1,-1 1 1,1-1 0,0 0 0,0 0 0,-1 0 0,1 0 0,3 1 0,6 1 48,1 0 1,0 0 0,0-1 0,15 0 0,-17-1-70,24 1-633,47-2 1,-4-6-3272,-34 1 1840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1 190 2816,'9'-8'5602,"-8"7"-5408,22 0 1422,24 7-1375,-13 2 141,-14-3-148,0 0-1,34 2 1,90-3 595,252-27 0,-25-12-183,33 4-369,33 3 646,12-3 58,-13 3-59,380-10 758,-688 38-1877,-109 0-1216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6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22 3904,'-1'0'42,"1"-1"1,0 1 0,0 0-1,0 0 1,0 0-1,0 0 1,0 0 0,0 0-1,0 0 1,0-1-1,-1 1 1,1 0-1,0 0 1,0 0 0,0 0-1,0 0 1,0 0-1,0 0 1,-1 0-1,1 0 1,0 0 0,0 0-1,0 0 1,0 0-1,0 0 1,-1 0 0,1 0-1,0 0 1,0 0-1,0 0 1,0 0-1,0 0 1,-1 0 0,1 0-1,0 0 1,0 0-1,0 0 1,0 0-1,0 0 1,0 0 0,-1 1-1,1-1 1,0 0-1,0 0 1,0 0 0,0 0-1,0 0 1,0 0-1,0 1 1,4 7 1966,3 3-1294,79 187 2887,-40-83-2772,-42-105-767,28 65 967,68 117 0,-82-159-815,-13-23 24,-1-1 1,9 11-1,-12-19-174,-1-1 0,1 0 0,-1 0 1,1 1-1,-1-1 0,1 0 0,-1 0 0,0 0 1,1 0-1,-1 0 0,1 0 0,-1 0 0,1 0 1,-1 0-1,1 0 0,-1 0 0,1 0 0,-1 0 1,1 0-1,-1 0 0,1-1 0,-1 1 0,1 0 1,-1 0-1,1-1 0,-1 1 0,0 0 0,1 0 1,-1-1-1,0 1 0,1 0 0,-1-1 0,1 0 1,14-14-64,-13 13 179,9-10-106,-1-2 0,0 1 0,-1-1 1,10-20-1,25-64-175,-25 53 122,54-135-27,-22 52 69,-37 89-49,-8 23-39,0 0-1,10-17 0,-5 8-318,-8 9-2903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8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1984,'-9'0'6888,"9"1"-6775,-7 20 1869,-1 28-1019,-3 144 1221,6-55-1562,-2-65-335,2-18 279,3 106-1,3-91-39,-1-61 2233,1-19-2717,0 0 0,1 0-1,0 0 1,5-13-1,-1 3-25,4-16-157,1 1 0,1 1-1,2 0 1,1 1 0,28-44-1,-39 73 57,-1-1-1,0 1 0,1 0 0,0 0 0,0 0 0,0 0 1,0 1-1,9-6 0,-11 8 59,0 0 1,0 0-1,0 1 1,0-1 0,0 0-1,0 1 1,0-1-1,0 1 1,0 0-1,0 0 1,1 0-1,-1 0 1,0 0-1,0 0 1,0 0-1,0 1 1,0-1-1,0 1 1,0 0-1,0-1 1,0 1-1,0 0 1,0 0-1,4 3 1,0 1 71,1 1 1,0 1-1,-1-1 1,0 1-1,-1 0 1,1 0-1,-1 1 1,-1-1-1,1 1 1,-2 0 0,1 1-1,-1-1 1,0 0-1,2 12 1,-3-11 52,0 2 1,0-1 0,-1 0 0,-1 0 0,1 0 0,-2 1 0,1-1-1,-2 0 1,1 0 0,-1 0 0,-1 0 0,-4 11 0,4-15-29,0 0 1,-1 1 0,0-1-1,-1-1 1,1 1 0,-1-1-1,0 1 1,-1-1 0,1-1-1,-1 1 1,-9 5 0,10-6-27,-1-1 1,0 0 0,0 0 0,0-1-1,0 1 1,0-1 0,-1 0-1,1-1 1,-1 0 0,1 0 0,-1 0-1,-9-1 1,12-1-265,-1 0 0,0 0 0,0 0 0,1-1 0,-1 0 0,1 0 0,-5-2 0,-2-2-1337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25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8 887 2560,'-1'1'112,"0"0"0,0-1 1,1 1-1,-1 0 0,1 0 0,-1-1 1,1 1-1,-1 0 0,1 0 0,-1 0 1,1 0-1,0 0 0,-1 0 1,1 0-21,0-1 1,0 1 0,0-1-1,0 1 1,1-1 0,-1 1-1,0-1 1,0 1 0,0-1 0,1 1-1,-1-1 1,0 1 0,0-1-1,1 0 1,-1 1 0,0-1-1,1 1 1,-1-1 0,1 0 0,-1 1-1,0-1 1,1 0 0,-1 0-1,1 1 1,-1-1 0,2 0-1,0 1 106,1 0 0,0 0-1,0 0 1,0 0-1,0-1 1,0 1-1,0-1 1,0 0 0,0 0-1,0 0 1,0-1-1,0 1 1,-1-1-1,6-1 1,5-2 331,0-1 1,12-6-1,-6 2-121,22-9 289,-1-2-1,53-34 1,-73 40-568,-1-1 1,0-1 0,-1 0-1,-1-1 1,0-1 0,16-23 0,-3-7 15,-2-1 1,24-57 0,-5 9 14,-34 73-112,7-12 290,-2-1-1,-2 0 0,20-67 0,-34 97-231,-1 0 0,0 0 0,0-1 0,-1 1-1,0 0 1,0-1 0,-1 1 0,1 0 0,-2-1 0,1 1-1,-1 0 1,-5-13 0,6 20-107,1-1-1,0 1 0,0-1 1,0 1-1,-1-1 1,1 1-1,0-1 0,-1 1 1,1 0-1,0-1 1,-1 1-1,1-1 1,0 1-1,-1 0 0,1 0 1,-1-1-1,1 1 1,-1 0-1,1 0 1,-1-1-1,1 1 0,-1 0 1,1 0-1,-1 0 1,1 0-1,-1 0 0,1 0 1,-1 0-1,1 0 1,-1 0-1,1 0 1,-1 0-1,1 0 0,-1 0 1,1 0-1,-1 0 1,1 0-1,-1 1 1,1-1-1,-1 0 0,1 0 1,0 1-1,-1-1 1,1 0-1,-1 1 0,0-1 1,-2 3-18,0-1 0,0 1 1,1 0-1,-1 0 0,-3 3 0,0 4 13,0 0-1,0 0 1,1 0-1,0 1 0,-7 20 1,-10 59 252,18-68-287,-9 53 237,3 1 0,3 0 0,6 129 0,1-195-140,1 0 1,0 1 0,1-2-1,0 1 1,1 0 0,4 12-1,-6-19-28,1 0 0,-1-1-1,0 1 1,1 0 0,0-1-1,-1 1 1,1-1 0,0 1-1,0-1 1,1 0 0,-1 0-1,0 0 1,1 0 0,-1 0-1,1-1 1,-1 1 0,1-1-1,0 0 1,0 0-1,0 1 1,0-2 0,0 1-1,0 0 1,4 0 0,15-2 68,0 0 0,-1-2 0,1 0 0,-1-2 0,0 0 0,23-9 0,-4 1-150,-1-2 1,0-2 0,50-29-1,-84 43 45,1-1 0,-1 0-1,-1-1 1,1 1 0,0-1-1,-1 1 1,7-11 0,-11 15 9,0 0 1,1-1 0,-1 1-1,0 0 1,1 0 0,-1-1-1,0 1 1,0 0 0,0-1-1,1 1 1,-1 0 0,0-1 0,0 1-1,0 0 1,0-1 0,1 1-1,-1-1 1,0 1 0,0 0-1,0-1 1,0 1 0,0-1-1,0 1 1,0 0 0,0-1-1,0 1 1,0-1 0,-1 1-1,1 0 1,0-1 0,0 1-1,0 0 1,0-1 0,-1 1-1,1 0 1,0-1 0,0 1-1,0 0 1,-1-1 0,1 1 0,0 0-1,-1 0 1,1-1 0,0 1-1,-1 0 1,1 0 0,0 0-1,-1-1 1,1 1 0,0 0-1,-1 0 1,1 0 0,0 0-1,-1 0 1,-2-1-47,0 1 1,1 0-1,-1 0 0,0 0 0,1 0 1,-6 1-1,0 2-52,0-1 0,0 1 0,1 0 0,-1 1 0,1 0 0,0 0 0,-9 7 0,-44 40-194,52-45 280,2-1-2,1 1-1,-1 0 1,1-1 0,0 2-1,0-1 1,-5 10 0,9-14 30,0 0 0,0 0 1,0 0-1,0 1 0,1-1 1,-1 0-1,1 0 1,0 0-1,-1 1 0,1-1 1,0 0-1,0 1 0,0-1 1,1 0-1,-1 0 0,0 1 1,1-1-1,0 0 0,-1 0 1,1 0-1,0 0 1,0 0-1,0 0 0,0 0 1,1 0-1,2 3 0,-1-1 39,1 0 0,1 0 0,-1-1 0,0 0-1,1 0 1,0 0 0,0 0 0,0-1 0,0 0-1,0 0 1,0 0 0,0-1 0,1 1-1,-1-1 1,1 0 0,-1-1 0,8 0 0,-2 0 51,-1 0 1,1-1 0,0 0-1,-1-1 1,1-1 0,-1 1 0,20-9-1,-27 9-128,-1 1 0,1 0 0,-1-1-1,1 0 1,-1 1 0,0-1 0,1 0-1,-1 0 1,0 0 0,0-1 0,0 1 0,-1 0-1,1-1 1,-1 1 0,1-1 0,-1 0-1,0 1 1,0-1 0,0 0 0,0 0-1,0 0 1,-1 0 0,1 0 0,-1 0 0,0 0-1,0-3 1,0-1-1,-1-1 0,0 1 0,0 0-1,-1 0 1,0 0 0,0 0 0,-1 1 0,0-1 0,-6-10-1,7 14 2,-1-1 0,0 1 0,1 0 0,-2 0 0,1 0-1,0 1 1,0-1 0,-1 1 0,0-1 0,1 1-1,-1 0 1,0 1 0,0-1 0,0 1 0,-7-2 0,-2 0-76,1 1 0,-1 0 0,-24 0 0,-8 5-150,41-2 254,1-1 1,0 1-1,-1 0 1,1 0-1,0 0 1,0 0 0,0 1-1,0 0 1,0-1-1,-5 5 1,7-6-4,1 1 1,-1-1-1,1 0 1,0 1 0,-1-1-1,1 0 1,-1 1-1,1-1 1,0 0-1,0 1 1,-1-1-1,1 1 1,0-1 0,0 0-1,-1 1 1,1-1-1,0 1 1,0-1-1,0 1 1,0-1-1,0 1 1,0-1 0,0 1-1,0-1 1,0 1-1,0-1 1,0 1-1,0-1 1,0 1-1,0-1 1,0 1-1,0-1 1,0 1 0,1-1-1,-1 1 1,0-1-1,0 0 1,1 1-1,-1-1 1,0 1-1,1-1 1,-1 0 0,0 1-1,1-1 1,-1 0-1,0 1 1,1-1-1,0 0 1,3 3 66,0-1 1,0 0-1,1 0 0,5 1 1,-5-1 37,26 6 52,1-1-1,-1-1 0,51 2 1,-71-7-99,25 0 183,67-4 0,35-13-966,-65 6-777,-66 9 1245,62-10-2307,-61 10 1938,0-1-1,0-1 1,-1 1 0,0-1-1,1 0 1,9-7-1,-5-2-2341,-9 1 1008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1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3328,'0'-9'4944,"0"13"-4118,5 216 2854,-3-123-2703,3 24 68,-4-95-715,0 1 1,-5 49 0,4-46 65,1-14 29,-1-14 1,-1-2-376,1 0-1,0 0 0,-1 0 0,1 0 1,0 0-1,0-1 0,-1 1 0,1 0 1,0 0-1,-1 0 0,1 0 0,0 0 1,0-1-1,-1 1 0,1 0 0,0 0 0,0 0 1,0-1-1,-1 1 0,1 0 0,0 0 1,0-1-1,0 1 0,0 0 0,-1-1 1,1 1-1,0 0 0,0-1 0,0 1 0,0 0 1,0 0-1,0-1 0,0-12 569,0 10-589,-2-32 112,0 19-139,2-23-1,1-65 1,-1 52-69,9-76-1,-3 79 16,8-46-83,-9 74 32,0 1-1,2-1 1,1 2 0,10-21-1,-16 37 70,-1 0 1,1 0-1,0 1 0,1-1 0,-1 1 0,0-1 1,1 1-1,0 0 0,-1 0 0,1 0 1,0 0-1,0 0 0,0 1 0,0-1 1,0 1-1,1 0 0,-1 0 0,0 0 1,1 0-1,-1 1 0,0-1 0,1 1 0,-1 0 1,1 0-1,-1 0 0,5 1 0,-3 0 79,1 0 0,-1 0-1,0 0 1,0 1 0,1 0-1,-1 0 1,0 0 0,-1 1-1,1 0 1,0-1 0,-1 2-1,1-1 1,-1 0-1,0 1 1,7 8 0,-1 2 186,-1 0 0,0 1 0,7 17 0,-12-25-107,-1 1 0,-1-1 0,1 1 0,-1 0 0,0 0 0,-1 0 1,0 0-1,0 0 0,-1 9 0,-1-9-8,0-1 0,0 1 0,-1-1 0,0 0 0,0 1-1,-1-1 1,0 0 0,0 0 0,0 0 0,-1-1 0,-8 11 0,8-13-94,0 1 0,0-1 0,0 0 0,-1 0 0,0 0 0,0 0 0,0-1 0,0 0 0,-1 0 1,1 0-1,-1-1 0,0 0 0,0 0 0,0 0 0,-6 0 0,1 0-218,-1-1 0,0 0 0,-21-2-1,-14-6-3471,42 6 2345,-1 0 1,0 0-1,1 1 0,-1 0 1,-7 0-1,8 3-938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45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4 837 2304,'-3'3'4544,"10"-4"-4221,-1 0 1,1-1-1,0 0 0,-1-1 1,1 1-1,-1-1 0,0 0 1,0-1-1,8-5 0,3-2-132,119-60 193,-113 57-383,7-3 153,0-2 0,29-25 1,-1 3-214,-57 41 54,-1 0 0,0 0 1,0 0-1,0 0 0,0 0 0,0 0 0,0-1 1,0 1-1,0 0 0,1 0 0,-1 0 0,0 0 1,0 0-1,0 0 0,0 0 0,0 0 0,0 0 1,1 0-1,-1 0 0,0 0 0,0 0 0,0 0 1,0 1-1,0-1 0,0 0 0,0 0 0,1 0 0,-1 0 1,0 0-1,0 0 0,0 0 0,0 0 0,0 0 1,0 0-1,0 0 0,0 0 0,0 1 0,1-1 1,-1 0-1,0 0 0,0 0 0,0 0 0,0 0 1,0 0-1,0 0 0,0 1 0,0-1 0,0 0 1,0 0-1,0 0 0,0 0 0,0 0 0,0 0 1,0 1-1,0-1 0,0 0 0,0 0 0,0 0 1,0 0-1,0 0 0,0 0 0,0 0 0,-1 1 1,2 11-177,-1-11 178,0 8 57,1 0 0,0-1 0,0 1 0,1-1 0,0 0 0,0 1 0,1-1 0,0 0 0,1 0 0,-1 0 0,2-1 0,-1 0 0,1 1 0,0-2 0,0 1 0,11 9 0,-13-13 10,-1-2 0,1 1 1,0 0-1,0-1 0,0 1 0,1-1 1,-1 0-1,0 0 0,0 0 1,1 0-1,-1-1 0,0 1 0,1-1 1,-1 0-1,1 0 0,-1 0 1,0 0-1,1-1 0,-1 1 1,0-1-1,1 0 0,5-2 0,-1 0 9,0-1-1,-1 1 0,1-1 0,0-1 0,-1 1 0,0-1 0,0-1 0,7-6 1,-4 1 59,0 0 0,13-19 1,-19 24-99,0 0-1,-1-1 1,0 1 0,0-1-1,0 0 1,0 0 0,1-8-1,-4 13-48,0-1 0,0 0 0,0 1 0,0-1 0,-1 1 0,1-1-1,-1 1 1,0-1 0,1 1 0,-3-4 0,3 5-6,0 0 1,0 1-1,-1-1 0,1 0 0,-1 0 1,1 0-1,-1 1 0,1-1 1,-1 0-1,1 1 0,-1-1 1,1 1-1,-1-1 0,0 0 1,1 1-1,-1-1 0,0 1 0,0 0 1,1-1-1,-1 1 0,0 0 1,0-1-1,0 1 0,1 0 1,-1 0-1,0 0 0,0-1 0,0 1 1,0 0-1,1 0 0,-1 0 1,0 1-1,0-1 0,-1 0 1,-2 2-57,1 0 1,-1 0 0,1 0-1,0 0 1,0 0 0,0 1-1,0-1 1,0 1 0,1 0-1,-1 0 1,1 0 0,0 0 0,0 1-1,0-1 1,-2 5 0,1-2 4,0 1 1,1-1 0,0 0-1,0 1 1,1 0-1,0-1 1,-1 14 0,2-17 101,0 0 0,0 1 0,0-1 1,0 0-1,1 0 0,-1 1 1,1-1-1,0 0 0,0 0 0,0 0 1,0 0-1,1 0 0,-1 0 1,1 0-1,0 0 0,0-1 0,0 1 1,0-1-1,0 1 0,1-1 1,-1 0-1,1 0 0,-1 0 0,1 0 1,0 0-1,0-1 0,5 3 1,1 0 77,1-1 0,0 0 0,-1 0 0,1-1 0,1 0 1,-1-1-1,0 0 0,0 0 0,14-2 0,16-2 173,40-9 0,-72 10-276,16-3 111,0-1 0,-1-2 0,1-1 1,21-11-1,-33 14-76,1 0 0,-2-1 0,1-1 0,-1 0 0,0-1 0,19-19 0,-17 13 12,-1 0-1,-1-1 1,-1 0 0,14-27 0,-7 3 28,-1 0 0,14-59 0,-17 40-46,6-75 1,-18 126-51,1-6-14,0 0 0,-1 1 0,-1-1 0,0 0 0,-1 0 0,0 0 0,-5-18 0,6 32-4,0-1 1,0 0 0,0 0-1,0 0 1,-1 1-1,1-1 1,0 0-1,0 0 1,-1 1-1,1-1 1,-1 0 0,1 1-1,-1-1 1,1 0-1,-1 1 1,1-1-1,-1 1 1,1-1 0,-1 1-1,0-1 1,1 1-1,-1-1 1,0 1-1,0 0 1,1-1-1,-1 1 1,0 0 0,0 0-1,1-1 1,-1 1-1,0 0 1,0 0-1,0 0 1,0 0 0,1 0-1,-1 0 1,0 0-1,0 0 1,0 1-1,1-1 1,-1 0-1,0 0 1,0 1 0,1-1-1,-1 0 1,0 1-1,1-1 1,-1 1-1,0-1 1,1 1 0,-2 0-1,-3 3-91,0 0 0,0 1-1,0 0 1,1 0 0,-5 5-1,0 4 95,0 1-1,1-1 0,1 1 0,0 1 1,1-1-1,0 1 0,1 0 0,-4 27 1,1 13 328,-1 65-1,9-120-294,0 105 539,1-92-433,1-1 0,0 1 0,1-1 0,0 1 0,8 18 0,14 40 537,-24-69-594,0-1 0,0 0 1,0 0-1,0 0 0,0 0 0,0 0 0,1-1 0,-1 1 0,0 0 0,1-1 0,0 1 1,-1 0-1,1-1 0,0 0 0,0 1 0,0-1 0,0 0 0,3 1 0,-4-1-155,1-1-1,-1 0 1,1 1-1,-1-1 0,1 0 1,0 0-1,-1 0 1,1 0-1,-1 0 1,1-1-1,1 1 0,-1-1-397,0 0 0,0 1 0,0-1-1,0 0 1,0 0 0,-1 0 0,1-1-1,0 1 1,1-2 0,6-6-1562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45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4736,'-9'5'3328,"9"4"-2976,0-2 64,0 7-256,0-7-32,5 11-64,-5-15 224,4 2-160,10 4-3904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49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1133 2656,'5'-2'2286,"-4"1"-2005,0 0 0,0-1 0,0 1 1,0 0-1,0 0 0,0-1 0,0 1 0,1-3 0,17-32 759,22-55-106,42-85 105,134-152-95,-211 318-929,7-6 215,10-19 0,-20 30-187,-1 0 1,0 1 0,0-1 0,0 0-1,0 0 1,-1 0 0,0-1-1,0 1 1,1-8 0,-2 12-51,0 1 0,0-1 0,0 1 1,0-1-1,0 0 0,0 1 0,0-1 0,0 1 0,0-1 0,0 0 1,-1 1-1,1-1 0,0 1 0,0-1 0,0 1 0,-1-1 0,1 1 1,0-1-1,-1 1 0,1-1 0,0 1 0,-1-1 0,1 1 0,-1-1 1,1 1-1,-1 0 0,1-1 0,-1 1 0,1 0 0,-1 0 0,1-1 0,-1 1 1,1 0-1,-1 0 0,0 0 0,1-1 0,-1 1 0,1 0 0,-1 0 1,0 0-1,0 0 0,-3 1-21,0-1 1,0 1-1,0 1 1,0-1-1,-6 3 1,-9 5-32,0 2 0,0 0 1,-23 20-1,31-22 46,1 1 0,0-1 0,1 2 0,0-1 0,1 1 0,-11 18 0,-4 9 18,-28 65-1,-7 43 108,18-44-41,-105 221 655,107-242 4,29-52 262,12-34-871,1 1 0,0 0-1,0 0 1,8-5 0,8-8-85,163-122-710,-64 52 468,47-27 128,-31 23-212,-125 84 235,0-1-133,0 1 0,13-6 1,-47 61-245,-65 90 736,86-133-292,1-1 1,0 1-1,-1 0 1,2-1-1,-1 1 0,0 0 1,1 0-1,0 0 1,-1 6-1,2-9 26,0 0 0,1 0 0,-1 0 0,0 1 0,1-1 0,-1 0-1,1 0 1,-1 0 0,1-1 0,0 1 0,0 0 0,0 0 0,0 0 0,0 0-1,0-1 1,0 1 0,1-1 0,-1 1 0,1-1 0,-1 1 0,1-1-1,0 0 1,-1 0 0,1 0 0,3 2 0,-2-2 41,1 1 0,0-1 0,0 1 0,0-1 0,0-1 0,1 1 0,-1-1 0,0 1 0,0-1 0,8-1 0,1 0 101,0-2-1,12-3 1,-20 5-143,0-1 0,0 0 0,-1 0 0,1 0 0,-1-1 0,1 0 0,-1 0 0,0 0 0,0 0 0,0 0 0,4-6 0,12-9 191,-17 15-208,0 0 1,0 0 0,0 0-1,0 0 1,0 0 0,0-1-1,-1 1 1,0-1 0,0 1-1,0-1 1,0 0-1,0 0 1,-1 0 0,0 0-1,1-1 1,-2 1 0,1 0-1,0 0 1,-1-1 0,0 1-1,0 0 1,-1-6-1,1 6-45,-1 0-1,0 0 0,0 0 0,0 0 0,0 0 0,-3-4 0,2 6-18,1 0-1,-1-1 1,0 2 0,0-1 0,0 0 0,0 0 0,0 1 0,-1-1 0,1 1 0,-4-2 0,1 0 71,-1 0 1,0 0 0,0 1-1,0 0 1,-12-3-1,18 5-23,0 0-1,-1 0 0,1 0 1,0 0-1,0 0 0,-1 0 1,1 0-1,0 0 0,0 0 1,0-1-1,-1 1 0,1 0 1,0 0-1,0 0 0,0 0 1,-1 0-1,1-1 0,0 1 1,0 0-1,0 0 0,0 0 1,0-1-1,0 1 0,-1 0 1,1 0-1,0 0 0,0-1 1,0 1-1,0 0 0,0 0 1,0-1-1,0 1 0,0 0 1,0 0-1,0-1 0,0 1 1,0 0-1,0 0 1,0-1-1,0 1 0,0 0 1,0 0-1,1 0 0,-1-1 1,5-12-117,6-2 82,0 1 1,1 0-1,0 0 1,25-19-1,-35 32 29,6-7-27,0 1 0,1 1 1,0 0-1,0 0 0,0 0 0,1 2 1,14-7-1,-21 10 26,0 0 0,-1 1 1,1-1-1,0 0 0,0 1 0,-1 0 0,1 0 1,0 0-1,0 0 0,0 0 0,-1 0 0,1 1 0,0-1 1,0 1-1,-1 0 0,1-1 0,0 1 0,-1 1 1,1-1-1,-1 0 0,1 1 0,-1-1 0,0 1 1,0 0-1,1 0 0,-1-1 0,0 2 0,-1-1 1,1 0-1,0 0 0,-1 0 0,1 1 0,1 2 1,0 4 20,1 1 0,-1-1 1,0 1-1,-1-1 1,0 1-1,-1 0 0,0 0 1,-1 16-1,1-9 81,3 27-1,-1-31-46,-2-2 9,2 0 0,-1 0 0,9 20 0,-11-29-30,1 0 0,0-1-1,0 1 1,-1 0-1,1-1 1,0 1-1,0-1 1,0 1-1,1-1 1,-1 0-1,0 0 1,0 1-1,1-1 1,-1 0-1,1 0 1,-1 0-1,1 0 1,-1-1 0,1 1-1,0 0 1,-1-1-1,1 1 1,0-1-1,0 1 1,-1-1-1,1 0 1,0 0-1,0 0 1,0 0-1,3 0 1,10-4 142,0-1 1,0-1-1,0 0 1,-1 0-1,0-2 1,26-17-1,-30 18-161,20-14 58,-2-2 0,-1-1 0,43-48 0,-5 5-88,-42 41-109,-18 20 4,-1 1 0,1-1 0,0 1 1,1 0-1,-1 1 0,1-1 0,12-6 0,-18 10 107,1 1-1,-1 0 0,1 0 1,-1 0-1,0 0 0,1-1 1,-1 1-1,1 0 0,-1 0 1,1 0-1,-1 0 0,1 0 1,-1 0-1,1 0 0,-1 0 0,0 0 1,1 0-1,-1 1 0,1-1 1,-1 0-1,1 0 0,-1 0 1,0 0-1,1 1 0,-1-1 1,1 0-1,-1 0 0,1 1 1,0 0 4,-1 0 0,1 1 1,0-1-1,0 0 0,-1 0 1,1 0-1,-1 1 0,1-1 1,-1 0-1,0 2 0,3 31 38,-3-9-32,-1 0 1,-1 1 0,-8 30-1,5-35 69,1 0 0,1 1-1,-1 29 1,4-51-48,-1 0-1,1 1 0,0-1 1,0 0-1,0 1 1,0-1-1,0 0 1,0 1-1,0-1 0,0 0 1,1 1-1,-1-1 1,0 0-1,0 1 1,0-1-1,0 0 0,0 0 1,0 1-1,1-1 1,-1 0-1,0 1 1,0-1-1,0 0 0,1 0 1,-1 0-1,0 1 1,0-1-1,1 0 1,-1 0-1,0 0 0,1 1 1,9-6 508,-6 1-413,1 0-1,-1 0 1,6-8 0,10-19-72,30-57-1,-36 60-193,1 0 0,2 2 0,20-27 0,-30 44-109,6-5-265,-13 14 517,1-1-1,-1 1 1,0 0-1,1 0 1,-1 0-1,0 0 1,1 0 0,-1 0-1,0 1 1,1-1-1,-1 0 1,0 0-1,0 0 1,1 0-1,-1 0 1,0 0 0,1 1-1,-1-1 1,0 0-1,0 0 1,1 0-1,-1 1 1,0-1-1,0 0 1,1 0-1,-1 0 1,0 1 0,0-1-1,0 0 1,1 1-1,-1-1 1,0 0-1,0 1 1,0-1-1,0 0 1,0 0 0,0 1-1,0-1 1,0 0-1,0 1 1,0-1-1,0 0 1,0 1-1,0-1 1,0 1-1,2 19-20,-1 0 0,-1 0 0,-5 36 0,4-36 27,-2 5 6,1-11 58,0 0-1,2 0 1,-1 0 0,3 17-1,0-22 9,2 8 272,-3-17-319,-1 0-1,0 1 0,1-1 0,-1 0 0,1 0 0,-1 1 0,0-1 1,1 0-1,-1 0 0,1 0 0,-1 0 0,0 0 0,1 0 1,-1 0-1,1 0 0,-1 0 0,1 0 0,-1 0 0,1 0 0,-1 0 1,0 0-1,1 0 0,-1 0 0,1 0 0,-1 0 0,1-1 1,-1 1-1,0 0 0,1 0 0,-1-1 0,0 1 0,1 0 0,-1 0 1,1-1-1,154-114 590,-137 100-510,-2 0-43,0 0 0,-1-2 0,24-33 0,-22 27-21,27-28 0,-38 45-107,-1-1-1,0 0 0,7-11 1,-14 23-168,1 0 0,-1 0-1,1 1 1,0-1 0,0 9 0,-5 27 228,0-13-7,1 2-1,2-1 1,1 43 0,2-61 56,0 1 0,1-1 0,1 1 0,0-1 0,0 1 0,8 19 0,-10-30 3,1 0 1,0 1-1,0-1 0,0 0 1,0 0-1,0 1 0,0-1 1,0 0-1,0 0 0,1 0 0,-1 0 1,0 0-1,0-1 0,1 1 1,-1 0-1,1-1 0,-1 1 1,1-1-1,-1 1 0,1-1 0,2 1 1,-2-1 2,1 0 0,-1 0 1,0 0-1,1 0 0,-1 0 0,0 0 1,0-1-1,1 1 0,-1-1 0,0 1 0,0-1 1,0 0-1,1 0 0,2-2 0,7-7 34,-1 0-1,-1-1 0,0 0 0,16-23 0,-4 6-103,3-7 92,31-55-1,-35 55-155,-18 30-193,-1 2-554,-2 10 366,0-1 580,-3 183-202,2-181 182,2 1-1,-1-1 0,4 16 1,-4-24-68,0 0 0,0 1 0,0-1-1,0 0 1,0 1 0,0-1 0,0 0 0,0 1 0,0-1 0,1 0 0,-1 0 0,0 1 0,0-1-1,0 0 1,0 0 0,1 1 0,-1-1 0,0 0 0,0 0 0,0 0 0,1 1 0,-1-1 0,0 0 0,0 0-1,1 0 1,-1 0 0,0 1 0,1-1 0,-1 0 0,0 0 0,0 0 0,1 0 0,-1 0 0,1 0-1,10-7 432,8-21-47,26-55-64,10-17-297,-44 83-92,2-3-302,0 0 0,24-25 0,-37 54-308,-6 22 713,-7 38-333,12-63 245,-5 62-112,5-60 178,2 1 0,-1-1 0,1 1 0,1-1 0,-1 0 0,4 9 0,-3-10 16,1 0-1,-1 0 0,1 0 1,1-1-1,0 1 0,-1-1 1,8 9-1,-9-13-14,0-1 1,-1 1-1,1-1 0,0 0 0,0 0 1,0 1-1,0-1 0,0 0 0,0 0 0,0-1 1,0 1-1,0 0 0,1-1 0,-1 1 1,0-1-1,0 0 0,1 0 0,-1 0 1,0 0-1,0 0 0,1 0 0,-1-1 1,0 1-1,0-1 0,0 1 0,1-1 1,2-2-1,8-3 24,-1 0 0,0-1-1,0 0 1,-1-1 0,0 0 0,-1-1 0,0 0 0,17-19 0,2-9 50,31-50 0,-22 21 76,49-115 0,-70 138-169,-2 0 0,11-51 0,9-91-261,-29 150 36,1-54-1,-9 74-743,-1 16 328,0 10 365,-41 198-27,12-46 278,15-77 69,-6 95 0,21-161 36,1 1 0,1-1 0,1 1 1,0-1-1,2 0 0,8 34 0,-11-52-72,1 0 0,-1-1-1,1 1 1,-1-1 0,1 1 0,0-1 0,0 0-1,-1 1 1,1-1 0,0 0 0,0 1-1,0-1 1,1 0 0,-1 0 0,0 0 0,0 0-1,1 0 1,-1 0 0,0 0 0,1 0-1,-1-1 1,1 1 0,-1 0 0,1-1 0,-1 1-1,3-1 1,-2 0 3,1 0 0,0 0 1,0-1-1,-1 1 0,1-1 0,0 0 0,0 1 1,-1-1-1,1-1 0,-1 1 0,1 0 0,-1-1 1,5-2-1,69-59-87,-2 2 42,-1 5 14,32-21 288,-103 75-280,4-1-5,-1-1 1,1 0 0,-1 0-1,0-1 1,7-7 0,-12 12-4,0 0 0,0 0-1,0 0 1,0 0 0,0 0 0,0 0 0,0 0 0,0 0 0,0 0 0,0 0-1,0 0 1,0 0 0,0 0 0,0 0 0,0 0 0,0 0 0,0 0 0,0 0-1,0 0 1,-1 1 0,1-1 0,0-1 0,0 1 0,0 0 0,0 0 0,0 0-1,0 0 1,0 0 0,0 0 0,0 0 0,0 0 0,0 0 0,0 0 0,0 0 0,0 0-1,0 0 1,0 0 0,0 0 0,0 0 0,0 0 0,0 0 0,-1 0 0,1 0-1,0 0 1,0 0 0,0 0 0,0 0 0,0 0 0,0 0 0,0 0 0,0 0-1,0 0 1,0-1 0,0 1 0,0 0 0,0 0 0,0 0 0,0 0 0,0 0 0,0 0-1,0 0 1,0 0 0,0 0 0,0 0 0,0 0 0,0 0 0,0 0 0,0 0-1,0 0 1,-7 2-253,-9 5 72,5 1 271,-1 1 0,1 0 0,1 0 0,-1 1 0,2 0 0,-1 1 0,2 0 0,-15 22 0,14-17 0,1 1 0,1-1 0,0 1 0,1 1 0,1-1 0,-4 23 0,8-35-39,0 0 0,1-1 0,-1 1 0,1 0 0,0 0 0,1 0 0,-1-1 0,1 1 0,0 0 0,2 4 0,-3-8-20,0 0 0,1 0 0,-1 0 0,1-1 1,-1 1-1,1 0 0,-1 0 0,1-1 0,-1 1 0,1-1 0,0 1 0,-1 0 0,1-1 0,0 1 0,-1-1 0,1 1 1,0-1-1,0 0 0,0 1 0,-1-1 0,1 0 0,1 1 0,0-1 3,0 0 0,0-1 0,-1 1 0,1 0-1,0 0 1,0-1 0,0 1 0,-1-1 0,1 0 0,0 0 0,-1 1-1,1-1 1,-1 0 0,4-3 0,9-8 82,0-2 0,-1 1 0,0-2 0,11-16 0,-16 21-67,70-104-85,-59 84 14,-8 12-29,1-2-397,-9 18 185,-5 9 33,-1 2 306,2 0 0,-1 0 0,1 1 0,1-1 0,-1 0 0,2 0 0,-1 1 0,1-1 0,1 0 0,-1 0 0,2 0 0,-1 0 0,1 0 0,0-1 0,1 1 0,9 14 0,-7-12 35,2 1 1,-1-1-1,1-1 0,1 1 0,0-1 0,0-1 0,1 0 1,0 0-1,1-1 0,0 0 0,14 7 0,-17-11-158,-1-1 0,1 0-1,0 0 1,0 0 0,0-1 0,0 0-1,1-1 1,-1 0 0,1 0 0,-1-1-1,1 0 1,-1 0 0,0-1 0,1 0-1,-1 0 1,0-1 0,1 0-1,-1-1 1,0 0 0,-1 0 0,11-6-1,20-12-872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51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137 774 2144,'-2'-2'2920,"4"-2"-1246,11-10-577,2-3-234,-3-4 218,20-45 0,-4 5-555,91-133 545,-8 16-318,-64 82-504,-42 85-148,-1 0 0,0-1 0,-1 0-1,0 1 1,-1-1 0,2-21 0,-4 32-115,0 0 1,0 0-1,0 0 1,0 0-1,0 0 0,0 0 1,0 0-1,-1 0 1,1 0-1,0 0 0,-1 0 1,1 0-1,-1 0 1,0-1-1,1 2 7,0-1-1,-1 1 1,1 0-1,0 0 1,0 0-1,-1 0 0,1-1 1,0 1-1,-1 0 1,1 0-1,0 0 1,-1 0-1,1 0 1,0 0-1,-1 0 1,1 0-1,0 0 1,-1 0-1,1 0 1,0 0-1,-1 0 1,1 0-1,0 0 1,-1 0-1,1 1 1,0-1-1,-1 0 1,-3 3-29,1-1 0,-1 1 0,1 0-1,0 0 1,-4 3 0,3-1 59,-36 36 37,1 3 0,3 1 0,2 1 1,1 2-1,3 1 0,-41 92 0,8 23 291,-17 42 152,63-167-379,6-14 227,-21 37 0,29-57-217,-4 6 288,7-10-403,0-1 0,0 0 1,0 0-1,0 1 0,-1-1 1,1 0-1,0 0 0,0 1 1,0-1-1,0 0 0,0 0 0,0 1 1,0-1-1,0 0 0,0 1 1,0-1-1,0 0 0,0 0 1,0 1-1,0-1 0,0 0 0,0 0 1,1 1-1,-1-1 0,0 0 1,0 0-1,0 1 0,0-1 1,0 0-1,1 0 0,0 1 459,0-2-431,0-1-1,0 1 1,0-1 0,0 1-1,0-1 1,0 1 0,1 0-1,-1-1 1,1 1 0,1-1-1,2-3 1,45-47-246,30-29 67,100-73 20,78-16-143,-213 143 185,92-47 198,-117 62-185,-17 10-224,-13 12-21,4-5 272,0 1 1,1 0-1,-1 1 0,1 0 0,1-1 1,-1 2-1,-5 11 0,8-15 55,1 0-1,-1 0 0,1 0 1,0 0-1,0 0 0,1 1 1,-1-1-1,1 0 0,0 0 1,0 1-1,0-1 0,0 0 1,1 1-1,0-1 0,0 0 1,3 8-1,-4-11 0,1 1 0,0 0 0,0 0 0,0-1 0,0 1 0,0 0 0,0-1-1,0 1 1,0-1 0,1 1 0,-1-1 0,0 0 0,1 1 0,0-1 0,-1 0 0,1 0 0,0 0-1,-1 0 1,4 0 0,-3 0 10,0-1-1,1 0 0,-1 0 1,0 0-1,0 0 0,1 0 1,-1 0-1,0 0 0,0-1 1,1 0-1,-1 1 0,0-1 1,0 0-1,3-1 1,3-3 86,0 0 0,0 0 0,-1-1 0,1 0 0,-1-1 0,10-11 0,-13 14-71,0-1 1,-1 1-1,1-1 1,-1 0-1,0 1 0,0-1 1,0-1-1,-1 1 1,0 0-1,3-12 1,-3 9-46,-1 0-1,-1 0 1,1 0 0,-2-12 0,1 18-42,0 0 0,0 1 0,0-1 0,0 0 0,-1 1 0,1-1 0,-1 0 0,1 1 0,-1-1 0,0 1 0,1-1 0,-1 1 0,0-1 0,0 1 0,0 0 0,0-1 0,0 1 0,0 0 0,0 0 0,-1 0 0,1 0 0,0 0 0,-1 0 0,1 0 0,-1 0 0,1 0 0,-1 1 0,-2-2 0,-5 0-265,8 2 288,1 0 1,-1-1 0,0 1-1,1 0 1,-1 0 0,1 0-1,-1 0 1,0 0 0,1 0-1,-1 0 1,1 0 0,-1 0-1,0 0 1,1 0 0,-1 1-1,1-1 1,-1 0-1,0 1 1,0-1 11,1 0-1,0 1 1,-1-1-1,1 0 1,-1 0-1,1 0 1,0 1-1,-1-1 1,1 0-1,-1 0 0,1 0 1,-1 0-1,1 0 1,0 0-1,-1 0 1,1 0-1,-1 0 1,1 0-1,-1 0 1,1 0-1,-1 0 1,1 0-1,-1 0 1,1 0-1,0 0 1,-1-1-1,1 1 1,-1 0-1,2-5 255,21-1 238,-7 3-402,5-3-132,2-2 33,0 1 1,45-8-1,34 8-24,-89 8 44,-1-1 0,1 2 1,0-1-1,0 2 0,-1-1 0,16 7 1,-23-7 35,-1 0 1,1 0-1,-1 0 1,0 0-1,1 0 1,-1 1-1,-1-1 1,1 1-1,0 0 1,-1 0-1,1 0 0,2 5 1,2 4 98,0 1 0,5 15 0,7 12 44,-16-33-142,1-1 0,0 0 0,1-1 0,-1 1 0,1-1 0,0 0 0,6 5 0,-8-8-23,-1 0 0,1-1 0,0 1 0,0-1 0,0 1 1,0-1-1,0 0 0,0 0 0,0-1 0,1 1 0,-1 0 1,0-1-1,0 0 0,1 0 0,-1 0 0,6-1 0,0-1-284,0 0-1,0 0 0,-1-1 0,1-1 0,-1 1 0,1-1 0,12-9 0,25-21-4380,-13 9 1870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53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1069 3552,'-17'9'1914,"22"-8"-1192,4 0 44,-3-4-361,1 1-1,-1-1 0,0 0 0,0 0 0,-1-1 0,1 1 0,7-8 0,33-34 613,-34 32-600,166-202 1786,-172 207-2238,1 0 0,13-13 0,-18 19 16,-1 1 1,1-1-1,0 1 1,0-1-1,0 1 1,-1 0-1,1 0 1,1 0-1,-1 0 1,0 0-1,0 0 1,0 1-1,0-1 1,0 1-1,1-1 1,-1 1-1,0 0 1,0 0-1,3 0 1,-4 0 17,-1 1 0,1-1 0,-1 0 0,1 1 0,-1-1 0,1 0 0,-1 1 0,1-1 0,-1 0 0,0 1 0,1-1 0,-1 1 0,0-1 0,1 1 0,-1-1 0,0 0 0,1 1 0,-1 0 0,0-1 0,0 1 0,0-1 0,0 1 0,1 0 0,1 15 99,-2-9-33,1 17 157,0 1 0,-6 42 1,2-41-80,-2 24 234,-2-1 0,-25 85 0,32-131-271,-1 1-1,0-1 1,-1 1 0,1-1-1,-1 0 1,1 0 0,-1 1-1,0-1 1,0 0-1,0 0 1,-1-1 0,1 1-1,-1 0 1,1-1 0,-7 4-1,9-5-83,-1-1 0,0 0-1,1 0 1,-1 0 0,0-1-1,1 1 1,-1 0 0,0 0-1,1 0 1,-1 0 0,1-1-1,-1 1 1,0 0 0,1 0-1,-1-1 1,1 1 0,-1 0-1,1-1 1,-1 1 0,1-1-1,-1 1 1,1-1 0,0 1-1,-1-1 1,1 1 0,0-1-1,-1 1 1,1-1 0,0 0-1,-1 1 1,1-1 0,0 1-1,0-2 1,-11-26 26,9 23-65,-2-6-23,1 0-1,0 0 0,1 0 0,0-1 0,0 1 0,2-1 0,-1 1 0,3-22 0,-2 12-98,-1 17 58,1 0-1,0 1 1,0-1 0,0 0-1,1 0 1,0-5-1,0 8 59,-1 1 0,0 0 0,0-1-1,0 1 1,0 0 0,1-1 0,-1 1-1,0 0 1,1-1 0,-1 1 0,0 0 0,0 0-1,1-1 1,-1 1 0,0 0 0,1 0-1,-1 0 1,0-1 0,1 1 0,-1 0 0,1 0-1,-1 0 1,0 0 0,1 0 0,-1 0 0,1 0-1,-1 0 1,0 0 0,1 0 0,-1 0-1,1 0 1,-1 0 0,0 0 0,1 0 0,-1 0-1,0 1 1,1-1 0,-1 0 0,1 0 0,0 1-1,17 11-394,-12-8 306,-3-1 147,0-1 0,1 0 0,0 0 0,-1 0 0,1 0 0,0 0 0,0-1 0,0 1 0,0-1 0,0 0 0,0-1 0,0 1 0,1-1 0,-1 1 0,0-1 0,0 0 0,0-1 0,1 1 0,-1-1 0,6-2 1,10-6 307,0-2 1,29-20-1,-15 9-232,29-20-43,-19 13 194,84-43 0,-34 35-1414,-93 36 1134,0 1 1,0 0 0,0-1-1,1 1 1,-1 0-1,0 0 1,0 0 0,0 0-1,1 0 1,-1 0-1,0 0 1,0 0 0,0 0-1,1 0 1,-1 1-1,0-1 1,0 1 0,0-1-1,0 1 1,0-1-1,0 1 1,0-1 0,0 1-1,0 0 1,0 0-1,0-1 1,0 1 0,0 0-1,-1 0 1,2 1-1,-1 0 36,0 0 0,0 0 0,-1 0 0,1 0 0,0 0 0,-1 0 0,0 0 0,1 0 0,-1 0 0,0 0 0,0 0 0,0 0-1,0 0 1,0 0 0,0 0 0,-2 3 0,-15 48 80,9-28-67,-7 26 0,12-36-4,1-6 101,0 1 0,-1 13 0,3-23-114,0 0 0,-1 1 0,1-1 1,0 0-1,0 0 0,0 0 0,0 1 0,0-1 0,0 0 1,0 0-1,0 1 0,0-1 0,0 0 0,0 0 1,0 0-1,0 1 0,0-1 0,1 0 0,-1 0 0,0 0 1,0 1-1,0-1 0,0 0 0,0 0 0,0 0 1,0 0-1,1 1 0,-1-1 0,0 0 0,0 0 0,0 0 1,0 0-1,1 0 0,-1 0 0,0 1 0,0-1 1,0 0-1,0 0 0,1 0 0,-1 0 0,0 0 0,0 0 1,0 0-1,1 0 0,-1 0 0,0 0 0,0 0 1,1 0-1,-1 0 0,0 0 0,0 0 0,0 0 0,1 0 1,-1 0-1,0 0 0,0 0 0,0-1 0,1 1 0,-1 0 1,15-12 356,-8 6-201,80-72 382,-58 49-665,39-28-1,-52 44 81,-8 6-90,1 0 1,0 1 0,10-5-1,-19 11 119,0 0 0,1 0 0,-1 0 0,0-1 0,0 1 0,1 0 0,-1 0-1,0 0 1,0 0 0,1 0 0,-1 0 0,0 0 0,1 0 0,-1 0-1,0 0 1,0 0 0,1 0 0,-1 0 0,0 0 0,0 0 0,1 0 0,-1 0-1,0 1 1,0-1 0,1 0 0,-1 0 0,0 0 0,0 0 0,1 0 0,-1 1-1,0-1 1,0 0 0,0 0 0,1 0 0,-1 1 0,0-1 0,0 0-1,0 0 1,0 1 0,0-1 0,0 0 0,1 0 0,-1 1 0,0-1 0,0 0-1,0 0 1,0 1 0,0-1 0,0 0 0,0 1 0,0-1 0,0 0 0,0 0-1,0 1 1,0-1 0,0 0 0,-1 0 0,1 1 0,-4 21 118,3-18-65,-2 6 70,0 0 0,-7 13-1,6-14-92,0 1-1,-4 16 0,6-15-53,-1-1 100,1 0 0,-1 15-1,5-17 495,3-9-287,7-9-53,-11 8-124,31-29 36,44-34-1,-60 53-201,1 1 1,-1 1-1,2 0 1,-1 1-1,24-8 1,-39 17 48,16-4-478,-18 4 479,0 0 0,1 1 0,-1-1 0,0 1 0,0-1 0,0 0 0,1 1 0,-1-1 0,0 1 1,0-1-1,0 1 0,0-1 0,0 1 0,0-1 0,0 0 0,0 1 0,0-1 0,0 1 0,0-1 0,0 1 0,0-1 0,0 1 0,0-1 0,0 0 0,-1 1 1,1-1-1,0 1 0,-1 0 0,0 5 45,-1 0-30,1 0-1,-1 0 0,1 0 0,0 13 0,1-18 12,0 1 0,0-1-1,0 0 1,1 0 0,-1 1-1,0-1 1,1 0 0,-1 0-1,1 1 1,-1-1 0,1 0-1,-1 0 1,1 0 0,0 0 0,0 0-1,-1 0 1,1 0 0,0 0-1,0 0 1,0 0 0,0 0-1,0 0 1,0-1 0,0 1-1,1 0 1,-1-1 0,0 1-1,0-1 1,1 0 0,1 1-1,6 1 68,-1-1 0,1-1 0,0 1-1,0-1 1,14-2 0,46-11 121,-42 8-147,51-13-160,133-48 0,-149 39 95,-41 17-92,1 1-1,29-8 1,-54 18 29,-1 1-1,1 0 1,0 0-1,1 0 1,-1 1-1,0-1 1,-2 4 0,-27 28 216,22-22-132,-39 51-57,45-58 76,1-1 0,0 0 0,0 1 0,0 0 0,1 0 0,0-1 0,0 1 0,0 1 0,0-1 0,1 0 0,-2 7 0,3-11-14,0-1 1,0 0 0,0 1 0,0-1-1,0 0 1,1 1 0,-1-1 0,0 0-1,0 1 1,0-1 0,0 0-1,0 0 1,0 1 0,0-1 0,1 0-1,-1 0 1,0 1 0,0-1-1,0 0 1,1 0 0,-1 1 0,0-1-1,0 0 1,1 0 0,-1 0 0,0 1-1,0-1 1,1 0 0,-1 0-1,0 0 1,1 0 0,-1 0 0,0 0-1,0 0 1,1 0 0,-1 0-1,0 0 1,1 0 0,-1 0 0,0 0-1,1 0 1,-1 0 0,0 0 0,1 0-1,-1 0 1,0 0 0,0 0-1,1 0 1,-1 0 0,0-1 0,1 1-1,-1 0 1,0 0 0,0 0-1,1-1 1,-1 1 0,19-13 159,-17 12-158,91-84 69,-14 17-1514,-84 73 1389,1-1 0,-1 1 0,1 0 0,0 0 0,1 0 0,0 0 0,-1 1 0,2 0 0,-5 9 1,6-12 51,0 0 1,0 0 0,0 0-1,1 0 1,-1 1 0,1-1-1,0 0 1,0 0 0,0 0-1,0 1 1,0-1 0,1 0-1,0 0 1,-1 0 0,1 1-1,0-1 1,1 0 0,-1 0-1,0 0 1,3 3 0,-1-3 16,-1 0 1,1-1-1,0 1 1,-1-1-1,1 1 1,0-1-1,0 0 1,1 0-1,-1-1 1,0 1-1,1-1 1,-1 1-1,1-1 1,-1 0-1,1 0 1,0-1-1,-1 1 1,1-1-1,0 0 0,-1 0 1,1 0-1,4-1 1,8-1 70,0 0 0,-1-2-1,27-9 1,-41 13-95,1-1 0,24-7 84,0-2 1,0 0 0,40-24-1,-45 20-70,-1-2 0,0 0 0,-1-1 0,-1 0 0,-1-2 0,24-32 1,73-132 23,-54 80-108,-5 18 5,19-32-312,-70 111 338,-3 4-23,0 1 1,0-1-1,0 0 1,0 1-1,0-1 1,0 0-1,0 0 1,-1 0-1,1 0 1,-1 0-1,1 0 0,-1 0 1,0 0-1,0 0 1,0-3-1,0 5 49,0 0-1,0 0 0,0 0 0,0-1 0,0 1 1,0 0-1,0 0 0,-1 0 0,1-1 0,0 1 0,0 0 1,0 0-1,0 0 0,0 0 0,-1-1 0,1 1 1,0 0-1,0 0 0,0 0 0,0 0 0,-1 0 0,1 0 1,0 0-1,0 0 0,0 0 0,-1-1 0,1 1 1,0 0-1,0 0 0,0 0 0,-1 0 0,1 0 0,0 0 1,0 0-1,0 0 0,-1 0 0,1 0 0,0 1 1,0-1-1,0 0 0,-1 0 0,1 0 0,0 0 1,0 0-1,0 0 0,-1 0 0,1 0 0,0 1 0,-5 1-19,0 1-1,1 0 1,-1 0-1,1 0 0,-1 0 1,1 1-1,0 0 1,0 0-1,1 0 0,-5 6 1,-10 17-31,1 0 0,0 2 0,3 0 0,-15 39 0,-35 132 12,47-123 140,15-67-34,1 0-1,0 0 0,1 0 1,0 0-1,3 15 0,-3-22-31,0-1 0,0 0 0,1 1 0,0-1 0,-1 0 0,1 0 0,0 1 0,0-1 0,0 0 0,0 0 0,1 0 0,-1 0 0,1 0 0,-1-1 0,1 1 0,-1 0 0,1-1 0,0 1 0,0-1 0,0 1 0,0-1 0,0 0 0,0 0 0,0 0 0,0 0 0,0 0 0,1-1 0,-1 1 0,0-1 0,0 1 0,1-1 0,3 0 0,10-2 42,-1 0 0,1-1 0,-1-1 0,0-1 0,0 0 0,18-9 0,-5 0-43,-2-1-1,33-24 1,-33 19 7,0-2 0,-2-1 0,0-1 0,-2-1 0,27-39 0,80-145-175,-112 179 80,5-8-48,-2 0 0,24-67 0,-41 98 69,-3 6-33,1-1 0,0 0 0,-1 0-1,1 1 1,-1-1 0,1 0 0,-1 0 0,0 0 0,0 0 0,0 1 0,0-1 0,0 0 0,0 0 0,-1-2 0,1 4 49,0 0 0,-1 0 0,1-1 0,0 1 0,0 0 0,-1 0 0,1 0 0,0 0 0,-1-1 0,1 1 0,0 0 0,-1 0 0,1 0 0,0 0 0,-1 0 0,1 0 0,0 0 0,0 0 0,-1 0 0,1 0 0,0 0 1,-1 0-1,1 0 0,0 0 0,-1 1 0,1-1 0,0 0 0,-1 0 0,1 0 0,0 0 0,0 1 0,-1-1 0,1 0 0,0 0 0,0 0 0,-1 1 0,1-1 0,0 0 0,0 1 0,-17 12-143,15-11 113,-7 7 77,1-1-1,0 1 1,0 1-1,1-1 1,1 1-1,-1 1 1,2-1-1,-9 20 1,3 2 129,-14 59 0,14-37 113,2 0 0,3 0 0,0 65 0,7-96-167,1 1 0,1-1 0,2 0-1,0 0 1,1 0 0,18 42 0,-22-61-554,0 0 1,0-1-1,1 1 1,3 5-1,3 0-961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54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141 105 2816,'-3'3'693,"0"0"1,0 1-1,1 0 0,-1-1 0,1 1 1,0 0-1,-1 6 0,-33 98 1894,-36 188 0,68-273-2361,0-1-1,2 1 1,1 0 0,0 1 0,2-1 0,0 0 0,2 0 0,1-1 0,0 1 0,14 39 0,-17-60-168,0 1-1,0-1 1,0 1 0,0-1-1,0 1 1,0-1 0,0 0-1,1 0 1,0 0 0,-1 0-1,1 0 1,0 0 0,0 0-1,0 0 1,0-1 0,0 1-1,0-1 1,1 1 0,-1-1-1,0 0 1,1 0 0,-1 0 0,1 0-1,-1 0 1,1-1 0,-1 1-1,1-1 1,0 0 0,-1 1-1,1-1 1,0-1 0,-1 1-1,1 0 1,-1 0 0,1-1-1,0 0 1,2 0 0,9-4 93,-1-1 0,0 1 0,0-2 0,19-12 1,43-39 153,-51 37-218,-2-2-1,0 0 1,23-32 0,-17 16-75,-2-2 1,-1 0-1,-2-2 1,-2-1-1,30-90 0,-45 113-84,0 0 0,-1-1-1,2-24 1,-6 35 23,-1 1 0,0-1 0,0 1 0,-1-1 0,-1 1 0,0 0 0,0-1 0,-4-11 0,3 16-21,0 1 1,0-1-1,0 0 1,-1 1-1,0-1 1,0 1 0,0 0-1,-1 0 1,1 1-1,-1 0 1,0-1-1,-1 1 1,1 1-1,-1-1 1,1 1-1,-1 0 1,0 1 0,0-1-1,-1 1 1,1 0-1,-9-1 1,2 0 4,-1 1 0,0 1 0,1 0 1,-1 1-1,0 0 0,1 1 0,-1 1 0,1 0 1,-18 5-1,24-5-254,0 0 0,0 0 0,0 1 0,0 0 0,0 0 0,1 1 0,-1-1 0,1 2 1,0-1-1,0 0 0,0 1 0,1 0 0,0 1 0,-6 6 0,-1 9-1350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54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47 5472,'-19'13'8832,"28"-13"-7744,5-4 447,5 4-927,14-9-128,6 4-288,11-7-256,8 3 0,3-7-2719,0 11 1535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17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845 1 1984,'0'0'6288,"0"0"-6238,-1 0-1,1 0 1,-1 0 0,1 0 0,-1 0-1,1 0 1,-1 0 0,1 0 0,-1 0 0,1 0-1,-1 0 1,1 0 0,0 0 0,-1 1-1,1-1 1,-1 0 0,0 1 0,-4 5 90,0 0 1,0 1 0,1-1-1,0 1 1,-4 10-1,3-7 42,0-1-1,-1 1 0,-9 12 0,-17 11 79,-1-2 1,-1-1-1,-58 39 1,45-35-93,22-13-83,0 1 0,2 0 0,0 2-1,2 1 1,0 1 0,2 0 0,1 2-1,-15 29 1,-6 23 102,-46 138-1,63-156-40,4 1 1,2 0-1,3 1 0,-9 127 0,21-160-100,1 80 159,0-43 7,-1-49-139,1-1 0,1 1-1,0 0 1,7 30 0,-4-36 21,0 0-40,0 1-1,-1-1 1,-1 1 0,1 14-1,-4-26-29,1-1-19,0 0 0,0-1 0,0 1 0,0 0 0,0-1 0,0 1 0,0-1 0,0 1 0,0 0 0,0-1 0,1 1 0,-1-1 0,0 1 0,0 0 0,1-1 0,-1 1 0,0-1 0,4 5 1844,-5-5-1808,0 0 0,1-1 0,-1 1 0,0 0 0,0 0 0,1-1 0,-1 1 0,0 0 0,1-1 0,-1 1 0,0-1 0,1 1 0,-1-1 0,1 1 0,-2-2 0,-10-13 15,0 0 1,1-1-1,0-1 0,2 1 1,-10-22-1,1 2 6,12 23-118,0 0 0,0 0 0,2 0 0,0-1 0,-3-16 0,0-10-184,6 36 179,0 0-376,4 9 76,1 2 308,0 1-1,-1-1 0,-1 1 1,3 8-1,6 19 93,23 57 25,-26-70 25,2-1 0,19 36-1,-27-54 113,-1-1 0,1 1 0,0 0 0,-1 0 0,1-1 0,1 1 0,-1-1 0,3 3-1,-2-6-163,0 0-1,-1-1 0,1 0 0,-1 0 1,0 0-1,0 0 0,1 0 1,-1 0-1,-1 0 0,1 0 0,0-1 1,0 1-1,-1-1 0,2-3 0,3-8 110,8-23 0,-6 13-235,-3 11 61,0 1 0,-1-1 0,0 0-1,-1 0 1,-1 0 0,2-27 0,-4 38-6,0 1 1,0-1-1,0 1 0,-1 0 1,1-1-1,0 1 1,-1-1-1,1 1 0,-1 0 1,0 0-1,1-1 1,-1 1-1,0 0 0,0 0 1,0 0-1,0-1 1,0 1-1,0 0 0,0 0 1,0 1-1,-1-2 1,-9-4-4449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21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1064 2144,'-4'3'358,"1"-1"0,-1 1 0,1 0 0,0 0 1,-4 5-1,6-8-297,1 1 1,-1-1-1,1 1 1,-1 0-1,1-1 1,0 1-1,-1-1 1,1 1-1,0 0 1,-1-1-1,1 1 1,0 0-1,0 0 1,0-1-1,0 1 1,-1 0-1,1-1 1,0 1-1,0 0 1,0 0-1,1-1 1,-1 1-1,0 0 1,0-1-1,0 1 1,0 0-1,1 0 1,-1-1-1,0 1 1,1 0-1,-1-1 1,0 1-1,2 1 449,17 4 877,-18-5-1337,1 0 1,0 0 0,0 0-1,0-1 1,1 1 0,-1-1-1,3 1 1,-2-1 61,0 0 1,-1-1-1,1 1 0,0-1 1,0 0-1,-1 0 1,1 0-1,0 0 0,-1-1 1,1 1-1,-1 0 0,1-1 1,-1 0-1,0 0 1,0 0-1,0 0 0,4-4 1,-2 0-4,0 1 0,0-1 0,0-1 0,-1 1 0,5-12 0,66-205 1144,-66 199-1194,-4 8-16,3-5 221,5-31 0,-5 38-255,-6 13-20,0 0 1,-1 0 0,1 0 0,0-1 0,-1 1 0,1 0-1,-1 0 1,0 0 0,1 0 0,-1 0 0,0-1 0,1 1-1,-1-2 1,0 3-6,0-1 0,0 1 0,0 0 0,0-1 0,0 1 0,0 0 0,0-1 0,0 1 0,0 0 0,0-1 0,0 1-1,0-1 1,0 1 0,0 0 0,1-1 0,-1 1 0,0 0 0,0 0 0,0-1 0,1 1 0,-1 0 0,0-1 0,0 1 0,1 0 0,-1 0 0,0-1-1,0 1 1,1 0 0,-1 0 0,0 0 0,1-1 0,0 1-12,0 0 1,0 0-1,0 0 0,0 1 0,0-1 1,-1 0-1,1 0 0,0 0 0,0 1 1,0-1-1,0 0 0,-1 1 0,2 0 1,1 0-16,0 1 1,0 0-1,-1 0 1,1 1-1,-1-1 1,1 0-1,2 5 1,2 5 56,-1 0 1,0 0-1,-1 1 1,0 0-1,-1 0 1,-1 1-1,3 20 1,-1 5 87,-2 55 0,-2-80 40,-1 0 0,-1 0 1,-1 0-1,0 0 0,0-1 1,-2 1-1,1-1 0,-2 1 1,0-1-1,0 0 1,-2-1-1,-11 20 0,15-28-27,-1 0 0,0 0 0,0 0-1,0 0 1,0-1 0,0 0 0,-1 0-1,1 0 1,-10 4 0,12-6-81,-1 1 1,1-2-1,-1 1 1,0 0-1,0 0 1,0-1-1,1 1 1,-1-1-1,0 0 1,0 0-1,0 0 1,0-1-1,1 1 1,-1 0-1,0-1 1,0 0-1,0 0 1,1 0-1,-1 0 1,-4-3-1,-3 0-109,-7-5 111,16 9-46,1-1 1,0 1-1,-1 0 0,1 0 0,0-1 1,-1 1-1,1 0 0,0-1 0,-1 1 1,1 0-1,0-1 0,0 1 0,-1 0 1,1-1-1,0 1 0,0-1 0,0 1 1,-1 0-1,1-1 0,0 1 0,0-1 1,0 1-1,0-1 0,0 1 0,0 0 1,0-1-1,0 1 0,0-1 0,0 1 1,0-1-1,2-6-287,-3 7 271,1 0 0,0-1 0,0 1-1,0 0 1,0-1 0,0 1 0,0-1 0,0 1 0,0 0 0,0-1 0,0 1 0,1-1 0,-1 1-1,0 0 1,0-1 0,0 1 0,0 0 0,0-1 0,1 1 0,-1 0 0,0-1 0,0 1-1,1 0 1,-1-1 0,0 1 0,1 0 0,-1 0 0,0-1 0,1 1 0,-1 0 0,0 0 0,1 0-1,-1-1 1,0 1 0,1 0 0,-1 0 0,0 0 0,1 0 0,-1 0 0,1 0 0,-1 0-1,0 0 1,1 0 0,-1 0 0,1 0 0,-1 0 0,0 0 0,1 0 0,-1 0 0,1 0 0,-1 0-1,0 1 1,1-1 0,16 1-420,-3 0 348,5 2 173,36 1 0,-48-4 31,0-1-1,0 1 0,0-1 1,0 0-1,0-1 1,0 0-1,-1 0 0,11-5 1,0-2 21,0-1 0,-1-1 1,-1-1-1,0 0 0,0-1 0,16-19 0,72-98 35,-21 24-291,-72 94-33,0 1 0,1 0 0,0 0 0,0 1 1,26-16-1,-37 25 144,1 1 0,0-1-1,0 1 1,0-1 0,0 1 0,-1-1 0,1 1 0,0 0 0,0-1-1,0 1 1,0 0 0,0 0 0,0 0 0,0 0 0,0 0-1,0 0 1,0 0 0,0 0 0,0 0 0,0 0 0,0 0 0,0 1-1,0-1 1,-1 0 0,1 1 0,0-1 0,0 1 0,0-1-1,0 1 1,-1-1 0,1 1 0,0-1 0,0 1 0,-1 0 0,1-1-1,0 1 1,-1 0 0,1 0 0,-1 0 0,1 0 0,1 4 1,0-1-1,-1 1 1,0-1 0,0 1 0,0 0 0,0 7 0,3 44 224,-2 1-1,-3-1 1,-10 67 0,10-121-117,1 0 1,0 0 0,0-1-1,0 1 1,0 0 0,0 0-1,0 0 1,1 3 0,-1-3 357,1-5-192,7-15-167,19-35 0,-5 11-171,44-91-505,-62 125 472,-3 6 38,0-1 0,0 0 0,1 1 0,-1 0 0,1-1 0,-1 1 0,1 0 0,0 0 0,4-4 0,-6 6 65,1 0 1,-1 0 0,0 0 0,1 0-1,-1 0 1,0 0 0,1 0-1,-1 0 1,0 1 0,0-1 0,1 0-1,-1 0 1,0 0 0,0 0 0,1 1-1,-1-1 1,0 0 0,0 0 0,1 0-1,-1 1 1,0-1 0,0 0 0,0 0-1,0 1 1,0-1 0,1 0-1,-1 1 1,0-1 0,0 0 0,0 0-1,0 1 1,0-1 0,0 0 0,0 1-1,0-1 1,0 0 0,0 1 0,0-1-1,3 17-7,1 126 505,-4-108 927,5-45-1115,0 2-244,24-53 27,-19 39-135,0 0 0,21-30 1,-20 37-133,0 2 1,1-1 0,15-12-1,-27 26 175,1-1 0,0 0-1,-1 1 1,1-1 0,0 1-1,-1-1 1,1 1 0,0-1-1,0 1 1,0 0 0,-1-1-1,1 1 1,0 0 0,0 0-1,0 0 1,1-1 0,-2 1-2,0 1 0,1-1 0,-1 0 0,1 0 0,-1 0 0,1 0 0,-1 1 0,0-1 0,1 0 0,-1 0 0,0 1 0,1-1 1,-1 0-1,0 0 0,1 1 0,-1-1 0,0 0 0,1 1 0,-1-1 0,0 1 0,0-1 0,1 1 0,0 3-71,0 1 0,0-1-1,0 0 1,0 1 0,0 4 0,-1-1 50,3 45 121,-3-35-43,3 27 1,0-32-105,-1 6 142,2 0-1,0-1 1,12 31 0,-15-46-57,0-1 0,1 0 0,-1 0 0,0 0 0,1 0 0,0 0 0,-1 0 0,1 0 0,0 0 0,0 0 0,0-1 0,0 1 0,0-1 0,0 0 0,1 0 0,-1 1 0,0-1 0,1-1 0,-1 1 0,1 0 0,-1-1 0,1 1 0,-1-1 0,1 1 0,-1-1 0,1 0 0,-1 0 0,1-1 0,3 0 0,7-1 62,0 0-1,0-1 1,-1-1 0,18-7 0,-12 2-59,0 0 0,0-1 0,-1 0 1,0-1-1,-1-2 0,-1 1 1,20-22-1,-2-1-19,53-75 1,-45 50-426,-64 108 267,-24 69-1,43-106 134,-47 139 32,50-145 17,0 0 0,0 0 0,0 0-1,1 0 1,0 9 0,0-12 0,0 0 0,1 0 0,-1 0 0,0-1 0,1 1 0,-1 0 0,1 0 0,-1 0 0,1-1 0,0 1 0,0 0 0,0-1 0,0 1 0,0-1 0,0 1 0,2 2 0,-2-4-19,0 0 0,-1 1 0,1-1 0,0 0 1,-1 0-1,1 1 0,0-1 0,-1 0 0,1 0 1,0 0-1,0 0 0,-1 0 0,1 0 1,0 0-1,0 0 0,-1 0 0,1 0 0,0-1 1,-1 1-1,1 0 0,0 0 0,0-1 0,-1 1 1,1 0-1,-1-1 0,1 1 0,0-1 1,0 0-1,15-14 205,-16 14-195,7-9 52,0 1-1,-1-1 1,0-1-1,-1 1 1,0-1-1,5-18 0,15-70-63,-23 92-29,12-81-538,-13 82 243,-3 9 48,-2 10-55,8 49 47,-4-48 231,1 0 0,3 22 0,-3-32 59,0 0 0,0 0 1,0 0-1,0-1 0,1 1 0,-1 0 1,1-1-1,0 1 0,0-1 1,0 1-1,1-1 0,-1 0 1,5 4-1,-6-6 8,0-1 0,0 1 0,0-1 0,0 1 0,1-1 0,-1 1 0,0-1 0,0 0 0,1 0 0,-1 1 0,0-1 0,0 0 0,1 0 0,-1 0 0,0 0 0,0 0 0,1-1 0,-1 1 0,0 0 0,0-1 0,0 1 0,1-1 0,-1 1 0,0-1 0,1 0 0,2-1 18,1-1 0,-1 0-1,0 0 1,-1 0 0,7-6-1,41-58 140,-21 25-168,104-117 240,-19 23-190,-100 117-40,-1-1 0,-1-1-1,-1 0 1,-1-1 0,14-39 0,-3-2-2,-4 0 0,22-131 0,-38 164-207,-2 28 127,0 0-1,0 0 1,0-1-1,0 1 1,-1 0-1,1 0 0,-1 0 1,1 0-1,-1-1 1,0 1-1,-1-2 1,2 4 49,0 0 0,0 0 1,0 0-1,0 0 0,0 0 0,-1 0 1,1-1-1,0 1 0,0 0 0,0 0 1,0 0-1,0 0 0,0 0 0,-1 0 0,1 0 1,0 0-1,0 0 0,0 0 0,0 0 1,0 0-1,-1 0 0,1 0 0,0 0 1,0 0-1,0 0 0,0 0 0,-1 0 1,1 0-1,0 0 0,0 0 0,0 0 1,0 0-1,0 0 0,0 0 0,-1 0 1,1 0-1,0 0 0,0 1 0,0-1 1,0 0-1,0 0 0,0 0 0,-1 0 1,-2 3-34,0-1 1,1 1 0,-1-1 0,1 1 0,-1 0 0,1 0 0,0 0 0,0 1 0,0-1 0,0 0 0,-2 7 0,-2 8-27,-5 21 1,6-21 18,-24 75-74,-14 60-23,38-132 157,2-1 1,1 0-1,0 1 1,1 0 0,4 32-1,0-33 2,2 0 0,7 22 0,-5-23 14,1 4 70,12 24 0,0-3 255,-18-39-332,1 0 1,-1 0-1,8 8 1,5 10 116,-14-21-121,-1-1 0,1 0-1,0 1 1,0-1 0,0 1 0,0-1 0,0 0 0,0 0 0,1 1-1,-1-1 1,0 0 0,1 0 0,-1 0 0,0-1 0,1 1 0,-1 0 0,1 0-1,0-1 1,-1 1 0,1-1 0,-1 1 0,1-1 0,0 0 0,-1 0-1,1 0 1,0 0 0,-1 0 0,1 0 0,0 0 0,-1 0 0,3-1-1,0 0 13,0-1 0,0 1 0,0-1 0,0 0-1,-1 0 1,1 0 0,-1 0 0,0-1 0,1 1 0,-1-1-1,5-6 1,3-5 102,-1-1-1,13-25 1,-3 6-86,47-64 224,-17 28-159,-31 40-65,0-1 0,-3-1 0,0 0-1,12-41 1,14-68 72,-35 113-118,-2-1 0,-1 0-1,0-33 1,-4 58-59,0 1 0,0-1 0,0 0 0,0 0 0,-1 0-1,0 0 1,0 0 0,0 0 0,0 1 0,-3-7 0,4 9 45,-1 1-1,1-1 1,0 1 0,-1-1-1,1 0 1,-1 1 0,1-1 0,-1 1-1,1-1 1,-1 1 0,1-1-1,-1 1 1,1 0 0,-1-1 0,1 1-1,-1 0 1,0-1 0,1 1-1,-1 0 1,0 0 0,1 0 0,-1-1-1,0 1 1,1 0 0,-1 0 0,0 0-1,0 0 1,1 0 0,-1 0-1,0 0 1,1 1 0,-1-1 0,0 0-1,1 0 1,-1 0 0,0 1-1,0-1 1,-2 2-16,0 0 0,1 0 1,-1 0-1,0 0 0,1 1 0,0-1 0,-1 1 0,-1 3 0,-4 6-18,1 0 0,0 0 0,1 0-1,-5 14 1,-17 58-117,25-75 146,-12 43-16,1 0 0,-11 96 0,23-122 79,1-1 1,1 1-1,1-1 0,1 0 1,1 1-1,1-1 1,2 0-1,8 24 1,-7-32-17,0-1 1,2-1-1,0 1 1,0-1-1,2-1 0,16 19 1,-22-27-255,1-1 0,-1 0 0,1 1 0,1-2 1,-1 1-1,9 4 0,23 7-4089,-13-7 1735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25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60 8224,'-32'-34'4224,"41"34"-3296,1 0-608,8 0 704,3 0-576,16 0 288,21-5-448,24 1-96,16-1-97,-4 5-286,-4-3 95,-4 0-2848,7-2 1600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22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22 2400,'0'-2'305,"0"1"1,0-1-1,1 0 0,-1 0 1,1 1-1,-1-1 0,1 1 1,0-1-1,-1 0 0,1 1 1,2-3 996,-18 14 1285,3 4-2449,1 0 1,1 0 0,0 0-1,1 2 1,0-1 0,1 1-1,-8 24 1,8-19 68,2 0-1,0 0 1,1 1-1,-4 37 1,8-49-126,1 0 1,0 0 0,1 0-1,0-1 1,1 1 0,0 0-1,0-1 1,1 1 0,0-1-1,1 0 1,0 0 0,1 0-1,5 8 1,-7-12-36,0-1 0,0 1 0,1-1 0,0 0 1,-1-1-1,2 1 0,-1 0 0,0-1 0,1 0 0,-1 0 0,1-1 1,0 1-1,5 1 0,-3-2 38,0 0 1,0 0-1,0-1 0,0 0 1,1-1-1,-1 1 1,0-1-1,14-2 1,-5-1 69,-1-1 0,0 0 1,0-1-1,0 0 0,-1-1 1,0-1-1,0-1 0,21-13 1,-12 3 49,0 0 0,23-24 1,-35 30-102,1-1 0,-2 0 0,0-1 0,0 1 0,9-20 0,-15 21-96,1 0 0,-2 1 0,0-1 0,0-1-1,-1 1 1,-1 0 0,0 0 0,-1-1 0,0 1-1,-3-19 1,2 27-29,0 1 1,0 0-1,0 0 0,-1-1 1,1 1-1,-1 0 0,0 1 1,0-1-1,0 0 0,0 0 0,0 1 1,-1-1-1,1 1 0,-1 0 1,0 0-1,1 0 0,-1 0 1,0 0-1,0 1 0,0-1 0,-1 1 1,-2-1-1,-1-1-15,0 1 0,-1 0 0,1 1 0,0 0 0,0 0 0,-1 1 0,1-1 0,-1 2 0,-9 0 0,1 3-117,0 0 0,1 0 1,-1 2-1,1 0 0,0 1 1,-27 16-1,-77 65-1235,91-65 1449,10-11-84,14-10-39,0 0-1,1 1 0,0-1 0,-1 1 0,1-1 0,0 1 0,0 0 1,1 0-1,-1 1 0,1-1 0,-3 5 0,5-8 53,-1 0 0,1 1 0,0-1 0,0 0 0,0 1 0,0-1 0,0 0 0,0 0 0,0 1 0,0-1 0,0 0 0,0 1-1,0-1 1,0 0 0,0 1 0,0-1 0,0 0 0,0 1 0,0-1 0,0 0 0,0 1 0,1-1 0,-1 0 0,0 1 0,0-1 0,0 0 0,0 0-1,1 1 1,-1-1 0,0 0 0,0 0 0,1 0 0,-1 1 0,0-1 0,0 0 0,1 0 0,-1 0 0,0 0 0,1 1 0,-1-1 0,1 0 0,13 2 331,99-8 1191,-65 3-1091,42-4-35,-37 2-277,-1 2 0,77 5 0,-108-1-230,-3-1 42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23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13 237 3552,'-5'2'389,"-1"0"487,6-2-864,0 0 1,0 0 0,0 0 0,0 0 0,0-1 0,0 1 0,0 0 0,0 0 0,0 0 0,0 0-1,0 0 1,0 0 0,-1 0 0,1 0 0,0 0 0,0 0 0,0 0 0,0 0 0,0 0 0,0 0-1,0 0 1,0 0 0,0 0 0,0-1 0,0 1 0,0 0 0,0 0 0,0 0 0,0 0 0,0 0-1,0 0 1,0 0 0,0 0 0,0 0 0,0 0 0,0 0 0,0 0 0,0-1 0,0 1 0,0 0-1,0 0 1,0 0 0,0 0 0,0 0 0,0 0 0,0 0 0,0 0 0,0 0 0,0 0 0,0 0-1,1 0 1,-1 0 0,0 0 0,0 0 0,0 0 0,0-1 0,3-1 920,0 0 1,0-1 0,0 1-1,1 0 1,-1 1-1,0-1 1,6-1 0,49-21 11,-29 13-223,340-111 606,-299 103-1261,0 2 1,107-9-1,-131 26-280,-44 18-6640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23.7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31 127 2976,'-10'-1'633,"-7"-1"488,17 2-1066,0 0 0,0 0 0,0 0 1,-1 0-1,1 0 0,0 0 0,0 0 1,0 0-1,0-1 0,-1 1 1,1 0-1,0 0 0,0 0 0,0 0 1,0 0-1,0 0 0,-1 0 56,1-1-56,0 1 0,0 0 1,0 0-1,0 0 0,0 0 0,0 0 1,0-1-1,-1 1 0,1 0 0,0 0 1,0 0-1,0 0 0,0-1 1,0 1-1,0 0 0,0 0 0,0 0 1,0 0-1,0-1 0,0 1 0,0 0 1,0 0-1,0 0 0,0-1 0,0 1 1,1 0-1,-1 0 0,0 0 1,0 0-1,0 0 0,0-1 0,0 1 1,0 0-1,0 0 55,1 0-54,-1 0-1,0 0 0,0-1 1,0 1-1,0 0 0,12-10 505,-1 1 0,2-1 0,-1 2 0,1 0 0,0 1 0,1 0 0,-1 1 0,30-9 0,-5 5-565,1 1-1,53-5 1,-81 13 50,1 0-1,-1 0 1,1 2 0,-1-1-1,1 1 1,-1 1 0,21 5-1,-30-6-32,-1-1 0,0 1 0,0-1 0,0 1 0,0 0 0,0-1 0,1 1 0,-1 0 0,0 0 0,0 0 0,-1 0 0,1 0 0,0 0-1,0 0 1,0 0 0,-1 0 0,1 0 0,0 0 0,-1 0 0,1 1 0,-1-1 0,0 0 0,1 0 0,-1 1 0,0-1 0,0 0 0,0 1 0,0-1 0,0 0 0,0 0 0,0 1-1,0-1 1,0 0 0,-1 1 0,1-1 0,0 0 0,-1 0 0,0 2 0,-3 5 55,1 0 0,-1 0 0,-1-1-1,-9 13 1,8-11-3,-49 64 603,-79 82 0,119-140-442,6-7-46,0 1 0,0 0 0,1 0 0,-7 12-1,15-21-173,0 0-1,0 0 1,0 0-1,-1 0 1,1 1-1,0-1 1,0 0-1,0 0 1,0 0-1,0 0 0,0 1 1,0-1-1,0 0 1,0 0-1,0 0 1,0 1-1,-1-1 1,1 0-1,0 0 1,0 0-1,0 1 0,1-1 1,-1 0-1,0 0 1,0 0-1,0 1 1,0-1-1,0 0 1,0 0-1,0 0 1,0 1-1,0-1 1,0 0-1,0 0 0,1 0 1,-1 0-1,0 1 1,0-1-1,0 0 1,0 0-1,0 0 1,1 0-1,-1 0 1,0 0-1,0 0 0,0 1 1,0-1-1,1 0 1,-1 0-1,0 0 1,0 0-1,0 0 1,1 0-1,-1 0 1,0 0-1,0 0 0,0 0 1,1 0-1,-1 0 1,0 0-1,0 0 1,1 0-1,12-3 276,-12 3-243,164-50 1055,94-21-2942,-248 69 700,0 1-1,0 0 0,0 0 0,12 2 0,15 3-1638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29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32 156 1664,'0'0'230,"-1"0"0,0 0-1,1 0 1,-1 1 0,0-1 0,1 0 0,-1 1 0,0-1-1,1 1 1,-1-1 0,0 1 0,1-1 0,-1 1 0,1-1 0,-1 1-1,1-1 1,0 1 0,-1 0 0,1-1 0,-1 2 0,-7 17 730,5-12 607,-6 2 1348,12-14-2171,7-9-487,0 0 0,1 0 0,22-20 0,45-32 310,-75 63-519,7-5 91,0 0 1,0 1-1,1 0 1,0 1-1,21-8 1,-32 14-137,1 0-1,0 0 1,0 0 0,-1 0-1,1 0 1,0 0 0,0 0-1,-1 0 1,1 0 0,0 1 0,-1-1-1,1 0 1,0 1 0,-1-1-1,1 0 1,0 1 0,-1-1-1,1 1 1,-1-1 0,1 1-1,-1-1 1,1 1 0,-1-1 0,1 1-1,-1 0 1,0-1 0,1 2-1,12 22 161,-10-17-230,64 131 957,-63-130-755,1-1 0,0 1 0,0-1 0,0 0 0,1 0 1,1 0-1,-1-1 0,1 0 0,10 8 0,-12-11-16,0 0 0,1-1-1,-1 1 1,0-1 0,1 0 0,-1 0 0,1-1 0,0 0 0,-1 0 0,1 0 0,0-1 0,0 1 0,0-1 0,-1-1-1,9 0 1,-5-1-25,-1-1 0,0 1 0,0-1 0,1-1 0,13-8 0,-10 6 57,-3 1-103,0 0-1,-1-1 1,0 0 0,0 0-1,-1-1 1,12-13-1,-1-2-71,15-26-1,-24 34-30,3-9-1321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30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86 2560,'-14'-4'11000,"14"4"-10966,0 0 0,0 0 1,0 0-1,0 0 0,0 0 0,0 0 1,0 0-1,0 0 0,0 0 1,1 0-1,9-8 696,17-10-272,-10 9-318,0 1 0,1 1 0,0 0 0,0 1 0,1 1 0,-1 1 0,30-3 0,-32 5-87,1 2 1,-1-1-1,0 2 0,29 5 0,-39-5 19,0 2-1,0-1 0,0 1 0,7 4 0,1 0 59,0 1 267,20 12 0,-26-14-167,0 0-1,1-1 0,0 0 1,0-1-1,1 0 0,13 4 1,-15-6-172,1-1 0,-1 0 1,0-1-1,0 1 1,1-2-1,-1 1 0,15-4 1,-8 1-2575,22-9 0,-19 8 388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33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133 156 2720,'1'-1'122,"-1"0"1,0 1-1,0-1 1,0 0-1,1 0 1,-1 0-1,0 1 1,1-1-1,-1 0 1,0 0-1,1 1 1,-1-1-1,1 0 1,0 0-1,0 0 1,3-6 2087,-4 7-2159,0 0 0,0 0-1,0-1 1,0 1-1,0 0 1,0 0-1,0 0 1,0 0 0,0-1-1,0 1 1,0 0-1,0 0 1,0 0-1,0 0 1,-1 0 0,1-1-1,0 1 1,0 0-1,0 0 1,0 0-1,0 0 1,0 0 0,0 0-1,0 0 1,-1-1-1,1 1 1,0 0-1,0 0 1,0 0 0,0 0-1,0 0 1,-1 0-1,1 0 1,0 0-1,0 0 1,0 0 0,0 0-1,-1 0 1,1 0-1,0 0 1,0 0-1,0 0 1,0 0 0,-1 0-1,1 0 1,0 0-1,0 0 1,0 0-1,-1 0 1,-5 4 988,0 2-761,0 1 0,0 0 0,1 1 0,0-1-1,1 1 1,-5 10 0,-18 54 606,15-38-641,-2 7 388,-12 61-1,21-78-456,2 0 1,1 0 0,1 0-1,1 28 1,2 32 309,-3-57-271,1 0 1,8 53 0,-5-65-89,0 0 7,0-1 0,6 16-1,-7-26-63,-1 0-1,1 0 1,0-1-1,0 1 1,0-1-1,1 1 0,-1-1 1,1 0-1,0 0 1,-1 0-1,1 0 1,6 4-1,-6-6-22,-1 0 0,0 0 0,1 0 0,-1 0 0,1 0 0,-1-1 0,1 1 0,-1-1 0,1 1 0,-1-1 0,1 0 0,-1 0 0,1 0 0,0-1 0,-1 1 0,1 0 0,-1-1 0,1 0 0,4-2 0,3-1 119,-1-1-1,0 0 1,14-10-1,-15 10-58,145-113 552,-113 85-509,-21 18-62,-1 0 0,0-1 1,-1-1-1,-1 0 0,23-34 0,-26 31-46,-1 0-1,-1-2 0,-1 1 1,-1-1-1,-1-1 0,-1 1 1,6-37-1,-8 16-55,-2 1 0,-3-53 0,-1 73-59,-2 0 0,-5-28 0,5 41-3,1-1 0,-1 1 0,-1 0 0,0 0 0,0 1 1,-1-1-1,-5-7 0,5 11 28,1 0 0,-1 0 1,0 1-1,0 0 0,0 0 0,0 0 0,-1 1 0,1 0 1,-1 0-1,0 0 0,0 1 0,0-1 0,-1 1 0,1 1 1,-13-2-1,9 1-45,-1 1-1,1 1 1,-1 0 0,1 0 0,-1 1 0,1 1-1,-1 0 1,1 0 0,-11 4 0,10-2-616,0 1-1,-19 11 1,26-14 289,1 0 0,0 0 0,0 0 0,0 1 0,0 0 0,0-1 0,1 1 0,-1 0 0,1 1 0,-1-1-1,1 0 1,0 1 0,-1 3 0,1 10-1252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34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5216,'-18'4'9162,"28"-1"-8722,0 1 0,0-1 0,0-1 0,0 0 0,1-1 0,-1 0 0,0 0 0,1-1 0,17-2 0,32-3 85,89 2 1,-7 4-516,-136-1-39,0 1 1,0-1-1,9 3 0,15 2-6815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34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72 3072,'-11'1'12252,"51"-4"-10473,-24 2-1374,0-1-1,18-4 1,-2 0-56,549-46 520,-577 52-881,11-2-56,0 2-1,0 0 1,-1 1 0,1 0-1,0 1 1,16 5 0,-20-7-3388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8:35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4 223 4576,'-2'-2'789,"2"2"-527,0-1 1,-1 0 0,1 1 0,0-1 0,0 0 0,0 1 0,-1-1 0,1 0-1,0 1 1,0-1 0,0 0 0,0 0 0,0 1 0,0-1 0,0 0 0,1 1 0,-1-1-1,0 0 1,0 1 0,0-1 0,1 0 0,0 0 0,10-19 328,-6 12 73,2-6-381,2 1 0,-1 0 0,1 1 0,1 0 0,0 0 0,1 1 0,0 1 0,1 0 0,0 0 0,0 1 0,1 0 0,0 1 0,1 1 0,28-12 0,-36 17-254,0 1 0,0-1 0,1 1 0,-1 0 0,0 1-1,1-1 1,8 2 0,-13-1-23,1 0 1,-1 0-1,0 0 1,1 1-1,-1-1 0,0 1 1,1 0-1,-1 0 1,0-1-1,0 2 0,0-1 1,0 0-1,0 0 1,0 1-1,0-1 0,0 1 1,-1-1-1,1 1 1,0 0-1,-1-1 0,1 1 1,-1 0-1,2 4 0,-1 1 13,0 0 0,0 1 1,-1-1-1,0 1 0,0 0 0,-1-1 0,0 1 0,0 0 0,0-1 0,-4 13 0,0-1 50,-1 1 0,-14 34-1,9-31-8,-2-1 1,-21 30-1,12-20-27,3-4 48,-1-1 0,-2-1 0,0 0 0,-32 27 0,48-49 2,3-3-40,1 0-1,0 0 1,0 0-1,0 0 1,0 0-1,-1 0 1,1 0-1,0 0 1,1 0-1,-1 1 1,0-1-1,0 0 1,1 0-1,-1 1 1,0-1-1,1 1 1,-1-1-1,1 3 1,9-4 757,73-11-678,118-1 1,-189 12-583,36 2-2322,-44-2 1808,1 1 1,0 0 0,0 0-1,0 0 1,-1 0 0,1 1-1,0-1 1,-1 1 0,6 3-1,5 7-2828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00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81 1312,'0'-8'4005,"-4"1"-1178,-26 5 159,28 2-2377,5 1-157,13 2 112,25 0 73,-1-5-432,-1-2 0,53-12 0,10-2-79,-7 6 60,50-7-175,-106 20-352,-47 5 302,0 2 14,-36 26-38,2 1 1,1 2-1,-37 44 0,-99 134-128,157-190 148,-84 90-15,61-70 164,33-35 4,8-9-66,1 0 0,-1 0 0,0 1 0,1-1 0,0 1 1,-1-1-1,1 1 0,0-1 0,0 1 0,0 0 0,0 0 0,0-1 0,0 1 0,0 0 0,0 2 1,2-3-14,-1-1 0,0 0 0,1 0 1,-1 0-1,1 0 0,-1 1 1,1-1-1,-1 0 0,1 0 1,-1 0-1,1 0 0,-1 0 1,1 0-1,-1 0 0,1 0 1,-1 0-1,1-1 0,-1 1 0,1 0 1,-1 0-1,1 0 0,-1 0 1,0-1-1,1 1 0,3-1 173,118-14 324,108-9-362,-87 24-150,-101-3-269,-5 1-3985,-22-5-615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12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454 158 2400,'1'-1'151,"-1"0"0,0 0 0,0 0 0,0 0 0,1 1 0,-1-1 0,0 0 0,1 0 0,-1 0 0,1 0 0,-1 1 0,1-1 0,-1 0 0,1 0 0,0 1 0,0-2 0,0 1-36,0 0-1,0 0 1,0 1-1,0-1 1,0-1-1,-1 1 1,1 0 0,-1 0-1,1 0 1,0 0-1,-1 0 1,0-1-1,1 1 1,-1 0-1,0 0 1,0-1 0,1-1-1,0-13 513,0 12-432,0 0 0,-1 1 0,0-1 0,0 0 0,-1-8 0,1 10-152,0-1 0,0 1 0,-1-1 0,1 1 0,-1-1 0,0 1 0,0-1-1,0 1 1,0-1 0,0 1 0,-1 0 0,1 0 0,-1 0 0,1 0 0,-1 0 0,0 0-1,0 0 1,0 0 0,0 1 0,0-1 0,0 1 0,0-1 0,-4 0 0,1-2-4,0 2-1,0-1 1,0 1 0,-1-1 0,1 1 0,-1 1 0,0-1 0,1 1-1,-1 0 1,0 0 0,0 1 0,0 0 0,-9 0 0,-12 3 12,1 0 0,0 2-1,-35 10 1,49-11-63,1 0-1,0 1 0,1 0 1,-1 0-1,1 1 0,0 0 0,0 1 1,1 1-1,0-1 0,-11 13 1,6-4-76,1 0 1,-17 31 0,24-38 51,2 1 1,-1 0 0,1 0 0,1 0-1,0 1 1,0-1 0,-1 12 0,4 26 157,0-46-103,0 0 0,0-1 0,0 1 0,1 0 0,-1 0 0,0-1 0,1 1 0,0 0 0,-1-1 0,1 1 0,0-1 0,0 1 0,0-1 0,0 1-1,0-1 1,0 1 0,0-1 0,0 0 0,1 0 0,-1 1 0,0-1 0,1 0 0,-1 0 0,1 0 0,-1-1 0,1 1 0,0 0 0,-1-1 0,1 1 0,0-1-1,-1 1 1,3-1 0,8 2-19,-1-1 1,0 0-1,0-1 0,14-1 0,-1 0 132,8 1-148,1 2 0,45 9 0,-68-9 1,-1 1 1,1 0 0,-1 1 0,0 0-1,0 0 1,-1 1 0,12 8-1,53 48-123,-62-52 135,0 2 95,-1 1 0,0 0 0,-1 1 0,10 16 0,-12-19-56,-5-7 24,-1 0 0,1 0 0,-1 0 0,1 0 0,-1 1 0,0-1 0,-1 0 0,1 1 0,0-1 0,-1 0 0,0 1 0,0-1 0,0 1 0,0-1 0,0 0 0,-1 1 0,1-1 0,-1 0 0,0 1 0,0-1 1,0 0-1,-1 0 0,1 0 0,-1 0 0,0 0 0,1 0 0,-1 0 0,-1 0 0,-2 3 0,-2 0 49,1 1 1,-1 0-1,-1-1 1,1-1-1,-1 1 1,0-1-1,-1-1 1,1 1-1,-18 5 1,24-9-101,-13 4 72,0 0 0,-1-1 1,1-1-1,-20 2 1,-2-1 161,-25 1 31,52-5-234,-3 1 68,0-2-1,0 1 0,1-2 0,-19-3 0,19 2 317,10 3-529,-1-1 0,1 1 1,-1-1-1,1 0 1,-1 0-1,-4-2 0,7 3 12,0-1 0,-1 1-1,1-1 1,0 1 0,-1 0 0,1-1-1,0 1 1,0-1 0,-1 1-1,1-1 1,0 1 0,0-1 0,0 1-1,0-1 1,0 1 0,-1-1-1,1 1 1,0-1 0,0 1 0,0-1-1,1 1 1,-1-1 0,0 1 0,0-1-1,0 1 1,0-1 0,0 1-1,1-1 1,-1 1 0,0-1 0,0 1-1,1-1 1,-1 1 0,0 0-1,1-1 1,-1 1 0,0 0 0,1-1-1,-1 1 1,1-1 0,11-8-1315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27.3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275 180 3712,'-5'0'961,"5"-3"-349,0-2-105,-13 4 2010,8 0-2219,-1 0-1,0 0 0,0 1 1,0 0-1,0 0 1,0 0-1,0 1 1,0 0-1,0 0 1,0 1-1,0-1 0,1 1 1,-8 4-1,-8 4 121,2 1 0,-23 15 1,33-20-306,0 1 0,0 0 0,1 0 1,0 1-1,0 0 0,-9 12 0,15-17-88,0 0 0,0-1 0,1 1-1,-1 0 1,1 0 0,-1 0 0,1 0 0,0 0-1,0 0 1,0 1 0,1-1 0,-1 0-1,1 0 1,0 1 0,0-1 0,0 0-1,0 1 1,0-1 0,1 0 0,0 0-1,-1 0 1,1 1 0,1-1 0,-1 0-1,0 0 1,2 3 0,0-2 43,0 0 0,0 1 0,1-2 0,-1 1 1,1 0-1,-1-1 0,1 1 0,0-1 0,1 0 0,-1-1 1,1 1-1,5 2 0,-3-2 43,0-1-1,1 0 1,-1 0 0,1 0 0,-1-1 0,1-1-1,12 1 1,-6-2 13,-1 0 1,1-1-1,-1-1 0,0 0 0,0 0 1,0-2-1,0 1 0,23-14 0,-27 13-64,0-1 0,-1 0 0,1-1 0,-1 1 0,-1-2-1,1 1 1,-1-1 0,0 0 0,9-16 0,-14 20-64,0 1 0,0-1 0,0 1 0,-1-1 0,1 0 0,-1 0 1,0 0-1,0 0 0,0 0 0,-1 0 0,0 0 0,1 0 0,-1 0 0,-1 0 0,1 0 0,0 0 1,-1 0-1,0 1 0,0-1 0,0 0 0,-1 0 0,1 0 0,-1 1 0,0-1 0,0 1 0,0-1 1,0 1-1,-4-4 0,1 2-47,0 1 1,0 0 0,0 1-1,0-1 1,-1 1 0,1 0-1,-1 0 1,0 1-1,0 0 1,0 0 0,0 0-1,0 1 1,0 0 0,0 0-1,-1 0 1,1 1-1,-7 0 1,18 0 148,1-1 1,-1 0-1,0 0 0,0 0 1,0-1-1,0 1 0,0-1 1,6-4-1,38-23 20,-35 20 15,14-9 129,-9 5-215,1 1 0,0 0 0,1 1 0,0 2 0,29-10 0,-38 15-51,1 2 1,-1-1-1,1 2 0,-1-1 0,1 2 1,21 1-1,-30-1 6,0 1 1,0 0 0,0-1-1,0 2 1,-1-1 0,1 0-1,0 1 1,-1-1 0,1 1-1,-1 0 1,0 0 0,1 1-1,-1-1 1,0 1 0,0-1-1,-1 1 1,1 0 0,-1 0-1,1 0 1,-1 1-1,0-1 1,0 0 0,0 1-1,-1 0 1,3 4 0,-3-2 13,0 0 0,0 0 0,0 0 1,-1 0-1,0 0 0,0 0 0,-1 0 0,1 0 1,-1 0-1,-1-1 0,1 1 0,-1 0 0,0 0 1,0-1-1,0 1 0,-1-1 0,-5 8 0,-4 6 142,-2 0 0,0-1 0,-20 20-1,25-30-45,-4 4 78,12-10 136,8-5 278,10-8-573,26-21 0,4-4-141,-4 6-48,116-69-377,-157 98 521,-1 0 0,1 0-1,0 0 1,-1 0 0,1 0 0,0 1-1,0-1 1,0 1 0,0 0 0,-1-1 0,1 1-1,0 0 1,0 0 0,0 0 0,0 0-1,0 1 1,0-1 0,-1 0 0,1 1 0,0-1-1,0 1 1,0 0 0,-1-1 0,1 1-1,0 0 1,-1 0 0,1 0 0,-1 1 0,1-1-1,-1 0 1,1 0 0,-1 1 0,0-1-1,0 1 1,0-1 0,0 1 0,0-1 0,0 1-1,0 0 1,0 0 0,-1-1 0,1 1-1,0 0 1,0 4 0,10 35 286,18 44 0,-26-79-209,1 0 0,-1-1-1,1 1 1,0-1 0,0 0 0,1 0-1,-1 0 1,1-1 0,0 0 0,0 0-1,1 0 1,10 6 0,-12-9-38,-1 0-1,0 0 1,1 0 0,-1 0-1,1 0 1,-1-1 0,1 0-1,-1 1 1,1-1 0,-1 0-1,1-1 1,-1 1 0,4-2-1,6-1 97,0-1 0,13-5 0,-14 4-40,3 0-57,-1-2 0,0 0 0,0 0 0,-1-2-1,0 1 1,0-2 0,21-20 0,-28 24-38,0 0-1,-1-1 1,1 0 0,-1 0 0,-1 0-1,1 0 1,-1-1 0,-1 1 0,1-1-1,-1 0 1,-1-1 0,1 1 0,-1 0-1,-1-1 1,2-14 0,-3 21-3,0-1-1,0 0 1,0 1-1,-1-1 1,1 1 0,-1-1-1,1 1 1,-1-1 0,0 1-1,0-1 1,0 1-1,0 0 1,-1-1 0,1 1-1,0 0 1,-1 0 0,0 0-1,1 0 1,-1 0-1,0 0 1,0 1 0,0-1-1,-3-1 1,2 1-11,0 1-1,0 0 1,0 0 0,0 0-1,0 1 1,0-1 0,0 1 0,-1-1-1,1 1 1,0 0 0,0 0-1,0 1 1,-1-1 0,1 1 0,0-1-1,0 1 1,0 0 0,-4 2-1,-2 1 26,1 0-1,1 1 1,-1 0-1,1 0 1,0 1-1,0 0 1,0 0-1,1 0 1,-11 15-1,3-1 156,1 0 1,-16 34-1,26-47-74,0 0 1,0 0-1,1 0 1,0 0-1,0 0 0,1 1 1,-1-1-1,2 0 1,-1 12-1,1-16-37,1 1-1,-1-1 1,1 1-1,0-1 1,0 1-1,0-1 0,0 1 1,0-1-1,1 0 1,-1 0-1,1 0 1,0 0-1,0 0 1,0 0-1,1 0 1,-1 0-1,1-1 0,-1 0 1,1 1-1,0-1 1,5 3-1,2 0-37,0 0 0,1-1 1,-1 0-1,1-1 0,0-1 0,0 1 0,15 0 0,81 0-605,-77-3 337,28 0-2932,-1-3 1,111-18 0,-100 5-2644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00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46 2912,'-6'-2'388,"3"1"-87,3 3 274,1 4 1169,18-2 2320,17-2-3372,-1-1 0,0-1 1,54-9-1,-67 7-539,213-35-2201,-182 27 598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01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59 1472,'-9'0'6976,"11"0"-6523,24-2 52,0-1 0,1-1 0,43-13 0,34-6-520,-82 19 102,13-1-238,-35 5 145,0 0 0,0 0 0,1 0 0,-1 0 0,0 0 0,0 0 0,0 0 0,0 0-1,1 0 1,-1 0 0,0 0 0,0 0 0,0 0 0,0 0 0,1 0 0,-1 0 0,0 0-1,0 1 1,0-1 0,0 0 0,0 0 0,0 0 0,1 0 0,-1 0 0,0 0 0,0 0 0,0 1-1,0-1 1,0 0 0,0 0 0,0 0 0,0 0 0,0 0 0,1 1 0,-1-1 0,0 0-1,0 0 1,0 1 0,-4 7-92,-13 16 98,12-18 0,-84 88 348,44-50-173,-49 47 278,89-86-446,-1 0 0,2 1 0,-1-1-1,0 1 1,1 0 0,0 0 0,0 0 0,1 1-1,0-1 1,-4 11 0,6-8 288,7-6 15,1-1-264,8 1 28,0 0 1,0-1 0,28 0 0,-29-2-135,0 0 0,0 1 0,0 1 0,25 6 1,-36-7 78,4 1-64,0 0 1,0 1-1,0 0 1,0 0-1,-1 0 0,0 1 1,1 0-1,-1 0 1,6 5-1,-7-3-14,-2-4 57,-1 1 1,1 0-1,-1 0 0,1 0 1,2 6-1,-5-8 16,1 1 1,0-1-1,-1 1 0,0 0 0,1-1 0,-1 1 1,0-1-1,0 1 0,0 0 0,0-1 0,0 1 1,-1 0-1,1-1 0,0 1 0,-1-1 0,1 1 0,-2 1 1,-2 7 41,0-1 0,-2 0 0,1 0 0,-1-1 0,0 0 0,-1 0 0,-14 14 0,-60 44 539,73-60-486,-5 4 71,-1 0 1,0-1 0,-1-1-1,-16 8 1,26-14-111,-1-1 1,1 1-1,0-1 1,-1 0-1,1 0 1,0 0-1,-7-1 0,9 0-25,0 0 0,-1-1 0,1 1 0,0-1 0,0 0 0,0 0 0,0 0 0,0 0 0,0 0 0,0-1 0,1 1 0,-1-1 0,-3-2 0,4 2-49,1 1 1,-1-1-1,1 1 1,-1-1 0,1 0-1,0 0 1,0 1 0,0-1-1,0 0 1,0 0 0,0 0-1,1 0 1,-1 0-1,0 0 1,1-1 0,0 1-1,-1 0 1,1 0 0,0 0-1,0 0 1,0 0-1,1-1 1,-1 1 0,0 0-1,1 0 1,-1 0 0,1 0-1,0 0 1,0 0 0,2-3-1,-1 0-17,1 0 0,0 0 0,1 0 0,-1 0 0,1 1 0,0 0 0,0 0 0,1 0 0,-1 0 0,9-5 0,6-2 76,0 1 1,1 1-1,0 1 1,1 1 0,-1 1-1,25-5 1,-45 11-57,118-16-2190,-69 11-1702,-26 4 2261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02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0 213 3136,'0'0'1029,"12"6"2278,4-4-2751,1 0 1,0-1-1,0-1 0,-1 0 1,32-6-1,-31 4-396,0-1 0,-1-1 0,1-1 0,-1 0 0,0-1 0,0 0 0,-1-2 0,0 0 0,0 0 0,14-12 0,-25 16-104,1 1 1,-1-1-1,0 0 0,0 0 0,-1-1 0,1 1 0,-1-1 0,0 0 0,0 0 0,2-6 1,-4 9-51,0 0 0,-1 0 0,1 0 1,-1 0-1,1 0 0,-1 0 0,0 0 1,0-1-1,1 1 0,-2 0 1,1 0-1,0 0 0,0 0 0,-1-1 1,1 1-1,-1 0 0,0 0 0,1 0 1,-1 0-1,0 0 0,0 0 0,0 0 1,-1 1-1,1-1 0,0 0 1,-1 1-1,1-1 0,-1 1 0,-2-3 1,-2 0-87,1 1 1,-1 0 0,0 0 0,0 0 0,-1 1 0,1 0-1,0 0 1,-1 0 0,0 1 0,1 0 0,-1 0-1,0 1 1,1-1 0,-1 2 0,0-1 0,1 1 0,-12 2-1,9-1 52,0 1-1,0-1 1,0 1-1,0 1 0,1 0 1,-1 0-1,1 1 0,0 0 1,1 0-1,-1 1 1,1 0-1,-10 10 0,9-5 115,0 0-1,0 0 0,1 1 0,1 0 1,0 0-1,0 1 0,2 0 1,-6 19-1,5-8 208,0 1 1,2 0-1,-1 43 1,4-60-178,1 0 1,0 0 0,0 0 0,0 0 0,1 0 0,0 0-1,0-1 1,1 1 0,0-1 0,6 11 0,-6-14-43,0 0-1,-1 0 1,1-1 0,1 1 0,-1-1 0,0 1 0,1-1-1,0 0 1,-1-1 0,1 1 0,1-1 0,-1 1 0,0-1-1,0 0 1,1-1 0,-1 1 0,1-1 0,6 1 0,3 0-72,0-1 0,-1 0 1,1-2-1,0 1 1,0-2-1,25-5 0,-23 3-1090,-1-1 0,0-1 0,15-7 0,3-3-736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03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3136,'-14'0'4080,"56"5"-646,-28-5-3191,-1 1 0,0 1-1,1 0 1,-1 1 0,20 7-1,-30-9-232,0 0 0,1 1 0,-1 0 0,0 0 0,0 0 0,0 0 0,0 0 0,0 0 0,-1 1 0,1 0 0,-1-1-1,0 1 1,0 0 0,1 0 0,-2 0 0,1 0 0,0 1 0,-1-1 0,1 0 0,-1 1 0,0-1 0,0 1 0,-1-1 0,1 1 0,-1 0-1,0-1 1,1 1 0,-2 6 0,-3 1 148,0 1 0,-1-1 0,0 0 0,-1 0 0,0-1 0,-12 16 0,11-15 38,-5 5 298,9-13-357,0 0-1,0 1 1,1 0 0,-1-1-1,1 1 1,0 0-1,0 0 1,0 0-1,0 1 1,1-1-1,-2 6 1,3-9-108,0 0 0,1-1 1,-1 1-1,0 0 0,0-1 1,0 1-1,1 0 0,-1-1 1,0 1-1,0-1 0,1 1 1,-1-1-1,1 1 0,-1-1 1,0 1-1,1-1 0,-1 1 1,1-1-1,-1 1 0,1-1 1,0 0-1,-1 1 0,1-1 0,-1 0 1,1 1-1,0-1 0,-1 0 1,1 0-1,-1 0 0,2 0 1,25 3 444,-17-3-540,16 1-95,36-3 0,-33 0-1010,4 1 238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04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0 335 2656,'8'-5'5553,"9"-2"-4040,5 2-1116,0 1 1,0 1-1,42 0 0,-29 1-327,240-9 919,39-3 38,26-9-392,48-16 506,53-19 59,605-71 677,-993 123-1680,315-19 155,-323 27-4213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2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120 123 1408,'6'-16'6407,"-12"36"-6601,-23 144 562,21-126-292,-20 79 509,-5 22 98,18-74-182,8-42 886,8-28-646,-1-8-677,-1 0-16,2-1 0,-1 1 0,2 0 0,4-22 0,10-23-122,21-75 228,-12 43-191,7-24-11,-23 92-36,0 1 35,10-39 1,-18 54 12,1-8 141,1 9-180,25 72-479,-21-46 605,10 39 1,-4-7 58,-5-22 86,-6-23-82,-1-1 1,1 1 0,0-1 0,1 0 0,0 0 0,0 0 0,7 11 528,4-26 647,-8 3-1185,0 1 1,-1-2-1,0 1 0,0-1 0,-1 1 0,1-1 0,5-11 1,1-3 25,8-23 0,66-163-664,-79 195 4,-1 9-166,-4 3 640,0 0 0,0 0 1,-1 1-1,1-1 0,0 0 0,0 1 1,-1-1-1,1 1 0,-1-1 0,1 0 0,-1 1 1,0 1-1,6 19-80,-2-1 0,3 41 1,-4 45 53,-4-49 261,3 0 0,3 0 0,11 58 0,-13-106-130,-1 0 460,0 1-1,2 21 0,-4-31-343,0-6-2326,0 1 816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28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19 1312,'0'-16'1541,"0"19"-1153,0-9 1752,0 9-1265,-1 3-830,0-1 1,0 1-1,0 0 1,-3 5-1,-1 8 160,3-1 23,0 0 1,1 0 0,3 33 0,0-4 109,-2-13-162,1 16 455,-3 0 0,-13 89 0,-2-84 84,16-52-481,-2 9-126,3-12-64,0 0-1,0 0 0,0 0 0,0 1 0,0-1 0,0 0 1,0 0-1,0 0 0,0 1 0,0-1 0,0 0 0,0 0 1,0 1-1,0-1 0,0 0 0,0 0 0,0 0 1,0 1-1,0-1 0,0 0 0,0 0 0,0 0 0,0 0 1,1 1-1,-1-1 0,0 0 0,0 0 0,0 0 0,0 0 1,0 1-1,1-1 0,-1 0 0,0 0 0,0 0 0,0 0 1,0 0-1,1 0 0,-1 0 0,0 1 0,2-22 885,2 12-989,1 0 0,1 0 0,-1 0 0,1 1 0,1 0 0,-1 0 0,1 0 1,1 1-1,0 0 0,9-6 0,-6 5-81,0 1 1,1 0-1,0 0 1,0 1-1,1 1 1,0 0-1,15-3 1,-21 7 103,-1 0-1,0 1 1,1-1 0,-1 1 0,0 1 0,1-1 0,-1 1 0,0 1-1,0-1 1,0 1 0,0 0 0,0 0 0,0 0 0,0 1 0,0 0 0,-1 0-1,0 1 1,1 0 0,6 6 0,-9-8 79,-1 1 1,0-1-1,0 0 0,-1 1 1,1-1-1,0 1 0,-1-1 0,0 1 1,1 0-1,-1 0 0,0 0 1,0 0-1,-1-1 0,1 1 1,-1 0-1,1 0 0,-1 0 0,0 0 1,0 0-1,0 0 0,-1 0 1,1 0-1,-1 0 0,1 0 1,-1 0-1,0 0 0,0 0 0,0 0 1,-1-1-1,1 1 0,-1 0 1,1-1-1,-1 1 0,0-1 1,0 0-1,0 1 0,0-1 0,-1 0 1,1 0-1,0-1 0,-1 1 1,-3 1-1,-7 4 160,0-1 0,-1-1 0,0 0 0,0-1 1,0-1-1,-1 0 0,1-1 0,-1-1 0,1 0 0,-1 0 0,1-2 1,-1 0-1,-23-5 0,31 5-157,-1-1 0,1 0 1,-11-5-1,16 6-451,0 0 1,0-1-1,0 1 0,0 0 1,0-1-1,0 1 1,1-1-1,-3-2 0,14-7-4179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29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2560,'0'0'832,"0"7"901,1 57 1272,16 111 1,-12-140-2831,1 6 303,21 76-1,-14-85-59,18 35 0,-28-62-326,1 3-75,-3-7 3,0 0 1,-1 0-1,1 0 1,0 0-1,-1 1 1,1-1-1,-1 0 1,0 0-1,1 1 1,-1-1-1,0 0 0,0 3 1,0-4 24,0 0 1,0 0 0,1 0-1,-1 0 1,0 1-1,0-1 1,0 0-1,0 0 1,0 0-1,0 0 1,0 0-1,0 1 1,0-1-1,0 0 1,1 0 0,-1 0-1,0 0 1,0 0-1,0 0 1,0 0-1,0 1 1,0-1-1,1 0 1,-1 0-1,0 0 1,0 0-1,0 0 1,0 0 0,1 0-1,-1 0 1,0 0-1,0 0 1,0 0-1,0 0 1,1 0-1,-1 0 1,0 0-1,0 0 1,0 0-1,0 0 1,1 0 0,-1 0-1,0 0 1,0 0-1,0 0 1,0-1-1,0 1 1,1 0-1,-1 0 1,0 0-1,0 0 1,0 0-1,0 0 1,0 0 0,0-1-1,0 1 1,1 0-1,16-13 545,15-21-605,23-33 140,89-146 0,-78 99-185,48-77-375,-108 179 180,0 2-199,-4 28-6133,1-10 5147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3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2400,'-19'0'4550,"37"-2"-1663,-4 2-2777,0-1 0,1 2 0,15 2 0,-29-3-93,0 0 0,0 0 0,0 1 0,0-1 0,0 1 0,0-1-1,0 1 1,0-1 0,0 1 0,0-1 0,0 1 0,0 0 0,-1-1 0,1 1 0,0 0 0,0 0 0,-1 0 0,1-1-1,-1 1 1,1 0 0,-1 0 0,1 0 0,-1 0 0,1 0 0,-1 0 0,0 0 0,0 0 0,1 0 0,-1 0 0,0 1-1,0-1 1,0 0 0,0 0 0,0 0 0,0 0 0,-1 0 0,1 0 0,0 0 0,-1 2 0,-1 4 146,-1-1 0,0 1 1,0-1-1,-7 11 0,-11 16 252,8-14-31,-13 26 1,-12 26 783,38-70-1139,0-1 0,-1 1 0,1 0 0,0 0 0,0-1 0,-1 1 0,1 0 0,0 0 0,0-1 0,0 1 0,0 0 0,0 0 0,0 0 0,0-1 0,0 1 0,0 0 0,0 0 0,1 1 0,-1-2 1,1 1 0,-1-1 1,1 1-1,-1-1 1,1 0-1,-1 1 0,0-1 1,1 1-1,-1-1 0,1 0 1,0 0-1,-1 1 1,1-1-1,-1 0 0,1 0 1,-1 0-1,1 0 1,-1 1-1,2-1 0,3 0 115,1 0 0,-1-1-1,0 1 1,9-3 0,-5 1-213,47-8 178,39-6-309,-31 12-3531,-39 6 1853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36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7 1728,'0'-7'6925,"0"7"-6896,-7 1 617,6 14-365,-1 0-1,-1 0 1,-8 27 0,-1 9 542,4-8-496,3 0 0,1 1-1,4 73 1,2-89 12,-1-1-1,-1 0 1,-1 0 0,-1 1-1,-12 48 1,13-71-714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30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17 815 1728,'-4'0'157,"4"0"-135,0-1 0,-1 1 0,1 0 0,0 0 0,-1 0 0,1 0 0,-1 0 0,1 0 0,0 0 0,-1 0 0,1 0 0,0 0 0,-1 0 0,1 0 0,-1 0 0,1 0 0,0 0 0,-6 9 3793,10-1-1991,-2-8-1674,-1 1 1,1 0-1,-1 0 0,1-1 1,0 1-1,-1-1 0,1 1 1,0-1-1,0 0 1,-1 0-1,1 1 0,2-2 1,27 0 1238,-23 0-968,14-1-206,1-1 1,-1-2-1,0 0 1,0-1-1,-1-1 0,0-1 1,0-1-1,0-1 1,-1-1-1,-1 0 0,0-2 1,-1 0-1,0-1 1,-1-1-1,0 0 0,-2-1 1,19-25-1,51-74 77,23-27 3,-99 130-282,84-107 267,-85 106-236,0-1 0,-1 1 0,0-1 0,-2-1 0,1 1 0,-1-1 0,4-24 0,-8 33-16,-1 1 0,0-1 1,0 0-1,0 0 0,-1 0 0,1 1 0,-1-1 0,-1 0 0,1 1 0,-5-11 1,5 14-25,1 0 1,-1 1-1,0-1 1,0 0-1,-1 0 1,1 1-1,0-1 1,0 0-1,-1 1 1,1-1-1,-1 1 1,0 0-1,1-1 1,-1 1-1,0 0 1,0 0-1,0 0 1,1 1-1,-1-1 1,0 0 0,0 1-1,0-1 1,0 1-1,-1-1 1,1 1-1,0 0 1,0 0-1,0 0 1,0 0-1,0 0 1,0 1-1,-2 0 1,-3 1-2,1 0 0,0 0 0,0 1 0,0 0 0,0 1 0,0-1 0,0 1 1,-7 7-1,3-2 4,-1 1 1,1 1 0,-8 12-1,3-3 15,1 2-1,0-1 0,2 2 1,1-1-1,1 2 0,-9 27 1,7-11 30,2 0 1,-8 67-1,16-89 18,1 0 0,1 0 1,1 0-1,0 0 0,1 0 0,1 0 1,1-1-1,10 30 0,-12-43-1,-1 1-1,1-1 1,1 0-1,-1 0 1,1 0-1,-1 0 1,1-1-1,0 1 1,0-1-1,1 1 1,-1-1-1,7 4 0,-5-4-24,-1-1 0,1 1-1,1-1 1,-1 0 0,0-1-1,0 1 1,1-1 0,-1 0-1,1 0 1,6-1 0,17 1 113,0-2 1,48-8 0,55-20-151,-109 22-13,1-1 1,-2-1-1,1-1 1,-1-1 0,30-20-1,-38 22-4,-1-1-1,-1 0 0,0-1 1,0 0-1,-1-1 1,0-1-1,-1 1 0,-1-2 1,9-15-1,-9 13 56,11-21 152,-19 34-186,0 0 1,0-1-1,0 1 1,0 0 0,0-1-1,-1 1 1,0-1-1,1 1 1,-1-4-1,0 6-22,0 0 0,0 0 0,0 0 0,0 0 0,-1 1 0,1-1 0,0 0-1,0 0 1,0 0 0,-1 0 0,1 1 0,0-1 0,-1 0 0,1 0 0,-1 1 0,1-1-1,-1 0 1,1 1 0,-1-1 0,1 1 0,-1-1 0,0 0 0,1 1 0,-1-1 0,0 1-1,0 0 1,1-1 0,-1 1 0,0 0 0,0-1 0,1 1 0,-1 0 0,0 0 0,0-1-1,0 1 1,0 0 0,1 0 0,-1 0 0,0 0 0,0 0 0,0 0 0,0 1 0,1-1-1,-1 0 1,0 0 0,0 1 0,-1-1 0,-3 2-45,0 1-1,0-1 1,0 1-1,1 0 1,-1 0 0,-5 5-1,-65 57 7,-81 92-1,146-145 54,0 0 0,1 0 0,-8 16 0,14-23 13,1 0-1,-1 0 1,1-1-1,0 1 1,1 1-1,-1-1 1,1 0-1,0 0 1,1 0-1,-1 1 0,1-1 1,0 8-1,0-11 15,1 0 0,-1 0 0,1 0-1,-1 0 1,1 0 0,-1 0-1,1 0 1,0-1 0,0 1-1,0 0 1,0 0 0,0-1 0,1 1-1,-1-1 1,0 1 0,1-1-1,-1 0 1,1 1 0,2 1 0,-1-2 10,0 0 0,0 0 0,-1 0 0,1 0 1,0-1-1,0 1 0,0-1 0,0 0 1,0 0-1,0 0 0,-1 0 0,5-1 1,1 0 3,0-1 0,0 0 0,0-1 0,0 1 0,-1-2 1,1 1-1,-1-1 0,12-8 0,-12 6-94,0 0 1,0 0-1,-1-1 0,0 0 0,0-1 1,-1 1-1,8-15 0,25-63-418,-26 54 369,-7 19 59,0 0 0,-1-1 1,0 1-1,-1-1 1,-1 0-1,2-24 0,-9 46-440,-3 10 461,2 1-1,0 0 0,1 1 0,-4 35 0,4-19 114,4-30-41,0 0 0,1 0 0,0 0 0,0 0 0,1 0 0,-1 0 0,2 0 0,-1-1 0,1 1 0,0 0 0,0-1 0,1 1 0,0-1 0,0 0 0,6 9 0,-7-13-24,-1 0 1,0 0-1,0-1 1,1 1-1,-1 0 0,1-1 1,-1 1-1,1-1 1,0 0-1,0 0 0,-1 1 1,1-1-1,0 0 0,0 0 1,0-1-1,0 1 1,0 0-1,0-1 0,0 1 1,1-1-1,-1 0 0,0 1 1,0-1-1,0 0 1,0 0-1,1-1 0,-1 1 1,0 0-1,0-1 1,0 1-1,0-1 0,0 0 1,0 0-1,2-1 1,4-2-11,0 0 0,-1-1 0,1 0 0,-1 0 0,-1-1 1,13-13-1,0-4-37,-1-1 1,-1-1-1,-1-1 1,15-33 0,-3 7 114,-26 49-106,23-47 113,-23 45-182,0-1-1,0 0 1,-1 1 0,0-1 0,0 0-1,1-11 1,-3 28-701,-2 7 692,1 0-1,0 0 0,2 0 0,1 25 0,1 1 271,-3-31-140,2-1 0,0 0 0,0 0 0,1 0 0,7 23 0,-7-30-15,0 0 1,0 0-1,1 0 1,0-1-1,0 1 1,0-1-1,0 1 1,0-1-1,1 0 0,0-1 1,0 1-1,0-1 1,0 1-1,0-1 1,1 0-1,6 2 1,-5-2 19,1-1 1,0 0-1,-1-1 0,1 1 1,0-1-1,0-1 1,0 1-1,0-1 0,10-1 1,4-2 151,37-8 1,-41 7-213,1-2-1,-1 0 1,0 0 0,0-2-1,0 0 1,-1-1 0,-1 0 0,1-2-1,-2 0 1,1 0 0,-2-1-1,23-26 1,-28 29-22,24-28-96,-1 0-1,-2-2 1,28-51 0,-54 84 127,6-13 10,-9 18-9,1 0 0,-1 0 0,0 1 0,0-1 0,0 0 0,0 0 0,0 0 0,0 0 0,0 1 0,0-1 1,0 0-1,0 0 0,0 0 0,0 0 0,-1 0 0,1 1 0,0-1 0,0 0 0,-1 0 0,0 0 0,1 0-7,-1 1-1,1 0 1,-1 0-1,1-1 1,-1 1-1,1 0 1,-1 0-1,0 0 1,1 0 0,-1-1-1,1 1 1,-1 0-1,0 0 1,1 0-1,-1 0 1,1 0-1,-1 1 1,1-1 0,-1 0-1,0 0 1,1 0-1,-1 0 1,1 1-1,-1-1 1,1 0-1,-1 0 1,1 1-1,-1-1 1,1 1 0,-1-1-1,0 1 1,-18 15-113,16-14 87,-9 11-11,0 1 0,1 0 0,0 0-1,1 1 1,-10 21 0,-3 4-13,-6 5 90,12-22-36,2 2 0,1 0 0,1 0 0,-11 31 0,23-52 7,0 0 1,0-1-1,0 1 1,1 0-1,0 0 1,0 0-1,0-1 0,0 1 1,1 5-1,-1-8 16,0 0 0,0 0 0,1 0 0,-1-1 0,0 1 0,0 0 0,1 0 0,-1 0 0,1-1 0,-1 1 0,1 0 0,-1-1 0,1 1 0,-1 0 0,1-1 0,-1 1 0,1-1 0,0 1 0,-1-1 0,1 1 0,0-1 0,0 1 0,-1-1 0,1 0 0,0 1 0,0-1 0,0 0 0,-1 0 0,1 1 0,0-1-1,0 0 1,0 0 0,0 0 0,-1 0 0,1 0 0,0 0 0,0 0 0,0-1 0,0 1 0,-1 0 0,1 0 0,0-1 0,0 1 0,0 0 0,-1-1 0,2 0 0,2-1 32,1-1 0,-1 0 0,0 0 1,0 0-1,-1-1 0,1 1 0,-1-1 0,1 0 0,-1 1 1,-1-2-1,1 1 0,3-6 0,3-9 27,12-30-1,-13 23-111,-7 19-109,1 1-1,0-1 1,1 1-1,3-8 1,0 22-443,-3 2 544,-1 1 0,0-1-1,0 1 1,-1 0-1,0 0 1,-2 19-1,-10 66 124,-4-11 22,-3-1-1,-35 101 0,48-172-26,0-1-1,-1 1 1,0-1-1,-1 0 1,-1 0-1,0-1 1,0 0-1,-1 0 1,-12 11-1,14-16-33,0 0-1,0-1 1,-1 0-1,1 0 1,-1-1-1,0 0 0,0 0 1,-1-1-1,1 0 1,-1-1-1,0 1 1,1-2-1,-1 1 0,0-1 1,-10 0-1,13-1-79,0-1 0,0 0 0,0 0 0,0 0 0,0-1 0,0 0 0,0 0 0,1 0 0,-1-1 0,1 0-1,-1 0 1,1 0 0,0-1 0,0 0 0,-7-7 0,6 5-7,1 0 0,0 0 0,0-1 0,0 1-1,1-1 1,0 0 0,1 0 0,-1 0 0,1-1 0,1 1 0,-4-14 0,6 16 26,-1-1 0,1 1 0,0 0 0,1 0 0,-1 0 0,1 0 0,0 0 0,0 0 0,0 0 0,1 0 1,0 0-1,0 0 0,0 1 0,1-1 0,-1 1 0,1 0 0,6-8 0,-1 3-30,0 0 0,1 1 0,0 0 0,0 0 0,1 1-1,16-9 1,11-3 202,75-25 0,-33 14-2,74-26 281,-8 4-121,-127 44-227,1-1 1,-1 0-1,-1-1 0,0-1 1,0-1-1,25-24 1,-33 27-48,1 0 1,-2-1 0,1-1-1,-2 1 1,1-1 0,-1-1-1,-1 1 1,0-1 0,-1-1 0,0 1-1,3-15 1,-7 24-58,0 0-1,-1 1 1,1-1 0,-1 0-1,0 0 1,0 0-1,0 0 1,0 1 0,0-1-1,-1 0 1,1 0 0,-3-5-1,3 7 10,-1 0-1,0 0 0,1 0 1,-1 0-1,0 0 1,0 0-1,0 1 0,0-1 1,0 0-1,0 0 1,0 1-1,0-1 0,0 0 1,0 1-1,-1-1 1,1 1-1,0-1 0,0 1 1,-1 0-1,1 0 0,0-1 1,0 1-1,-1 0 1,1 0-1,0 0 0,0 0 1,-1 1-1,1-1 1,-2 0-1,-5 2 27,1 0-1,-1 1 1,0-1 0,1 2-1,0-1 1,-1 1 0,1 0-1,1 0 1,-1 1 0,-10 9-1,8-6 59,0 1-1,0 0 1,1 0-1,0 1 1,1 0-1,-8 16 1,13-24-42,1 1 0,0-1 0,0 1 0,0-1 1,0 1-1,0 0 0,1 0 0,-1-1 0,1 1 0,-1 0 1,1 0-1,0 0 0,0 0 0,1-1 0,-1 1 0,1 0 1,-1 0-1,1 0 0,0-1 0,0 1 0,0 0 0,0-1 1,0 1-1,1-1 0,-1 0 0,1 1 0,0-1 0,-1 0 1,1 0-1,0 0 0,0 0 0,1 0 0,-1 0 0,4 2 1,6 2 80,-1 0 0,1-1 0,0 0 0,0-1 0,0-1 0,21 4 0,76 4 125,-68-9-659,1-3 1,58-8-1,78-22-4026,-141 23 2158,54-18-1,-72 19 1100,-1 0 0,-1-2 0,0 0-1,31-22 1,23-27-3261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36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3552,'-3'-1'384,"3"1"-333,-1 0 0,1 0 1,0 0-1,-1 0 0,1 0 0,-1 0 1,1 0-1,-1 0 0,1 0 0,0 0 1,-1 0-1,1 0 0,-1-1 1,1 1-1,0 0 0,-1 0 0,1-1 1,0 1-1,-1 0 0,1 0 0,0-1 1,-1 1-1,1 0 0,0-1 1,0 1-1,-1 0 0,1-1 0,0 1 1,0 0-1,-1-2 0,11 6 2848,40 13-1681,175 29 1593,-159-38-2173,0-4 0,72-3 0,-69-2 936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37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29 3808,'-1'-1'129,"1"1"-1,0-1 1,-1 0-1,1 1 1,-1-1 0,1 1-1,-1-1 1,0 1-1,1-1 1,-1 1 0,1-1-1,-1 1 1,0 0 0,0-1-1,1 1 1,-1 0-1,0 0 1,1-1 0,-1 1-1,0 0 1,0 0 0,1 0-1,-1 0 1,0 0-1,0 0 1,0 0 0,1 0-1,-1 0 1,0 0 0,0 1-1,1-1 1,-1 0-1,-1 1 1,-5 3 91,-16 11 374,-1 1-1,-23 21 0,25-18-288,1 2 1,1 0-1,-18 24 0,29-32-170,0-1-67,0 0 0,1 0-1,1 1 1,0 0 0,0 1 0,2 0 0,-5 14 0,9-25-35,1 0 1,-1 0 0,1 0-1,0 0 1,0 0-1,1 0 1,-1 0 0,0-1-1,1 1 1,0 0 0,0 0-1,-1 0 1,2-1 0,-1 1-1,2 3 1,-2-4 5,0-1 0,0 1-1,1-1 1,-1 1 0,0-1 0,1 0 0,-1 1 0,0-1-1,1 0 1,0 0 0,-1 0 0,1 0 0,0 0 0,-1-1-1,1 1 1,0 0 0,0-1 0,-1 0 0,1 1 0,0-1 0,0 0-1,0 0 1,0 0 0,3 0 0,4-1 82,1-1 0,-1-1 0,1 1-1,-1-2 1,0 1 0,0-1 0,0 0 0,-1-1 0,0 0 0,1-1-1,-2 0 1,1 0 0,-1 0 0,0-1 0,10-11 0,4-10-102,0-1 0,31-61 0,-26 45-309,-25 42 182,0 1 0,0 0 0,0 0 1,0 0-1,1 1 0,-1-1 0,1 0 0,-1 0 0,3-1 0,-3 3 81,-1 0 0,0 0 1,0 0-1,0 0 0,1 0 0,-1 0 1,0 0-1,0 0 0,1 0 0,-1 0 1,0 0-1,0 0 0,0 0 0,1 0 1,-1 0-1,0 0 0,0 0 0,0 0 0,1 0 1,-1 1-1,0-1 0,0 0 0,0 0 1,1 0-1,-1 0 0,0 0 0,0 1 1,0-1-1,0 0 0,1 1 0,5 13-170,41 139 687,-45-146-399,0 0 0,1 0-1,3 7 1,-4-12 0,-1 0 0,0 0 0,0 0 0,1 0 0,-1-1 0,1 1 0,-1 0 0,1-1 0,0 1 0,-1-1 0,1 0 0,0 1 1,4 1-1,-5-3-49,0 0 0,0 0 0,0 1 0,0-1 0,0 0 1,0 0-1,0 0 0,0 0 0,0-1 0,0 1 0,0 0 1,0 0-1,0-1 0,0 1 0,0 0 0,0-1 0,0 1 1,0-1-1,0 1 0,-1-1 0,1 1 0,0-1 0,0 0 1,0 0-1,18-23 165,-14 18-183,11-18 117,-2-1 0,16-35 0,-21 39-212,1 0 1,2 0-1,0 2 1,0-1-1,18-18 1,-21 27-266,-8 9 269,0 1 0,0-1 0,0 1 0,1-1 0,-1 1-1,0 0 1,1 0 0,2-2 0,-4 2 61,0 1-1,1 0 0,-1 0 1,0 0-1,0 0 0,0 0 1,1 0-1,-1 0 0,0 0 1,0 0-1,1 0 0,-1 0 1,0 1-1,0-1 0,0 0 1,1 0-1,-1 0 0,0 0 1,0 0-1,0 0 0,0 0 1,1 0-1,-1 1 0,0-1 1,0 0-1,0 0 0,0 0 1,1 1-1,4 11-39,-2 7 112,-1 0-1,0 0 0,-1 1 1,-1-1-1,-5 30 0,5-41-78,0-5 79,-1 22 183,1-24-236,0-1 0,1 0 0,-1 1 1,0-1-1,0 0 0,0 1 0,0-1 1,0 0-1,1 1 0,-1-1 0,0 0 0,0 1 1,0-1-1,1 0 0,-1 1 0,0-1 0,1 0 1,-1 0-1,0 1 0,0-1 0,1 0 1,0 0 14,-1 0 1,1 0-1,0 0 1,-1 0 0,1 0-1,-1 0 1,1 0 0,-1 0-1,1 0 1,0 0 0,-1 0-1,1-1 1,-1 1 0,1 0-1,-1-1 1,1 1 0,-1 0-1,1-1 1,0 1-1,13-12 158,0 0 0,15-18-1,9-8-96,-11 13-78,62-53-38,-85 74-57,1 1 0,0 0 0,-1 0 1,1 0-1,0 1 0,0-1 0,0 1 0,11-2 1,-14 3 64,0 1 0,0 0 0,0 0 1,0 0-1,0 0 0,0 0 0,0 0 0,1 0 1,-1 1-1,0-1 0,0 1 0,0 0 1,-1-1-1,1 1 0,0 0 0,0 0 0,0 0 1,-1 0-1,1 1 0,0-1 0,-1 0 1,1 1-1,-1-1 0,1 1 0,-1-1 0,0 1 1,1 2-1,5 8 89,0 1 0,-1 1 0,6 18 1,-9-20-12,2 0 0,0-1 0,0 1 0,12 17 0,-16-27-36,1 0 1,0 0 0,0 0-1,0 0 1,0 0 0,0-1-1,0 1 1,0-1 0,0 1-1,1-1 1,-1 0 0,1 0-1,-1 0 1,1 0 0,-1 0-1,1-1 1,-1 1 0,5 0-1,17-3-2461,-14 0-672,-1 5 940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42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36 2912,'-32'-4'923,"32"4"-910,-1 0 1,1-1 0,0 1 0,-1 0 0,1 0 0,0 0-1,-1 0 1,1 0 0,0 0 0,-1 0 0,1 0-1,0 0 1,-1 0 0,1 0 0,0 0 0,-1 0 0,1 0-1,0 0 1,0 1 0,-1-1 0,1 0 0,0 0 0,-1 0-1,1 0 1,0 1 0,-1-1 0,-5 5 30,-3 7 4590,22-14-3515,58-13 1750,42-10-1162,-103 22-1606,0 1 0,1 1 1,-1 0-1,1 0 0,16 2 0,-2-1-175,-22 0 78,0 0-1,0 1 1,0-1-1,0 1 1,0-1-1,0 1 0,0 0 1,0 0-1,4 3 1,-6-4 5,0 1 1,0 0 0,1 0-1,-1-1 1,0 1-1,-1 0 1,1 0-1,0 0 1,0 0 0,0 0-1,0 0 1,-1 0-1,1 1 1,-1-1 0,1 0-1,-1 0 1,1 0-1,-1 1 1,0-1-1,1 0 1,-1 0 0,0 1-1,0-1 1,0 0-1,0 1 1,0 1 0,-1 1-9,0 1 1,-1-1-1,1 0 1,-1 0 0,0 1-1,0-1 1,-5 7 0,0-1 66,-16 18 0,7-13-3,0-2-1,-19 13 1,6-4 40,-121 91 764,137-103-360,27-14-58,-5 1-489,24-6 285,40-6 0,7-2 177,-49 10-295,42-3 0,-5 1-686,-26 6-7859,-28 2 5606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4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1248,'-1'0'148,"0"0"0,0 0 1,0 0-1,0 0 0,0 1 0,0-1 0,0 0 1,0 0-1,-8 8 3414,10-8-3184,-11 0 1180,58-3-1355,-33 2-207,0 0 0,24 2 1,2-1-66,1 0 0,-39 0 44,0 0 0,0 1 0,-1 0 0,1-1 0,0 1 0,0 0 0,-1 0 0,1 0 0,-1 1 0,1-1 0,2 3 0,-4-3 34,0 0-1,0 0 0,-1 0 1,1 0-1,-1 0 0,1 0 1,-1 0-1,1 0 0,-1 1 1,1-1-1,-1 0 0,0 0 1,0 0-1,0 1 0,0-1 1,0 0-1,0 0 0,0 0 1,0 1-1,0-1 0,-1 1 1,0 2 38,0 0 1,0-1 0,0 1-1,0 0 1,-4 5 0,2-4-30,-1 3 111,-1 0-1,0 0 1,-1-1-1,0 0 1,-8 8-1,-6 4 109,13-11-69,-1-1-1,1 0 0,-13 7 1,13-10 24,2 0-44,0-1 0,0 1 0,0-1 0,-1-1 0,1 1 0,-1-1 0,-11 3 0,93-31-351,-67 24 212,6-1-161,23-4 1,-34 7 89,0-1-1,-1 1 1,1 0 0,0 1 0,-1-1-1,1 0 1,-1 1 0,1 0-1,-1 0 1,1 0 0,-1 0-1,6 3 1,-7-2 50,-1-1-1,1 1 1,-1-1 0,1 1 0,-1 0-1,0-1 1,0 1 0,0 0 0,0 0-1,0 0 1,0 0 0,0 0-1,0 0 1,-1 0 0,1 0 0,-1 0-1,0 1 1,1 1 0,-1 6 72,1 1 0,-3 15 0,-4 37 340,-22 96 0,24-144-306,-1 0 0,0 0 0,-1-1 1,0 1-1,-2-1 0,-16 24 1,19-32 2,0 1 1,0-1-1,-1 0 1,1 0-1,-1-1 1,-1 0-1,1 0 1,-1 0-1,0-1 1,0 0-1,0 0 1,-1-1-1,1 0 1,-14 4-1,14-6 21,1 0-1,-1-1 0,1 0 1,-1 0-1,1 0 0,-12-2 1,14 1-115,1 0 1,-1 1 0,1-2-1,-1 1 1,1 0 0,-1-1-1,1 1 1,0-1 0,0 0-1,0 0 1,0 0 0,-5-5 0,8 6-19,-1 0 0,1 0 0,-1 0 1,1 0-1,-1 0 0,1 0 0,0 0 1,0 0-1,-1 0 0,1 0 0,0 0 1,0 0-1,0 0 0,0 0 0,0 0 1,0 0-1,0 0 0,1-1 0,-1 1 1,0 0-1,0 0 0,1 0 0,-1 0 1,1 0-1,-1 0 0,1 0 0,0 0 1,18-24-240,32-27 485,3 2 0,94-68 0,-131 105-255,0 1 0,1 1 0,1 0 0,-1 1 0,27-8 0,-45 17 30,1 1-1,0 0 0,0-1 0,0 1 1,-1 0-1,1 0 0,0 0 1,0 0-1,0 0 0,0 0 1,0 0-1,-1 0 0,1 0 1,0 0-1,0 0 0,0 1 0,0-1 1,1 1-1,-2-1-26,1 1 1,-1-1-1,0 1 0,1-1 1,-1 1-1,0-1 0,1 1 1,-1-1-1,0 1 0,1-1 1,-1 1-1,0-1 0,0 1 1,0 0-1,1-1 0,-1 1 1,0 0-1,0-1 0,0 2 1,-1 2-653,1-1-1,-1 1 1,1 0 0,-1 0 0,0 0 0,-3 6 0,-2 3-1305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0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94 3392,'-1'-1'146,"0"1"0,0-1 1,0 1-1,0 0 0,0-1 0,0 1 0,0 0 1,-1 0-1,1 0 0,0-1 0,0 1 0,0 1 1,0-1-1,0 0 0,-1 0 0,1 0 1,0 1-1,0-1 0,-1 1 0,-3 0 370,-10 4 1868,25-8 493,30-9-1136,112-26-1037,-54 15-464,-67 17-303,1 2 0,46-2 0,12-1 135,-51 7 74,-18 1-159,-20-1-195,3 7-32,-5-3 267,0 0-1,0-1 0,-1 1 0,1-1 1,-1 1-1,0-1 0,0 0 1,0 0-1,-4 6 0,-3 3-6,-18 25 68,-37 39-1,17-23-22,-69 75-357,73-83 237,22-24 78,-44 31 0,0 1 150,22-17-178,-11 10-97,25-14 287,16-19-168,-16 16 0,22-22 159,7-8-169,0 1 1,0 0 0,0 0-1,0 0 1,0 0-1,0 0 1,1 0 0,-1 0-1,0 0 1,0 0-1,0 0 1,0 0 0,0 0-1,0 0 1,0 0-1,0 0 1,0 0 0,0 0-1,0 0 1,0 0 0,0 1-1,0-1 1,0 0-1,1 0 1,-1 0 0,0 0-1,0 0 1,0 0-1,0 0 1,0 0 0,0 0-1,0 0 1,0 0-1,0 0 1,0 0 0,0 0-1,0 0 1,0 0 0,0 0-1,0 0 1,0 0-1,0 0 1,0 1 0,0-1-1,0 0 1,0 0-1,0 0 1,0 0 0,0 0-1,0 0 1,0 0-1,0 0 1,0 0 0,0 0-1,0 0 1,0 0-1,0 0 1,0 0 0,0 0-1,0 1 1,0-1 0,0 0-1,0 0 1,0 0-1,0 0 1,0 0 0,0 0-1,37-13 84,14 1-46,76-7-1,-87 14 6,-3 2-167,65 3 1,-38 1 375,-60-2-2108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1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 2144,'-4'-9'743,"-2"11"-256,3 0-373,26 2 5825,34 6-4508,164-1-49,-131-9-4662,-47-1 1136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2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42 119 2656,'0'0'89,"-1"0"1,1 0 0,-1 0-1,1 0 1,-1 0-1,1 0 1,-1 0-1,0 0 1,1 0 0,-1 0-1,1 0 1,-1 1-1,1-1 1,-1 0-1,1 0 1,-1 0 0,1 1-1,-1-1 1,1 0-1,0 1 1,-1 0-1,1-1-40,0 0-1,0 1 0,0-1 1,0 0-1,0 1 0,0-1 1,0 0-1,1 1 0,-1-1 1,0 1-1,0-1 0,0 0 1,1 0-1,-1 1 0,0-1 1,0 0-1,1 1 0,-1-1 1,0 0-1,1 0 0,0 1 1,25 13 1903,-18-12-1659,-1 0-1,0 0 0,1-1 0,-1 0 0,1 0 0,0-1 1,-1 0-1,1 0 0,13-3 0,6-2 243,35-12 0,-51 14-431,-2 0 32,1 0-1,-1-1 1,1 0-1,12-8 1,-21 11-103,1 0 1,0 0 0,0 0-1,-1-1 1,1 1-1,0-1 1,-1 1-1,1-1 1,-1 1 0,0-1-1,0 0 1,1 0-1,-1 0 1,0 0-1,-1 1 1,1-1 0,0-1-1,0 1 1,-1 0-1,1 0 1,-1 0-1,0 0 1,0 0 0,0 0-1,0 0 1,0-3-1,-1 2-50,0 1 0,0-1 0,0 1 0,0-1 0,0 1 0,-1 0 0,1 0 0,-1 0 0,1 0 0,-1 0 0,0 0 0,0 0 0,0 0 0,0 1 0,0-1 0,0 1 0,0-1 0,0 1 0,-1 0 0,1 0 0,-1 0 0,1 0 0,-1 1 0,-3-2 0,-1 1-74,-1-1 0,1 1 0,0 1 1,0-1-1,-1 1 0,1 0 0,-12 3 0,4 0 63,1 1 0,0 1 0,0 1 0,1 0-1,-1 0 1,1 1 0,1 1 0,-1 0 0,1 1-1,1 1 1,-1-1 0,2 2 0,-16 18 0,23-25 103,0 1 1,0-1 0,0 1-1,1 0 1,0 0 0,0 0-1,1 1 1,-1-1 0,1 0-1,0 0 1,0 1 0,1-1-1,0 1 1,0-1-1,0 0 1,0 1 0,1-1-1,0 1 1,0-1 0,1 0-1,-1 0 1,1 0 0,0 0-1,0 0 1,1 0 0,0 0-1,0 0 1,0-1 0,0 0-1,0 0 1,1 0 0,0 0-1,0 0 1,0-1 0,0 1-1,1-1 1,-1 0 0,1 0-1,0-1 1,0 0 0,0 0-1,5 2 1,4-1 16,1 0 0,-1-1 0,0-1 0,1 0 0,-1-1 0,26-3 0,84-20-64,-38-2-2967,-48 15 1249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2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3712,'0'0'2464,"5"0"-1803,18-1 412,-12 1-773,0-1-1,1 2 1,-1-1-1,19 5 1,-29-5-285,0 1 1,0-1-1,-1 0 1,1 1-1,0-1 1,-1 1-1,1-1 1,0 1-1,-1-1 1,1 1-1,-1-1 1,1 1-1,-1 0 1,1-1-1,-1 1 1,1 0-1,-1-1 1,0 1-1,1 0 1,-1 0-1,0-1 1,0 1-1,1 0 1,-1 0-1,0-1 1,0 1-1,0 0 1,0 0-1,0 0 1,0 0-1,0-1 1,0 1-1,0 0 1,-1 1-1,-1 5 45,1-1 0,-1 0 0,-4 9 0,4-10 6,-45 84 1354,20-40-456,24-43-817,1 0 0,-1 0 1,1 0-1,0 0 0,0 0 1,-2 10-1,4-14-108,0 0 0,0-1 0,0 1 0,0 0 0,0-1 0,0 1-1,1-1 1,-1 1 0,0 0 0,1-1 0,0 1 0,-1-1 0,1 1 0,0-1 0,-1 1 0,1-1 0,0 0 0,0 1 0,0-1 0,1 0 0,-1 0 0,0 0-1,0 0 1,0 0 0,1 0 0,-1 0 0,1 0 0,-1 0 0,1-1 0,-1 1 0,2 0 0,3 1 22,-1-1 0,0 0 0,0 0 0,1 0 0,-1 0 0,1-1 0,-1 0 0,1 0 0,-1 0 0,6-2 0,5-1 284,31-12 0,-35 11-956,-1 0 0,1 0 0,0 2 1,0-1-1,20 0 0,-14 6-1282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5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0 183 1888,'0'-1'271,"0"0"-1,0 0 1,1 0 0,-1 0-1,0 0 1,0 0 0,1 0-1,-1 0 1,1 0 0,-1 0-1,1 0 1,-1 0 0,1 0-1,0 0 1,-1 0-1,1 0 1,0 0 0,0 0-1,1-1 1,47 2 751,347 5 825,-48-17-1072,-222 4-494,160-12-7,-200 13-190,326-25 689,-1 1-677,-160 15 154,116-10-20,-192 14-267,-170 11 55,-2 0-8,-1 1 1,1 0-1,-1 0 1,1 0-1,-1 0 0,1 0 1,0 0-1,4 2 1,-7-2-30,0-1 0,0 1 1,0 0-1,0 0 0,0 0 1,0 0-1,0 0 1,0 0-1,0 0 0,0 0 1,0 0-1,0 0 0,0 0 1,0 0-1,1 0 1,-1 0-1,0 0 0,0 1 1,0-1-1,0 0 0,0 0 1,0 0-1,0 0 1,0 0-1,0 0 0,0 0 1,0 0-38,0 0 37,0 0 1,0 0-1,0 0 0,0 0 1,0 0-1,0 0 0,0 0 1,0 0-1,1 0 1,-1 0-1,0 1 0,0-1 1,0 0-1,0 0 0,0 0 1,0 0-1,0 0 1,0 0-1,0 0 0,0 0 1,0 0-1,-1 0 0,1 0 1,0 0-1,0 0 1,0 0-1,0 0 0,0 1 1,0-1-1,0 0 0,0 0 1,0 0-1,0 0 1,0 0-1,-4 7-898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6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40 2400,'3'-13'1410,"-1"11"-515,-1 8 32,-8 16-335,2-8-422,-1 1 1,-1-2-1,-13 22 1,-5 10 240,3 7 88,-25 92-1,20-57 4,-24 48 495,36-97 747,14-67 11,3 7-1684,0 0 0,1 1 0,2-1 1,7-23-1,2-11-49,-8 34-25,1-1 0,0 1-1,2 0 1,18-35 0,58-71 329,-51 74-66,-22 33-230,24-29 0,-35 48-51,-1 1-1,1 0 1,0 0 0,0 0 0,0 0 0,1 0 0,-1 0 0,0 0 0,0 0 0,1 1 0,-1-1 0,0 0 0,1 1 0,1-1 0,-2 1 10,-1 0-1,1 0 1,-1 0 0,1 0 0,0 0 0,-1 1 0,1-1 0,0 0-1,-1 1 1,1-1 0,-1 0 0,1 1 0,-1-1 0,1 0-1,-1 1 1,1-1 0,-1 1 0,1-1 0,-1 1 0,1 0-1,-1-1 1,0 1 0,0-1 0,1 1 0,-1 0 0,0-1-1,0 1 1,1-1 0,-1 2 0,3 9-33,-1-1 1,0 0-1,1 17 1,1 7 94,10 56 135,10 50-14,-17-123 296,-7-16-433,0-1 0,0 0-1,1 1 1,-1-1 0,0 0-1,1 1 1,-1-1 0,0 0-1,1 0 1,-1 1 0,0-1-1,1 0 1,-1 0 0,1 0-1,-1 1 1,0-1 0,1 0-1,-1 0 1,1 0 0,0 0-1,0 0 16,0-1 0,1 1-1,-1-1 1,0 1-1,0-1 1,0 0-1,0 1 1,0-1 0,0 0-1,0 0 1,0 0-1,0 0 1,0 0-1,0 0 1,-1 0-1,1 0 1,0 0 0,0-1-1,89-152 676,-73 127-1188,1 1-1,36-39 0,-53 64 426,0 1 0,-1-1 1,1 0-1,0 0 1,0 1-1,-1-1 1,1 1-1,0-1 1,0 0-1,0 1 1,0 0-1,0-1 1,1 1-1,-1-1 25,-1 1 0,0 0-1,1 0 1,-1 1 0,1-1 0,-1 0-1,1 0 1,-1 0 0,0 0 0,1 0-1,-1 0 1,1 0 0,-1 1-1,0-1 1,1 0 0,-1 0 0,0 1-1,1-1 1,-1 0 0,0 0 0,1 1-1,-1-1 1,2 3-18,0 0 0,-1 0 0,1 1 0,-1-1 0,0 0 0,1 5 0,3 7-25,1-1-5,0 0 0,-2 1 0,0 0 0,4 26 0,1 64 13,-7-83 129,0 41 108,3 25 406,-2-73 116,-3-15-740,0 0 0,0 0 1,0 1-1,0-1 0,0 0 0,1 0 0,-1 0 1,0 0-1,0 1 0,0-1 0,0 0 0,0 0 1,0 0-1,1 0 0,-1 0 0,0 0 1,0 1-1,0-1 0,0 0 0,0 0 0,1 0 1,-1 0-1,0 0 0,0 0 0,0 0 0,1 0 1,-1 0-1,0 0 0,0 0 0,0 0 0,1 0 1,0-1-331,0 0 0,1 1 0,-1-1-1,0-1 1,0 1 0,0 0 0,0 0 0,0 0 0,0 0 0,1-2 0,3-5-980,13-8-874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37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29 849 3072,'-2'1'157,"0"-1"-1,0 1 1,-1 0 0,1 0 0,0 0-1,0 0 1,0 0 0,0 1-1,0-1 1,-2 2 0,4-2-102,-1-1 0,1 0 0,0 1-1,-1-1 1,1 1 0,0-1 0,0 1 0,0-1 0,-1 0 0,1 1 0,0-1 0,0 1-1,0-1 1,0 1 0,0-1 0,0 1 0,0-1 0,0 1 0,0-1 0,0 2 0,0-1 41,1 0 0,-1 0 0,1 0 0,-1 0 1,1 0-1,0-1 0,-1 1 0,1 0 1,0 0-1,0 0 0,-1-1 0,1 1 1,2 1-1,7 4 494,1-1 1,-1 0 0,1 0-1,1-1 1,-1 0 0,1-1-1,19 3 1,-21-5-441,0-1-1,0 1 1,0-2-1,0 0 1,0 0-1,1-1 1,-2 0-1,1 0 1,0-1-1,0-1 1,-1 0-1,0 0 1,0-1-1,0 0 1,0 0 0,-1-1-1,0 0 1,0-1-1,-1 1 1,1-2-1,-1 1 1,-1-1-1,0 0 1,0 0-1,6-12 1,9-27 237,18-61-1,-17 43 94,28-100 652,-28 85-835,-22 77-356,1 1 0,0-1 0,0 1 0,0-1 0,0 1-1,1-1 1,1-2 0,-2 4 45,-1 1 0,1-1 0,-1 1-1,1 0 1,-1-1 0,1 1 0,0 0 0,-1-1 0,1 1 0,-1 0-1,1 0 1,0 0 0,-1-1 0,1 1 0,0 0 0,-1 0-1,1 0 1,0 0 0,-1 0 0,1 0 0,0 0 0,0 1 0,-1-1-1,1 0 1,-1 0 0,1 0 0,0 1 0,-1-1 0,1 0-1,-1 1 1,1-1 0,0 0 0,0 2 0,4 1 32,0 1 1,0 0 0,0 0-1,0 1 1,-1-1-1,0 1 1,0 0 0,0 0-1,-1 1 1,0-1-1,6 12 1,-2 3-5,0 1 0,5 25 0,-8-32-18,7 35-28,7 58 0,-16-88 130,-1 1 1,-1-1-1,0 1 0,-2-1 0,0 1 1,-5 21-1,6-37-44,0-1-1,-1 1 1,1 0-1,-1 0 1,1-1-1,-1 1 1,0-1-1,0 0 1,-1 1-1,1-1 1,-1 0-1,1 0 1,-1-1-1,0 1 1,0 0-1,-4 2 1,3-3-21,-1 0 1,1 0-1,-1 0 0,0-1 1,0 1-1,1-1 1,-1 0-1,0-1 0,0 1 1,0-1-1,0 0 1,-6-1-1,-9-1-75,0-2 1,0 0-1,0-1 1,1-2-1,-1 0 1,-26-14-1,27 13 13,9 4-94,8 4 19,-1-1 0,1 0 0,-1 0 0,1 0 0,0 0 0,0 0 0,0-1 0,0 1 0,-3-3 0,5 4-253,2 2 94,0 1 245,0-1 0,0 0 0,0 1 0,0-1 0,4 2-1,-5-3 34,6 3 111,0 1 1,0-1-1,1-1 1,0 0 0,0 0-1,0 0 1,0-1-1,0 0 1,0-1-1,9 1 1,10 0 4,1-1 0,0-1 0,0-2 1,-1-1-1,1-1 0,-1-1 0,0-1 0,0-2 1,25-11-1,-31 10-107,0-2 1,-1 0-1,-1-2 1,0 0-1,24-21 1,75-85 158,-80 75-154,-18 20 11,0 2 0,28-24 1,-19 22-9,38-30-62,-60 49-41,0 1 1,1 0 0,-1 0 0,1 0-1,0 1 1,0 1 0,15-5 0,-17 7 28,0 0-1,0 0 1,0 0 0,0 0 0,0 1 0,-1 0 0,1 0 0,0 1-1,0 0 1,-1 0 0,1 0 0,-1 0 0,1 1 0,6 5 0,6 5 73,0 0 0,23 23 0,-37-32-15,6 7 182,-10-11-191,1 0 1,-1 0 0,0 0-1,0 0 1,0 0-1,0 0 1,0 0 0,0 0-1,0 0 1,0 0 0,0 0-1,0 0 1,0 0-1,0 0 1,0 0 0,0 0-1,0 1 1,0-1 0,0 0-1,1 0 1,-1 0-1,0 0 1,0 0 0,0 0-1,0 0 1,0 0 0,0 0-1,0 0 1,0 0-1,0 1 1,0-1 0,0 0-1,0 0 1,0 0 0,0 0-1,-1 0 1,1 0-1,0 0 1,0 0 0,0 0-1,0 0 1,0 0 0,0 0-1,0 1 1,0-1-1,0 0 1,0 0 0,0 0-1,0 0 1,0 0 0,0 0-1,0 0 1,0 0-1,-1 0 1,-16-5 661,6 0-867,-8 0 137,1 0-1,0 1 1,-1 1-1,0 0 1,0 2 0,1 0-1,-1 1 1,0 1 0,0 1-1,-27 6 1,34-5 17,1 0 1,-1 0 0,1 2-1,-1-1 1,1 2 0,0-1-1,1 2 1,0-1-1,0 1 1,0 1 0,1 0-1,0 0 1,0 1 0,1 0-1,0 0 1,1 1-1,-8 12 1,10-12 37,-1 1-1,2 0 0,-1 0 1,2 1-1,-1-1 1,2 1-1,-1-1 1,2 1-1,-1 0 0,2 0 1,0 0-1,1 13 1,-1-21 50,1 0 0,-1 0 0,1 0 0,0 0 0,1 0 0,-1 0 1,1 0-1,-1 0 0,1-1 0,0 1 0,0-1 0,1 1 0,-1-1 0,1 0 1,0 0-1,0 0 0,0 0 0,0 0 0,0-1 0,0 1 0,1-1 0,-1 0 1,1 0-1,0 0 0,7 2 0,5 1 56,0-1 0,0 0 0,1-1 1,30 1-1,0-1 4,0-2 1,0-2-1,66-11 1,-79 6-76,-1-2 1,0-1 0,0-1 0,0-2 0,42-22 0,119-77-369,-119 67 235,-17 11 24,-19 12-168,69-50 0,-102 66 187,3-2-46,17-16-1,-25 22 114,0 0 0,0-1-1,1 1 1,-1-1-1,0 1 1,0-1-1,0 1 1,0-1-1,-1 0 1,1 1-1,0-1 1,-1 0-1,1 0 1,-1 1-1,1-1 1,-1 0-1,0 0 1,0 0 0,0-3-1,0 5-12,0-1 0,0 0-1,-1 1 1,1-1 0,0 1 0,0 0 0,-1-1-1,1 1 1,0-1 0,-1 1 0,1-1-1,0 1 1,-1 0 0,1-1 0,-1 1 0,1 0-1,0-1 1,-1 1 0,1 0 0,-1-1-1,1 1 1,-1 0 0,1 0 0,-1 0 0,0-1-1,-18 3-143,12 0 106,0 0 1,1 1-1,-9 4 1,-8 5 16,1 1-1,0 1 1,1 2 0,0 0 0,2 1 0,-27 28-1,21-16 85,2 1 0,0 0 0,-30 56 0,50-79-32,0-1 0,1 1 0,-1-1 1,1 1-1,1 0 0,-1 0 0,1 0 0,0 0 0,1 0 0,0 12 0,0-16-6,1-1 1,-1 0 0,0 0-1,1 1 1,0-1-1,-1 0 1,1 0-1,0 0 1,0 0 0,0 0-1,0 0 1,1 0-1,-1 0 1,0 0 0,1 0-1,0-1 1,-1 1-1,1-1 1,0 1-1,0-1 1,-1 0 0,1 1-1,0-1 1,1 0-1,-1 0 1,0-1-1,0 1 1,0 0 0,0-1-1,1 1 1,-1-1-1,0 0 1,0 1 0,1-1-1,2-1 1,4 1 17,-1 0 1,1-1-1,-1 0 0,1-1 1,-1 0-1,0 0 1,0-1-1,0 0 0,0 0 1,12-8-1,-11 5-60,0 0 0,0-1 0,-1 0 1,0 0-1,0-1 0,-1 0 0,10-14 0,-4 1-95,-1-1 0,-1-1 0,0 0 0,-2 0 0,-1 0 0,9-40 0,-5 23 38,-8 28 46,-1 1-1,4-23 1,-6 29 32,-1 0 0,0 1 0,-1-1 0,1 0 0,-1 1 0,-2-8 0,3 12-7,0-1 0,0 1 1,0 0-1,0 0 0,0 0 0,0-1 1,-1 1-1,1 0 0,0 0 0,0 0 1,0 0-1,0 0 0,0-1 1,0 1-1,0 0 0,0 0 0,0 0 1,-1 0-1,1 0 0,0 0 0,0-1 1,0 1-1,0 0 0,0 0 1,-1 0-1,1 0 0,0 0 0,0 0 1,0 0-1,0 0 0,-1 0 0,1 0 1,0 0-1,0 0 0,0 0 1,-1 0-1,1 0 0,0 0 0,-8 5-131,-4 10 102,5-1 79,2 1 1,0 0 0,1 0-1,0 0 1,2 1 0,-1-1-1,1 23 1,1-24 10,1 1 0,1 0 0,0 0 0,1 0 0,0-1 0,6 17-1,-6-24-8,0 1-1,1-1 0,0 0 0,1 0 1,0-1-1,0 1 0,0-1 0,0 0 0,1 0 1,0 0-1,1-1 0,-1 0 0,11 8 0,-13-11-10,1 0-1,0 0 1,-1-1-1,1 1 0,0-1 1,0 0-1,0 0 1,0 0-1,0-1 0,0 1 1,0-1-1,1 0 1,-1 0-1,0-1 0,0 1 1,0-1-1,0 0 1,0 0-1,0 0 0,0 0 1,6-4-1,-1 1-29,0-1-1,-1 0 0,1-1 1,-1 0-1,-1 0 0,1 0 1,-1-1-1,7-8 0,134-184-402,-117 156 308,12-17-144,-4 7 19,34-62 0,-63 97 230,-1 0-1,-1-1 1,0 0-1,-2 0 1,0-1-1,-1 0 1,3-35-1,-7 50-9,-1-1 0,0 0 0,0 0 0,-2-9-1,2 15-8,0-1 0,0 0 0,0 1 0,0-1 0,-1 0 0,1 1 0,0-1-1,0 0 1,0 1 0,-1-1 0,1 0 0,0 1 0,-1-1 0,1 1-1,-1-1 1,1 1 0,-1-1 0,1 1 0,-1-1 0,1 1 0,-1-1 0,1 1-1,-1 0 1,1-1 0,-1 1 0,0 0 0,1-1 0,-1 1 0,0 0-1,1 0 1,-1 0 0,0 0 0,1 0 0,-1-1 0,0 1 0,1 0 0,-1 1-1,0-1 1,1 0 0,-1 0 0,0 0 0,0 0 0,1 0 0,-1 1-1,1-1 1,-1 0 0,0 1 0,1-1 0,-1 0 0,0 1 0,-5 3-25,1-1 1,0 1-1,0 0 1,1 1-1,-1-1 1,1 1-1,-6 7 1,-26 44-128,23-34 116,-3 4 70,2 1 0,0 1 0,2 0 0,1 1-1,2 0 1,-10 49 0,15-56 31,1 1 0,1-1 0,1 1 0,1 0 1,1 0-1,1-1 0,1 1 0,1-1 0,10 35 0,-13-53-26,1-1 1,-1 1 0,0-1-1,1 1 1,0-1-1,0 0 1,0 0 0,0 0-1,1 0 1,-1 0 0,1 0-1,-1-1 1,1 1-1,0-1 1,0 0 0,0 0-1,4 2 1,-3-3 4,0 1 0,0-1 0,0 0 0,0 0 0,0-1 0,1 1 0,-1-1 0,0 0 0,0 0 0,1-1 0,-1 1 0,0-1 0,0 0 0,7-2 0,1-1-55,-1 0 1,0-1-1,0-1 1,0 0-1,-1-1 1,0 1-1,0-2 1,0 0-1,-1 0 1,9-11-1,9-12-185,38-58 1,-39 50 89,-9 13 26,0-1 1,-2 0 0,-1-1 0,-2 0-1,13-42 1,-19 48 58,-1 0 0,0 0 0,-2 0 0,-1-1 0,0 1 1,-2-1-1,0 1 0,-5-25 0,5 46 24,0 0 0,0 0-1,0 0 1,-1 0 0,1 0 0,0 0 0,0 0 0,-1 0 0,1 0 0,-1 0 0,1 0 0,-1 0 0,1 0 0,-1 0-1,0 1 1,1-1 0,-1 0 0,0 0 0,0 1 0,0-1 0,0 0 1,0 1 0,1 0 0,-1 0 0,0 0 0,1 0-1,-1 1 1,0-1 0,1 0 0,-1 0 0,1 0 0,-1 0 0,0 1 0,1-1 0,-1 0 0,0 1 0,1-1 0,-1 0-1,1 1 1,-1-1 0,1 1 0,-1-1 0,1 1 0,-1-1 0,1 1 0,0-1 0,-1 1 0,1-1 0,0 1-1,-1 1 1,-21 33 108,2 2-1,2 0 1,1 1-1,-15 51 1,27-69-117,0 0 0,2 1 0,0 0 0,1 0 0,2 22 0,1-2 129,13 66 0,-12-95-67,1 0-1,0 0 1,1 0-1,1-1 1,0 0-1,0 0 0,1 0 1,0-1-1,1 1 1,0-1-1,12 11 1,-17-19-36,-1 0 0,1-1 1,0 1-1,0-1 0,0 0 0,0 0 1,0 1-1,0-1 0,1-1 1,-1 1-1,0 0 0,1 0 0,-1-1 1,0 0-1,1 1 0,-1-1 1,0 0-1,1 0 0,-1 0 0,1 0 1,-1-1-1,0 1 0,1-1 1,-1 1-1,0-1 0,0 0 0,1 0 1,-1 0-1,3-2 0,6-3-36,0-1 0,0 0-1,0-1 1,9-11 0,-13 14-41,24-24-188,-2 0-1,-1-2 0,-2-1 0,42-65 0,-64 90 264,-1 1-1,0-1 1,0 1-1,0-1 1,-1 0-1,0 0 0,0 0 1,-1 0-1,1-11 1,-2 16-17,0 0 1,0 0-1,0 0 1,0-1-1,0 1 0,-1 0 1,1 0-1,-1 0 1,1 0-1,-1 0 1,0 0-1,0 0 0,0 0 1,0 0-1,0 0 1,0 1-1,-1-1 1,1 0-1,0 1 0,-1-1 1,0 1-1,1 0 1,-1-1-1,0 1 1,1 0-1,-1 0 1,0 0-1,0 0 0,0 0 1,0 0-1,0 1 1,0-1-1,0 1 1,-1-1-1,-1 1 0,-1-1-4,0 1 0,1 0 0,-1 0-1,0 0 1,1 0 0,-1 1-1,1 0 1,-1 0 0,1 0 0,-1 0-1,1 1 1,0 0 0,-1 0-1,1 0 1,0 0 0,0 1 0,1-1-1,-1 1 1,0 0 0,1 0 0,0 1-1,0-1 1,-4 5 0,0 2 66,2-1-1,-1 1 1,1 0 0,0 0 0,1 0 0,1 1 0,-1 0 0,-2 17-1,2-7 62,2 0 1,-1 42-1,3-52-67,1 0 1,0 0 0,1-1 0,0 1-1,1-1 1,0 1 0,7 15 0,-8-22-19,0-1 1,-1 0-1,1 0 1,0 0-1,1 0 1,-1 0 0,0 0-1,1-1 1,0 1-1,-1-1 1,1 1-1,0-1 1,0 0-1,0 0 1,1-1 0,-1 1-1,0-1 1,1 1-1,-1-1 1,1 0-1,-1 0 1,1-1-1,0 1 1,-1-1-1,1 0 1,0 0 0,-1 0-1,1 0 1,6-2-1,2 0 23,-1-1-1,1-1 1,0 0 0,-1-1-1,0 0 1,0 0-1,15-12 1,4-3-166,-2-1 0,-1-2 0,-1-1 0,46-54 0,-47 44 148,-23 31-25,-1 0 1,1 0-1,-1 0 0,0-1 1,0 1-1,0 0 0,0 0 1,0-1-1,0-5 0,-1 7-39,0 0-1,1 0 1,-1 0-1,1 0 1,-1 1-1,1-1 1,0 0-1,0 0 1,-1 1-1,1-1 1,0 1-1,1-1 1,-1 1-1,0-1 1,0 1-1,1-1 1,-1 1-1,1 0 1,-1 0 0,1 0-1,-1 0 1,1 0-1,0 0 1,-1 0-1,1 1 1,3-2-1,2 0-23,0 0-1,1 0 1,-1 1-1,0 0 1,14 0 0,-19 0 46,0 1 0,1 0 1,-1 1-1,1-1 0,-1 0 0,0 1 1,1-1-1,-1 1 0,0 0 1,0 0-1,1 0 0,-1 0 1,0 0-1,0 0 0,0 1 0,0-1 1,0 0-1,-1 1 0,1 0 1,0-1-1,-1 1 0,1 0 0,-1 0 1,0 0-1,1 0 0,-1 0 1,0 0-1,0 1 0,0-1 1,-1 0-1,1 0 0,0 1 0,0 3 1,0 19 82,-1 1 0,-2-1 1,-5 38-1,2-31 64,0 38 0,5-55-102,1 24-32,-1-36 10,1 0 0,-1 0 0,1 0 0,0 0 0,0 0 0,0-1 0,0 1 0,0 0 0,1-1-1,2 4 1,-4-5-4,1-1 0,-1 1 0,1-1-1,-1 0 1,1 1 0,-1-1-1,1 0 1,-1 1 0,1-1 0,-1 0-1,1 0 1,-1 0 0,1 1-1,-1-1 1,1 0 0,-1 0 0,1 0-1,-1 0 1,1 0 0,0 0-1,-1 0 1,1 0 0,-1 0 0,1 0-1,-1 0 1,1-1 0,0 1 0,-1 0-1,1 0 1,-1 0 0,1-1-1,-1 1 1,1 0 0,0-1 0,15-13 268,60-80-660,-22 26 89,-13 22 183,62-52-1,-90 87 150,-5 3 7,0 1-1,12-7 1,-20 14-48,0-1 0,0 1 0,1 0 0,-1 0 0,0 0 0,0 0 0,0 0 0,1 0-1,-1-1 1,0 1 0,0 0 0,1 0 0,-1 0 0,0 0 0,0 0 0,1 0 0,-1 0 0,0 0 0,0 0 0,1 0 0,-1 0 0,0 0 0,0 0 0,1 0 0,-1 1-1,0-1 1,0 0 0,1 0 0,-1 0 0,0 0 0,0 0 0,0 0 0,1 1 0,-1-1 0,0 0 0,0 0 0,0 0 0,0 0 0,1 1 0,-1-1 0,0 0-1,0 0 1,0 1 0,0-1 0,0 0 0,0 0 0,0 0 0,0 1 0,0-1 0,1 0 0,-1 0 0,0 1 0,0-1 0,0 0 0,0 0 0,0 1 0,-1-1 0,1 1 8,2 9 59,-1 1-1,-1 0 1,-1 19 0,0-2 152,1-6-79,5 33 1,-4-49-115,0 0 0,0 0 0,1 1 0,0-1 0,0 0 0,1 0 0,-1 0 0,1-1 0,7 11 0,-8-15-15,-1 1-1,0-1 1,1 0 0,-1 1-1,0-1 1,1 0 0,0 0-1,-1 0 1,1 0 0,0 0-1,-1 0 1,1-1 0,0 1-1,0-1 1,0 1 0,3 0-1,-2-1-2,0 0 0,0-1-1,0 1 1,1 0 0,-1-1-1,0 0 1,0 1 0,0-1 0,3-2-1,6-3 10,0-1 0,-1 0 0,19-15 0,-21 15 9,15-14-112,38-39 1,-42 38 80,1 1 0,26-20 0,-23 22-296,-24 19 296,0 0 0,0 0 0,1-1 0,-1 1 0,0 0 0,0 0 1,0-1-1,1 1 0,-1 0 0,0 0 0,0 0 0,1 0 0,-1 0 0,0-1 0,1 1 0,-1 0 0,0 0 0,0 0 0,1 0 0,-1 0 0,0 0 0,1 0 0,-1 0 0,0 0 0,1 0 0,-1 0 0,0 0 0,0 0 0,1 0 0,-1 0 0,0 1 0,1-1 0,-1 0 0,0 0 0,0 0 0,1 0 0,-1 0 0,0 1 0,0-1 0,1 0 0,-1 0 0,0 0 0,0 1 1,0-1-1,1 0 0,-1 0 0,0 1 0,0-1 0,0 0 0,0 1 0,0-1 0,0 0 0,0 0 0,1 1 0,-1-1 0,0 0 0,0 1 0,0-1 0,0 0 0,0 1 0,0 4 22,1 0 1,-1-1-1,0 1 0,-1 0 0,1 0 1,-1 0-1,0-1 0,-2 9 0,-1 7 48,-2 8-9,4-17-24,0 1 0,-2 20 0,4-29-32,0 6 159,3-12 64,9-13-362,-3 8-2,0-1 0,14-19 1,-20 24 101,0 0 0,0 1 0,1-1 0,0 0 0,0 1 0,0 0 0,0 0 0,7-3 0,-10 5 24,1 0 0,-1 0 0,0 1-1,1-1 1,-1 0 0,1 1 0,-1-1 0,1 1 0,-1 0 0,1 0 0,-1-1 0,1 1-1,-1 0 1,1 0 0,-1 1 0,1-1 0,0 0 0,-1 0 0,1 1 0,-1-1-1,0 1 1,1-1 0,-1 1 0,1-1 0,-1 1 0,0 0 0,1 0 0,-1 0 0,0 0-1,0 0 1,0 0 0,0 0 0,1 2 0,1 2 15,0 0 1,-1 0-1,1 1 1,-1-1-1,-1 1 1,1-1-1,-1 1 1,0 0-1,0 0 1,-1 8-1,1-8 28,-1 0-1,1 0 1,0 0-1,0 0 1,1 0 0,-1 0-1,1 0 1,6 11-1,-7-16-15,0 1 0,1 0 0,-1 0 1,1-1-1,0 1 0,-1-1 0,1 1 0,0-1 0,0 0 0,0 0 0,0 0 0,0 0 0,0 0 0,0 0 0,0 0 0,0-1 0,0 1 0,1-1 0,-1 0 0,0 1 0,0-1 0,4 0 0,3-1-2,0 0 0,1-1 1,-1 0-1,9-3 0,-14 4-1,33-11-75,-1-2 0,0-1-1,-1-2 1,-1-2 0,56-39 0,143-135-532,-215 174 645,-15 16 0,0-1 0,0 1 0,0 0 0,0 0 0,1 0 0,-1 0 0,1 1 0,6-4 0,-46 49 186,26-30-224,1-1 0,0 1 0,0 1-1,2-1 1,0 2 0,-6 14 0,-26 93-34,38-119 22,-10 37 179,7-33-61,7-25-64,-2 9-60,1-7-86,1 0 0,1 0 0,0 0 0,2 1 0,10-24 0,-14 35 26,4-8-261,-6 11 253,4 9 49,-3 14 184,-1-13 420,0-8-429,13-4 107,-12 2-231,1 0-1,-1-1 1,0 1-1,0 0 1,0 0 0,0-1-1,0 1 1,0 0 0,-1-1-1,1 1 1,0-1-1,-1 1 1,1-1 0,-1 1-1,1-1 1,-1 1-1,0-1 1,0 0 0,0 1-1,0-1 1,0 0-1,0 1 1,0-1 0,0 1-1,-1-3 1,0 3-27,1 1 0,0-1-1,-1 1 1,1 0 0,-1-1 0,1 1 0,-1 0-1,1-1 1,-1 1 0,1 0 0,-1-1 0,1 1-1,-1 0 1,1 0 0,-1 0 0,1 0 0,-1-1-1,0 1 1,1 0 0,-1 0 0,1 0 0,-1 0-1,0 0 1,1 0 0,-1 1 0,1-1 0,-1 0-1,1 0 1,-1 0 0,0 0 0,1 1 0,-1-1-1,1 0 1,-1 1 0,1-1 0,-1 1 0,-19 13-136,11-5 81,0 1 1,1 0-1,0 0 0,-12 22 0,-19 49-101,32-67 156,-2 6-37,0 1 1,1-1 0,-9 44 0,16-63 45,1 1 0,0-1-1,0 0 1,0 0 0,0 1 0,0-1-1,0 0 1,0 1 0,0-1 0,0 0-1,1 0 1,-1 1 0,0-1 0,1 0 0,-1 0-1,1 1 1,0-1 0,-1 0 0,1 0-1,0 0 1,0 0 0,-1 0 0,1 0-1,0 0 1,2 1 0,-2-2-1,0 1 1,1-1-1,-1 1 1,0-1-1,1 0 1,-1 0-1,0 1 1,1-1-1,-1 0 0,0 0 1,1 0-1,-1-1 1,0 1-1,1 0 1,-1 0-1,0-1 1,1 1-1,-1-1 0,0 1 1,0-1-1,1 0 1,-1 1-1,2-3 1,10-7 43,-1 0 1,0-1 0,-1-1-1,14-19 1,-11 15-64,0 0-1,20-18 1,-30 31-25,1-1-1,0 0 0,0 1 1,0 0-1,0 0 1,0 1-1,1 0 1,-1-1-1,1 2 0,0-1 1,-1 1-1,10-2 1,-12 3 41,-1 0 0,0 0 0,1 1 1,-1-1-1,0 0 0,1 1 0,-1-1 0,0 1 1,1 0-1,-1 0 0,0 0 0,0 0 1,0 0-1,0 0 0,0 0 0,0 1 0,0-1 1,0 1-1,0 0 0,-1-1 0,1 1 1,-1 0-1,1 0 0,-1 0 0,0 0 1,0 0-1,0 0 0,0 0 0,0 1 0,1 3 1,0 0 9,-1 1 1,1 0 0,-1-1-1,-1 1 1,1 0 0,-1-1 0,0 1-1,-1 0 1,0-1 0,-1 9-1,-3-1 33,0 0-1,0 0 1,-1 0-1,-1-1 1,0 0-1,-12 16 1,3-7 22,-1-1 0,-33 31 0,41-44-23,0-1 1,0 0-1,0 0 0,-1-1 1,0 0-1,0-1 0,-21 8 1,24-11-67,0 0 1,-1 0 0,0-1 0,1 0 0,-1 0 0,0-1 0,1 1 0,-1-2 0,0 1 0,1-1 0,-1 0-1,-10-4 1,16 4 3,-1 1-1,1-1 0,-1-1 1,1 1-1,0 0 0,-1 0 1,1-1-1,0 1 0,0-1 0,0 0 1,0 0-1,1 0 0,-1 0 1,0 0-1,1 0 0,-1 0 1,1 0-1,-2-4 0,3 5 9,0-1 0,-1 1 0,1 0 1,0-1-1,0 1 0,0-1 0,0 1 0,0-1 0,0 1 0,0-1 0,0 1 0,1-1 0,-1 1 0,1 0 0,-1-1 0,1 1 0,-1 0 0,1-1 0,0 1 0,0 0 1,-1 0-1,1-1 0,0 1 0,0 0 0,0 0 0,0 0 0,0 0 0,1 0 0,-1 1 0,0-1 0,0 0 0,1 0 0,1 0 0,19-10 75,1 1 0,1 1-1,-1 0 1,1 2 0,26-4-1,128-12 487,-40 7-628,-88 9-784,38-7-1863,-32-1-1971,-54 15 4292,-1-1 0,1 1 0,-1-1 0,1 0 0,-1 1 0,0-1 0,1 0 0,-1 0 0,0 1 0,2-3 0,-3 2 173,1 1-1,-1-1 0,1 0 0,-1 0 1,0 0-1,0 0 0,1 0 0,-1 0 1,0-1-1,0 1 0,0 0 0,0-2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7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80 2400,'2'-12'811,"0"0"-1,-1-19 1,-6 7 2863,5 27-3675,1 1-1,-1-1 0,0 1 0,0-1 0,0 1 0,0-1 0,0 1 0,-2 4 1,0 5 97,-13 158 1846,10-58-1062,5-73-326,1-16 822,51-67 160,-47 40-1611,-1-1 0,1 1 1,0 0-1,1 0 0,-1 0 0,0 1 0,1 0 0,-1 0 0,1 1 0,0-1 0,0 1 1,0 0-1,-1 1 0,1-1 0,0 1 0,0 0 0,0 1 0,0-1 0,0 1 0,-1 1 1,1-1-1,0 1 0,8 3 0,-10-3 95,-1 0 1,0 1-1,0-1 1,-1 1-1,1-1 1,0 1-1,-1 0 1,0 0-1,1 0 0,-1 0 1,0 0-1,-1 1 1,1-1-1,2 6 1,-2-2 31,0-1 0,0 1 1,-1-1-1,1 1 0,-1 0 1,-1 0-1,0 12 0,-1-4 175,-1 1-1,-1-1 1,-1 0-1,-8 22 1,9-29-88,0 0 0,0-1 0,-1 1 0,-1-1 0,1 0 0,-1 0 0,0-1 0,-1 1 0,1-1 0,-9 7 0,12-12-95,0 0 1,1 1-1,-1-1 1,0 0 0,0 0-1,0 0 1,0 0 0,0-1-1,0 1 1,0 0 0,0-1-1,0 0 1,0 1 0,0-1-1,-1 0 1,1 0 0,0 0-1,0 0 1,0 0 0,0-1-1,0 1 1,0-1 0,0 0-1,0 1 1,0-1 0,0 0-1,0 0 1,-4-2 0,-2-4 87,0 1 0,1-1 1,-1 0-1,2-1 0,-7-8 1,-2-1-68,-47-63-1217,61 79 916,0 0 1,1 0-1,-1 0 0,0 0 1,0 0-1,1-1 0,-1 1 0,0 0 1,1 0-1,-1-1 0,1 1 0,0 0 1,-1-1-1,1 1 0,0 0 1,0-1-1,0 1 0,0 0 0,0-1 1,0 1-1,0 0 0,1-1 0,-1 1 1,1-2-1,6-2-1513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8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3808,'-3'-7'2908,"7"12"-2336,5 14-324,0 17 285,-3-9 158,15 40-1,3 0 173,-2 1-1,18 105 0,-20-41-598,-16-102-235,-4-11 183,1 7 22,-1-25-212,0 0 1,0 0 0,0 0-1,0 0 1,1 0 0,-1 0-1,0 0 1,1 0 0,-1 0-1,1 0 1,-1 0 0,1 0-1,4 4 2001,0-17-1282,-3-14-558,1-1-1,8-33 0,-8 49-158,2-12-11,1 1-1,2 0 1,0 0 0,2 1-1,0 0 1,1 1 0,17-24-1,8-3-265,65-68 0,-93 107 33,0 0 0,0 1 1,0 1-1,14-9 1,4 2-8609,-18 13 6338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5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85 2656,'0'0'120,"-1"-1"0,0 0 0,0 0 0,1 1 0,-1-1 0,0 0 0,1 0 0,-1 0 0,1 1 0,-1-1 0,1 0 0,-1-2 0,5-5 2148,-3 7-2030,0 0 0,-1 0 0,1 0 0,0-1 0,0 1 0,-1 0 0,1-1 0,-1 1 0,1-3 0,9-21 1416,-9 23-1642,0 0 1,0 0-1,0 0 0,0 0 0,1 1 0,-1-1 1,0 1-1,1-1 0,-1 1 0,1-1 1,0 1-1,2-2 0,-3 3-29,1-1 0,-1 1 0,0 0 0,1 0 0,-1 0 0,0 0 1,0 0-1,1 0 0,-1 0 0,0 1 0,0-1 0,1 0 0,-1 1 0,0-1 0,0 1 0,0-1 0,0 1 0,0 0 1,0-1-1,0 1 0,0 0 0,0 0 0,0 0 0,0 0 0,0 0 0,0 0 0,0 1 0,2 1 17,-1 0 0,0 0 0,0 0 0,0 1 0,0-1 0,-1 1-1,3 6 1,-3-2 53,1 0 0,-1 0 0,-1 0 0,1 0 0,-1 0 0,-1 0-1,0 0 1,-2 14 0,-2-7 164,1 0 0,-2-1 0,-10 22 0,11-26-81,0-2 141,1 0-1,0 1 0,0-1 0,1 0 0,1 1 0,-3 12 1,5-20-254,0-1 0,0 0 0,0 1 0,0-1 0,1 0 0,-1 0 0,0 1 0,0-1 0,0 0 0,1 0 0,-1 1 0,0-1 0,1 0 0,-1 0 0,0 0 0,0 1 0,1-1 0,-1 0 0,0 0 0,1 0 0,-1 0 0,0 0 0,1 0 0,-1 0 0,1 1 0,-1-1 0,0 0 0,1 0 0,-1-1 0,0 1 0,1 0 0,13-1 307,17-3-49,34 0-1,0 5-4595,-38 2 2187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40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82 2496,'10'-29'5338,"-10"29"-5317,0 0 0,0 0 0,0 0-1,0-1 1,0 1 0,0 0 0,0 0-1,0 0 1,0 0 0,0 0 0,0-1-1,0 1 1,0 0 0,0 0 0,-1 0-1,1 0 1,0 0 0,0 0-1,0-1 1,0 1 0,0 0 0,0 0-1,0 0 1,0 0 0,-1 0 0,1 0-1,0 0 1,0 0 0,0 0 0,0 0-1,0-1 1,-1 1 0,1 0 0,0 0-1,0 0 1,0 0 0,0 0 0,0 0-1,-1 0 1,1 0 0,0 0-1,0 0 1,0 0 0,0 0 0,0 0-1,-1 1 1,1-1 0,0 0 0,0 0-1,0 0 1,0 0 0,0 0 0,0 0-1,-1 0 1,1 0 0,0 0 0,0 0-1,0 1 1,0-1 0,0 0 0,0 0-1,0 0 1,0 0 0,0 0-1,-1 0 1,1 1 0,0-1 0,0 0-1,-9 10 85,-8 9 91,10-12-69,0 1 0,-11 17-1,2 5 243,1 0-1,-17 51 1,-10 67 301,37-127-538,0 0-1,-2 41 1,7-54-77,-1-1 0,2 0 0,-1 1 0,1-1 0,0 0 0,1 1 0,-1-1 0,1 0 0,1 0 0,0 0 0,0-1 0,4 8 0,-4-10 20,0-1 1,0 1 0,0-1 0,0 0 0,1 0-1,0 0 1,0 0 0,0-1 0,0 0 0,0 1-1,0-2 1,0 1 0,1 0 0,-1-1-1,6 1 1,-4 0 84,1-1 0,0 0 0,0-1-1,-1 1 1,1-1 0,0-1 0,0 1 0,0-1-1,11-3 1,-11 1-77,1 0 0,-1 0-1,0 0 1,0-1 0,0 0-1,-1-1 1,1 1 0,-1-1 0,0 0-1,7-9 1,-6 6-46,0-1 0,-1 0 0,0 0 0,0-1 0,-1 0 0,0 0 0,3-11-1,7-33 100,14-86 0,-22 107-116,-3 1 0,-1-1-1,-1 0 1,-1 0-1,-6-42 1,4 70-57,0 0-1,0 0 1,-1 0 0,0 1-1,0-1 1,0 1 0,0-1 0,-1 1-1,0 0 1,1 0 0,-2 0-1,-4-6 1,6 8-6,0 1-1,1-1 1,-1 1-1,0-1 1,0 1-1,0 0 1,0-1 0,-1 1-1,1 0 1,0 1-1,0-1 1,-1 0-1,1 0 1,0 1-1,-1 0 1,1-1 0,0 1-1,-1 0 1,1 0-1,-1 0 1,1 1-1,-1-1 1,1 0-1,0 1 1,-1 0-1,1-1 1,-4 3 0,3-1-334,0 0 0,0 0 0,-1 1 1,1-1-1,1 1 0,-1 0 1,0 0-1,1 0 0,-1 0 0,1 0 1,0 0-1,0 1 0,0-1 1,1 1-1,-1-1 0,1 1 0,0 0 1,0-1-1,0 1 0,0 0 1,1 4-1,-1 16-1335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41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 3904,'-11'-4'1152,"-3"-1"321,13 5-1406,1 0 0,0 0 0,0 0 0,0 0 0,0 0 0,-1 0 1,1-1-1,0 1 0,0 0 0,0 0 0,-1 0 0,1 0 0,0 0 0,0 0 0,0 0 1,-1 0-1,1 0 0,0 0 0,0 0 0,0 0 0,-1 0 0,1 0 0,0 1 1,-2 0 737,2-1-738,0 0 0,0 1 0,4 0 941,11 7-677,0 0 0,1 0-1,0-2 1,0 0 0,1-1-1,0 0 1,0-2 0,31 4-1,-13-6 397,-21-2-3363,-9 1 887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09:4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 4992,'-20'-8'4624,"23"7"-4382,-1 1 1,0-1-1,0 1 0,1 0 1,-1 0-1,0 0 1,5 1-1,1 0 32,112-6 2179,33 0-1434,-92 6-659,-34-1-329,-1 0 0,1 2 1,26 5-1,66 18 428,-115-23-267,2-1-1156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38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2304,'14'-7'12325,"11"6"-10912,70-12-160,-45 6-974,83 1 0,-43 3-325,-51 1 178,0 2 0,77 10-1,-65-5 392,-50-7-900,0 1 1,-1-1 0,1 1 0,0-1-1,-1 1 1,0-1 0,1 0-1,-1-2 1,0-8-4600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39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2720,'3'-2'13432,"10"0"-10426,17-1-3972,-28 3 1520,308-38 1025,-249 24-1546,1-1-3179,-18 11-4056,-16 7 3720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6 454 2560,'-6'0'6144,"16"-13"-4907,-1 1-1097,0 0 0,-2-1 0,1 0 0,-2 0 0,0-1 0,0 1 0,4-17 0,5-12 207,1 0-65,66-149 225,-71 162-310,-6 13-261,-5 16 91,-2 4-29,1-1 0,0 1 0,0 0 1,0-1-1,1 1 0,-1 0 0,1 0 1,-1 0-1,1-1 0,1 1 0,-1 4 1,1-4 33,-1-1 0,0 1-1,0 0 1,0-1 0,0 1 0,-1 0 0,1-1 0,-2 5 0,-2 18-1999,6-14 783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2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2720,'8'-2'12466,"13"1"-12872,-1 0 820,139-4 842,-132 5-1179,27-3 2,-39 1-27,0 1 1,1 1-1,25 2 0,-37-2 47,1 0-1,-1 0 0,0 0 0,0 0 0,6-2 1,5-2-1840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37.8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20 9792,'-71'-15'3648,"66"10"-2848,0 5-224,18 0-1824,2 0-672,2 0 1088,1 0-2144,0 5 1664,-4-1-2400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2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6976,'0'-7'3168,"23"7"-2752,-4 0 1376,9 0-1056,19-5 896,-3 5-928,12-4 256,-3 4-577,-1-5-255,-5 10-128,-5-10 0,-3 5 0,-3-3-1151,-2 3 639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04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0 509 2720,'5'-4'5058,"-5"4"-4980,8-6 238,-1 0 1,0 0 0,0-1 0,-1 0-1,0 0 1,0-1 0,-1 1 0,8-15-1,8-10 44,121-185 1098,-115 176-1273,-12 17-126,2 2-1,21-24 1,-35 43-86,-3 2 15,1 0 0,0 0-1,0 0 1,-1 0 0,1 1 0,0-1 0,0 0 0,0 0 0,0 1-1,0-1 1,0 0 0,0 1 0,0-1 0,0 1 0,0-1 0,0 1-1,1-1 1,-1 1 0,0 0 0,0 0 0,0 0 0,1 0 0,-1 0-1,1 0 1,-1 0 16,-1 0 0,1 0 0,-1 1 0,0-1 0,1 1 0,-1-1 0,0 0 0,1 1 0,-1-1-1,0 1 1,0-1 0,1 0 0,-1 1 0,0-1 0,0 1 0,0-1 0,1 1 0,-1-1 0,0 1 0,0-1-1,0 1 1,0-1 0,0 1 0,0-1 0,0 1 0,0-1 0,0 1 0,0 0 0,0 4 48,1 10 40,0 1 0,-1 0 0,-3 19 0,0 3-151,1-6 7,0-20 48,1 0 1,1 0-1,0 0 1,3 15 0,-3-4 94,0-21 18,0 1 0,-1-1 0,1 0 0,0 1 0,1-1 0,-1 0 0,0 0 0,2 5 0,-2-7-95,0 0 0,0 0 0,0 0 0,0 0 1,1 0-1,-1 1 0,0-1 0,0 0 1,0 0-1,0 0 0,0 0 0,0 0 0,0 0 1,1 0-1,-1 0 0,0 0 0,0 0 0,0 0 1,0 0-1,0 0 0,0 0 0,1 0 1,-1 0-1,0 0 0,0 0 0,0 0 0,0 0 1,0-1-1,0 1 0,0 0 0,0 0 1,1 0-1,-1 0 0,0 0 0,0 0 0,0 0 1,0 0-1,0 0 0,0 0 0,0-1 0,0 1 1,0 0-1,0 0 0,0 0 0,1 0 1,7-10 290,7-15-91,11-24-180,-11 19-70,2 1-1,0 1 0,28-35 1,-31 47-168,12-13-520,-26 28 716,1 1 1,-1 0-1,0 0 1,1-1-1,-1 1 0,0 0 1,0-1-1,1 1 1,-1 0-1,0 0 0,1 0 1,-1-1-1,1 1 1,-1 0-1,0 0 0,1 0 1,-1 0-1,0 0 1,1 0-1,-1 0 0,1 0 1,-1 0-1,0 0 1,1 0-1,-1 0 0,1 0 1,-1 0-1,0 0 1,1 0-1,-1 0 0,1 1 1,-1-1-1,0 0 1,1 0-1,-1 0 0,0 1 1,1-1-1,-1 0 1,0 0-1,0 1 0,1-1 1,-1 0-1,0 1 1,0-1-1,1 0 0,-1 1 1,0-1-1,0 0 1,0 1-1,0-1 0,1 0 1,-1 1-1,0-1 1,0 1-1,0-1 0,0 0 1,0 1-1,0-1 1,0 1-1,2 25 112,-6 45-60,-1 6 54,6-68-66,-1 1-1,1 0 0,1-1 1,-1 1-1,6 15 1,-6-24-2,-1 1 1,1-1-1,-1 0 1,1 0-1,-1 0 1,1 1-1,0-1 1,0 0-1,-1 0 1,1 0-1,0 0 1,0 0-1,0 0 1,0 0-1,0-1 1,1 1-1,-1 0 1,0 0-1,0-1 1,2 2-1,-1-2 12,0 0-1,0 0 0,0 0 1,0 0-1,-1 0 0,1 0 1,0 0-1,0 0 0,0-1 1,0 1-1,-1-1 1,1 1-1,2-2 0,4-2 106,1-1 0,-1 0-1,-1-1 1,12-9 0,-17 14-132,244-213-501,-246 214 479,0 0 1,0 0-1,0-1 0,0 1 0,0 0 0,1 0 0,-1 0 1,0 0-1,0 0 0,0 0 0,0 0 0,0 0 0,0 0 1,0 0-1,0 0 0,0 0 0,0 0 0,0 0 0,1 0 1,-1 0-1,0 0 0,0 0 0,0 0 0,0 0 0,0 0 1,0 0-1,0 0 0,0 0 0,0 0 0,0 0 0,1 0 1,-1 0-1,0 1 0,0-1 0,0 0 0,0 0 0,0 0 1,0 0-1,0 0 0,0 0 0,0 0 0,0 0 0,0 0 1,0 0-1,0 0 0,0 0 0,0 0 0,0 1 0,0-1 1,0 0-1,2 8-151,-2 13 13,0-18 71,0 10 12,0 0 1,0 0-1,1 0 0,1-1 1,0 1-1,1 0 0,0-1 1,8 19-1,-5-19 72,-2-3 77,0 0 0,1 0 0,11 15 0,-15-22-46,0-1 0,0 0 0,0 1 0,0-1 0,0 0 0,1 1 0,-1-1 0,0 0 0,1 0 0,-1 0 0,1 0 0,0-1 0,-1 1 0,1 0 0,0-1 0,-1 1 0,1-1 0,0 1 0,-1-1 0,1 0 0,0 0 0,0 0 0,0 0 0,-1 0 0,1 0 0,0 0 0,0 0 0,2-1 0,-3 0 2,1 0 0,-1 0 0,0 0 0,0 0 0,1 0 0,-1 0 1,0-1-1,0 1 0,0 0 0,0 0 0,0-1 0,0 1 0,-1-1 0,1 1 0,0-1 0,-1 1 0,1-1 1,0-1-1,5-30 455,-5 23-534,-1 1 0,0-1 1,0 1-1,-1-1 0,0 1 0,0-1 0,-1 1 0,-1-1 0,1 1 0,-1 0 0,-1 0 1,0 0-1,0 1 0,-1 0 0,0-1 0,0 1 0,-1 1 0,0-1 0,0 1 1,-1 0-1,-11-9 0,11 9-389,6 5 194,3 5 146,-1-3 76,0 0 1,0 0 0,-1 1 0,1-1 0,0 0 0,0 0 0,-1 0 0,1 0 0,0 0 0,0 0 0,-1 0 0,1 0 0,0-1 0,-1 1 0,1 0 0,0 0 0,0 0 0,-1-1 0,1 1 0,0-1-1,5-1-13,48-5-19,-28 4-3,39-10 1,-51 9 62,0 1 1,16-2 0,-26 5-21,-1-1-1,1 1 1,0 0 0,0 0-1,0 1 1,0-1 0,0 1 0,-1 0-1,1 0 1,0 0 0,0 0-1,6 4 1,-9-4 16,1 1 0,-1-1 0,1 1 0,-1-1-1,1 1 1,-1-1 0,0 1 0,0 0 0,0-1 0,0 1 0,0 0-1,0 0 1,-1 0 0,1 0 0,0 0 0,-1 0 0,0 0-1,1 0 1,-1 3 0,0 5 101,0-1-1,-3 19 1,2-17-56,-8 34 111,6-33-55,1 0-1,-2 24 0,5-33 184,3-6-102,7-15-10,0 0-128,2-1-43,2 1 0,0 0 0,1 0 0,1 2 0,0 0 0,1 1 0,1 1 0,38-22 0,-53 34-56,0 0 0,0 0 1,1 1-1,-1 0 0,0-1 0,1 2 1,-1-1-1,9 0 0,-11 1 31,0 0-1,0 0 1,0 0 0,-1 1-1,1-1 1,0 0 0,0 1-1,-1 0 1,1-1-1,-1 1 1,1 0 0,0 0-1,-1 0 1,1 0 0,-1 0-1,0 0 1,1 0-1,-1 1 1,0-1 0,0 0-1,0 1 1,0-1 0,0 1-1,2 3 1,17 42 273,15 29 407,-29-67-540,-1 0-1,1 0 0,1 0 1,0-1-1,13 13 0,-18-19-112,-1-1 0,1 1 0,0-1-1,0 0 1,-1 0 0,1 0 0,0 0 0,0 0 0,0 0-1,0-1 1,1 1 0,-1-1 0,0 1 0,0-1 0,0 0-1,0 0 1,0 0 0,1 0 0,-1 0 0,0 0-1,0 0 1,0-1 0,0 1 0,0-1 0,0 0 0,0 0-1,0 0 1,0 0 0,0 0 0,0 0 0,0 0 0,0 0-1,1-2 1,5-4-354,0-1-1,-1 1 1,0-1-1,0 0 0,8-15 1,-1-4-2635,0 2 881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07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 2656,'-3'-2'1156,"3"2"-991,-1 0 1,1-1-1,0 1 0,-1 0 0,1 0 0,-1 0 1,1-1-1,-1 1 0,1 0 0,0 0 0,-1 0 1,1 0-1,-1 0 0,1 0 0,-1 0 0,1 0 1,-1 0-1,1 0 0,-1 0 0,-5 4 2478,6-2-2478,-2-1 193,55 6 1536,27 5-1420,-48-7-291,-22-3-196,-1 0 0,15 1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5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2 929 2080,'-2'-10'8255,"13"2"-8206,12-4 323,1 1 0,0 1 0,1 1 1,34-8-1,-57 16-351,1 1-1,0-1 1,-1 1-1,1-1 1,0 1 0,-1 0-1,1 0 1,0 0-1,0 1 1,-1-1 0,1 0-1,0 1 1,-1 0-1,6 2 1,-6-2 15,0 0 0,0 0 0,-1 1 0,1-1 0,0 1 0,-1-1 0,1 1-1,-1 0 1,0 0 0,1-1 0,-1 1 0,0 0 0,0 0 0,0 0 0,0 0 0,-1 0 0,1 1 0,0 2 0,1 9 115,0 0 0,-1 0 0,-1 0 0,-3 26 0,2-21 13,1 33 0,0-3-117,0-35 35,0 0 0,4 24-1,-3-34-46,0 1-1,0 0 1,0-1-1,1 1 1,0-1-1,0 0 1,0 0-1,1 0 1,-1 0-1,1 0 1,0 0-1,4 3 1,-5-5 4,0 0 1,0 0 0,1 0-1,-1-1 1,0 1 0,1-1-1,-1 1 1,1-1-1,0 0 1,0 0 0,4 1-1,1-1 88,0 0 0,16-1-1,-13 0-53,-6 0-23,0 0 0,-1-1 0,1 0 0,0 0 0,-1 0 0,6-3 0,-6 3 48,21-16-119,-19 14 31,0-1 0,0 0 1,0 0-1,0-1 1,8-8-1,24-29-62,-36 40 68,16-22 44,0-1-1,-2-1 0,-1 0 1,-1-1-1,-1 0 1,15-48-1,-24 62-193,0 0 0,-1-1 0,0 0 0,-1 1 0,-1-1 0,0 0 0,-2-19 0,1 32 99,0-1-1,-1 0 0,1 1 1,0-1-1,0 1 1,-1-1-1,1 1 0,-1-1 1,0 1-1,1-1 1,-1 1-1,0-1 0,0 1 1,0 0-1,0-1 1,0 1-1,0 0 0,0 0 1,0 0-1,-1 0 1,0-1-1,0 2 1,1-1-1,-1 1 1,0-1 0,1 1-1,-1 0 1,1 0 0,-1 0-1,0 0 1,1 0 0,-1 0-1,1 0 1,-1 1 0,0-1-1,1 0 1,-1 1 0,1-1-1,-2 2 1,-2 0-15,-1 1-1,1 0 1,1 0 0,-1 1-1,0-1 1,1 1-1,0 0 1,0 0 0,0 1-1,-4 5 1,3-1 96,1 1 0,0 0 0,0-1 0,1 1 0,0 1 0,1-1 0,0 0 0,0 1 0,1-1 0,1 1 0,0-1 0,0 1 0,4 20 0,-1-13 44,1-1 0,1 0 0,0 0 1,1 0-1,1-1 0,1 0 0,14 24 0,-17-33 7,0 0 0,0-1-1,0 0 1,7 6 0,-9-10-35,-1 0-1,1 0 1,0 0 0,0 0-1,0 0 1,0-1 0,0 1-1,0-1 1,0 0 0,0 0-1,1 0 1,4 1-1,1-2 16,1-1 0,0 1 0,0-2-1,0 0 1,0 0 0,-1 0 0,1-1-1,-1-1 1,0 0 0,0 0 0,15-9-1,10-9 51,46-40-1,-78 61-121,168-152 507,-151 135-543,-1-1-1,-1-1 0,0-1 1,-1 0-1,-2-1 1,0 0-1,-1-2 1,-2 1-1,0-1 1,-2-1-1,11-39 0,10-93-329,-20 102 296,2-10-7,12-76-54,-19 34 164,-9 84-344,4 21 254,0 2 35,0 0 0,0-1 0,-1 1 0,1 0 0,0-1-1,0 1 1,0 0 0,0-1 0,-1 1 0,1 0 0,0-1-1,0 1 1,-1 0 0,1 0 0,0-1 0,0 1 0,-1 0-1,1 0 1,0 0 0,-1-1 0,1 1 0,0 0 0,-1 0-1,1 0 1,0 0 0,-1 0 0,1 0 0,-1 0 0,1 0-1,-1 0 1,-13 4-354,-9 14 43,19-13 328,0 0 0,0 0 1,1 1-1,0-1 0,0 1 1,-4 11-1,7-16 3,-17 45 243,-13 65 1,-2 51-22,16-74-255,6-31 151,-6 90 0,15-117-27,2 1-1,1-1 0,1 0 1,11 50-1,-10-63-21,-1-4 22,8 22-1,-11-32-52,2-1 0,-1 1 0,0-1 0,0 1 0,1-1 0,-1 1 0,1-1 0,0 0 1,0 0-1,0 0 0,0 0 0,0 0 0,0 0 0,3 1 0,-4-2-14,1-1 0,0 1 0,-1 0 0,1-1 0,0 0 0,-1 1 0,1-1-1,0 0 1,0 0 0,-1 0 0,1 0 0,0 0 0,0-1 0,-1 1 0,1-1 0,0 1 0,-1-1 0,1 1 0,0-1 0,-1 0 0,1 0 0,-1 1 0,3-3 0,4-3 57,-1 0 0,0 0 0,8-10 0,-10 10-54,56-51 119,-23 23-138,-7 9-19,56-37-1,-52 39 180,43-37 0,-76 59-165,-1-1 0,1 0-1,-1 1 1,1-1 0,-1 0-1,0 0 1,0 0 0,0 0-1,0 0 1,0 0 0,0-1-1,0-2 1,-1 5-15,0-1 0,0 1 0,0-1 0,0 1 0,0-1 0,0 1 0,0-1 1,0 1-1,0-1 0,0 1 0,0-1 0,0 1 0,0-1 0,-1 1 0,1-1 0,0 1 0,0 0 0,-1-1 0,1 1 0,0-1 0,0 1 1,-1 0-1,0-1 0,0 0-17,0 1 0,0-1 1,0 1-1,0 0 1,0 0-1,0-1 0,0 1 1,0 0-1,0 0 1,0 0-1,0 0 0,0 0 1,0 0-1,0 1 1,0-1-1,-1 0 0,-7 3-58,0 0 0,0 0 0,1 1 0,0 0 0,0 0 0,-12 9-1,-42 36-136,53-42 216,1 1 1,1 1 0,-1-1-1,1 1 1,-8 14 0,11-16 5,1-1 1,0 0-1,1 0 1,-1 1-1,1 0 1,1-1-1,-1 1 1,1 0 0,-1 14-1,2-19 34,0 1 0,1-1-1,-1 1 1,1-1 0,-1 1 0,1-1 0,0 1-1,0-1 1,0 1 0,0-1 0,1 0-1,1 4 1,-2-6-15,-1 1-1,1 0 1,0 0-1,0-1 0,-1 1 1,1 0-1,0-1 1,0 1-1,0-1 1,0 1-1,0-1 1,0 1-1,0-1 0,0 1 1,0-1-1,0 0 1,0 0-1,0 0 1,0 0-1,0 1 0,0-1 1,0-1-1,0 1 1,0 0-1,0 0 1,0 0-1,0 0 1,0-1-1,0 1 0,0 0 1,0-1-1,0 1 1,0-1-1,0 1 1,1-2-1,8-5 111,1-1 0,-1-1 0,0 0 1,0 0-1,14-20 0,-10 10-350,-1 0 1,16-33 0,-24 38-424,-6 14-5,-4 9 296,3-3 341,0 0-1,1 0 1,0 0 0,0 0-1,0 0 1,1 1-1,-1-1 1,2 0 0,-1 0-1,1 1 1,0-1-1,0 0 1,0 0 0,5 10-1,-1-2 64,1 0-1,1-1 1,0 0 0,1 0-1,12 14 1,-15-20 9,1-1 0,0 0 0,0 0 0,0 0 0,1-1 1,0 0-1,0-1 0,0 1 0,13 5 0,-14-8-6,0 0 1,-1 0-1,1 0 0,0-1 0,0 0 1,0 0-1,0 0 0,1-1 0,-1 0 1,0 0-1,0-1 0,0 0 0,0 0 0,7-2 1,-2-1-30,1-1 0,-1 0 0,0-1 0,0-1 0,-1 1 0,0-2 0,0 1 1,10-11-1,-5 2 87,0 0 0,-1 0 0,21-34 1,-18 20-39,-1-2 1,-1 1-1,16-55 1,18-99-74,-35 126-45,4-20 6,30-112 31,-38 155 25,9-76 0,-18 104-36,0 5-30,-1 1 0,0-1 1,1 0-1,-1 1 0,0-1 1,0 0-1,0 1 0,-1-1 1,1 0-1,-1 1 0,1-1 0,-3-4 1,3 7 15,-1 0 0,1 1 1,-1-1-1,1 0 0,-1 0 1,1 0-1,-1 1 0,1-1 1,0 0-1,-1 1 0,1-1 1,-1 0-1,1 1 0,0-1 1,-1 0-1,1 1 0,0-1 1,-1 1-1,1-1 0,0 1 1,0-1-1,-1 1 0,1-1 1,0 1-1,0 0 0,-9 14-14,0 5 72,1 0 0,1 0 0,0 1 0,2 0 0,-5 35 0,1 107 276,7-98-240,1 207 873,3-124-715,-9-60-114,7-87-405,0 0 1,-1 0-1,1 0 0,0 0 0,-1 0 1,1 0-1,-1 0 0,1 0 0,-1 0 1,1 0-1,-1 0 0,-1 2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6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44 6048,'-23'-32'1952,"19"20"1525,13 13-1116,-5 0-1986,2 0-130,0 0 1,0 1-1,0 0 1,0 0-1,0 0 1,-1 1-1,1 0 1,-1 0-1,10 6 1,8 5-88,-9-7-243,1 0-1,-1-1 1,2-1 0,-1-1-1,0 0 1,1-1 0,0 0 0,0-1-1,16-1 1,-8-1-752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5216,'-1'-4'2795,"9"13"-780,-5 1-929,-1 0 0,1 16 0,-3-17-815,2 1-1,3 18 1,1-12-267,-3-8-251,0 0 0,-1 0-1,0 1 1,2 14 0,-4-20-713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6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18 3072,'-25'-18'1376,"34"23"-1184,-4-5-448,0 9 96,1 0-96,2 6 160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7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3552,'0'0'30,"0"0"0,0 1 1,0-1-1,0 0 0,0 0 0,0 0 1,0 0-1,0 0 0,1 0 0,-1 1 0,0-1 1,0 0-1,0 0 0,0 0 0,0 0 1,0 0-1,0 0 0,1 0 0,-1 0 1,0 0-1,0 0 0,0 0 0,0 0 1,0 0-1,1 0 0,-1 0 0,0 0 1,0 0-1,0 0 0,0 0 0,0 0 0,0 0 1,1 0-1,-1 0 0,0 0 0,0 0 1,0 0-1,0 0 0,0 0 0,1 0 1,-1 0-1,0 0 0,0 0 0,0 0 1,0 0-1,0 0 0,0-1 0,0 1 0,0 0 1,1 0-1,-1 0 0,0 0 0,0 0 1,0 0-1,0-1 0,0 1 0,0 0 1,0 0-1,0 0 0,0 0 0,0-1 6,0 1 0,0 0-1,0 0 1,1-1-1,-1 1 1,0 0 0,0 0-1,0 0 1,0-1 0,0 1-1,1 0 1,-1 0-1,0 0 1,0-1 0,0 1-1,1 0 1,-1 0-1,0 0 1,0 0 0,0 0-1,1 0 1,-1-1 0,0 1-1,0 0 1,1 0-1,-1 0 1,0 0 0,0 0-1,1 0 1,-1 0 0,0 0-1,0 0 1,1 0-1,-1 0 1,0 0 0,0 0-1,1 1 1,-1-1 0,0 0-1,6 3 502,0-1-1,0 2 1,-1-1 0,1 1-1,-1 0 1,0 0 0,0 0-1,-1 1 1,1-1 0,-1 1-1,0 0 1,0 1 0,-1-1-1,0 1 1,5 9 0,7 21 948,32 54 0,-46-89-1420,-1 0 0,1 0-1,-1 0 1,0 0 0,1-1 0,0 1-1,-1 0 1,1 0 0,-1-1 0,1 1-1,0 0 1,-1-1 0,1 1 0,0-1-1,0 1 1,0-1 0,1 1 0,-1-1-10,0 0 0,0-1 1,0 1-1,0-1 0,0 1 1,0-1-1,0 0 1,0 1-1,0-1 0,0 0 1,-1 0-1,1 1 0,0-1 1,0 0-1,-1 0 0,1-1 1,10-13 210,0 0-1,8-17 1,6-9 30,13-19-475,24-33-245,-60 90 379,0-1-1,0 0 1,0 1 0,-1-1-1,0 0 1,2-6-1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8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1076 5056,'-10'1'1134,"10"3"321,0-4-1323,1 1 0,0-1 0,-1 1 0,1-1 0,0 1-1,-1-1 1,1 0 0,0 1 0,0-1 0,0 0 0,-1 1 0,1-1 0,0 0 0,0 0 0,0 0 0,1 0 0,9 0 295,-1-1-1,0-1 1,0 0 0,0 0 0,0-1 0,0 0-1,-1 0 1,1-1 0,9-6 0,11-7 207,38-30 1,-38 25-18,46-36 322,-90 112-534,13-44-351,0 1 0,0 0 1,1-1-1,3 19 0,-2-23 42,0 0-1,1 0 1,-1 0-1,1-1 1,1 1-1,-1 0 1,1-1 0,0 0-1,7 9 1,-10-13-65,1 0 0,0 0-1,-1 0 1,1 0 0,0-1 0,0 1 0,0 0 0,-1 0 0,1-1 0,0 1 0,0-1 0,0 1 0,0-1-1,0 1 1,0-1 0,0 0 0,0 1 0,0-1 0,1 0 0,-1 0 0,0 0 0,0 0 0,0 0 0,0 0-1,0 0 1,0 0 0,0 0 0,0 0 0,0-1 0,1 1 0,-1 0 0,1-1 0,2-2 65,1 0 0,-1 0 0,0 0 0,0 0 0,6-7 0,-2 3-71,68-59 234,44-43 37,-49 42-560,-51 49 197,-19 17 47,-1 1 0,1-1 1,-1 1-1,1-1 0,-1 1 0,1-1 1,-1 1-1,1 0 0,0-1 0,-1 1 1,1 0-1,0 0 0,-1-1 0,1 1 0,0 0 1,-1 0-1,1 0 0,1 0 0,-2 0 13,0 0 0,1 0 1,-1 0-1,0 1 0,1-1 0,-1 0 0,0 0 0,1 0 0,-1 1 0,0-1 0,0 0 0,1 1 0,-1-1 0,0 0 0,0 1 0,0-1 0,1 0 1,-1 1-1,0-1 0,0 0 0,0 1 0,0-1 0,0 1 0,1 3-7,0 1 1,-1 0-1,0-1 0,0 7 1,0-5-22,0 6-15,0 2 48,1 1 0,-2 0 0,0-1 0,-1 1 0,-1-1 0,-8 28 0,6-26 148,-3 6 125,8-21-246,0 0-1,-1-1 1,1 1 0,0-1 0,-1 1 0,1 0 0,-1-1 0,1 1-1,0-1 1,-1 1 0,1-1 0,-1 0 0,0 1 0,1-1-1,-1 1 1,1-1 0,-1 0 0,0 1 0,1-1 0,-1 0 0,1 0-1,-1 0 1,-1 1 0,-1-2-73,1 0 1,-1 0-1,0-1 1,1 1-1,-1-1 0,1 1 1,-1-1-1,1 0 0,-3-2 1,1 0-106,0 1 53,1 1 0,0-1 0,1 0 0,-1 0 0,1-1 0,-1 1-1,1 0 1,-2-5 0,1 3-130,0 1-220,15 9-513,79 0 664,39-1 632,-111-5-179,0-1 0,0-1 1,-1 0-1,36-12 0,-43 11-91,1-1 1,-2-1-1,1 0 0,0 0 1,-1-1-1,0 0 0,-1-1 0,0 0 1,0 0-1,-1-1 0,0 0 1,0-1-1,-1 0 0,11-19 0,61-142 14,-64 135 6,42-93 71,-12 31-177,46-147-1,-84 214 3,-1 0-1,2-32 1,-8 58-5,1 3 6,-1 1 0,0-1 0,1 1 0,-1 0 1,0-1-1,0 1 0,0 0 0,0-1 0,0 1 0,-1 0 1,1-1-1,0 1 0,-1 0 0,1-1 0,-1 1 1,1 0-1,-1 0 0,1-1 0,-1 1 0,-1-1 0,2 1 11,-1 1-1,1 0 1,0-1-1,-1 1 0,1 0 1,0 0-1,-1-1 1,1 1-1,0 0 0,-1 0 1,1 0-1,-1 0 1,1 0-1,0-1 0,-1 1 1,1 0-1,-1 0 1,1 0-1,-1 0 0,1 0 1,0 0-1,-1 0 0,1 0 1,-1 0-1,1 1 1,0-1-1,-1 0 0,1 0 1,-1 1-1,-9 6-79,9-7 72,-5 7-11,0 0 1,0 0-1,1 0 0,-6 11 1,6-11 21,-13 25 67,1 1-1,2 0 1,1 1 0,2 1 0,1 0 0,-8 42 0,-17 217 313,34-243-95,1 1 0,10 70 0,-9-120-251,0 1 1,1 0-1,-1-1 1,1 1-1,-1-1 1,1 1-1,0 0 0,0-1 1,0 0-1,2 4 1,-2-6-6,0 1 0,0 0 1,0 0-1,0 0 1,0-1-1,0 1 1,0-1-1,0 1 0,0-1 1,1 1-1,-1-1 1,0 0-1,0 1 0,0-1 1,1 0-1,-1 0 1,0 0-1,0 0 1,1 0-1,-1 0 0,0 0 1,0 0-1,2-1 1,9-1 40,-1-1 1,1 0 0,0-1 0,-1 0-1,0-1 1,20-12 0,61-45-39,-77 50-41,7-6-4,29-29 0,4-5 19,-52 49-34,1 0 0,-1 0 0,1 1 0,0 0 0,7-4 0,-10 6 29,-1 0 0,1-1-1,0 1 1,0 0 0,-1 0-1,1 0 1,0 0 0,-1 0 0,1 0-1,0 0 1,-1 0 0,1 0-1,0 0 1,0 1 0,-1-1-1,1 0 1,0 0 0,-1 0 0,1 1-1,-1-1 1,1 0 0,0 1-1,-1-1 1,1 1 0,-1-1-1,1 1 1,-1-1 0,1 1 0,-1-1-1,1 1 1,-1-1 0,0 1-1,1 0 1,-1-1 0,0 1 0,0 0-1,1-1 1,-1 1 0,0 0-1,0 1 1,2 3 23,-2 1 0,1 0 0,0 0 0,-1-1-1,0 1 1,-1 0 0,-1 8 0,0 6-1,1 3-57,-9 38 0,8-48 36,1 0 0,0 0 0,2 18-1,0-4-3951,18-52-6737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83 4896,'0'-35'1584,"1"33"-1513,-1 1 0,0 0 1,-1-1-1,1 1 0,0 0 1,0-1-1,0 1 0,-1 0 1,1-1-1,-1 1 0,1 0 0,-1 0 1,0-1-1,1 1 0,-1 0 1,-1-1-1,2 1-19,-1 1 0,1 0-1,0-1 1,-1 1 0,1-1 0,0 1 0,0-1-1,-1 1 1,1-1 0,0 1 0,0 0 0,0-1-1,0 1 1,0-1 0,-1 1 0,1-1 0,0 1-1,0-1 1,0 1 0,0-1 0,0 1 0,1-1 0,-1 1-1,0-1 1,0 1 0,0-1 0,0 1 0,1-2-1,-1 2-37,0 0-18,0-1 1,0 0-1,1 1 1,-1-1-1,0 0 1,0 1-1,1-1 1,-1 0-1,1 1 1,-1-1 0,0 1-1,1-1 1,-1 1-1,2-2 1,-1 2-30,0 0 0,0 0 1,0 0-1,0 0 0,0 0 0,0 0 1,0 0-1,0 1 0,0-1 1,0 0-1,0 1 0,1-1 0,9 5-34,0 0-1,-1 1 0,0-1 0,0 2 0,17 13 0,11 8 86,-29-23 183,-1 1-1,1 0 1,-2 0-1,1 1 1,7 8 0,-13-12 44,1 0 0,-1 1 0,1-1 0,-1 1 0,0 0 0,-1 0 0,1 0 0,-1 0 0,1 0 0,-1 0 1,0 0-1,-1 0 0,1 0 0,-1 8 0,-1 3 479,-1 1-1,0-1 1,-1 0 0,-1 0 0,-8 22-1,6-23-241,1 1-1,1 0 1,1 0 0,0 0-1,-1 24 1,4-37-433,0 0 0,0 0 0,0 0 0,0 0 0,1 0 0,-1 0 0,1 0 0,-1 0 0,1 0 0,0-1 0,-1 1 0,1 0 0,0 0 0,0-1 0,1 1 1,-1 0-1,0-1 0,0 1 0,1-1 0,-1 0 0,1 1 0,-1-1 0,1 0 0,0 0 0,-1 0 0,4 1 0,2 1 10,0-1 1,0-1-1,0 1 0,1-1 0,13 1 1,7-1-514,0-1 0,0-1 0,0-2 0,46-9 0,-42 3-3059,56-21 0,-49 17 980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38.1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97 9312,'-13'-11'3424,"21"11"-2656,24 3-192,-6-3 1440,16 0-1217,11-3 577,37-6-800,36 4 32,0 2-352,1-5-96,12-1-96,17 1-960,2 1 480,-23 2-3071,-19 2 1919,-3-2-5568,-5-6 4000,-18-1 928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9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 7040,'-24'-12'3200,"29"12"-2752,0 0 1280,9 0-1024,19 0 640,4 4-800,26 1-64,3-2-320,4 6-96,2 0-32,-11-1-128,-8-1 64,-11-1-3008,-9 2 1664,-14-4-4800,0 5 3456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49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34 9312,'-86'-34'4192,"58"43"-3616,23-9-768,5 4 0,5-4-544,6 5 416,6-5-2528,8 0 1568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0:58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1323 1824,'-11'9'4938,"13"-17"-2980,7-3-1496,-1-1 1,0 0 0,-1 0 0,-1-1 0,8-17-1,18-68 148,-26 75-502,8-27 235,37-86 1,-15 64 145,3 1 0,74-100 0,-105 160-296,0-1 1,-1 0 0,-1 0 0,0-1-1,5-14 1,-11 27-194,0 0-1,0 0 0,0 0 1,0 0-1,0 0 0,0-1 1,0 1-1,0 0 1,1 0-1,-1 0 0,0 0 1,0 0-1,0 0 0,0 0 1,0 0-1,0-1 0,0 1 1,0 0-1,0 0 1,0 0-1,0 0 0,0 0 1,-1 0-1,1 0 0,0 0 1,0-1-1,0 1 1,0 0-1,0 0 0,0 0 1,0 0-1,0 0 0,0 0 1,0 0-1,0 0 0,0 0 1,0 0-1,0-1 1,-1 1-1,1 0 0,0 0 1,0 0-1,0 0 0,0 0 1,0 0-1,0 0 1,0 0-1,0 0 0,-1 0 1,1 0-1,0 0 0,0 0 1,0 0-1,-8 5-82,-12 13 47,1 2 0,0 0 0,2 2 1,0 0-1,1 0 0,-14 29 0,-48 121 182,-37 67 620,93-204-642,-2 0-1,-1-2 1,-1 0-1,-3-2 1,-32 29-1,-118 93 752,179-153-862,1 0-1,-1 0 0,0 0 1,0 0-1,0 0 1,0 0-1,0 0 0,0 0 1,0 0-1,0 0 1,0 0-1,0 0 0,0 0 1,0 0-1,0 1 1,0-1-1,0 0 1,0 0-1,0 0 0,0 0 1,0 0-1,0 0 1,0 0-1,0 0 0,0 0 1,1 0-1,-1 0 1,0 0-1,0 0 0,0 0 1,0 0-1,0 0 1,0 0-1,0 0 1,0 1-1,0-1 0,0 0 1,0 0-1,-1 0 1,1 0-1,0 0 0,0 0 1,0 0-1,0 0 1,0 0-1,12-4 176,21-9-208,-26 11 81,55-22-93,-6 2 53,99-51 1,-97 39-135,160-102 87,-155 92 107,50-37 41,-78 53-64,-13 11 153,32-33 0,-42 36-255,-12 14 39,0 0 0,0 0 0,-1 0 0,1 0 0,0 0 0,0 0 0,0 0 0,0 0 0,0 0 0,0 0 0,0 0 0,0 0 1,0 0-1,0 0 0,0 0 0,0 0 0,0 0 0,0 0 0,0 0 0,0-1 0,0 1 0,0 0 0,0 0 0,0 0 0,0 0 0,0 0 0,0 0 0,0 0 0,0 0 0,0 0 1,0 0-1,0 0 0,0 0 0,0 0 0,0 0 0,0 0 0,0 0 0,0 0 0,0 0 0,0 0 0,0 0 0,0 0 0,0 0 0,0 0 0,0 0 0,0 0 0,0 0 1,0 0-1,0 0 0,0 0 0,0 0 0,0-1 0,0 1 0,-8 7-186,0 0 90,1 0-1,0 0 0,1 1 0,0 0 0,0 0 1,1 1-1,0 0 0,0-1 0,1 2 0,-4 10 0,3-6 50,1-2-3,0 1 0,-2 13 0,6-22 50,-1 1 0,1-1 0,0 0 0,0 1 0,0-1 0,1 1 0,0-1 0,-1 0 0,2 1 0,0 3 0,1 0-5,1-1-1,0-1 1,0 1-1,0 0 1,1-1-1,0 0 1,10 10-1,-5-7 64,0 0 0,0-2 0,22 14 0,-28-19-9,0 0 0,-1-1 0,1 1 0,0-1 0,0 0-1,0 0 1,0 0 0,-1 0 0,1-1 0,1 0 0,-1 0 0,0 0-1,0 0 1,0 0 0,0-1 0,0 0 0,-1 0 0,1 0-1,0 0 1,0-1 0,0 1 0,-1-1 0,1 0 0,-1 0-1,0 0 1,1-1 0,-1 1 0,0-1 0,0 0 0,0 0-1,-1 0 1,1 0 0,-1 0 0,0-1 0,0 1 0,0-1-1,0 1 1,0-1 0,-1 0 0,2-7 0,0-1-16,-1-1 1,0 0-1,-1 1 1,0-1-1,-1 0 1,-2-19-1,-3 5-104,-14-52 1,18 74 60,-1 1 1,1 0-1,-1 0 0,0 0 1,0 0-1,0 0 1,-1 1-1,1-1 0,-1 1 1,-6-7-1,2 5-119,-1-1 0,1 1 0,-1 0 0,0 1 0,-10-5-1,5 9-52,10 0 274,10 0 376,4 0-335,-1-1 0,1-1 0,-1 1 0,1-2 0,-1 1 0,0-2 0,0 1 0,0-1 0,-1-1 0,1 0 0,-1 0 0,0-1 0,12-9 0,-2 0 3,1 1-1,1 1 1,34-17-1,-17 13 54,48-15 1,-80 30-162,-1 1-34,-1-1 1,1 1-1,-1 0 1,10-1-1,-13 2 9,0 0 1,0 0-1,0 0 1,0 0-1,0 0 0,0 1 1,0-1-1,0 0 1,0 0-1,0 1 0,0-1 1,0 1-1,0-1 0,-1 1 1,1-1-1,0 1 1,0 0-1,0-1 0,-1 1 1,1 0-1,0 0 1,-1-1-1,1 1 0,-1 0 1,1 0-1,-1 0 1,1 1-1,1 4 15,0-1 0,-1 1-1,1-1 1,-1 1 0,-1-1 0,1 1-1,-1 8 1,-6 42 2,1-1-100,6-28 124,0 0 0,2 0 0,1 0 0,1-1 1,10 32-1,-14-55-21,0 0 0,0 0 0,0 0-1,1 0 1,-1 0 0,1-1 0,-1 1 0,1-1 0,0 1 0,0-1 0,0 0 0,4 3 0,-5-4-4,1 0 0,0 0 0,-1 0 0,1 0-1,0-1 1,0 1 0,0-1 0,0 1 0,-1-1 0,1 0 0,0 0 0,0 0-1,0 0 1,0 0 0,0 0 0,0 0 0,0-1 0,0 1 0,-1-1 0,1 1-1,2-2 1,8-3 39,0-1-1,-1 0 1,0-1-1,0 0 1,18-16 0,-12 7-27,0 0 1,18-24-1,14-24-27,53-61-126,-94 117 141,0 1 1,11-7-1,9-8-425,-27 22 408,-1 0 1,0 1-1,0-1 1,0 0-1,1 0 0,-1 0 1,0 1-1,0-1 0,0 0 1,0 0-1,1 0 1,-1 1-1,0-1 0,0 0 1,0 0-1,0 1 1,0-1-1,0 0 0,0 1 1,0-1-1,0 0 0,0 0 1,0 1-1,0-1 1,0 0-1,0 0 0,0 1 1,0-1-1,0 0 1,0 1-1,0 13 41,-6 96 367,0 0-271,9-60-262,-1-45 348,3-11-30,7-17 69,-6 11-203,50-74-77,-49 74-2,0 0 1,1 1-1,1 0 1,0 0-1,0 1 1,1 0-1,0 1 1,15-11-1,-24 19 12,0 0 1,0 0-1,0 1 0,0-1 0,1 1 0,-1-1 0,0 1 0,0-1 1,0 1-1,0 0 0,1 0 0,-1-1 0,0 1 0,0 0 1,1 0-1,-1 0 0,0 0 0,2 1 0,-2-1 4,0 1-1,-1-1 0,1 1 1,0-1-1,0 1 1,-1-1-1,1 1 1,0-1-1,-1 1 1,1 0-1,-1 0 1,1-1-1,-1 1 0,1 0 1,-1 0-1,1-1 1,-1 1-1,1 2 1,0 2 3,0 1 1,0-1 0,0 1-1,-1-1 1,0 1-1,-1 6 1,-7 57 66,4-43-41,-2 38 0,8-47-18,-2-17 0,0 1 0,0-1 1,1 1-1,-1-1 0,0 1 1,0-1-1,0 0 0,0 1 1,0-1-1,0 1 0,1-1 1,-1 0-1,0 1 0,0-1 1,0 1-1,1-1 0,-1 0 1,0 0-1,1 1 0,-1-1 1,0 0-1,1 1 0,-1-1 1,0 0-1,1 0 0,-1 0 1,0 1-1,1-1 0,-1 0 1,1 0-1,-1 0 0,1 0 1,-1 0-1,0 0 0,2 0 1,5-2 25,0-1 0,0-1 0,0 1 0,-1-1 1,1 0-1,-1-1 0,9-7 0,41-44-152,-19 17 125,-10 13 14,4-4-110,0 2 1,55-38-1,-76 63 63,-7 8 13,-5 17-4,1-13 4,-8 55-77,-4 42 27,12-89 77,1-1-1,1 0 1,0 0 0,6 26 0,-6-40 14,-1 0 0,1 1 0,0-1 0,-1 0 1,1 0-1,0 0 0,1 0 0,-1 0 0,0 0 0,1 0 1,-1 0-1,1 0 0,2 2 0,-3-4-12,0 1-1,0 0 0,0-1 1,1 1-1,-1-1 1,0 1-1,0-1 0,1 0 1,-1 1-1,0-1 0,0 0 1,1 0-1,-1 0 1,0 0-1,1 0 0,-1 0 1,0 0-1,1-1 1,-1 1-1,0 0 0,1-1 1,-1 1-1,0-1 1,0 1-1,2-2 0,3-1 16,-1-1-1,0 0 1,0 0-1,0 0 0,0 0 1,-1-1-1,0 0 1,8-10-1,0-4-14,12-25 0,-11 19-2,4-7-10,-3 4 0,2 0 0,23-30 0,14-7-149,-49 59 85,4-3-89,-10 17-78,-4 11 216,0-1 0,-6 37 0,-3 11 17,10-52 22,2 0 0,0 0-1,1 0 1,0 1 0,1-1 0,1 0-1,0 1 1,4 22 0,-4-36-4,0 1 0,0 0 0,1-1 0,-1 1 0,1 0 0,-1-1 0,1 1 0,0-1 1,0 1-1,-1-1 0,1 1 0,0-1 0,2 2 0,-2-2-11,-1-1 0,1 1 0,0-1-1,0 0 1,-1 0 0,1 1 0,0-1 0,0 0-1,-1 0 1,1 0 0,0 0 0,0 0 0,-1 0 0,1 0-1,0 0 1,0 0 0,-1 0 0,1 0 0,0 0-1,0-1 1,-1 1 0,1 0 0,0-1 0,-1 1 0,1 0-1,0-1 1,-1 1 0,1-1 0,0 1 0,-1-1 0,1 1-1,-1-1 1,2-1 0,103-104-22,-55 54-1,86-97 84,-102 122-150,-43 63-438,0-5 512,2 0-1,-4 33 0,9-50 12,1 0-1,1 0 1,0 0-1,1-1 1,1 1-1,0 0 1,5 19-1,-6-30 20,1 1 0,-1-1 0,0 1 0,1-1 0,0 0 0,0 0 0,0 0-1,0 0 1,1 0 0,-1 0 0,1-1 0,4 5 0,-5-6-6,0 0 1,0 1-1,0-1 0,0 0 1,0 0-1,1-1 0,-1 1 1,0 0-1,1-1 0,-1 1 1,1-1-1,-1 0 0,0 1 1,1-1-1,-1 0 0,1-1 1,-1 1-1,1 0 0,4-2 1,2-2 0,1 0-1,-1 0 1,0-1 0,-1-1 0,1 1 0,-1-1 0,0 0 0,0-1 0,-1 0 0,0-1 0,0 1 0,6-9 0,9-16 13,32-59 0,-45 76-22,19-35-22,18-33-97,37-92 0,52-230-19,-115 322-4,-18 74 80,-1-1 0,0 1 0,-1 0 0,0-1 0,-1 1 0,-1-13 0,1 18 24,0 1-1,0 0 1,0 0 0,0-1-1,-3-4 1,4 8 18,0-1 0,-1 0 0,1 1 0,-1-1 0,1 0 0,-1 1 0,1-1 0,-1 1 0,0-1 0,1 1 0,-1-1 0,0 1 0,1-1 0,-1 1 0,0 0 0,0-1 0,1 1 0,-1 0 0,0 0 0,0 0 0,0-1 0,1 1 0,-1 0 0,0 0 0,0 0 0,0 0 0,0 0 0,1 1 0,-1-1 0,-1 0 0,-4 2-9,1 0 1,0 1-1,-1 0 0,1-1 0,0 2 0,1-1 0,-1 0 0,0 1 0,1 0 1,0 0-1,0 0 0,0 1 0,1 0 0,-1-1 0,1 1 0,-5 10 0,-2 7-20,0 0 0,-10 39-1,19-59 31,-62 259 258,55-207-150,2-1 0,3 0 0,3 55 1,1-85-65,0 0 50,5 34 0,-5-52-65,0 1 1,0 0 0,1-1-1,0 1 1,0-1 0,0 0 0,1 1-1,0-1 1,0 0 0,0-1-1,4 6 1,-5-9-17,-1 0 1,1 1-1,-1-1 0,1 0 0,0 0 1,-1 0-1,1 0 0,0 0 0,0-1 1,-1 1-1,1 0 0,0-1 1,0 0-1,0 1 0,0-1 0,0 0 1,0 0-1,3 0 0,2-1 31,-1 0 0,1 0-1,11-5 1,-13 5-10,296-103 29,-289 100-57,25-7 33,0-3-1,67-34 0,-153 94 104,32-31-66,1 1-1,1 0 1,1 2-1,-13 18 1,21-27-60,1-1 0,0 1 0,1 1 0,0-1-1,0 1 1,1-1 0,1 1 0,-1 0 0,2 0 0,-1 0 0,1 12 0,1-17 9,0-1-1,1 1 1,0-1-1,0 0 1,0 1-1,0-1 1,1 0-1,-1 0 1,1 0-1,0 0 1,4 5-1,-5-7 1,0-1-1,0 1 0,0-1 1,0 0-1,0 1 0,1-1 1,-1 0-1,1 0 1,-1 0-1,0 0 0,1 0 1,0 0-1,-1 0 0,1-1 1,-1 1-1,1-1 0,0 1 1,0-1-1,-1 1 0,1-1 1,0 0-1,0 0 0,-1 0 1,1 0-1,0 0 1,0 0-1,-1-1 0,1 1 1,0 0-1,-1-1 0,3 0 1,2-2 15,-1 0 0,1 0 0,-1-1 0,0 0 0,0 0 0,-1 0 0,1 0 0,-1-1 0,8-9 0,1-5 42,15-28 1,-17 27-57,47-82 15,-45 72-346,-14 28 240,-2 5 78,2 2 52,0 1 0,0-1 0,0 1 0,1-1 0,-1 1 0,1-1 0,2 11 0,9 42 680,-4-27-336,-6-25-344,1 1-1,0 0 1,0 0-1,0 0 0,1-1 1,0 1-1,1-1 1,-1 0-1,1 0 1,0 0-1,8 7 1,-6-7-15,0-1 0,0 0 1,1 0-1,0-1 0,-1 0 1,2 0-1,-1-1 0,0 0 1,1 0-1,11 3 0,8 0 2,0-2 1,0 0-1,0-2 0,1-1 1,-1-1-1,34-4 0,-31 0-1450,0-1-1,56-18 0,-84 22 1328,3 0-978,0-1 0,0 0 0,0 0-1,0 0 1,-1-1 0,9-5 0,-3-1-2270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44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25 1824,'0'0'21,"-1"0"1,1 0-1,0 0 0,0 0 1,-1 0-1,1 0 0,0 0 1,0 0-1,-1 0 0,1 0 1,0 0-1,-1 0 0,1 0 1,0 0-1,0 0 1,-1 0-1,1 0 0,0 0 1,0 0-1,-1-1 0,1 1 1,0 0-1,0 0 0,0 0 1,-1 0-1,1 0 0,0-1 1,0 1-1,-1 0 0,9-7 2635,-8-9 1866,5 27-3391,0-3-1068,0 0-1,0 0 1,0 0-1,-1 1 1,-1-1-1,1 1 1,-1 0-1,-1 1 1,0-1-1,2 13 1,11 67 109,2 23-51,17 158 434,-30-223-390,-2-21 144,6 28 1,-7-37-342,-1-4 2496,-2-13-2417,1-1 0,0 1 0,0 0 1,0-1-1,0 1 0,1-1 0,-1 1 0,0-1 0,0 1 1,0-1-1,0 0 0,-1-1 0,-4-7 2,6 8-47,-1 0-1,0 1 1,1-1-1,-1 0 1,1 0-1,-1 0 0,1 0 1,-1 0-1,1 0 1,0 0-1,-1 0 1,1 0-1,0 0 1,0 0-1,0 0 1,0 0-1,0 0 1,0 0-1,0 0 1,0-1-1,2-19 179,-2 15-156,0-1 0,0 1-1,1 0 1,2-8 0,0 3 19,26-74-434,-26 76 315,1 2-1,0-1 1,0 0 0,1 1-1,0 0 1,0 0 0,1 0 0,7-7-1,-10 12 23,0-1 1,0 1-1,1-1 0,-1 1 0,1 0 1,0 1-1,-1-1 0,1 1 0,0-1 0,0 1 1,0 0-1,0 1 0,7-2 0,-5 2-13,0 1 0,0-1 0,0 1 0,0 0 0,0 0 0,0 1 0,0-1 0,7 5 0,0-1 43,-1 2 1,-1 0 0,1 0 0,-1 1 0,0 1 0,-1 0 0,13 13 0,-16-14 104,1 1 0,-1 0 1,-1 0-1,0 0 0,0 1 0,-1-1 0,6 16 1,-10-22-28,0 0-1,0 0 1,0 0 0,-1 0 0,1 0 0,-1 0 0,0 1 0,0-1 0,0 0 0,0 0 0,0 0-1,-1 0 1,0 1 0,1-1 0,-1 0 0,0 0 0,0 0 0,-1 0 0,1-1 0,-1 1-1,1 0 1,-1-1 0,0 1 0,0-1 0,0 1 0,0-1 0,-1 0 0,1 0 0,-5 3 0,-1 0 34,0 0 1,-1-1 0,1-1 0,-1 0 0,0 0 0,0 0 0,-13 1 0,2 1 53,6-3-29,1 1 0,-1-2 0,0 0 1,0 0-1,0-1 0,1-1 0,-1-1 0,-23-4 0,8-3-792,15 1-4327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46.2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549 0 2400,'5'2'9802,"-5"-1"-9758,-1 1-1,1 0 0,-1 0 0,1-1 1,-1 1-1,0-1 0,0 1 0,0 0 1,0-1-1,0 0 0,0 1 1,0-1-1,0 0 0,0 1 0,-1-1 1,1 0-1,-1 0 0,1 0 0,-2 1 1,-37 19 376,34-18-346,-55 28 161,1 3 0,2 2-1,1 2 1,-60 54 0,78-51 8,26-28-285,-16 16 1,14-12 57,14-15 8,-1 0 1,1-1 0,0 1 0,-1 0 0,1-1 0,-1 1 0,0 0 0,0-1 0,1 0 0,-1 1 0,0-1 0,0 0 0,0 0 0,0 0 0,0 0 0,0-1 0,-1 1 0,-2 0 0,4-1 301,22 18-12,-4-8-404,32 20 69,2-3-1,58 23 1,-54-26 29,-38-16 78,1 0 0,1-1 0,22 5 0,-28-7 80,6-1 318,-19-4-529,0 0 0,0 0 0,0 0 0,1 0 0,-1 0-1,0 0 1,0 0 0,0 0 0,1 0 0,-1 0 0,0 0 0,0 0 0,0 0 0,0 0 0,1 0-1,-1 0 1,0 0 0,0-1 0,0 1 0,0 0 0,0 0 0,1 0 0,-1 0 0,0 0-1,0 0 1,0-1 0,0 1 0,0 0 0,0 0 0,0 0 0,1 0 0,-1-1 0,0 1-1,0 0 1,0 0 0,0 0 0,0-1 0,0 1 0,0 0 0,0 0 0,0 0 0,0 0-1,0-1 1,0 1 0,0 0 0,0 0 0,0 0 0,0-1 0,0 1 0,0 0 0,-1 0-1,1 0 1,0 0 0,0-1 0,0 1 0,0 0 0,0 0 0,-1 0 0,-6-10-4259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52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1105 1728,'0'0'560,"5"7"2389,-5-6-2904,0-1-1,0 0 1,0 0-1,0 0 1,0 1 0,0-1-1,0 0 1,0 0-1,0 1 1,0-1-1,0 0 1,0 0 0,0 0-1,0 1 1,0-1-1,0 0 1,0 0-1,0 1 1,0-1-1,1 0 1,-1 0 0,0 0-1,0 0 1,0 1-1,0-1 1,0 0-1,1 0 1,-1 0 0,0 0-1,0 1 1,0-1-1,1 0 1,-1 0-1,0 0 1,0 0 0,0 0-1,1 0 1,-1 0-1,0 0 1,0 0-1,0 0 1,1 0 0,-1 0-1,0 0 1,0 0-1,1 0 1,-1 0-1,0 0 1,0 0-1,0 0 1,1 0 0,-1 0-1,0 0 1,0 0-1,0 0 1,1 0-1,-1-1 1,0 1 0,0 0-1,0 0 1,1 0-1,-1 0 1,0-1-1,16-12 1754,-12 9-1723,3-3 201,1 0 0,-2-1 1,1-1-1,-1 1 0,7-12 0,24-51 19,-19 34-12,153-241 842,-156 253-1012,-11 18-101,0 0 0,1 0-1,9-10 1,-14 16-193,-12 28 88,1 0 1,2 0 0,0 1-1,2 1 1,1-1-1,1 1 1,1 0-1,1 50 1,3-69 166,1 0-1,0 0 1,0 0 0,1 0 0,0-1 0,4 12-1,-4-17-22,-1 0 1,1-1-1,0 1 0,0 0 0,0-1 0,0 0 0,0 1 0,1-1 1,0 0-1,0 0 0,-1 0 0,2-1 0,-1 1 0,0-1 0,0 0 1,1 0-1,-1 0 0,5 2 0,1-1 48,0-1 0,-1 0-1,1 0 1,0-1 0,0 0 0,0 0 0,0-1-1,0-1 1,0 1 0,0-1 0,0-1 0,12-3-1,-10 2-50,0-2-1,0 1 1,0-1 0,-1-1-1,1 0 1,-1 0-1,-1-1 1,1-1-1,10-9 1,23-29 83,40-52-1,-20 26-12,12-16-230,-71 80-72,-8 9-221,-10 11-52,4-2 324,4-3 94,-1 0 1,1 0 0,1 0 0,-1 1 0,-4 9 0,-1 6 9,2 0 0,0 1 1,2 0-1,0 0 0,2 1 1,1 0-1,-2 36 0,6-55 82,1 0 0,-1 0 0,1-1 0,0 1 0,1 0 0,-1 0-1,1-1 1,0 1 0,1-1 0,-1 0 0,6 9 0,-7-13-28,-1-1 1,1 1-1,0 0 1,-1-1-1,1 1 1,0-1 0,-1 1-1,1-1 1,0 1-1,-1-1 1,1 0-1,0 1 1,0-1-1,-1 0 1,1 0-1,0 1 1,0-1-1,0 0 1,0 0-1,-1 0 1,1 0-1,0 0 1,0 0-1,0 0 1,0 0-1,-1 0 1,1-1-1,0 1 1,0 0-1,0-1 1,-1 1 0,1 0-1,0-1 1,0 1-1,-1-1 1,1 1-1,0-1 1,0 0-1,3-2 104,0-1-1,0 0 0,-1 0 1,1 0-1,3-6 0,0-3-48,0-1-1,0 1 1,-1-1-1,-1 0 1,-1 0-1,0 0 1,3-20-1,-2 1-1125,0-66 0,-5 114 866,0-6 150,0-1 0,0 1 0,1-1 0,0 1-1,0-1 1,1 0 0,3 10 0,-2-9 46,3 6 8,0 1 0,14 24 0,-16-35-8,-1 0-1,1 0 0,0 0 1,0-1-1,1 1 0,-1-1 0,1 0 1,0-1-1,0 1 0,0-1 1,6 3-1,1-1 61,0-1 1,-1 0-1,1-1 1,0-1-1,1 1 1,-1-2-1,0 0 0,1 0 1,-1-1-1,0-1 1,1 0-1,-1-1 1,13-3-1,-4 0-47,-1-1-1,0-1 0,0 0 1,-1-2-1,0 0 1,33-22-1,-10-1 106,47-47 1,2-1-180,-76 69 4,-9 7 47,0-1 0,0 0 0,0 0 0,-1 0 0,8-10 0,-27 27-795,-18 31 691,1 0 1,-35 68 0,44-73 95,12-21-10,2 0 1,-1 0-1,2 1 0,-6 21 1,12-35 37,1-1 0,0 0 0,-1 1 0,1-1 0,1 1 0,-1-1 0,0 1 0,1-1 0,0 0 0,-1 1 0,4 4 0,-4-6-14,0-1 0,1 0 1,0 0-1,-1 1 1,1-1-1,0 0 1,-1 0-1,1 0 1,0 0-1,0 0 1,0 0-1,0 0 1,0 0-1,0-1 1,0 1-1,0 0 1,1 0-1,-1-1 0,0 1 1,0-1-1,1 1 1,-1-1-1,0 0 1,1 1-1,-1-1 1,0 0-1,1 0 1,-1 0-1,0 0 1,1 0-1,-1 0 1,0 0-1,3-1 1,3-2 33,-1 1 0,1-2 1,-1 1-1,0-1 1,0 0-1,0 0 0,9-9 1,-3 3 29,11-11 79,-2-1-1,0 0 0,-2-2 1,25-38-1,-12 16-67,4-3 52,108-154 127,-121 165-238,-1-1 0,-2-1 0,-2 0 0,13-45 0,-14 32-160,-3-1 0,11-99 0,-20 126 36,1-9-175,-6 34 209,0-1 1,0 1 0,0 0-1,0 0 1,0-1 0,-1 1-1,1 0 1,-1 0 0,1-1-1,-1 1 1,-2-3-1,3 4 41,0 1-1,0 0 1,0 0-1,0 0 1,-1-1-1,1 1 1,0 0-1,0 0 1,0 0-1,-1-1 1,1 1-1,0 0 1,0 0-1,-1 0 1,1 0-1,0-1 1,-1 1-1,1 0 1,0 0-1,0 0 1,-1 0-1,1 0 1,0 0-1,0 0 1,-1 0-1,1 0 0,0 0 1,-1 0-1,1 0 1,0 0-1,-1 0 1,1 0-1,0 0 1,0 1-1,-1-1 1,1 0-1,0 0 1,-1 0-1,-8 8-216,2 1 170,1-1 0,0 1 0,1 0 0,0 1 0,-8 17-1,-2 6 20,-43 76-83,-43 90 130,88-167 11,1 0-1,2 0 0,-12 63 1,19-71-13,1-1 0,0 0 0,2 1 0,1-1 0,1 1 0,6 31 0,-6-45 49,1 0 1,0 0 0,1 0-1,0 0 1,0-1 0,1 1-1,0-1 1,1-1 0,13 16-1,-16-20-6,0-1-1,0 0 1,1 0-1,-1 0 1,1 0-1,0 0 1,0-1-1,0 0 1,0 0-1,0 0 0,1 0 1,-1-1-1,0 0 1,1 0-1,-1 0 1,1 0-1,0-1 1,-1 1-1,1-1 1,-1 0-1,1-1 1,0 1-1,-1-1 1,9-2-1,-5 1 5,1-1-1,-1 0 1,1 0 0,-1-1-1,0-1 1,0 1 0,-1-1-1,1 0 1,-1-1 0,0 1-1,-1-2 1,8-7 0,7-14 17,-1-1 0,-1-1 0,15-34 0,-6 13-167,-20 35-186,-7 15 53,-1 3 26,-2 10 76,1 1 46,1 0 1,0 0 0,2 17-1,1 14 69,-3-24 84,0 0 1,1-1 0,2 1-1,0 0 1,0 0 0,11 28 0,-13-46-38,-1 0 1,1 1 0,0-1 0,0 0-1,0 0 1,1-1 0,-1 1 0,0 0-1,1 0 1,-1-1 0,1 1 0,-1 0-1,1-1 1,3 2 0,-4-2-7,1 0 0,-1-1 0,0 0-1,1 1 1,-1-1 0,1 0 0,-1 0 0,1 0 0,-1 0 0,1 0-1,-1 0 1,1 0 0,-1 0 0,1-1 0,-1 1 0,1 0 0,-1-1-1,1 0 1,-1 1 0,0-1 0,1 0 0,-1 1 0,1-2-1,20-14 131,-1-1 0,-1-1-1,-1-1 1,31-38 0,7-7-92,50-56-248,-99 110 154,3-4-143,-10 23-288,-2 11 338,-5 28 0,3-28 94,-1 29 0,4-36 17,0 3 29,0 1 0,1-1 0,4 22 1,-4-34 16,0-1 1,-1 1 0,1-1 0,0 0 0,1 0 0,-1 0 0,1 0 0,-1 0-1,1 0 1,0 0 0,0 0 0,0-1 0,0 1 0,1-1 0,-1 1 0,1-1 0,-1 0-1,1 0 1,0 0 0,0 0 0,0 0 0,5 1 0,-3-2 9,-1-1 0,1 0 0,0 0 0,-1 0 0,1-1 0,0 0 0,-1 0 0,1 0 0,-1 0 0,6-3 0,-9 4-32,6-3 19,0 0 1,0 0-1,-1-1 1,0 1 0,0-1-1,0-1 1,0 1-1,0-1 1,-1 0-1,0 0 1,5-7 0,5-8 143,23-43 0,-17 26-107,22-42 95,-34 45-118,-8 32-53,0 0 0,0-1 0,-1 1 0,1 0 0,0-1 0,-1 1 0,0-1 0,1 1 0,-1-1 0,0-2 0,0 4 117,0 1-245,0-3 75,0 3-11,0 12-357,5 81 90,-5-74 397,1 0-1,7 35 1,-7-47-40,1 1 0,0-1-1,0 0 1,1 0 0,0 0 0,1 0-1,-1 0 1,1-1 0,1 1-1,5 6 1,-8-11 21,0-1-1,0 1 1,1 0 0,-1-1-1,1 1 1,-1-1 0,1 0-1,0 1 1,-1-1 0,1-1-1,0 1 1,0 0-1,0-1 1,-1 1 0,1-1-1,0 0 1,0 0 0,0 0-1,0 0 1,0-1 0,0 1-1,-1-1 1,1 0-1,0 1 1,4-3 0,5-2 23,-1 0 0,0-1 0,-1 0 0,18-13 0,3-6 90,-1-1 0,42-48 1,44-68 86,-83 100-319,-13 15 96,-13 17-361,15-17-1,-20 27 321,-1 1 0,0-1 0,1 1 0,-1 0 0,0-1 0,0 1 0,0 0 0,0-1 0,1 1-1,-1 0 1,0 0 0,0 0 0,-1 0 0,2 2 0,3 3-23,0 1 0,0 0 0,-1 0 0,0 0 0,-1 1 1,0 0-1,0-1 0,0 1 0,-1 0 0,0 0 0,1 17 0,-1 5 56,-2 56-1,-1-55 109,-2 0 0,-1 0 0,-12 52 0,14-79-63,1 0 1,-1 0-1,0 0 1,0 0-1,0 0 0,-1 0 1,1-1-1,-1 1 0,0-1 1,0 0-1,-6 5 0,8-6-9,-1-1-1,0 0 0,-1 1 1,1-1-1,0 0 0,0 0 1,-1 0-1,1-1 0,0 1 1,-1 0-1,1-1 0,0 1 1,-1-1-1,1 0 0,-1 0 1,1 0-1,-1 0 0,1-1 0,-1 1 1,1-1-1,0 1 0,-1-1 1,-2-1-1,0 0-16,0-1 0,-1 0 1,1 0-1,0-1 0,1 0 0,-1 0 1,1 0-1,-1 0 0,1-1 0,0 1 0,1-1 1,-1 0-1,1 0 0,0 0 0,0-1 0,1 1 1,-1-1-1,0-6 0,1 7-16,1 1 1,0-1-1,0 0 0,1 0 1,-1 0-1,1 1 1,0-1-1,0 0 0,1 0 1,-1 0-1,1 0 1,0 1-1,1-1 0,-1 0 1,1 1-1,0-1 0,0 1 1,0-1-1,1 1 1,-1 0-1,1 0 0,7-7 1,-5 6-20,1 0 0,0 1 1,0-1-1,0 1 0,0 0 1,1 1-1,0 0 0,-1 0 0,1 0 1,10-2-1,4 1-54,-1 0-1,30 0 1,-39 4 82,0 0 1,1 1 0,-1 0 0,0 1-1,18 5 1,-8-1-1142,38 18 0,-57-23 888,-1-1 0,0 1 0,1 0-1,-1 0 1,0-1 0,1 1-1,-1 0 1,0 0 0,0 0-1,0 0 1,0 0 0,0 1-1,0-1 1,0 0 0,0 0-1,-1 1 1,1-1 0,0 0-1,-1 1 1,1-1 0,-1 1-1,1-1 1,-1 1 0,0-1-1,1 1 1,-1-1 0,0 3-1,0 8-1592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52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30 5472,'-63'-30'2016,"54"30"-1536,4 0 96,15 5-1120,10 8 288,-6-1-3968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54.2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268 459 2656,'0'-1'167,"1"0"0,-1 0-1,0 0 1,1 0 0,-1 0 0,0 0 0,0 0 0,1 0 0,-1 0-1,0 0 1,0 0 0,0 0 0,0 0 0,-1 0 0,1 0 0,0 0-1,0 0 1,0 0 0,-1 1 0,1-1 0,0 0 0,-1 0 0,1 0-1,-1 0 1,1 0 0,-1 1 0,0-1 0,1 0 0,-1 0-1,0 1 1,1-1 0,-1 0 0,0 1 0,0-1 0,0 1 0,0-1-1,1 1 1,-1-1 0,0 1 0,0 0 0,-1-1 0,-6-2-114,1 1 0,-1 0 1,1 0-1,-1 1 0,0 0 1,0 0-1,0 1 0,1 0 1,-1 0-1,0 1 0,0 0 1,1 1-1,-1-1 0,0 1 1,1 1-1,0-1 0,-1 1 1,1 1-1,0-1 0,1 1 1,-1 0-1,-8 7 0,9-5-48,0 0 0,0 0 0,0 0 0,1 1 0,0-1 0,0 1-1,1 1 1,-1-1 0,2 1 0,-1-1 0,1 1 0,0 0 0,-2 12-1,3-11 71,0 1 0,1 0 0,0 0 0,0 0-1,1 0 1,1 0 0,0 0 0,0 0-1,1 0 1,0 0 0,4 10 0,-5-17-24,-1-1-1,1 0 1,0 0 0,0 0 0,0 0 0,0 0 0,1 0 0,-1 0 0,1 0 0,-1-1 0,1 1 0,-1 0 0,1-1-1,0 1 1,0-1 0,0 0 0,2 2 0,-2-2 9,1-1 0,-1 1 0,0-1 0,0 0 0,0 1-1,0-1 1,1 0 0,-1 0 0,0 0 0,0-1 0,0 1 0,0 0 0,0-1 0,1 0-1,1 0 1,3-3 77,1 0 0,-1 0 0,0-1 0,0 1 0,0-2 0,0 1 0,10-12 0,-1-1-144,-1 0-1,18-27 1,-27 34 92,1-1 1,-2 1-1,1-1 1,-1 0-1,6-25 1,-10 20-189,-1 16 97,0-1-1,0 0 1,0 1-1,0-1 0,0 0 1,0 1-1,1-1 1,-1 0-1,1 1 1,-1-1-1,1 0 1,0 1-1,-1-1 1,1 1-1,0-1 1,0 1-1,0 0 0,0-1 1,0 1-1,2-2 1,3-1-101,-5 3 118,0 1-1,-1-1 0,1 1 0,0-1 0,0 1 0,-1-1 0,1 1 0,0 0 0,0 0 0,0-1 0,0 1 1,-1 0-1,1 0 0,0 0 0,0 0 0,0 0 0,0 0 0,1 0 0,5 0 103,-1 0 0,0 0 0,0-1-1,0 0 1,0 0 0,0 0 0,0-1 0,0 0-1,0 0 1,-1-1 0,1 1 0,-1-1-1,0-1 1,1 1 0,-1-1 0,-1 1 0,1-1-1,-1-1 1,1 1 0,-1-1 0,0 0 0,-1 1-1,1-2 1,-1 1 0,0 0 0,3-9-1,9-19 24,-2-1 0,13-55 0,6-72-320,-27 132-234,-4 24-42,-3 19 122,-2 12 129,1 37-1,0 3 123,-40 448 124,29-387 30,-34 140-1,39-239 475,9-28-504,0 1-1,-1 0 0,1 0 1,-1-1-1,1 1 1,-1 0-1,1-1 0,-1 1 1,1 0-1,-1-1 1,1 1-1,-1-1 0,0 1 1,0-1-1,1 0 1,-1 1-1,0-1 0,0 0 1,1 1-1,-1-1 1,0 0-1,0 0 0,0 1 1,-1-1-1,2 0-15,-1 0 0,1 0 0,-1 0-1,0-1 1,1 1 0,-1 0 0,1 0 0,-1 0 0,1 0-1,-1-1 1,1 1 0,-1 0 0,1-1 0,-1 1 0,1 0-1,0-1 1,-1 1 0,1 0 0,-1-1 0,1 1 0,0-1-1,-1 1 1,1-1 0,0 1 0,0-1 0,-1 1 0,1-1-1,0 0 1,-4-19 113,4 14-72,-2-6-69,1-1-1,0 0 1,1 0 0,1 0-1,0 0 1,0 0 0,6-18-1,1 1-180,-3 7 99,11-23-1,-14 40 86,0 0-1,1 0 0,0 0 0,1 1 0,-1 0 0,1-1 0,0 1 1,9-8-1,-12 12-48,1 0 0,-1 0 1,0 0-1,1 0 1,-1 1-1,0-1 0,1 1 1,-1-1-1,1 1 0,-1-1 1,1 1-1,-1 0 0,1 0 1,-1-1-1,1 1 0,-1 0 1,1 1-1,0-1 1,-1 0-1,1 0 0,-1 1 1,1-1-1,-1 1 0,0-1 1,1 1-1,1 1 0,5 2-1094,-1 1 0,0 0-1,12 11 1,-2-3-778,11 5-2784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56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1081 2976,'1'3'2644,"-1"-3"-2600,4-2 277,0 0 0,0 0 0,0 0 0,0-1 0,0 0 0,-1 0 1,1 0-1,3-5 0,25-30 1080,-31 37-1378,193-212 2871,-181 199-2785,20-21 171,-2-2 1,39-60-1,37-90 575,-97 168-914,-1-1 1,-1 0-1,0-1 0,6-28 1,-15 42-438,-5 12 9,-10 20-125,-101 240-446,101-219 1141,1 1 0,3 1 0,-13 97 1,23-127 85,2 0 1,-1 0-1,2 1 1,6 33 0,-7-49-104,0-1 0,1 0 0,0 1 0,0-1 0,0 0 0,0 0 0,0 0 1,0 0-1,0 0 0,1 0 0,-1 0 0,1 0 0,-1 0 0,1 0 1,0-1-1,0 1 0,0-1 0,3 2 0,-3-2-13,0 0 0,0 0 1,1-1-1,-1 1 0,0-1 0,0 0 0,1 0 0,-1 0 1,0 0-1,1 0 0,-1 0 0,0-1 0,1 1 1,-1-1-1,0 1 0,0-1 0,0 0 0,1 0 1,-1 0-1,2-2 0,13-8 319,31-26-1,-20 15-207,14-12 145,62-62 0,-84 75-290,-2-2 1,0 0-1,-2 0 0,25-47 0,86-241 276,-85 199-222,-22 60-36,18-78 1,-36 123-128,-1 0 1,0 0 0,0 0-1,0-1 1,-1 1 0,0 0-1,-2-10 1,2 17 76,0-1 0,0 1 0,0 0 0,0 0 0,0 0 0,0-1 0,0 1 0,0 0 0,0 0 0,0 0 0,0-1 0,0 1 0,0 0 0,-1 0 1,1 0-1,0 0 0,0-1 0,0 1 0,0 0 0,0 0 0,0 0 0,-1 0 0,1 0 0,0-1 0,0 1 0,0 0 0,0 0 0,-1 0 0,1 0 0,0 0 0,0 0 0,0 0 0,-1 0 0,1 0 0,0 0 0,0 0 0,0 0 0,-1 0 0,1 0 0,0 0 0,0 0 0,0 0 0,-1 0 0,1 0 0,0 0 0,0 0 0,0 0 0,-1 0 0,1 0 0,0 1 0,0-1 0,0 0 0,0 0 0,-1 0 0,1 0 0,0 0 0,0 0 1,0 1-1,0-1 0,0 0 0,0 0 0,0 0 0,-1 0 0,1 1 0,0-1 0,0 0 0,0 0 0,0 1 0,-8 11-201,-5 16 156,0-1 1,2 2-1,2-1 0,-11 52 1,-6 38 148,-4-1-1,-65 161 1,77-236 354,-31 55 1,48-95-68,3-3-266,0 0-1,0-1 1,0 1 0,0 0-1,0-1 1,-1 1 0,1-1-1,2-2 1,3-3 3,12-11-69,-5 5-91,0 0-1,1 1 1,1 0-1,21-11 1,-25 16-46,-8 5 10,0 0 0,0 0 0,0 0 1,8-2-1,-11 3 61,0 1 1,0 0-1,1 0 0,-1 0 0,0 0 1,1 0-1,-1 0 0,0 0 1,0 0-1,1 0 0,-1 1 1,0-1-1,0 0 0,1 1 1,-1-1-1,0 1 0,0 0 1,0-1-1,0 1 0,0 0 0,2 1 1,1 3-61,1 1 0,-1 0 0,0 0 0,0 0 1,5 13-1,-4-10 123,0 1 0,0-1 1,8 9-1,-12-15-25,1-1 0,0 0 0,0-1 0,0 1 0,0 0 0,0 0 0,0-1 0,1 1 0,-1-1 0,1 0 0,-1 0 0,0 0 0,1 0 0,0 0 0,-1 0 0,6 0 0,3-1 76,1 0 0,-1-1-1,1 0 1,-1 0 0,1-2 0,-1 1 0,21-9 0,76-38 391,-89 39-329,-8 5-85,-1-1-1,0 0 1,0-1 0,-1 0 0,0-1 0,14-14-1,-19 18-88,-1-1-1,1 0 0,-1 0 0,1 0 0,-1 0 0,-1 0 1,1 0-1,-1-1 0,0 1 0,0-1 0,-1 0 1,1 0-1,-1 0 0,0-8 0,-1 13-8,0 0 0,0 0 0,1 0-1,-1 0 1,-1 0 0,1 0 0,0 0 0,0 0 0,0 0 0,0 0-1,-1 0 1,1 0 0,0 0 0,-1 0 0,1 1 0,-1-1-1,1 0 1,-1 0 0,0 0 0,1 1 0,-1-1 0,0 0-1,1 1 1,-1-1 0,0 0 0,0 1 0,1-1 0,-1 1-1,0-1 1,0 1 0,0 0 0,-1-1 0,0 1-5,0 0 0,0 0 0,0 0 0,0 0 0,0 0 0,0 0 0,0 1 0,0-1 0,0 1 0,0 0 0,0-1 0,1 1 0,-4 2 0,-3 2-15,0 1-1,0 1 0,1-1 1,0 1-1,1 0 0,-11 15 1,11-16 23,3-2 31,0 0-1,1 0 1,-1 0 0,1 0-1,-1 0 1,1 1 0,-2 7 0,4-10 0,-1 0 0,1 0 0,0 1 1,0-1-1,0 0 0,0 0 1,0 0-1,0 1 0,0-1 0,1 0 1,-1 0-1,1 0 0,0 0 0,0 0 1,0 0-1,0 0 0,0 0 1,2 3-1,2 1 36,0 0-1,0 0 1,1-1 0,0 0-1,0 0 1,0-1 0,0 1-1,1-1 1,8 3 0,11 5 201,31 9 1,-39-15-180,1 0-48,0-1 0,1 0 0,-1-2 0,1 0 0,35 0 0,-33-4-1260,0-1 0,37-7 1,-40 5-1622,1 1 0,40-2 0,-40 5-352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1:56.3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18 110 6048,'-18'-30'2240,"18"22"-1728,4 4-160,6-1 256,10-4-416,16-3 416,25 0-352,16 0-192,7 3-64,-3 0 352,-4 9-192,-11 0-1344,-5 9 640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40.5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14 359 5056,'0'0'65,"0"-1"0,-1 1 0,1 0 0,-1 0 0,1 0-1,-1-1 1,1 1 0,-1 0 0,1 0 0,-1 0 0,1 0 0,0 0 0,-1 0 0,1 0 0,-1 0 0,1 0 0,-1 0 0,1 0 0,-1 0 0,1 1 0,-1-1-1,1 0 1,-1 0 0,1 0 0,-1 1 0,1-1 0,-1 1-13,1-1 1,0 1-1,0-1 0,0 1 0,0-1 1,-1 1-1,1-1 0,0 1 0,0-1 1,0 1-1,0 0 0,0-1 1,0 1-1,1-1 0,-1 1 0,0-1 1,0 1-1,0-1 0,1 2 0,0 0 183,0 1 0,0 0 0,1-1 0,-1 1-1,1-1 1,0 1 0,0-1 0,0 0 0,4 4-1,1-1 149,1-1-1,0 1 1,0-2-1,0 1 1,1-1-1,-1 0 0,16 3 1,-9-4 16,-1 0 0,1 0 0,29-2 0,-34-1-326,-1 0-1,0 0 0,0-1 0,1 0 1,-1-1-1,-1 0 0,1 0 1,0-1-1,-1 0 0,0-1 0,0 1 1,0-2-1,0 1 0,-1-1 1,0 0-1,0-1 0,0 1 1,-1-1-1,0-1 0,-1 1 0,0-1 1,0 0-1,0 0 0,-1-1 1,0 1-1,3-12 0,-6 16-61,0-1 0,0 0 0,0 1 1,-1-1-1,0 0 0,0 1 0,0-1 0,0 0 0,-1 0 0,0 1 0,0-1 0,-2-6 0,1 7-26,1 1-1,-1 0 0,1 0 0,-1 0 1,0 0-1,0 1 0,0-1 0,-1 0 1,1 1-1,0 0 0,-1-1 1,0 1-1,0 0 0,1 0 0,-1 0 1,0 1-1,-1-1 0,-2 0 0,-2-1 40,0 1-1,-1 0 0,1 0 0,-1 1 1,1 0-1,-1 1 0,1 0 0,-1 0 0,1 1 1,-1 0-1,1 1 0,-1-1 0,1 2 0,0-1 1,-9 5-1,6-2-9,0 0 1,0 1 0,0 1-1,1 0 1,0 0 0,0 1-1,1 1 1,0-1 0,0 1-1,-7 11 1,10-11 21,0-1 1,0 1-1,1 0 0,0 1 0,1-1 1,0 1-1,0 0 0,1 0 0,0 0 1,1 0-1,-2 20 0,4-22 30,0-1 1,1 1-1,0-1 0,0 1 0,0-1 1,1 0-1,0 1 0,1-1 0,0 0 1,0 0-1,0-1 0,1 1 0,-1-1 0,2 1 1,-1-1-1,1 0 0,9 8 0,1-1 94,0 0-1,1-1 1,0-1-1,1-1 0,0-1 1,1 0-1,0-1 1,27 8-1,-32-12-57,0-1 1,1-1-1,-1-1 0,1 0 1,-1 0-1,1-2 1,-1 1-1,25-6 0,-2-2 67,69-26 0,-71 21-230,0-3 0,-2 0 0,1-3 0,-2 0-1,-1-2 1,0-1 0,-2-2 0,49-51 0,-51 48 47,-6 6 23,0 0 0,-2-1 0,24-38 0,-50 83-141,0 0 0,1 0 0,-5 35 0,7-28 154,-10 58 135,13-73-103,1-1-1,1 1 1,3 29 0,-2-39-3,0 0 0,0-1-1,1 1 1,-1 0 0,1-1-1,0 1 1,0-1 0,1 1-1,0-1 1,-1 0 0,1 0-1,1 0 1,3 3 0,-7-6-31,1-1 1,0 1 0,0-1 0,0 0-1,0 1 1,0-1 0,-1 0-1,1 0 1,0 0 0,0 0 0,0 0-1,0 0 1,0 0 0,0 0-1,0 0 1,0 0 0,0 0 0,-1 0-1,1-1 1,0 1 0,0 0 0,0-1-1,0 1 1,-1 0 0,1-1-1,0 1 1,1-2 0,1-1-30,1 0 1,0-1-1,5-7 0,-4 5-8,1-1-63,0-2 1,0 1-1,-1-1 1,0 0-1,5-13 1,14-52-346,-10 30 233,3-6-8,42-88 0,-41 98-594,-18 40 798,1 1 0,0-1 0,-1 1 1,1-1-1,-1 1 0,1 0 0,0-1 0,-1 1 1,1 0-1,-1-1 0,0 1 0,1 0 1,-1 0-1,1 0 0,0 1 23,7 11 79,1 0-1,1-1 0,0 0 1,0-1-1,1 0 0,1 0 1,-1-1-1,2-1 0,-1 0 1,2-1-1,-1 0 0,1-1 1,0 0-1,0-2 0,24 8 1,-18-8-18,0-1 0,0 0 0,1-1-1,0-2 1,26 0 0,-31-2-36,0-1-1,0-1 0,0 0 1,0-1-1,-1 0 1,1-2-1,19-9 0,-6 1 28,-1-2 0,34-24 0,-51 32-83,-1 0-1,-1-1 1,1 0-1,-1 0 1,-1-1 0,0 0-1,0 0 1,10-22 0,-16 30-13,-1-1 0,0 1 0,0-1 0,0 0 1,0 1-1,-1-1 0,1 0 0,-1 0 0,1 0 1,-1 1-1,0-1 0,0 0 0,-1 0 0,0-4 1,1 5 2,-1 0 0,0 1 0,0-1 1,0 0-1,0 0 0,0 1 0,0-1 0,-1 0 1,1 1-1,-1-1 0,1 1 0,-1 0 1,1 0-1,-1-1 0,0 1 0,1 0 1,-1 0-1,0 0 0,0 1 0,0-1 1,-2 0-1,-1-1-26,-1 1 0,1 0 0,-1 0 0,1 1 0,-1-1 0,1 1 0,-1 1 0,1-1 0,-1 1 0,1 0 0,-1 0 0,1 0 0,0 1 0,0 0 0,0 0 0,0 0 0,0 0 0,0 1 0,-6 5 0,3-3 57,1 1 0,0 0 0,0 1 0,1-1 0,-1 1 0,1 1 0,1-1 0,0 1 0,0 0 0,-7 16 0,1 7 90,2 0 1,1 1 0,1 0 0,-3 47-1,9-66-25,0 1 0,1-1-1,1 1 1,0-1-1,5 18 1,-5-23-8,1-1 1,0 0-1,1 1 0,0-1 0,0 0 1,1 0-1,-1-1 0,1 1 0,1-1 1,8 10-1,-12-15-51,1 1 0,-1-1 0,1 0 0,0 0 0,-1 0 0,1 0 0,0 0 0,0 0 0,-1-1 0,1 1 0,0-1 0,0 1 0,0-1 0,0 0 0,0 0 0,0 1 0,0-1 0,0-1 0,0 1 0,0 0 0,1-1 0,6-1 23,0-1 0,0 1 0,12-7 0,-13 5-32,15-7-12,0-1 1,42-30 0,39-40-264,-36 28 45,-31 24 46,-5 5-76,0 0 0,65-35 1,-95 59 225,0 0 1,0 0-1,0 0 0,0 1 1,0-1-1,0 0 0,0 1 1,0 0-1,0-1 0,0 1 0,0 0 1,0 0-1,2 0 0,-3 1 22,0-1-1,0 0 0,0 1 0,-1-1 1,1 1-1,0-1 0,0 1 0,0 0 0,-1-1 1,1 1-1,0 0 0,-1 0 0,1-1 1,0 1-1,-1 0 0,1 0 0,-1 0 1,0 0-1,1 0 0,-1-1 0,0 1 0,1 0 1,-1 0-1,0 0 0,0 0 0,0 0 1,0 0-1,0 2 0,1 27 175,-1-1-1,-7 40 1,0 29-4,7-90-160,0-4 5,0 0 1,0 0 0,0-1-1,0 1 1,2 7 0,-2-11-13,1 1 1,-1 0 0,0-1 0,1 1-1,-1-1 1,0 1 0,1 0 0,-1-1-1,1 1 1,-1-1 0,1 1-1,-1-1 1,1 1 0,-1-1 0,1 0-1,-1 1 1,1-1 0,0 0 0,-1 1-1,1-1 1,0 0 0,-1 0 0,1 1-1,0-1 1,-1 0 0,1 0 0,0 0-1,-1 0 1,1 0 0,0 0-1,-1 0 1,1 0 0,0 0 0,-1-1-1,1 1 1,0 0 0,1-1 0,1 0 4,0 0 1,0 0-1,0-1 1,0 0 0,0 1-1,0-1 1,0 0-1,0-1 1,-1 1-1,1 0 1,-1-1 0,3-3-1,4-5-164,11-21 0,-8 12 79,-1 4-27,0 1 0,1 0 1,1 0-1,0 1 0,1 1 0,1 1 0,0 0 0,28-18 0,-42 29 101,1 0-1,-1 1 1,1-1-1,-1 0 1,1 1-1,-1-1 1,1 0-1,-1 1 1,1 0-1,-1-1 1,1 1-1,-1 0 1,1 0-1,0 0 1,-1 0-1,1 0 1,-1 0-1,1 1 1,0-1-1,-1 0 1,1 1-1,-1-1 1,1 1-1,-1 0 1,1-1-1,-1 1 1,0 0 0,1 0-1,-1 0 1,0 0-1,0 0 1,1 0-1,-1 0 1,0 0-1,0 1 1,1 2-1,2 3 32,0 1 0,-1 0 0,0 0 0,-1 0-1,3 14 1,-3-13-5,6 28 156,-2-8 22,16 49 0,-20-73-189,1 0 0,-1 0 1,1 0-1,0-1 0,0 1 0,0-1 0,0 0 1,1 1-1,0-2 0,0 1 0,0 0 1,0-1-1,1 0 0,-1 0 0,1 0 0,0 0 1,6 2-1,-5-3 44,1 0 0,-1 0 0,1-1-1,0 0 1,0 0 0,0 0 0,-1-1 0,1 0 0,0-1 0,0 1 0,0-1 0,0 0 0,9-4 0,-3 1-37,-1-1 1,0-1 0,0 0-1,0 0 1,0-1-1,-1-1 1,-1 0 0,1-1-1,-1 0 1,0 0 0,-1-1-1,-1 0 1,1 0 0,-1-1-1,-1-1 1,10-18 0,158-319-92,-169 337 23,0 1 0,-1-1 0,0 0 1,4-20-1,-10 28 97,-4 7-27,-6 9 37,3 1 4,0-1 1,1 1-1,1 1 1,0-1 0,1 1-1,0 0 1,1 0-1,1 0 1,0 1-1,-1 14 1,1 13 70,2-1 0,6 54 0,-4-81-54,0 1 0,2-1 0,0 0 0,0 0 1,1 0-1,10 21 0,-10-27-47,0 0 0,0-1-1,1 0 1,0 0 0,1-1 0,-1 1 0,1-1 0,0 0-1,1-1 1,-1 1 0,1-1 0,13 7 0,-1-3-41,1-1 1,-1 0-1,1-1 1,1-2-1,30 6 1,-18-6-1226,1-2 1,57-2-1,-84-1 686,1-1-1,-1 0 0,0 0 1,0 0-1,0-1 1,0 0-1,0-1 0,11-5 1,-15 7 172,0-1-1,0 0 1,0 0 0,-1-1 0,1 1-1,-1 0 1,1-1 0,-1 0 0,0 1 0,0-1-1,0 0 1,0 0 0,-1 0 0,1 0-1,-1-1 1,0 1 0,0 0 0,0-1-1,0 1 1,0-5 0,0 2-265,-1-1 1,0 1-1,0-1 1,0 1-1,-1-1 1,0 1-1,0-1 1,-1 1-1,0 0 1,-3-8-1,-1 2 3,0 1-1,-10-11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27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1215 1568,'-13'19'7272,"11"-18"-6630,11-8-301,0-1 0,-1 0-1,0-1 1,-1 0 0,1 0 0,5-11-1,16-19 38,202-209 1323,-177 203-1315,5-6 2,-59 51-386,1 0 0,-1 0 0,0 0 1,0 0-1,0 0 0,0 0 1,1 0-1,-1 0 0,0-1 0,0 1 1,0 0-1,1 0 0,-1 0 1,0 0-1,0 0 0,0 0 0,1 0 1,-1 0-1,0 0 0,0 1 1,0-1-1,1 0 0,-1 0 0,0 0 1,0 0-1,0 0 0,0 0 1,1 0-1,-1 0 0,0 0 1,0 1-1,0-1 0,0 0 0,0 0 1,1 0-1,-1 0 0,0 1 1,0-1-1,0 0 0,0 0 0,0 0 1,0 0-1,0 1 0,0-1 1,0 0-1,0 0 0,0 0 0,1 1 1,-1-1-1,0 0 0,0 0 1,-1 1-1,4 11 159,-5 6-28,0-1 1,-1 0-1,0 0 0,-9 22 0,5-15-63,-10 31 167,7-23-49,0 2-1,-5 44 1,13-69-167,1-4 52,1-1 1,-1 1-1,1-1 0,0 1 1,0 6-1,1-10-55,-1-1-1,0 1 0,0-1 0,0 1 1,0-1-1,0 1 0,1-1 0,-1 1 1,0-1-1,0 1 0,1-1 0,-1 0 1,0 1-1,1-1 0,-1 1 0,1-1 1,-1 0-1,0 1 0,1-1 0,-1 0 1,1 1-1,0-1 9,0 0 0,0 0 0,0 0 0,0 0 1,0 0-1,0 0 0,0 0 0,0 0 0,0 0 0,0 0 1,0-1-1,0 1 0,-1 0 0,1-1 0,0 1 0,1-1 0,7-4 9,-1 0 0,0-1-1,-1 0 1,1 0-1,-1 0 1,0-1 0,11-14-1,36-61-154,-50 75 118,68-130 141,-53 103-673,-16 32 327,-1 8 88,-2 13 56,-5 12 313,-11 87 387,15-101-520,0 0 0,1 0 0,1 0 0,6 33 0,-6-48-84,-1 0 0,1 0 0,-1 0 0,1 0 0,0-1-1,0 1 1,0 0 0,0 0 0,0 0 0,0-1 0,0 1 0,1-1 0,-1 1-1,0-1 1,1 1 0,-1-1 0,1 0 0,0 1 0,3 1 0,-3-3-16,0 1 0,0-1 0,-1 0 1,1 1-1,0-1 0,0 0 0,0 0 0,0 0 0,0 0 1,0-1-1,0 1 0,0 0 0,0-1 0,0 1 1,0-1-1,0 0 0,-1 0 0,1 0 0,0 0 1,2-1-1,17-13 99,-1 0-1,0-1 1,22-25 0,50-62 155,-56 61-301,18-29 12,-34 44 89,-19 25-95,1 0 0,-1 0 1,0-1-1,0 1 0,0 0 0,0 0 0,0-1 1,0 1-1,-1-1 0,1 1 0,-1-1 1,1-4-1,-21 55-712,13-26 724,0 0 0,2 0 0,-4 42 0,8-50 104,0 0-1,2 0 0,-1-1 0,2 1 1,0 0-1,0 0 0,8 22 0,-7-30-67,0 1 0,0-1-1,0 0 1,1 0 0,0 0-1,0-1 1,1 1 0,-1-1-1,1 0 1,0 0-1,1-1 1,-1 1 0,1-1-1,0 0 1,0-1 0,0 1-1,1-1 1,-1-1 0,1 1-1,-1-1 1,1 0-1,0 0 1,0-1 0,0 0-1,0-1 1,0 1 0,0-1-1,0 0 1,0-1 0,0 0-1,0 0 1,0 0-1,-1-1 1,1 0 0,0 0-1,6-4 1,-6 2-10,0 0 0,-1-1 1,1 0-1,-1 0 0,0 0 0,0-1 0,-1 0 0,1 0 1,-1 0-1,-1-1 0,1 0 0,-1 0 0,0 0 0,4-13 1,4-11 68,-2 0 0,7-43 0,-8 35-129,18-71-71,-26 87 234,-3 12-361,2 11 232,0 0 0,0 0 1,0 0-1,0 0 0,0 0 0,0 0 1,0-1-1,0 1 0,0 0 1,0 0-1,0 0 0,0 0 0,-1 0 1,1 0-1,0 0 0,0 0 1,0-1-1,0 1 0,0 0 0,0 0 1,0 0-1,0 0 0,-1 0 1,1 0-1,0 0 0,0 0 1,0 0-1,0 0 0,0 0 0,0 0 1,-1 0-1,1 0 0,0 0 1,0 0-1,0 0 0,0 0 0,0 0 1,-1 0-1,1 0 0,0 0 1,0 0-1,0 0 0,0 0 1,0 0-1,0 0 0,-1 1 0,0 0-12,-1 1-1,1 0 0,0 0 1,0 0-1,0 0 0,0 0 1,0 0-1,0 0 0,0 1 0,0-1 1,1 0-1,0 0 0,-1 3 1,-5 16-15,2-5 58,0 0 1,1 0-1,1 0 0,0 1 0,2 25 0,-2 10 10,0-37 0,2-1-1,0 1 1,0-1-1,1 1 1,1-1-1,1 1 0,0-1 1,0 0-1,2 0 1,0-1-1,6 14 1,-10-25-8,0-1 1,0 0-1,0 1 0,0-1 1,0 0-1,0 0 1,1 0-1,-1 1 1,0-1-1,0-1 0,1 1 1,-1 0-1,1 0 1,-1 0-1,1-1 1,-1 1-1,1-1 0,-1 1 1,1-1-1,0 0 1,-1 1-1,1-1 0,-1 0 1,1 0-1,0 0 1,-1 0-1,1-1 1,0 1-1,-1 0 0,1-1 1,1 0-1,3-1-16,0 0-1,0 0 0,-1-1 0,1 0 1,-1 0-1,0 0 0,6-5 1,80-80 113,-54 49-130,20-20-60,46-44 62,-85 86-66,1 2 1,0 0 0,38-21-1,-51 33 65,0 0 0,0 1 0,0 0 0,0 0 0,0 0 0,0 1 0,1 0 0,-1 0 0,0 0 0,1 1 0,-1 0-1,10 1 1,2 0-74,-16-1 304,-3 0-204,1-1 0,0 0 0,0 1 0,0-1 0,-1 1 0,1-1 0,0 1 0,0-1 0,-1 1 0,1-1 0,0 1 0,-1-1 0,1 1 0,-1 0 0,0-1 0,-4 0-59,0 0 1,0 1 0,0-1 0,0 1-1,0 0 1,0 0 0,0 1 0,0 0-1,0 0 1,0 0 0,0 0-1,-7 4 1,-2 0-27,-1 2 0,1 0 0,-13 9 0,21-12 74,0 0 0,0 0 0,0 1-1,1-1 1,0 2 0,0-1 0,0 0 0,0 1 0,1 0 0,0 0-1,0 0 1,1 0 0,0 1 0,0 0 0,0-1 0,1 1 0,-2 8-1,1-1-36,1 0 0,0 0 0,1 0 0,1 22 0,1-28 82,0 1 0,0 0 0,1-1 1,0 0-1,1 1 0,0-1 0,0 0 0,8 13 1,-8-15-59,0 0 1,1-1-1,0 1 1,0 0-1,1-1 1,0 0 0,0 0-1,0-1 1,0 1-1,1-1 1,11 7-1,-10-7 44,1 0 0,-1 0-1,1-1 1,0 0 0,0 0-1,0 0 1,1-1 0,-1-1-1,0 1 1,1-1 0,-1-1-1,1 0 1,-1 0 0,1 0-1,10-3 1,-12 2-20,0-1-1,1 0 1,-1 0-1,0-1 1,-1 0-1,1 0 1,0-1-1,-1 0 1,0 0-1,8-6 1,15-13 2,-4 2-15,24-24 0,54-64-33,91-89 78,-167 172-149,-2-1 0,-1-1-1,-2-2 1,0 0 0,-2-1 0,30-63-1,-26 37-10,-3-1 0,-2 0 0,16-81 0,-24 91 46,5-18-53,-14 57 38,-1 0-1,-1 0 1,1-1-1,-1 1 0,-2-9 1,2 16 40,0 0 0,0 1 1,0-1-1,-1 0 0,1 1 0,-1-1 1,1 1-1,-1-1 0,0 1 0,1-1 1,-1 1-1,0-1 0,0 1 0,0 0 1,0-1-1,0 1 0,-2-2 0,2 3 18,-1-1 0,1 1 0,0 0 0,0-1 0,-1 1-1,1 0 1,0 0 0,-1 0 0,1 0 0,0 0 0,-1 0 0,1 0-1,0 0 1,0 0 0,-1 1 0,1-1 0,0 0 0,0 1 0,-1 0 0,1-1-1,0 1 1,-1 0 0,-3 2-17,1 0 1,0 0-1,0 0 1,0 0-1,1 1 0,-1 0 1,1 0-1,0 0 0,-4 6 1,-24 46-81,26-46 104,-145 355 956,124-293-404,-19 86-1,39-133-436,2 1 0,0 0-1,2 0 1,1 0-1,1 0 1,1 0 0,6 30-1,-5-47-51,0 0-1,0 0 0,1 0 0,1-1 1,-1 1-1,2-1 0,-1 0 0,1 0 0,9 12 1,-10-16-22,0 1-1,1 0 1,0-1 0,0 0 0,0 0 0,0-1 0,0 1 0,1-1 0,0 0 0,-1-1-1,1 1 1,0-1 0,0 0 0,11 1 0,-5-1-4,0-2 1,1 1-1,-1-2 0,18-2 0,-22 2-26,0 1 0,0-2 0,0 1 0,0-1 0,0-1 0,-1 1 0,1-1 0,-1 0-1,0-1 1,0 0 0,0 0 0,0-1 0,9-7 0,-7 2 60,0 0 0,0 0 0,-1-1 0,0 0 0,-1-1 0,-1 1-1,1-1 1,4-16 0,-4 12-6,-1-1 0,-1-1-1,4-20 1,-8 30-110,0 0 0,0 0 1,-1-1-1,1 1 0,-2 0 1,1-1-1,-1 1 0,-1 0 0,-3-12 1,5 19 34,0-1 0,-1 1 0,0-1 0,1 1 0,-1 0 0,0-1 0,1 1 0,-1 0 0,0 0 1,0 0-1,0-1 0,0 1 0,0 0 0,0 0 0,0 0 0,-1 1 0,1-1 0,0 0 0,0 0 0,-1 1 1,1-1-1,-1 0 0,1 1 0,0 0 0,-1-1 0,1 1 0,-1 0 0,1 0 0,-1-1 0,1 1 0,-1 0 1,1 1-1,-1-1 0,1 0 0,-1 0 0,1 1 0,-1-1 0,1 1 0,0-1 0,-3 2 0,-1 0 9,1 0 0,0 1-1,0-1 1,0 1 0,0 0 0,0 1-1,0-1 1,1 0 0,0 1 0,0 0-1,-5 6 1,3 2 71,0 1-1,1-1 1,0 0-1,1 1 1,0 0-1,-1 17 1,3-17 11,0 0-1,1 0 1,0 0-1,1 0 1,1-1-1,0 1 1,0 0-1,2-1 1,-1 1 0,2-1-1,10 21 1,-14-31-46,0 0 0,0 0 0,1 0 0,-1 0 0,1 0 0,0 0 0,-1 0 0,1-1 0,0 1 0,0-1 0,0 1 0,0-1 0,0 0 0,0 0 0,1 0 0,-1 0 1,0 0-1,1 0 0,-1-1 0,0 1 0,1-1 0,-1 1 0,1-1 0,-1 0 0,5-1 0,3 0 3,1-1 0,-1 0 1,0-1-1,17-7 0,-20 7-20,311-136-49,-245 100 168,100-72 1,-146 92-90,-17 12-71,-1 0 1,0-1-1,0-1 1,12-13-1,-21 22 35,0 0-1,0 0 1,0 0 0,0-1-1,0 1 1,1 0-1,-1 0 1,0 0-1,0 0 1,0 0-1,0 0 1,0-1 0,0 1-1,0 0 1,1 0-1,-1 0 1,0 0-1,0 0 1,0-1-1,0 1 1,0 0 0,0 0-1,0 0 1,0 0-1,0-1 1,0 1-1,0 0 1,0 0-1,0 0 1,0-1 0,0 1-1,0 0 1,0 0-1,0 0 1,0 0-1,0-1 1,0 1-1,0 0 1,-1 0 0,-7 0-148,-16 9 123,9-1 34,0 1 1,0 0-1,1 1 0,0 1 0,1 0 0,0 1 0,-13 16 0,16-16 15,0 1 0,0 0 0,2 0 0,-1 1 0,2 0-1,0 0 1,0 1 0,-4 18 0,9-25 29,0 0-1,1 0 1,0 1 0,1-1 0,0 0-1,0 1 1,2 8 0,-2-13-13,1-2 0,0 1 1,-1 0-1,1 0 0,1 0 0,-1 0 1,0 0-1,1-1 0,3 6 0,-4-7-21,0 0-1,0 0 0,0 0 0,1 0 1,-1 0-1,0 0 0,1 0 1,-1 0-1,1 0 0,-1-1 0,1 1 1,-1 0-1,1-1 0,0 0 0,-1 1 1,1-1-1,0 0 0,3 0 1,-3 0 0,1 0 0,0 0 0,0-1 0,0 0 1,-1 1-1,1-1 0,0 0 0,-1 0 0,1-1 0,-1 1 1,1 0-1,-1-1 0,0 0 0,1 1 0,-1-1 1,4-4-1,1-2-5,-1 0 0,0-1 0,6-10 0,-9 15-20,27-51-178,35-87 0,-56 121 157,1-7-12,-10 27 20,1 0 1,-1-1-1,0 1 1,0-1 0,1 1-1,-1 0 1,0-1 0,0 1-1,0-1 1,0 1-1,-1 0 1,1-1 0,0 1-1,-2-3 1,2 4 3,-1 1 0,0-1-1,1 1 1,-1-1 0,0 1 0,1-1-1,-1 1 1,1 0 0,-1-1 0,0 1 0,1 0-1,0-1 1,-1 1 0,1 0 0,-1-1 0,1 2-1,-1 0-3,-2 3 25,0 1 0,0-1 1,1 1-1,0 0 0,0 0 0,0-1 1,1 1-1,0 0 0,0 10 0,0 8 112,2 27 0,1-10 44,-2-33-144,-1 1 22,1-1 0,0 1 1,1 0-1,0-1 0,0 1 0,1 0 1,0-1-1,6 16 0,-7-23-29,-1 0-1,1 0 1,0 1-1,0-1 1,-1 0-1,1 0 1,0 0-1,0 0 1,0 0-1,0 0 1,0 0-1,0-1 1,1 1-1,-1 0 1,0-1-1,0 1 1,0 0-1,1-1 1,1 1-1,-1-1 8,1 0 1,-1 1-1,1-1 0,-1 0 0,1-1 1,-1 1-1,0 0 0,1-1 0,-1 0 1,3 0-1,4-3 52,0 0 0,-1 0 0,0-1 0,11-8 1,65-57-107,-23 19 124,-26 23 13,-11 8-94,1 1 0,0 1 1,1 1-1,30-13 0,-34 19 0,-16 7-63,1 1-1,0 0 1,0 0 0,11-3 0,-17 6 67,0 0 1,0 0-1,0 0 1,0 1-1,0-1 1,0 0-1,0 0 1,0 0-1,0 1 1,0-1-1,0 1 1,0-1-1,0 1 1,0-1-1,0 1 1,0-1-1,-1 1 1,1 0-1,0-1 1,0 1-1,-1 0 1,1 0-1,0 0 1,-1 0-1,1-1 1,-1 1-1,1 0 1,-1 0-1,0 0 0,1 0 1,-1 1-1,3 5 61,-1-1 0,0 1 0,1 10 0,6 52 422,-7-42-259,2 0-1,0-1 1,2 1-1,15 39 1,-19-61-201,0 0 1,1 0 0,0 0-1,0 0 1,0-1-1,1 1 1,-1-1-1,1 0 1,8 6-1,-10-8-27,1 0-1,0 0 1,-1-1-1,1 1 1,0-1-1,0 0 1,0 0-1,0 0 1,0 0-1,0 0 1,0 0-1,0-1 1,0 0-1,0 1 1,1-1-1,-1-1 1,0 1-1,0 0 1,5-2-1,3-1-131,-1-1-1,1-1 1,-1 0 0,19-12-1,37-33-2193,23-36-5670,-69 66 3541,8-6 149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09.4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253 799 2496,'5'-16'1344,"-4"8"340,0 8-1559,-1-1 1,0 1-1,0-1 1,0 1-1,0 0 1,0-1-1,0 1 1,0-1-1,0 1 1,0 0-1,0-1 1,0 1-1,0-1 1,0 1-1,0 0 1,-2-5 1931,0 6-1856,1 1-1,-1-1 1,1 1-1,-1-1 1,1 0-1,-1 0 1,0 0-1,0 0 1,-3 2-1,-113 63 2104,104-57-2150,0 0-1,1 0 1,0 1-1,0 1 1,-12 14 0,22-22-151,0 1 0,1 0-1,-1-1 1,1 1 0,0 0 0,0 0 0,0 0 0,0 0 0,1 1 0,-1-1 0,1 0 0,0 1 0,1-1 0,-1 1 0,1-1 0,0 1 0,0-1 0,0 1 0,0-1-1,1 1 1,0-1 0,0 0 0,2 7 0,-2-9 27,0 0 0,-1 0 1,1 0-1,0-1 0,0 1 0,0 0 0,1 0 0,-1-1 0,0 1 1,1 0-1,-1-1 0,1 1 0,-1-1 0,1 0 0,0 0 0,-1 1 0,1-1 1,0 0-1,0-1 0,0 1 0,0 0 0,0 0 0,0-1 0,0 1 0,0-1 1,0 0-1,0 0 0,0 1 0,4-2 0,-1 1 40,0-1-1,0 0 1,0 0-1,-1-1 1,1 1-1,-1-1 1,1 0 0,-1 0-1,1-1 1,-1 1-1,7-6 1,1-2 16,-1 1-13,0 0 0,-1 0 0,17-21 0,43-73 375,-64 79-508,-5 16-132,-3 13-302,-1 3 309,1 1 1,0 0-1,1 0 1,-1 12-1,2-17 174,0 0 1,0-1-1,1 1 0,-1 0 1,1-1-1,0 1 0,0-1 1,0 1-1,0-1 0,1 1 1,-1-1-1,1 0 1,2 5-1,-1-5-8,-1 0 97,1 1 1,-1-1 0,1-1-1,0 1 1,-1 0-1,7 4 1,-7-6-39,0-1 0,0 1 0,0 0 0,0-1 0,0 0 0,0 1 0,0-1 0,0 0 0,0 0 0,0 0 0,0 0 0,0 0 0,0-1 0,0 1 0,0-1-1,2 0 1,5-3 41,1 0 0,-1 0-1,0-1 1,0 0 0,-1-1-1,1 0 1,12-13-1,3 0 43,7-5-18,-2-1 0,-1-1 0,-1-1 0,-1-2 0,32-47 0,-30 32-19,-2-2 0,26-66 0,25-105-14,-68 181-99,-2 0-1,-1-1 0,-1 0 1,-2-69-1,-3 104-17,0 0 1,0 0-1,0 0 1,-1 0 0,1 0-1,0 0 1,-2-4-1,2 6 16,-1-1 0,1 1 0,0 0 0,0-1 0,-1 1 0,1 0 0,0 0 0,-1-1 0,1 1 0,0 0 0,-1 0 0,1-1-1,-1 1 1,1 0 0,0 0 0,-1 0 0,1 0 0,-1 0 0,1-1 0,-1 1 0,1 0 0,0 0 0,-1 0 0,1 0 0,-1 0 0,1 0 0,-1 1-1,1-1 1,0 0 0,-1 0 0,1 0 0,-1 0 0,1 0 0,0 1 0,-1-1 0,1 0 0,-1 0 0,1 1 0,0-1 0,-1 0 0,1 0 0,-1 1-1,-4 3-55,0 0 0,1 0 0,-1 1-1,1-1 1,0 1 0,0 0-1,0 1 1,1-1 0,-4 8-1,-24 56-42,27-58 86,-6 19-17,0 1 0,-8 52 1,0 66-86,13-102 200,3 0 1,2 0-1,1 1 1,9 48-1,-8-89-5,-1 0-1,1 1 0,1-1 1,-1 0-1,1 0 0,0-1 1,1 1-1,0-1 0,0 0 1,0 1-1,10 9 1,-11-13 21,1 0 1,0 0-1,0 0 1,0 0 0,0 0-1,0-1 1,1 0-1,-1 0 1,1 0 0,-1-1-1,1 1 1,0-1-1,0 0 1,0 0 0,0-1-1,-1 1 1,1-1 0,8-1-1,-5 0-32,0-1 1,0 0-1,0 0 0,0-1 0,0 0 1,0 0-1,-1 0 0,0-1 0,1-1 0,-1 1 1,-1-1-1,1 0 0,6-7 0,5-6-39,-1-1 0,29-41-1,-37 44 48,6-6-453,-16 24 316,0 0 0,0 0-1,0 0 1,0 1 0,1-1-1,-1 0 1,0 4 0,0 2-98,-4 10 3,1-1 0,1 1 0,-1 34 0,5-48 191,-1 1 0,1-1 0,0 1 0,0-1 0,1 0-1,-1 0 1,1 0 0,0 0 0,0 0 0,1 0 0,-1 0 0,5 4 0,-6-6 32,0 0 0,0-1 0,0 1 0,1-1-1,-1 1 1,1-1 0,-1 0 0,1 0 0,0 0 0,-1 1 0,1-2 0,0 1 0,0 0 0,0 0-1,-1 0 1,1-1 0,0 1 0,0-1 0,0 0 0,0 1 0,0-1 0,0 0 0,0 0 0,0 0-1,0-1 1,0 1 0,0 0 0,0-1 0,0 1 0,3-2 0,-1-1 67,1 1 0,-1-1 0,0 0 1,0 0-1,-1 0 0,1-1 0,0 1 1,-1-1-1,0 0 0,4-6 0,-5 7-80,0 0 0,-1 0-1,0 0 1,1 0 0,-1 0-1,0 0 1,0-1 0,0 1 0,-1 0-1,1-1 1,-1 1 0,0 0-1,0-1 1,0 1 0,0 0-1,-2-5 1,1 3-35,0-1 1,-1 0-1,0 1 0,0-1 0,-1 1 0,-4-7 1,5 9-21,0 0-1,-1 0 1,1 1 0,-1-1 0,0 1 0,0 0 0,0 0 0,0 0 0,0 0 0,0 0 0,-6-2-1,5 3-6,1 0-1,-1 1 0,1-1 0,-1 0 0,-3 1 1,-15-4-490,21 1 9,6 0 302,15-5 213,-10 4-38,75-28 40,2 3 0,93-18 0,-168 44 34,-1 1-1,1 1 1,-1-1-1,1 2 0,0 0 1,15 1-1,-24-1 5,0 1-1,0-1 0,-1 1 1,1 0-1,0 0 0,0 0 1,-1 0-1,1 0 0,-1 0 1,1 1-1,-1-1 1,1 1-1,-1 0 0,0 0 1,0 0-1,0 0 0,0 0 1,0 0-1,0 0 0,-1 1 1,1-1-1,-1 1 1,1-1-1,-1 1 0,0 0 1,0-1-1,0 1 0,-1 0 1,1 0-1,0 4 0,-1-2-7,1 0 0,-1 0 0,0 0 0,-1 0 0,0 0 0,1 0 0,-1 0 0,-1 0 0,1 0 0,-4 7-1,-2 1 21,0-1-1,-12 16 0,11-18 139,1 1-1,0 0 1,-7 17-1,13-27-32,2-2 95,2-5-218,1 0 0,0 1-1,0 0 1,0-1 0,1 1 0,9-8-1,-1 1-109,38-42 29,-22 23-46,56-48-1,-82 77 80,0 0-1,0 0 1,0 0-1,0 0 1,0 0-1,0 1 1,1 0-1,-1-1 1,1 1 0,4-1-1,-7 2 11,1 0 0,-1 0 0,0 0-1,0 1 1,1-1 0,-1 0 0,0 0 0,0 1 0,1-1-1,-1 1 1,0-1 0,0 1 0,0 0 0,0-1 0,0 1-1,0 0 1,0 0 0,0 0 0,0 0 0,0 0 0,0 0-1,0 0 1,-1 0 0,1 0 0,0 0 0,-1 0 0,1 0-1,-1 0 1,1 1 0,-1-1 0,1 1 0,1 4 25,-1 0 1,0-1-1,0 1 0,0 0 1,0-1-1,-1 1 1,-1 8-1,-7 41 210,5-40-169,1 1 1,-1 17-1,3-6 63,5-31 335,-1-6-434,1 1 0,0 0 0,1 0 0,0 1 0,0-1 0,14-12 0,-9 8-80,82-86-184,-79 84 199,0 1 0,0 1-1,1 0 1,1 1 0,0 0-1,1 2 1,19-10 0,-34 19 38,-1 0 1,0 1-1,1-1 0,-1 1 1,1-1-1,-1 1 1,1 0-1,-1 0 0,1-1 1,-1 1-1,1 0 1,-1 0-1,1 0 0,-1 1 1,1-1-1,-1 0 1,1 1-1,-1-1 1,1 0-1,-1 1 0,1 0 1,-1-1-1,0 1 1,1 0-1,-1 0 0,0 0 1,0 0-1,1 0 1,-1 0-1,0 0 0,0 0 1,0 0-1,0 0 1,-1 1-1,1-1 0,0 0 1,0 1-1,-1-1 1,1 1-1,0 1 1,2 6 49,-1-1 1,0 1 0,0 0 0,-1 0 0,0 12 0,0-3 18,0 8 103,1-1 0,1 1 0,8 34-1,-9-55-140,0-1 0,-1 1 1,1-1-1,1 1 0,-1-1 0,0 0 0,1 0 0,0 0 0,0 0 0,0-1 0,1 1 0,-1-1 0,6 4 0,-4-4 60,1 1 0,0-1 0,0 0 0,0-1-1,0 1 1,0-1 0,0 0 0,13 2 0,-8-3-408,0 0 0,1-1 0,-1 0 0,0-1 0,0 0 0,0-1 0,0 0 0,0 0 0,0-1 0,-1-1 0,11-4 0,-1-2-1456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09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28 114 6048,'-19'-18'2240,"10"22"480,18 1-1952,10-2 544,14-6-768,23-11 384,35-2-512,12-5-32,6 4-224,-18 5 192,-2-1-224,-3 5-2656,3 4 1376,-4 8-5760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11.9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151 21 3328,'0'0'80,"1"-1"0,-1 0 0,0 0 1,0 0-1,0 0 0,1 0 0,-1 0 0,0 0 0,1 1 1,-1-1-1,1 0 0,-1 0 0,1 0 0,-1 1 0,1-1 0,-1 0 1,1 1-1,0-1 0,0 0 0,-1 1 0,1-1 0,0 1 1,0-1-1,-1 1 0,1 0 0,0-1 0,0 1 0,0 0 1,0-1-1,0 1 0,0 0 0,0 0 0,0 0 0,-1 0 1,1 0-1,0 0 0,0 0 0,0 0 0,0 0 0,0 1 1,0-1-1,0 0 0,0 1 0,-1-1 0,1 0 0,0 1 0,0-1 1,0 1-1,-1-1 0,1 1 0,0-1 0,-1 1 0,1 0 1,0-1-1,-1 1 0,1 0 0,-1 0 0,1-1 0,-1 1 1,1 0-1,-1 0 0,0 0 0,1 0 0,-1 1 0,4 10 421,-1 1 0,-1 1 0,0-1 0,-1 0-1,0 0 1,-2 20 0,-3 0 207,-9 44 1,7-52-223,-1 1-1,-1-2 1,-16 37 0,20-52-350,-1 0 0,0-1 0,0 1 0,-1-1 0,0 0 0,0 0 0,-1-1 0,0 0 0,-1 0 1,1-1-1,-1 1 0,-9 4 0,15-10-189,0 0-1,0 0 1,0 0 0,0 0 0,1-1 0,-1 1-1,0-1 1,-1 1 0,1-1 0,0 0 0,-3 1-1,4-2-35,0 1 0,0 0 0,0-1-1,0 1 1,0 0 0,0-1 0,0 1 0,1-1-1,-1 1 1,0-1 0,0 0 0,0 1-1,0-1 1,1 0 0,-1 0 0,0 0-1,1 1 1,-1-1 0,1 0 0,-1 0-1,1 0 1,-1 0 0,1 0 0,-1-2 0,-1-4-517,1-1-1,0 1 1,0-1 0,0 1 0,1-1 0,1 0 0,-1 1 0,1-1 0,0 1 0,3-9 0,13-49-3639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13.8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24 562 4800,'-2'0'138,"1"0"-1,-1 0 1,1 0-1,-1 1 1,1-1 0,-1 0-1,1 1 1,-1-1 0,1 1-1,0-1 1,-1 1 0,-1 1-1,3-2-109,0 0 0,-1 1-1,1-1 1,0 0 0,0 0 0,0 0-1,0 1 1,-1-1 0,1 0 0,0 0-1,0 1 1,0-1 0,0 0 0,0 1-1,0-1 1,0 0 0,-1 0 0,1 1-1,0-1 1,0 0 0,0 1 0,0-1-1,0 0 1,1 1 0,-1-1 0,0 1 76,1 0 1,-1 0 0,1 0-1,-1 0 1,1-1 0,-1 1-1,1 0 1,0 0 0,-1-1 0,1 1-1,0 0 1,1 0 0,1 1 103,1 0 0,0-1 1,-1 1-1,1-1 0,0 0 1,0 1-1,0-2 0,0 1 1,0 0-1,4-1 0,44-1 1319,-45 1-1413,-1-1-1,1 0 0,-1-1 1,1 0-1,-1 0 1,0 0-1,0 0 0,0-1 1,0 0-1,8-6 0,-6 3-18,0-1 0,-1 1 1,0-1-1,0-1 0,0 1 0,6-11 0,1-6 71,0-1-1,-2 1 1,-1-2 0,9-28 0,6-26 142,60-153 621,-82 225-932,-2 2-29,1 1 1,-1 0 0,1 0-1,6-9 1,-8 14 30,-1 0-1,0 0 1,1-1 0,-1 1 0,0 0 0,0 0-1,1-1 1,-1 1 0,0 0 0,1 0 0,-1 0-1,1 0 1,-1 0 0,0-1 0,1 1 0,-1 0-1,0 0 1,1 0 0,-1 0 0,1 0 0,-1 0-1,0 0 1,1 0 0,-1 0 0,1 0 0,-1 1-1,0-1 1,1 0 0,-1 0 0,0 0-1,1 0 1,-1 1 0,0-1 0,1 0 0,-1 0-1,0 0 1,1 1 0,-1-1 0,11 14 59,0 14 23,-1 0 0,-2 1 1,9 47-1,-13-58-49,20 133 156,-22-128-139,-1 1-1,-1-1 1,-1 1 0,-6 32 0,5-48 58,0 1 0,0-1 0,-1 0 0,-1 0 0,1-1 0,-1 1 0,0-1 1,-7 10-1,9-15-31,0 1 0,-1 0 1,1-1-1,0 1 0,-1-1 1,1 0-1,-1 0 0,0 0 1,0 0-1,0 0 1,0 0-1,0-1 0,0 1 1,0-1-1,-1 0 0,1 0 1,0-1-1,-1 1 0,1 0 1,0-1-1,-1 0 0,-5 0 1,-1-2-60,0 0 0,0-1-1,0 0 1,1 0 0,-1-1 0,1-1 0,0 1 0,0-1 0,0-1 0,0 0 0,-14-13-1,23 19-50,0 0 0,-1-1 0,1 1 0,0 0-1,-1-1 1,1 1 0,0 0 0,-1-1 0,1 1-1,0 0 1,0-1 0,0 1 0,-1 0 0,1-1-1,0 1 1,0-1 0,0 1 0,0-1 0,0 1-1,0 0 1,-1-1 0,1 1 0,0-1 0,0 1-1,0-1 1,1 1 0,-1-1 0,0 0-2,1 0 1,-1 0-1,1 1 0,-1-1 1,1 0-1,0 1 1,-1-1-1,1 1 0,0-1 1,-1 0-1,1 1 1,0 0-1,1-1 0,27-9-486,-3 5 343,27-2-1,24-3 149,-63 7 39,234-53 96,-188 39 93,-1-3 1,64-30-1,-113 44-59,-3 1-189,-10 12-169,-71 102-532,72-104 734,-1-1-1,1 1 1,0 0-1,1-1 1,-1 1-1,1 0 1,0 0-1,0 0 1,0 0-1,1 1 1,0 4 0,0-7 46,0-1 1,0 1 0,1-1 0,-1 1 0,1-1-1,0 1 1,-1-1 0,1 0 0,0 0-1,1 1 1,-1-1 0,0 0 0,1 0 0,-1 0-1,1 0 1,-1 0 0,1 0 0,0-1 0,0 1-1,0 0 1,0-1 0,0 0 0,4 3-1,-5-4 4,0 1 0,0-1 0,1 0 0,-1 0 0,0 0 0,0 0 0,0 0 0,0 0 0,0 0 0,0 0 0,1 0-1,-1 0 1,0 0 0,0-1 0,0 1 0,0 0 0,0-1 0,0 1 0,0-1 0,0 0 0,2 0 0,19-19 486,-18 15-368,-1 2-105,0-1 1,0 1-1,-1-1 0,0 0 0,0 1 1,0-1-1,0 0 0,0 0 0,-1 0 0,0-1 1,1 1-1,-1-7 0,1-6 8,-1 1 0,-1-18 0,-1 12-32,1 11-68,0-1-1,-2 1 1,1-1 0,-1 1-1,-7-21 1,8 29 14,0 0 0,0-1 0,-1 1 0,1 0 0,-1 0 0,0 0 0,0 0-1,0 0 1,0 1 0,0-1 0,0 0 0,-1 1 0,0 0 0,1-1 0,-1 1 0,0 0 0,0 0 0,0 1 0,0-1 0,0 1 0,-1-1 0,1 1 0,-4-1 0,6 2-11,0 0 0,-1 0 1,1-1-1,0 1 0,0 0 1,0 0-1,-1 0 0,1 0 1,0 1-1,0-1 0,0 0 1,-1 0-1,1 1 0,0-1 1,0 1-1,0-1 0,0 1 1,-1 0-1,1 0 16,1-1 0,-1 1 0,1 0 1,-1-1-1,1 1 0,0 0 0,-1-1 0,1 1 0,0 0 0,0 0 0,-1-1 0,1 1 0,0 0 1,0 0-1,0-1 0,0 1 0,0 0 0,0 0 0,0 0 0,0 0 0,2 4-30,-1-1-1,0 0 1,1 0 0,-1 0-1,1 0 1,0 0 0,5 6-1,-5-7 97,1 0 1,-1 0-1,1 0 0,0 0 0,0 0 0,0-1 1,0 1-1,0-1 0,1 0 0,-1 0 1,1 0-1,-1 0 0,1-1 0,0 1 0,-1-1 1,1 0-1,0 0 0,0-1 0,5 1 0,-3-1 21,0 0-1,1-1 1,-1 0 0,0 0-1,0 0 1,0-1-1,-1 0 1,1 0-1,0-1 1,-1 1-1,10-7 1,-6 4-121,-2 0 161,0 0 1,1 0-1,7-8 1,-14 13-4,-1 0-81,1-1 0,-1 1 0,1 0 1,-1-1-1,1 1 0,-1-1 0,0 1 1,1 0-1,-1-1 0,0 1 0,1-1 1,-1 1-1,0-1 0,0 1 0,0-1 1,1 1-1,-1-1 0,0 1 0,0-1 0,0 0 1,0 1-1,0-1 0,0 1 0,0-1 1,0 1-1,0-1 0,0 1 0,0-1 1,0 1-1,-1-2 0,2-8 430,0 9-440,-1 0-1,1 0 1,-1 0 0,1 1-1,-1-1 1,0 0-1,1 0 1,-1 0 0,0 0-1,0 0 1,0 0 0,0 0-1,1 0 1,-2-2-1,1 3-20,1-1-10,1-3 4,-1 4-47,14-16 213,8-11-224,-19 24 37,5-8 70,0 0-1,17-13 1,-6 5-226,-13 12 223,0 1-1,11-8 1,-16 13-23,-2 0-1,0 1 0,1 0 0,-1 0 0,0-1 0,0 1 0,1 0 0,-1 0 0,0-1 0,0 1 0,1 0 0,-1-1 0,0 1 0,0 0 0,0-1 0,0 1 0,1 0 0,-1-1 0,0 1 0,0-1 0,0 1 0,0 0 0,0-1 0,0 1 0,0 0 0,0-1 0,0 1-1,0-1 1,0 1 0,0 0 0,-1-1 0,1 0 192,-3 1-1367,2 0 734,-1 0 0,0 1 0,1-1 0,-1 0 0,1 1 0,-1-1 0,1 1 0,-1-1 1,1 1-1,-1 0 0,1 0 0,0-1 0,-1 1 0,1 0 0,0 0 0,0 0 0,-1 1 0,1-1 0,-1 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16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1294 2304,'-4'-1'3442,"22"-3"-986,-11 0-1925,-1 0-1,0 0 0,12-10 0,2-3 325,20-15 136,52-54-1,28-45-90,-67 72-511,-12 15-170,86-99 417,-94 101-424,46-75 1,101-243 986,-176 350-1166,5-8-26,-1-2 0,7-28 0,-15 44-204,-2 6 108,-5 11-25,-16 47-259,-26 108 0,24-75 292,-6 31 265,-19 173 0,46-265-50,0 0-1,3 0 0,0 0 0,6 46 1,-5-74-56,1-1-1,0 1 1,0-1 0,0 1 0,0-1 0,1 1 0,-1-1-1,1 0 1,2 4 0,-3-7-54,-1 1 0,1 0 0,0 0 0,0 0 0,-1-1 0,1 1 0,0 0 0,0-1 0,0 1 0,0-1 0,0 1 0,0-1 0,0 1 0,0-1 0,0 0 0,0 0 0,0 1 0,0-1 0,0 0 0,0 0 0,0 0 0,0 0 0,0 0 0,0 0 0,0 0 0,0-1 0,0 1 0,0 0 0,0 0 0,0-1 0,0 1 0,0-1 0,0 1 0,0-1 0,1 0 0,6-5 78,-1 0-1,0-1 0,0 0 0,0 0 0,7-12 0,-11 16-89,40-51 92,68-83 59,-28 45-33,37-45 76,-84 90-197,-2-2 0,-2-1 1,31-66-1,29-104 38,-48 110-142,-36 90-113,6-30 0,-33 113-585,-14 49 967,24-73-110,-41 153 96,45-176-135,-67 193 36,4-14-126,2-6 807,62-174-185,4-15-551,0 0 1,0 0-1,0 0 0,0 1 1,0-1-1,0 0 0,0 0 0,0 0 1,1 0-1,-1 0 0,0 0 0,0 0 1,0 0-1,0 0 0,0 0 0,0 0 1,0 0-1,0 0 0,0 0 1,0 0-1,1 0 0,-1 0 0,0 0 1,0 0-1,0 0 0,0 0 0,0 0 1,0 0-1,0 0 0,0 0 0,1 0 1,-1 0-1,0 0 0,0 0 0,0 0 1,0 0-1,0 0 0,0 0 1,0 0-1,0 0 0,0 0 0,0 0 1,0 0-1,1-1 0,-1 1 0,0 0 1,0 0-1,0 0 0,0 0 0,0 0 1,0 0-1,0 0 0,0 0 1,0 0-1,0 0 0,0-1 0,0 1 1,0 0-1,0 0 0,19-25 362,-15 19-330,59-90-188,-37 55 88,0 1 0,34-37 0,-55 71-4,13-12-190,-18 17 254,1 1-1,-1 0 0,0 0 0,0 0 0,1-1 0,-1 1 0,0 0 1,0 0-1,1 0 0,-1 0 0,0 0 0,1 0 0,-1 0 0,0 0 0,0-1 1,1 1-1,-1 0 0,0 0 0,1 0 0,-1 0 0,0 1 0,1-1 1,-1 0-1,0 0 0,0 0 0,1 0 0,-1 0 0,0 0 0,1 0 1,-1 0-1,0 1 0,0-1 0,1 0 0,-1 0 0,0 0 0,0 1 0,0-1 1,1 0-1,-1 0 0,0 1 0,0-1 0,0 0 0,0 0 0,0 1 1,1-1-1,-1 0 0,0 0 0,0 1 0,0-1 0,0 0 0,0 1 1,0-1-1,0 0 0,0 1 0,0-1 0,0 0 0,0 0 0,0 1 0,0-1 1,0 1-1,1 32-101,0 0-1,-6 46 1,1-29 59,3-31 93,-1-1 33,2 35 1,1-47-32,-1-1 1,1 1 0,1-1 0,-1 1-1,1-1 1,0 1 0,0-1-1,0 0 1,1 0 0,5 7-1,-7-10-35,0-1 0,0 1 0,0-1 0,0 0 0,1 0 0,-1 1 0,0-1 0,1 0 0,-1 0 0,1 0 0,0-1 0,-1 1 0,1 0 0,0 0 0,-1-1 0,1 1 0,0-1 0,0 0 0,-1 1 0,4-1 0,-2 0-3,0-1 0,0 1 0,0-1 0,0 0 0,0 0 0,0 0-1,0 0 1,0 0 0,0-1 0,-1 1 0,1-1 0,3-2 0,30-26-14,41-42 1,-35 32-50,128-114 211,-137 129-166,-18 14 74,-1-1 1,0 0-1,22-25 0,-36 36-74,0 1 0,1 0 0,-1 0-1,0 0 1,0 0 0,0 0 0,0-1 0,1 1 0,-1 0 0,0 0 0,0 0-1,0-1 1,0 1 0,0 0 0,0 0 0,0 0 0,0-1 0,1 1-1,-1 0 1,0 0 0,0-1 0,0 1 0,0 0 0,0 0 0,0-1 0,0 1-1,0 0 1,-1 0 0,1 0 0,0-1 0,-7 2-40,-18 10 47,10-3 6,1 1-1,1 1 0,-1 0 0,2 1 0,-1 1 1,2-1-1,-12 15 0,-65 99 439,78-110-364,7-12-53,0 1 0,1 0-1,-1 1 1,1-1 0,0 0-1,0 1 1,1-1-1,-1 1 1,1-1 0,-2 9-1,3-13-22,1 0-1,-1 0 1,0 1-1,0-1 1,0 0-1,0 0 1,0 0-1,0 1 1,0-1-1,0 0 1,0 0-1,0 0 0,1 1 1,-1-1-1,0 0 1,0 0-1,0 0 1,0 0-1,1 0 1,-1 1-1,0-1 1,0 0-1,0 0 1,0 0-1,1 0 1,-1 0-1,0 0 1,0 0-1,1 0 0,-1 0 1,0 0-1,0 0 1,0 0-1,1 0 1,-1 0-1,0 0 1,0 0-1,0 0 1,1 0-1,-1 0 1,0 0-1,0 0 1,1 0-1,16-6 123,15-12 56,24-23-177,-44 30-39,2 1 0,-1 0 0,1 1 0,1 1 0,26-12 0,-39 20 30,0-1 1,-1 1-1,1 0 0,0-1 1,0 1-1,0 0 0,-1 0 0,1 0 1,0 1-1,0-1 0,0 0 1,-1 1-1,1-1 0,0 1 1,-1-1-1,1 1 0,0 0 0,-1 0 1,1-1-1,-1 1 0,1 1 1,-1-1-1,1 0 0,-1 0 1,0 0-1,0 1 0,2 1 1,2 4-30,0 1 1,0-1 0,0 1 0,3 10 0,-2-7-10,-1-1 15,4 10-27,1 0 1,1-1-1,1-1 1,0 0-1,18 20 1,-29-37 68,1 0 1,-1 1 0,0-1 0,1 0-1,-1 0 1,1 0 0,-1 0 0,1 0 0,-1 0-1,1-1 1,0 1 0,-1-1 0,1 1-1,0-1 1,0 1 0,-1-1 0,1 0-1,0 0 1,0 0 0,0 0 0,-1 0-1,1 0 1,0 0 0,0-1 0,-1 1-1,1-1 1,0 1 0,0-1 0,-1 1-1,1-1 1,-1 0 0,1 0 0,-1 0-1,1 0 1,1-2 0,3-2 2,0 0 1,-1-1-1,0 1 0,0-1 0,-1 0 0,1 0 1,4-10-1,44-84 67,78-138 63,-100 186-100,33-76 1,13-62-41,-46 111-91,25-77 61,-52 143-102,-4 13 120,0 0 0,0 0 0,-1 0 0,1 0 0,0 0 1,0 0-1,0 0 0,0 0 0,0 0 0,0 0 0,0 0 0,0 0 1,0 0-1,0-1 0,0 1 0,0 0 0,0 0 0,0 0 0,0 0 1,0 0-1,0 0 0,-1 0 0,1 0 0,0 0 0,0 0 0,0 0 1,0 0-1,0 0 0,0 0 0,0 0 0,0 0 0,0 0 0,0 0 1,0 0-1,0 0 0,-1 0 0,1 0 0,0 0 0,0 0 0,0 0 1,0 0-1,0 0 0,0 0 0,0 1 0,0-1 0,0 0 0,0 0 1,0 0-1,0 0 0,0 0 0,0 0 0,0 0 0,0 0 1,-1 0-1,1 0 0,0 0 0,0 0 0,0 0 0,0 0 0,0 0 1,0 1-1,0-1 0,0 0 0,0 0 0,0 0 0,-2 3-20,0 0-1,0 0 0,0 0 1,0 0-1,-1 5 1,-78 237 72,54-156 46,11-32-8,1-1-1,4 2 1,2-1 0,2 2 0,3-1 0,4 64 0,1-104-84,0 0 0,2-1 0,0 1 0,1 0 0,1-1 0,10 26 0,-14-42-118,-1 1 1,1-1-1,0 1 1,0-1-1,0 0 1,0 1-1,0-1 0,0 0 1,0 1-1,0-1 1,0 0-1,1 0 1,-1 0-1,0 0 0,1 0 1,-1 0-1,1-1 1,-1 1-1,3 0 1,-3 0-25,0-1 0,1 0 0,-1-1 0,0 1 0,0 0 0,0 0 0,0 0 0,0-1 0,1 1 0,-1-1 0,0 1 1,0-1-1,0 1 0,0-1 0,0 1 0,0-1 0,0 0 0,-1 0 0,1 0 0,0 1 0,0-1 0,0 0 0,-1 0 1,1 0-1,-1 0 0,1 0 0,0-2 0,5-10-1554,0-1-1,-1 1 1,6-29 0,0-12-3763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16.3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10 9792,'-9'-9'3648,"14"14"-2848,9-1-224,6-4 64,8 0-480,14 5 352,15-2-288,13 1-33,2 1-127,-2-1 224,-13 1-160,-15-5-1791,-8 7 895,-6-7-4512,-9-4 2944,-23-8-1792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16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 7456,'0'-3'2784,"25"0"-2176,27-11-160,-15 14 1184,21-4-992,8 4-128,-1 0-320,1 0-160,6 0 0,3-3 320,16 3-192,-2 0-5280,-8 12 2784,-20-3-2048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34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291 533 2656,'9'-12'6667,"-9"11"-6364,-4-7 268,-6-3 345,8 9-732,0-1-1,0 1 0,-1 0 0,1 0 0,-1 0 1,-4-3-1,5 4-161,1 0 0,-1 1 0,0-1 0,1 1 0,-1 0 1,1-1-1,-1 1 0,0 0 0,0 0 0,1 0 0,-1 0 0,0 1 1,1-1-1,-1 0 0,0 1 0,1-1 0,-3 2 0,-3 1 54,1 0-1,0 0 0,0 1 1,0 0-1,0 0 1,-9 9-1,-31 35 413,26-25-330,-2 0 80,-22 33 1,36-45-161,1 0 0,1 1-1,-1-1 1,2 1 0,-8 24 0,12-32-64,1-1 1,-1 0 0,1 1 0,0-1 0,-1 1 0,2-1 0,-1 0-1,0 1 1,1-1 0,0 1 0,-1-1 0,1 0 0,1 1 0,-1-1-1,0 0 1,1 0 0,-1 0 0,1 0 0,0 0 0,0-1 0,0 1-1,1 0 1,-1-1 0,1 0 0,-1 1 0,1-1 0,5 3 0,2 2 51,-1-1 1,1 0 0,0-1-1,0 0 1,1-1 0,-1 0-1,1 0 1,0-1 0,0-1-1,0 0 1,1 0 0,-1-1-1,0-1 1,1 0 0,-1 0-1,0-1 1,1 0 0,-1-1-1,0-1 1,0 0-1,0 0 1,-1-1 0,12-5-1,6-6 33,0-2 0,0-1 0,-2-1 0,0-1 0,-2-1 0,0-2 0,-1 0 0,-2-1 0,0-2 0,19-29-1,6-16-120,48-98-1,-82 145 15,-1-2 0,-2 0 0,0 0 0,-2 0 0,0-1 0,-2 0 0,-2-1 0,2-28 0,-5 26-64,1 18 13,-1 0-1,0 0 1,-2-15 0,2 26 39,0 1 0,-1-1 0,1 0 0,0 1 0,0-1 0,0 0 0,0 1 0,-1-1 0,1 1-1,0-1 1,-1 0 0,1 1 0,0-1 0,-1 1 0,1-1 0,-1 1 0,1-1 0,-2 0 0,2 1-1,-1 0-1,1 0 1,0 0-1,-1 0 1,1 0-1,-1 0 1,1 0-1,-1 0 1,1 0-1,0 0 1,-1 0-1,1 0 1,-1 0-1,1 0 1,0 0-1,-1 1 1,1-1-1,0 0 1,-1 0-1,1 0 1,0 1-1,-1-1 1,-16 20-483,16-19 518,-60 96-222,52-80 353,1 1 0,0 0 1,-10 37-1,-14 141 249,23-125-215,-20 75 0,-3-20 743,31-116-560,1-10-329,0 1 1,0-1-1,0 1 1,0-1-1,0 1 0,0-1 1,0 1-1,0-1 1,0 1-1,0-1 1,0 1-1,0-1 1,-1 1-1,1-1 1,0 1-1,0-1 0,-1 0 1,1 1-1,0-1 1,-1 1-1,1-1 1,-1 1-1,15-30 255,43-31-69,60-72-502,-97 109 171,2 1 0,41-34 0,-42 44-335,-20 12 441,-1 0-1,1-1 0,-1 1 1,1 0-1,-1 0 0,1 0 1,0 0-1,-1 0 1,1 0-1,-1 0 0,1 0 1,0 0-1,-1 0 0,1 0 1,-1 0-1,1 0 1,-1 0-1,1 0 0,0 1 1,-1-1-1,1 0 0,-1 0 1,1 1-1,-1-1 1,1 0-1,-1 1 0,1-1 1,-1 0-1,0 1 0,1-1 1,-1 1-1,0-1 1,1 1-1,-1-1 0,0 1 1,1-1-1,-1 2 0,3 8 8,-1 0 0,-1 0 0,1 0 0,-2 1 0,1-1 0,-2 14 0,1 24 40,2-13-90,-1-9 131,1-1 0,11 49 1,-12-72-62,0 1 0,0 0 1,0-1-1,0 1 1,1-1-1,-1 1 0,1-1 1,-1 0-1,1 0 0,0 1 1,0-1-1,0 0 0,0 0 1,0-1-1,0 1 1,1 0-1,-1-1 0,1 0 1,-1 1-1,1-1 0,-1 0 1,1 0-1,5 1 0,-3-1 3,-1-1 0,1 0 0,0 1 0,0-1 0,0-1 0,-1 1 0,1-1 0,0 0 0,-1 0 0,1 0 0,0 0 0,-1-1 0,7-3 0,43-24 39,-2-2 0,49-37 1,-77 50-41,-2-2 0,0 0 0,-1-1 0,-1-1 0,-1-1 1,18-28-1,-27 36 17,18-33 42,-26 45-100,-1-1 0,1 1 0,-1 0 1,0-1-1,0 1 0,0-1 1,-1 1-1,1-1 0,-1 1 0,0-1 1,0-6-1,0 9 2,0 0 0,0 1 0,0-1 0,-1 0 0,1 1 1,0-1-1,0 0 0,-1 0 0,1 1 0,0-1 0,-1 1 0,1-1 0,-1 0 0,1 1 0,-1-1 0,1 1 0,-1-1 0,1 1 1,-1-1-1,0 1 0,1-1 0,-1 1 0,1 0 0,-1-1 0,0 1 0,0 0 0,1 0 0,-1-1 0,0 1 0,1 0 1,-1 0-1,0 0 0,0 0 0,1 0 0,-1 0 0,0 0 0,0 0 0,1 0 0,-1 0 0,0 1 0,-1-1 0,-2 2-27,-1-1 0,1 1 0,-1 0 0,1 0-1,-6 5 1,-5 3 3,0 1-1,1 1 1,0 1 0,-22 25 0,-41 65-238,56-74 213,11-14 131,0 0 0,0 1-1,1 0 1,1 0 0,1 1 0,1 0 0,0 0-1,-5 26 1,11-42-48,0 0-1,-1 0 0,1 0 1,0 0-1,0-1 1,0 1-1,0 0 1,0 0-1,1 0 1,-1 0-1,0 0 1,0-1-1,1 1 0,-1 0 1,0 0-1,1 0 1,-1-1-1,1 1 1,-1 0-1,1 0 1,-1-1-1,1 1 1,-1 0-1,1-1 0,0 1 1,-1-1-1,1 1 1,0-1-1,0 1 1,-1-1-1,1 0 1,0 1-1,0-1 1,0 0-1,-1 1 1,1-1-1,0 0 0,0 0 1,0 0-1,1 0 1,2 0 11,0 1 0,-1-1 0,1-1 1,0 1-1,0-1 0,0 1 0,5-3 0,0 0 7,0-1-1,0-1 0,-1 0 0,1 0 0,-1 0 0,-1-1 0,1 0 0,-1-1 1,0 1-1,0-2 0,-1 1 0,9-13 0,0-5 62,0 0-1,21-51 1,-28 56-218,-1-1-1,-1-1 1,6-31 0,-12 53 100,0-1 1,0 1-1,1-1 0,-1 1 1,0-1-1,0 1 1,0-1-1,0 1 0,0-1 1,0 1-1,0-1 1,0 1-1,0-1 0,0 1 1,0-1-1,0 1 1,0 0-1,-1-1 1,1 1-1,0-1 0,0 1 1,0-1-1,-1 1 1,0-1-1,1 1 1,-1 0-1,1 0 1,-1 0-1,1 0 1,-1 1-1,1-1 1,-1 0-1,1 0 1,-1 1-1,1-1 1,0 0-1,-1 1 1,1-1-1,-1 0 1,1 1-1,0-1 1,-1 1-1,-17 23-226,10-7 235,1 1-1,0-1 1,2 1 0,-1 1-1,-3 27 1,9-45 11,-1 7 16,-1 0 0,1 1 0,1-1-1,0 0 1,0 0 0,0 0 0,3 13-1,-2-16 25,1 1 0,0-1 0,0 0 0,0-1 0,0 1 0,1 0 0,0-1 0,0 1 0,0-1 0,0 0 0,1 0-1,5 6 1,-5-8 0,-1 0 0,0 0-1,0 0 1,1 0 0,-1-1-1,1 1 1,0-1 0,-1 0-1,1 0 1,0 0 0,0-1-1,0 1 1,0-1-1,-1 0 1,1 0 0,4-1-1,8-1 22,0 0 1,22-7-1,-25 5-42,0-1 0,0 0-1,0 0 1,-1-2 0,0 1 0,0-2 0,-1 1 0,0-2 0,19-17 0,-17 13 5,-1-1 1,0 0 0,-2-1-1,0 0 1,0 0-1,-1-1 1,7-18 0,17-50-334,-31 77 105,-3 14 170,-5 32-135,5-30 143,-1 0 1,0 14-1,1 18 119,0-25-99,0 1 0,1-1 1,1 1-1,6 31 0,-5-41 53,1 1-1,0 0 1,6 13-1,-8-19-24,0-1-1,0 1 1,0-1-1,0 1 1,0-1 0,1 0-1,-1 1 1,0-1 0,1 0-1,-1 0 1,1 0-1,-1 0 1,1 0 0,-1 0-1,1 0 1,0-1 0,-1 1-1,1-1 1,0 1-1,0-1 1,-1 0 0,5 1-1,10-2-9,-1 0 0,1-1-1,0-1 1,0-1 0,-1 0-1,20-8 1,2-4 69,46-26 0,-62 29-58,-1-1-1,0 0 1,-1-2 0,24-23-1,-16 9-51,45-61 0,-15-3-133,-48 79 75,-6 7-25,-6 4-40,2 4 140,0 0 0,0 0 0,0 1 0,0-1 0,0 0 0,0 0 0,0 1 0,0-1 0,0 0 0,0 1 0,1-1 0,-1 1 0,-1 0 0,-5 5-22,0 0 0,1 0 0,0 0 0,0 1-1,1 0 1,-1 1 0,-7 14 0,-2 2 18,-9 11 77,2 2 0,1 1 0,-29 72 0,48-104-74,1 0 0,-1 0 1,1 0-1,0 0 0,0 1 0,1-1 1,0 0-1,0 1 0,1 8 1,0-12 31,-1 0 1,1 0-1,0 0 1,0 0 0,1 0-1,-1 0 1,1 0-1,-1 0 1,1 0 0,0 0-1,0-1 1,0 1-1,1-1 1,-1 0-1,0 1 1,1-1 0,-1 0-1,1-1 1,5 4-1,-6-4 2,1 0 0,0 0 0,0 0 0,0 0 0,0-1 0,0 1-1,0-1 1,0 0 0,0 0 0,0 0 0,0 0 0,0 0 0,0-1-1,0 1 1,0-1 0,0 0 0,0 0 0,0 0 0,0 0 0,0-1-1,-1 1 1,1-1 0,-1 1 0,1-1 0,3-3 0,1-1 8,-1-1 0,1 1 0,-1-1 0,0 0 0,-1 0 0,0-1 1,7-12-1,6-20-30,-1 0 1,-2-2 0,9-43-1,-14 27-531,-10 57 256,-1 2 96,-3 7 20,-5 13 55,-15 64 16,-28 81 57,-108 177 97,159-339-54,-10 18 132,-1 0 0,0 0 0,-2-2 0,-22 28 0,35-46-118,0-1 1,-1 0-1,1 0 1,0 0-1,-1 0 0,1 0 1,-1 0-1,1 0 1,-1 0-1,0 0 0,1-1 1,-1 1-1,0-1 1,1 1-1,-1-1 0,0 0 1,0 0-1,1 0 1,-1 1-1,0-2 0,0 1 1,1 0-1,-1 0 1,0 0-1,0-1 0,1 1 1,-1-1-1,0 0 1,1 1-1,-1-1 0,1 0 1,-1 0-1,1 0 1,-1 0-1,-1-2 0,-3-2 19,1 0-1,-1 0 0,1-1 0,0 0 0,1 0 1,0 0-1,-4-8 0,0 1-81,1-1 0,1 1 1,1-1-1,0-1 0,0 1 0,2-1 0,0 0 1,0 0-1,1 0 0,1-25 0,2 36 6,-1-1-1,1 0 0,1 1 0,-1-1 1,1 1-1,-1-1 0,1 1 0,0 0 1,1-1-1,-1 1 0,1 0 1,0 1-1,0-1 0,0 0 0,1 1 1,-1 0-1,1 0 0,-1 0 0,1 0 1,0 0-1,0 1 0,9-4 0,6-2 34,0 0-1,1 2 0,38-8 1,-10 4 43,75-17-65,-99 21 18,1-2 1,41-20-1,-44 17 13,-1-1 0,28-21-1,-39 25 34,-1 0 0,0-1 0,0 0 0,-1 0 0,0-1 0,10-17 0,-10 12 49,0 0 0,-1 0-1,8-23 1,-13 30-97,0 1 0,0-1 0,-1 0 0,1 0 1,-2 0-1,1-1 0,-1 1 0,-1 0 0,-1-12 0,2 19-13,-1-1-1,1 0 1,-1 1-1,1-1 0,-1 0 1,0 1-1,0-1 1,0 1-1,0-1 1,0 1-1,0-1 0,0 1 1,-2-2-1,2 3 7,1-1 1,-1 1-1,1 0 0,-1-1 0,0 1 0,1 0 0,-1 0 0,1 0 0,-1-1 0,0 1 1,1 0-1,-1 0 0,0 0 0,1 0 0,-1 0 0,0 0 0,1 0 0,-1 0 1,1 1-1,-1-1 0,0 0 0,1 0 0,-1 0 0,1 1 0,-1-1 0,0 0 0,1 1 1,-1-1-1,1 0 0,-1 1 0,1-1 0,-1 1 0,1-1 0,0 1 0,-1-1 1,1 1-1,-1-1 0,1 1 0,0 0 0,-4 5 86,0 0 0,1 1 0,-1-1 0,2 1 0,-1-1 0,1 1 0,0 0 0,0 0 0,1 0 1,0 0-1,0 0 0,1 0 0,0 0 0,0 1 0,2 10 0,-1-13-28,-1 0 0,2 0 0,-1 0 0,1 0 0,-1 0 0,2 0 0,-1 0 0,0 0 0,1-1 0,0 1 0,0-1 0,0 0 1,1 0-1,-1 0 0,1 0 0,0 0 0,0-1 0,0 0 0,0 0 0,1 0 0,8 4 0,4-1 32,1 0 0,1-1 1,-1-1-1,1-1 0,0-1 0,-1 0 1,23-1-1,48-6-1790,-4-6-4386,-60 6 2573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35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3 474 2912,'-1'10'1600,"0"-10"-1478,1 1 1,0-1-1,0 0 0,0 1 1,0-1-1,0 1 0,0-1 1,0 1-1,0-1 0,0 0 1,0 1-1,0-1 0,0 1 1,0-1-1,0 1 0,1-1 1,-1 0-1,0 1 0,0 0 1,1-1 98,0 0 0,0 1 0,0-1 0,0 0 0,0 1 0,0-1 0,0 0 0,0 0 0,0 0 0,0 0 0,-1 0 0,1 0 0,2 0 0,3-1 180,1 0 0,0 0 0,-1-1 1,1 1-1,-1-2 0,0 1 0,11-7 0,7-1 118,-9 3-357,0-1 0,0 0 1,-1-1-1,0-1 0,0 0 0,-1-1 1,-1 0-1,17-20 0,7-12 36,35-57 0,-47 65 10,-8 13-87,-4 6 39,-1-1 1,-1 0-1,12-25 0,-31 64-332,1-3 263,0 1 0,1 1 0,-6 35 0,-2 82 341,15-130-367,-1-1-1,1 1 0,1 0 1,-1-1-1,1 1 0,1 0 0,-1-1 1,1 1-1,1-1 0,-1 0 0,1 0 1,0 0-1,1 0 0,0 0 0,0-1 1,0 1-1,1-1 0,0 0 1,9 8-1,-11-12-24,-1 0 0,1 0 0,0-1 0,0 1 0,0-1 0,0 1 0,0-1 0,0 0-1,0 0 1,1 0 0,-1-1 0,0 1 0,0-1 0,1 0 0,-1 0 0,0 0 0,1 0 0,3-1 0,-2 0-20,0 0 0,0-1-1,0 1 1,0-1 0,0 0-1,0-1 1,0 1 0,-1-1-1,0 0 1,8-5 0,-3-1 42,-1 0 0,1-1 1,-2 0-1,1 0 0,-1-1 0,6-13 1,29-73 106,-27 60-118,-11 27-42,13-31-42,1 1 0,46-75-1,-26 56-595,-42 87-134,-40 172 742,26-126 117,-3-10 25,0 2 195,21-65-274,0 1-1,0-1 1,-1 1 0,1 0-1,-1-1 1,1 1 0,-1-1-1,0 1 1,1-1 0,-1 0-1,0 1 1,0-1 0,0 0-1,0 1 1,0-1-1,0 0 1,0 0 0,-1 0-1,1 0 1,-3 1 0,4-2-30,0 0 0,-1 0 0,1 0 0,-1 0 1,1 0-1,0 0 0,-1 0 0,1 0 0,-1 0 0,1 0 1,0 0-1,-1-1 0,1 1 0,0 0 0,-1 0 0,1 0 1,0-1-1,-1 1 0,1 0 0,0 0 0,-1-1 0,1 1 1,0 0-1,0-1 0,-1 1 0,1 0 0,0-1 0,0 1 1,0 0-1,0-1 0,0 1 0,-1-1 0,1 1 0,0 0 1,0-1-1,-3-15-56,2 10 14,1 0-1,-1-1 1,1 1-1,1 0 0,-1-1 1,1 1-1,0 0 0,1 0 1,2-7-1,-3 9 2,1 1 0,0 0 0,0-1-1,0 1 1,0 0 0,0 0 0,1 0 0,-1 1-1,1-1 1,0 1 0,0-1 0,0 1-1,0 0 1,0 0 0,0 0 0,1 1 0,3-2-1,5-1 22,-1 0 0,1 2-1,0 0 1,0 0 0,0 1-1,0 0 1,17 2 0,1 1 73,53 11 0,18 11-7,-81-19-495,-1 2 0,-1 0 0,22 12 0,-32-13-1859,-45-10-7595,-4-11 6585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40.8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13 10560,'-23'-13'3904,"28"13"-3040,27 5-224,3-2 1247,14 2-1151,15 2 128,4-2-512,3-5-32,24 0-192,8-5-832,5 5 352,-9-3-3647,-6-1 2207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36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23 7712,'-38'-17'2880,"48"17"-2240,-1-5-192,5 5-1088,5 5 256,4 4-3136,1-1 1920,4-8-1632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38.0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4 849 2400,'-4'-8'7954,"32"-27"-6428,1-1-1118,63-87 328,-2 3-397,-67 93-201,1 1-1,33-28 1,23-17 75,-78 69-74,-2 5-22,-2 14-22,0 0 0,-1 0 0,-10 28 0,8-26-70,-42 131 198,30-98-94,14-42-21,1-1 0,0 1-1,0 0 1,0 13 0,2-24-99,0 1-1,1 0 1,-1 0 0,0 0 0,0 0 0,0 0 0,0-1-1,0 1 1,1 0 0,-1 0 0,0 0 0,0 0 0,0 0-1,0 0 1,1 0 0,-1 0 0,0 0 0,0 0-1,0 0 1,0 0 0,1 0 0,-1 0 0,0 0 0,0 0-1,0 0 1,1 0 0,-1 0 0,0 0 0,0 0-1,0 0 1,0 0 0,1 0 0,-1 0 0,0 0 0,0 0-1,0 0 1,0 1 0,1-1 0,-1 0 0,0 0-1,0 0 1,0 0 0,0 0 0,0 0 0,0 1 0,1-1-1,-1 0 1,0 0 0,0 0 0,0 0 0,0 1-1,0-1 1,0 0 0,0 0 0,0 0 0,0 1 0,0-1-1,0 0 1,0 0 0,0 0 0,0 0 0,0 1-1,0-1 1,0 0 0,0 0 0,0 0 0,0 1 0,0-1-1,11-13 121,-9 11-77,22-29 94,-2-2 0,33-62 0,-37 60-279,2 1-1,47-61 1,-59 85 79,17-21-388,-23 45 159,-1 5 338,-1 1 0,-1 0 1,-1-1-1,-5 25 0,3-17 178,-2 43-1,6-51-51,2 1 1,3 24-1,-4-42-145,-1-1 0,0 0 0,1 1 0,-1-1 0,0 0-1,1 0 1,0 1 0,-1-1 0,1 0 0,0 0 0,-1 0 0,1 0-1,0 1 1,0-1 0,0 0 0,0-1 0,2 3 0,-2-3-16,0 0 0,0 1-1,0-1 1,0 0 0,0 0 0,0 0 0,0 1 0,0-1 0,0 0-1,0 0 1,0 0 0,0-1 0,0 1 0,0 0 0,0 0 0,0 0-1,1-2 1,4 0 35,-1-1-1,1-1 1,-1 1 0,0-1-1,7-7 1,-11 10-47,150-123 208,-101 84-203,-14 13 52,-14 11-402,24-24 1,-54 59 110,3-6 143,-3 2 45,1 1 1,1-1 0,0 1-1,1 0 1,1 0 0,1 0-1,0 1 1,1-1 0,0 1-1,2 19 1,0-31 52,1 0 0,0-1 0,-1 1-1,2 0 1,-1-1 0,0 1 0,1-1 0,0 0 0,0 1-1,0-1 1,1 0 0,-1 0 0,1 0 0,0-1 0,0 1-1,1-1 1,-1 0 0,5 4 0,-5-5 26,0 0 1,-1-1 0,1 1-1,0-1 1,0 0-1,0 0 1,0 0-1,0 0 1,0 0-1,1-1 1,-1 1 0,0-1-1,0 0 1,0 0-1,0 0 1,1-1-1,-1 1 1,0-1-1,0 0 1,0 1 0,0-1-1,0-1 1,0 1-1,0 0 1,0-1-1,-1 1 1,5-4-1,-1 0 2,-1 1 0,0-1-1,0 0 1,0 0-1,0-1 1,-1 1 0,0-1-1,0 0 1,-1 0 0,0-1-1,0 1 1,0-1-1,-1 1 1,3-12 0,-2 5-46,-1-1 1,-1 0 0,0 1 0,0-1 0,-1 1 0,-4-22-1,3 29-33,0-1-1,0 0 1,-1 0-1,0 1 1,0-1-1,-6-10 0,6 13 5,-1 1-1,1 0 0,-1 0 0,1-1 0,-1 2 1,0-1-1,0 0 0,0 0 0,-1 1 0,1 0 0,0 0 1,-7-3-1,7 3 32,-5-1-64,1 0 0,-1 0 0,-10-2 0,17 4 42,-1 1 0,1-1 0,0 1 1,-1 0-1,1 0 0,0 0 0,-1 0 0,1 0 1,0 0-1,-1 0 0,1 0 0,0 0 0,-1 1 0,1-1 1,0 0-1,-1 1 0,1-1 0,0 1 0,0 0 0,0-1 1,-1 1-1,1 0 0,0 0 0,0-1 0,0 1 1,0 0-1,0 0 0,0 2 0,0-2 7,1 1 0,-1-1-1,1 1 1,-1-1 0,1 1-1,0 0 1,0-1 0,0 1-1,0 0 1,0-1 0,0 1-1,0-1 1,1 1 0,-1 0 0,1-1-1,-1 1 1,1-1 0,-1 1-1,1-1 1,0 1 0,0-1-1,1 2 1,1 2 23,0-1 0,0 0 0,1 0 0,0-1 1,-1 1-1,5 3 0,-3-4 44,0 0 0,-1 0 1,1 0-1,0-1 0,1 0 1,-1 0-1,0 0 0,0 0 1,1-1-1,-1 0 0,1 0 1,0-1-1,-1 1 0,1-1 1,-1 0-1,1-1 0,0 1 1,-1-1-1,1 0 0,-1-1 1,0 1-1,1-1 0,-1 0 1,0 0-1,0-1 0,0 1 1,0-1-1,0-1 0,-1 1 1,0 0-1,6-6 0,5-6 45,1 0 0,-2-2 0,0 1 0,-1-2 0,13-22 0,3-9 53,23-41-67,-43 72-65,-1 1 0,-1-1 0,7-26 0,-2 6-2,-9 29-79,0 0-1,0 0 0,-1 0 0,0 0 1,1-16-1,-12 69-5,3-17 70,-18 80 102,-12 71 346,13 162 53,26-254-453,-3-83-137,0-1 1,0 1-1,1 0 0,-1 0 1,1 0-1,-1-1 0,3 5 1,7-47-11683,0 14 9393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38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55 7648,'-24'-21'2816,"29"21"-2176,-2-4-192,8 4 608,3 0-672,0 0 768,10 0-672,4-3 192,14-2-384,11 1-96,3-1-128,-4 1 160,6 4-128,3-8-2080,-5 8 1088,2 0-3392,-11 8 2400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42.5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0 893 5472,'16'18'5157,"-14"-18"-4976,0 0 1,0 0-1,0-1 0,0 1 1,0 0-1,0-1 0,0 1 1,-1-1-1,1 1 0,0-1 1,0 0-1,-1 0 0,1 0 1,0 0-1,-1 0 0,1 0 1,-1 0-1,1-1 0,-1 1 1,1 0-1,-1-1 0,0 1 1,0-1-1,0 0 0,0 1 1,0-1-1,0 0 0,1-3 1,12-29 681,13-55 0,-2 8-595,-4 27 47,49-89-1,-44 103-156,2 1-1,1 1 0,38-38 1,-40 49-78,-25 26-119,-1-1-1,1 0 0,0 1 0,0 0 0,0-1 0,0 1 0,0 0 1,1 0-1,-1 0 0,0 1 0,0-1 0,5 0 0,-6 1 33,0 0 0,0 0 0,0 1 0,0-1 0,0 0 0,0 1 0,-1-1 0,1 1 0,0-1 0,0 1 0,0 0 0,0-1 0,-1 1 0,1 0 0,0-1 0,-1 1 0,1 0 0,0 0 0,-1 0 0,1 0 0,0 1 0,8 22-68,-4-3 94,-1 1-1,0 0 1,-2 0-1,-1 25 0,-8 90 175,4-104-238,0-2 140,-9 49 0,9-70-36,1-1-1,-1 1 0,-1-1 1,0 1-1,0-1 0,-1 0 0,0-1 1,0 1-1,-8 8 0,11-15-25,0 1-1,-1-1 1,1 0-1,0 0 0,-1 0 1,1 0-1,-1 0 1,0-1-1,1 1 1,-1-1-1,0 0 0,0 0 1,0 0-1,0 0 1,-5 1-1,5-2-7,0 0-1,0 0 1,0-1 0,0 1 0,0-1-1,0 0 1,0 1 0,1-1-1,-1-1 1,0 1 0,0 0 0,1 0-1,-1-1 1,1 0 0,0 1-1,-5-5 1,-4-5 20,1 1 0,1-1 0,-1-1 0,2 0 0,-8-13 0,-32-68-246,27 51-263,17 34 371,-1-2-77,5 10 161,0 0 0,0-1 0,0 1 0,0 0-1,0 0 1,0-1 0,0 1 0,0 0 0,0-1 0,0 1-1,0 0 1,0-1 0,0 1 0,0 0 0,0 0-1,0-1 1,1 1 0,-1 0 0,0 0 0,0-1-1,0 1 1,0 0 0,1 0 0,-1 0 0,0-1-1,0 1 1,1 0 0,-1 0 0,0-1 0,1 1-199,9 4 5,72 45 119,-67-42 101,0 0 0,1-1 0,27 8 0,-20-10 11,0 0 0,0-1-1,0-2 1,0 0 0,0-2-1,0 0 1,0-1 0,41-10 0,-39 5-2,0-1 0,0-1 0,-1-1 0,0-2 0,-1 0 0,0-1 1,33-25-1,-17 10 6,1 2 0,45-21 0,-68 39-72,-11 5 99,0 0 0,0 0 0,0-1 1,5-4-1,-10 8-51,-1 0 1,1-1 0,-1 1 0,0 0-1,1 0 1,-1-1 0,0 1-1,1-1 1,-1 1 0,0 0 0,1-1-1,-1 1 1,0-1 0,0 1-1,1 0 1,-1-1 0,0 1 0,0-1-1,0 1 1,0-1 0,1 1-1,-1-1 1,0 1 0,0-1 0,0 1-1,0-1 1,0 1 0,-1-1-1,1 0-14,-1 0-1,1 1 1,-1-1-1,1 1 1,-1-1-1,1 1 1,-1 0-1,0-1 1,1 1-1,-1-1 1,0 1-1,1 0 1,-1 0-1,0-1 1,0 1-1,0 0 1,-31-3-292,31 3 304,-4 0-32,-1 1-1,1-1 0,-1 1 0,1 0 1,-1 0-1,1 0 0,0 1 0,-1 0 1,1 0-1,0 0 0,0 1 0,1-1 1,-1 1-1,0 0 0,1 1 0,0-1 1,0 1-1,-4 5 0,2-2 43,0 1 1,1-1-1,0 2 0,1-1 0,0 0 0,0 1 0,1 0 0,0 0 1,-3 16-1,1 3-6,1-1 1,1 0 0,1 1-1,4 42 1,-1-48 150,0-9 68,4 25 0,-4-32-199,1-1-1,-1 0 1,1 0 0,0 0-1,1 0 1,-1-1-1,1 1 1,4 4-1,-6-7-23,1 0-1,0-1 0,-1 1 0,1-1 1,0 1-1,0-1 0,0 0 0,0 0 1,0 0-1,0 0 0,0 0 0,1 0 0,-1-1 1,0 1-1,0-1 0,1 1 0,-1-1 1,0 0-1,1 0 0,4-1 0,4 0 60,-1-1-1,1 0 1,12-4-1,-13 3-32,125-45-24,-100 34-16,-10 5 37,-2-2-1,1 0 1,-1-2-1,-1 0 1,37-30-1,-40 27 19,-3 4-64,-1-1 0,0-1 0,13-16 0,1-7 11,-24 29 29,-4 7-21,0 0-1,0 0 1,0 0 0,0 0-1,-1-1 1,1 1 0,0 0-1,-1-1 1,0 1 0,1 0 0,-1-1-1,0 1 1,1-1 0,-1-1-1,0 1-5,1 0-1,-1 0 0,0 1 0,1-1 0,0 0 0,-1 1 0,1-1 1,0 0-1,0 1 0,0-1 0,0 1 0,0 0 0,0-1 1,1 1-1,-1 0 0,0-1 0,2 0 0,-1 0 10,0 0 0,0 0 0,0 0 0,0 0 0,0 0 0,-1 0-1,2-4 1,0 2-6,-1 0 0,1 0 0,0 0 0,0 1 0,0-1 0,0 1 0,1 0 0,5-5 0,-4 4-18,0 0 1,-1-1 0,1 1-1,4-7 1,-7 8-16,0 0 0,1 1 0,-1-1 0,1 1-1,0-1 1,0 1 0,0 0 0,0 0 0,3-1 0,-3 22-41,-3-17 54,2 24-9,-2 51 1,-1-30 2,1-32 61,2 82-68,0-82 52,0-1 0,0 1 1,2-1-1,7 22 0,-10-33-10,0-1 1,0 1-1,1-1 0,-1 1 1,0-1-1,1 0 0,-1 0 1,1 0-1,0 0 0,0 0 1,-1 0-1,1 0 0,1-1 1,-1 1-1,0-1 0,0 1 1,1-1-1,-1 0 0,0 0 1,1 0-1,-1 0 0,1 0 1,-1-1-1,1 1 0,0-1 1,-1 1-1,1-1 0,0 0 1,-1 0-1,1 0 0,0-1 1,-1 1-1,4-1 0,4-2 0,1 0-1,-1-1 1,0 0-1,0-1 1,0 0-1,16-12 1,11-9-74,-2-3 0,-2-1 1,0-1-1,-3-2 0,37-49 0,-57 67-20,0-1-1,-1 1 0,9-27 1,-17 40 65,0 0 0,0 1 0,0-1-1,-1 0 1,1 0 0,-1 1 0,0-1 0,1 0 0,-1 0 0,0 0 0,0 0 0,0 0 0,0 1 0,-1-1 0,1 0 0,0 0 0,-1 0-1,1 0 1,-1 1 0,0-1 0,1 0 0,-1 1 0,0-1 0,-2-2 0,2 3-3,-1 0 0,1-1 1,-1 1-1,0 0 0,0 0 0,0 0 0,1 0 0,-1 0 1,0 0-1,0 1 0,0-1 0,0 1 0,0-1 1,0 1-1,0 0 0,0 0 0,0 0 0,-1 0 1,1 0-1,0 0 0,-2 1 0,-14 2-27,6-2-23,1 1-1,-1 0 0,1 1 0,-17 6 1,25-8 65,-1 1 0,2-1 0,-1 1 1,0 0-1,0 0 0,0 0 0,1 0 1,-1 1-1,1-1 0,0 0 1,0 1-1,0 0 0,0 0 0,0-1 1,0 1-1,1 0 0,-1 1 0,1-1 1,0 0-1,-1 6 0,1-5 14,1 1-1,0-1 0,0 1 1,0-1-1,1 0 1,-1 1-1,1-1 0,0 0 1,0 0-1,1 0 1,3 8-1,1 0 33,1 0 1,11 18-1,-7-17 1,1 0-1,0 0 0,0-1 1,1-1-1,1 0 0,0-1 1,0-1-1,1 0 0,25 11 1,-32-16-10,0-1 1,1 0 0,0-1 0,0 0-1,0-1 1,-1 1 0,1-1-1,1-1 1,-1 0 0,0 0-1,16-4 1,-18 3 0,0-1 0,0 0 0,0 0-1,-1 0 1,1-1 0,-1 0 0,0-1 0,0 1-1,0-1 1,0-1 0,-1 1 0,1-1 0,-1 0-1,0 0 1,7-10 0,-2 1-50,-1 0 0,-1-1 1,0 0-1,10-29 0,-15 35 6,-1 0 0,0 0 1,0 0-1,-1 0 0,0-1 0,0 1 1,-1 0-1,0-1 0,-1 1 0,-2-11 0,2 17-25,1 1 0,-1-1-1,0 0 1,0 1 0,-1-1-1,1 0 1,-1 1-1,1 0 1,-1-1 0,0 1-1,0 0 1,0 0-1,-3-3 1,4 5 17,1 0 1,-1 0-1,0 0 1,1 0-1,-1 0 0,1 0 1,-1 0-1,1 0 0,-1 0 1,0 1-1,1-1 1,-1 0-1,1 0 0,-1 1 1,1-1-1,-1 0 0,1 1 1,0-1-1,-1 1 1,1-1-1,-1 0 0,1 1 1,-1 0-1,-9 14-213,7-7 245,0-1-1,1 1 0,0 0 0,1 0 0,-1 0 0,2 0 0,-1 10 0,2 6 109,5 26-1,-4-29-56,-1-15-1,0-1 0,0 0 0,1 0 0,-1 0 0,1-1 0,0 1 0,0 0 0,1-1 0,-1 1 0,6 5 0,-7-8-44,1 0 0,0 0 0,0 0 0,0 0 1,0 0-1,0-1 0,0 1 0,0-1 0,1 0 0,-1 1 0,0-1 1,1 0-1,-1 0 0,1-1 0,0 1 0,-1 0 0,1-1 0,-1 0 1,1 1-1,0-1 0,-1 0 0,4-1 0,6-1-49,1 0-1,-1-1 0,1-1 1,17-8-1,46-26 578,-34 16-364,44-26 36,-53 27-285,56-24 0,-56 35 177,-23 7-70,1-1 0,10-4 1,-18 7-68,-1 0 0,0 1 0,0-1 1,0 1-1,0-1 0,1 1 0,-1 0 1,4 0-1,-3 0 20,-2 0 133,20 1 240,-19-1-357,0 1-1,-1 0 1,1-1 0,0 1 0,-1 0 0,1 0 0,-1 0-1,1 0 1,-1 0 0,0 1 0,1-1 0,-1 0 0,0 1 0,0-1-1,2 3 1,-2-1 15,0 0-1,0 0 1,0 0-1,0 0 1,0 0-1,-1 0 1,1 0-1,-1 0 1,0 5-1,0 3 57,0 2 29,0 0 0,-1 0 1,-3 17-1,-10 49 16,13-73-99,-1 1-1,0 0 1,-1-1-1,1 1 1,-1-1-1,0 0 1,-1 0 0,-3 6-1,6-11 69,2-18 122,3-11-259,-3 19 97,1 1 0,-1-1-1,2 1 1,5-15 0,4-7 15,-6 15-60,1 0 0,0 1 0,0 0 0,2 0-1,12-17 1,-11 20-53,0 0 0,1 0 1,16-11-1,-22 18 25,-1 1 0,1 0 1,0 1-1,0-1 0,0 1 1,0 0-1,1 0 0,-1 1 1,1-1-1,-1 1 0,1 1 1,7-1-1,-4 2-15,-5 7 31,-3 6-51,0 1 0,-1 0 0,-2 20 0,-1 11-67,3-35 149,0 0 45,0-1 1,0 1-1,1-1 0,3 16 1,-3-24-64,-1-1-1,0 1 1,1-1 0,-1 1-1,1-1 1,0 1 0,-1-1-1,1 1 1,0-1 0,0 0-1,0 1 1,0-1 0,0 0-1,0 0 1,0 0 0,0 0 0,1 0-1,-1 0 1,0 0 0,1 0-1,-1 0 1,1-1 0,-1 1-1,0 0 1,1-1 0,0 0-1,-1 1 1,1-1 0,-1 0-1,1 1 1,-1-1 0,1 0 0,0 0-1,-1-1 1,1 1 0,2-1-1,22-5 41,0-1-1,0-2 0,-1-1 0,-1 0 0,39-24 1,-49 25-56,0 0 1,-2-1-1,22-21 1,30-39 156,-57 62-118,12-18-119,-19 25 61,1 0 0,0-1 0,0 1 0,-1 0 0,1-1 0,-1 1 0,1-1 0,-1 0 0,1 1 0,-1-1-1,0 1 1,0-1 0,0 1 0,0-1 0,0 0 0,-1-2 0,1 3 23,-1 0 0,1 1 0,-1-1 0,1 0-1,-1 1 1,0-1 0,1 1 0,-1-1 0,0 1 0,1-1-1,-1 1 1,0-1 0,0 1 0,1 0 0,-1-1-1,0 1 1,0 0 0,0 0 0,1 0 0,-1 0 0,0-1-1,0 1 1,0 0 0,0 1 0,1-1 0,-1 0-1,0 0 1,0 0 0,-1 1 0,-26 6-91,28-6 91,-9 2 0,0 0-1,0 1 1,1 0-1,0 1 1,0 0-1,-12 9 1,18-12 5,0-1 0,0 1 0,1 0 0,-1 0 0,0 0 0,1 0 0,-1 0 0,1 1 0,0-1 0,0 0 0,0 1 0,0-1 0,0 1 0,0-1 0,1 1 1,-1-1-1,1 1 0,0 0 0,-1-1 0,1 1 0,0-1 0,1 1 0,-1 0 0,0-1 0,1 1 0,0-1 0,1 5 0,0-2 9,0-1 0,0 1 0,0-1-1,1 0 1,0 0 0,0 0 0,0 0 0,0 0 0,0 0 0,1-1 0,0 0-1,0 0 1,5 4 0,-3-4 14,0 0-1,1 0 0,-1 0 1,1-1-1,0 0 0,0 0 1,0-1-1,10 2 0,-3-3 26,1 0-1,-1 0 1,0-1-1,0-1 0,0 0 1,0-1-1,-1-1 1,27-10-1,68-35-78,57-23 99,-132 60-164,-29 8 131,-5 2-13,-11 0-57,5 3 9,1 0 1,-1 0 0,1 0-1,0 1 1,-1 0-1,1 0 1,0 0 0,0 1-1,-10 6 1,-1 2-38,-29 24 1,39-29 67,0 0 0,0 0 0,1 1 0,0-1 0,0 2 0,0-1-1,1 1 1,0 0 0,0 0 0,1 0 0,0 0 0,-4 15 0,5-15-53,2-5 53,0 0 0,0-1 0,0 1 0,1 0 1,-1 0-1,1 0 0,-1 3 0,1-5 2,0 0 0,1 0 0,-1-1-1,0 1 1,0 0 0,1 0 0,-1-1 0,0 1 0,1 0-1,-1-1 1,1 1 0,-1 0 0,1-1 0,-1 1 0,1-1-1,-1 1 1,1-1 0,0 1 0,-1-1 0,1 1 0,0-1-1,-1 0 1,1 1 0,0-1 0,0 0 0,-1 1 0,1-1-1,0 0 1,0 0 0,-1 0 0,1 0 0,1 0 0,3 0 5,-1 0 1,1-1 0,-1 1-1,0-1 1,1 0-1,-1-1 1,1 1 0,-1-1-1,0 0 1,0 0-1,0 0 1,4-3 0,12-5 25,43-23 82,114-78 0,-161 99-136,-1 0-1,0-1 0,-1-1 0,-1 0 1,0-1-1,-1-1 0,19-32 0,-20 29-3,-1-2 0,0 1-1,-2-2 1,0 1-1,-2-1 1,6-34-1,-8 32-21,-1 13-71,-2-1 0,1 1 0,-1-1-1,-2-19 1,1 30 107,0 0 0,0-1 0,0 1-1,0 0 1,-1 0 0,1 0 0,0 0 0,-1 0 0,1-1-1,-1 1 1,1 0 0,-1 0 0,0 0 0,1 0 0,-1 1-1,0-1 1,-1-1 0,1 1 8,1 1 0,-1-1 0,0 1 0,0 0 0,1 0 0,-1-1 0,0 1-1,0 0 1,0 0 0,0 0 0,1 0 0,-1 0 0,0 0 0,0 0 0,0 0 0,0 0 0,1 1 0,-1-1 0,-1 0 0,-2 2 6,0 0 0,1 0 0,-1 0 0,0 1 0,1-1 0,-1 1 0,1 0 0,-4 4 0,-30 36 56,-56 89 0,82-116 19,2 0 0,0 1 0,1 0 1,-9 24-1,15-33-48,0 1 0,0-1 0,0 1 0,1-1 0,0 1 1,1 0-1,0-1 0,0 1 0,1 0 0,0-1 0,4 15 0,0-9-14,0-1-1,1 0 0,0 0 0,1 0 0,1-1 1,0 0-1,0-1 0,1 0 0,1 0 0,0 0 1,0-2-1,1 1 0,0-1 0,19 11 0,-10-8-663,1 0-1,0-2 1,26 10-1,-19-11-1872,1 0 1,32 4-1,21-3-1153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44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62 2816,'0'0'55,"-1"0"0,0-1 1,1 1-1,-1-1 0,1 1 0,-1-1 1,0 1-1,1-1 0,-1 1 1,1-1-1,-1 0 0,1 1 0,0-1 1,-1 0-1,1 1 0,0-1 0,-1 0 1,1 1-1,0-1 0,0 0 0,0 0 1,0 1-1,-1-3 0,2 2 87,-1 0 0,0 0 0,1 0 0,-1 0 0,1 0 0,-1 0 0,1-1 0,-1 1 0,1 0 0,0 1 0,0-1 0,-1 0 0,3-2-1,3-2 934,1 0-1,-1 1 1,14-7 0,-13 6-154,-7 5-909,0 0 0,0 1-1,0-1 1,0 0 0,0 0 0,0 0 0,0 0 0,0 0-1,0 0 1,0 0 0,0 0 0,0 0 0,0 0-1,0 0 1,0 0 0,0 0 0,0 0 0,0 0 0,0 0-1,0 0 1,0 1 0,0-1 0,0 0 0,0 0 0,0 0-1,0 0 1,0 0 0,0 0 0,0 0 0,0 0-1,0 0 1,0 0 0,0 0 0,0 0 0,0 0 0,0 0-1,0 0 1,0 0 0,0 0 0,1 0 0,-1 0 0,0 0-1,0 0 1,0 0 0,0 0 0,0 0 0,0 1-1,0-1 1,0 0 0,0 0 0,0 0 0,0 0 0,0 0-1,0 0 1,0 0 0,0 0 0,0-1 0,0 1-1,1 0 1,1 51 2186,0 31-961,-40 367 1387,31-403-2312,4-33 70,-1 28 1,5-44-283,0 0 0,0 0 0,0 1 0,0-1 0,0 1 0,3-5 0,1-4-16,19-47 79,15-31-265,-33 78 4,1-1 0,0 1 0,0 0 0,1 0-1,11-10 1,-17 19 81,1-1-1,-1 1 1,1 0 0,-1 0 0,1 0-1,0 1 1,0-1 0,0 1-1,0-1 1,0 1 0,0 0-1,0 0 1,0 0 0,0 1 0,0-1-1,1 1 1,-1-1 0,0 1-1,0 0 1,1 1 0,-1-1-1,5 1 1,-4 1 15,0-1-1,-1 1 1,1-1 0,0 1 0,0 0-1,-1 1 1,1-1 0,-1 0-1,0 1 1,1 0 0,-1 0-1,-1 0 1,1 0 0,0 1-1,-1-1 1,4 7 0,-2-2 29,0 0 0,0 1 0,-1-1 0,0 1 1,0 0-1,-1 0 0,0 0 0,-1 1 0,0-1 0,-1 0 0,0 0 1,0 1-1,-1-1 0,0 0 0,0 0 0,-1 0 0,0 0 0,-1 0 1,0 0-1,-1-1 0,-6 13 0,0-4 203,-19 28 0,24-39-159,-1 0 1,1 0-1,-1-1 0,0 0 0,0 0 0,0 0 0,-9 4 0,11-7-33,0 0 0,0-1 1,-1 1-1,1-1 0,0 0 0,-1-1 0,1 1 0,0-1 0,-1 0 0,1 0 0,-1 0 0,-7-2 0,7 1-35,-1 0-1,0 0 1,0-1-1,1 0 1,-1 0-1,1-1 1,0 0-1,-10-6 1,14 9-2,-2-2-22,0-1 1,1 1-1,-1-1 1,0 1-1,1-1 1,-3-3-1,4 5 4,1 0 0,-1 0 1,1 0-1,0 0 0,-1 0 0,1 0 1,0 1-1,0-1 0,-1 0 0,1 0 1,0 0-1,0 0 0,0 0 0,0 0 1,0 0-1,1 0 0,-1 0 0,0 0 1,0 0-1,1 0 0,-1 0 0,0 0 1,1 0-1,-1 0 0,1 1 0,-1-1 1,1 0-1,-1 0 0,2-1 0,0 1 7,-1 0 0,0 0 0,0 0 0,1 0 0,-1 0 0,1 1 0,-1-1-1,1 0 1,-1 1 0,1-1 0,-1 1 0,1-1 0,0 1 0,-1 0 0,3 0-1,28 0-5,-16 1-51,33-3 151,1-2-1,0-3 1,-1-1-1,0-3 1,72-25-1,-105 30-82,0-1 0,0 0 0,-1-2 0,0 0 0,0 0-1,-1-1 1,25-24 0,-10 4 66,-1-1 0,28-43 0,-47 65-25,-7 7-125,0 0 0,-1 0 0,1 0 1,0 0-1,-1 0 0,3-5 0,-5 22 41,-1-1 1,0 0 0,-1 1 0,-7 18-1,5-17 59,1 0 0,1 0 0,-3 23 0,5-23 30,-1 48 76,3-57-90,-1-1 1,1 1 0,0 0-1,0-1 1,1 1 0,4 11-1,-6-17-17,1 0-1,-1 0 0,0 0 0,1 0 1,0 0-1,-1-1 0,1 1 0,-1 0 1,1 0-1,0-1 0,0 1 0,0 0 1,-1-1-1,1 1 0,0-1 0,0 1 1,0-1-1,0 1 0,0-1 0,0 1 1,0-1-1,0 0 0,0 0 1,0 1-1,0-1 0,0 0 0,0 0 1,0 0-1,0 0 0,0 0 0,0-1 1,0 1-1,0 0 0,0 0 0,0-1 1,0 1-1,2-1 0,1-2 65,1 1 1,0-1-1,-1 0 0,0 0 0,6-6 1,1-2-77,-1-1 1,0 0 0,-1-1 0,14-25-1,-1 2-27,-5 11-20,2 0 0,33-34 1,-52 59 40,0 0 1,0 0-1,0 0 1,0 0-1,0 0 1,0 0-1,0 0 1,0 0-1,0 0 1,0 1-1,0-1 1,0 0-1,0 0 1,0 0-1,0 0 0,0 0 1,0 0-1,0 0 1,0 0-1,0 0 1,0 0-1,0 0 1,0 0-1,0 0 1,0 0-1,0 1 1,0-1-1,0 0 1,0 0-1,0 0 1,0 0-1,0 0 1,1 0-1,-1 0 1,0 0-1,0 0 1,0 0-1,0 0 1,0 0-1,0 0 1,0 0-1,0 0 1,0 0-1,0 0 1,0 0-1,0 0 1,0 0-1,1 0 1,-1 0-1,0 0 1,0 0-1,0 0 1,0 0-1,0 0 1,0 0-1,0 0 1,0 0-1,0 0 0,0 0 1,1 7-38,0 0 0,0 0 0,-1 0 0,0 0 0,-1 0 0,-1 10 0,-12 48-105,13-57 145,-17 65 118,-3 0-1,-2-1 1,-47 96 0,66-161-100,1 1 0,-1-1 0,-1 0 0,1 0 1,-1-1-1,0 1 0,-1-1 0,0 0 0,-8 7 1,12-12 5,1-1 1,-1 1-1,0 0 0,1-1 1,-1 1-1,0-1 1,0 0-1,1 1 0,-1-1 1,0 0-1,0 0 1,0 0-1,1 0 1,-1-1-1,0 1 0,0 0 1,0-1-1,1 1 1,-1-1-1,0 0 1,1 1-1,-1-1 0,1 0 1,-1 0-1,1 0 1,-1 0-1,1 0 1,-3-3-1,-1-1-20,-1 0 0,1-1 0,1 0 0,-1 0 1,-4-9-1,7 12-5,0-1 0,0 1 0,1-1 0,0 1 0,0-1 1,0 1-1,0-1 0,0 0 0,1 1 0,0-1 0,0 0 0,0 0 1,0 0-1,0 1 0,1-1 0,-1 0 0,1 1 0,0-1 1,0 0-1,3-4 0,-1 3-5,0-1 0,0 0 1,1 1-1,-1 0 0,2 0 1,-1 0-1,0 0 0,1 1 0,0 0 1,0 0-1,7-5 0,1 1-34,-3 1 36,1 0 0,-1 1 1,1 1-1,18-7 0,0 4-297,-1 2 0,1 1 0,0 1 0,46 0 0,-48 4-1909,-1 2-1,47 9 1,-35-2-3001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46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9 932 3552,'-9'4'4560,"12"-3"-4356,0-1 0,1 1-1,-1-1 1,0 0 0,0 0 0,0 0 0,0 0 0,0-1 0,0 1 0,1-1-1,-1 0 1,0 1 0,0-2 0,-1 1 0,1 0 0,5-3 0,5-4 169,0-1-1,14-12 1,-8 7 83,117-92 721,65-47-493,-150 119-529,-20 14 37,-1-1 0,43-39 0,-3-19 895,-69 77-1019,1 0 0,-1 1 0,0-1 0,1 0 0,-1 0 0,0 0 0,1-2 0,-14 6-4,7-2 169,4-8-66,1 4-129,0 1-1,1-1 0,-1 1 1,1-1-1,0 1 1,0 0-1,0-1 0,3-3 1,6-21 63,13-60 21,-15 50-260,8-39 207,-6 36-197,-7 30 126,0 1 0,-1 0 0,0-1 0,1-13-1,-4 19-69,-1 5-13,-2 12-19,-22 98 92,-10 39 24,-22 103 121,30 14 662,27-254-681,1 1 1,0-1-1,1 0 0,0 1 1,1-1-1,4 16 0,-6-27-105,0 0 0,1 0 0,-1 0 0,0 0 0,1 0 0,-1 0 0,1 0 0,-1 0 0,1-1 0,-1 1 0,1 0 0,0 0 0,-1 0-1,1-1 1,0 1 0,0 0 0,0-1 0,-1 1 0,1-1 0,0 1 0,0-1 0,0 1 0,0-1 0,1 1 0,-1-1 6,1 0 0,0 0 1,-1 0-1,1-1 0,-1 1 0,1 0 0,-1-1 0,1 1 0,-1-1 1,1 1-1,-1-1 0,0 0 0,1 1 0,1-2 0,5-5 45,1 1 0,-1-2 0,12-13-1,-16 17-66,61-71-117,-35 38 319,55-50 0,-29 38-74,83-77-35,-121 107-82,-2-1-1,0 0 1,0-1 0,-2-1 0,14-29 0,-16 25 12,-1-1 0,-2 0 1,10-39-1,-16 49-60,0-1-1,-1 1 1,-1-1-1,0 1 1,-1-1 0,-5-28-1,5 45 17,0 0 0,0 1 0,0-1-1,0 1 1,0-1 0,0 0 0,-1 1 0,1-1-1,0 1 1,0-1 0,-1 1 0,1-1-1,0 1 1,0-1 0,-1 1 0,1-1-1,-1 1 1,1-1 0,-1 1 0,1-1 0,0 1-1,-1 0 1,0-1 0,0 1 8,0 0 0,1 0-1,-1 0 1,0 0 0,0 1 0,1-1 0,-1 0 0,0 0 0,1 1 0,-1-1 0,1 0 0,-1 1-1,0-1 1,1 1 0,-1-1 0,1 1 0,-1-1 0,1 1 0,-1-1 0,1 1 0,-1 1-1,-11 14-50,1 1-1,-12 24 0,10-17 133,-32 59-13,-44 73 101,62-115-73,2 2 0,2 1 0,-33 85 0,51-114-61,-57 180 477,61-190-480,0 1 0,-1-1 1,0 0-1,0 0 0,0-1 1,0 1-1,-1 0 0,0-1 0,0 1 1,0-1-1,0 0 0,-8 7 1,5-6 40,5-3-43,0-1 1,-1 0-1,1 1 0,-1-1 1,1 0-1,-1 0 0,1 0 1,-1 0-1,0 0 1,0 0-1,1-1 0,-1 1 1,0 0-1,0-1 1,0 0-1,0 1 0,-2-1 1,9-13 229,18-33-68,31-46 1,-43 76-191,1 1 0,0 0 0,1 0 0,1 1 0,0 1-1,18-13 1,-13 12 7,2 1 0,28-14-1,-41 23-27,0 1-1,0 0 0,0 0 0,0 1 0,0 0 1,1 0-1,-1 1 0,1 0 0,15 1 0,-22 0 37,0 0 0,-1 0 0,1 1 1,0-1-1,-1 1 0,1-1 0,0 1 0,-1 0 0,1 0 0,-1-1 0,1 1 0,-1 0 0,1 0 0,-1 1 0,0-1 0,1 0 0,-1 0 0,0 1 0,0-1 0,0 0 0,0 1 0,0-1 0,0 1 0,-1-1 0,1 1 0,0 0 0,-1-1 0,1 1 0,-1 0 0,0-1 0,1 4 1,0 3 25,-1 1 1,0 0 0,0 0 0,-3 15 0,2-19-17,-3 25-28,-5 33 165,-1 68 0,10-128-138,0 0-1,1 0 1,-1 0 0,0 0-1,1 0 1,0 0 0,-1-1-1,1 1 1,0 0 0,1 0-1,-1-1 1,0 1-1,1-1 1,-1 1 0,1-1-1,0 0 1,0 1 0,2 1-1,-2-3 13,0 0 0,0 1 0,0-1-1,0 0 1,0 0 0,0-1 0,0 1-1,0 0 1,0-1 0,0 1 0,0-1-1,0 0 1,1 1 0,-1-1 0,0 0-1,0 0 1,1-1 0,-1 1 0,0 0-1,0-1 1,0 1 0,0-1 0,4-2-1,3-1-6,-1-1-1,1 0 1,-1 0 0,0-1-1,-1 0 1,1 0-1,-1-1 1,-1 0-1,1-1 1,-1 1-1,9-16 1,3-8 160,26-62 0,-35 74-85,25-71 24,-21 53-172,-10 29 15,-1-1 1,1 1-1,1-14 0,-4 19 17,0 1 0,0 0-1,0-1 1,0 1-1,0 0 1,-1-1-1,1 1 1,-1-3-1,0 4 9,1 0 0,0 0 0,-1 1 0,1-1 1,-1 0-1,1 0 0,-1 1 0,1-1 0,-1 0 0,1 1 0,-1-1 0,0 1 0,1-1 0,-1 1 0,0-1 0,0 1 0,1-1 0,-1 1 0,0 0 0,0-1 1,0 1-1,0 0 0,-1 0 9,0-1 1,0 2-1,0-1 1,0 0-1,0 0 1,0 0-1,0 1 1,0-1 0,0 1-1,1 0 1,-1 0-1,0-1 1,0 1-1,1 0 1,-1 0-1,0 1 1,1-1-1,-1 0 1,1 0-1,0 1 1,-2 1 0,-1 1 74,1 0 0,-1 1 0,1-1 0,0 1 0,0 0 0,-2 6 0,2-4-31,0 0 1,0 1-1,1-1 1,0 1 0,1 0-1,-1-1 1,1 1-1,1 0 1,0 0 0,0-1-1,0 1 1,3 13-1,-2-13 0,1-1 0,1 1-1,-1-1 1,1 0-1,0 0 1,1 0 0,0 0-1,8 11 1,-9-14-9,1 0 0,0 0-1,0 0 1,0 0 0,1-1 0,-1 0 0,1 0 0,-1 0-1,1 0 1,0-1 0,0 0 0,0 0 0,9 2 0,2-1-43,-1-1 1,1-1-1,0 0 1,-1-1 0,1-1-1,0 0 1,29-7-1,0-3-2086,60-24-1,-92 30 855,-1 0 0,0-1-1,0 0 1,14-9 0,0-6-3595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47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26 7232,'-25'-17'2656,"36"22"-2048,26-10-192,1 5 576,28 0-640,10 0 64,9 5-256,15-10-32,33 1-64,3-1-1024,-8 10 512,-20-5-4832,-3 9 2912,-5-9-96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49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24 863 4320,'-7'0'1497,"8"3"-658,9-2 633,15-2-115,0 0 0,30-7-1,-34 4-1050,0-1-1,-1-1 1,1-1 0,-1-1-1,27-15 1,-42 20-278,3-1 27,-1 0 0,1-1-1,11-10 1,-17 13-28,0 1 1,-1-1 0,1 0-1,-1 1 1,0-1 0,1 0-1,-1 0 1,0 0-1,0 0 1,0 0 0,-1 0-1,1-1 1,0 1 0,-1 0-1,1 0 1,-1 0 0,0-1-1,0 1 1,0-4 0,0 2-6,0 0 1,-1 0-1,0 1 1,0-1-1,0 0 1,-2-6-1,2 9-13,-1-1-1,1 0 0,0 0 1,-1 1-1,1-1 0,-1 1 1,1-1-1,-1 1 0,0 0 1,1 0-1,-1 0 0,0 0 1,0 0-1,-3-2 0,-6 0 81,1 0-1,-1 0 1,0 1-1,0 0 1,0 0-1,0 2 1,0-1-1,0 1 1,0 1-1,-13 2 1,11-1 10,0 1-1,1 1 1,-1 0-1,1 0 1,-1 1 0,1 1-1,1 0 1,-15 10-1,21-13-47,1 0-1,0 1 0,0-1 0,0 1 0,0 0 0,1 0 0,0 0 0,0 1 0,0-1 0,0 1 1,0 0-1,1-1 0,0 1 0,0 0 0,1 0 0,-1 1 0,1-1 0,0 0 0,0 0 0,1 1 0,-1-1 1,1 1-1,1-1 0,-1 0 0,1 1 0,0-1 0,2 8 0,0-4-19,0-1 0,1 1 0,0-1 0,1 0-1,0 0 1,0 0 0,1 0 0,0-1 0,0 0 0,0 0-1,1-1 1,15 11 0,-12-10 11,1 0-1,0-1 1,0 0-1,0-1 1,0 0-1,1-1 1,0 0-1,0-1 1,17 3-1,-17-5-15,-1-1-1,1 0 1,-1-1 0,1 0-1,-1-1 1,0 0-1,0-1 1,0 0 0,17-8-1,-11 4-32,-1-1 0,-1 0 0,1-2 0,-1 0 0,21-18-1,107-84-237,4-3-480,-127 97 608,-2-1 1,0 0-1,-1-2 1,0 0 0,14-26-1,-4-3-96,-2-1-1,25-73 1,-32 69 146,-2 0-1,14-84 0,-29 133 29,-1 0 0,1-1 0,-1 1-1,0 0 1,0 0 0,-2-9 0,1 14 18,1 0 0,0 0 0,-1 0 1,1 0-1,0 0 0,-1-1 0,1 1 1,-1 0-1,0 0 0,1 0 1,-1 1-1,0-1 0,0 0 0,0 0 1,1 0-1,-1 0 0,0 1 1,0-1-1,0 0 0,0 1 0,0-1 1,-1 1-1,1-1 0,0 1 0,0 0 1,0-1-1,0 1 0,0 0 1,-1 0-1,1 0 0,0 0 0,0 0 1,0 0-1,0 0 0,-1 0 0,1 0 1,0 1-1,0-1 0,-1 1 1,-3 0 16,0 1 1,1 0 0,-1 0 0,1 0 0,0 1 0,0-1 0,0 1 0,0 0 0,0 0 0,0 1 0,1-1 0,0 1 0,-6 7 0,-2 6 49,0 0 0,-8 19 0,14-26-13,-20 44 252,-27 88 1,20-51-63,15-46-54,1 0 1,3 1-1,-9 56 0,21-93-114,0 1-1,1-1 0,0 1 0,1-1 0,0 1 0,0-1 1,1 0-1,0 0 0,1 1 0,0-2 0,8 17 1,-9-20-17,1 0 1,0 0-1,0-1 1,0 0-1,1 1 1,0-1 0,0 0-1,0-1 1,0 1-1,0-1 1,1 0-1,0 0 1,-1 0 0,1 0-1,0-1 1,0 0-1,1 0 1,-1 0-1,0-1 1,0 0-1,10 1 1,-2-1 34,0-1 0,0-1 0,0 0 0,14-4 0,52-14-46,-72 18-51,11-6 63,-1 0-1,1 0 0,-1-2 1,20-13-1,-16 9-33,-16 10 9,0-1 0,0 1 0,-1-1 1,1-1-1,-1 1 0,0-1 0,0 1 0,0-1 0,-1-1 0,4-7 0,-5 10-37,0 0 0,-1-1 1,1 1-1,-1-1 0,0 1 1,0-1-1,0 1 1,-1-1-1,1 0 0,-1 1 1,0-1-1,0 0 0,0 1 1,-1-1-1,1 0 0,-1 1 1,0-1-1,0 0 0,-2-3 1,3 5 2,-1 1-1,0 0 1,1-1 0,-1 1 0,0 0 0,0-1 0,0 1 0,0 0 0,0 0-1,0 0 1,-1 0 0,1 0 0,0 0 0,0 0 0,-1 1 0,1-1 0,-1 0-1,1 1 1,0-1 0,-1 1 0,-1-1 0,0 1-10,1 0-1,-1 0 1,1 0-1,0 0 1,-1 1 0,1-1-1,-1 1 1,1-1 0,0 1-1,0 0 1,-1 0 0,-2 2-1,-1 1-17,-1 1-1,0-1 0,1 1 1,0 1-1,0-1 0,1 1 1,-6 7-1,9-10 65,-1 0 0,1 1-1,0-1 1,0 1 0,0-1 0,1 1 0,-1 0-1,1 0 1,0 0 0,0 0 0,0 0 0,0 0-1,1 0 1,0 0 0,0 0 0,0 0-1,0 0 1,1 0 0,-1 0 0,1 0 0,0 0-1,0 0 1,0 0 0,3 5 0,-1-3 36,-1 0 0,1 0 0,1-1 0,-1 1 0,1-1 0,0 0 0,0 0 1,0 0-1,8 6 0,-9-8-21,0-1 1,1 1-1,0-1 1,-1 0-1,1 0 0,0-1 1,0 1-1,0-1 1,0 0-1,1 0 1,-1 0-1,0 0 0,0-1 1,1 0-1,5 0 1,13-3-30,0-1 1,0 0-1,23-10 0,-3 2 85,151-32-116,55-15 106,-226 51-93,1 0 0,27-14 0,-27 9 208,-86 50-875,21-12 658,-11 8-142,46-28 156,0-1 1,1 1-1,-1 0 0,1 0 1,1 1-1,-6 7 0,9-12 16,-1 1 0,1 0 1,0 1-1,0-1 0,1 0 0,-1 0 0,0 0 0,1 0 0,-1 1 0,1-1 0,0 0 0,0 1 0,0-1 0,0 0 0,0 1 0,0-1 0,1 0 0,-1 0 0,1 1 0,-1-1 0,1 0 0,0 0 0,0 0 0,0 0 0,0 0 0,0 0 0,2 2 0,-1-2 7,0 0 1,0 0-1,0 0 0,0 0 1,0 0-1,0 0 0,1-1 0,-1 1 1,0-1-1,1 1 0,0-1 0,-1 0 1,1 0-1,0 0 0,-1-1 0,1 1 1,0-1-1,0 1 0,-1-1 1,1 0-1,4 0 0,0-1 3,0-1 0,0 1 1,0-1-1,-1-1 0,1 1 0,-1-1 1,9-4-1,40-31 276,2-1-128,-16 15-365,70-53-1,-88 57 151,0 0-1,-2-2 1,0 0 0,19-28-1,-15 11 45,-2-1-1,-1 0 0,-2-2 0,-2 0 0,15-56 0,-29 86 14,0 0-1,-1-1 1,-1 1 0,0-1-1,-1 1 1,0-1 0,-2-21-1,1 33-31,0 0 0,0-1 0,0 1-1,-1 0 1,1 0 0,0 0-1,-1 0 1,1 0 0,-1 0-1,1 0 1,-1 0 0,1 0-1,-1 0 1,0 0 0,0 0 0,1 1-1,-1-1 1,0 0 0,0 0-1,0 1 1,0-1 0,0 0-1,0 1 1,0-1 0,0 1-1,0-1 1,0 1 0,0 0 0,0-1-1,0 1 1,0 0 0,0 0-1,0 0 1,-1 0 0,1 0-1,-2 0 1,0 1 6,-1-1 1,1 1-1,-1 0 1,1 0-1,-1 0 0,1 1 1,0-1-1,0 1 0,0 0 1,-5 3-1,-2 4 59,1 0-1,0 0 1,1 1-1,0 0 1,0 0-1,1 1 1,0 0-1,-6 15 1,-4 13 198,-14 45 1,7-16 11,-23 78 184,42-128-306,2 1 0,0 0-1,1 0 1,0 0 0,3 35-1,0-47-76,0 1-1,1-1 0,0 1 0,0-1 1,0 0-1,1 0 0,0 0 0,1 0 1,0 0-1,0-1 0,5 7 0,-7-10-38,0-1-1,1 1 0,-1-1 0,0 0 0,1 1 1,-1-1-1,1-1 0,0 1 0,0 0 1,0-1-1,-1 1 0,2-1 0,-1 0 0,0 0 1,0 0-1,0 0 0,0-1 0,1 1 1,-1-1-1,0 0 0,0 0 0,1 0 1,-1 0-1,0 0 0,0-1 0,1 0 0,4-1 1,-5 1-8,0 0-174,0 0 1,-1 1-1,1-1 0,0 0 0,-1-1 0,1 1 0,-1 0 0,1-1 1,-1 1-1,0-1 0,1 0 0,-1 0 0,0 0 0,0 0 0,-1 0 1,1 0-1,0-1 0,-1 1 0,3-5 0,-4 6 186,2-1-586,-1 0 0,0-1-1,0 1 1,0-1 0,0 1 0,-1-1 0,1 1 0,-1-1 0,1 1 0,-1-1-1,0 1 1,0-1 0,0 0 0,0 1 0,-1-1 0,1 1 0,-1-1-1,1 1 1,-2-5 0,-7-5-2777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50.0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7456,'10'1'4036,"24"-1"-2220,-5-1-751,279-7 1388,-114 5-3183,-187 3 251,0 1 1,0 0-1,-1 0 1,1 0-1,11 5 1,-15-4 55,1-1 1,-1 1-1,1 0 1,-1 0-1,0 0 1,0 1-1,0-1 1,-1 1-1,1 0 0,0-1 1,2 5-1,6 11-3763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51.2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43 222 4640,'-29'1'1504,"28"-1"-1463,1 0 0,-1 0 0,1 0 0,-11 7 4621,64-30-1446,-34 17-2809,-1-2 0,23-13 1,92-55 210,-128 73-578,18-11 262,-24 17-193,1-1 1,-1 1-1,1 0 1,0-1-1,0 1 1,1 5-1,0-2 42,-4 24 247,2-21-318,0 0 0,1 1 0,0-1 1,1 16-1,0-23-53,-1 0 0,1 0 0,-1 0-1,1 0 1,0 0 0,0 0 0,0 0 0,0 0 0,0 0 0,0 0 0,0-1 0,0 1 0,1-1 0,-1 1-1,1-1 1,-1 1 0,1-1 0,0 0 0,0 1 0,-1-1 0,1 0 0,0 0 0,0-1 0,0 1 0,4 1-1,-3-2 9,-1 1-1,1-1 0,0 0 0,0 0 1,0 0-1,0 0 0,0 0 0,0-1 1,-1 1-1,5-2 0,29-13 178,-17 7-230,157-53-12,-38 14 295,-124 41-268,-1 1 0,0-2 1,14-8-1,-27 15 0,0 0 1,0 0-1,0 0 0,1-1 1,-1 1-1,0 0 0,0 0 1,1 0-1,-1 0 0,0 0 1,0 0-1,0 0 0,1-1 1,-1 1-1,0 0 0,0 0 1,0 0-1,0 0 0,1-1 1,-1 1-1,0 0 1,0 0-1,0 0 0,0-1 1,0 1-1,0 0 0,0 0 1,0-1-1,0 1 0,0 0 1,0 0-1,1 0 0,-1-1 1,0 1-1,-1 0 0,1 0 1,0-1-1,0 1 0,0 0 1,-9-2-175,-1 4 135,0 0-1,1 1 0,0 0 0,0 1 0,-14 7 0,-42 27-244,63-37 297,1-1-1,-1 2 0,1-1 0,-1 0 0,1 0 0,-1 0 1,1 1-1,0-1 0,0 0 0,0 1 0,0-1 0,0 1 1,0 0-1,0-1 0,0 1 0,1 0 0,-1 0 0,0-1 1,1 1-1,-1 2 0,1-3 5,1 1 1,-1-1-1,0 1 1,0-1-1,1 1 1,-1-1-1,1 1 1,-1-1-1,1 0 1,0 1-1,0-1 1,-1 0-1,1 0 1,0 1-1,0-1 1,0 0-1,0 0 1,0 0-1,1 0 1,-1 0-1,0-1 1,0 1-1,1 0 1,1 1-1,3 0 31,1 1 1,-1-1-1,1 0 0,-1-1 1,1 1-1,0-1 0,-1 0 1,1-1-1,10 0 0,9-2 92,27-5-1,-43 5-89,1 1 35,0-1-1,-1-1 0,20-7 1,-24 7-74,-1 1 0,0-1 0,0 0 0,-1 0 0,1-1 0,0 0 0,-1 0 0,0 0 0,4-5 0,-7 8-11,0 0 0,0 0 0,0-1 0,0 1 1,0 0-1,-1-1 0,1 1 0,0-1 0,-1 1 1,1-1-1,-1 1 0,0-1 0,1 0 0,-1 1 1,0-1-1,0 1 0,0-1 0,0 0 0,0 1 1,0-1-1,-1 1 0,0-3 0,0 2-13,1 0 0,-1 0 0,-1 1 0,1-1 0,0 0 0,0 1 0,0-1 0,-1 1 0,1-1 0,-1 1 1,1 0-1,-1 0 0,0-1 0,0 1 0,1 0 0,-5-1 0,-11-3-59,0 0 1,-1 1 0,0 1 0,0 1 0,-24-1-1,8 1 83,9 2-115,24 0 50,3 0 29,14-1 140,139-15-97,-133 16 52,0 0 1,-1 1 0,1 2 0,0 0 0,24 7 0,-42-9-11,1 1 1,0 0 0,-1 0-1,0 1 1,1 0-1,-1-1 1,0 1 0,0 0-1,-1 1 1,1-1-1,-1 1 1,0 0 0,1-1-1,-2 1 1,1 1 0,3 4-1,-5-6-14,1 0 0,-1 0 0,0 0 0,0 1 0,0-1 0,0 0 0,0 0 0,-1 1 0,1-1 0,-1 0 0,0 1 0,0-1 0,0 0-1,-1 1 1,1-1 0,-1 0 0,0 1 0,0-1 0,0 0 0,0 0 0,0 0 0,-1 0 0,1 0 0,-3 3 0,3-5 112,16-10-11,32-27-189,2 1 1,66-35-1,-89 56 33,-19 10-11,0 0 1,0 0 0,1 0 0,0 1 0,0 0-1,0 0 1,0 1 0,0 0 0,11-1 0,-17 3 40,0 1 1,0-1 0,0 0 0,0 1-1,0-1 1,0 1 0,0 0-1,0-1 1,0 1 0,-1 0 0,1 0-1,0 0 1,0 1 0,-1-1-1,1 0 1,-1 1 0,1-1 0,-1 1-1,1-1 1,-1 1 0,0 0 0,0-1-1,0 1 1,2 3 0,1 5 193,0 1 0,-1-1 0,4 18 1,0 0 400,-5-22-592,1 0-1,-1-1 0,1 1 1,1-1-1,-1 0 1,1 0-1,0 0 0,0-1 1,0 1-1,0-1 0,1 0 1,0 0-1,0-1 1,0 1-1,0-1 0,1 0 1,-1 0-1,1-1 0,0 0 1,-1 0-1,1 0 1,0-1-1,0 0 0,0 0 1,1 0-1,-1-1 1,8 0-1,5-2-1845,22-5 1,-30 5 52,-1-2 1,1 1-1,17-10 0,16-11-5598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1728,'5'-9'855,"4"-13"1853,-7 4 3894,1 77 102,-1 18-5435,5 156 692,0 7-973,-7-185-1040,0 17 106,0-26-4712,18-71-6077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53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163 673 2720,'0'-2'146,"0"-1"0,0 1 0,1 0 0,-1-1 0,1 1 0,-1 0-1,1 0 1,0 0 0,0-1 0,3-4 1019,-4 7-1107,0 0-1,0 0 1,1 0 0,-1 0-1,0-1 1,0 1 0,0 0 0,1 0-1,-1 0 1,0-1 0,0 1 0,0 0-1,0 0 1,1 0 0,-1-1-1,0 1 1,0 0 0,0 0 0,0-1-1,0 1 1,0 0 0,0-1 0,0 1-1,0 0 1,0 0 0,0-1-1,0 1 1,0 0 0,0 0 0,0-1-1,0 1 1,0 0 0,0-1 0,0 1-1,0 0 1,0 0 0,0-1-1,-1 1 1,-2-11 1867,2 10-1812,1 0 0,-1 0 0,1 1 0,-1-1 1,1 1-1,-1-1 0,1 1 0,-1-1 0,0 1 0,1-1 1,-1 1-1,0-1 0,1 1 0,-1 0 0,0-1 0,1 1 1,-1 0-1,0 0 0,0-1 0,0 1 0,1 0 0,-1 0 1,0 0-1,-1 0 0,0 0 56,-1 1 1,1-1-1,0 1 1,0 0-1,-1-1 0,1 1 1,0 0-1,-3 2 1,-3 2 142,1 1 1,-1 0 0,-8 9 0,2-2-12,1 0-1,1 2 1,-20 29 0,29-40-270,0 1 1,1 0-1,0-1 1,0 1 0,0 0-1,0 0 1,1 1-1,0-1 1,0 0 0,1 0-1,-1 1 1,1-1-1,0 0 1,0 1 0,1-1-1,0 0 1,0 0-1,0 0 1,2 6-1,-1-7 8,-1-1-1,1 0 0,0 0 0,0 1 0,1-1 1,-1 0-1,1-1 0,-1 1 0,1 0 0,0-1 1,0 1-1,0-1 0,0 0 0,0 0 0,1 0 0,-1-1 1,1 1-1,-1-1 0,1 0 0,-1 0 0,1 0 1,0 0-1,0-1 0,7 1 0,3-3 14,0-1 0,0-1-1,0 0 1,24-11 0,2-1 4,56-16-45,-35 13 145,63-29 1,-106 39-233,0 0 1,0-1 0,-1-2 0,0 1 0,-1-2 0,0 0 0,22-25-1,-17 12-100,-2-1 0,-1 0 0,-1-1 0,26-59 0,34-129-309,-64 179 416,13-48 87,-23 74-66,-1-1 1,0 1-1,-1-1 1,0 0 0,-2-14-1,2 25 33,-1-1-1,0 1 0,-1 0 1,1 0-1,0 0 0,0 0 1,0 0-1,-1 0 1,1 0-1,0 0 0,-1 0 1,1 0-1,-1 0 1,1 1-1,-1-1 0,0 0 1,1 0-1,-1 0 0,0 1 1,-1-2-1,1 2 11,1-1 0,-1 1-1,0 0 1,0 0-1,0 0 1,0-1 0,0 1-1,1 0 1,-1 0-1,0 0 1,0 1 0,0-1-1,0 0 1,0 0-1,1 0 1,-1 1 0,0-1-1,0 0 1,0 1 0,-5 2 47,1 0 0,0 1 1,-1 0-1,2 0 0,-8 7 1,4-2 60,1 0 0,-1 1 0,2 0 0,-1 0 1,2 1-1,-1 0 0,-4 15 0,-24 85 262,30-97-323,-10 41 344,-13 107 1,26-145-323,0 0 0,1 0 0,1 0 0,5 25 0,-5-35-27,1 1 0,0 0 1,1 0-1,0-1 0,0 1 1,0-1-1,1 0 1,0 0-1,1 0 0,-1 0 1,8 7-1,-7-10-4,0 0 0,0 0 0,0-1-1,1 0 1,-1 0 0,1 0 0,0-1 0,0 1 0,0-2-1,0 1 1,0-1 0,0 1 0,0-2 0,1 1 0,7-1 0,11 0-9,0-2 1,34-6 0,-43 6-17,17-3 109,-1-1 1,0-2-1,60-23 0,-89 30-99,0 0-18,-1 0 1,0 0-1,1 0 0,-1-1 1,0 1-1,0 0 1,1-1-1,-1 0 0,2-2 1,-4 4-10,0-1 0,1 1 1,-1 0-1,0-1 0,0 1 1,0 0-1,0 0 0,0-1 1,-1 1-1,1 0 0,0 0 1,0-1-1,0 1 0,0 0 1,0-1-1,0 1 0,0 0 1,0 0-1,-1-1 0,1 1 1,0 0-1,0 0 0,0 0 1,0-1-1,-1 1 0,1 0 1,0 0-1,0 0 0,-1 0 1,1-1-1,0 1 0,0 0 1,-1 0-1,1 0 0,0 0 1,0 0-1,-1 0 0,1 0 1,0 0-1,0 0 0,-1 0 1,1 0-1,0 0 0,-1 0 1,1 0-1,0 0 0,-1 0 1,-5 1-46,0 0 1,0 0 0,0 1-1,0 0 1,0 0-1,0 0 1,-5 4 0,4-3 26,-11 5-32,-21 13-1,33-17 59,0 0 0,0 0 0,1 1-1,0-1 1,0 1 0,-9 10-1,13-14 16,0 1-1,1-1 0,-1 0 1,0 0-1,0 1 0,1-1 0,-1 0 1,0 1-1,1-1 0,0 1 0,-1-1 1,1 1-1,0-1 0,0 1 0,-1-1 1,1 1-1,0-1 0,1 1 1,-1-1-1,0 1 0,0-1 0,1 1 1,-1-1-1,0 0 0,1 1 0,0-1 1,-1 1-1,1-1 0,0 0 1,0 0-1,0 1 0,0-1 0,-1 0 1,2 0-1,-1 0 0,0 0 0,0 0 1,0 0-1,3 1 0,-1 0 33,1 0 0,0 0 1,0 0-1,0-1 0,0 0 0,0 1 0,0-1 0,1-1 0,-1 1 1,0-1-1,1 1 0,7-2 0,-1 0 8,0-1 0,0-1 0,0 1-1,-1-2 1,1 1 0,18-11 0,-24 11-71,1 0-1,-1-1 1,0 0-1,0 0 1,0 0 0,-1-1-1,1 1 1,-1-1-1,0 0 1,-1-1 0,1 1-1,-1-1 1,4-7-1,-6 9 10,0 0 0,0 0-1,0 1 1,0-1 0,-1 0-1,1 0 1,-1 0 0,0 0-1,0 0 1,-1 0-1,1 1 1,-1-1 0,0 0-1,0 0 1,0 0 0,0 1-1,-1-1 1,1 1 0,-1-1-1,0 1 1,-3-5 0,2 4-15,-1-1 0,1 1 0,-1 0 0,0 0 0,0 0 0,-1 1 0,1-1 0,-1 1 0,0 0 0,0 0 0,0 1 0,0 0 0,0 0 0,-6-2 0,0 1-19,0 1 0,0 0-1,0 1 1,-15 0-1,21 1 48,0 1 0,0-1 0,0 1-1,0 0 1,0 0 0,0 1 0,0-1 0,0 1-1,0 0 1,1 1 0,-8 4 0,11-7 5,0 1 1,0 0 0,0 0 0,0-1-1,0 1 1,0 0 0,0 0-1,0 0 1,0 0 0,0 0 0,1 0-1,-1 0 1,0 1 0,1-1-1,-1 0 1,1 0 0,-1 0-1,1 1 1,-1-1 0,1 0 0,0 1-1,0 0 1,0 0 8,0-1 0,1 1 0,-1-1 1,1 1-1,-1-1 0,1 0 0,0 1 0,0-1 0,0 0 0,-1 0 1,1 0-1,0 1 0,0-1 0,0 0 0,1 0 0,0 1 0,4 2 24,0-1-1,0 1 1,0-1 0,0 0-1,1-1 1,-1 1-1,10 1 1,19 1 7,-1-1 0,1-2 0,0-1 0,69-8 0,-64 1-85,37-11 0,-65 14 47,-1-1 42,1 0 0,-1-1 0,0 0 1,0-1-1,0 0 0,11-10 1,-12 9-201,-9 7-51,-2 12 512,-8 13-172,0 1 28,4-2-59,2-16-64,1 1 0,0 0 0,1 0 0,0 0 0,1 0 0,1 18 0,-2-27-37,1 1 0,0-1-1,0 1 1,0-1 0,0 1-1,1-1 1,-1 1 0,0-1-1,0 1 1,0-1 0,0 1-1,0-1 1,1 0 0,-1 1-1,0-1 1,0 1 0,1-1-1,-1 0 1,0 1-1,0-1 1,1 0 0,-1 1-1,1-1 1,-1 0 0,0 1-1,1-1 1,-1 0 0,1 0-1,-1 0 1,0 1 0,1-1-1,-1 0 1,1 0 0,-1 0-1,1 0 1,-1 0 0,1 0-1,-1 0 1,0 0 0,1 0-1,-1 0 1,1 0 0,0 0-1,3 0 23,-1 0-19,0 0 1,0 0-1,0 0 1,0-1-1,-1 1 1,1-1-1,0 0 1,0 0-1,0 0 1,0 0-1,-1 0 1,5-4-1,32-23 0,-28 18 18,69-53-208,-53 43 187,-34 27-25,1 0 0,1 1 0,-1-1 0,1 1 0,0 0-1,1 1 1,0-1 0,0 1 0,1 0 0,0 0 0,0 0 0,1 0 0,-1 18 0,2-26 25,1 0 1,0 0-1,0 0 1,0 0-1,0 0 1,1 0-1,-1 0 1,0 0 0,0 0-1,1 0 1,-1 0-1,0 0 1,1 0-1,-1 0 1,1-1-1,-1 1 1,1 0-1,0 0 1,-1 0-1,1-1 1,0 1 0,-1 0-1,1-1 1,0 1-1,0 0 1,0-1-1,0 1 1,0-1-1,-1 0 1,1 1-1,0-1 1,0 0 0,0 1-1,2-1 1,2 0 28,0 1 1,1-1-1,-1-1 1,0 1-1,9-3 1,-2 1 5,65-9-152,-1-3 1,-1-3-1,-1-4 1,89-38-1,-119 43 97,-25 9-34,28-13-1,-37 13-29,-9 4-145,-2 3 204,0 0 1,0 0-1,0 0 0,0 0 0,0 0 0,1 1 0,-1-1 0,0 0 0,0 1 0,0-1 1,1 1-1,-1-1 0,0 1 0,0-1 0,1 1 0,-1-1 0,1 1 0,-2 1 0,-32 28-166,15-15 185,1 2 0,1 0 0,-16 20 0,31-33-1,-1 0-1,1-1 0,0 1 0,0 0 0,0 0 0,1 0 1,0 1-1,-1-1 0,1 5 0,0-7 10,1-1 0,0 1-1,0-1 1,0 1 0,0-1 0,0 1 0,0 0-1,0-1 1,1 1 0,-1-1 0,0 1-1,1-1 1,0 0 0,-1 1 0,1-1-1,0 1 1,-1-1 0,1 0 0,0 1 0,0-1-1,0 0 1,0 0 0,0 0 0,1 0-1,-1 0 1,0 0 0,3 1 0,0 0-12,0 0 1,1-1 0,-1 1-1,0-1 1,1 0 0,-1-1 0,1 1-1,-1-1 1,1 0 0,-1 0-1,1 0 1,0 0 0,-1-1-1,0 0 1,1 0 0,-1 0 0,1-1-1,-1 1 1,0-1 0,0 0-1,8-5 1,-1 0-10,0-1-1,0-1 1,-1 0-1,0 0 1,0-1 0,-1 0-1,-1-1 1,0 0 0,0 0-1,12-24 1,-2-3-226,-3-1 0,14-48-1,-26 75 202,20-61-172,17-101 1,-38 163 153,-1 0-1,0-1 1,-1 0 0,0 1 0,-1-1 0,0 1 0,-4-18 0,4 26 40,1 0-1,-1 0 1,-1 0 0,1 0 0,0 0-1,-1 0 1,1 0 0,-1 1 0,0-1-1,0 0 1,0 1 0,0-1 0,0 1-1,-1 0 1,1 0 0,-1 0 0,0 0-1,1 0 1,-1 1 0,0-1 0,0 1 0,0-1-1,0 1 1,0 0 0,0 1 0,-1-1-1,1 0 1,0 1 0,0 0 0,-5-1-1,4 2 41,0-1 1,0 0-1,0 1 0,0 0 0,0 0 0,0 0 0,1 0 0,-1 1 0,0-1 0,1 1 0,-1 0 0,1 0 0,0 0 0,-1 1 0,1-1 0,0 1 1,0 0-1,1-1 0,-1 1 0,1 1 0,-1-1 0,1 0 0,-2 5 0,-4 7 64,2 0-1,0 0 1,0 1 0,-3 19 0,7-27-76,-5 21 115,1 0-1,2 1 1,1 0 0,1 0 0,2-1-1,1 1 1,1 0 0,1 0 0,10 34-1,-11-56-107,1 1 1,0-1-1,0 0 0,1 1 0,0-1 0,0-1 0,1 1 0,0-1 1,1 0-1,0 0 0,0 0 0,10 8 0,-5-6-38,1-1 0,0-1 0,0 0 1,0 0-1,1-1 0,0-1 0,18 5 0,80 18-2396,-35-16-2422,-43-7 32,-4 6 1536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54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13 10976,'-17'-12'4064,"1"24"-3168,7-3-257,9 0 97,0-1-544,0 5-224,-5-5 0,2-4-928,-3 1 545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2:59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9 4896,'-4'-3'651,"3"3"-524,1-1 0,-1 1 0,0-1 0,1 1 0,-1-1 0,0 1 0,0-1 0,1 1 0,-1 0 0,-6-1 2522,7 1-2460,-1 0 0,1 0 0,-1 0 1,1 0-1,-1 1 0,0-1 0,1 0 0,-1 0 0,1 1 0,-1-1 0,1 0 0,-1 1 0,1-1 0,-1 1 0,1-1 0,0 0 0,-1 1 0,-7 21 1643,-6 29 0,10-27-1371,0-1-1,0 46 0,10 138 660,2-41-523,11 153 59,-9-103-325,-8-199-12,-2-17-303,0 0 1,0 0-1,0 0 1,1 0-1,-1 0 1,0 1-1,0-1 1,0 0-1,0 0 1,0 0-1,0 0 1,0 0-1,0 0 1,0 1 0,0-1-1,0 0 1,0 0-1,1 0 1,-1 0-1,0 0 1,0 0-1,0 0 1,0 0-1,0 0 1,0 1-1,0-1 1,1 0-1,-1 0 1,0 0-1,0 0 1,0 0-1,0 0 1,0 0-1,1 0 1,-1 0-1,0 0 1,0 0-1,0 0 1,0 0-1,0 0 1,1 0-1,-1 0 1,0 0-1,0 0 1,0-1-1,1 0 35,1-1-1,-1 1 1,0-1 0,0 0-1,0 1 1,0-1-1,-1 0 1,1 0 0,0 0-1,-1 0 1,1-3-1,32-100-119,-25 75 97,-2 1-112,1 0-1,2 1 1,14-31 0,-14 39-91,1 1-1,23-32 1,-30 47 157,1-1-1,0 0 0,0 1 1,0 0-1,0 0 0,1 0 1,0 0-1,-1 1 0,1-1 1,1 1-1,-1 1 0,0-1 1,1 1-1,10-3 0,-13 4 14,0 1 0,0 0-1,0 0 1,0 0-1,0 0 1,0 1-1,0-1 1,0 1-1,0 0 1,0 0 0,0 0-1,-1 0 1,1 0-1,0 1 1,-1-1-1,5 4 1,1 1-50,0 1-1,0 1 1,8 10-1,-16-18 56,6 8-8,0-1 0,-1 1 0,-1 0 0,1 0 0,-1 1 0,4 11 0,-2 1 55,7 32-1,-10-41 20,-2 0 1,1 1-1,-2-1 0,1 1 0,-2-1 1,-2 16-1,3-23-8,-1 0-1,-1 0 0,1 0 1,-1 0-1,0 0 1,0 0-1,0-1 1,-1 1-1,1-1 1,-1 1-1,0-1 1,0 0-1,-1 0 1,0 0-1,1-1 1,-1 1-1,-7 4 1,-1-1 22,0-1 0,0 0 0,-1-1 0,0-1 0,0 0 0,0 0 0,0-1 0,-19 1 0,4-2-292,0-1 0,0-1 0,-30-4 0,54 3-113,-41-5-2033,41 5 1667,0 0 0,0 0 0,1 0 0,-1 0 0,0-1 0,1 1 0,-1-1 1,-5-4-1,9 6 537,-1-1 0,1 1 0,-1-1 1,1 0-1,-1 1 0,1-1 0,0 0 0,-1 1 1,1-1-1,0 0 0,0 0 0,0 1 1,-1-1-1,1 0 0,0 0 0,0 1 0,0-1 1,0 0-1,0 0 0,0 1 0,0-1 1,1 0-1,-1-1 0,11-29-5211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01.9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 2816,'0'-8'13509,"1"10"-13257,0 0 0,0 0 0,1 0-1,-1 0 1,0 0 0,1-1 0,0 1 0,-1 0 0,1-1 0,0 1 0,0-1 0,3 3-1,33 12 16,5 9-24,15 10-123,-28-14-84,-1 2 0,-1 2 1,-2 0-1,40 49 0,-42-45 76,-2 2 0,-1 0 0,23 45 0,-42-73-113,-1 0 0,0 0 0,0 0-1,-1 0 1,1 0 0,-1 0 0,1 0 0,-1 0-1,0 0 1,0 0 0,0 0 0,0 0 0,-1 0 0,1 0-1,-1 0 1,0 0 0,0 0 0,0 0 0,0 0 0,0-1-1,-1 1 1,-2 3 0,-3 4 85,-1 0 0,0-1 1,-1 0-1,-12 10 0,0 1 61,13-12-72,-13 13 315,-44 35-1,40-36-444,17-13-134,0-1 0,-17 10 0,16-10-721,-10 5-3046,18-11 3556,0 0 0,0 0-1,0 1 1,0-1 0,0 0-1,0 0 1,0 0 0,0 0-1,0 0 1,0 0-1,0 0 1,0 0 0,0-1-1,0 1 1,0 0 0,0 0-1,0-1 1,-2 0-403,-13-14-4149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05.6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7 533 2720,'-3'19'1218,"2"-18"-1074,0 1 0,1-1 1,-1 1-1,1-1 0,0 1 0,-1 0 0,1-1 1,0 1-1,0 0 0,0-1 0,0 1 1,0 0-1,1-1 0,0 5 1157,12-5 946,-11-1-2089,0 0-1,0 1 1,0-1-1,1 0 0,-1-1 1,0 1-1,0 0 1,0-1-1,0 1 1,4-2-1,15-8 149,0 0 0,0-2 0,-1-1 0,0 0 0,-1-2 0,0 0 0,21-24 0,103-131 194,-124 146-264,21-32 498,-2-1 0,30-61 0,-63 104-403,-5 14-324,0 0 0,0-1 1,0 1-1,0 0 1,0 0-1,0 0 1,0-1-1,0 1 0,0 0 1,0 0-1,0-1 1,0 1-1,0 0 1,-1 0-1,1 0 0,0 0 1,0-1-1,0 1 1,0 0-1,0 0 1,0 0-1,-1 0 0,1-1 1,0 1-1,0 0 1,0 0-1,0 0 1,-1 0-1,1 0 0,0-1 1,-1 2-8,0-1-1,0 0 1,0 0 0,0 0-1,0 0 1,0 1 0,0-1 0,0 0-1,0 1 1,0-1 0,0 1-1,0-1 1,1 1 0,-1 0 0,0-1-1,0 1 1,1 0 0,-1-1-1,-1 3 1,-1 1-3,-1 1-1,1 1 1,0-1-1,0 0 1,1 1 0,0 0-1,0-1 1,0 1-1,0 0 1,1 0-1,0 0 1,0 9 0,0 11-21,3 38 0,-2-63 20,2 22 75,1 1 0,1-1 0,1 0 0,1 0-1,2-1 1,9 23 0,-14-40-28,-1 0 0,1-1 0,0 1 0,0-1 0,0 0 0,0 0 0,1 0 0,0 0 1,0-1-1,0 1 0,6 3 0,-8-6-17,1 0 0,-1 0 0,0 0 1,1 0-1,-1 0 0,1 0 1,-1-1-1,1 1 0,-1-1 0,1 0 1,0 0-1,-1 0 0,1 0 0,-1 0 1,1 0-1,0-1 0,-1 1 1,1-1-1,-1 0 0,1 0 0,-1 0 1,0 0-1,1 0 0,2-2 0,2-2 11,-1 0-1,1-1 0,-1 1 1,-1-1-1,1-1 0,4-6 0,27-45 185,105-172-82,-136 222-102,-1-1 0,0 0 1,0-1-1,-1 1 0,5-17 1,-9 25-42,0 1 0,0-1 0,0 0 0,0 1 0,0-1 0,0 1 0,0-1 0,0 1-1,0-1 1,0 1 0,0-1 0,0 1 0,0-1 0,0 1 0,-1-1 0,1 1 0,0-1 0,0 1 0,0-1 0,-1 1 0,1-1 0,0 1 0,-1 0 0,1-1 0,0 1 0,-1-1 0,1 1 0,-1 0 0,1-1 0,-1 1 0,1 0 0,-1 0 0,1-1 0,-1 1 0,1 0 0,-1 0 0,1 0 0,-1 0 0,1 0 0,-1 0 0,1-1 0,-1 1-1,1 0 1,-1 1 0,-2-2-38,1 1 0,-1 0 0,1 1 0,-1-1 0,1 0 0,0 1 0,-1-1 0,-2 2 0,0 1 1,0 0 0,0 0 0,0 0 0,1 1 0,-1 0 0,1 0 1,0 0-1,0 0 0,1 1 0,-1 0 0,1 0 0,-5 8 0,1 1 89,1 0-1,0 0 1,-6 24-1,5-7 96,1 0 0,-3 37 1,8-49-104,0 0 0,1-1 1,2 1-1,0 0 1,4 19-1,-5-34-11,0 0 0,1-1 0,-1 1 0,1 0 0,-1 0 0,1 0 0,0-1 0,0 1 0,1-1 0,-1 0 0,1 0 0,0 0 0,0 0 0,0 0 0,4 3 0,-4-5 1,-1 1 0,1-1 0,-1 0 0,1 0-1,0 0 1,-1 0 0,1-1 0,0 1 0,0-1 0,0 1 0,-1-1 0,1 0 0,0 0 0,0-1 0,0 1 0,-1 0 0,1-1 0,0 0 0,0 0 0,-1 0-1,1 0 1,4-2 0,-1-1 0,1 0 0,-1 0 0,0 0 0,0-1 0,0 0 0,0 0 0,-1-1 0,8-9 0,-6 4 5,0 0 1,0 0 0,-1-1-1,6-16 1,0-9-51,-1 1 1,6-51-1,-16 85 11,4-31-93,0 1-1,-1-44 0,-4 75 73,0 1 0,0-1 0,0 0-1,0 0 1,0 0 0,0 1 0,0-1 0,0 0 0,0 0-1,0 0 1,-1 1 0,1-1 0,0 0 0,0 0 0,-1 1-1,1-1 1,-1 0 0,1 1 0,-1-1 0,1 0 0,-1 1-1,1-1 1,-1 1 0,0-2 0,0 2 3,0 1-1,1-1 1,-1 0 0,0 0 0,1 1 0,-1-1-1,1 1 1,-1-1 0,0 0 0,1 1-1,-1-1 1,1 1 0,0-1 0,-1 1-1,1-1 1,-1 1 0,1 0 0,0-1 0,-1 1-1,1-1 1,0 1 0,0 0 0,-1-1-1,1 1 1,0 0 0,0-1 0,0 1 0,0 0-1,0 0 1,-2 10 56,0 0-1,1 0 0,0-1 1,1 1-1,0 0 1,1 0-1,0 0 1,1-1-1,3 12 1,3 8 286,24 55 1,-27-74-258,0 1 0,1-2 0,13 20 0,-17-27-39,0-1 0,0 1 0,0-1 0,1 1 0,-1-1 0,1 0 0,-1 0 0,1 0 0,0-1 0,0 1-1,-1-1 1,1 1 0,0-1 0,1 0 0,-1 0 0,0 0 0,0 0 0,0-1 0,5 1 0,-6-2-11,1 1 1,0-1-1,-1 1 0,1-1 1,0 0-1,-1 0 1,1 0-1,-1-1 0,0 1 1,1 0-1,-1-1 1,0 0-1,0 1 0,4-5 1,25-31 87,-27 32-67,13-19 29,21-39 0,7-12-29,-31 54 48,-7 10-134,1 1-1,0-1 0,12-11 1,-20 21 43,0 1-1,0 0 1,1-1 0,-1 1 0,0 0 0,1-1 0,-1 1 0,0 0 0,1-1 0,-1 1 0,0 0 0,1 0-1,-1-1 1,1 1 0,-1 0 0,0 0 0,1 0 0,-1 0 0,1-1 0,-1 1 0,1 0 0,-1 0-1,1 0 1,-1 0 0,0 0 0,1 0 0,-1 0 0,1 0 0,-1 1 0,1-1 0,-1 0 0,1 0 0,-1 0-1,0 0 1,1 0 0,-1 1 0,1-1 0,-1 0 0,0 0 0,1 1 0,-1-1 0,0 0 0,1 1-1,-1-1 1,0 0 0,0 1 0,1-1 0,-1 1 0,0-1 0,0 0 0,0 1 0,1-1 0,-1 1 0,0 0-1,1 3-19,1 1 0,-1-1-1,-1 1 1,2 6 0,-2-9 25,3 59 71,-5 63-1,0-25 100,-1-85 119,1-11-106,3-6 135,6-12-215,-2 0 0,0-1 0,4-22-1,-4 17-146,11-31 0,-7 30-33,0 1 0,17-25 1,-22 39 47,1-1 0,0 1 0,1 0 0,-1 1 0,2 0 1,-1-1-1,1 2 0,-1-1 0,11-6 0,-15 11 28,-1 1-1,1-1 0,0 0 0,-1 0 1,1 1-1,-1-1 0,1 1 0,0-1 0,0 1 1,-1 0-1,1-1 0,0 1 0,0 0 1,-1 0-1,1 0 0,0 1 0,0-1 1,-1 0-1,1 1 0,0-1 0,-1 1 1,1-1-1,0 1 0,-1 0 0,1 0 1,-1 0-1,1 0 0,-1 0 0,0 0 0,1 0 1,-1 0-1,0 1 0,0-1 0,0 0 1,2 2-1,2 6-34,0-1 0,-1 1 0,0 0 0,0 0 0,3 12 1,-3-9 32,7 25-29,-8-27 62,0 1-1,0-1 0,1 0 0,0 0 0,1 0 0,0-1 0,8 13 0,-11-20-10,0 0 0,1-1-1,-1 1 1,0 0 0,1-1 0,-1 1-1,1-1 1,-1 0 0,1 0-1,-1 0 1,1 0 0,0 0 0,0-1-1,-1 1 1,1-1 0,0 0-1,0 0 1,0 0 0,-1 0 0,1 0-1,0 0 1,5-2 0,1 0 15,0-1 1,0 0 0,0 0 0,0-1-1,10-6 1,1-2-31,0-2 0,-1 0-1,17-17 1,51-55-48,-44 41-15,-35 37 16,-1 2 74,-1 0-1,0 0 1,0-1-1,-1 0 1,9-15-1,-13 22-29,-1 0 0,0 0 0,0 0 1,0-1-1,0 1 0,0 0 0,0 0 0,0 0 0,0 0 0,0 0 1,0 0-1,0-1 0,0 1 0,0 0 0,0 0 0,0 0 0,0 0 1,0 0-1,0 0 0,0-1 0,0 1 0,0 0 0,0 0 1,0 0-1,0 0 0,0 0 0,0 0 0,0-1 0,-1 1 0,1 0 1,0 0-1,0 0 0,0 0 0,0 0 0,0 0 0,0 0 0,0 0 1,0 0-1,-1 0 0,1-1 0,0 1 0,0 0 0,0 0 0,-8 2-287,3 3 235,-1 1 0,1-1 0,0 1 0,0 0 0,0 1 1,1-1-1,-7 14 0,11-18 51,-13 23-27,-13 39-1,13-29 42,6-17-11,0 0 1,1 0-1,1 1 0,1 0 0,1 1 0,-2 26 1,6-41 11,-1-1-1,1 0 1,0 1 0,0-1 0,0 0 0,0 0-1,1 0 1,4 7 0,-6-9 9,1-1 1,-1 0-1,1 0 1,-1 0-1,1-1 0,0 1 1,-1 0-1,1 0 0,0 0 1,0 0-1,-1-1 0,1 1 1,0 0-1,0-1 1,0 1-1,0 0 0,0-1 1,0 1-1,0-1 0,0 0 1,0 1-1,0-1 0,0 0 1,1 0-1,-1 0 1,0 1-1,0-1 0,0 0 1,0-1-1,0 1 0,0 0 1,0 0-1,1 0 0,-1-1 1,0 1-1,0 0 1,0-1-1,0 1 0,1-1 1,1-2 11,1 0-1,-1 0 1,0 0 0,0-1 0,0 1 0,0-1 0,0 0 0,-1 1 0,0-1-1,0 0 1,0-1 0,3-7 0,1-7-9,5-32-1,-10 43-17,8-37 29,18-114-15,-26 144-90,-1 13 42,0 1 0,0-1 1,0 1-1,0-1 0,0 1 0,0-1 0,1 1 0,-1-1 1,0 1-1,1-1 0,-1 1 0,1 0 0,1-3 0,-2 18-392,-17 186 476,-4 22 2,17-195-23,-39 209 407,43-235-435,-3 14 84,-1-1 0,-6 14 0,9-24-61,0-1-1,-1 0 1,1 0-1,-1 0 1,0 0-1,0 0 1,0-1-1,-1 1 1,1 0-1,0-1 1,-1 0-1,0 1 1,1-1-1,-6 2 1,6-3-10,1 0 0,-1-1 1,0 0-1,0 1 0,0-1 1,1 0-1,-1 0 0,0 0 1,0 0-1,0 0 0,0 0 1,1 0-1,-1-1 0,0 1 1,0-1-1,0 1 0,1-1 1,-1 0-1,0 0 0,1 0 1,-1 0-1,1 0 0,-1 0 0,1 0 1,-1 0-1,0-2 1,-6-5 9,1 0 1,0 0 0,-8-13 0,5 7-42,3 6-27,1-1 0,-1 1 0,2-2 0,-1 1 0,1-1 0,1 1 0,0-1 1,0-1-1,-3-14 0,7 23 27,0-1 1,0 1-1,0-1 1,0 1-1,1-1 1,-1 1-1,1 0 1,-1-1-1,1 1 1,0 0-1,0-1 1,0 1-1,0 0 1,1 0 0,-1 0-1,0 0 1,1 0-1,0 0 1,-1 0-1,1 0 1,0 1-1,0-1 1,4-2-1,4-3 34,1 1 0,0 0-1,17-7 1,-22 11 7,141-51-142,-97 37 87,0-2 1,51-26 0,-87 36 50,0 1 0,-1-2 0,0 0 0,0-1 0,-1 0 0,-1-1 0,1 0 0,-2-1 0,0 0 0,0-1 1,10-17-1,-15 20-1,0-1 1,0 0-1,-1 0 1,-1 0-1,0 0 1,0 0 0,-1-1-1,1-19 1,-3 26-28,0 0 0,0 0 1,-1 0-1,0 0 0,0 0 1,0 0-1,0 0 0,-1 1 1,0-1-1,-2-4 1,2 6-25,0 0 1,0 0 0,0 0-1,0 1 1,-1-1 0,1 1-1,-1 0 1,1 0 0,-1 0-1,0 0 1,0 0 0,0 0-1,0 1 1,0-1 0,-7-1-1,6 2 2,-1 0-1,1 0 0,0 1 0,-1-1 0,1 1 1,-1 0-1,1 1 0,-1-1 0,1 1 0,0-1 1,-1 1-1,1 1 0,0-1 0,-1 0 1,1 1-1,0 0 0,0 0 0,-6 5 0,5-4 53,1 1 0,0 0-1,0-1 1,0 1-1,0 1 1,0-1 0,1 1-1,0-1 1,0 1 0,0 0-1,1 0 1,-1 0-1,1 1 1,-2 9 0,2-5 36,0-1 1,1 0-1,0 1 0,1-1 1,0 0-1,1 1 1,-1-1-1,2 0 1,-1 1-1,2-1 1,-1 0-1,1 0 0,0 0 1,1-1-1,0 1 1,0-1-1,1 0 1,0 0-1,1 0 1,-1-1-1,1 0 0,1 0 1,0 0-1,0-1 1,0 0-1,0-1 1,1 1-1,10 5 1,-1-3-50,0-1 0,1 0 0,-1-1 0,1 0 0,1-2 0,-1 0 1,1-1-1,-1-1 0,1-1 0,36-2 0,-36-1-1203,0-1-1,-1 0 1,29-10-1,-41 11 211,0 0-1,1-1 1,-1 0 0,0 0 0,0 0-1,-1-1 1,11-8 0,12-18-5517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06.9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123 768 3232,'-1'-3'414,"-1"1"-9,0-1 0,1 0 0,-1 0 0,1 0 0,0 0 0,0 0 0,0-1 0,0 1 0,0-4 0,1 7-310,0-1 1,0 1-1,0-1 0,0 1 1,0-1-1,-1 1 0,1-1 1,0 1-1,0-1 1,-1 1-1,1 0 0,0-1 1,0 1-1,-1 0 1,1-1-1,0 1 0,-1 0 1,1-1-1,0 1 0,-1 0 1,1-1-1,-1 1 1,1 0-1,-1 0 0,1 0 1,0 0-1,-1-1 1,1 1-1,-1 0 0,1 0 1,-1 0-1,1 0 0,-1 0 1,1 0-1,-1 0 1,1 0-1,-1 0 0,1 0 1,-1 0-1,1 1 1,-1-1-1,0 0 0,0 0 55,-1 1-1,0-1 0,0 1 1,0-1-1,1 1 0,-1 0 0,0 0 1,1 0-1,-1 0 0,-2 2 1,-3 5 54,1 0 0,0 0 0,0 1 0,1 0 0,0 0 1,0 1-1,1-1 0,-5 18 0,3-4 133,2 0 0,-3 43 0,6-52-238,1-1 1,1 18-1,0-28-62,-1 0 0,0 0 0,1 0 0,-1 0 0,1 0 0,0 0 0,0 0 0,0-1 0,1 1 0,-1 0 0,1 0 0,-1-1 0,1 1 0,0-1 0,4 5 0,-5-7-14,0 1 0,1 0 0,-1-1 1,1 1-1,-1-1 0,1 1 0,-1-1 0,1 0 0,-1 1 0,1-1 0,-1 0 0,1 0 0,-1 0 1,1-1-1,-1 1 0,1 0 0,-1 0 0,1-1 0,-1 1 0,0-1 0,1 1 0,-1-1 1,1 0-1,-1 1 0,0-1 0,0 0 0,1 0 0,-1 0 0,0 0 0,1-2 0,6-4 74,-1 0-1,-1-1 0,9-11 0,-10 11-56,16-19 51,-1-2 0,-2 0-1,-1-1 1,-2-1 0,17-45-1,-23 43-559,-9 33 428,1 0 0,-1 0 0,0 0 0,1 0 0,-1 0 0,0 0 0,1 0 0,-1 0 0,0 0 0,0 0 1,1 0-1,-1 0 0,0 0 0,1 1 0,-1-1 0,0 0 0,0 0 0,1 0 0,-1 0 0,0 1 0,0-1 0,0 0 0,1 0 0,-1 1 0,0-1 0,0 0 0,0 0 0,0 1 0,1-1 0,-1 0 0,0 1 0,0-1 0,11 16 93,-9-13-171,6 9 144,1 0 0,1-1 0,-1 0 0,2 0-1,0-1 1,13 9 0,-18-14 45,-1-2 0,1 1 0,0 0-1,0-1 1,1 0 0,-1-1 0,1 1 0,0-1 0,-1-1 0,1 1-1,0-1 1,0 0 0,0-1 0,13 0 0,-14-1 17,0 0 0,-1-1 0,1 0 0,-1 0 0,0 0 1,1-1-1,-1 0 0,0 0 0,-1 0 0,1 0 0,0-1 1,-1 0-1,5-5 0,1-1 68,-1-2 0,0 1 0,-1-1-1,7-13 1,-8 11-50,0 1 0,-2-2 0,0 1 0,0-1-1,-1 1 1,2-20 0,3-93 73,-7 52-231,-4 0 0,-3 0-1,-3 1 1,-21-88 0,27 153-23,-1 1 0,1-1 1,-1 1-1,-5-10 0,8 18 63,-1-1 1,1 1-1,0-1 1,0 1-1,0-1 0,0 1 1,0 0-1,-1-1 1,1 1-1,0 0 1,0-1-1,-1 1 0,1-1 1,0 1-1,-1 0 1,1 0-1,0-1 0,-1 1 1,1 0-1,0 0 1,-1-1-1,1 1 0,-1 0 1,1 0-1,0 0 1,-1 0-1,1-1 0,-1 1 1,1 0-1,-1 0 1,1 0-1,0 0 1,-1 0-1,1 0 0,-1 0 1,1 0-1,-1 1 1,1-1-1,-1 0 0,1 0 1,0 0-1,-1 0 1,1 0-1,-1 1 0,1-1 1,0 0-1,-1 0 1,1 1-1,0-1 0,-1 0 1,1 1-1,0-1 1,0 0-1,-1 1 1,1-1-1,0 0 0,0 1 1,-1-1-1,1 1 1,0-1-1,0 0 0,0 1 1,-3 5-32,1-1 0,0 1 0,0 0 0,-2 7 0,-1 14 4,1 0 0,-1 37-1,5 60 55,0-100-14,10 185 88,-3-48-5,-2-44 13,2 105 379,-8-151-70,-10 77 0,10-143-373,-2 14 215,-8 34 0,10-48-194,0-1 1,-1 0-1,1 0 1,-1 0-1,0 0 1,-1 0-1,1 0 1,0-1-1,-1 1 1,0-1-1,0 1 1,0-1-1,-6 4 1,7-5-6,-1-1 0,0 0 1,0 0-1,0 0 0,0 0 1,0 0-1,0-1 0,0 1 1,0-1-1,0 0 1,0 0-1,0 0 0,0 0 1,0-1-1,0 1 0,0-1 1,0 0-1,0 0 0,0 0 1,-5-3-1,0 1-15,1-1 0,-1 0 1,1-1-1,0 0 0,0 0 0,-8-8 1,8 5-48,0 1-22,0 1 0,0-2 1,1 1-1,0-1 0,-5-8 1,10 14 21,0 0 1,0 0-1,0-1 1,0 1 0,1 0-1,-1-1 1,1 1-1,-1 0 1,1-1 0,0 1-1,0 0 1,0-1 0,0 1-1,0-1 1,1 1-1,-1 0 1,1-1 0,-1 1-1,1 0 1,0-1 0,0 1-1,0 0 1,0 0-1,0 0 1,3-3 0,-2 2 14,0 1 0,0-1 0,1 1 1,-1 0-1,1 0 0,-1 0 1,1 0-1,0 0 0,0 1 0,0-1 1,0 1-1,3-1 0,6-2-31,-1 2 0,14-3 0,-11 3-30,168-21-516,-89 23-2205,-70 2 142,0 1 0,22 6 0,-14-1-422,5-2-1531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11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1164 2144,'1'0'45,"0"0"1,-1 0-1,1 0 1,-1 0-1,1 0 1,-1 0-1,1 0 0,-1 1 1,1-1-1,0 0 1,-1 0-1,1 0 1,-1 1-1,1-1 0,-1 0 1,0 0-1,1 1 1,-1-1-1,1 1 1,-1-1-1,1 0 0,-1 1 1,0-1-1,1 1 1,-1-1-1,1 1 1,0 0 62,-1-1 0,1 1 0,0-1 0,0 0 0,0 1 0,0-1 0,0 0 0,1 0 0,-1 0 0,0 0 0,0 0 0,0 0 0,1 0 0,2 0 406,-2 0-311,0 1-1,0-1 1,0 1 0,0-1-1,-1 0 1,1 0-1,0 0 1,0 0 0,0 0-1,0 0 1,0 0-1,-1-1 1,1 1 0,3-2-1,-1 0 189,-1 0 0,0 0 0,0 0 0,0-1 0,0 0 0,4-5 0,-5 6-257,0-1 0,-1 0 1,1 0-1,0 1 0,-1-1 0,0 0 1,0-1-1,0 1 0,0 0 0,0 0 1,0-6-1,3-10 218,14-56 829,15-51-118,-24 102-894,0-1 1,1 2 0,14-25-1,-10 24 132,31-40 0,-40 58-265,0 0 0,0 0 0,1 1 0,0 0 0,0 0 0,0 0 0,1 1 1,0 0-1,0 0 0,0 1 0,8-4 0,-14 7-30,0-1 0,0 1 0,0 0 0,0-1 0,0 1 0,0 0-1,0 0 1,0 0 0,0-1 0,0 1 0,0 0 0,0 1 0,0-1 0,0 0 0,0 0 0,0 0 0,0 0 0,0 1 0,0-1 0,0 0 0,-1 1 0,1-1 0,0 1 0,0-1 0,0 1-1,0 0 1,-1-1 0,1 1 0,0 0 0,-1-1 0,1 1 0,0 0 0,-1 0 0,1-1 0,-1 1 0,1 0 0,-1 0 0,0 0 0,1 0 0,-1 0 0,0 0 0,1 0 0,-1 0 0,0 0 0,0 0-1,0 2 1,0 4 35,0 1 0,0 0 0,-1-1 0,-3 13 0,4-19-35,-22 96 311,10-51-41,-9 73 1,20-81-405,1-37 256,3-3-47,0 0 0,0 0 0,0-1 0,0 0 0,-1 1 0,1-1 0,-1 0 0,3-5 0,6-6-10,38-49-87,15-17 69,-33 47-50,3 2-1,0 1 1,61-39 0,-85 65-107,-6 7-53,-3 15-85,-2-6 286,2 7 42,0 1 0,2-1 1,5 24-1,21 56 121,-19-65-220,-9-29 51,1 0 0,0 0 0,0 0 0,0 0 1,0-1-1,1 1 0,-1-1 0,1 1 0,0-1 0,1 0 0,-1 0 1,6 5-1,-8-9-24,0 1 1,0-1-1,0 1 1,-1-1-1,1 0 0,0 1 1,0-1-1,0 0 1,0 0-1,0 0 1,-1 0-1,1 0 1,0 0-1,0 0 1,0 0-1,0 0 1,0 0-1,0 0 0,0 0 1,0 0-1,-1-1 1,1 1-1,0 0 1,0-1-1,0 1 1,-1-1-1,1 1 1,0-1-1,0 1 1,-1-1-1,2 0 0,2-4 61,0 1-1,0 0 0,5-10 1,-6 10-35,19-31 74,-1-2 1,-2 0 0,27-80-1,-37 79-151,-4 29-310,-4 9 34,-3 16-131,-1 3 396,13 193 69,-9-195 26,2 1 0,0-1-1,9 33 1,-11-48-25,0 0 1,0-1-1,0 1 0,0 0 0,0 0 1,0-1-1,0 1 0,0 0 1,1-1-1,-1 1 0,1-1 0,-1 0 1,1 1-1,2 1 0,-3-3-6,0 0 0,0 1-1,0-1 1,0 1 0,0-1-1,0 0 1,1 0 0,-1 0-1,0 0 1,0 0 0,0 0-1,0 0 1,0 0 0,1 0-1,-1 0 1,0-1 0,0 1 0,0 0-1,0-1 1,0 1 0,0-1-1,0 1 1,0-1 0,0 0-1,0 1 1,0-1 0,1-1-1,7-7 60,1-1 0,-2 1 0,1-2 0,13-21 0,21-51 32,-4 8-50,14-27-41,-45 76-198,-8 18-200,-7 18-35,4-2 383,0 0 0,0 0 1,1 0-1,0 0 0,1 0 0,-1 0 1,2 0-1,-1 11 0,8 68 210,-6-76-192,-1-10 17,3 28 51,9 35-1,-10-55-18,1 0 1,0-1-1,0 1 1,1-1-1,0 0 1,0 0-1,1 0 1,9 11-1,-13-17-16,1-1 0,-1 1 0,1-1 0,0 1 0,0-1 0,-1 0 0,1 0 0,0 0 1,0 0-1,0 0 0,0 0 0,0-1 0,0 1 0,0-1 0,4 1 0,-1 0 23,-1-1 0,0-1 0,0 1 0,1-1 1,-1 1-1,0-1 0,7-3 0,-1 1-54,-1-2 1,1 1-1,-1-1 0,0-1 1,16-12-1,-7 1-7,-1-1 0,-1 0 0,21-31 0,21-25-76,44-30-26,-71 77-101,-30 27 228,-1 0-1,0 0 1,0 0-1,1 0 1,-1-1 0,0 1-1,0 0 1,1 0-1,-1 0 1,0-1 0,0 1-1,0 0 1,1 0-1,-1-1 1,0 1 0,0 0-1,0 0 1,0-1-1,0 1 1,1 0 0,-1-1-1,0 1 1,0 0-1,0-1 1,0 1 0,0 0-1,0-1 1,0 1-1,0 0 1,0 0-1,0-1 1,0 1 0,0 0-1,-1-1 1,1 1-1,0 0 1,0-1 0,0 1-1,0 0 1,0 0-1,-1-1 1,1 1 0,0 0-1,0 0 1,0-1-1,-1 1 1,1 0 0,0 0-1,0 0 1,-1-1-1,1 1 1,0 0 0,0 0-1,-1 0 1,1 0-1,0 0 1,-1 0 0,1 0-1,-1-1 1,-17 0-151,13 2 113,0 1-1,-1 0 0,1 0 1,0 1-1,0-1 0,0 1 1,0 0-1,1 1 0,-1-1 1,1 1-1,0 0 0,0 0 1,0 0-1,1 0 0,-1 1 1,1-1-1,0 1 0,0 0 1,1 0-1,-1 0 0,-2 10 1,0 2-41,0 0 0,2 0 1,0 0-1,1 1 0,0 32 1,2-39 116,1 1 0,0 0 0,1 0 0,6 20 0,-6-26-26,0 0 0,1 1 1,-1-1-1,1-1 0,1 1 1,-1 0-1,1-1 0,0 1 0,0-1 1,5 5-1,-7-9-5,0 1 0,0-1 0,0 0 0,0 0-1,0 0 1,0 0 0,0 0 0,0 0 0,0-1 0,0 1 0,1-1-1,-1 1 1,0-1 0,0 0 0,1 0 0,-1 0 0,0 0 0,0 0 0,1 0-1,-1-1 1,0 1 0,0-1 0,0 0 0,1 0 0,1-1 0,6-3 23,0 0 0,-1-1 0,0 0 0,9-8 1,-3 3-4,191-148 204,-115 91-411,40-36-542,-117 92 606,-1-2 1,-1 0-1,0-1 1,-1 0-1,0 0 1,16-33-1,-16 21 58,-1 0-1,-2 0 0,8-41 0,7-86 144,-21 136-76,4-154-70,-6 133-9,0 38 57,0-1-1,0 1 0,0 0 0,0-1 1,0 1-1,-1-1 0,1 1 0,0 0 0,-1-1 1,1 1-1,-1 0 0,1-1 0,-1 1 1,0 0-1,1 0 0,-1-1 0,-2-1 0,2 4 10,0 0-1,0-1 1,0 1-1,1-1 1,-1 1 0,0 0-1,0 0 1,0 0-1,0 0 1,0 1-1,-3 5 38,0-1 0,1 1 0,0 0 0,0 0 0,1 1 0,0-1 0,0 0 0,-1 11 0,0 1 3,-63 243 568,15-69-366,45-164-145,3-1-1,0 1 1,2 0 0,4 55 0,0-55-55,2-1 0,12 39 0,-14-55 8,2 0 0,-1 0 0,2-1 0,-1 0 0,2 0 0,-1-1 0,1 1 0,10 10 0,-15-19-39,1 0 0,-1 0 0,0 0 0,1 0 1,-1 0-1,1-1 0,-1 1 0,1-1 0,0 0 1,-1 0-1,1 0 0,0 0 0,0 0 0,0 0 0,0-1 1,0 1-1,0-1 0,0 0 0,0 0 0,0 0 1,0 0-1,0-1 0,0 1 0,0-1 0,-1 0 0,1 0 1,0 0-1,0 0 0,4-3 0,7-4 5,0-1 0,-2 0 0,1 0 0,17-18 0,-15 13-85,84-83-427,-84 83 430,47-44-288,-53 49 276,-1 0 0,0 0 0,-1-1 0,10-19 0,-15 27 75,-1-1 0,0 0-1,0 1 1,0-1 0,0 0 0,-1 0 0,1 0 0,-1 0 0,1 0 0,-1 0-1,0 0 1,0 0 0,-1 0 0,1 0 0,-1 1 0,1-1 0,-2-3 0,1 4-13,0 0 0,0 0 0,0 1 0,0-1 0,0 0 0,0 1 0,-1-1 1,1 0-1,-1 1 0,1 0 0,-1-1 0,1 1 0,-1 0 0,0 0 0,0 0 0,0 0 1,1 0-1,-1 0 0,0 1 0,0-1 0,0 1 0,0-1 0,0 1 0,-4 0 0,-1-1 20,-1 1 1,0 0-1,1 0 0,-1 1 0,1 0 0,-1 1 0,1 0 0,-1 0 0,1 0 0,0 1 0,0 0 0,0 0 0,-7 6 0,9-6 31,0 1 0,0 0 0,0 0 0,1 0 0,0 0 1,0 1-1,0 0 0,1 0 0,-1 0 0,1 0 0,0 0 0,1 1 0,-1 0 0,1-1 0,0 1 0,0 0 0,0 7 0,0 1 23,1 0-1,0 0 1,1 0-1,0 1 1,1-1-1,1 0 1,1 0-1,7 26 1,-9-37-44,0-1 0,0 0 0,0 0 0,0 0 0,0 0 0,0 0 0,1 0 0,-1 0 0,0 0 0,1-1 1,0 1-1,-1-1 0,1 1 0,0-1 0,0 1 0,0-1 0,2 1 0,-1-1-2,0 0 0,0 0 0,0-1 0,0 1 1,0-1-1,0 0 0,0 0 0,0 0 0,0 0 0,0-1 0,0 1 0,6-2 0,11-5 24,0-1-1,0-1 0,-1 0 0,26-18 1,4-2-74,168-95-229,-207 117 276,0-1-1,17-17 1,-3 2 275,-12 10-176,-12 13-114,1 0 0,-1-1-1,0 1 1,0 0 0,0 0 0,0 0-1,0-1 1,0 1 0,1 0-1,-1 0 1,0 0 0,0-1 0,0 1-1,0 0 1,0 0 0,0-1-1,0 1 1,0 0 0,0 0 0,0-1-1,0 1 1,0 0 0,0 0 0,0 0-1,0-1 1,0 1 0,0 0-1,-1 0 1,1-1 0,0 1 0,0 0-1,0 0 1,0 0 0,0 0-1,0-1 1,-1 1 0,1 0 0,0 0-1,0 0 1,0 0 0,-1-1-1,1 1 1,0 0 0,0 0 0,0 0-1,-1 0 1,1 0 0,0 0 0,0 0-1,0 0 1,-1 0 0,1 0-1,0 0 1,0 0 0,-1 0 0,1 0-1,0 0 1,0 0 0,-1 0-1,1 0 1,0 0 0,0 0 0,-1 0-1,-2 1-7,0-1-1,1 1 0,-1 0 0,0 0 1,0 0-1,1 1 0,-1-1 0,0 1 1,-2 1-1,-3 2 29,0 0 20,1 0-1,0 0 1,0 0-1,0 1 1,1 0-1,0 1 1,0-1-1,1 1 1,-1 0-1,1 0 1,1 1-1,0 0 1,0-1-1,0 1 1,-4 16 0,2-2 9,2-1 1,0 1 0,1 0 0,1 0 0,1 23 0,1-44-37,0 6 64,0 1 0,1-1-1,1 9 1,-2-15-58,1 0 0,-1 0 0,0 0 0,1 0 0,-1 0 0,0 0-1,1 0 1,-1 0 0,1-1 0,-1 1 0,1 0 0,0 0 0,1 1 0,-2-2-7,1 0 0,-1 0 0,1 1 0,-1-1 0,1 0 0,-1 0 0,1 0 0,-1 0 1,1 0-1,-1 0 0,1 0 0,-1 0 0,1 0 0,-1 0 0,1 0 0,-1 0 0,1 0 0,-1-1 0,1 1 0,-1 0 0,1 0 0,-1 0 0,1-1 0,-1 1 0,1 0 0,-1-1 0,1 0 0,5-4-30,0 0 1,-1 0-1,1-1 1,-1 0-1,-1 0 1,8-12-1,19-42-302,-12 12 63,4-9-28,-22 52 332,2-2-405,-2 7 360,-1 0 0,0 0 0,0 0 0,0 0 0,1 0 0,-1 0 0,0 0 0,0 0 0,0 0 0,1 0 0,-1 0 0,0 0 0,0 0 0,0 0 0,0 0 0,1 0 0,-1 0 0,0 0 1,0 1-1,0-1 0,0 0 0,1 0 0,-1 0 0,0 0 0,0 0 0,0 0 0,0 1 0,0-1 0,0 0 0,1 0 0,-1 0 0,0 0 0,0 1 0,0-1 0,0 0 0,0 0 0,0 0 0,0 0 0,0 1 0,0-1 0,2 4 34,0 0 0,-1 0 0,1 1 0,-1-1 0,0 0 0,0 7 0,4 11 102,5 13 258,-2-7-172,7 39 0,-15-65-191,1 0 0,-1 0-1,1 0 1,-1 1 0,1-1-1,0 0 1,0 0 0,-1-1-1,1 1 1,2 3 0,-2-5-11,-1 1 0,1-1 0,0 1 0,-1-1 0,1 0 0,-1 1 1,1-1-1,0 0 0,0 1 0,-1-1 0,1 0 0,0 0 0,-1 0 1,1 0-1,0 1 0,0-1 0,-1 0 0,1 0 0,0-1 1,-1 1-1,1 0 0,0 0 0,0 0 0,-1 0 0,1-1 0,0 1 1,-1 0-1,1 0 0,0-1 0,-1 1 0,1-1 0,-1 1 1,1-1-1,-1 1 0,1-1 0,5-4-5,-1-1 0,1 1 0,-2-1 0,1 0 0,-1 0 0,1-1 0,-2 1 0,1-1 0,4-12 0,5-7-14,0 3-46,2 1 0,0 1 1,2 1-1,0 0 0,2 1 1,0 0-1,35-25 0,-40 34 40,1 1 1,0 0-1,18-7 0,-24 12 12,0 1 1,0 0 0,0 0-1,0 1 1,1 0-1,18-1 1,-24 4 29,0-1 0,0 1 0,0-1 0,0 1 0,0 0 0,0 1 0,0-1 0,0 1 0,0-1 0,-1 1 0,1 0 0,5 5 0,1 1 119,-1 0 0,16 18 0,67 96 1094,-71-94-1031,-17-21-190,1-1 0,0 0 0,1 0 0,0 0 0,0-1 0,0 1 0,0-1 0,1-1 0,0 0 0,0 0 1,0 0-1,11 4 0,-15-8-66,-1 1 1,0-1-1,1 0 1,-1 0 0,1 0-1,-1 0 1,1 0-1,-1 0 1,1-1 0,-1 1-1,0-1 1,3-1 0,28-13-1204,-19 8 565,-2 0-1040,-1 0 0,1-1 1,14-13-1,-3 3-2675,6-1 634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13.8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119 961 3552,'-17'11'7360,"25"-27"-6931,0 0 0,1 0 0,0 1 0,1 0 0,1 0 0,0 1 0,1 1 0,19-17 0,0-2-260,0-1 0,-3-2 0,32-46 0,-21 17 178,35-76 1,-3-6 56,38-78 546,-102 208-835,-4 12-42,0-1 0,-1 1 0,0-1 0,0 0 0,-1 0 0,1 1 0,1-11 0,-3 15-73,0 0 1,0-1 0,0 1 0,0 0-1,0 0 1,0 0 0,0 0-1,0 0 1,0 0 0,0 0-1,0-1 1,0 1 0,0 0-1,0 0 1,0 0 0,0 0-1,0 0 1,-1 0 0,1 0-1,0 0 1,0 0 0,0-1 0,0 1-1,0 0 1,0 0 0,0 0-1,0 0 1,0 0 0,0 0-1,0 0 1,-1 0 0,1 0-1,0 0 1,0 0 0,0 0-1,0 0 1,0 0 0,0 0 0,0 0-1,-1 0 1,1 0 0,0 0-1,0 0 1,0 0 0,0 0-1,0 0 1,-8 3 59,-7 10-19,5-1-83,-1 0 0,1 0 0,1 1 0,0 0 0,-7 16 0,-27 72 15,24-54 7,-125 255 289,-12 31 865,117-233-861,5-10 145,-80 151 0,111-236-319,0 1 0,-1-1-1,0 0 1,0 0 0,0 0-1,0-1 1,-6 5 0,10-9-100,0 0 0,0 0 0,0 0 1,0 0-1,0 0 0,0 0 0,0-1 0,0 1 1,0 0-1,0 0 0,0 0 0,0 0 0,0 0 1,0 0-1,0 0 0,0 0 0,0 0 0,0-1 1,0 1-1,0 0 0,0 0 0,0 0 1,0 0-1,0 0 0,0 0 0,0 0 0,0 0 1,-1 0-1,1 0 0,0 0 0,0-1 0,0 1 1,0 0-1,0 0 0,0 0 0,0 0 0,0 0 1,0 0-1,0 0 0,0 0 0,-1 0 1,1 0-1,0 0 0,0 0 0,0 0 0,0 0 1,0 0-1,0 0 0,0 0 0,0 0 0,-1 0 1,9-12-103,50-72-300,8-12 59,-39 65 288,2 1 0,0 1 0,2 2 0,47-32 1,148-75-157,-156 94 52,36-17 80,-97 53 56,8-5 233,-12 8-184,-7 5-176,-1 0 143,0 0-1,1 1 1,-1 0 0,1 0-1,-1-1 1,1 1 0,1 0-1,-1 1 1,1-1-1,0 0 1,0 0 0,0 7-1,1-3 32,0 0-1,0 1 1,1-1-1,0 0 0,0 1 1,5 11-1,-5-16 11,0-1 0,0 0 0,1 0 0,-1 0 0,1 0 0,0-1 0,1 1 0,-1 0 0,1-1-1,-1 0 1,1 1 0,0-1 0,0 0 0,1 0 0,-1-1 0,6 5 0,-8-7-13,0 1 0,0-1-1,0 0 1,0 1 0,0-1-1,0 0 1,0 0 0,0 1 0,0-1-1,1 0 1,-1 0 0,0 0 0,0 0-1,0-1 1,0 1 0,0 0 0,0 0-1,0-1 1,0 1 0,0 0 0,1-1-1,1-1 10,-1 0 0,1 1 0,-1-1 0,0 0 0,1 0-1,-1-1 1,3-3 0,2-4 14,-1 0-1,10-20 0,-15 29-39,4-11-104,0 0 0,0 0 0,-1 0 0,4-22 0,-7 29 92,-1 0-1,1-1 1,-1 1 0,0-1 0,0 1-1,-1 0 1,1-1 0,-1 1-1,-1 0 1,1 0 0,-1-1 0,1 1-1,-5-8 1,1 6 24,1 0-1,-1 0 1,0 1-1,-1-1 1,1 1-1,-1 0 1,-1 1-1,1-1 1,-1 1-1,-7-4 1,5 1 7,9 8-20,0 0 0,0 0 0,0 0 0,0 0 0,0 0 0,0 0 0,0 0-1,0 0 1,0 0 0,-1 0 0,1 0 0,0-1 0,0 1 0,0 0 0,0 0 0,0 0 0,0 0 0,0 0 0,0 0 0,0 0-1,0 0 1,0-1 0,0 1 0,0 0 0,0 0 0,0 0 0,0 0 0,0 0 0,0 0 0,0 0 0,0-1 0,0 1 0,0 0-1,0 0 1,0 0 0,0 0 0,0 0 0,0 0 0,0 0 0,0 0 0,1 0 0,-1-1 0,0 1 0,0 0 0,0 0-1,0 0 1,0 0 0,0 0 0,0 0 0,0 0 0,0 0 0,0 0 0,1 0 0,-1 0 0,0 0 0,0 0 0,0 0 0,0 0-1,0 0 1,0 0 0,0 0 0,1 0 0,-1 0 0,0 0 0,0 0 0,0 0 0,0 0 0,0 0 0,18-6 122,-11 3-72,151-30 865,-60 15-698,7-7-68,63-13-212,-155 36 18,-4 1 67,1-1-1,-1 2 1,1-1-1,9 2 1,-6-1-2,-12 0-17,1 0 1,0 0-1,-1 0 0,1 0 1,0 0-1,0 0 0,-1 1 1,1-1-1,-1 1 0,1-1 0,0 1 1,-1-1-1,1 1 0,-1 0 1,1 0-1,-1 0 0,1 0 1,-1 0-1,0 0 0,1 0 1,-1 0-1,0 0 0,0 1 0,0-1 1,0 0-1,0 1 0,1 1 1,0 3-18,0-1 0,0 1 0,-1 0 0,0 0 0,0-1 0,0 1 0,-1 9 0,-2 43 82,2-54-66,-9 49-49,7-39 85,-1 0 0,0 22 0,4-5 280,3-23-288,-3-7-25,0-1 1,1 1-1,-1 0 0,1-1 1,-1 1-1,1-1 1,-1 1-1,1-1 0,-1 0 1,1 0-1,-1 0 0,1 0 1,-1 0-1,1 0 0,0 0 1,-1 0-1,2-1 1,28-7 183,-29 7-184,7-2 19,0-1 0,-1 0 0,0-1 0,9-5 0,8-6-60,348-172-734,-366 185 768,-1 0 0,0 0 0,1 1 0,-1 0 0,1 1 0,-1-1 0,1 1 0,13 0 0,-12 3-32,-4 3 10,-4-4 20,0-1-1,0 1 0,0-1 1,0 1-1,0-1 1,0 1-1,0-1 0,0 1 1,0-1-1,0 1 1,-1-1-1,1 0 0,0 1 1,0-1-1,0 1 1,-1-1-1,1 1 0,0-1 1,0 0-1,-1 1 0,1-1 1,0 0-1,-1 1 1,1-1-1,-1 0 0,1 0 1,0 1-1,-1-1 1,1 0-1,-1 0 0,0 1 1,-15 4 64,-60 12-41,-92 33 1,157-46-23,1 0 1,-1 1-1,1 0 1,0 1-1,0 0 0,1 1 1,-1 0-1,2 0 1,-11 11-1,17-17 9,1 0-1,0 0 0,0 1 0,0-1 1,0 0-1,0 1 0,1-1 0,-1 1 1,0-1-1,1 1 0,-1-1 0,1 1 1,-1-1-1,1 1 0,0-1 0,-1 1 1,1 0-1,0-1 0,0 1 0,1 2 1,-1-1 10,1 0-1,0 0 1,0 0 0,0 0 0,1-1 0,-1 1 0,1 0 0,-1-1 0,1 1 0,3 3-1,2 0 20,0 1 0,0-1 0,1 0 0,-1-1 0,1 0 0,13 7 0,-4-6 2,-1 1 0,1-2 0,0-1 0,1 0 0,-1-1-1,25 2 1,-8-4 75,0-1 0,46-7 0,-43 1-58,0-2 0,54-20 0,-8 2-299,-56 19 139,108-35-732,-122 37 764,-1-1 0,1 0 1,-1 0-1,0-2 0,-1 1 0,0-1 0,19-19 0,-26 22 60,0 0-1,0-1 1,0 1-1,-1-1 1,0 0-1,-1 0 1,1-1-1,-1 1 1,0-1-1,0 1 1,-1-1-1,0 1 1,0-1-1,-1 0 1,0 1-1,0-1 1,0 0-1,-1 1 1,0-1-1,0 0 1,-1 1-1,0 0 1,0-1-1,-1 1 1,1 0-1,-1 0 1,0 0-1,-8-9 1,10 12 1,-1 1 0,0 0 1,-1 0-1,1 0 0,0 0 1,0 0-1,-1 0 1,0 1-1,1-1 0,-1 1 1,0 0-1,1-1 0,-1 1 1,0 1-1,0-1 0,0 0 1,0 1-1,0-1 0,0 1 1,0 0-1,0 0 0,0 0 1,0 0-1,0 1 1,0-1-1,0 1 0,0 0 1,0 0-1,-5 2 0,-4 3 81,-1 1-1,1 0 0,0 1 0,-20 17 0,21-16 58,0 0 0,2 1 0,-1 0 0,1 1-1,0 0 1,1 0 0,1 1 0,-7 13-1,11-19-52,0 0-1,1-1 1,0 1-1,0 0 0,0 0 1,1 1-1,0-1 1,0 0-1,0 0 0,1 1 1,0-1-1,0 0 1,1 0-1,0 1 1,0-1-1,0 0 0,1 0 1,0 0-1,0 0 1,4 7-1,-3-8-2,0 0 0,1-1-1,0 1 1,0-1 0,0 0 0,0 0 0,1 0-1,0-1 1,0 1 0,0-1 0,0 0 0,0-1-1,8 4 1,4 0 93,0-1 1,0 0-1,23 3 0,15-2-268,-1-1 1,1-3-1,-1-3 1,57-7 0,-87 5-1897,40-13 0,6-1-5376,-59 15 5202,0 0 0,0-1 1,-1 0-1,17-8 0,2-2-258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15.3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64 131 11968,'-20'-42'4416,"1"42"-3425,5 4-287,9-4 544,0 0-704,10-4-864,6-4 192,11-10-4607,17-6 2591,22-15-5024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37.73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1700 16 1248,'-19'5'2231,"4"-3"-1657,-19-4 1237,-47-8 1,21 1-832,35 8-680,-28 1 1,18 1-44,12 0-19,0 2 0,0 1 0,0 1 0,-32 12 0,39-11-116,0 2 1,0 0 0,1 0-1,0 2 1,-27 21 0,26-20-116,-1-1 0,-1-1 0,-34 14 0,-10 4 279,38-15-204,-31 9-1,-2 1-14,-142 58 386,169-68-416,2 1 1,-1 1-1,-39 27 0,60-35 4,1 1-1,0 0 0,0 0 0,0 0 0,1 1 1,-6 10-1,-10 11 350,11-14-529,-14 26-1,3-6 147,11-15 47,1 0-1,1 1 0,1 0 1,-8 36-1,-9 38-201,-19 62 61,26-108 226,-3-1 0,-34 57-1,46-86-161,0 0-1,-11 38 0,6-17 10,5-8 67,0 1-1,-4 39 1,2-6 8,7-54-34,2 1 0,0 0 0,0 0 1,1 0-1,1 0 0,0 0 0,1 0 1,4 19-1,23 51 581,-25-75-586,-2-3-35,1-1 1,0 0-1,0 1 0,0-1 0,1 0 0,-1 0 1,5 4-1,40 54 13,-37-51 37,-1 2 1,14 23-1,1 15 22,-15-33-127,71 155 456,-75-164-445,0 1 0,0-1 0,1 0 0,11 12 0,6 10-85,-6-7 76,-12-18 65,-1 0 1,1 1-1,-1 0 0,5 10 1,-6-8-4,1 0 1,0-1-1,0 0 1,1 1-1,0-1 1,1-1-1,-1 1 1,2-1 0,-1 0-1,1 0 1,0-1-1,0 0 1,1 0-1,-1-1 1,1 0-1,17 8 1,-2-3-108,26 9 25,-26-11 86,-13-5 0,1 1 0,12 1 0,123 24 0,-108-21 1,13 2 115,95 35-175,-117-38 109,0-2-1,0-2 0,39 1 0,-9 0-38,125 3 41,-28-2-8,-139-4 3,112 11-126,-103-9 198,0-2 0,0 0-1,29-3 1,-27-2-73,49-13 0,-11 1 54,78-21-267,-65 15 206,-47 11 85,-1 0-1,39-21 1,-6 2-170,-49 24 18,-1-2-1,0 0 1,0 0-1,-1-1 1,12-11 0,24-19 5,30-26-34,87-114 366,-48 47-176,-77 97-38,-29 25-41,19-18 0,-14 10-55,5-5 6,-1 0 1,-1-1-1,-2-1 1,17-29 0,-23 32-42,-6 13 39,-1-1 0,0-1 0,0 1-1,4-14 1,6-71 59,-6 36 63,-6 28-140,0-1 1,-3-44-1,-1 33 128,-7-83 117,7 118-240,0 0 0,0 0 0,0 0 0,-5-12 0,-3-20-95,0-12 180,5 38-62,2 0 0,-1 0 1,1-15-1,0 0-33,-1 1 0,-1 0 0,-13-43 0,10 44-7,-26-75 161,27 83-117,-2-1 0,1 1 0,-2 1 0,-1 0 0,0 0 1,-1 1-1,-1 0 0,-16-18 0,17 24 0,-24-20 0,20 19-67,-11-8 103,-1 1 1,-31-15-1,4 2-5,-21-8-43,-42-18 95,48 26-77,41 20-42,1 2 0,-2 1-1,-41-8 1,22 6 64,-24-3 23,-1 3-1,-118-4 1,106 8-44,-24-1 256,-161 12-446,199-8-1291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3808,'0'-24'1227,"0"23"-1191,0 0 1,0 1-1,0-1 1,0 0-1,0 0 1,1 0-1,-1 1 1,0-1 0,0 0-1,0 0 1,1 1-1,-1-1 1,0 0-1,1 1 1,-1-1-1,1 0 1,-1 1 0,1-1-1,-1 0 1,1 1-1,0-1 1,1-2 278,0 1 567,0-1-1,0 0 0,0 0 0,0 1 0,7-7 1335,-9 9-2105,0 0 0,0-1 1,9 4 3670,-9-2-3671,0-1 0,0 0 0,0 0 1,1 1-1,-1-1 0,0 0 0,0 1 1,0-1-1,2 12 602,-1 1 0,0-1 0,-1 1 0,0-1-1,-2 17 1,0 0-206,-4 80 445,-3 93-55,9-136-872,9 71-1,-5-110-150,3 37-1003,-5-23-5770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3:59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2240,'-2'2'286,"-1"-1"0,1 0 0,-1 0 0,1-1 0,-1 1 0,1 0 0,-1-1 0,-2 1-1,2-1-114,0 0-1,0 1 0,1-1 0,-1 1 1,0 0-1,-2 1 0,-12 4 349,-5 2-62,13-3-236,-1 0-1,0 0 1,0-1 0,-13 3-1,-8 4 160,22-7-285,8-4 6,0 1-1,0-1 0,0 1 1,-1-1-1,1 1 0,0-1 0,0 1 1,-1-1-1,-2 0 438,21-8 427,-16 7-935,1-1 0,-1 1 0,0 0-1,1 0 1,-1-1 0,0 1 0,0-1 0,0 1 0,0-1-1,0 0 1,-1 1 0,1-1 0,0 0 0,-1 1 0,1-1-1,-1 0 1,1-2 0,-1 3-22,0 0 0,0 0 0,0 1 0,0-1 1,0 0-1,0 0 0,0 0 0,0 0 0,0 0 0,0 1 0,-1-1 0,1 0 1,0 0-1,-1 0 0,1 1 0,0-1 0,-1 0 0,1 0 0,-1 1 0,1-1 0,-1 0 1,1 1-1,-1-1 0,0 0 0,1 1 0,-1-1 0,0 1 0,1-1 0,-1 1 1,0 0-1,0-1 0,0 1 0,1 0 0,-1-1 0,0 1 0,-1 0 0,-4-1-44,0 1 0,1 1 0,-1-1 1,0 1-1,0 0 0,1 0 0,-1 0 0,0 1 0,1 0 0,-1 0 0,-4 3 0,1-1 134,0 1-1,1 0 1,-1 1 0,1 0-1,-11 11 1,18-16 211,15 0 530,-11-1-781,-1 0-1,0 1 0,1-1 1,-1 0-1,0-1 0,1 1 0,-1 0 1,4-2-1,4 0 182,0 0 19,-1-1 0,1 0 0,12-7 0,-20 10-253,-1-1-1,0 1 0,1-1 0,-1 0 1,0 1-1,0-1 0,0 0 0,0 0 1,1 0-1,-1 0 0,-1 0 0,1 0 1,0 0-1,0 0 0,0-1 1,0 1-1,-1 0 0,1 0 0,-1-1 1,1 1-1,-1 0 0,1-1 0,-1 1 1,0-1-1,1 1 0,-1-1 1,0 1-1,0 0 0,0-1 0,0 1 1,-1-3-1,1 4-35,-1-1 1,1 1-1,0-1 0,-1 1 1,1 0-1,-1-1 0,1 1 1,-1 0-1,1-1 0,-1 1 1,1 0-1,-1 0 0,1-1 1,-1 1-1,1 0 0,-1 0 1,1 0-1,-1 0 1,1 0-1,-1 0 0,1 0 1,-1 0-1,1 0 0,-1 0 1,0 0-1,1 0 0,-1 0 1,1 0-1,-1 1 0,-16 3-201,6 1 232,2 1 0,-1 0 0,1 0 0,-1 1 0,-10 11 0,19-17-11,-8 3 1440,13-7-1039,14-11 96,-12 6-453,-6 7-38,0 1 0,0 0 1,0 0-1,0 0 1,0 0-1,0-1 1,0 1-1,0 0 0,0 0 1,0 0-1,0 0 1,0-1-1,0 1 0,0 0 1,0 0-1,-1 0 1,1 0-1,0 0 0,0-1 1,0 1-1,0 0 1,0 0-1,0 0 1,-1 0-1,1 0 0,0 0 1,0 0-1,0 0 1,0-1-1,-1 1 0,1 0 1,0 0-1,0 0 1,0 0-1,0 0 1,-1 0-1,1 0 0,0 0 1,0 0-1,0 0 1,0 0-1,-1 0 0,1 0 1,0 0-1,0 0 1,0 1-1,-1-1 1,1 0-1,-1 0 0,0 0 0,1 0 0,-1 0 0,1 0 1,-1 0-1,0 0 0,1 1 0,-1-1 0,1 0 1,-1 0-1,0 1 0,1-1 0,-1 0 0,1 1 0,-1-1 1,1 1-1,-1-1 0,1 1 0,-1-1 0,1 1 0,0-1 1,-1 1-1,1-1 0,0 1 0,-1-1 0,1 1 1,0 0-1,-1 0-160,1 1 1,0-1-1,0 0 0,0 0 1,0 1-1,0-1 1,0 0-1,0 0 0,0 1 1,0-1-1,0 0 1,1 0-1,-1 0 0,0 1 1,2 1-1,13 22-2373,10 10-3110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4:04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1522 1408,'-3'1'1625,"15"1"9,-6-1-1592,0 2 36,0-1 1,0 1-1,0-1 0,1 0 0,-1 0 1,0-1-1,1 0 0,0 0 0,-1-1 0,1 0 1,8 0-1,75 3 220,-47 2-128,-36-3-130,0-1 0,0 0-1,0-1 1,0 1 0,1-1 0,10-2-1,134-23 329,-6 9-224,-105 12-93,67 3-1,13 0 335,-63 1-433,-44 1 81,1 0 1,0-2-1,24-3 0,32-8 628,-59 9-656,-1 1 0,1 1 0,13 0 0,-11 0 14,26-4 1,-19 3 43,0 0 1,38 1-1,-33 1-104,64 6 335,-63-6-335,-2-1 37,1 1-1,-1 2 0,1 0 0,25 7 1,5-1 276,-45-7-221,-1 0 1,1 0 0,-1-1-1,13-1 1,7 0 111,23-8 98,-16 4-191,-31 4-64,-1 1 0,1-1 0,-1 0 0,1-1 0,-1 1 0,0-1 1,7-3-1,-5 2 4,0 1 1,-1-1-1,13-1 0,18-4 61,-27 5-140,0 1-1,1 0 0,17 0 0,76-2 289,-68-2-282,-27 4 54,0 0 0,18 0-1,-12 2 42,1 0 0,19-4 0,-15 2-82,-16 3 41,-1-1-1,1-1 1,-1 1 0,0 0-1,7-3 1,16-2-44,-21 4 53,-1 1 0,0-1-1,1 0 1,-1 0 0,5-2 0,-7 2 11,0 0-1,0 1 0,0-1 0,0 1 0,0-1 0,0 1 0,0 0 1,1 0-1,-1 0 0,0 0 0,0 0 0,0 1 0,0-1 1,4 2-1,-4-2-13,-1 0-10,0 1 0,0-1 1,0 0-1,1 0 1,-1 0-1,0 0 0,0 0 1,0-1-1,0 1 1,0 0-1,1 0 0,0-1 1,12-2 16,-5 2 27,-1 0 0,1-1 1,0 0-1,0 0 1,-1-1-1,0 0 0,10-6 1,-5 4-18,0 0 0,15-4 0,0 3 35,62-17 35,-67 17-23,22-4-1,-24 6 77,32-11 0,31-9-126,-64 18 32,26-5 0,3 0 4,-9 1-55,-22 6 49,28-9 1,-25 6-103,-14 5 93,0-1 0,0 0 1,0 0-1,-1 0 0,1-1 1,7-5-1,-3 1-10,1 0-1,1 1 1,-1 0 0,22-7 0,56-15 8,-45 15 146,197-53 197,-166 54-419,-54 11 26,-1-2 0,0 0 0,0-1 0,-1-1 0,29-12 1,-4-2 81,2 1 0,80-20 0,-19 19 88,-104 19-152,106-25-76,60-1 78,-161 25 7,1-1 0,-1 0-1,13-5 1,4-3 24,-9 4 28,-1 0 1,0-2-1,-1 0 0,25-19 0,-8 6-51,6-5-73,25-15 184,183-85-407,-223 117 345,0-1 0,0-1 1,36-26-1,-42 25-47,-7 6-4,-1-1-1,11-10 1,-8 6 101,18-13 1,-2 1 45,-4 2-183,1 1 1,1 1 0,37-21-1,-45 30 135,2 1 0,27-10 0,-3 5-71,96-27 103,-105 33-145,-1-2 0,0-1 0,59-31 0,-87 40-6,-1-1 0,1 1 0,-1-1 0,9-9 0,14-10 41,-24 21 43,-3 1-81,-1 1 0,1 0 0,-1 0 0,0 0 0,1 0 0,-1-1 0,0 1 0,1 0 0,-1-1 0,0 1 0,1 0 0,-1 0 0,0-1 0,0 1 0,1 0 0,-1-1 0,0 1 0,0-1 0,0 1 0,1 0 0,-1-1 0,0 1 0,0 0 0,0-1 0,0 1 0,0-1 0,0 1 0,0-1 0,0 1 0,0 0 0,0-1 0,0 1 0,0-1 0,0-1-238,0 5-94,0-3 353,0 1 1,-1-1-1,1 0 0,0 1 1,0-1-1,0 0 0,0 1 1,-1-1-1,1 0 0,0 0 1,0 1-1,-1-1 0,1 0 1,0 0-1,-1 1 0,1-1 1,0 0-1,0 0 0,-1 0 1,1 1-1,-1-1 0,-7 7 35,7-5-54,0 0 0,0 0 0,-1 0-1,1 0 1,-1-1 0,0 1 0,1-1 0,-1 1 0,0-1 0,0 1-1,0-1 1,0 0 0,0 0 0,0 0 0,0 0 0,0 0 0,0-1 0,-1 1-1,-3 0 1,-13 5 123,10-2-85,0-1-1,0-1 1,0 1 0,-11 0 0,-14 3 29,-107 19-42,70-12 43,33-6-13,0 0 0,-46 17 1,61-16-6,0 0-1,-34 5 1,41-11-77,-1-1 108,15 0 344,7-1 434,5-1-845,-1 0 0,1-1 0,-1 0 0,14-6 0,11-2 34,64-4-29,-39 7 65,31-3-134,121 2 1,-200 8 62,-1-1 1,0-1-1,11-2 1,-1-1 169,-13 5-118,-6 0-60,-1 0 0,1 0 0,0 0 0,-1 0 1,1 0-1,0 0 0,-1 0 0,1-1 0,-1 1 0,1 0 1,0 0-1,-1-1 0,1 1 0,-1 0 0,2-1 0,-2 0-118,11 3-502,-10 0 607,0 0 1,-1 1 0,1-1 0,-1 0 0,0 1 0,0-1-1,0 1 1,0-1 0,0 0 0,0 1 0,0-1 0,-2 4-1,-9 33 54,6-27-18,-7 24-90,6-20 67,-6 22-1,12-38 25,0 1 0,0 0 1,0 0-1,0-1 0,-1 1 1,1 0-1,0 0 0,-1-1 0,1 1 1,0 0-1,-1-1 0,1 1 0,-1-1 1,0 2-1,0-2-5,1 0 1,0 1-1,-1-1 0,1 0 0,0 0 1,-1 0-1,1 0 0,0 0 1,-1 0-1,1 0 0,-1 0 0,1 0 1,0 0-1,-1 0 0,1 0 1,0 0-1,-1 0 0,1 0 0,0 0 1,-1 0-1,1-1 0,0 1 1,-1 0-1,-2-2 81,0-1 0,0 1 0,0-1 0,0 1 0,-2-5 0,-9-6-132,-5 1 43,-1 1 1,-1 1-1,0 1 1,0 1 0,-1 1-1,-32-7 1,-62-12 104,114 26-116,-3-1-65,-1 0 1,1 0-1,-1 0 0,-7 1 0,12 0-10,0 0 0,0 0 0,0 0 0,0 0 0,0 1 0,0-1 0,0 0 0,0 0 0,0 1 0,1-1 0,-1 1 0,0-1 0,0 1 0,0-1 0,0 1 0,1-1 0,-1 1 0,0 0 0,0-1 0,1 1 0,-1 0 0,1 0 0,-1-1 0,0 1 0,1 0 0,0 0 0,-1 0 0,1 0 0,-1 0 0,1 0 0,0 0 0,-1 1 0,3 28-5755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4:20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52 896,'2'-4'2723,"-2"3"-2662,-8-1 855,-11 1-333,12 3-370,0-2 0,-1 1 0,1-1 0,-8 0 0,8-1-36,-1 1 1,0 0-1,1 1 0,-9 1 0,6 0-102,0 1-1,-1 0 1,1 0-1,1 1 1,-13 7-1,16-8-26,1 1-1,0-1 1,0 1 0,0 0-1,1 1 1,-1-1 0,1 1-1,0 0 1,0 0-1,-4 7 1,4-5-8,1 1-1,-1-1 1,1 1-1,1 0 0,0 0 1,0 0-1,0 0 1,1 1-1,0-1 1,0 9-1,1-11-1,1 1-1,-1-1 1,1 0 0,0 0-1,1 1 1,-1-1-1,1 0 1,1 0-1,-1 0 1,1-1-1,0 1 1,0 0 0,7 7-1,-9-11-23,0-1 1,1 1-1,-1-1 0,1 1 1,-1-1-1,1 0 0,0 1 0,-1-1 1,1 0-1,0 0 0,0 0 1,0-1-1,0 1 0,0 0 1,0-1-1,0 1 0,0-1 1,0 0-1,0 0 0,0 0 0,0 0 1,0 0-1,0 0 0,0 0 1,0-1-1,0 1 0,0-1 1,0 1-1,0-1 0,0 0 0,0 0 1,0 0-1,2-1 0,4-4 83,1 1 0,-1-2 0,0 1-1,-1-1 1,9-10 0,-10 10-61,-1 0 1,0 0-1,-1 0 1,1-1 0,-2 1-1,1-1 1,-1 0-1,0 0 1,0-1-1,-1 1 1,0 0 0,-1-1-1,1-12 1,-2 16-26,0 0 1,0 0-1,-1 0 1,0 0-1,0 0 0,0 1 1,0-1-1,-1 0 1,0 0-1,-4-7 1,4 9-3,0 0 0,0 0 0,-1 0 0,1 0 0,-1 0 1,0 1-1,0-1 0,0 1 0,0 0 0,0 0 0,0 0 0,-1 0 0,1 1 0,-1-1 1,-5-1-1,0 1 73,-1 0 1,0 1-1,0 0 1,0 0-1,0 1 1,0 1-1,0-1 1,0 1 0,-12 4-1,11-2-20,0 0-1,0 0 1,1 1-1,-1 0 1,1 1-1,0 1 0,-17 11 1,23-13-49,-1 0 0,1 0 0,0 0 1,1 1-1,-1-1 0,1 1 0,0 0 0,0 0 0,0 0 1,1 0-1,0 0 0,-2 7 0,1-3 32,1 0 0,1 0 0,0 0 0,0 0-1,1 1 1,1 14 0,-1-23-29,0 1-1,0 0 0,0-1 0,1 1 0,-1 0 1,1-1-1,-1 1 0,1-1 0,0 1 1,-1-1-1,1 1 0,0-1 0,0 1 1,0-1-1,0 0 0,0 1 0,0-1 1,1 0-1,-1 0 0,3 2 0,-2-2 9,1 0 0,0 0-1,-1 0 1,1 0 0,0 0-1,0-1 1,0 1 0,0-1 0,0 0-1,5 0 1,3-1 48,0 0 0,-1-1 0,1 0 0,-1-1 0,14-5 1,-3-2 18,1-1 0,22-16 0,-19 12-18,-16 10-19,-1-1 1,0 1-1,-1-2 0,0 1 0,0-1 1,0 0-1,8-12 0,-13 17-37,0-1 1,-1 0-1,1 0 0,-1 1 1,0-1-1,0 0 0,0 0 1,0 0-1,0 0 0,-1 0 0,1-6 1,-1 7-12,0-1-1,-1 1 1,1 0 0,-1 0 0,0-1 0,1 1 0,-1 0-1,0 0 1,0 0 0,0 0 0,0 0 0,-1 0 0,1 0 0,-1 0-1,1 0 1,-1 1 0,-2-3 0,-2-1-20,-1 0 0,1 1 0,-1 0 0,0 1 0,0-1 0,0 1 0,0 1 0,-1-1 0,1 1 0,-1 1 0,0-1 0,1 1 1,-13 0-1,6 1-32,1 0 1,-1 1 0,0 1 0,1 0-1,-1 1 1,-22 7 0,25-6 13,0 1 1,0 0-1,0 1 1,1 0-1,0 0 1,0 1-1,-15 14 1,22-18 45,0 0 0,0 1 1,0-1-1,0 1 0,0 0 0,1 0 0,-1 0 1,1 0-1,0 0 0,1 0 0,-1 1 0,1-1 1,-1 1-1,2-1 0,-1 1 0,0 0 0,1-1 1,0 1-1,0 0 0,0-1 0,0 1 0,2 5 1,-1-5 11,0-1 1,0 0-1,1 0 0,0 0 1,-1 0-1,1 0 1,0 0-1,1 0 1,-1-1-1,1 1 1,0-1-1,0 1 1,0-1-1,0 0 1,0 0-1,5 3 1,-3-4-8,-1 0 1,1 0 0,0 0-1,-1 0 1,1-1 0,0 1-1,0-1 1,0 0 0,1-1-1,-1 0 1,0 1 0,0-2-1,10 0 1,-5-1 39,0 0 0,0-1 0,0 0 0,0 0 1,-1-1-1,1 0 0,-1-1 0,9-5 0,5-6 230,35-32-1,-53 44-250,0-1 0,0 0 1,-1 0-1,1 0 0,-1 0 0,-1-1 0,1 1 0,-1-1 1,3-8-1,-5 12-41,0 0 0,0 0 1,-1-1-1,1 1 0,-1 0 0,0-1 0,0 1 1,0 0-1,0-1 0,0 1 0,0 0 1,0-1-1,-1 1 0,0 0 0,1-1 1,-1 1-1,0 0 0,0 0 0,0 0 0,0 0 1,0 0-1,0 0 0,-1 0 0,1 0 1,-1 0-1,0 0 0,1 1 0,-1-1 1,-2-1-1,-2-1-23,0 1 0,-1-1 0,1 1 1,-1 0-1,1 1 0,-1 0 0,0 0 1,-10-2-1,5 3-49,1-1-1,0 1 1,-1 1 0,-18 2 0,21-1 41,1 1 1,-1 0-1,1 0 0,0 1 1,0 0-1,0 0 1,0 1-1,0 0 1,1 1-1,0 0 0,-11 9 1,15-12 39,0 1 0,0 0 1,0 0-1,1 0 0,-1 1 0,1-1 0,0 1 1,0-1-1,0 1 0,1 0 0,-1-1 1,1 1-1,0 0 0,0 0 0,0 0 1,0 0-1,1 0 0,0 0 0,0 0 1,0 0-1,0 0 0,1 0 0,-1 1 0,1-2 1,0 1-1,3 7 0,-4-8 8,1-1 0,0 1 0,1 0 0,-1-1 0,0 1 0,1-1 0,0 1 0,-1-1 0,1 0 0,0 0 0,0 0 0,0 0 0,1 0 0,-1 0 0,0-1 0,1 1 0,-1-1 0,1 1 0,-1-1 0,1 0 0,0 0 0,-1 0 0,1 0 0,0-1 0,0 1 0,0-1 0,0 0 0,-1 1 0,1-1 0,0-1 0,6 0 0,10-1 73,0 0 0,1-2 0,-1 0 0,-1-2 0,28-10 0,-36 12-42,0-1-1,-1 0 1,1-1-1,-1 1 1,0-2-1,-1 1 1,0-1-1,0-1 1,0 0-1,-1 0 1,10-13-1,-17 20-40,1 0 0,0-1-1,0 1 1,-1 0 0,1 0-1,-1-1 1,1 1 0,-1 0-1,1-1 1,-1 1 0,0 0 0,0-1-1,0 1 1,0 0 0,0-1-1,0 1 1,0 0 0,0-1 0,0 1-1,-1-1 1,1 1 0,0 0-1,-1-1 1,0 1 0,1 0-1,-1 0 1,1 0 0,-1-1 0,0 1-1,0 0 1,0 0 0,0 0-1,0 0 1,0 0 0,0 0 0,0 1-1,0-1 1,-2-1 0,-3-1-27,0 0 1,0 0 0,0 0 0,0 1 0,0 0 0,-14-2-1,0 1 5,0 1 0,0 1 0,-1 1 0,1 0-1,-1 2 1,1 0 0,0 1 0,0 1-1,0 1 1,1 1 0,-37 16 0,51-20 21,0 1 1,0 0-1,1 0 1,-1 0-1,1 0 1,-1 1-1,1 0 1,0-1-1,0 2 1,1-1-1,-1 0 1,1 1-1,0-1 1,0 1-1,0 0 1,1 0-1,0 0 1,0 1-1,0-1 1,1 0-1,-1 1 1,1-1-1,1 1 1,-1-1-1,1 1 1,0 0-1,0-1 1,1 7-1,-1-10 12,0 0 0,0-1 0,1 1-1,-1 0 1,1-1 0,-1 1 0,1-1-1,-1 1 1,1 0 0,0-1 0,0 1 0,0-1-1,-1 0 1,1 1 0,1-1 0,-1 0 0,0 0-1,0 1 1,0-1 0,3 1 0,-1 0 7,-1-1 0,1 0 1,-1 0-1,1-1 0,0 1 0,0 0 1,-1-1-1,1 0 0,0 1 0,0-1 1,4-1-1,6 0 35,0-2-1,0 0 1,0 0 0,14-6 0,-24 8-55,105-42 410,-96 37-349,0 0 1,-1-1 0,1 0 0,-2-1 0,1 0 0,16-17 0,-26 24-56,0-1 0,1 1 1,-1-1-1,0 0 0,0 1 0,0-1 1,0 0-1,0 1 0,0-1 1,0 0-1,0 0 0,-1 0 0,1 0 1,-1 0-1,1 0 0,-1 0 1,0 0-1,0 0 0,0 0 0,0 0 1,-1-3-1,1 3-24,-1 0 0,0 1 0,0-1 0,0 0 0,-1 0 0,1 1 0,0-1 0,-1 0 0,1 1 0,-1 0 0,1-1 0,-1 1-1,0 0 1,0 0 0,1 0 0,-1 0 0,0 0 0,0 0 0,0 0 0,-3 0 0,-6-2-52,0 1 0,0 0 0,1 1 0,-1 0 0,0 1 0,0 0 0,0 1 0,0 0 0,0 0 0,0 2 0,1-1 0,-1 1 0,1 1 0,-1 0 0,-13 7 0,20-8 56,1-1-1,-1 1 1,1 0-1,0 0 1,-1 0-1,2 0 1,-1 1 0,0-1-1,1 1 1,-1-1-1,1 1 1,0 0-1,0 0 1,1 0-1,-1 0 1,1 1-1,0-1 1,0 0 0,0 0-1,1 1 1,-1-1-1,1 1 1,0-1-1,0 0 1,1 1-1,-1-1 1,3 8 0,-1-7 44,-1 0 1,1 0-1,0 0 1,0-1-1,0 1 1,1-1-1,0 1 1,0-1-1,0 0 1,0 0-1,0 0 1,1-1-1,0 1 1,0-1-1,0 0 1,0 0-1,0 0 1,1-1-1,-1 1 1,1-1 0,0 0-1,-1-1 1,11 3-1,-6-2 14,1-1-1,-1-1 1,1 0-1,-1 0 1,1-1-1,-1 0 1,1 0-1,-1-1 1,0-1-1,0 0 1,13-5-1,-5 0 33,1-1-1,-1-1 1,-1-1-1,24-19 0,-33 24-63,1-1-1,-1 0 1,-1 0-1,1-1 1,-2 0-1,1 0 1,-1-1-1,5-9 1,-8 15-18,-1-1 1,0 1-1,0-1 1,0 1-1,0-1 1,0 0 0,-1 1-1,0-1 1,0 0-1,0-6 1,-1 7-11,1 1 0,-1 0 0,0-1-1,0 1 1,0 0 0,0-1 0,0 1 0,0 0 0,-1 0 0,1 0 0,-1 0-1,1 0 1,-1 0 0,0 1 0,0-1 0,0 1 0,-3-3 0,-2 0-45,-1 0 1,1 0 0,-1 1-1,0 0 1,0 1-1,0 0 1,0 0 0,0 1-1,-1 0 1,1 0 0,0 1-1,-10 0 1,5 1-37,0 0 0,-1 1 0,1 1 0,0 0 0,0 1 0,-24 10 0,30-10 75,-1 0 0,1 0 1,0 1-1,0 0 0,1 0 0,-11 11 1,14-13 32,0 1 1,0 0-1,0 0 1,0 0-1,0 1 1,1-1-1,0 1 1,0-1-1,0 1 1,1 0-1,-1 0 1,0 8-1,1-7 2,1 0 0,0-1 0,0 1-1,0 0 1,1 0 0,0 0 0,0-1-1,0 1 1,1-1 0,0 1 0,0-1 0,4 9-1,-3-11 21,-1 0 0,0 1 0,1-1 0,0 0 0,0-1 0,0 1 0,0 0 0,0-1 0,0 0 0,1 1 0,-1-1-1,1-1 1,0 1 0,-1 0 0,1-1 0,0 0 0,0 0 0,0 0 0,5 0 0,2 0 39,0 0 0,-1-1 0,1-1 0,0 0 0,0 0-1,-1-1 1,1 0 0,-1-1 0,0 0 0,0-1 0,13-6 0,-9 2-91,0 0-1,-1 0 0,0-1 1,0-1-1,-1 0 1,-1-1-1,12-13 0,-18 19-18,-1 0-1,0-1 1,0 0-1,0 0 1,-1 0-1,0-1 0,0 1 1,0-1-1,1-7 1,-3 12 17,-1 0 0,0 0 0,1-1 0,-1 1 1,0 0-1,0 0 0,0 0 0,0-1 0,-1 1 1,1 0-1,-1 0 0,1 0 0,-1 0 0,0 0 1,1 0-1,-1 0 0,0 0 0,-1 0 0,1 0 0,0 0 1,0 0-1,-1 1 0,1-1 0,-1 1 0,0-1 1,1 1-1,-1-1 0,0 1 0,0 0 0,0 0 0,0 0 1,-2-1-1,-5-1-60,0 0 1,0 0-1,-1 1 1,1 1 0,0-1-1,0 2 1,-18-1-1,4 3-68,-47 8-1,59-8 171,0 1 0,0 0 0,1 1 1,-1 0-1,1 1 0,0 0 0,0 1 0,1 0 0,0 0 0,0 1 0,-14 13 0,18-14 2,0-1 0,0 1-1,1 0 1,0 1 0,0-1-1,0 1 1,1-1 0,0 1 0,0 0-1,1 0 1,0 0 0,0 1 0,1-1-1,0 0 1,0 1 0,0-1-1,1 1 1,2 11 0,-2-13 13,1-1-1,0 1 1,1-1 0,-1 1 0,1-1-1,1 1 1,-1-1 0,0 0 0,1 0 0,0-1-1,0 1 1,1 0 0,0-1 0,-1 0-1,1 0 1,8 7 0,-4-6-4,-1 0 0,1-1 0,1 0 0,-1 0 0,0 0-1,1-1 1,0 0 0,0-1 0,16 3 0,-5-3-22,-1-1-1,1-1 1,0-1-1,-1 0 0,1-1 1,-1-1-1,0-1 1,0-1-1,33-13 1,-40 13-27,-1 0 0,0-1 0,0-1 0,0 0 0,-1 0 0,0-1 0,11-11 0,-16 13 27,1-1-1,-1 0 1,0 1-1,0-2 1,-1 1-1,0-1 1,0 1-1,-1-1 1,0 0-1,0 0 1,2-13-1,-4 18-20,-1 1 0,0-1 0,0 0 0,1 0 0,-2 0-1,1 1 1,0-1 0,-1 0 0,1 0 0,-1 1 0,0-1-1,0 0 1,0 1 0,0-1 0,0 1 0,0-1-1,-1 1 1,1 0 0,-1-1 0,0 1 0,0 0 0,0 0-1,0 0 1,0 0 0,0 1 0,0-1 0,-1 0 0,1 1-1,-4-2 1,-4-2-13,0 1-1,-1 0 1,1 1 0,-1 0-1,0 1 1,-12-1-1,-6-1 18,-1 2 0,1 1-1,-40 3 1,54 0 34,0 0 0,1 1 0,-1 0 0,1 1 0,-1 1 0,1 0 0,1 1 0,-20 11 0,27-14-21,1 1-1,0 0 0,0 1 0,0-1 0,0 1 1,1 0-1,-1 0 0,1 0 0,1 0 0,-1 1 0,1 0 1,0 0-1,0 0 0,0 0 0,1 0 0,0 0 0,0 1 1,1-1-1,0 1 0,0-1 0,0 1 0,1 0 1,0-1-1,0 1 0,3 11 0,-3-16 6,0 1 0,1 0 1,0-1-1,0 1 0,0-1 0,0 1 1,0-1-1,0 0 0,1 1 0,-1-1 0,1 0 1,-1 0-1,1 0 0,0 0 0,0 0 0,0 0 1,4 2-1,-2-2 17,-1 0 1,0-1-1,1 0 1,-1 0-1,1 0 1,-1 0-1,1 0 1,0-1-1,-1 0 1,1 0-1,6 0 1,1-1 19,1-1 1,-1-1-1,0 0 1,0 0-1,0-1 1,-1 0 0,15-9-1,-11 4-21,0-1 0,-1-1 0,0 0 0,0-1 0,-1 0 0,-1-1 0,0 0 0,10-17 0,-17 24-25,0 0 0,0 0 0,-1-1 0,0 1 0,0-1 0,-1 0 0,2-8 0,-3 13-16,0-1 1,-1 0-1,0 1 1,1-1-1,-1 0 1,0 1-1,-1-1 1,1 1-1,0-1 1,-1 0-1,1 1 1,-1-1-1,0 1 0,0-1 1,0 1-1,0 0 1,0-1-1,-1 1 1,1 0-1,-1 0 1,1 0-1,-1 0 1,-3-3-1,0 1-36,-1 0 1,0 0-1,-1 1 0,1 0 1,-1 0-1,1 1 1,-1 0-1,0 0 0,0 0 1,0 1-1,-12-1 0,2 1-14,-1 0 0,1 2-1,-27 3 1,19 1-29,0 1-1,-39 14 1,57-18 87,1 0 18,-1 1 0,1-1 0,0 1-1,0 1 1,0-1 0,0 1-1,1 0 1,-1 0 0,1 1 0,0 0-1,0 0 1,1 0 0,-7 9-1,6-7 12,0 1 0,0 0 0,1 1 0,0-1 0,1 1-1,-3 9 1,5-14-3,0 0 1,0 1-1,0-1 0,1 1 0,0-1 1,-1 1-1,2-1 0,-1 1 0,0-1 1,1 1-1,0-1 0,0 1 0,3 7 1,-3-10-15,1 0-1,-1-1 1,0 1 0,0 0 0,1 0 0,-1-1-1,1 1 1,-1-1 0,1 0 0,0 1-1,-1-1 1,1 0 0,0 0 0,0 0 0,0 0-1,0 0 1,0 0 0,0-1 0,0 1 0,0-1-1,1 1 1,-1-1 0,0 0 0,0 0 0,0 0-1,0 0 1,1 0 0,-1 0 0,2-1 0,5-1 24,0 0 0,0 0 0,0-1 0,0 0 0,12-7 0,4-4 8,-1 0-1,-1-2 0,0 0 0,-1-2 0,26-27 0,-44 41-37,-1 1 0,0-1-1,0 0 1,-1 1 0,1-2 0,-1 1 0,4-8 0,-6 11-8,1 0 0,-1 0 0,0 0 0,0 0 0,0 0 0,0 0 0,0 0 1,0 0-1,0 0 0,0 0 0,0 0 0,0 0 0,0 0 0,-1 0 0,1 0 0,0 0 1,-1-1-1,0 1-13,0 0 0,0 0 0,0 0 1,0 0-1,0 0 0,0 0 0,0 0 0,0 0 1,0 1-1,0-1 0,-1 1 0,1-1 1,0 1-1,0-1 0,-1 1 0,-2-1 0,-1 0-20,-1 1-1,0-1 0,0 1 0,0 0 0,0 1 1,0-1-1,0 1 0,0 0 0,-7 3 1,1 0-39,1 0 0,-1 1 0,-16 10 0,15-7 53,1 1 1,0 0-1,1 1 0,-1 1 1,2-1-1,0 2 0,0-1 1,-9 16-1,12-16 70,0 1-1,0 0 1,2 0-1,-1 1 1,2-1 0,0 1-1,0 0 1,1 0-1,-2 19 1,5-30-28,0-1 1,0 1-1,-1 0 1,1-1-1,0 1 0,1 0 1,-1 0-1,0-1 0,0 1 1,1 0-1,-1-1 1,1 1-1,0-1 0,-1 1 1,1-1-1,0 1 1,0-1-1,0 1 0,0-1 1,1 2-1,0-2-1,0 0 0,0 0 0,0 0-1,0 0 1,0-1 0,0 1 0,0 0 0,0-1 0,0 0 0,0 1 0,1-1-1,-1 0 1,0 0 0,0 0 0,0-1 0,3 0 0,6-1-1,0 0 1,0-1-1,0 0 1,0-1-1,-1 0 1,11-6-1,57-38 21,-68 42-36,129-93 68,-113 77-137,-2 0 0,0-2 0,22-28 0,-44 50 75,0-1 1,0 0-1,0 1 1,0-1-1,-1 0 1,1 0-1,-1 0 0,0 0 1,1-5-1,-2 7-7,0 0 0,0 0 0,0-1-1,0 1 1,0 0 0,0 0 0,0 0-1,0 0 1,-1-1 0,1 1-1,-1 0 1,1 0 0,-1 0 0,1 0-1,-1 0 1,0 0 0,1 0 0,-1 0-1,0 0 1,0 0 0,1 0 0,-1 1-1,0-1 1,0 0 0,0 1-1,0-1 1,0 0 0,0 1 0,-2-1-1,-2-1-59,-1 0-1,1 0 0,-1 0 1,1 1-1,-1 0 0,1 0 0,-11 0 1,-42 4-119,48-2 144,-8 0 42,1 2 1,-1 0-1,1 1 1,0 0-1,1 2 0,-22 8 1,28-9 18,0 1 0,1-1 0,-1 2 0,1-1 1,1 1-1,-1 0 0,1 1 0,0 0 0,1 0 0,0 1 1,-6 10-1,6-9-14,1 1 0,1 0 0,-1 0 0,-5 22 0,9-28 3,1 1 0,0-1 0,0 0 0,1 1 0,-1-1 0,1 1 0,0-1 0,1 1 0,-1-1 0,1 1 0,0-1 0,1 0-1,1 7 1,-2-10 17,0 1 0,1-1 0,-1 0 0,0 0 0,1 0-1,-1 0 1,1 0 0,0 0 0,0 0 0,-1-1-1,1 1 1,0-1 0,0 1 0,1-1 0,2 2 0,0-1-6,-1-1 1,0 0 0,1 0 0,-1 0-1,0 0 1,1-1 0,-1 1 0,6-1-1,4-1-9,1-1 0,-1-1 1,0 0-1,20-7 0,-15 3-7,0 0 0,-1-2 1,0 0-1,0-2 1,0 0-1,23-20 0,-14 8 97,-2-1 1,45-55-1,-68 77-101,0-1 0,0 1 0,-1-1 0,1 0 1,-1 0-1,1 1 0,-1-1 0,0 0 0,1-5 0,-2 7-15,1 0-1,-1 0 0,0 0 0,0 0 0,-1 0 0,1 0 0,0 0 0,0 0 0,0 0 0,-1 0 0,1 0 0,-1 0 0,1 0 0,-1 0 0,1 0 0,-1 0 0,1 0 0,-1 0 0,0 0 0,1 1 0,-1-1 0,0 0 0,0 0 0,0 1 0,1-1 0,-1 1 1,0-1-1,0 1 0,0-1 0,-1 0 0,-4 0-28,-1-1 1,1 1 0,0 0-1,0 0 1,0 1-1,-1-1 1,1 2 0,0-1-1,-1 1 1,-11 2-1,7-1 19,-14 1 43,0 2 0,0 1 0,1 1 0,-1 1 0,2 1 0,-44 23 0,59-27-2,-1 1 0,1 0 0,1 0 0,-1 1 0,1 0 0,0 0 0,0 1 0,-10 16 0,13-18-24,1 0 0,0 1-1,0-1 1,1 1 0,0 0 0,0 0-1,0 0 1,1 0 0,0 0-1,1 0 1,0 0 0,0 0-1,2 14 1,-2-18 20,0 0 0,1 0 0,0 0 0,-1 0 0,1 0 0,1 0 0,-1 0 0,0 0 0,1 0 0,-1-1 0,1 1 1,0 0-1,0-1 0,0 1 0,0-1 0,3 3 0,-1-3 15,-1 0 1,1 0 0,-1 0-1,1 0 1,0-1 0,0 0 0,0 1-1,0-1 1,0-1 0,0 1-1,0-1 1,5 1 0,5-1-18,0-1 1,0 0 0,0-1 0,-1-1-1,1 0 1,-1 0 0,1-2 0,-1 1-1,-1-2 1,1 0 0,-1 0 0,0-1-1,0-1 1,0 0 0,-1 0 0,-1-1-1,0-1 1,0 0 0,0 0 0,14-22-1,-20 27-25,-1-1 0,-1 1-1,1-1 1,-1 0 0,0 0-1,2-8 1,-3 12 3,-1 0 0,0 0 0,0 0 0,0 0 1,0 0-1,0 1 0,0-1 0,0 0 0,0 0 0,-1 0 0,1 0 0,-1 0 0,1 1 0,-1-1 0,0 0 0,0 0 0,0 1 1,0-1-1,0 1 0,0-1 0,0 1 0,0-1 0,-1 1 0,-1-2 0,-2-1-36,-1 1 0,0 0 1,0 0-1,0 0 0,0 1 0,-1 0 0,1 0 1,-1 0-1,1 1 0,-9-1 0,-5 1-26,0 0 1,-23 2-1,27 1 51,0 0 1,1 1 0,-1 0-1,1 1 1,0 1 0,0 1-1,0 0 1,1 0 0,0 2-1,-14 9 1,21-13 20,0 1 0,1 0 0,-1 1 0,1 0 0,0 0 0,1 0 0,-1 1 0,1-1 0,1 1 0,-1 1 0,1-1 0,1 0 0,-1 1 0,1 0 0,0 0 0,1 0 0,0 0 0,0 0 0,1 1 0,-1 13 0,2-17 6,0-1 0,1 1 0,-1-1 1,1 1-1,0-1 0,0 1 0,1-1 1,-1 0-1,1 0 0,0 0 0,0 0 0,0 0 1,0 0-1,4 4 0,-2-4 6,0 0 1,0 0-1,1 0 0,-1-1 0,1 1 0,0-1 1,0 0-1,0 0 0,10 3 0,-3-2 22,-1-1-1,0 0 1,1-1 0,0 0-1,-1-1 1,1-1 0,0 1-1,0-2 1,-1 0-1,16-3 1,-16 2-28,-1-2 0,1 1 0,-1-2 0,0 1 0,0-1 1,-1-1-1,1 1 0,-1-2 0,0 1 0,-1-1 0,0-1 0,0 1 0,0-2 0,-1 1 0,0-1 0,-1 0 0,0 0 1,0 0-1,-1-1 0,0 0 0,-1 0 0,0-1 0,-1 1 0,0-1 0,0 1 0,0-15 0,-2 22-40,-1-1 1,0 0-1,0 1 0,0-1 0,-1 0 0,1 1 0,-1-1 0,0 0 0,0 1 0,0-1 1,-1 1-1,1-1 0,-3-3 0,2 5-9,0 0 0,0 0 0,0 0 0,0 0 0,0 0 0,0 0 0,0 1 0,0-1 0,-1 1 0,1-1 0,-1 1 0,1 0 0,-1 0 0,1 0 0,-1 0 0,0 1 0,-4-2 0,-3 2 12,1-1-1,0 1 0,-1 1 0,1 0 1,0 0-1,-1 0 0,1 1 1,0 1-1,0 0 0,0 0 0,1 1 1,-16 8-1,17-8 29,1 0 0,-1 0 0,1 1 0,0 0 0,0 0 0,0 1 0,1-1 0,0 1 0,0 1 0,0-1 0,1 1 0,0-1 0,0 1 0,1 1 0,-5 11 0,7-16 17,0-1 1,1 1-1,-1 0 0,0 0 1,1-1-1,0 1 0,0 0 1,0 0-1,0 0 0,0 0 1,1-1-1,-1 1 0,1 0 1,-1 0-1,1-1 0,0 1 1,0 0-1,1-1 0,-1 1 1,0-1-1,1 1 0,0-1 1,-1 0-1,1 0 0,0 1 1,0-1-1,0-1 0,0 1 1,1 0-1,-1 0 0,0-1 1,1 1-1,-1-1 0,1 0 1,0 0-1,-1 0 0,1 0 1,0 0-1,4 0 0,3 1 14,0-1 0,1 0-1,-1 0 1,1-1 0,-1-1-1,0 1 1,1-2 0,-1 1-1,0-2 1,1 1-1,-1-1 1,-1-1 0,1 0-1,0 0 1,14-10 0,-10 5-56,-1 0 0,0-1 0,0 0 0,-1-1 0,-1-1 0,0 0-1,0 0 1,-1-1 0,10-19 0,4-7-1312,9-18-4285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4:3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39 1664,'-1'-9'3385,"-9"11"-3015,8-2-277,-1 1 1,0 0-1,0 0 1,0 1-1,0-1 1,1 1-1,-1-1 1,1 1-1,-1 0 1,1 0-1,-4 3 1,2 0 26,1 0 0,-1 1 0,1-1 0,-4 9 0,7-14-104,0 0 0,0 0 0,-1 0 0,1 0 0,0 1 0,0-1 0,0 0 0,0 0 0,0 0 0,0 0 0,0 1 0,0-1 0,0 0 0,0 0 0,-1 0 0,1 1 0,0-1 0,0 0 0,0 0 0,0 0 0,1 1 0,-1-1 0,0 0 0,0 0 0,0 0 0,0 1 0,0-1 0,0 0 0,0 0 0,0 0 0,0 1 0,0-1 0,0 0 0,1 0 0,-1 0 0,0 0 0,0 0 0,0 1 0,0-1 0,0 0 0,1 0 0,-1 0 0,0 0 0,0 0 0,0 0 0,1 0 0,-1 0 0,0 0 0,0 1 1,0-1-1,1 0 0,16-3 552,-10 1-441,0 0 0,0-1 0,8-4 0,-11 4-77,1 1 29,-1-1 0,1 0 0,-1 0 0,0-1-1,0 1 1,4-5 0,-8 7-66,1 1-1,-1-1 1,1 0-1,-1 0 1,0 1-1,1-1 1,-1 0-1,0 0 1,1 0 0,-1 0-1,0 1 1,0-1-1,0 0 1,0 0-1,0 0 1,0 0-1,0-1 1,0 1-8,-1 0 0,1-1 0,-1 1 0,0 0 0,1 0 0,-1 0 0,0 0 0,1 0-1,-1 0 1,0 0 0,0 0 0,0 0 0,0 0 0,0 0 0,-2 0 0,1-1-28,-1 0 1,-1 0-1,1 0 1,0 1-1,0 0 0,0 0 1,-1 0-1,1 0 1,-1 0-1,1 0 0,-1 1 1,1 0-1,-1 0 1,1 0-1,-1 0 0,1 0 1,-1 1-1,1-1 1,-1 1-1,-4 2 0,3-1 112,0 0-1,0 0 0,0 1 0,1 0 0,-1 0 1,1 0-1,-1 0 0,1 1 0,0 0 0,1-1 1,-1 1-1,-4 7 0,7-10-76,0 0 1,1 0-1,-1 0 1,1 0-1,-1 0 1,1 0-1,0 0 1,-1 0-1,1 0 0,0 1 1,0 1-1,0-2-1,1 0 128,3 1-59,0-1 1,0 0 0,0 0-1,0 0 1,0 0-1,0-1 1,0 1 0,1-1-1,-1 0 1,0-1 0,5 0-1,8-2 151,22-6 0,-27 6-98,-10 2-76,1 1-1,-1-1 1,1 0-1,-1 0 0,0 0 1,1 0-1,-1 0 1,0 0-1,0-1 0,1 1 1,-1-1-1,0 1 1,-1-1-1,1 0 1,0 0-1,0 0 0,-1 0 1,3-3-1,-4 4-52,0 1 0,0-1 0,0 0-1,0 1 1,0-1 0,0 1 0,0-1 0,0 1-1,0-1 1,0 1 0,0-1 0,0 1 0,-1-1 0,1 1-1,0-1 1,0 1 0,0-1 0,-1 1 0,1-1-1,0 1 1,-1 0 0,1-1 0,0 1 0,-1-1-1,1 1 1,-1 0 0,1-1 0,0 1 0,-1 0-1,1 0 1,-1-1 0,1 1 0,-1 0 0,0 0-1,-18-6-210,8 5 118,1 1-1,-1 0 1,0 0 0,1 1 0,-1 1 0,1 0 0,0 0 0,-1 1 0,-17 8 0,24-9 145,-1 0 1,1 1-1,0-1 1,-1 1-1,1 0 1,1 0-1,-1 1 0,0-1 1,1 1-1,-1-1 1,-3 8-1,6-10-46,1-1 0,0 0 0,-1 1 0,1-1 0,0 1 0,0 0 0,-1-1 0,1 1 0,0-1 0,0 1 0,0-1 0,0 1 0,0-1 0,0 1 0,0-1 0,0 1 0,0 0 0,0-1 0,0 1 0,0-1 0,0 1 0,1-1 0,-1 1 0,0-1 0,1 2 0,0-1 1,-1-1 1,1 1-1,0 0 1,0-1-1,0 1 1,0-1-1,0 1 1,-1-1-1,1 1 0,0-1 1,0 1-1,0-1 1,2 0-1,4 1 68,0 0 0,0 0 0,10-1 0,-12 0 12,2 0 18,0-1 0,1 0-1,-1 0 1,0-1 0,0 0 0,0 0-1,0-1 1,0 1 0,8-6 0,-14 8-82,0-1 0,0 1 0,0-1 0,-1 1 0,1-1 0,0 1 1,0-1-1,-1 0 0,1 1 0,0-1 0,-1 0 0,1 1 0,-1-1 0,1 0 0,-1 0 0,1 0 0,-1 0 0,0 1 1,1-1-1,-1 0 0,0 0 0,0 0 0,0 0 0,0 0 0,1 0 0,-1 0 0,0 0 0,-1-1 0,1 1-26,0 0-1,-1 0 0,1 0 1,-1 0-1,1 0 0,-1 0 1,0 0-1,1 0 0,-1 1 1,0-1-1,1 0 0,-1 0 1,0 1-1,0-1 0,0 0 1,0 1-1,0-1 1,1 1-1,-1-1 0,0 1 1,0 0-1,0-1 0,0 1 1,-1 0-1,1 0 0,-1-1 1,-5 1-81,1 0 0,-1 0 0,0 1 0,0 0 0,1 0 0,-1 1 0,0-1 0,1 1 0,-1 1 0,1-1 0,0 1 0,-9 6 0,12-8 104,1 1 1,-1-1 0,1 1 0,-1 0-1,1 0 1,0 0 0,0 0 0,0 0 0,0 0-1,1 1 1,-1-1 0,1 0 0,-1 1 0,1 0-1,0-1 1,-1 4 0,1-5-12,1 0-1,0 1 1,0-1 0,0 0 0,0 0-1,0 1 1,0-1 0,0 0 0,0 0 0,0 1-1,0-1 1,1 0 0,-1 0 0,1 0-1,-1 1 1,1-1 0,-1 0 0,1 0 0,-1 0-1,1 0 1,0 0 0,0 0 0,0 0-1,0 0 1,-1 0 0,1-1 0,0 1-1,0 0 1,1 0 0,-1-1 0,0 1 0,0-1-1,0 1 1,0-1 0,0 1 0,1-1-1,1 0 1,1 1 54,0 0 0,0-1 0,1 0 0,-1 1-1,0-2 1,1 1 0,-1 0 0,0-1 0,0 0 0,0 0 0,8-3-1,-7 2 1,0 0-1,-1 0 1,1-1-1,-1 1 1,1-1-1,-1 0 1,0 0-1,0 0 0,5-6 1,-8 8-54,0 0 0,0 1 0,-1-1 0,1 0-1,-1 0 1,1 0 0,-1 0 0,1 0 0,-1 0 0,1 0 0,-1 0 0,0 0 0,1 0 0,-1 0 0,0 0 0,0 0-1,0 0 1,0 0 0,0 0 0,0 0 0,0 0 0,0 0 0,0 0 0,-1 0 0,1-1 0,-1 0-16,0 1 0,0 0 1,0-1-1,-1 1 0,1 0 1,0 0-1,0 0 0,-1 0 1,1 0-1,0 0 0,-1 0 1,1 1-1,-1-1 0,-2 0 0,-2-1-42,0 0 1,0 1-1,0-1 0,-1 2 0,1-1 0,0 1 0,-10 0 0,11 1-4,1 0 1,0 0-1,0 1 0,-1 0 1,1-1-1,0 1 0,1 1 1,-1-1-1,-5 4 0,7-4 24,-1 0 0,1 0 0,-1 1 0,1-1 0,0 1 0,0-1 0,0 1 0,0-1 0,0 1 0,1 0 0,-1 0 0,1 0 0,-2 5 0,3-7 34,0-1 0,0 1 0,-1 0 1,1-1-1,0 1 0,0 0 0,0-1 1,0 1-1,0 0 0,0 0 1,0-1-1,0 1 0,1 0 0,-1-1 1,0 1-1,0-1 0,0 1 1,1 0-1,-1-1 0,0 1 0,1 0 1,-1-1-1,1 1 0,-1-1 1,0 1-1,1-1 0,-1 1 0,2 0 1,-1-1 21,0 1-1,1-1 1,-1 0 0,0 1 0,1-1 0,-1 0 0,1 0 0,-1 0-1,0 0 1,1 0 0,-1 0 0,1 0 0,0 0 0,4-2 57,0 1 1,-1-1-1,1 0 1,-1 0-1,10-5 0,-11 4-111,-1 0 0,1 0 0,-1 0 0,0 0 0,0-1 0,0 1 0,0-1 0,-1 0 0,1 0 0,-1 0 0,0 0 0,2-7 0,9-15-6211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4:39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96 2304,'0'-1'156,"1"0"0,-1 0 0,0 0 0,1 0 0,-1-1 1,0 1-1,1 0 0,-1 0 0,1 0 0,0 0 0,-1 0 0,1 0 0,0 0 0,0 0 1,0 1-1,-1-1 0,1 0 0,0 0 0,2 0 0,10-13 2375,-12 13-2482,-1 1 1,0 0-1,0-1 1,1 1-1,-1-1 0,0 1 1,0-1-1,1 1 1,-1-1-1,0 1 0,0-1 1,0 1-1,0-1 1,0 1-1,0-1 0,0 1 1,0-1-1,0 1 1,0-1-1,0 1 0,0-1 1,0 1-1,0 0 1,-1-1-1,1 1 0,0-1 1,0 1-1,0-1 1,-1 1-1,1-1 0,0 1 1,-1 0-1,1-1 1,0 1-1,-1 0 0,1-1 1,0 1-1,-1 0 1,1-1-1,-1 1 0,1 0 1,-1 0-1,1 0 1,-1-1-1,1 1 0,0 0 1,-1 0-1,1 0 1,-2 0-1,0-1 1,-1 1 0,1-1 0,-1 1 0,0 0 0,1 0 0,-1 0-1,-3 0 1,-1 2 4,1 0-1,-1 0 0,1 0 1,0 1-1,-1 0 0,1 0 0,1 1 1,-10 6-1,11-7-36,0 1 0,0-1 0,0 1 0,1 0 0,-1 0 0,1 0-1,0 1 1,0-1 0,1 1 0,-1-1 0,-3 10 0,6-14 10,0 1 0,-1 0 0,1 0 0,0 0 0,0-1 0,0 1 1,-1 0-1,1 0 0,0 0 0,0 0 0,0-1 0,0 1 0,0 0 0,1 0 0,-1 0 0,0 0 0,0-1 0,1 1 0,-1 0 0,0 0 1,1 0-1,-1-1 0,0 1 0,1 0 0,-1-1 0,1 1 0,0 0 0,-1-1 0,1 1 0,-1 0 0,1-1 0,0 1 0,-1-1 1,1 0-1,0 1 0,0-1 0,-1 1 0,1-1 0,0 0 0,0 0 0,1 1 0,1-1 28,-1 1 1,1-1-1,0 0 0,-1 0 1,1 0-1,0-1 0,-1 1 0,1 0 1,-1-1-1,1 0 0,0 1 1,2-3-1,0 1 88,0-1 0,0 1-1,0-2 1,0 1 0,0 0 0,0-1 0,7-8 0,-11 11-121,0 0 1,0-1 0,-1 1 0,1 0-1,0 0 1,0-1 0,-1 1 0,1 0-1,-1-1 1,1 1 0,-1-1-1,0 1 1,0-1 0,0 1 0,1-1-1,-1 1 1,0-1 0,-1 1 0,1 0-1,0-1 1,0 1 0,-1-1 0,1 1-1,-1-1 1,1 1 0,-1 0 0,1-1-1,-1 1 1,0 0 0,0 0-1,0-1 1,0 1 0,0 0 0,0 0-1,0 0 1,-1-1 0,0 0-62,-1 0 1,0 0-1,1 0 0,-1 0 1,0 1-1,0-1 0,0 1 1,0 0-1,0 0 1,0 0-1,0 0 0,0 0 1,0 1-1,-6-1 0,3 1-53,1 0-1,0 0 0,-1 1 0,1 0 1,0 0-1,-1 0 0,1 1 0,-10 3 1,11-3 46,0 0 0,0 0 0,0 1 0,1-1 1,-1 1-1,1 0 0,-1 0 0,1 0 0,0 1 1,-5 5-1,7-7 69,-1 1 0,1-1 0,0 1 0,0-1 0,0 1 0,0 0 0,0-1 0,0 1 0,1 0 0,-1 0 0,1 0 0,0-1 0,0 1 0,0 0 0,0 0 0,1 0 0,0 4 0,-1-6 5,1 0 0,-1 0 1,0 0-1,1 0 0,-1 0 0,1 0 0,-1 0 1,1 0-1,-1 0 0,1 0 0,0 0 0,0-1 1,-1 1-1,1 0 0,0 0 0,0-1 0,0 1 1,0-1-1,0 1 0,0 0 0,1-1 0,0 1 20,0 0-1,0-1 0,1 1 0,-1-1 1,0 0-1,1 0 0,-1 0 1,1 0-1,2-1 0,3 0 69,0-1 1,-1 0-1,1-1 0,12-6 1,-13 6 5,0-1 0,0 0 0,0-1 0,-1 0 0,8-6 0,-12 9-96,-1 1 0,0 0-1,1-1 1,-1 1 0,0-1 0,0 1 0,0-1 0,0 1-1,0-1 1,0 0 0,0 0 0,-1 1 0,1-1 0,-1 0 0,1 0-1,-1 0 1,0 0 0,1 0 0,-1 0 0,0 1 0,0-1-1,-1 0 1,1 0 0,0 0 0,-1 0 0,1 0 0,-2-3-1,-1 0-36,1 0 0,-2 0-1,1 0 1,-1 0 0,1 0-1,-1 1 1,-1-1 0,1 1-1,0 0 1,-10-5-1,12 7-26,0 1-1,-1-1 1,1 1 0,-1 0-1,1 0 1,-1 0-1,0 0 1,1 1-1,-1-1 1,0 1-1,0-1 1,0 1-1,1 0 1,-1 0-1,0 0 1,0 0-1,1 1 1,-1-1-1,0 1 1,0 0 0,1 0-1,-1 0 1,1 0-1,-1 0 1,-2 2-1,0 0-45,1 0 1,-1 1-1,1-1 0,0 1 1,0 0-1,1 0 0,-1 0 0,1 0 1,-4 7-1,6-10 105,0 1-1,0 0 1,0 0 0,1 0 0,-1 0-1,0 0 1,1 1 0,0-1 0,-1 0-1,1 0 1,0 0 0,0 0 0,0 0-1,0 1 1,1-1 0,-1 0 0,1 0-1,-1 0 1,1 0 0,0 0-1,-1 0 1,1 0 0,0 0 0,0 0-1,1-1 1,1 4 0,-1-3 22,0-1-1,-1 1 1,1-1 0,0 0-1,0 0 1,0 0 0,0 0-1,0 0 1,1 0 0,-1 0-1,0-1 1,0 1 0,1-1-1,-1 0 1,0 0 0,0 1-1,1-1 1,3-1 0,-2 1-10,0-1 0,0 1 1,0-1-1,0 0 1,0 0-1,0 0 1,0 0-1,-1-1 1,1 0-1,3-2 0,3-3-374,17-7-6133,-8 5 1082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30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4 948 2080,'-4'-2'5898,"8"5"-5618,-4-2-174,1-1-1,0 1 0,-1 0 0,1 0 0,0-1 0,-1 1 0,1-1 0,0 1 1,0-1-1,0 1 0,-1-1 0,1 1 0,0-1 0,0 0 0,0 1 0,0-1 1,0 0-1,0 0 0,0 0 0,0 0 0,0 0 0,0 0 0,0 0 1,-1 0-1,1 0 0,0 0 0,0 0 0,0-1 0,0 1 0,0 0 0,0-1 1,1 0-1,18-10 1124,-8 4-855,-1-1 0,17-11 1,2-9-67,0 0 0,-2-2 0,25-34 0,-31 31-62,21-41 1,-27 43-100,2-4 27,-12 22-206,0 1 1,11-17 0,-16 29 10,-1-1 0,1 0 0,-1 0 1,1 0-1,-1 1 0,1-1 1,0 0-1,-1 1 0,1-1 1,0 0-1,0 1 0,-1-1 0,1 1 1,0-1-1,0 1 0,0 0 1,0-1-1,0 1 0,-1 0 1,1 0-1,0-1 0,0 1 1,0 0-1,0 0 0,0 0 0,0 0 1,0 0-1,0 0 0,0 1 1,0-1-1,0 0 0,0 0 1,0 1-1,-1-1 0,1 0 0,0 1 1,0-1-1,0 1 0,0-1 1,-1 1-1,1-1 0,0 1 1,-1 0-1,1-1 0,0 1 1,-1 0-1,2 1 0,3 5 0,-1-1-1,1 1 1,-1 0-1,4 10 1,-7-14 2,12 24 35,-1 1 0,-2 0 0,-1 0 0,8 42 0,-12-39 225,2 58 1,-7-76-169,0 1 1,-1-1 0,-1 0-1,0 1 1,-1-1-1,-1-1 1,-4 15 0,7-26-29,1 1 0,-1-1 1,1 1-1,-1-1 0,1 0 1,-1 1-1,0-1 0,0 0 1,0 0-1,0 1 0,0-1 1,0 0-1,0 0 0,0 0 0,0 0 1,0 0-1,0 0 0,-1 0 1,1-1-1,0 1 0,-1 0 1,1-1-1,-1 1 0,1-1 1,-1 0-1,1 1 0,-1-1 1,1 0-1,-1 0 0,1 0 1,-1 0-1,1 0 0,-3 0 1,-1-2 47,0 0 1,1 0 0,-1 0-1,0-1 1,1 0-1,-8-6 1,-28-26 121,20 16-163,6 7-137,2 0 0,-1 0-1,2-1 1,-15-21 0,25 33 42,1 1 0,0-1 1,-1 1-1,1-1 0,0 1 0,-1 0 0,1-1 1,0 1-1,0-1 0,-1 1 0,1-1 1,0 0-1,0 1 0,0-1 0,0 1 1,0-1-1,0 1 0,-1-1 0,1 1 1,1-1-1,-1 0 0,0 1 0,0-1 1,0 0-1,0 1 18,1 0-1,-1-1 1,1 1 0,-1 0-1,1 0 1,-1 0 0,1 0-1,-1-1 1,1 1 0,-1 0-1,1 0 1,0 0 0,-1 0-1,1 0 1,-1 0 0,1 0 0,-1 0-1,1 1 1,0-1 0,31 12-201,-29-11 187,63 25 183,70 17 0,-128-41-59,0-1 0,0 0 0,0 0-1,0-1 1,0 0 0,0-1 0,0 1 0,0-2 0,0 1 0,0-1 0,0 0 0,14-6 0,4-4-2,-1-1-1,31-21 1,-20 12-134,21-11 65,72-31 0,-103 54-71,-1 0 0,2 2 0,-1 1 0,1 1 0,44-4-1,-57 9 57,-4 0-37,0 1 0,0 0 0,0 0 0,12 2-1,-9-1 318,-13-1-267,0 0 0,0-1 0,1 1 0,-1 0 0,0 0 0,0 0 0,0 0 0,0 0 0,0 0 1,0 0-1,0 0 0,0-1 0,0 1 0,0 0 0,0 0 0,0 0 0,0 0 0,0 0 0,0 0 0,0-1 0,0 1 0,0 0 0,0 0 0,0 0 0,0 0 0,0 0 0,0 0 0,0-1 0,0 1 0,0 0 0,0 0 0,0 0 0,0 0 0,0 0 0,0 0 0,0 0 0,-1-1 0,1 1 0,0 0 0,0 0 0,0 0 0,0 0 0,0 0 0,0 0 0,-1 0 0,-1-2 26,0 0 0,0 1 0,0-1 1,-1 1-1,1-1 0,-5-1 0,-5-1-119,-1 1 1,1 0-1,-1 0 1,1 2-1,-1-1 0,1 1 1,-24 2-1,17 1-12,1 1 0,0 1 1,0 0-1,-27 11 0,33-11 71,1 1 0,-1 1 0,1 0 1,1 0-1,-16 12 0,21-14 23,0 1 0,0 0-1,0 0 1,0 1 0,1-1-1,0 1 1,0 0 0,1 0 0,-1 0-1,-4 13 1,7-16 23,0 0-1,0 0 0,1 0 1,-1 0-1,1 0 1,0 1-1,0-1 1,0 0-1,0 0 0,0 0 1,1 0-1,-1 0 1,1 0-1,0 0 1,0 0-1,2 5 0,0-4 22,-1 0 0,1 0 0,0 0-1,0 0 1,1 0 0,-1-1 0,1 0-1,0 0 1,6 5 0,5 0 108,0 0 0,1 0 0,0-2 0,31 9 0,-29-10-63,0-1 1,0 0 0,0-2-1,1 0 1,-1-1 0,0-1-1,1-1 1,-1 0 0,0-1-1,0-1 1,0-1 0,0-1-1,30-12 1,282-146-73,-305 150-9,138-92 95,-111 68-219,-11 4-146,-52 47-90,-19 22 195,-63 42 152,3-4 56,77-61-64,0 0 1,1 1-1,0 1 0,-11 17 0,22-29 26,-1-1 0,1 1-1,0-1 1,0 1 0,0-1-1,0 1 1,1 0 0,-1-1-1,1 1 1,-1 0 0,1 0-1,0-1 1,0 1 0,1 3-1,-1-5 0,0 1 0,1-1 0,-1 0 0,0 0 0,1 1 0,0-1 0,-1 0 0,1 0 0,0 0 0,-1 0 0,1 0 0,0 0 1,0 0-1,0 0 0,0 0 0,0-1 0,0 1 0,0 0 0,0 0 0,0-1 0,0 1 0,0-1 0,0 1 0,1-1 0,-1 0 0,0 1 0,0-1 0,1 0 0,-1 0 0,0 0 0,0 0 0,3 0 0,6 0 101,-1-1 0,1-1 1,-1 1-1,0-2 0,1 1 0,16-8 0,51-29 133,-73 36-237,7-3 8,-1-1 0,0 0 0,-1-1 0,0 0 0,0 0 0,0-1 0,-1 0 0,8-13-1,-1-1-37,-1-1 0,16-37 0,-27 55-81,0-1 0,-1 1-1,2-14 1,-3 20 86,-1-1-1,0 1 1,0-1-1,0 1 1,0-1 0,0 1-1,0-1 1,0 1-1,0-1 1,0 1 0,0 0-1,0-1 1,0 1-1,0-1 1,0 1 0,0-1-1,0 1 1,0-1-1,-1 1 1,1 0 0,0-1-1,-1 0 1,1 1 3,0 0 0,-1 0 0,1 0 0,-1 0 0,1 0 0,0 0 0,-1 0 0,1 0 0,0 0 0,-1 0 0,1 1 0,0-1 0,-1 0 0,1 0 0,0 0 0,-1 0-1,1 1 1,0-1 0,-1 0 0,1 0 0,-1 1 0,-18 20-286,19-21 294,-59 81-389,53-72 402,1 0 0,0 1 0,1 0 0,0 0 0,0 0 0,1 0 0,-3 15-1,6-23 6,0 1 0,-1-1-1,1 1 1,1-1 0,-1 0-1,0 1 1,0-1 0,1 1-1,0-1 1,-1 0 0,1 1-1,0-1 1,0 0 0,0 0-1,0 0 1,1 1 0,-1-1-1,0 0 1,1-1-1,0 1 1,-1 0 0,1 0-1,0-1 1,0 1 0,0-1-1,0 1 1,0-1 0,0 0-1,0 0 1,1 0 0,-1 0-1,4 1 1,2 0 60,1 0-1,-1 0 1,1-1 0,0 0-1,0-1 1,-1 1 0,17-3-1,-9-1-42,0-1 0,0 0 0,-1-1 0,0-1 0,0 0 0,-1-1 0,1-1-1,-2 0 1,1-1 0,-1 0 0,16-15 0,6-9 43,-2-1 0,43-56-1,87-127-41,-123 163 11,74-111-411,-110 159 260,0 0 1,-1-1-1,0 1 0,3-8 0,-6 14 96,0 0-1,0 0 0,1-1 0,-1 1 0,0 0 0,0-1 0,0 1 1,0 0-1,0 0 0,1-1 0,-1 1 0,0 0 0,0-1 0,0 1 1,0 0-1,0-1 0,0 1 0,0 0 0,0-1 0,0 1 0,0 0 1,0 0-1,0-1 0,0 1 0,0 0 0,-1-1 0,1 1 0,0 0 1,0-1-1,0 1 0,0 0 0,-1 0 0,1-1 0,0 1 0,0 0 1,0 0-1,-1-1 0,1 1 0,0 0 0,-1 0 0,0 0-8,0 0 0,0 1 0,0-1 0,-1 1 0,1-1 0,0 1 0,0 0 0,0-1 0,0 1 0,0 0 0,0 0 0,1-1 0,-2 3 0,-10 9 11,2 1 0,0 1 0,0 0 0,1 0 0,1 1 0,-8 19 0,-34 101-84,41-106 71,5-17 6,-37 123 87,37-117-80,1-1 1,0 1-1,2 0 0,0-1 1,2 34-1,0-47 35,-1 0-1,1 0 1,0 0-1,0 0 1,0-1-1,1 1 1,-1 0-1,1-1 1,0 1 0,0 0-1,0-1 1,0 0-1,0 0 1,1 0-1,0 0 1,0 0-1,0 0 1,0-1-1,0 1 1,6 3-1,-4-4 16,0 0 0,0 0 0,0-1 0,0 1-1,0-1 1,0 0 0,1-1 0,-1 1 0,0-1-1,0 0 1,0-1 0,1 1 0,-1-1-1,0 0 1,7-2 0,-2 0-12,1-1 0,-1-1 0,0 1 0,0-2 0,-1 1 0,0-1 0,0-1 0,0 0 0,0 0 0,-1-1 0,-1 1 0,1-2 0,-1 1 0,-1-1 0,8-13 0,66-137 3,-60 115 2,35-70 17,50-121-159,-61 105-163,-41 121 229,-2 9 21,-1-1 1,0 0 0,1 1-1,-1-1 1,0 0 0,0 1 0,1-1-1,-1 0 1,0 0 0,0 1-1,0-1 1,0 0 0,0 0 0,0 0-1,0 1 1,0-1 0,0 0 0,0 0-1,-1 1 1,1-2 0,-1 2 4,1 0 0,0-1 1,0 1-1,-1 0 0,1 0 1,0 0-1,-1 0 1,1 0-1,0 0 0,0 0 1,-1 0-1,1 0 0,0 0 1,-1 0-1,1 0 0,0 0 1,-1 1-1,1-1 0,0 0 1,0 0-1,-1 0 1,1 0-1,0 0 0,0 1 1,-1-1-1,1 0 0,0 0 1,0 0-1,-1 1 0,1-1 1,0 0-1,0 1 0,-8 8-15,1 1-1,1 0 0,0 0 0,0 1 0,-4 11 1,-18 55-60,13-22 105,-13 87 0,5 57 37,21-178-51,1 96 54,2-58-79,-1-34 221,1-1 1,8 42-1,-9-65-181,1 1 1,-1-1-1,1 1 0,-1-1 0,1 1 0,0-1 0,0 0 0,0 1 0,0-1 0,0 0 0,0 0 0,0 1 0,0-1 0,0 0 0,1 0 0,-1 0 0,0 0 1,1-1-1,-1 1 0,0 0 0,1-1 0,-1 1 0,1-1 0,0 1 0,-1-1 0,1 1 0,-1-1 0,1 0 0,0 0 0,-1 0 0,1 0 0,2-1 0,5 1 108,-1-1 0,1-1-1,0 0 1,13-4-1,15-7 68,63-30-1,-86 36-175,0-1 0,-1-1 0,0 0 0,-1-1 0,0 0-1,0-1 1,12-15 0,-16 17-13,0 0 0,-1-1 0,0 0 0,-1 0 0,0-1 0,0 1 0,6-19 0,-10 21-40,1 1 0,-1-1 0,-1 1 0,1-1 0,-2 0 0,1 0 0,-1-12 0,0 19 23,0 1 0,0-1 0,0 0 0,-1 0 0,1 1 0,0-1 0,0 0-1,-1 0 1,1 1 0,0-1 0,-1 0 0,1 0 0,-1 1 0,1-1 0,-1 0 0,1 1-1,-1-1 1,0 0 0,0 1 3,1-1-1,-1 1 0,0 0 0,1 0 1,-1 0-1,1 0 0,-1 0 1,0 0-1,1 0 0,-1 0 1,1 0-1,-1 0 0,0 0 0,1 0 1,-1 0-1,1 0 0,-1 1 1,1-1-1,-2 1 0,-2 1-28,0 1-1,0 0 1,0 0-1,0 0 1,-3 4-1,-7 8-49,0 1 0,-18 30 0,-3 2-81,31-43 147,-10 12 2,-14 23 0,25-35 22,0 0 0,1 0 0,-1 0-1,1 0 1,0 0 0,1 0 0,-1 1 0,1-1-1,0 1 1,0 6 0,1-10 22,0 0 0,0 1 0,0-1-1,1 0 1,-1 0 0,1 0 0,-1 1 0,1-1-1,0 0 1,0 0 0,0 0 0,0 0 0,0 0 0,0 0-1,1 0 1,-1 0 0,0-1 0,3 2 0,-2 0 8,1-1 0,0 0-1,0-1 1,1 1 0,-1 0 0,0-1 0,0 0 0,1 0 0,-1 0 0,6 1 0,6 0 59,-1-1-1,1-1 1,0 0 0,19-4 0,-32 4-76,12-2 19,-1 0 0,0-1 0,0-1 0,0 0 0,0 0 0,0-2 0,-1 1 0,0-2 0,0 1-1,-1-2 1,0 0 0,0 0 0,-1-1 0,0 0 0,0 0 0,-1-2 0,0 1 0,13-21 0,-6 3-83,16-36 1,-25 49-45,-5 13 92,-1-1-1,1 1 1,-1-1-1,0 0 1,0 1-1,0-1 1,0 0-1,-1 0 1,1 0-1,-1 0 1,0-3-1,0 6-1,0 0 0,0-1 0,0 1 0,0 0 0,0-1 0,0 1 0,0 0-1,1-1 1,-1 1 0,0 0 0,0 0 0,0-1 0,0 1 0,0 0 0,0-1 0,1 1 0,-1 0 0,0 0 0,0-1 0,0 1-1,1 0 1,-1 0 0,0-1 0,0 1 0,1 0 0,-1 0 0,0 0 0,1 0 0,-1-1 0,0 1 0,0 0 0,1 0 0,-1 0 0,0 0-1,1 0 1,-1 0 0,0 0 0,1 0 0,-1 0 0,3 0-8,-1 0 1,1 1-1,-1-1 1,0 1-1,0 0 0,1 0 1,2 1-1,0 2-15,1 0-1,-1 0 1,0 0 0,0 1-1,0 0 1,-1 0 0,7 10-1,-4 0 21,0 1-1,7 27 1,2 4-88,-14-42 117,0 0 0,0-1 1,0 1-1,1-1 0,0 0 0,0 0 0,0 0 0,0 0 1,1 0-1,-1-1 0,1 1 0,0-1 0,0 0 0,0 0 0,1-1 1,-1 1-1,9 2 0,-4-2 75,-1 0 0,1-1 0,0-1 1,0 1-1,0-2 0,0 1 0,0-1 0,0 0 0,12-3 1,1 0-8,1-2 0,-1-1 1,-1-1-1,1 0 1,-1-2-1,0-1 0,-1 0 1,0-1-1,25-20 1,-27 16-53,31-33 1,-39 33-81,-9 14 14,-1-1 0,1 1 1,0-1-1,0 1 0,0-1 1,1 1-1,-1-1 1,0 1-1,2-1 0,-2 3-14,1 1 0,-1-1 0,0 1 0,1-1 0,-1 1 0,0 0 0,1 2 0,2 6 35,0 1 1,0 0-1,3 18 0,-5-18 30,1 1 0,1 0-1,4 11 1,-7-20 26,1-1-1,-1 1 0,0-1 0,1 0 0,0 1 1,-1-1-1,1 0 0,0 0 0,0 0 0,0 0 1,0-1-1,3 3 0,-4-4-24,1 1 1,-1-1-1,0 1 0,1-1 1,-1 1-1,0-1 1,1 0-1,-1 0 0,1 0 1,-1 0-1,1 0 0,-1 0 1,0 0-1,1 0 0,-1-1 1,1 1-1,-1 0 0,0-1 1,1 1-1,-1-1 1,0 0-1,0 1 0,1-1 1,-1 0-1,2-2 0,12-9 120,20-22 0,10-9-201,-23 23 23,20-14-131,-38 31 134,0 0 0,1 0 0,-1 1 1,1-1-1,0 1 0,-1 0 0,10-2 1,-13 4 23,0 0 1,-1 0 0,1 0 0,-1 0 0,1 0 0,0 0 0,-1 0-1,1 0 1,0 0 0,-1 0 0,1 1 0,-1-1 0,1 0 0,0 0-1,-1 0 1,1 1 0,-1-1 0,1 0 0,-1 1 0,1-1 0,-1 1-1,1-1 1,-1 0 0,0 1 0,1-1 0,-1 1 0,1-1 0,-1 1-1,0-1 1,1 1 0,-1 0 0,0-1 0,0 1 0,0-1 0,1 1-1,-1 0 1,0-1 0,0 1 0,0-1 0,0 1 0,0 0 0,0 0-1,0 5-34,0 0-1,-1-1 0,-1 11 0,1-8 20,-2 13 91,1-17-49,1 0 1,1 0-1,-1 0 0,0 0 1,1 1-1,0-1 0,0 0 1,0 0-1,1 1 0,0-1 0,-1 0 1,1 0-1,1 0 0,2 7 1,-4-11-3,1 1 0,-1-1 0,1 1 0,-1-1 0,1 1 0,-1-1 0,1 0 0,-1 1 0,1-1 0,0 0 0,-1 1 0,1-1 0,0 0 0,-1 0 1,1 0-1,0 1 0,-1-1 0,1 0 0,0 0 0,-1 0 0,1 0 0,0 0 0,0 0 0,-1-1 0,1 1 0,0 0 0,0 0 0,24-9 224,-14 5-203,12-6 20,-1 0 0,0-2 0,39-25 0,55-53-142,-94 72 34,-15 11-23,1 1 0,0 0 0,16-8 0,-23 14 67,-1 0 0,1-1-1,0 1 1,0 0-1,0-1 1,-1 1 0,1 0-1,0 0 1,0 0-1,0 0 1,0 0 0,-1 0-1,1 0 1,0 0-1,0 0 1,0 0 0,0 1-1,-1-1 1,1 0-1,0 0 1,0 1 0,0-1-1,-1 1 1,1-1 0,0 0-1,-1 1 1,1 0-1,0-1 1,-1 1 0,1-1-1,-1 1 1,1 0-1,-1-1 1,1 1 0,0 1-1,1 3-26,0-1 1,0 1-1,0-1 0,1 11 0,-1-6 32,-1 0 0,-1 0 1,1 0-1,-2 14 0,0-12 27,1 1 0,1 12 0,-1-20-8,1 0 1,0 0-1,0-1 0,0 1 0,0 0 1,1 0-1,0-1 0,0 1 0,4 6 1,-5-9 0,0 0 1,0 1 0,1-1 0,-1 0-1,1 0 1,-1 0 0,1 0 0,-1 0-1,1 0 1,0 0 0,-1 0 0,1-1-1,0 1 1,0-1 0,-1 1 0,1-1 0,0 0-1,0 0 1,0 0 0,-1 0 0,4 0-1,3-1 40,0 0 0,0 0 1,11-5-1,-16 5-47,50-16 50,-2-3 0,0-3-1,-2-1 1,79-52 0,-96 54-57,-1-1 1,0-2 0,36-38-1,-65 61-16,-1 1-1,1 0 1,-1-1-1,0 1 1,1-1-1,-1 0 1,0 1-1,0-1 1,0 0-1,0 0 1,0 0-1,0 1 1,-1-1-1,1 0 1,0 0-1,-1 0 0,1-3 1,-1 5 11,0 0 0,0 0 0,0 0 1,0 0-1,0 0 0,0-1 0,0 1 0,0 0 0,0 0 1,0 0-1,0 0 0,0 0 0,0 0 0,0-1 0,0 1 0,0 0 1,0 0-1,0 0 0,0 0 0,0 0 0,0 0 0,0-1 1,-1 1-1,1 0 0,0 0 0,0 0 0,0 0 0,0 0 0,0 0 1,0 0-1,0 0 0,0-1 0,-1 1 0,1 0 0,0 0 1,0 0-1,0 0 0,0 0 0,0 0 0,0 0 0,-1 0 1,1 0-1,0 0 0,0 0 0,0 0 0,0 0 0,0 0 0,0 0 1,-1 0-1,1 0 0,0 0 0,0 0 0,0 0 0,0 0 1,0 0-1,0 0 0,-1 0 0,1 0 0,0 1 0,-5 0-36,-1 2 0,1-1 0,0 0 0,0 1 0,0 0 0,0 0 1,-5 6-1,5-6 20,1 0-4,-132 104-333,126-97 356,-65 68-102,67-68 120,1-1 0,0 1 0,1 0 0,0 1 0,0-1 0,1 1 1,-3 12-1,7-22-11,1-1 1,0 1-1,0 0 1,-1 0 0,1-1-1,0 1 1,0 0-1,0 0 1,0 0-1,0-1 1,0 1 0,0 0-1,0 0 1,0-1-1,0 1 1,0 0-1,1 0 1,-1-1 0,0 1-1,1 0 1,0 1-1,-1-2 6,1 1-1,-1-1 0,1 0 1,0 1-1,-1-1 0,1 0 1,0 0-1,-1 1 0,1-1 1,0 0-1,-1 0 0,1 0 1,0 0-1,-1 0 0,1 0 0,0 0 1,-1 0-1,1 0 0,1 0 1,2-1 15,1-1 1,0 1 0,-1-1-1,0 1 1,1-2-1,3-1 1,15-12 75,-2 0 1,0-2-1,19-20 0,-3 3-366,-36 35 250,-1-1 1,0 1-1,1 0 1,-1-1 0,0 1-1,1 0 1,-1 0-1,0-1 1,1 1 0,-1 0-1,1 0 1,-1 0-1,0-1 1,1 1 0,-1 0-1,1 0 1,-1 0-1,1 0 1,-1 0 0,1 0-1,-1 0-4,1 1 0,-1-1 1,0 1-1,0-1 0,0 0 0,1 1 0,-1-1 1,0 1-1,0-1 0,0 0 0,0 1 0,0-1 0,0 1 1,0-1-1,0 1 0,0-1 0,0 1 0,0-1 0,0 0 1,0 1-1,-1-1 0,1 1 0,0-1 0,0 0 0,0 1 1,0-1-1,-1 1 0,-58 143-437,-50 146 442,42-77 130,-23 66 61,87-267-115,-2-1 1,0 0 0,0-1 0,-9 14-1,12-21-29,0-1 0,0 1-1,0-1 1,0 0 0,0 0-1,-1 0 1,1 0 0,-1 0-1,1-1 1,-4 2 0,4-2-13,1 0 1,-1-1 0,0 1-1,0-1 1,0 0 0,0 0-1,0 1 1,0-1 0,0 0-1,1-1 1,-1 1-1,0 0 1,0 0 0,0-1-1,0 1 1,0-1 0,-2-1-1,-3-2-16,1 0 1,0 0-1,0 0 0,1-1 0,-1 0 1,1 0-1,0 0 0,0-1 0,1 0 0,-1 0 1,-4-9-1,-2-5 35,0-1 0,-9-28 1,13 27-47,1 0 1,1 0-1,0 0 0,2-1 1,1 0-1,1 1 1,1-1-1,0 0 1,2 1-1,1-1 1,6-26-1,-5 36-106,0-1 1,1 1-1,0 0 1,1 0-1,0 0 1,1 1-1,0 0 1,1 0-1,1 1 1,0 0-1,0 1 1,1 0-1,1 0 1,21-15-1,54-23-3582,-26 20-1922,-31 19 3273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3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27 7040,'-25'-12'3200,"20"7"-2752,5 1-480,5 4-64,-5-5-1376,0 10 832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31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77 139 4224,'-28'-24'1365,"27"23"-1305,0 0 0,0 0 1,0 0-1,0 0 0,0 0 0,-1 0 0,1 1 0,0-1 0,-1 0 1,1 1-1,-1-1 0,-1 0 0,-2-1 166,5 2-126,-1 0 0,1-1 1,-1 1-1,0 0 0,1 0 0,-1-1 0,1 1 1,-1 0-1,0 0 0,1 0 0,-1 0 0,1 0 0,-1-1 1,0 1-1,1 0 0,-1 1 0,-14 2 6457,15-3-6537,6 4 814,12 3 398,-10-5-911,1-1 0,-1 0 0,15-1-1,2 0 141,54 2 750,117-14 0,78-26-703,-100 12-259,-72 11-652,28-3-1938,-43 9-2664,-33 7 2024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3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75 3136,'-8'-35'1835,"5"20"-56,3 13-1465,0 0-1,0 1 1,0-1 0,-1 1-1,1-1 1,0 0 0,-1 1-1,-1-3 1,0-4 2148,-1 17-1929,3-7-547,-10 36 347,1 1 1,-2 41-1,-1 85 854,12 32-250,1-93-701,-1 289 948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4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75 3136,'0'-7'197,"-1"-3"1428,1 0-1,1 0 1,0 0-1,5-17 1063,-5 31-2286,-1 9-126,-17 174 1846,-15 216-151,26-319-1754,1-15 36,3 84 0,3-81-2145,1-92-1121,7-6 860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4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46 5888,'-60'-18'2661,"53"16"-2722,0 1 1711,-1-1 0,1 0 0,-15-8 2142,29 11-2077,12 1-314,132 2 1994,131-5-2006,164-16-914,-401 18-505,23 0-2020,-26 6-5097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4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 4384,'-5'-8'5472,"5"13"-3712,0 4-1024,0 3 800,0 3-896,-6 6-32,6 2-384,-3-7 0,-2 5-128,-4-12 288,9 3-192,-5-7-1600,10-1 768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5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4576,'0'-4'429,"0"0"1,1 0-1,-1 0 0,1 1 0,3-14 4180,-4 28-2980,5 27-446,-1-1 1,-4 72-1,-1-49-846,1 120 472,0 9-794,0-65-3713,6-165-2083,-1 17 3663,0-15 12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5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11 308 3552,'-9'-58'2106,"8"49"-1348,1 0-1,0-1 0,0 1 1,1 0-1,0 0 0,0-1 1,1 1-1,4-13 0,-3 13-542,0 1 0,1 0 0,0 0-1,0 0 1,0 0 0,1 1 0,1-1-1,-1 1 1,1 0 0,0 1 0,0 0 0,1 0-1,0 0 1,0 1 0,1 0 0,-1 0-1,9-4 1,-6 4-144,0 1 0,1 0 0,-1 1 0,1 0 0,-1 0 0,1 1-1,0 1 1,0 0 0,0 0 0,0 1 0,0 0 0,0 1 0,15 3 0,-20-3-59,1 1 0,-1 0 0,0 0 0,0 1 0,0 0 0,-1 0 0,1 0 0,-1 0 0,1 1 0,-1 0 0,0 0 0,-1 1 0,1-1 0,5 7 0,-8-7 19,1 0 0,-1 0 1,0 0-1,0 0 0,0 1 1,0-1-1,-1 0 0,1 1 1,-1-1-1,0 1 0,-1-1 0,1 1 1,-1 0-1,0-1 0,0 1 1,0 0-1,-1-1 0,0 1 0,0-1 1,-2 8-1,0-4 11,-1 0 0,1 0 0,-2 0 0,1-1 0,-11 14 0,-33 32 163,1-2-347,46-50 133,1 0 0,-1 0-1,0 0 1,1 0 0,-1 0 0,1 0 0,-1 0 0,1 0 0,0 0 0,-1 0-1,1 0 1,0 0 0,0 0 0,0 1 0,0-1 0,0 0 0,0 0 0,0 0-1,0 0 1,0 0 0,0 0 0,1 0 0,-1 1 0,0-1 0,1 0 0,-1 0-1,1 0 1,-1 0 0,1 0 0,0 0 0,-1-1 0,1 1 0,0 0 0,0 0 0,-1 0-1,1-1 1,2 2 0,3 3 26,0-1 0,0 0 0,0-1 0,12 5 0,0 0-43,11 4 78,-1 1 0,49 32-1,-69-40 3,-1 1 0,0-1 0,0 2 0,-1-1 0,1 1 0,-2 0 0,1 0 0,-1 0 0,0 1 0,0 0 0,-1 0 0,0 0 0,-1 0 0,5 16 0,-5-14 45,-1 1 0,-1 1 0,0-1-1,0 0 1,-1 0 0,-1 0 0,0 0 0,-3 18-1,2-21-25,-1 0 0,1 0 0,-1 0 0,-1 0 0,1 0 0,-2-1 0,1 0 0,-1 0 0,1 0 0,-2 0 0,-10 10 0,7-8-63,-1-1 0,0-1-1,0 0 1,-1 0 0,1-1-1,-1 0 1,-1-1 0,1 0-1,-1-1 1,0 0 0,0-1-1,0 0 1,0-1-1,0-1 1,-1 0 0,1 0-1,-1-1 1,1-1 0,0 0-1,-21-5 1,30 6-48,-3-2-520,-1 1 0,1-1 0,1 0 1,-1-1-1,-8-3 0,13 5 394,1 1 0,-1-1 0,0 1 0,1-1-1,-1 0 1,0 1 0,1-1 0,-1 0 0,1 1 0,-1-1 0,1 0-1,-1 0 1,1 1 0,-1-1 0,1 0 0,0 0 0,-1 0-1,1-1 1,0 1-37,0-1 0,0 1-1,1 0 1,-1 0 0,0-1-1,1 1 1,-1 0 0,1 0-1,-1 0 1,1 0 0,0 0-1,-1 0 1,1 0 0,0 0-1,0 0 1,-1 0 0,3-1-1,15-12-1712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6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7808,'0'12'3520,"11"17"-3040,-11-13 1408,0 2-1120,-6 6 608,1 2-800,-4-1-97,9-4-319,-5-4 32,5-4-96,-5-10-608,10 6 256,20-39-10143,-8 6 7903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1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118 250 3072,'-6'1'732,"1"0"0,-1 0 0,-10-1 0,16 0-598,-1 0 0,1 0 0,-1 1 0,1-1 0,-1 0 0,1-1 0,-1 1 0,0 0 0,1 0 0,-1 0 0,1 0 0,-1 0 0,1 0 0,-1-1 0,1 1 0,-1 0 0,1 0 0,0-1 0,-1 1 0,1 0 0,-1-1 0,1 1 0,-1 0 0,1-1 0,0 1 0,-1-1 0,1 1 0,0-1 0,0 1 0,-1-1 0,1 1 0,0 0 0,0-1 0,0 0 0,0 1 0,-1-1 0,1 1 0,0-1 0,0 1 0,0-1 0,0 1 0,0-1 0,0 1 0,1-2 0,-1-2 292,2 0 0,-1 0 0,0 0-1,4-7 1,-1 1 225,5-10 38,1-1-1,1 2 0,13-20 1,-1 2-200,-18 29-452,0 0 0,0 1 0,1-1 0,0 1 0,8-7 0,-12 13-41,-1 0 0,1-1-1,-1 1 1,1 0 0,0 0-1,0 0 1,-1 0-1,1 1 1,0-1 0,0 0-1,0 1 1,0 0 0,3-1-1,-4 1 0,0 0 0,0 0 0,1 1 1,-1-1-1,0 0 0,0 1 0,1-1 0,-1 1 0,0 0 0,0-1 0,0 1 0,0 0 0,0-1 0,0 1 0,0 0 0,0 0 0,0 0 0,0 0 0,-1 0 0,1 0 0,0 0 0,-1 0 0,2 2 0,2 7-21,1 1-1,-1 0 0,-1 1 1,0-1-1,2 20 0,-1-8-127,-1-4 140,-1-1 0,-1 1 1,-1 0-1,0 0 0,-2-1 1,-5 31-1,-36 110 117,34-127 7,-74 201 48,67-197-37,-2-1 0,-1 0 0,-1-2 0,-33 40 0,46-65-36,-4 6 972,10-14-1041,1 0-1,0 0 1,0 0 0,0 0-1,0 0 1,0 0-1,0 0 1,0 1 0,0-1-1,0 0 1,0 0 0,0 0-1,0 0 1,0 0 0,0 0-1,0 0 1,0 1-1,0-1 1,1 0 0,-1 0-1,0 0 1,0 0 0,0 0-1,0 0 1,0 0 0,0 1-1,0-1 1,0 0-1,0 0 1,0 0 0,0 0-1,1 0 1,-1 0 0,0 0-1,0 0 1,0 0 0,0 0-1,0 0 1,0 0-1,12 0 452,51-12 592,-45 7-931,0 1 1,1 1-1,-1 0 1,1 2-1,32 1 1,-32 1-1041,27-1 1,-20 0-4370,-15 1 1046,2 5 1393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2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168 458 1472,'-3'0'81,"3"0"-68,0 0 0,0 0 0,0 0 0,0 0 0,-1 0 0,1 0 0,0 0 0,0 0 0,0 0 0,-1 0 0,1 0 0,0 0 0,0-1 0,0 1 0,0 0 0,-1 0 0,1 0 0,0 0 1,0 0-1,0 0 0,0 0 0,-1 0 0,1 0 0,0-1 0,0 1 0,0 0 0,0 0 0,0 0 0,0 0 0,-1 0 0,1-1 0,0 1 0,0 0 0,0 0 0,0 0 0,0-1 0,0 1 0,0 0 0,0 0 0,0 0 0,0 0 0,0-1 0,0 1 0,0 0 0,0 0 0,0 0 0,0-1 0,0 1 0,0 0 0,0 0 0,0 0 0,0 0 0,0-1 0,1 1 0,-1 0 0,0 0 0,0 0 0,0 0 0,0-1 0,0 1 0,0 0 0,1 0 0,10-4 1436,-11 4-1370,0 0-1,0 0 0,1 0 1,-1 0-1,0 0 1,0-1-1,1 1 1,-1 0-1,0 0 1,0 0-1,1 0 0,-1 0 1,0 0-1,1 0 1,-1 0-1,0 0 1,0 0-1,1 0 0,-1 0 1,0 0-1,0 1 1,1-1-1,-1 0 1,0 0-1,0 0 0,0 0 1,1 0-1,-1 0 1,0 1-1,0-1 1,0 0-1,1 1 0,-2 2 62,-1 0 0,1 0 0,0 0 0,1 1-1,-1-1 1,1 1 0,-1-1 0,1 6 0,-3 18 73,-1-12-83,-1-1-1,-1 0 0,-1 0 0,-9 16 0,0 0 180,14-26-267,1-2 10,0 0 0,0 0 0,0 0 1,0 0-1,0 0 0,0 0 0,-1 0 0,1 0 1,0-1-1,-1 1 0,0 0 0,1-1 0,-1 1 1,0-1-1,0 0 0,0 0 0,-3 2 0,2-2-21,1-1-1,0 1 0,-1-1 0,1 1 0,-1-1 0,1 0 1,0 0-1,-1 0 0,1 0 0,-1-1 0,1 1 0,0-1 1,-1 1-1,1-1 0,0 0 0,0 0 0,-1 0 0,1 0 1,0 0-1,0-1 0,0 1 0,0-1 0,0 1 0,1-1 1,-1 0-1,0 1 0,1-1 0,-1 0 0,1 0 0,0 0 1,0 0-1,-1 0 0,1-1 0,-1-3 0,-1-2-49,0 0 0,1 0-1,0 0 1,0 0 0,1 0 0,0-1-1,1 1 1,-1 0 0,2-1-1,-1 1 1,1-1 0,0 1-1,1 0 1,0 0 0,0 0 0,1 0-1,0 0 1,0 0 0,1 1-1,9-14 1,-9 13 7,1 1 0,0 0 0,0 1 0,1-1-1,0 1 1,0 0 0,0 0 0,1 1 0,0 0 0,7-4 0,-12 8 27,-1 1 0,1-1 1,-1 1-1,1-1 0,-1 1 0,1 0 1,-1 0-1,1 0 0,-1 0 1,1 0-1,-1 0 0,1 0 0,-1 1 1,1-1-1,-1 0 0,1 1 1,-1-1-1,1 1 0,-1 0 0,0-1 1,1 1-1,-1 0 0,0 0 1,0 0-1,1 0 0,-1 0 0,0 0 1,0 0-1,0 0 0,0 1 1,-1-1-1,1 0 0,0 1 0,0 0 1,3 6 54,0-1 1,-1 0 0,1 1 0,-2 0 0,3 8 0,-1 7 53,0 0 1,-1 0-1,-1 0 1,-1 1 0,-4 30-1,-21 116 689,17-133-608,-50 216 344,48-216 118,-2 0 0,-24 52-1,35-89-650,0 1 0,0-1 0,-1 0-1,1 0 1,0 1 0,0-1 0,0 0 0,0 0-1,0 1 1,0-1 0,0 0 0,-1 0 0,1 0-1,0 0 1,0 1 0,0-1 0,-1 0-1,1 0 1,0 0 0,0 0 0,0 0 0,-1 1-1,1-1 1,0 0 0,0 0 0,0 0 0,-1 0-1,1 0 1,0 0 0,0 0 0,-1 0 0,1 0-1,0 0 1,0 0 0,-1 0 0,1 0 0,0 0-1,0 0 1,-1 0 0,1-1 8,-1 0 0,1 0 0,-1 1 1,1-1-1,-1 0 0,1 0 0,0 0 0,-1 0 0,1 1 1,0-1-1,0 0 0,0 0 0,0 0 0,-1 0 0,1 0 1,1 0-1,-1-1 0,0-9 80,1-1 0,1 1 1,0-1-1,5-13 0,18-49-57,-24 70-45,71-168-284,-15 45 74,55-104-240,-104 218 316,1 0 1,0 0-1,1 0 1,0 1-1,15-13 1,-24 23 80,1 1 1,-1 0 0,0 0 0,1 0 0,-1 1-1,1-1 1,-1 0 0,1 0 0,-1 1 0,1-1-1,-1 1 1,3-1 0,-3 1 23,0 0 0,0 0 0,-1 0 0,1 0 0,0 0 0,0 0 0,0 0 0,0 1 0,0-1-1,-1 0 1,1 0 0,0 1 0,0-1 0,-1 1 0,1-1 0,0 1 0,1 0 0,0 2-8,0-1 0,0 1 1,-1 0-1,1-1 0,0 1 0,-1 0 0,0 0 0,0 0 1,0 0-1,0 0 0,1 7 0,0 6 46,-1-1 0,0 1-1,-1 0 1,-1 0 0,-3 18-1,-19 80 44,17-85-54,-4 8 153,-18 44 1,-6 19 1123,33-93-114,3-8-567,9-15-319,-4 3-132,171-276-367,-147 238 166,-4 5-101,50-81 199,-55 95-819,46-52 0,-68 83 738,1 0 1,0 1-1,0-1 0,-1 0 0,1 1 0,0-1 1,0 0-1,0 1 0,0-1 0,0 1 0,0 0 1,0-1-1,0 1 0,0 0 0,0-1 1,0 1-1,1 0 0,-1 0 26,0 0 0,-1 0 0,1 1 0,0-1 0,-1 0 0,1 1 0,-1-1 0,1 0 0,0 1 0,-1-1 0,1 0 0,-1 1 0,1-1 0,-1 1 0,1-1 0,-1 1 0,0-1 0,1 1 0,-1 0 0,1-1 0,-1 1 0,0-1 0,0 1 0,1 0 0,-1-1 0,0 1 0,0 0 0,0-1 0,0 2 0,3 22 44,-1 1 0,-1-1 0,-1 1 0,-4 29 0,2-36 1,-33 204 783,23-160-590,4-27-111,2 1 0,2 0 0,2 0 0,2 49 0,1-69 54,8 27 0,-8-39-94,0 1 0,0-1-1,1 0 1,0 1 0,0-1-1,0 0 1,0 0 0,1 0 0,0 0-1,4 4 1,-7-7-50,1 0-1,0-1 1,0 1 0,-1-1-1,1 1 1,0-1 0,0 1-1,0-1 1,-1 1-1,1-1 1,0 0 0,0 1-1,0-1 1,0 0 0,0 0-1,0 0 1,0 0 0,0 0-1,0 0 1,0 0-1,-1 0 1,1 0 0,0 0-1,0-1 1,0 1 0,0 0-1,0 0 1,1-1 0,1-1 46,0-1 0,0 1 0,0 0 0,0-1 0,4-4 1,-2 2-42,12-12 53,-1 2 89,-1-1 1,-1 0 0,17-24-1,-11 9-321,-7 13 97,-1 0 0,-1-1-1,-1 0 1,-1 0 0,8-23 0,-33 164-1366,16-50 1266,1-32 295,-1-38-113,2 23 141,-2-24-137,1 0-1,-1 1 1,0-1 0,1 0 0,-1 0 0,1 1 0,0-1 0,-1 0 0,1 0 0,0 0-1,-1 0 1,1 0 0,0 0 0,0 0 0,0 0 0,2 1 0,-2-2-4,0 0 1,0 0 0,0 0-1,0-1 1,0 1-1,0 0 1,0-1 0,0 1-1,0 0 1,0-1 0,0 1-1,0-1 1,0 1-1,0-1 1,0 0 0,-1 1-1,1-1 1,0 0-1,0 0 1,-1 0 0,2 0-1,23-28 274,-15 18-185,175-171 186,-153 150-476,-19 19-118,18-14 0,-31 26 273,0 1 0,1 0-1,-1-1 1,1 1 0,-1-1 0,1 1 0,-1 0 0,1-1 0,-1 1 0,1 0 0,-1 0-1,1-1 1,-1 1 0,1 0 0,-1 0 0,1 0 0,0 0 0,-1 0 0,1 0 0,-1 0-1,1 0 1,0 0 0,-1 0 0,1 0 0,-1 0 0,1 0 0,0 0 0,-1 0 0,1 1-1,0-1 1,-1 1-4,1 0-1,-1 0 1,1-1-1,-1 1 1,0 0 0,0 0-1,1 0 1,-1-1-1,0 1 1,0 0-1,0 0 1,0 0-1,0 0 1,0 0-1,0 0 1,0-1-1,0 1 1,-1 0 0,1 0-1,0 0 1,-1 1-1,-17 46-125,12-33 154,1 0 0,0 0 0,1 0 0,-4 28 0,7-26 46,0 1 1,2 0-1,0-1 0,1 1 1,1-1-1,5 19 0,-7-34-32,-1 0 0,1 0 0,0 0 0,0 0 0,0 0 0,0 0 0,0 0-1,0-1 1,0 1 0,1 0 0,-1 0 0,1-1 0,-1 1 0,1-1 0,0 1-1,-1-1 1,1 0 0,0 0 0,0 0 0,0 0 0,0 0 0,4 1 0,-3-1 4,-1-1 1,1 0 0,0 0 0,0 0-1,-1 0 1,1 0 0,0-1 0,0 1 0,-1-1-1,1 0 1,0 0 0,-1 0 0,1 0-1,-1 0 1,1-1 0,-1 1 0,3-3-1,19-15 237,41-43 0,-23 20-55,-22 21-194,0-1 0,-1-2-1,-2 0 1,16-28 0,-15 20 33,-1-1 0,13-39-1,18-73-147,-4 14-210,-14 54 113,32-99-88,-59 162 103,0 1 0,-1-1 0,0-26 0,-2 39 152,1 1 0,-1-1 0,0 1 0,0-1 0,0 1 0,0-1 0,-1 1 0,1-1 0,0 1 0,0-1 0,0 1 0,0-1 0,0 1 0,-1-1 0,1 1 0,0 0 0,0-1 0,-1 1 0,1-1 0,0 1 0,-1-1 0,0 1 3,1 0 1,-1 0 0,1-1 0,0 1 0,-1 0 0,1 0 0,-1 0 0,1 0-1,-1 0 1,1 0 0,0 1 0,-1-1 0,1 0 0,-1 0 0,1 0 0,-1 0-1,1 0 1,0 1 0,-1-1 0,1 0 0,-21 18-635,18-15 637,-7 8-25,0 1-1,1-1 1,0 2-1,1-1 1,1 1-1,0 1 1,1-1-1,-6 18 1,-2 10 48,-11 65 0,-25 288 563,48-382-521,2 1 1,-1-1-1,2 0 0,0 0 1,0 0-1,1 0 0,0 0 0,1 0 1,1-1-1,4 13 0,-4-15-52,-2-5 92,0 0-1,0 0 1,0 0-1,0 0 1,6 6 0,-7-9-50,0 0 1,0 0 0,0 0-1,0-1 1,1 1 0,-1 0-1,0-1 1,0 1 0,1-1-1,-1 1 1,0-1 0,1 1 0,-1-1-1,0 0 1,1 0 0,-1 0-1,1 0 1,-1 0 0,0 0-1,1 0 1,-1 0 0,3-1-1,22-6 210,0-1-1,39-19 0,-64 27-240,97-47 194,-80 37-115,0-1-1,0-1 1,19-16-1,-19 10-58,0-1 0,-1 0 0,0-1 0,-2 0 0,-1-2 0,0 0 0,-2 0 0,0-1 0,-2 0-1,12-37 1,45-117 68,-45 125-177,-2-1 0,-2-1 1,12-66-1,-29 112-979,-4 6 421,-7 13 229,-11 22 426,-3 20-45,3 2-1,2 1 1,-13 62 0,-17 177 89,47-279 13,0 0-1,1 0 0,1 0 1,1 0-1,0 0 1,1 0-1,0 0 0,1 0 1,10 26-1,-13-41-33,1 1 0,-1-1-1,1 0 1,0 0 0,0 0 0,0 0-1,-1 0 1,1 0 0,0 0-1,0 0 1,1 0 0,-1 0 0,0 0-1,0-1 1,0 1 0,0 0 0,1-1-1,0 1 1,1 0 33,0 0 0,0-1 0,0 1 0,0-1 0,0 0 0,0 0 0,0 0 0,3 0 0,0-1 2,0 0-1,-1-1 0,1 1 1,-1-1-1,1 0 1,-1 0-1,0-1 0,7-3 1,-4-1-38,0-1 0,-1 0 1,1 0-1,-1 0 0,-1-1 1,0 0-1,6-12 0,14-19 36,-20 31-443,-1 0 1,9-18-1,-9 136-40,-5-103 429,0-1 0,0 0 0,1 1 0,-1-1 0,1 0 0,0 1 0,4 9 0,0-4 21,-4-8 17,0 0 0,1-1 0,-1 1 0,1 0 0,-1 0 0,1-1 0,0 1 0,2 2-1,-2-4-17,-1-1-1,0 1 0,0 0 0,1-1 0,-1 1 0,1-1 1,-1 1-1,0-1 0,1 0 0,-1 1 0,1-1 0,-1 0 1,1 0-1,-1 0 0,1 0 0,-1 0 0,1-1 0,-1 1 1,1 0-1,-1-1 0,2 0 0,25-8 70,-1-2 0,0-1 0,-1-1 0,41-27 0,45-32-289,-111 72 153,-1-1 0,1 1 0,0-1 0,0 1-1,0-1 1,0 1 0,0 0 0,0-1 0,-1 1-1,1 0 1,0 0 0,0 0 0,0-1 0,2 1-1,-3 1 30,0-1 0,1 0 0,-1 0 0,0 0-1,1 0 1,-1 0 0,0 1 0,1-1-1,-1 0 1,0 0 0,0 1 0,0-1 0,1 0-1,-1 0 1,0 1 0,0-1 0,0 0-1,1 0 1,-1 1 0,0-1 0,0 0 0,0 1-1,0-1 1,0 0 0,0 1 0,0-1 0,0 1-1,0 1-9,0 1 1,0-1-1,0 1 0,-1-1 0,1 1 1,-1-1-1,1 1 0,-1-1 0,-2 4 0,-64 172-176,18 0 164,25-87 138,-29 81 38,38-123 661,15-49-795,0 0 0,0-1 0,0 1 0,0 0 0,0 0 0,0 0 0,0 0 1,0 0-1,0 0 0,0 0 0,0 0 0,-1 0 0,1 0 0,0 0 0,0 0 0,0-1 0,0 1 0,0 0 0,0 0 0,0 0 0,0 0 0,0 0 0,0 0 0,0 0 0,0 0 0,0 0 1,0 0-1,-1 0 0,1 0 0,0 0 0,0 0 0,0 0 0,0 0 0,0 0 0,0 0 0,0 0 0,0 0 0,0 0 0,0 0 0,0 0 0,-1 0 0,1 0 0,0 0 0,0 0 1,0 0-1,0 0 0,0 0 0,0 0 0,0 0 0,0 0 0,0 0 0,0 0 0,0 1 0,0-1 0,0 0 0,0 0 0,-1 0 0,1 0 0,0 0 0,0 0 0,43-106 513,34-80-199,-54 138-321,56-85 1,-27 54-170,-23 34-49,1 1 0,66-73 0,-95 116 191,-1 1 0,1-1 0,0 0 0,0 0 0,0 1 0,0-1 0,0 0 0,0 1 0,0-1 0,0 1 0,0-1 0,0 1 0,0-1 0,0 1 0,0 0 0,0 0 0,0 0 0,0-1 0,0 1 0,2 0 0,-2 1 3,0-1 1,0 1-1,0-1 0,0 1 1,0-1-1,-1 1 1,1 0-1,0-1 1,0 1-1,-1 0 1,1 0-1,0-1 1,-1 1-1,1 0 1,-1 0-1,1 0 0,-1 0 1,1 0-1,-1 0 1,1 0-1,-1 0 1,0 0-1,1 1 1,0 13 7,1 0 0,-2 0 0,0 0 1,-3 25-1,1-28 88,0 0 1,-1 0-1,0 0 0,-1-1 1,0 1-1,-12 21 1,16-33-60,0 1 0,-1 0 0,1-1 0,0 1 0,-1 0 0,1-1 0,0 1 0,-1-1 0,1 1 0,-1-1 0,1 1 0,-1-1 0,0 1 0,1-1 0,-1 0 1,1 1-1,-1-1 0,-1 1 0,2-1-4,-1 0 0,1 0 0,0-1 0,-1 1 0,1 0 0,-1 0 0,1 0 0,0 0 0,-1 0 0,1-1 0,-1 1 0,1 0 0,0 0 0,-1-1 0,1 1 0,0 0 0,0-1 0,-1 1 0,1 0 0,0-1-1,0 1 1,-1 0 0,1-1 0,-2-4 19,-1 0-1,1-1 0,-2-9 0,1 4-391,2 11 357,1-1 0,0 1 1,0 0-1,0-1 0,0 1 1,0-1-1,-1 1 0,1 0 0,0-1 1,0 1-1,0-1 0,0 1 1,0 0-1,0-1 0,0 1 0,0-1 1,1 1-1,-1 0 0,0-1 1,0 0-1,2-7-713,-2 7 696,0 1 0,1 0 0,-1 0 1,1 0-1,0-1 0,-1 1 0,1 0 0,-1 0 0,1 0 0,-1 0 0,1 0 1,-1 0-1,1 0 0,-1 0 0,1 0 0,-1 0 0,1 0 0,0 0 0,-1 1 1,1-1-1,-1 0 0,1 0 0,-1 0 0,1 1 0,-1-1 0,1 1 0,18 7-98,-11-5 143,-1-1 0,1 0 0,-1 0 0,1-1 0,0 0 0,0-1 0,9 0 0,-8-1 45,0 0-1,-1-1 1,1 0-1,-1 0 1,1-1-1,-1-1 1,13-6-1,-12 6-24,13-8 74,-1-1-1,0 0 0,29-26 1,-18 10-15,0 0 1,-3-2-1,0-2 1,-2 0-1,27-46 1,97-195-187,-135 243 47,-1 2-43,-2-1 1,13-38-1,-20 49 77,23-70-124,-28 85 101,1 0-86,-1 1-1,0 0 1,0 0 0,0-1-1,0 1 1,0-6-1,-1 9 104,0 0 1,0 0-1,0 0 0,0 0 0,0 0 0,0 0 1,-1 0-1,1 0 0,0 0 0,0 0 0,0 0 1,0 0-1,0 0 0,0 0 0,0 0 0,0 0 1,0 0-1,0 0 0,0 0 0,0 0 0,0 0 1,0 0-1,0 0 0,0 0 0,0 0 0,0 0 1,0 0-1,-1 0 0,1 0 0,0 0 0,0 0 1,0 0-1,0 0 0,0 0 0,0 0 0,0 0 1,0 0-1,0 0 0,0 0 0,0 0 0,0 0 1,0 0-1,0 0 0,0 0 0,0 0 0,0 0 1,0-1-1,0 1 0,0 0 0,0 0 0,0 0 1,0 0-1,0 0 0,0 0 0,0 0 0,0 0 1,0 0-1,0 0 0,0 0 0,0 0 0,0 0 1,0 0-1,0 0 0,0 0 0,0 0 0,-5 5-207,-4 12 86,-10 25 56,2 0 0,2 2-1,-18 86 1,6 52 204,22-145-91,-1 28 125,3 1 0,5 71 1,-1-129-101,-1 0 0,2 0 0,-1 0-1,1 0 1,0 0 0,1-1 0,0 1 0,0-1 0,5 9 0,-6-14-25,-1 0 1,0 0 0,0 0-1,1-1 1,-1 1-1,1 0 1,-1-1-1,1 1 1,0-1-1,0 1 1,0-1-1,-1 0 1,1 0 0,0 0-1,1 0 1,-1 0-1,0-1 1,0 1-1,0 0 1,0-1-1,1 0 1,-1 1-1,0-1 1,0 0 0,0 0-1,1 0 1,-1-1-1,0 1 1,0-1-1,1 1 1,-1-1-1,0 1 1,0-1-1,0 0 1,0 0 0,3-2-1,1-1-11,-1 0 0,0 0 0,-1 0 0,1 0 0,-1-1 0,0 0 0,0 0-1,0 0 1,5-9 0,-5 8-41,8-13 6,-1-1-1,-1 0 0,-1-1 1,0 0-1,-2 0 0,0-1 1,6-42-1,-12 63-35,-1-1 0,0 1 0,0-1 0,0 0-1,0 1 1,0-1 0,0 0 0,0 1 0,-1-1 0,1 1 0,-1-3 0,1 4 35,0 0 0,0 0 0,-1 0 0,1-1 1,0 1-1,0 0 0,0 0 0,0 0 0,0 0 0,0 0 1,0 0-1,0 0 0,0 0 0,-1 0 0,1 0 0,0-1 1,0 1-1,0 0 0,0 0 0,0 0 0,0 0 0,-1 0 1,1 0-1,0 0 0,0 0 0,0 0 0,0 0 0,0 0 1,-1 0-1,1 0 0,0 0 0,0 0 0,0 0 0,0 0 1,0 0-1,0 1 0,-1-1 0,1 0 0,0 0 1,0 0-1,0 0 0,-7 11-150,0 3 115,1 0 0,1 1 1,1 0-1,0 0 0,1 0 1,0 1-1,1 15 0,1-23 71,2-1 0,-1 1 0,1-1-1,0 1 1,0-1 0,1 0 0,3 10-1,-3-13-2,0 0-1,0 1 0,1-1 0,-1 0 0,1 0 1,0-1-1,0 1 0,0-1 0,1 1 0,-1-1 0,1 0 1,5 4-1,-4-5-55,-1 1 0,1-1 0,-1-1 0,1 1-1,0-1 1,0 1 0,0-1 0,0-1 0,0 1 0,0-1 0,0 0 0,0 0 0,0 0 0,5-1 0,1-1-800,0-1 1,0 0-1,0 0 0,-1-1 0,14-7 1,-20 9 112,0 0 0,0 0 0,0-1 0,0 1 1,0-1-1,-1 0 0,1 0 0,-1 0 1,5-7-1,8-8-2419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24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69 6816,'-11'-14'3072,"22"7"-2656,-8 2-320,8 5-128,3-9-32,0 6 0,0-6-928,5 5 544,-5-8-2496,0 7 1632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5:25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59 6048,'-14'-16'2752,"28"16"-2400,0 0 1024,10 0-832,23-5 1120,4 5-960,26-7 160,3 1-512,20-6-224,-2 9-64,7-6-576,-16 9 288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14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0 964 1568,'0'0'74,"0"0"0,0 1-1,1-1 1,-1 1 0,0-1 0,0 1 0,0-1 0,0 1 0,1-1-1,-1 1 1,0-1 0,0 0 0,1 1 0,-1-1 0,0 0-1,1 1 1,-1-1 0,0 0 0,1 1 0,-1-1 0,1 0 0,-1 1-1,1-1 1,-1 0 0,0 0 0,1 0 0,-1 0 0,1 1-1,-1-1 1,1 0 0,-1 0 0,1 0 0,-1 0 0,1 0 0,-1 0-1,1 0 1,-1 0 0,1 0 0,-1 0 0,1-1 0,-1 1-1,0 0 1,2 0 0,0-1 23,0 1 0,0-1 0,0 0 0,0 1 0,0-1 0,-1 0 0,1 0 0,0 0 0,3-3-1,6-8 216,0-2 0,-1 1-1,-1-2 1,9-17 0,2-2 28,43-78 337,-39 70-666,-35 99-27,-50 404 993,55-408-951,-8 150 464,0 4 497,7-156 32,8-46-511,0-13 38,0-13-166,12-160 211,-7 128-670,4-11 57,22-82 1,-3 19-74,-18 70-75,1-13 79,41-127 0,-48 183 60,1 0 0,0 1 0,2 0 0,11-17 0,-16 25-16,1 0 1,-1 1-1,1 0 1,1 0-1,-1 0 0,0 0 1,1 0-1,0 1 1,0 0-1,0 0 1,0 0-1,0 1 0,1-1 1,6 0-1,-8 2 47,0 0 1,0 1-1,1 0 0,-1 0 0,0 1 0,1-1 0,-1 1 0,0 0 0,0 0 1,0 0-1,1 0 0,-1 1 0,-1 0 0,1 0 0,0 0 0,0 0 0,-1 0 1,1 1-1,-1 0 0,0-1 0,4 6 0,0-1 27,0 1 0,0 0 0,-1 0 0,-1 1 0,1 0 0,-1 0 0,7 18 0,-7-10 63,0-1 1,0 1-1,-2 1 0,0-1 1,-1 0-1,-1 1 1,-1-1-1,-2 22 0,2-29 13,-2 0 0,0 0 0,0-1 1,0 1-1,-1-1 0,-1 0 0,0 0 0,0 0 0,0 0 0,-1-1 0,-1 1 0,1-1 0,-1 0 0,-1-1 0,1 0 0,-9 7 0,8-9-37,0 0 0,0 0 0,-1 0-1,0-1 1,0-1 0,0 1 0,0-1-1,-1-1 1,1 1 0,-1-1 0,1-1 0,-1 0-1,0 0 1,0-1 0,1 0 0,-1 0-1,-9-2 1,-4 1-84,18 1-47,0 0 0,-1 0 0,1 0 0,0-1 0,-1 0 0,1 0 0,0 0 0,-6-3 1,14 5-82,1 0 1,-1-1-1,1 1 1,-1-1-1,9-1 1,41-4 282,-36 3-169,8-1 30,-1-2 1,1-1 0,-1 0 0,0-2 0,41-19-1,-31 9 87,-1-1-1,-1-1 1,39-32-1,296-208 279,-366 258-336,0 1 3,0 0-1,0 0 1,0 0-1,-1 0 1,1-1-1,0 1 1,-1-1-1,1 1 1,-1-1-1,3-3 1,-4 5-31,-1 0-1,1 0 1,-1 0 0,1 0 0,-1 0 0,1-1 0,-1 1-1,1 0 1,-1 0 0,1 1 0,0-1 0,-1 0-1,1 0 1,-1 0 0,1 0 0,-1 0 0,0 1 0,-16 7-56,0 0 1,1 2-1,0 0 1,0 1 0,1 0-1,1 2 1,0-1-1,0 2 1,2 0 0,-1 0-1,2 1 1,0 1 0,-9 17-1,12-19 42,-43 84-241,47-87 264,0 0 0,0 1 0,1-1 0,0 1 0,1 0-1,1 0 1,-1 12 0,2-23 18,0 0 0,0 1 0,0-1-1,0 0 1,0 0 0,0 0 0,0 1 0,1-1-1,-1 0 1,0 0 0,1 0 0,-1 0 0,1 0-1,-1 0 1,1 0 0,0 0 0,-1 0 0,1 0-1,0 0 1,0 0 0,0 0 0,0 0 0,0 0-1,-1-1 1,1 1 0,1 0 0,-1-1-1,0 1 1,0-1 0,0 1 0,0-1 0,2 1-1,-1-1 25,0 0-1,0 0 1,1 0-1,-1 0 0,0 0 1,0-1-1,1 1 0,-1 0 1,0-1-1,0 0 1,0 0-1,0 1 0,1-1 1,-1-1-1,-1 1 0,4-2 1,1-2 15,-1 0 1,0 0-1,0-1 0,0 0 1,0 1-1,6-13 0,19-42 173,-26 51-192,8-17-2,-1 0-1,-1-1 1,-2 0-1,0 0 1,4-41-1,-10 57-97,-1 9 16,0 0-1,-1 1 0,0-1 0,1 0 0,-1 1 0,0-1 0,0 0 0,0 0 0,0 1 0,0-1 0,0 0 0,0 0 0,-1 1 0,1-1 0,-1 0 0,1 1 0,-1-1 0,-1-3 0,2 5 32,-1 0 1,1 0-1,0-1 0,0 1 1,-1 0-1,1 0 0,0 0 1,-1 0-1,1 0 0,0 0 1,0-1-1,-1 1 0,1 0 1,0 0-1,-1 0 0,1 0 1,0 0-1,-1 0 0,1 0 1,0 0-1,-1 0 1,1 1-1,0-1 0,0 0 1,-1 0-1,1 0 0,0 0 1,-1 0-1,1 0 0,0 1 1,0-1-1,-1 0 0,1 0 1,0 0-1,0 1 0,-1-1 1,-7 10-159,8-9 154,-5 9-69,0 0 0,1 0 1,0 1-1,1 0 0,0 0 0,1 0 0,0 0 0,0 0 0,1 18 0,1-13 89,1 0 0,0 1 0,5 19 1,-4-29 13,0-1-1,0 1 1,0 0 0,1-1 0,0 1 0,1-1-1,-1 0 1,1 0 0,0 0 0,5 5 0,-6-9 15,0 1 1,0-1 0,0 0 0,0 0 0,0 0 0,0 0 0,1-1 0,-1 1 0,0-1 0,1 0 0,0 0 0,-1 0 0,1-1-1,-1 1 1,1-1 0,0 0 0,3 0 0,2 0 12,1-1-1,-1 0 0,0-1 0,0 0 1,14-5-1,-10 1-9,0 0 0,0-1 0,0 0 0,-1-1 0,0-1 0,0 0-1,-1 0 1,14-17 0,2-4 18,40-58-1,-58 73-107,1-1-1,11-28 0,-20 42 39,0 1-1,0-1 0,1 1 1,-1 0-1,0-1 0,1 1 1,-1 0-1,1 0 0,0 0 1,-1 0-1,1 0 1,0 0-1,-1 0 0,1 0 1,0 1-1,0-1 0,0 1 1,2-1-1,5-1-23,0 1-1,-1 0 1,11 0-1,-17 1 30,-1 0 0,0 0 0,0 0 0,1 1 0,-1-1 0,0 0 0,0 1 0,0-1 0,1 0 0,-1 1 0,0-1 0,0 1 0,0 0 0,0-1 0,0 1 0,0 0 0,0 0 0,0 0 0,1 1 0,0 0 4,-1 0 0,0 1 0,0-1 1,0 0-1,0 0 0,0 1 0,0-1 0,-1 1 0,1 3 0,0 4 5,0 0 0,-1 0 0,-3 20-1,2-19 13,1 0-1,1 16 0,0-15 47,-2 24 1,-1-17-105,0-6-14,0-1 0,2 1-1,1 21 1,0-2 121,-2-26-58,1-1 0,0 1 0,1-1 0,-1 1 0,1-1 0,2 6 0,-2 5 5,-1-14 85,0-2-156,0 1 65,0-1-1,0 1 0,0-1 0,0 1 1,0-1-1,0 0 0,0 1 1,0-1-1,1 1 0,-1-1 0,0 1 1,0-1-1,1 1 0,-1-1 0,0 0 1,0 1-1,1-1 0,0 1 0,0-1 2,2 2 2,0-1 1,0 0-1,1 0 0,-1 0 1,0 0-1,7 0 0,-1-2 9,1 0-1,-1 0 0,0-1 0,1-1 0,-1 1 0,0-1 0,0-1 0,-1 0 0,1 0 1,-1-1-1,0 0 0,12-9 0,6-7 87,-1-1-1,28-33 1,-40 41-117,20-22 128,47-65-1,-44 49 60,24-38 54,-49 71-120,-1 0 0,15-40-1,-12 18-114,-3 0 0,-1-1 0,6-77 0,-11 80 113,8-150-445,-12 188 305,0 0 0,0 1-1,0-1 1,0 0 0,0 1-1,0-1 1,0 0-1,0 1 1,-1-1 0,1 1-1,0-1 1,0 0 0,0 1-1,-1-1 1,1 1-1,0-1 1,-1 1 0,0-2-1,1 2 15,-1 0 0,1 0-1,0 0 1,-1-1-1,1 1 1,0 0 0,-1 0-1,1 0 1,-1 0 0,1 0-1,0 0 1,-1 0-1,1 0 1,0 0 0,-1 0-1,1 0 1,0 0-1,-1 1 1,1-1 0,0 0-1,-1 0 1,1 0 0,-1 1-1,-1 0-11,1 0-1,-1 0 1,1 0-1,-1 1 0,1-1 1,0 0-1,0 1 1,0-1-1,0 1 1,0 0-1,0-1 1,-1 4-1,-9 32-146,2 0 1,1 1-1,-3 61 0,-2 8 78,8-73 77,2 1-1,1 0 1,2 37 0,2-10-62,-1-29 74,6 51 1,0-38-1,-5-28 87,0 0-1,2 1 1,11 33 0,-12-47-11,0 0 0,0 0 1,0-1-1,1 1 0,7 7 0,-11-11-53,1-1 1,-1 0 0,1 1-1,-1-1 1,1 0-1,-1 0 1,1 1 0,0-1-1,-1 0 1,1 0-1,-1 0 1,1 0-1,0 0 1,-1 0 0,1 0-1,-1 0 1,1 0-1,0 0 1,-1 0-1,1 0 1,-1 0 0,1 0-1,0-1 1,-1 1-1,1 0 1,-1 0 0,1-1-1,-1 1 1,1 0-1,-1-1 1,1 1-1,0-1 1,14-14 125,-1-9 53,0 0-1,20-48 0,-10 22-77,-18 40-110,-1 0 0,0 0 0,-1-1 0,0 1 0,0-1 0,1-12 0,-4 21-43,-1 0 0,1-1 0,-1 1 0,1 0 1,0 0-1,0-1 0,0 1 0,1 0 0,-1 0 0,0 0 1,1 0-1,2-3 0,-5 20-269,0-11 302,-6 48 36,1 55 1,6-88-6,1 0 1,0-1 0,2 1-1,0-1 1,1 0 0,10 29-1,-13-46-4,-1 0-1,0-1 0,0 1 1,0 0-1,1-1 0,-1 1 1,0 0-1,1-1 0,-1 1 1,0-1-1,1 1 0,-1 0 1,1-1-1,-1 1 1,1-1-1,-1 1 0,1-1 1,-1 0-1,1 1 0,0-1 1,-1 1-1,1-1 0,-1 0 1,1 0-1,0 1 0,0-1 1,-1 0-1,1 0 1,1 0-1,0 0 42,-1-1 1,1 1-1,0-1 0,0 0 1,0 0-1,-1 0 1,1 0-1,2-3 0,0 2-31,10-10 70,-1 0 0,0-1 0,0-1 0,-1 0 1,15-25-1,-5 9-127,2 1 29,2 1 0,44-37 0,-54 51-22,-9 8-14,0 0 0,1 1 0,-1 0 0,1 0 0,0 1 0,17-6 0,0 2 52,28-5 0,-45 12 2,7 0-115,-5 3 92,1-7 238,-7 1-108,-4 4-123,0 0 0,0 0 0,0 0 0,0 0 0,0 0 0,0 0 0,0 0 0,-1 0 0,1 1 0,0-1 0,0 0 0,0 0 0,0 0 0,0 0 0,0-1 0,0 1 0,0 0 0,0 0 0,0 0 0,0 0 0,0 0 0,0 0 0,0 0 0,0 0 0,0 0 0,0 0 0,0 0 0,0 0 0,0 0 0,0 0 0,0 0 0,-1 0 0,1 0 0,0 0 0,0 0 0,0 0 0,0 0 0,0 0 0,0 0 0,0 0 0,0 0 0,0 0 0,0 0 0,0 0 0,0 0 0,0-1 1,0 1-1,0 0 0,0 0 0,0 0 0,0 0 0,0 0 0,-9 2-127,6-2 95,0 1-1,1 0 0,-1 0 1,1 0-1,-1 0 0,1 1 1,0-1-1,-3 2 0,-7 8-86,0 0-1,1 1 0,-13 17 0,21-24 105,-1 1 0,1-1 0,0 1 0,1 0 0,-1 0 0,1 0 0,0 0 0,1 0 0,-1 0 0,1 0 0,1 1 0,-1 7 0,1-1 15,0 0 0,2 0 0,-1 0 0,2 0-1,6 21 1,-8-30 2,1 1 0,0-1 0,0 0 0,0 0 0,1 0 0,-1-1 0,1 1 0,0-1 0,3 4 0,-3-5 0,-1 0 0,0-1 0,1 1 1,-1-1-1,1 1 0,0-1 0,-1 0 0,1 0 1,0 0-1,0 0 0,0 0 0,-1-1 0,1 1 0,0-1 1,4 0-1,-1 0 31,0-1 0,0 0 0,1 0 0,-1 0 0,0-1 0,0 0 0,0 0 1,-1 0-1,1-1 0,0 0 0,-1 0 0,0 0 0,1-1 0,-2 0 0,10-8 0,2-5-24,-1-1 0,26-39 0,-19 25-136,26-40 364,32-43-190,-53 82-99,2 0 95,-3-2-1,0 0 1,26-52-1,-28 38 17,24-77 1,-43 110-89,28-105 137,-30 107-201,-1-1 1,-1 1 0,0 0-1,-1-1 1,0 0 0,-4-19-1,4 33 66,0 0-1,0 0 0,0 1 0,0-1 0,0 0 1,-1 0-1,1 1 0,0-1 0,0 0 0,-1 1 1,1-1-1,0 0 0,-1 1 0,1-1 0,-1 0 1,1 1-1,-1-1 0,1 1 0,-1-1 0,1 1 1,-1-1-1,1 1 0,-1-1 0,0 1 0,1 0 1,-1-1-1,0 1 0,1 0 0,-1 0 0,0-1 1,0 1-1,1 0 0,-1 0 0,0 0 0,1 0 1,-1 0-1,0 0 0,0 0 0,1 0 0,-1 0 1,-1 1-1,-1-1-29,1 1-1,-1 0 1,1 1 0,-1-1 0,1 0 0,0 1 0,0-1-1,-1 1 1,1 0 0,-2 2 0,-1 2-11,-1 1 1,1 0-1,1 1 1,-1-1-1,1 1 1,-4 13-1,1-4 40,-9 26 5,2 2 1,2 0 0,-8 57 0,15-78 21,-18 122-231,8-7 300,15-89-107,1-24 74,0-7-32,1 0 0,1 0 1,0 0-1,2-1 0,0 1 1,15 33-1,-17-46 37,0 1 0,0 0-1,1-1 1,0 0 0,1 0 0,-1 0 0,1 0 0,0-1-1,1 0 1,-1 0 0,1 0 0,7 4 0,-9-7-15,1 0 1,1 0-1,-1 0 0,0-1 1,0 0-1,1 0 0,-1 0 1,0-1-1,1 1 1,-1-1-1,1-1 0,-1 1 1,0-1-1,1 0 0,-1 0 1,0 0-1,6-3 1,8-3 28,-1-1 1,0-1 0,20-13 0,-27 15 9,0-1 0,-1 0-1,1-1 1,-2-1 0,14-14 0,35-56 621,-54 73-628,0 1-1,0-2 0,0 1 0,-1 0 0,0-1 0,-1 1 0,1-1 0,0-11 0,-2 15-77,3-30-7,-3 31-47,-1 1 0,-1-1 1,1 1-1,0-1 0,-1 1 1,1-1-1,-1 1 0,0-1 1,1 1-1,-1-1 0,-2-2 1,3 5 44,-1-1 1,0 1-1,1-1 1,-1 1-1,0 0 1,1-1-1,-1 1 1,0-1-1,0 1 1,0 0-1,1 0 1,-1-1-1,0 1 1,0 0-1,0 0 1,1 0-1,-1 0 1,0 0-1,0 0 0,0 0 1,1 0-1,-1 1 1,0-1-1,0 0 1,-1 1-1,-19 7-163,17-4 168,-1 0-1,1 0 0,-1 0 1,1 1-1,0 0 0,-4 7 1,5-7 4,1 0 1,-1 0-1,1 0 0,0 1 1,1-1-1,0 1 1,-1 0-1,2-1 1,-1 1-1,1 0 0,0-1 1,0 1-1,0 0 1,1-1-1,0 1 0,0 0 1,0-1-1,5 11 1,-1-1 60,1-1 0,1 0 0,1 0 0,0-1 0,17 22-1,-23-33-18,-1 0-1,1-1 0,0 1 0,0 0 0,0 0 0,0-1 0,0 1 0,1-1 1,-1 0-1,0 0 0,1 0 0,-1 0 0,1 0 0,-1 0 0,1-1 0,-1 1 1,1-1-1,-1 0 0,1 1 0,-1-1 0,5-1 0,-3 1 18,0-1 1,-1 0-1,1 0 0,0 0 1,0-1-1,0 1 0,-1-1 0,1 0 1,-1 0-1,0 0 0,1 0 1,-1-1-1,5-4 0,8-11 195,0-2 0,14-22 0,-6 8-231,-7 11 16,0 1 0,2 0 0,39-34 0,-57 55-33,-1 1 0,0 0 0,1-1 0,-1 1 0,1 0 0,-1 0 0,1-1 0,-1 1 0,1 0 0,-1 0 0,1 0 0,0-1 0,-1 1 0,1 0 0,-1 0 0,1 0 0,-1 0 0,1 0 0,-1 0 0,1 0 0,0 0 0,-1 1 0,1-1-1,-1 0 1,1 0 0,-1 0 0,1 0 0,-1 1 0,1-1 0,-1 0 0,1 1 0,-1-1 0,1 0 0,-1 1 0,0-1 0,1 1 0,-1-1 0,0 0 0,1 1 0,-1-1 0,0 1 0,1-1 0,-1 1 0,0-1 0,0 1 0,0-1 0,1 1-1,-1-1 1,0 2 0,2 3-46,-1 0-1,1 0 0,0 11 1,-1-2 82,-1 0 0,0 0-1,-1 1 1,0-1 0,-1 0 0,-5 16 0,-28 79 264,35-109-286,-2 3 41,1 1 1,-1-1-1,1 0 1,-1-1-1,0 1 1,0 0-1,0 0 1,-1-1-1,1 1 1,-1-1-1,1 0 1,-1 0-1,-5 3 0,7-4-21,-1 0 0,0 0-1,0 0 1,1-1 0,-1 1-1,0-1 1,0 1 0,0-1-1,0 0 1,1 1 0,-1-1-1,0 0 1,0 0 0,0-1-1,0 1 1,0 0 0,1-1-1,-1 1 1,0-1 0,0 1-1,0-1 1,1 0 0,-1 0-1,0 0 1,1 0 0,-1 0-1,-2-2 1,0 0-33,2 2-2,0 1 0,0-1 1,1 0-1,-1 0 0,1 0 0,-1-1 1,1 1-1,-1 0 0,-1-3 1,-3-1-151,6 3 6,11 5-92,9 3 203,13-3 149,1-2 1,0-2-1,-1-1 0,1-1 0,37-10 0,-51 8-297,23-9 0,-36 11-340,0 0-1,1 0 0,-1-1 0,-1 0 0,13-10 0,-4 1-866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1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9 102 5312,'-9'-9'2400,"23"4"-2080,-5-2 96,7 1-288,6-6-32,6 3-64,6-3 224,4 4-128,1-5 96,-3 5-128,-8-1-2880,-3 5 1536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1:1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317 790 2144,'-1'-2'173,"-2"-3"345,10 3 839,-2-7 2429,-5 7-3675,0 1-1,-1 0 1,1 0 0,-1 0-1,1 0 1,0 0-1,-1 0 1,0 0-1,1 1 1,-1-1-1,1 0 1,-1 0-1,0 0 1,0 1-1,1-1 1,-1 0-1,0 1 1,0-1-1,0 0 1,0 1 0,0-1-1,0 1 1,0 0-1,0-1 1,0 1-1,0 0 1,0-1-1,-2 1 1,-1-1 9,-1 0 0,1 1 1,-1-1-1,0 1 1,1 0-1,-6 1 0,-11 2 108,0 1-1,-40 12 1,49-11-153,2-2-77,0 1 0,-19 10 0,20-9-28,1 1 0,-1 0 0,1 1 0,1 0 0,-1 0 0,-10 14 0,14-15 31,0 0 0,0 1 1,1-1-1,0 1 0,0 0 0,0-1 0,1 1 0,0 0 1,1 1-1,-2 9 0,2-7 47,1 0 1,0 0-1,1 0 0,0 0 1,0 0-1,1 0 0,0 0 1,1 0-1,0-1 1,8 17-1,-8-20 8,0 0-1,1-1 1,-1 1 0,1-1 0,0 0 0,0 0-1,1 0 1,0-1 0,-1 1 0,1-1-1,1 0 1,-1-1 0,1 1 0,-1-1 0,1 0-1,0 0 1,9 2 0,-8-3-19,1-1-1,-1 1 1,1-1 0,-1-1 0,1 1-1,-1-1 1,1-1 0,-1 1-1,1-1 1,-1-1 0,1 1 0,-1-1-1,9-4 1,-6 1 27,0 0 1,-1-1-1,1 0 0,-2 0 1,1-1-1,-1 0 1,0 0-1,10-12 0,81-75 322,-68 66-340,82-65 424,-81 67-566,1 3 0,1 0 0,37-17 0,-61 35-12,1 0 0,0 0 0,0 1 0,0 0 0,0 1 0,0 1 0,1 0 0,-1 0 0,1 1 0,0 0 0,-1 1 0,1 1 1,0 0-1,-1 0 0,1 1 0,20 7 0,75 27 497,-96-36 498,-8-2-362,-4 2-198,0-1-309,1 1 1,0 0 0,-1 0-1,1-1 1,-1 1-1,1 0 1,0-1-1,-1 1 1,1-1 0,0 1-1,-1 0 1,1-1-1,0 1 1,0-1-1,0 1 1,-1-1 0,1 1-1,0 0 1,0-1-1,0 1 1,0-1 0,0 0-1,-4-15 126,4 14-123,-1 0-34,0 0 0,0 0 0,0 0 0,0 0 0,0 0 1,-1 0-1,1 0 0,-1 1 0,1-1 0,-1 0 0,0 1 0,1-1 0,-1 1 1,0 0-1,0-1 0,0 1 0,0 0 0,0 0 0,-1 0 0,1 1 1,0-1-1,0 0 0,-1 1 0,1-1 0,0 1 0,0 0 0,-1 0 0,-4 0 1,-3 3-120,3-2 40,0 1-1,0-1 1,0 2-1,0-1 1,0 1-1,-11 6 1,-9 9-346,-34 27-1,52-38 381,1 1-1,0 0 1,1 1 0,0-1-1,0 1 1,1 0-1,-9 18 1,10-14 62,0-1 0,0 1 1,1 0-1,1 0 0,-2 16 1,4-22 57,0-1 0,1 1 1,0 0-1,0-1 1,1 1-1,0-1 1,0 1-1,0 0 0,1-1 1,0 0-1,0 1 1,5 9-1,-6-15-26,0 0 0,-1 1 0,1-1 0,0 0 0,0 0 0,0 1-1,0-1 1,0 0 0,0 0 0,0 0 0,0 0 0,0 0 0,0 0 0,1-1-1,-1 1 1,0 0 0,1-1 0,-1 1 0,0-1 0,1 1 0,-1-1 0,1 0 0,-1 1-1,1-1 1,-1 0 0,1 0 0,-1 0 0,1 0 0,-1 0 0,1 0 0,-1-1 0,0 1-1,1 0 1,-1-1 0,1 1 0,-1-1 0,3-1 0,0-1 49,1 0 1,-1 0-1,1-1 1,-1 1-1,0-1 1,0 0-1,-1 0 1,6-8-1,1-2 32,5-8 45,-1 0 0,20-41 0,-25 42-114,13-20-1,-13 26-73,-1 0-1,7-19 1,-5 14-652,-10 19 283,-2 5-95,2-4 443,-2 5-41,1-1 0,0 0 0,0 1 0,0-1 0,0 1 0,1-1 0,-1 1 1,1-1-1,1 1 0,0 8 0,1 10-28,-3-2 91,7 42 0,-5-55 85,1-1 0,0 1 0,0 0 0,1-1 0,0 1 0,1-1 0,-1 0 0,8 10 1,-10-16-31,0 1 1,0-1-1,0 0 1,0 0-1,0 0 1,1 0 0,-1 0-1,0 0 1,1 0-1,-1 0 1,1 0-1,-1 0 1,0-1-1,1 1 1,0-1 0,-1 1-1,4-1 1,-2 1 13,0-1 0,-1 0 1,1-1-1,0 1 0,0-1 0,0 1 1,0-1-1,0 0 0,3-1 0,5-4 78,0 0-1,0 0 0,16-14 0,-19 14-100,46-35 186,30-23 18,-60 48-160,-1-2 0,-1-1 0,0 0 0,-2-2 0,0 0 1,-1-2-1,-2 0 0,0-1 0,24-46 0,-8-3-202,43-145 0,-45 121-101,-27 84 90,-4 10 73,1 1 1,-1-1 0,1 1 0,0-1 0,-1 1-1,1 0 1,1-1 0,0-1 0,-2 10-945,-12 56 660,-6 71 0,10-59 251,-10 166 17,18-230 142,1-2 0,1 1 0,-1 0 0,1 0 0,5 11 0,-3-5 150,-4-14-171,0 0 0,1 0 0,-1 0 1,1 0-1,-1 1 0,1-1 1,-1 0-1,1 0 0,0 0 0,-1 0 1,1 0-1,0 0 0,0-1 1,0 1-1,0 0 0,0 0 1,0 0-1,0-1 0,0 1 0,0-1 1,0 1-1,0-1 0,0 1 1,0-1-1,1 0 0,-1 1 0,0-1 1,0 0-1,0 0 0,2 0 1,0 0 23,0 0 0,0-1 0,0 0 0,0 1 1,0-1-1,0 0 0,0-1 0,0 1 0,0 0 0,-1-1 1,5-3-1,6-4-15,3-2 85,-1-1 0,22-21-1,-10 2-55,-2 0-1,0-2 0,-3 0 0,37-71 0,79-194 120,-124 268-305,-2 0-1,-1-1 1,-1-1 0,5-32-1,-14 63 61,-1 0 1,0 1-1,0-1 0,0 0 0,0 1 0,1-1 0,-1 0 1,0 0-1,0 1 0,0-1 0,-1 0 0,1 1 1,0-1-1,0 0 0,0 0 0,-1 0 0,1 1 36,0 0 0,-1 0 1,1 0-1,0 0 0,0 0 0,-1 0 0,1 0 0,0 0 0,-1 0 0,1 0 1,0 0-1,0 0 0,-1 1 0,1-1 0,0 0 0,-1 0 0,1 0 0,0 0 1,0 1-1,0-1 0,-1 0 0,1 0 0,0 0 0,0 1 0,0-1 0,-1 0 0,-18 26-442,15-21 401,-7 12-44,0 1 1,1 1-1,1 0 1,0 0-1,2 1 1,-8 30-1,-19 128-13,32-164 127,-14 79-13,-8 66-212,23-95 387,1-37-7,0-23-136,0-1 0,1 1 0,-1 0 0,0-1-1,1 1 1,0-1 0,0 1 0,0-1 0,0 1 0,1-1 0,-1 0 0,1 0 0,0 1 0,0-1-1,4 4 1,-3-4 35,1 0 0,-1 0 0,1 0 0,-1-1 0,1 0 0,0 0 0,0 0 0,0 0 0,0 0 0,0-1 0,6 2 1,7-1 114,-1 0 0,1-1 0,0 0 0,0-2-1,24-2 1,-30 1-91,-1-1 0,0 0-1,-1 0 1,1-1-1,0 0 1,13-8-1,-17 8-12,0 0 0,1 0 0,-1-1 0,-1 0-1,1 0 1,-1 0 0,1-1 0,-2 0-1,1 0 1,-1 0 0,5-8 0,-4 4-57,0-1 1,-1 0 0,0 0-1,0-1 1,-2 1-1,3-17 1,-4 22-78,0 1 0,-1-1 1,0 1-1,0-1 0,-1 1 0,1 0 0,-1-1 0,0 1 0,-3-6 0,4 11 46,0-1 0,0 1-1,0 0 1,-1-1-1,1 1 1,0 0-1,0 0 1,-1-1-1,1 1 1,0 0-1,0 0 1,-1-1-1,1 1 1,0 0-1,-1 0 1,1 0-1,-1-1 1,1 1-1,0 0 1,-1 0-1,1 0 1,0 0 0,-1 0-1,1 0 1,-1 0-1,1 0 1,0 0-1,-1 0 1,1 0-1,0 0 1,-1 0-1,1 0 1,-1 0-1,1 0 1,0 1-1,-1-1 1,1 0-1,0 0 1,-1 0-1,1 1 1,-2 0-19,1-1 1,0 1-1,-1 0 1,1 0-1,0 0 1,-1 1-1,1-1 0,-1 2 1,-9 13-245,1 1 1,1 0 0,1 0-1,-11 36 1,17-46 260,0 1 0,1 0 1,1 0-1,-1 0 0,1 0 0,1 0 1,-1 0-1,2-1 0,1 12 0,-2-15 64,1-1 1,-1 1-1,0 0 0,1-1 0,0 1 0,0-1 0,0 0 0,0 0 0,4 5 0,-4-7 31,0 1-1,0-1 1,0 1-1,0-1 1,0 0-1,0 0 1,0 1-1,0-2 1,0 1-1,0 0 1,1 0-1,-1-1 1,0 1-1,0-1 1,1 0-1,3 1 1,-1-2-40,0 0 1,0 0-1,0 0 1,0 0-1,0-1 0,0 0 1,0 0-1,-1 0 1,1-1-1,4-2 0,10-6 117,160-81 806,-155 78-920,28-23-1,-3 3-102,-47 33 40,0-1-1,-1 1 0,1-1 1,0 0-1,-1 1 0,4-5 1,4-3-729,-8 8 694,1 1 1,0-1-1,0 1 1,0 0-1,0 0 1,0 0-1,0 0 1,0 0-1,0 0 1,-1 0-1,1 1 1,0-1-1,0 1 1,0-1-1,0 1 1,-1 0-1,1 0 1,3 2-1,-3-2 45,1 0 0,0 1 0,-1 0 0,1-1 0,-1 1 0,0 0 0,0 0 0,1 0 0,-1 1 0,0-1 0,-1 0 0,1 1 0,1 3 0,1 6 49,-2 1-1,0 0 0,0 0 1,-1 0-1,-1 0 0,-1 13 1,1-2 31,1-20-58,-1 0-1,1 0 1,0 0 0,0 0 0,0 0 0,1 0-1,0 0 1,-1 0 0,1-1 0,4 5 0,-5-5 51,1 0 1,0 0-1,0-1 1,1 1-1,-1-1 1,0 0-1,1 1 1,-1-1-1,1 0 1,0-1-1,0 1 1,-1 0-1,6 1 1,-4-2 16,1-1-1,-1 1 1,1-1 0,0 0 0,-1-1 0,1 1-1,-1-1 1,1 0 0,-1 0 0,1 0 0,-1-1 0,0 1-1,1-1 1,-1 0 0,4-3 0,9-6-3,0 0-1,15-14 1,-30 23-95,49-41 58,28-23-309,-78 66 253,-1-1-1,1 0 1,0 1-1,0-1 0,0 1 1,-1 0-1,1-1 1,0 1-1,0-1 1,0 1-1,0 0 0,0 0 1,0 0-1,0-1 1,0 1-1,0 0 0,0 0 1,0 0-1,-1 1 1,1-1-1,0 0 0,0 0 1,0 0-1,0 1 1,0-1-1,1 1 0,-1 0 14,0 0 0,0 0 0,0 0 0,0 0 0,0 0-1,0 0 1,-1 0 0,1 1 0,0-1 0,-1 0 0,1 1-1,-1-1 1,1 0 0,-1 1 0,1-1 0,-1 0 0,0 3-1,1 2 7,1 1-1,0 0 0,0-1 0,0 0 1,1 1-1,-1-1 0,2 0 0,-1 0 1,6 6-1,-7-9 36,0 0-1,0 0 1,1 0 0,-1-1 0,1 1 0,0-1-1,-1 0 1,1 0 0,1 0 0,-1 0-1,0 0 1,0-1 0,1 1 0,-1-1 0,0 0-1,1 0 1,-1 0 0,1-1 0,4 1-1,12-1 123,0-2-1,0-1 0,0 0 0,-1-1 0,20-8 1,92-41-17,-36 11-226,-93 41 57,0 0 0,0 0 0,0 1-1,0-1 1,0 0 0,0 1-1,0-1 1,0 1 0,0 0-1,4-1 1,-5 2 16,0-1 0,0 0 1,0 0-1,0 1 0,0-1 0,0 1 0,0-1 0,-1 1 0,1-1 0,0 1 1,0-1-1,-1 1 0,1 0 0,0 0 0,-1-1 0,1 1 0,-1 0 0,1 0 1,-1 0-1,1-1 0,-1 1 0,1 0 0,-1 0 0,0 0 0,1 0 1,-1 0-1,0 2 0,2 9 119,0 0 0,-2 0-1,0 17 1,0-16 36,0-11 23,4-2-82,-1-1-1,1 0 1,-1 1 0,1-1-1,-1 0 1,0-1-1,0 1 1,6-3-1,26-19-163,-20 13 123,24-12-26,0 3 0,48-18 0,-81 35-26,0-1-33,0 1 1,0 0-1,1 0 1,-1 1-1,1 0 1,11-1-1,-16 2 24,-1 0-1,1 0 1,0 0-1,0 1 1,-1-1-1,1 0 1,0 1-1,0-1 0,-1 1 1,1 0-1,0-1 1,-1 1-1,1 0 1,-1 0-1,1 0 1,-1 0-1,0 0 1,1 0-1,-1 1 1,0-1-1,0 0 0,0 1 1,0-1-1,0 1 1,0-1-1,0 1 1,0-1-1,0 4 1,1 0 13,-1 1 0,0 0 0,0 0-1,0 6 1,-1-8 0,0-1 0,0 0-1,0 0 1,0 1 0,1-1-1,-1 0 1,1 0-1,0 0 1,0 0 0,0 0-1,1 0 1,-1 0 0,1 0-1,-1 0 1,1-1-1,4 5 1,-3-4 62,-1-1 0,1 0-1,0 0 1,0-1 0,1 1 0,-1-1 0,0 1-1,0-1 1,1 0 0,-1 0 0,1 0 0,6 0-1,2 0 50,1-1 0,16-2-1,-9 0-82,-4 1-2,0 0 0,0-2-1,0 0 1,-1-1 0,0 0-1,1-2 1,-1 1 0,-1-2-1,0 0 1,1-1 0,-2 0-1,0-1 1,0 0 0,0-1-1,17-19 1,-13 11 84,24-35 0,-37 39-199,-5 9-34,-6 9-100,0 5 111,0 0-1,-11 18 1,0 0 121,6-12-101,0 2 53,-1 0-1,2 0 0,1 1 1,-16 36-1,23-47 692,10-11-481,-3 2-129,0 0 0,0-1 0,0 0 0,0 0 0,-1 0 0,5-5 0,12-9-219,-20 17 171,0 0 1,0-1-1,1 1 0,-1 0 0,0 0 0,1 0 0,-1 0 0,0-1 0,1 1 0,-1 0 1,1 0-1,-1 0 0,0 0 0,1 0 0,-1 0 0,0 0 0,1 0 0,-1 0 0,1 0 0,-1 0 1,0 0-1,1 0 0,-1 0 0,0 0 0,1 1 0,-1-1 0,1 0 0,5 11-365,-4-6 317,-1 0 1,-1 0-1,1 0 1,-1 7-1,-1 9 28,-1 0-1,-10 36 0,6-26 62,-38 160 125,32-155-97,0 1 1,-3-2 0,-22 40-1,14-36 44,-2-2 1,-53 59-1,63-80-36,0-1 0,0-1 0,-2 0-1,0-1 1,0-1 0,-36 19 0,43-26-16,0-1 1,0 0-1,-1 0 0,0-1 1,0-1-1,0 0 1,0 0-1,0-1 0,0 0 1,0-1-1,0 0 1,0-1-1,0 0 0,-17-4 1,23 3-27,-1 0-1,1 0 1,-1-1 0,1 1 0,0-1 0,0-1 0,0 1-1,0-1 1,1 1 0,-1-1 0,1-1 0,0 1 0,0 0 0,-5-10-1,6 10-51,1-1-1,0 1 0,0-1 0,0 1 0,0-1 0,1 0 1,-1 1-1,1-1 0,0 0 0,1 0 0,-1 0 0,1 0 1,0 0-1,1 0 0,-1 0 0,1 0 0,0 0 0,2-7 1,0 4 13,1 0 0,0-1 0,1 2 0,0-1 0,0 0 0,1 1 1,0 0-1,0 0 0,0 1 0,1 0 0,0 0 0,11-7 0,13-7-175,59-28 1,-53 29 68,90-51-3344,-117 64 2358,0-1 0,15-12 0,-23 17 706,0 1 0,-1-1 0,1 0 0,0 1 1,-1-1-1,0 0 0,1 0 0,-1 0 1,0 0-1,0 0 0,0 0 0,0 0 1,0-1-1,0 1 0,-1 0 0,1 0 0,-1-1 1,0 1-1,1-4 0,-6-11-2515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5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24 6976,'-19'3'3834,"19"-3"-3807,6 2 1893,88-3 5152,47-7-3568,-23-1-3107,152 6 0,-166 6-5090,-82-4 429,24-4 0,-24 1 1454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15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4992,'0'-9'2240,"70"0"-1952,-26 2 1056,3 2-800,28-7 64,6-1-384,27-4-64,0 5-96,17-1 384,-17 8-256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20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0 416 2976,'3'-1'354,"-1"0"0,0 0 0,0 0 0,1 0 0,-1-1 1,0 1-1,0 0 0,0-1 0,0 1 0,2-3 0,28-27 804,-13 13-510,-5 5-301,-2 0 0,16-20 0,2-3 239,-2-2 249,-19 26-415,18-20-1,5-1-317,-28 30-633,-5 6 419,-3 8 296,-40 204 387,-26 108 458,28-186-400,15-48 262,24-81-219,5-8-251,-1 0-346,0-1-1,-1 1 1,1-1 0,0 1-1,0-1 1,0 0-1,-1 1 1,1-1 0,-1 0-1,1 0 1,0 1-1,-1-1 1,1 0-1,-1 0 1,0 0 0,1-1-1,7-17 82,15-51-69,-4-1 0,14-99 0,1-16-38,-24 145-45,1 1-1,26-57 0,-31 85-29,0 0 0,1 1 0,0 0-1,1 1 1,0 0 0,0 0 0,1 0-1,1 1 1,-1 0 0,2 1 0,-1 1 0,1-1-1,0 1 1,13-5 0,-16 8 4,1 1 0,-1-1 0,0 2-1,1-1 1,0 1 0,-1 1 0,1 0 0,0 0 0,0 0 0,0 1 0,0 1-1,0-1 1,-1 2 0,1-1 0,0 1 0,-1 0 0,1 1 0,-1 0 0,0 0-1,1 1 1,9 6 0,-15-8 22,0 0 0,-1 0 0,1 0 1,0 1-1,-1-1 0,1 1 0,-1-1 0,0 1 0,0 0 0,0 0 0,0 0 0,0 0 0,-1 0 1,1 1-1,0 4 0,-1-3 12,0 0 0,0 0 0,-1 0 0,1 0 0,-1 1 0,-1-1 0,1 0 0,-1 0-1,-2 8 1,-1 1 34,-1 0-1,-1-1 0,0 0 0,0 0 0,-2-1 0,-14 20 0,18-25-7,-1-1 0,0 0 0,-1 0 0,1-1 0,-1 1 0,0-1 0,0 0-1,-1-1 1,-12 8 0,8-7 28,-1 0 1,1-1-1,-1 0 0,0-1 1,1 0-1,-2-1 0,1-1 0,0 1 1,0-2-1,0 0 0,-1 0 1,1-1-1,-23-5 0,26 5-386,8 0 72,3 1 40,8-2 120,17-3 102,32 0 0,2-1 17,-6-2-44,0-3 0,0-2 0,-1-3 1,94-40-1,80-35 119,-224 90-95,166-55 26,-140 44 39,-25 9 70,-19 5-138,-32 8-53,1 3 1,-57 23-1,86-28 10,0 2 0,1-1 0,0 2 0,-24 21-1,34-26 8,-1-1-1,1 1 1,0 0-1,0 0 0,1 1 1,-1-1-1,2 1 1,-1 0-1,-2 8 0,4-11 39,1-1-1,0 1 0,0-1 0,0 0 0,0 1 0,1 0 0,-1-1 0,1 1 0,0-1 1,0 1-1,0 0 0,1-1 0,-1 1 0,1-1 0,0 1 0,0-1 0,0 1 1,1-1-1,-1 0 0,1 1 0,2 3 0,-3-6 11,1 1 0,-1-1 0,1 1 1,-1-1-1,1 0 0,-1 0 0,1 0 0,0 0 0,-1 0 0,1 0 0,0 0 0,0-1 1,0 1-1,-1 0 0,1-1 0,0 0 0,0 1 0,0-1 0,0 0 0,0 0 1,0 0-1,0 0 0,2-1 0,3 0 58,0-1 1,-1 0-1,1 0 0,12-6 1,-4 1 77,27-19 1,-23 13-60,129-91 309,-121 83-362,-2-1 0,-1-2 0,28-34 0,-40 45-245,-8 9-147,-12 10 49,4-1 257,0-1-1,1 1 1,-1 0 0,1 1 0,1-1-1,-1 0 1,1 1 0,0 0 0,0-1 0,0 1-1,-1 11 1,3-11 30,0 0 0,1 0 0,-1 0 0,1 0 0,0 0 0,1-1-1,-1 1 1,1 0 0,3 7 0,3 3 115,18 29 0,-24-41-67,1 0-1,0 0 0,0 0 0,1 0 0,-1-1 0,1 1 0,6 4 0,-9-7-10,1 0 0,0 0 1,0 0-1,0 0 0,0-1 0,0 1 1,0 0-1,0-1 0,0 0 0,0 1 1,0-1-1,0 0 0,0 0 0,0 0 1,0 0-1,0 0 0,0-1 0,0 1 1,0-1-1,3 0 0,1-2 44,-1 0-1,0 0 1,0 0-1,0-1 1,0 0 0,0 0-1,8-9 1,26-35 205,-32 38-265,39-57-134,7-9 133,-43 62 46,-7 9-137,0 1-1,0 0 1,0 0 0,1 0-1,-1 1 1,7-6 0,-10 9 65,1-1 1,0 1 0,0-1-1,-1 1 1,1 0-1,0 0 1,0-1 0,-1 1-1,1 0 1,0 0 0,0 0-1,-1 0 1,1 0 0,0 0-1,0 0 1,0 0-1,-1 0 1,1 0 0,1 1-1,-1-1 7,0 1-1,1 0 0,-1 0 1,0-1-1,0 1 0,1 0 1,-1 0-1,0 1 0,0-1 1,0 0-1,0 0 0,-1 0 0,2 3 1,2 3-5,0 1-1,0-1 1,-1 1 0,-1 0 0,1 0 0,-1 0 0,0 0 0,0 9 0,-1-1 65,-1 0 1,0-1-1,-4 25 1,4-34 37,-1-1 0,0 1 1,-1 0-1,0 0 0,-2 6 0,4-11-70,-1-1-1,1 1 0,0 0 1,-1-1-1,1 1 0,-1 0 1,1-1-1,-1 1 0,1-1 1,-1 1-1,1-1 0,-1 1 1,0-1-1,1 0 1,-1 1-1,1-1 0,-1 0 1,0 1-1,-1-1 0,1 0 5,0 0-1,0 0 0,0 0 1,0 0-1,0-1 0,0 1 1,0 0-1,0-1 0,0 1 1,0-1-1,0 1 0,0-1 0,0 1 1,0-1-1,0 0 0,0 1 1,-1-3-1,-16-14 13,13 11-53,-1 1-1,0 0 1,0 0-1,-12-7 1,7 4-71,11 6 51,-2-1-181,2 3 212,0 0 0,0 0 1,0 0-1,0 0 0,0 0 1,0 0-1,0 0 0,0 0 1,0 0-1,0 0 0,0 0 1,0 0-1,0 1 0,0-1 1,0 0-1,0 0 0,0 0 1,0 0-1,0 0 0,0 0 1,0 0-1,0 0 0,0 0 1,-1 0-1,1 0 0,0 0 1,0 0-1,0 0 0,0 0 1,0 0-1,0 0 0,0 0 1,0 1-1,0-1 0,0 0 0,0 0 1,0 0-1,0 0 0,0 0 1,0 0-1,0 0 0,0 0 1,0 0-1,-1 0 0,1 0 1,0 0-1,2 13-229,-1-10 227,-1 1 0,1 0-1,0-1 1,0 1-1,0-1 1,1 1-1,-1-1 1,1 0-1,-1 0 1,1 0 0,0 0-1,1 0 1,-1 0-1,5 5 1,-1-3 14,0 1 1,0-1 0,0 0 0,1 0-1,11 5 1,-11-7 16,0 0 0,1 0 0,-1-1 0,1 0 0,0-1 0,-1 0 0,1 0 0,0 0 0,0-1 0,0 0 0,0-1 0,0 0 0,-1 0 0,1-1 0,14-4 0,3-3 114,0-2-1,-1 0 0,29-19 0,8-12-191,-23 15 26,-18 13 58,-1-1 0,0-1-1,-1 0 1,0-2 0,-1 0 0,14-21 0,8-14-426,-39 53 397,0 0-1,0 0 0,0 0 1,0 0-1,0 0 1,1 0-1,-1 0 1,0-1-1,0 1 1,0 0-1,0 0 1,0 0-1,0 0 1,0 0-1,0 0 1,0 0-1,0 0 1,0 0-1,1 0 1,-1 0-1,0 0 0,0 0 1,0 0-1,0 0 1,0 0-1,0 0 1,0 0-1,0 0 1,0 0-1,0 0 1,0 1-1,1-1 1,-1 0-1,0 0 1,0 0-1,0 0 1,0 0-1,0 0 1,0 0-1,0 0 0,0 0 1,0 0-1,0 0 1,0 0-1,0 0 1,0 0-1,0 0 1,0 1-1,0-1 1,0 0-1,0 0 1,5 8-139,1 7-13,-5-9 108,0-1 1,0 1-1,0 0 0,-1-1 0,0 10 0,1 13-61,1-7 157,-2 1 0,-1 0 0,-1 0 0,-7 33 0,9-49 5,-2-1 0,1 1 0,-1-1 0,0 0 1,0 0-1,0 1 0,0-2 0,-1 1 0,0 0 0,0 0 0,-1-1 0,1 0 0,-7 7 0,9-11-39,0 0 0,-1 1-1,1-1 1,0 0-1,0 1 1,0-1-1,0 0 1,-1 0 0,1 0-1,0 0 1,0 0-1,-1 0 1,1 0-1,0-1 1,0 1-1,0 0 1,0-1 0,0 1-1,-1-1 1,1 1-1,0-1 1,0 1-1,-1-2 1,-2 0 13,1-1 0,0 1 0,-1-1 0,1 1 0,-4-6 0,-19-32 84,20 30-241,-1 0-1,0 0 1,-12-14-1,30 32 75,0 0-1,1-2 0,0 1 1,0-2-1,0 1 0,1-2 1,0 0-1,15 4 0,-19-7 82,0-1-1,-1 1 1,1-1 0,0-1-1,0 0 1,-1 0-1,1 0 1,13-5 0,8-4 169,30-15 0,-19 8-75,20-11-38,103-63-1,-149 82-36,-1 0-125,20-15 0,-63 73-544,26-42 603,1 0 0,0 0-1,0 0 1,0 0 0,1 0-1,1 1 1,-1-1 0,1 0-1,0 1 1,0-1 0,1 0-1,0 0 1,0 0 0,1 1-1,0-1 1,6 12 0,-7-16 45,0-1 0,0 1 0,0-1 0,0 0 0,1 0 0,-1 1 0,1-1 0,0 0 0,-1 0-1,1-1 1,0 1 0,0 0 0,0 0 0,1-1 0,-1 0 0,0 1 0,1-1 0,-1 0 0,0 0 0,1 0 0,0 0 0,-1-1 0,1 1 0,-1-1 0,1 1 0,0-1 0,-1 0 0,1 0 0,0 0 0,-1 0 0,1-1 0,-1 1 0,6-2 0,2-2 32,1 1-1,0-2 1,-1 1 0,0-1 0,0-1-1,14-10 1,65-41 72,-45 31-448,-44 25 309,0 1 1,1 0-1,-1 0 1,1-1-1,-1 1 0,1 0 1,-1 0-1,1 0 1,-1 0-1,1-1 0,-1 1 1,0 0-1,1 0 0,-1 0 1,1 0-1,-1 0 1,1 0-1,-1 0 0,1 1 1,-1-1-1,1 0 1,-1 0-1,1 0 0,-1 0 1,1 1-1,-1-1 0,0 0 1,1 0-1,-1 1 1,1-1-1,-1 0 0,0 1 1,1-1-1,-1 0 1,0 1-1,1-1 0,-1 0 1,0 1-1,0-1 0,1 1 1,-1-1-1,0 1 1,0-1-1,0 1 0,1 0 1,4 26-80,-4-23 81,2 22 45,-2 41-1,-1-52 76,2-1-24,-2-14-78,0 0-1,0 1 1,0-1-1,0 0 1,0 0-1,0 0 1,0 1-1,1-1 1,-1 0-1,0 0 1,0 0-1,0 0 1,0 0-1,0 1 1,0-1-1,1 0 1,-1 0-1,0 0 1,0 0-1,0 0 1,0 0-1,1 0 1,-1 0-1,0 0 1,0 0-1,0 0 1,1 1-1,-1-1 1,0 0-1,0 0 1,0 0-1,1 0 1,1-2 40,0 1-1,0 0 1,0 0 0,0-1-1,0 1 1,-1-1 0,1 1-1,1-3 1,3-1-82,13-13 3,1 1 1,0 1-1,1 1 0,1 1 0,1 1 1,38-17-1,-48 24-1,-10 4-30,0 1 0,1-1 0,-1 1 1,1 0-1,0 0 0,-1 0 0,8 0 1,-10 1 58,0 0 0,-1 0 0,1 0 0,-1 0 0,1 0 0,-1 0 0,1 0 1,0 0-1,-1 1 0,1-1 0,-1 0 0,1 0 0,-1 1 0,1-1 0,-1 0 0,1 1 0,-1-1 0,0 1 1,1-1-1,-1 0 0,1 1 0,-1-1 0,0 1 0,1-1 0,-1 1 0,0-1 0,0 1 0,1 0 0,-1-1 1,0 1-1,0-1 0,0 1 0,0-1 0,0 1 0,0 0 0,0-1 0,0 1 0,0 0 0,-4 29-55,1-17 71,1-6-17,2-5 16,-1-1-1,1 1 1,0-1 0,-1 1-1,1 0 1,0-1 0,0 1-1,0 0 1,0-1-1,0 1 1,0-1 0,0 1-1,1 0 1,-1-1 0,1 1-1,-1-1 1,2 3-1,-1-3 10,0-1 0,0 0 0,0 0 0,1 0 0,-1 1 0,0-1 0,0-1 0,0 1 0,0 0-1,1 0 1,-1 0 0,1-1 0,5 0 19,23-4 12,0-2 0,0 0 0,32-14 0,-11 3-47,-17 8-37,73-26 121,-32 9-303,-96 83 42,6-25 106,11-24 42,0 0 0,1-1 0,-1 1 0,2 0 0,-1 1 0,1-1 0,0 0 0,-1 15 0,3-20 34,0 0-1,0 0 1,0 0-1,0 0 1,1 0-1,-1 0 1,1 0-1,-1 0 0,1 0 1,2 3-1,-3-5 1,0 1-1,1-1 0,-1 1 1,1-1-1,-1 0 1,0 1-1,1-1 0,-1 0 1,1 1-1,-1-1 0,1 0 1,-1 0-1,1 0 0,0 1 1,-1-1-1,1 0 0,-1 0 1,1 0-1,-1 0 0,1 0 1,-1 0-1,1 0 0,0 0 1,-1 0-1,1 0 0,-1 0 1,1-1-1,-1 1 0,1 0 1,-1 0-1,1 0 0,-1-1 1,1 1-1,-1 0 0,1-1 1,-1 1-1,1 0 0,-1-1 1,0 1-1,1-1 0,-1 1 1,1-1-1,17-16 62,-1 0-1,-1-2 1,0 0 0,-1 0-1,-1-2 1,15-29-1,-22 39-102,-6 9 9,1-1-1,0 1 0,-1 0 1,0-1-1,0 1 1,1-1-1,-1 0 0,0-4 1,-10 17-288,4-2 245,0 0 0,0 1-1,0 0 1,1 0 0,-4 13 0,-10 52-122,12-46 147,-26 145-30,19-92 70,1-12 9,-12 64 73,15-91-76,2-8 125,-1-1 1,-16 44-1,22-74-99,1 1-1,-1-1 0,0 0 1,0 1-1,0-1 1,0 0-1,-1 0 1,1 0-1,-5 3 1,6-5-14,0 0 0,0 0 0,-1 0 1,1 0-1,-1 0 0,1 0 0,-1 0 0,1-1 1,-1 1-1,1 0 0,-1-1 0,1 1 0,-1-1 1,0 0-1,1 0 0,-1 0 0,0 1 0,0-1 1,1-1-1,-1 1 0,-3-1 0,0 0 27,0-1 0,0 0 0,0-1 0,0 1 0,-5-4 0,7 4-33,-9-5 45,1-1 0,0 0-1,-14-14 1,11 9-22,10 10-45,1 0 0,-1-1 1,1 1-1,0-1 0,0 0 0,0 0 1,1 0-1,-1 0 0,1-1 1,0 1-1,0-1 0,1 1 0,-2-7 1,2 8-4,1-1 0,0 0 0,0 0 0,0 0 0,0 0 0,1 0 0,-1 0 1,1 0-1,0 0 0,1 1 0,-1-1 0,0 0 0,1 1 0,0-1 0,0 1 0,0-1 1,5-5-1,3-2-23,0 1 0,1 0 0,0 0 0,0 1 0,1 1 0,0 0 1,1 0-1,26-11 0,10-1 18,57-14 1,-104 34 17,58-19-1,45-13 120,-102 32-122,39-14-792,-41 14 620,1-1 0,0 0 0,0 1 0,-1-1 0,1 0 0,0 0 0,-1 0 0,1-1 0,-1 1 0,0 0 0,1-1 0,-1 1 0,0 0 0,0-1 0,0 0 0,0 1 0,0-1 0,1-1 0,-2 2 34,0 0-1,0 0 1,0 1-1,0-1 1,0 0-1,0 0 1,0 1-1,0-1 1,0 0-1,-1 0 1,1 1-1,0-1 1,0 0-1,-1 0 1,1 1-1,0-1 1,-1 1-1,1-1 1,-1 0-1,1 1 1,-1-1-1,1 1 1,-1-1-1,0 1 1,0-2-1,-21-10-2968,-8 1-458,-4 6 1195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2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76 109 5568,'-47'-45'2528,"27"15"-2208,12 12 192,8 15-352,0-6-512,5 6 192,9 3-160,5 3 192,9 6-3392,9 8 1952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2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1042 2976,'0'0'971,"3"0"-603,7-1-43,1 0 0,0-1 0,-1 0 0,0-1 1,1 0-1,-1 0 0,0-1 0,-1 0 0,1-1 1,-1 0-1,0-1 0,16-12 0,7-9 613,55-60 0,-71 70-754,34-38 115,-3-2 0,46-72-1,142-246 764,-211 331-948,24-57 1,-48 99-412,-4 7 64,-9 15 27,-9 22 154,-18 49 0,-13 49 53,49-129 11,-23 66 271,-19 91 0,41-147-199,3-16-35,0-1 1,1 1-1,0-1 1,0 1 0,1 0-1,-1 0 1,1 0 0,0-1-1,0 1 1,1 0-1,-1 0 1,1-1 0,1 7-1,-1-11-5,-1 1 0,1 0 0,-1-1 0,0 1 0,1 0 0,-1-1 0,1 1 0,0 0 0,-1-1 0,1 1 0,-1-1 0,1 1 1,0-1-1,-1 1 0,1-1 0,0 0 0,0 1 0,-1-1 0,1 0 0,0 1 0,0-1 0,0 0 0,-1 0 0,1 0 0,0 0 0,0 0 0,0 0 0,0 0 0,-1 0 0,2 0 0,3-1 84,0 0 1,-1-1-1,1 1 0,5-3 1,-3 1-18,16-7 2,0 0 1,-1-2 0,0 0 0,-1-2 0,0 0-1,-2-2 1,1 0 0,24-27 0,-14 9-122,-2-1 0,-1-1 0,41-76 0,-28 37 39,-3-1 1,37-113 0,-69 166-141,-6 15-84,1 8 187,0 0 1,0 0-1,0 0 0,0-1 1,-1 1-1,1 0 1,0 0-1,0 0 0,0 0 1,0 0-1,0 0 1,0 0-1,-1 0 1,1 0-1,0 0 0,0 0 1,0 0-1,0 0 1,0 0-1,0 0 1,-1 0-1,1 0 0,0 0 1,0 0-1,0 0 1,0 0-1,0 0 0,0 0 1,-1 0-1,1 0 1,0 0-1,0 0 1,0 0-1,0 1 0,0-1 1,0 0-1,0 0 1,0 0-1,-1 0 0,1 0 1,0 0-1,0 0 1,0 0-1,0 1 1,0-1-1,0 0 0,0 0 1,-12 10-70,9-9 63,1 1 1,0-1 0,-1 1-1,1 0 1,0 0 0,-3 4-1,-3 9 23,0 1-1,1-1 0,1 1 1,0 1-1,-4 19 1,3-8-15,-39 140 155,-13 44 242,37-144-41,21-67-314,1-1 0,0 1 0,-1 0 0,1 0 0,0 0 0,0 0 0,0-1 0,-1 1-1,1 0 1,0 0 0,0 0 0,0 0 0,0 0 0,1 0 0,-1 1 0,0-2-11,0 0 0,1 0 0,-1 1 0,0-1 0,0 0 0,1 0 0,-1 0 0,0 0 0,0 1 0,1-1-1,-1 0 1,0 0 0,0 0 0,1 0 0,-1 0 0,0 0 0,1 0 0,-1 0 0,0 0 0,0 0 0,1 0 0,-1 0 0,0 0-1,1 0 1,-1 0 0,0 0 0,0 0 0,1 0 0,3-1 67,-1-1 0,1 1 0,-1-1 0,0 0 0,5-4 0,12-10-172,27-29-1,-9 9-20,-33 30 63,1 1 1,0 0-1,0 1 1,1-1-1,9-4 0,-16 9 21,0 0 0,0 0-1,1 0 1,-1 0 0,0 0-1,1 0 1,-1 0 0,0 0-1,0 0 1,1 0 0,-1 0-1,0 0 1,1 0 0,-1 0-1,0 0 1,0 0-1,1 0 1,-1 0 0,0 0-1,1 1 1,-1-1 0,0 0-1,0 0 1,0 0 0,1 0-1,-1 1 1,0-1 0,0 0-1,0 0 1,1 0 0,-1 1-1,0-1 1,0 0 0,0 0-1,0 1 1,0-1-1,1 0 1,-1 1 0,0-1-1,0 0 1,0 1 0,2 14-14,-2-12-7,1 15-8,0 0 0,-2 0-1,-4 32 1,0-8 24,3-29 25,0 14-75,2-26 95,1 1 0,-1-1-1,0 0 1,0 0 0,0 0 0,1 1 0,-1-1 0,1 0-1,-1 0 1,1 0 0,-1 0 0,1 0 0,0 0 0,0 0 0,-1 0-1,1 0 1,0 0 0,0-1 0,1 2 0,-1-1 25,0-1 0,0 0 0,1 0 0,-1 0 0,0 1 0,0-1 0,0 0-1,0 0 1,0-1 0,1 1 0,-1 0 0,0 0 0,0 0 0,0-1 0,0 1 0,0 0 0,0-1 0,0 1 0,2-2 0,2 0 55,3-2-69,-1 1 1,1-1-1,-1-1 1,0 1-1,12-11 1,32-34-45,-36 33 15,51-59-124,-62 69 126,0-1-176,-4 7 163,0 0 0,0 0 0,0 0 0,0 0 0,0 0 0,0 0 0,0 0 0,0 0 0,0 0 0,0 1 0,0-1 0,0 0 0,0 0 0,0 0-1,0 0 1,0 0 0,0 0 0,0 0 0,0 0 0,0 0 0,0 0 0,0 0 0,0 0 0,0 0 0,0 0 0,0 1 0,0-1 0,0 0 0,1 0 0,-1 0 0,0 0-1,0 0 1,0 0 0,0 0 0,0 0 0,0 0 0,0 0 0,0 0 0,0 0 0,0 0 0,0 0 0,0 0 0,0 0 0,0 0 0,0 0 0,0 0 0,1 0 0,-1 0 0,0 0-1,0 0 1,0 0 0,0 0 0,0 0 0,0 0 0,0 0 0,0 0 0,0 0 0,0 0 0,0 0 0,0 0 0,15 4-503,-13-3 535,0 0 1,1 0-1,-1 1 0,0-1 1,0 1-1,0-1 0,0 1 0,-1 0 1,1 0-1,2 3 0,15 25-177,-11-18-93,-6-8 254,-1-1 0,1 1 0,-1-1 0,0 1 0,0-1 0,0 1 0,-1-1 0,1 5 0,4 15-8,-2-14 69,-1-3-74,0 1 0,1-1 0,0 0 0,3 7 0,-4-11 13,0 0-1,0 0 1,0 0 0,0 0-1,0 0 1,0 0-1,1 0 1,-1-1-1,0 1 1,1-1 0,-1 1-1,6 1 1,-2-1 60,0-1 1,0 1 0,0-1 0,0-1-1,1 1 1,-1-1 0,10 0-1,44-9 20,-33 4 3,2-1-42,0-1 0,-1-1 1,1-1-1,49-25 0,-70 30-46,0 0-1,-1-1 0,1-1 0,-1 1 1,7-8-1,-13 12-170,-1 3 30,-5 6-50,-7 11 116,10-15 55,-1-1-1,1 1 0,0-1 0,1 1 1,-1 0-1,1 0 0,-1 0 0,1 0 1,0 0-1,1 0 0,-1 0 0,1 0 1,0 1-1,0-1 0,0 0 0,0 0 0,2 7 1,-1-8 29,-1-1 0,1 0 0,0 1 0,-1-1 0,1 0 0,0 0 0,0 0 0,1 0 0,-1 0 0,0 0 1,1 0-1,-1 0 0,1 0 0,0 0 0,0-1 0,-1 1 0,1-1 0,0 1 0,0-1 0,1 0 0,-1 0 0,0 0 0,0 0 1,0 0-1,1 0 0,-1-1 0,0 1 0,1-1 0,-1 1 0,5-1 0,-5 0 20,1-1 0,0 1 0,0-1 0,0 1 0,-1-1 0,1 0 0,0 0 0,-1 0 0,1 0 0,-1-1 0,3-1 0,23-20 145,-25 20-169,0-1-1,0 1 1,0 0-1,-1-1 1,0 0-1,0 0 0,0 0 1,0 0-1,0 0 1,-1 0-1,0 0 0,0 0 1,1-7-1,-1 9-15,-1-1-1,0 1 0,0-1 1,0 1-1,0-1 0,0 1 0,-1-1 1,1 1-1,-1-1 0,1 1 1,-1-1-1,0 1 0,0 0 1,0-1-1,0 1 0,0 0 1,-1 0-1,1 0 0,-1 0 1,1 0-1,-1 0 0,0 0 0,0 1 1,-3-3-1,4 3-22,0 1 0,-1-1 0,1 0 0,0 1 0,-1 0 0,1-1 0,0 1 0,-1 0 0,1 0 0,-1 0 0,1 0 0,-1 0-1,1 0 1,-1 0 0,1 0 0,0 0 0,-1 1 0,1-1 0,-1 1 0,1-1 0,0 1 0,-1-1 0,-1 2 0,-2 2 14,0-1 0,1 0-1,0 1 1,-5 5 0,9-9 19,0 0-7,-1 0 1,1 0-1,0 1 1,0-1 0,0 0-1,-1 0 1,1 1-1,0-1 1,0 0 0,0 0-1,0 1 1,0-1-1,-1 0 1,1 0-1,0 1 1,0-1 0,0 0-1,0 1 1,0-1-1,0 0 1,0 0-1,0 1 1,0-1 0,0 0-1,0 1 1,0-1-1,0 0 1,1 0-1,-1 1 1,0-1 0,0 1-1,9 6 136,-5-5-148,-1-1 0,1 1 0,0-1 0,-1 0-1,6 1 1,0-2 39,1 1 0,0-2-1,0 1 1,0-1 0,13-3-1,49-16 85,-33 8-187,107-34 397,-42 11-555,-104 35 227,1 0 0,-1 0 0,0 0 0,0 0 0,1-1 0,-1 1 0,0 0 0,1 0 0,-1 0 0,0 0 0,0 0-1,1 0 1,-1 0 0,0 0 0,1 0 0,-1 0 0,0 0 0,0 0 0,1 0 0,-1 1 0,0-1 0,1 0 0,-1 0 0,0 0-1,0 0 1,1 0 0,-1 1 0,0-1 0,0 0 0,0 0 0,1 0 0,-1 1 0,0-1 0,0 0 0,0 0 0,0 0 0,1 1-1,-1-1 1,0 0 0,0 1 0,0-1 0,0 0 0,-3 17-88,-12 17 65,3-14 78,-11 22-151,22-40 119,0 1 1,0-1-1,0 1 1,1 0-1,-1-1 1,1 1-1,-1 0 1,1 0-1,0-1 1,0 1-1,0 0 1,1 0-1,0 3 1,-1-5 6,1 0 0,0-1 0,0 1 1,-1 0-1,1-1 0,0 1 0,0-1 1,0 1-1,0-1 0,0 1 0,0-1 1,0 0-1,0 0 0,0 1 0,0-1 0,0 0 1,0 0-1,0 0 0,0 0 0,0 0 1,0 0-1,0 0 0,1-1 0,1 1 47,4 0-1,1-2 0,0 1-1,0-1 1,-1 0 0,1 0-1,-1-1 1,0 0 0,0 0 0,9-7-1,-5 5-50,9-7-34,-1 0 0,-1-2 0,25-22 0,-16 14-22,-28 26-27,1 0 0,-1 0 0,0 0 0,0 0 0,0 0 0,0 0 0,-3 4 0,1-2 30,1-1-1,0 1 1,0 0-1,0-1 1,1 1 0,-1 6-1,2-9 56,-1-1 0,1 1 0,0 0-1,0-1 1,0 1 0,0 0 0,1-1-1,-1 1 1,1-1 0,0 1 0,-1 0-1,1-1 1,0 0 0,0 1 0,1-1-1,1 4 1,-1-5-8,-1 0 0,1 1 1,0-1-1,-1-1 0,1 1 0,0 0 0,0 0 0,-1-1 0,1 1 1,0-1-1,0 1 0,0-1 0,0 0 0,0 1 0,3-1 1,29-3 92,-11-3-78,0 0 0,30-14 0,-4 2 29,1 2-62,69-25 18,-92 30 62,-1-1 1,33-21-1,-39 22-28,-11 6-41,-1 0 1,16-13 0,-14 10-194,-10 8 186,0 0 1,0 0-1,0 0 1,0 0-1,0 0 0,0 0 1,0 0-1,0 0 1,0 0-1,0 0 1,0 0-1,0 1 1,0-1-1,0 0 0,0 0 1,0 0-1,0 0 1,0 0-1,0 0 1,0 0-1,0 0 0,0 0 1,0 0-1,0 0 1,0 0-1,0 0 1,0 0-1,1 0 1,-1 0-1,0 0 0,0 0 1,0 0-1,0 0 1,0 0-1,0 0 1,0 0-1,0 0 0,0 0 1,0 0-1,-16 16-73,-19 13-98,24-21 132,0 0-1,1 1 1,0 0 0,1 1 0,-1 0 0,-9 15-1,18-23 43,0 0-1,-1 0 0,1 0 0,1 0 0,-1 0 0,0 0 1,1 1-1,-1-1 0,1 0 0,-1 0 0,1 1 1,0-1-1,0 0 0,0 0 0,0 1 0,1-1 0,-1 0 1,0 0-1,1 1 0,0-1 0,1 3 0,-1-3 27,0-1-1,0 1 0,0-1 0,0 0 1,0 0-1,1 1 0,-1-1 0,0 0 1,1 0-1,-1 0 0,1 0 1,-1-1-1,1 1 0,0 0 0,-1-1 1,1 1-1,-1-1 0,1 1 0,0-1 1,0 0-1,-1 0 0,1 0 0,0 0 1,0 0-1,-1 0 0,1 0 0,0-1 1,2 0-1,6-1 3,0 0 0,-1-1 0,1-1-1,-1 0 1,0 0 0,0-1 0,0 0 0,0 0 0,-1-1 0,0 0-1,0 0 1,-1-1 0,1 0 0,-2-1 0,1 1 0,-1-1 0,7-13-1,11-23-251,-23 43 220,-1 1-1,0-1 0,0 1 1,1-1-1,-1 1 0,0 0 1,0-1-1,0 1 0,0-1 1,0 1-1,0-1 0,0 1 1,0-1-1,0 1 0,0-1 0,0 1 1,0-1-1,0 1 0,0-1 1,0 1-1,-1-1 0,1 1 1,0 0-1,0 0 0,-1-1 0,1 1 1,0 0-1,-1 0 0,1 0 1,0 0-1,-1 0 0,1 0 0,0 0 1,0 0-1,-1 0 0,1 0 1,0 0-1,-1 0 0,1 0 0,0 0 1,-1 0-1,1 0 0,0 0 0,-1 1 1,-20 10-169,4 4 104,0 1 0,1 0 0,-16 22 0,20-24 41,-5 8-2,1 0 0,1 2-1,1-1 1,-12 28 0,-37 106 79,12-27-32,7-36 116,-58 93 1,94-175 110,-16 21 1,21-30-194,0 1 0,-1-1 0,0 1 0,1-1 1,-1 0-1,0 0 0,0-1 0,-9 5 0,12-7-44,0 1 0,0-1 0,0 1-1,0-1 1,0 0 0,0 0 0,0 1 0,0-1 0,0 0-1,0 0 1,0 0 0,0 0 0,0 0 0,0 0 0,0 0-1,0 0 1,0-1 0,-1 1 0,1 0 0,0-1-1,0 1 1,1-1 0,-1 1 0,0-1 0,0 1 0,0-1-1,0 0 1,0 1 0,0-1 0,1 0 0,-1 0 0,0 1-1,1-1 1,-1 0 0,0 0 0,1 0 0,-1 0 0,1 0-1,0 0 1,-1-2 0,0-1-26,0 0 0,0 0 0,0 0 0,1 0 0,0 0 0,0 0 1,0-1-1,0 1 0,2-5 0,0 1-17,1 0 0,-1 0 1,2 0-1,-1 1 1,1-1-1,7-9 0,-2 4-16,1 0 0,13-14 0,2 5 48,0 0-1,2 1 1,41-24-1,23-17 18,12-21-2,134-138-1,-189 169 84,-3-2 0,-1-3 0,-4 0 0,49-93 0,-50 71-72,-12 23-140,35-53 0,12-11-63,-72 117 194,1-3-28,1 0 1,0 0-1,0 0 1,0 1-1,8-8 0,-16 17-75,1 1-1,0 0 0,0 0 0,0 0 0,0 0 0,1 1 0,-3 8 1,-4 7 70,-73 165 156,-141 233 0,218-411-15,1 1 1,-1-1 0,1 1-1,-5 18 1,9-27-116,0 0 1,0 0-1,0-1 1,1 1 0,-1 0-1,0 0 1,0 0-1,0 0 1,0 0-1,0 0 1,0 0 0,0 0-1,0 0 1,0 0-1,1 0 1,-1 0 0,0 0-1,0 0 1,0 0-1,0 0 1,0 0-1,0 0 1,0 0 0,0 0-1,1 0 1,-1 0-1,0 0 1,0 0 0,0 0-1,0 0 1,0 0-1,0 0 1,0 0-1,1 0 1,-1 0 0,0 0-1,0 0 1,0 0-1,0 0 1,0 0-1,0 0 1,0 1 0,0-1-1,0 0 1,0 0-1,0 0 1,0 0 0,1 0-1,-1 0 1,0 0-1,0 0 1,0 0-1,0 1 1,0-1 0,0 0-1,0 0 1,0 0-1,0 0 1,0 0-1,0 0 1,0 0 0,0 0-1,0 1 1,14-11 321,-3 3-240,59-41 42,121-75-351,-167 108 228,-16 9-90,1 1 1,-1 0-1,1 1 1,16-7 0,-22 11 60,-1-1 1,1 1 0,-1-1 0,1 1 0,0 0 0,0 0 0,-1 0 0,1 0 0,0 0 0,-1 1 0,1-1 0,0 1 0,-1 0 0,1 0 0,-1 0-1,1 0 1,-1 0 0,1 0 0,-1 1 0,0-1 0,4 4 0,18 18 66,30 35 0,-22-23 100,-29-31-242,1-1 1,-1-1-1,1 1 1,5 3-1,9 3-3532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25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11 101 3072,'-11'-8'1376,"39"-5"-1184,-3-1 1664,-1 11-1056,23-9 1280,0 6-1184,29-6 320,4 3-704,23-3-32,2 9-288,0-6 448,-11 9-352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3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1204 1824,'-1'0'55,"1"0"0,0 0-1,-1 0 1,1 0 0,0 1 0,0-1 0,-1 0 0,1 0-1,0 0 1,0 0 0,0 0 0,-1 1 0,1-1 0,0 0-1,0 0 1,0 0 0,-1 1 0,1-1 0,0 0 0,0 0-1,0 0 1,0 1 0,0-1 0,0 0 0,5 8 3496,4-13-1876,-4 2-1534,0 0 0,0-1-1,0 0 1,-1 0 0,1 0-1,-1-1 1,0 0 0,0 1 0,0-1-1,3-7 1,7-7 151,15-18 79,7-11-66,65-64 0,-75 87-169,-11 9-67,1 1-1,1 1 1,35-24 0,-51 37-62,0 0 0,0 1 0,0-1 0,0 1 0,0-1 0,0 1 0,0 0 0,0-1 0,0 1 0,0 0 0,0 0 0,1-1 0,-1 1 0,0 0 0,0 0 0,0 1 0,0-1 0,1 0 0,-1 0 0,2 1 0,-2 0 2,-1-1 0,1 1 0,0 0 0,0 0 0,0 0 0,-1 0 0,1 0 0,0-1 0,-1 1 0,1 1 0,0-1 0,-1 0 0,0 0 0,1 0 0,-1 0 0,0 0 0,1 0 0,-1 0 0,0 1 0,0 0 0,1 8 39,-1 0 0,0-1 0,0 1 0,-1 0 0,-1-1 0,0 1 0,0-1 1,0 1-1,-6 11 0,-6 10 157,-24 40 0,-5 11 1064,44-79-759,4-4-159,9-6-60,31-19-229,66-51-1,33-45-477,-126 105 357,-12 10-14,1 1 1,0 0-1,0 0 1,16-9-1,-23 15 73,1-1-1,0 1 0,-1 0 1,1 0-1,0-1 0,-1 1 1,1 0-1,0 0 0,-1 0 1,1 0-1,0 0 0,-1 0 0,1 0 1,0 0-1,-1 0 0,1 0 1,0 1-1,-1-1 0,1 0 1,0 0-1,-1 1 0,1-1 1,0 0-1,-1 1 0,1-1 1,-1 1-1,1-1 0,-1 1 1,1-1-1,-1 1 0,1-1 1,-1 1-1,1-1 0,-1 1 1,0-1-1,1 1 0,-1 0 1,0-1-1,1 2 0,0 1 24,0 0 0,0 1-1,0-1 1,0 0 0,-1 1 0,1-1-1,-1 6 1,-1 12 68,-1-1-1,-2 1 1,0-1 0,-1 0-1,0 0 1,-12 24 0,9-20 210,7-15 129,6-14 358,38-50-377,-13 11-377,-11 16-222,21-39 1,-40 66 177,1 1 0,-1-1 0,0 0 1,1 1-1,-1-1 0,0 1 0,1-1 0,-1 1 1,1-1-1,-1 1 0,1 0 0,-1-1 0,1 1 1,-1 0-1,1-1 0,0 1 0,-1 0 0,2-1 0,-2 1 3,0 0-1,1 0 1,-1 0-1,0 0 1,1 0-1,-1 0 1,0 1-1,1-1 1,-1 0-1,0 0 1,1 0-1,-1 0 1,0 0-1,1 1 1,-1-1-1,0 0 1,0 0-1,1 1 1,-1-1-1,0 0 1,0 0-1,0 1 1,1-1-1,-1 0 1,0 1-1,0-1 1,0 0-1,0 0 1,1 1-1,-1-1 1,0 0-1,0 1 1,0-1-1,0 1 1,0-1-1,0 1 1,1 10-10,-1 1 0,0 0 0,0 0 0,-2-1 1,-1 13-1,-2 11 1,4-22 24,-1-5 5,1 1 1,1-1 0,-1 1-1,2 0 1,-1-1 0,1 1-1,3 13 1,-3-21 2,0 1 0,-1-1 1,1 1-1,0-1 0,0 0 0,0 1 0,1-1 1,-1 0-1,0 0 0,0 0 0,1 0 1,-1 0-1,1 0 0,-1 0 0,1 0 0,-1-1 1,1 1-1,-1-1 0,1 1 0,0-1 1,-1 1-1,4-1 0,2 1 46,0-1 0,0 0 0,-1 0 0,10-1-1,41-9 51,102-32 0,-116 29-101,-8 2 61,-1-2 0,-1-1 0,0-1 0,-1-2 0,57-40 0,-82 51-47,6-3-23,-21 18-120,-140 143-378,142-146 495,1 0 0,1 0 0,-5 8-1,8-13 19,0 0 0,1 1 0,-1-1 0,0 1-1,1 0 1,-1-1 0,1 1 0,0-1 0,-1 4 0,1-5-6,0 1 0,0-1 0,1 1 0,-1-1 0,0 1 0,0-1 0,0 1 1,0-1-1,1 1 0,-1-1 0,0 1 0,0-1 0,1 1 0,-1-1 0,0 1 1,1-1-1,-1 0 0,0 1 0,1-1 0,-1 0 0,1 1 0,-1-1 0,1 0 1,-1 1-1,1-1 0,-1 0 0,2 0 0,2 2 46,1-2 0,0 1 0,-1-1 0,1 1-1,0-1 1,0 0 0,-1-1 0,1 1 0,0-1 0,-1 0 0,1 0-1,-1-1 1,1 1 0,-1-1 0,7-3 0,0-1-16,0-1 0,0 1 0,0-2 0,15-13 0,-21 15-83,-3 5-14,0-1 0,0 0 1,-1 1-1,1-1 0,0 1 0,0 0 0,0-1 1,3 0-1,-5 2 45,0 0 0,0 0 0,0 0 0,1 0 0,-1 0 0,0 0 0,0 0 0,0 0 0,0 0 0,0 0 0,1 0 1,-1 0-1,0 0 0,0 0 0,0 0 0,0 1 0,0-1 0,0 0 0,1 0 0,-1 0 0,0 0 0,0 0 0,0 0 0,0 0 0,0 0 0,0 1 0,0-1 0,0 0 1,1 0-1,-1 0 0,0 0 0,0 0 0,0 1 0,0-1 0,0 0 0,0 0 0,0 0 0,0 0 0,0 0 0,0 1 0,0-1 0,0 0 0,0 0 0,0 0 1,0 0-1,0 11-71,0-9 43,0 2 10,0-1 0,1 0 1,-1 1-1,1-1 0,0 0 1,0 1-1,2 2 0,4 15-77,-6-15 113,1 0 0,0 0 0,0-1 0,0 1 0,1 0 0,0-1 0,0 0 0,0 0 0,7 7 0,-8-9 29,0-1 0,0 0 0,1 0 0,-1 0 0,1 0 0,-1 0 0,1-1-1,0 1 1,-1-1 0,1 0 0,0 1 0,0-1 0,0-1 0,0 1 0,0 0 0,0-1 0,1 1 0,-1-1 0,5 0 0,8-3 54,0 0 0,0 0 1,-1-2-1,1 0 0,-1 0 0,0-2 0,23-13 0,-1-2 38,53-43-1,-59 38-46,-1 0 0,48-58 0,37-70 71,62-135-98,-137 211-204,53-148 0,-90 217-77,-7 14 35,-7 17-7,3-2 89,-71 175-292,53-115 331,4 1 0,4 1 1,-16 164-1,31-213 115,0 38 49,3-63-16,0 1-1,1-1 0,0 0 1,0 0-1,1 0 1,4 14-1,-5-20-58,-1 0 0,1 0-1,0 1 1,-1-1 0,1 0 0,0 0-1,0 0 1,0 0 0,0 0-1,0 0 1,0 0 0,0 0 0,0-1-1,0 1 1,0 0 0,0-1 0,1 1-1,-1 0 1,0-1 0,0 0 0,1 1-1,-1-1 1,0 0 0,1 0-1,-1 1 1,1-1 0,-1 0 0,0 0-1,1 0 1,-1-1 0,0 1 0,1 0-1,-1-1 1,0 1 0,0 0 0,1-1-1,-1 1 1,0-1 0,2-1-1,8-6 29,0-1-1,0-1 0,10-11 1,93-117-58,-27 31-35,-16 28 148,-26 30-48,74-103 1,-91 105-70,-2-2 0,34-91 0,-59 136 14,75-216 175,-74 214-245,0-1 1,-1 0-1,1 0 1,0-12-1,-4 9-86,2 10 152,0 0-1,0 0 1,-1-1 0,1 1-1,0 0 1,0 0-1,0 0 1,0 0 0,0 0-1,0 0 1,0 0-1,-1 0 1,1 0 0,0 0-1,0 0 1,0 0-1,0-1 1,0 1 0,-1 0-1,1 0 1,0 0 0,0 0-1,0 0 1,0 0-1,0 0 1,-1 0 0,1 0-1,0 1 1,0-1-1,0 0 1,0 0 0,0 0-1,-1 0 1,1 0-1,-1 1-25,-1 1 0,0-1 0,1 0 0,-1 1-1,1 0 1,0-1 0,0 1 0,-2 2-1,-8 17-69,1 0-1,2 0 0,-11 36 0,0 2-35,-7 2 94,-34 59 0,32-69 59,-40 107-1,54-105-27,2 1-1,-6 56 0,13-75 114,4-27-89,0-1-1,1 1 1,-1 0 0,1-1-1,1 1 1,1 11 0,3 17 44,-4-28-9,0 0 1,4 16-1,-4-20-21,0-1 0,0 0 0,1 0 0,0 0 0,-1 0 0,1 0 0,0 0 0,1 0 0,-1-1 0,4 4 0,-1-2 29,0 0 0,0-1 0,0 1 0,1-2-1,0 1 1,-1 0 0,1-1 0,0 0 0,0 0 0,0-1 0,0 0 0,0 0-1,13 0 1,-11-1-23,0 0-1,1 0 0,-1-1 1,0-1-1,1 1 0,-1-1 1,0-1-1,0 0 0,0 0 1,7-4-1,-8 3 16,2-1 6,0 1-1,0-2 1,0 1-1,-1-1 1,0-1 0,0 0-1,10-12 1,6-14 76,33-63 0,-49 80-135,-1 0 1,0 0-1,-1-1 1,-1 0-1,-1-1 1,0 1-1,-1-1 1,0-27-1,-2 44-1,-1 0 0,0 1 0,0-1 0,0 0 0,0 0 0,0 0-1,-1 0 1,1 1 0,0-1 0,0 0 0,0 0 0,-1 0 0,1 1 0,0-1 0,-1 0 0,1 0 0,-1 1-1,1-1 1,-1 0 0,1 1 0,-1-1 0,-1 0 0,2 0-5,-1 1 0,0 0 0,0 0 0,0-1 0,0 1 0,1 0 0,-1 0 0,0 0 0,0 0 0,0 0 0,0 0 0,0 1 0,1-1 0,-1 0 0,0 0 0,0 1-1,0-1 1,0 1 0,-4 1-2,1 1 0,-1-1 0,1 1 0,0 1 0,0-1 0,-6 7 0,4-2-32,0 1 0,0 0-1,1 0 1,0 0-1,0 1 1,1-1-1,1 1 1,-1 1-1,2-1 1,-3 14-1,2-5 25,1 0-1,1 0 1,0 0-1,5 35 0,-4-46 56,1-1 0,1-1-1,0 1 1,0 0-1,0 0 1,0-1-1,1 1 1,4 6 0,-6-12-15,0 1 0,1 0 0,-1 0 0,0-1 0,1 1 1,-1-1-1,1 1 0,0-1 0,0 0 0,-1 0 0,1 0 0,0 0 1,0 0-1,0 0 0,0 0 0,0 0 0,0-1 0,0 1 1,1-1-1,-1 0 0,0 1 0,0-1 0,0 0 0,0 0 0,0-1 1,1 1-1,-1 0 0,0-1 0,0 1 0,3-2 0,8-2 14,0-2-1,-1 1 0,1-2 0,13-8 0,47-38-4,-49 35-5,167-115-59,-180 126-59,0-1-1,23-10 0,-33 18 88,0-1 1,0 1-1,0-1 0,0 1 1,0 0-1,0-1 0,0 1 0,0 0 1,1 0-1,-1 0 0,0 0 1,0 0-1,0 0 0,0 0 0,0 0 1,1 0-1,-1 0 0,0 1 1,0-1-1,0 0 0,0 1 0,0-1 1,0 1-1,0 0 0,0-1 1,0 1-1,0 0 0,0-1 0,-1 1 1,1 0-1,0 0 0,0 0 1,-1-1-1,1 1 0,0 0 0,-1 0 1,1 0-1,-1 0 0,1 2 1,1 2-7,0 1-1,-1-1 1,0 1 0,0-1 0,-1 1 0,1 8 0,-1-11 22,0 23 59,0 1 0,7 34-1,-6-53-43,1 0-1,1 1 0,-1-1 0,1-1 0,0 1 0,1 0 1,0-1-1,0 1 0,1-1 0,0 0 0,9 9 0,-10-11 23,0-1 0,1 0 0,-1 0 0,1 0 0,0 0 0,0-1 0,1 0 0,-1 0 0,1 0 0,-1-1 0,1 0 0,0 0 0,0 0 0,0-1 0,0 0 0,0 0 0,11 0 0,-5-2-263,0-1 1,-1 0 0,1 0-1,-1-1 1,20-9-1,-23 9-338,0-1-1,-1 0 1,0 0-1,0 0 1,0-1 0,0 0-1,-1-1 1,0 1-1,6-8 1,-11 11 11,1-1 0,0 0 1,-1 0-1,0 0 1,2-5-1,-3 8 547,6-18-2240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30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20 100 6464,'-19'-3'2944,"38"-3"-2560,12 3 864,8 3-768,52-4 576,7-1-608,59-7 320,-1 3-448,24-3 128,-19 3-288,5-3-224,-25 8 32,1-4-352,-20 2 224,-17-1-2976,-21 7 1728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44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0 949 1888,'0'0'613,"1"0"-535,-1-1 0,1 1 0,-1-1 0,1 1 0,-1 0 0,1-1 0,-1 1 0,1 0 0,0 0 0,-1-1 0,1 1 0,0 0 0,-1 0 0,1 0 0,0 0 0,1 0 107,0 1 0,0 0-1,0-1 1,0 1 0,0-1 0,1 0-1,-1 0 1,0 1 0,0-1-1,0-1 1,0 1 0,0 0 0,0 0-1,4-2 1,12-1 388,1 1-420,-1 0 0,0-2 0,-1 0 0,1-1 0,-1-1-1,0 0 1,0-2 0,-1 0 0,0 0 0,0-2 0,-1 0 0,0 0 0,-1-2-1,0 0 1,-1 0 0,0-1 0,-1-1 0,0 0 0,-1-1 0,16-30 0,-23 38-110,-1 0 0,-1-1 0,1 1 0,-1-1 0,-1 0 0,1 1 1,-1-1-1,0-8 0,-1 12-64,0 0 1,0-1-1,-1 1 0,1 0 1,-1-1-1,0 1 1,0 0-1,-1 0 0,1 0 1,-1 0-1,0 0 1,0 0-1,0 0 1,0 0-1,-4-4 0,4 6-11,0 1-1,0 0 0,1-1 1,-1 1-1,0 0 0,0 0 1,0 0-1,0 0 0,0 0 1,0 0-1,-1 1 1,1-1-1,0 1 0,0-1 1,0 1-1,-1 0 0,1 0 1,0 0-1,0 0 0,-4 1 1,-1 0-27,1 1 0,0 0 0,0 0-1,0 0 1,-10 6 0,5-1 73,1 0-1,0 1 0,0 1 1,0-1-1,1 2 0,1-1 1,-16 22-1,15-16 64,-1 2 1,2-1-1,0 1 0,1 0 1,1 0-1,0 1 0,-5 34 1,10-45 1,0-1 0,0 1 0,1 0 0,0-1 0,0 1 0,1 0 0,-1-1 0,1 1 0,1-1 1,0 1-1,-1-1 0,2 1 0,-1-1 0,1 0 0,0 0 0,0 0 0,1-1 0,0 1 0,0-1 0,0 0 0,0 0 1,1 0-1,0 0 0,0-1 0,0 0 0,1 0 0,-1 0 0,1-1 0,0 0 0,0 0 0,0 0 0,1-1 0,-1 0 1,11 2-1,-10-3-15,0 0 0,-1-1 0,1 0 0,0-1 0,-1 0 0,1 0 0,-1 0 1,1 0-1,-1-1 0,1 0 0,5-4 0,4-1 48,-1-1-1,0-1 1,15-12 0,-9 3-134,-1 0 0,-1-1 1,-1-1-1,18-25 0,33-36-200,-67 79 204,0 0 1,0 1-1,0-1 1,0 1-1,0 0 0,1-1 1,2 0-1,-4 2 14,-1-1-1,0 1 1,1 0-1,-1 0 1,0 0-1,1 0 1,-1 0-1,1 0 1,-1-1-1,0 1 1,1 0-1,-1 0 1,0 0-1,1 0 1,-1 0-1,0 0 1,1 1-1,-1-1 1,1 0-1,-1 0 1,0 0-1,1 0 1,-1 0 0,0 0-1,1 1 1,-1-1-1,0 0 1,0 0-1,1 0 1,-1 1-1,0-1 1,1 0-1,-1 0 1,0 1-1,0-1 1,0 0-1,1 1 1,-1-1-1,0 0 1,0 1-1,0-1 1,0 0-1,0 1 1,1-1-1,-1 0 1,0 1-1,0-1 1,0 1-1,0-1 1,0 0-1,0 1 1,0-1-1,-1 22 36,0 0 0,-1 0-1,-9 42 1,7-51 126,1 0 1,1 0-1,-2 22 0,3-35-132,1 0-1,0 1 1,0-1-1,0 0 1,0 0-1,0 1 1,0-1-1,0 0 1,0 0-1,0 1 1,0-1-1,0 0 1,0 0-1,1 1 1,-1-1 0,0 0-1,0 0 1,0 1-1,0-1 1,0 0-1,0 0 1,1 1-1,-1-1 1,0 0-1,0 0 1,0 0-1,0 1 1,1-1-1,-1 0 1,0 0-1,0 0 1,1 0-1,-1 0 1,0 0-1,0 1 1,1-1-1,-1 0 1,0 0-1,0 0 1,1 0-1,-1 0 1,0 0 0,0 0-1,1 0 1,-1 0-1,1 0 1,11-6 348,-11 5-277,38-24 354,62-54 1,-36 23-448,68-56-523,-126 106 348,-6 5 116,1-1 0,-1 1 0,1 0 0,0 0 0,-1-1 0,1 1 1,0 0-1,-1 1 0,1-1 0,0 0 0,0 0 0,0 1 0,2-1 0,-4 1 50,1 0 0,-1 0 0,0 0 0,0 0 0,1 0 0,-1 0 0,0 0 0,0 0 0,0 0 0,1 0 0,-1 0 0,0 1 0,0-1 0,1 0 0,-1 0 0,0 0 0,0 0 0,0 0 0,0 1 0,1-1 0,-1 0 0,0 0 0,0 0 0,0 1 0,0-1 0,0 0 0,0 0 0,0 0 0,1 1 0,-1-1 0,0 0 0,1 5-15,0-1 0,-1 1 0,1-1 0,-1 1 0,0-1 0,0 1 0,-1-1-1,0 7 1,-1 7 3,-5 46 8,3-44 70,2 0 0,1 0-1,1 28 1,0-45-20,0-1-1,1 1 0,-1-1 0,1 1 1,0-1-1,-1 1 0,1-1 1,0 0-1,1 1 0,-1-1 1,0 0-1,1 0 0,-1 0 1,1 0-1,0 0 0,-1 0 1,1 0-1,0 0 0,0-1 1,0 1-1,1-1 0,-1 1 0,0-1 1,0 0-1,1 0 0,-1 0 1,1 0-1,-1-1 0,1 1 1,-1 0-1,1-1 0,2 0 1,0 1 24,1-1 1,-1 0-1,0-1 1,1 1 0,-1-1-1,0 0 1,0 0-1,0-1 1,1 1-1,-2-1 1,1 0 0,0-1-1,0 1 1,-1-1-1,5-3 1,20-20 23,26-30 0,-15 14-350,-33 35 181,0 0 0,1 1 0,0 0 0,14-10 0,-18 14 66,-1 1 0,1-1 0,-1 1 0,1 0 0,0 0 0,-1 0 0,1 0 0,0 1 0,0 0 0,-1-1 0,1 1 0,0 1 0,0-1 0,0 0 0,6 3 0,-3-1-8,0 1 0,0 0 0,-1 0 0,1 0 0,6 6 0,-10-8 47,-1 0 1,1 1 0,-1-1-1,1 0 1,0 0 0,0-1 0,-1 1-1,5 0 1,-7-1-12,1 0-1,-1 1 1,1-1-1,0 0 1,-1 0 0,1 0-1,-1 0 1,1 0 0,-1 0-1,1 0 1,0 0-1,-1 0 1,1 0 0,-1 0-1,1 0 1,0-1 0,-1 1-1,1 0 1,-1 0-1,1-1 1,-1 1 0,1 0-1,-1 0 1,1-1-1,-1 1 1,1-1 0,-1 1-1,1 0 1,-1-1 0,0 1-1,1-1 1,-1 1-1,0-1 1,1 1 0,-1-1-1,0 0 1,0 1 0,1-1-1,-2-2 20,1 0 0,-1 0 0,1 0-1,-1 0 1,0 0 0,0 1 0,0-1 0,-1 0 0,1 1-1,-1-1 1,1 1 0,-1-1 0,0 1 0,0 0-1,-3-3 1,4 3-53,-1 1 0,1 0 0,-1-1 0,1 1 0,-1 0 0,0 0 0,1 0 0,-1 0 0,0 0 0,0 1 0,1-1 0,-1 1 0,0-1 0,0 1 0,0-1 0,0 1 0,0 0 0,0 0 0,0 0 0,0 0 0,0 0 0,0 1 0,0-1 0,0 0 0,-2 2 0,-1 0-30,0 1 0,0 0 0,0 1 0,0-1 0,1 1 0,-1 0 0,1 0 0,0 0 0,-4 5 0,-4 8 42,-12 22 0,12-19 25,6-11-52,1 1 1,0 0-1,1 0 0,0 1 1,1-1-1,-3 15 0,5-19 57,0-1-1,0 1 0,1 0 0,-1 0 0,1 0 0,1 0 0,-1-1 0,1 1 0,0 0 0,1-1 1,-1 1-1,1 0 0,3 6 0,-3-9-2,0 0-1,0-1 1,0 1 0,1 0 0,-1-1 0,1 1-1,0-1 1,-1 0 0,1 0 0,0 0 0,0 0-1,0 0 1,1-1 0,-1 0 0,0 1 0,1-1-1,-1 0 1,0-1 0,1 1 0,5 0 0,7 0 48,-1-1 0,0 0 0,21-4 0,-22 3 5,42-6 28,74-17-1,-104 17-95,0-1 1,0-2-1,-1 0 0,44-25 0,-55 26 14,-1 0 0,0-1 0,-1 0 0,0-1 0,16-18 0,4-19-135,-49 90-591,15-36 697,0 1-13,0 0 0,1 1 0,-1-1 0,2 0 0,-1 1 0,1-1 0,0 1 0,0-1-1,1 1 1,1 8 0,0-10 53,0 0 1,0 0-1,0 0 0,1 0 1,-1-1-1,1 1 0,5 5 1,-7-10-14,0 1-1,1-1 1,-1 1 0,1-1 0,0 0 0,-1 0 0,1 1-1,0-1 1,-1 0 0,1-1 0,0 1 0,0 0 0,0 0-1,0-1 1,0 1 0,0-1 0,0 0 0,0 1 0,0-1-1,0 0 1,0 0 0,0-1 0,0 1 0,3-1-1,3 0 23,0-1-1,0-1 0,0 1 0,0-1 0,-1-1 0,11-5 1,-14 7 7,0-1 0,-1 0 1,1 1-1,-1-1 1,0 0-1,0 0 0,0-1 1,0 1-1,-1-1 1,1 1-1,-1-1 0,0 0 1,2-6-1,-3 7-48,0-1 0,0 1 1,-1-1-1,1 1 0,-1 0 0,0-1 0,0 1 1,-1-1-1,1 1 0,-1-1 0,1 1 0,-1-1 1,0 1-1,0 0 0,-1-1 0,1 1 0,-1 0 0,1 0 1,-1 0-1,-3-3 0,1 0-58,0 1 0,-1 0-1,0 0 1,0 0 0,0 1 0,0-1 0,-1 1-1,-11-6 1,16 10 41,-1-1 0,0 0 0,0 1-1,1-1 1,-1 1 0,0-1 0,0 1 0,0 0 0,0 0-1,0 0 1,0 0 0,0 0 0,1 0 0,-4 1-1,-18 1 89,22-2 73,10 0-127,-1-1-1,1 0 0,-1 0 0,0-1 1,10-3-1,85-37-47,11-4 139,-105 42-121,250-124 295,-216 98-587,-42 30 305,-1 0 0,0 0 0,0 0 0,0 0 0,0 0 0,0 0-1,1 0 1,-1 0 0,0 0 0,0 0 0,0 0 0,0 0 0,0 0 0,1 0 0,-1 0 0,0 0-1,0 0 1,0 0 0,0 0 0,0 0 0,0 0 0,1 0 0,-1 0 0,0 0 0,0 0-1,0 0 1,0 0 0,0 0 0,0 0 0,1 1 0,-1-1 0,0 0 0,0 0 0,0 0 0,0 0-1,0 0 1,0 0 0,0 1 0,0-1 0,0 0 0,0 0 0,0 0 0,0 0 0,0 0 0,0 0-1,0 1 1,0-1 0,0 0 0,0 0 0,0 0 0,0 0 0,0 0 0,0 1 0,0-1 0,0 0-1,0 0 1,0 0 0,0 0 0,0 0 0,0 1 0,0-1 0,0 0 0,0 0 0,0 0 0,-1 0-1,-1 16-2,0-12 29,-25 134-14,17-93-37,4-18 13,3-16 55,1 0 0,0 0 0,0 0-1,1 0 1,0 1 0,2 13 0,-1-24-3,0 1-1,0-1 1,0 0 0,0 0 0,1 1 0,-1-1 0,1 0 0,-1 0-1,1 0 1,-1 1 0,1-1 0,-1 0 0,1 0 0,0 0-1,0 0 1,1 1 0,-1-2 0,-1 1 0,1-1 0,0 1 0,0-1 0,0 0 0,-1 1 0,1-1 0,0 0 0,0 0 0,0 0 0,0 0 0,-1 0 0,1 0 0,0 0 0,0 0 0,0 0 0,0 0 0,1 0 0,1-1 4,0-1-1,0 1 0,0 0 1,0-1-1,-1 0 0,1 1 0,0-1 1,-1 0-1,1 0 0,-1-1 1,4-4-1,6-10 17,-2 0 0,0-1 0,12-28 0,5-12-35,6-14-351,-33 72 323,0 0 1,1 0 0,-1 0-1,0 0 1,0 1 0,0-1-1,0 0 1,0 0 0,0 0-1,0 0 1,0 0 0,0 0-1,0 0 1,0 0-1,0 0 1,0 0 0,0 0-1,0 0 1,0 0 0,0 0-1,0 0 1,0 0 0,0 0-1,0 0 1,0 0 0,0 0-1,1 0 1,-1 0 0,0 0-1,0 0 1,0 0 0,0 0-1,0 0 1,0 0-1,0 0 1,0 0 0,0 0-1,0 0 1,0 0 0,0 0-1,0 0 1,0 0 0,0 0-1,0 0 1,0-1 0,0 1-1,0 0 1,0 0 0,0 0-1,0 0 1,0 0-1,0 0 1,0 0 0,0 0-1,1 8-140,-3 14-22,2-22 157,-2 28-111,-4 87-153,6-102 334,1 0 0,0 0 0,1 1-1,1-2 1,0 1 0,8 20 0,-11-32-34,0 1 0,1-1 0,0 1 0,-1-1 0,1 1 0,0-1 0,0 1 0,0-1 0,0 0 0,0 1 0,0-1 0,0 0 0,0 0 0,1 0 0,-1 0 0,0 0 0,1 0 0,-1 0 0,0 0 0,1-1 0,0 1 0,-1-1 0,1 1 0,-1-1 0,1 1 0,-1-1 0,1 0 0,0 0 0,-1 0 0,1 0 0,0 0 0,-1 0 0,1 0 0,-1 0 0,1-1 0,0 1 0,-1-1 0,1 1 0,-1-1 0,1 0 0,2-1 0,5-3 32,0-1 0,-1 0 0,0 0 0,0-1 0,0 0 0,-1-1 0,9-11 0,6-5-30,90-96-186,-101 107 115,-9 10 17,-1 1 0,1 0 0,0 0 0,0 0 0,0 0 0,0 0-1,0 0 1,0 1 0,0-1 0,1 0 0,-1 1 0,5-2 0,-6 2 20,-1 1 1,0 0-1,0 0 0,1 0 1,-1 0-1,0 0 1,1 0-1,-1 0 1,0 0-1,1 0 0,-1 0 1,0 0-1,0 0 1,1 0-1,-1 1 1,0-1-1,0 0 0,1 0 1,-1 0-1,0 0 1,0 0-1,1 1 1,-1-1-1,0 0 0,0 0 1,1 0-1,-1 1 1,0-1-1,0 0 1,0 0-1,0 0 0,1 1 1,-1-1-1,0 0 1,0 1-1,0-1 1,0 0-1,0 0 0,0 1 1,0-1-1,0 0 1,0 0-1,0 1 1,0-1-1,-2 16 6,1-12-7,-7 28-28,-16 43 0,-4 12 159,27-86-115,1-1 1,0 0 0,0 1 0,0-1-1,0 0 1,0 1 0,0-1 0,0 0-1,0 1 1,0-1 0,0 0-1,0 1 1,0-1 0,0 0 0,0 0-1,0 1 1,0-1 0,0 0 0,1 1-1,-1-1 1,0 0 0,0 1 0,0-1-1,0 0 1,1 0 0,-1 1-1,0-1 1,0 0 0,1 0 0,-1 0-1,0 1 1,0-1 0,1 0 0,-1 0-1,0 0 1,0 0 0,1 1-1,-1-1 1,0 0 0,1 0 0,-1 0-1,0 0 1,1 0 0,-1 0 0,0 0-1,1 0 1,-1 0 0,0 0-1,1 0 1,-1 0 0,0 0 0,1 0-1,-1 0 1,0-1 0,0 1 0,1 0-1,-1 0 1,0 0 0,1-1 0,23-8 208,-20 7-171,17-9 18,0 0 0,-1-2-1,0 0 1,35-31 0,64-75-325,-104 103 242,-15 15 6,1 0 0,0 1 0,-1-1-1,1 0 1,0 0 0,0 1 0,0-1 0,-1 0 0,1 1 0,0-1-1,0 1 1,0-1 0,0 1 0,0-1 0,0 1 0,2-1 0,-2 2 0,-1-1 0,1 1 0,-1-1 0,1 1 0,-1-1 0,1 1 0,-1-1 0,1 1 1,-1-1-1,0 1 0,1 0 0,-1-1 0,0 1 0,1 0 0,-1-1 0,0 1 0,0 0 1,0 0-1,0-1 0,1 1 0,-1 0 0,0 1 0,1 10-19,0-1-1,-1 1 1,-1 15 0,0-13-34,2 27 0,0-27-5,0-4 79,0-1 1,4 17-1,-4-24 27,-1 0-1,1 0 1,-1 0-1,1 0 1,0 0-1,0 0 0,0-1 1,0 1-1,0 0 1,0-1-1,1 1 1,-1-1-1,0 1 0,1-1 1,-1 0-1,1 0 1,0 1-1,-1-1 1,3 1-1,-2-2-15,0 1 1,0-1-1,-1 0 0,1 0 1,0 0-1,-1 0 1,1 0-1,0 0 0,0 0 1,-1-1-1,1 1 0,0-1 1,-1 1-1,1-1 0,-1 1 1,1-1-1,1-1 0,26-19-76,-23 15 62,0 0 1,0 0-1,-1-1 0,0 0 1,0 0-1,0 0 0,4-12 1,7-8 35,93-148 253,-37 71-267,-13 23-52,-24 27 9,-2 0 0,-2-3 0,-3 0 0,28-83 0,-47 113-31,-4 16-59,-2 1 0,0-1 1,4-18-1,-7 19-89,0 10 193,0 0 0,0 0 0,0 0 0,0 0 0,0-1 1,0 1-1,0 0 0,0 0 0,0 0 0,0 0 0,0 0 0,-1 0 0,1 0 0,0 0 1,0 0-1,0 0 0,0 0 0,0 0 0,0 0 0,0 0 0,0 0 0,0 0 1,0 0-1,0 0 0,0 0 0,0 0 0,0 0 0,0 0 0,0 0 0,0 0 1,0 0-1,0 0 0,-1 0 0,1 0 0,0 0 0,0 0 0,0 0 0,0 0 0,0 0 1,0 0-1,0 0 0,0 0 0,0 0 0,0 0 0,0 0 0,0 0 0,0 0 1,0 0-1,0 0 0,0 0 0,0 0 0,0 0 0,0 0 0,-1 0 0,1 0 0,0 0 1,0 0-1,0 0 0,0 0 0,0 0 0,0 0 0,0 1 0,-9 15-204,7-13 205,-105 243-558,90-200 564,1 1-1,2 0 0,2 0 0,-7 69 0,13-65 4,-3 39 7,9-77 64,0 0 0,1 0 0,0-1 0,5 25 0,-5-35-57,0 1-1,0-1 1,0 0 0,0 1-1,0-1 1,0 0 0,1 0-1,-1 0 1,1 0 0,-1 0-1,1 0 1,0 0-1,0 0 1,-1 0 0,2-1-1,-1 1 1,0-1 0,0 0-1,0 0 1,0 1 0,1-1-1,-1-1 1,1 1 0,-1 0-1,1-1 1,-1 1 0,1-1-1,-1 0 1,5 1-1,5-2 12,0 0-1,0 0 0,0-1 1,21-6-1,-27 6-71,6-2 38,0 0 0,-1 0 0,0-2 0,18-10 0,38-32 172,-51 34-133,0-2 1,-1 1-1,-1-2 0,0 0 1,-2-1-1,0 0 0,0-1 1,-2 0-1,11-28 0,-12 27-111,-6 16 57,-1 0 1,0 0-1,-1-1 0,1 1 1,-1 0-1,1-1 1,-1 0-1,0-4 0,-1 8-2,0 0 0,0 0-1,0 1 1,0-1 0,0 0-1,0 0 1,0 1 0,0-1-1,0 0 1,-1 0-1,1 1 1,0-1 0,-1 0-1,1 0 1,0 1 0,-1-1-1,1 0 1,-1 1 0,1-1-1,-1 1 1,0-2-1,0 2 9,0 0-1,1-1 1,-1 1-1,0 0 1,0 0-1,1 0 1,-1 0-1,0 0 0,0 0 1,1 0-1,-1 0 1,0 0-1,0 0 1,1 0-1,-1 0 0,0 1 1,0-1-1,0 0 1,-3 2-24,0 0 0,0 0 0,1 1 0,-1-1 0,1 1 0,-6 4 0,5-1 1,-1-1 1,0 1-1,1 1 1,0-1-1,1 0 1,-5 10-1,-13 44-10,15-42 72,0 1-15,1 0-1,0 0 1,-2 34-1,6-44 26,1 1 0,0 0-1,0-1 1,1 1 0,1 0-1,-1-1 1,2 1-1,-1-1 1,6 13 0,-7-20-19,0 0 1,-1 0-1,1-1 1,0 1 0,0-1-1,0 1 1,0 0-1,0-1 1,0 0-1,1 1 1,-1-1-1,0 0 1,1 0 0,-1 1-1,1-1 1,-1 0-1,1-1 1,0 1-1,-1 0 1,1 0-1,0-1 1,0 1-1,-1-1 1,1 1 0,0-1-1,0 0 1,0 0-1,0 0 1,-1 0-1,1 0 1,0 0-1,0 0 1,0 0 0,0-1-1,-1 1 1,1-1-1,0 0 1,0 1-1,-1-1 1,3-1 0,6-4 25,0 0 1,-1-1 0,0 0 0,0 0 0,9-10 0,16-14-62,1 1 0,2 1 0,53-31 0,-83 56-44,1 0 0,-1 0 0,1 1 0,0 0 0,9-3 0,-15 5 45,1 1 0,-1 0 0,0-1 0,0 1 0,0 0 0,0 0 1,0 1-1,0-1 0,0 0 0,0 1 0,0-1 0,0 1 0,0 0 0,0-1 0,0 1 0,0 0 0,0 0 1,0 0-1,-1 0 0,1 1 0,0-1 0,-1 1 0,1-1 0,-1 1 0,1-1 0,1 3 0,2 4-2,0 1-1,7 16 0,2 4 13,-2-8 135,0 0 0,21 25 0,-26-38-93,0 0 0,1 0 0,0-1 1,0 0-1,1 0 0,0-1 0,16 8 1,-14-8 54,1-1 0,1 0 1,-1-1-1,1 0 0,-1-1 1,1-1-1,18 2 1,-24-4-300,0 1 0,0-2 0,0 1 0,-1-1 0,1 0 1,0-1-1,0 1 0,-1-1 0,1 0 0,-1-1 0,0 0 0,1 0 1,-1 0-1,-1-1 0,11-7 0,-11 7-540,0-1 0,-1 1 0,1-1-1,-1 0 1,0 0 0,0 0 0,0-1 0,-1 0 0,5-9-1,-2-4-1390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4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72 5312,'-30'-14'2400,"40"14"-2080,-1 0 1504,5 0-1056,30-3 832,12-1-928,33-4 192,2 2-512,12-1-192,-7 2-96,-2-4 352,-13 6-224,3-6-2688,-4 6 1344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4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1 652 2656,'-1'1'3846,"11"-9"-2028,-7 4-1597,-1 0 0,1 0 0,-1 0 0,0-1 1,0 1-1,-1-1 0,3-7 0,5-15 95,7-11-57,21-39 133,-8 25-50,1 1 1,3 2 0,63-73-1,-90 116-323,-1 0 3,1-1 0,0 1 1,0 1-1,0-1 0,1 1 0,0 0 1,0 0-1,9-3 0,-12 6-15,12-3 72,-15 5-75,0 0 0,-1 0 0,1 0-1,-1 0 1,1 1 0,0-1 0,-1 0 0,1 0 0,-1 1 0,1-1 0,-1 0 0,1 1 0,-1-1 0,1 0 0,-1 1 0,1-1 0,-1 1 0,0-1-1,1 1 1,-1-1 0,0 1 0,1-1 0,-1 1 0,0-1 0,0 1 0,1 1 0,1 4 54,0 1 1,0 0-1,0 1 0,-1-1 1,0 0-1,-1 0 1,0 1-1,0-1 0,-1 7 1,-2 12 30,-9 29 1,9-39-10,-3 6 87,0 1 0,-10 21 0,16-36 518,0-8-675,0 1-1,0-1 0,0 0 0,0 0 0,0 0 1,0 0-1,0 0 0,0 0 0,0 0 1,0 0-1,0 1 0,0-1 0,0 0 0,0 0 1,1 0-1,-1 0 0,0 0 0,0 0 0,0 0 1,0 0-1,0 0 0,0 0 0,0 0 1,0 0-1,1 0 0,-1 0 0,0 0 0,0 0 1,0 0-1,0 0 0,0 0 0,0 0 0,0 0 1,1 0-1,-1 0 0,0 0 0,0 0 0,0 0 1,0 0-1,0 0 0,0 0 0,0 0 1,0 0-1,1 0 0,-1 0 0,0 0 0,0 0 1,0-1-1,0 1 0,0 0 0,0 0 0,0 0 1,0 0-1,0 0 0,0 0 0,0 0 1,29-38 576,35-44-577,-40 48-99,43-45 1,42-27-61,-105 102 90,0 0 0,0 0-1,0 0 1,8-4-1,-12 8 57,1 0 0,-1-1 0,1 1 0,-1-1 0,1 1 0,-1 0-1,1 0 1,-1-1 0,1 1 0,0 0 0,-1 0 0,1 0 0,-1 0-1,1-1 1,0 1 0,-1 0 0,1 0 0,0 0 0,-1 0 0,1 0-1,-1 1 1,1-1 0,0 0 0,-1 0 0,1 0 0,-1 0 0,1 1-1,0-1 1,-1 0 0,1 1 0,-1-1 0,1 0 0,-1 1 0,1-1-1,-1 1 1,0-1 0,1 1 0,-1-1 0,1 1 0,-1-1-1,0 1 1,1-1 0,-1 1 0,0-1 0,0 1 0,1 0 0,-1-1-1,0 1 1,0-1 0,0 1 0,0 0 0,2 9 10,-1 0 1,-1 0-1,0-1 1,-1 17-1,-9 42 60,9-60-57,-3 13 95,-1 39 0,9-45 8,-4-15-100,0 0 1,0 1-1,0-1 1,0 0-1,0 1 1,0-1 0,0 0-1,1 1 1,-1-1-1,0 0 1,0 0-1,0 1 1,0-1-1,0 0 1,1 0-1,-1 1 1,0-1-1,0 0 1,0 0-1,1 1 1,-1-1-1,0 0 1,0 0-1,1 0 1,-1 1-1,0-1 1,0 0-1,1 0 1,-1 0-1,0 0 1,1 0-1,-1 0 1,0 0 0,1 0-1,-1 1 1,0-1-1,0 0 1,1 0-1,-1-1 1,0 1-1,1 0 1,-1 0-1,16-29 319,67-100-205,-70 112-171,0 1 0,1 1 0,0 0 0,1 1 0,24-17 0,-20 14-236,-8 5 87,-11 12 192,0 0 0,0 0 1,0 0-1,0 0 0,0 0 0,0 0 0,0 0 0,0 0 0,0 0 1,1 0-1,-1 0 0,0 0 0,0 0 0,0 0 0,0-1 0,0 1 1,0 0-1,0 0 0,0 0 0,0 0 0,0 0 0,1 0 1,-1 0-1,0 0 0,0 0 0,0 0 0,0 0 0,0 0 0,0 0 1,0 1-1,0-1 0,0 0 0,1 0 0,-1 0 0,0 0 0,0 0 1,0 0-1,0 0 0,0 0 0,0 0 0,0 0 0,0 0 0,0 0 1,0 0-1,0 0 0,1 1 0,0 5-50,-2 10-1,-5 49 12,-2 16-51,4-60 119,2 0 1,0 0-1,1 1 0,1-1 1,1 0-1,1 1 0,6 25 1,-7-43-6,0 0 1,0 1 0,1-1 0,0 0-1,0-1 1,0 1 0,0 0 0,1-1 0,0 1-1,-1-1 1,5 4 0,-5-5 0,0-1 0,0 1 0,0 0 1,1-1-1,-1 0 0,0 1 0,1-1 0,-1 0 0,1 0 0,0-1 0,-1 1 1,1 0-1,0-1 0,-1 0 0,1 1 0,0-1 0,-1 0 0,1 0 0,3-1 1,5-2 28,0 0 0,0 0 0,0-1 0,-1-1 1,1 1-1,-1-2 0,15-9 0,62-52 37,134-140-126,-213 198 75,-1 1 0,0-1-1,11-19 1,-14 20-24,-2 3 18,-2 5-34,0 0 0,0 0-1,0 0 1,0 0 0,0-1-1,-1 1 1,1 0-1,0 0 1,0 0 0,0 0-1,0 0 1,0 0 0,-1 0-1,1 0 1,0 0-1,0 0 1,0 0 0,0 0-1,-1 0 1,1 0 0,0 0-1,0 0 1,0 0-1,0 0 1,0 0 0,-1 0-1,1 0 1,0 0 0,0 1-1,0-1 1,0 0-1,0 0 1,-1 0 0,1 0-1,0 0 1,0 0 0,0 0-1,0 1 1,0-1-1,0 0 1,0 0 0,0 0-1,-1 0 1,1 1-1,-6 3-27,0 1 0,-1 0 0,2 1 0,-1-1-1,1 1 1,-8 11 0,-25 45-116,29-47 141,-8 15-46,2 0 0,1 2 1,-16 51-1,29-79 70,1 0-1,-1 0 1,0 0 0,1 1-1,0-1 1,0 0-1,1 0 1,-1 0 0,2 5-1,-2-8-7,0 0-1,0 0 1,1 0-1,-1 0 1,0 0 0,1 0-1,-1 0 1,0 0-1,1 0 1,-1-1-1,1 1 1,0 0 0,-1 0-1,1-1 1,0 1-1,-1 0 1,1-1-1,0 1 1,0-1-1,-1 1 1,1-1 0,0 1-1,0-1 1,0 1-1,0-1 1,0 0-1,0 1 1,0-1 0,0 0-1,-1 0 1,1 0-1,0 0 1,0 0-1,0 0 1,0 0-1,0 0 1,0 0 0,0 0-1,0-1 1,0 1-1,0 0 1,0-1-1,0 1 1,1-1-1,2-1-5,1-1 0,-1 0 0,0 0 0,0 0 0,0 0 0,0 0 0,0-1 0,-1 0 0,1 0 0,-1 0 0,0 0 0,0 0 0,3-8 0,3-6 67,-1-2 0,6-19 0,-6 15-32,5-9-73,-8 22 18,0-1 1,-1 1 0,2-14-1,0 12-197,-3 13-62,-2 7 88,-1 18 50,2 74-27,-1-80 182,1 0-1,1-1 1,7 24 0,4-11 90,-14-29-91,1-1 0,0 0 0,-1 0 1,1 1-1,0-1 0,0 0 0,0 0 0,0 0 1,0 0-1,0 0 0,0 0 0,0 0 0,0-1 1,0 1-1,1 0 0,-1-1 0,0 1 0,1 0 0,-1-1 1,3 1-1,-3-1-3,0 0 1,0 0 0,1-1-1,-1 1 1,0 0-1,0 0 1,0-1 0,0 1-1,1-1 1,-1 1-1,0-1 1,0 0 0,0 1-1,0-1 1,0 0-1,0 0 1,0 0 0,1-1-1,4-4 67,9-7 21,-1-1-1,0-1 1,-1 0-1,20-30 1,11-13-130,-1 8-69,64-55 0,-106 104 62,1-1 0,-1 1 0,0 0 0,1 0 0,0 1 0,-1-1 0,1 0 1,-1 0-1,1 1 0,0-1 0,0 1 0,2-1 0,-3 1 26,0 0 0,-1 0 0,1 0 0,0 0 0,0 1 0,0-1 0,-1 0-1,1 0 1,0 1 0,0-1 0,-1 0 0,1 1 0,0-1 0,0 1 0,-1-1 0,1 1 0,-1-1 0,1 1 0,0-1 0,-1 1 0,1 0 0,-1-1 0,1 1 0,-1 0 0,0-1-1,1 1 1,-1 0 0,0 0 0,1-1 0,-1 1 0,0 1 0,2 11 11,0-1 0,-1 1 0,-1 0-1,0 0 1,0-1 0,-5 23 0,2-9 84,-2 36 89,5-61-164,0-1 0,-1 0 0,1 1 0,0-1 0,0 0 0,0 1 1,0-1-1,0 0 0,0 1 0,0-1 0,0 1 0,0-1 0,0 0 0,0 1 0,0-1 0,0 0 0,0 1 1,0-1-1,0 0 0,0 1 0,0-1 0,0 1 0,0-1 0,1 0 0,-1 1 0,0-1 0,0 0 1,0 0-1,1 1 0,8-7 212,10-17-113,2-6-3,-3 2-129,2 1-1,42-44 0,-28 41-191,-33 29 205,-1-1 0,0 1 0,0 0 1,1 0-1,-1 0 0,0 0 0,0 0 0,1 0 1,-1-1-1,0 1 0,1 0 0,-1 0 0,0 0 0,0 0 1,1 0-1,-1 0 0,0 0 0,1 0 0,-1 0 1,0 0-1,0 1 0,1-1 0,-1 0 0,0 0 1,0 0-1,1 0 0,-1 0 0,0 0 0,0 1 1,1-1-1,-1 0 0,0 0 0,0 0 0,0 1 1,1-1-1,-1 0 0,0 0 0,0 0 0,0 1 0,0-1 1,1 0-1,-1 0 0,0 1 0,0-1 0,0 0 1,0 1-1,0-1 0,0 0 0,0 0 0,0 1 1,0-1-1,4 19-193,-4-17 189,23 197 28,-22-191 16,-1-1 0,2 1 0,-1 0 0,1-1 0,0 1 0,0-1 0,1 0 0,0 0 0,5 8 0,-8-15-27,0 0 1,0 0-1,1 1 0,-1-1 1,0 0-1,0 0 0,0 1 1,1-1-1,-1 0 0,0 0 1,0 1-1,1-1 0,-1 0 1,0 0-1,0 0 0,1 0 1,-1 1-1,0-1 0,1 0 1,-1 0-1,0 0 0,1 0 1,-1 0-1,0 0 0,1 0 1,-1 0-1,0 0 0,1 0 1,-1 0-1,1 0 0,8-7 259,6-16-21,3-17-100,20-62-1,-13 33 5,-6 20-344,-17 45 20,0 5-109,-2 8 29,-5 31 142,2-1 0,2 1 1,5 47-1,-4-62 148,1 15 54,-1-38-72,0 0 1,0 0 0,1-1 0,-1 1 0,1 0 0,-1 0 0,1-1 0,0 1-1,0 0 1,-1-1 0,1 1 0,0-1 0,0 1 0,1-1 0,-1 0 0,2 3-1,-2-4 11,0 1 0,0-1 0,0 1 0,0-1 0,0 0 0,0 0 0,0 1 0,0-1 0,0 0 0,0 0 0,0 0 0,0 0 0,0 0 0,0 0 0,0-1 0,0 1 0,0 0 0,-1 0 0,1-1 0,0 1 0,0 0 0,0-1 0,0 1 0,0-1 0,0 1 0,1-2 0,20-19 274,-19 18-240,18-22 144,36-57 1,-23 32-182,-8 9-24,-18 29-104,0-1 0,0 1-1,16-16 1,-24 27 90,0 1 1,1-1-1,-1 1 0,1 0 0,-1-1 0,0 1 0,1-1 0,-1 1 0,1 0 0,-1-1 0,1 1 0,-1 0 0,1-1 0,-1 1 0,1 0 0,-1 0 0,1 0 1,0 0-1,-1-1 0,1 1 0,0 0 0,0 1-4,-1 0 0,0 0 0,1 0 0,-1 0 0,0-1 0,0 1 0,0 0 0,0 0 1,0 0-1,0 0 0,0 0 0,0 0 0,0 0 0,0 0 0,0 0 0,0 0 0,-1-1 0,0 2 0,-104 354-8,67-242 97,-70 309 186,97-375-64,7-33 21,0 1 1,-7 16-1,10-29-162,0-2-25,1 0 0,0 1 0,-1-1 0,1 0 0,-1 0 0,0 0 0,1 0 0,-1 0-1,0 0 1,-1 1 0,-4-2 170,-1-11 56,3 2-194,0 1 0,1-1 0,0 0 0,-2-14 0,-4-45-1,4 31-36,-1-2-6,-6-46-136,12 73 51,-1 0 1,1 0 0,1 0-1,4-23 1,-4 31 76,1 0-1,-1 0 1,1 0 0,0 0 0,0 0 0,0 0 0,1 1 0,-1-1 0,1 1 0,0 0-1,0-1 1,0 1 0,1 1 0,-1-1 0,0 0 0,1 1 0,7-4 0,6-2 89,-1 1 0,1 1 0,20-4 0,-7 1 137,101-25 349,2-1-734,-106 26-1799,30-14 0,-41 15-2081,-2 7 1270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7040,'0'-2'251,"1"0"0,0 1 0,0-1 0,0 0 0,-1 1 1,1-1-1,0 1 0,1 0 0,-1-1 0,6-3 2079,-7 5-2070,1 0 0,0 0 0,-1-1 0,1 1 0,-1 0 0,1 0 0,0 0-1,-1 0 1,1 0 0,0 0 0,0 0 0,1 1 50,-1 0 1,0-1-1,0 1 0,0 0 0,0 0 1,0 0-1,0 0 0,0 0 0,0 0 1,0 0-1,-1 0 0,1 0 0,0 0 1,0 0-1,-1 0 0,1 1 1,-1-1-1,1 0 0,-1 0 0,0 1 1,1-1-1,-1 0 0,0 1 0,0 1 1,1 14-36,-2 0 0,1 0 0,-5 22 0,4-32-383,0-5-116,1 0 0,0 0 1,-1-1-1,1 1 0,-1 0 0,1 0 1,-1-1-1,0 1 0,0 0 1,0-1-1,-2 3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54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1225 2976,'0'0'86,"-1"1"1,1-1-1,-1 1 1,1-1-1,0 1 0,-1-1 1,1 1-1,0-1 1,-1 1-1,1-1 0,0 1 1,-1 0-1,1-1 1,0 1-1,0-1 0,0 1 1,0 0-1,0-1 1,0 1-1,0 0 0,0-1 1,0 1-1,0 0 1,0-1-1,0 1 0,0 0 1,0-1-1,1 1 1,-1 0-1,0-1 1,0 1-1,1-1 0,-1 1 1,0-1-1,1 1 1,-1-1-1,1 1 0,-1-1 1,1 1-1,0 0 1,0 0 36,-1 0 0,1-1 0,0 1 0,0 0 1,0 0-1,0-1 0,-1 1 0,1-1 1,0 1-1,0-1 0,0 1 0,1-1 0,-1 1 1,0-1-1,0 0 0,0 0 0,0 1 1,0-1-1,0 0 0,0 0 0,0 0 0,1 0 1,-1 0-1,0-1 0,2 1 0,-1-2 39,0 1 0,0-1-1,0 1 1,0-1 0,0 0-1,0 1 1,0-1 0,0 0 0,-1 0-1,3-5 1,13-25 620,-10 17-436,12-26 287,19-57 0,0-2 85,-28 77-707,1 1-1,1 0 1,0 0 0,2 1-1,1 1 1,25-27 0,-40 46-26,1 0 1,0 1 0,-1-1 0,1 0 0,0 1-1,-1-1 1,1 1 0,0-1 0,0 1 0,0-1 0,0 1-1,-1 0 1,1-1 0,0 1 0,0 0 0,0 0 0,0-1-1,0 1 1,0 0 0,0 0 0,0 0 0,0 0-1,-1 0 1,1 1 0,0-1 0,0 0 0,0 0 0,0 1-1,0-1 1,0 0 0,0 1 0,-1-1 0,1 1 0,0-1-1,0 1 1,-1-1 0,1 1 0,0-1 0,0 1-1,-1 0 1,1 0 0,-1-1 0,1 1 0,0 1 0,2 3 24,0 1 0,0-1 1,0 0-1,-1 1 0,3 10 1,-1-3 44,-2 1 0,0-1 1,-1 1-1,0 15 0,0 1-17,0 1-18,-1 1 0,-4 35 0,1-48 96,0-1 0,-1 1 0,-1-1 0,-14 33 0,17-46-24,0-1 0,-1 0 0,1 0 0,-1 0-1,0 0 1,0 0 0,0-1 0,-5 4 0,7-6-44,0 0 1,0 0-1,0 0 1,0 0-1,0 0 1,0 0-1,-1-1 1,1 1-1,0-1 1,-1 1-1,1-1 1,0 1-1,-1-1 1,1 0-1,-1 0 0,1 1 1,0-1-1,-1 0 1,1 0-1,-2-1 1,0 1 7,1-1 0,0 0 0,-1 0 0,1 0 0,0 0 0,0 0 0,0 0 0,0-1 0,0 1 0,-4-4 0,0-1 23,0-1-1,1 0 1,0 0 0,0 0 0,-6-12-1,3 1-272,0 0 0,2-1 0,-9-36 0,9 30-310,6 24 464,0 0 0,-1 0-1,1 1 1,0-1 0,0 0-1,0 0 1,0 0 0,0 0-1,0 0 1,0 0 0,0 0-1,0 0 1,1-1-1,-1 1 29,0 1 0,0 0-1,0 0 1,0 0 0,1 0-1,-1-1 1,0 1 0,0 0-1,0 0 1,1 0 0,-1 0-1,0 0 1,0 0-1,0 0 1,1 0 0,-1 0-1,0 0 1,0 0 0,1 0-1,-1 0 1,0 0 0,0 0-1,1 0 1,-1 0 0,0 0-1,0 0 1,0 0-1,1 0 1,-1 0 0,0 0-1,0 0 1,1 0 0,22 17-322,-19-14 350,16 11-38,42 23-1,-28-17 116,-3-4-70,1-2 0,47 16 0,-71-28 34,0 0 0,0 0 0,0-1-1,0 0 1,0 0 0,0-1 0,0 0 0,1 0-1,-1-1 1,0 0 0,0-1 0,0 0 0,0 0 0,-1-1-1,1 1 1,-1-2 0,1 1 0,-1-1 0,0 0-1,0-1 1,0 1 0,11-12 0,-12 10-4,9-9-23,0 0 1,-1-1 0,22-33 0,-18 16-40,-10 18-36,0 0 0,1 1 1,1 0-1,0 1 0,22-24 0,-30 35 33,0 1-1,-1 0 0,1-1 0,0 1 0,0 0 0,0 0 0,0 0 0,0 1 0,0-1 0,0 0 0,0 1 0,0-1 1,0 1-1,1 0 0,-1 0 0,0-1 0,0 1 0,4 1 0,0 1-12,0-1 0,1 1 1,-1 0-1,10 6 0,18 6 144,-18-9-20,-13-3-68,0-1 1,1 0-1,-1 0 1,0 0 0,1-1-1,3 1 1,-6-1-22,-1 0 1,0 0-1,0 0 0,0 0 1,0 0-1,1 0 0,-1 0 1,0 0-1,0 0 0,0 0 1,0 0-1,0 0 0,1 0 1,-1 0-1,0 0 0,0-1 1,0 1-1,0 0 0,0 0 1,0 0-1,1 0 0,-1 0 1,0 0-1,0 0 0,0-1 1,0 1-1,0 0 1,0 0-1,0 0 0,0 0 1,0-1-1,0 1 0,0 0 1,0 0-1,0 0 0,0 0 1,0-1-1,0 1 0,0 0 1,0 0-1,0 0 0,0 0 1,0 0-1,0-1 0,0 1 1,0 0-1,0 0 0,0 0 1,0 0-1,0-1 0,0 1 1,0 0-1,-1 0 0,1 0 1,0 0-1,0 0 0,-9-10 227,3 6-253,1 1 0,-1 0 0,0 0 0,0 0 0,-1 1 0,1 0 0,0 0 0,-1 1 0,0-1 0,-10 1-1,12 1 2,0 0-1,0 1 0,0-1 0,0 1 0,0 0 0,0 1 0,1-1 0,-1 1 0,0 0 0,1 0 0,0 1 0,-1-1 0,1 1 0,0 0 0,-6 5 0,4-2-10,0 1 0,0-1-1,0 1 1,1 1 0,0-1-1,0 1 1,1-1 0,0 1-1,1 1 1,-1-1 0,1 0-1,1 1 1,0 0 0,0 0-1,1-1 1,-1 15-1,0-5-10,1 0 0,0 0-1,2 0 1,0 0 0,1 0-1,1 0 1,7 27 0,-6-35 113,0 3 14,1-1 0,0 0 0,12 21 0,-15-30-57,0 0 1,0 0-1,1 0 0,-1-1 1,1 1-1,0-1 1,-1 1-1,1-1 1,0 0-1,0 0 1,0 0-1,1-1 1,-1 1-1,0-1 1,1 0-1,-1 0 1,1 0-1,5 1 1,8-1 46,-1 0 0,1-1 0,0-1 0,0-1 0,0-1 0,-1 0 0,20-6 0,9-6 59,55-26-1,-71 27-128,0-2 0,-1-1 0,35-26 0,-19 6 98,40-41 0,68-65-220,-143 133 59,1 2-1,0 0 1,0 0-1,16-9 1,-23 15 32,1 0 0,0 0 1,0 0-1,-1 1 0,1-1 0,0 1 1,0 0-1,0 0 0,0 1 1,0-1-1,1 1 0,-1 0 1,0 0-1,0 0 0,0 1 1,0-1-1,6 3 0,-8-2 26,0 0-1,0 0 1,0 0-1,0 0 1,-1 0-1,1 1 1,0-1-1,-1 1 1,1-1-1,-1 1 1,0 0-1,0-1 0,1 1 1,-1 0-1,0 0 1,0 0-1,-1 0 1,2 3-1,-2-4 26,0-1-1,-1 1 0,1 0 1,0-1-1,-1 0 0,1 1 1,-1-1-1,1 1 0,-1-1 1,1 1-1,-1-1 0,1 0 1,-1 1-1,1-1 1,-1 0-1,1 0 0,-1 1 1,0-1-1,1 0 0,-1 0 1,1 0-1,-1 0 0,0 0 1,0 0-1,-22 3 74,21-3-60,-26 1 106,20-1-161,1 0 0,-1 1 0,1 0-1,-1 0 1,1 0 0,-11 4 0,12-3 14,-2 1-14,-1 0 1,1 1-1,0-1 0,0 2 0,-13 8 0,10-3-69,0 1 0,0 1-1,1-1 1,0 2 0,1-1 0,1 1 0,0 1-1,-10 23 1,13-25 70,0 0 0,1 0 0,1 0 0,0 1 0,1 0-1,0-1 1,1 1 0,0 0 0,1 0 0,3 22 0,-2-26 58,1-1-1,1 1 1,-1-1 0,9 16-1,-10-21-3,0 0 0,1 0 0,0-1-1,-1 1 1,1-1 0,0 1 0,1-1-1,-1 1 1,0-1 0,1 0-1,-1 0 1,1 0 0,0 0 0,-1-1-1,1 1 1,6 1 0,-7-2-10,0-1 0,0 0 0,0 0 0,0 0 0,0 0 1,1 0-1,-1 0 0,0 0 0,0-1 0,0 1 0,0-1 0,0 0 0,0 1 1,0-1-1,0 0 0,0 0 0,-1 0 0,1 0 0,0-1 0,2-1 1,2-3-4,0 0 0,0 0 0,8-14 0,-3 3 7,-1 0 1,-1 0 0,-1-1-1,8-23 1,19-80 143,-20 68-257,-7 27 31,-5 15-20,1 1 1,-2-1-1,1 1 1,-2-1 0,1-11-1,-1 21 55,-1 1-1,0 0 1,0-1-1,0 1 1,0-1-1,0 1 1,0 0 0,0-1-1,0 1 1,0-1-1,-1 1 1,1 0-1,0-1 1,0 1-1,0-1 1,0 1 0,-1 0-1,1-1 1,0 1-1,0 0 1,0-1-1,-1 1 1,-5 3-170,-4 15 99,5 0 16,1 1 0,0 0 1,2 0-1,0 0 0,1 0 1,1 1-1,3 25 0,-1-32 92,0-1-1,0 1 0,1-1 1,1 0-1,0 0 0,1-1 0,0 1 1,1-1-1,0 0 0,1 0 1,0-1-1,1 0 0,15 16 0,-20-24-10,-1 1-1,1-1 0,-1 0 0,1-1 0,0 1 0,0 0 1,0-1-1,0 0 0,0 0 0,0 0 0,0 0 1,0 0-1,0 0 0,0-1 0,1 0 0,3 1 0,-2-2 7,1 1-1,-1-1 0,1 0 0,-1-1 1,1 1-1,-1-1 0,0 0 0,9-5 1,0-1 16,-1-1 1,0 0 0,0-1 0,-1-1 0,17-17 0,6-15-20,53-83 0,-65 91 92,3-7-82,-1-1-1,20-50 1,36-119-34,-74 191 4,3-7 2,50-161 9,-22 52-474,-38 137 455,0 0 0,0 0 1,0 0-1,0 0 0,0 0 0,0-1 1,0 1-1,0 0 0,0 0 0,0 0 0,0 0 1,0 0-1,0 0 0,0-1 0,0 1 0,0 0 1,0 0-1,0 0 0,0 0 0,0 0 0,0-1 1,0 1-1,0 0 0,0 0 0,0 0 0,0 0 1,0 0-1,0 0 0,0-1 0,0 1 0,0 0 1,0 0-1,-1 0 0,1 0 0,0 0 1,0 0-1,0 0 0,0 0 0,0 0 0,0-1 1,0 1-1,-1 0 0,1 0 0,0 0 0,0 0 1,0 0-1,-8 7-282,2 3 215,0 1 0,1 0 0,1 0 1,-6 17-1,-9 54-5,13-56 45,-9 43 28,-1-4 11,3 0-1,-5 83 1,15-96 67,1-24-41,1 0 0,1 0 0,7 53 1,-7-79-23,8 24 132,-8-25-126,0 0 0,0-1 0,0 1 0,1 0 0,-1-1 0,0 1 0,0 0 0,1-1 0,-1 1 0,0-1 0,1 1 0,-1-1 0,1 1 0,-1-1 0,1 1 0,-1-1 0,1 1 0,-1-1 0,1 0 0,-1 1 0,1-1 0,0 0 0,-1 1 0,1-1 1,0 0-1,-1 0 0,1 0 0,0 0 0,-1 1 0,1-1 0,0 0 0,0 0 0,6-3 23,-1 0 0,0-1 1,0 0-1,0 1 0,0-2 1,-1 1-1,0-1 0,0 0 1,0 0-1,7-9 0,15-15 61,-7 9 12,7-6-28,30-23 1,-44 40-63,-2 0-4,0 1 0,15-16 0,-15 13-56,11-12 24,0-2 1,-1 0 0,25-42-1,-19 18-2,27-73 0,11-61-2,-42 118 206,17-62-268,-33 105 67,-5 19-5,-1 0 0,0 0 0,0-1 0,0 1 0,0 0 0,0 0 0,-1 0 0,0-1 0,1 1 0,-1 0 0,-1-1 0,1 1 0,0 0 0,-1 0 0,0-4 0,1 6 12,-1 1 0,1 0 0,0 0 0,0-1 0,0 1 0,0 0 0,0 0 0,-1-1 0,1 1 0,0 0 0,0 0-1,0 0 1,-1 0 0,1-1 0,0 1 0,0 0 0,-1 0 0,1 0 0,0 0 0,-1 0 0,1-1 0,0 1 0,0 0 0,-1 0 0,1 0 0,0 0 0,-1 0 0,1 0 0,0 0 0,0 0 0,-1 0 0,1 0 0,0 0 0,-1 0 0,1 1 0,0-1 0,0 0 0,-1 0 0,1 0 0,0 0 0,0 0 0,-1 1 0,1-1 0,0 0 0,0 0 0,-1 1 0,-11 10-113,12-11 118,-9 11-51,0 1-1,1 0 0,0 1 0,1-1 0,-9 21 1,-22 74-162,31-85 198,-56 198 34,18-59 28,29-112-22,6-19-31,1 1-1,-9 58 1,17-79 27,0 1 1,1-1-1,1 0 0,0 1 1,0-1-1,1 0 0,4 14 1,-4-18 11,0-1 1,0 1-1,1 0 1,-1-1-1,1 0 1,1 0-1,-1 0 1,1 0-1,0 0 1,0-1-1,0 0 1,0 0-1,1 0 1,5 4-1,-6-6-9,1 0 1,-1 0-1,1-1 0,-1 1 1,1-1-1,-1 0 0,1 0 1,0 0-1,-1-1 0,1 0 1,0 0-1,6-1 0,-1 0-1,0 0-1,0-1 1,0-1 0,17-6-1,-12 2 21,-1-1-1,0-1 0,-1 0 0,0-1 1,17-16-1,-29 26-38,15-16 26,-1 0 1,0-1 0,-1 0-1,0-1 1,20-39 0,-32 54-31,-1 0 0,1-1 0,-1 1 0,0-1 0,0 1 0,-1-1 0,1 0 0,-1 1 0,0-1 0,1 1 0,-2-1 0,1 0 0,0 1 0,-1-1 0,1 0 0,-1 1 0,0-1 0,-1 1 0,-1-5 0,2 8-24,0-1 0,0 1 1,1 0-1,-1 0 0,0 0 1,0-1-1,0 1 0,0 0 0,0 0 1,0 0-1,0 1 0,1-1 1,-1 0-1,0 0 0,0 0 0,0 1 1,0-1-1,0 0 0,1 1 1,-2 0-1,0-1 2,0 2 17,-1-1 0,0 1-1,1 0 1,-1 0 0,1 0 0,-1 0 0,1 1 0,0-1 0,0 1 0,-2 3-1,-19 30-129,20-31 139,0 1-17,1 0 1,-1 1 0,1-1-1,0 1 1,0-1 0,-1 12-1,0 38 9,3-50 23,0 0 0,1 0 0,0-1 0,0 1 1,0-1-1,1 1 0,-1-1 0,1 1 0,1-1 0,4 9 0,-6-12 0,0 0 0,1 0 1,-1 0-1,1 0 0,0 0 0,0-1 0,0 1 0,-1 0 0,1-1 0,1 1 0,-1-1 1,0 0-1,0 0 0,0 0 0,1 0 0,-1 0 0,1 0 0,-1 0 0,1-1 0,-1 1 1,1-1-1,-1 0 0,1 0 0,4 0 0,1-2 17,1-1 0,-1 1 1,1-1-1,-1-1 0,0 0 0,0 0 0,0 0 0,9-8 0,8-4-70,46-24-8,-20 12 197,77-56 0,-81 45-610,-44 39 457,-1-1 0,0 1 0,0 0-1,0 0 1,1 0 0,-1 0 0,0 0 0,0 0-1,4 1 1,25 7 157,-5 0-324,-23-8 146,0 1 0,0 0 0,0-1 0,1 1 0,-1 1-1,0-1 1,0 0 0,-1 1 0,1 0 0,0-1 0,0 1 0,-1 0 0,1 1 0,-1-1 0,1 0 0,-1 1 0,0-1 0,2 4-1,0 2 7,-1-1-1,0 1 1,-1-1-1,1 1 1,-1 0-1,-1 0 1,2 15-1,-3-22 9,2 14 54,0 1-1,1-1 0,1 0 1,1 0-1,7 17 1,-11-31-38,-1 0-1,1 0 1,0 1 0,-1-1 0,1 0 0,0 0-1,0 0 1,0 1 0,0-1 0,0 0 0,0 0-1,0-1 1,1 1 0,-1 0 0,0 0 0,1-1-1,-1 1 1,0 0 0,1-1 0,-1 1 0,0-1-1,1 0 1,-1 1 0,1-1 0,-1 0 0,1 0-1,-1 0 1,1 0 0,-1 0 0,1 0 0,-1-1-1,0 1 1,1 0 0,-1-1 0,1 1 0,-1-1-1,0 0 1,1 1 0,1-3 0,16-12 136,-2-2 1,27-31-1,18-17-67,-43 46-78,-9 10-125,0-1 0,13-8-1,-22 34-125,3 25 0,-2-30 311,0-1 0,5 16-1,-6-24-42,0 1 0,0 0 0,0 0 1,1 0-1,0-1 0,-1 1 0,1-1 0,0 1 0,0-1 0,0 0 0,0 1 0,1-1 0,3 2 0,-4-3 5,0 0-1,0 0 1,1 0 0,-1-1 0,0 1-1,0-1 1,1 1 0,-1-1 0,1 0-1,-1 0 1,0 0 0,1 0 0,-1 0-1,4-2 1,35-10 171,-41 12-188,116-53 356,-33 14-403,14-1-441,-97 40 480,0 0 1,1 0-1,-1-1 0,0 1 1,1 0-1,-1 0 1,0 0-1,0 0 1,1 0-1,-1 0 1,0 0-1,1 0 0,-1 0 1,0 0-1,1 0 1,-1 0-1,0 0 1,1 0-1,-1 0 0,0 0 1,1 0-1,-1 0 1,0 0-1,1 0 1,-1 0-1,0 0 0,0 1 1,1-1-1,-1 0 1,0 0-1,1 1 1,0 10-48,-9 22 60,6-27-16,-38 112 248,39-117-217,1 0 0,0 0-1,-1 0 1,1 1 0,0-1 0,0 0-1,0 1 1,0-1 0,0 0-1,0 0 1,0 1 0,1 0-1,-1-2-17,0 1-1,0-1 0,0 0 0,1 0 0,-1 0 0,0 1 0,0-1 0,0 0 0,1 0 0,-1 0 0,0 0 0,0 0 0,0 0 1,1 1-1,-1-1 0,0 0 0,0 0 0,1 0 0,-1 0 0,0 0 0,1 0 0,-1 0 0,0 0 0,0 0 0,1 0 0,-1 0 0,0 0 1,0 0-1,1 0 0,-1 0 0,0-1 0,0 1 0,1 0 0,-1 0 0,0 0 0,0 0 0,0 0 0,1 0 0,-1-1 0,0 1 1,0 0-1,0 0 0,1 0 0,-1-1 0,0 1 0,0 0 0,0 0 0,72-64 132,12-9-357,-62 57 109,-21 15 91,1 1 0,-1-1 1,0 0-1,1 1 0,-1-1 1,0 0-1,1 1 0,-1 0 1,1-1-1,-1 1 0,1 0 1,-1 0-1,1-1 0,-1 1 1,3 1-1,-4-1 21,1 0-1,-1 0 1,0 1-1,1-1 1,-1 0-1,1 1 1,-1-1-1,0 0 1,0 1-1,1-1 1,-1 1-1,0-1 1,1 1-1,-1-1 1,0 0-1,0 1 1,0-1-1,0 1 1,1-1-1,-1 1 1,0-1-1,0 1 1,0-1-1,0 1 1,0-1-1,0 1 1,0-1-1,-1 2 1,-2 16-23,2-12-36,-2 6 5,-1 23 104,4-34-43,0 1 0,0-1 0,0 1 0,0-1 0,1 1 0,-1-1 0,0 1 0,1-1 0,-1 1 0,1-1 0,-1 0 0,1 1-1,0-1 1,-1 0 0,1 0 0,0 1 0,0-1 0,2 1 0,-1 0 8,0-1 1,0 0-1,0 1 0,0-1 1,0 0-1,0 0 0,1 0 0,-1-1 1,0 1-1,1-1 0,-1 1 1,0-1-1,1 0 0,-1 0 0,1 0 1,2 0-1,3-1 4,0-1-1,1 0 1,9-3 0,-4 1-45,176-58 176,-110 35-153,-54 20 61,0-2 0,0-1 0,24-13 0,-48 22-57,-1 0 0,1 0 0,-1 1 0,0-1 1,0 0-1,0-1 0,1 1 0,-1 0 0,0 0 0,1-3 0,-2-1-61,-10 3 17,2 3-8,-1 0 0,1 1 0,0 0-1,-1 1 1,1-1 0,0 2 0,1-1-1,-15 9 1,11-5 11,-1-1 33,0 1-1,1 0 1,0 1-1,-12 10 1,20-15 4,0 0 1,0 0-1,0 1 1,0-1-1,1 1 1,-1-1-1,1 1 1,0 0-1,0 0 1,0 0-1,1 0 1,-1 0-1,1 0 1,0 0-1,0 1 1,0 7-1,1-11 8,0 0 0,0 1-1,0-1 1,0 0 0,0 0 0,0 0 0,0 1-1,1-1 1,-1 0 0,0 0 0,1 0 0,-1 0-1,1 0 1,-1 0 0,1 0 0,0 0 0,-1 0-1,1 0 1,0 0 0,0 0 0,0 0 0,0 0-1,1 1 1,0-2 9,-1 1-1,1-1 1,-1 1-1,1-1 1,0 1-1,0-1 1,-1 0 0,1 0-1,0 0 1,0 0-1,-1 0 1,1-1-1,0 1 1,2-1-1,2-1 35,1 0-1,-1 0 1,0-1 0,0 0-1,-1 0 1,1-1-1,9-7 1,10-13 12,-18 16-78,1 0 0,0 1 1,15-11-1,-23 17 5,1 1 0,-1 0-1,1-1 1,-1 1 0,1-1 0,-1 1 0,1 0-1,-1-1 1,1 1 0,-1 0 0,1 0 0,-1 0-1,1-1 1,0 1 0,-1 0 0,1 0 0,-1 0-1,1 0 1,0 0 0,-1 0 0,2 0 0,-4 15-325,-1 1 305,-69 310-245,51-261 321,-41 90-1,-42 53 129,97-194-104,-1-1-1,0 1 0,-1-2 1,-1 1-1,0-1 0,-21 20 0,27-29-41,0 0 0,1 0-1,-1 0 1,0 0 0,-1-1-1,-4 2 1,7-3-11,0 0 0,0-1 0,0 0 0,-1 1 0,1-1 0,0 0 0,0 0 0,0 0 0,0 0 0,-1 0 0,1-1 0,0 1 0,0-1 0,0 1 0,0-1 0,-4-1 0,2-1 16,0 0 0,-1 0 0,1-1 0,0 0 0,1 1 0,-1-1-1,1 0 1,0 0 0,0-1 0,0 1 0,0-1 0,1 0 0,-3-5 0,-1-5-35,0-1 1,-7-31-1,10 32-15,1 0 0,0 0 0,0 0 0,2 0 0,1-26 0,0 35 20,0-1-1,1 0 1,-1 1-1,2-1 1,-1 1-1,1-1 1,-1 1-1,2 0 1,-1 0-1,1 0 0,0 1 1,0-1-1,0 1 1,10-8-1,-3 3 2,1 1-1,0 1 1,0 0-1,18-8 1,55-20 46,-36 16-17,-7 4-218,34-17 150,-68 29-724,1-1 0,-1-1 0,11-8 0,-15 11 276,-4 2 301,1 1 0,-1 0 1,1-1-1,0 1 0,-1-1 0,1 1 0,-1-1 1,1 1-1,-1-1 0,1 1 0,-1-1 0,1 1 1,-1-1-1,0 0 0,1 1 0,-1-1 0,0 1 1,1-1-1,-1 0 0,0 0 0,0 1 0,0-1 0,0 0 1,0 1-1,0-1 0,0 0 0,0 0 0,0 0 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54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97 5888,'-28'-27'2688,"31"15"-2336,-3 3 576,11 9-576,3-12-288,5 3-64,4-3-32,1 9 32,-1-6 128,5 5-64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5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7 140 6048,'-1'-1'128,"0"1"1,1-1 0,-1 0-1,1 0 1,-1 0 0,1 1-1,-1-1 1,1 0-1,0 0 1,-1 0 0,1 0-1,0 0 1,0 0-1,0 0 1,-1 0 0,1 0-1,0 0 1,0 1 0,1-1-1,-1 0 1,0 0-1,0 0 1,0 0 0,1 0-1,-1 0 1,0 0-1,1 0 1,-1 0 0,1 1-1,-1-1 1,1 0 0,-1 0-1,1 1 1,-1-1-1,2-1 1,3-1 237,-1 1 1,0-1-1,1 1 1,0 0-1,-1 1 1,6-2-1,1-1-20,19-5 358,0 1 1,57-7-1,61 5-384,-96 7-198,162-5 40,-107 5-95,101-8-435,-72 0-3131,-33 1 1073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58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296 622 1728,'5'-5'4384,"-19"-3"-2070,7 7-1994,0 0-1,0 0 1,0 0-1,0 1 1,-13 2-1,-6-1 95,18 0-330,-1-1 0,1 2 0,0-1 1,0 1-1,0 0 0,-13 6 0,-1 2 64,-24 15 0,41-22-112,0 0 0,0 0 0,0 1 0,0 0 0,1 0 0,0 0 0,0 1 0,0-1 0,0 1 0,1 0 0,0 0 0,-6 11 0,8-12-14,-1 0 1,1 1-1,0-1 1,0 0 0,1 0-1,-1 1 1,1-1-1,0 0 1,0 1-1,0-1 1,1 0-1,0 1 1,-1-1 0,2 0-1,-1 0 1,0 1-1,1-1 1,2 5-1,0-3 38,-1-1-1,1 0 1,0 0-1,0 0 1,1 0-1,-1 0 1,1-1-1,0 0 1,0 0-1,1 0 1,-1-1-1,1 0 1,0 0-1,0 0 1,6 2-1,2-1 62,0 0 0,-1-1-1,1 0 1,0-1 0,1-1 0,13 0 0,12-3-1,0-2 1,-1-1 0,1-3 0,-2 0 0,73-28 0,-74 20 14,-2-1-1,0-2 1,49-35 0,-74 47 5,0-1 0,0 0 0,14-14 0,-22 20-124,-1 1-1,1-1 1,0 0 0,-1 0-1,0 0 1,1 0-1,-1 0 1,0 0-1,0-1 1,0 1-1,0 0 1,0-1-1,-1 1 1,1 0-1,-1-1 1,1 1 0,-1-1-1,0 1 1,0-1-1,0 1 1,0-1-1,-1 1 1,1-1-1,-2-3 1,2 5-36,-1 0-1,1 0 1,-1 0 0,1 0-1,-1 0 1,0 0 0,0 0 0,0 0-1,0 0 1,1 0 0,-1 0-1,0 0 1,0 1 0,-1-1 0,1 0-1,0 1 1,0-1 0,0 1-1,-2-1 1,0 0-24,1 1-1,-1-1 1,1 1-1,-1 0 1,0 0-1,1 1 1,-1-1 0,1 0-1,-4 2 1,-1 0-72,0 0 1,0 1 0,1 0 0,-1 0 0,-8 6 0,5-2 37,1-1 1,0 1 0,0 1 0,1 0 0,0 0 0,1 1 0,-8 10 0,12-14 77,-1 1 0,1 0 0,0 1 1,1-1-1,0 0 0,0 1 0,0 0 1,1-1-1,-1 1 0,2 0 0,-1 0 1,1-1-1,0 9 0,1-7 64,0 0 0,0-1 0,0 1 0,1 0 0,0-1 0,1 1 0,-1-1 0,6 9 0,-7-14-28,0 0 1,1 0-1,-1 0 0,0 0 1,1 0-1,-1-1 0,1 1 1,0 0-1,0-1 1,0 0-1,-1 1 0,1-1 1,0 0-1,1 0 0,-1 0 1,0 0-1,0 0 1,0-1-1,1 1 0,-1-1 1,0 1-1,0-1 0,1 0 1,-1 0-1,0 0 1,1 0-1,-1 0 0,0-1 1,1 1-1,-1-1 0,0 1 1,4-2-1,8-5 105,0 1-1,0-1 1,14-10-1,9-5-163,355-141-89,-388 161 21,1 1 1,-1 0 0,1 0-1,6-1 1,-11 2 87,1 0 1,-1 0 0,1 0 0,-1 0-1,1 0 1,-1 0 0,0 0-1,1 0 1,-1 0 0,1 0 0,-1 0-1,1 0 1,-1 0 0,0 0-1,1 1 1,-1-1 0,1 0 0,-1 0-1,0 1 1,1-1 0,-1 0 0,0 0-1,1 1 1,-1-1 0,0 0-1,1 1 1,-1-1 0,0 0 0,0 1-1,1-1 1,-1 1 0,0-1-1,0 0 1,0 1 0,0-1 0,1 1-1,-1-1 1,0 1 0,0-1-1,0 0 1,0 1 0,0-1 0,0 1-1,0-1 1,0 1 0,0-1 0,-1 0-1,1 1 1,0-1 0,0 1-1,0-1 1,0 1 0,-1-1 0,1 0-1,0 1 1,0-1 0,-1 0-1,1 1 1,-26 55 157,15-34-45,1 0 0,-13 41 1,23-63-101,0 1 1,0-1-1,0 0 1,0 1-1,0-1 1,0 0-1,0 1 1,0-1-1,0 0 1,0 1 0,0-1-1,0 0 1,0 1-1,0-1 1,0 0-1,0 1 1,0-1-1,0 0 1,0 1 0,1-1-1,-1 0 1,0 0-1,0 1 1,0-1-1,1 0 1,-1 0-1,0 1 1,0-1-1,1 0 1,-1 1 9,1-1-1,0 0 1,-1 0 0,1 0 0,-1 0-1,1 0 1,-1 0 0,1 0 0,0 0-1,-1 0 1,1-1 0,-1 1-1,1 0 1,-1 0 0,1 0 0,0-1-1,-1 1 1,1 0 0,-1 0-1,1-1 1,117-88 331,-58 42-457,-44 33 46,-12 10 28,0 1 1,0 0-1,0 0 0,5-3 1,-9 6 24,1-1 0,-1 1 0,0 0 0,0 0 0,1 0 0,-1-1 0,0 1 0,1 0 0,-1 0 0,0 0 0,1 0 0,-1 0 0,0 0 0,0 0 0,1 0 0,-1 0 0,0 0 0,1 0 0,-1 0 0,0 0 0,1 0 0,-1 0 0,0 0 0,1 0 0,-1 0 0,0 0 0,1 0 0,-1 0 0,0 1 0,1-1 0,-1 0 0,0 0 0,0 0 0,1 0 0,-1 1 0,0-1 0,0 0 0,1 0 0,-1 1 0,0-1 0,0 0 0,0 1 0,0-1 0,1 0 0,-1 0 0,0 1 0,0-1 0,0 0 0,0 1 0,0-1 0,0 0 0,0 1 0,0-1 0,0 0 0,0 1 0,-4 23-64,3-17 107,-1 12-140,2 36 0,1-21 200,2-6 54,-3-27-139,0 0-1,0-1 0,0 1 1,0 0-1,0 0 0,1-1 1,-1 1-1,0 0 0,0-1 1,1 1-1,-1 0 0,0-1 1,1 1-1,-1-1 0,1 1 1,-1 0-1,1-1 0,-1 1 1,1-1-1,-1 1 0,1-1 1,-1 0-1,1 1 0,0-1 1,-1 0-1,1 1 0,0-1 1,-1 0-1,1 1 0,0-1 1,-1 0-1,1 0 0,1 0 0,2-1 58,1-1 0,-1 0 0,0 0 0,0-1 0,0 1 0,0-1-1,4-3 1,7-5 120,109-70 244,-10 5-458,-95 61 60,-1-1 1,0-1 0,28-34-1,-19 13-5,-2-1 0,-1-1 0,22-52 0,47-136-92,-81 196 15,-5 13-12,12-32 77,-18 47-65,0 0 1,0 0 0,-1 0-1,1 0 1,-1-1 0,0 1-1,0 0 1,0 0-1,-2-8 1,2 12 37,0 0 1,0-1-1,0 1 0,0 0 0,0 0 1,0 0-1,0 0 0,0-1 0,0 1 1,0 0-1,-1 0 0,1 0 0,0 0 1,0 0-1,0-1 0,0 1 0,0 0 0,-1 0 1,1 0-1,0 0 0,0 0 0,0 0 1,0 0-1,-1 0 0,1 0 0,0 0 1,0 0-1,0 0 0,0-1 0,-1 1 1,1 0-1,0 0 0,0 0 0,0 1 1,-1-1-1,-7 4-163,-5 7-39,5 0 148,1 0 0,1 1 0,0 0-1,-7 17 1,-13 51 39,26-79 24,-58 269-6,48-218-12,7-34 22,1 0 0,0 0 0,1 0-1,1 0 1,1 0 0,0 1 0,1-1 0,1 0 0,1-1 0,9 26 0,-12-39 44,1 1 1,0-1-1,1 1 1,-1-1-1,1 0 0,0 0 1,0 0-1,0 0 1,0-1-1,1 1 1,-1-1-1,5 3 1,-4-3 11,-1-2 0,0 1 0,1 0 0,-1-1 0,1 1 0,0-1 0,-1 0 1,1 0-1,0-1 0,0 1 0,-1-1 0,1 0 0,0 0 0,0 0 0,4-1 0,0 0-1,-4 1-37,0 0 0,1-1 0,-1 0 0,0 0 0,0 0 0,0 0 0,0 0 0,0-1 0,0 0 0,0 0 0,3-3 0,10-8 87,18-19 1,-30 27-83,0-1-1,0 1 1,-1-1-1,0 0 1,0 0-1,-1-1 1,5-11-1,-4 7-20,-1 1 1,-1 0-1,1-1 0,0-14 1,-3 21-30,0 1 1,0 0-1,0 0 1,0-1-1,0 1 1,-1 0-1,0 0 1,1 0-1,-1 0 1,0 0 0,-1 0-1,1 0 1,-1 0-1,1 0 1,-1 0-1,0 1 1,0-1-1,0 0 1,-2-1-1,3 3 5,0 1-1,1-1 1,-1 1-1,0 0 0,1 0 1,-1-1-1,0 1 1,0 0-1,1 0 0,-1 0 1,0-1-1,0 1 1,1 0-1,-1 0 0,0 0 1,0 0-1,0 1 1,1-1-1,-1 0 0,0 0 1,0 0-1,1 1 1,-1-1-1,0 0 0,1 1 1,-1-1-1,0 0 1,1 1-1,-1-1 0,0 1 1,1-1-1,-1 1 1,0 1-1,-2 0-35,1 1 0,-1 0 0,1-1-1,0 1 1,-3 6 0,-2 4-2,1 1 0,0 1 0,1-1-1,0 1 1,1 0 0,-2 20 0,5-29 75,0-1 0,1 0-1,0 0 1,1 0 0,-1 0 0,1 1 0,0-1 0,0 0 0,0 0 0,1 0-1,0 0 1,0-1 0,0 1 0,1 0 0,-1-1 0,1 0 0,0 1-1,0-1 1,1 0 0,-1 0 0,1-1 0,6 6 0,-8-8 7,0 0 0,0 0 1,0 0-1,0 0 0,0 0 1,0-1-1,1 1 0,-1-1 1,0 1-1,0-1 0,0 0 1,1 0-1,-1 0 0,0 0 1,4-1-1,5-1 94,-1 0 1,12-5-1,-7 3 3,253-91 49,-252 87-115,-1-1 0,0 0 0,-1-1 0,23-20 0,-29 23-144,-7 6 12,0 1 35,-1-1-1,1 1 0,-1-1 1,1 1-1,-1-1 1,1 1-1,0-1 0,-1 1 1,1 0-1,0-1 1,-1 1-1,1 0 0,0 0 1,1-1-1,-1 2 25,0-1-1,-1 0 0,1 1 1,0-1-1,0 1 1,0-1-1,-1 1 0,1 0 1,0-1-1,-1 1 1,1 0-1,0-1 0,-1 1 1,1 0-1,0 1 0,16 20-180,9 14 18,-12-16 73,-11-17 133,0 1 0,0 0 0,-1 0 0,1 0 0,-1 0 0,0 0 1,0 0-1,2 9 0,-3-11-22,-1 0 0,1-1-1,0 1 1,0 0 0,0 0 0,0-1 0,0 1 0,0 0-1,2 1 1,6 11 27,-9-13-7,1 0 1,0-1-1,0 1 0,0 0 0,0-1 1,0 1-1,0-1 0,0 1 0,0-1 1,1 0-1,-1 1 0,0-1 0,0 0 1,0 0-1,0 0 0,2 0 0,5 1 97,-5 0-87,0-1 0,0 0-1,0 0 1,0 0-1,-1 0 1,1 0-1,0-1 1,0 1-1,0-1 1,0 0 0,0 0-1,3-1 1,36-20-57,-31 16 41,23-14 97,-1-1-1,31-27 1,56-55 133,-54 44-285,-50 44-7,-12 10 29,0 1 1,1 0 0,-1 0 0,1 0-1,0 0 1,0 1 0,0 0 0,0 0 0,9-3-1,-13 6 5,-1 0-1,1 0 1,0 0-1,-1 0 1,1 0 0,0 0-1,-1 0 1,1 0-1,0 0 1,-1 1-1,1-1 1,0 0-1,-1 0 1,1 1-1,-1-1 1,1 0-1,-1 1 1,1-1-1,-1 0 1,1 1-1,-1-1 1,1 1-1,-1-1 1,1 1-1,-1-1 1,1 1-1,-1 0 1,0-1-1,0 1 1,1-1-1,-1 1 1,0 0-1,0-1 1,1 2-1,4 26-54,-5-26 71,1 14 11,-1 0-1,0 0 1,-1 0 0,-1 0 0,0 0 0,-2 0 0,0 0-1,0-1 1,-1 1 0,-1-1 0,-1-1 0,-12 22-1,15-29 2,-39 64 101,36-61-46,0-1 0,0 0 1,-1 0-1,0-1 0,-10 8 0,17-15-44,-1 1 0,0-1 0,1 0 1,-1 0-1,0 0 0,0 0 0,0 0 0,0 0 0,0-1 0,0 1 0,0-1 0,0 1 0,0-1 0,0 0 0,0 0 0,0 0 0,-1 0 0,1 0 0,0 0 0,0 0 0,0-1 0,0 1 0,0-1 0,-4-1 0,3 0 10,0 0 0,0 0 0,0 0-1,1 0 1,-1-1 0,0 1 0,1-1 0,0 0 0,-1 0-1,1 1 1,0-2 0,1 1 0,-3-4 0,-1-4-58,0 0 0,1 0 1,0 0-1,1-1 0,0 1 1,1-1-1,-2-15 0,4 26 7,0 0-1,0-1 0,0 1 0,0 0 1,1 0-1,-1 0 0,0-1 0,0 1 1,1 0-1,-1 0 0,1 0 0,-1 0 1,1 0-1,-1 0 0,1 0 1,0 0-1,-1 0 0,1 0 0,0 0 1,0 0-1,0 0 0,0 0 0,0 0 1,0 1-1,0-1 0,0 0 0,0 1 1,0-1-1,0 1 0,0 0 0,0-1 1,2 0-1,3 1-11,1-1 0,-1 1 0,0 0 0,0 0 0,9 2 0,0 0 71,32 3 12,70 17 0,15 2 110,-113-22-58,1-1 0,0 0 0,0-2 1,37-5-1,118-34 74,-136 29-1566,-1-2 0,54-27 0,-83 35 343,0 0-1,0 0 0,0-1 0,11-10 0,0-2-1206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58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4 320 2912,'-1'-2'212,"0"0"1,1 0-1,0 1 1,-1-1-1,1 0 1,0 0-1,0 0 1,0 0-1,0 0 1,0 0-1,1 0 1,-1 0-1,1 0 0,-1 0 1,1 0-1,0 0 1,-1 0-1,1 0 1,0 1-1,0-1 1,0 0-1,1 1 1,-1-1-1,0 1 1,1-1-1,-1 1 1,1-1-1,-1 1 0,1 0 1,2-1-1,2-3 209,1 1-1,0 0 1,0 1-1,0-1 1,16-3-1,256-54 3030,-224 51-3151,671-100 925,-505 79-1413,-73 13-3336,-49 11-1675,-31 6 2208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7:5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6 4480,'0'-6'2016,"0"19"768,0-5-1696,-5 10 1344,10-6-1408,-10 6 1120,5 3-1217,-9-1 321,4 1-736,0-5-96,5 2-256,-4-10 192,8 5-224,1-13 32,4 0-96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08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21 126 2912,'0'-32'1717,"5"24"1453,-5 12-2473,-3 10-194,0-1 0,1 0 0,-1 19 0,0 10-105,-6 64 996,7 150 0,3-128-832,-1 138 2403,6-342-2243,-2 40-644,12-90 55,-6 53-93,1-87 0,-5-16 201,-1 3 291,-5 172-526,0-11 79,0 0 1,1 0-1,2-12 0,1 17-85,1 9 110,4 11 268,-8-10-290,8 14 64,-2 2-1,0-1 1,-1 1-1,4 24 1,3 9-19,-1-10-18,2 10-5,36 83 1,30 58 102,-71-170 8,1 0 1,1-1-1,15 24 0,-25-45 217,8-18 698,-6 11-1083,-1-1 1,0-1 0,-1 1 0,1 0-1,-1 0 1,0-9 0,2-13-9,25-164 248,5-67-389,-15 152 3,-7 48-16,-10 32-169,-1 24-98,0 0 0,0 0-1,1 0 1,-1 0 0,1 0 0,-1 0-1,1 0 1,3-6 0,25 22-12045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09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1 637 4736,'0'1'127,"0"-1"1,1 1-1,-1 0 0,1 0 0,-1 0 1,1 0-1,0 0 0,-1-1 1,1 1-1,0 0 0,-1-1 1,1 1-1,0 0 0,0-1 1,0 1-1,0-1 0,0 1 1,0-1-1,-1 0 0,1 1 1,0-1-1,0 0 0,0 0 1,0 1-1,0-1 0,0 0 1,2 0-1,31 2 2596,-15-2-1487,-3 1-396,0-1 0,1-1 0,22-4 0,-36 4-761,1 0 0,-1 0 1,1 0-1,-1 0 0,1-1 0,-1 1 1,0-1-1,0 0 0,1 0 1,-1 0-1,-1 0 0,1 0 0,0-1 1,0 1-1,-1-1 0,0 0 1,1 0-1,-1 0 0,0 0 1,2-5-1,-4 7-79,1-1 0,-1 0 1,0 1-1,1-1 0,-1 1 1,0-1-1,0 0 0,0 1 1,0-1-1,-1 1 0,1-1 1,0 0-1,-1 1 0,1-1 1,-1 1-1,1-1 0,-1 1 1,0-1-1,0 1 0,1 0 1,-1-1-1,0 1 0,0 0 1,0 0-1,-1-1 0,1 1 1,0 0-1,-2-1 0,0 0-19,1 0 0,0 0 0,-1 1 0,0-1 0,1 1 0,-1 0 0,0 0-1,1 0 1,-1 0 0,0 0 0,0 0 0,0 1 0,0-1 0,-4 1-1,-1 1 128,0 1 0,0 0 0,1 0 0,-1 1 0,1-1 0,-1 2 0,1-1 0,-11 8 0,13-8 38,0 0-1,0 1 1,1 0-1,-1 0 1,1 0 0,0 0-1,0 1 1,1-1-1,-1 1 1,1 0-1,0 0 1,-3 7-1,6-10-95,-1 1 0,0 0 0,1 0 0,0 0 0,0 0 0,0 0 0,0 0 0,0 0 0,1 0 0,-1 0-1,1-1 1,0 1 0,0 0 0,0 0 0,0 0 0,0-1 0,0 1 0,1-1 0,-1 1 0,1-1 0,0 1-1,0-1 1,3 3 0,4 4 53,0-1 0,1 1 0,0-2 0,13 9-1,-11-9 40,0-1 0,0 1 0,1-2-1,0 0 1,0-1 0,0 0-1,23 4 1,-26-7-76,0 0-1,-1-1 1,1 0-1,0 0 1,-1-1-1,1 0 1,0-1-1,-1 0 1,0-1-1,1 0 1,14-7-1,-11 3-11,0 0 1,-1-1-1,0 0 0,0-1 0,-1 0 0,-1-1 0,1 0 1,-2-1-1,1 0 0,-1 0 0,-1-1 0,14-26 0,1-15 80,25-90-1,55-242-250,-101 362-307,-2 22 379,0-1-1,0 1 1,0 0-1,0-1 0,0 1 1,0 0-1,-1-1 1,1 1-1,0 0 1,-1-1-1,1 1 0,-1 0 1,-1-2-1,0 6-162,-8 20 170,2-1-1,1 1 1,1 1 0,-4 28-1,-3 40 414,5 1 1,6 161-1,12-169-261,-7-62-68,13 45-73,-11-53-590,-4-14 352,8 5-3438,8-40-9360,-13 21 10909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 6976,'-19'-12'3168,"24"3"-384,4 14-1792,5-5 1216,5 7-1281,5-1 641,4 2-896,6-4-160,4-1-320,9 3-128,0-3-32,9-3-2784,-3 0 1505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4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1121 2080,'0'0'48,"0"-1"0,-1 1 1,1 0-1,0-1 0,0 1 0,0-1 0,0 1 0,0-1 1,0 1-1,0 0 0,0-1 0,0 1 0,0-1 1,0 1-1,0-1 0,0 1 0,0 0 0,0-1 1,1 1-1,-1-1 0,0 1 0,0 0 0,0-1 1,1 1-1,2-4 1558,-16-10 1476,12 13-2974,-1 1 0,0-1 0,0 1 1,1-1-1,-1 1 0,0 0 0,0 0 0,0 0 0,1 0 0,-1 0 0,0 0 0,0 0 1,-2 1-1,-1 0 181,-25 4 315,1 0 1,0 2 0,0 1-1,0 1 1,1 2 0,1 1-1,-47 27 1,61-31-435,1 1 1,0 0-1,0 1 1,-14 15-1,23-21-125,0-1 0,0 1 0,0-1 0,0 1 0,1 0 0,-1 0 0,1 0 0,0 1 0,0-1 0,1 0 0,-1 1 0,1-1 0,0 1 0,0 0 0,1-1 0,-1 1 0,1 0 0,1 5 0,-1-7-23,1 1 0,0-1 1,0 0-1,1 0 1,-1 0-1,0 0 1,1 0-1,0 0 1,0-1-1,0 1 1,0-1-1,0 1 1,0-1-1,1 0 1,-1 1-1,1-1 1,0-1-1,-1 1 1,5 2-1,-1-1 37,0 0 0,1-1 1,-1 0-1,1 0 0,-1 0 0,1 0 0,13 0 0,-8-2 37,1 0 1,-1-1-1,0-1 0,1 0 0,-1-1 0,0 0 0,0-1 1,13-5-1,-5 0 51,0-1 1,-1-1 0,30-22-1,-36 24-76,-1-2 0,-1 0 0,0 0 1,0-1-1,-1 0 0,-1-1 0,0 0 0,-1 0 0,0-1 0,-1 0 0,8-22 0,38-156-39,-52 187-32,23-114-200,11-136 0,-34 247 43,-1 1-1,0-1 0,0 1 1,-1 0-1,0-1 0,-3-10 0,4 17 149,0 1 0,0 0-1,0 0 1,0 0-1,0 0 1,0 0-1,0 0 1,0 0 0,0 0-1,0 0 1,0-1-1,0 1 1,0 0-1,0 0 1,0 0 0,0 0-1,0 0 1,0 0-1,0 0 1,-1 0-1,1 0 1,0 0 0,0 0-1,0 0 1,0 0-1,0 0 1,0 0-1,0 0 1,0-1 0,0 1-1,0 0 1,-1 0-1,1 0 1,0 0-1,0 0 1,0 0-1,0 0 1,0 0 0,0 0-1,0 0 1,0 0-1,0 0 1,-1 0-1,1 1 1,0-1 0,0 0-1,0 0 1,0 0-1,0 0 1,0 0-1,0 0 1,0 0 0,0 0-1,0 0 1,-6 7-147,-5 12 238,5-5 118,1 0 0,0 0 0,1 0-1,-4 27 1,-3 60 317,11-97-491,-7 288 991,7-240-834,0-44-144,1 1 1,0-1-1,0 0 1,0 0 0,1 0-1,0 0 1,1 0-1,0 0 1,0-1 0,0 1-1,1-1 1,0 0-1,1 0 1,0 0-1,0-1 1,0 1 0,1-1-1,8 7 1,-12-12-10,1 1-1,0-1 1,0 1 0,0-1 0,0 0 0,0 0-1,0 0 1,1-1 0,-1 1 0,0-1 0,0 0-1,4 0 1,4 0 24,1-1 0,12-2 0,-13 1 14,0-1 0,0-1-1,10-4 1,19-7 237,-19 10-235,0 0 0,0-2 1,-1-1-1,0 0 0,27-16 0,-41 20-47,-1 0-1,1 0 0,-1-1 0,0 1 1,0-1-1,-1 0 0,0-1 0,1 1 1,-2-1-1,6-9 0,-8 12-53,0 1-1,0-1 1,0 1-1,0-1 1,0 0 0,0 1-1,-1-1 1,0 0-1,1 0 1,-1 0-1,0 1 1,-1-1 0,1 0-1,0 0 1,-1 1-1,1-1 1,-1 0-1,0 0 1,0 1 0,0-1-1,0 1 1,-1-1-1,1 1 1,-1 0-1,1-1 1,-1 1 0,0 0-1,-4-4 1,5 5-9,0-1 0,-1 1-1,0 0 1,1 0 0,-1 0 0,0-1 0,1 2 0,-1-1 0,0 0 0,0 0 0,0 0 0,0 1 0,0-1-1,0 1 1,0 0 0,0 0 0,0-1 0,0 1 0,0 0 0,0 1 0,0-1 0,0 0 0,0 1 0,0-1 0,0 1-1,0-1 1,0 1 0,0 0 0,1 0 0,-4 2 0,0 0 25,0 0 0,1 1 0,-1 0 0,1 0 0,0 0 0,0 0 0,0 1 0,1 0 0,0-1 0,0 1 0,0 1 0,0-1 0,-3 11 0,5-12 24,-1 0 0,2 0 0,-1 0 0,0 1 0,1-1 0,0 0-1,0 0 1,0 1 0,1-1 0,-1 0 0,1 0 0,0 1 0,0-1 0,0 0 0,1 0-1,-1 0 1,1 0 0,0-1 0,5 8 0,0-3 28,-1-1-1,1 1 1,1-2 0,-1 1 0,1-1-1,0 0 1,1 0 0,10 4-1,-1-1 110,-1-1-1,2-1 1,22 6-1,-33-11-85,0-1 0,0 1 0,0-1 0,1-1 0,-1 0 0,0 0 0,0 0 0,0-1 1,1-1-1,-1 1 0,0-1 0,-1 0 0,1-1 0,0 0 0,-1 0 0,1-1 0,-1 0 0,0 0 0,0-1 0,-1 0 0,1 0 0,8-9 0,2-5 37,-1-1 0,-1 0 1,21-38-1,27-69-11,2-15 27,50-106-114,-50 96-415,-54 128 288,-9 20 63,0-1 0,0 1-1,0-1 1,-1 0-1,1 0 1,-1 0 0,1-5-1,-2 10 54,0-1 0,0 1 0,0 0 0,0 0 0,0 0 0,0 0 0,0-1 0,0 1 0,0 0-1,0 0 1,0 0 0,0 0 0,0-1 0,0 1 0,0 0 0,0 0 0,-1 0 0,1-1 0,0 1 0,0 0 0,0 0 0,0 0-1,0 0 1,0 0 0,0-1 0,0 1 0,-1 0 0,1 0 0,0 0 0,0 0 0,0 0 0,0 0 0,0 0 0,-1-1-1,1 1 1,-6 4-288,-4 10 38,-15 32 201,3 0-1,-20 59 1,-23 105-43,38-117 120,-47 166 213,19-55-245,-65 197 155,114-384-64,-2-1-1,1-1 1,-2 0 0,0 0-1,-13 16 1,19-28-60,1 0-1,0-1 1,-1 1 0,1-1-1,-1 0 1,0 0 0,0 0-1,0 0 1,0 0 0,0-1-1,-5 3 1,8-5-42,-1 0 0,1 1 0,0-1 0,0 0 0,0 1 0,0-1 0,0 0 0,-1 0 0,1 1 0,0-1 0,0 0 0,1 1 0,-1-1 0,0 0 0,0 0 0,0 0 0,0 1-21,3-9 10,0 1-1,1 0 0,0 0 1,0 0-1,0 1 0,10-13 1,8-13-76,87-163 152,-92 159-58,3 1 1,1 1 0,2 1 0,47-55 0,53-29 256,-73 72-193,83-95 0,-81 67-21,47-90 0,-48 76 11,-41 72-17,61-114-77,-19 12 50,47-158-1,-91 252-41,-4 13 1,-1 0 0,1 0-1,-2-1 1,0 1 0,0-1 0,-1 1 0,0-1 0,-2-15 0,-2 19-146,-2 7-11,3 2 174,1 0 0,-1 0 0,1 1 0,-1-1 0,1 1 0,0-1 0,-3 4 0,-4 9-46,0 0 0,1 1 0,1 0 0,-9 30 0,-2 2 32,-66 209 394,63-183-166,8-29-57,-7 44 1,5 8 199,0 132-1,14-203-188,4 27-1,-3-43-65,1 0-1,0 0 1,0 0-1,1 0 1,7 16-1,-7-19 14,0-1-1,1 1 0,-1-1 1,1 1-1,0-1 0,7 7 1,-9-11-64,0 1 0,0 0 0,1-1 1,-1 0-1,0 0 0,1 0 1,-1 0-1,1 0 0,-1 0 0,1 0 1,0-1-1,-1 1 0,1-1 1,0 0-1,-1 0 0,1 0 0,0 0 1,2-1-1,7-1 9,-1 0 0,0-1 0,0-1 0,0 0 0,-1 0 0,1-1 0,16-10 0,4-6 89,28-25 1,-48 37-75,3-1-31,-2-1 0,1 0 0,-1 0 0,-1-1-1,0-1 1,9-15 0,1-4-93,-2 0 0,-1-2 0,-2 0 0,17-50-1,-32 80 41,0 1 0,-1-1 0,1 0 0,-1 1 0,0-1 0,0 1 0,0-1 0,-1 1 0,1-1 0,-1 0-1,0 1 1,-1-5 0,1 7 36,1 1-1,-1-1 1,1 0-1,-1 1 1,1-1 0,-1 1-1,0-1 1,1 0-1,-1 1 1,0-1-1,0 1 1,1 0-1,-1-1 1,0 1-1,0 0 1,0-1 0,1 1-1,-1 0 1,0 0-1,0 0 1,0 0-1,0 0 1,0 0-1,1 0 1,-1 0-1,0 0 1,0 0-1,0 0 1,0 0 0,1 1-1,-1-1 1,-1 1-1,-3 0-26,1 1 0,0-1 0,-1 1 0,-6 5 0,2 0 31,-1 1 0,2 0 0,-1 0-1,1 1 1,1 0 0,-1 0 0,-7 14 0,-3 9-99,-15 33 0,27-51 107,1-1-1,0 2 1,1-1-1,0 0 1,-2 19 0,5-27 28,1 0 0,-1 0 1,1 0-1,0 1 0,1-1 1,0 0-1,0 0 0,0 0 1,0 0-1,1 0 1,0 0-1,0-1 0,1 1 1,6 9-1,-6-10-1,0-1-1,0 0 1,1 0 0,0-1-1,0 1 1,0-1-1,0 0 1,0 0 0,1 0-1,0 0 1,4 1 0,-2-1 42,0-1 1,1 0-1,-1-1 1,0 1-1,1-2 1,14 1-1,-3-2-65,0 0-1,0-1 0,-1-1 0,1-1 1,-1-1-1,0-1 0,0 0 1,32-16-1,-30 11-4,0-1 0,-1 0-1,0-1 1,-1-1 0,0-1 0,30-34 0,-30 29-58,1-1 1,1 2 0,39-30-1,-45 42 74,-13 7-26,0-1-1,1 1 0,-1-1 1,0 0-1,1 1 0,-1-1 1,0 0-1,0 0 0,1 0 1,0-1-1,-120 191-100,115-183 131,-1 0-1,1 0 0,0 0 1,1 0-1,-1 0 0,1 0 1,1 1-1,-1-1 0,1 1 1,0 0-1,0-1 0,1 1 1,0 0-1,0-1 0,2 12 1,-1-15-3,-1 1 0,1-1 1,0 0-1,0 0 0,2 5 1,-2-7 3,-1 0 0,1-1 0,0 1 0,-1 0 0,1 0-1,0 0 1,0 0 0,0-1 0,0 1 0,0 0 0,0-1 0,0 1 0,0-1 0,0 1 0,0-1 0,0 1 0,0-1 0,1 0 0,6 2 32,-1-1-1,1-1 0,-1 0 1,0 0-1,1 0 0,-1-1 1,1 0-1,12-3 0,7-4 29,26-12 0,-23 9 22,-20 7-86,13-4 2,-1 0 1,0-2 0,0-1-1,34-22 1,-30 13-15,-1-2 0,0-1 0,-2-1 0,-1 0 1,-1-2-1,35-56 0,103-199-1119,-123 205 561,48-144 0,-75 191 555,6-21-305,20-105 0,-34 140 6,-1 15 291,0 0-1,0 0 0,0 0 1,0 0-1,0-1 0,0 1 0,-1 0 1,1 0-1,0 0 0,0 0 0,0 0 1,0 0-1,0 0 0,0 0 1,0 0-1,0 0 0,0 0 0,0 0 1,0 0-1,0 0 0,0 0 0,0 0 1,0 0-1,0 0 0,0 0 1,0 0-1,0 0 0,0 0 0,0 0 1,0 0-1,-1 0 0,1 0 1,0 0-1,0 0 0,0 0 0,0 0 1,0 0-1,0 0 0,0 0 0,0 0 1,0 0-1,0 0 0,0 0 1,0 0-1,0 0 0,0 0 0,0 0 1,0 0-1,0 0 0,-1 0 0,1 0 1,0 0-1,0 0 0,0 0 1,0 0-1,0 0 0,0 0 0,0 0 1,0 0-1,0 0 0,0 1 0,-6 8-100,-6 16 62,1 1-1,-12 41 1,-8 59 214,14-55-217,-1 12 391,3 1-1,-7 144 1,21-205-279,-2 108 226,4-100-109,1 0 0,8 38 0,-9-65-137,-1-1-1,1 1 1,0-1-1,0 0 1,1 1-1,-1-1 1,4 6-1,-4-8-27,-1-1-1,1 1 1,0 0-1,0-1 1,0 1-1,-1 0 1,1-1-1,0 1 1,0-1-1,0 1 1,0-1-1,0 0 1,0 1-1,0-1 1,0 0-1,0 0 1,0 0-1,0 0 1,0 0 0,0 0-1,0 0 1,0 0-1,0 0 1,0 0-1,0 0 1,0-1-1,0 1 1,0 0-1,0-1 1,0 1-1,0-1 1,1 0-1,13-6 16,-1-1 0,0-1 0,0 0 1,20-19-1,46-51 155,-50 48-336,40-34 1,-56 54-19,-9 6 32,1 0 0,13-7 0,-19 12 121,0-1 1,1 1-1,-1 0 0,1 0 1,-1 0-1,1-1 0,-1 1 1,1 0-1,-1 0 1,1 0-1,-1 0 0,1 0 1,-1 0-1,1 0 0,-1 0 1,1 0-1,-1 0 0,1 0 1,-1 1-1,1-1 1,-1 0-1,1 0 0,-1 0 1,1 1-1,-1-1 0,1 0 1,-1 1-1,0-1 0,1 0 1,-1 1-1,1-1 1,-1 0-1,0 1 0,1-1 1,-1 1-1,0-1 0,0 1 1,1-1-1,-1 0 0,0 1 1,0-1-1,0 1 0,0-1 1,0 1-1,1 0 1,2 24-88,-5-6 85,-5 35-1,4-41 6,1 0 0,0-1-1,1 1 1,0 0 0,2 0-1,2 23 1,-3-32 32,1-1 1,0 0-1,0 0 0,0 1 1,0-1-1,0 0 0,1 0 1,0 0-1,-1 0 1,1-1-1,0 1 0,0 0 1,1-1-1,-1 1 0,1-1 1,-1 0-1,1 0 0,0 0 1,-1 0-1,1 0 0,0-1 1,4 2-1,-2-1 11,-1-1 0,1 0 0,0-1 0,0 1 0,0-1 0,1 0 0,-1 0 0,0 0 0,0-1 0,0 0 1,0 0-1,-1 0 0,10-4 0,-3 1-38,-1-1 1,1-1 0,-1 1-1,0-2 1,-1 0 0,1 0-1,-1 0 1,0-1 0,-1 0-1,13-17 1,-5 3-74,-1-1-1,-1-1 1,17-37 0,-24 42-52,-3 10-550,-6 24 337,-3 11 348,-2 52 0,7-68 55,0 0 1,1 0-1,0 0 1,1 0-1,-1 0 1,2 0-1,0 0 1,5 11-1,-8-20-41,1 0 0,-1 1 0,1-1 0,0 0 0,0 0 0,-1 0 0,1 0 0,0 0 0,0 0 0,0 0 0,0 0 0,0-1-1,0 1 1,0 0 0,0 0 0,1-1 0,-1 1 0,0-1 0,0 1 0,0-1 0,1 0 0,-1 1 0,0-1 0,1 0 0,-1 0 0,0 0 0,1 0-1,-1 0 1,0 0 0,1 0 0,-1 0 0,2-1 0,0 0-4,-1 0 0,1 0 0,-1 0-1,1 0 1,-1-1 0,0 1 0,0-1 0,1 1 0,-1-1-1,0 0 1,0 0 0,0 0 0,-1 0 0,1 0-1,1-3 1,1-1-26,-1 1-1,0-1 0,-1 0 1,1 0-1,-1 0 0,-1 0 1,1-1-1,-1 1 0,0-1 0,0 1 1,-1 0-1,0-1 0,0 1 1,0-1-1,-1 1 0,0-1 1,-1 1-1,1 0 0,-1 0 1,0 0-1,0 0 0,-1 0 1,0 0-1,0 0 0,-1 1 1,-6-10-1,8 14-5,1 0-1,-1-1 1,0 1 0,1 0-1,-1 0 1,0 0 0,0 0-1,0 0 1,0 1 0,1-1-1,-1 1 1,0-1 0,0 1-1,-1 0 1,1-1 0,0 1 0,0 0-1,-3 1 1,-24 5 311,29-6-296,4-2 27,-1 1-1,1-1 1,-1 0-1,1-1 1,-1 1-1,0 0 1,4-4-1,10-7-3,-2 3-36,1 1-1,0 1 1,0 1-1,1 0 1,0 1 0,20-4-1,-25 7 65,0 1-1,1 0 1,-1 1-1,1 0 0,-1 1 1,1 0-1,-1 1 1,1 1-1,20 5 1,-30-6-37,1 0 1,-1 0-1,1 0 0,-1 1 1,0 0-1,0-1 1,0 1-1,1 1 1,-2-1-1,1 0 1,0 1-1,0-1 1,-1 1-1,1 0 1,-1 0-1,0 0 1,0 0-1,0 0 1,-1 0-1,3 6 1,2 14 121,-1-1 1,-1 1-1,-1 0 1,0 44-1,-3-64-103,0 1 0,0-1 0,1 0 0,-1 0 0,1 0 0,0 4-1,0-7-23,-1 1-1,0-1 1,0 1-1,1-1 0,-1 1 1,0-1-1,1 0 1,-1 1-1,0-1 1,1 1-1,-1-1 0,1 0 1,-1 1-1,1-1 1,-1 0-1,0 1 0,1-1 1,-1 0-1,1 0 1,0 1-1,-1-1 1,1 0-1,-1 0 0,1 0 1,-1 0-1,1 0 1,-1 0-1,1 0 0,0 0 1,-1 0-1,1 0 1,-1 0-1,1 0 0,-1 0 1,1 0-1,-1-1 1,1 1-1,-1 0 1,1 0-1,-1-1 0,1 1 1,0-1-1,5-2 28,0-1 0,0 1-1,-1-1 1,1-1 0,-1 1-1,0-1 1,5-6 0,31-42-195,-23 28 246,-12 16-69,10-12-131,34-36 0,-50 56 113,1 1 0,-1-1 0,1 1 0,-1-1 0,1 1 0,-1-1 0,1 1 0,-1 0 0,1-1 0,-1 1 0,1 0 0,-1-1 1,1 1-1,0 0 0,-1 0 0,1 0 0,0-1 0,-1 1 0,1 0 0,0 0 0,-1 0 0,1 0 0,-1 0 0,1 0 0,0 0 0,-1 1 1,1-1-1,0 0 0,-1 0 0,1 0 0,-1 1 0,1-1 0,0 0 0,-1 1 0,1-1 0,-1 0 0,1 1 0,-1-1 0,1 1 1,-1-1-1,1 1 0,-1-1 0,0 1 0,1-1 0,-1 1 0,0-1 0,1 1 0,-1-1 0,0 2 0,3 3 71,-1 0-1,0 0 0,-1 1 1,2 7-1,-3-12-47,7 26 100,1 0 0,1-1-1,2 0 1,24 44-1,-28-61-358,-1-3-2259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7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5984,'0'-2'275,"0"1"1,0-1-1,0 1 1,-1-1 0,1 1-1,0-1 1,-1 1-1,1-1 1,-1 1-1,1 0 1,-2-3-1,4 9 530,0-1-1,-1 0 1,1 1-1,-1-1 1,0 1-1,1 9 0,2 43 632,-1-6-124,5 27 253,15 106 262,-18-151-1467,-1 52 0,-3-53-1320,8 57 0,-3-52-3643,-4-25 2689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5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885 63 6304,'-19'-12'2848,"30"8"-2464,-8-1-480,11 5-32</inkml:trace>
  <inkml:trace contextRef="#ctx0" brushRef="#br0" timeOffset="1">1 75 9568,'8'-3'4320,"64"-6"-3776,-33 6 2271,-3 3-1663,50-9 384,8 0-928,29-3-160,1 3-288,-11-3-160,-13 3-32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6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45 4224,'-17'-14'14005,"24"15"-11198,1-1-3993,109 4 3546,166 26 0,-267-27-2275,0-1 1,0-1-1,0-1 0,0 0 1,17-2-1,-21 0-229,-9 2 224,0 0 1,0-1-1,0 1 0,0-1 0,0 0 1,0 0-1,0 0 0,4-2 1,-6 2-212,0 0 0,0 0 0,0 0-1,-1 0 1,1 0 0,0 0 0,-1 0 0,1 0 0,0 0 0,-1 0 0,1 0 0,-1 0 0,0-1 0,1 1 0,-1 0 0,0 0 0,0-1 0,0 1 0,0 0-1,0 0 1,0-1 0,0 1 0,0 0 0,0 0 0,-1-1 0,0-1 0,1 2-281,0 0-1,0 0 1,0 0 0,0-1-1,0 1 1,0 0-1,-1 0 1,1 0 0,0 0-1,-1 0 1,1 0 0,-1 0-1,1 0 1,-1 0-1,-15-10-6185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59 2144,'-8'2'555,"-1"1"-1,-30 15 13728,201-54-8162,-89 22-5285,-16 3-814,1 2 1,86-2-1,-105 13-3925,-19-2 1685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7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12 1152,'5'-12'11249,"-5"90"-5777,0 50-3481,0-11-842,-1-80-445,-2-1 0,-11 52 0,13-85-626,1 1 0,-1-1 1,0 0-1,0 1 0,0-1 1,-1 0-1,1 0 0,-1 0 1,1 0-1,-1 0 1,0 0-1,-4 4 0,5-3-78,-1-1-1,1 1 1,0 0-1,0 0 1,1-1-1,-1 1 0,1 0 1,0 0-1,0 5 1,-2 19 219,0-10-40,0 0 0,2 24 0,0-27-98,0-14 21,1-9-956,9-14-3610,-2 5 2144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8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10 4576,'-32'-8'1450,"31"8"-1400,0-1-1,0 1 1,0 0-1,0 0 1,-33 19 14168,72-14-11799,141-6 631,-71-2-2756,-82 0-167,-22 2-268,0 1-1,0-1 1,0 1-1,0 0 0,0 0 1,7 1-1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1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 4640,'0'-22'4189,"0"32"-1360,4 81 4442,0 30-3411,-23 178-1684,19-232-4320,0-54 826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8:20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1888,'-20'4'9116,"16"-3"-8891,0 0 0,0 1-1,0 0 1,0 0 0,1 0 0,-1 0 0,1 1 0,-1 0 0,-5 5 0,-5 10 628,1 1 1,1 0-1,-18 39 0,6 1 278,-27 111 0,41-131-796,-4 28 100,9-41-135,-13 40 0,4-26 49,2 0 0,2 1-1,1 0 1,-6 76 0,13-84-305,0 80 296,4-60-242,-2-33 18,1 1 1,6 33 0,1-20 22,2-1-1,14 34 1,-21-62-113,0 0-1,-1 0 1,2 0 0,-1-1 0,1 0-1,6 7 1,5 6 167,-10-13-166,0 0-1,0-1 1,1 1-1,-1-1 0,1 0 1,8 3-1,-9-4 45,3 2-49,0-1 1,1-1-1,-1 0 0,1 0 0,18 2 0,46-4 258,-35-1-106,92-8-123,-99 6-118,48-3 67,45-5-48,-43-2 357,-71 11-317,0 1 1,0-2-1,0 1 0,-1-1 0,16-8 0,1 1 66,-12 4-43,1-1 1,-2-1-1,1 0 0,-1-1 1,-1 0-1,0-1 0,17-17 1,-19 15 13,0 0 1,-1 0 0,-1-1-1,0 0 1,6-16 0,-2 6 48,10-22-173,-3 0 1,16-56 0,11-24 119,-25 71-322,-18 47 289,-1 0 1,0-1-1,-1 1 0,1-1 0,-1 1 1,-1-13-1,0 2-170,-7-30-1,7 46 163,-3-12-41,1 0 1,-2 0-1,0 1 1,-8-21 0,-17-32-305,-18-39-174,4 29 316,36 63 180,-1 1 0,0 0 0,0 1 0,-1 0 0,-20-18 0,13 15-11,1 1 1,-2 0-1,-24-13 1,35 23 36,-1 0 0,0 0 0,0 0 0,0 1 1,-9-2-1,-17-5-54,-29-12 376,45 15-351,0 0-1,0 2 1,-1 0-1,0 0 1,0 2-1,0 0 1,-27 1-1,-3 3 67,-78 14-1,98-10 48,-1 1 0,-43 16 0,58-17-41,9-4-40,0 0 0,0 0-1,0 0 1,-1-1 0,-9 2-1,14-3-77,1 0-1,0 0 1,0 0-1,-1 0 1,1 0 0,0 0-1,-1-1 1,1 1-1,0 0 1,0 0-1,-1 0 1,1 0-1,0 0 1,0-1-1,-1 1 1,1 0-1,0 0 1,0-1 0,0 1-1,0 0 1,-1 0-1,1-1 1,0 1-1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9:50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40 1248,'1'0'27,"-1"0"0,0 0 0,0 0 0,1-1 0,-1 1 0,0 0 0,1 0 0,-1-1 0,0 1 0,0 0 0,0 0 0,1-1 0,-1 1 0,0 0-1,0-1 1,0 1 0,0 0 0,0 0 0,1-1 0,-1 1 0,0 0 0,0-1 0,0 1 0,0 0 0,0-1 0,0 1 0,0-1 0,0 1 0,0 0 0,0-1 0,0 1 0,-1 0 0,1-1 0,0 1 0,0 0 0,0 0 0,0-1 0,0 1 0,-1 0 0,1-1 0,0 1 0,0 0 0,0 0 0,-1-1 0,1 1-1,0 0 1,-2-3 1303,-2-4 475,3 6-1725,0 0-1,0 0 1,0 0-1,0 0 1,0 0-1,0 0 1,0 0-1,0 1 1,0-1-1,-1 0 1,1 1-1,0-1 1,0 1-1,-3-1 0,-3-1 55,0 1-1,0 0 0,1 1 1,-1-1-1,0 1 0,0 1 1,0-1-1,0 1 0,1 0 1,-1 1-1,-12 4 0,-9 3 182,7-2 109,-28 14 0,-94 50 499,124-60-853,1 0 0,0 1 0,-19 17 0,28-21-46,0 1 0,0 0 0,1 1 0,0 0 0,1 0 0,-11 19 0,3 4 47,2 0 1,1 1-1,1 0 1,-11 67-1,18-64 34,1 0 1,1 0-1,7 66 0,-4-96-52,-1-1 0,2 1 0,-1-1 0,1 0 0,0 1 0,0-1 0,0 0 0,6 9 0,-7-13-2,1 1-1,-1-1 0,1 0 1,0 0-1,-1-1 1,1 1-1,0 0 0,0-1 1,0 1-1,0-1 0,0 1 1,0-1-1,1 0 0,-1 0 1,0 0-1,1 0 1,-1 0-1,0-1 0,1 1 1,-1-1-1,1 0 0,-1 1 1,1-1-1,-1 0 1,6-1-1,-1-1 42,1 1 0,0-2 1,-1 1-1,1-1 0,-1 0 1,0-1-1,0 0 0,0 0 0,0 0 1,-1-1-1,0 0 0,0 0 0,0 0 1,5-7-1,7-10 15,-1-1-1,22-37 1,-35 54-94,26-50 34,-1-1 1,24-75-1,-34 83-109,24-73 137,-39 110-191,-1-1 1,-1 0-1,0 0 1,0-1-1,-1-16 1,-4 37-635,0-3 702,1 0 1,0 1 0,0-1-1,-1 7 1,2-4 38,1-1-1,-1 1 1,2 11-1,0 21-5,-5 9 38,3 1 1,1-1-1,3 0 0,10 51 1,-9-76-49,12 30-1,-4-12 2,-5-20 103,0-2-1,2 1 1,14 24 0,-18-35-42,-2-5 53,-1 1-1,1-1 1,0 0-1,0 0 1,1-1 0,-1 1-1,1-1 1,0 1-1,4 2 1,-6-5-43,-1 0 0,0 0 1,0 0-1,1-1 0,-1 1 1,1 0-1,-1-1 0,0 0 1,1 1-1,-1-1 0,1 1 1,-1-1-1,1 0 0,-1 0 1,1 0-1,-1 0 0,1 0 1,0 0-1,-1-1 0,1 1 1,-1 0-1,0-1 0,1 1 1,-1-1-1,1 0 0,-1 1 1,0-1-1,1 0 0,-1 0 1,1-1-1,5-5 34,0 0 1,-1-1-1,1 0 1,-2 0 0,1 0-1,6-17 1,21-59-34,-22 51 26,2-4-38,29-77-54,-31 91-102,0 0 0,25-38 1,-34 59 53,-1-1 1,1 1 0,0 0-1,0 0 1,0 0 0,0 0-1,0 1 1,0-1-1,5-2 1,-6 4 53,0-1 1,0 1-1,-1 0 0,1 0 1,0-1-1,0 1 1,0 0-1,0 0 0,0 0 1,0 0-1,0 0 0,0 0 1,0 0-1,0 1 0,-1-1 1,1 0-1,0 0 0,0 1 1,0-1-1,0 1 1,0-1-1,-1 1 0,1-1 1,0 1-1,-1-1 0,1 1 1,0-1-1,-1 1 0,1 0 1,0 0-1,-1-1 0,1 1 1,-1 0-1,1 1 1,1 2-2,-1-1 0,1 1 1,-1 0-1,0 0 0,0 0 1,0 0-1,-1 0 0,1 0 1,-1 0-1,0 6 0,1 6-23,0 5 129,-1 0 0,0-1 0,-1 1 1,-8 36-1,7-45-22,-1-1 1,0 0-1,-1 0 1,0-1 0,-1 1-1,0-1 1,-1 0-1,0 0 1,0-1-1,-10 11 1,3-6 105,-1-1 0,-1 0 1,-30 19-1,43-31-142,0 0 0,0-1 0,0 1 0,0 0 0,1-1 0,-1 0 0,0 1 0,0-1 0,0 0 0,0 0 0,0 0 0,-2-1 0,-4 1-474,23 2-565,-4 0 964,0-1-1,20 0 1,-1-4 123,-1-2 0,1-1 0,-1-1 0,0-2 0,-1 0 0,31-17 0,-44 19-57,-1-1-1,0-1 1,-1-1 0,0 0-1,0 0 1,-1-1 0,12-14-1,-7 4 44,-2 0 0,0 0-1,21-41 1,5-21-112,-15 25-298,-26 58 326,0 0 0,0 0 0,0-1 0,0 1 0,0 0 0,1 0-1,-1-1 1,0 1 0,0 0 0,0 0 0,1-1 0,-1 1 0,0 0 0,0 0 0,1 0 0,-1 0-1,0-1 1,0 1 0,1 0 0,-1 0 0,0 0 0,0 0 0,1 0 0,-1 0 0,0 0 0,1 0 0,-1 0-1,0 0 1,0 0 0,1 0 0,-1 0 0,0 0 0,1 0 0,-1 0 0,0 0 0,1 0 0,-1 0-1,0 0 1,0 0 0,1 0 0,-1 1 0,0-1 0,0 0 0,1 0 0,-1 0 0,0 1 0,0-1-1,0 0 1,1 0 0,-1 0 0,0 1 0,0-1 0,0 0 0,0 0 0,1 1 0,-1-1 0,0 0 0,0 1-1,0-1 1,0 0 0,0 0 0,0 1 0,0-1 0,0 1 0,8 68-65,-5 23 119,-3-76 5,-1 0-1,-1-1 1,-7 29-1,3-14 45,5-23 18,-1 0 1,1 0-1,-1 0 0,0 0 1,-1 0-1,0-1 0,-4 9 1,6-13-65,-1 0 0,1-1 1,-1 1-1,1 0 0,-1-1 1,1 1-1,-1-1 0,0 0 1,0 0-1,0 0 0,0 0 1,0 0-1,0 0 0,0 0 0,0 0 1,-3 0-1,0-1 45,-1 1-1,1-1 1,-1-1 0,-10 0-1,-12-2 74,14 4-163,12-1-45,-1 1-1,1-1 1,-1 0 0,1 0 0,0-1 0,-1 1-1,1 0 1,-1-1 0,1 1 0,-4-2-1,4-3-228,2 4-16,2 4-86,14 0-149,-4-2 542,0 0-1,0-1 1,-1 0 0,1 0-1,0-1 1,0-1-1,0 0 1,-1-1 0,1 0-1,-1-1 1,0 0-1,0-1 1,0 0 0,-1-1-1,0 0 1,0 0-1,0-1 1,-1 0 0,11-11-1,60-72 173,-51 55-145,50-46-1,-36 38 52,-32 31-119,0 0 0,0 1 0,19-13 0,-37 34-127,1 0 1,0 1-1,-7 16 1,5-9 95,-7 17-26,2 2 1,-9 40-1,19-67 64,0 0-1,1 0 1,1 1-1,0-1 1,0 0-1,1 1 1,0-1-1,1 0 1,0 0-1,1 1 1,0-1-1,3 11 1,-4-19 61,0 0 1,0 0 0,0 0-1,1 0 1,-1 0-1,0 0 1,1 0 0,-1 0-1,1-1 1,0 1 0,0 0-1,-1-1 1,1 0 0,0 1-1,0-1 1,0 0 0,0 0-1,1 0 1,-1 0 0,0 0-1,0-1 1,1 1 0,-1-1-1,0 1 1,1-1 0,-1 0-1,0 0 1,1 0 0,-1 0-1,4-1 1,2-1 46,0 1 0,0-1 0,0-1 0,0 1-1,-1-1 1,1-1 0,12-7 0,0-3-40,0-1 0,-1-1 0,0-1 0,-2-1 0,0 0 0,16-23 0,19-33-133,-37 48 79,-13 22-49,1-1 0,-1 0 0,1 0 0,0 1 0,4-5 0,-7 9 46,0 0 1,1 0-1,-1 0 1,0 0-1,0 0 1,0 0-1,0 0 1,0 0-1,0 0 1,0 0-1,0 0 1,1 0-1,-1 0 1,0 0-1,0 0 1,0 0-1,0 0 1,0 0-1,0 0 1,0 0-1,0 0 1,0 1-1,1-1 1,-1 0-1,0 0 1,0 0-1,0 0 1,0 0-1,0 0 1,0 0-1,0 0 1,0 0-1,0 0 1,0 0-1,0 0 1,0 1-1,0-1 1,1 0-1,-1 0 0,0 0 1,0 0-1,0 0 1,0 0-1,0 0 1,0 0-1,0 1 1,0-1-1,0 0 1,0 0-1,0 0 1,0 0-1,0 0 1,0 0-1,-1 0 1,1 0-1,0 1 1,0-1-1,0 0 1,0 0-1,0 0 1,0 0-1,0 0 1,0 9-246,-7 31 248,2-11-97,-3 41-1,8-59 118,0-1-1,1 0 0,0 0 1,0 0-1,1 0 0,1 0 1,6 19-1,-7-25 9,0 1 0,0-1 0,1 0 0,-1 0 0,1 0 0,0 0 0,0-1 0,0 1 0,0-1 0,6 5 0,-8-7 14,1 0 1,0 0-1,0 0 1,-1 0-1,1 0 1,0-1-1,0 1 1,0-1-1,0 1 1,0-1-1,0 0 0,0 1 1,0-1-1,0 0 1,0 0-1,0-1 1,0 1-1,0 0 1,0-1-1,0 1 1,0-1-1,0 1 1,-1-1-1,1 0 1,0 0-1,3-2 0,0-1 6,0 0-1,0 0 0,-1 0 1,1 0-1,-1-1 0,0 0 1,7-9-1,19-42 16,-13 22 57,0 3-148,2 1 1,1 1 0,36-42-1,-54 68 10,0 1-1,0 0 0,1 0 1,-1 0-1,1 0 0,-1 1 1,1-1-1,0 1 0,-1-1 1,1 1-1,5-2 0,-7 3 16,0 0-1,0 0 0,1 0 0,-1 0 0,0 0 0,0 0 0,0 0 0,1 1 0,-1-1 0,0 0 0,0 1 0,0-1 1,0 0-1,0 1 0,1 0 0,-1-1 0,0 1 0,0 0 0,0-1 0,-1 1 0,1 0 0,0 0 0,0 0 0,0 0 1,-1 0-1,1 0 0,0 0 0,-1 0 0,1 0 0,-1 0 0,1 2 0,7 14 11,-1 0 0,-1 1 0,-1-1 0,0 2 0,3 26-1,-7-37 62,-1-3-38,0-1-1,0 0 0,1 1 0,0-1 0,0 0 0,0 1 0,0-1 0,1 0 1,-1 0-1,1 0 0,0 0 0,4 5 0,-5-8 10,0-1-1,0 0 1,0 0 0,0 0-1,0 0 1,0 0 0,0 0 0,0 0-1,0-1 1,0 1 0,-1 0-1,1 0 1,0-1 0,0 1-1,1-1 1,16-8 111,-8 2-117,0-1 0,13-15 1,5-3-89,22-17-80,40-32 63,-89 75 77,30-20-90,-29 19 60,-1-1 1,1 1-1,0 0 0,0 0 1,0 1-1,1-1 0,-1 0 1,0 1-1,0-1 1,0 1-1,0 0 0,4-1 1,-5 2 32,0 0 1,0-1-1,0 1 0,-1 0 1,1-1-1,0 1 1,-1 0-1,1 0 1,-1 0-1,1-1 0,-1 1 1,1 0-1,-1 0 1,1 0-1,-1 0 1,0 0-1,1 0 0,-1 0 1,0 0-1,0 0 1,0 0-1,0 0 1,0 0-1,0 0 0,0 2 1,0 2 67,2 17-18,-2-1-1,0 1 1,-1-1-1,-5 29 1,4-41 58,3-2 147,2-6-64,10-12 27,14-24-293,1-17 131,-23 41-73,0 0 0,1 1 0,0-1-1,1 1 1,0 0 0,0 1 0,12-11-1,-18 19 2,0 0-2,0 0 1,0 1 0,0-1-1,0 0 1,-1 1 0,1-1-1,0 0 1,0 0-1,-1 0 1,1 1 0,-1-1-1,1 0 1,-1 0 0,1 0-1,-1 0 1,1 0 0,-1 0-1,0 0 1,0 0-1,1 0 1,-1 0 0,0-2-1,3 16-89,-1-6 99,0 0 1,-1 0-1,1 10 0,-2 126 108,-4-126-216,3-16 114,1-1-1,0 0 1,0 1 0,-1-1-1,1 1 1,0-1 0,0 0-1,0 1 1,-1-1-1,1 1 1,0-1 0,0 1-1,0-1 1,0 1 0,0-1-1,0 1 1,0-1 0,0 1-1,0-1 1,0 1 0,0-1-1,1 0 1,-1 1-1,0 0 1,1 0 261,5-10 43,4-6-259,-9 13-25,1 0 1,-1 0-1,1 0 0,-1-1 0,0 1 1,2-5-1,-2 5-28,0-2-29,0 0 0,0 1 0,0-1 0,1 0 0,0 1 0,3-7 0,-1 4-23,-4 6 60,0 0 0,0 0 0,0 0 0,0 0 1,0 0-1,0 0 0,0 0 0,0 0 0,0 0 1,0 0-1,1 0 0,-1 0 0,0 0 0,0 0 1,0 0-1,0 0 0,0 0 0,0 0 0,0 1 1,0-1-1,0 0 0,0 0 0,0 0 0,0 0 1,0 0-1,0 0 0,0 0 0,1 0 0,-1 0 1,0 0-1,0 0 0,0 0 0,0 0 0,0 0 1,0 0-1,0 0 0,0 0 0,0 0 0,0 0 1,0-1-1,0 1 0,0 0 0,0 0 0,1 0 1,-1 0-1,0 0 0,0 0 0,0 0 0,0 0 1,0 0-1,0 0 0,0 0 0,0 0 0,0 0 1,0 0-1,0 0 0,0 0 0,0 0 0,0 0 1,0-1-1,0 1 0,0 0 0,0 0 0,4 2 169,-3-2-188,0 1 0,-1-1 0,1 0-1,-1 0 1,1 0 0,-1 1 0,1-1 0,-1 0-1,1 1 1,-1-1 0,1 1 0,-1-1-1,1 0 1,-1 1 0,1 0 0,2 4 24,-1 0 0,0 0-1,0 0 1,-1 0 0,0 0 0,1 0 0,-2 0 0,1 1 0,0-1 0,-1 0 0,-1 8-1,2-10-5,-1 0 1,1 0-1,-1 0 0,1 0 0,0 0 0,0 0 0,1 0 0,-1 0 0,0 0 0,1 0 0,0-1 0,0 1 0,0-1 0,0 1 1,0-1-1,0 0 0,0 0 0,1 0 0,-1 0 0,1 0 0,0 0 0,5 2 0,-4-3 10,0 1 0,1-1 0,0 0 0,-1 0-1,1-1 1,-1 1 0,1-1 0,6 0 0,40-6 11,-35 3-13,-7 1 23,0 0-1,1-1 1,-2 0 0,1 0 0,0-1 0,-1-1 0,0 1-1,0-1 1,15-12 0,-9 5 36,0-1 0,-1 0 1,-1-1-1,12-16 0,-15 17-30,-1-1 0,-1 0 0,-1 0 0,0-1 0,0 0 0,-1 0 0,4-25 0,-8 36-46,-1 0-1,1 0 1,-1 1-1,1-1 1,-1 0-1,-1 0 1,1 1-1,0-1 1,-1 0-1,0 1 1,0-1-1,0 0 1,0 1-1,-3-6 1,3 8-18,0-1 1,0 0-1,0 1 1,-1-1-1,1 1 1,-1-1-1,1 1 1,-1 0-1,1-1 0,-1 1 1,0 0-1,0 0 1,1 0-1,-1 1 1,0-1-1,0 0 1,0 1-1,0-1 1,0 1-1,0-1 1,0 1-1,0 0 1,0 0-1,0 0 1,0 0-1,0 1 1,-4 0-1,2 0 5,0 0 0,0 0-1,1 1 1,-1-1 0,0 1-1,1 0 1,-1 0 0,1 0-1,0 1 1,0-1 0,0 1 0,-5 5-1,-1 2 10,2 0-1,-12 17 0,15-20 57,0 0 0,1 0-1,0 1 1,0-1 0,0 1-1,1-1 1,0 1 0,1 0-1,-1 0 1,2 0 0,-1 0-1,1 0 1,0 0 0,1 0-1,0 0 1,0-1 0,0 1-1,1 0 1,1 0 0,-1-1-1,1 1 1,0-1 0,1 0-1,0 0 1,0 0 0,0 0-1,1-1 1,0 0 0,1 0-1,-1 0 1,7 5 0,-4-4 45,0-1 0,1 0 0,0-1 0,-1 0 0,2 0 0,-1-1 0,0 0 0,1 0 1,0-1-1,12 2 0,-14-4-38,0 0 0,1 0-1,-1-1 1,0 0 0,0-1 0,0 0 0,0 0 0,0-1 0,0 0 0,0 0 0,0-1 0,0 0-1,10-6 1,-1-1-143,-1-1 0,0-1-1,0 0 1,-2 0-1,17-19 1,60-79-4851,-51 59 14,-20 28 2222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9:52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9 459 1312,'-4'4'96,"0"13"6826,4-31-6237,2-1-1,0 1 1,1 0-1,5-17 0,21-53-398,-26 75-132,5-12-33,2-1 1,1 1-1,0 0 1,1 1-1,1 1 0,1 0 1,1 0-1,32-29 1,-44 45-83,0 0 0,1 0 1,-1 0-1,1 1 0,0-1 0,0 1 1,0 0-1,0 0 0,0 0 0,1 1 1,-1-1-1,0 1 0,6 0 0,-9 1-36,0 0 0,-1 0 0,1 0-1,0 0 1,-1 0 0,1 0 0,0 1-1,-1-1 1,1 0 0,0 1 0,-1-1-1,1 0 1,-1 1 0,1-1 0,0 1 0,-1-1-1,1 1 1,-1-1 0,0 1 0,1-1-1,-1 1 1,1-1 0,-1 1 0,0 0-1,1-1 1,-1 1 0,0 0 0,0-1 0,1 1-1,-1 0 1,0-1 0,0 1 0,0 0-1,0-1 1,0 2 0,0 4 15,0 0 0,0 0 0,-2 8 0,1-3 45,-4 32 177,-13 50-1,6-31 221,11-50 0,7-16-16,0-1-223,90-68 472,114-81-1119,-201 148 356,0 0 1,0 1 0,1 0-1,0 1 1,0 0 0,12-3-1,-21 7 70,-1 0-1,0-1 1,1 1-1,-1 0 0,0 0 1,1 1-1,-1-1 1,0 0-1,1 0 1,-1 0-1,0 0 1,0 0-1,1 0 0,-1 0 1,0 0-1,1 1 1,-1-1-1,0 0 1,0 0-1,1 0 0,-1 1 1,0-1-1,0 0 1,1 0-1,-1 0 1,0 1-1,0-1 1,0 0-1,0 1 0,1-1 1,-1 0-1,0 0 1,0 1-1,0-1 1,0 0-1,0 1 1,0-1-1,0 0 0,0 1 1,0-1-1,0 0 1,0 1-1,0-1 1,-2 20 74,1-14-60,-2 11 97,-9 28-1,7-29 21,1 0 0,-3 23-1,5-29-84,1-7 7,1 0 0,-1 0-1,1 0 1,-1 0 0,1 0-1,0 0 1,0 0 0,1 0-1,-1 0 1,0 0 0,1 0-1,1 3 1,-2-6-31,1 1-1,-1-1 1,1 1-1,-1-1 1,1 0-1,0 0 1,-1 1-1,1-1 1,0 0-1,-1 0 1,1 0-1,-1 0 1,1 1-1,0-1 1,-1 0-1,1 0 1,0 0 0,-1-1-1,1 1 1,0 0-1,-1 0 1,1 0-1,0 0 1,-1-1-1,1 1 1,-1 0-1,2-1 1,15-9 78,-15 9-62,10-9 76,0 0-1,0-1 1,19-23 0,6-6-190,-24 28 4,-1-1 0,0 0 0,13-19 0,-25 32 70,0 0 0,0 0 0,0 0-1,0 0 1,0 0 0,0 0 0,0 0 0,0 0 0,0 1 0,0-1-1,0 0 1,0 0 0,0 0 0,1 0 0,-1 0 0,0 0-1,0 0 1,0 0 0,0 0 0,0 0 0,0 1 0,0-1 0,0 0-1,0 0 1,0 0 0,0 0 0,0 0 0,0 0 0,0 0-1,0 0 1,1 0 0,-1 0 0,0 0 0,0 0 0,0 0-1,0 0 1,0 0 0,0 0 0,0 0 0,0 0 0,0 0 0,0 0-1,1 0 1,-1 0 0,0 0 0,0 0 0,0 0 0,0 0-1,0 0 1,0 0 0,0 0 0,0 0 0,0 0 0,0 0 0,1 0-1,-1 0 1,0 0 0,0 0 0,0 0 0,0 0 0,0 0-1,0-1 1,0 12-97,-3 4 50,0 0-1,1 0 0,0 0 0,2 21 1,0-29 40,0 1 0,1 0 0,0 0 0,1-1 0,0 1 0,0-1 0,0 1 0,1-1 1,0 0-1,6 9 0,-7-13 36,0 0 1,0 0-1,1-1 1,-1 1 0,1-1-1,0 0 1,0 1-1,0-1 1,0 0-1,0-1 1,0 1 0,0-1-1,1 1 1,-1-1-1,1 0 1,-1 0-1,0 0 1,1-1 0,0 1-1,-1-1 1,1 0-1,-1 0 1,1 0-1,-1-1 1,1 1-1,0-1 1,4-1 0,-2 0 21,0 0 1,0 0-1,0 0 1,0-1-1,0 0 1,-1 0-1,1-1 1,-1 1-1,0-1 1,0-1-1,0 1 1,0 0-1,-1-1 1,5-6-1,-4 2 64,0 1-1,0-1 0,-1 1 0,3-12 1,-5 16-110,-1 0 1,0 0-1,0-1 0,0 1 1,-1 0-1,0 0 1,1 0-1,-1-1 1,-1 1-1,1 0 1,-2-7-1,1 8-25,0 0 1,-1 1-1,1-1 0,-1 1 1,1-1-1,-1 1 0,0 0 1,0-1-1,0 1 0,0 0 1,0 0-1,-1 1 0,1-1 0,-1 0 1,1 1-1,-1-1 0,1 1 1,-1 0-1,0 0 0,0 0 1,1 0-1,-1 1 0,0-1 1,0 1-1,-5-1 0,-5 0-46,0 1-1,0 1 1,-1 0-1,-13 3 0,-37 0 395,74-16 20,-1 7-400,1 0 0,0 0 0,0 1 0,1 0 0,-1 1 0,21-3 0,-20 3 123,37-6 286,93-7-1,-99 13-202,72-15 0,-48 1-3997,-41 10 1579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9:56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141 992 2144,'-3'-3'5719,"21"-6"-3689,-6-1-1639,-1-1 1,18-21-1,-24 26-280,2 2 87,-7 11 8,-8 24 100,5-17-274,-11 66 243,2-4 10,-11 10 517,-50 127 1,59-180-348,0-1 0,-31 47 0,34-55 328,8-17-99,8-14-66,14-27-551,-2-2 0,-1 0-1,21-75 1,-33 97-117,72-233-91,-64 216 56,1 0 1,2 1-1,1 1 1,1 1-1,39-48 0,-45 65 52,1 0 0,0 1-1,0 0 1,1 1 0,0 0-1,1 1 1,0 1 0,0 0-1,1 1 1,0 0 0,24-5-1,-32 9 33,-1 1-1,1 1 1,-1-1-1,1 1 0,-1 0 1,1 0-1,-1 1 1,1 0-1,-1 0 0,0 1 1,1 0-1,-1 0 1,0 0-1,0 0 0,0 1 1,-1 0-1,1 1 1,-1-1-1,9 8 0,-13-9 19,1 0 0,-1 0-1,1 1 1,-1-1-1,0 0 1,0 1-1,0-1 1,0 1-1,0 0 1,-1-1-1,1 1 1,-1 0-1,0-1 1,0 1 0,0 0-1,0-1 1,0 1-1,0 0 1,-1-1-1,1 1 1,-1 0-1,0-1 1,0 1-1,0-1 1,-2 4-1,-1 3 43,-1 0 0,0-1 0,0 0 0,-1 0 0,-13 14 0,5-7 94,-1-1-1,-1-1 0,0-1 1,-1 0-1,-1-1 0,1-1 1,-2 0-1,-19 6 0,27-11-162,1-1 0,-1-1 0,0 0 0,0-1 0,-1 0 0,1 0 0,0-1 0,-19-1-1,44-2-45,-1 0-1,1-1 1,13-4-1,30-7 182,-38 10-94,206-41 186,-180 34-197,-1-3 1,-1-1 0,42-21 0,72-51 123,-156 87-148,1-1 1,0 0 0,0 0 0,-1 0-1,1-1 1,-1 1 0,1 0 0,-1-1-1,1 1 1,-1-1 0,0 1-1,2-4 1,-8 7 16,0 1 1,0 0-1,-9 6 0,-10 8-96,3-2-51,-34 31-1,49-40 129,0 1-1,1-1 0,0 1 0,0 0 0,-6 12 0,10-16 17,-1 0-1,1 0 1,0 0 0,0 0-1,0 0 1,1 0 0,-1 0 0,1 0-1,-1 0 1,1 1 0,0-1-1,0 0 1,0 0 0,1 0 0,-1 0-1,1 1 1,1 3 0,-1-6 4,-1 0 0,0-1 0,1 1 0,-1 0 0,1-1 0,-1 1-1,1 0 1,-1-1 0,1 1 0,-1-1 0,1 1 0,0-1 0,-1 1 0,1-1 0,0 1 0,-1-1 0,1 0 0,0 1 0,0-1 0,-1 0 0,1 0 0,0 0 0,0 1 0,-1-1 0,1 0 0,0 0 0,0 0 0,0 0 0,-1 0 0,1 0-1,0 0 1,0-1 0,0 1 0,-1 0 0,1 0 0,0-1 0,0 1 0,-1 0 0,1-1 0,0 1 0,0-1 0,4-2 60,-1 0-1,1 0 1,-1 0 0,7-8-1,12-12-115,-2-1-1,-1-1 0,23-37 1,-43 64-19,0-1 0,-1 1 1,1 0-1,0 0 1,0 0-1,0 0 0,0 0 1,1 0-1,-1 0 0,0 0 1,1 0-1,1 3 0,-1-1 67,0-1-1,1 1 0,-1 0 0,1-1 0,0 1 1,0-1-1,5 7 0,-3-7 9,0 1 1,0-1-1,0 0 1,1 0-1,-1 0 0,1-1 1,0 1-1,-1-1 0,1 0 1,0-1-1,0 1 0,1-1 1,-1 0-1,0 0 1,0-1-1,0 1 0,1-1 1,-1 0-1,7-1 0,10-2 59,-1-1 0,0-1 0,28-11 0,-29 10-23,-4 1-10,1 0 0,-1-1 0,0-1 0,-1 0 0,1-1 0,-1-1 0,14-11 0,-11 3-43,-1 1 1,-1-2-1,-1 0 0,16-25 0,47-88 39,-3-15-173,-4 5 183,-56 114-1,45-89-335,-60 116 268,0-1 0,1 1 0,-1 0 0,0-1 1,0 1-1,1-1 0,-1 1 0,0 0 0,0-1 0,0 1 1,0-1-1,0 1 0,1-1 0,-1 1 0,0-1 1,0 1-1,0-1 0,0 1 0,0-1 0,0 1 0,-1 0 1,1-1-1,0 1 0,0-1 0,0 1 0,0-1 0,0 1 1,-1 0-1,1-1 0,-1 0 0,1 1 1,-1 0 0,0 0 0,1 0 0,-1 0 0,0 0 0,1 1-1,-1-1 1,1 0 0,-1 0 0,0 1 0,1-1 0,-1 0 0,1 0 0,-1 1 0,1-1 0,-1 1-1,0-1 1,1 1 0,-1 0 0,-4 3-18,0 1-1,1 0 1,0 0-1,0 1 1,0-1 0,-5 11-1,-15 41 14,20-48 13,-26 86-58,-20 110 0,34-132-43,-5 35 118,19-93 39,1 0 0,0 0 0,1 0 0,1 0 0,3 17 0,-4-31-13,0 0 0,0 0 0,0 1 0,1-1 0,-1 0 0,0 0 0,1 0 0,-1 0 0,1 0 0,-1 0 0,1 0 0,-1 0 0,1 0 0,0 0 0,0 0 0,-1-1 0,1 1 0,0 0 0,0 0 1,0-1-1,0 1 0,1 0 0,-1-1-8,0 1 1,1-1 0,-1 0-1,0 0 1,0 0 0,1 0-1,-1 0 1,0 0 0,0-1 0,1 1-1,-1 0 1,0 0 0,0-1-1,0 1 1,0-1 0,2 0-1,3-3 32,0 0-1,0-1 1,0 1-1,-1-1 1,7-7-1,16-21 91,0-1 0,43-75 0,-20 21-136,153-243-64,-157 264 96,42-78 0,-78 125-142,-2 3-383,10-23 0,-20 51 465,0 0 1,0 0-1,-1 0 0,0 0 1,-1 0-1,-7 16 0,-32 59 187,11-24-52,-27 84-109,10-21-39,-80 138 268,115-240-135,6-9 176,-1 0 1,-1 0-1,-15 17 0,29-39-80,0 0-1,10-12 1,104-108-244,-108 115-59,-10 11 70,0 1 0,1-1 0,-1 0 0,0 1 0,1-1 0,-1 1 0,1-1 1,-1 1-1,1 0 0,0 0 0,0-1 0,0 1 0,3-1 0,-5 2 30,0 0 0,1 0 0,-1 0 0,0 0 0,1 0 0,-1 0-1,0 0 1,1 0 0,-1 0 0,0 1 0,1-1 0,-1 0 0,0 0 0,1 0 0,-1 0 0,0 1 0,1-1-1,-1 0 1,0 0 0,0 0 0,1 1 0,-1-1 0,0 0 0,0 0 0,1 1 0,-1-1 0,0 0 0,0 1-1,0-1 1,0 0 0,1 1 0,-1-1 0,0 0 0,0 1 0,0-1 0,0 0 0,0 1 0,0-1 0,0 0 0,0 1-1,0-1 1,0 1 0,0 23-12,-1-16 12,1 14 69,-1-9-91,1 0 1,0 0 0,1 0-1,5 22 1,-6-32 49,1 0 0,0 0 1,0-1-1,0 1 1,0-1-1,1 1 0,-1-1 1,0 1-1,1-1 0,0 0 1,0 0-1,-1 0 0,1 0 1,1 0-1,-1 0 0,0 0 1,0-1-1,1 1 1,-1-1-1,1 0 0,-1 1 1,1-1-1,-1 0 0,1-1 1,0 1-1,-1 0 0,6 0 1,-2-1 17,-1 1 1,1-1 0,0-1-1,0 1 1,0-1-1,-1 0 1,1 0 0,0-1-1,-1 1 1,1-1 0,-1-1-1,0 1 1,7-5-1,-4 2-15,-1 0-1,0-1 0,0 0 1,0 0-1,-1-1 0,0 0 1,10-15-1,7-16-10,-2-1 1,20-54-1,-1 3-53,-37 84 3,12-23-43,-7 22-41,-8 7 113,1 0 0,-1 0 0,0 0 0,0 0 0,1 1 0,-1-1-1,0 0 1,1 0 0,-1 0 0,0 0 0,0 0 0,1 1 0,-1-1 0,0 0 0,0 0 0,1 0 0,-1 1 0,0-1 0,0 0 0,0 0 0,1 1 0,-1-1 0,0 0-1,0 1 1,0-1 0,0 0 0,0 0 0,0 1 0,1-1 0,-1 0 0,0 1 0,2 9-10,-1-1-1,0 1 1,0 0-1,0-1 1,-2 1-1,1 0 1,-3 10-1,3-15 12,-18 138 20,13-110 52,-3-1 0,-15 44 0,22-73-21,0 0-1,0 0 0,-1-1 1,1 1-1,-1-1 0,0 1 0,-2 2 1,3-4-35,1-1 1,0 0 0,0 1 0,-1-1 0,1 0-1,0 0 1,-1 0 0,1 1 0,-1-1 0,1 0-1,0 0 1,-1 0 0,1 0 0,0 0 0,-1 1-1,1-1 1,-1 0 0,1 0 0,0 0 0,-1 0-1,1 0 1,-1 0 0,1-1 0,-1 1 0,0 0 1,0-1 0,1 1 1,-1-1-1,0 0 0,1 1 1,-1-1-1,0 0 1,1 1-1,-1-1 0,1 0 1,-1 0-1,1 0 1,-1 1-1,1-1 0,-1-2 1,0-1-1,1 0 0,-1 0 0,1-1 0,0 1 1,0 0-1,0-1 0,1-5 0,0-9 33,-1 11-111,0-1 1,1 1-1,0 0 1,0 0-1,5-14 0,-6 20 46,1 0 0,0 0 0,0-1 0,0 1 0,0 1-1,0-1 1,0 0 0,1 0 0,-1 0 0,1 1 0,-1-1 0,1 1 0,0-1-1,-1 1 1,1-1 0,0 1 0,0 0 0,0 0 0,0 0 0,0 0-1,0 0 1,0 1 0,1-1 0,-1 1 0,3-1 0,7 0 35,-1 2 1,1-1 0,-1 1-1,16 4 1,9 0-56,182 16-2057,-183-18-306,-28-2 955,7 1-371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14 241 6048,'-11'-24'1952,"9"14"-1179,2 3-691,0 0 376,-1 1-1,2 0 1,-1 0 0,1 0-1,0 0 1,3-10-1,-1 6-25,2 0 1,-1 1-1,1-1 0,1 1 0,-1 1 0,1-1 0,1 1 0,0 0 0,0 0 0,1 1 1,0 0-1,15-11 0,-18 14-344,0 1 1,0 0-1,0 1 1,1-1-1,-1 1 1,1 0-1,0 0 1,-1 1-1,1-1 0,0 1 1,0 1-1,0-1 1,0 1-1,-1 0 1,1 0-1,0 1 1,0 0-1,0 0 1,0 0-1,-1 1 1,1-1-1,0 1 0,-1 1 1,10 4-1,-11-4-33,0-1 0,-1 1 0,1 0-1,0 0 1,-1 1 0,0-1-1,0 1 1,0-1 0,0 1-1,0 0 1,-1 0 0,0 0 0,3 7-1,-3-4 11,0 0-1,0-1 0,-1 1 1,0 0-1,0 0 0,-1 0 0,0 0 1,-1 9-1,-2 3 23,-1 0 0,0 0 0,-2-1 0,0 0 0,-14 28 0,17-39-87,-1 1 11,0 0 0,0 1 0,1 0 0,-3 16 0,5-23 5,1 1 0,0-1 0,0 1 0,0-1 0,0 1 1,0-1-1,1 1 0,-1-1 0,1 1 0,-1-1 1,1 1-1,0-1 0,0 0 0,0 1 0,1-1 0,-1 0 1,0 0-1,1 0 0,0 0 0,-1 0 0,1 0 0,2 2 1,7 4 32,0 0-1,1-1 1,0 0 0,0-1 0,23 8 0,-20-8-33,30 11-2,-30-12 193,0 0-1,-1 1 1,1 1-1,-1 0 1,20 14-1,-32-20-154,0 1-1,-1-1 1,1 1-1,0-1 1,-1 1 0,1-1-1,-1 1 1,0 0-1,1 0 1,-1 0-1,0 0 1,0 0-1,0 0 1,0 0 0,-1 0-1,1 0 1,0 0-1,-1 0 1,0 0-1,1 1 1,-1-1-1,0 0 1,0 0 0,0 1-1,0-1 1,-1 2-1,-2 4 11,0-1-1,-1 1 1,0-1-1,0 0 1,0 0-1,-1-1 0,0 1 1,0-1-1,-8 7 1,-61 49 117,55-47-157,-12 9-112,-43 24 1,-1-7-5513,52-32-259,17-6 3584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9:56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48 214 4576,'-42'-7'2048,"36"11"-1760,17-8 1312,3-1-928,38-7 768,15-1-800,36-13 352,2 10-576,42-17-160,-2 7-160,12-4 256,-20 14-160,-13-1-1152,-26 5 512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19:58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95 1984,'4'-4'5082,"-9"4"-4773,0 0 0,0 1-1,0 0 1,1 0 0,-1 0-1,0 1 1,-7 3 0,-75 34 962,81-37-1204,-125 60 1208,118-55-1218,0 1-1,0 0 1,1 1 0,0 0-1,1 1 1,0 0 0,-11 13-1,21-21-26,-1 0-1,1 0 0,-1 0 1,1 1-1,0-1 1,0 0-1,0 1 1,0-1-1,0 1 0,1-1 1,-1 1-1,1 0 1,-1 3-1,1-5 1,1 0 0,-1 0 0,0 0-1,0 0 1,0 0 0,1 0 0,-1 0 0,0 0 0,1 0 0,-1 0-1,1 0 1,-1 0 0,1-1 0,0 1 0,-1 0 0,1 0 0,0-1 0,-1 1-1,1 0 1,0-1 0,0 1 0,0-1 0,0 1 0,-1-1 0,1 1-1,0-1 1,0 0 0,0 1 0,0-1 0,0 0 0,0 0 0,0 0 0,0 0-1,0 1 1,0-1 0,0-1 0,2 1 0,7 0 144,0-2 0,0 1-1,0-1 1,0 0 0,0-1 0,-1 0 0,11-6 0,-1 0-50,0 0 1,23-17 0,-28 15-73,0 0-1,-1-1 0,0-1 1,-1 0-1,-1 0 0,0-1 1,15-26-1,-24 38-56,-1 1-16,-1 0 1,1-1 0,0 1 0,0 0 0,-1-1 0,1 1 0,-1 0 0,1-1 0,-1 1 0,1 0-1,-1-1 1,0-1 0,-2 0-314,-2 6 63,-4 9-46,2-1 290,1 0 1,1 1 0,0-1 0,0 1 0,-1 13 0,4-21 60,1 0 1,0-1-1,0 1 1,0 0-1,0-1 1,0 1-1,1-1 1,0 1-1,0 0 1,0-1 0,0 1-1,0-1 1,1 0-1,-1 1 1,1-1-1,0 0 1,0 0-1,0 0 1,1 0-1,-1-1 1,5 5-1,-3-4 46,0 0 0,0 0-1,0 0 1,1-1 0,-1 1 0,1-1-1,-1 0 1,1-1 0,0 1-1,0-1 1,-1 0 0,1 0 0,0 0-1,0-1 1,0 0 0,0 0-1,0 0 1,0 0 0,0-1 0,0 0-1,7-2 1,-2 0-36,0-1 0,1 0 0,-1-1 0,-1 0 0,1-1 0,-1 0 0,0 0 0,12-11-1,43-43 235,-45 37-395,-16 18 94,0 0-1,1 1 0,0 0 1,4-5-1,9-8-189,-17 17 211,0 0 0,0 0 0,0 0 0,0 0 0,0 0 0,0 0 0,0-1 0,0 1 0,0 0 0,1 0 0,-1 0 0,0 0 0,0 0 0,0 0 0,0 0 0,0 0 0,0 0 0,0 0 1,0 0-1,0 0 0,0-1 0,0 1 0,1 0 0,-1 0 0,0 0 0,0 0 0,0 0 0,0 0 0,0 0 0,0 0 0,0 0 0,0 0 0,1 0 0,-1 0 0,0 0 0,0 0 0,0 0 0,0 0 0,0 0 0,0 0 0,0 0 0,0 1 0,1-1 0,-1 0 0,0 0 1,0 0-1,0 0 0,0 0 0,0 0 0,0 0 0,0 0 0,0 0 0,0 0 0,0 0 0,0 0 0,0 1 0,1-1 0,-1 0 0,0 0 0,0 0 0,0 0 0,0 0 0,0 0 0,0 0 0,0 0 0,0 1 0,0-1 0,0 0 0,0 0 0,1 7-45,-1-6 29,4 15-85,-4-11 84,1 0 1,0 0 0,1 0 0,-1 0-1,1 0 1,0 0 0,0 0 0,1-1 0,-1 1-1,5 5 1,-1-5 54,-1 1-1,1-1 1,0 0 0,1 0-1,-1-1 1,1 1 0,0-2-1,0 1 1,0-1 0,0 0-1,1 0 1,0-1 0,-1 0-1,1 0 1,9 0 0,5 1 124,0-2 0,1 0 0,-1-2 0,0 0 0,25-5 0,-33 3-95,1 0 0,-1-1 1,1-1-1,-1 0 0,-1-1 0,1-1 0,-1 0 0,18-13 0,-24 15-37,0-1 0,-1 0 1,0-1-1,0 0 0,0 0 0,-1 0 0,0 0 0,6-13 0,-4 4 87,0 0 1,-1-1-1,5-22 1,-10 35-144,0-1 0,-1 1-1,1-1 1,-1 0 0,0 1 0,-1-8 0,1 10 16,-1 1 0,1 0 1,0 0-1,0 0 0,0 0 1,-1 0-1,1-1 1,-1 1-1,1 0 0,-1 0 1,1 0-1,-1 0 0,1 0 1,-1 0-1,0 0 1,0 1-1,0-1 0,1 0 1,-1 0-1,0 1 0,0-1 1,0 0-1,0 1 0,0-1 1,0 1-1,0-1 1,0 1-1,0-1 0,-1 1 1,1 0-1,0 0 0,-2-1 1,0 2-14,0-1-1,0 1 1,0 0 0,0 0 0,1 0 0,-1 0-1,0 0 1,1 1 0,-1-1 0,1 1 0,-1 0-1,1-1 1,0 1 0,-1 0 0,-2 4 0,-3 3-38,1 1 0,-12 17 0,14-18 102,0 0 1,0 0-1,1 1 0,0 0 1,0 0-1,1 0 1,-3 21-1,5-26 2,1 1 0,0-1 0,0 1-1,0-1 1,1 1 0,0-1 0,0 1 0,0-1 0,1 0 0,0 1-1,0-1 1,0 0 0,0 0 0,1 0 0,0-1 0,0 1 0,4 4-1,1 0 23,0-1-1,0 0 1,1 0-1,0-1 1,0 0-1,1-1 0,0 0 1,0 0-1,0-1 1,1 0-1,-1-1 1,1 0-1,1-1 1,-1 0-1,0-1 0,1 0 1,-1-1-1,1 0 1,-1-1-1,1 0 1,-1-1-1,1 0 1,13-4-1,-14 2-649,1-1-1,0 0 1,-1-1-1,0 0 1,0-1 0,11-7-1,6-8-1230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0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1104 2080,'0'0'667,"1"-1"-411,2-1 19,-1-1 1,1 1 0,-1 0 0,0-1-1,0 0 1,0 1 0,0-1-1,-1 0 1,1 0 0,-1 0 0,2-5-1,-2 6-209,-1 1-1,0-1 0,0 0 0,1 0 0,-1 0 0,0 1 0,-1-1 0,1 0 0,0 0 0,0 1 1,-1-1-1,1 0 0,-1 0 0,0 1 0,1-1 0,-1 0 0,0 1 0,0-1 0,0 1 0,0-1 0,0 1 1,0 0-1,0-1 0,-1 1 0,1 0 0,-2-1 0,0 0-7,1 0 1,-1 1-1,0 0 0,0-1 0,0 1 0,0 0 1,0 0-1,0 1 0,0-1 0,0 1 1,0-1-1,0 1 0,0 0 0,-6 1 1,1 0 18,0 0 0,0 0 0,0 1 0,-11 4 0,4 0 60,-1 1-1,1 0 1,1 1 0,0 1 0,0 0 0,1 1 0,-19 18 0,25-21-63,0 0 1,0 0-1,1 1 1,0 0-1,0 0 1,1 1 0,0-1-1,1 1 1,0 0-1,0 1 1,1-1-1,0 1 1,-3 18-1,6-25-56,-1-1-1,1 1 1,0 0-1,0-1 1,0 1-1,1 0 1,-1 0-1,0-1 1,1 1-1,0-1 1,-1 1-1,1 0 1,0-1-1,1 1 1,-1-1-1,0 0 1,1 1-1,-1-1 1,1 0-1,0 0 1,-1 0-1,1 0 1,0 0-1,4 2 1,4 1 98,1 0 1,-1-1-1,1 0 1,0-1 0,0-1-1,0 1 1,1-2-1,-1 1 1,17-2-1,4-1 170,0-1-1,35-8 0,-45 6-171,0-1 0,0-1 0,0-1 0,35-17 0,-47 20-52,-1-2 0,1 1 1,-1-1-1,0-1 0,0 0 0,-1 0 1,0-1-1,0 0 0,-1 0 1,0-1-1,9-14 0,-14 18-248,-3 5 28,-9 10-106,-11 17-280,17-20 491,1-1 0,0 1 1,0 0-1,0 0 0,1 0 0,0 0 0,-1 11 0,2-16 81,1 0 1,0 0-1,0 0 0,0 0 0,0 0 1,0 0-1,0 0 0,1 0 1,-1 0-1,1 0 0,-1 0 0,1 0 1,0 0-1,0 0 0,0 0 0,0-1 1,0 1-1,0 0 0,0-1 1,1 1-1,-1-1 0,1 1 0,-1-1 1,1 0-1,-1 1 0,1-1 0,0 0 1,0 0-1,-1 0 0,5 1 1,2 1 62,1-1 0,-1 0 1,1-1-1,-1 0 1,1 0-1,0-1 0,-1 0 1,1 0-1,15-4 1,-9 1 110,0 0 0,-1-2 0,1 0 1,22-11-1,-33 14-144,0 0 0,-1 0 0,1-1 1,-1 1-1,1-1 0,-1 0 0,0 0 0,0 0 0,0 0 1,3-7-1,-5 9-52,0 0 1,-1 0-1,1 0 1,-1-1-1,1 1 1,-1 0-1,1 0 0,-1-1 1,0 1-1,0 0 1,0-1-1,0 1 1,0 0-1,0-1 1,0 1-1,0-1 1,0 1-1,-1 0 0,1 0 1,-1-1-1,1 1 1,-1 0-1,1 0 1,-1-1-1,1 1 1,-1 0-1,0 0 1,0 0-1,0 0 0,0 0 1,0 0-1,0 0 1,0 0-1,0 0 1,0 1-1,0-1 1,-2 0-1,-2-2-36,0 0 0,-1 1-1,1 0 1,-1 0 0,1 0 0,-1 1 0,0 0-1,0 0 1,0 0 0,1 1 0,-1 0-1,0 0 1,-6 1 0,-2 1-177,0 1 1,1 0-1,-1 0 1,-17 8-1,177-49 362,-75 25-192,-16 2 39,0 3-1,74-3 1,-120 11 68,0 0 0,-1 1 1,1 0-1,0 0 0,13 5 0,-20-6-27,1 1-1,-1 0 1,0 0-1,0 0 1,0 0-1,0 0 1,0 1-1,0-1 1,0 1-1,0-1 0,0 1 1,-1 0-1,1-1 1,-1 1-1,1 0 1,-1 0-1,0 0 1,0 0-1,0 1 0,0-1 1,0 0-1,0 0 1,0 0-1,-1 1 1,1 2-1,0 1-4,-1 1 0,0-1 0,-1 0 0,1 0-1,-1 0 1,0 1 0,-1-1 0,1 0 0,-5 8 0,1 1 26,5-15-49,0 0-1,0 0 1,0 0 0,0 0 0,0 0-1,-1 1 1,1-1 0,0 0-1,0 0 1,0 0 0,0 1-1,0-1 1,0 0 0,0 0-1,0 0 1,0 0 0,0 1-1,0-1 1,0 0 0,0 0 0,0 0-1,0 1 1,0-1 0,0 0-1,0 0 1,0 0 0,0 1-1,0-1 1,0 0 0,0 0-1,1 0 1,-1 0 0,0 1 0,0-1-1,0 0 1,0 0 0,0 0-1,0 0 1,1 0 0,-1 0-1,0 1 1,0-1 0,0 0-1,1 0 1,4-7 476,14-6-355,26-20-86,73-64-194,-116 96 129,-1 0-1,0 0 1,0 0 0,1 0-1,-1 0 1,1 1-1,-1-1 1,0 1-1,3-1 1,-4 1 14,1 0-1,-1 0 1,0 0 0,1 0 0,-1 0 0,1 0 0,-1 0 0,0 0-1,1 1 1,-1-1 0,0 0 0,1 0 0,-1 1 0,0-1 0,1 0-1,-1 0 1,0 1 0,1-1 0,-1 0 0,0 1 0,0-1 0,1 0-1,-1 1 1,0-1 0,0 0 0,0 1 0,0-1 0,0 1 0,1-1-1,-1 0 1,0 1 0,0-1 0,0 1 0,0-1 0,0 0 0,0 1-1,0-1 1,0 1 0,0-1 0,-1 0 0,1 2 0,-1 16 73,-5 29 0,3-28 147,-1 30-1,14-54 31,0 0 0,18-12 0,3-6-223,-23 16-62,0 1 1,1-1-1,0 2 0,0-1 0,0 1 0,17-6 1,-25 11 19,0-1 0,0 1-1,1 0 1,-1-1 0,0 1 0,0 0 0,0 0 0,0 0 0,1 0 0,-1 0 0,0 0 0,0 0 0,0 0-1,0 0 1,0 1 0,1-1 0,-1 0 0,0 1 0,0-1 0,0 1 0,0-1 0,0 1 0,0 0 0,0-1-1,0 1 1,0 0 0,0 0 0,-1-1 0,1 1 0,0 0 0,0 0 0,-1 0 0,1 0 0,0 1 0,1 5 3,0-1 1,0 0-1,0 1 1,-1-1-1,1 10 1,-2-10 23,1 0 0,0-1 0,0 1 1,0 0-1,5 9 0,-5-13 5,0-1 0,0 0 0,0 1 0,0-1-1,0 0 1,0 0 0,0 0 0,0 0 0,1 0 0,-1 0 0,0 0 0,1 0 0,-1-1-1,1 1 1,-1 0 0,1-1 0,-1 1 0,1-1 0,0 0 0,-1 1 0,1-1 0,-1 0-1,4 0 1,1-1 48,1 1-1,-1-1 1,0-1-1,9-2 0,-11 3-46,14-5 3,-1-1 0,1 0 0,-1-2 0,-1 1 1,0-2-1,0 0 0,17-16 0,9-11-135,39-46-1,-72 75 79,-8 6 30,0 1-1,0 0 1,0 0-1,0 0 1,0 1-1,0-1 0,0 0 1,1 0-1,-1 1 1,0-1-1,2 0 1,-2 1 3,-1 0-1,0 0 1,1 0-1,-1 0 1,0 0-1,1 0 1,-1 0 0,0 0-1,1 0 1,-1 0-1,0 0 1,1 0-1,-1 0 1,0 0-1,1 0 1,-1 1 0,0-1-1,1 0 1,-1 0-1,0 0 1,0 1-1,1-1 1,-1 0 0,0 0-1,0 1 1,1-1-1,-1 0 1,0 1-1,1 1-9,0 1 0,0 0 0,-1-1 0,1 1 0,-1-1 0,1 1 0,-1 0 0,0-1 0,0 1 0,-1 4 0,-3 20-5,-10 40 0,0-5 19,-33 155 0,3 0 464,41-201-242,4-10 634,6-23-653,-1 0 1,6-28 0,0 1-143,15-32-167,50-99 0,-21 52-93,-48 104 209,3-8-67,20-33 0,-27 53 17,0 0 0,1 1 0,0-1-1,0 1 1,0 0 0,1 1-1,0-1 1,0 1 0,13-8-1,-18 12 32,1 0 0,0 0 0,0 0 0,0 0-1,1 0 1,-1 1 0,0-1 0,0 1 0,0-1-1,0 1 1,0 0 0,1 0 0,-1 0 0,0 0-1,0 0 1,0 1 0,1-1 0,-1 0 0,0 1 0,0 0-1,0 0 1,0-1 0,0 1 0,0 0 0,0 1-1,0-1 1,-1 0 0,1 0 0,0 1 0,-1-1-1,1 1 1,-1 0 0,1-1 0,-1 1 0,0 0-1,1 0 1,-1 0 0,0 0 0,-1 0 0,1 0 0,0 0-1,0 0 1,-1 0 0,1 0 0,-1 0 0,0 5-1,1 0 24,-2 1 0,1-1 0,-1 0 0,0 1 0,-1-1 1,1 0-1,-1 0 0,-5 11 0,2-7 35,-1 0 0,0 0 1,-1 0-1,-10 13 1,15-21-32,-1-1 0,1 1 1,-1-1-1,0 0 1,0 0-1,0 0 0,0 0 1,0 0-1,0 0 0,-4 0 1,6-1-23,-1 0 1,0-1-1,0 1 1,0-1 0,0 1-1,0-1 1,-1 0-1,1 0 1,0 0-1,0 0 1,0 0-1,0 0 1,0-1 0,0 1-1,0-1 1,0 0-1,0 1 1,0-1-1,-2-1 1,-35-21-898,39 23 890,0 0-1,0 0 1,0 1 0,0-1 0,0 0-1,0 0 1,0 0 0,0 0 0,0 0 0,0 0-1,0 0 1,0 0 0,0 0 0,0 0 0,0 1-1,0-1 1,0 0 0,0 0 0,0 0 0,0 0-1,0 0 1,-1 0 0,1 0 0,0 0 0,0 0-1,0 0 1,0 0 0,0 0 0,0 0 0,0 0-1,0 0 1,0 0 0,-1 0 0,1 0 0,0 0-1,0 0 1,0 0 0,0 0 0,0 0 0,0 0-1,0 0 1,0 0 0,0 0 0,-1 0 0,1 0-1,0 0 1,0 0 0,0 0 0,0 0-1,0 0 1,0 0 0,0 0 0,0 0 0,0 0-1,0 0 1,0-1 0,3 11-246,-2-8 252,1 0 1,-1 0 0,1 0-1,0 0 1,0-1-1,0 1 1,0-1 0,0 1-1,0-1 1,0 0 0,0 0-1,0 0 1,1 0-1,-1 0 1,4 0 0,4 2 48,0-2 1,13 2 0,-16-2-99,16-1 92,1 0 0,0-1 0,0-1 0,0-1 0,-1-1 0,0-2 0,0 0 0,35-15 0,-45 17-29,-1-2 0,1 0 0,-1 0 1,0-1-1,-1-1 0,0 1 0,0-2 0,0 0 1,-1 0-1,10-14 0,21-31 151,45-83 0,41-68-114,-124 200-44,14-21 15,121-196 57,-122 194-62,98-195-120,-51 55 17,-60 158-16,0 0 1,-1-1-1,1-14 0,-2 24 86,-1 0-1,0 1 0,0-1 0,0 0 0,0 0 0,0 0 0,0 1 0,0-1 0,0 0 1,0 0-1,0 1 0,-1-1 0,1 0 0,0 0 0,0 1 0,-1-1 0,1 0 1,0 1-1,-1-1 0,1 0 0,-1 1 0,1-1 0,-1 1 0,0-2 0,0 2 3,0 0-1,0-1 0,0 1 0,1 0 0,-1 0 1,0 0-1,0 0 0,0 0 0,0 0 1,0 0-1,0 0 0,1 0 0,-1 0 0,0 1 1,0-1-1,0 0 0,-1 1 0,-3 1-4,1 1-1,-1-1 1,1 1-1,-1 0 0,-6 7 1,2-1-22,1 1 1,0 1 0,1 0-1,0 0 1,-6 13 0,8-14-3,-69 151 2,57-120 49,-15 34-115,5 1 0,-36 156 0,58-195 179,1 1 1,2-1-1,2 1 0,5 50 0,-4-75 17,1 0 0,1 0 0,0-1 0,1 1 0,0-1 0,1 1-1,12 20 1,-15-28-47,1-1-1,1 0 0,-1 0 1,0 0-1,1 0 0,0 0 1,0-1-1,0 1 0,8 3 1,-9-5-18,0 0 0,1-1 0,0 1 1,-1-1-1,1 0 0,0 0 0,-1-1 0,1 1 1,0-1-1,0 0 0,0 0 0,0 0 0,-1 0 1,7-2-1,4-2 30,-1 0 0,0-1 0,12-8 1,-20 11-34,11-7 18,0 0 0,-1-1 0,0 0 1,0-2-1,-1 0 0,-1 0 0,0-1 0,0-1 0,-2 0 0,0-1 1,0 0-1,-2-1 0,1 0 0,11-30 0,-19 41-29,0-1 1,0 1-1,-1-1 0,0 1 1,0-1-1,0-7 0,-1 12-13,0 1-1,0-1 0,0 0 0,0 0 0,0 0 1,0 0-1,0 1 0,0-1 0,0 0 0,0 0 1,-1 0-1,1 1 0,0-1 0,-1 0 0,1 1 0,0-1 1,-1 0-1,1 0 0,-1 1 0,1-1 0,-1 1 1,0-1-1,1 1 0,-1-1 0,0 1 0,1-1 1,-1 1-1,0-1 0,1 1 0,-1 0 0,0-1 1,0 1-1,0 0 0,1 0 0,-2-1 0,-1 1-14,1 0 1,0 0-1,0 1 0,-1-1 0,1 0 0,0 1 0,0 0 0,0-1 0,-1 1 0,1 0 0,-3 2 0,-4 3 7,2 0 0,-1 0 0,1 0 1,0 1-1,0 0 0,1 1 0,-1 0 0,2 0 0,-1 0 0,-6 15 0,6-12-4,2 0 1,-1 0-1,1 0 0,1 1 1,0 0-1,0-1 1,2 1-1,-2 17 0,3-24 30,1 1 0,-1 0-1,1-1 1,0 1-1,0-1 1,1 0 0,0 1-1,0-1 1,0 0-1,1 0 1,-1 0 0,1 0-1,0-1 1,0 1-1,1-1 1,0 0 0,-1 0-1,1 0 1,1 0-1,7 5 1,-6-5 15,0-1-1,0 0 1,0 0 0,0 0-1,1-1 1,-1 0 0,1 0-1,-1-1 1,1 0-1,0 0 1,-1 0 0,1-1-1,0 0 1,0 0 0,-1-1-1,1 0 1,6-1 0,-4-1 17,0 0 1,-1 0 0,1-1 0,-1 0-1,0 0 1,0-1 0,0 0 0,-1-1-1,0 1 1,0-2 0,7-7 0,6-9-32,-1-1 1,16-28 0,-5 8 144,105-134 78,-87 119-276,41-67 0,-64 85 70,-2 0 0,30-77 0,-16 13-1,-36 101-50,1-1 0,-1 1 0,0 0 0,0-1-1,0 0 1,-1 1 0,0-1 0,1 1 0,-2-1 0,1 0 0,-1-5 0,1 10 14,-1-1 1,1 1-1,0-1 1,0 1-1,0-1 1,0 1-1,0-1 1,-1 1-1,1-1 1,0 1-1,0 0 1,-1-1-1,1 1 1,0-1-1,-1 1 1,1 0 0,-1-1-1,1 1 1,0 0-1,-1-1 1,1 1-1,-1 0 1,1 0-1,-1 0 1,1-1-1,-1 1 1,0 0-4,0 0 0,0 0 1,0 0-1,0 0 0,0 1 0,1-1 1,-1 0-1,0 1 0,0-1 0,0 0 1,0 1-1,1-1 0,-1 1 1,-1 0-1,-2 3-28,-1 0 1,0 0-1,1 1 1,-5 6-1,-22 36-52,1 1 1,-27 65-1,54-106 84,-17 35 47,3 1 0,1 1 0,2 1 0,-10 62 0,15-51 18,3 0-1,2 1 1,4 67 0,0-104 55,2 19-81,-2-37-68,0-1-1,0 1 1,0 0 0,1-1-1,-1 1 1,1-1 0,-1 1 0,1-1-1,0 1 1,-1-1 0,1 1-1,0-1 1,0 0 0,0 0 0,0 1-1,0-1 1,2 1 0,-2-1-72,0-1 0,0 0 0,0 0 0,0 0 0,0 0 0,0-1 0,0 1-1,0 0 1,0 0 0,0-1 0,0 1 0,0 0 0,0-1 0,-1 1 0,1-1 0,0 1 0,0-1 0,0 1 0,-1-1 0,1 0 0,0 1 0,0-1 0,-1 0 0,1 0 0,-1 1 0,1-2 0,2-3-362,0 1 1,-1 0-1,0-1 1,0 0-1,0 1 1,-1-1-1,1 0 1,0-6-1,-1-5-444,0 0 0,0 0-1,-2 0 1,0 0 0,-1 0-1,0 0 1,-7-21 0,3 19 551,-1-1 0,-1 1 0,0 1 1,-2 0-1,0 0 0,-12-15 0,12 19 1255,-1 0 0,-1 1 0,0 1 0,0 0 0,-2 0 0,1 1 0,-18-10 0,28 19-677,-1-1 236,-1-1 0,0 1 0,1-1 0,0 0 0,0-1 0,0 1 0,0-1 1,0 1-1,-5-9 0,8 12-423,1-1 0,0 1 0,0 0 0,0-1 0,-1 1 0,1-1 0,0 1 0,0 0 1,0-1-1,0 1 0,0-1 0,0 1 0,0 0 0,0-1 0,0 1 0,0-1 0,0 1 0,0 0 1,0-1-1,0 1 0,0 0 0,0-1 0,0 1 0,1-1 0,-1 1 0,0 0 0,0-1 0,0 1 1,1 0-1,-1-1 0,0 1 0,1 0 0,-1 0 0,0-1 0,0 1 0,1 0 0,-1 0 1,0-1-1,1 1 0,0 0 0,19-5 625,-18 5-618,95-9 57,159 6-1,-190 5-1039,-11 2 256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03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10 291 3488,'-4'-3'247,"-2"-1"733,12-2-276,-3 5-386,0 0 1,0 0 0,0 0-1,0 1 1,0-1 0,6 1 0,17-5 516,-22 4-675,4-1 51,0-1-1,-1 1 1,1-1 0,-1-1-1,7-4 1,-1-1-81,0-1 0,-1 0 1,0-1-1,-1-1 0,-1 0 0,10-13 0,-15 18-62,0 1-1,-1-1 0,-1 0 0,1 0 1,-1 0-1,0-1 0,0 1 0,-1-1 1,0 0-1,-1 1 0,0-1 0,0 0 0,0 0 1,-1-10-1,0 16-52,-1 0 0,1 0 1,0-1-1,-1 1 0,1 0 0,-1 0 0,0 0 1,0 0-1,0 0 0,-2-3 0,3 4-2,-1 0-1,0 0 0,0 1 1,0-1-1,0 0 0,0 1 1,0-1-1,0 1 1,0-1-1,0 1 0,0 0 1,0-1-1,0 1 0,0 0 1,0 0-1,0 0 1,0-1-1,-1 1 0,1 1 1,0-1-1,0 0 0,0 0 1,0 0-1,0 0 1,0 1-1,-2 0 0,-3 1 77,-1 1 0,0 0-1,1 0 1,0 1 0,0 0 0,0 0-1,0 0 1,1 1 0,-1 0-1,1 0 1,-7 9 0,5-6 64,1 1 1,-1 0 0,2 0-1,-1 1 1,1 0-1,1 0 1,-5 13 0,8-18-113,-1 1 0,1-1 0,1 1 0,-1 0 0,1-1 0,-1 1 0,2 0 0,-1-1 1,1 1-1,0-1 0,0 1 0,0-1 0,1 1 0,3 7 0,-2-6 16,1 0 0,0-1 0,1 1 0,-1-1 0,1 0 0,1 0 0,-1-1 0,1 0 0,10 8 0,-1-3 58,1-1 0,1 0 0,-1-1 0,1 0 0,1-2 0,-1 0 0,38 7 0,-44-11-170,1-1-1,0 0 0,-1-1 1,1 0-1,0 0 0,17-4 1,23-5-286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06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16 651 2080,'-1'1'61,"0"-1"0,0 1 0,0-1-1,0 1 1,0-1 0,0 1 0,0-1 0,0 1 0,1 0 0,-1 0 0,0-1-1,1 1 1,-1 0 0,0 0 0,1 0 0,-1 0 0,1 0 0,-1 2 0,0-2 90,1 0 1,0 1 0,1-1 0,-1 0 0,0 1 0,0-1 0,1 0-1,-1 1 1,0-1 0,1 0 0,-1 0 0,1 1 0,0-1 0,1 2-1,-2-2-66,1 0-1,0 0 1,0 0-1,-1 1 1,1-2-1,0 1 0,0 0 1,0 0-1,0 0 1,0 0-1,0 0 0,0-1 1,0 1-1,1-1 1,-1 1-1,0-1 0,0 1 1,1-1-1,-1 1 1,0-1-1,0 0 1,1 0-1,-1 0 0,0 0 1,1 0-1,-1 0 1,0 0-1,0 0 0,1 0 1,-1-1-1,0 1 1,1 0-1,-1-1 0,0 1 1,0-1-1,0 0 1,0 1-1,2-2 0,4-3 162,0 0 0,0 0 0,-1-1 0,9-9 0,-12 12-154,9-10 83,-1 0 0,-1-1 0,12-20 0,22-48 139,-19 33-102,70-100 384,-74 118-509,0 2-42,40-62 372,-50 73-128,0-1-1,14-39 1,-24 55-277,1 0 0,-2 0 0,1 0 0,0 0 0,-1-1 0,1 1 0,-1 0 0,0-1 0,0 1 0,0 0 0,-1-5 0,1 8-18,0-1-1,0 0 1,0 1-1,-1-1 1,1 0 0,0 0-1,0 1 1,-1-1 0,1 0-1,0 1 1,-1-1 0,1 0-1,-1 1 1,1-1-1,-1 1 1,1-1 0,-1 1-1,1-1 1,-1 1 0,1-1-1,-1 1 1,0-1 0,1 1-1,-1 0 1,0-1 0,1 1-1,-1 0 1,0 0-1,1 0 1,-1-1 0,0 1-1,0 0 1,1 0 0,-1 0-1,0 0 1,0 0 0,1 0-1,-1 0 1,0 1-1,0-1 1,1 0 0,-1 0-1,0 0 1,1 1 0,-1-1-1,0 0 1,0 1 0,-4 2 6,0-1 0,0 1 0,0 0 0,0 0 1,-4 5-1,-7 6 83,2 1 0,0 1-1,1 0 1,0 1 0,1 0 0,1 1 0,1 0 0,0 1-1,-10 30 1,10-21 12,2 1-1,1 0 0,1 1 0,2-1 0,0 1 1,2 31-1,2-53-4,0-1-1,1 0 1,0 0 0,0 1 0,0-1-1,1 0 1,6 13 0,-7-18-57,0 0-1,0 0 1,0 0 0,0 0-1,0-1 1,0 1 0,1-1-1,-1 1 1,1-1 0,-1 1-1,1-1 1,0 0 0,-1 1-1,1-1 1,0 0 0,0 0 0,0 0-1,0-1 1,0 1 0,0 0-1,0-1 1,0 1 0,0-1-1,0 0 1,0 0 0,0 0-1,0 0 1,0 0 0,1 0-1,-1 0 1,0-1 0,0 1-1,3-2 1,7-2 39,0-1-1,-1 0 0,1-1 1,-1-1-1,12-8 0,53-45 114,46-49 66,-108 90-316,-11 13-42,-5 9-190,-18 22-67,15-20 297,0 1 0,1 0 0,0 0 0,-7 11 0,7-7 16,1-1 0,0 0 0,0 1 0,1 0 0,0 0 0,0 0 0,1 0 0,1 12 0,0-17 82,0 0 0,1 0-1,-1 0 1,1 0-1,1-1 1,-1 1 0,0 0-1,1 0 1,0-1-1,0 0 1,1 1 0,-1-1-1,1 0 1,0 0-1,0 0 1,0 0 0,1-1-1,6 7 1,-4-6 18,0 0 1,0-1-1,0 1 1,1-1-1,-1-1 1,1 1-1,0-1 1,0 0-1,0 0 1,0-1-1,10 1 1,-11-2-12,0 0-1,-1 0 1,1-1 0,0 1 0,-1-1 0,1-1 0,-1 1 0,1-1 0,-1 0 0,0 0 0,0 0 0,0-1 0,0 0 0,9-6-1,-8 3 5,1-1 0,-1 1-1,0-1 1,-1 0-1,1-1 1,-1 1 0,-1-1-1,0 0 1,0 0-1,0 0 1,-1-1 0,0 1-1,-1-1 1,0 0-1,0 0 1,-1 1 0,0-1-1,-1 0 1,0 0-1,0 0 1,-1 0 0,0 0-1,0 0 1,-4-10-1,4 15-70,0 1-1,-1 0 0,0-1 1,1 1-1,-1 0 0,0 0 1,0 0-1,-1 0 0,1 0 1,-1 0-1,1 1 0,-1-1 1,0 1-1,0 0 0,0 0 0,0 0 1,0 0-1,-1 0 0,1 1 1,0-1-1,-1 1 0,1 0 1,-1 0-1,0 0 0,1 1 1,-1-1-1,0 1 0,-4 0 1,-1 0-41,0 1 0,0 0 1,0 0-1,1 1 0,-1 0 1,1 1-1,0 0 1,-1 0-1,1 1 0,-11 7 1,18-11 66,-1 1 0,1-1 0,0 1 0,0 0 0,0 0 0,0-1 0,0 1 0,0 0 1,0 0-1,1 0 0,-1 0 0,0 0 0,0 0 0,1 0 0,-1 0 0,0 0 0,1 0 0,-1 1 0,1-1 0,0 0 1,-1 0-1,1 0 0,0 1 0,0-1 0,0 0 0,0 1 0,0-1 0,0 0 0,0 0 0,0 1 0,0-1 0,1 0 1,-1 0-1,0 1 0,1-1 0,-1 0 0,1 0 0,-1 0 0,2 2 0,1 0 17,-1 1-1,1-1 1,0 0-1,1 0 1,-1 0-1,0 0 1,1-1-1,0 0 1,-1 1-1,8 2 1,-1-1 32,1 0-1,0-1 1,0 0 0,0 0-1,0-1 1,1-1 0,-1 0-1,1 0 1,-1-1 0,0-1 0,19-3-1,-3-2 21,-1-1-1,-1-1 1,46-21-1,-23 8-136,78-38 148,-118 54-85,-10 5-48,-12 6 18,9-3 11,0 1-1,1 0 0,-1 0 0,1 0 0,-6 9 0,-1 1 14,4-6 14,2 0 0,-1 0 1,1 0-1,1 1 0,-1-1 0,2 1 0,-1 0 1,-4 19-1,7-23-7,0 1 0,1-1 0,-1 0-1,1 0 1,0 1 0,1-1 0,-1 0 0,2 6 0,-1-8 40,0 1-1,0-1 1,0 0-1,0 0 1,1 0 0,0-1-1,-1 1 1,1 0-1,0-1 1,0 1-1,0-1 1,1 1 0,-1-1-1,3 2 1,-3-3-4,0 1 1,1-1-1,-1 0 0,0 0 1,1-1-1,-1 1 0,0 0 1,1-1-1,-1 1 1,1-1-1,-1 0 0,1 0 1,-1 0-1,0 0 0,1 0 1,-1-1-1,1 1 1,-1-1-1,1 0 0,-1 1 1,0-1-1,0 0 0,1 0 1,3-3-1,0 0 11,0 0 1,0 0-1,0 0 0,-1-1 0,1 0 0,-1 0 1,6-8-1,-4 3 28,-1 0-1,0 0 1,-1 0 0,0-1 0,-1 0 0,4-12-1,-7 20-82,0-1-1,0 0 1,-1 0-1,1 1 0,-1-1 1,0 0-1,0 0 0,-1 0 1,1 0-1,-1 1 1,1-1-1,-1 0 0,0 0 1,-1 1-1,1-1 1,-1 1-1,1-1 0,-1 1 1,0-1-1,0 1 0,-1 0 1,1 0-1,-1 0 1,1 0-1,-1 1 0,0-1 1,-5-2-1,1 1-38,-1 0 1,1 1-1,-1 1 0,0-1 0,-8-1 1,13 4 27,-1-1 1,1 1 0,-1-1-1,1 1 1,0 0 0,-1 0-1,1 0 1,-1 1 0,1 0-1,0-1 1,0 1-1,-1 0 1,-5 3 0,9-4 27,0 0-1,0 0 1,0 0 0,0 0 0,0 1 0,0-1 0,0 0 0,0 0-1,0 0 1,0 0 0,0 0 0,0 1 0,0-1 0,0 0 0,0 0-1,0 0 1,0 0 0,1 0 0,-1 0 0,0 1 0,0-1 0,0 0-1,0 0 1,0 0 0,0 0 0,0 0 0,0 0 0,1 0 0,-1 0-1,0 0 1,0 0 0,0 0 0,0 1 0,0-1 0,0 0 0,1 0-1,-1 0 1,0 0 0,0 0 0,0 0 0,0 0 0,0 0 0,0 0-1,1 0 1,-1 0 0,11 1 19,0 0 0,-1-1 0,16-1-1,20 1-124,-37 1 59,0 0-1,0 1 1,0 0 0,0 0 0,0 1-1,-1 0 1,1 0 0,-1 1 0,0 1-1,0-1 1,-1 1 0,1 0 0,-1 1 0,13 12-1,-13-10 33,0 0-1,-1 1 1,0-1-1,0 1 1,-1 1 0,0-1-1,-1 0 1,0 1-1,0 0 1,-1 0-1,-1 0 1,3 18-1,-2-1 64,-2 1-1,-1-1 1,-1 0-1,-2 0 1,0 0-1,-2 0 1,-1-1-1,-1 1 1,-1-1-1,-13 28 0,-3 3 230,8-16 166,-34 60-1,64-127 694,-7 13-1055,0 0 0,12-16 0,86-121-51,-78 102-8,35-89-1,-24 50-86,-24 56 30,59-114-199,-63 128 187,1 1 0,0 0 0,1 1-1,1 1 1,0 0 0,18-15 0,-27 26-4,0 0-1,1 0 1,-1 0 0,10-4 0,-14 7 46,1-1 1,0 1-1,0 0 1,0-1-1,-1 1 1,1 0 0,0 0-1,0-1 1,0 1-1,0 0 1,0 0-1,0 0 1,-1 0 0,1 0-1,0 0 1,0 1-1,0-1 1,0 0-1,0 0 1,0 1 0,-1-1-1,1 0 1,0 1-1,0-1 1,0 1-1,-1-1 1,1 1 0,0-1-1,-1 1 1,1-1-1,0 1 1,-1 0-1,1 0 1,-1-1 0,1 1-1,0 1 1,0 0 13,-1 1 1,1 0 0,0-1-1,-1 1 1,0-1-1,1 1 1,-1 0 0,0 0-1,0-1 1,-1 1-1,0 3 1,-8 31 1,5-24-27,-9 32 98,-2-1 0,-29 60-1,35-86 24,-23 31-1,29-45-81,1 0 0,-1 0-1,-1-1 1,1 1 0,0-1-1,-1 0 1,0 0-1,-6 4 1,9-7-8,-1 1 0,1 0 0,-1 0 0,0-1 0,0 1 1,1-1-1,-1 0 0,0 0 0,0 1 0,0-1 0,1 0 0,-1 0 0,0-1 0,0 1 0,0 0 0,1-1 0,-1 1 0,0-1 0,0 1 1,1-1-1,-1 0 0,1 1 0,-1-1 0,0 0 0,1 0 0,-2-2 0,-1-1 7,0-1 1,0 1-1,1-1 0,0 0 1,-5-10-1,-2-7-565,22 45 469,27 38 0,-25-40 31,-7-11 47,0 1-1,1-1 0,16 17 1,-22-25 21,0 0 0,0-1 0,0 1 0,0-1 0,0 1 0,0-1 0,1 0 0,-1 0 0,0 0 0,1 0 0,-1 0 0,1 0 0,-1-1 0,1 1 0,-1-1 0,1 0 0,-1 0 0,1 0 0,-1 0 0,1 0 0,0 0 0,-1-1 0,1 1 0,-1-1 0,4-1 0,2-2 50,1 0 1,-1-1-1,0 0 1,0 0-1,-1-1 1,0 0-1,0-1 0,9-9 1,3-7 31,20-33-1,-21 28-78,2 0-58,83-115 31,-77 110-59,2 2 1,35-32-1,-49 49-18,16-13-8,-29 26 62,1 0 1,0 0-1,-1 0 1,1 0 0,0 0-1,0 0 1,-1 1 0,1-1-1,0 0 1,0 1 0,0 0-1,0-1 1,0 1 0,0 0-1,0 0 1,2 0 0,-2 1 7,-1-1 0,0 1 0,0-1 0,0 1 0,0-1 1,0 1-1,0 0 0,0-1 0,0 1 0,0 0 0,0 0 1,-1-1-1,1 1 0,0 0 0,0 0 0,-1 0 0,1 0 1,-1 0-1,1 0 0,-1 1 0,1-1 0,0 1 0,0 2 6,0 0 0,0 1 0,0-1 0,-1 0 0,1 7-1,-3 6 58,0 1-1,-1 0 1,-1-1 0,-1 0-1,-10 28 1,9-29 8,-1 3-22,0 0 0,-1-1 0,-15 25 1,19-38-6,1 1 0,-2 0 1,1-1-1,-1 0 1,0 0-1,0 0 1,0 0-1,-1-1 1,1 0-1,-1 0 1,0-1-1,-13 6 1,17-8-19,-1 0 1,1-1-1,0 1 1,-1-1-1,1 1 1,-1-1-1,1 0 1,-1 0 0,1 0-1,-1 0 1,1-1-1,-1 1 1,1-1-1,-1 1 1,1-1-1,-3-1 1,1 0 0,-1-1 0,2 1 0,-1-1 0,0 1 0,0-1 0,1-1 0,0 1 0,-4-5 0,-2-3-18,2 0-1,0-1 1,0 0 0,1 0 0,-6-16-1,8 17 18,1 5-22,1 0-1,-1 0 1,2 0-1,-1 0 1,-1-11-1,3 17 3,0-1 0,0 1 0,0-1 0,0 1 0,0-1 0,0 1 0,0-1 0,0 1 0,0-1 0,1 1 0,-1-1 0,0 1 0,0-1 0,0 1 0,1 0 0,-1-1-1,0 1 1,0-1 0,1 1 0,-1 0 0,0-1 0,1 1 0,-1 0 0,1-1 0,-1 1 0,1 0 0,0-1-3,0 1 1,0 0-1,0 0 0,0 0 0,0 0 0,0-1 1,0 2-1,0-1 0,0 0 0,0 0 0,0 0 0,1 1 1,28 12-76,-28-12 88,40 24 63,47 37 1,15 9 28,-87-60-185,1-2 0,0 0 0,0-1 0,25 6 0,-34-11-578,1-1 0,0 0-1,0-1 1,18 0 0,-19-2-918,0 0 1,0 0 0,0 0 0,0-1-1,12-5 1,12-5-2453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36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155 407 1888,'0'-12'5536,"-7"21"-3675,-3 15-999,1 1-1,-9 39 1,15-52-727,-32 179 1337,20-93-853,-25 94 328,24-120-396,16-68-439,-1-4-78,1 1 1,0 0-1,0-1 0,0 1 1,-1 0-1,1-1 1,0 1-1,0 0 1,0-1-1,0 1 0,0 0 1,0-1-1,1 1 1,-1 0-1,0-1 0,0 1 1,0-1-1,1 1 1,-1 1-1,1-1 526,1-9 0,5-1-430,-5 5-104,1 1 0,-1-1-1,1 0 1,-1 0 0,0 0 0,0 0-1,1-7 1,18-66 154,18-134 0,6-30-433,-42 226 173,2 1 0,-1-1 0,2 1 0,0 1 0,0-1 0,2 1 0,-1 0 0,2 0 0,12-14 0,-17 23 25,-1 1 0,1 0-1,0 0 1,0 0 0,0 1 0,0-1 0,0 1 0,1 0 0,-1 0 0,1 1-1,-1-1 1,1 1 0,0 0 0,9-1 0,-11 2 38,0 0 1,0 0-1,1 0 0,-1 1 0,0-1 1,0 1-1,0-1 0,1 1 1,-1 0-1,0 0 0,0 1 1,0-1-1,-1 1 0,1-1 1,0 1-1,0 0 0,-1 0 1,1 0-1,-1 0 0,0 1 1,0-1-1,4 6 0,0 2 60,-1 0 0,0 1-1,0 0 1,-1 0 0,-1 0-1,0 1 1,0-1 0,-1 1-1,0 14 1,0 16 82,-6 52 0,2-48-135,-1 33 179,-4 0 0,-16 81-1,21-150-119,-1 1 0,0 0 0,0-1 0,-1 0 0,0 0 0,-1 0 0,0 0 0,-1-1 0,0 1 0,-10 11 0,10-15 31,-1 0 1,0 0-1,0 0 0,-13 7 0,15-11 15,1 0 0,-1 0 0,0 0-1,0-1 1,0 1 0,1-1 0,-2 0 0,1-1 0,-8 1-1,-72-1 40,80 0-130,5 0-7,-1 0-1,0 0 0,1 0 0,-1 0 0,0 0 0,1 0 0,-1 0 0,0-1 1,1 1-1,-1 0 0,1 0 0,-1-1 0,0 1 0,1 0 0,-1-1 0,1 1 1,-1-1-1,1 1 0,-1 0 0,1-1 0,-1 1 0,1-1 0,0 0 0,-1 1 1,1-2-1,-1 2 21,-1-2-72,3 2-215,10-2-425,-7 1 648,0 1 0,0-1 0,0 1 0,0 0 0,0 0 0,7 2 0,6-1-3,36 0-79,-20 0 355,1-2 1,41-5-1,-71 6-210,1-1 53,0 1 0,-1-1 0,1 0 0,-1 0 0,1 0 0,-1-1 0,1 0 0,-1 0 0,0 0-1,0 0 1,0 0 0,0-1 0,4-3 0,58-54-144,-22 17 122,16-18-115,8-25 265,-68 85-190,1 0-1,-1 0 0,1 0 1,-1 0-1,0 0 0,1 0 1,-1 0-1,0 0 0,0 0 1,1 0-1,-1 0 0,0 0 1,0 0-1,0 0 0,-1-2 1,1-1-178,1 1 240,-1 2-61,0 0 0,0 1-1,0-1 1,1 0-1,-1 0 1,-1 0 0,1 0-1,0 0 1,0 1 0,0-1-1,0 0 1,0 0-1,-1 0 1,1 0 0,0 1-1,-1-1 1,1 0 0,-1 0-1,1 1 1,-1-2-1,-7-13-355,10 17-109,-16 40-722,8-26 1115,1 0 0,0 1 0,1-1 0,1 1 0,1 0 0,0 17 0,1-25 51,2-1 0,-1 0 0,1 1 0,3 11 0,-3-17 35,0 0-1,0-1 0,0 1 1,0-1-1,1 1 1,-1-1-1,1 1 0,-1-1 1,1 0-1,0 0 1,0 0-1,0 0 1,0 0-1,0 0 0,0-1 1,5 3-1,0 0 65,0-1-1,1-1 0,-1 1 1,1-1-1,-1-1 0,1 1 1,0-1-1,-1-1 0,1 0 1,0 0-1,0 0 0,0-1 1,-1 0-1,1 0 1,8-3-1,1-1 40,-1-1 0,1 0 1,-1-1-1,0-1 0,24-16 0,-28 15-119,0-1-1,-1 0 0,0-1 1,0 0-1,-1-1 0,11-15 1,-11 12-41,14-27 0,-5 8-317,-9 22 125,-10 12 204,0 0-1,0 0 1,1 0-1,-1 0 1,0 0 0,1 0-1,-1-1 1,0 1-1,1 0 1,-1 0-1,0 0 1,0 0 0,1 0-1,-1 0 1,0 0-1,1 0 1,-1 0-1,0 1 1,1-1 0,-1 0-1,0 0 1,0 0-1,1 0 1,-1 0-1,0 0 1,1 1-1,0 1-92,1-1 0,-1 1-1,1 0 1,-1 0-1,0 1 1,0-1-1,1 0 1,-1 3-1,2 2 164,3 6-19,-2 1 0,0 0 1,0 0-1,-2 0 0,1 0 0,-2 1 0,0-1 0,-1 0 0,0 1 0,-3 15 0,3-28 11,0 0 0,-1 0 0,1 0 0,-1 0 0,1 0 0,-1 0 0,1 0 0,-1 0 0,0-1 0,0 1 0,0 0 0,0 0 0,-1-1 0,1 1 0,0-1 0,-1 1 0,1-1-1,-1 1 1,1-1 0,-1 0 0,0 0 0,1 0 0,-1 0 0,0 0 0,0 0 0,0 0 0,-2 0 0,-2 0-53,0 0 0,0 0 0,0-1 0,1 0 0,-1 0 0,0 0 1,0-1-1,-10-2 0,-18-2-536,22 4-6,13 3-181,6 2 473,3 1 322,1-1 0,0 0-1,0-1 1,0-1 0,0 0-1,0 0 1,1-1 0,-1 0 0,21-2-1,-24 0 34,0 0-1,0 0 0,1-1 0,-1 0 0,0-1 1,0 0-1,-1 0 0,1-1 0,-1 0 1,0 0-1,1-1 0,-2 0 0,1 0 1,6-6-1,-12 9-85,22-20 104,0-2 1,-2-1-1,20-30 0,-13 6 95,22-55 0,-44 90-169,30-63-6,45-102-90,-60 125-128,20-79-1,-36 109 148,-1 0-1,-1 1 0,0-41 1,-3 63 36,1-11-103,-2 1 0,0-1-1,-2-12 1,3 23 87,0 1 1,0 0-1,0-1 1,0 1-1,0-1 0,0 1 1,0 0-1,-1-1 0,1 1 1,0-1-1,0 1 0,0 0 1,0-1-1,-1 1 0,1 0 1,0-1-1,0 1 0,-1 0 1,1 0-1,0-1 0,0 1 1,-1 0-1,1 0 0,0-1 1,-1 1-1,1 0 1,-1 0-1,1 0 0,0 0 1,-1-1-1,1 1 0,0 0 1,-1 0-1,1 0 0,-1 0 1,1 0-1,0 0 0,-1 0 1,1 0-1,-1 0 0,1 0 1,0 0-1,-1 1 0,1-1 1,0 0-1,-1 0 0,1 0 1,-1 0-1,1 0 1,0 1-1,-1-1 0,1 0 1,0 0-1,0 1 0,-1-1 1,1 0-1,0 1 0,0-1 1,-1 0-1,1 1 0,-20 23-490,18-20 473,-7 10 47,0 0-1,1 0 0,-10 25 1,-12 49 255,21-60-230,-2 15 61,1 0 1,2 0 0,3 1 0,-1 49 0,3 107 257,3-179-279,1-1-1,0 1 1,2-1-1,6 24 1,-8-41-52,1 6 63,0-1-1,1 0 1,4 10-1,-5-16-52,0 1-1,-1 0 0,1-1 1,0 0-1,0 1 1,0-1-1,1 0 0,-1 0 1,1 0-1,-1 0 0,6 3 1,0-1 74,-1-1 0,1 1 0,0-1 0,0 0 0,0-1 1,1 0-1,-1 0 0,13 0 0,-15-2-56,0 0-1,0 0 1,0-1 0,0 0-1,0 0 1,-1-1 0,1 1-1,0-1 1,-1-1-1,1 1 1,-1-1 0,9-5-1,-9 5-7,0-1 0,0 1 0,0-1 0,0 0 0,-1-1 0,0 1 0,0-1 0,0 0 0,0 0 0,-1 0 0,1 0 0,-1-1 0,-1 1 0,1-1 0,1-7 0,2-7-47,0 0 0,-2-1 0,-1 0-1,0 0 1,-1-29 0,3-30-1658,-5 79 1547,9 5-54,8 8 375,10 6-424,5 3 295,-28-19-73,-1 0 0,1 0-1,0 0 1,-1 1 0,1-1 0,-1 1 0,0 0 0,0 0 0,0 1 0,0-1-1,-1 0 1,1 1 0,-1 0 0,0-1 0,0 1 0,3 8 0,12 55-226,-13-44 190,0 0 0,1 0-1,2 0 1,12 31 0,-18-53 60,-1 0-1,1 0 1,-1 0-1,1-1 1,0 1 0,-1 0-1,1 0 1,0-1-1,0 1 1,-1 0-1,1-1 1,0 1 0,0-1-1,0 1 1,0-1-1,0 1 1,0-1-1,0 0 1,0 1-1,0-1 1,0 0 0,0 0-1,1 0 1,22-3 439,-21 3-440,6-2 34,-1-1 0,1 0 1,-1 0-1,0-1 0,0 0 0,0 0 0,0-1 1,-1 0-1,9-7 0,4-4-12,0 0 0,-2-2 0,0 0 0,0-1 1,15-22-1,32-65-342,-45 73 19,-18 35 145,-1 1-1,0 0 1,0-1-1,-1 1 1,1 0-1,0-1 1,0 7-1,1 3 64,8 43 90,-9-42-12,1-1 0,0 1 0,1-1 0,0 0 0,1 1 0,0-1 0,1-1 0,9 17 0,-13-26 15,0 0 0,1-1-1,-1 1 1,0-1 0,1 1-1,-1-1 1,1 0 0,-1 1-1,1-1 1,-1 0 0,1 0 0,0 0-1,0 0 1,0-1 0,-1 1-1,1 0 1,0-1 0,0 1 0,0-1-1,0 0 1,0 1 0,0-1-1,0 0 1,3-1 0,0 0 72,1 0 1,-1 0-1,0-1 1,0 0-1,0 0 0,0 0 1,9-6-1,-11 6-85,0 0 0,-1 0 0,1-1-1,-1 1 1,1-1 0,-1 1 0,0-1 0,0 0-1,0 0 1,1-4 0,15-34-25,-12 27 51,15-45-8,22-96 0,-17 55-42,-15 60-4,-1-2 0,6-68 0,-11 44-2171,-9 89 2040,-3 42-1,4-31 150,-7 121 282,6-81-88,7 53 224,0-39-328,-3-80-36,1 1-1,-1 0 0,1-1 1,5 17-1,-5-22 87,-1-2-131,0-1 1,0 0-1,0 1 0,0-1 0,0 0 1,0 1-1,0-1 0,0 1 0,0-1 1,0 0-1,1 1 0,-1-1 0,0 0 1,0 1-1,0-1 0,0 0 0,1 0 1,-1 1-1,0-1 0,0 0 0,0 1 1,1-1-1,-1 0 0,0 0 0,1 0 1,-1 1-1,0-1 0,1 0 0,-1 0 0,0 0 1,0 0-1,1 0 0,-1 1 0,1-1 1,-1 0-1,0 0 0,1 0 0,-1 0 1,0 0-1,1 0 0,-1 0 0,0 0 1,1 0-1,-1 0 0,0 0 0,1-1 1,-1 1-1,0 0 0,1 0 0,-1 0 1,0 0-1,1-1 0,-1 1 0,0 0 1,1 0-1,-1 0 0,0-1 0,1 1 1,2-2 15,0-1-1,-1 1 1,1 0 0,0-1 0,-1 1 0,1-1 0,-1 0 0,0 0 0,0 0 0,0 0-1,0 0 1,-1-1 0,1 1 0,-1 0 0,1-5 0,2-8 31,0 0-1,1-18 1,-3 19 21,-1-31-303,0 44 204,-1 0-1,1-1 0,0 1 1,0 0-1,0 0 0,0 0 1,0 0-1,0 0 0,0 0 1,1 0-1,-1 1 0,1-1 0,-1 0 1,1 1-1,3-3 0,30-21-80,-21 18 119,0 1 0,1 0 0,-1 2 0,1-1 0,16-1 0,-10 1-56,37-10 44,30-6 329,-73 18-324,17-3-257,-31 6 243,-1 0 0,0 0 0,1 0 0,-1 1 0,1-1 0,-1 0 0,1 0-1,-1 0 1,0 0 0,1 1 0,-1-1 0,0 0 0,1 0 0,-1 1 0,0-1-1,1 0 1,-1 1 0,0-1 0,1 0 0,-1 1 0,0-1 0,0 1 0,1-1-1,-1 0 1,0 1 0,0-1 0,0 1 0,0-1 0,0 1 0,0-1 0,0 0 0,0 1-1,0-1 1,0 1 0,0-1 0,0 1 0,0 0 0,-3 21-157,2-15 140,-2 21-10,-4 27 156,0-24-165,3-1 0,-2 52-1,6-75 71,1 0 0,-1 0 0,2 0 0,-1 0-1,1 0 1,0 0 0,1-1 0,3 9 0,-5-14-11,-1 0-1,1-1 1,0 1 0,0 0 0,0-1-1,-1 1 1,1 0 0,0-1 0,0 1 0,0-1-1,0 0 1,0 1 0,0-1 0,0 0 0,0 1-1,0-1 1,0 0 0,0 0 0,0 0 0,0 0-1,0 0 1,0 0 0,0 0 0,0 0-1,0 0 1,0-1 0,0 1 0,0 0 0,0-1-1,0 1 1,-1-1 0,2 0 0,3-1 35,-1 0-1,1 0 1,-1-1 0,0 0-1,4-3 1,2-2-60,-1-1-1,-1 0 1,0 0 0,0-1-1,-1 1 1,10-19 0,-15 25-42,-1 0 0,1 0 1,0 0-1,0 1 0,0-1 1,0 0-1,3-2 0,-5 5 42,1 0 0,-1 0 0,0 0-1,0 0 1,0 0 0,1 0-1,-1 0 1,0 0 0,0 0-1,1 0 1,-1 0 0,0 1 0,0-1-1,0 0 1,1 0 0,-1 0-1,0 0 1,0 0 0,0 0 0,1 1-1,-1-1 1,0 0 0,0 0-1,0 0 1,0 0 0,0 1 0,0-1-1,1 0 1,-1 0 0,0 0-1,0 1 1,0-1 0,0 0 0,0 0-1,0 1 1,0-1 0,0 0-1,0 0 1,0 0 0,0 1 0,0-1-1,0 0 1,0 0 0,0 1-1,0-1 1,0 0 0,0 14-110,0-14 110,0 11-102,0 1 97,0-1-1,0 1 0,2-1 1,-1 1-1,5 15 1,-3-15 14,-2-7 37,0 0 1,1 1-1,-1-1 1,1 0-1,4 7 1,-6-12-29,1 1 0,-1 0 0,1 0 0,-1 0 0,1-1 0,0 1 1,-1 0-1,1-1 0,0 1 0,-1-1 0,1 1 0,0-1 0,0 1 0,0-1 1,0 1-1,-1-1 0,1 0 0,0 1 0,0-1 0,0 0 0,0 0 1,0 0-1,0 0 0,0 0 0,0 0 0,0 0 0,0 0 0,0 0 0,0 0 1,-1 0-1,1-1 0,0 1 0,0 0 0,0-1 0,0 1 0,0 0 1,1-2-1,3-1 20,-1 0 0,1 0 0,-1-1 0,0 0 0,0 0 0,0 0 0,-1 0 0,1-1 0,-1 1 0,0-1 0,3-5 0,4-11 30,10-31 1,-10 25-59,56-165-123,52-77-143,-90 201 60,-3-1-1,16-75 0,-31 107 162,-7 26-96,0 0 0,-1 0 0,0-13 0,-2 20-287,-2 6 6,-2 9-93,-102 331 430,94-297 247,-12 89 0,18-94 27,-1 11-34,2 0 0,3 1 0,2-1 0,7 58 0,-7-105-113,0-1-1,0 0 1,1 0 0,0 0-1,-1 1 1,1-1-1,0 0 1,1 0-1,-1 0 1,0-1-1,1 1 1,3 4-1,-5-6-26,1-1-1,0 1 0,0-1 0,-1 1 1,1-1-1,0 1 0,0-1 0,0 1 1,0-1-1,0 0 0,0 0 1,0 1-1,0-1 0,0 0 0,0 0 1,1 0-1,1 0 12,0-1-1,0 1 1,0-1 0,-1 0 0,1 0-1,0 0 1,4-2 0,5-5-74,0 0 1,-1 0-1,0-1 1,0-1-1,18-20 0,-12 11-85,1-2 20,24-34 0,-1 0-247,-41 54 310,2 0 0,-1-1 0,0 1 0,0 0-1,0 0 1,0 0 0,1 0 0,-1 1-1,3-2 1,1 3-371,-2 8 239,-4 21 268,1-5 74,2 26 0,-1-43-151,0 0 0,1 0 0,-1-1 0,2 1 0,-1-1 0,1 0 0,6 12 0,-6-14 40,-1-1 0,1 0 0,0 0 0,1 0 0,-1 0 0,0-1 0,1 1 0,0-1 0,7 5 0,-8-7-28,0 1 0,-1-1 0,2 0 0,-1 0 0,0 0 0,0 0-1,0 0 1,0-1 0,0 0 0,1 1 0,-1-1 0,0 0 0,0-1 0,1 1 0,5-2 0,-2 0-17,0-1 0,1 0-1,-1 0 1,0-1 0,0 0 0,-1 0-1,1-1 1,-1 1 0,0-2 0,0 1-1,-1 0 1,0-1 0,0 0 0,6-9 0,-1 1-114,-1-1 0,-1 0 1,0 0-1,-1-1 1,7-23-1,-12 34-721,-3 11 436,-2 13 225,1-9 229,0 0 1,1 0-1,0 0 1,1 0-1,0 1 1,1-1-1,2 15 1,0-6 5,-3-16-38,0-1 0,1 1 0,-1 0 0,1 0 0,0-1 0,-1 1 0,1-1 0,1 1 0,-1-1 0,0 1 0,1-1 0,-1 0 0,1 0 0,-1 1 0,1-1 0,0 0 0,3 2 0,-5-4 2,1 1 0,-1-1 0,1 0 0,0 0 0,-1 1 0,1-1 0,-1 0 0,1 0 0,-1 1 0,1-1 0,0 0 0,-1 0 0,1 0 0,0 0 0,-1 0 0,1 0 0,-1 0 0,1 0 0,0 0 0,-1 0 0,1-1 0,0 1 0,-1 0 0,1 0 0,-1-1 0,1 1-1,1-1-3,-1 0 0,0 0-1,0 0 1,0 0-1,0 0 1,0-1-1,0 1 1,0 0-1,0-1 1,0-1-1,1-2-56,0 1 0,0-1-1,-1 0 1,0 1 0,0-1-1,0-9 1,-1-1-64,0 0 0,-1 1-1,-1-1 1,-1 1 0,0-1-1,-1 1 1,0 0 0,-7-15 0,6 18-3,4 8 21,0 0 0,0 0 0,0 0 0,-1 1 0,1-1 0,-1 0-1,0 0 1,0 1 0,0-1 0,0 1 0,-4-4 0,4 5-29,2 1 100,-1 0 1,1 0-1,0 0 1,0 0-1,0 0 0,0 0 1,0 0-1,0 0 1,0 0-1,0 0 1,0 0-1,0 0 1,0 0-1,0 0 0,0 0 1,0 0-1,0 0 1,0 0-1,0 0 1,-1 0-1,1 0 0,0 0 1,0 0-1,0 0 1,0 0-1,0 0 1,0 0-1,0 0 0,0 0 1,0-1-1,0 1 1,0 0-1,0 0 1,0 0-1,0 0 1,0 0-1,0 0 0,0 0 1,0 0-1,0 0 1,0 0-1,0 0 1,0 0-1,0 0 0,0 0 1,0 0-1,0 0 1,0 0-1,0 0 1,0-1-1,0 1 0,0 0 1,0 0-1,0 0 1,0 0-1,0 0 1,0 0-1,0 0 0,0 0 1,0 0-1,0 0 1,0 0-1,0 0 1,0 0-1,0 0 1,0 0-1,0 0 0,1 0 1,11-4 362,-12 4-357,11-4 126,-1 1 0,14-9 0,-16 8 9,0 0-1,1 0 1,-1 1-1,14-3 0,-8 3 23,0 0-68,0 1 0,1 0 0,-1 1 0,25 0 0,-36 2-89,1-1-1,-1 1 1,0-1 0,1 1 0,-1 0 0,0 0 0,0 0-1,0 1 1,0-1 0,0 1 0,0 0 0,0-1 0,0 1 0,0 1-1,-1-1 1,1 0 0,-1 1 0,0-1 0,0 1 0,0 0-1,0-1 1,0 1 0,0 0 0,-1 0 0,2 5 0,2 6 19,-1-1 1,-1 1 0,-1 0-1,2 17 1,-3 58 104,-1-55 164,0-34-249,2-4 138,0 3-146,0-1 18,0 1 0,0 0 0,0 0 0,0-1 0,0 1 0,-1-1 0,1 0 0,2-3 0,30-40-37,-29 38-16,0 0 0,11-10 0,-11 11 0,1 0 0,-2 0 0,6-8 0,-6 8-8,0 0-1,0 0 1,0 1-1,1-1 1,0 1-1,0 0 1,0 0-1,0 1 1,1-1-1,0 1 0,0 1 1,0-1-1,0 1 1,13-5-1,-13 5 8,0 1 0,1 0-1,-1 0 1,1 0 0,7 0 0,-12 2 7,0 0 0,1 0 0,-1 0 1,0 0-1,0 0 0,1 1 0,-1-1 1,0 1-1,0-1 0,0 1 0,0 0 1,1 0-1,-1 0 0,-1 0 0,1 0 1,0 1-1,0-1 0,0 0 0,2 4 1,0-1 28,-1 0 0,0 0 1,0 1-1,0-1 0,-1 1 0,1 0 1,-1 0-1,0-1 0,1 7 1,0 3 115,3 28 0,-5-29-109,1 1-1,0-1 1,5 16-1,-4-23-1,1 0 0,0 0 0,0 0 0,0 0 0,9 9 0,-11-14-89,-1-1 0,1 0 1,0 1-1,-1-1 0,1 0 0,0 0 0,0 0 0,-1 0 1,1 0-1,0 0 0,0-1 0,-1 1 0,1 0 1,0-1-1,-1 1 0,1-1 0,2-1 0,6-1-901,-6 1 465,0 1 0,0 0 0,0-1 1,-1 0-1,1 0 0,0 0 1,-1 0-1,4-3 0,-6 4 172,0 1 0,8-17-6882,-9 16 6882,0 0 1,0 1-1,0-1 0,-1 0 0,1 0 0,0 0 0,0 0 1,-1 1-1,1-1 0,0 0 0,-1 0 0,1 1 0,-3-4-625,-2 3-934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3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48 6048,'-5'-9'2752,"1"9"-2400,-1 0 1312,10 0-992,-5-5 160,9 5-512,1-7-64,13 2-160,-9-4-352,0 9 160,-4-7-832,-1 7 512,-4-5-1632,4 5 1120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3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5728,'-9'-9'2592,"23"5"-2240,0-1 1408,5 5-1024,23-3 896,11 3-928,17-9 32,2 9-416,-1-4-128,-10 8-128,-13-8 96,-6 4-96,-9-5-1504,0 10 768,-19-5-2528,0 0 1792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38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 7712,'-14'-5'3520,"9"10"-3072,-1-1 256,6 1-480,-5-1-384,5 4 96,-9 1-96,18 3 96,-18 1-1632,4-1 928,-9 5-3360,5 4 2304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38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 6720,'-19'-14'3040,"19"11"-2624,0-1-320,0 8-128,5-8-384,9 4 192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7456,'0'0'6432,"3"8"-5344,-3 4 767,0 5-1087,0 3 64,0 4-512,-3-4 32,3 4-224,-5-8-1472,5-1 736,-5-3-3455,10-4 2271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3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7968,'6'-6'3616,"8"6"-3136,5-3 1152,5 3-992,32-4 0,6 4-384,14-5-160,-6 10-64,6-5-1440,-10 0 768,11 0-3712,-7 4 2432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40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258 466 1568,'-9'-15'4496,"9"14"-4364,0 0 0,0 0-1,0 0 1,0-1 0,-1 1 0,1 0 0,0 0 0,-1 0 0,1 0 0,0 0-1,-1 0 1,0 0 0,1 0 0,-1 0 0,0 0 0,1 0 0,-1 0 0,0 0-1,0 1 1,0-1 0,0 0 0,0 0 0,0 1 0,0-1 0,0 1 0,0-1-1,0 1 1,0-1 0,0 1 0,0 0 0,0-1 0,0 1 0,0 0 0,-1 0-1,1 0 1,0 0 0,0 0 0,0 0 0,-2 0 0,-2 1 27,0-1 1,0 1-1,0 0 0,0 0 1,0 1-1,0-1 0,1 1 1,-7 3-1,0 1 52,1 1 1,0 1-1,0 0 0,1 0 1,0 0-1,1 1 0,-11 14 1,-4 9 145,-18 35 0,38-62-351,1 0-1,-1 1 1,1 0 0,1 0-1,-1-1 1,1 1-1,0 0 1,0 0 0,1 0-1,0 0 1,0 0-1,1 11 1,-1-15 24,1 1 0,-1-1 0,1 0-1,-1 1 1,1-1 0,0 1 0,0-1 0,0 0 0,0 0 0,0 0-1,0 1 1,1-1 0,-1 0 0,1 0 0,0-1 0,-1 1 0,1 0-1,0-1 1,0 1 0,0-1 0,0 1 0,0-1 0,0 0 0,1 0-1,-1 0 1,0 0 0,1 0 0,-1-1 0,0 1 0,1-1 0,-1 1-1,1-1 1,2 0 0,-1 0 30,-1-1-1,1 1 1,-1-1 0,0 0-1,1 0 1,-1 0-1,0-1 1,0 1 0,0-1-1,0 1 1,0-1 0,0 0-1,0 0 1,-1-1-1,1 1 1,-1 0 0,1-1-1,3-5 1,0-1 58,0 0 0,-1 0 0,1 0 0,5-17 0,-3 2-57,-1-1 0,0 0 0,-2-1 0,-1 1 0,-2-1 0,0 0 0,-1 0 0,-5-40 0,2 33-204,1 15 177,-5-30 0,6 44-62,-1 0 0,1 0 0,0 0 0,0 0 0,0 0-1,0 1 1,0-1 0,1 0 0,0 0 0,0 0 0,0 1 0,0-1-1,1 0 1,-1 1 0,4-6 0,3-2 50,0 0 0,0 1 0,12-12-1,-5 7-15,5-5-33,1 2-1,39-28 1,-36 29-250,36-34 1,-60 51 267,1 0-1,-1 0 1,0 0-1,0 0 0,1 0 1,-1-1-1,0 1 0,0 0 1,1 0-1,-1 0 0,0 0 1,1 0-1,-1 0 0,0 0 1,0 0-1,1 1 0,-1-1 1,0 0-1,0 0 1,1 0-1,-1 0 0,0 0 1,0 0-1,0 0 0,1 1 1,-1-1-1,0 0 0,0 0 1,0 0-1,1 0 0,-1 1 1,0-1-1,0 0 0,0 0 1,0 0-1,0 1 1,1-1-1,-1 0 0,0 0 1,0 1-1,0-1 0,0 0 1,0 0-1,0 1 0,5 11-68,-4-1 135,1 1-1,-2 0 0,0 0 0,-2 20 1,-12 48 80,8-50-140,-79 345 195,71-326-138,-3 0-1,-25 48 0,-53 83 877,94-179-926,-3 6 184,0 1 1,-1-1-1,-8 9 1,13-15-158,-1 0 1,0 0-1,0 0 0,0 0 1,0 0-1,0 0 0,0 0 1,0 0-1,0 0 1,0-1-1,0 1 0,-1 0 1,1-1-1,0 1 0,0-1 1,-1 1-1,1-1 1,0 0-1,-1 0 0,1 1 1,0-1-1,-1 0 0,1 0 1,-1 0-1,1-1 1,0 1-1,-1 0 0,-1-1 1,2 1-31,0-1 0,0 0 1,0 0-1,-1 0 0,1 0 0,0 0 1,0 0-1,0 0 0,0 0 1,1 0-1,-1-1 0,0 1 1,0 0-1,1-1 0,-1 1 0,1 0 1,-1-1-1,1 1 0,0 0 1,-1-1-1,1 1 0,0-1 1,0 1-1,0-1 0,0 1 0,0-1 1,0 1-1,1-3 0,0 0-8,0 0 0,0 1-1,0-1 1,1 0 0,-1 1 0,1-1-1,0 1 1,0 0 0,0 0-1,4-5 1,3 0 54,0-1-1,1 2 1,0 0-1,0 0 1,1 1-1,-1 0 1,1 0-1,14-4 1,95-26 46,43 2 12,-145 31-430,1 1 1,-1 1-1,0 1 1,0 1 0,0 1-1,0 0 1,19 5-1,-32-5-462,-1-1 74,0 0 0,0 0 1,-1 0-1,1 0 1,0-1-1,0 1 1,0-1-1,0 0 1,0-1-1,0 1 1,5-1-1,10-4-1980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43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50 1568,'-2'1'462,"0"-1"1,0 0-1,0 1 1,1-1-1,-1 1 1,0 0-1,0 0 0,1-1 1,-1 1-1,1 0 1,-1 0-1,1 0 0,-2 2 1,-19 19 808,14-13-312,-42 54 1617,45-56-2397,0 1 1,0 0-1,0 0 1,1 0-1,0 1 1,-4 14-1,-3 7 325,5-13-105,-6 23 0,-3 12 131,7-28-261,1 0 1,1 1 0,1 0-1,1 0 1,2 0 0,0 34-1,-4 35 206,0-30-80,6 70 1,1-119-311,1 1 1,1-1 0,0 0 0,1 1 0,1-1 0,9 21 0,-12-33-73,26 50 261,-24-48-247,-1 0 0,0 0-1,1-1 1,0 1 0,0-1 0,1 0 0,-1 0-1,7 4 1,-1-3 33,1 0 0,0 0 0,1-1 0,-1 0 0,1-1-1,0 0 1,-1-1 0,15 1 0,15-1 210,42-3-1,-78 1-227,14-1 19,-1 0 0,0-1 0,0-1 0,0-1 0,0 0 1,0-1-1,-1-1 0,0-1 0,0 0 0,27-18 0,-29 15-31,-1-1 0,0 0 0,-1-1 0,0 0 0,-1-1 0,13-18 0,-12 12 19,0-1 1,-1-1 0,-2 0 0,11-29 0,0-5 66,12-58 1,-27 88-221,-1-1-1,-2 0 1,0 0 0,-3-49 0,-16-37-351,14 102 435,-2-15-36,-2 1 0,-1 0 0,-1 0 0,-13-28 0,14 36 12,-2 1 0,0 0 0,0 1 1,-2 0-1,1 0 0,-26-23 0,22 24 40,8 7-1,0 0-1,-1 1 1,0-1-1,0 1 1,0 1-1,0-1 1,-16-6-1,10 6-102,0 0-1,-1 1 0,0 0 0,1 1 1,-1 0-1,0 1 0,-1 1 1,1 0-1,0 1 0,0 0 1,0 1-1,-28 6 0,29-4-1122,0 1 1,1 0-1,-22 11 1,24-8-322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45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 1728,'-6'-9'5845,"7"11"-5580,-1 0 0,0 1-1,1-1 1,-1 0 0,0 0-1,0 0 1,-1 4 0,0 3 113,13 183 2968,-9-157-2905,0-5-202,7 140 1335,-10-169-1035,-5-1-903,3 0-53,5 0 136,1-53-2519,-3 35 2766,-2-1 0,0 0 0,-1 1 0,-9-36 0,8 43 98,3 10-44,0-1 1,0 1 0,0 0-1,0-1 1,-1 1 0,1 0-1,0 0 1,-1-1 0,1 1-1,-1 0 1,0 0 0,1 0-1,-1 0 1,0 0 0,1 0-1,-1 0 1,0 0 0,0 0-1,0 0 1,0 0 0,0 0-1,0 0 1,-5-3 2000,25 4-688,-9-1-1108,0 0 0,0 0 0,18-6 1,-18 4-201,0 1 1,0 0-1,19-1 0,209 6 1559,-238-14-1002,-9-32-108,9 27-474,-2 1 0,1-1 0,-2 1 0,-6-24 0,2 24-311,6 14 151,2 3 29,0-1-77,9 121 1204,-2-34-536,-7-84-490,8 204 577,-7-118-2851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48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11 424 1888,'-10'0'4293,"16"2"-2056,-5-2-2153,-1 0 0,1 0 0,-1 0 0,1 1 0,-1-1 0,0 0 0,1 0 0,-1 0 0,1 0 0,-1 0 0,1 0 0,-1 0 0,1 0 0,-1 0 0,0 0 0,1 0-1,-1 0 1,1 0 0,-1-1 0,1 1 0,-1 0 0,0 0 0,1 0 0,-1-1 0,1 1 0,-1 0 0,0 0 0,1-1 0,9-9 350,0 1 0,0-2 0,-1 1 0,-1-1 0,0-1 0,8-13 0,34-79 42,-30 59-161,-3 7-96,13-46 0,-6 27 389,-22 49-617,-6 12-43,-6 13 59,5-6 103,1 0-1,0 0 1,1 0 0,0 1-1,-2 13 1,-2 60 404,5-54-331,1-19-81,1 0-1,0 0 1,0 0 0,1 0-1,1 0 1,6 23 0,-7-32-41,0 0 0,0 1 0,0-1 0,1 0-1,0 0 1,0 0 0,-1 0 0,2-1 0,-1 1 0,0-1 0,0 1 0,1-1 0,-1 0 0,1 1 0,0-1 0,0-1 0,0 1 0,0 0 0,0-1 0,0 1 0,0-1 0,1 0 0,-1 0 0,0 0 0,1-1 0,-1 1 0,0-1 0,7 0 0,-3 0-3,1-1 0,-1 0 1,0-1-1,0 1 0,0-1 1,0-1-1,0 1 0,-1-1 0,1 0 1,-1-1-1,11-7 0,0-2 18,-1-1 1,29-29-1,35-55-46,-20 23 100,-53 66-124,-1 1 0,8-16 1,-10 17-136,0 1 1,0-1-1,0 1 1,1 0-1,10-11 1,-15 17 114,0 0 0,1-1 0,-1 1 1,0 0-1,0 0 0,0 0 0,1 0 1,-1-1-1,0 1 0,0 0 0,0 0 1,1 0-1,-1 0 0,0 0 0,0 0 1,1 0-1,-1 0 0,0 0 0,0 0 1,1 0-1,-1 0 0,0 0 0,0 0 1,1 0-1,-1 0 0,0 0 0,1 0 1,-1 0-1,0 0 0,0 0 0,0 0 1,1 1-1,4 8-242,-1 18 37,-3-23 182,0 23 16,-1 0-1,-4 30 1,2-23 69,-7 41-8,8-70 41,0 1 0,0 0 0,-1-1-1,0 1 1,0-1 0,0 1 0,-1-1-1,0 0 1,0 0 0,-4 5-1,7-9-65,-1-1 0,1 0 1,0 1-1,0-1 0,-1 1 0,1-1 0,0 0 0,-1 1 0,1-1 0,-1 0 0,1 0 0,0 1 0,-1-1 0,1 0 0,-1 0 0,1 1 0,-1-1 0,1 0 0,-1 0 0,1 0 0,-1 0 0,1 0 0,-1 0 0,1 0 0,-1 0 0,1 0 0,-1 0 0,1 0 0,-1 0 0,1 0 0,-1-1 1,0 1-8,1-1 0,-1 0 0,0 1 1,1-1-1,-1 0 0,0 0 0,1 0 1,-1 1-1,1-1 0,0 0 1,-1 0-1,1 0 0,0 0 0,-1-1 1,0-2-23,1 0 0,-1 0 1,1 0-1,0 0 0,0-1 1,0 1-1,1-4 0,0 4 0,1 0-1,0 0 0,1 0 0,-1 0 1,1 0-1,-1 1 0,1-1 0,0 1 1,0 0-1,1 0 0,-1 0 0,7-4 0,-2 2 71,0-1-1,1 1 1,0 1-1,14-6 1,168-37-1734,-185 46 1324,13-6-1854,-4 3 667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48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 5984,'-38'-9'2688,"43"9"-2336,4 0-1088,10 4 320,20-4-1888,3 0 1312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5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359 119 1728,'0'0'9685,"-1"-10"-9050,-2 5-461,-1-1 0,1 1 0,-1 0 0,0 0 0,-1 0 1,1 1-1,-1 0 0,0-1 0,0 2 0,-8-6 0,0 2 143,1 0 0,-1 1 0,-23-7 1,17 6-90,13 5-156,1 0 1,0 0 0,-1 1 0,1-1-1,0 1 1,-1 0 0,0 1-1,1-1 1,-1 1 0,0 0-1,1 0 1,-10 3 0,9-1-27,0 0 1,0 1-1,0-1 1,0 2-1,1-1 1,0 1-1,-1-1 1,1 1-1,0 1 1,1-1-1,-1 1 1,1 0-1,0 0 1,0 0-1,1 0 1,-1 1-1,1-1 1,-4 12-1,1-1 97,0 0-1,1 0 1,1 1-1,1 0 1,-3 33-1,3-17-24,2 0 0,1 0 0,2 0 0,1 0 0,2 0 0,1-1 0,13 44 0,-13-60-47,0 0 0,1-1 0,0 0-1,1 0 1,1-1 0,13 18-1,-18-28-29,-1 0 0,1 0 0,0-1-1,0 1 1,0-1 0,1 0 0,-1 0 0,1 0-1,0-1 1,6 3 0,-7-4 1,0 0 1,-1 0-1,1-1 0,0 1 1,0-1-1,0 0 0,0 0 1,0 0-1,-1-1 0,1 1 1,0-1-1,0 0 1,-1 0-1,1 0 0,6-4 1,-6 3 8,0 0 0,0-1 0,0 1 0,0-1 0,-1 0 0,0 0 0,1 0 1,-1 0-1,0-1 0,0 1 0,2-5 0,-2 3-31,0-1 0,-1 1 0,0-1 0,0 0 0,0 1 0,0-1 0,-1 0 0,0 0 0,-1 0 0,1 0 0,-1 0 0,0 0 0,-1 0 0,1 0 0,-1 0 0,-2-7 0,-1-4-99,-1 0 1,-1 0-1,0 1 0,-12-23 1,15 36 13,1-1 0,-1 1-1,0 0 1,0-1 0,0 1 0,0 0 0,-6-4 0,7 6 28,1 0 1,-1 0-1,0-1 1,0 1-1,0 0 1,0 1-1,0-1 1,0 0-1,0 0 0,0 1 1,0-1-1,0 1 1,0 0-1,0 0 1,0 0-1,0 0 1,-4 0-1,5 0 25,1 0 1,-1 1-1,1-1 1,-1 0-1,1 0 0,0 0 1,-1 0-1,1 1 0,0-1 1,-1 0-1,1 0 0,-1 1 1,1-1-1,0 0 0,0 1 1,-1-1-1,1 0 1,0 1-1,0-1 0,-1 0 1,1 1-1,0-1 0,0 1 1,0-1-1,0 1 0,-1-1 1,1 0-1,0 1 1,0 0 22,0 0 0,1 0 0,-1 0 0,0 0 1,0 0-1,1 0 0,-1 0 0,1 0 1,-1 0-1,0-1 0,1 1 0,0 1 0,1 0 55,0 1 0,0-1 0,0 0 0,0 0 0,1 0 0,-1 0 0,4 2 0,2-1 104,0-1-1,0 1 1,1-1-1,-1-1 1,0 1-1,1-2 1,-1 1-1,12-1 1,9-3 95,31-6 1,-22 3-62,106-26 33,-120 26-106,-14 3-62,0-1-1,0 0 0,-1 0 0,11-7 1,-20 11-64,1-1 35,-2 1-111,0 0 0,0 0 1,1 1-1,-1-1 1,0 0-1,0 0 0,0 0 1,0 0-1,1 0 1,-1 0-1,0 0 0,0 0 1,0 0-1,0-1 1,1 1-1,-1 0 1,0 0-1,0-1 0,1 1 1,-1-1-1,0 1 1,-1-2-1,2 2-5,0 0 0,-1-1 0,1 1 0,0-1 0,0 1 0,-1-1 0,1 1 0,0-1 0,0 1 0,0-1 0,0 1 0,0-1 0,0 1 0,0-1 0,0 1-1,0-1 1,0 1 0,0-1 0,0 1 0,0-1 0,1 1 0,-1-1 0,0 1 0,0 0 0,0-1 0,1 1 0,-1-1 0,0 1 0,1-1 0,-1 1 0,0 0 0,1-1 0,-1 1 0,0 0 0,1-1 0,-1 1 0,1 0 0,-1 0 0,0-1 0,2 1 0,23-15-1364,-19 11 1112,124-59-1632,-94 47 1963,6 0-14,-30 12 100,1-1 0,18-10 0,-40 28 1280,-2 2-816,-17 18-1,3-6-172,2 2 0,1 0-1,1 2 1,-26 49 0,42-71-414,0 1 1,1-1 0,1 1-1,-4 12 1,6-18 60,0-1 0,1 0 1,0 0-1,-1 1 1,1-1-1,0 0 0,1 0 1,-1 1-1,0-1 0,1 0 1,0 0-1,0 0 0,0 0 1,0 1-1,0-1 0,1-1 1,2 6-1,-3-6-4,1-1 0,-1 0 0,0 0 1,0 0-1,0 0 0,1 0 0,-1 0 0,0 0 0,1 0 1,-1 0-1,1-1 0,-1 1 0,1-1 0,-1 1 0,1-1 0,-1 1 1,1-1-1,0 0 0,-1 0 0,1 0 0,-1 0 0,1 0 0,0 0 1,-1 0-1,1 0 0,-1-1 0,1 1 0,0-1 0,-1 1 0,1-1 1,-1 1-1,1-1 0,-1 0 0,2-1 0,2-1 22,0 0-1,0-1 1,-1 0-1,1 1 1,-1-2-1,1 1 1,-2 0-1,6-7 1,-2 0-11,-1-1 0,0 0 0,0 0 0,-1 0 0,-1 0 0,5-21 0,7-78-98,-13 80-121,-1 16-383,-4 21-182,-3 23 308,3 1 563,2 0 1,0 0-1,7 42 0,-6-65-76,0-1-1,0 0 1,1 1 0,0-1-1,0 0 1,1 0-1,0 0 1,0 0-1,0-1 1,1 1-1,4 5 1,-6-9-31,0-1 0,-1 1 0,1 0 0,0 0 0,0-1 0,1 1 0,-1-1 0,0 0 0,0 0 0,1 0 1,-1 0-1,1 0 0,-1 0 0,0 0 0,1-1 0,0 1 0,-1-1 0,1 0 0,-1 0 0,1 0 0,-1 0 0,1 0 0,0-1 1,-1 1-1,1-1 0,-1 1 0,1-1 0,-1 0 0,0 0 0,4-2 0,5-3 83,-1 0 0,0-1-1,0-1 1,0 0 0,12-13 0,39-49 95,-60 68-192,25-33 25,-2-1 0,20-41-1,-39 69-23,-5 8-13,0-1-1,1 1 1,-1 0-1,0-1 1,0 1-1,0-1 1,0 1-1,1 0 1,-1-1-1,0 1 1,0-1-1,0 1 1,0-1-1,0 1 1,0 0-1,0-1 1,0 1-1,0-1 1,0 1-1,0-1 1,-1 1-1,1 0 1,0-2-1,-1 2-8,1 0 0,0 0 0,0 0-1,-1 0 1,1 0 0,0 0 0,-1 0 0,1 0 0,0 0 0,-1 0-1,1 0 1,0 0 0,0 0 0,-1 0 0,1 0 0,0 0-1,-1 0 1,1 1 0,0-1 0,0 0 0,-1 0 0,1 0 0,0 0-1,0 1 1,-1-1 0,1 0 0,0 0 0,0 0 0,0 1-1,-1-1 1,1 0 0,0 0 0,0 1 0,0-1 0,0 0-1,-1 1 1,-4 7 4,1 0-1,0 0 0,0 0 0,0 1 0,1 0 1,1 0-1,-1 0 0,-1 14 0,1-4 39,0 0 0,1 0-1,1 1 1,1-1-1,1 0 1,5 28-1,-6-43 14,1-1-1,-1 0 1,1 0-1,0 0 0,0 0 1,1-1-1,-1 1 1,1 0-1,-1 0 0,1-1 1,0 1-1,0-1 0,0 1 1,0-1-1,1 0 1,-1 0-1,0 0 0,6 3 1,-5-4 2,-1 0 1,1 0-1,0 0 0,-1 0 1,1-1-1,0 1 0,0-1 1,0 0-1,-1 0 1,1 0-1,0 0 0,0 0 1,0-1-1,-1 1 0,1-1 1,0 0-1,0 0 0,-1 0 1,1 0-1,-1 0 1,3-2-1,3-2-9,-1 1 0,-1-2 0,1 1-1,-1-1 1,0 0 0,10-13 0,27-45 84,5-29-167,-19 36-11,-24 42-103,3 0-348,-8 15 512,0 0 0,0 0-1,0 0 1,0 0 0,1 0 0,-1 0 0,0 0-1,0 0 1,0 0 0,0 0 0,1 0 0,-1 0-1,0 0 1,0 0 0,0 0 0,0 0 0,1 0-1,-1 0 1,0 0 0,0 0 0,0 0 0,0 1-1,0-1 1,0 0 0,0 0 0,1 0-1,-1 0 1,0 0 0,0 1 0,0-1 0,0 0-1,0 0 1,0 0 0,0 0 0,0 0 0,0 1-1,0-1 1,0 0 0,0 0 0,0 0 0,0 0-1,0 1 1,0-1 0,0 0 0,0 0 0,0 0-1,2 10-96,-2 10 111,2-1-1,1 1 0,0 0 0,1-1 1,1 0-1,1 0 0,0 0 1,2-1-1,0 0 0,12 19 0,-18-35 33,-1 0 0,1 0 0,-1 1-1,1-2 1,0 1 0,0 0-1,0 0 1,0-1 0,0 1 0,0-1-1,0 1 1,1-1 0,-1 0-1,5 2 1,-5-3-25,-1 0-1,1 0 0,0 0 1,-1 0-1,1 0 0,-1 0 1,1 0-1,0-1 0,-1 1 1,1 0-1,-1-1 0,1 0 1,-1 1-1,1-1 0,-1 0 1,0 0-1,1 1 1,-1-1-1,0 0 0,1 0 1,-1-1-1,0 1 0,0 0 1,1-2-1,6-8 53,0-1 1,-1 0-1,0 0 1,-1-1-1,6-18 1,3-4-9,15-35-150,77-126 1,-101 185 136,-1 0-404,-3 13 138,-2 6 42,-1 58 85,-17 114 0,12-141 207,4-23-40,0-1-1,-1 1 0,-1-1 1,0 1-1,-7 15 0,11-30-54,-1 0-1,0 1 1,1-1-1,-1 0 1,0 0-1,0 1 1,0-1 0,0 0-1,0 0 1,0 0-1,0 0 1,0 0-1,0 0 1,0 0-1,0-1 1,-1 1-1,1 0 1,0-1-1,-2 1 1,2-1-24,-1 0 1,1 0-1,0 0 1,-1 0-1,1 0 1,0 0-1,0-1 1,-1 1-1,1 0 1,0-1-1,0 1 1,-1-1-1,1 0 1,0 1-1,0-1 1,0 0-1,0 0 1,0 1-1,0-1 1,0 0-1,0 0 1,-1-2-1,-5-8-100,0 1-1,1-1 1,1-1 0,0 1-1,0-1 1,1 0 0,-4-17-1,8 28 88,0 1-1,0 0 0,0 0 1,0 0-1,0 0 1,0 0-1,-1 0 0,1 0 1,0 0-1,0 0 0,0-1 1,0 1-1,0 0 1,0 0-1,0 0 0,0 0 1,0 0-1,0 0 0,0 0 1,0 0-1,0-1 1,0 1-1,0 0 0,0 0 1,0 0-1,0 0 0,0 0 1,0 0-1,1 0 1,-1 0-1,0-1 0,0 1 1,0 0-1,0 0 0,0 0 1,0 0-1,0 0 1,0 0-1,0 0 0,0 0 1,0 0-1,0 0 0,1 0 1,-1 0-1,0 0 1,0 0-1,0-1 0,0 1 1,0 0-1,0 0 1,0 0-1,0 0 0,1 0 1,-1 0-1,0 0 0,0 0 1,9 5-414,16 17 472,-16-14-64,3 2 48,0 0 1,1 0-1,0-1 0,1-1 1,-1 0-1,2-1 0,-1 0 0,25 6 1,-22-9 175,30 4-1,-41-7-128,-1-1 0,1 0 0,0 0 0,-1-1 0,1 0 0,0 0 0,-1 0 0,1 0 0,7-4 0,-6 1 9,0 0-1,-1 0 1,0-1 0,0 1-1,0-1 1,-1-1-1,1 1 1,-1-1 0,0 0-1,4-7 1,4-7-51,19-42-1,14-46 17,-22 47 1,20-25-281,-44 85 238,0 0-50,1 0 1,-1 0-1,1 0 0,-1 0 1,1 0-1,-1 0 1,1 0-1,0 0 0,0 0 1,-1 0-1,1 0 1,2-1-1,-3 3 22,1-1 0,0 1 1,0-1-1,-1 1 0,1 0 0,-1-1 1,1 1-1,0 0 0,-1 0 1,0 0-1,1 0 0,-1-1 0,1 1 1,-1 0-1,0 0 0,1 2 0,4 8 22,-1 0 0,1 1-1,-2 0 1,0 0 0,0 0-1,-1 0 1,0 17 0,-1 12 116,0-18-44,-1 0 0,0-1 0,-2 1 0,-6 30 0,6-47-16,0-1-1,0 1 1,0 0-1,-1-1 1,-4 8 0,6-12-44,1 0 1,-1 1 0,0-1 0,0 0 0,0 0 0,0 0 0,0 0 0,0-1 0,0 1-1,0 0 1,0 0 0,0 0 0,0-1 0,0 1 0,-1-1 0,1 1 0,0-1-1,-1 1 1,1-1 0,0 0 0,-1 0 0,1 0 0,0 1 0,-1-1 0,1-1 0,0 1-1,-3 0 1,2-1-66,0 0 0,0 0 1,0 0-1,0 0 0,1 0 0,-1 0 0,0-1 0,0 1 0,1-1 0,-1 1 0,1-1 0,-1 1 0,1-1 0,-2-2 1,1 1-40,0 1 0,0-1 0,0 1 0,0 0 0,-5-4 0,5 5-97,4 2 48,-1 0-16,5 0-101,12 11 322,25 19 1,-38-27-10,0 0 0,0-1 0,0 1 0,1-1 0,0 0 0,8 2 0,-13-4-13,1 0 0,0 0-1,0-1 1,0 1-1,0-1 1,0 0-1,0 1 1,0-1 0,0 0-1,0 0 1,0 0-1,0 0 1,0-1 0,0 1-1,0-1 1,0 1-1,0-1 1,0 1-1,0-1 1,0 0 0,-1 0-1,1 0 1,2-2-1,8-11 75,0-1 0,-1-1 0,-1 0 0,-1 0 0,11-26-1,9-15 33,-3 8-23,-9 17-84,30-46-1,-46 77-36,18-25-9,22-39-1,-40 51-387,-3 11-75,-1 7 170,-13 22 194,12-9 143,0-1-1,1 1 0,1 0 0,1 0 0,0 0 1,1 0-1,1 0 0,0 0 0,5 20 0,-3-23-26,0 0 0,1 0 0,8 20 0,-10-30 34,-1 0 0,2-1 0,-1 1-1,0 0 1,1-1 0,-1 1 0,1-1-1,0 0 1,0 0 0,1 0 0,-1 0-1,1-1 1,-1 1 0,1-1 0,0 0-1,4 2 1,-5-3-25,0 0 1,0-1-1,-1 0 0,1 1 1,0-1-1,0 0 0,-1-1 1,1 1-1,0 0 0,0-1 1,-1 1-1,1-1 0,0 0 1,-1 0-1,1 0 1,-1 0-1,1-1 0,-1 1 1,4-4-1,6-3 32,-1-1 0,15-16 0,-24 23-39,22-24 37,-1-2 1,28-43 0,-43 60-46,2-5 49,1-1-46,14-15 0,-24 30-37,1 1-1,0-1 1,0 0 0,0 0-1,0 1 1,0-1-1,0 1 1,0 0 0,0 0-1,1-1 1,-1 2-1,0-1 1,1 0 0,-1 0-1,1 1 1,-1-1-1,5 1 1,73 22-12,-75-21 46,-1 0 15,0 0-1,0 0 1,0 0 0,1-1-1,-1 1 1,7-2 0,-10 1-7,0 0 0,0 0 0,0-1 0,-1 1 0,1-1 0,0 1 0,0 0 0,0-1 0,-1 0 0,1 1 0,0-1 0,-1 1 0,1-1 0,0 0 0,-1 0 0,1 1 0,-1-1 0,1 0 0,-1 0 0,1 1 0,-1-1 0,0 0 0,1 0 0,-1 0 0,0 0 0,0 0 1,0 0-1,1 0 0,-1 0 0,0 0 0,0 1 0,0-1 0,-1-2 0,1 1-24,0 1 0,0 0 0,0-1 0,0 1 0,-1-1 1,1 1-1,-1 0 0,1-1 0,-1 1 0,1 0 1,-1 0-1,0-1 0,1 1 0,-1 0 0,0 0 0,0 0 1,0 0-1,0 0 0,0 0 0,0 0 0,0 0 0,0 0 1,-1 0-1,1 1 0,0-1 0,0 1 0,-1-1 0,-1 0 1,-3-1-77,1 1-1,0 0 1,-1 0 0,1 1 0,-9 0 0,10 0 54,0 1 0,0-1 0,-1 1 0,1 1 0,0-1 0,0 0 0,0 1 0,0 0 0,0 0 0,0 0 0,-4 4 0,0 0 54,-1 1 1,1 0 0,-9 10 0,12-10-9,0 0 1,0 0-1,0 1 1,1-1-1,1 1 1,-1 0-1,1 0 1,0 0-1,1 1 1,0-1-1,0 1 1,1-1-1,0 1 1,1 15 0,0-12 39,1-1 0,0 0 0,0 0 0,2 0 1,-1 0-1,1 0 0,1 0 0,0-1 0,0 1 0,11 15 1,-11-19-62,-1-3 30,-1 1 0,1-1 0,1 0 0,3 4 0,-6-7-7,-1 0 1,1-1-1,0 1 0,0-1 1,-1 1-1,1-1 1,0 1-1,0-1 1,0 1-1,0-1 1,0 0-1,0 1 1,0-1-1,0 0 1,-1 0-1,1 0 0,0 0 1,0 0-1,0 0 1,0 0-1,0 0 1,0 0-1,0 0 1,0-1-1,0 1 1,1-1-1,1 0 17,-1 0 0,1-1-1,-1 0 1,0 1 0,0-1 0,1 0 0,-1 0 0,-1 0-1,1 0 1,0-1 0,0 1 0,-1 0 0,1-1 0,-1 1-1,2-5 1,0-3 33,1 0 0,3-21 1,8-81 25,-6 36-477,-8 40-164,-1 22 97,0 24-298,1-2 754,0 1 1,0 0-1,1-1 1,6 16-1,1 9 40,-9-32-43,6 27 110,14 35 0,-18-55-46,1-1 0,1 0 1,-1 0-1,1 0 1,1 0-1,-1-1 0,1 1 1,0-1-1,11 10 0,-13-14-44,-1-1-1,0 0 1,0 1-1,1-1 0,-1 0 1,1 0-1,-1 0 1,1-1-1,0 1 1,-1-1-1,1 1 1,0-1-1,-1 0 0,1 0 1,0 0-1,-1 0 1,1 0-1,0-1 1,-1 1-1,1-1 0,-1 0 1,1 0-1,-1 0 1,4-2-1,2-1 36,0 0 0,0-1-1,-1 0 1,0-1 0,11-9-1,61-67 220,-43 44-332,1 1-1,71-54 1,-107 90 46,-1 0-1,1 1 1,0-1-1,0 0 1,1 1-1,-1-1 1,0 1-1,0-1 1,0 1-1,0 0 1,0-1-1,1 1 1,-1 0-1,0 0 1,0 0 0,0 0-1,1 0 1,1 0-1,-2 1 14,-1-1 0,1 1 0,0-1-1,0 1 1,-1-1 0,1 1 0,0 0 0,-1-1 0,1 1-1,-1 0 1,1 0 0,-1-1 0,1 1 0,-1 0 0,1 0-1,-1 0 1,0 0 0,1-1 0,-1 1 0,0 0 0,0 0-1,0 0 1,0 0 0,0 1 0,4 85 86,-4-63 39,1 1 1,7 38 0,-8-62-118,0-1 0,0 0 0,0 1 0,0-1 0,0 0 1,0 1-1,0-1 0,0 0 0,0 1 0,0-1 1,0 0-1,0 1 0,0-1 0,0 0 0,1 1 0,-1-1 1,0 0-1,0 1 0,0-1 0,1 0 0,-1 0 0,0 1 1,0-1-1,1 0 0,-1 0 0,0 0 0,0 1 0,1-1 1,-1 0-1,0 0 0,1 0 0,-1 0 0,0 1 0,1-1 1,13-11 253,-14 11-261,14-15 57,-1 0 0,15-22 0,-14 18-89,24-27-1,-29 37 24,-5 5-22,0-1-1,0 1 0,0 0 0,1 0 0,7-4 0,-11 8 45,0-1-1,0 1 1,0-1-1,0 1 1,0-1-1,0 1 1,0 0 0,0 0-1,0 0 1,0-1-1,0 1 1,1 0-1,-1 0 1,0 0 0,0 1-1,0-1 1,0 0-1,0 0 1,0 1 0,0-1-1,0 0 1,0 1-1,0-1 1,0 1-1,0 0 1,0-1 0,0 1-1,0 0 1,0-1-1,-1 1 1,1 0-1,0 0 1,0 0 0,0 1-1,8 11 128,-1 1-1,8 15 1,-11-18-114,1 1 0,0-1 0,1-1 1,1 1-1,8 9 0,-10-14-147,0 0 0,0 0 0,0 0 0,1-1 0,0 0 0,0-1 0,1 1 0,-1-1 0,1-1 0,0 1 0,0-1 0,0-1-1,1 0 1,-1 0 0,0 0 0,1-1 0,-1 0 0,1-1 0,12 0 0,-18-1-90,6 0-843,-1 0 0,1 0-1,11-4 1,-18 4 724,0 1 0,-1-1 0,1 0 0,-1 1-1,1-1 1,-1 0 0,1 0 0,-1 0 0,1 0 0,-1 0-1,0 0 1,1 0 0,-1-1 0,0 1 0,0 0 0,0-1-1,0 1 1,0-1 0,0 1 0,-1-1 0,1 0 0,0 1 0,0-4-1,-3-13-4458,1 5 1568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5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30 7136,'-66'-29'3232,"60"29"-2816,15 0-608,2 0-1728,8 5 1056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57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350 679 2144,'-1'-1'446,"0"-1"0,0 1 0,-1 0 0,1 0 0,0 1 0,0-1 0,-1 0 0,1 0 0,0 1 0,-1-1 0,1 0 0,-1 1 0,1 0 1,-1-1-1,-2 1 0,-1-2-52,1 1 1,-1 0-1,0 1 1,0-1-1,-8 1 1,-2 2 38,-4 0 54,0 1 1,1 0 0,0 1 0,-1 1 0,-30 14 0,35-12-212,0 0 0,0 1 1,0 1-1,-22 19 1,32-24-240,1-1-1,-1 0 1,1 1 0,0 0 0,0-1 0,1 1-1,-1 0 1,1 1 0,0-1 0,0 0 0,0 1-1,1-1 1,-1 1 0,1-1 0,0 1 0,0 0-1,1-1 1,0 1 0,-1 0 0,2 0 0,0 6-1,-1-8-4,1-1-1,-1 0 0,1 1 0,0-1 0,0 0 0,0 1 0,0-1 1,0 0-1,0 0 0,1 0 0,-1 0 0,1 0 0,-1 0 0,1 0 1,0-1-1,0 1 0,0-1 0,0 1 0,0-1 0,0 0 0,3 2 1,-1-2 33,-1 1 0,1-2 0,-1 1 1,1 0-1,0-1 0,-1 1 0,1-1 1,-1 0-1,1 0 0,0 0 0,-1-1 1,1 0-1,0 1 0,5-3 0,7-4-80,-2 0 0,1 0 0,-1-2-1,0 0 1,0 0 0,-2-1 0,1-1 0,-1 0-1,0-1 1,-1 0 0,-1 0 0,0-2-1,11-17 1,-4-7-258,-11 24 141,-4 0-331,-4 12 83,-3 6 17,4 0 385,-1 0 0,1 0 0,-1 0 0,1 0 0,1 0 0,-1 0 0,1 0 0,-1 0 0,1 0 0,0 0 0,0 0-1,1 0 1,1 8 0,0-2 148,1-1 0,-1 1 1,2-1-1,7 18 0,-10-26-162,3 7 117,1-1-1,-1 1 0,8 7 1,-11-13-92,0-1 0,1 1 1,-1-1-1,0 0 1,1 1-1,-1-1 1,1 0-1,-1 0 0,1 0 1,0 0-1,-1 0 1,1-1-1,0 1 1,0 0-1,0-1 0,0 1 1,-1-1-1,1 0 1,0 1-1,0-1 1,0 0-1,2-1 0,2 0 20,-1-1 0,1 1-1,-1-2 1,0 1 0,0 0-1,0-1 1,0 0 0,0 0-1,0-1 1,4-4 0,6-6 60,19-24 0,-11 12-12,-2 3-50,0-1-1,-1-1 1,26-46 0,-30 41-153,-2-1 0,12-37 0,12-63-68,-37 128 171,46-221 47,-46 217-132,0 0-1,0 0 1,0 1 0,-1-1-1,0 0 1,-1 0 0,1 0-1,-1 0 1,-1 0-1,-3-12 1,5 18 70,-1 1-1,1 0 1,0-1-1,-1 1 0,1 0 1,0 0-1,-1-1 1,1 1-1,0 0 1,-1 0-1,1 0 1,0-1-1,-1 1 1,1 0-1,-1 0 1,1 0-1,-1 0 1,1 0-1,0 0 1,-1 0-1,1 0 1,-1 0-1,1 0 1,0 0-1,-1 0 1,1 0-1,-1 0 0,1 1 1,0-1-1,-1 0 1,1 0-1,-1 0 1,1 1-1,0-1 1,-1 0-1,1 0 1,0 1-1,-1-1 1,1 0-1,-1 1 1,-16 16-148,11-8 147,1 0 0,-1 0 0,1 0 1,1 1-1,0-1 0,0 1 0,-2 11 1,-14 79 182,18-84-138,-8 44 222,3 1 0,3 0 0,4 86 0,4-118-45,13 52 1,-11-60-149,-3-6 24,11 24-1,-12-34-24,0 0 0,1 0 0,-1 0 0,1 0 0,0-1 1,1 1-1,7 7 0,-10-11-18,1 0 1,-1 0-1,1 1 0,0-1 1,-1 0-1,1-1 1,0 1-1,0 0 0,-1 0 1,1-1-1,0 1 1,0-1-1,0 0 1,0 1-1,0-1 0,0 0 1,0 0-1,2 0 1,0-1 6,-1 0 1,1 0 0,-1 0-1,0 0 1,0-1 0,1 1 0,-1-1-1,0 0 1,4-3 0,2-3-67,1-1 0,-1 0 1,-1 0-1,11-16 1,-5 4-354,20-42 1,-27 48 266,-6 12-12,0 0 0,0 0 0,0 0 1,0 0-1,-1 0 0,0 0 1,1 0-1,-1-5 0,0 8 102,0 0 1,0 0-1,0 0 1,0 0-1,0 0 0,0 0 1,1 0-1,-1 0 1,0 0-1,0 0 0,0-1 1,0 1-1,1 0 1,-1 0-1,0 0 0,0 0 1,0 0-1,0 1 0,1-1 1,-1 0-1,0 0 1,0 0-1,0 0 0,0 0 1,0 0-1,1 0 1,-1 0-1,0 0 0,0 0 1,0 0-1,0 0 1,0 1-1,0-1 0,0 0 1,1 0-1,-1 0 0,0 0 1,0 0-1,0 0 1,0 1-1,0-1 0,0 0 1,6 5-94,-3-3 105,1 1-1,0-1 1,-1-1-1,1 1 1,0 0-1,0-1 1,7 2 0,-1-1 41,13 6 22,1-2 0,0-1 0,0-1 1,0 0-1,1-2 0,33-2 0,131-16 452,-187 16-492,-1 0-11,-1-1-1,1 1 1,0 0-1,0 0 0,0 0 1,0 0-1,-1 0 1,1 0-1,0 0 0,0 0 1,0 0-1,0 0 1,-1 0-1,1 1 0,1-1 1,-2 1-6,-1 0 1,1-1-1,0 1 1,-1-1 0,1 1-1,-1-1 1,1 1-1,-1-1 1,0 1-1,1-1 1,-1 0 0,1 1-1,-1-1 1,0 0-1,1 1 1,-1-1-1,0 0 1,-1 0 0,-22 10 104,18-7-34,-4 1-25,1 1-1,0 0 1,0 0 0,1 1-1,0 0 1,0 1-1,0 0 1,1 0-1,0 1 1,-11 14-1,15-18-24,1 0-1,0-1 0,0 1 1,1 0-1,-1 0 0,1 0 1,-1 0-1,1 0 0,1 1 1,-1-1-1,1 0 0,-1 0 1,1 1-1,0-1 0,1 0 1,-1 0-1,1 1 0,0-1 1,0 0-1,0 0 0,0 0 1,1 0-1,-1 0 0,1 0 1,0 0-1,1-1 0,-1 1 1,3 3-1,-4-6 0,0 1-1,0-1 1,0 0-1,1 1 1,-1-1 0,0 0-1,1 0 1,-1 0 0,0 0-1,1 0 1,-1 0-1,1 0 1,0 0 0,-1 0-1,1-1 1,0 1 0,-1-1-1,1 1 1,0-1-1,-1 0 1,1 0 0,0 0-1,0 0 1,0 0 0,-1 0-1,1 0 1,0 0-1,2-1 1,3-2 31,0-1 0,-1 1 0,1-1 0,-1-1 0,0 1 0,0-1 0,6-6 0,-8 7-38,1 0 1,-1-1-1,-1 1 1,1-1-1,-1 0 1,0 0-1,0 0 0,0-1 1,-1 1-1,1-1 1,-1 1-1,2-13 0,-3 14-43,-1-1-1,1 1 0,-1-1 0,0 1 0,0-1 0,-1 1 0,1-1 1,-1 1-1,0-1 0,0 1 0,-1-1 0,1 1 0,-1 0 0,0 0 1,0 0-1,0 0 0,-4-4 0,4 5-18,1 0 0,-1 1 0,0 0 0,0-1 0,0 1 0,-1 0 0,1 0 0,-1 0 0,1 1 0,-1-1 0,1 0 0,-1 1 0,0 0 0,0-1-1,1 1 1,-1 0 0,0 1 0,-6-2 0,5 1-63,-22 0-264,25 1 370,1 0 0,0 0 0,-1 0-1,1 0 1,0 0 0,-1 0 0,1 0 0,0 0-1,-1 0 1,1 0 0,0 0 0,-1 0-1,1 0 1,0 1 0,-1-1 0,1 0 0,0 0-1,-1 0 1,1 1 0,0-1 0,0 0-1,-1 0 1,1 1 0,0-1 0,0 0 0,-1 1-1,1-1 1,0 0 0,0 0 0,0 1-1,0-1 1,0 0 0,0 1 0,-1-1 0,1 1-1,0-1 1,0 0 0,0 1 0,0-1-1,0 0 1,0 1 0,0-1 0,0 0 0,0 1-1,1-1 1,-1 0 0,0 1 0,0-1 0,0 0-1,0 1 1,0-1 0,1 0 0,-1 1-1,0-1 1,0 0 0,0 0 0,1 1 0,-1-1-1,2 2 7,1 0 0,-1 0-1,0-1 1,1 1 0,-1-1-1,1 0 1,-1 1 0,1-1-1,-1 0 1,1-1 0,0 1-1,0 0 1,-1-1 0,6 1-1,9 2 76,-3 1 7,1-1 0,0-1 0,0 0 0,0-1 0,17-1 0,75-12 290,40-22-227,-85 18-45,-62 15-109,0 1 0,1 0 0,-1 0 0,0 0 0,0 0 0,1 0 0,-1 0 1,0 0-1,0 0 0,1 0 0,-1 0 0,0 0 0,0-1 0,1 2 0,-1-1 0,0 0 0,0 0 1,1 0-1,-1 0 0,0 0 0,0 0 0,1 0 0,-1 0 0,0 0 0,0 0 0,1 0 1,-1 1-1,0-1 0,0 0 0,0 0 0,1 0 0,-1 0 0,0 1 0,0-1 0,0 0 0,0 0 1,1 0-1,-1 1 0,0-1 0,0 0 0,0 1 0,-2 16-99,2-16 111,-3 17 105,1 1 0,1-1 0,0 1 0,1-1 1,4 24-1,-4-41-96,0 1 0,0 0 0,1-1 1,-1 1-1,1-1 0,-1 1 0,1 0 0,0-1 1,0 1-1,-1-1 0,1 0 0,0 1 0,0-1 1,0 0-1,2 2 0,-2-3 0,0 1 0,0 0 0,0-1 0,0 1 0,0-1 0,0 1 0,0-1 0,0 0 0,0 1 0,0-1 0,0 0 0,0 0 0,0 0 0,0 0 0,1 0 0,-1 0 0,1 0 0,2-1 15,-1 0-1,0 0 0,0 0 0,0-1 0,0 1 1,0-1-1,0 1 0,-1-1 0,1 0 0,0 0 1,-1-1-1,1 1 0,3-5 0,7-9 56,-1 1-129,0 0 0,-1-1 0,9-17 1,-20 33 34,0 0 0,0-1 1,0 1-1,0 0 0,0 0 1,0 0-1,0-1 1,0 1-1,1 0 0,-1 0 1,0 0-1,0 0 0,0-1 1,0 1-1,0 0 0,0 0 1,0 0-1,0 0 0,0 0 1,1-1-1,-1 1 1,0 0-1,0 0 0,0 0 1,0 0-1,0 0 0,1 0 1,-1 0-1,0 0 0,0 0 1,0-1-1,0 1 0,1 0 1,-1 0-1,0 0 1,0 0-1,0 0 0,1 0 1,-1 0-1,0 0 0,0 0 1,3 10-237,-4 23 9,1-25 200,0-3 66,1 1 0,0-1 0,0 0 1,0 0-1,1 0 0,-1 0 0,1 0 0,0-1 1,1 1-1,-1 0 0,1-1 0,0 0 1,0 0-1,5 6 0,-7-9-19,0 0 0,0 0-1,0 0 1,0-1 0,0 1 0,0 0-1,0 0 1,0-1 0,1 1 0,-1-1 0,0 1-1,0-1 1,0 1 0,1-1 0,-1 0 0,0 0-1,1 1 1,1-1 0,1-1 19,-1 1 0,1 0 0,-1-1 0,0 0 0,0 0 0,1 0-1,3-2 1,4-3 91,0 0 0,0 0 0,10-9 0,6-6-15,0 2-55,-1-1 1,-1-1-1,-2-1 0,35-40 1,-36 30-20,-2 0 0,-1-1 0,-2-1 0,21-55 0,-10 9 58,33-158 1,-59 228-210,-1 0 1,0-1-1,0 1 0,-1-1 1,0 1-1,-1-1 0,-2-12 1,3 23 113,0 0 1,0 0-1,0-1 1,0 1-1,0 0 1,0 0-1,0-1 1,0 1-1,0 0 0,0 0 1,0 0-1,0-1 1,0 1-1,0 0 1,-1 0-1,1-1 1,0 1-1,0 0 1,0 0-1,0 0 1,0 0-1,-1-1 1,1 1-1,0 0 1,0 0-1,0 0 1,-1 0-1,1 0 1,0 0-1,0-1 1,0 1-1,-1 0 1,1 0-1,0 0 1,0 0-1,-1 0 1,1 0-1,0 0 1,0 0-1,0 0 1,-1 0-1,1 0 1,0 0-1,0 0 1,-1 0-1,1 0 1,0 1-1,0-1 1,0 0-1,-1 0 1,1 0-1,0 0 1,0 0-1,0 0 0,-1 0 1,1 1-1,0-1 1,0 0-1,0 0 1,0 0-1,-1 1 1,1-1-1,0 0 1,0 0-1,0 1 1,-12 15-204,11-12 196,-6 8 20,1 0-1,0 1 1,1 0-1,1 0 1,-5 19-1,-7 68 85,14-87-79,-2 23 91,2-1 0,2 1 0,1-1 0,2 1 0,1-1 0,1 0 0,3 0 0,0-1 0,20 49 0,-21-64-94,2 7-114,1 0 0,2-1 0,19 34 0,-20-40-2472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0:58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9568,'10'-3'4320,"27"3"-3776,-4-5 352,0 5-608,20-4 448,8 4-417,-3-5-383,-8 10 32,-6-5-927,-7 0 511,-8 0-3968,-1 9 2464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6:58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8384,'-1'0'114,"1"0"0,0 0 0,-1 0 0,1 0 0,-5 3 2055,5-3-2055,0 1 0,-1-1 0,1 0 0,0 1 0,0-1 0,0 0 1,0 0-1,0 1 0,0-1 0,0 0 0,0 1 0,0-1 0,1 14-281,0-8 842,5 71 4742,2 58-1282,-18 179-1100,4-168-2854,5-58-4166,1-52-2782,0-20 3573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01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2080,'-5'0'6288,"-3"5"-3254,26-5-1354,6-1-1082,-13 0-372,0 1 0,0 0 0,-1 1 0,21 3 0,-30-3-199,1-1 0,-1 1 0,1-1 0,-1 1 0,1 0 0,-1-1 0,0 1 0,1 0 0,-1 0-1,0 0 1,0 0 0,0 0 0,0 0 0,0 1 0,0-1 0,0 0 0,0 0 0,0 1 0,0-1 0,0 2 0,0 0 39,0 0 1,-1 0 0,1 0 0,-1 0 0,0-1-1,0 1 1,0 0 0,0 0 0,0 0 0,-1 4-1,-2 2 82,1 0 0,-1-1 0,-1 1 0,1-1 0,-2 0 0,-5 10 0,-13 12 245,0-1 1,-1-2-1,-52 46 0,75-73-383,0 1 0,0-1 0,0 1 0,1-1 0,-1 1 0,0 0 0,1-1 0,-1 1 1,0 0-1,1-1 0,-1 1 0,1 0 0,-1 0 0,1-1 0,-1 1 0,0 2 0,14-6 15,0-1-82,-6 2 28,0 1-1,0 0 1,1 0-1,-1 1 0,0 0 1,0 0-1,0 1 1,0 0-1,9 2 1,-13-2 19,1 0 1,-1 0-1,0 0 1,0 1-1,0-1 0,0 1 1,0 0-1,0 0 1,0 0-1,0 0 1,-1 0-1,1 1 1,-1-1-1,0 1 0,1 0 1,-1 0-1,-1-1 1,1 1-1,0 1 1,2 4-1,-2 1 70,1 1 0,-1 0 0,-1-1 0,1 1 0,-2 0 0,1 0-1,-2 0 1,1 0 0,-1 0 0,-1 0 0,1-1 0,-5 12 0,2-6 8,-2 1 1,0-1 0,-1 0-1,0-1 1,-2 1-1,-14 19 1,12-21 1,0-1 0,-1 0-1,0-1 1,-1 0 0,0-1 0,-1 0 0,0-1 0,-1-1 0,0 0 0,0-1 0,0-1-1,-1 0 1,0-1 0,0 0 0,-1-2 0,1 0 0,-1-1 0,-23 0 0,17-7-349,23 5 268,-1 0 0,1 0 1,-1-1-1,1 1 0,0 0 0,-1 0 0,1-1 1,-1 1-1,1 0 0,0 0 0,-1-1 0,1 1 0,0 0 1,-1-1-1,1 1 0,0-1 0,0 1 0,-1 0 1,1-1-1,0 0 5,0 1 0,0-1 0,1 1 0,-1-1 0,0 1 0,0-1 0,0 1 0,1 0 0,-1-1 0,0 1 0,1-1 0,-1 1 0,0 0 0,1-1 0,-1 1-1,0 0 1,1 0 0,-1-1 0,1 1 0,-1 0 0,0 0 0,1 0 0,-1-1 0,2 1 0,60-23-338,13-6 256,-49 17 126,129-66 255,-122 60-252,171-92 585,25-12-82,-204 108-434,0-1 1,-1-1 0,-1-1-1,25-24 1,-42 35-80,1-1 0,-1 1 0,0-2 0,0 1 1,-1-1-1,0 1 0,0-1 0,-1-1 0,0 1 0,-1-1 0,0 1 1,0-1-1,-1 0 0,0 0 0,0 0 0,0-14 0,-2 20-60,0-1 0,0 1 0,-1-1 0,1 1 0,-1-1-1,0 1 1,0 0 0,0-1 0,-1 1 0,1 0 0,-1 0 0,1 0-1,-1 0 1,-3-3 0,4 4-10,-1 0-1,0 0 1,0 1 0,0-1-1,0 1 1,0-1 0,-1 1-1,1 0 1,0 0-1,-1 0 1,1 0 0,-1 0-1,1 0 1,-1 1 0,1-1-1,-1 1 1,1 0-1,-1-1 1,0 1 0,-2 1-1,-3-1 33,-1 1-1,1 1 0,-1 0 0,1 0 1,0 0-1,0 1 0,0 0 0,0 1 1,0 0-1,1 0 0,0 0 1,-1 1-1,2 0 0,-1 1 0,1-1 1,-1 1-1,2 1 0,-1-1 0,-5 10 1,9-14 9,1 0 1,0 0-1,0 0 1,0 1-1,1-1 1,-1 0-1,0 1 1,1-1 0,0 1-1,-1-1 1,1 0-1,0 1 1,0-1-1,1 1 1,-1-1-1,1 3 1,0-1 25,1 0 0,-1 0 0,1 0 0,0 0 0,0 0 0,0-1 0,1 1 0,4 5 0,1 0 78,1-1 1,0 0-1,1-1 0,-1 1 1,19 9-1,-15-11-6,-1 1-1,22 6 1,-29-11-53,1 0 0,-1-1 0,1 0 0,0 0 0,-1-1-1,1 0 1,0 0 0,-1 0 0,8-1 0,-1-2-3,-1 0 1,0-1-1,0 0 1,-1 0-1,1-1 1,-1 0-1,0-1 1,14-11-1,4-6 56,35-36-1,-17 15-21,-37 35-164,0-1-1,-1 0 1,0 0 0,11-19-1,-19 29 82,0 0-1,0 0 1,0-1-1,0 1 1,0 0-1,0 0 1,0 0-1,0 0 1,0 0-1,0 0 0,0 0 1,0 0-1,0-1 1,0 1-1,0 0 1,1 0-1,-1 0 1,0 0-1,0 0 1,0 0-1,0 0 1,0 0-1,0 0 1,0 0-1,0-1 0,0 1 1,0 0-1,0 0 1,0 0-1,0 0 1,1 0-1,-1 0 1,0 0-1,0 0 1,0 0-1,0 0 1,0 0-1,0 0 1,0 0-1,0 0 1,1 0-1,-1 0 0,0 0 1,0 0-1,0 0 1,0 0-1,0 0 1,0 0-1,0 0 1,0 0-1,1 0 1,-1 0-1,0 0 1,0 8-135,-3 16 164,2-21 12,-4 22 23,4-19-75,-1 0 0,1 0 0,0 1-1,1-1 1,-1 1 0,2 10 0,-1-12 32,1 0 0,-1 1-1,1-1 1,0 0-1,1 0 1,-1 0 0,1 0-1,0 0 1,0-1-1,1 1 1,-1-1 0,1 1-1,7 7 1,-8-8 6,1-1 1,1 0-1,-1 0 0,0 0 0,1 0 1,0 0-1,0 0 0,0-1 0,0 0 1,0 0-1,0 0 0,0 0 1,1-1-1,-1 0 0,1 0 0,5 1 1,12 0 59,1-2 0,-1 0 0,0-2 1,0 0-1,0-1 0,27-8 1,-12 1 30,55-19 80,-76 23-206,-1 0 1,1-1-1,20-14 1,-38 24-78,-1 0 1,1 0 0,-1 0 0,1 0-1,0 1 1,0-1 0,0 1 0,0-1 0,1 1-1,-2 5 1,2-6 100,0 0-1,0-1 1,1 1 0,-1 0-1,1 0 1,0 0 0,0 0-1,0 0 1,0 0 0,0 0 0,0 0-1,1 0 1,-1-1 0,1 1-1,0 0 1,0 0 0,0-1-1,0 1 1,4 5 0,-4-7 9,0 1 1,0-1 0,0 0-1,1 1 1,-1-1 0,0 0-1,1 0 1,-1 0 0,1 0-1,0 0 1,-1 0 0,1 0-1,0-1 1,-1 1 0,1-1-1,0 1 1,0-1 0,0 0-1,-1 1 1,1-1 0,0 0-1,0 0 1,0 0 0,0-1-1,-1 1 1,1 0 0,0-1-1,0 1 1,-1-1 0,1 1-1,0-1 1,0 0 0,-1 0-1,1 0 1,-1 0 0,1 0-1,-1 0 1,1 0 0,1-2-1,1-1 2,0-1-1,0 0 0,0 1 1,0-1-1,-1 0 0,1-1 1,-1 1-1,-1-1 0,1 1 1,-1-1-1,2-6 0,-3 3-14,1 0 0,-1 0 0,-1 0 0,0 0 0,0 0 0,-1 0 0,0 0 0,-1 0 0,-2-10 0,2 16-30,0-7-140,-2 0 1,-7-17-1,9 24 121,1 1 1,-1-1 0,0 1 0,0-1 0,0 1-1,0 0 1,0 0 0,-1-1 0,1 2-1,0-1 1,-1 0 0,0 0 0,-4-1 0,3 1 5,1 1 0,0 0 0,-1-1 1,1 2-1,0-1 0,-1 0 0,1 1 0,-7-1 1,9 2 38,0-1 0,0 0 0,1 0 0,-1 0 0,0 1 1,0-1-1,0 0 0,1 1 0,-1-1 0,0 1 0,0-1 1,1 1-1,-1-1 0,0 1 0,1 0 0,-1-1 0,1 1 1,-1 0-1,1-1 0,-1 1 0,1 0 0,-1 0 0,1-1 1,0 1-1,-1 0 0,1 0 0,0 0 0,0-1 0,0 1 1,-1 0-1,1 0 0,0 0 0,0 0 0,0 0 0,1 1 1,-1-1-55,0 0 0,0 0 1,0 0-1,0 0 0,1 0 0,-1-1 1,0 1-1,1 0 0,-1 0 1,1 0-1,-1 0 0,1-1 1,-1 1-1,1 0 0,-1-1 0,1 1 1,0 0-1,-1-1 0,1 1 1,0-1-1,-1 1 0,2 0 1,9 4-3743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1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1472,'-4'0'11077,"2"8"-7574,2 18-5300,0-16 2998,14 338 1010,-9-262-1788,0 74 1193,-3-35-744,-3-35-2448,-4-102-3378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1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59 253 2496,'-16'-21'784,"15"21"-753,0-1 0,0 0 1,1 0-1,-1 0 0,0 0 0,1 0 1,-1 0-1,1 0 0,-1 0 0,1 0 1,0 0-1,-1 0 0,1-1 0,0 1 1,0-1-1,-2-4 205,-10-17 2198,10 19-1856,-1 0 0,1 0-1,-1-1 1,-2-8-1,4 8-156,-1 0 0,1 0 0,1 0 0,-1-1-1,1 1 1,-1 0 0,2-8 0,0 10-272,-1 1 1,1-1 0,-1 1-1,1-1 1,0 1-1,0-1 1,0 1-1,0 0 1,1 0-1,-1-1 1,1 1 0,-1 0-1,1 0 1,0 1-1,0-1 1,0 0-1,4-2 1,9-5 130,0 0 0,0 2 0,1 0 0,1 1 0,-1 0 0,1 1 0,0 1 0,24-3 0,-15 5-166,1 0 0,-1 2 0,0 1 1,0 1-1,26 5 0,-34-4-57,-1 1-1,1 1 1,-1 0 0,19 10-1,-29-12 0,-1 0 1,-1 0-1,1 1 0,0 0 0,-1 0 0,0 0 0,0 1 0,0 0 1,-1 0-1,1 0 0,-1 0 0,0 1 0,-1 0 0,5 9 0,-4-6 57,-1 1 0,-1 0-1,1 0 1,-2 1-1,1-1 1,-2 0 0,1 1-1,-1-1 1,-1 0-1,0 1 1,0-1 0,-1 0-1,-3 11 1,3-14-45,-1 1 0,0-1 1,0 0-1,0 0 1,-1 0-1,0 0 0,-1-1 1,-5 7-1,7-9-27,-1 0 0,0-1 0,0 1 0,0-1 0,-1 0 0,1 0 0,-1 0 0,0 0 0,0-1 1,0 0-1,0 0 0,-8 2 0,3-3-29,-1 0 0,0 0 0,0-1 0,1 0 0,-1-1 0,0 0 0,0 0 1,1-1-1,-1-1 0,-12-5 0,-74-18-1399,90 24 731,-1 0-1,1 0 1,-14 0 0,19 1 359,1 1 0,-1 0 0,0 1 1,1-1-1,-1 0 0,1 0 0,-1 1 1,0-1-1,1 1 0,-3 0 1,3 0 89,1-1 0,-1 1 1,1-1-1,-1 1 1,1-1-1,-1 1 1,0-1-1,1 1 0,0 0 1,-1-1-1,1 1 1,-1 0-1,1-1 0,0 1 1,0 0-1,-1-1 1,1 1-1,0 0 1,0 0-1,0-1 0,0 1 1,0 0-1,0 1 1,0-1-236,0 1 1,0-1-1,0 0 0,1 1 1,-1-1-1,1 0 1,-1 1-1,1-1 0,1 2 1,10 14-2519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1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1 1984,'7'0'6283,"-17"18"-997,3-5-6161,0-4 1239,0 0 0,-1 0 0,1 0 0,-2-1 0,1 0 0,-11 8 0,-4 2-22,4 0-135,1 1 0,1 0 0,1 1 0,0 1 1,2 0-1,0 1 0,-17 39 0,13-16 155,1 0-1,3 0 1,-10 56-1,19-72-44,0-1 0,0 38 0,5-52-151,1 0 0,0 0 0,0 0 0,2 0 0,-1-1 0,10 26-1,2-6 192,1-1-1,2-1 1,30 42 0,-13-27 20,55 56 1,-86-98-363,1-1 0,0 0 0,1 0 0,4 4 0,-8-7-98,0 1 1,0 0-1,0-1 1,0 1-1,0-1 1,0 1-1,0-1 1,0 0 0,0 1-1,0-1 1,0 0-1,0 0 1,0 0-1,0 1 1,0-1-1,0 0 1,0-1-1,0 1 1,0 0 0,1 0-1,-1 0 1,0-1-1,1 1 1,-2-1-207,1-1 0,0 1 0,-1 0 1,1 0-1,-1-1 0,1 1 0,-1 0 1,1-1-1,-1 1 0,0 0 0,0-1 1,0 1-1,0 0 0,0-1 0,0 1 1,0-1-1,0 1 0,-1-2 0,-6-24-5429,-2 4 1878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16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33 1568,'-5'-33'11716,"3"36"-11537,0 0 0,1-1 0,-1 1-1,1 0 1,-2 5 0,-6 31 427,2 0 0,2 0-1,-1 46 1,3-28-208,1 84 596,3-75-335,-5-38-627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17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16 329 1984,'-16'8'9549,"17"5"-7450,3-11-1870,-1 0-1,0 0 1,0 0 0,1-1 0,-1 0 0,1 1 0,-1-1 0,1 0 0,0 0 0,3 0 0,-1 0-38,15 4 258,-8-1-314,-1-1-1,1-1 0,0 0 0,14-1 0,-15 0-228,-11 0 119,0-1 0,0 0-1,0 0 1,0 0 0,0 0-1,0 0 1,0 0 0,0 0-1,0 0 1,0 0 0,0 0-1,0 0 1,0-1 0,0 1-1,0 0 1,0-1 0,-1 1-1,1-1 1,0 1 0,0-1-1,0 1 1,0-1 0,-1 0-1,1 1 1,0-1 0,0 0-1,0-1 1,9-12-61,-1-1 1,-1 0-1,0 0 0,-1-1 1,0 0-1,-1-1 0,5-27 1,-2-5 289,4-71 1,-12 81-580,-1 24 132,0 15 188,0 6 96,5 136 704,2 18-14,0 3-410,-7-163-420,0 0 0,1 1 1,-1-1-1,0 0 0,0 0 1,0 1-1,0-1 0,0 0 1,0 1-1,0-1 0,0 0 1,0 0-1,0 1 0,0-1 1,-1 0-1,1 0 0,0 1 1,0-1-1,0 0 0,0 0 1,0 1-1,0-1 0,0 0 1,-1 0-1,1 1 0,0-1 1,0 0-1,-1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19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6 1472,'-5'-5'5386,"-13"14"-3199,7-2-1273,7-6-735,1 1-1,0 0 1,0 0-1,0 0 1,0 0-1,0 0 1,0 1-1,1 0 1,-1-1-1,1 1 1,-1 0-1,1 0 1,-3 6-1,-6 2-107,4-5 136,-4 5 10,8-8-149,0 0 0,0 0 0,0 1 0,0 0-1,0-1 1,1 1 0,0 0 0,0 0 0,-3 7 0,-35 78 694,30-54-424,-6 38 1,2-8-152,6-30 141,-5 59 0,6-59-123,6-30-163,-1 1 0,1-1-1,0 1 1,1-1 0,-1 1-1,1 0 1,1 9 0,1 25 122,-2-32-121,1 1 0,1 13 0,1-9 44,0-1 1,1 0-1,0-1 0,1 1 1,0-1-1,1 0 0,0 0 0,0 0 1,1-1-1,11 12 0,15 27-7,-21-33-26,-3-5 16,0 0 1,0 0-1,1 0 0,17 13 0,-20-19-49,1-1-1,0 1 0,0-1 0,0-1 1,0 0-1,1 0 0,-1 0 0,16 2 0,0-2 129,48 0 0,-46-3-89,0 0-1,0-2 1,-1-1-1,1-2 1,-1 0-1,38-13 0,-46 11-53,-1 0-1,0-1 0,-1-1 1,0 0-1,0-1 0,20-18 1,-8 3 76,32-38 1,-55 57-54,0 0-1,0 0 1,-1 0-1,0-1 1,0 1 0,-1-1-1,0 0 1,0 0-1,0 0 1,1-13 0,-2 0-44,0 1 1,-3-36 0,-20-68-214,12 77 280,4 11-20,4 22-24,0 0 0,-1 0 0,-6-17 0,-30-64-88,33 81 113,-1 1 1,-12-17-1,9 13 11,4 8-52,0 0 0,0 1 0,-1-1 0,0 2-1,-1-1 1,1 1 0,-1 0 0,0 0 0,-12-5 0,-8-3-59,-48-17 0,56 24 106,-3-1-88,-1 2-1,1 1 1,-46-4 0,55 8-12,-1 0 0,1 1 0,-16 3 0,23-2-143,1 0-1,-1 1 0,0 0 0,0 0 0,1 1 0,-1 0 0,-11 6 0,16-7-199,0 0 1,-1 0-1,1 1 0,0-1 1,0 0-1,-2 4 0,-2 8-4354,9-6 2668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20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2720,'3'0'750,"-3"0"-695,0 0-1,0 0 1,0 0-1,1 0 1,-1 0 0,0 0-1,0 0 1,0 0-1,1 0 1,-1 0 0,0 0-1,0 0 1,0 0-1,1 0 1,-1 0 0,0 0-1,0 0 1,0 0-1,0 0 1,1 0-1,-1 0 1,0 0 0,0-1-1,0 1 1,0 0-1,1 0 1,-1 0 0,0 0-1,0 0 1,0 0-1,0-1 1,0 1 0,1 0-1,-1 0 1,0 0-1,0 0 1,0-1 0,0 1-1,0 0 1,0 0-1,0 0 1,0-1 0,0 1-1,0 0 1,0 0-1,0 0 1,0-1-1,2 1 324,0 1-1,0-1 0,0 1 0,0-1 1,0 1-1,0 0 0,-1-1 0,1 1 1,0 0-1,-1 0 0,1 0 0,0 1 1,-1-1-1,2 2 0,6 6 79,-1 0 1,-1 1 0,0 0-1,0 0 1,-1 0-1,0 1 1,-1 0-1,0 1 1,6 21-1,15 72 1171,20 189-1,-44-265-1426,-1 0 0,-2 0 0,0-1 0,-2 1 0,-12 47 0,8-47-369,-38 137 139,26-112-3007,-1-1-3390,15-37 3707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21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259 667 3072,'4'4'807,"-6"-5"-238,-10-13 4495,12 13-4942,0 1-1,0 0 1,-1-1 0,1 1-1,0 0 1,0-1-1,-1 1 1,1 0 0,0-1-1,-1 1 1,1 0 0,0 0-1,-1-1 1,1 1 0,-1 0-1,1 0 1,0 0 0,-1 0-1,1 0 1,-1-1-1,1 1 1,-1 0 0,1 0-1,-1 0 1,1 0 0,0 0-1,-1 0 1,0 1 0,-1-1 107,-1 1 0,1-1 0,-1 1 0,0-1 0,1 0 0,-1 0 1,1 0-1,-4-1 0,-6 0 258,4 3-250,0-1 0,-1 1 1,2 0-1,-1 1 0,0 0 0,-9 5 1,-5 1-6,12-6-146,2 1 1,-1 1-1,1-1 0,-1 1 0,1 1 1,0 0-1,1 0 0,0 0 1,-7 8-1,11-11-58,1 0 1,-1-1-1,1 1 1,0 0-1,0 1 1,1-1-1,-1 0 1,1 1-1,-1-1 1,1 1-1,0-1 1,0 1-1,0-1 1,1 1-1,-1 0 1,1-1-1,0 1 1,0 0-1,1-1 1,-1 1-1,1 0 1,-1-1-1,1 1 1,0-1-1,0 1 1,3 4-1,-2-4 31,0 0 1,0 0-1,0-1 0,1 1 1,0-1-1,-1 1 0,1-1 1,0 0-1,1 0 0,-1-1 1,0 1-1,1-1 0,0 1 0,-1-1 1,1 0-1,0-1 0,0 1 1,0-1-1,0 1 0,0-1 1,1 0-1,-1-1 0,0 1 1,0-1-1,1 0 0,-1 0 0,0 0 1,1 0-1,-1-1 0,0 0 1,0 0-1,8-2 0,-3-2 34,1 0-1,-1-1 1,0 0 0,-1 0-1,1-1 1,-1 0-1,-1-1 1,1 0-1,-1 0 1,-1 0-1,8-13 1,-4 5-105,-2 0 1,0-1-1,0 0 1,-2 0-1,0-1 0,4-20 1,14-120-365,-18 109 378,3-46-30,-4-115 0,-5 191 26,0 2-114,-2 1 1,-4-21-1,1 2-193,5 33 244,0 1 1,-1-1-1,1 1 1,0-1-1,0 1 1,-1-1-1,1 1 1,-1 0-1,0-1 1,0-1-1,1 3 50,-1 0 1,1 0-1,0 0 0,0-1 1,0 1-1,0 0 0,-1 0 0,1 0 1,0 0-1,0 0 0,0 0 1,-1 0-1,1 0 0,0 0 0,0 0 1,0 0-1,0 0 0,-1 0 0,1 0 1,0 0-1,0 0 0,0 0 1,-1 0-1,1 0 0,0 1 0,0-1 1,0 0-1,0 0 0,-1 0 1,1 0-1,0 0 0,0 0 0,0 0 1,0 1-1,0-1 0,0 0 1,-1 0-1,1 0 0,0 0 0,0 1 1,0-1-1,0 0 0,-2 4-51,0 0 0,0 0 0,1 0 0,-1 0 0,-1 6 0,-18 149 556,19-137-388,-4 42 341,5 85-1,2-72-162,-1-35-106,2 0 0,1 0 0,10 45 0,-8-57 56,-5-23-285,1-1 1,0 1 0,0-1 0,1 0 0,3 9-1,7-2-2784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26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28 992,'0'0'80,"0"0"0,5-2 2001,-5 1-2001,0 1 0,1 0 0,-1 0 0,0 0 0,0-1 1,0 1-1,0 0 0,0 0 0,0 0 0,0-1 0,0 1 0,0 0 0,0 0 0,0 0 0,0-1 0,0 1 0,0 0 0,0 0 0,0 0 0,0-1 0,0 1 0,0 0 0,-1 0 0,1-1 0,0 1 81,0-1 0,0 1 1,-1-1-1,1 1 0,0 0 0,-1-1 0,1 1 0,0-1 0,-1 1 0,1 0 0,0-1 0,-1 1 0,1 0 0,-1-1 0,1 1 0,-1 0 0,1 0 0,-1-1 0,1 1 0,-1 0 0,1 0 0,-1 0 0,-21-10 1909,17 9-1552,4 1-409,0-1-1,0 1 1,-1 0 0,1 0 0,0-1 0,0 1 0,-1 0-1,1 0 1,0 0 0,0 0 0,-3 1 0,-7 1 250,-7 2 66,-13 9 296,0 3 0,1 0 1,-28 22-1,34-23-591,17-11-44,0 1 0,0 0 0,0 0 0,-10 11 0,2 3 73,-19 32 1,24-35-37,-4 8 168,1 2 0,2-1-1,-15 46 1,18-48-252,1-1-1,1 1 1,-4 35 0,5-24 128,3-25-104,1-1 0,0 1 0,0-1-1,1 1 1,1 15 0,1-1 152,-2-19-186,1-1 0,-1 1 0,0 0 0,1-1 0,0 1 0,0-1 1,2 7-1,6 10 82,-4-9-40,0 0-1,7 11 0,-9-18-37,-1-1 0,1 1-1,0-1 1,0 0 0,0 0 0,0 0 0,1 0 0,-1-1 0,7 4-1,19 11 156,-19-10-134,-1-2 0,1 1 0,0-1 0,1-1 0,20 6 0,52 15-27,-49-18 281,63 7 0,-83-14-239,0 0-1,-1 0 0,1-1 0,0-1 1,0 0-1,-1-1 0,20-6 1,7-8 111,-1-1 0,-1-3 0,0 0 1,62-50-1,-87 61-129,-2-1 0,1-1 1,-1 0-1,13-20 0,-20 24-52,0 0-1,0 0 1,-1 0 0,0-1-1,-1 1 1,0-1 0,0 1 0,0-1-1,-1-16 1,0 17 9,1-18-34,-1 0 1,-1 1 0,-2-1-1,0 0 1,-2 1 0,-1 0-1,-12-40 1,11 53 2,0 0-1,-11-16 1,5 7 18,8 13-29,-1 1-1,1-1 0,-1 1 1,0 0-1,-1 0 0,0 0 1,0 1-1,0 0 0,-12-8 1,1 0-142,6 5 93,0 0 0,-1 0-1,0 1 1,0 0-1,-1 1 1,0 1-1,-22-8 1,32 13 74,-12-3-117,0 0-1,0 1 1,0 1-1,0 0 1,-30 1-1,7 2-796,19-2-4863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11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497 435 2144,'4'-7'966,"-4"7"-924,0 0-1,0 0 0,0 0 1,0-1-1,0 1 0,0 0 0,0 0 1,1-1 247,-1 1-248,0 0 0,0 0 0,0 0 1,0 0-1,0 0 0,1 0 1,-1 0-1,0 0 0,0 0 0,0 0 1,0 0-1,0 0 0,0 0 0,1 0 1,-1 0-1,0 0 0,0 0 1,0 0-1,0 0 0,0 0 0,0 0 1,1 0-1,-1 0 0,0 0 1,0 0-1,0 0 0,5 0 560,-4 0-479,-1-1 0,1 1-1,-1 0 1,0-1 0,1 1-1,-1-1 1,0 1 0,1-1 0,-1 0-1,0 1 1,0-1 0,1 1-1,-1-1 1,0 1 0,0-1-1,0 0 1,0 1 0,0-1 0,0 1-1,0-1 1,0 0 0,0 1-1,0-1 1,0 1 0,0-1 0,0 0-1,-1 0 1,-3-18 939,2 15-963,0 0-1,0 0 0,-1 0 0,0 1 0,0-1 0,0 1 1,0-1-1,0 1 0,-1 0 0,0 0 0,1 0 0,-1 1 1,0 0-1,0-1 0,0 1 0,-1 0 0,1 1 1,0-1-1,-1 1 0,1 0 0,-1 0 0,0 0 0,1 1 1,-1 0-1,1 0 0,-9 0 0,-2 2 46,1 1 1,-1 0-1,1 0 0,0 2 0,0 0 1,-26 13-1,7-1 217,-34 23 1,56-32-251,-1 1 0,1 0 1,0 1-1,1 0 1,0 0-1,-9 13 0,0 4 303,-16 30 0,30-46-268,0 0 1,0 0 0,1 1-1,1-1 1,0 1 0,-3 15-1,5-17-100,-1 4 88,1 0 0,0 0 0,1 22-1,2-4 85,-2-24-191,0-1 1,1 0-1,0 1 0,0-1 0,3 9 0,4 7 189,0-1 1,2 0-1,0-1 1,19 27-1,-25-42-180,1 0 0,0-1 0,0 0 0,0 0 0,1 0 0,0-1 0,0 0 1,0 0-1,0 0 0,0-1 0,1 0 0,0 0 0,0-1 0,0 0 0,7 2 0,4-1 49,0 0 0,0-1 0,1-1 0,34-3 0,-34 1 9,0-2-1,35-8 0,-44 8-69,-1-1-1,1 1 0,-1-2 0,1 1 0,-1-1 0,14-11 0,0-2 86,-8 7-96,-1 0-1,0-1 1,0-1-1,12-16 1,14-19 62,-22 26-147,-13 16 127,-1 0 1,1 0-1,5-11 0,-7 12-153,-2 2 110,0 1-1,1-1 1,-1 0-1,1 1 0,0-1 1,-1 1-1,1-1 1,1 1-1,1-2 1,19-23 31,-3 2 126,-4 4-122,28-21 163,25-26-127,-59 56-62,0 0-1,0-1 1,-2 0-1,10-19 1,-10 16-73,0-1-1,-1-1 1,0 1 0,-2-1-1,0 0 1,4-36 0,-8 31-48,-2 0 1,0 1 0,-1-1 0,-7-27-1,8 44 44,-1 1 0,0-1-1,0 1 1,-5-9 0,7 13 38,-1 0-1,0 0 1,1 0 0,-1 0 0,0 0-1,0 0 1,1 0 0,-1 0 0,0 0-1,0 0 1,0 0 0,0 1 0,0-1-1,-1 0 1,1 1 0,0-1 0,0 1-1,0-1 1,0 1 0,-1 0 0,1-1-1,0 1 1,0 0 0,-1 0 0,1 0-1,0 0 1,-1 0 0,1 0 0,-1 1-1,-3 0-49,0 1 0,0 0 0,0 0 0,0 1 0,1-1 0,-1 1 0,1 0 0,0 1 0,0-1 0,0 1 0,1-1 0,-6 8 0,-3 5 3,2 0 0,-11 19-1,12-19-10,-14 29 216,1 0-1,2 2 1,3 0 0,-14 56-1,26-79 3,1-1-1,1 1 0,0 30 1,8 70 193,-3-104-257,1 1 0,0-1 1,2 1-1,0-1 0,1-1 0,1 1 0,1-1 0,13 23 0,-18-38-15,0 0 0,0 0 0,0 0 0,0 0 0,1-1 0,0 1 0,-1-1 1,1 0-1,0 0 0,6 3 0,-7-5-19,0 1 0,0-1 0,0 0 0,0 0 0,0 0 0,0-1 0,1 1-1,-1-1 1,0 1 0,0-1 0,1 0 0,-1-1 0,0 1 0,1 0 0,-1-1 0,5-1 0,1-2-2,0 0 0,0 0 0,-1 0-1,1-1 1,-1-1 0,0 1 0,-1-1 0,12-12 0,3-6 23,24-33-1,-21 24-46,-22 29-8,84-101-122,-66 83 44,1 0 1,37-28 0,-50 45-3,-1 0-1,1 1 1,0 0 0,0 1 0,0 0 0,1 0 0,-1 1 0,15-2 0,-9 1 227,0 0 1,14-5-1,-24 7-117,-3 1-9,-6-4-72,3 4-7,0-1 1,-1 1 0,1 0-1,0 0 1,-1-1 0,1 1-1,0 0 1,0 0 0,-1 0-1,1 0 1,0 0 0,-1 1-1,1-1 1,0 0-1,0 1 1,-3 0 0,-22 11-178,19-9 207,-4 3-23,-1 0 1,1 1-1,1 1 0,-1 0 0,1 0 1,0 1-1,1 0 0,0 1 1,-13 19-1,13-16 82,0 1 0,1 1 0,1 0 0,0 0 1,1 0-1,1 1 0,-5 21 0,9-27 28,-1 0 0,1 0 0,1 0 0,-1 0 0,3 12 0,-2-20-36,0 1 0,0 0 0,1 0 0,-1 0 0,1-1 0,0 1-1,0 0 1,0-1 0,0 1 0,0-1 0,1 1 0,-1-1 0,1 0-1,0 1 1,-1-1 0,1 0 0,0 0 0,0 0 0,0 0 0,1-1 0,-1 1-1,4 2 1,-5-4-12,1 0 0,-1 1 0,0-1 0,0 0 0,1 0 0,-1 0 0,0 0 0,1 0 0,-1 0 0,0 0 0,0 0 0,1-1 0,-1 1 0,0 0 0,0-1 0,1 1 0,-1-1 0,0 1 0,0-1 0,0 0 0,0 0 0,0 1 0,0-1 0,0 0 0,0 0 0,0 0 0,1-1 0,1-3 47,1 0 1,-1 1-1,0-1 0,5-10 0,7-19-59,-1 0-1,-2-1 1,-1-1-1,9-54 1,-17 74-419,0 15-160,-1 9 289,3 24-29,-4-25 309,0 0 0,0-1 0,1 1 1,2 9-1,0-6 50,0 0 11,0-1 0,0 1 0,10 14 0,-12-22-35,-1 0 1,1 0-1,-1 0 1,1-1 0,0 1-1,0 0 1,0-1-1,0 1 1,0-1-1,0 1 1,0-1 0,0 0-1,0 0 1,1 0-1,-1 0 1,1-1-1,-1 1 1,0-1-1,1 1 1,3-1 0,1 0 45,-1-1 0,1 0 0,-1 0 0,1 0 0,-1-1-1,0 0 1,0-1 0,0 1 0,0-1 0,0 0 0,10-8 0,3-4 114,33-32-1,-29 25-51,42-32-103,9-9-31,-74 63 2,34-33-37,37-45-1,-69 75-16,0 1 0,1-1 1,-1 1-1,1 0 0,0 0 0,0 0 0,-1 1 0,7-4 0,-9 5 48,1 1-1,-1-1 1,0 0 0,0 0 0,1 0 0,-1 0-1,0 0 1,0 0 0,0 0 0,1 0-1,-1 0 1,0 1 0,0-1 0,1 0-1,-1 0 1,0 0 0,0 1 0,0-1-1,0 0 1,1 0 0,-1 0 0,0 1-1,0-1 1,0 0 0,0 0 0,0 1-1,0-1 1,0 0 0,0 0 0,0 1-1,0-1 1,0 0 0,0 0 0,0 1-1,0-1 1,2 12 24,-2-11-30,2 41 24,-1 0 0,-10 79 0,2-32 192,6-83-164,2-1-17,-1 0 0,-1 0 0,1 1-1,-1-1 1,0 0 0,0 0 0,0 0-1,-1 0 1,0 0 0,0 0 0,0 0 0,-4 4-1,6-8-29,0-1-1,-1 1 0,1-1 0,0 0 1,-1 1-1,1-1 0,-1 0 0,1 1 1,-1-1-1,1 0 0,-1 0 0,1 1 1,-1-1-1,1 0 0,-1 0 0,1 0 1,-1 0-1,1 0 0,-1 0 0,1 0 1,-1 0-1,1 0 0,-1 0 0,0 0 1,1 0-1,-1 0 0,-1-1-49,0 1 1,1-1-1,-1 0 0,1 0 1,-1 0-1,1 0 0,-1 0 1,-1-2-1,-2-1-122,1 0-1,0-1 1,1 0 0,-5-6-1,-3-9-238,7 12 181,-1 0-1,-9-13 1,6 7-208,7 12 150,3 7 27,0 1 227,0-1 0,0 0 0,1 0 0,0 0 0,0-1 0,6 9 0,27 25-2,-15-17 287,-17-16-142,0-1 0,0 1 1,1-1-1,0-1 0,0 1 0,0-1 0,0 1 0,1-1 0,-1-1 0,1 1 0,8 2 0,-10-5-40,0 1 0,0 0 1,0-1-1,0 0 0,0 0 0,0 0 1,0-1-1,0 1 0,-1-1 0,1 0 0,0 0 1,0 0-1,0-1 0,-1 1 0,1-1 1,-1 0-1,1 0 0,-1 0 0,4-3 1,-1 0-16,0-1 1,-1 0-1,1 0 1,-1 0 0,0-1-1,7-12 1,22-49-69,-23 43 109,96-200 157,-101 212-325,7-16-62,-13 28 125,1 0 1,0-1-1,-1 1 1,1 0-1,0 0 1,0 0 0,0 0-1,0 0 1,0 0-1,0 0 1,1 0-1,-1 0 1,0 0 0,0 0-1,3 0 1,-4 1 1,1 0 0,-1 0 0,1 0 0,0 0 1,-1 0-1,1 0 0,0 0 0,-1 1 1,1-1-1,0 0 0,-1 0 0,1 1 0,-1-1 1,1 0-1,-1 1 0,1-1 0,-1 1 0,1-1 1,-1 1-1,1-1 0,-1 1 0,0-1 0,1 1 1,-1-1-1,1 1 0,-1-1 0,0 1 0,0-1 1,1 1-1,-1 0 0,0 0 0,7 23 23,-6-20-1,4 30 69,0 1 1,-2 1-1,-2-1 1,-1 0-1,-6 39 1,6-69-12,0 0 1,-1-1-1,0 1 0,0-1 1,0 1-1,-1-1 1,0 0-1,1 1 1,-1-1-1,-4 5 1,6-9-55,0 1 0,-1 0 1,0 0-1,1-1 1,-1 1-1,0 0 1,1-1-1,-1 1 0,0 0 1,1-1-1,-1 1 1,0-1-1,0 0 0,0 1 1,0-1-1,1 0 1,-1 1-1,0-1 1,0 0-1,0 0 0,0 0 1,0 1-1,0-1 1,0 0-1,0-1 0,0 1 1,0 0-1,0 0 1,1 0-1,-1 0 1,0-1-1,0 1 0,0 0 1,0-1-1,0 1 1,1-1-1,-1 1 0,0-1 1,0 1-1,0-2 1,-5-3-41,0 0 0,1 0 0,-1 0 0,-4-8 0,3 5-22,-31-47-579,31 43 391,6 9-14,4 7-257,14 24 112,-7-12 460,14 18 0,-20-29-16,0 0 0,0-1 1,1 0-1,0 0 0,0 0 0,0 0 0,10 5 1,-9-6 13,1 0 0,0 0 0,0-1 0,0 0 0,0 0 0,1-1 1,-1 0-1,0 0 0,1-1 0,-1 0 0,1 0 0,-1-1 0,0 0 0,1 0 0,-1 0 1,0-1-1,0 0 0,0-1 0,0 0 0,0 0 0,9-6 0,3-4 38,-1 0-1,26-25 0,-26 22-117,90-85 271,-93 89-255,-1-1-1,-1 0 1,0-1 0,21-31 0,-37 56-53,1 1-1,0-1 1,-1 20 0,0 3 211,2-22-72,0 0 1,1 0-1,3 21 1,-3-26-4,1-1-1,1 1 1,0-1 0,0 0 0,0 1 0,0-1 0,1 0 0,5 8 0,-3-6-33,-5-7-31,0-1-1,0 1 1,0 0-1,0-1 1,1 1-1,-1-1 1,0 1-1,0-1 1,1 1-1,-1-1 1,0 1-1,1-1 1,-1 1-1,1-1 1,-1 1-1,1-1 1,-1 0-1,1 1 1,-1-1-1,1 0 1,-1 1-1,1-1 1,-1 0-1,1 0 1,-1 1-1,1-1 1,0 0-1,-1 0 1,1 0-1,0 0 1,-1 0-1,1 0 1,-1 0-1,1 0 1,0 0-1,-1 0 1,1 0-1,-1 0 1,1 0-1,0-1 1,-1 1-1,1 0 1,-1 0-1,1-1 1,6-3 33,-1 0 0,0-1 1,0 0-1,-1 0 0,1 0 1,-1-1-1,0 1 0,-1-1 1,7-10-1,-4 6-69,1-1 1,11-10-1,4 0 20,1 1 1,1 1-1,1 1 0,1 1 1,0 1-1,1 2 0,47-18 1,-74 32-1,10-4-37,0-1 0,1 2 0,-1 0-1,1 0 1,17-1 0,-25 4 31,19 1-104,-23 1 59,-6 2 30,-32 19-68,-51 35-268,85-56 352,1 1-1,0 0 1,0 0-1,0 1 1,0-1-1,1 1 1,-1-1-1,1 1 1,0 0-1,0 0 1,0 0 0,1 0-1,0 0 1,-1 0-1,0 5 1,2-6 20,-1 0 1,1 1 0,0-1-1,0 0 1,0 0-1,0 0 1,1 0 0,-1 0-1,1 0 1,0 0 0,0 0-1,0 0 1,0 0 0,0 0-1,1 0 1,-1-1 0,1 1-1,0-1 1,0 1 0,0-1-1,4 4 1,-3-2-7,1-1 0,0 0 0,0 0 0,1 0 0,-1-1 0,0 0 0,1 0 0,-1 0 0,1 0 0,0 0 0,0-1 0,0 0 0,-1 0 0,1-1 0,0 1 0,0-1 0,0 0 0,0 0 0,7-1 0,-3 0 14,-1 0 0,1 0 0,0-1 0,-1 0 0,0-1 0,1 0 0,12-6 0,30-14 72,11-6-151,29-28 213,42-23-66,-48 39-117,-97 48-45,-1 0 0,1 0 1,0 1-1,1 0 0,0 1 0,0 1 0,1-1 1,-15 20-1,15-18 90,2 1 0,-1 0 0,1 0 1,1 1-1,0 0 0,1 0 0,1 0 0,0 1 1,-4 17-1,8-26-6,-2 16 116,2-20-117,1 0 0,0 0 0,0 0 0,0-1 0,0 1 0,0 0-1,0 0 1,0 0 0,1 0 0,-1 0 0,0 0 0,0-1 0,1 1 0,-1 0-1,0 0 1,1 1 0,0-2 3,0 0-1,-1-1 1,1 1-1,0 0 1,-1 0-1,1 0 0,-1 0 1,1-1-1,0 1 1,-1 0-1,1-1 1,-1 1-1,1-1 1,-1 1-1,1 0 1,-1-1-1,1 1 0,-1-1 1,1 1-1,-1-1 1,1-1-1,1 1 6,34-39 0,98-109-1,-128 142-26,9-13 80,-14 19-90,0 1 0,-1-1-1,1 0 1,-1 0 0,0 0 0,1 0-1,-1 0 1,0 0 0,1 1 0,-1-1-1,0 0 1,0 0 0,0 0 0,0 0 0,0 0-1,0 0 1,0 0 0,0-2 0,-1 3-1,1 0 1,0-1-1,-1 1 1,1 0-1,-1 0 1,1 0-1,-1 0 1,1 0-1,-1 0 1,1 0 0,0 0-1,-1 0 1,1 0-1,-1 0 1,1 0-1,-1 0 1,1 0-1,-1 0 1,1 0-1,-1 1 1,1-1 0,0 0-1,-1 0 1,1 1-1,-1-1 1,1 0-1,0 0 1,-1 1-1,1-1 1,0 0-1,-1 1 1,-14 13-63,12-11 74,1 0 1,-1 1-1,1-1 1,0 1 0,1 0-1,-1 0 1,1-1-1,-1 1 1,0 4 0,2-6-7,-1 0 0,1 0 0,0 0 0,0 0 1,0 0-1,0 0 0,0 1 0,0-1 0,0 0 1,1 0-1,-1 0 0,1-1 0,0 1 0,-1 0 1,1 0-1,0 0 0,0 0 0,0-1 0,2 4 1,1-1 94,0 0 0,1 1 1,-1-2-1,1 1 1,-1 0-1,1-1 1,0 0-1,1 0 0,-1-1 1,0 1-1,11 2 1,-9-4-62,0 0 1,0 0 0,0-1-1,0 0 1,0 0-1,0 0 1,0-1 0,0-1-1,10-2 1,15-4 17,-2-2 1,1-1 0,-2-1-1,1-2 1,-2 0 0,53-38-1,-70 43-35,-1 0 1,0-1-1,0 0 0,-1 0 1,-1-1-1,0 0 0,8-14 0,38-91 126,-32 64-102,-5 15-58,87-207 12,-77 181-366,-25 51 341,-2 12 39,0 0-1,-1 0 1,1 0-1,0-1 1,0 1-1,0 0 1,0 0-1,0 0 1,0 0-1,0-1 1,-1 1-1,1 0 1,0 0 0,0 0-1,0 0 1,0 0-1,0 0 1,-1-1-1,1 1 1,0 0-1,0 0 1,0 0-1,-1 0 1,1 0-1,0 0 1,0 0 0,0 0-1,0 0 1,-1 0-1,1 0 1,0 0-1,0 0 1,-2 1-4,0-1 0,0 1 0,0-1 0,1 1 0,-1 0 0,0 0 0,1 0 1,-1 0-1,1 0 0,-3 3 0,-5 5 13,1 0 0,0 1 0,0 0 0,1 0 1,0 1-1,-7 16 0,1 2-100,-14 42-1,14-25 235,2 0 0,-10 80-1,20-111-79,0 0-1,0 0 0,2 0 1,0 0-1,3 18 0,-3-27-45,0-1 0,1 0 0,-1 0-1,1 0 1,0-1 0,1 1 0,-1 0-1,1-1 1,0 1 0,0-1-1,0 0 1,0 0 0,1 0 0,0-1-1,0 1 1,0-1 0,0 0 0,6 4-1,-1-3-524,-1 0 0,1 0 0,17 5 0,-16-7-1660,-1 0 0,1-1 0,18 0 1,-20-1 415,0 1 0,0-1 0,0 1 1,9 3-1,9 4-1641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27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61 736,'10'-17'420,"-8"15"1,-1-1-1,1 1 1,-1-1 0,1 0 0,-1 1-1,2-5 1,0-1 843,-3 7-947,1 1 0,-1-1-1,0 0 1,1 0 0,-1 0-1,0 0 1,0 0 0,1 0 0,-1 0-1,0 0 1,0 0 0,0-1-1,-2 84 4691,-10 51-3699,8-87-430,2 71 1,2-65 345,6-58-2013,-5 4 680,0 0 0,1 0 0,-1 0 0,0 0 0,0 0 0,-1 0 0,1 0 0,0 0 0,-1-1 0,1 1-1,-1 0 1,1 0 0,-1 0 0,0-1 0,0 1 0,-1-3 0,-3-41-425,4 41 549,-5-12-15,5 16 0,-1 0 0,1-1 0,-1 1 0,1 0 0,-1-1 0,1 1 0,0-1 0,0 1 0,0 0 0,0-1 0,0 1 0,0-1 0,0 1 0,1-2 0,-1-5 0,-4 3-16,21 15 585,1-1 0,0-1 0,20 7 1,-33-14-441,0 1 0,0-1 0,0-1 1,0 1-1,0-1 0,0 0 0,1 0 1,-1 0-1,0-1 0,0 1 0,0-1 1,8-3-1,1 0-204,-12 5-38,-2-1 121,0 0 0,0 0 0,0 0 0,1 0 0,-1 0 0,0 0 0,0 0 0,0 0 0,0 0 0,0 0 0,0 0 0,1 0 0,-1 0 0,0 0 0,0 0 0,0 0 1,0 0-1,0 0 0,0 0 0,1-1 0,-1 1 0,0 0 0,0 0 0,0 0 0,0 0 0,0 0 0,0 0 0,0 0 0,1 0 0,-1 0 0,0 0 0,0-1 0,0 1 0,0 0 0,0 0 0,0 0 0,0 0 0,0 0 0,0 0 0,0-1 0,0 1 0,0 0 0,0 0 0,0 0 0,0 0 0,0 0 0,0 0 0,0-1 0,0 1 0,0 0 0,0 0 0,0 0 0,0 0 0,0 0 0,0-1 0,0 1 0,0 0 0,0-4 4,1 1 0,0-1 0,0 0-1,0 0 1,1 1 0,1-4 0,7-18 92,-6-2 86,2-39-1,-3 16-131,1-54-1471,2 247 2319,3 74-340,-6-168-1408,-4-33-5537,5-29 1136,5 0 1638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33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10 1888,'4'0'5706,"-7"1"-4959,0 0 0,0 1 0,0-1 0,0 1 0,0 0 0,0 0 0,-4 4 0,-9 5 547,4-3-276,11-8-921,1 1 1,-1 0 0,0-1 0,1 1 0,-1-1-1,0 1 1,0-1 0,1 0 0,-1 1 0,0-1-1,0 0 1,0 0 0,0 1 0,1-1 0,-1 0 0,0 0-1,-1 0 1,1 0 287,2 1 166,7 0 717,13 0-363,177-29-51,-88 15-710,-100 12 16,0-1 0,15-5 0,-24 7-595,4-4 1033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34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2400,'-14'0'12122,"29"0"-9711,41-8-598,-43 7-1515,86-12 1393,-85 11-1651,0 0-1,0 1 1,0 0-1,22 3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3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310 491 2720,'-1'-12'2724,"1"4"-1374,-1 1-1,-2-15 1,1 19-1173,0 0 1,0 0-1,-1 1 0,1-1 1,-1 1-1,1 0 0,-1 0 1,0 0-1,0 0 0,0 0 1,0 1-1,0-1 0,0 1 1,-6-2-1,-1-1 80,4 2-93,1 0 0,-1 0-1,0 0 1,1 1-1,-1 0 1,0 0 0,0 1-1,0-1 1,0 1 0,0 0-1,1 1 1,-1 0-1,0 0 1,0 0 0,0 0-1,1 1 1,-1 0 0,1 1-1,-1-1 1,1 1 0,-5 3-1,1 1-25,0 0-1,0 0 0,1 1 0,0 0 1,1 1-1,0 0 0,0 0 1,1 1-1,0-1 0,0 1 1,-7 20-1,8-15-33,0 0 1,1 0-1,1 1 0,0-1 1,-1 23-1,4-27-66,0-1 0,1 1 1,-1-1-1,2 0 0,0 1 0,0-1 0,1 0 1,0 0-1,6 13 0,-1-6 70,-3-6 0,1 0 0,12 19 0,-16-27-79,0-1-1,0 1 1,1-1 0,-1 1-1,1-1 1,-1 0 0,1 0-1,0 0 1,0 0 0,0 0-1,0-1 1,0 1 0,0-1-1,1 0 1,2 1 0,5-1-28,0 0 1,0-1 0,-1-1-1,1 0 1,0 0 0,0-1-1,-1 0 1,11-4 0,0 1-124,28-10 67,0-1 0,-1-2 0,-1-3 0,-1-1 0,64-43-1,-96 55 48,6-4-176,-15 11-132,-9 11-114,3-1 398,0 1 1,0-1-1,1 0 1,0 1-1,0-1 0,1 1 1,2 11-1,3 3 252,10 27-1,-14-43-145,1-1 0,-1 0 0,1 0-1,0 0 1,1 0 0,-1 0 0,1-1-1,7 8 1,-10-11-46,1 1 0,-1-1 1,1 0-1,0 1 0,-1-1 0,1 0 0,0 0 0,0 0 1,0 0-1,0-1 0,0 1 0,0 0 0,0-1 0,0 1 1,0-1-1,0 0 0,0 0 0,0 0 0,0 0 0,1 0 0,-1 0 1,0 0-1,0-1 0,0 1 0,0-1 0,3 0 0,-2-1 10,0 1-43,-1 0 0,0 0 0,1 0 0,-1 0-1,0-1 1,0 1 0,0-1 0,0 1 0,0-1 0,0 0 0,0 1 0,-1-1 0,1 0 0,-1 0 0,1 0 0,-1-1-1,0 1 1,0 0 0,0 0 0,1-4 0,-1 3 9,0-1 0,0 1 0,-1-1 0,0 1 0,1-1 0,-1 0-1,-1 1 1,1-1 0,0 1 0,-1-1 0,0 1 0,0-1 0,0 1 0,-3-6 0,0-2-59,-1 0 0,0 1 0,-1-1 1,-10-14-1,13 22 46,1 0 1,-1 0 0,0 1-1,0-1 1,-1 0 0,1 1-1,0 0 1,-1 0 0,0 0-1,1 0 1,-1 0 0,0 1-1,0 0 1,0 0-1,0 0 1,-7-1 0,7 1 14,-1 0 1,0 1 0,1-1-1,-1 1 1,0 0 0,1 1-1,-1-1 1,1 1 0,-1 0-1,0 0 1,1 0 0,0 0-1,-1 1 1,1 0 0,-5 2-1,61-10 762,-45 5-715,-1-1-1,0 0 0,0 0 0,0 0 0,0-1 1,10-7-1,31-25 126,-8 4 9,-16 15-61,1 1 0,0 2 1,2 0-1,-1 1 0,45-14 0,-57 23-101,38-10 20,-47 13-23,0-1-1,-1 1 1,1-1 0,0 1 0,0 1-1,0-1 1,-1 0 0,1 1 0,0 0-1,-1 0 1,5 2 0,-5-2-11,-1 1 0,0-1 0,0 1-1,0 0 1,0 0 0,0 0 0,0 0 0,0 1 0,-1-1-1,1 0 1,-1 1 0,0-1 0,1 1 0,-1-1 0,0 1 0,-1 0-1,1 0 1,0-1 0,-1 1 0,1 0 0,-1 3 0,1 4 19,-1 1 0,0-1 0,-1 1 0,-2 13 0,-1-9-2,-1 1 1,0-1-1,-1 0 0,-1-1 0,-16 27 0,19-34 75,-7 25 159,36-73-89,38-45 0,-46 66-273,0 1 0,1 0 0,1 2-1,30-23 1,-44 37 75,-1 0 0,1 0-1,0 0 1,0 0 0,1 1 0,-1 0-1,8-2 1,-12 4 16,1 0 0,-1-1 0,0 1-1,1 1 1,-1-1 0,1 0 0,-1 0 0,0 0 0,1 1-1,-1-1 1,1 1 0,-1-1 0,0 1 0,0-1 0,1 1-1,-1 0 1,0 0 0,0-1 0,0 1 0,0 0 0,0 0-1,0 0 1,0 0 0,0 1 0,0-1 0,0 0 0,-1 0-1,1 0 1,0 1 0,-1-1 0,1 0 0,-1 1 0,1-1-1,-1 3 1,6 16 59,-1 1-1,2 29 0,-5-32-51,1-1-1,1 1 0,0-1 0,8 21 0,-9-30-46,-1-3 112,1 1 0,-1-1-1,1 1 1,0-1-1,0 0 1,6 7 0,-8-11-47,1 0 0,-1 0 0,0 0 0,1 0 0,-1 0 0,1 0-1,-1 0 1,1 0 0,-1-1 0,1 1 0,-1-1 0,1 1 0,0-1 0,-1 0 0,1 0 0,0 0 0,0 0 0,-1 0 0,1 0 0,0 0 0,-1 0 0,1 0 0,0-1 0,-1 1 0,1-1 0,-1 1 0,1-1 0,2-1 0,-1 0-9,0 0-1,0 0 1,0 0 0,0 0 0,-1 0 0,1-1-1,0 1 1,-1-1 0,0 0 0,0 0-1,2-3 1,21-40 192,-22 39-180,34-76 136,-17 36-284,37-66 1,-54 108 111,1 1-1,-1 0 1,1 0-1,-1 0 1,1 0-1,7-5 1,-11 9 5,1 0 0,-1 0 1,1 0-1,-1 0 0,1-1 1,-1 1-1,0 0 0,1 0 1,-1 0-1,1 0 1,-1 1-1,1-1 0,-1 0 1,0 0-1,1 0 0,-1 0 1,1 0-1,-1 0 0,0 1 1,1-1-1,-1 0 0,0 0 1,1 1-1,-1-1 1,0 0-1,1 0 0,-1 1 1,0-1-1,0 0 0,1 1 1,-1-1-1,0 1 0,0-1 1,1 0-1,-1 1 1,0-1-1,0 0 0,0 1 1,0-1-1,0 2 0,7 19-95,-7-18 68,5 19 4,-1 0 1,-1 0 0,-1 33-1,-7 67 18,5-109 48,-1 0 0,-1-1 0,0 1-1,-1-1 1,-6 16 0,8-25-14,0 0-1,0-1 1,-1 1 0,1 0-1,-1-1 1,1 1-1,-1-1 1,0 1 0,0-1-1,0 0 1,0 0 0,-1 0-1,1 0 1,0 0-1,-1-1 1,0 1 0,1-1-1,-1 1 1,0-1 0,0 0-1,1 0 1,-1 0 0,0-1-1,0 1 1,0-1-1,0 1 1,-3-1 0,2-1-52,0 1 0,1-1 1,-1 0-1,0 0 1,1 0-1,-1-1 0,1 1 1,0-1-1,-1 0 1,1 0-1,0 0 0,0 0 1,0-1-1,1 1 1,-5-5-1,4 4-25,0 0 0,1 0-1,-1 0 1,1-1 0,0 1 0,0-1 0,0 1 0,0-1 0,1 0-1,-1 1 1,1-1 0,0 0 0,0 0 0,0-5 0,1 9 46,0-1 1,0 1 0,1 0 0,-1-1 0,0 1 0,1 0-1,-1 0 1,0-1 0,1 1 0,-1 0 0,0 0-1,1 0 1,-1-1 0,0 1 0,1 0 0,-1 0-1,1 0 1,-1 0 0,0 0 0,1 0 0,-1 0 0,1 0-1,-1 0 1,0 0 0,1 0 0,-1 0 0,1 0-1,-1 0 1,0 0 0,1 0 0,-1 0 0,0 1-1,1-1 1,-1 0 0,1 1 0,22 6 49,-18-5-61,18 5 129,1-1 1,0-1-1,0 0 1,46 1-1,-53-7 2,0-1-1,0-1 0,0 0 0,19-7 0,-35 10-103,9-4 55,1 1 1,-1-2-1,0 1 0,0-1 0,0-1 0,-1 0 0,18-14 1,-15 9 1,0-1 0,0 0 0,-1-1 1,14-23-1,0-7 72,-2-2 1,27-72-1,-44 103-100,46-146 33,-39 108-93,8-68-1,-18 101-38,-2 12-10,0 1 0,0-1 0,0 1-1,-1-1 1,0 1 0,0-1 0,-2-9 0,-16 103-125,6 18 765,4 0 0,8 163 0,2-235-405,8 43 1,-6-60-103,0 0 1,0 0-1,2-1 0,11 24 1,-16-37-83,0 1 1,1-1-1,-1 0 1,1 0 0,-1 0-1,1 0 1,0 0-1,0 0 1,0 0 0,0 0-1,0-1 1,1 1-1,-1-1 1,0 0 0,1 0-1,-1 0 1,1 0-1,-1 0 1,1 0 0,-1 0-1,1-1 1,0 0-1,-1 1 1,1-1 0,0 0-1,-1 0 1,1 0-1,0-1 1,-1 1 0,1-1-1,4-1 1,4-1-1092,-1-1 0,1-1-1,-1 1 1,0-2 0,-1 1 0,11-9 0,-18 13 771,-1 0 0,1 0 0,-1 0 0,0 0 0,0 0 0,1 0 0,-1 0 0,0-1 0,0 1 0,0 0 0,0-1 0,0 1 0,0-1 0,1-2 0,1-6-1749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3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8064,'-44'0'6880,"55"0"-5728,11 0 1151,8 5-1343,12-2 192,5 1-672,6 1-384,-6-1-64,-5 1 32,-4-2-32,-4-3-2752,-6 0 1472,0 0-4351,-4 4 3135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40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 7712,'-14'-9'12511,"19"9"-13375,-1 5 480,10-10-4319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45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60 202 2912,'-3'8'5800,"4"-8"-5709,10 13 3073,-5-7-3624,0-1 566,0-1-1,1 1 0,-1-1 0,0 0 0,1-1 0,0 0 1,0 0-1,0 0 0,0-1 0,1 0 0,10 2 0,-5-3 38,0 0 0,0-1 0,0 0 0,0 0 0,-1-2 0,21-3 0,-24 2-60,1 1-1,-1-2 0,0 1 0,-1-1 1,1 0-1,0-1 0,-1 0 1,0 0-1,-1-1 0,1 0 0,-1-1 1,0 1-1,9-12 0,-14 15-33,0-1 0,0 1-1,0-1 1,0 1 0,0-1 0,-1 0-1,0 0 1,0 0 0,0 1 0,0-1-1,0-5 1,-1-1-55,0 1 0,0 0-1,-3-16 1,2 21 10,0 1-1,-1 0 1,1-1-1,-1 1 1,1 0-1,-1 0 0,0 0 1,0 0-1,0 1 1,-1-1-1,1 0 1,-1 1-1,-2-3 1,-2-1-20,0 1 0,-1 0-1,1 0 1,-9-3 0,10 5-41,-1 1 0,0 0-1,1 1 1,-1-1 0,0 1 0,0 1-1,0-1 1,0 1 0,0 0 0,-8 1 0,0 2 34,-1-1 0,1 2 1,-25 8-1,27-7 73,0 0 0,1 1 0,0 1 0,-13 8-1,19-10-9,0-1 1,0 1-1,1 0 0,-1 1 0,1-1 0,1 1 0,-1 0 1,1 0-1,-4 9 0,0 0 33,2-1 0,0 1 0,1 1 0,1-1 1,0 1-1,-3 23 0,6-29-31,0-1 0,0 1 1,1 0-1,1 0 0,-1 0 1,2-1-1,-1 1 0,1 0 1,0-1-1,1 1 0,1-1 1,-1 0-1,1 0 0,7 11 0,-5-11 29,0 0-1,0-1 1,1 0-1,0 0 1,0-1-1,1 1 1,0-2-1,0 1 1,1-1-1,0 0 1,0-1-1,0 0 1,14 4-1,1 1 156,1-2 0,0 0 1,1-2-1,39 4 0,-58-9-275,6 0 98,-1 0 0,23-2 0,-31 1-447,0-1 1,0 0-1,0 0 0,7-3 0,-8 2-270,0 1 0,0-1-1,-1 1 1,1-1 0,-1 0-1,1 0 1,2-3 0,9-13-3519,2 0 1382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46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1888,'4'-2'17335,"3"4"-18591,67-8 2090,-36 2-446,-33 4-346,94-6 405,-81 6-409,0 0-1,0 2 1,28 6 0,-33-5-95,7 2-217,1 0 0,0-2 0,26 2 1,-41-5-645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49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 2560,'10'-8'7664,"-14"12"-6336,0 8-965,0 1 1,1-1 0,1 1-1,-2 15 1,1 0 90,-2 12 225,4 79 1,1-66-413,2-4 453,15 86 0,-17-126-737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50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19 2400,'3'-3'266,"0"1"-1,0 0 1,0 1 0,0-1-1,1 0 1,-1 1 0,0 0 0,1 0-1,-1 0 1,1 0 0,-1 0-1,1 1 1,0-1 0,-1 1 0,1 0-1,0 0 1,3 1 0,2-1 721,-9 0-918,0 0 0,1 1-1,-1-1 1,0 0-1,1 0 1,-1 0-1,0 0 1,1 1-1,-1-1 1,0 0-1,0 0 1,1 1 0,-1-1-1,0 0 1,0 1-1,0-1 1,1 0-1,-1 1 1,0-1-1,0 0 1,0 1-1,0-1 1,0 0 0,0 1-1,1-1 1,-1 0-1,0 1 1,0-1-1,0 1 1,0 11 610,0-11-540,0 6 161,-1 0 0,0 0 0,-1 0 0,1 0 0,-1-1 0,-4 9 0,-1 1 90,-12 20 0,3-7 89,-2-2 0,-24 29 0,30-43-308,0-1 0,0 0 0,-1 0 1,-1-2-1,-25 17 0,32-23-91,0 0 0,-1-1 0,1 0 0,-1 0 0,1-1 0,-1 0 0,0 0 0,-12 0 0,17-2-88,0 0 1,-1 0-1,1-1 0,0 0 1,0 1-1,-1-1 0,1-1 1,0 1-1,0 0 0,-5-4 1,-1 1-181,1-2 214,1 7-223,-8-1-68,8 0 157,12 0 246,-3 1-79,0 0 0,0-1 0,1 1 0,-1 0 0,0 0 0,0 0 0,2 2 0,5 2 147,33 18 414,48 24 536,-25-15-871,-36-16-54,46 16-1,-73-31-416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11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41 105 8320,'-37'-48'3744,"34"35"-3232,3 1-224,3 9-256,12-14-160,7 6 64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52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39 1312,'-1'-38'10816,"0"38"-10773,0 1 1,0-1 0,0 0-1,0 1 1,-1 0-1,1-1 1,0 1 0,1-1-1,-1 1 1,0 0 0,0 0-1,0 0 1,0-1 0,1 1-1,-1 0 1,0 0-1,1 0 1,-1 0 0,0 0-1,1 0 1,0 0 0,-1 0-1,1 1 1,0-1 0,-1 2-1,-8 42 561,6-28-508,-1 4 295,0 26 0,3-27-230,-5 27 0,-1-12 227,3 0-1,-2 54 1,11-37 1292,-2-55-1706,0 1 0,0-1 0,-1 0 0,1 1 0,-1-1 1,0-1-1,0 1 0,0 0 0,0 0 0,0-1 0,-1 1 0,2-6 1,3-10-351,4-20 1,-10 37 379,6-31-365,-2 0 0,-1 0-1,-2-37 1,0 72 439,0 1-1,0-1 1,0 0 0,1 0-1,-1 0 1,1 0 0,-1 0-1,1 0 1,0 0 0,0 0-1,0-1 1,0 1 0,0-1-1,0 1 1,0-1 0,0 0-1,1 0 1,-1 0 0,0 0-1,1 0 1,-1-1 0,5 1-1,20 1-30,46-2-1,-25-1-37,25 1-132,-72 0 64,-2 17 6,-2-15-25,3-2 94,0 0 0,0 0 1,0 0-1,0 0 0,0 0 0,0-1 1,0 1-1,0 0 0,0 0 0,0 0 1,0 0-1,0 0 0,0 0 1,0 0-1,0 0 0,0 0 0,0 0 1,0 0-1,0 0 0,0 0 0,0-1 1,0 1-1,0 0 0,0 0 1,-1 0-1,1 0 0,0 0 0,0 0 1,0 0-1,0 0 0,0 0 1,0 0-1,0 0 0,0 0 0,0 0 1,0 0-1,0 0 0,0 0 0,0 0 1,-1 0-1,1 0 0,0 0 1,0 0-1,0 0 0,0 0 0,0 0 1,1-14 528,4-67-362,0-3-718,-11 54-681,7 47 976,4 109 1259,4 53 149,-4-119-2747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5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18 1984,'4'-10'3991,"-4"10"-3966,0-1 0,0 1-1,0 0 1,0 0 0,0 0 0,0 0-1,0 0 1,0 0 0,0-1 0,0 1 0,0 0-1,0 0 1,0 0 0,0 0 0,0 0 0,0 0-1,0 0 1,0-1 0,0 1 0,0 0-1,0 0 1,0 0 0,0 0 0,0 0 0,-1 0-1,1 0 1,0 0 0,0-1 0,0 1 0,0 0-1,0 0 1,0 0 0,0 0 0,0 0-1,0 0 1,-1 0 0,1 0 0,0 0 0,0 0-1,0 0 1,0 0 0,0 0 0,0 0-1,0 0 1,-1 0 0,1 0 0,0 0 0,0 0-1,0 0 1,0 0 0,0 0 0,0 0 0,-1 0-1,1 0 1,0 0 0,0 0 0,0 0-1,0 0 1,0 0 0,0 0 0,0 0 0,0 0-1,-1 0 1,1 0 0,0 1 0,0-1 0,0 0-1,0 0 1,-2 1 191,0-1-1,0 1 1,0-1-1,0 0 1,0 0 0,0 0-1,0 0 1,0 0-1,0 0 1,0 0-1,0-1 1,-4 0 0,-11-2 1104,11 4-1191,1 0 1,-1 0 0,0 0-1,1 1 1,0 0 0,-1 0-1,1 0 1,0 1 0,-6 3-1,-14 7 351,-12 11 96,25-17-400,1 1 0,0 0 0,1 0 0,0 1 0,0 1 0,1-1 0,-13 18 0,19-21-82,0 1 1,0-1 0,-4 13 0,0 0 64,1-2 1,1 0-1,-5 30 1,2-10 86,7-31-174,0-1 0,1 1-1,0 0 1,0 0 0,1 9-1,0-9-26,-1 1-1,0 0 1,0 8-1,-3 2-109,2-10 79,-1 0-1,2 1 1,-1-1-1,1 0 1,1 13-1,1 1 41,-1 1 0,-2 30 0,0-8 40,1-36-70,1 0 0,-1-1 0,1 1 0,1 0 0,-1-1 0,1 1 0,1-1 0,-1 1 0,5 7 0,-5-12 5,-1-1-1,0 1 0,0 0 1,0 0-1,0 0 0,0 0 0,-1 0 1,1 0-1,-1 4 0,7 3-26,0-2-95,-6-6 122,1 0-1,1 0 0,-1 1 1,0-1-1,1-1 0,-1 1 1,1 0-1,-1 0 0,1-1 1,0 0-1,-1 1 0,4 0 0,8 1-95,76 16 284,-42-8-53,-38-8-166,0 0 0,0-1 0,0 0 0,17 1 0,95 7-125,5 1 436,-122-11-327,3 0 48,0 0-1,0 0 1,0 0-1,-1-1 1,1 0-1,0-1 1,-1 0-1,1 0 1,7-3-1,52-26 62,-35 18 31,-3-7-244,-19 14 135,-1 0 0,0-1 0,0-1 0,0 1 0,-1-1-1,9-10 1,-16 16-20,5-5-13,-1 0 0,-1 0 1,1 0-1,-1 0 0,-1-1 1,1 0-1,2-8 0,-2 1-7,-1 0 1,0-1-1,-2 1 0,1-31 0,-9-66 22,5 90 32,-17-82-42,11 69 163,6 23-162,-1 0 0,0 1 0,0-1 0,-1 1-1,-1 0 1,0 0 0,-1 0 0,0 1-1,0-1 1,-1 2 0,-13-16 0,4 6-122,10 11 120,0 1 1,0 0-1,-1 1 1,1-1-1,-12-6 0,17 12-5,-6-4-25,1 1 0,-1 0 0,0 0 0,0 0 1,0 1-1,-1 0 0,1 1 0,-1-1 0,-9 0 0,6 1 80,-1 2 0,1-1 0,0 2 0,0-1 0,-1 2 0,1-1 0,-13 5 0,-7-1 167,-56 4 0,2-2 197,55-6-411,23-1-116,1-1 0,-1 2-1,0-1 1,0 1 0,0 0 0,-13 4 0,19-4 133,-2 0-245,0 0 0,1 0-1,-1 0 1,1 0 0,-1 1 0,1-1-1,-1 1 1,1-1 0,0 1 0,0 0-1,0 0 1,0 0 0,0 1 0,0-1-1,-1 3 1,2 3-3225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55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71 2720,'-21'-1'9790,"23"-11"-6087,-2 11-3657,0 0 0,0 0 0,1 0-1,-1 0 1,1 0 0,-1-1 0,1 1 0,-1 0 0,1 0 0,-1 0 0,1 0-1,0 0 1,0 1 0,0-1 0,-1 0 0,1 0 0,0 0 0,0 1 0,0-1 0,0 0-1,2 0 1,31-13 394,-18 7-407,-8 4-10,0 1-1,0-1 0,0 1 0,0 0 1,0 1-1,0 0 0,1 0 0,-1 1 0,0 0 1,0 0-1,17 4 0,-23-3-25,1-1-1,-1 1 0,0 1 1,0-1-1,1 0 0,-1 0 1,0 1-1,0 0 1,0-1-1,-1 1 0,1 0 1,0 0-1,-1 0 1,1 0-1,-1 0 0,1 0 1,-1 0-1,0 0 1,0 1-1,0-1 0,0 0 1,-1 1-1,2 4 1,-2-4-1,1 0 1,-1 0 0,0 0 0,0 0 0,0 0 0,-1 0 0,1 0-1,-1 0 1,0 0 0,1 0 0,-1 0 0,-1 0 0,1 0 0,0 0-1,-1-1 1,1 1 0,-1-1 0,0 1 0,-3 3 0,-9 9 160,-1-1-1,-1 0 1,0-1 0,-30 18 0,-25 16 531,123-42 1130,71 1-3324,-79-3-1851,-17 0 1613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1:58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261 752 1664,'1'-2'92,"0"0"-1,0 1 1,0-1 0,1 0 0,-1 0-1,0 1 1,1-1 0,2-1 0,-3 1 404,1 1 0,0-1 0,-1 1 0,0-1 0,1 0 0,-1 0 0,2-3 0,-2 4-348,-1 0-1,0-1 0,1 1 0,-1 0 0,0 0 1,0 0-1,0 0 0,0 0 0,0 0 0,0 0 0,0 0 1,0-1-1,-1 1 0,1 0 0,0 0 0,-1 0 0,1 0 1,0 0-1,-1 0 0,0 0 0,1 0 0,-1 0 0,1 0 1,-1 1-1,0-1 0,0 0 0,1 0 0,-1 1 0,0-1 1,0 0-1,0 1 0,0-1 0,0 1 0,0-1 0,-1 0 1,-1 0-5,0-1 1,0 1 0,0 0 0,0 0 0,-1 1-1,1-1 1,0 1 0,0-1 0,-1 1-1,-4 0 1,0 2-12,1-1-1,-1 1 0,1 1 0,-1 0 1,1 0-1,0 0 0,0 1 0,0 0 1,1 0-1,-9 8 0,-4 4 337,-32 36-1,42-39-342,0-1 0,1 2 0,0-1 0,1 1 0,0 0 0,1 0 0,1 1 0,-5 23 0,8-31-56,0 1-1,1-1 1,0 1-1,1 0 1,0-1 0,0 1-1,1-1 1,0 1-1,0 0 1,0-1-1,1 1 1,0-1-1,7 14 1,-8-17-22,1-1 0,0 0 0,0 1 0,0-1 1,0 0-1,1 0 0,-1 0 0,1 0 0,0-1 0,0 1 0,0-1 0,0 0 0,0 1 1,0-1-1,1-1 0,-1 1 0,0 0 0,1-1 0,0 0 0,-1 0 0,1 0 0,0 0 1,0 0-1,-1-1 0,1 0 0,0 0 0,0 0 0,0 0 0,4-1 0,6-2 32,1 0-1,-2-1 0,1-1 0,0 0 0,-1-1 0,0 0 0,0-1 0,-1 0 0,0-1 0,0-1 0,-1 0 1,0 0-1,15-17 0,-8 3-72,-2-1 0,0 0 0,-2-1 0,0-1 0,-2 0 0,10-32 0,43-171-487,-62 216 424,5-28-14,-1-1 1,-1 0-1,-1-61 0,-7 42-187,-17-107-1,16 140 200,3 20-7,-1-1 0,-1 1 0,1 0 0,-6-15-1,2 15-254,0 11-92,-3 15-162,6-12 594,-6 23-28,-8 42 0,2-5 128,7-38-72,-34 160 301,37-161-148,2 1 1,0-1-1,2 1 1,5 54-1,4-31 155,29 94 0,-19-86 129,19 47-67,-37-103-1012,4 9 1928,3-51-16689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01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480 229 2080,'-8'-2'7760,"-16"14"-5830,3 5-742,-19 19 184,-29 40 90,32-32-774,28-31-354,-1-1 0,-21 21 0,-65 62 1058,76-77-1355,-22 27-1,34-36 88,-1 1 25,0 1-1,1 0 0,0 1 0,-8 15 1,15-25-130,-1 1 4,1 1 1,-1-1 0,1 0-1,0 1 1,0-1-1,0 1 1,0 5 0,0-5-16,0 3 43,0-1-1,1 1 1,0-1 0,1 13-1,3 40 137,-3-38-25,-1-17-146,0 0 1,1 0-1,-1 0 0,1 0 1,0 0-1,0 0 0,0 0 0,1 0 1,1 3-1,-1-1-1,0 0 1,0 0-1,2 12 0,4 13-23,0-14-93,8 20 554,-2-7-583,-12-26 138,0 1-1,1-1 1,-2 1-1,1 0 1,1 6-1,-2-7-6,1 0 0,-1 1-1,1-1 1,-1 0 0,1 0 0,0 0 0,1 0 0,-1 0-1,1-1 1,0 1 0,4 4 0,-1-2 16,-1-1 0,2 0 0,-1 0 0,0-1 0,13 7 0,-16-9-34,10 5 39,0 0 1,1-1-1,0-1 0,0 0 0,0-1 0,24 4 1,56-2 273,-81-6-274,0 0 1,0-2 0,0 1-1,0-1 1,15-6 0,8-1-40,-29 7 53,1 1 0,-1-1 0,1-1-1,-1 1 1,0-1 0,0-1 0,0 1-1,0-1 1,6-5 0,-1-1-45,-3 3 50,0-1-1,0 0 0,-1 0 0,11-15 0,0-7 11,0 0 0,-3-2 1,-1 0-1,17-48 0,-3 5 48,6-17-342,-31 79 224,0 0 0,-1 0-1,-1-1 1,1-26 0,-5 11 46,-1 0-1,-1 0 1,-12-41-1,0-3-79,13 56 53,-11-63 136,-41-131 0,50 199-203,0 1 0,0 0-1,-1 1 1,0-1 0,-1 1-1,0 1 1,-9-10 0,14 16 27,-1 1 1,0 0-1,0 0 1,0 0-1,0 0 1,-1 0-1,1 1 1,0-1-1,-1 1 1,1 0-1,-1 0 1,1 0-1,-1 1 1,1-1-1,-1 1 1,0 0-1,1 0 1,-1 0-1,0 0 0,1 1 1,-7 1-1,3-1-308,1 1 0,0 0-1,0 0 1,0 1-1,0 0 1,0 0-1,1 0 1,-1 0-1,1 1 1,0 0 0,-7 6-1,8-5-670,0 0 0,1 0-1,0 0 1,0 1 0,0-1-1,0 1 1,-2 8 0,-1 10-3813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02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3136,'9'-4'6057,"-9"15"-5365,-1-4 41,7 94 2947,-5-81-3291,0 0 1,-2 0-1,-5 33 0,2-26-194,0 30 0,7-37-414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02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 2144,'9'-9'5957,"-4"22"-2725,-3-7-2810,0-1-1,0 1 1,0 0-1,-1 0 1,0 0-1,0 0 1,0 0-1,-1 9 1,-6 51 970,4-48-1165,-10 44 72,1-14 21,4-6-3584,10-38 1963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02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4224,'-11'0'6592,"22"0"-5728,3 0 864,5 0-1024,0 0-64,4 0-416,1 0-192,4 5-64,-5-5-1088,7 4 576,-2-4-3072,0 3 2016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19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20 736,'0'-19'8009,"0"29"-6664,-6 104 602,5-89-1681,-5 32 1,-1 1 304,0-15-243,5-31-197,0 1-1,-1 14 1,4 39 588,-10 217 98,2-29 163,8-163-760,-6 237 185,2 81-58,6-278-411,5-37 171,0 5 127,-9-29-200,-1-13 13,8 63 0,-6-75-20,0-44 53,1 7 112,4-10-207,0-1 0,0 1 0,0 0 1,0 0-1,1 0 0,-1 1 0,9-2 0,16-4-16,-19 5 25,0 0 0,0 0-1,1 1 1,18 0 0,9 0 27,160-16-267,-71 2 190,0 0 176,-74 12-160,151-6 123,552 9 104,-474 17-267,-168-8 176,81-4-196,-123-6 40,244-16 406,-293 14-383,104-15 277,60-12 304,12 6 168,-117 15-693,-53 9 438,-13 0-1259,-90-25-16906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2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48 1568,'0'-1'197,"1"0"0,0-1 0,-1 1 0,1 0 0,-1-1 1,1 1-1,-1 0 0,0-1 0,0 1 0,0-1 0,1 1 0,-1-1 0,0 1 0,-1 0 0,1-1 0,0 1 1,0-1-1,-1 1 0,1 0 0,0-1 0,-1 1 0,-1-2 0,-4-11 3395,6 17-2107,0 9-583,-8 71 1018,3 21-438,4-63-1132,1-30-191,0 1 0,-4 21 0,3-5-26,1-26-96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1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1109 2240,'1'2'8442,"1"0"-8290,0-1 0,0 1-1,1-1 1,-1 1-1,0-1 1,0 0 0,1 1-1,-1-1 1,1-1-1,-1 1 1,1 0 0,-1 0-1,1-1 1,0 0 0,-1 1-1,1-1 1,0 0-1,-1 0 1,1-1 0,0 1-1,-1 0 1,1-1-1,-1 0 1,1 1 0,-1-1-1,1 0 1,2-2 0,10-5 103,-2-1 0,1 0 1,-1-1-1,-1-1 0,1 0 0,-2 0 1,14-18-1,-19 21-175,68-95 197,-63 85-186,6-10 234,28-37 1,12-14 848,-43 57-924,-3 6-114,-5 6 0,1-1 0,13-13 0,-20 24-137,0 0 0,0-1 1,0 1-1,1 0 0,-1 0 0,0 0 1,0 0-1,0 0 0,1-1 1,-1 1-1,0 0 0,0 0 0,1 0 1,-1 0-1,0 0 0,0 0 1,1 0-1,-1 0 0,0 0 0,0 0 1,1 0-1,-1 0 0,0 0 1,0 0-1,0 0 0,1 0 0,-1 0 1,0 0-1,0 0 0,1 1 1,-1-1-1,8 8-56,4 17-3,-10-20 93,9 22 42,-1 0-1,-2 0 1,-1 1 0,0 0-1,-3 1 1,0-1 0,-2 1-1,-1 0 1,-2 30 0,0-39-84,-5 50 348,5-64-298,0 0 0,0 0 0,-1-1 0,0 1 0,0 0 0,0-1 0,-1 1-1,-6 9 1,8-14-65,0 0-1,0 0 1,0 0-1,1 0 1,-1 0-1,0 0 1,-1-1-1,1 1 1,0 0-1,0-1 1,0 1-1,0 0 0,-1-1 1,1 0-1,0 1 1,0-1-1,-1 0 1,1 1-1,0-1 1,-2 0-1,1 0-31,-1-1-1,0 1 1,1 0-1,-1-1 1,1 0-1,0 0 1,-1 0-1,1 0 1,-4-2-1,-3-3-82,0-1-1,0 1 1,-12-15-1,19 19 157,-120-126-513,122 127 455,-1 1 0,0-1 0,0 0 1,1 0-1,-1 0 0,0 1 0,0-1 0,0 1 0,0-1 0,0 1 0,0-1 0,0 1 1,0-1-1,-1 1 0,2 0 30,-1 0 1,1 0 0,0 0 0,0 0-1,0 0 1,0 0 0,0 0-1,0 0 1,0 0 0,0 0-1,-1 0 1,1 0 0,0 0-1,0 0 1,0 0 0,0 0 0,0 0-1,0 0 1,0 0 0,0 1-1,0-1 1,0 0 0,0 0-1,0 0 1,0 0 0,0 0-1,0 0 1,-1 0 0,1 0 0,0 0-1,0 1 1,0-1 0,0 0-1,0 0 1,0 0 0,0 0-1,0 0 1,0 0 0,0 0-1,0 0 1,1 1 0,-1-1 0,0 0-1,0 0 1,0 0 0,0 0-1,0 0 1,0 0 0,0 0-1,0 0 1,0 0 0,0 1-1,6 8-219,9 9 473,-8-11-126,0-1-1,0 0 1,0 0-1,1-1 0,-1 0 1,1-1-1,1 0 1,-1 0-1,1 0 1,-1-1-1,1 0 0,0-1 1,0 0-1,11 1 1,-9-2-48,-1-1 1,0 0-1,1 0 1,-1-1-1,0 0 1,1-1 0,-1 0-1,0-1 1,0 0-1,-1 0 1,1-1-1,12-7 1,-12 5-15,0-1 1,0-1-1,-1 1 0,0-2 1,0 1-1,-1-1 0,11-15 1,2-7 115,18-37 1,-33 57-121,3-4-73,-6 12 38,-1 0 0,0-1 0,0 1 0,-1-1 0,1 1 1,-1-1-1,1 1 0,-1-1 0,0 0 0,0-4 0,-1 22 167,0 18 276,5 40 0,-4-62-350,1 0 1,0 0-1,1 0 0,0-1 1,0 1-1,1-1 1,0 1-1,9 13 0,-12-22-94,0 1-1,0-1 1,0 0-1,0 0 0,0 1 1,0-1-1,1 0 1,-1 0-1,0 0 1,0 0-1,1 0 1,-1-1-1,1 1 0,-1 0 1,1-1-1,-1 1 1,1-1-1,-1 1 1,1-1-1,-1 0 0,1 1 1,0-1-1,-1 0 1,1 0-1,-1 0 1,1-1-1,0 1 1,-1 0-1,1 0 0,-1-1 1,1 1-1,-1-1 1,1 0-1,-1 1 1,1-1-1,1-1 0,6-4 9,-1 0-1,0 0 1,0-1-1,11-13 0,-11 12-54,28-31 23,53-51 114,-73 76-149,23-15 1,-33 25 9,0 0 0,0 1 1,0 0-1,1 0 0,-1 0 0,1 1 0,10-2 0,-15 3 39,-1 1-1,1 0 0,0 0 0,-1 0 0,1 0 1,0 0-1,-1 0 0,1 1 0,-1-1 1,1 0-1,0 1 0,-1-1 0,1 1 1,-1 0-1,1-1 0,-1 1 0,1 0 1,2 2-1,-2-1-3,-1 0 1,1 0 0,0 1-1,0-1 1,-1 0 0,1 1 0,-1-1-1,0 1 1,0 0 0,1 3-1,1 5 40,-1 0 0,0 0 0,-1 0 0,0 19 0,-1-10 30,-1 33 137,3-36-143,-2-17-65,0 0 0,0-1 0,0 1-1,0 0 1,0 0 0,0 0 0,1 0 0,-1 0 0,0 0 0,0 0-1,0 0 1,0 0 0,0 0 0,0 0 0,0 0 0,0 0 0,0 0 0,0 0-1,0 0 1,0 0 0,1 0 0,-1 0 0,0 0 0,0 0 0,0 0-1,0 0 1,0 0 0,0 0 0,0 0 0,0 0 0,0 0 0,0 0-1,1 0 1,-1 0 0,0 0 0,0 0 0,0 0 0,0 0 0,0 0 0,0 0-1,0 0 1,0 0 0,0 0 0,0 0 0,0 0 0,0 0 0,0 0-1,1 1 1,-1-1 0,0 0 0,0 0 0,0 0 0,0 0 0,0 0-1,0 0 1,0 0 0,12-26-17,-6 12-89,12-21 0,6 1-179,50-55-1,-74 88 293,0 1 0,1 0 0,-1-1 0,0 1 0,0-1 0,1 1 0,-1 0 0,0-1 0,1 1 0,-1 0 0,1-1 0,-1 1 0,0 0 0,1 0 0,-1-1 0,1 1 0,-1 0 0,1 0 0,-1 0-1,1 0 1,-1-1 0,0 1 0,1 0 0,-1 0 0,1 0 0,-1 0 0,1 0 0,-1 0 0,1 0 0,-1 1 0,1-1 0,0 0 0,0 1 3,-1-1 0,1 1-1,-1 0 1,1 0 0,0 0 0,-1 0 0,1 0 0,-1 0-1,0 0 1,1 0 0,-1 0 0,0 0 0,1 0 0,-1 1-1,1 7 37,0 1 1,0 12-1,-1-20-39,-1 20 69,1-13-44,-1 0 1,1 0-1,1-1 1,0 1-1,0 0 1,1 0-1,2 9 1,1-4 23,2 4-120,-7-17 65,1 0 1,-1-1-1,1 1 0,-1 0 1,1-1-1,0 1 0,-1-1 1,1 1-1,0-1 0,-1 0 1,1 1-1,0-1 0,-1 0 1,1 1-1,0-1 0,0 0 1,0 0-1,-1 0 0,1 0 1,0 0-1,1 0 0,5 0-1,-1 0 0,0-1 0,0 0 0,0-1-1,0 1 1,0-1 0,0 0 0,-1-1 0,9-4 0,5-4 37,24-20 1,6-3 27,145-70-156,-176 94 73,-7 4-98,1-1 0,-1 0 1,-1-1-1,12-9 0,-22 15-592,-6 2 374,-7 3 85,2 1 239,0 1-1,1 0 0,0 1 1,0 0-1,1 1 0,-1 0 1,1 1-1,1-1 0,-1 2 1,1-1-1,1 1 0,0 0 1,0 1-1,-7 14 0,8-10 11,0 1 0,1-1 0,1 1 0,0 1 0,-2 21 0,5-31 33,1 1-1,0 0 1,0-1-1,1 1 1,-1 0-1,2-1 1,1 8-1,-2-10 11,0-1-1,0 0 1,0 0-1,1 1 0,-1-1 1,1 0-1,0 0 1,0 0-1,0-1 1,0 1-1,0 0 0,1-1 1,-1 0-1,1 1 1,3 1-1,-4-3-20,-1 0-1,0-1 1,1 1-1,-1-1 1,1 0 0,-1 1-1,1-1 1,-1 0-1,0 0 1,1 0-1,-1 0 1,1 0 0,-1 0-1,1 0 1,-1-1-1,1 1 1,-1 0 0,1-1-1,-1 0 1,0 1-1,1-1 1,-1 0 0,0 1-1,0-1 1,1 0-1,0-1 1,2-2 6,0 1 0,0-1 0,-1 0 0,0 0 0,1 0 0,3-7 0,5-16 32,0 1 1,-1-2 0,10-44 0,0 1-102,-9 30 41,-15 59-84,1 0 0,0 1 0,2 27-1,-1 3 33,-21 248 31,20-260 94,-2-1 1,-2 0 0,-1-1 0,-1 1-1,-17 40 1,24-73-62,0 0 0,0 0 1,-1 1-1,0-1 0,1 0 0,-1 0 0,0-1 0,0 1 0,-1 0 0,1-1 0,0 1 0,-1-1 1,0 0-1,0 0 0,1 0 0,-1 0 0,0 0 0,-1-1 0,-4 3 0,4-3-116,0-1-1,0 1 0,0-1 1,0 0-1,0 0 1,0 0-1,1 0 1,-1-1-1,0 1 0,0-1 1,0 0-1,0 0 1,0-1-1,1 1 0,-1-1 1,-5-3-1,2 1 67,-28-18-173,32 20 186,0 0 0,-1-1 0,2 0 0,-1 1 0,0-1 0,1 0 0,-1 0 0,-2-4 0,5 5 1,-1 1 0,0-1 0,0 1 0,0-1 0,1 0 0,-1 1 1,1-1-1,-1 0 0,1 0 0,0 1 0,0-1 0,0 0 0,0-3 1,0 3 14,1 0 0,0 0 0,0 0 0,0 0 0,0 0 0,1 0 0,-1 0 0,0 0 0,1 0 1,2-2-1,3-2 33,0 0 1,0 0-1,1 1 1,0-1 0,12-5-1,45-18 111,-38 18-67,0-2-1,-1-1 1,-1 0 0,0-2-1,0-1 1,-2-1-1,0-1 1,-2-1-1,0-1 1,-1-1-1,21-30 1,64-102 252,-53 81-242,-8 12-42,43-76-1,-72 104-31,-2 0-1,0-1 0,8-41 0,-11 38-26,58-251-207,-50 176 204,-17 105 13,2-20-35,-3 26 46,0 1 0,0 0 0,0 0 0,0-1 0,0 1 0,0 0 0,0 0 0,0 0 0,0-1 0,0 1 0,0 0-1,0 0 1,-1-1 0,1 1 0,0 0 0,0 0 0,0 0 0,0-1 0,0 1 0,0 0 0,-1 0 0,1 0 0,0 0 0,0-1 0,0 1 0,0 0 0,-1 0 0,1 0 0,0 0 0,-1 0-4,0 0-1,1 0 1,-1 1 0,1-1-1,-1 0 1,1 1 0,-1-1-1,1 0 1,-1 1 0,1-1-1,-1 1 1,1-1 0,-1 1-1,1-1 1,-1 1 0,1 0-1,-6 8-19,1 0-1,0 0 1,1 0-1,0 1 1,-5 19 0,5-17 51,-6 29 215,1 0 0,-5 55 1,6-30-13,3-30-182,-1 64 0,6-84 28,1 0-1,1 0 1,0-1 0,2 1 0,-1-1-1,11 26 1,-10-33-40,0 0 0,1-1 1,-1 1-1,2-1 0,-1 0 0,1-1 0,0 1 0,10 7 0,-7-6 54,0-1-1,1-1 1,0 0-1,0 0 1,20 8-1,-21-11-31,0 0 0,0 0 0,0-1-1,0-1 1,1 1 0,-1-2 0,10 1 0,-13-1-37,-1-1-1,0 0 1,0 1 0,1-2 0,-1 1 0,0-1 0,0 1 0,0-2 0,0 1 0,-1 0 0,1-1 0,0 0 0,-1 0 0,5-4 0,-4 2-104,1 0-1,-1-1 1,0 0 0,0 0 0,0 0-1,-1-1 1,4-8 0,-5 10 3,-2 0 0,1 0-1,0 0 1,-1 0 0,0 0 0,0 0 0,-1 0 0,1 0 0,-1 0 0,0 0 0,-1 0 0,0-7 0,-8-11-229,8 23 300,1-1-1,0 0 0,0 1 1,0-1-1,-1 1 1,1-1-1,0 1 0,-1-1 1,1 1-1,0-1 1,-1 1-1,1-1 0,-1 1 1,1-1-1,-1 1 1,1 0-1,-1-1 0,1 1 1,-1 0-1,1-1 1,-1 1-1,1 0 0,-1 0 1,0-1-1,1 1 1,-1 0-1,1 0 0,-1 0 1,0 0-1,1 0 0,-1 0 1,0 0-1,-3 3 95,0 0 0,1 0 0,-1 0-1,1 1 1,0-1 0,0 1 0,0 0-1,1 0 1,-4 6 0,2-1 209,0 1-1,0-1 1,-3 14 0,5-17-191,1 0 0,1 0 0,-1 0 0,1 1 0,0-1 0,0 0 0,1 0 0,-1 1 0,2-1 0,-1 0 0,1 0 0,-1 0 0,2 0 0,3 7 1,-4-9-62,0 1 0,1-1 0,0 0 0,0 0 0,0 0 0,1 0 0,-1-1 0,1 1 0,0-1 0,0 0 0,0 0 1,0-1-1,0 1 0,1-1 0,-1 0 0,1 0 0,0 0 0,7 1 0,1 0-99,1-1 0,0-1 0,1-1-1,-1 0 1,0-1 0,0 0 0,18-4 0,-10 0-2146,0-2 1,0 0 0,37-17 0,-32 11-521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21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147 150 1664,'-3'-4'508,"0"0"1,0 0-1,-1 1 1,1-1-1,-1 1 1,0 0-1,0 0 0,0 0 1,-1 0-1,1 1 1,-7-3-1,9 5-343,0 0 0,0 0-1,0 0 1,0 0 0,0 1 0,0-1 0,0 1-1,0-1 1,0 1 0,0 0 0,0-1 0,0 1-1,-2 2 1,-23 15 1069,25-16-1127,0 1 1,0-1-1,0 1 0,0 0 0,1 0 0,-1-1 0,1 1 0,-2 6 0,-3 3 161,3-5-115,1 0 0,0-1 0,0 1 0,0 1 0,1-1 0,0 0 0,0 0 0,1 0 0,0 1 0,0-1 0,1 0 0,0 0 1,0 0-1,4 14 0,-2-13-76,0 0-1,0 0 1,0 0 0,1 0 0,0-1 0,1 1 0,0-1 0,0 0 0,0-1 0,1 1 0,0-1 0,9 7 0,-12-11-60,0 0 1,1 0-1,-1 0 0,1 0 0,0-1 0,-1 0 0,1 0 1,0 0-1,0 0 0,0 0 0,0-1 0,7 1 1,3-2-94,-1 0 0,19-4 0,-9 0 6,-11 4 54,-2-1 1,1-1-1,0 0 1,0 0-1,14-8 1,-21 9 24,0 0-1,-1 0 1,1 0 0,-1-1-1,0 1 1,0-1 0,0 0 0,0 0-1,0 0 1,-1 0 0,1-1-1,-1 1 1,0-1 0,0 1-1,0-1 1,0 0 0,1-7 0,0 0 0,-2 0 0,1 0 0,-2 0 0,1-1 1,-2 1-1,1 0 0,-2 0 0,1 0 1,-1 0-1,-6-18 0,2 13-14,0 1-1,-1 0 1,0 0 0,-1 0-1,-1 1 1,-15-20 0,19 28-104,0 1 1,0-1 0,-1 1 0,1 1 0,-1-1 0,0 1 0,0 0 0,-13-6 0,17 9-85,0 0-1,1 0 1,-1 1 0,0-1-1,0 1 1,0-1-1,0 1 1,0 0-1,0 0 1,0 0 0,0 0-1,0 0 1,-1 0-1,1 0 1,0 1-1,1-1 1,-1 1 0,0-1-1,0 1 1,0 0-1,0 0 1,0 0-1,1 0 1,-1 0 0,0 0-1,1 1 1,-1-1-1,1 0 1,-1 1-1,1-1 1,0 1-1,-1 0 1,1-1 0,0 1-1,-1 3 1,-2 9-1754,7 2-1306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2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2023 992,'16'-3'3419,"2"2"-906,-1-1-2264,-14 1-170,0 1 1,0-1-1,0 1 1,0 0-1,0 0 0,0 0 1,5 1-1,4-1 113,-6 0-85,0 0 1,0 0-1,0-1 0,0 0 1,-1 0-1,12-5 1,-6 3 113,1 1 1,-1-1-1,15 0 1,-13 2-32,0-1 0,18-5 0,-19 4-94,1 1 0,23-3 0,12-1 336,-19-1-175,1-1 1,53-23 0,-76 27-159,1 1-18,0-1 0,0 1 0,-1-2 1,1 1-1,-1-1 0,11-9 0,-6 3 76,-9 9-144,0-1 0,0 1 0,0-1 0,0 0-1,3-4 1,9-9 185,-12 14-207,-1-1 0,0 1 1,1 0-1,-1-1 0,0 0 0,0 1 1,-1-1-1,1 0 0,-1 0 0,3-5 1,-3 5 29,1-1 0,0 0-1,0 0 1,0 1 0,3-5 0,8-12 8,-6 5 110,0 1-1,17-24 1,5-8 80,-26 40-193,0 0 0,1-1 0,0 1 0,0-1 0,0 1 0,1 0 0,6-6 0,22-30 251,-18 27-140,15-18 0,-11 10-5,-17 21-128,0 0 1,0 0 0,0-1-1,-1 1 1,1 0 0,-1-1 0,0 1-1,1-1 1,-1 0 0,0 1-1,-1-1 1,1 0 0,0 0-1,-1 0 1,1 1 0,-1-5 0,0 6 9,1-1 1,-1 0 0,1 0 0,0 0 0,0 0 0,0 0 0,0 1 0,0-1 0,2-2 0,7-14-58,-5 10 106,-4 7-44,0 0-1,0 0 0,-1 0 0,1 0 0,0 0 0,-1 0 0,1 0 0,-1 0 0,1-1 1,-1 1-1,1 0 0,-1-2 0,5-10-134,-4 12 109,-1 0 1,1 0-1,0-1 0,-1 1 0,1 0 0,-1 0 1,1-1-1,-1 1 0,0 0 0,0-1 0,1 0 1,-1-2 30,0 1 1,0-1 0,1 1 0,0 0 0,0-1 0,0 1 0,0 0 0,2-4 0,-2 4-17,0-1 0,0 1 1,0-1-1,-1 1 0,1-1 1,0-4-1,2-102 387,2-24 474,-4 114-931,0-1-1,1 1 0,9-33 1,-7 37 123,2-22 0,-3 26-57,0 0 1,0 0-1,1 1 0,11-22 1,-10 24-32,0 1 0,1 0 0,0 0 0,9-9 0,-8 9 52,0 1 0,-1-1-1,0 0 1,6-12 0,14-37 17,-16 32-50,15-28 1,-14 32-32,-1-2 1,-2 1 0,9-35 0,-1 4-87,-13 41 181,0 0 0,2-23 0,-4 23-119,0-1 0,6-16 0,-1 12-44,-4 9 64,1 0 1,-1-1-1,2-12 1,-2 11 28,0 1 0,0 0 1,1-1-1,0 1 1,1 0-1,0 1 0,0-1 1,1 1-1,0-1 1,10-12-1,-9 16-16,-5 4 37,0-1 0,0 1 0,1 0-1,-1-1 1,0 1 0,0 0-1,0-1 1,0 1 0,0-3 0,0 2-10,0 1 0,0-1 0,0 0 0,0 1 0,1-1 1,-1 1-1,0-1 0,1 1 0,-1-1 0,1 1 0,-1 0 1,1 0-1,0 0 0,3-2 0,30-12-76,-26 11-23,-1 1 104,1 1 0,-1 0 0,1 0 1,0 1-1,0 0 0,10 0 1,18-4 7,-20 5 120,-1 0 0,18 4 0,5-1 38,-33-4-168,1 1 0,-1 0 1,1 1-1,-1 0 0,1 0 1,10 3-1,95 43-53,-109-47 60,0 2 1,0-1-1,0 0 0,0 1 1,0-1-1,0 1 1,-1 0-1,1 0 1,0 0-1,-1 0 0,0 1 1,1-1-1,-1 1 1,0-1-1,0 1 0,-1 0 1,3 4-1,11 12-39,-10-8 119,0 1 0,-1 0-1,5 24 1,0 1-133,3 14 268,-10-43-136,0 0-1,6 15 1,3 15-39,-10-31-63,1 7 65,1-1 1,0 0-1,6 15 0,-7-25-41,-1 1-1,0 0 0,0-1 1,-1 1-1,1 6 0,3 12 77,-2-1-54,0-4-12,-1-8 31,0 1-1,-1 0 1,0 0-1,0-1 1,-2 13 0,-1 17-64,-2 21 117,10-27 175,4-11-127,-8-18-133,0-1 1,1 0-1,-1 0 0,0 0 0,0 1 1,-1-1-1,1 6 0,0-7-42,-1 0 0,0 0 0,0 0 0,1 0 0,0 0 1,-1 0-1,3 4 0,-2-4 34,-1-1 1,1 1 0,0 0-1,-1 0 1,1 0-1,-1 0 1,1 3-1,-1 7 43,2-1-1,2 18 0,-1-13 41,3 7-8,-4-16-77,0 1 0,-1-1 0,2 15 0,-3-16-35,0 0 1,1-1 0,3 11 0,-3-10 57,1 0 0,-1 0-1,0 10 1,-1-7 37,1-1 1,-1 1-1,2-1 0,-1 1 0,1-1 0,6 16 0,-6-18-29,-1 0 1,1 0-1,-2 0 1,1 0 0,0 0-1,-1 8 1,1 16-128,1-11 50,-2 35 1,-1-22 254,-1-23-132,0 6 84,2-14-166,0-1-1,0 1 1,0-1-1,0 1 1,0-1-1,0 1 1,0-1-1,0 1 0,0-1 1,0 1-1,0-1 1,0 0-1,1 1 1,-1-1-1,0 1 1,0-1-1,0 1 1,1-1-1,-1 0 1,0 1-1,1-1 1,-1 0-1,1 1 1,-1 7-40,5 30 118,-4-33-86,0 0-1,0 0 0,1 0 0,-1 0 1,1 0-1,0 0 0,1-1 0,-1 1 1,1-1-1,4 6 0,9 19 172,-10-17-253,0 2 160,-6-13-71,0-1-1,0 1 1,0-1-1,0 0 1,0 1-1,1-1 1,-1 1-1,0-1 1,0 0-1,0 1 1,0-1-1,1 1 1,-1-1-1,0 0 1,0 1-1,1-1 1,-1 0-1,0 1 1,1-1-1,-1 0 1,0 0-1,1 1 1,0 0 2,1 0 0,-1 0 0,0 0 0,0 0 0,0 0 0,0 1 0,0-1 0,0 0 0,0 1 0,0-1 0,0 2 0,4 5 40,2 6-78,18 23 0,-23-34 43,-1 0-1,1-1 0,0 1 1,-1 0-1,2 5 0,6 12 13,5 14-148,5 8 246,20 17-161,-13-21 11,-16-25 65,-9-12-25,0 1-1,1 0 1,-1 0-1,0-1 1,1 1-1,-1-1 1,1 0 0,0 1-1,-1-1 1,1 0-1,0 0 1,0 0-1,2 1 1,28 15 60,-7-4-72,14 7-91,-26-13 56,1 0 0,0-1 0,24 8 0,-14-8-21,-7-1 97,1 0 1,0-2 0,33 3 0,1-1 122,-27-1-292,-18-3 137,0 1 0,0-1 0,0-1 0,10 1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30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396 102 832,'5'-11'5061,"-6"11"-4960,1-1 1,-1 0 0,0 1 0,0-1 0,0 1-1,0-1 1,0 1 0,0-1 0,0 1-1,0 0 1,0-1 0,-2 1 0,-49-4 2666,41 4-2254,0 0 0,0 0 1,0 1-1,0 1 0,1 0 0,-20 6 1,14-1-144,0 1 0,0 0 1,0 2-1,-17 13 0,16-12 7,10-6-256,0 0-1,1 1 0,-1-1 1,1 1-1,0 0 0,1 1 0,-7 9 1,2 1 109,0 1 1,2 0-1,0 0 1,1 1-1,-6 29 0,12-48-227,-1 12 69,0-1 1,-1 22-1,1-5-5,0-13 39,1 0 0,0 0 0,2 0 1,-1 0-1,2 0 0,0 0 0,1 0 0,0-1 1,8 19-1,-6-19-29,1 1-1,1-2 1,1 1 0,14 19 0,-11-17-66,-7-11 8,0 1-1,0-1 0,0 0 0,1-1 1,5 6-1,4 1 5,-9-7-53,-1 0 0,1 0 0,0-1 0,0 1 0,0-1 0,1-1 0,8 5 0,43 11 542,-35-10-495,-1-1 0,1-1 0,0-1 0,22 2 0,-38-7-23,23 3 75,0-1 1,0-2-1,49-6 1,-39 1-66,-30 5-7,0-1 0,0-1 0,0 1 0,0-1 0,0-1 0,-1 0 0,14-6 0,6-5-139,-20 11 104,-1-1 0,0 0 0,1 0 0,-2 0 1,9-8-1,-8 6-2,0 0 1,-1 0 0,0-1-1,-1 0 1,1 0-1,-1-1 1,-1 0 0,1 1-1,-1-2 1,-1 1-1,0 0 1,0-1 0,0 1-1,1-15 1,-1 7 24,0-1-1,-2 0 1,0 1 0,-1-1 0,-3-25-1,-3-8-84,0 2 88,-2 0 0,-19-63-1,20 88-47,-1 1 1,-1 1-1,-23-40 0,18 39 53,11 15-1,-1 0-1,-1 0 1,1 1 0,-1-1 0,0 1 0,0 0 0,-1 1 0,0-1-1,0 1 1,-11-8 0,6 8 23,0 0 0,-1 0 0,0 1 0,1 1 0,-1-1 0,0 2 0,-1 0 0,-18-1 0,-9 3 132,-51 5-1,44-1-117,32-3-178,0 1-1,0 1 0,-15 4 0,24-5-552,0 0 1,0 0-1,0 1 0,0 0 0,-7 5 1,12-7 392,0-1-1,0 1 1,0 0 0,0 0 0,0 0 0,1 0 0,-1-1 0,0 1 0,0 0 0,1 1 0,-1-1 0,1 0 0,-1 0 0,1 0 0,-1 0 0,1 0 0,-1 2 0,1-1-230,0 1 1,0 0-1,0-1 1,1 1-1,-1-1 1,0 1-1,2 3 1,8 23-2482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3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9 1472,'3'-9'6106,"-4"23"-4490,-31 207 438,15-120-932,7-49-548,8-34-313,3 12-213,25-53-8570,-5 11 5935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31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2144,'11'0'1307,"-2"-1"-463,0 0 1,1-1-1,-1 0 1,0 0-1,-1-1 1,1 0 0,11-6-1,-9 4-360,0 0 0,0 1 0,23-5 1,-6 5-126,-13 1-373,0 0-1,0 2 1,0 0-1,0 0 0,19 3 1,-16 2-1032,-6 1-3108,-4-2 2255,2 5-986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4160,'-9'3'1536,"9"3"-1216,5 1-64,-5 7 1984,0 7-1280,0 8 736,-5 8-992,0 5 288,5 0-544,-4 0-192,-1-4-160,0-8-160,0-5 32,-4-4-544,4-4 320,1-5-2656,-1-3 1632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34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1664,'1'-2'381,"-1"1"0,1-1 0,0 0 0,0 1 0,0 0 0,0-1 0,0 1 0,0 0 0,1-1 0,-1 1 0,0 0 0,1 0 0,8-8 3258,-4 32-1549,1 170 729,-5-160-2502,5 24 294,-4-32-180,0 27-1,3 124 695,-9-68-320,1-63-1549,1-5-3599,6-74-548,-4 7 2897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34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5 111 5888,'0'-1'135,"-1"0"0,0-1 0,1 1 0,-1-1 0,1 1 0,0-1 0,-1 1 0,1-1 0,0 1 0,0-1 0,0 1 0,0-1 0,0 1 0,0-1 0,1 1 0,-1-1 0,0 1 0,1-1 0,0-1 0,1 0 80,0 0 1,0 0-1,0 0 0,0 1 1,0-1-1,0 1 0,1-1 0,0 1 1,3-3-1,4-1 100,0-1-1,1 2 1,0 0-1,0 0 1,0 1-1,0 0 1,1 0-1,0 2 1,13-2-1,-8 1-28,0 2-1,0 0 1,1 1-1,-1 1 1,32 6 0,-39-5-182,0 1 1,1 1 0,-1 0 0,0 1 0,-1 0 0,1 0 0,-1 1 0,0 0 0,-1 0-1,1 1 1,-1 1 0,0-1 0,-1 1 0,0 0 0,0 1 0,7 12 0,-7-9 82,0 1 0,-1-1 0,0 1 0,-1 0-1,0 1 1,-1 0 0,-1-1 0,0 1 0,-1 0 0,0 0 0,-1 29 0,-2-36-92,0 1-1,0-1 1,-1 0-1,1 1 0,-2-1 1,1 0-1,-1 0 1,0 0-1,-1-1 1,1 1-1,-1-1 1,-1 0-1,1 0 1,-1 0-1,0 0 1,-8 6-1,-5 3 78,-1-1 0,-1-1 0,-38 20-1,32-22-753,0 0-1,0-2 0,-46 10 1,38-14-2605,32-4 2770,0-1 0,0 0 1,-1 0-1,1 0 1,0-1-1,0 1 1,0 0-1,0-1 1,0 1-1,0-1 0,0 0 1,-2-1-1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41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 1824,'-5'0'7493,"6"1"-7125,-1 0-303,1 0-1,-1 1 1,0-1 0,0 0 0,0 1-1,1-1 1,-1 0 0,0 0 0,-1 1-1,1-1 1,-1 3 0,1 15 582,1-14-510,1 0 1,0-1-1,0 1 1,0 0-1,1-1 0,5 9 1,5 10 159,-10-19-263,4 10 93,7 21 0,-9-23-32,0-1 0,1 1 0,11 15 0,2 4 21,-14-24-96,0 1 0,0-1 0,1 0 1,0-1-1,1 1 0,-1-1 0,1 0 0,0-1 1,10 6-1,9 4 41,38 17 1,-46-25-47,1 0 0,22 3 0,-19-4 84,-2-2 26,20 2-1,-25-5-80,-5 1 6,0-1 0,0-1 0,1 0-1,-1 0 1,0-1 0,0-1 0,0 1-1,13-5 1,-18 3-14,0 1-1,0-1 0,-1-1 1,1 1-1,6-7 0,16-11 63,-15 12-23,1 0 0,-1-1 0,12-12 0,-12 10-20,1 1-1,18-12 1,-12 11-64,14-10 341,71-34 1,-66 42-144,1 1 1,53-11 0,83-7 91,-164 30-257,52-5 131,12-1-27,-52 4-102,0 2 1,0 0 0,35 3-1,-44 0 11,1 1 0,-1 1 0,0 0 0,0 0 0,-1 2 0,0-1 0,1 2 0,-2 0-1,1 0 1,-1 1 0,15 13 0,-19-13-16,-1-1 1,0 1-1,-1 0 0,1 0 1,-2 1-1,1 0 0,-1 0 1,6 14-1,-8-15 41,4 12 6,-7-19-44,0 0 0,0-1 0,1 1-1,-2 0 1,1 0 0,0 0 0,0 0-1,0 0 1,0 0 0,-1 0 0,1 0 0,0 0-1,-1-1 1,1 1 0,-1 0 0,1 0-1,-1 0 1,1-1 0,-1 1 0,0 1-1,0-2-15,1 0-1,0 1 0,0-1 0,0 0 0,0 1 0,-1-1 0,1 0 0,0 0 1,0 0-1,-1 1 0,1-1 0,0 0 0,-1 0 0,1 0 0,0 0 0,0 1 0,-1-1 1,1 0-1,0 0 0,-1 0 0,1 0 0,0 0 0,-1 0 0,1 0 0,0 0 1,-1 0-1,1 0 0,0 0 0,-1 0 0,1 0 0,0 0 0,-1 0 0,1-1 1,0 1-1,0 0 0,-1 0 0,1 0 0,0 0 0,-1-1 0,1 1 0,-1-1 3,0 0 0,1-1-1,-1 1 1,0 0 0,1-1-1,-1 1 1,1 0 0,0-1 0,-1 1-1,1-2 1,-1-4 4,1 1 0,0 0 0,0 0 1,1-10-1,1 11-29,-1 1 1,1 0-1,0 0 1,0-1-1,0 1 0,1 1 1,-1-1-1,1 0 1,0 0-1,6-5 1,-3 4-14,0-1 1,0 2-1,0-1 1,1 1-1,11-6 0,86-34 232,-85 37-208,0 1 0,1 1-1,30-4 1,16 5 521,-65 4-490,1 1-1,-1-1 0,1 1 1,-1 0-1,1 0 0,-1-1 1,0 1-1,1 0 0,-1 0 0,0 0 1,0 0-1,0 1 0,0-1 1,0 0-1,0 0 0,0 1 1,1 1-1,0 0-100,13 19 150,-12-16-25,1 0 0,0 0 1,0 0-1,1 0 0,0-1 0,0 1 1,7 4-1,5 2 7,0-2 0,1 0-1,1 0 1,0-2 0,0 0 0,27 6 0,39 1 125,16 4-115,16 2 131,-59-13 215,-35-5-102,28-1-1,7 1-27,-42-2-255,-1-1 1,1-1 0,17-2-1,5-1-67,-11 2 94,0-2 1,1-1 0,-1-1-1,38-14 1,-28 6 12,-1-2 0,53-32 0,-5-10 273,-65 44-338,-2 0 0,0-1 1,-1 0-1,22-27 0,-30 33-9,-5 5-773,0 0 1,-1-1 0,0 1 0,3-8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1.7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147 754 2080,'7'-7'8400,"0"0"-8912,-1-1 772,0 0 0,0 0 1,-1 0-1,0 0 0,5-13 1,16-49 327,-9 20-349,6-5-45,71-209 865,-86 229-751,-3-1 0,-1 0 0,-1-70 0,-3 104-305,0 0 1,0 1-1,0-1 0,0 1 0,0-1 0,-1 1 0,1-1 0,0 1 1,-1-1-1,1 1 0,-1-1 0,0 1 0,1 0 0,-3-3 0,3 4-3,0 0 0,0 0 1,-1-1-1,1 1 0,0 0 0,0 0 0,-1 0 0,1 0 0,0 0 0,0-1 0,-1 1 0,1 0 0,0 0 0,-1 0 0,1 0 0,0 0 0,0 0 0,-1 0 0,1 0 0,0 0 0,-1 0 0,1 0 0,0 0 0,0 0 0,-1 1 0,-9 8-16,-3 12 148,-15 33 0,13-23-6,-3 6 139,2 2 1,-11 40 0,-17 85 31,7-22 80,13-70-160,-3 0 0,-40 74 0,62-138-158,1 0-1,-1 0 1,0-1 0,0 1-1,-9 8 1,52-37-48,-11 3-126,0 2 0,31-14 0,-18 10 70,100-60-434,-118 65 480,-1-1 0,0-1 0,-1-1 0,19-21 0,-11 8 71,-10 12-52,26-36 0,-39 47-133,-1 1 68,-3 14 11,-1 160-25,0-164 73,0-1-1,0 1 1,1 0-1,-1-1 1,1 1-1,-1 0 0,1-1 1,0 1-1,0-1 1,0 1-1,0-1 1,1 0-1,-1 1 1,1-1-1,-1 0 1,1 0-1,0 0 1,4 3-1,-5-4 13,0-1-1,1 1 0,-1-1 1,1 0-1,-1 0 0,1 0 1,-1 1-1,1-1 0,-1-1 1,1 1-1,-1 0 0,1 0 1,-1 0-1,1-1 0,-1 1 1,1-1-1,-1 1 0,2-2 1,-2 2-12,2-1 1,0 0 0,0-1 0,0 1 0,-1-1 0,1 0 0,0 1 0,-1-1 0,1 0 0,-1-1 0,0 1 0,0 0 0,0-1 0,0 1 0,0-1 0,2-3 0,-2 2 38,0-1 0,0 0 0,-1 0 0,1 0 0,-1 0 0,0 0-1,-1 0 1,1-10 0,-1 5-28,-1-1 0,0 0 0,-1 0-1,0 1 1,-1-1 0,0 1-1,0 0 1,-9-16 0,9 20-8,-3-8-72,-1 2 0,0-1 0,-1 1 0,0 0 0,-1 1 0,-12-13 0,20 23-5,0 0 0,0 0 0,-1 1 0,1-1 0,0 0 0,0 1 1,0-1-1,-1 1 0,1-1 0,0 1 0,-1-1 0,-1 1 0,2 0-36,3 7 75,-1-4 53,1-1 0,0 1 0,0-1 0,0 1 1,0-1-1,0 0 0,0 0 0,1 0 0,-1 0 0,1-1 0,-1 1 1,1-1-1,0 1 0,0-1 0,-1 0 0,1 0 0,0 0 1,0 0-1,0-1 0,0 1 0,0-1 0,0 0 0,0 0 0,1 0 1,-1 0-1,0 0 0,3-2 0,9 0 74,0-2-1,0 0 1,0-1 0,15-7 0,-27 10-122,97-45 491,-7 2-411,24-9 261,-73 33 112,-45 30-447,-6 16 246,3-12-208,0 0-1,2 0 1,-2 15-1,1 4-83,-1 58 39,5-78 60,-1 1 1,2 0-1,0-1 0,1 1 1,4 12-1,-2-10-13,-2-4 7,1-1 0,5 12 0,-7-19 16,0 0-1,0 0 1,0 1-1,1-1 1,-1-1-1,1 1 1,0 0 0,0-1-1,6 5 1,-8-6-31,0-1 1,1 1-1,-1-1 0,0 0 1,0 1-1,1-1 1,-1 0-1,0 0 1,1 0-1,-1 0 0,0 0 1,1 0-1,-1 0 1,0 0-1,1-1 1,-1 1-1,0 0 0,1-1 1,-1 1-1,0-1 1,0 0-1,0 1 1,1-1-1,-1 0 0,1-1 1,2-1-19,-1 0 0,0 0 1,1 0-1,-1 0 0,-1 0 1,5-7-1,28-58 255,-21 41-225,6-17 46,-9 20-285,24-40 0,-33 60 125,4-7-102,-5 10 225,0 3-11,2 5-11,0 1-1,0 0 1,-1 0-1,1 1 1,-2-1-1,1 0 1,-1 1-1,-1-1 1,0 13-1,1-6 27,3 24 0,-2-30 3,-1 0 1,0 0 0,-1 0-1,0 0 1,0 0 0,-1 0-1,-1 9 1,2-11 382,4-13-398,5-14-140,0-5 25,1 0 0,0 0 0,18-27 0,-19 39 15,1 0 0,1 1 0,0 0 0,23-20 0,-16 16 6,-12 11 16,-2 0 90,1 1 1,0-1-1,0 1 0,1 0 1,-1 1-1,1-1 0,10-4 1,-15 8-53,-1 0 0,1 0 1,0-1-1,-1 1 0,1 0 0,0 0 1,0 0-1,-1 0 0,1 0 1,0 0-1,-1 0 0,1 0 0,0 0 1,-1 1-1,1-1 0,0 0 1,-1 0-1,1 1 0,-1-1 0,1 0 1,0 1-1,-1-1 0,1 0 1,-1 1-1,1-1 0,-1 1 1,1-1-1,-1 1 0,1-1 0,-1 1 1,0-1-1,1 1 0,-1 0 1,0-1-1,1 1 0,-1-1 0,0 1 1,0 0-1,0-1 0,1 1 1,-1 0-1,0 1 0,1 3 59,-1 1 0,0-1-1,0 1 1,0 6-1,-1-10-22,-13 103 115,2-26-63,11-33 13,1-45-94,0-1-1,0 1 1,0-1-1,0 0 1,-1 1 0,1-1-1,0 1 1,0-1 0,1 0-1,-1 1 1,0-1 0,0 1-1,0-1 1,0 0-1,0 1 1,0-1 0,0 0-1,1 1 1,-1-1 0,0 0-1,0 1 1,1-1-1,-1 0 1,0 1 0,0-1-1,1 0 1,-1 1 0,0-1-1,1 0 1,-1 0-1,0 0 1,1 1 0,-1-1-1,0 0 1,1 0 0,-1 0-1,1 0 1,-1 0 0,1 1-1,10-5 1,-10 3 0,52-31-92,-1-3-1,78-68 0,-57 49-15,-48 36 90,0 0 0,23-23 0,-47 40-203,-2 3 42,0-1 161,0 1-1,1 0 0,-1-1 1,0 1-1,0-1 0,0 1 0,-1-1 1,-1 3-1,0-1 24,-7 11-10,1 1-1,1 0 1,-10 24-1,-3 4 39,-35 58-56,53-95 16,-1 0 1,1 0-1,1 0 1,-1 0-1,1 1 1,0-1-1,1 1 1,-1-1-1,1 1 1,1 0-1,-1 0 1,1 8-1,0-14 24,0 1-1,1-1 1,-1 0 0,0 0-1,0 1 1,1-1-1,-1 0 1,1 0-1,-1 0 1,1 1-1,-1-1 1,1 0-1,0 0 1,0 0 0,-1 0-1,1 0 1,0 0-1,0-1 1,0 1-1,0 0 1,0 0-1,0 0 1,0-1-1,1 1 1,-1-1 0,0 1-1,0-1 1,0 1-1,1-1 1,-1 0-1,0 0 1,0 1-1,1-1 1,-1 0-1,0 0 1,3 0 0,-1-1 6,0 1 1,1-1-1,-1 0 1,0 0 0,0 0-1,0 0 1,0 0 0,0-1-1,0 1 1,0-1 0,0 0-1,-1 0 1,5-4 0,3-5 12,-1-1 1,-1-1 0,0 0 0,12-26 0,-15 28-36,17-37 101,16-57-1,-2 6 74,-28 78-234,0 0 0,-2 0 0,0 0-1,-1-1 1,-2 0 0,3-34 0,-6 38 15,0-22-137,0 38 151,0 0 1,-1 0 0,1 0 0,0 0 0,-1 0-1,0 0 1,1 0 0,-1 0 0,0 0 0,0 0-1,0 1 1,0-1 0,-1 0 0,-1-2 0,3 4 19,0 0 0,-1-1 0,1 1 0,0 0 0,0 0 0,0 0 0,-1 0 0,1-1 0,0 1 0,0 0 1,0 0-1,-1 0 0,1 0 0,0 0 0,0 0 0,-1 0 0,1 0 0,0 0 0,0 0 0,-1 0 0,1 0 0,0 0 0,0 0 1,-1 0-1,1 0 0,0 0 0,0 0 0,-1 0 0,1 0 0,0 0 0,0 0 0,-1 0 0,1 0 0,0 0 0,0 1 0,0-1 1,-1 0-1,1 0 0,0 0 0,0 0 0,0 1 0,0-1 0,-1 0 0,1 0 0,0 0 0,0 1 0,0-1 0,0 0 1,-5 15-99,5-12 104,-4 12 32,0 2 40,0 1 1,1-1-1,1 1 1,1-1-1,0 23 1,4-19-42,0 0 0,1 0 0,1 0 0,0 0-1,12 24 1,-7-23-1302,1 0-1,18 27 0,-26-43 591,2 0 1,-1 0-1,1 0 1,-1-1-1,1 0 0,1 0 1,-1 0-1,1 0 0,0-1 1,7 4-1,32 10-5322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22:07:20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52 9056,'-32'-27'4096,"32"19"-3552,0 3-512,9 5-128,-1-7-1664,2 2 992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55.5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1328 1472,'0'-1'763,"0"1"-741,11 0 2111,-5 1-1291,0-1 0,0 0-1,1-1 1,-1 1 0,0-1 0,7-2-1,-3-2-679,-1 0-1,0-1 1,0 0-1,-1-1 1,1 0-1,-1 0 0,-1 0 1,0-1-1,0-1 1,11-16-1,-7 8-113,-2-1 0,0 0 0,-1 0 0,0-1 0,4-20 0,-7 21 17,1 0 10,-1-1-1,-1 0 1,-1 0-1,1-23 1,-6 39 77,-2 7-43,-3 9 14,2 2-111,0 1 0,2-1 0,-3 20 0,-6 26 73,-19 60 830,-20 157-1,22-101-503,28-168-298,1-7 43,1-5 194,1-2-263,-1 0 0,0-1 0,-1 1 0,1 0 0,-1-1 0,-1-8 0,1-7 18,7-31-92,13-49-1,-4 20-101,-12 61 96,1 0 1,11-29-1,-4 15-2,40-108 0,-50 137 23,57-150-157,-42 118 47,1 1 0,23-35 0,-37 65 35,-1 1-1,1 1 0,0-1 0,0 0 0,0 1 1,1 0-1,7-6 0,-10 9 50,-1 1-1,0-1 1,0 0 0,1 1-1,-1-1 1,0 1 0,1-1 0,-1 1-1,1 0 1,-1 0 0,0-1-1,1 1 1,-1 0 0,1 0-1,-1 0 1,0 1 0,1-1 0,-1 0-1,1 0 1,-1 1 0,0-1-1,1 1 1,-1-1 0,0 1-1,1 0 1,-1 0 0,0-1-1,0 1 1,0 0 0,0 0 0,0 0-1,0 0 1,0 0 0,0 0-1,0 0 1,0 1 0,-1-1-1,1 0 1,0 2 0,4 5 35,-2 0 0,1 0 0,-1 1 0,0-1 0,-1 1 0,0-1 0,2 19 0,-3-9 33,0 1 0,-4 33 0,1-37-17,0-1-1,-2 0 0,1 0 1,-2 0-1,0 0 0,-1-1 0,0 0 1,-1 0-1,0 0 0,-15 17 1,15-21-38,0 0 0,-1-1 1,0 0-1,0-1 0,-1 0 1,0 0-1,0 0 0,-1-2 1,1 1-1,-1-1 0,-1 0 1,1-1-1,-1 0 0,-12 2 1,13-3-203,10-3 184,0 0 1,0 0 0,0 0 0,0 0 0,0 0-1,0 1 1,0-1 0,0 0 0,0 0 0,0 0-1,0 0 1,0 0 0,0 0 0,0 0 0,0 0-1,0 0 1,0 0 0,0 0 0,0 0 0,0 0-1,0 0 1,0 0 0,0 1 0,0-1 0,0 0-1,0 0 1,0 0 0,0 0 0,0 0 0,0 0-1,0 0 1,0 0 0,0 0 0,0 0 0,1 0-1,-1 0 1,0 0 0,0 0 0,0 0 0,0 0-1,0 0 1,0 0 0,0 0 0,0 0 0,0 0-1,0 0 1,0 0 0,0 0 0,0 0 0,0 1-1,0-1 1,0 0 0,1 0 0,-1-1 0,0 1-1,0 0 1,0 0 0,0 0 0,0 0 0,0 0-1,0 0 1,0 0 0,0 0 0,25 0-118,41-9 373,120-33 0,-171 38-195,0-2 0,0 0-1,-1-1 1,0-1-1,0 0 1,-1 0-1,0-2 1,0 1-1,-1-2 1,0 0-1,-1 0 1,0-1 0,-1 0-1,0-1 1,-1 0-1,-1 0 1,0-1-1,8-19 1,-11 20 33,0 1-4,5-23 0,-9 31-61,0 0 0,0-1 0,-1 1-1,0 0 1,0 0 0,0-1-1,0 1 1,-1 0 0,-1-7-1,-4 0-451,6 9 265,4 2 155,6 0 151,-5 0-146,-1 0-1,1 0 0,-1 1 1,1 0-1,-1-1 0,0 2 1,1-1-1,6 3 0,-9-3-2,0 1-1,0-1 1,0 0-1,0 1 1,0-1-1,0 1 0,-1 0 1,1 0-1,-1-1 1,1 1-1,-1 0 1,0 0-1,1 0 1,-1 1-1,0-1 1,-1 0-1,1 0 1,0 3-1,6 19 86,0 2-23,-1-1 1,4 39-1,-6-31-18,1 15-80,-5-29 163,0-17-70,6 5 150,-2-8-188,-1 1 0,1-1-1,-1 1 1,1-1 0,-1-1 0,1 1 0,-1 0 0,0-1 0,4-1 0,31-22-120,-25 15 71,94-77-164,-101 83 204,0-2-32,-4 4-48,0-1 1,1 1 0,-1-1 0,1 1 0,0 0-1,0 0 1,0 1 0,0-1 0,0 0 0,6-1-1,-4 16-144,-2-5 171,-1 1 0,0 0 0,0 0-1,-1 1 1,0 14 0,-1-13 35,1 0 0,1 0 0,3 17 0,-3-20 28,0-2 33,0 0-1,0 0 1,0 0 0,1-1 0,3 7 0,-5-11-33,0 1 0,0-1-1,0 0 1,0 0 0,0 0 0,0 1 0,0-1-1,1 0 1,-1-1 0,0 1 0,1 0 0,-1 0 0,0 0-1,1-1 1,-1 1 0,1-1 0,0 1 0,-1-1-1,1 0 1,-1 1 0,1-1 0,0 0 0,-1 0-1,1 0 1,2-1 0,0 1-7,-1-1-1,1 0 1,-1 0-1,1-1 1,-1 1-1,1-1 1,-1 0-1,0 1 1,0-1-1,0-1 1,0 1-1,0 0 1,-1-1-1,1 1 1,-1-1-1,1 0 1,-1 0-1,0 0 1,0 0-1,0 0 1,-1 0-1,1-1 1,-1 1-1,1-1 1,-1 1-1,0-1 1,-1 1-1,1-1 1,-1 0-1,1 1 1,-1-6-1,0-2-50,-1-1 0,0 0 1,-1 1-1,0-1 0,0 1 0,-1 0 0,-1 0 1,0 0-1,-1 0 0,-7-12 0,9 16 16,-2 1 0,1 0-1,-1 0 1,0 0 0,0 1 0,0 0-1,-1 0 1,0 0 0,0 1-1,0-1 1,-1 1 0,1 1 0,-1 0-1,0-1 1,0 2 0,-14-4-1,7 3-67,0 2 0,0 0 0,-15 1 0,20 0-42,8 0 62,15 8 36,-5-5 57,0 0 0,0-1 0,0 1 0,0-2 0,0 1-1,10-1 1,3 2 31,1 0 75,1-1 0,0-1 0,29-2 0,-44 1-87,0-2 0,0 1 1,-1-1-1,1-1 0,-1 0 1,1 0-1,-1 0 0,0-1 1,0 0-1,0-1 0,12-9 1,1-5 61,-1-1-1,-1-1 1,-1 0 0,0-1 0,-2-1 0,23-43-1,-30 48-59,-1-1 0,0 1 0,-2-1 1,0-1-1,-1 1 0,4-38 0,-2-120-638,-7 146 313,-6 101-19,5-41 397,-2 0 1,-7 34-1,1-16-11,3-12 47,-4 31 105,4-19 65,3-33-205,1 1 0,0 14 0,1 16 44,0-22-89,1 1 1,1-1 0,5 35-1,1-8 71,-6-38-91,1 0 0,0 0-1,5 19 1,7 7 115,-14-37 272,19-10-91,-17 7-308,-1 1-1,1 0 0,-1-1 0,1 0 0,-1 1 1,0-1-1,0 1 0,1-1 0,-1 0 0,0 0 0,-1 0 1,1 0-1,1-3 0,5-30 32,-3 16 8,20-109-56,-22 113-108,-1-1 1,0-29-1,-1 23 90,0 21 3,0 0 1,0 1 0,0-1 0,1 0-1,-1 0 1,0 1 0,1-1-1,-1 0 1,0 1 0,1-1 0,-1 0-1,1 1 1,-1-1 0,1 1 0,0-1-1,-1 0 1,1 1 0,-1 0-1,1-1 1,0 1 0,-1-1 0,1 1-1,0 0 1,0-1 0,-1 1 0,1 0-1,0 0 1,0 0 0,0-1-1,-1 1 1,1 0 0,1 0 0,26 1-150,-8 3 105,-1 0-1,1 2 1,-1 0-1,0 2 1,-1 0-1,20 12 1,-20-11 112,-12-6 40,0 0 0,0-1-1,0 0 1,1 0 0,-1 0-1,0 0 1,11 0 0,-15-3-13,0-2-93,1 0 1,-1 1 0,1-1-1,0 1 1,0 0 0,-1-1-1,1 1 1,1 1-1,-1-1 1,0 0 0,0 1-1,1-1 1,-1 1 0,1 0-1,-1 0 1,1 1 0,-1-1-1,1 1 1,0-1-1,-1 1 1,6 1 0,-8-1 2,1-1 1,0 1 0,-1 0-1,1-1 1,0 1-1,-1-1 1,1 1 0,-1-1-1,1 0 1,-1 1 0,1-1-1,2-2 1,21-10 61,-18 12-4,-5 1 112,-13 6-426,-9 13 209,-138 147-73,148-155 185,0 1-1,1 1 1,1-1-1,-9 18 1,14-24-16,0 1-1,1-1 1,-1 0-1,1 0 1,1 1-1,0-1 0,0 1 1,0 0-1,0-1 1,1 1-1,0 0 1,2 8-1,-2-14-17,0 0-1,0 0 1,0 1-1,1-1 1,-1 0-1,0 0 1,1 0-1,-1 1 1,1-1-1,-1 0 1,1 0-1,0 0 1,0 0-1,-1 0 1,1 0-1,0 0 1,0 0-1,0-1 1,0 1-1,0 0 1,0 0-1,0-1 1,0 1-1,0-1 1,1 1-1,-1-1 1,0 1-1,0-1 1,0 0-1,1 1 1,-1-1-1,0 0 1,0 0-1,1 0 1,-1 0-1,0 0 1,0 0-1,1 0 1,-1-1-1,0 1 1,0 0-1,2-2 1,3 0-9,0 0 1,0 0-1,0-1 1,0 0-1,-1-1 1,0 1-1,8-7 1,-4 2 14,-1-1 1,-1 0 0,1 0 0,-1 0-1,-1-1 1,0 0 0,0 0 0,5-13-1,3-14-324,11-41 0,-19 56 199,-4 15 39,1-1 1,-2 0-1,1 0 0,-1-11 1,1 8-246,-2 11 295,0 0 1,0 0-1,1 0 1,-1 0-1,0 0 1,0 0-1,0 0 0,0 0 1,0 0-1,0 0 1,1 0-1,-1 0 1,0 0-1,0 0 1,0 0-1,0 0 0,0 0 1,0 0-1,0 0 1,1 0-1,-1 0 1,0 0-1,0 0 1,0 0-1,0 0 0,0 1 1,0-1-1,0 0 1,1 0-1,-1 0 1,0 0-1,0 0 0,0 0 1,0 0-1,0 0 1,0 0-1,0 1 1,0-1-1,0 0 1,10 18-104,10 41 113,-12-35 23,15 34-1,-18-48 38,-3-5-41,0-1 0,0 1 0,0-1 0,0 0 0,1 0 0,-1 0 0,1 0 0,0-1 0,1 1-1,-1-1 1,1 1 0,3 2 0,-6-6-5,1 0-1,-1 1 0,0-1 1,0 0-1,1 0 0,-1 1 1,0-1-1,0 0 0,1-1 1,-1 1-1,0 0 1,1 0-1,-1 0 0,0-1 1,0 1-1,1-1 0,-1 1 1,0-1-1,0 1 0,0-1 1,0 0-1,0 1 0,0-1 1,0 0-1,0 0 0,0 0 1,1-1-1,1-1-12,0-1 0,0 1 0,-1-1 0,1 0 0,-1 1 0,4-9 0,102-295-1719,-101 287 1600,24-89-369,-19 48 515,-2 0-1,2-95 1,-7 23-712,-16 149 240,-8 50 769,7-27-8,2 0 1,2 1 0,-6 56-1,11-70-147,0 15-248,-3 15 101,2-22 201,1-1 0,4 60 1,0-34-54,8 87-100,-7-125 0,-1-12-16,1 0 0,0 0 0,0 0 0,1 0 0,1-1 0,-1 0 0,7 11 0,-10-18-14,3-1-33,0 0-1,0 0 1,-1-1-1,1 1 1,0-1-1,-1 0 1,1 1-1,-1-1 1,1 0-1,-1-1 1,1 1 0,-1 0-1,5-4 1,-2 0-32,0 0 0,0 0 0,-1 0 0,7-9 1,1-6-136,0 0 0,-2-1 1,0-1-1,-1 1 0,-1-1 0,6-31 1,-11 34 70,-1 0 1,0 0 0,-3-38-1,0 15-1066,11 46 998,6 3 196,0 0 0,0-1 0,0-1 0,1 0 0,0-1 0,0-1 0,0-1 0,26 1-1,-9-2-34,-15-1 109,-1 1 1,19-4-1,5-8 173,-37 10-161,-4 1-128,-1 0 0,1 0 0,-1 0 1,1 0-1,-1 0 0,1-1 0,-1 1 0,1 0 1,-1-1-1,0 1 0,1 0 0,-1 0 0,1-1 1,-1 1-1,0-1 0,1 1 0,-1 0 0,0-1 0,1 0 1,0 0-9,0 0-66,-1 2-202,0 5 316,-1 0 0,0 0 0,-2 9 0,-3 15 93,4-15-180,-9 31 0,7-30 45,-5 32 0,7 18 18,3-40 173,-1-23-178,0 0 0,0-1 0,0 1-1,1 0 1,-1 0 0,1 0 0,0-1 0,0 1-1,0 0 1,0-1 0,0 1 0,1-1 0,-1 1-1,1-1 1,2 3 0,-3-4 8,0 0 0,1 0 0,-1 0 0,0 0 0,1 0 0,-1 0 0,1 0 0,-1-1 0,1 1 0,-1-1 0,1 1 0,-1-1 0,1 1 0,0-1 0,-1 0 0,1 0 0,0 0 0,-1 0 0,1 0 0,-1 0 0,1 0 0,0-1 0,-1 1 0,1-1 0,-1 1 0,1-1 0,2-1 0,2-1-11,0 0 0,0-1-1,-1 0 1,0 0-1,1 0 1,-2 0 0,1-1-1,0 0 1,4-7-1,5-8-102,14-27 0,-8 11 52,-19 36 43,131-197-1001,-110 168 754,-1-2-1,-1 0 1,-1-1-1,21-53 0,-16 26 133,-2-1 0,-3 0 0,19-105 0,-37 158 89,-1-1 0,1 1 0,-2-1 0,1 0 0,-1 1 0,0-1-1,-1 1 1,1-1 0,-2 1 0,-4-13 0,6 19 10,1 1 1,-1-1-1,1 0 1,-1 1 0,1-1-1,-1 0 1,1 1-1,-1-1 1,1 1-1,-1-1 1,0 1-1,1 0 1,-1-1 0,0 1-1,1-1 1,-1 1-1,0 0 1,0 0-1,1-1 1,-1 1-1,0 0 1,0 0-1,0 0 1,1 0 0,-1 0-1,0 0 1,0 0-1,1 0 1,-1 0-1,0 0 1,0 1-1,0-1 1,1 0-1,-2 1 1,-1 0-15,-1 1 0,1 0-1,0 0 1,0 0 0,0 0-1,-4 4 1,2-1 26,0 1 0,0 0 0,0 0 0,1 1 0,0 0 0,0-1-1,0 1 1,-2 8 0,-18 62 9,-47 228 827,67-276-679,2-1 0,1 58 0,2-37-10,-1-25-132,1 1 1,8 46 0,-2-27 210,-5-26-94,9 29-1,17 54 333,-27-99-432,0 1 0,0 0 0,0-1-1,0 1 1,0-1 0,1 1 0,0-1 0,-1 0 0,1 0-1,0 0 1,0 0 0,0 0 0,3 2 0,-4-3-6,1 0 0,-1 0 0,1 0 0,-1-1 0,1 1 0,0-1 0,-1 1-1,1-1 1,0 1 0,-1-1 0,1 0 0,0 0 0,0 0 0,-1 0 0,1 0 0,0 0 0,0 0 0,-1-1 0,1 1 0,3-2 0,3-1 15,0-1 1,-1 0-1,1-1 1,-1 1-1,0-1 0,0-1 1,-1 1-1,1-1 0,10-14 1,0-3-37,24-42 1,-11 14-14,-19 35 13,-1-2 0,-1 0 0,0 0 0,7-26 0,-16 41-38,0 2 30,0 1 1,0-1-1,0 1 1,0-1-1,0 1 1,0-1-1,0 1 1,0-1 0,0 1-1,0-1 1,0 1-1,0-1 1,1 1-1,-1-1 1,0 1-1,0-1 1,1 1-1,-1-1 1,0 1-1,1-1 1,-1 1-1,0 0 1,1-1-1,-1 1 1,0-1 0,2 1-1,-2-1 40,0 23-368,-11 96 419,9-70-91,1-37 45,1-1 1,0 1 0,1-1-1,0 0 1,3 11 0,-4-18-17,1 0 0,-1-1 0,1 0 0,0 1 0,0-1 0,0 1 0,0-1 0,1 0 0,-1 0 0,0 1 0,1-1 0,0 0 0,-1-1 1,1 1-1,0 0 0,0 0 0,0-1 0,0 1 0,0-1 0,1 0 0,-1 1 0,0-1 0,1 0 0,-1 0 0,4 0 0,-3 0-7,-1-1-1,0 0 1,0-1-1,0 1 1,0 0-1,0-1 1,0 1-1,0-1 1,1 1-1,-1-1 1,-1 0-1,1 0 1,0 0-1,0 0 1,2-1-1,24-22 91,-19 13-96,-1 0 0,0 0 0,0-1 0,7-16 0,-3 5-11,-6 12 0,-1 0 0,6-20 0,6-13-73,91-196-724,-99 215 781,-2 1 0,5-27 0,-2 8-79,5-29-22,6-85-1,-14 96 181,-5 36-153,-2-43 0,-1 24-926,0 47 993,1 0 0,-1 0 0,0 0 0,0 0 1,0 0-1,-2 4 0,-5 15-17,-17 86 240,-7 29 459,21-81-469,3-19-222,-4 43 0,3 5 237,-3 75 679,13-153-863,0 1 0,0-1 0,2 9 0,-2-9 11,1 0-1,-1 1 1,0 7 0,-1-14-19,0 5 42,0-1 0,0 1-1,1-1 1,1 11 0,-1-15-48,-1 1 1,1-1-1,0 1 1,0-1-1,-1 0 1,1 1-1,0-1 1,0 0-1,0 0 0,0 1 1,0-1-1,1 0 1,-1 0-1,0 0 1,0 0-1,1 0 1,-1-1-1,1 1 0,-1 0 1,3 0-1,0 1 7,1-1-1,0 0 1,0 0 0,-1-1-1,1 0 1,0 1-1,0-1 1,0-1-1,0 1 1,-1-1-1,1 0 1,0 0 0,0 0-1,-1-1 1,1 1-1,-1-1 1,1-1-1,-1 1 1,8-5-1,-3 0-13,1-1-1,-1 1 1,-1-2-1,0 1 1,0-1 0,13-19-1,-18 23 46,0 0 0,-1 0 0,4-9 0,5-11 115,-7 15-257,-1 4-457,0 13 377,13 94 294,-13-72-77,1 0-1,10 33 1,-9-45-14,-1-4 65,0 0 1,0 0 0,1 0-1,1-1 1,8 13 0,-14-24-77,1-1 0,-1 1 0,0-1-1,1 1 1,-1-1 0,1 1 0,-1-1 0,1 1 0,-1-1 0,1 1 0,0-1 0,-1 0 0,1 1 0,0-1 0,-1 0 0,1 1 0,0-1 0,-1 0 0,1 0 0,0 0 0,-1 0 0,1 0 0,1 0-1,-1 0 10,1 0 0,-1-1 0,1 1 0,-1 0 0,1-1 0,-1 0 0,1 1 0,-1-1 0,0 0 0,2-1 0,3-3 45,0 0-1,-1 0 0,7-9 0,-11 13-59,82-117 90,-76 107-99,-2 1 0,6-16 1,-8 18 10,0 1 1,1-1 0,-1 1 0,2 0-1,-1 0 1,9-10 0,-10 9-275,-1 16 100,-2-4 165,0-1-1,0 1 0,0-1 1,0 0-1,0 1 1,-2 5-1,0 7 2,1 58 35,1-48 84,-4 50-1,-30 79 89,30-139-147,1-5-33,0-1 0,-1 0 0,0-1 0,0 1 1,-1-1-1,-1 0 0,1 0 0,-1 0 0,-9 8 0,9-10 31,0-1 0,0 0 0,-1 0-1,0-1 1,0 0 0,0 0 0,-1-1 0,1 0 0,-1 0 0,0-1-1,-12 4 1,16-6-85,-1-1 0,0 1 0,1-1 0,-1 0 0,0 0 1,1 0-1,-1-1 0,0 0 0,1 0 0,-1 0 0,1 0 0,-1-1 0,1 1 0,0-1 0,-1 0 0,1-1 0,-7-4 0,10 6 16,0 1-1,1-1 1,-1 0-1,1 1 1,-1-1-1,0 0 1,1 0 0,-1 1-1,1-1 1,-1 0-1,1 0 1,0 0-1,-1 1 1,1-1-1,0 0 1,0 0 0,0 0-1,-1 0 1,1 0-1,0 0 1,0 0-1,0 1 1,0-1 0,1 0-1,-1 0 1,0 0-1,0 0 1,0 0-1,1 0 1,-1 1 0,1-1-1,-1 0 1,0 0-1,1 0 1,-1 1-1,1-1 1,0 0 0,0 0-1,3-4 16,0 0 0,1 1 0,-1 0-1,10-7 1,10-3 112,1 1-1,0 1 0,46-16 0,17-8 251,-37 12-388,55-28-2361,-104 52 1999,-1-1 1,0 1 0,0-1-1,0 0 1,0 0 0,0 1-1,0-1 1,0 0 0,-1 0-1,1 0 1,1-2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55.8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22 4896,'-21'-14'1584,"40"12"3726,32-3-2818,-43 5-2213,128 3 1796,-112-1-2113,-1 1 1,0 1-1,40 13 0,-40-12-809,-20-4 483,1-1-1,0 1 0,-1 0 1,1 0-1,-1 0 0,0 0 0,1 1 1,-1-1-1,0 1 0,5 3 0,-8-4 263,0-1 0,0 0 0,1 0-1,-1 1 1,0-1 0,0 0 0,0 1 0,0-1-1,0 0 1,1 1 0,-1-1 0,0 0-1,0 1 1,0-1 0,0 0 0,0 1 0,0-1-1,0 1 1,0-1 0,0 0 0,0 1-1,0-1 1,-1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56.2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5888,'5'-8'2176,"-10"8"-1664,10 3-160,0 2-2048,9-1 992,-9 5-2912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56.6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43 6560,'-53'-34'2432,"48"31"-1888,5-2-160,5 5-992,4 0 256,5 0-4064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59.5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0 775 2080,'1'-4'5002,"-1"4"-4927,9 0 264,-1-1 0,1 1-1,-1-2 1,1 1 0,-1-1 0,0-1-1,0 1 1,0-1 0,0-1 0,8-4-1,-5 2-84,-2-1 0,1 0-1,-1-1 1,0 0 0,-1 0-1,12-15 1,2-8-38,-2-1 0,0-2 0,22-53 0,-23 45-1,41-80 47,-56 114-181,-1 1 0,0-1 0,0 0 0,-1 0 0,0 0 1,-1 0-1,0 0 0,0-14 0,-1 22-257,-5 5-26,1 5 289,-1 1 0,2-1 0,-1 1 0,2 0 0,-1 0 0,2 0 0,-2 13 0,0-1 27,-1 21 213,1 0 0,6 72 1,-3-108-251,1 0 1,0 0 0,1 0 0,0 0 0,0 0 0,0 0 0,1 0-1,0-1 1,8 14 0,-10-20-54,0 1-1,0-1 1,0 0 0,1 0-1,-1 0 1,0 0-1,0 0 1,1-1 0,-1 1-1,0 0 1,1-1 0,-1 1-1,0-1 1,1 1-1,-1-1 1,1 0 0,-1 1-1,1-1 1,-1 0-1,1 0 1,-1 0 0,1 0-1,0 0 1,-1 0 0,1-1-1,-1 1 1,0-1-1,1 1 1,-1-1 0,1 1-1,-1-1 1,3-1 0,3-2 16,0-1 0,0 1 1,0-1-1,8-9 0,20-20 153,40-52 0,13-13 163,-53 66-419,-16 15-39,31-36 0,-33 32 109,-1 0-1,-1-1 0,-1 0 1,-2-1-1,0-1 1,-1 0-1,-2 0 0,0-1 1,8-48-1,-12 45-235,-5 29 223,0 0 0,0 0 0,0 0 0,0 0 0,-1 0 0,1 0 1,0 0-1,0 0 0,0 0 0,0 0 0,0 0 0,0 0 0,0 0 0,0 0 0,0 1 0,0-1 1,0-1-1,0 1 0,0 0 0,0 0 0,0 0 0,0 0 0,0 0 0,-1 0 0,1 0 1,0 0-1,0 0 0,0 0 0,0 0 0,0 0 0,0 0 0,0 0 0,0 0 0,0 0 0,0 0 1,0 0-1,0 0 0,0 0 0,0 0 0,0 0 0,0 0 0,0 0 0,0 0 0,0 0 1,0 0-1,0 0 0,0 0 0,0-1 0,0 1 0,0 0 0,0 0 0,0 0 0,0 0 0,0 0 1,0 0-1,0 0 0,0 0 0,-5 7-126,-2 11 179,-5 24 265,-2-1 0,-1 0 0,-25 46 0,14-37 16,3 2 0,2 1 0,-26 101 0,40-133-319,6-18 63,-1 1 0,1-1 1,0 0-1,1 0 0,-2 7 1,10-23 585,-2 5-586,9-18-96,-6 9-96,0 0 0,20-23 0,-22 30 61,1 1-1,0 0 1,1 0-1,0 1 1,0 0-1,1 1 0,0 0 1,0 1-1,0-1 1,1 2-1,15-6 1,-25 10 69,1 1 0,-1-1 0,1 1 0,-1 0 0,0 0 0,1 0 0,-1-1 0,1 1 0,-1 1-1,1-1 1,-1 0 0,0 0 0,1 0 0,-1 1 0,1-1 0,-1 1 0,0-1 0,1 1 0,-1-1 0,0 1 0,0 0 0,1 0 0,-1 0 0,0 0 0,0 0 0,0 0 0,0 0 0,0 0 0,0 0 0,0 1 0,9 38 78,-8-30-69,0-1-1,0 0 1,1 0 0,4 9-1,17 32 228,-23-48-229,0-1 1,-1 1 0,1-1-1,0 0 1,0 1 0,0-1-1,0 0 1,0 1 0,0-1-1,0 0 1,0 0 0,0 0-1,1 0 1,-1 0-1,0 0 1,1 0 0,-1-1-1,1 1 1,-1 0 0,1-1-1,-1 1 1,1-1 0,-1 0-1,1 1 1,-1-1 0,1 0-1,0 0 1,-1 0 0,1 0-1,-1 0 1,1-1 0,0 1-1,-1 0 1,1-1 0,1 0-1,6-2 41,-1-1 0,0 0 0,0-1 0,-1 0 0,8-6 0,-6 5-33,99-78-249,-45 34 453,-46 39-177,-14 9-56,0 0 0,1 0 0,-1-1 0,0 1 0,0-1 0,0 1 0,-1-1 0,3-3 0,-4 4-60,-5 3 23,0 1 0,0-1 0,0 1-1,0-1 1,1 1 0,-1 0 0,0 0 0,1 1 0,-6 4 0,0 0 52,3-3 17,-1 1 1,1 1-1,1-1 1,-1 1-1,1 0 0,0 0 1,1 0-1,-1 1 0,1 0 1,0 0-1,1 0 1,-4 10-1,2 0-7,0 0 0,1 1 0,1-1 0,-2 25 1,5-38 15,0 0 0,0 0 1,0-1-1,0 1 0,1 0 0,0-1 1,-1 1-1,3 5 0,-3-8-29,1-1 0,-1 1 0,1 0 0,-1 0 0,1-1 0,-1 1 0,1 0 0,-1-1 0,1 1 0,0 0 0,-1-1 0,1 1 0,0-1-1,-1 1 1,1-1 0,0 1 0,0-1 0,0 0 0,-1 1 0,1-1 0,0 0 0,0 0 0,0 0 0,0 1 0,0-1 0,-1 0 0,1 0 0,0 0 0,0 0 0,0-1 0,0 1 0,0 0-1,0 0 1,-1 0 0,1-1 0,0 1 0,0 0 0,0-1 0,-1 1 0,1-1 0,0 1 0,0-1 0,6-3-15,-1 0-1,0 0 1,0-1-1,0 0 1,-1 0-1,0 0 1,0 0-1,6-8 1,2-6-341,13-27 0,-17 29 80,0 1-1,23-28 1,-13 18-121,-14 34 415,-3 1 0,0 0 0,1-1 0,0 1-1,0-1 1,8 12 0,-6-11 85,1 0 1,0 0-1,1 0 1,-1-1-1,2 0 1,-1 0-1,1-1 0,14 10 1,-19-15-78,0 0 0,1 0 1,-1 0-1,1 0 1,0-1-1,-1 0 0,1 0 1,0 0-1,0 0 0,0 0 1,0-1-1,-1 1 1,1-1-1,0 0 0,0-1 1,0 1-1,0 0 0,0-1 1,0 0-1,0 0 0,-1 0 1,1-1-1,0 1 1,-1-1-1,1 0 0,4-4 1,6-4 1,-1 0-1,-1-2 1,0 1 0,-1-1 0,0-1 0,0 0 0,13-24 0,49-109 199,-70 141-235,4-13 6,-1 0-1,-1 0 0,5-27 1,-9 12-1,-1 33-90,0 13-49,0-10 134,9 212 38,-4-78 26,-5-107-288,3-9-1147,-2-18 786,-1 0-1,1 0 0,-1 0 0,1-1 1,-1 1-1,0 0 0,0 0 1,0 0-1,0 0 0,-2 5 1,-21-61-11730,14 31 10326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2:59.9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18 6400,'-14'0'4928,"28"0"-4256,6 0 768,-6 0-800,15 0 192,-6-4-480,5 4-192,2-5-96,-2 1-288,0-1 128,-4 5-3264,-1 0 1824,-4 0-3872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00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0 135 6144,'5'-12'2272,"9"7"-1760,6-7-160,-1 8 1440,9-5-1056,10-8 352,18-4-672,19 5-384,20 2-32,-4 2-2560,-2 0 1376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07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1 317 2080,'3'-3'1323,"9"1"138,34-2 1877,-36 4-3051,0-1 0,-1-1-1,1 0 1,0 0-1,-1 0 1,0-1-1,1-1 1,-1 0 0,0 0-1,-1 0 1,1-1-1,-1-1 1,0 1-1,0-1 1,8-9 0,3-4-65,-1-1 0,0-1 0,-2-1 0,18-28 0,-22 29-24,0-2-1,9-25 0,-20 34-9,-2 9 11,-1 9-4,-1 9-177,0 0 1,1 1-1,1-1 1,0 1-1,1 0 1,2 15-1,0 10 135,-3-31-93,2 0 0,-1 0 1,1 0-1,1 0 0,-1 0 0,1-1 0,1 1 0,-1-1 0,1 1 0,7 10 1,-9-17-38,0 0 1,0 0-1,0 0 1,0 0 0,0 0-1,0 0 1,0-1 0,0 1-1,1-1 1,-1 1 0,0-1-1,1 1 1,-1-1-1,0 0 1,1 1 0,-1-1-1,0 0 1,1 0 0,-1 0-1,0 0 1,1 0 0,-1 0-1,0-1 1,1 1 0,-1 0-1,0-1 1,1 1-1,1-2 1,2 0 22,1 0 0,-1-1-1,0 0 1,0 0 0,5-4-1,-5 2-56,0-1-1,-1 1 0,1-1 0,-1 0 0,-1-1 0,1 1 0,-1-1 0,0 1 1,2-11-1,3-2-94,-3 4-12,0 0 0,3-17-1,6-20 213,-12 43-611,-3 18 400,9 134-65,-7-112 267,0-19 134,0 1 0,-1 0-1,-3 18 1,3-31-208,0 1 0,0-1-1,-1 1 1,1-1 0,0 1 0,0-1-1,0 1 1,0-1 0,-1 1 0,1-1-1,0 0 1,0 1 0,-1-1-1,1 1 1,0-1 0,-1 0 0,1 1-1,-1-1 1,1 0 0,0 1 0,-1-1-1,1 0 1,-1 0 0,1 1 0,-1-1-1,1 0 1,0 0 0,-1 0 0,1 0-1,-1 0 1,1 1 0,-1-1 0,1 0-1,-2 0 1,2-1-10,-1 1 0,0 0 0,0 0 0,0 0-1,1-1 1,-1 1 0,0 0 0,0-1 0,1 1 0,-1-1 0,0 1 0,1-1 0,-1 1 0,0-1-1,1 0 1,-1 1 0,1-1 0,-1 0 0,1 1 0,-1-2 0,-9-14-49,9 14 31,-1 0 0,1 0 0,-1-1 0,1 1-1,0 0 1,0-1 0,0 1 0,0-1 0,0 1 0,1-1 0,-1 1-1,1-1 1,-1 0 0,1 1 0,0-1 0,0 0 0,0 1 0,1-4-1,0 5 11,-1 0-1,1 0 1,0 1-1,0-1 1,-1 0-1,1 0 1,0 1-1,0-1 1,0 1-1,0-1 1,-1 1-1,1-1 1,0 1-1,0-1 1,0 1-1,0 0 1,0-1-1,0 1 1,0 0-1,1 0 1,0 0-1,25-1 184,0 5-24,-1 1 1,31 10-1,-31-7-1134,1-1-1,31 3 1,-30-6-330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08.1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6 3904,'-28'-5'1984,"28"10"-2080,5-2 0,9 6-3776,19 9 2752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19:23:15.9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17 979 2400,'-16'7'4524,"24"-7"-2600,-5-1-1695,0 0 1,0 0 0,0 0 0,0-1-1,0 1 1,0-1 0,0 1 0,0-1-1,-1 0 1,1 0 0,-1 0-1,1-1 1,-1 1 0,4-6 0,1-1 299,0-1 1,9-20-1,35-68 397,64-92-1,-75 132-682,46-72-19,-73 107-78,0-1 0,-2-1 0,14-44-1,-19 48 31,-1 0-1,-1-1 1,1-23-1,-4 31-44,-1 0 0,-1 0 0,0 0 0,0 0 0,-8-25 0,9 37-123,0 1 0,-1-1-1,0 1 1,1-1-1,-1 1 1,0 0-1,0-1 1,0 1-1,-1-2 1,-3 2 9,-1 10-99,1 11 212,1 1 0,0-1 0,2 1 0,-1 26 0,-2 21 329,-1 12-13,8 125-1,17 16 222,-14-198-518,10 32 0,-8-31 59,-7-23-202,0-1 0,1 1 0,-1-1 0,0 1 0,0-1 0,0 1 0,0-1 0,0 1 0,0-1 0,1 1-1,-1-1 1,0 0 0,0 1 0,1-1 0,-1 1 0,0-1 0,1 0 0,-1 1 0,0-1 0,1 0 0,-1 1 0,1-1 0,-1 0-1,1 1 1,-1-1 0,0 0 0,1 0 0,-1 0 0,1 1 0,-1-1 0,1 0 0,-1 0 0,1 0 0,-1 0 0,1 0 0,-1 0-1,1 0 1,-1 0 0,1 0 0,-1 0 0,1 0 0,-1 0 0,1-1 0,-1 1 0,1 0 0,-1 0 0,1 0 0,-1-1 0,1 1-1,-1 0 1,0-1 0,1 1 0,-1 0 0,1-1 0,-1 1 0,0 0 0,1-2 0,3-1 36,-1-1 0,1 0 1,-1 0-1,0-1 0,2-4 1,8-17-172,14-41 1,-18 41-177,2 1-1,18-34 0,22-27-328,-45 68 202,-6 18 429,0 0 1,0 0 0,0 0-1,0 0 1,1 0 0,-1 0-1,0 0 1,0 0-1,0-1 1,0 1 0,0 0-1,1 0 1,-1 0 0,0 0-1,0 0 1,0 0-1,0 0 1,0 0 0,1 0-1,-1 0 1,0 0 0,0 0-1,0 0 1,0 0-1,1 0 1,-1 0 0,0 0-1,0 1 1,0-1 0,0 0-1,0 0 1,0 0-1,1 0 1,-1 0 0,0 0-1,8 6-2,0-1 0,-1 1 0,12 13 0,-12-12 65,0 0 0,0 0 0,0-1 1,1 0-1,13 7 0,-19-12-36,0 0 1,1 0-1,-1 0 0,1-1 0,-1 1 0,1-1 1,0 1-1,-1-1 0,1 0 0,-1 0 1,1 0-1,0 0 0,-1 0 0,1-1 1,0 1-1,-1-1 0,1 0 0,-1 0 0,1 0 1,-1 0-1,0 0 0,1 0 0,-1-1 1,0 1-1,2-3 0,8-5 64,-1-1-1,-1 0 0,0-1 1,17-23-1,-26 31-120,1 0-1,-1 0 1,0 0-1,0 0 0,0 0 1,0-1-1,0 1 1,-1 0-1,1 0 1,-1-1-1,0 1 0,0 0 1,0-1-1,0 1 1,-1 0-1,0 0 1,1-1-1,-1 1 0,0 0 1,0 0-1,-1 0 1,1 0-1,-1 0 0,1 0 1,-1 0-1,-4-3 1,6 5 17,-1 1 1,1-1 0,-1 1 0,1-1-1,-1 1 1,0 0 0,1 0 0,-1-1-1,0 1 1,1 0 0,-1 0 0,0 0-1,1-1 1,-1 1 0,0 0 0,0 0-1,1 0 1,-1 0 0,0 0-1,1 1 1,-1-1 0,0 0 0,1 0-1,-1 0 1,0 0 0,1 1 0,-1-1-1,0 0 1,1 1 0,-1-1 0,0 1-1,1-1 1,-1 1 0,1-1 0,-1 1-1,1-1 1,-1 1 0,0 0-1,-1 2-3,0-1 0,0 0 0,0 1 0,0-1-1,1 1 1,-1 0 0,1-1 0,-2 4 0,1 3 119,-1-1 0,1 1-1,1-1 1,0 1 0,0 0 0,1-1 0,0 1 0,0 0 0,1-1 0,0 1 0,1 0 0,0-1 0,0 1-1,4 9 1,-3-12-105,1 4 92,1 0 0,0-1 0,0 0 1,11 14-1,-14-21-52,0 0 0,0 0 0,0 0 0,0 0 0,1 0 0,-1 0 0,1-1 0,-1 1 0,1-1 0,-1 1-1,1-1 1,0 0 0,0 0 0,0 0 0,0-1 0,0 1 0,0-1 0,-1 0 0,1 1 0,0-1 0,6-1 0,3-1 0,1 0 0,-1-2-1,0 1 1,0-1-1,0-1 1,16-9 0,64-43 251,-54 30-244,-22 17-123,-1-1 0,0-1-1,0 0 1,-2-1 0,1-1 0,-2 0-1,0 0 1,-1-1 0,0-1 0,-1 0-1,-1-1 1,13-30 0,-11 16-44,-2 0 1,8-42-1,2-66-94,-9 62 17,-9 52-112,-3 21-11,-2 18 196,-4 42 62,-3 73-1,7-60 326,3-51-208,-9 154 524,9-120-235,8 67-1,-4-87-222,4 28-25,-6-53-27,1 0-1,0 0 0,0-1 1,1 1-1,-1 0 1,5 6-1,-7-13-53,0 1 0,1-1 0,-1 0 0,0 1 0,0-1 0,1 1 0,-1-1 0,0 0 0,1 1 0,-1-1 0,0 0 0,1 0 0,-1 1 0,1-1 0,-1 0 0,0 0-1,1 0 1,-1 1 0,1-1 0,-1 0 0,0 0 0,1 0 0,-1 0 0,1 0 0,-1 0 0,1 0 0,-1 0 0,1 0 0,-1 0 0,0 0 0,1 0 0,-1 0 0,1 0 0,-1-1 0,1 1 0,-1 0 0,0 0 0,1 0 0,-1-1 0,1 1 0,-1 0 0,0 0 0,1-1 0,-1 1 0,0 0 0,0-1 0,1 1 0,-1 0 0,0-1 0,1 0-1,16-25 69,-15 22-72,8-16-3,7-22 1,8-16-6,-15 36-74,-1 0-1,9-30 1,-10 29-118,-2 12-524,-6 44 706,2 82 168,0-96-39,0 0 0,2-1 1,10 38-1,-1-36 86,-7-11-107,-6-9-94,0 0 0,0 0 0,0 0-1,0 0 1,0 0 0,0 0 0,0 0 0,0 0 0,0 0 0,0 0 0,0 0-1,0 0 1,0 0 0,0 1 0,0-1 0,0 0 0,0 0 0,1 0 0,-1 0-1,0 0 1,0 0 0,0 0 0,0 0 0,0 0 0,0 0 0,0 0 0,0 0-1,0 0 1,0 0 0,0 0 0,0 0 0,1 0 0,-1 0 0,0 0-1,0 0 1,0 0 0,0 0 0,0 0 0,0 0 0,0 0 0,0 0 0,0 0-1,0 0 1,0-1 0,0 1 0,0 0 0,0 0 0,1 0 0,-1 0 0,0 0-1,0 0 1,0 0 0,0 0 0,0 0 0,0 0 0,0 0 0,6-5 63,0 1 1,-1-1 0,1 0-1,-1 0 1,0 0 0,0-1-1,6-11 1,26-50 29,-12 20-305,-14 28 99,10-16-198,17-42-1,-36 73 190,0 0 1,-1 0-1,1 0 1,4-5-1,-5 9 51,3 2 65,0 1 0,-1 0 0,0 0 1,1 0-1,-1 0 0,0 1 0,0-1 0,-1 1 0,1 0 1,3 7-1,9 13 14,8 6 69,-7-8 199,1 0-1,25 25 1,-40-45-245,0 0 0,1-1 0,-1 1 0,0 0 0,1-1 0,-1 0 0,0 1-1,1-1 1,0 0 0,-1 0 0,1-1 0,0 1 0,-1 0 0,1-1 0,0 0 0,3 1 0,-2-2-13,-1 1 0,1-1 1,0 0-1,-1 0 0,1 0 1,0 0-1,-1 0 0,1-1 1,-1 0-1,6-3 0,-2-1-30,1 0 0,-1 0 0,0-1 0,0 0 0,-1 0 0,0 0 0,0-1 0,6-12 0,-2 5-175,-8 13 132,0 0 0,-1-1 0,1 1 0,-1 0 0,0-1 0,0 1 0,0-1 0,0 1 0,0-1 0,1-4 0,-1 3-40,0 0-1,0 1 0,1-1 0,-1 0 1,1 1-1,4-7 0,2-5-204,-5 10 209,-2 3 60,0 0-1,0 1 1,0-1 0,0 0 0,-1 0-1,1 0 1,-1 0 0,1 0 0,-1 0-1,0-3 1,0 4-142,2 1-122,0 0 281,0 0 1,0 0-1,0 1 1,0-1-1,-1 0 0,1 1 1,0-1-1,0 1 1,0-1-1,0 1 1,-1 0-1,3 1 0,2 1 8,50 22 410,-45-22-345,-6-1 27,0 0 1,0 0-1,1-1 1,-1 0-1,9 1 1,1-3 17,0 0 0,0-1 0,0 0 0,0-1 0,-1-1 0,1 0 0,-1-1 0,24-12 0,-36 16-129,1 0-1,-1-1 0,0 1 0,0-1 1,1 1-1,-1-1 0,0 0 0,0 0 1,-1 0-1,1 0 0,0 0 1,-1 0-1,1 0 0,-1-1 0,0 1 1,0-1-1,0 1 0,0-1 0,0 1 1,0-1-1,-1 0 0,1-3 0,-1 3-21,0 1-1,0 0 0,-1-1 1,1 1-1,-1 0 0,1 0 1,-1 0-1,0-1 0,0 1 1,0 0-1,0 0 0,-1 0 1,1 0-1,0 1 0,-1-1 1,1 0-1,-1 1 0,0-1 1,1 0-1,-1 1 0,0 0 1,0-1-1,0 1 0,0 0 1,-4-1-1,3 0 22,-1 1-1,1 0 1,0 1-1,0-1 1,0 0 0,-1 1-1,1 0 1,0 0-1,-1 0 1,1 0 0,0 0-1,0 1 1,-1-1-1,1 1 1,0 0-1,0 0 1,0 0 0,0 0-1,0 1 1,0-1-1,0 1 1,0 0 0,1 0-1,-1 0 1,-4 4-1,3-1 93,0 0-1,1 1 0,0-1 1,-1 1-1,2-1 1,-1 1-1,1 0 0,0 0 1,0 0-1,0 1 0,1-1 1,-1 12-1,2-9 79,0 0-1,1 0 1,0 0 0,1 1-1,0-1 1,0-1 0,1 1-1,4 12 1,-5-18-119,-1 0-1,0 0 1,1 1 0,0-1-1,0 0 1,0 0 0,0-1-1,0 1 1,0 0 0,1-1-1,-1 1 1,1-1 0,0 0-1,0 0 1,0 0 0,0 0-1,0-1 1,0 1 0,0-1-1,1 0 1,-1 1 0,0-2-1,1 1 1,3 0 0,0 0 2,1-1 0,-1 0 0,0-1 0,0 0 0,0 0 0,0 0 0,0-1 1,12-5-1,6-3-24,23-15 1,-27 14 35,-4 3-24,0-1-183,1 0 0,-2-1 0,19-15 0,-31 23 87,-1-1 0,1-1 0,-1 1 0,0 0 0,0-1 0,0 0 0,0 0 0,0 1 0,-1-2 0,0 1 0,0 0-1,0 0 1,0-1 0,-1 1 0,0-1 0,0 1 0,0-1 0,1-8 0,-2 12 63,0 0 1,0-1-1,0 1 0,0-1 1,0 1-1,0-1 0,-1 1 0,1-1 1,0 1-1,-1-1 0,1 1 1,-1 0-1,1-1 0,-1 1 1,0 0-1,0-1 0,1 1 0,-1 0 1,0 0-1,0 0 0,0 0 1,0 0-1,-1 0 0,1 0 1,0 0-1,0 0 0,0 0 0,-1 1 1,1-1-1,-1 0 0,1 1 1,0-1-1,-2 1 0,0-1 10,0 1 0,0 0 0,0 1 0,0-1 0,0 0 0,0 1 0,0-1 1,0 1-1,0 0 0,0 0 0,1 0 0,-1 1 0,0-1 0,1 1 0,-5 3 0,0 0 137,0 0 0,1 1 0,0 0 1,0 0-1,1 1 0,-1 0 0,2 0 1,-8 12-1,10-15-94,1-1 1,-1 1 0,1 0 0,-1 0-1,1 0 1,0 0 0,1 1 0,-1-1-1,1 0 1,0 0 0,0 0 0,0 0-1,0 1 1,1-1 0,0 0 0,0 0-1,0 0 1,0 0 0,3 6 0,0-3 33,-1-1 0,1 0 0,0 1 1,1-2-1,0 1 0,0 0 0,0-1 1,0 0-1,1 0 0,7 4 0,-9-6-14,1 0-1,0-1 1,0 0-1,0 0 0,0 0 1,0 0-1,0-1 0,0 0 1,0 0-1,1 0 0,-1-1 1,0 0-1,1 0 0,-1 0 1,7-1-1,-1-2-58,0 0 0,0 0 0,-1-1 0,1 0 0,-1-1 0,0 0 0,0 0 0,0-1 0,9-8 0,10-10-689,36-38 1,-12 10 496,-53 51 195,1 1-1,-1-1 1,1 1-1,-1-1 1,1 1-1,-1-1 1,1 1-1,0 0 0,-1-1 1,1 1-1,0 0 1,-1-1-1,1 1 1,0 0-1,-1 0 1,2 0-1,-2 0 7,1 0 1,-1 0-1,0 0 0,0 0 1,0 0-1,1 1 0,-1-1 0,0 0 1,0 0-1,0 0 0,1 1 0,-1-1 1,0 0-1,0 0 0,0 1 1,0-1-1,0 0 0,1 0 0,-1 1 1,0-1-1,0 0 0,0 0 0,0 1 1,0-1-1,0 0 0,0 1 1,0-1-1,0 0 0,-5 31 479,3-18-492,0 16 135,2-18-126,-1 1 0,-3 16 1,4-24 319,6-7-167,11-14-123,-7 7-39,6-4-116,35-23 0,-43 32 93,0 0 0,0 1 0,1 0 0,0 1-1,0-1 1,18-3 0,-24 7 68,-1 0 0,0 0 0,1 0 0,-1 0 0,1 1 0,-1-1 0,1 0-1,-1 1 1,1 0 0,-1 0 0,0 0 0,1 0 0,-1 0 0,0 0 0,0 0 0,3 3 0,2 2 139,1 1 1,11 13 0,-6-7-1,-1-1-257,8 10 570,2-2 0,0-1 0,32 22-1,-46-36-634,0-1-1,0 0 0,1 0 0,-1 0 1,1-1-1,11 2 0,-14-4-348,0 0 0,0-1-1,0 1 1,0-1 0,0-1 0,0 1 0,-1-1-1,1 0 1,0 0 0,10-4 0,7-6-3479,-23 11 3775,1-1 0,0 1 0,-1 0 0,1-1 0,-1 1 0,1-1 0,-1 1 0,1-1 0,-1 1 0,1-1-1,-1 1 1,0-1 0,1 1 0,-1-1 0,0 0 0,1 1 0,-1-1 0,0 1 0,0-1 0,1 0 0,-1 1 0,0-1 0,0 0-1,0 0 1,0 1 0,0-1 0,0 0 0,0 1 0,0-1 0,0 0 0,-1 1 0,1-1 0,0 0 0,-1 0 0,-10-11-4987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1EBE-4054-43C0-6F1E-090E62E92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19D7E-A757-97D8-AC2F-277CFF167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0D87-31AD-DC0F-5F05-83207C9D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0844-FF18-B604-75DF-6879AAA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28A4-C471-2BE2-9ED3-6134783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24C3-0B4D-9EC3-35AE-4BB94A52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89EC0-DE3C-B0CA-F806-FCFF4C705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7BB20-C36E-C998-3E4E-81510CB6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04C1-570A-A2A3-F487-7CE38F48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9A22A-2351-E678-EA8E-E6BE4317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F93A0-D5EF-18E4-0044-0333CD61C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401E8-3A31-251E-448F-574E6353A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4457-E3BE-8C49-06FD-FC26118A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76F5-7A42-9FA7-667F-84A6F03E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431F-62CC-DB09-AF6B-2BA2C10F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68D1-11AB-1F11-472A-F7DAF3A5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71D26-495E-ED90-0536-3B77191AA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12E33-FC1E-CE34-9B9D-E22D779C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65427-85E3-C6E1-31C1-E6BF1189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5A3-65C1-3C69-4AEE-B73FFB0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10D3-365B-A3D4-C555-E9E5D783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59108-59B1-A9B1-078C-67637AB7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AD70-7D85-FB47-BF86-6AEA111C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AE35D-2E26-3BA6-3CC2-7F60CC6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E12FE-CEA4-B3A0-3624-9CEC5051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3CA3-313D-06ED-07A3-713B5F8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A258-1B91-C8CD-A91F-058CE7C70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5D56E-7014-DFE7-C360-2B0EC50D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BA77E-2067-CB3F-3A09-4ED966F5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7A0D6-1E6A-A88A-FADC-F6A41137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16B67-EFC4-C2D3-DC4F-5709D88D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98D6-9917-3871-65FD-031DE472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44C69-8903-D014-0964-B956B0D1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45B5A-8BB5-4A25-CC1E-697B3C0FF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35C8B-9917-8E47-8DB8-E174CC00E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CB712-3921-2B73-C5CF-3BC3CCB54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6676A-F195-817B-0CCA-6455BFDE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927F2-3517-C380-2251-759A29B8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62B55-424B-102E-AFE8-FB28A4DD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5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E04C-38A8-6432-61C0-2F5688D3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CF001-8C07-3EA3-D17C-6E8214B3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A1A58-D2B4-98CA-9650-DBACAE9F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D589A-E558-6FBF-499E-B6A98B51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46D73-3EE6-2CF0-4D0A-E861F529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AAC44-28AD-79A5-CE24-6B634877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10EE-F1E9-1D74-B3CA-F82D82BA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8A0B-BC1E-B2F4-C732-8253CBD9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47E2-8307-A97B-06FF-49705BF9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BEB9-E3E3-DCE7-DD1A-E0918100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2951F-EF0A-F323-6BE3-662B4331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E9DEA-BFE0-355F-73D6-E65B798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21C84-3BDD-4EE2-470F-06C352F9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8646-D7D0-6D4A-7305-B41F440C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C68B7-692D-0A2B-D035-2C9947E5A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D9EC9-1A5E-2349-136A-FAF5FB72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E8420-8262-DD7B-2EF5-57C9E207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C58D6-3428-EC62-33BC-D6D1503C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70FA1-2075-80A5-DCFA-4BE0D644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5A7B6-9092-383F-42CA-16EB76BD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BD530-BFE3-C0A2-DA61-AA05B73B6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DA82-3343-6411-F08F-EDDD4A3C5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9B3D-23EA-417E-AD4F-B87B90939405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DE513-2A25-D0EE-1CD1-1C198E078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96FC0-E510-C48B-E1E7-D9E3D1866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61724-DA30-4CE6-8C26-AC606D21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7.png"/><Relationship Id="rId299" Type="http://schemas.openxmlformats.org/officeDocument/2006/relationships/customXml" Target="../ink/ink1614.xml"/><Relationship Id="rId21" Type="http://schemas.openxmlformats.org/officeDocument/2006/relationships/image" Target="../media/image1449.png"/><Relationship Id="rId63" Type="http://schemas.openxmlformats.org/officeDocument/2006/relationships/image" Target="../media/image1470.png"/><Relationship Id="rId159" Type="http://schemas.openxmlformats.org/officeDocument/2006/relationships/customXml" Target="../ink/ink1544.xml"/><Relationship Id="rId324" Type="http://schemas.openxmlformats.org/officeDocument/2006/relationships/image" Target="../media/image1599.png"/><Relationship Id="rId170" Type="http://schemas.openxmlformats.org/officeDocument/2006/relationships/customXml" Target="../ink/ink1549.xml"/><Relationship Id="rId226" Type="http://schemas.openxmlformats.org/officeDocument/2006/relationships/image" Target="../media/image1550.png"/><Relationship Id="rId268" Type="http://schemas.openxmlformats.org/officeDocument/2006/relationships/image" Target="../media/image1571.png"/><Relationship Id="rId32" Type="http://schemas.openxmlformats.org/officeDocument/2006/relationships/customXml" Target="../ink/ink1480.xml"/><Relationship Id="rId74" Type="http://schemas.openxmlformats.org/officeDocument/2006/relationships/customXml" Target="../ink/ink1501.xml"/><Relationship Id="rId128" Type="http://schemas.openxmlformats.org/officeDocument/2006/relationships/customXml" Target="../ink/ink1528.xml"/><Relationship Id="rId335" Type="http://schemas.openxmlformats.org/officeDocument/2006/relationships/customXml" Target="../ink/ink1632.xml"/><Relationship Id="rId5" Type="http://schemas.openxmlformats.org/officeDocument/2006/relationships/image" Target="../media/image1441.png"/><Relationship Id="rId181" Type="http://schemas.openxmlformats.org/officeDocument/2006/relationships/image" Target="../media/image1528.png"/><Relationship Id="rId237" Type="http://schemas.openxmlformats.org/officeDocument/2006/relationships/customXml" Target="../ink/ink1583.xml"/><Relationship Id="rId279" Type="http://schemas.openxmlformats.org/officeDocument/2006/relationships/customXml" Target="../ink/ink1604.xml"/><Relationship Id="rId43" Type="http://schemas.openxmlformats.org/officeDocument/2006/relationships/image" Target="../media/image1460.png"/><Relationship Id="rId139" Type="http://schemas.openxmlformats.org/officeDocument/2006/relationships/image" Target="../media/image1508.png"/><Relationship Id="rId290" Type="http://schemas.openxmlformats.org/officeDocument/2006/relationships/image" Target="../media/image1582.png"/><Relationship Id="rId304" Type="http://schemas.openxmlformats.org/officeDocument/2006/relationships/image" Target="../media/image1589.png"/><Relationship Id="rId346" Type="http://schemas.openxmlformats.org/officeDocument/2006/relationships/image" Target="../media/image1610.png"/><Relationship Id="rId85" Type="http://schemas.openxmlformats.org/officeDocument/2006/relationships/image" Target="../media/image1481.png"/><Relationship Id="rId150" Type="http://schemas.openxmlformats.org/officeDocument/2006/relationships/image" Target="../media/image1512.png"/><Relationship Id="rId192" Type="http://schemas.openxmlformats.org/officeDocument/2006/relationships/image" Target="../media/image1533.png"/><Relationship Id="rId206" Type="http://schemas.openxmlformats.org/officeDocument/2006/relationships/image" Target="../media/image1540.png"/><Relationship Id="rId248" Type="http://schemas.openxmlformats.org/officeDocument/2006/relationships/image" Target="../media/image1561.png"/><Relationship Id="rId12" Type="http://schemas.openxmlformats.org/officeDocument/2006/relationships/customXml" Target="../ink/ink1470.xml"/><Relationship Id="rId108" Type="http://schemas.openxmlformats.org/officeDocument/2006/relationships/customXml" Target="../ink/ink1518.xml"/><Relationship Id="rId315" Type="http://schemas.openxmlformats.org/officeDocument/2006/relationships/customXml" Target="../ink/ink1622.xml"/><Relationship Id="rId357" Type="http://schemas.openxmlformats.org/officeDocument/2006/relationships/customXml" Target="../ink/ink1643.xml"/><Relationship Id="rId54" Type="http://schemas.openxmlformats.org/officeDocument/2006/relationships/customXml" Target="../ink/ink1491.xml"/><Relationship Id="rId96" Type="http://schemas.openxmlformats.org/officeDocument/2006/relationships/customXml" Target="../ink/ink1512.xml"/><Relationship Id="rId161" Type="http://schemas.openxmlformats.org/officeDocument/2006/relationships/customXml" Target="../ink/ink1545.xml"/><Relationship Id="rId217" Type="http://schemas.openxmlformats.org/officeDocument/2006/relationships/customXml" Target="../ink/ink1573.xml"/><Relationship Id="rId259" Type="http://schemas.openxmlformats.org/officeDocument/2006/relationships/customXml" Target="../ink/ink1594.xml"/><Relationship Id="rId23" Type="http://schemas.openxmlformats.org/officeDocument/2006/relationships/image" Target="../media/image1450.png"/><Relationship Id="rId119" Type="http://schemas.openxmlformats.org/officeDocument/2006/relationships/image" Target="../media/image1498.png"/><Relationship Id="rId270" Type="http://schemas.openxmlformats.org/officeDocument/2006/relationships/image" Target="../media/image1572.png"/><Relationship Id="rId326" Type="http://schemas.openxmlformats.org/officeDocument/2006/relationships/image" Target="../media/image1600.png"/><Relationship Id="rId65" Type="http://schemas.openxmlformats.org/officeDocument/2006/relationships/image" Target="../media/image1471.png"/><Relationship Id="rId130" Type="http://schemas.openxmlformats.org/officeDocument/2006/relationships/customXml" Target="../ink/ink1529.xml"/><Relationship Id="rId172" Type="http://schemas.openxmlformats.org/officeDocument/2006/relationships/customXml" Target="../ink/ink1550.xml"/><Relationship Id="rId228" Type="http://schemas.openxmlformats.org/officeDocument/2006/relationships/image" Target="../media/image1551.png"/><Relationship Id="rId281" Type="http://schemas.openxmlformats.org/officeDocument/2006/relationships/customXml" Target="../ink/ink1605.xml"/><Relationship Id="rId337" Type="http://schemas.openxmlformats.org/officeDocument/2006/relationships/customXml" Target="../ink/ink1633.xml"/><Relationship Id="rId34" Type="http://schemas.openxmlformats.org/officeDocument/2006/relationships/customXml" Target="../ink/ink1481.xml"/><Relationship Id="rId76" Type="http://schemas.openxmlformats.org/officeDocument/2006/relationships/customXml" Target="../ink/ink1502.xml"/><Relationship Id="rId141" Type="http://schemas.openxmlformats.org/officeDocument/2006/relationships/image" Target="../media/image1509.png"/><Relationship Id="rId7" Type="http://schemas.openxmlformats.org/officeDocument/2006/relationships/image" Target="../media/image1442.png"/><Relationship Id="rId183" Type="http://schemas.openxmlformats.org/officeDocument/2006/relationships/image" Target="../media/image1529.png"/><Relationship Id="rId239" Type="http://schemas.openxmlformats.org/officeDocument/2006/relationships/customXml" Target="../ink/ink1584.xml"/><Relationship Id="rId250" Type="http://schemas.openxmlformats.org/officeDocument/2006/relationships/image" Target="../media/image1562.png"/><Relationship Id="rId292" Type="http://schemas.openxmlformats.org/officeDocument/2006/relationships/image" Target="../media/image1583.png"/><Relationship Id="rId306" Type="http://schemas.openxmlformats.org/officeDocument/2006/relationships/image" Target="../media/image1590.png"/><Relationship Id="rId45" Type="http://schemas.openxmlformats.org/officeDocument/2006/relationships/image" Target="../media/image1461.png"/><Relationship Id="rId87" Type="http://schemas.openxmlformats.org/officeDocument/2006/relationships/image" Target="../media/image1482.png"/><Relationship Id="rId110" Type="http://schemas.openxmlformats.org/officeDocument/2006/relationships/customXml" Target="../ink/ink1519.xml"/><Relationship Id="rId348" Type="http://schemas.openxmlformats.org/officeDocument/2006/relationships/image" Target="../media/image1611.png"/><Relationship Id="rId152" Type="http://schemas.openxmlformats.org/officeDocument/2006/relationships/image" Target="../media/image1513.png"/><Relationship Id="rId194" Type="http://schemas.openxmlformats.org/officeDocument/2006/relationships/image" Target="../media/image1534.png"/><Relationship Id="rId208" Type="http://schemas.openxmlformats.org/officeDocument/2006/relationships/image" Target="../media/image1541.png"/><Relationship Id="rId261" Type="http://schemas.openxmlformats.org/officeDocument/2006/relationships/customXml" Target="../ink/ink1595.xml"/><Relationship Id="rId14" Type="http://schemas.openxmlformats.org/officeDocument/2006/relationships/customXml" Target="../ink/ink1471.xml"/><Relationship Id="rId56" Type="http://schemas.openxmlformats.org/officeDocument/2006/relationships/customXml" Target="../ink/ink1492.xml"/><Relationship Id="rId317" Type="http://schemas.openxmlformats.org/officeDocument/2006/relationships/customXml" Target="../ink/ink1623.xml"/><Relationship Id="rId359" Type="http://schemas.openxmlformats.org/officeDocument/2006/relationships/customXml" Target="../ink/ink1644.xml"/><Relationship Id="rId98" Type="http://schemas.openxmlformats.org/officeDocument/2006/relationships/customXml" Target="../ink/ink1513.xml"/><Relationship Id="rId121" Type="http://schemas.openxmlformats.org/officeDocument/2006/relationships/image" Target="../media/image1499.png"/><Relationship Id="rId163" Type="http://schemas.openxmlformats.org/officeDocument/2006/relationships/customXml" Target="../ink/ink1546.xml"/><Relationship Id="rId219" Type="http://schemas.openxmlformats.org/officeDocument/2006/relationships/customXml" Target="../ink/ink1574.xml"/><Relationship Id="rId230" Type="http://schemas.openxmlformats.org/officeDocument/2006/relationships/image" Target="../media/image1552.png"/><Relationship Id="rId25" Type="http://schemas.openxmlformats.org/officeDocument/2006/relationships/image" Target="../media/image1451.png"/><Relationship Id="rId46" Type="http://schemas.openxmlformats.org/officeDocument/2006/relationships/customXml" Target="../ink/ink1487.xml"/><Relationship Id="rId67" Type="http://schemas.openxmlformats.org/officeDocument/2006/relationships/image" Target="../media/image1472.png"/><Relationship Id="rId272" Type="http://schemas.openxmlformats.org/officeDocument/2006/relationships/image" Target="../media/image1573.png"/><Relationship Id="rId293" Type="http://schemas.openxmlformats.org/officeDocument/2006/relationships/customXml" Target="../ink/ink1611.xml"/><Relationship Id="rId307" Type="http://schemas.openxmlformats.org/officeDocument/2006/relationships/customXml" Target="../ink/ink1618.xml"/><Relationship Id="rId328" Type="http://schemas.openxmlformats.org/officeDocument/2006/relationships/image" Target="../media/image1601.png"/><Relationship Id="rId349" Type="http://schemas.openxmlformats.org/officeDocument/2006/relationships/customXml" Target="../ink/ink1639.xml"/><Relationship Id="rId88" Type="http://schemas.openxmlformats.org/officeDocument/2006/relationships/customXml" Target="../ink/ink1508.xml"/><Relationship Id="rId111" Type="http://schemas.openxmlformats.org/officeDocument/2006/relationships/image" Target="../media/image1494.png"/><Relationship Id="rId132" Type="http://schemas.openxmlformats.org/officeDocument/2006/relationships/customXml" Target="../ink/ink1530.xml"/><Relationship Id="rId153" Type="http://schemas.openxmlformats.org/officeDocument/2006/relationships/customXml" Target="../ink/ink1541.xml"/><Relationship Id="rId174" Type="http://schemas.openxmlformats.org/officeDocument/2006/relationships/customXml" Target="../ink/ink1551.xml"/><Relationship Id="rId195" Type="http://schemas.openxmlformats.org/officeDocument/2006/relationships/customXml" Target="../ink/ink1562.xml"/><Relationship Id="rId209" Type="http://schemas.openxmlformats.org/officeDocument/2006/relationships/customXml" Target="../ink/ink1569.xml"/><Relationship Id="rId360" Type="http://schemas.openxmlformats.org/officeDocument/2006/relationships/image" Target="../media/image1617.png"/><Relationship Id="rId220" Type="http://schemas.openxmlformats.org/officeDocument/2006/relationships/image" Target="../media/image1547.png"/><Relationship Id="rId241" Type="http://schemas.openxmlformats.org/officeDocument/2006/relationships/customXml" Target="../ink/ink1585.xml"/><Relationship Id="rId15" Type="http://schemas.openxmlformats.org/officeDocument/2006/relationships/image" Target="../media/image1446.png"/><Relationship Id="rId36" Type="http://schemas.openxmlformats.org/officeDocument/2006/relationships/customXml" Target="../ink/ink1482.xml"/><Relationship Id="rId57" Type="http://schemas.openxmlformats.org/officeDocument/2006/relationships/image" Target="../media/image1467.png"/><Relationship Id="rId262" Type="http://schemas.openxmlformats.org/officeDocument/2006/relationships/image" Target="../media/image1568.png"/><Relationship Id="rId283" Type="http://schemas.openxmlformats.org/officeDocument/2006/relationships/customXml" Target="../ink/ink1606.xml"/><Relationship Id="rId318" Type="http://schemas.openxmlformats.org/officeDocument/2006/relationships/image" Target="../media/image1596.png"/><Relationship Id="rId339" Type="http://schemas.openxmlformats.org/officeDocument/2006/relationships/customXml" Target="../ink/ink1634.xml"/><Relationship Id="rId78" Type="http://schemas.openxmlformats.org/officeDocument/2006/relationships/customXml" Target="../ink/ink1503.xml"/><Relationship Id="rId99" Type="http://schemas.openxmlformats.org/officeDocument/2006/relationships/image" Target="../media/image1488.png"/><Relationship Id="rId101" Type="http://schemas.openxmlformats.org/officeDocument/2006/relationships/image" Target="../media/image1489.png"/><Relationship Id="rId122" Type="http://schemas.openxmlformats.org/officeDocument/2006/relationships/customXml" Target="../ink/ink1525.xml"/><Relationship Id="rId143" Type="http://schemas.openxmlformats.org/officeDocument/2006/relationships/image" Target="../media/image1510.png"/><Relationship Id="rId164" Type="http://schemas.openxmlformats.org/officeDocument/2006/relationships/image" Target="../media/image1519.png"/><Relationship Id="rId185" Type="http://schemas.openxmlformats.org/officeDocument/2006/relationships/image" Target="../media/image1530.png"/><Relationship Id="rId350" Type="http://schemas.openxmlformats.org/officeDocument/2006/relationships/image" Target="../media/image1612.png"/><Relationship Id="rId9" Type="http://schemas.openxmlformats.org/officeDocument/2006/relationships/image" Target="../media/image1443.png"/><Relationship Id="rId210" Type="http://schemas.openxmlformats.org/officeDocument/2006/relationships/image" Target="../media/image1542.png"/><Relationship Id="rId26" Type="http://schemas.openxmlformats.org/officeDocument/2006/relationships/customXml" Target="../ink/ink1477.xml"/><Relationship Id="rId231" Type="http://schemas.openxmlformats.org/officeDocument/2006/relationships/customXml" Target="../ink/ink1580.xml"/><Relationship Id="rId252" Type="http://schemas.openxmlformats.org/officeDocument/2006/relationships/image" Target="../media/image1563.png"/><Relationship Id="rId273" Type="http://schemas.openxmlformats.org/officeDocument/2006/relationships/customXml" Target="../ink/ink1601.xml"/><Relationship Id="rId294" Type="http://schemas.openxmlformats.org/officeDocument/2006/relationships/image" Target="../media/image1584.png"/><Relationship Id="rId308" Type="http://schemas.openxmlformats.org/officeDocument/2006/relationships/image" Target="../media/image1591.png"/><Relationship Id="rId329" Type="http://schemas.openxmlformats.org/officeDocument/2006/relationships/customXml" Target="../ink/ink1629.xml"/><Relationship Id="rId47" Type="http://schemas.openxmlformats.org/officeDocument/2006/relationships/image" Target="../media/image1462.png"/><Relationship Id="rId68" Type="http://schemas.openxmlformats.org/officeDocument/2006/relationships/customXml" Target="../ink/ink1498.xml"/><Relationship Id="rId89" Type="http://schemas.openxmlformats.org/officeDocument/2006/relationships/image" Target="../media/image1483.png"/><Relationship Id="rId112" Type="http://schemas.openxmlformats.org/officeDocument/2006/relationships/customXml" Target="../ink/ink1520.xml"/><Relationship Id="rId133" Type="http://schemas.openxmlformats.org/officeDocument/2006/relationships/image" Target="../media/image1505.png"/><Relationship Id="rId154" Type="http://schemas.openxmlformats.org/officeDocument/2006/relationships/image" Target="../media/image1514.png"/><Relationship Id="rId175" Type="http://schemas.openxmlformats.org/officeDocument/2006/relationships/image" Target="../media/image1525.png"/><Relationship Id="rId340" Type="http://schemas.openxmlformats.org/officeDocument/2006/relationships/image" Target="../media/image1607.png"/><Relationship Id="rId196" Type="http://schemas.openxmlformats.org/officeDocument/2006/relationships/image" Target="../media/image1535.png"/><Relationship Id="rId200" Type="http://schemas.openxmlformats.org/officeDocument/2006/relationships/image" Target="../media/image1537.png"/><Relationship Id="rId16" Type="http://schemas.openxmlformats.org/officeDocument/2006/relationships/customXml" Target="../ink/ink1472.xml"/><Relationship Id="rId221" Type="http://schemas.openxmlformats.org/officeDocument/2006/relationships/customXml" Target="../ink/ink1575.xml"/><Relationship Id="rId242" Type="http://schemas.openxmlformats.org/officeDocument/2006/relationships/image" Target="../media/image1558.png"/><Relationship Id="rId263" Type="http://schemas.openxmlformats.org/officeDocument/2006/relationships/customXml" Target="../ink/ink1596.xml"/><Relationship Id="rId284" Type="http://schemas.openxmlformats.org/officeDocument/2006/relationships/image" Target="../media/image1579.png"/><Relationship Id="rId319" Type="http://schemas.openxmlformats.org/officeDocument/2006/relationships/customXml" Target="../ink/ink1624.xml"/><Relationship Id="rId37" Type="http://schemas.openxmlformats.org/officeDocument/2006/relationships/image" Target="../media/image1457.png"/><Relationship Id="rId58" Type="http://schemas.openxmlformats.org/officeDocument/2006/relationships/customXml" Target="../ink/ink1493.xml"/><Relationship Id="rId79" Type="http://schemas.openxmlformats.org/officeDocument/2006/relationships/image" Target="../media/image1478.png"/><Relationship Id="rId102" Type="http://schemas.openxmlformats.org/officeDocument/2006/relationships/customXml" Target="../ink/ink1515.xml"/><Relationship Id="rId123" Type="http://schemas.openxmlformats.org/officeDocument/2006/relationships/image" Target="../media/image1500.png"/><Relationship Id="rId144" Type="http://schemas.openxmlformats.org/officeDocument/2006/relationships/customXml" Target="../ink/ink1536.xml"/><Relationship Id="rId330" Type="http://schemas.openxmlformats.org/officeDocument/2006/relationships/image" Target="../media/image1602.png"/><Relationship Id="rId90" Type="http://schemas.openxmlformats.org/officeDocument/2006/relationships/customXml" Target="../ink/ink1509.xml"/><Relationship Id="rId165" Type="http://schemas.openxmlformats.org/officeDocument/2006/relationships/customXml" Target="../ink/ink1547.xml"/><Relationship Id="rId186" Type="http://schemas.openxmlformats.org/officeDocument/2006/relationships/customXml" Target="../ink/ink1557.xml"/><Relationship Id="rId351" Type="http://schemas.openxmlformats.org/officeDocument/2006/relationships/customXml" Target="../ink/ink1640.xml"/><Relationship Id="rId211" Type="http://schemas.openxmlformats.org/officeDocument/2006/relationships/customXml" Target="../ink/ink1570.xml"/><Relationship Id="rId232" Type="http://schemas.openxmlformats.org/officeDocument/2006/relationships/image" Target="../media/image1553.png"/><Relationship Id="rId253" Type="http://schemas.openxmlformats.org/officeDocument/2006/relationships/customXml" Target="../ink/ink1591.xml"/><Relationship Id="rId274" Type="http://schemas.openxmlformats.org/officeDocument/2006/relationships/image" Target="../media/image1574.png"/><Relationship Id="rId295" Type="http://schemas.openxmlformats.org/officeDocument/2006/relationships/customXml" Target="../ink/ink1612.xml"/><Relationship Id="rId309" Type="http://schemas.openxmlformats.org/officeDocument/2006/relationships/customXml" Target="../ink/ink1619.xml"/><Relationship Id="rId27" Type="http://schemas.openxmlformats.org/officeDocument/2006/relationships/image" Target="../media/image1452.png"/><Relationship Id="rId48" Type="http://schemas.openxmlformats.org/officeDocument/2006/relationships/customXml" Target="../ink/ink1488.xml"/><Relationship Id="rId69" Type="http://schemas.openxmlformats.org/officeDocument/2006/relationships/image" Target="../media/image1473.png"/><Relationship Id="rId113" Type="http://schemas.openxmlformats.org/officeDocument/2006/relationships/image" Target="../media/image1495.png"/><Relationship Id="rId134" Type="http://schemas.openxmlformats.org/officeDocument/2006/relationships/customXml" Target="../ink/ink1531.xml"/><Relationship Id="rId320" Type="http://schemas.openxmlformats.org/officeDocument/2006/relationships/image" Target="../media/image1597.png"/><Relationship Id="rId80" Type="http://schemas.openxmlformats.org/officeDocument/2006/relationships/customXml" Target="../ink/ink1504.xml"/><Relationship Id="rId155" Type="http://schemas.openxmlformats.org/officeDocument/2006/relationships/customXml" Target="../ink/ink1542.xml"/><Relationship Id="rId176" Type="http://schemas.openxmlformats.org/officeDocument/2006/relationships/customXml" Target="../ink/ink1552.xml"/><Relationship Id="rId197" Type="http://schemas.openxmlformats.org/officeDocument/2006/relationships/customXml" Target="../ink/ink1563.xml"/><Relationship Id="rId341" Type="http://schemas.openxmlformats.org/officeDocument/2006/relationships/customXml" Target="../ink/ink1635.xml"/><Relationship Id="rId201" Type="http://schemas.openxmlformats.org/officeDocument/2006/relationships/customXml" Target="../ink/ink1565.xml"/><Relationship Id="rId222" Type="http://schemas.openxmlformats.org/officeDocument/2006/relationships/image" Target="../media/image1548.png"/><Relationship Id="rId243" Type="http://schemas.openxmlformats.org/officeDocument/2006/relationships/customXml" Target="../ink/ink1586.xml"/><Relationship Id="rId264" Type="http://schemas.openxmlformats.org/officeDocument/2006/relationships/image" Target="../media/image1569.png"/><Relationship Id="rId285" Type="http://schemas.openxmlformats.org/officeDocument/2006/relationships/customXml" Target="../ink/ink1607.xml"/><Relationship Id="rId17" Type="http://schemas.openxmlformats.org/officeDocument/2006/relationships/image" Target="../media/image1447.png"/><Relationship Id="rId38" Type="http://schemas.openxmlformats.org/officeDocument/2006/relationships/customXml" Target="../ink/ink1483.xml"/><Relationship Id="rId59" Type="http://schemas.openxmlformats.org/officeDocument/2006/relationships/image" Target="../media/image1468.png"/><Relationship Id="rId103" Type="http://schemas.openxmlformats.org/officeDocument/2006/relationships/image" Target="../media/image1490.png"/><Relationship Id="rId124" Type="http://schemas.openxmlformats.org/officeDocument/2006/relationships/customXml" Target="../ink/ink1526.xml"/><Relationship Id="rId310" Type="http://schemas.openxmlformats.org/officeDocument/2006/relationships/image" Target="../media/image1592.png"/><Relationship Id="rId70" Type="http://schemas.openxmlformats.org/officeDocument/2006/relationships/customXml" Target="../ink/ink1499.xml"/><Relationship Id="rId91" Type="http://schemas.openxmlformats.org/officeDocument/2006/relationships/image" Target="../media/image1484.png"/><Relationship Id="rId145" Type="http://schemas.openxmlformats.org/officeDocument/2006/relationships/image" Target="../media/image1140.png"/><Relationship Id="rId166" Type="http://schemas.openxmlformats.org/officeDocument/2006/relationships/image" Target="../media/image1520.png"/><Relationship Id="rId187" Type="http://schemas.openxmlformats.org/officeDocument/2006/relationships/image" Target="../media/image1531.png"/><Relationship Id="rId331" Type="http://schemas.openxmlformats.org/officeDocument/2006/relationships/customXml" Target="../ink/ink1630.xml"/><Relationship Id="rId352" Type="http://schemas.openxmlformats.org/officeDocument/2006/relationships/image" Target="../media/image161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43.png"/><Relationship Id="rId233" Type="http://schemas.openxmlformats.org/officeDocument/2006/relationships/customXml" Target="../ink/ink1581.xml"/><Relationship Id="rId254" Type="http://schemas.openxmlformats.org/officeDocument/2006/relationships/image" Target="../media/image1564.png"/><Relationship Id="rId28" Type="http://schemas.openxmlformats.org/officeDocument/2006/relationships/customXml" Target="../ink/ink1478.xml"/><Relationship Id="rId49" Type="http://schemas.openxmlformats.org/officeDocument/2006/relationships/image" Target="../media/image1463.png"/><Relationship Id="rId114" Type="http://schemas.openxmlformats.org/officeDocument/2006/relationships/customXml" Target="../ink/ink1521.xml"/><Relationship Id="rId275" Type="http://schemas.openxmlformats.org/officeDocument/2006/relationships/customXml" Target="../ink/ink1602.xml"/><Relationship Id="rId296" Type="http://schemas.openxmlformats.org/officeDocument/2006/relationships/image" Target="../media/image1585.png"/><Relationship Id="rId300" Type="http://schemas.openxmlformats.org/officeDocument/2006/relationships/image" Target="../media/image1587.png"/><Relationship Id="rId60" Type="http://schemas.openxmlformats.org/officeDocument/2006/relationships/customXml" Target="../ink/ink1494.xml"/><Relationship Id="rId81" Type="http://schemas.openxmlformats.org/officeDocument/2006/relationships/image" Target="../media/image1479.png"/><Relationship Id="rId135" Type="http://schemas.openxmlformats.org/officeDocument/2006/relationships/image" Target="../media/image1506.png"/><Relationship Id="rId156" Type="http://schemas.openxmlformats.org/officeDocument/2006/relationships/image" Target="../media/image1515.png"/><Relationship Id="rId177" Type="http://schemas.openxmlformats.org/officeDocument/2006/relationships/image" Target="../media/image1526.png"/><Relationship Id="rId198" Type="http://schemas.openxmlformats.org/officeDocument/2006/relationships/image" Target="../media/image1536.png"/><Relationship Id="rId321" Type="http://schemas.openxmlformats.org/officeDocument/2006/relationships/customXml" Target="../ink/ink1625.xml"/><Relationship Id="rId342" Type="http://schemas.openxmlformats.org/officeDocument/2006/relationships/image" Target="../media/image1608.png"/><Relationship Id="rId202" Type="http://schemas.openxmlformats.org/officeDocument/2006/relationships/image" Target="../media/image1538.png"/><Relationship Id="rId223" Type="http://schemas.openxmlformats.org/officeDocument/2006/relationships/customXml" Target="../ink/ink1576.xml"/><Relationship Id="rId244" Type="http://schemas.openxmlformats.org/officeDocument/2006/relationships/image" Target="../media/image1559.png"/><Relationship Id="rId18" Type="http://schemas.openxmlformats.org/officeDocument/2006/relationships/customXml" Target="../ink/ink1473.xml"/><Relationship Id="rId39" Type="http://schemas.openxmlformats.org/officeDocument/2006/relationships/image" Target="../media/image1458.png"/><Relationship Id="rId265" Type="http://schemas.openxmlformats.org/officeDocument/2006/relationships/customXml" Target="../ink/ink1597.xml"/><Relationship Id="rId286" Type="http://schemas.openxmlformats.org/officeDocument/2006/relationships/image" Target="../media/image1580.png"/><Relationship Id="rId50" Type="http://schemas.openxmlformats.org/officeDocument/2006/relationships/customXml" Target="../ink/ink1489.xml"/><Relationship Id="rId104" Type="http://schemas.openxmlformats.org/officeDocument/2006/relationships/customXml" Target="../ink/ink1516.xml"/><Relationship Id="rId125" Type="http://schemas.openxmlformats.org/officeDocument/2006/relationships/image" Target="../media/image1501.png"/><Relationship Id="rId146" Type="http://schemas.openxmlformats.org/officeDocument/2006/relationships/customXml" Target="../ink/ink1537.xml"/><Relationship Id="rId167" Type="http://schemas.openxmlformats.org/officeDocument/2006/relationships/image" Target="../media/image3.emf"/><Relationship Id="rId188" Type="http://schemas.openxmlformats.org/officeDocument/2006/relationships/customXml" Target="../ink/ink1558.xml"/><Relationship Id="rId311" Type="http://schemas.openxmlformats.org/officeDocument/2006/relationships/customXml" Target="../ink/ink1620.xml"/><Relationship Id="rId332" Type="http://schemas.openxmlformats.org/officeDocument/2006/relationships/image" Target="../media/image1603.png"/><Relationship Id="rId353" Type="http://schemas.openxmlformats.org/officeDocument/2006/relationships/customXml" Target="../ink/ink1641.xml"/><Relationship Id="rId71" Type="http://schemas.openxmlformats.org/officeDocument/2006/relationships/image" Target="../media/image1474.png"/><Relationship Id="rId92" Type="http://schemas.openxmlformats.org/officeDocument/2006/relationships/customXml" Target="../ink/ink1510.xml"/><Relationship Id="rId213" Type="http://schemas.openxmlformats.org/officeDocument/2006/relationships/customXml" Target="../ink/ink1571.xml"/><Relationship Id="rId234" Type="http://schemas.openxmlformats.org/officeDocument/2006/relationships/image" Target="../media/image1554.png"/><Relationship Id="rId2" Type="http://schemas.openxmlformats.org/officeDocument/2006/relationships/customXml" Target="../ink/ink1465.xml"/><Relationship Id="rId29" Type="http://schemas.openxmlformats.org/officeDocument/2006/relationships/image" Target="../media/image1453.png"/><Relationship Id="rId255" Type="http://schemas.openxmlformats.org/officeDocument/2006/relationships/customXml" Target="../ink/ink1592.xml"/><Relationship Id="rId276" Type="http://schemas.openxmlformats.org/officeDocument/2006/relationships/image" Target="../media/image1575.png"/><Relationship Id="rId297" Type="http://schemas.openxmlformats.org/officeDocument/2006/relationships/customXml" Target="../ink/ink1613.xml"/><Relationship Id="rId40" Type="http://schemas.openxmlformats.org/officeDocument/2006/relationships/customXml" Target="../ink/ink1484.xml"/><Relationship Id="rId115" Type="http://schemas.openxmlformats.org/officeDocument/2006/relationships/image" Target="../media/image1496.png"/><Relationship Id="rId136" Type="http://schemas.openxmlformats.org/officeDocument/2006/relationships/customXml" Target="../ink/ink1532.xml"/><Relationship Id="rId157" Type="http://schemas.openxmlformats.org/officeDocument/2006/relationships/customXml" Target="../ink/ink1543.xml"/><Relationship Id="rId178" Type="http://schemas.openxmlformats.org/officeDocument/2006/relationships/customXml" Target="../ink/ink1553.xml"/><Relationship Id="rId301" Type="http://schemas.openxmlformats.org/officeDocument/2006/relationships/customXml" Target="../ink/ink1615.xml"/><Relationship Id="rId322" Type="http://schemas.openxmlformats.org/officeDocument/2006/relationships/image" Target="../media/image1598.png"/><Relationship Id="rId343" Type="http://schemas.openxmlformats.org/officeDocument/2006/relationships/customXml" Target="../ink/ink1636.xml"/><Relationship Id="rId61" Type="http://schemas.openxmlformats.org/officeDocument/2006/relationships/image" Target="../media/image1469.png"/><Relationship Id="rId82" Type="http://schemas.openxmlformats.org/officeDocument/2006/relationships/customXml" Target="../ink/ink1505.xml"/><Relationship Id="rId199" Type="http://schemas.openxmlformats.org/officeDocument/2006/relationships/customXml" Target="../ink/ink1564.xml"/><Relationship Id="rId203" Type="http://schemas.openxmlformats.org/officeDocument/2006/relationships/customXml" Target="../ink/ink1566.xml"/><Relationship Id="rId19" Type="http://schemas.openxmlformats.org/officeDocument/2006/relationships/image" Target="../media/image1448.png"/><Relationship Id="rId224" Type="http://schemas.openxmlformats.org/officeDocument/2006/relationships/image" Target="../media/image1549.png"/><Relationship Id="rId245" Type="http://schemas.openxmlformats.org/officeDocument/2006/relationships/customXml" Target="../ink/ink1587.xml"/><Relationship Id="rId266" Type="http://schemas.openxmlformats.org/officeDocument/2006/relationships/image" Target="../media/image1570.png"/><Relationship Id="rId287" Type="http://schemas.openxmlformats.org/officeDocument/2006/relationships/customXml" Target="../ink/ink1608.xml"/><Relationship Id="rId30" Type="http://schemas.openxmlformats.org/officeDocument/2006/relationships/customXml" Target="../ink/ink1479.xml"/><Relationship Id="rId105" Type="http://schemas.openxmlformats.org/officeDocument/2006/relationships/image" Target="../media/image1491.png"/><Relationship Id="rId126" Type="http://schemas.openxmlformats.org/officeDocument/2006/relationships/customXml" Target="../ink/ink1527.xml"/><Relationship Id="rId147" Type="http://schemas.openxmlformats.org/officeDocument/2006/relationships/image" Target="../media/image1511.png"/><Relationship Id="rId168" Type="http://schemas.openxmlformats.org/officeDocument/2006/relationships/customXml" Target="../ink/ink1548.xml"/><Relationship Id="rId312" Type="http://schemas.openxmlformats.org/officeDocument/2006/relationships/image" Target="../media/image1593.png"/><Relationship Id="rId333" Type="http://schemas.openxmlformats.org/officeDocument/2006/relationships/customXml" Target="../ink/ink1631.xml"/><Relationship Id="rId354" Type="http://schemas.openxmlformats.org/officeDocument/2006/relationships/image" Target="../media/image1614.png"/><Relationship Id="rId51" Type="http://schemas.openxmlformats.org/officeDocument/2006/relationships/image" Target="../media/image1464.png"/><Relationship Id="rId72" Type="http://schemas.openxmlformats.org/officeDocument/2006/relationships/customXml" Target="../ink/ink1500.xml"/><Relationship Id="rId93" Type="http://schemas.openxmlformats.org/officeDocument/2006/relationships/image" Target="../media/image1485.png"/><Relationship Id="rId189" Type="http://schemas.openxmlformats.org/officeDocument/2006/relationships/image" Target="../media/image1532.png"/><Relationship Id="rId3" Type="http://schemas.openxmlformats.org/officeDocument/2006/relationships/image" Target="../media/image1440.png"/><Relationship Id="rId214" Type="http://schemas.openxmlformats.org/officeDocument/2006/relationships/image" Target="../media/image1544.png"/><Relationship Id="rId235" Type="http://schemas.openxmlformats.org/officeDocument/2006/relationships/customXml" Target="../ink/ink1582.xml"/><Relationship Id="rId256" Type="http://schemas.openxmlformats.org/officeDocument/2006/relationships/image" Target="../media/image1565.png"/><Relationship Id="rId277" Type="http://schemas.openxmlformats.org/officeDocument/2006/relationships/customXml" Target="../ink/ink1603.xml"/><Relationship Id="rId298" Type="http://schemas.openxmlformats.org/officeDocument/2006/relationships/image" Target="../media/image1586.png"/><Relationship Id="rId116" Type="http://schemas.openxmlformats.org/officeDocument/2006/relationships/customXml" Target="../ink/ink1522.xml"/><Relationship Id="rId137" Type="http://schemas.openxmlformats.org/officeDocument/2006/relationships/image" Target="../media/image1507.png"/><Relationship Id="rId158" Type="http://schemas.openxmlformats.org/officeDocument/2006/relationships/image" Target="../media/image1516.png"/><Relationship Id="rId302" Type="http://schemas.openxmlformats.org/officeDocument/2006/relationships/image" Target="../media/image1588.png"/><Relationship Id="rId323" Type="http://schemas.openxmlformats.org/officeDocument/2006/relationships/customXml" Target="../ink/ink1626.xml"/><Relationship Id="rId344" Type="http://schemas.openxmlformats.org/officeDocument/2006/relationships/image" Target="../media/image1609.png"/><Relationship Id="rId20" Type="http://schemas.openxmlformats.org/officeDocument/2006/relationships/customXml" Target="../ink/ink1474.xml"/><Relationship Id="rId41" Type="http://schemas.openxmlformats.org/officeDocument/2006/relationships/image" Target="../media/image1459.png"/><Relationship Id="rId62" Type="http://schemas.openxmlformats.org/officeDocument/2006/relationships/customXml" Target="../ink/ink1495.xml"/><Relationship Id="rId83" Type="http://schemas.openxmlformats.org/officeDocument/2006/relationships/image" Target="../media/image1480.png"/><Relationship Id="rId179" Type="http://schemas.openxmlformats.org/officeDocument/2006/relationships/image" Target="../media/image1527.png"/><Relationship Id="rId190" Type="http://schemas.openxmlformats.org/officeDocument/2006/relationships/customXml" Target="../ink/ink1559.xml"/><Relationship Id="rId204" Type="http://schemas.openxmlformats.org/officeDocument/2006/relationships/image" Target="../media/image1539.png"/><Relationship Id="rId225" Type="http://schemas.openxmlformats.org/officeDocument/2006/relationships/customXml" Target="../ink/ink1577.xml"/><Relationship Id="rId246" Type="http://schemas.openxmlformats.org/officeDocument/2006/relationships/image" Target="../media/image1560.png"/><Relationship Id="rId267" Type="http://schemas.openxmlformats.org/officeDocument/2006/relationships/customXml" Target="../ink/ink1598.xml"/><Relationship Id="rId288" Type="http://schemas.openxmlformats.org/officeDocument/2006/relationships/image" Target="../media/image1581.png"/><Relationship Id="rId106" Type="http://schemas.openxmlformats.org/officeDocument/2006/relationships/customXml" Target="../ink/ink1517.xml"/><Relationship Id="rId127" Type="http://schemas.openxmlformats.org/officeDocument/2006/relationships/image" Target="../media/image1502.png"/><Relationship Id="rId313" Type="http://schemas.openxmlformats.org/officeDocument/2006/relationships/customXml" Target="../ink/ink1621.xml"/><Relationship Id="rId10" Type="http://schemas.openxmlformats.org/officeDocument/2006/relationships/customXml" Target="../ink/ink1469.xml"/><Relationship Id="rId31" Type="http://schemas.openxmlformats.org/officeDocument/2006/relationships/image" Target="../media/image1454.png"/><Relationship Id="rId52" Type="http://schemas.openxmlformats.org/officeDocument/2006/relationships/customXml" Target="../ink/ink1490.xml"/><Relationship Id="rId73" Type="http://schemas.openxmlformats.org/officeDocument/2006/relationships/image" Target="../media/image1475.png"/><Relationship Id="rId94" Type="http://schemas.openxmlformats.org/officeDocument/2006/relationships/customXml" Target="../ink/ink1511.xml"/><Relationship Id="rId148" Type="http://schemas.openxmlformats.org/officeDocument/2006/relationships/customXml" Target="../ink/ink1538.xml"/><Relationship Id="rId169" Type="http://schemas.openxmlformats.org/officeDocument/2006/relationships/image" Target="../media/image1522.png"/><Relationship Id="rId334" Type="http://schemas.openxmlformats.org/officeDocument/2006/relationships/image" Target="../media/image1604.png"/><Relationship Id="rId355" Type="http://schemas.openxmlformats.org/officeDocument/2006/relationships/customXml" Target="../ink/ink1642.xml"/><Relationship Id="rId4" Type="http://schemas.openxmlformats.org/officeDocument/2006/relationships/customXml" Target="../ink/ink1466.xml"/><Relationship Id="rId180" Type="http://schemas.openxmlformats.org/officeDocument/2006/relationships/customXml" Target="../ink/ink1554.xml"/><Relationship Id="rId215" Type="http://schemas.openxmlformats.org/officeDocument/2006/relationships/customXml" Target="../ink/ink1572.xml"/><Relationship Id="rId236" Type="http://schemas.openxmlformats.org/officeDocument/2006/relationships/image" Target="../media/image1555.png"/><Relationship Id="rId257" Type="http://schemas.openxmlformats.org/officeDocument/2006/relationships/customXml" Target="../ink/ink1593.xml"/><Relationship Id="rId278" Type="http://schemas.openxmlformats.org/officeDocument/2006/relationships/image" Target="../media/image1576.png"/><Relationship Id="rId303" Type="http://schemas.openxmlformats.org/officeDocument/2006/relationships/customXml" Target="../ink/ink1616.xml"/><Relationship Id="rId42" Type="http://schemas.openxmlformats.org/officeDocument/2006/relationships/customXml" Target="../ink/ink1485.xml"/><Relationship Id="rId84" Type="http://schemas.openxmlformats.org/officeDocument/2006/relationships/customXml" Target="../ink/ink1506.xml"/><Relationship Id="rId138" Type="http://schemas.openxmlformats.org/officeDocument/2006/relationships/customXml" Target="../ink/ink1533.xml"/><Relationship Id="rId345" Type="http://schemas.openxmlformats.org/officeDocument/2006/relationships/customXml" Target="../ink/ink1637.xml"/><Relationship Id="rId191" Type="http://schemas.openxmlformats.org/officeDocument/2006/relationships/customXml" Target="../ink/ink1560.xml"/><Relationship Id="rId205" Type="http://schemas.openxmlformats.org/officeDocument/2006/relationships/customXml" Target="../ink/ink1567.xml"/><Relationship Id="rId247" Type="http://schemas.openxmlformats.org/officeDocument/2006/relationships/customXml" Target="../ink/ink1588.xml"/><Relationship Id="rId107" Type="http://schemas.openxmlformats.org/officeDocument/2006/relationships/image" Target="../media/image1492.png"/><Relationship Id="rId289" Type="http://schemas.openxmlformats.org/officeDocument/2006/relationships/customXml" Target="../ink/ink1609.xml"/><Relationship Id="rId11" Type="http://schemas.openxmlformats.org/officeDocument/2006/relationships/image" Target="../media/image1444.png"/><Relationship Id="rId53" Type="http://schemas.openxmlformats.org/officeDocument/2006/relationships/image" Target="../media/image1465.png"/><Relationship Id="rId149" Type="http://schemas.openxmlformats.org/officeDocument/2006/relationships/customXml" Target="../ink/ink1539.xml"/><Relationship Id="rId314" Type="http://schemas.openxmlformats.org/officeDocument/2006/relationships/image" Target="../media/image1594.png"/><Relationship Id="rId356" Type="http://schemas.openxmlformats.org/officeDocument/2006/relationships/image" Target="../media/image1615.png"/><Relationship Id="rId95" Type="http://schemas.openxmlformats.org/officeDocument/2006/relationships/image" Target="../media/image1486.png"/><Relationship Id="rId160" Type="http://schemas.openxmlformats.org/officeDocument/2006/relationships/image" Target="../media/image1517.png"/><Relationship Id="rId216" Type="http://schemas.openxmlformats.org/officeDocument/2006/relationships/image" Target="../media/image1545.png"/><Relationship Id="rId258" Type="http://schemas.openxmlformats.org/officeDocument/2006/relationships/image" Target="../media/image1566.png"/><Relationship Id="rId22" Type="http://schemas.openxmlformats.org/officeDocument/2006/relationships/customXml" Target="../ink/ink1475.xml"/><Relationship Id="rId64" Type="http://schemas.openxmlformats.org/officeDocument/2006/relationships/customXml" Target="../ink/ink1496.xml"/><Relationship Id="rId118" Type="http://schemas.openxmlformats.org/officeDocument/2006/relationships/customXml" Target="../ink/ink1523.xml"/><Relationship Id="rId325" Type="http://schemas.openxmlformats.org/officeDocument/2006/relationships/customXml" Target="../ink/ink1627.xml"/><Relationship Id="rId171" Type="http://schemas.openxmlformats.org/officeDocument/2006/relationships/image" Target="../media/image1523.png"/><Relationship Id="rId227" Type="http://schemas.openxmlformats.org/officeDocument/2006/relationships/customXml" Target="../ink/ink1578.xml"/><Relationship Id="rId269" Type="http://schemas.openxmlformats.org/officeDocument/2006/relationships/customXml" Target="../ink/ink1599.xml"/><Relationship Id="rId33" Type="http://schemas.openxmlformats.org/officeDocument/2006/relationships/image" Target="../media/image1455.png"/><Relationship Id="rId129" Type="http://schemas.openxmlformats.org/officeDocument/2006/relationships/image" Target="../media/image1503.png"/><Relationship Id="rId280" Type="http://schemas.openxmlformats.org/officeDocument/2006/relationships/image" Target="../media/image1577.png"/><Relationship Id="rId336" Type="http://schemas.openxmlformats.org/officeDocument/2006/relationships/image" Target="../media/image1605.png"/><Relationship Id="rId75" Type="http://schemas.openxmlformats.org/officeDocument/2006/relationships/image" Target="../media/image1476.png"/><Relationship Id="rId140" Type="http://schemas.openxmlformats.org/officeDocument/2006/relationships/customXml" Target="../ink/ink1534.xml"/><Relationship Id="rId182" Type="http://schemas.openxmlformats.org/officeDocument/2006/relationships/customXml" Target="../ink/ink1555.xml"/><Relationship Id="rId6" Type="http://schemas.openxmlformats.org/officeDocument/2006/relationships/customXml" Target="../ink/ink1467.xml"/><Relationship Id="rId238" Type="http://schemas.openxmlformats.org/officeDocument/2006/relationships/image" Target="../media/image1556.png"/><Relationship Id="rId291" Type="http://schemas.openxmlformats.org/officeDocument/2006/relationships/customXml" Target="../ink/ink1610.xml"/><Relationship Id="rId305" Type="http://schemas.openxmlformats.org/officeDocument/2006/relationships/customXml" Target="../ink/ink1617.xml"/><Relationship Id="rId347" Type="http://schemas.openxmlformats.org/officeDocument/2006/relationships/customXml" Target="../ink/ink1638.xml"/><Relationship Id="rId44" Type="http://schemas.openxmlformats.org/officeDocument/2006/relationships/customXml" Target="../ink/ink1486.xml"/><Relationship Id="rId86" Type="http://schemas.openxmlformats.org/officeDocument/2006/relationships/customXml" Target="../ink/ink1507.xml"/><Relationship Id="rId151" Type="http://schemas.openxmlformats.org/officeDocument/2006/relationships/customXml" Target="../ink/ink1540.xml"/><Relationship Id="rId193" Type="http://schemas.openxmlformats.org/officeDocument/2006/relationships/customXml" Target="../ink/ink1561.xml"/><Relationship Id="rId207" Type="http://schemas.openxmlformats.org/officeDocument/2006/relationships/customXml" Target="../ink/ink1568.xml"/><Relationship Id="rId249" Type="http://schemas.openxmlformats.org/officeDocument/2006/relationships/customXml" Target="../ink/ink1589.xml"/><Relationship Id="rId13" Type="http://schemas.openxmlformats.org/officeDocument/2006/relationships/image" Target="../media/image1445.png"/><Relationship Id="rId109" Type="http://schemas.openxmlformats.org/officeDocument/2006/relationships/image" Target="../media/image1493.png"/><Relationship Id="rId260" Type="http://schemas.openxmlformats.org/officeDocument/2006/relationships/image" Target="../media/image1567.png"/><Relationship Id="rId316" Type="http://schemas.openxmlformats.org/officeDocument/2006/relationships/image" Target="../media/image1595.png"/><Relationship Id="rId55" Type="http://schemas.openxmlformats.org/officeDocument/2006/relationships/image" Target="../media/image1466.png"/><Relationship Id="rId97" Type="http://schemas.openxmlformats.org/officeDocument/2006/relationships/image" Target="../media/image1487.png"/><Relationship Id="rId120" Type="http://schemas.openxmlformats.org/officeDocument/2006/relationships/customXml" Target="../ink/ink1524.xml"/><Relationship Id="rId358" Type="http://schemas.openxmlformats.org/officeDocument/2006/relationships/image" Target="../media/image1616.png"/><Relationship Id="rId162" Type="http://schemas.openxmlformats.org/officeDocument/2006/relationships/image" Target="../media/image1518.png"/><Relationship Id="rId218" Type="http://schemas.openxmlformats.org/officeDocument/2006/relationships/image" Target="../media/image1546.png"/><Relationship Id="rId271" Type="http://schemas.openxmlformats.org/officeDocument/2006/relationships/customXml" Target="../ink/ink1600.xml"/><Relationship Id="rId24" Type="http://schemas.openxmlformats.org/officeDocument/2006/relationships/customXml" Target="../ink/ink1476.xml"/><Relationship Id="rId66" Type="http://schemas.openxmlformats.org/officeDocument/2006/relationships/customXml" Target="../ink/ink1497.xml"/><Relationship Id="rId131" Type="http://schemas.openxmlformats.org/officeDocument/2006/relationships/image" Target="../media/image1504.png"/><Relationship Id="rId327" Type="http://schemas.openxmlformats.org/officeDocument/2006/relationships/customXml" Target="../ink/ink1628.xml"/><Relationship Id="rId173" Type="http://schemas.openxmlformats.org/officeDocument/2006/relationships/image" Target="../media/image1524.png"/><Relationship Id="rId229" Type="http://schemas.openxmlformats.org/officeDocument/2006/relationships/customXml" Target="../ink/ink1579.xml"/><Relationship Id="rId240" Type="http://schemas.openxmlformats.org/officeDocument/2006/relationships/image" Target="../media/image1557.png"/><Relationship Id="rId35" Type="http://schemas.openxmlformats.org/officeDocument/2006/relationships/image" Target="../media/image1456.png"/><Relationship Id="rId77" Type="http://schemas.openxmlformats.org/officeDocument/2006/relationships/image" Target="../media/image1477.png"/><Relationship Id="rId100" Type="http://schemas.openxmlformats.org/officeDocument/2006/relationships/customXml" Target="../ink/ink1514.xml"/><Relationship Id="rId282" Type="http://schemas.openxmlformats.org/officeDocument/2006/relationships/image" Target="../media/image1578.png"/><Relationship Id="rId338" Type="http://schemas.openxmlformats.org/officeDocument/2006/relationships/image" Target="../media/image1606.png"/><Relationship Id="rId8" Type="http://schemas.openxmlformats.org/officeDocument/2006/relationships/customXml" Target="../ink/ink1468.xml"/><Relationship Id="rId142" Type="http://schemas.openxmlformats.org/officeDocument/2006/relationships/customXml" Target="../ink/ink1535.xml"/><Relationship Id="rId184" Type="http://schemas.openxmlformats.org/officeDocument/2006/relationships/customXml" Target="../ink/ink1556.xml"/><Relationship Id="rId251" Type="http://schemas.openxmlformats.org/officeDocument/2006/relationships/customXml" Target="../ink/ink159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5.png"/><Relationship Id="rId299" Type="http://schemas.openxmlformats.org/officeDocument/2006/relationships/image" Target="../media/image1766.png"/><Relationship Id="rId21" Type="http://schemas.openxmlformats.org/officeDocument/2006/relationships/image" Target="../media/image1627.png"/><Relationship Id="rId63" Type="http://schemas.openxmlformats.org/officeDocument/2006/relationships/image" Target="../media/image1648.png"/><Relationship Id="rId159" Type="http://schemas.openxmlformats.org/officeDocument/2006/relationships/image" Target="../media/image1696.png"/><Relationship Id="rId170" Type="http://schemas.openxmlformats.org/officeDocument/2006/relationships/customXml" Target="../ink/ink1729.xml"/><Relationship Id="rId226" Type="http://schemas.openxmlformats.org/officeDocument/2006/relationships/customXml" Target="../ink/ink1757.xml"/><Relationship Id="rId268" Type="http://schemas.openxmlformats.org/officeDocument/2006/relationships/customXml" Target="../ink/ink1778.xml"/><Relationship Id="rId32" Type="http://schemas.openxmlformats.org/officeDocument/2006/relationships/customXml" Target="../ink/ink1660.xml"/><Relationship Id="rId74" Type="http://schemas.openxmlformats.org/officeDocument/2006/relationships/customXml" Target="../ink/ink1681.xml"/><Relationship Id="rId128" Type="http://schemas.openxmlformats.org/officeDocument/2006/relationships/customXml" Target="../ink/ink1708.xml"/><Relationship Id="rId5" Type="http://schemas.openxmlformats.org/officeDocument/2006/relationships/image" Target="../media/image1619.png"/><Relationship Id="rId181" Type="http://schemas.openxmlformats.org/officeDocument/2006/relationships/image" Target="../media/image1707.png"/><Relationship Id="rId237" Type="http://schemas.openxmlformats.org/officeDocument/2006/relationships/image" Target="../media/image1735.png"/><Relationship Id="rId279" Type="http://schemas.openxmlformats.org/officeDocument/2006/relationships/image" Target="../media/image1756.png"/><Relationship Id="rId43" Type="http://schemas.openxmlformats.org/officeDocument/2006/relationships/image" Target="../media/image1638.png"/><Relationship Id="rId139" Type="http://schemas.openxmlformats.org/officeDocument/2006/relationships/image" Target="../media/image1686.png"/><Relationship Id="rId290" Type="http://schemas.openxmlformats.org/officeDocument/2006/relationships/customXml" Target="../ink/ink1789.xml"/><Relationship Id="rId304" Type="http://schemas.openxmlformats.org/officeDocument/2006/relationships/customXml" Target="../ink/ink1796.xml"/><Relationship Id="rId85" Type="http://schemas.openxmlformats.org/officeDocument/2006/relationships/image" Target="../media/image1659.png"/><Relationship Id="rId150" Type="http://schemas.openxmlformats.org/officeDocument/2006/relationships/customXml" Target="../ink/ink1719.xml"/><Relationship Id="rId192" Type="http://schemas.openxmlformats.org/officeDocument/2006/relationships/customXml" Target="../ink/ink1740.xml"/><Relationship Id="rId206" Type="http://schemas.openxmlformats.org/officeDocument/2006/relationships/customXml" Target="../ink/ink1747.xml"/><Relationship Id="rId248" Type="http://schemas.openxmlformats.org/officeDocument/2006/relationships/customXml" Target="../ink/ink1768.xml"/><Relationship Id="rId12" Type="http://schemas.openxmlformats.org/officeDocument/2006/relationships/customXml" Target="../ink/ink1650.xml"/><Relationship Id="rId108" Type="http://schemas.openxmlformats.org/officeDocument/2006/relationships/customXml" Target="../ink/ink1698.xml"/><Relationship Id="rId315" Type="http://schemas.openxmlformats.org/officeDocument/2006/relationships/image" Target="../media/image1774.png"/><Relationship Id="rId54" Type="http://schemas.openxmlformats.org/officeDocument/2006/relationships/customXml" Target="../ink/ink1671.xml"/><Relationship Id="rId96" Type="http://schemas.openxmlformats.org/officeDocument/2006/relationships/customXml" Target="../ink/ink1692.xml"/><Relationship Id="rId161" Type="http://schemas.openxmlformats.org/officeDocument/2006/relationships/image" Target="../media/image1697.png"/><Relationship Id="rId217" Type="http://schemas.openxmlformats.org/officeDocument/2006/relationships/image" Target="../media/image1725.png"/><Relationship Id="rId259" Type="http://schemas.openxmlformats.org/officeDocument/2006/relationships/image" Target="../media/image1746.png"/><Relationship Id="rId23" Type="http://schemas.openxmlformats.org/officeDocument/2006/relationships/image" Target="../media/image1628.png"/><Relationship Id="rId119" Type="http://schemas.openxmlformats.org/officeDocument/2006/relationships/image" Target="../media/image1676.png"/><Relationship Id="rId270" Type="http://schemas.openxmlformats.org/officeDocument/2006/relationships/customXml" Target="../ink/ink1779.xml"/><Relationship Id="rId65" Type="http://schemas.openxmlformats.org/officeDocument/2006/relationships/image" Target="../media/image1649.png"/><Relationship Id="rId130" Type="http://schemas.openxmlformats.org/officeDocument/2006/relationships/customXml" Target="../ink/ink1709.xml"/><Relationship Id="rId172" Type="http://schemas.openxmlformats.org/officeDocument/2006/relationships/customXml" Target="../ink/ink1730.xml"/><Relationship Id="rId228" Type="http://schemas.openxmlformats.org/officeDocument/2006/relationships/customXml" Target="../ink/ink1758.xml"/><Relationship Id="rId281" Type="http://schemas.openxmlformats.org/officeDocument/2006/relationships/image" Target="../media/image1757.png"/><Relationship Id="rId34" Type="http://schemas.openxmlformats.org/officeDocument/2006/relationships/customXml" Target="../ink/ink1661.xml"/><Relationship Id="rId55" Type="http://schemas.openxmlformats.org/officeDocument/2006/relationships/image" Target="../media/image1644.png"/><Relationship Id="rId76" Type="http://schemas.openxmlformats.org/officeDocument/2006/relationships/customXml" Target="../ink/ink1682.xml"/><Relationship Id="rId97" Type="http://schemas.openxmlformats.org/officeDocument/2006/relationships/image" Target="../media/image1665.png"/><Relationship Id="rId120" Type="http://schemas.openxmlformats.org/officeDocument/2006/relationships/customXml" Target="../ink/ink1704.xml"/><Relationship Id="rId141" Type="http://schemas.openxmlformats.org/officeDocument/2006/relationships/image" Target="../media/image1687.png"/><Relationship Id="rId7" Type="http://schemas.openxmlformats.org/officeDocument/2006/relationships/image" Target="../media/image1620.png"/><Relationship Id="rId162" Type="http://schemas.openxmlformats.org/officeDocument/2006/relationships/customXml" Target="../ink/ink1725.xml"/><Relationship Id="rId183" Type="http://schemas.openxmlformats.org/officeDocument/2006/relationships/image" Target="../media/image1708.png"/><Relationship Id="rId218" Type="http://schemas.openxmlformats.org/officeDocument/2006/relationships/customXml" Target="../ink/ink1753.xml"/><Relationship Id="rId239" Type="http://schemas.openxmlformats.org/officeDocument/2006/relationships/image" Target="../media/image1736.png"/><Relationship Id="rId250" Type="http://schemas.openxmlformats.org/officeDocument/2006/relationships/customXml" Target="../ink/ink1769.xml"/><Relationship Id="rId271" Type="http://schemas.openxmlformats.org/officeDocument/2006/relationships/image" Target="../media/image1752.png"/><Relationship Id="rId292" Type="http://schemas.openxmlformats.org/officeDocument/2006/relationships/customXml" Target="../ink/ink1790.xml"/><Relationship Id="rId306" Type="http://schemas.openxmlformats.org/officeDocument/2006/relationships/customXml" Target="../ink/ink1797.xml"/><Relationship Id="rId24" Type="http://schemas.openxmlformats.org/officeDocument/2006/relationships/customXml" Target="../ink/ink1656.xml"/><Relationship Id="rId45" Type="http://schemas.openxmlformats.org/officeDocument/2006/relationships/image" Target="../media/image1639.png"/><Relationship Id="rId66" Type="http://schemas.openxmlformats.org/officeDocument/2006/relationships/customXml" Target="../ink/ink1677.xml"/><Relationship Id="rId87" Type="http://schemas.openxmlformats.org/officeDocument/2006/relationships/image" Target="../media/image1660.png"/><Relationship Id="rId110" Type="http://schemas.openxmlformats.org/officeDocument/2006/relationships/customXml" Target="../ink/ink1699.xml"/><Relationship Id="rId131" Type="http://schemas.openxmlformats.org/officeDocument/2006/relationships/image" Target="../media/image1682.png"/><Relationship Id="rId152" Type="http://schemas.openxmlformats.org/officeDocument/2006/relationships/customXml" Target="../ink/ink1720.xml"/><Relationship Id="rId173" Type="http://schemas.openxmlformats.org/officeDocument/2006/relationships/image" Target="../media/image1703.png"/><Relationship Id="rId194" Type="http://schemas.openxmlformats.org/officeDocument/2006/relationships/customXml" Target="../ink/ink1741.xml"/><Relationship Id="rId208" Type="http://schemas.openxmlformats.org/officeDocument/2006/relationships/customXml" Target="../ink/ink1748.xml"/><Relationship Id="rId229" Type="http://schemas.openxmlformats.org/officeDocument/2006/relationships/image" Target="../media/image1731.png"/><Relationship Id="rId240" Type="http://schemas.openxmlformats.org/officeDocument/2006/relationships/customXml" Target="../ink/ink1764.xml"/><Relationship Id="rId261" Type="http://schemas.openxmlformats.org/officeDocument/2006/relationships/image" Target="../media/image1747.png"/><Relationship Id="rId14" Type="http://schemas.openxmlformats.org/officeDocument/2006/relationships/customXml" Target="../ink/ink1651.xml"/><Relationship Id="rId35" Type="http://schemas.openxmlformats.org/officeDocument/2006/relationships/image" Target="../media/image1634.png"/><Relationship Id="rId56" Type="http://schemas.openxmlformats.org/officeDocument/2006/relationships/customXml" Target="../ink/ink1672.xml"/><Relationship Id="rId77" Type="http://schemas.openxmlformats.org/officeDocument/2006/relationships/image" Target="../media/image1655.png"/><Relationship Id="rId100" Type="http://schemas.openxmlformats.org/officeDocument/2006/relationships/customXml" Target="../ink/ink1694.xml"/><Relationship Id="rId282" Type="http://schemas.openxmlformats.org/officeDocument/2006/relationships/customXml" Target="../ink/ink1785.xml"/><Relationship Id="rId317" Type="http://schemas.openxmlformats.org/officeDocument/2006/relationships/image" Target="../media/image1775.png"/><Relationship Id="rId8" Type="http://schemas.openxmlformats.org/officeDocument/2006/relationships/customXml" Target="../ink/ink1648.xml"/><Relationship Id="rId98" Type="http://schemas.openxmlformats.org/officeDocument/2006/relationships/customXml" Target="../ink/ink1693.xml"/><Relationship Id="rId121" Type="http://schemas.openxmlformats.org/officeDocument/2006/relationships/image" Target="../media/image1677.png"/><Relationship Id="rId142" Type="http://schemas.openxmlformats.org/officeDocument/2006/relationships/customXml" Target="../ink/ink1715.xml"/><Relationship Id="rId163" Type="http://schemas.openxmlformats.org/officeDocument/2006/relationships/image" Target="../media/image1698.png"/><Relationship Id="rId184" Type="http://schemas.openxmlformats.org/officeDocument/2006/relationships/customXml" Target="../ink/ink1736.xml"/><Relationship Id="rId219" Type="http://schemas.openxmlformats.org/officeDocument/2006/relationships/image" Target="../media/image1726.png"/><Relationship Id="rId230" Type="http://schemas.openxmlformats.org/officeDocument/2006/relationships/customXml" Target="../ink/ink1759.xml"/><Relationship Id="rId251" Type="http://schemas.openxmlformats.org/officeDocument/2006/relationships/image" Target="../media/image1742.png"/><Relationship Id="rId25" Type="http://schemas.openxmlformats.org/officeDocument/2006/relationships/image" Target="../media/image1629.png"/><Relationship Id="rId46" Type="http://schemas.openxmlformats.org/officeDocument/2006/relationships/customXml" Target="../ink/ink1667.xml"/><Relationship Id="rId67" Type="http://schemas.openxmlformats.org/officeDocument/2006/relationships/image" Target="../media/image1650.png"/><Relationship Id="rId272" Type="http://schemas.openxmlformats.org/officeDocument/2006/relationships/customXml" Target="../ink/ink1780.xml"/><Relationship Id="rId293" Type="http://schemas.openxmlformats.org/officeDocument/2006/relationships/image" Target="../media/image1763.png"/><Relationship Id="rId307" Type="http://schemas.openxmlformats.org/officeDocument/2006/relationships/image" Target="../media/image1770.png"/><Relationship Id="rId88" Type="http://schemas.openxmlformats.org/officeDocument/2006/relationships/customXml" Target="../ink/ink1688.xml"/><Relationship Id="rId111" Type="http://schemas.openxmlformats.org/officeDocument/2006/relationships/image" Target="../media/image1672.png"/><Relationship Id="rId132" Type="http://schemas.openxmlformats.org/officeDocument/2006/relationships/customXml" Target="../ink/ink1710.xml"/><Relationship Id="rId153" Type="http://schemas.openxmlformats.org/officeDocument/2006/relationships/image" Target="../media/image1693.png"/><Relationship Id="rId174" Type="http://schemas.openxmlformats.org/officeDocument/2006/relationships/customXml" Target="../ink/ink1731.xml"/><Relationship Id="rId195" Type="http://schemas.openxmlformats.org/officeDocument/2006/relationships/image" Target="../media/image1714.png"/><Relationship Id="rId209" Type="http://schemas.openxmlformats.org/officeDocument/2006/relationships/image" Target="../media/image1721.png"/><Relationship Id="rId220" Type="http://schemas.openxmlformats.org/officeDocument/2006/relationships/customXml" Target="../ink/ink1754.xml"/><Relationship Id="rId241" Type="http://schemas.openxmlformats.org/officeDocument/2006/relationships/image" Target="../media/image1737.png"/><Relationship Id="rId15" Type="http://schemas.openxmlformats.org/officeDocument/2006/relationships/image" Target="../media/image1624.png"/><Relationship Id="rId36" Type="http://schemas.openxmlformats.org/officeDocument/2006/relationships/customXml" Target="../ink/ink1662.xml"/><Relationship Id="rId57" Type="http://schemas.openxmlformats.org/officeDocument/2006/relationships/image" Target="../media/image1645.png"/><Relationship Id="rId262" Type="http://schemas.openxmlformats.org/officeDocument/2006/relationships/customXml" Target="../ink/ink1775.xml"/><Relationship Id="rId283" Type="http://schemas.openxmlformats.org/officeDocument/2006/relationships/image" Target="../media/image1758.png"/><Relationship Id="rId318" Type="http://schemas.openxmlformats.org/officeDocument/2006/relationships/customXml" Target="../ink/ink1803.xml"/><Relationship Id="rId78" Type="http://schemas.openxmlformats.org/officeDocument/2006/relationships/customXml" Target="../ink/ink1683.xml"/><Relationship Id="rId99" Type="http://schemas.openxmlformats.org/officeDocument/2006/relationships/image" Target="../media/image1666.png"/><Relationship Id="rId101" Type="http://schemas.openxmlformats.org/officeDocument/2006/relationships/image" Target="../media/image1667.png"/><Relationship Id="rId122" Type="http://schemas.openxmlformats.org/officeDocument/2006/relationships/customXml" Target="../ink/ink1705.xml"/><Relationship Id="rId143" Type="http://schemas.openxmlformats.org/officeDocument/2006/relationships/image" Target="../media/image1688.png"/><Relationship Id="rId164" Type="http://schemas.openxmlformats.org/officeDocument/2006/relationships/customXml" Target="../ink/ink1726.xml"/><Relationship Id="rId185" Type="http://schemas.openxmlformats.org/officeDocument/2006/relationships/image" Target="../media/image1709.png"/><Relationship Id="rId9" Type="http://schemas.openxmlformats.org/officeDocument/2006/relationships/image" Target="../media/image1621.png"/><Relationship Id="rId210" Type="http://schemas.openxmlformats.org/officeDocument/2006/relationships/customXml" Target="../ink/ink1749.xml"/><Relationship Id="rId26" Type="http://schemas.openxmlformats.org/officeDocument/2006/relationships/customXml" Target="../ink/ink1657.xml"/><Relationship Id="rId231" Type="http://schemas.openxmlformats.org/officeDocument/2006/relationships/image" Target="../media/image1732.png"/><Relationship Id="rId252" Type="http://schemas.openxmlformats.org/officeDocument/2006/relationships/customXml" Target="../ink/ink1770.xml"/><Relationship Id="rId273" Type="http://schemas.openxmlformats.org/officeDocument/2006/relationships/image" Target="../media/image1753.png"/><Relationship Id="rId294" Type="http://schemas.openxmlformats.org/officeDocument/2006/relationships/customXml" Target="../ink/ink1791.xml"/><Relationship Id="rId308" Type="http://schemas.openxmlformats.org/officeDocument/2006/relationships/customXml" Target="../ink/ink1798.xml"/><Relationship Id="rId47" Type="http://schemas.openxmlformats.org/officeDocument/2006/relationships/image" Target="../media/image1640.png"/><Relationship Id="rId68" Type="http://schemas.openxmlformats.org/officeDocument/2006/relationships/customXml" Target="../ink/ink1678.xml"/><Relationship Id="rId89" Type="http://schemas.openxmlformats.org/officeDocument/2006/relationships/image" Target="../media/image1661.png"/><Relationship Id="rId112" Type="http://schemas.openxmlformats.org/officeDocument/2006/relationships/customXml" Target="../ink/ink1700.xml"/><Relationship Id="rId133" Type="http://schemas.openxmlformats.org/officeDocument/2006/relationships/image" Target="../media/image1683.png"/><Relationship Id="rId154" Type="http://schemas.openxmlformats.org/officeDocument/2006/relationships/customXml" Target="../ink/ink1721.xml"/><Relationship Id="rId175" Type="http://schemas.openxmlformats.org/officeDocument/2006/relationships/image" Target="../media/image1704.png"/><Relationship Id="rId196" Type="http://schemas.openxmlformats.org/officeDocument/2006/relationships/customXml" Target="../ink/ink1742.xml"/><Relationship Id="rId200" Type="http://schemas.openxmlformats.org/officeDocument/2006/relationships/customXml" Target="../ink/ink1744.xml"/><Relationship Id="rId16" Type="http://schemas.openxmlformats.org/officeDocument/2006/relationships/customXml" Target="../ink/ink1652.xml"/><Relationship Id="rId221" Type="http://schemas.openxmlformats.org/officeDocument/2006/relationships/image" Target="../media/image1727.png"/><Relationship Id="rId242" Type="http://schemas.openxmlformats.org/officeDocument/2006/relationships/customXml" Target="../ink/ink1765.xml"/><Relationship Id="rId263" Type="http://schemas.openxmlformats.org/officeDocument/2006/relationships/image" Target="../media/image1748.png"/><Relationship Id="rId284" Type="http://schemas.openxmlformats.org/officeDocument/2006/relationships/customXml" Target="../ink/ink1786.xml"/><Relationship Id="rId319" Type="http://schemas.openxmlformats.org/officeDocument/2006/relationships/image" Target="../media/image1776.png"/><Relationship Id="rId37" Type="http://schemas.openxmlformats.org/officeDocument/2006/relationships/image" Target="../media/image1635.png"/><Relationship Id="rId58" Type="http://schemas.openxmlformats.org/officeDocument/2006/relationships/customXml" Target="../ink/ink1673.xml"/><Relationship Id="rId79" Type="http://schemas.openxmlformats.org/officeDocument/2006/relationships/image" Target="../media/image1656.png"/><Relationship Id="rId102" Type="http://schemas.openxmlformats.org/officeDocument/2006/relationships/customXml" Target="../ink/ink1695.xml"/><Relationship Id="rId123" Type="http://schemas.openxmlformats.org/officeDocument/2006/relationships/image" Target="../media/image1678.png"/><Relationship Id="rId144" Type="http://schemas.openxmlformats.org/officeDocument/2006/relationships/customXml" Target="../ink/ink1716.xml"/><Relationship Id="rId90" Type="http://schemas.openxmlformats.org/officeDocument/2006/relationships/customXml" Target="../ink/ink1689.xml"/><Relationship Id="rId165" Type="http://schemas.openxmlformats.org/officeDocument/2006/relationships/image" Target="../media/image1699.png"/><Relationship Id="rId186" Type="http://schemas.openxmlformats.org/officeDocument/2006/relationships/customXml" Target="../ink/ink1737.xml"/><Relationship Id="rId211" Type="http://schemas.openxmlformats.org/officeDocument/2006/relationships/image" Target="../media/image1722.png"/><Relationship Id="rId232" Type="http://schemas.openxmlformats.org/officeDocument/2006/relationships/customXml" Target="../ink/ink1760.xml"/><Relationship Id="rId253" Type="http://schemas.openxmlformats.org/officeDocument/2006/relationships/image" Target="../media/image1743.png"/><Relationship Id="rId274" Type="http://schemas.openxmlformats.org/officeDocument/2006/relationships/customXml" Target="../ink/ink1781.xml"/><Relationship Id="rId295" Type="http://schemas.openxmlformats.org/officeDocument/2006/relationships/image" Target="../media/image1764.png"/><Relationship Id="rId309" Type="http://schemas.openxmlformats.org/officeDocument/2006/relationships/image" Target="../media/image1771.png"/><Relationship Id="rId27" Type="http://schemas.openxmlformats.org/officeDocument/2006/relationships/image" Target="../media/image1630.png"/><Relationship Id="rId48" Type="http://schemas.openxmlformats.org/officeDocument/2006/relationships/customXml" Target="../ink/ink1668.xml"/><Relationship Id="rId69" Type="http://schemas.openxmlformats.org/officeDocument/2006/relationships/image" Target="../media/image1651.png"/><Relationship Id="rId113" Type="http://schemas.openxmlformats.org/officeDocument/2006/relationships/image" Target="../media/image1673.png"/><Relationship Id="rId134" Type="http://schemas.openxmlformats.org/officeDocument/2006/relationships/customXml" Target="../ink/ink1711.xml"/><Relationship Id="rId320" Type="http://schemas.openxmlformats.org/officeDocument/2006/relationships/customXml" Target="../ink/ink1804.xml"/><Relationship Id="rId80" Type="http://schemas.openxmlformats.org/officeDocument/2006/relationships/customXml" Target="../ink/ink1684.xml"/><Relationship Id="rId155" Type="http://schemas.openxmlformats.org/officeDocument/2006/relationships/image" Target="../media/image1694.png"/><Relationship Id="rId176" Type="http://schemas.openxmlformats.org/officeDocument/2006/relationships/customXml" Target="../ink/ink1732.xml"/><Relationship Id="rId197" Type="http://schemas.openxmlformats.org/officeDocument/2006/relationships/image" Target="../media/image1715.png"/><Relationship Id="rId201" Type="http://schemas.openxmlformats.org/officeDocument/2006/relationships/image" Target="../media/image1717.png"/><Relationship Id="rId222" Type="http://schemas.openxmlformats.org/officeDocument/2006/relationships/customXml" Target="../ink/ink1755.xml"/><Relationship Id="rId243" Type="http://schemas.openxmlformats.org/officeDocument/2006/relationships/image" Target="../media/image1738.png"/><Relationship Id="rId264" Type="http://schemas.openxmlformats.org/officeDocument/2006/relationships/customXml" Target="../ink/ink1776.xml"/><Relationship Id="rId285" Type="http://schemas.openxmlformats.org/officeDocument/2006/relationships/image" Target="../media/image1759.png"/><Relationship Id="rId17" Type="http://schemas.openxmlformats.org/officeDocument/2006/relationships/image" Target="../media/image1625.png"/><Relationship Id="rId38" Type="http://schemas.openxmlformats.org/officeDocument/2006/relationships/customXml" Target="../ink/ink1663.xml"/><Relationship Id="rId59" Type="http://schemas.openxmlformats.org/officeDocument/2006/relationships/image" Target="../media/image1646.png"/><Relationship Id="rId103" Type="http://schemas.openxmlformats.org/officeDocument/2006/relationships/image" Target="../media/image1668.png"/><Relationship Id="rId124" Type="http://schemas.openxmlformats.org/officeDocument/2006/relationships/customXml" Target="../ink/ink1706.xml"/><Relationship Id="rId310" Type="http://schemas.openxmlformats.org/officeDocument/2006/relationships/customXml" Target="../ink/ink1799.xml"/><Relationship Id="rId70" Type="http://schemas.openxmlformats.org/officeDocument/2006/relationships/customXml" Target="../ink/ink1679.xml"/><Relationship Id="rId91" Type="http://schemas.openxmlformats.org/officeDocument/2006/relationships/image" Target="../media/image1662.png"/><Relationship Id="rId145" Type="http://schemas.openxmlformats.org/officeDocument/2006/relationships/image" Target="../media/image1689.png"/><Relationship Id="rId166" Type="http://schemas.openxmlformats.org/officeDocument/2006/relationships/customXml" Target="../ink/ink1727.xml"/><Relationship Id="rId187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50.xml"/><Relationship Id="rId233" Type="http://schemas.openxmlformats.org/officeDocument/2006/relationships/image" Target="../media/image1733.png"/><Relationship Id="rId254" Type="http://schemas.openxmlformats.org/officeDocument/2006/relationships/customXml" Target="../ink/ink1771.xml"/><Relationship Id="rId28" Type="http://schemas.openxmlformats.org/officeDocument/2006/relationships/customXml" Target="../ink/ink1658.xml"/><Relationship Id="rId49" Type="http://schemas.openxmlformats.org/officeDocument/2006/relationships/image" Target="../media/image1641.png"/><Relationship Id="rId114" Type="http://schemas.openxmlformats.org/officeDocument/2006/relationships/customXml" Target="../ink/ink1701.xml"/><Relationship Id="rId275" Type="http://schemas.openxmlformats.org/officeDocument/2006/relationships/image" Target="../media/image1754.png"/><Relationship Id="rId296" Type="http://schemas.openxmlformats.org/officeDocument/2006/relationships/customXml" Target="../ink/ink1792.xml"/><Relationship Id="rId300" Type="http://schemas.openxmlformats.org/officeDocument/2006/relationships/customXml" Target="../ink/ink1794.xml"/><Relationship Id="rId60" Type="http://schemas.openxmlformats.org/officeDocument/2006/relationships/customXml" Target="../ink/ink1674.xml"/><Relationship Id="rId81" Type="http://schemas.openxmlformats.org/officeDocument/2006/relationships/image" Target="../media/image1657.png"/><Relationship Id="rId135" Type="http://schemas.openxmlformats.org/officeDocument/2006/relationships/image" Target="../media/image1684.png"/><Relationship Id="rId156" Type="http://schemas.openxmlformats.org/officeDocument/2006/relationships/customXml" Target="../ink/ink1722.xml"/><Relationship Id="rId177" Type="http://schemas.openxmlformats.org/officeDocument/2006/relationships/image" Target="../media/image1705.png"/><Relationship Id="rId198" Type="http://schemas.openxmlformats.org/officeDocument/2006/relationships/customXml" Target="../ink/ink1743.xml"/><Relationship Id="rId321" Type="http://schemas.openxmlformats.org/officeDocument/2006/relationships/image" Target="../media/image1777.png"/><Relationship Id="rId202" Type="http://schemas.openxmlformats.org/officeDocument/2006/relationships/customXml" Target="../ink/ink1745.xml"/><Relationship Id="rId223" Type="http://schemas.openxmlformats.org/officeDocument/2006/relationships/image" Target="../media/image1728.png"/><Relationship Id="rId244" Type="http://schemas.openxmlformats.org/officeDocument/2006/relationships/customXml" Target="../ink/ink1766.xml"/><Relationship Id="rId18" Type="http://schemas.openxmlformats.org/officeDocument/2006/relationships/customXml" Target="../ink/ink1653.xml"/><Relationship Id="rId39" Type="http://schemas.openxmlformats.org/officeDocument/2006/relationships/image" Target="../media/image1636.png"/><Relationship Id="rId265" Type="http://schemas.openxmlformats.org/officeDocument/2006/relationships/image" Target="../media/image1749.png"/><Relationship Id="rId286" Type="http://schemas.openxmlformats.org/officeDocument/2006/relationships/customXml" Target="../ink/ink1787.xml"/><Relationship Id="rId50" Type="http://schemas.openxmlformats.org/officeDocument/2006/relationships/customXml" Target="../ink/ink1669.xml"/><Relationship Id="rId104" Type="http://schemas.openxmlformats.org/officeDocument/2006/relationships/customXml" Target="../ink/ink1696.xml"/><Relationship Id="rId125" Type="http://schemas.openxmlformats.org/officeDocument/2006/relationships/image" Target="../media/image1679.png"/><Relationship Id="rId146" Type="http://schemas.openxmlformats.org/officeDocument/2006/relationships/customXml" Target="../ink/ink1717.xml"/><Relationship Id="rId167" Type="http://schemas.openxmlformats.org/officeDocument/2006/relationships/image" Target="../media/image1700.png"/><Relationship Id="rId188" Type="http://schemas.openxmlformats.org/officeDocument/2006/relationships/customXml" Target="../ink/ink1738.xml"/><Relationship Id="rId311" Type="http://schemas.openxmlformats.org/officeDocument/2006/relationships/image" Target="../media/image1772.png"/><Relationship Id="rId71" Type="http://schemas.openxmlformats.org/officeDocument/2006/relationships/image" Target="../media/image1652.png"/><Relationship Id="rId92" Type="http://schemas.openxmlformats.org/officeDocument/2006/relationships/customXml" Target="../ink/ink1690.xml"/><Relationship Id="rId213" Type="http://schemas.openxmlformats.org/officeDocument/2006/relationships/image" Target="../media/image1723.png"/><Relationship Id="rId234" Type="http://schemas.openxmlformats.org/officeDocument/2006/relationships/customXml" Target="../ink/ink1761.xml"/><Relationship Id="rId2" Type="http://schemas.openxmlformats.org/officeDocument/2006/relationships/customXml" Target="../ink/ink1645.xml"/><Relationship Id="rId29" Type="http://schemas.openxmlformats.org/officeDocument/2006/relationships/image" Target="../media/image1631.png"/><Relationship Id="rId255" Type="http://schemas.openxmlformats.org/officeDocument/2006/relationships/image" Target="../media/image1744.png"/><Relationship Id="rId276" Type="http://schemas.openxmlformats.org/officeDocument/2006/relationships/customXml" Target="../ink/ink1782.xml"/><Relationship Id="rId297" Type="http://schemas.openxmlformats.org/officeDocument/2006/relationships/image" Target="../media/image1765.png"/><Relationship Id="rId40" Type="http://schemas.openxmlformats.org/officeDocument/2006/relationships/customXml" Target="../ink/ink1664.xml"/><Relationship Id="rId115" Type="http://schemas.openxmlformats.org/officeDocument/2006/relationships/image" Target="../media/image1674.png"/><Relationship Id="rId136" Type="http://schemas.openxmlformats.org/officeDocument/2006/relationships/customXml" Target="../ink/ink1712.xml"/><Relationship Id="rId157" Type="http://schemas.openxmlformats.org/officeDocument/2006/relationships/image" Target="../media/image1695.png"/><Relationship Id="rId178" Type="http://schemas.openxmlformats.org/officeDocument/2006/relationships/customXml" Target="../ink/ink1733.xml"/><Relationship Id="rId301" Type="http://schemas.openxmlformats.org/officeDocument/2006/relationships/image" Target="../media/image1767.png"/><Relationship Id="rId61" Type="http://schemas.openxmlformats.org/officeDocument/2006/relationships/image" Target="../media/image1647.png"/><Relationship Id="rId82" Type="http://schemas.openxmlformats.org/officeDocument/2006/relationships/customXml" Target="../ink/ink1685.xml"/><Relationship Id="rId199" Type="http://schemas.openxmlformats.org/officeDocument/2006/relationships/image" Target="../media/image1716.png"/><Relationship Id="rId203" Type="http://schemas.openxmlformats.org/officeDocument/2006/relationships/image" Target="../media/image1718.png"/><Relationship Id="rId19" Type="http://schemas.openxmlformats.org/officeDocument/2006/relationships/image" Target="../media/image1626.png"/><Relationship Id="rId224" Type="http://schemas.openxmlformats.org/officeDocument/2006/relationships/customXml" Target="../ink/ink1756.xml"/><Relationship Id="rId245" Type="http://schemas.openxmlformats.org/officeDocument/2006/relationships/image" Target="../media/image1739.png"/><Relationship Id="rId266" Type="http://schemas.openxmlformats.org/officeDocument/2006/relationships/customXml" Target="../ink/ink1777.xml"/><Relationship Id="rId287" Type="http://schemas.openxmlformats.org/officeDocument/2006/relationships/image" Target="../media/image1760.png"/><Relationship Id="rId30" Type="http://schemas.openxmlformats.org/officeDocument/2006/relationships/customXml" Target="../ink/ink1659.xml"/><Relationship Id="rId105" Type="http://schemas.openxmlformats.org/officeDocument/2006/relationships/image" Target="../media/image1669.png"/><Relationship Id="rId126" Type="http://schemas.openxmlformats.org/officeDocument/2006/relationships/customXml" Target="../ink/ink1707.xml"/><Relationship Id="rId147" Type="http://schemas.openxmlformats.org/officeDocument/2006/relationships/image" Target="../media/image1690.png"/><Relationship Id="rId168" Type="http://schemas.openxmlformats.org/officeDocument/2006/relationships/customXml" Target="../ink/ink1728.xml"/><Relationship Id="rId312" Type="http://schemas.openxmlformats.org/officeDocument/2006/relationships/customXml" Target="../ink/ink1800.xml"/><Relationship Id="rId51" Type="http://schemas.openxmlformats.org/officeDocument/2006/relationships/image" Target="../media/image1642.png"/><Relationship Id="rId72" Type="http://schemas.openxmlformats.org/officeDocument/2006/relationships/customXml" Target="../ink/ink1680.xml"/><Relationship Id="rId93" Type="http://schemas.openxmlformats.org/officeDocument/2006/relationships/image" Target="../media/image1663.png"/><Relationship Id="rId189" Type="http://schemas.openxmlformats.org/officeDocument/2006/relationships/image" Target="../media/image1711.png"/><Relationship Id="rId3" Type="http://schemas.openxmlformats.org/officeDocument/2006/relationships/image" Target="../media/image1618.png"/><Relationship Id="rId214" Type="http://schemas.openxmlformats.org/officeDocument/2006/relationships/customXml" Target="../ink/ink1751.xml"/><Relationship Id="rId235" Type="http://schemas.openxmlformats.org/officeDocument/2006/relationships/image" Target="../media/image1734.png"/><Relationship Id="rId256" Type="http://schemas.openxmlformats.org/officeDocument/2006/relationships/customXml" Target="../ink/ink1772.xml"/><Relationship Id="rId277" Type="http://schemas.openxmlformats.org/officeDocument/2006/relationships/image" Target="../media/image1755.png"/><Relationship Id="rId298" Type="http://schemas.openxmlformats.org/officeDocument/2006/relationships/customXml" Target="../ink/ink1793.xml"/><Relationship Id="rId116" Type="http://schemas.openxmlformats.org/officeDocument/2006/relationships/customXml" Target="../ink/ink1702.xml"/><Relationship Id="rId137" Type="http://schemas.openxmlformats.org/officeDocument/2006/relationships/image" Target="../media/image1685.png"/><Relationship Id="rId158" Type="http://schemas.openxmlformats.org/officeDocument/2006/relationships/customXml" Target="../ink/ink1723.xml"/><Relationship Id="rId302" Type="http://schemas.openxmlformats.org/officeDocument/2006/relationships/customXml" Target="../ink/ink1795.xml"/><Relationship Id="rId20" Type="http://schemas.openxmlformats.org/officeDocument/2006/relationships/customXml" Target="../ink/ink1654.xml"/><Relationship Id="rId41" Type="http://schemas.openxmlformats.org/officeDocument/2006/relationships/image" Target="../media/image1637.png"/><Relationship Id="rId62" Type="http://schemas.openxmlformats.org/officeDocument/2006/relationships/customXml" Target="../ink/ink1675.xml"/><Relationship Id="rId83" Type="http://schemas.openxmlformats.org/officeDocument/2006/relationships/image" Target="../media/image1658.png"/><Relationship Id="rId179" Type="http://schemas.openxmlformats.org/officeDocument/2006/relationships/image" Target="../media/image1706.png"/><Relationship Id="rId190" Type="http://schemas.openxmlformats.org/officeDocument/2006/relationships/customXml" Target="../ink/ink1739.xml"/><Relationship Id="rId204" Type="http://schemas.openxmlformats.org/officeDocument/2006/relationships/customXml" Target="../ink/ink1746.xml"/><Relationship Id="rId225" Type="http://schemas.openxmlformats.org/officeDocument/2006/relationships/image" Target="../media/image1729.png"/><Relationship Id="rId246" Type="http://schemas.openxmlformats.org/officeDocument/2006/relationships/customXml" Target="../ink/ink1767.xml"/><Relationship Id="rId267" Type="http://schemas.openxmlformats.org/officeDocument/2006/relationships/image" Target="../media/image1750.png"/><Relationship Id="rId288" Type="http://schemas.openxmlformats.org/officeDocument/2006/relationships/customXml" Target="../ink/ink1788.xml"/><Relationship Id="rId106" Type="http://schemas.openxmlformats.org/officeDocument/2006/relationships/customXml" Target="../ink/ink1697.xml"/><Relationship Id="rId127" Type="http://schemas.openxmlformats.org/officeDocument/2006/relationships/image" Target="../media/image1680.png"/><Relationship Id="rId313" Type="http://schemas.openxmlformats.org/officeDocument/2006/relationships/image" Target="../media/image1773.png"/><Relationship Id="rId10" Type="http://schemas.openxmlformats.org/officeDocument/2006/relationships/customXml" Target="../ink/ink1649.xml"/><Relationship Id="rId31" Type="http://schemas.openxmlformats.org/officeDocument/2006/relationships/image" Target="../media/image1632.png"/><Relationship Id="rId52" Type="http://schemas.openxmlformats.org/officeDocument/2006/relationships/customXml" Target="../ink/ink1670.xml"/><Relationship Id="rId73" Type="http://schemas.openxmlformats.org/officeDocument/2006/relationships/image" Target="../media/image1653.png"/><Relationship Id="rId94" Type="http://schemas.openxmlformats.org/officeDocument/2006/relationships/customXml" Target="../ink/ink1691.xml"/><Relationship Id="rId148" Type="http://schemas.openxmlformats.org/officeDocument/2006/relationships/customXml" Target="../ink/ink1718.xml"/><Relationship Id="rId169" Type="http://schemas.openxmlformats.org/officeDocument/2006/relationships/image" Target="../media/image1701.png"/><Relationship Id="rId4" Type="http://schemas.openxmlformats.org/officeDocument/2006/relationships/customXml" Target="../ink/ink1646.xml"/><Relationship Id="rId180" Type="http://schemas.openxmlformats.org/officeDocument/2006/relationships/customXml" Target="../ink/ink1734.xml"/><Relationship Id="rId215" Type="http://schemas.openxmlformats.org/officeDocument/2006/relationships/image" Target="../media/image1724.png"/><Relationship Id="rId236" Type="http://schemas.openxmlformats.org/officeDocument/2006/relationships/customXml" Target="../ink/ink1762.xml"/><Relationship Id="rId257" Type="http://schemas.openxmlformats.org/officeDocument/2006/relationships/image" Target="../media/image1745.png"/><Relationship Id="rId278" Type="http://schemas.openxmlformats.org/officeDocument/2006/relationships/customXml" Target="../ink/ink1783.xml"/><Relationship Id="rId303" Type="http://schemas.openxmlformats.org/officeDocument/2006/relationships/image" Target="../media/image1768.png"/><Relationship Id="rId42" Type="http://schemas.openxmlformats.org/officeDocument/2006/relationships/customXml" Target="../ink/ink1665.xml"/><Relationship Id="rId84" Type="http://schemas.openxmlformats.org/officeDocument/2006/relationships/customXml" Target="../ink/ink1686.xml"/><Relationship Id="rId138" Type="http://schemas.openxmlformats.org/officeDocument/2006/relationships/customXml" Target="../ink/ink1713.xml"/><Relationship Id="rId191" Type="http://schemas.openxmlformats.org/officeDocument/2006/relationships/image" Target="../media/image1712.png"/><Relationship Id="rId205" Type="http://schemas.openxmlformats.org/officeDocument/2006/relationships/image" Target="../media/image1719.png"/><Relationship Id="rId247" Type="http://schemas.openxmlformats.org/officeDocument/2006/relationships/image" Target="../media/image1740.png"/><Relationship Id="rId107" Type="http://schemas.openxmlformats.org/officeDocument/2006/relationships/image" Target="../media/image1670.png"/><Relationship Id="rId289" Type="http://schemas.openxmlformats.org/officeDocument/2006/relationships/image" Target="../media/image1761.png"/><Relationship Id="rId11" Type="http://schemas.openxmlformats.org/officeDocument/2006/relationships/image" Target="../media/image1622.png"/><Relationship Id="rId53" Type="http://schemas.openxmlformats.org/officeDocument/2006/relationships/image" Target="../media/image1643.png"/><Relationship Id="rId149" Type="http://schemas.openxmlformats.org/officeDocument/2006/relationships/image" Target="../media/image1691.png"/><Relationship Id="rId314" Type="http://schemas.openxmlformats.org/officeDocument/2006/relationships/customXml" Target="../ink/ink1801.xml"/><Relationship Id="rId95" Type="http://schemas.openxmlformats.org/officeDocument/2006/relationships/image" Target="../media/image1664.png"/><Relationship Id="rId160" Type="http://schemas.openxmlformats.org/officeDocument/2006/relationships/customXml" Target="../ink/ink1724.xml"/><Relationship Id="rId216" Type="http://schemas.openxmlformats.org/officeDocument/2006/relationships/customXml" Target="../ink/ink1752.xml"/><Relationship Id="rId258" Type="http://schemas.openxmlformats.org/officeDocument/2006/relationships/customXml" Target="../ink/ink1773.xml"/><Relationship Id="rId22" Type="http://schemas.openxmlformats.org/officeDocument/2006/relationships/customXml" Target="../ink/ink1655.xml"/><Relationship Id="rId64" Type="http://schemas.openxmlformats.org/officeDocument/2006/relationships/customXml" Target="../ink/ink1676.xml"/><Relationship Id="rId118" Type="http://schemas.openxmlformats.org/officeDocument/2006/relationships/customXml" Target="../ink/ink1703.xml"/><Relationship Id="rId171" Type="http://schemas.openxmlformats.org/officeDocument/2006/relationships/image" Target="../media/image1702.png"/><Relationship Id="rId227" Type="http://schemas.openxmlformats.org/officeDocument/2006/relationships/image" Target="../media/image1730.png"/><Relationship Id="rId269" Type="http://schemas.openxmlformats.org/officeDocument/2006/relationships/image" Target="../media/image1751.png"/><Relationship Id="rId33" Type="http://schemas.openxmlformats.org/officeDocument/2006/relationships/image" Target="../media/image1633.png"/><Relationship Id="rId129" Type="http://schemas.openxmlformats.org/officeDocument/2006/relationships/image" Target="../media/image1681.png"/><Relationship Id="rId280" Type="http://schemas.openxmlformats.org/officeDocument/2006/relationships/customXml" Target="../ink/ink1784.xml"/><Relationship Id="rId75" Type="http://schemas.openxmlformats.org/officeDocument/2006/relationships/image" Target="../media/image1654.png"/><Relationship Id="rId140" Type="http://schemas.openxmlformats.org/officeDocument/2006/relationships/customXml" Target="../ink/ink1714.xml"/><Relationship Id="rId182" Type="http://schemas.openxmlformats.org/officeDocument/2006/relationships/customXml" Target="../ink/ink1735.xml"/><Relationship Id="rId6" Type="http://schemas.openxmlformats.org/officeDocument/2006/relationships/customXml" Target="../ink/ink1647.xml"/><Relationship Id="rId238" Type="http://schemas.openxmlformats.org/officeDocument/2006/relationships/customXml" Target="../ink/ink1763.xml"/><Relationship Id="rId291" Type="http://schemas.openxmlformats.org/officeDocument/2006/relationships/image" Target="../media/image1762.png"/><Relationship Id="rId305" Type="http://schemas.openxmlformats.org/officeDocument/2006/relationships/image" Target="../media/image1769.png"/><Relationship Id="rId44" Type="http://schemas.openxmlformats.org/officeDocument/2006/relationships/customXml" Target="../ink/ink1666.xml"/><Relationship Id="rId86" Type="http://schemas.openxmlformats.org/officeDocument/2006/relationships/customXml" Target="../ink/ink1687.xml"/><Relationship Id="rId151" Type="http://schemas.openxmlformats.org/officeDocument/2006/relationships/image" Target="../media/image1692.png"/><Relationship Id="rId193" Type="http://schemas.openxmlformats.org/officeDocument/2006/relationships/image" Target="../media/image1713.png"/><Relationship Id="rId207" Type="http://schemas.openxmlformats.org/officeDocument/2006/relationships/image" Target="../media/image1720.png"/><Relationship Id="rId249" Type="http://schemas.openxmlformats.org/officeDocument/2006/relationships/image" Target="../media/image1741.png"/><Relationship Id="rId13" Type="http://schemas.openxmlformats.org/officeDocument/2006/relationships/image" Target="../media/image1623.png"/><Relationship Id="rId109" Type="http://schemas.openxmlformats.org/officeDocument/2006/relationships/image" Target="../media/image1671.png"/><Relationship Id="rId260" Type="http://schemas.openxmlformats.org/officeDocument/2006/relationships/customXml" Target="../ink/ink1774.xml"/><Relationship Id="rId316" Type="http://schemas.openxmlformats.org/officeDocument/2006/relationships/customXml" Target="../ink/ink180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5.png"/><Relationship Id="rId299" Type="http://schemas.openxmlformats.org/officeDocument/2006/relationships/image" Target="../media/image1926.png"/><Relationship Id="rId21" Type="http://schemas.openxmlformats.org/officeDocument/2006/relationships/image" Target="../media/image1787.png"/><Relationship Id="rId63" Type="http://schemas.openxmlformats.org/officeDocument/2006/relationships/image" Target="../media/image1808.png"/><Relationship Id="rId159" Type="http://schemas.openxmlformats.org/officeDocument/2006/relationships/image" Target="../media/image1856.png"/><Relationship Id="rId324" Type="http://schemas.openxmlformats.org/officeDocument/2006/relationships/customXml" Target="../ink/ink1966.xml"/><Relationship Id="rId170" Type="http://schemas.openxmlformats.org/officeDocument/2006/relationships/customXml" Target="../ink/ink1889.xml"/><Relationship Id="rId226" Type="http://schemas.openxmlformats.org/officeDocument/2006/relationships/customXml" Target="../ink/ink1917.xml"/><Relationship Id="rId268" Type="http://schemas.openxmlformats.org/officeDocument/2006/relationships/customXml" Target="../ink/ink1938.xml"/><Relationship Id="rId32" Type="http://schemas.openxmlformats.org/officeDocument/2006/relationships/customXml" Target="../ink/ink1820.xml"/><Relationship Id="rId74" Type="http://schemas.openxmlformats.org/officeDocument/2006/relationships/customXml" Target="../ink/ink1841.xml"/><Relationship Id="rId128" Type="http://schemas.openxmlformats.org/officeDocument/2006/relationships/customXml" Target="../ink/ink1868.xml"/><Relationship Id="rId335" Type="http://schemas.openxmlformats.org/officeDocument/2006/relationships/image" Target="../media/image1944.png"/><Relationship Id="rId5" Type="http://schemas.openxmlformats.org/officeDocument/2006/relationships/image" Target="../media/image1779.png"/><Relationship Id="rId181" Type="http://schemas.openxmlformats.org/officeDocument/2006/relationships/image" Target="../media/image1867.png"/><Relationship Id="rId237" Type="http://schemas.openxmlformats.org/officeDocument/2006/relationships/image" Target="../media/image1895.png"/><Relationship Id="rId279" Type="http://schemas.openxmlformats.org/officeDocument/2006/relationships/image" Target="../media/image1916.png"/><Relationship Id="rId43" Type="http://schemas.openxmlformats.org/officeDocument/2006/relationships/image" Target="../media/image1798.png"/><Relationship Id="rId139" Type="http://schemas.openxmlformats.org/officeDocument/2006/relationships/image" Target="../media/image1846.png"/><Relationship Id="rId290" Type="http://schemas.openxmlformats.org/officeDocument/2006/relationships/customXml" Target="../ink/ink1949.xml"/><Relationship Id="rId304" Type="http://schemas.openxmlformats.org/officeDocument/2006/relationships/customXml" Target="../ink/ink1956.xml"/><Relationship Id="rId346" Type="http://schemas.openxmlformats.org/officeDocument/2006/relationships/customXml" Target="../ink/ink1977.xml"/><Relationship Id="rId85" Type="http://schemas.openxmlformats.org/officeDocument/2006/relationships/image" Target="../media/image1819.png"/><Relationship Id="rId150" Type="http://schemas.openxmlformats.org/officeDocument/2006/relationships/customXml" Target="../ink/ink1879.xml"/><Relationship Id="rId192" Type="http://schemas.openxmlformats.org/officeDocument/2006/relationships/customXml" Target="../ink/ink1900.xml"/><Relationship Id="rId206" Type="http://schemas.openxmlformats.org/officeDocument/2006/relationships/customXml" Target="../ink/ink1907.xml"/><Relationship Id="rId248" Type="http://schemas.openxmlformats.org/officeDocument/2006/relationships/customXml" Target="../ink/ink1928.xml"/><Relationship Id="rId12" Type="http://schemas.openxmlformats.org/officeDocument/2006/relationships/customXml" Target="../ink/ink1810.xml"/><Relationship Id="rId108" Type="http://schemas.openxmlformats.org/officeDocument/2006/relationships/customXml" Target="../ink/ink1858.xml"/><Relationship Id="rId315" Type="http://schemas.openxmlformats.org/officeDocument/2006/relationships/image" Target="../media/image1934.png"/><Relationship Id="rId54" Type="http://schemas.openxmlformats.org/officeDocument/2006/relationships/customXml" Target="../ink/ink1831.xml"/><Relationship Id="rId96" Type="http://schemas.openxmlformats.org/officeDocument/2006/relationships/customXml" Target="../ink/ink1852.xml"/><Relationship Id="rId161" Type="http://schemas.openxmlformats.org/officeDocument/2006/relationships/image" Target="../media/image1857.png"/><Relationship Id="rId217" Type="http://schemas.openxmlformats.org/officeDocument/2006/relationships/image" Target="../media/image1885.png"/><Relationship Id="rId259" Type="http://schemas.openxmlformats.org/officeDocument/2006/relationships/image" Target="../media/image1906.png"/><Relationship Id="rId23" Type="http://schemas.openxmlformats.org/officeDocument/2006/relationships/image" Target="../media/image1788.png"/><Relationship Id="rId119" Type="http://schemas.openxmlformats.org/officeDocument/2006/relationships/image" Target="../media/image1836.png"/><Relationship Id="rId270" Type="http://schemas.openxmlformats.org/officeDocument/2006/relationships/customXml" Target="../ink/ink1939.xml"/><Relationship Id="rId326" Type="http://schemas.openxmlformats.org/officeDocument/2006/relationships/customXml" Target="../ink/ink1967.xml"/><Relationship Id="rId65" Type="http://schemas.openxmlformats.org/officeDocument/2006/relationships/image" Target="../media/image1809.png"/><Relationship Id="rId130" Type="http://schemas.openxmlformats.org/officeDocument/2006/relationships/customXml" Target="../ink/ink1869.xml"/><Relationship Id="rId172" Type="http://schemas.openxmlformats.org/officeDocument/2006/relationships/customXml" Target="../ink/ink1890.xml"/><Relationship Id="rId228" Type="http://schemas.openxmlformats.org/officeDocument/2006/relationships/customXml" Target="../ink/ink1918.xml"/><Relationship Id="rId281" Type="http://schemas.openxmlformats.org/officeDocument/2006/relationships/image" Target="../media/image1917.png"/><Relationship Id="rId337" Type="http://schemas.openxmlformats.org/officeDocument/2006/relationships/image" Target="../media/image1945.png"/><Relationship Id="rId34" Type="http://schemas.openxmlformats.org/officeDocument/2006/relationships/customXml" Target="../ink/ink1821.xml"/><Relationship Id="rId76" Type="http://schemas.openxmlformats.org/officeDocument/2006/relationships/customXml" Target="../ink/ink1842.xml"/><Relationship Id="rId141" Type="http://schemas.openxmlformats.org/officeDocument/2006/relationships/image" Target="../media/image1847.png"/><Relationship Id="rId7" Type="http://schemas.openxmlformats.org/officeDocument/2006/relationships/image" Target="../media/image1780.png"/><Relationship Id="rId183" Type="http://schemas.openxmlformats.org/officeDocument/2006/relationships/image" Target="../media/image1868.png"/><Relationship Id="rId239" Type="http://schemas.openxmlformats.org/officeDocument/2006/relationships/image" Target="../media/image1896.png"/><Relationship Id="rId250" Type="http://schemas.openxmlformats.org/officeDocument/2006/relationships/customXml" Target="../ink/ink1929.xml"/><Relationship Id="rId292" Type="http://schemas.openxmlformats.org/officeDocument/2006/relationships/customXml" Target="../ink/ink1950.xml"/><Relationship Id="rId306" Type="http://schemas.openxmlformats.org/officeDocument/2006/relationships/customXml" Target="../ink/ink1957.xml"/><Relationship Id="rId45" Type="http://schemas.openxmlformats.org/officeDocument/2006/relationships/image" Target="../media/image1799.png"/><Relationship Id="rId87" Type="http://schemas.openxmlformats.org/officeDocument/2006/relationships/image" Target="../media/image1820.png"/><Relationship Id="rId110" Type="http://schemas.openxmlformats.org/officeDocument/2006/relationships/customXml" Target="../ink/ink1859.xml"/><Relationship Id="rId348" Type="http://schemas.openxmlformats.org/officeDocument/2006/relationships/customXml" Target="../ink/ink1978.xml"/><Relationship Id="rId152" Type="http://schemas.openxmlformats.org/officeDocument/2006/relationships/customXml" Target="../ink/ink1880.xml"/><Relationship Id="rId194" Type="http://schemas.openxmlformats.org/officeDocument/2006/relationships/customXml" Target="../ink/ink1901.xml"/><Relationship Id="rId208" Type="http://schemas.openxmlformats.org/officeDocument/2006/relationships/customXml" Target="../ink/ink1908.xml"/><Relationship Id="rId261" Type="http://schemas.openxmlformats.org/officeDocument/2006/relationships/image" Target="../media/image1907.png"/><Relationship Id="rId14" Type="http://schemas.openxmlformats.org/officeDocument/2006/relationships/customXml" Target="../ink/ink1811.xml"/><Relationship Id="rId56" Type="http://schemas.openxmlformats.org/officeDocument/2006/relationships/customXml" Target="../ink/ink1832.xml"/><Relationship Id="rId317" Type="http://schemas.openxmlformats.org/officeDocument/2006/relationships/image" Target="../media/image1935.png"/><Relationship Id="rId8" Type="http://schemas.openxmlformats.org/officeDocument/2006/relationships/customXml" Target="../ink/ink1808.xml"/><Relationship Id="rId98" Type="http://schemas.openxmlformats.org/officeDocument/2006/relationships/customXml" Target="../ink/ink1853.xml"/><Relationship Id="rId121" Type="http://schemas.openxmlformats.org/officeDocument/2006/relationships/image" Target="../media/image1837.png"/><Relationship Id="rId142" Type="http://schemas.openxmlformats.org/officeDocument/2006/relationships/customXml" Target="../ink/ink1875.xml"/><Relationship Id="rId163" Type="http://schemas.openxmlformats.org/officeDocument/2006/relationships/image" Target="../media/image1858.png"/><Relationship Id="rId184" Type="http://schemas.openxmlformats.org/officeDocument/2006/relationships/customXml" Target="../ink/ink1896.xml"/><Relationship Id="rId219" Type="http://schemas.openxmlformats.org/officeDocument/2006/relationships/image" Target="../media/image1886.png"/><Relationship Id="rId230" Type="http://schemas.openxmlformats.org/officeDocument/2006/relationships/customXml" Target="../ink/ink1919.xml"/><Relationship Id="rId251" Type="http://schemas.openxmlformats.org/officeDocument/2006/relationships/image" Target="../media/image1902.png"/><Relationship Id="rId25" Type="http://schemas.openxmlformats.org/officeDocument/2006/relationships/image" Target="../media/image1789.png"/><Relationship Id="rId46" Type="http://schemas.openxmlformats.org/officeDocument/2006/relationships/customXml" Target="../ink/ink1827.xml"/><Relationship Id="rId67" Type="http://schemas.openxmlformats.org/officeDocument/2006/relationships/image" Target="../media/image1810.png"/><Relationship Id="rId272" Type="http://schemas.openxmlformats.org/officeDocument/2006/relationships/customXml" Target="../ink/ink1940.xml"/><Relationship Id="rId293" Type="http://schemas.openxmlformats.org/officeDocument/2006/relationships/image" Target="../media/image1923.png"/><Relationship Id="rId307" Type="http://schemas.openxmlformats.org/officeDocument/2006/relationships/image" Target="../media/image1930.png"/><Relationship Id="rId328" Type="http://schemas.openxmlformats.org/officeDocument/2006/relationships/customXml" Target="../ink/ink1968.xml"/><Relationship Id="rId349" Type="http://schemas.openxmlformats.org/officeDocument/2006/relationships/image" Target="../media/image1951.png"/><Relationship Id="rId88" Type="http://schemas.openxmlformats.org/officeDocument/2006/relationships/customXml" Target="../ink/ink1848.xml"/><Relationship Id="rId111" Type="http://schemas.openxmlformats.org/officeDocument/2006/relationships/image" Target="../media/image1832.png"/><Relationship Id="rId132" Type="http://schemas.openxmlformats.org/officeDocument/2006/relationships/customXml" Target="../ink/ink1870.xml"/><Relationship Id="rId153" Type="http://schemas.openxmlformats.org/officeDocument/2006/relationships/image" Target="../media/image1853.png"/><Relationship Id="rId174" Type="http://schemas.openxmlformats.org/officeDocument/2006/relationships/customXml" Target="../ink/ink1891.xml"/><Relationship Id="rId195" Type="http://schemas.openxmlformats.org/officeDocument/2006/relationships/image" Target="../media/image1874.png"/><Relationship Id="rId209" Type="http://schemas.openxmlformats.org/officeDocument/2006/relationships/image" Target="../media/image1881.png"/><Relationship Id="rId220" Type="http://schemas.openxmlformats.org/officeDocument/2006/relationships/customXml" Target="../ink/ink1914.xml"/><Relationship Id="rId241" Type="http://schemas.openxmlformats.org/officeDocument/2006/relationships/image" Target="../media/image1897.png"/><Relationship Id="rId15" Type="http://schemas.openxmlformats.org/officeDocument/2006/relationships/image" Target="../media/image1784.png"/><Relationship Id="rId36" Type="http://schemas.openxmlformats.org/officeDocument/2006/relationships/customXml" Target="../ink/ink1822.xml"/><Relationship Id="rId57" Type="http://schemas.openxmlformats.org/officeDocument/2006/relationships/image" Target="../media/image1805.png"/><Relationship Id="rId262" Type="http://schemas.openxmlformats.org/officeDocument/2006/relationships/customXml" Target="../ink/ink1935.xml"/><Relationship Id="rId283" Type="http://schemas.openxmlformats.org/officeDocument/2006/relationships/image" Target="../media/image1918.png"/><Relationship Id="rId318" Type="http://schemas.openxmlformats.org/officeDocument/2006/relationships/customXml" Target="../ink/ink1963.xml"/><Relationship Id="rId339" Type="http://schemas.openxmlformats.org/officeDocument/2006/relationships/image" Target="../media/image1946.png"/><Relationship Id="rId78" Type="http://schemas.openxmlformats.org/officeDocument/2006/relationships/customXml" Target="../ink/ink1843.xml"/><Relationship Id="rId99" Type="http://schemas.openxmlformats.org/officeDocument/2006/relationships/image" Target="../media/image1826.png"/><Relationship Id="rId101" Type="http://schemas.openxmlformats.org/officeDocument/2006/relationships/image" Target="../media/image1827.png"/><Relationship Id="rId122" Type="http://schemas.openxmlformats.org/officeDocument/2006/relationships/customXml" Target="../ink/ink1865.xml"/><Relationship Id="rId143" Type="http://schemas.openxmlformats.org/officeDocument/2006/relationships/image" Target="../media/image1848.png"/><Relationship Id="rId164" Type="http://schemas.openxmlformats.org/officeDocument/2006/relationships/customXml" Target="../ink/ink1886.xml"/><Relationship Id="rId185" Type="http://schemas.openxmlformats.org/officeDocument/2006/relationships/image" Target="../media/image1869.png"/><Relationship Id="rId350" Type="http://schemas.openxmlformats.org/officeDocument/2006/relationships/customXml" Target="../ink/ink1979.xml"/><Relationship Id="rId9" Type="http://schemas.openxmlformats.org/officeDocument/2006/relationships/image" Target="../media/image1781.png"/><Relationship Id="rId210" Type="http://schemas.openxmlformats.org/officeDocument/2006/relationships/customXml" Target="../ink/ink1909.xml"/><Relationship Id="rId26" Type="http://schemas.openxmlformats.org/officeDocument/2006/relationships/customXml" Target="../ink/ink1817.xml"/><Relationship Id="rId231" Type="http://schemas.openxmlformats.org/officeDocument/2006/relationships/image" Target="../media/image1892.png"/><Relationship Id="rId252" Type="http://schemas.openxmlformats.org/officeDocument/2006/relationships/customXml" Target="../ink/ink1930.xml"/><Relationship Id="rId273" Type="http://schemas.openxmlformats.org/officeDocument/2006/relationships/image" Target="../media/image1913.png"/><Relationship Id="rId294" Type="http://schemas.openxmlformats.org/officeDocument/2006/relationships/customXml" Target="../ink/ink1951.xml"/><Relationship Id="rId308" Type="http://schemas.openxmlformats.org/officeDocument/2006/relationships/customXml" Target="../ink/ink1958.xml"/><Relationship Id="rId329" Type="http://schemas.openxmlformats.org/officeDocument/2006/relationships/image" Target="../media/image1941.png"/><Relationship Id="rId47" Type="http://schemas.openxmlformats.org/officeDocument/2006/relationships/image" Target="../media/image1800.png"/><Relationship Id="rId68" Type="http://schemas.openxmlformats.org/officeDocument/2006/relationships/customXml" Target="../ink/ink1838.xml"/><Relationship Id="rId89" Type="http://schemas.openxmlformats.org/officeDocument/2006/relationships/image" Target="../media/image1821.png"/><Relationship Id="rId112" Type="http://schemas.openxmlformats.org/officeDocument/2006/relationships/customXml" Target="../ink/ink1860.xml"/><Relationship Id="rId133" Type="http://schemas.openxmlformats.org/officeDocument/2006/relationships/image" Target="../media/image1843.png"/><Relationship Id="rId154" Type="http://schemas.openxmlformats.org/officeDocument/2006/relationships/customXml" Target="../ink/ink1881.xml"/><Relationship Id="rId175" Type="http://schemas.openxmlformats.org/officeDocument/2006/relationships/image" Target="../media/image1864.png"/><Relationship Id="rId340" Type="http://schemas.openxmlformats.org/officeDocument/2006/relationships/customXml" Target="../ink/ink1974.xml"/><Relationship Id="rId196" Type="http://schemas.openxmlformats.org/officeDocument/2006/relationships/customXml" Target="../ink/ink1902.xml"/><Relationship Id="rId200" Type="http://schemas.openxmlformats.org/officeDocument/2006/relationships/customXml" Target="../ink/ink1904.xml"/><Relationship Id="rId16" Type="http://schemas.openxmlformats.org/officeDocument/2006/relationships/customXml" Target="../ink/ink1812.xml"/><Relationship Id="rId221" Type="http://schemas.openxmlformats.org/officeDocument/2006/relationships/image" Target="../media/image1887.png"/><Relationship Id="rId242" Type="http://schemas.openxmlformats.org/officeDocument/2006/relationships/customXml" Target="../ink/ink1925.xml"/><Relationship Id="rId263" Type="http://schemas.openxmlformats.org/officeDocument/2006/relationships/image" Target="../media/image1908.png"/><Relationship Id="rId284" Type="http://schemas.openxmlformats.org/officeDocument/2006/relationships/customXml" Target="../ink/ink1946.xml"/><Relationship Id="rId319" Type="http://schemas.openxmlformats.org/officeDocument/2006/relationships/image" Target="../media/image1936.png"/><Relationship Id="rId37" Type="http://schemas.openxmlformats.org/officeDocument/2006/relationships/image" Target="../media/image1795.png"/><Relationship Id="rId58" Type="http://schemas.openxmlformats.org/officeDocument/2006/relationships/customXml" Target="../ink/ink1833.xml"/><Relationship Id="rId79" Type="http://schemas.openxmlformats.org/officeDocument/2006/relationships/image" Target="../media/image1816.png"/><Relationship Id="rId102" Type="http://schemas.openxmlformats.org/officeDocument/2006/relationships/customXml" Target="../ink/ink1855.xml"/><Relationship Id="rId123" Type="http://schemas.openxmlformats.org/officeDocument/2006/relationships/image" Target="../media/image1838.png"/><Relationship Id="rId144" Type="http://schemas.openxmlformats.org/officeDocument/2006/relationships/customXml" Target="../ink/ink1876.xml"/><Relationship Id="rId330" Type="http://schemas.openxmlformats.org/officeDocument/2006/relationships/customXml" Target="../ink/ink1969.xml"/><Relationship Id="rId90" Type="http://schemas.openxmlformats.org/officeDocument/2006/relationships/customXml" Target="../ink/ink1849.xml"/><Relationship Id="rId165" Type="http://schemas.openxmlformats.org/officeDocument/2006/relationships/image" Target="../media/image1859.png"/><Relationship Id="rId186" Type="http://schemas.openxmlformats.org/officeDocument/2006/relationships/customXml" Target="../ink/ink1897.xml"/><Relationship Id="rId351" Type="http://schemas.openxmlformats.org/officeDocument/2006/relationships/image" Target="../media/image1952.png"/><Relationship Id="rId211" Type="http://schemas.openxmlformats.org/officeDocument/2006/relationships/image" Target="../media/image1882.png"/><Relationship Id="rId232" Type="http://schemas.openxmlformats.org/officeDocument/2006/relationships/customXml" Target="../ink/ink1920.xml"/><Relationship Id="rId253" Type="http://schemas.openxmlformats.org/officeDocument/2006/relationships/image" Target="../media/image1903.png"/><Relationship Id="rId274" Type="http://schemas.openxmlformats.org/officeDocument/2006/relationships/customXml" Target="../ink/ink1941.xml"/><Relationship Id="rId295" Type="http://schemas.openxmlformats.org/officeDocument/2006/relationships/image" Target="../media/image1924.png"/><Relationship Id="rId309" Type="http://schemas.openxmlformats.org/officeDocument/2006/relationships/image" Target="../media/image1931.png"/><Relationship Id="rId27" Type="http://schemas.openxmlformats.org/officeDocument/2006/relationships/image" Target="../media/image1790.png"/><Relationship Id="rId48" Type="http://schemas.openxmlformats.org/officeDocument/2006/relationships/customXml" Target="../ink/ink1828.xml"/><Relationship Id="rId69" Type="http://schemas.openxmlformats.org/officeDocument/2006/relationships/image" Target="../media/image1811.png"/><Relationship Id="rId113" Type="http://schemas.openxmlformats.org/officeDocument/2006/relationships/image" Target="../media/image1833.png"/><Relationship Id="rId134" Type="http://schemas.openxmlformats.org/officeDocument/2006/relationships/customXml" Target="../ink/ink1871.xml"/><Relationship Id="rId320" Type="http://schemas.openxmlformats.org/officeDocument/2006/relationships/customXml" Target="../ink/ink1964.xml"/><Relationship Id="rId80" Type="http://schemas.openxmlformats.org/officeDocument/2006/relationships/customXml" Target="../ink/ink1844.xml"/><Relationship Id="rId155" Type="http://schemas.openxmlformats.org/officeDocument/2006/relationships/image" Target="../media/image1854.png"/><Relationship Id="rId176" Type="http://schemas.openxmlformats.org/officeDocument/2006/relationships/customXml" Target="../ink/ink1892.xml"/><Relationship Id="rId197" Type="http://schemas.openxmlformats.org/officeDocument/2006/relationships/image" Target="../media/image1875.png"/><Relationship Id="rId341" Type="http://schemas.openxmlformats.org/officeDocument/2006/relationships/image" Target="../media/image1947.png"/><Relationship Id="rId201" Type="http://schemas.openxmlformats.org/officeDocument/2006/relationships/image" Target="../media/image1877.png"/><Relationship Id="rId222" Type="http://schemas.openxmlformats.org/officeDocument/2006/relationships/customXml" Target="../ink/ink1915.xml"/><Relationship Id="rId243" Type="http://schemas.openxmlformats.org/officeDocument/2006/relationships/image" Target="../media/image1898.png"/><Relationship Id="rId264" Type="http://schemas.openxmlformats.org/officeDocument/2006/relationships/customXml" Target="../ink/ink1936.xml"/><Relationship Id="rId285" Type="http://schemas.openxmlformats.org/officeDocument/2006/relationships/image" Target="../media/image1919.png"/><Relationship Id="rId17" Type="http://schemas.openxmlformats.org/officeDocument/2006/relationships/image" Target="../media/image1785.png"/><Relationship Id="rId38" Type="http://schemas.openxmlformats.org/officeDocument/2006/relationships/customXml" Target="../ink/ink1823.xml"/><Relationship Id="rId59" Type="http://schemas.openxmlformats.org/officeDocument/2006/relationships/image" Target="../media/image1806.png"/><Relationship Id="rId103" Type="http://schemas.openxmlformats.org/officeDocument/2006/relationships/image" Target="../media/image1828.png"/><Relationship Id="rId124" Type="http://schemas.openxmlformats.org/officeDocument/2006/relationships/customXml" Target="../ink/ink1866.xml"/><Relationship Id="rId310" Type="http://schemas.openxmlformats.org/officeDocument/2006/relationships/customXml" Target="../ink/ink1959.xml"/><Relationship Id="rId70" Type="http://schemas.openxmlformats.org/officeDocument/2006/relationships/customXml" Target="../ink/ink1839.xml"/><Relationship Id="rId91" Type="http://schemas.openxmlformats.org/officeDocument/2006/relationships/image" Target="../media/image1822.png"/><Relationship Id="rId145" Type="http://schemas.openxmlformats.org/officeDocument/2006/relationships/image" Target="../media/image1849.png"/><Relationship Id="rId166" Type="http://schemas.openxmlformats.org/officeDocument/2006/relationships/customXml" Target="../ink/ink1887.xml"/><Relationship Id="rId187" Type="http://schemas.openxmlformats.org/officeDocument/2006/relationships/image" Target="../media/image1870.png"/><Relationship Id="rId331" Type="http://schemas.openxmlformats.org/officeDocument/2006/relationships/image" Target="../media/image19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10.xml"/><Relationship Id="rId233" Type="http://schemas.openxmlformats.org/officeDocument/2006/relationships/image" Target="../media/image1893.png"/><Relationship Id="rId254" Type="http://schemas.openxmlformats.org/officeDocument/2006/relationships/customXml" Target="../ink/ink1931.xml"/><Relationship Id="rId28" Type="http://schemas.openxmlformats.org/officeDocument/2006/relationships/customXml" Target="../ink/ink1818.xml"/><Relationship Id="rId49" Type="http://schemas.openxmlformats.org/officeDocument/2006/relationships/image" Target="../media/image1801.png"/><Relationship Id="rId114" Type="http://schemas.openxmlformats.org/officeDocument/2006/relationships/customXml" Target="../ink/ink1861.xml"/><Relationship Id="rId275" Type="http://schemas.openxmlformats.org/officeDocument/2006/relationships/image" Target="../media/image1914.png"/><Relationship Id="rId296" Type="http://schemas.openxmlformats.org/officeDocument/2006/relationships/customXml" Target="../ink/ink1952.xml"/><Relationship Id="rId300" Type="http://schemas.openxmlformats.org/officeDocument/2006/relationships/customXml" Target="../ink/ink1954.xml"/><Relationship Id="rId60" Type="http://schemas.openxmlformats.org/officeDocument/2006/relationships/customXml" Target="../ink/ink1834.xml"/><Relationship Id="rId81" Type="http://schemas.openxmlformats.org/officeDocument/2006/relationships/image" Target="../media/image1817.png"/><Relationship Id="rId135" Type="http://schemas.openxmlformats.org/officeDocument/2006/relationships/image" Target="../media/image1844.png"/><Relationship Id="rId156" Type="http://schemas.openxmlformats.org/officeDocument/2006/relationships/customXml" Target="../ink/ink1882.xml"/><Relationship Id="rId177" Type="http://schemas.openxmlformats.org/officeDocument/2006/relationships/image" Target="../media/image1865.png"/><Relationship Id="rId198" Type="http://schemas.openxmlformats.org/officeDocument/2006/relationships/customXml" Target="../ink/ink1903.xml"/><Relationship Id="rId321" Type="http://schemas.openxmlformats.org/officeDocument/2006/relationships/image" Target="../media/image1937.png"/><Relationship Id="rId342" Type="http://schemas.openxmlformats.org/officeDocument/2006/relationships/customXml" Target="../ink/ink1975.xml"/><Relationship Id="rId202" Type="http://schemas.openxmlformats.org/officeDocument/2006/relationships/customXml" Target="../ink/ink1905.xml"/><Relationship Id="rId223" Type="http://schemas.openxmlformats.org/officeDocument/2006/relationships/image" Target="../media/image1888.png"/><Relationship Id="rId244" Type="http://schemas.openxmlformats.org/officeDocument/2006/relationships/customXml" Target="../ink/ink1926.xml"/><Relationship Id="rId18" Type="http://schemas.openxmlformats.org/officeDocument/2006/relationships/customXml" Target="../ink/ink1813.xml"/><Relationship Id="rId39" Type="http://schemas.openxmlformats.org/officeDocument/2006/relationships/image" Target="../media/image1796.png"/><Relationship Id="rId265" Type="http://schemas.openxmlformats.org/officeDocument/2006/relationships/image" Target="../media/image1909.png"/><Relationship Id="rId286" Type="http://schemas.openxmlformats.org/officeDocument/2006/relationships/customXml" Target="../ink/ink1947.xml"/><Relationship Id="rId50" Type="http://schemas.openxmlformats.org/officeDocument/2006/relationships/customXml" Target="../ink/ink1829.xml"/><Relationship Id="rId104" Type="http://schemas.openxmlformats.org/officeDocument/2006/relationships/customXml" Target="../ink/ink1856.xml"/><Relationship Id="rId125" Type="http://schemas.openxmlformats.org/officeDocument/2006/relationships/image" Target="../media/image1839.png"/><Relationship Id="rId146" Type="http://schemas.openxmlformats.org/officeDocument/2006/relationships/customXml" Target="../ink/ink1877.xml"/><Relationship Id="rId167" Type="http://schemas.openxmlformats.org/officeDocument/2006/relationships/image" Target="../media/image1860.png"/><Relationship Id="rId188" Type="http://schemas.openxmlformats.org/officeDocument/2006/relationships/customXml" Target="../ink/ink1898.xml"/><Relationship Id="rId311" Type="http://schemas.openxmlformats.org/officeDocument/2006/relationships/image" Target="../media/image1932.png"/><Relationship Id="rId332" Type="http://schemas.openxmlformats.org/officeDocument/2006/relationships/customXml" Target="../ink/ink1970.xml"/><Relationship Id="rId71" Type="http://schemas.openxmlformats.org/officeDocument/2006/relationships/image" Target="../media/image1812.png"/><Relationship Id="rId92" Type="http://schemas.openxmlformats.org/officeDocument/2006/relationships/customXml" Target="../ink/ink1850.xml"/><Relationship Id="rId213" Type="http://schemas.openxmlformats.org/officeDocument/2006/relationships/image" Target="../media/image1883.png"/><Relationship Id="rId234" Type="http://schemas.openxmlformats.org/officeDocument/2006/relationships/customXml" Target="../ink/ink1921.xml"/><Relationship Id="rId2" Type="http://schemas.openxmlformats.org/officeDocument/2006/relationships/customXml" Target="../ink/ink1805.xml"/><Relationship Id="rId29" Type="http://schemas.openxmlformats.org/officeDocument/2006/relationships/image" Target="../media/image1791.png"/><Relationship Id="rId255" Type="http://schemas.openxmlformats.org/officeDocument/2006/relationships/image" Target="../media/image1904.png"/><Relationship Id="rId276" Type="http://schemas.openxmlformats.org/officeDocument/2006/relationships/customXml" Target="../ink/ink1942.xml"/><Relationship Id="rId297" Type="http://schemas.openxmlformats.org/officeDocument/2006/relationships/image" Target="../media/image1925.png"/><Relationship Id="rId40" Type="http://schemas.openxmlformats.org/officeDocument/2006/relationships/customXml" Target="../ink/ink1824.xml"/><Relationship Id="rId115" Type="http://schemas.openxmlformats.org/officeDocument/2006/relationships/image" Target="../media/image1834.png"/><Relationship Id="rId136" Type="http://schemas.openxmlformats.org/officeDocument/2006/relationships/customXml" Target="../ink/ink1872.xml"/><Relationship Id="rId157" Type="http://schemas.openxmlformats.org/officeDocument/2006/relationships/image" Target="../media/image1855.png"/><Relationship Id="rId178" Type="http://schemas.openxmlformats.org/officeDocument/2006/relationships/customXml" Target="../ink/ink1893.xml"/><Relationship Id="rId301" Type="http://schemas.openxmlformats.org/officeDocument/2006/relationships/image" Target="../media/image1927.png"/><Relationship Id="rId322" Type="http://schemas.openxmlformats.org/officeDocument/2006/relationships/customXml" Target="../ink/ink1965.xml"/><Relationship Id="rId343" Type="http://schemas.openxmlformats.org/officeDocument/2006/relationships/image" Target="../media/image1948.png"/><Relationship Id="rId61" Type="http://schemas.openxmlformats.org/officeDocument/2006/relationships/image" Target="../media/image1807.png"/><Relationship Id="rId82" Type="http://schemas.openxmlformats.org/officeDocument/2006/relationships/customXml" Target="../ink/ink1845.xml"/><Relationship Id="rId199" Type="http://schemas.openxmlformats.org/officeDocument/2006/relationships/image" Target="../media/image1876.png"/><Relationship Id="rId203" Type="http://schemas.openxmlformats.org/officeDocument/2006/relationships/image" Target="../media/image1878.png"/><Relationship Id="rId19" Type="http://schemas.openxmlformats.org/officeDocument/2006/relationships/image" Target="../media/image1786.png"/><Relationship Id="rId224" Type="http://schemas.openxmlformats.org/officeDocument/2006/relationships/customXml" Target="../ink/ink1916.xml"/><Relationship Id="rId245" Type="http://schemas.openxmlformats.org/officeDocument/2006/relationships/image" Target="../media/image1899.png"/><Relationship Id="rId266" Type="http://schemas.openxmlformats.org/officeDocument/2006/relationships/customXml" Target="../ink/ink1937.xml"/><Relationship Id="rId287" Type="http://schemas.openxmlformats.org/officeDocument/2006/relationships/image" Target="../media/image1920.png"/><Relationship Id="rId30" Type="http://schemas.openxmlformats.org/officeDocument/2006/relationships/customXml" Target="../ink/ink1819.xml"/><Relationship Id="rId105" Type="http://schemas.openxmlformats.org/officeDocument/2006/relationships/image" Target="../media/image1829.png"/><Relationship Id="rId126" Type="http://schemas.openxmlformats.org/officeDocument/2006/relationships/customXml" Target="../ink/ink1867.xml"/><Relationship Id="rId147" Type="http://schemas.openxmlformats.org/officeDocument/2006/relationships/image" Target="../media/image1850.png"/><Relationship Id="rId168" Type="http://schemas.openxmlformats.org/officeDocument/2006/relationships/customXml" Target="../ink/ink1888.xml"/><Relationship Id="rId312" Type="http://schemas.openxmlformats.org/officeDocument/2006/relationships/customXml" Target="../ink/ink1960.xml"/><Relationship Id="rId333" Type="http://schemas.openxmlformats.org/officeDocument/2006/relationships/image" Target="../media/image1943.png"/><Relationship Id="rId51" Type="http://schemas.openxmlformats.org/officeDocument/2006/relationships/image" Target="../media/image1802.png"/><Relationship Id="rId72" Type="http://schemas.openxmlformats.org/officeDocument/2006/relationships/customXml" Target="../ink/ink1840.xml"/><Relationship Id="rId93" Type="http://schemas.openxmlformats.org/officeDocument/2006/relationships/image" Target="../media/image1823.png"/><Relationship Id="rId189" Type="http://schemas.openxmlformats.org/officeDocument/2006/relationships/image" Target="../media/image1871.png"/><Relationship Id="rId3" Type="http://schemas.openxmlformats.org/officeDocument/2006/relationships/image" Target="../media/image1778.png"/><Relationship Id="rId214" Type="http://schemas.openxmlformats.org/officeDocument/2006/relationships/customXml" Target="../ink/ink1911.xml"/><Relationship Id="rId235" Type="http://schemas.openxmlformats.org/officeDocument/2006/relationships/image" Target="../media/image1894.png"/><Relationship Id="rId256" Type="http://schemas.openxmlformats.org/officeDocument/2006/relationships/customXml" Target="../ink/ink1932.xml"/><Relationship Id="rId277" Type="http://schemas.openxmlformats.org/officeDocument/2006/relationships/image" Target="../media/image1915.png"/><Relationship Id="rId298" Type="http://schemas.openxmlformats.org/officeDocument/2006/relationships/customXml" Target="../ink/ink1953.xml"/><Relationship Id="rId116" Type="http://schemas.openxmlformats.org/officeDocument/2006/relationships/customXml" Target="../ink/ink1862.xml"/><Relationship Id="rId137" Type="http://schemas.openxmlformats.org/officeDocument/2006/relationships/image" Target="../media/image1845.png"/><Relationship Id="rId158" Type="http://schemas.openxmlformats.org/officeDocument/2006/relationships/customXml" Target="../ink/ink1883.xml"/><Relationship Id="rId302" Type="http://schemas.openxmlformats.org/officeDocument/2006/relationships/customXml" Target="../ink/ink1955.xml"/><Relationship Id="rId323" Type="http://schemas.openxmlformats.org/officeDocument/2006/relationships/image" Target="../media/image1938.png"/><Relationship Id="rId344" Type="http://schemas.openxmlformats.org/officeDocument/2006/relationships/customXml" Target="../ink/ink1976.xml"/><Relationship Id="rId20" Type="http://schemas.openxmlformats.org/officeDocument/2006/relationships/customXml" Target="../ink/ink1814.xml"/><Relationship Id="rId41" Type="http://schemas.openxmlformats.org/officeDocument/2006/relationships/image" Target="../media/image1797.png"/><Relationship Id="rId62" Type="http://schemas.openxmlformats.org/officeDocument/2006/relationships/customXml" Target="../ink/ink1835.xml"/><Relationship Id="rId83" Type="http://schemas.openxmlformats.org/officeDocument/2006/relationships/image" Target="../media/image1818.png"/><Relationship Id="rId179" Type="http://schemas.openxmlformats.org/officeDocument/2006/relationships/image" Target="../media/image1866.png"/><Relationship Id="rId190" Type="http://schemas.openxmlformats.org/officeDocument/2006/relationships/customXml" Target="../ink/ink1899.xml"/><Relationship Id="rId204" Type="http://schemas.openxmlformats.org/officeDocument/2006/relationships/customXml" Target="../ink/ink1906.xml"/><Relationship Id="rId225" Type="http://schemas.openxmlformats.org/officeDocument/2006/relationships/image" Target="../media/image1889.png"/><Relationship Id="rId246" Type="http://schemas.openxmlformats.org/officeDocument/2006/relationships/customXml" Target="../ink/ink1927.xml"/><Relationship Id="rId267" Type="http://schemas.openxmlformats.org/officeDocument/2006/relationships/image" Target="../media/image1910.png"/><Relationship Id="rId288" Type="http://schemas.openxmlformats.org/officeDocument/2006/relationships/customXml" Target="../ink/ink1948.xml"/><Relationship Id="rId106" Type="http://schemas.openxmlformats.org/officeDocument/2006/relationships/customXml" Target="../ink/ink1857.xml"/><Relationship Id="rId127" Type="http://schemas.openxmlformats.org/officeDocument/2006/relationships/image" Target="../media/image1840.png"/><Relationship Id="rId313" Type="http://schemas.openxmlformats.org/officeDocument/2006/relationships/image" Target="../media/image1933.png"/><Relationship Id="rId10" Type="http://schemas.openxmlformats.org/officeDocument/2006/relationships/customXml" Target="../ink/ink1809.xml"/><Relationship Id="rId31" Type="http://schemas.openxmlformats.org/officeDocument/2006/relationships/image" Target="../media/image1792.png"/><Relationship Id="rId52" Type="http://schemas.openxmlformats.org/officeDocument/2006/relationships/customXml" Target="../ink/ink1830.xml"/><Relationship Id="rId73" Type="http://schemas.openxmlformats.org/officeDocument/2006/relationships/image" Target="../media/image1813.png"/><Relationship Id="rId94" Type="http://schemas.openxmlformats.org/officeDocument/2006/relationships/customXml" Target="../ink/ink1851.xml"/><Relationship Id="rId148" Type="http://schemas.openxmlformats.org/officeDocument/2006/relationships/customXml" Target="../ink/ink1878.xml"/><Relationship Id="rId169" Type="http://schemas.openxmlformats.org/officeDocument/2006/relationships/image" Target="../media/image1861.png"/><Relationship Id="rId334" Type="http://schemas.openxmlformats.org/officeDocument/2006/relationships/customXml" Target="../ink/ink1971.xml"/><Relationship Id="rId4" Type="http://schemas.openxmlformats.org/officeDocument/2006/relationships/customXml" Target="../ink/ink1806.xml"/><Relationship Id="rId180" Type="http://schemas.openxmlformats.org/officeDocument/2006/relationships/customXml" Target="../ink/ink1894.xml"/><Relationship Id="rId215" Type="http://schemas.openxmlformats.org/officeDocument/2006/relationships/image" Target="../media/image1884.png"/><Relationship Id="rId236" Type="http://schemas.openxmlformats.org/officeDocument/2006/relationships/customXml" Target="../ink/ink1922.xml"/><Relationship Id="rId257" Type="http://schemas.openxmlformats.org/officeDocument/2006/relationships/image" Target="../media/image1905.png"/><Relationship Id="rId278" Type="http://schemas.openxmlformats.org/officeDocument/2006/relationships/customXml" Target="../ink/ink1943.xml"/><Relationship Id="rId303" Type="http://schemas.openxmlformats.org/officeDocument/2006/relationships/image" Target="../media/image1928.png"/><Relationship Id="rId42" Type="http://schemas.openxmlformats.org/officeDocument/2006/relationships/customXml" Target="../ink/ink1825.xml"/><Relationship Id="rId84" Type="http://schemas.openxmlformats.org/officeDocument/2006/relationships/customXml" Target="../ink/ink1846.xml"/><Relationship Id="rId138" Type="http://schemas.openxmlformats.org/officeDocument/2006/relationships/customXml" Target="../ink/ink1873.xml"/><Relationship Id="rId345" Type="http://schemas.openxmlformats.org/officeDocument/2006/relationships/image" Target="../media/image1949.png"/><Relationship Id="rId191" Type="http://schemas.openxmlformats.org/officeDocument/2006/relationships/image" Target="../media/image1872.png"/><Relationship Id="rId205" Type="http://schemas.openxmlformats.org/officeDocument/2006/relationships/image" Target="../media/image1879.png"/><Relationship Id="rId247" Type="http://schemas.openxmlformats.org/officeDocument/2006/relationships/image" Target="../media/image1900.png"/><Relationship Id="rId107" Type="http://schemas.openxmlformats.org/officeDocument/2006/relationships/image" Target="../media/image1830.png"/><Relationship Id="rId289" Type="http://schemas.openxmlformats.org/officeDocument/2006/relationships/image" Target="../media/image1921.png"/><Relationship Id="rId11" Type="http://schemas.openxmlformats.org/officeDocument/2006/relationships/image" Target="../media/image1782.png"/><Relationship Id="rId53" Type="http://schemas.openxmlformats.org/officeDocument/2006/relationships/image" Target="../media/image1803.png"/><Relationship Id="rId149" Type="http://schemas.openxmlformats.org/officeDocument/2006/relationships/image" Target="../media/image1851.png"/><Relationship Id="rId314" Type="http://schemas.openxmlformats.org/officeDocument/2006/relationships/customXml" Target="../ink/ink1961.xml"/><Relationship Id="rId95" Type="http://schemas.openxmlformats.org/officeDocument/2006/relationships/image" Target="../media/image1824.png"/><Relationship Id="rId160" Type="http://schemas.openxmlformats.org/officeDocument/2006/relationships/customXml" Target="../ink/ink1884.xml"/><Relationship Id="rId216" Type="http://schemas.openxmlformats.org/officeDocument/2006/relationships/customXml" Target="../ink/ink1912.xml"/><Relationship Id="rId258" Type="http://schemas.openxmlformats.org/officeDocument/2006/relationships/customXml" Target="../ink/ink1933.xml"/><Relationship Id="rId22" Type="http://schemas.openxmlformats.org/officeDocument/2006/relationships/customXml" Target="../ink/ink1815.xml"/><Relationship Id="rId64" Type="http://schemas.openxmlformats.org/officeDocument/2006/relationships/customXml" Target="../ink/ink1836.xml"/><Relationship Id="rId118" Type="http://schemas.openxmlformats.org/officeDocument/2006/relationships/customXml" Target="../ink/ink1863.xml"/><Relationship Id="rId325" Type="http://schemas.openxmlformats.org/officeDocument/2006/relationships/image" Target="../media/image1939.png"/><Relationship Id="rId171" Type="http://schemas.openxmlformats.org/officeDocument/2006/relationships/image" Target="../media/image1862.png"/><Relationship Id="rId227" Type="http://schemas.openxmlformats.org/officeDocument/2006/relationships/image" Target="../media/image1890.png"/><Relationship Id="rId269" Type="http://schemas.openxmlformats.org/officeDocument/2006/relationships/image" Target="../media/image1911.png"/><Relationship Id="rId33" Type="http://schemas.openxmlformats.org/officeDocument/2006/relationships/image" Target="../media/image1793.png"/><Relationship Id="rId129" Type="http://schemas.openxmlformats.org/officeDocument/2006/relationships/image" Target="../media/image1841.png"/><Relationship Id="rId280" Type="http://schemas.openxmlformats.org/officeDocument/2006/relationships/customXml" Target="../ink/ink1944.xml"/><Relationship Id="rId336" Type="http://schemas.openxmlformats.org/officeDocument/2006/relationships/customXml" Target="../ink/ink1972.xml"/><Relationship Id="rId75" Type="http://schemas.openxmlformats.org/officeDocument/2006/relationships/image" Target="../media/image1814.png"/><Relationship Id="rId140" Type="http://schemas.openxmlformats.org/officeDocument/2006/relationships/customXml" Target="../ink/ink1874.xml"/><Relationship Id="rId182" Type="http://schemas.openxmlformats.org/officeDocument/2006/relationships/customXml" Target="../ink/ink1895.xml"/><Relationship Id="rId6" Type="http://schemas.openxmlformats.org/officeDocument/2006/relationships/customXml" Target="../ink/ink1807.xml"/><Relationship Id="rId238" Type="http://schemas.openxmlformats.org/officeDocument/2006/relationships/customXml" Target="../ink/ink1923.xml"/><Relationship Id="rId291" Type="http://schemas.openxmlformats.org/officeDocument/2006/relationships/image" Target="../media/image1922.png"/><Relationship Id="rId305" Type="http://schemas.openxmlformats.org/officeDocument/2006/relationships/image" Target="../media/image1929.png"/><Relationship Id="rId347" Type="http://schemas.openxmlformats.org/officeDocument/2006/relationships/image" Target="../media/image1950.png"/><Relationship Id="rId44" Type="http://schemas.openxmlformats.org/officeDocument/2006/relationships/customXml" Target="../ink/ink1826.xml"/><Relationship Id="rId86" Type="http://schemas.openxmlformats.org/officeDocument/2006/relationships/customXml" Target="../ink/ink1847.xml"/><Relationship Id="rId151" Type="http://schemas.openxmlformats.org/officeDocument/2006/relationships/image" Target="../media/image1852.png"/><Relationship Id="rId193" Type="http://schemas.openxmlformats.org/officeDocument/2006/relationships/image" Target="../media/image1873.png"/><Relationship Id="rId207" Type="http://schemas.openxmlformats.org/officeDocument/2006/relationships/image" Target="../media/image1880.png"/><Relationship Id="rId249" Type="http://schemas.openxmlformats.org/officeDocument/2006/relationships/image" Target="../media/image1901.png"/><Relationship Id="rId13" Type="http://schemas.openxmlformats.org/officeDocument/2006/relationships/image" Target="../media/image1783.png"/><Relationship Id="rId109" Type="http://schemas.openxmlformats.org/officeDocument/2006/relationships/image" Target="../media/image1831.png"/><Relationship Id="rId260" Type="http://schemas.openxmlformats.org/officeDocument/2006/relationships/customXml" Target="../ink/ink1934.xml"/><Relationship Id="rId316" Type="http://schemas.openxmlformats.org/officeDocument/2006/relationships/customXml" Target="../ink/ink1962.xml"/><Relationship Id="rId55" Type="http://schemas.openxmlformats.org/officeDocument/2006/relationships/image" Target="../media/image1804.png"/><Relationship Id="rId97" Type="http://schemas.openxmlformats.org/officeDocument/2006/relationships/image" Target="../media/image1825.png"/><Relationship Id="rId120" Type="http://schemas.openxmlformats.org/officeDocument/2006/relationships/customXml" Target="../ink/ink1864.xml"/><Relationship Id="rId162" Type="http://schemas.openxmlformats.org/officeDocument/2006/relationships/customXml" Target="../ink/ink1885.xml"/><Relationship Id="rId218" Type="http://schemas.openxmlformats.org/officeDocument/2006/relationships/customXml" Target="../ink/ink1913.xml"/><Relationship Id="rId271" Type="http://schemas.openxmlformats.org/officeDocument/2006/relationships/image" Target="../media/image1912.png"/><Relationship Id="rId24" Type="http://schemas.openxmlformats.org/officeDocument/2006/relationships/customXml" Target="../ink/ink1816.xml"/><Relationship Id="rId66" Type="http://schemas.openxmlformats.org/officeDocument/2006/relationships/customXml" Target="../ink/ink1837.xml"/><Relationship Id="rId131" Type="http://schemas.openxmlformats.org/officeDocument/2006/relationships/image" Target="../media/image1842.png"/><Relationship Id="rId327" Type="http://schemas.openxmlformats.org/officeDocument/2006/relationships/image" Target="../media/image1940.png"/><Relationship Id="rId173" Type="http://schemas.openxmlformats.org/officeDocument/2006/relationships/image" Target="../media/image1863.png"/><Relationship Id="rId229" Type="http://schemas.openxmlformats.org/officeDocument/2006/relationships/image" Target="../media/image1891.png"/><Relationship Id="rId240" Type="http://schemas.openxmlformats.org/officeDocument/2006/relationships/customXml" Target="../ink/ink1924.xml"/><Relationship Id="rId35" Type="http://schemas.openxmlformats.org/officeDocument/2006/relationships/image" Target="../media/image1794.png"/><Relationship Id="rId77" Type="http://schemas.openxmlformats.org/officeDocument/2006/relationships/image" Target="../media/image1815.png"/><Relationship Id="rId100" Type="http://schemas.openxmlformats.org/officeDocument/2006/relationships/customXml" Target="../ink/ink1854.xml"/><Relationship Id="rId282" Type="http://schemas.openxmlformats.org/officeDocument/2006/relationships/customXml" Target="../ink/ink1945.xml"/><Relationship Id="rId338" Type="http://schemas.openxmlformats.org/officeDocument/2006/relationships/customXml" Target="../ink/ink197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74.png"/><Relationship Id="rId299" Type="http://schemas.openxmlformats.org/officeDocument/2006/relationships/image" Target="../media/image2053.png"/><Relationship Id="rId21" Type="http://schemas.openxmlformats.org/officeDocument/2006/relationships/image" Target="../media/image1962.png"/><Relationship Id="rId63" Type="http://schemas.openxmlformats.org/officeDocument/2006/relationships/image" Target="../media/image1847.png"/><Relationship Id="rId159" Type="http://schemas.openxmlformats.org/officeDocument/2006/relationships/image" Target="../media/image1983.png"/><Relationship Id="rId324" Type="http://schemas.openxmlformats.org/officeDocument/2006/relationships/customXml" Target="../ink/ink2141.xml"/><Relationship Id="rId170" Type="http://schemas.openxmlformats.org/officeDocument/2006/relationships/customXml" Target="../ink/ink2064.xml"/><Relationship Id="rId226" Type="http://schemas.openxmlformats.org/officeDocument/2006/relationships/customXml" Target="../ink/ink2092.xml"/><Relationship Id="rId268" Type="http://schemas.openxmlformats.org/officeDocument/2006/relationships/customXml" Target="../ink/ink2113.xml"/><Relationship Id="rId32" Type="http://schemas.openxmlformats.org/officeDocument/2006/relationships/customXml" Target="../ink/ink1995.xml"/><Relationship Id="rId74" Type="http://schemas.openxmlformats.org/officeDocument/2006/relationships/customXml" Target="../ink/ink2016.xml"/><Relationship Id="rId128" Type="http://schemas.openxmlformats.org/officeDocument/2006/relationships/customXml" Target="../ink/ink2043.xml"/><Relationship Id="rId335" Type="http://schemas.openxmlformats.org/officeDocument/2006/relationships/image" Target="../media/image2070.png"/><Relationship Id="rId5" Type="http://schemas.openxmlformats.org/officeDocument/2006/relationships/image" Target="../media/image1954.png"/><Relationship Id="rId181" Type="http://schemas.openxmlformats.org/officeDocument/2006/relationships/image" Target="../media/image1994.png"/><Relationship Id="rId237" Type="http://schemas.openxmlformats.org/officeDocument/2006/relationships/image" Target="../media/image2022.png"/><Relationship Id="rId279" Type="http://schemas.openxmlformats.org/officeDocument/2006/relationships/image" Target="../media/image2043.png"/><Relationship Id="rId43" Type="http://schemas.openxmlformats.org/officeDocument/2006/relationships/image" Target="../media/image1973.png"/><Relationship Id="rId139" Type="http://schemas.openxmlformats.org/officeDocument/2006/relationships/image" Target="../media/image1885.png"/><Relationship Id="rId290" Type="http://schemas.openxmlformats.org/officeDocument/2006/relationships/customXml" Target="../ink/ink2124.xml"/><Relationship Id="rId304" Type="http://schemas.openxmlformats.org/officeDocument/2006/relationships/customXml" Target="../ink/ink2131.xml"/><Relationship Id="rId85" Type="http://schemas.openxmlformats.org/officeDocument/2006/relationships/image" Target="../media/image1858.png"/><Relationship Id="rId150" Type="http://schemas.openxmlformats.org/officeDocument/2006/relationships/customXml" Target="../ink/ink2054.xml"/><Relationship Id="rId192" Type="http://schemas.openxmlformats.org/officeDocument/2006/relationships/customXml" Target="../ink/ink2075.xml"/><Relationship Id="rId206" Type="http://schemas.openxmlformats.org/officeDocument/2006/relationships/customXml" Target="../ink/ink2082.xml"/><Relationship Id="rId248" Type="http://schemas.openxmlformats.org/officeDocument/2006/relationships/customXml" Target="../ink/ink2103.xml"/><Relationship Id="rId12" Type="http://schemas.openxmlformats.org/officeDocument/2006/relationships/customXml" Target="../ink/ink1985.xml"/><Relationship Id="rId108" Type="http://schemas.openxmlformats.org/officeDocument/2006/relationships/customXml" Target="../ink/ink2033.xml"/><Relationship Id="rId315" Type="http://schemas.openxmlformats.org/officeDocument/2006/relationships/image" Target="../media/image1521.png"/><Relationship Id="rId54" Type="http://schemas.openxmlformats.org/officeDocument/2006/relationships/customXml" Target="../ink/ink2006.xml"/><Relationship Id="rId96" Type="http://schemas.openxmlformats.org/officeDocument/2006/relationships/customXml" Target="../ink/ink2027.xml"/><Relationship Id="rId161" Type="http://schemas.openxmlformats.org/officeDocument/2006/relationships/image" Target="../media/image1984.png"/><Relationship Id="rId217" Type="http://schemas.openxmlformats.org/officeDocument/2006/relationships/image" Target="../media/image2012.png"/><Relationship Id="rId259" Type="http://schemas.openxmlformats.org/officeDocument/2006/relationships/image" Target="../media/image2033.png"/><Relationship Id="rId23" Type="http://schemas.openxmlformats.org/officeDocument/2006/relationships/image" Target="../media/image1963.png"/><Relationship Id="rId119" Type="http://schemas.openxmlformats.org/officeDocument/2006/relationships/image" Target="../media/image1875.png"/><Relationship Id="rId270" Type="http://schemas.openxmlformats.org/officeDocument/2006/relationships/customXml" Target="../ink/ink2114.xml"/><Relationship Id="rId326" Type="http://schemas.openxmlformats.org/officeDocument/2006/relationships/customXml" Target="../ink/ink2142.xml"/><Relationship Id="rId65" Type="http://schemas.openxmlformats.org/officeDocument/2006/relationships/image" Target="../media/image1848.png"/><Relationship Id="rId130" Type="http://schemas.openxmlformats.org/officeDocument/2006/relationships/customXml" Target="../ink/ink2044.xml"/><Relationship Id="rId172" Type="http://schemas.openxmlformats.org/officeDocument/2006/relationships/customXml" Target="../ink/ink2065.xml"/><Relationship Id="rId228" Type="http://schemas.openxmlformats.org/officeDocument/2006/relationships/customXml" Target="../ink/ink2093.xml"/><Relationship Id="rId281" Type="http://schemas.openxmlformats.org/officeDocument/2006/relationships/image" Target="../media/image2044.png"/><Relationship Id="rId337" Type="http://schemas.openxmlformats.org/officeDocument/2006/relationships/image" Target="../media/image2071.png"/><Relationship Id="rId34" Type="http://schemas.openxmlformats.org/officeDocument/2006/relationships/customXml" Target="../ink/ink1996.xml"/><Relationship Id="rId76" Type="http://schemas.openxmlformats.org/officeDocument/2006/relationships/customXml" Target="../ink/ink2017.xml"/><Relationship Id="rId141" Type="http://schemas.openxmlformats.org/officeDocument/2006/relationships/image" Target="../media/image1886.png"/><Relationship Id="rId7" Type="http://schemas.openxmlformats.org/officeDocument/2006/relationships/image" Target="../media/image1955.png"/><Relationship Id="rId183" Type="http://schemas.openxmlformats.org/officeDocument/2006/relationships/image" Target="../media/image1995.png"/><Relationship Id="rId239" Type="http://schemas.openxmlformats.org/officeDocument/2006/relationships/image" Target="../media/image2023.png"/><Relationship Id="rId250" Type="http://schemas.openxmlformats.org/officeDocument/2006/relationships/customXml" Target="../ink/ink2104.xml"/><Relationship Id="rId292" Type="http://schemas.openxmlformats.org/officeDocument/2006/relationships/customXml" Target="../ink/ink2125.xml"/><Relationship Id="rId306" Type="http://schemas.openxmlformats.org/officeDocument/2006/relationships/customXml" Target="../ink/ink2132.xml"/><Relationship Id="rId45" Type="http://schemas.openxmlformats.org/officeDocument/2006/relationships/image" Target="../media/image1974.png"/><Relationship Id="rId87" Type="http://schemas.openxmlformats.org/officeDocument/2006/relationships/image" Target="../media/image1859.png"/><Relationship Id="rId110" Type="http://schemas.openxmlformats.org/officeDocument/2006/relationships/customXml" Target="../ink/ink2034.xml"/><Relationship Id="rId152" Type="http://schemas.openxmlformats.org/officeDocument/2006/relationships/customXml" Target="../ink/ink2055.xml"/><Relationship Id="rId194" Type="http://schemas.openxmlformats.org/officeDocument/2006/relationships/customXml" Target="../ink/ink2076.xml"/><Relationship Id="rId208" Type="http://schemas.openxmlformats.org/officeDocument/2006/relationships/customXml" Target="../ink/ink2083.xml"/><Relationship Id="rId240" Type="http://schemas.openxmlformats.org/officeDocument/2006/relationships/customXml" Target="../ink/ink2099.xml"/><Relationship Id="rId261" Type="http://schemas.openxmlformats.org/officeDocument/2006/relationships/image" Target="../media/image2034.png"/><Relationship Id="rId14" Type="http://schemas.openxmlformats.org/officeDocument/2006/relationships/customXml" Target="../ink/ink1986.xml"/><Relationship Id="rId35" Type="http://schemas.openxmlformats.org/officeDocument/2006/relationships/image" Target="../media/image1969.png"/><Relationship Id="rId56" Type="http://schemas.openxmlformats.org/officeDocument/2006/relationships/customXml" Target="../ink/ink2007.xml"/><Relationship Id="rId77" Type="http://schemas.openxmlformats.org/officeDocument/2006/relationships/image" Target="../media/image1854.png"/><Relationship Id="rId100" Type="http://schemas.openxmlformats.org/officeDocument/2006/relationships/customXml" Target="../ink/ink2029.xml"/><Relationship Id="rId282" Type="http://schemas.openxmlformats.org/officeDocument/2006/relationships/customXml" Target="../ink/ink2120.xml"/><Relationship Id="rId317" Type="http://schemas.openxmlformats.org/officeDocument/2006/relationships/image" Target="../media/image2061.png"/><Relationship Id="rId338" Type="http://schemas.openxmlformats.org/officeDocument/2006/relationships/customXml" Target="../ink/ink2148.xml"/><Relationship Id="rId8" Type="http://schemas.openxmlformats.org/officeDocument/2006/relationships/customXml" Target="../ink/ink1983.xml"/><Relationship Id="rId98" Type="http://schemas.openxmlformats.org/officeDocument/2006/relationships/customXml" Target="../ink/ink2028.xml"/><Relationship Id="rId121" Type="http://schemas.openxmlformats.org/officeDocument/2006/relationships/image" Target="../media/image1876.png"/><Relationship Id="rId142" Type="http://schemas.openxmlformats.org/officeDocument/2006/relationships/customXml" Target="../ink/ink2050.xml"/><Relationship Id="rId163" Type="http://schemas.openxmlformats.org/officeDocument/2006/relationships/image" Target="../media/image1985.png"/><Relationship Id="rId184" Type="http://schemas.openxmlformats.org/officeDocument/2006/relationships/customXml" Target="../ink/ink2071.xml"/><Relationship Id="rId219" Type="http://schemas.openxmlformats.org/officeDocument/2006/relationships/image" Target="../media/image2013.png"/><Relationship Id="rId230" Type="http://schemas.openxmlformats.org/officeDocument/2006/relationships/customXml" Target="../ink/ink2094.xml"/><Relationship Id="rId251" Type="http://schemas.openxmlformats.org/officeDocument/2006/relationships/image" Target="../media/image2029.png"/><Relationship Id="rId25" Type="http://schemas.openxmlformats.org/officeDocument/2006/relationships/image" Target="../media/image1964.png"/><Relationship Id="rId46" Type="http://schemas.openxmlformats.org/officeDocument/2006/relationships/customXml" Target="../ink/ink2002.xml"/><Relationship Id="rId67" Type="http://schemas.openxmlformats.org/officeDocument/2006/relationships/image" Target="../media/image1849.png"/><Relationship Id="rId272" Type="http://schemas.openxmlformats.org/officeDocument/2006/relationships/customXml" Target="../ink/ink2115.xml"/><Relationship Id="rId293" Type="http://schemas.openxmlformats.org/officeDocument/2006/relationships/image" Target="../media/image2050.png"/><Relationship Id="rId307" Type="http://schemas.openxmlformats.org/officeDocument/2006/relationships/image" Target="../media/image2057.png"/><Relationship Id="rId328" Type="http://schemas.openxmlformats.org/officeDocument/2006/relationships/customXml" Target="../ink/ink2143.xml"/><Relationship Id="rId88" Type="http://schemas.openxmlformats.org/officeDocument/2006/relationships/customXml" Target="../ink/ink2023.xml"/><Relationship Id="rId111" Type="http://schemas.openxmlformats.org/officeDocument/2006/relationships/image" Target="../media/image1871.png"/><Relationship Id="rId132" Type="http://schemas.openxmlformats.org/officeDocument/2006/relationships/customXml" Target="../ink/ink2045.xml"/><Relationship Id="rId153" Type="http://schemas.openxmlformats.org/officeDocument/2006/relationships/image" Target="../media/image1980.png"/><Relationship Id="rId174" Type="http://schemas.openxmlformats.org/officeDocument/2006/relationships/customXml" Target="../ink/ink2066.xml"/><Relationship Id="rId195" Type="http://schemas.openxmlformats.org/officeDocument/2006/relationships/image" Target="../media/image2001.png"/><Relationship Id="rId209" Type="http://schemas.openxmlformats.org/officeDocument/2006/relationships/image" Target="../media/image2008.png"/><Relationship Id="rId220" Type="http://schemas.openxmlformats.org/officeDocument/2006/relationships/customXml" Target="../ink/ink2089.xml"/><Relationship Id="rId241" Type="http://schemas.openxmlformats.org/officeDocument/2006/relationships/image" Target="../media/image2024.png"/><Relationship Id="rId15" Type="http://schemas.openxmlformats.org/officeDocument/2006/relationships/image" Target="../media/image1959.png"/><Relationship Id="rId36" Type="http://schemas.openxmlformats.org/officeDocument/2006/relationships/customXml" Target="../ink/ink1997.xml"/><Relationship Id="rId57" Type="http://schemas.openxmlformats.org/officeDocument/2006/relationships/image" Target="../media/image1844.png"/><Relationship Id="rId262" Type="http://schemas.openxmlformats.org/officeDocument/2006/relationships/customXml" Target="../ink/ink2110.xml"/><Relationship Id="rId283" Type="http://schemas.openxmlformats.org/officeDocument/2006/relationships/image" Target="../media/image2045.png"/><Relationship Id="rId318" Type="http://schemas.openxmlformats.org/officeDocument/2006/relationships/customXml" Target="../ink/ink2138.xml"/><Relationship Id="rId339" Type="http://schemas.openxmlformats.org/officeDocument/2006/relationships/image" Target="../media/image2072.png"/><Relationship Id="rId78" Type="http://schemas.openxmlformats.org/officeDocument/2006/relationships/customXml" Target="../ink/ink2018.xml"/><Relationship Id="rId99" Type="http://schemas.openxmlformats.org/officeDocument/2006/relationships/image" Target="../media/image1865.png"/><Relationship Id="rId101" Type="http://schemas.openxmlformats.org/officeDocument/2006/relationships/image" Target="../media/image1866.png"/><Relationship Id="rId122" Type="http://schemas.openxmlformats.org/officeDocument/2006/relationships/customXml" Target="../ink/ink2040.xml"/><Relationship Id="rId143" Type="http://schemas.openxmlformats.org/officeDocument/2006/relationships/image" Target="../media/image1887.png"/><Relationship Id="rId164" Type="http://schemas.openxmlformats.org/officeDocument/2006/relationships/customXml" Target="../ink/ink2061.xml"/><Relationship Id="rId185" Type="http://schemas.openxmlformats.org/officeDocument/2006/relationships/image" Target="../media/image1996.png"/><Relationship Id="rId9" Type="http://schemas.openxmlformats.org/officeDocument/2006/relationships/image" Target="../media/image1956.png"/><Relationship Id="rId210" Type="http://schemas.openxmlformats.org/officeDocument/2006/relationships/customXml" Target="../ink/ink2084.xml"/><Relationship Id="rId26" Type="http://schemas.openxmlformats.org/officeDocument/2006/relationships/customXml" Target="../ink/ink1992.xml"/><Relationship Id="rId231" Type="http://schemas.openxmlformats.org/officeDocument/2006/relationships/image" Target="../media/image2019.png"/><Relationship Id="rId252" Type="http://schemas.openxmlformats.org/officeDocument/2006/relationships/customXml" Target="../ink/ink2105.xml"/><Relationship Id="rId273" Type="http://schemas.openxmlformats.org/officeDocument/2006/relationships/image" Target="../media/image2040.png"/><Relationship Id="rId294" Type="http://schemas.openxmlformats.org/officeDocument/2006/relationships/customXml" Target="../ink/ink2126.xml"/><Relationship Id="rId308" Type="http://schemas.openxmlformats.org/officeDocument/2006/relationships/customXml" Target="../ink/ink2133.xml"/><Relationship Id="rId329" Type="http://schemas.openxmlformats.org/officeDocument/2006/relationships/image" Target="../media/image2067.png"/><Relationship Id="rId47" Type="http://schemas.openxmlformats.org/officeDocument/2006/relationships/image" Target="../media/image1975.png"/><Relationship Id="rId68" Type="http://schemas.openxmlformats.org/officeDocument/2006/relationships/customXml" Target="../ink/ink2013.xml"/><Relationship Id="rId89" Type="http://schemas.openxmlformats.org/officeDocument/2006/relationships/image" Target="../media/image1860.png"/><Relationship Id="rId112" Type="http://schemas.openxmlformats.org/officeDocument/2006/relationships/customXml" Target="../ink/ink2035.xml"/><Relationship Id="rId133" Type="http://schemas.openxmlformats.org/officeDocument/2006/relationships/image" Target="../media/image1882.png"/><Relationship Id="rId154" Type="http://schemas.openxmlformats.org/officeDocument/2006/relationships/customXml" Target="../ink/ink2056.xml"/><Relationship Id="rId175" Type="http://schemas.openxmlformats.org/officeDocument/2006/relationships/image" Target="../media/image1991.png"/><Relationship Id="rId340" Type="http://schemas.openxmlformats.org/officeDocument/2006/relationships/customXml" Target="../ink/ink2149.xml"/><Relationship Id="rId196" Type="http://schemas.openxmlformats.org/officeDocument/2006/relationships/customXml" Target="../ink/ink2077.xml"/><Relationship Id="rId200" Type="http://schemas.openxmlformats.org/officeDocument/2006/relationships/customXml" Target="../ink/ink2079.xml"/><Relationship Id="rId16" Type="http://schemas.openxmlformats.org/officeDocument/2006/relationships/customXml" Target="../ink/ink1987.xml"/><Relationship Id="rId221" Type="http://schemas.openxmlformats.org/officeDocument/2006/relationships/image" Target="../media/image2014.png"/><Relationship Id="rId242" Type="http://schemas.openxmlformats.org/officeDocument/2006/relationships/customXml" Target="../ink/ink2100.xml"/><Relationship Id="rId263" Type="http://schemas.openxmlformats.org/officeDocument/2006/relationships/image" Target="../media/image2035.png"/><Relationship Id="rId284" Type="http://schemas.openxmlformats.org/officeDocument/2006/relationships/customXml" Target="../ink/ink2121.xml"/><Relationship Id="rId319" Type="http://schemas.openxmlformats.org/officeDocument/2006/relationships/image" Target="../media/image2062.png"/><Relationship Id="rId37" Type="http://schemas.openxmlformats.org/officeDocument/2006/relationships/image" Target="../media/image1970.png"/><Relationship Id="rId58" Type="http://schemas.openxmlformats.org/officeDocument/2006/relationships/customXml" Target="../ink/ink2008.xml"/><Relationship Id="rId79" Type="http://schemas.openxmlformats.org/officeDocument/2006/relationships/image" Target="../media/image1855.png"/><Relationship Id="rId102" Type="http://schemas.openxmlformats.org/officeDocument/2006/relationships/customXml" Target="../ink/ink2030.xml"/><Relationship Id="rId123" Type="http://schemas.openxmlformats.org/officeDocument/2006/relationships/image" Target="../media/image1877.png"/><Relationship Id="rId144" Type="http://schemas.openxmlformats.org/officeDocument/2006/relationships/customXml" Target="../ink/ink2051.xml"/><Relationship Id="rId330" Type="http://schemas.openxmlformats.org/officeDocument/2006/relationships/customXml" Target="../ink/ink2144.xml"/><Relationship Id="rId90" Type="http://schemas.openxmlformats.org/officeDocument/2006/relationships/customXml" Target="../ink/ink2024.xml"/><Relationship Id="rId165" Type="http://schemas.openxmlformats.org/officeDocument/2006/relationships/image" Target="../media/image1986.png"/><Relationship Id="rId186" Type="http://schemas.openxmlformats.org/officeDocument/2006/relationships/customXml" Target="../ink/ink2072.xml"/><Relationship Id="rId211" Type="http://schemas.openxmlformats.org/officeDocument/2006/relationships/image" Target="../media/image2009.png"/><Relationship Id="rId232" Type="http://schemas.openxmlformats.org/officeDocument/2006/relationships/customXml" Target="../ink/ink2095.xml"/><Relationship Id="rId253" Type="http://schemas.openxmlformats.org/officeDocument/2006/relationships/image" Target="../media/image2030.png"/><Relationship Id="rId274" Type="http://schemas.openxmlformats.org/officeDocument/2006/relationships/customXml" Target="../ink/ink2116.xml"/><Relationship Id="rId295" Type="http://schemas.openxmlformats.org/officeDocument/2006/relationships/image" Target="../media/image2051.png"/><Relationship Id="rId309" Type="http://schemas.openxmlformats.org/officeDocument/2006/relationships/image" Target="../media/image2058.png"/><Relationship Id="rId27" Type="http://schemas.openxmlformats.org/officeDocument/2006/relationships/image" Target="../media/image1965.png"/><Relationship Id="rId48" Type="http://schemas.openxmlformats.org/officeDocument/2006/relationships/customXml" Target="../ink/ink2003.xml"/><Relationship Id="rId69" Type="http://schemas.openxmlformats.org/officeDocument/2006/relationships/image" Target="../media/image1850.png"/><Relationship Id="rId113" Type="http://schemas.openxmlformats.org/officeDocument/2006/relationships/image" Target="../media/image1872.png"/><Relationship Id="rId134" Type="http://schemas.openxmlformats.org/officeDocument/2006/relationships/customXml" Target="../ink/ink2046.xml"/><Relationship Id="rId320" Type="http://schemas.openxmlformats.org/officeDocument/2006/relationships/customXml" Target="../ink/ink2139.xml"/><Relationship Id="rId80" Type="http://schemas.openxmlformats.org/officeDocument/2006/relationships/customXml" Target="../ink/ink2019.xml"/><Relationship Id="rId155" Type="http://schemas.openxmlformats.org/officeDocument/2006/relationships/image" Target="../media/image1981.png"/><Relationship Id="rId176" Type="http://schemas.openxmlformats.org/officeDocument/2006/relationships/customXml" Target="../ink/ink2067.xml"/><Relationship Id="rId197" Type="http://schemas.openxmlformats.org/officeDocument/2006/relationships/image" Target="../media/image2002.png"/><Relationship Id="rId341" Type="http://schemas.openxmlformats.org/officeDocument/2006/relationships/image" Target="../media/image2073.png"/><Relationship Id="rId201" Type="http://schemas.openxmlformats.org/officeDocument/2006/relationships/image" Target="../media/image2004.png"/><Relationship Id="rId222" Type="http://schemas.openxmlformats.org/officeDocument/2006/relationships/customXml" Target="../ink/ink2090.xml"/><Relationship Id="rId243" Type="http://schemas.openxmlformats.org/officeDocument/2006/relationships/image" Target="../media/image2025.png"/><Relationship Id="rId264" Type="http://schemas.openxmlformats.org/officeDocument/2006/relationships/customXml" Target="../ink/ink2111.xml"/><Relationship Id="rId285" Type="http://schemas.openxmlformats.org/officeDocument/2006/relationships/image" Target="../media/image2046.png"/><Relationship Id="rId17" Type="http://schemas.openxmlformats.org/officeDocument/2006/relationships/image" Target="../media/image1960.png"/><Relationship Id="rId38" Type="http://schemas.openxmlformats.org/officeDocument/2006/relationships/customXml" Target="../ink/ink1998.xml"/><Relationship Id="rId59" Type="http://schemas.openxmlformats.org/officeDocument/2006/relationships/image" Target="../media/image1845.png"/><Relationship Id="rId103" Type="http://schemas.openxmlformats.org/officeDocument/2006/relationships/image" Target="../media/image1867.png"/><Relationship Id="rId124" Type="http://schemas.openxmlformats.org/officeDocument/2006/relationships/customXml" Target="../ink/ink2041.xml"/><Relationship Id="rId310" Type="http://schemas.openxmlformats.org/officeDocument/2006/relationships/customXml" Target="../ink/ink2134.xml"/><Relationship Id="rId70" Type="http://schemas.openxmlformats.org/officeDocument/2006/relationships/customXml" Target="../ink/ink2014.xml"/><Relationship Id="rId91" Type="http://schemas.openxmlformats.org/officeDocument/2006/relationships/image" Target="../media/image1861.png"/><Relationship Id="rId145" Type="http://schemas.openxmlformats.org/officeDocument/2006/relationships/image" Target="../media/image1888.png"/><Relationship Id="rId166" Type="http://schemas.openxmlformats.org/officeDocument/2006/relationships/customXml" Target="../ink/ink2062.xml"/><Relationship Id="rId187" Type="http://schemas.openxmlformats.org/officeDocument/2006/relationships/image" Target="../media/image1997.png"/><Relationship Id="rId331" Type="http://schemas.openxmlformats.org/officeDocument/2006/relationships/image" Target="../media/image206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85.xml"/><Relationship Id="rId233" Type="http://schemas.openxmlformats.org/officeDocument/2006/relationships/image" Target="../media/image2020.png"/><Relationship Id="rId254" Type="http://schemas.openxmlformats.org/officeDocument/2006/relationships/customXml" Target="../ink/ink2106.xml"/><Relationship Id="rId28" Type="http://schemas.openxmlformats.org/officeDocument/2006/relationships/customXml" Target="../ink/ink1993.xml"/><Relationship Id="rId49" Type="http://schemas.openxmlformats.org/officeDocument/2006/relationships/image" Target="../media/image1976.png"/><Relationship Id="rId114" Type="http://schemas.openxmlformats.org/officeDocument/2006/relationships/customXml" Target="../ink/ink2036.xml"/><Relationship Id="rId275" Type="http://schemas.openxmlformats.org/officeDocument/2006/relationships/image" Target="../media/image2041.png"/><Relationship Id="rId296" Type="http://schemas.openxmlformats.org/officeDocument/2006/relationships/customXml" Target="../ink/ink2127.xml"/><Relationship Id="rId300" Type="http://schemas.openxmlformats.org/officeDocument/2006/relationships/customXml" Target="../ink/ink2129.xml"/><Relationship Id="rId60" Type="http://schemas.openxmlformats.org/officeDocument/2006/relationships/customXml" Target="../ink/ink2009.xml"/><Relationship Id="rId81" Type="http://schemas.openxmlformats.org/officeDocument/2006/relationships/image" Target="../media/image1856.png"/><Relationship Id="rId135" Type="http://schemas.openxmlformats.org/officeDocument/2006/relationships/image" Target="../media/image1883.png"/><Relationship Id="rId156" Type="http://schemas.openxmlformats.org/officeDocument/2006/relationships/customXml" Target="../ink/ink2057.xml"/><Relationship Id="rId177" Type="http://schemas.openxmlformats.org/officeDocument/2006/relationships/image" Target="../media/image1992.png"/><Relationship Id="rId198" Type="http://schemas.openxmlformats.org/officeDocument/2006/relationships/customXml" Target="../ink/ink2078.xml"/><Relationship Id="rId321" Type="http://schemas.openxmlformats.org/officeDocument/2006/relationships/image" Target="../media/image2063.png"/><Relationship Id="rId342" Type="http://schemas.openxmlformats.org/officeDocument/2006/relationships/customXml" Target="../ink/ink2150.xml"/><Relationship Id="rId202" Type="http://schemas.openxmlformats.org/officeDocument/2006/relationships/customXml" Target="../ink/ink2080.xml"/><Relationship Id="rId223" Type="http://schemas.openxmlformats.org/officeDocument/2006/relationships/image" Target="../media/image2015.png"/><Relationship Id="rId244" Type="http://schemas.openxmlformats.org/officeDocument/2006/relationships/customXml" Target="../ink/ink2101.xml"/><Relationship Id="rId18" Type="http://schemas.openxmlformats.org/officeDocument/2006/relationships/customXml" Target="../ink/ink1988.xml"/><Relationship Id="rId39" Type="http://schemas.openxmlformats.org/officeDocument/2006/relationships/image" Target="../media/image1971.png"/><Relationship Id="rId265" Type="http://schemas.openxmlformats.org/officeDocument/2006/relationships/image" Target="../media/image2036.png"/><Relationship Id="rId286" Type="http://schemas.openxmlformats.org/officeDocument/2006/relationships/customXml" Target="../ink/ink2122.xml"/><Relationship Id="rId50" Type="http://schemas.openxmlformats.org/officeDocument/2006/relationships/customXml" Target="../ink/ink2004.xml"/><Relationship Id="rId104" Type="http://schemas.openxmlformats.org/officeDocument/2006/relationships/customXml" Target="../ink/ink2031.xml"/><Relationship Id="rId125" Type="http://schemas.openxmlformats.org/officeDocument/2006/relationships/image" Target="../media/image1878.png"/><Relationship Id="rId146" Type="http://schemas.openxmlformats.org/officeDocument/2006/relationships/customXml" Target="../ink/ink2052.xml"/><Relationship Id="rId167" Type="http://schemas.openxmlformats.org/officeDocument/2006/relationships/image" Target="../media/image1987.png"/><Relationship Id="rId188" Type="http://schemas.openxmlformats.org/officeDocument/2006/relationships/customXml" Target="../ink/ink2073.xml"/><Relationship Id="rId311" Type="http://schemas.openxmlformats.org/officeDocument/2006/relationships/image" Target="../media/image2059.png"/><Relationship Id="rId332" Type="http://schemas.openxmlformats.org/officeDocument/2006/relationships/customXml" Target="../ink/ink2145.xml"/><Relationship Id="rId71" Type="http://schemas.openxmlformats.org/officeDocument/2006/relationships/image" Target="../media/image1851.png"/><Relationship Id="rId92" Type="http://schemas.openxmlformats.org/officeDocument/2006/relationships/customXml" Target="../ink/ink2025.xml"/><Relationship Id="rId213" Type="http://schemas.openxmlformats.org/officeDocument/2006/relationships/image" Target="../media/image2010.png"/><Relationship Id="rId234" Type="http://schemas.openxmlformats.org/officeDocument/2006/relationships/customXml" Target="../ink/ink2096.xml"/><Relationship Id="rId2" Type="http://schemas.openxmlformats.org/officeDocument/2006/relationships/customXml" Target="../ink/ink1980.xml"/><Relationship Id="rId29" Type="http://schemas.openxmlformats.org/officeDocument/2006/relationships/image" Target="../media/image1966.png"/><Relationship Id="rId255" Type="http://schemas.openxmlformats.org/officeDocument/2006/relationships/image" Target="../media/image2031.png"/><Relationship Id="rId276" Type="http://schemas.openxmlformats.org/officeDocument/2006/relationships/customXml" Target="../ink/ink2117.xml"/><Relationship Id="rId297" Type="http://schemas.openxmlformats.org/officeDocument/2006/relationships/image" Target="../media/image2052.png"/><Relationship Id="rId40" Type="http://schemas.openxmlformats.org/officeDocument/2006/relationships/customXml" Target="../ink/ink1999.xml"/><Relationship Id="rId115" Type="http://schemas.openxmlformats.org/officeDocument/2006/relationships/image" Target="../media/image1873.png"/><Relationship Id="rId136" Type="http://schemas.openxmlformats.org/officeDocument/2006/relationships/customXml" Target="../ink/ink2047.xml"/><Relationship Id="rId157" Type="http://schemas.openxmlformats.org/officeDocument/2006/relationships/image" Target="../media/image1982.png"/><Relationship Id="rId178" Type="http://schemas.openxmlformats.org/officeDocument/2006/relationships/customXml" Target="../ink/ink2068.xml"/><Relationship Id="rId301" Type="http://schemas.openxmlformats.org/officeDocument/2006/relationships/image" Target="../media/image2054.png"/><Relationship Id="rId322" Type="http://schemas.openxmlformats.org/officeDocument/2006/relationships/customXml" Target="../ink/ink2140.xml"/><Relationship Id="rId343" Type="http://schemas.openxmlformats.org/officeDocument/2006/relationships/image" Target="../media/image2074.png"/><Relationship Id="rId61" Type="http://schemas.openxmlformats.org/officeDocument/2006/relationships/image" Target="../media/image1846.png"/><Relationship Id="rId82" Type="http://schemas.openxmlformats.org/officeDocument/2006/relationships/customXml" Target="../ink/ink2020.xml"/><Relationship Id="rId199" Type="http://schemas.openxmlformats.org/officeDocument/2006/relationships/image" Target="../media/image2003.png"/><Relationship Id="rId203" Type="http://schemas.openxmlformats.org/officeDocument/2006/relationships/image" Target="../media/image2005.png"/><Relationship Id="rId19" Type="http://schemas.openxmlformats.org/officeDocument/2006/relationships/image" Target="../media/image1961.png"/><Relationship Id="rId224" Type="http://schemas.openxmlformats.org/officeDocument/2006/relationships/customXml" Target="../ink/ink2091.xml"/><Relationship Id="rId245" Type="http://schemas.openxmlformats.org/officeDocument/2006/relationships/image" Target="../media/image2026.png"/><Relationship Id="rId266" Type="http://schemas.openxmlformats.org/officeDocument/2006/relationships/customXml" Target="../ink/ink2112.xml"/><Relationship Id="rId287" Type="http://schemas.openxmlformats.org/officeDocument/2006/relationships/image" Target="../media/image2047.png"/><Relationship Id="rId30" Type="http://schemas.openxmlformats.org/officeDocument/2006/relationships/customXml" Target="../ink/ink1994.xml"/><Relationship Id="rId105" Type="http://schemas.openxmlformats.org/officeDocument/2006/relationships/image" Target="../media/image1868.png"/><Relationship Id="rId126" Type="http://schemas.openxmlformats.org/officeDocument/2006/relationships/customXml" Target="../ink/ink2042.xml"/><Relationship Id="rId147" Type="http://schemas.openxmlformats.org/officeDocument/2006/relationships/image" Target="../media/image1889.png"/><Relationship Id="rId168" Type="http://schemas.openxmlformats.org/officeDocument/2006/relationships/customXml" Target="../ink/ink2063.xml"/><Relationship Id="rId312" Type="http://schemas.openxmlformats.org/officeDocument/2006/relationships/customXml" Target="../ink/ink2135.xml"/><Relationship Id="rId333" Type="http://schemas.openxmlformats.org/officeDocument/2006/relationships/image" Target="../media/image2069.png"/><Relationship Id="rId51" Type="http://schemas.openxmlformats.org/officeDocument/2006/relationships/image" Target="../media/image1977.png"/><Relationship Id="rId72" Type="http://schemas.openxmlformats.org/officeDocument/2006/relationships/customXml" Target="../ink/ink2015.xml"/><Relationship Id="rId93" Type="http://schemas.openxmlformats.org/officeDocument/2006/relationships/image" Target="../media/image1862.png"/><Relationship Id="rId189" Type="http://schemas.openxmlformats.org/officeDocument/2006/relationships/image" Target="../media/image1998.png"/><Relationship Id="rId3" Type="http://schemas.openxmlformats.org/officeDocument/2006/relationships/image" Target="../media/image1953.png"/><Relationship Id="rId214" Type="http://schemas.openxmlformats.org/officeDocument/2006/relationships/customXml" Target="../ink/ink2086.xml"/><Relationship Id="rId235" Type="http://schemas.openxmlformats.org/officeDocument/2006/relationships/image" Target="../media/image2021.png"/><Relationship Id="rId256" Type="http://schemas.openxmlformats.org/officeDocument/2006/relationships/customXml" Target="../ink/ink2107.xml"/><Relationship Id="rId277" Type="http://schemas.openxmlformats.org/officeDocument/2006/relationships/image" Target="../media/image2042.png"/><Relationship Id="rId298" Type="http://schemas.openxmlformats.org/officeDocument/2006/relationships/customXml" Target="../ink/ink2128.xml"/><Relationship Id="rId116" Type="http://schemas.openxmlformats.org/officeDocument/2006/relationships/customXml" Target="../ink/ink2037.xml"/><Relationship Id="rId137" Type="http://schemas.openxmlformats.org/officeDocument/2006/relationships/image" Target="../media/image1884.png"/><Relationship Id="rId158" Type="http://schemas.openxmlformats.org/officeDocument/2006/relationships/customXml" Target="../ink/ink2058.xml"/><Relationship Id="rId302" Type="http://schemas.openxmlformats.org/officeDocument/2006/relationships/customXml" Target="../ink/ink2130.xml"/><Relationship Id="rId323" Type="http://schemas.openxmlformats.org/officeDocument/2006/relationships/image" Target="../media/image2064.png"/><Relationship Id="rId20" Type="http://schemas.openxmlformats.org/officeDocument/2006/relationships/customXml" Target="../ink/ink1989.xml"/><Relationship Id="rId41" Type="http://schemas.openxmlformats.org/officeDocument/2006/relationships/image" Target="../media/image1972.png"/><Relationship Id="rId62" Type="http://schemas.openxmlformats.org/officeDocument/2006/relationships/customXml" Target="../ink/ink2010.xml"/><Relationship Id="rId83" Type="http://schemas.openxmlformats.org/officeDocument/2006/relationships/image" Target="../media/image1857.png"/><Relationship Id="rId179" Type="http://schemas.openxmlformats.org/officeDocument/2006/relationships/image" Target="../media/image1993.png"/><Relationship Id="rId190" Type="http://schemas.openxmlformats.org/officeDocument/2006/relationships/customXml" Target="../ink/ink2074.xml"/><Relationship Id="rId204" Type="http://schemas.openxmlformats.org/officeDocument/2006/relationships/customXml" Target="../ink/ink2081.xml"/><Relationship Id="rId225" Type="http://schemas.openxmlformats.org/officeDocument/2006/relationships/image" Target="../media/image2016.png"/><Relationship Id="rId246" Type="http://schemas.openxmlformats.org/officeDocument/2006/relationships/customXml" Target="../ink/ink2102.xml"/><Relationship Id="rId267" Type="http://schemas.openxmlformats.org/officeDocument/2006/relationships/image" Target="../media/image2037.png"/><Relationship Id="rId288" Type="http://schemas.openxmlformats.org/officeDocument/2006/relationships/customXml" Target="../ink/ink2123.xml"/><Relationship Id="rId106" Type="http://schemas.openxmlformats.org/officeDocument/2006/relationships/customXml" Target="../ink/ink2032.xml"/><Relationship Id="rId127" Type="http://schemas.openxmlformats.org/officeDocument/2006/relationships/image" Target="../media/image1879.png"/><Relationship Id="rId313" Type="http://schemas.openxmlformats.org/officeDocument/2006/relationships/image" Target="../media/image2060.png"/><Relationship Id="rId10" Type="http://schemas.openxmlformats.org/officeDocument/2006/relationships/customXml" Target="../ink/ink1984.xml"/><Relationship Id="rId31" Type="http://schemas.openxmlformats.org/officeDocument/2006/relationships/image" Target="../media/image1967.png"/><Relationship Id="rId52" Type="http://schemas.openxmlformats.org/officeDocument/2006/relationships/customXml" Target="../ink/ink2005.xml"/><Relationship Id="rId73" Type="http://schemas.openxmlformats.org/officeDocument/2006/relationships/image" Target="../media/image1852.png"/><Relationship Id="rId94" Type="http://schemas.openxmlformats.org/officeDocument/2006/relationships/customXml" Target="../ink/ink2026.xml"/><Relationship Id="rId148" Type="http://schemas.openxmlformats.org/officeDocument/2006/relationships/customXml" Target="../ink/ink2053.xml"/><Relationship Id="rId169" Type="http://schemas.openxmlformats.org/officeDocument/2006/relationships/image" Target="../media/image1988.png"/><Relationship Id="rId334" Type="http://schemas.openxmlformats.org/officeDocument/2006/relationships/customXml" Target="../ink/ink2146.xml"/><Relationship Id="rId4" Type="http://schemas.openxmlformats.org/officeDocument/2006/relationships/customXml" Target="../ink/ink1981.xml"/><Relationship Id="rId180" Type="http://schemas.openxmlformats.org/officeDocument/2006/relationships/customXml" Target="../ink/ink2069.xml"/><Relationship Id="rId215" Type="http://schemas.openxmlformats.org/officeDocument/2006/relationships/image" Target="../media/image2011.png"/><Relationship Id="rId236" Type="http://schemas.openxmlformats.org/officeDocument/2006/relationships/customXml" Target="../ink/ink2097.xml"/><Relationship Id="rId257" Type="http://schemas.openxmlformats.org/officeDocument/2006/relationships/image" Target="../media/image2032.png"/><Relationship Id="rId278" Type="http://schemas.openxmlformats.org/officeDocument/2006/relationships/customXml" Target="../ink/ink2118.xml"/><Relationship Id="rId303" Type="http://schemas.openxmlformats.org/officeDocument/2006/relationships/image" Target="../media/image2055.png"/><Relationship Id="rId42" Type="http://schemas.openxmlformats.org/officeDocument/2006/relationships/customXml" Target="../ink/ink2000.xml"/><Relationship Id="rId84" Type="http://schemas.openxmlformats.org/officeDocument/2006/relationships/customXml" Target="../ink/ink2021.xml"/><Relationship Id="rId138" Type="http://schemas.openxmlformats.org/officeDocument/2006/relationships/customXml" Target="../ink/ink2048.xml"/><Relationship Id="rId191" Type="http://schemas.openxmlformats.org/officeDocument/2006/relationships/image" Target="../media/image1999.png"/><Relationship Id="rId205" Type="http://schemas.openxmlformats.org/officeDocument/2006/relationships/image" Target="../media/image2006.png"/><Relationship Id="rId247" Type="http://schemas.openxmlformats.org/officeDocument/2006/relationships/image" Target="../media/image2027.png"/><Relationship Id="rId107" Type="http://schemas.openxmlformats.org/officeDocument/2006/relationships/image" Target="../media/image1869.png"/><Relationship Id="rId289" Type="http://schemas.openxmlformats.org/officeDocument/2006/relationships/image" Target="../media/image2048.png"/><Relationship Id="rId11" Type="http://schemas.openxmlformats.org/officeDocument/2006/relationships/image" Target="../media/image1957.png"/><Relationship Id="rId53" Type="http://schemas.openxmlformats.org/officeDocument/2006/relationships/image" Target="../media/image1978.png"/><Relationship Id="rId149" Type="http://schemas.openxmlformats.org/officeDocument/2006/relationships/image" Target="../media/image1890.png"/><Relationship Id="rId314" Type="http://schemas.openxmlformats.org/officeDocument/2006/relationships/customXml" Target="../ink/ink2136.xml"/><Relationship Id="rId95" Type="http://schemas.openxmlformats.org/officeDocument/2006/relationships/image" Target="../media/image1863.png"/><Relationship Id="rId160" Type="http://schemas.openxmlformats.org/officeDocument/2006/relationships/customXml" Target="../ink/ink2059.xml"/><Relationship Id="rId216" Type="http://schemas.openxmlformats.org/officeDocument/2006/relationships/customXml" Target="../ink/ink2087.xml"/><Relationship Id="rId258" Type="http://schemas.openxmlformats.org/officeDocument/2006/relationships/customXml" Target="../ink/ink2108.xml"/><Relationship Id="rId22" Type="http://schemas.openxmlformats.org/officeDocument/2006/relationships/customXml" Target="../ink/ink1990.xml"/><Relationship Id="rId64" Type="http://schemas.openxmlformats.org/officeDocument/2006/relationships/customXml" Target="../ink/ink2011.xml"/><Relationship Id="rId118" Type="http://schemas.openxmlformats.org/officeDocument/2006/relationships/customXml" Target="../ink/ink2038.xml"/><Relationship Id="rId325" Type="http://schemas.openxmlformats.org/officeDocument/2006/relationships/image" Target="../media/image2065.png"/><Relationship Id="rId171" Type="http://schemas.openxmlformats.org/officeDocument/2006/relationships/image" Target="../media/image1989.png"/><Relationship Id="rId227" Type="http://schemas.openxmlformats.org/officeDocument/2006/relationships/image" Target="../media/image2017.png"/><Relationship Id="rId269" Type="http://schemas.openxmlformats.org/officeDocument/2006/relationships/image" Target="../media/image2038.png"/><Relationship Id="rId33" Type="http://schemas.openxmlformats.org/officeDocument/2006/relationships/image" Target="../media/image1968.png"/><Relationship Id="rId129" Type="http://schemas.openxmlformats.org/officeDocument/2006/relationships/image" Target="../media/image1880.png"/><Relationship Id="rId280" Type="http://schemas.openxmlformats.org/officeDocument/2006/relationships/customXml" Target="../ink/ink2119.xml"/><Relationship Id="rId336" Type="http://schemas.openxmlformats.org/officeDocument/2006/relationships/customXml" Target="../ink/ink2147.xml"/><Relationship Id="rId75" Type="http://schemas.openxmlformats.org/officeDocument/2006/relationships/image" Target="../media/image1853.png"/><Relationship Id="rId140" Type="http://schemas.openxmlformats.org/officeDocument/2006/relationships/customXml" Target="../ink/ink2049.xml"/><Relationship Id="rId182" Type="http://schemas.openxmlformats.org/officeDocument/2006/relationships/customXml" Target="../ink/ink2070.xml"/><Relationship Id="rId6" Type="http://schemas.openxmlformats.org/officeDocument/2006/relationships/customXml" Target="../ink/ink1982.xml"/><Relationship Id="rId238" Type="http://schemas.openxmlformats.org/officeDocument/2006/relationships/customXml" Target="../ink/ink2098.xml"/><Relationship Id="rId291" Type="http://schemas.openxmlformats.org/officeDocument/2006/relationships/image" Target="../media/image2049.png"/><Relationship Id="rId305" Type="http://schemas.openxmlformats.org/officeDocument/2006/relationships/image" Target="../media/image2056.png"/><Relationship Id="rId44" Type="http://schemas.openxmlformats.org/officeDocument/2006/relationships/customXml" Target="../ink/ink2001.xml"/><Relationship Id="rId86" Type="http://schemas.openxmlformats.org/officeDocument/2006/relationships/customXml" Target="../ink/ink2022.xml"/><Relationship Id="rId151" Type="http://schemas.openxmlformats.org/officeDocument/2006/relationships/image" Target="../media/image1891.png"/><Relationship Id="rId193" Type="http://schemas.openxmlformats.org/officeDocument/2006/relationships/image" Target="../media/image2000.png"/><Relationship Id="rId207" Type="http://schemas.openxmlformats.org/officeDocument/2006/relationships/image" Target="../media/image2007.png"/><Relationship Id="rId249" Type="http://schemas.openxmlformats.org/officeDocument/2006/relationships/image" Target="../media/image2028.png"/><Relationship Id="rId13" Type="http://schemas.openxmlformats.org/officeDocument/2006/relationships/image" Target="../media/image1958.png"/><Relationship Id="rId109" Type="http://schemas.openxmlformats.org/officeDocument/2006/relationships/image" Target="../media/image1870.png"/><Relationship Id="rId260" Type="http://schemas.openxmlformats.org/officeDocument/2006/relationships/customXml" Target="../ink/ink2109.xml"/><Relationship Id="rId316" Type="http://schemas.openxmlformats.org/officeDocument/2006/relationships/customXml" Target="../ink/ink2137.xml"/><Relationship Id="rId55" Type="http://schemas.openxmlformats.org/officeDocument/2006/relationships/image" Target="../media/image1979.png"/><Relationship Id="rId97" Type="http://schemas.openxmlformats.org/officeDocument/2006/relationships/image" Target="../media/image1864.png"/><Relationship Id="rId120" Type="http://schemas.openxmlformats.org/officeDocument/2006/relationships/customXml" Target="../ink/ink2039.xml"/><Relationship Id="rId162" Type="http://schemas.openxmlformats.org/officeDocument/2006/relationships/customXml" Target="../ink/ink2060.xml"/><Relationship Id="rId218" Type="http://schemas.openxmlformats.org/officeDocument/2006/relationships/customXml" Target="../ink/ink2088.xml"/><Relationship Id="rId271" Type="http://schemas.openxmlformats.org/officeDocument/2006/relationships/image" Target="../media/image2039.png"/><Relationship Id="rId24" Type="http://schemas.openxmlformats.org/officeDocument/2006/relationships/customXml" Target="../ink/ink1991.xml"/><Relationship Id="rId66" Type="http://schemas.openxmlformats.org/officeDocument/2006/relationships/customXml" Target="../ink/ink2012.xml"/><Relationship Id="rId131" Type="http://schemas.openxmlformats.org/officeDocument/2006/relationships/image" Target="../media/image1881.png"/><Relationship Id="rId327" Type="http://schemas.openxmlformats.org/officeDocument/2006/relationships/image" Target="../media/image2066.png"/><Relationship Id="rId173" Type="http://schemas.openxmlformats.org/officeDocument/2006/relationships/image" Target="../media/image1990.png"/><Relationship Id="rId229" Type="http://schemas.openxmlformats.org/officeDocument/2006/relationships/image" Target="../media/image201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08.xml"/><Relationship Id="rId21" Type="http://schemas.openxmlformats.org/officeDocument/2006/relationships/customXml" Target="../ink/ink2160.xml"/><Relationship Id="rId42" Type="http://schemas.openxmlformats.org/officeDocument/2006/relationships/image" Target="../media/image2093.png"/><Relationship Id="rId63" Type="http://schemas.openxmlformats.org/officeDocument/2006/relationships/customXml" Target="../ink/ink2181.xml"/><Relationship Id="rId84" Type="http://schemas.openxmlformats.org/officeDocument/2006/relationships/image" Target="../media/image2114.png"/><Relationship Id="rId138" Type="http://schemas.openxmlformats.org/officeDocument/2006/relationships/image" Target="../media/image2141.png"/><Relationship Id="rId159" Type="http://schemas.openxmlformats.org/officeDocument/2006/relationships/image" Target="../media/image2151.png"/><Relationship Id="rId170" Type="http://schemas.openxmlformats.org/officeDocument/2006/relationships/customXml" Target="../ink/ink2235.xml"/><Relationship Id="rId191" Type="http://schemas.openxmlformats.org/officeDocument/2006/relationships/image" Target="../media/image2167.png"/><Relationship Id="rId205" Type="http://schemas.openxmlformats.org/officeDocument/2006/relationships/image" Target="../media/image2174.png"/><Relationship Id="rId107" Type="http://schemas.openxmlformats.org/officeDocument/2006/relationships/customXml" Target="../ink/ink2203.xml"/><Relationship Id="rId11" Type="http://schemas.openxmlformats.org/officeDocument/2006/relationships/customXml" Target="../ink/ink2155.xml"/><Relationship Id="rId32" Type="http://schemas.openxmlformats.org/officeDocument/2006/relationships/image" Target="../media/image2088.png"/><Relationship Id="rId53" Type="http://schemas.openxmlformats.org/officeDocument/2006/relationships/customXml" Target="../ink/ink2176.xml"/><Relationship Id="rId74" Type="http://schemas.openxmlformats.org/officeDocument/2006/relationships/image" Target="../media/image2109.png"/><Relationship Id="rId128" Type="http://schemas.openxmlformats.org/officeDocument/2006/relationships/image" Target="../media/image2136.png"/><Relationship Id="rId149" Type="http://schemas.openxmlformats.org/officeDocument/2006/relationships/image" Target="../media/image2146.png"/><Relationship Id="rId5" Type="http://schemas.openxmlformats.org/officeDocument/2006/relationships/customXml" Target="../ink/ink2152.xml"/><Relationship Id="rId95" Type="http://schemas.openxmlformats.org/officeDocument/2006/relationships/customXml" Target="../ink/ink2197.xml"/><Relationship Id="rId160" Type="http://schemas.openxmlformats.org/officeDocument/2006/relationships/customXml" Target="../ink/ink2230.xml"/><Relationship Id="rId181" Type="http://schemas.openxmlformats.org/officeDocument/2006/relationships/image" Target="../media/image2162.png"/><Relationship Id="rId22" Type="http://schemas.openxmlformats.org/officeDocument/2006/relationships/image" Target="../media/image2083.png"/><Relationship Id="rId43" Type="http://schemas.openxmlformats.org/officeDocument/2006/relationships/customXml" Target="../ink/ink2171.xml"/><Relationship Id="rId64" Type="http://schemas.openxmlformats.org/officeDocument/2006/relationships/image" Target="../media/image2104.png"/><Relationship Id="rId118" Type="http://schemas.openxmlformats.org/officeDocument/2006/relationships/image" Target="../media/image2131.png"/><Relationship Id="rId139" Type="http://schemas.openxmlformats.org/officeDocument/2006/relationships/customXml" Target="../ink/ink2219.xml"/><Relationship Id="rId85" Type="http://schemas.openxmlformats.org/officeDocument/2006/relationships/customXml" Target="../ink/ink2192.xml"/><Relationship Id="rId150" Type="http://schemas.openxmlformats.org/officeDocument/2006/relationships/customXml" Target="../ink/ink2225.xml"/><Relationship Id="rId171" Type="http://schemas.openxmlformats.org/officeDocument/2006/relationships/image" Target="../media/image2157.png"/><Relationship Id="rId192" Type="http://schemas.openxmlformats.org/officeDocument/2006/relationships/customXml" Target="../ink/ink2246.xml"/><Relationship Id="rId206" Type="http://schemas.openxmlformats.org/officeDocument/2006/relationships/customXml" Target="../ink/ink2253.xml"/><Relationship Id="rId12" Type="http://schemas.openxmlformats.org/officeDocument/2006/relationships/image" Target="../media/image2078.png"/><Relationship Id="rId33" Type="http://schemas.openxmlformats.org/officeDocument/2006/relationships/customXml" Target="../ink/ink2166.xml"/><Relationship Id="rId108" Type="http://schemas.openxmlformats.org/officeDocument/2006/relationships/image" Target="../media/image2126.png"/><Relationship Id="rId129" Type="http://schemas.openxmlformats.org/officeDocument/2006/relationships/customXml" Target="../ink/ink2214.xml"/><Relationship Id="rId54" Type="http://schemas.openxmlformats.org/officeDocument/2006/relationships/image" Target="../media/image2099.png"/><Relationship Id="rId75" Type="http://schemas.openxmlformats.org/officeDocument/2006/relationships/customXml" Target="../ink/ink2187.xml"/><Relationship Id="rId96" Type="http://schemas.openxmlformats.org/officeDocument/2006/relationships/image" Target="../media/image2120.png"/><Relationship Id="rId140" Type="http://schemas.openxmlformats.org/officeDocument/2006/relationships/image" Target="../media/image2142.png"/><Relationship Id="rId161" Type="http://schemas.openxmlformats.org/officeDocument/2006/relationships/image" Target="../media/image2152.png"/><Relationship Id="rId182" Type="http://schemas.openxmlformats.org/officeDocument/2006/relationships/customXml" Target="../ink/ink2241.xml"/><Relationship Id="rId6" Type="http://schemas.openxmlformats.org/officeDocument/2006/relationships/image" Target="../media/image2075.png"/><Relationship Id="rId23" Type="http://schemas.openxmlformats.org/officeDocument/2006/relationships/customXml" Target="../ink/ink2161.xml"/><Relationship Id="rId119" Type="http://schemas.openxmlformats.org/officeDocument/2006/relationships/customXml" Target="../ink/ink2209.xml"/><Relationship Id="rId44" Type="http://schemas.openxmlformats.org/officeDocument/2006/relationships/image" Target="../media/image2094.png"/><Relationship Id="rId65" Type="http://schemas.openxmlformats.org/officeDocument/2006/relationships/customXml" Target="../ink/ink2182.xml"/><Relationship Id="rId86" Type="http://schemas.openxmlformats.org/officeDocument/2006/relationships/image" Target="../media/image2115.png"/><Relationship Id="rId130" Type="http://schemas.openxmlformats.org/officeDocument/2006/relationships/image" Target="../media/image2137.png"/><Relationship Id="rId151" Type="http://schemas.openxmlformats.org/officeDocument/2006/relationships/image" Target="../media/image2147.png"/><Relationship Id="rId172" Type="http://schemas.openxmlformats.org/officeDocument/2006/relationships/customXml" Target="../ink/ink2236.xml"/><Relationship Id="rId193" Type="http://schemas.openxmlformats.org/officeDocument/2006/relationships/image" Target="../media/image2168.png"/><Relationship Id="rId207" Type="http://schemas.openxmlformats.org/officeDocument/2006/relationships/image" Target="../media/image2175.png"/><Relationship Id="rId13" Type="http://schemas.openxmlformats.org/officeDocument/2006/relationships/customXml" Target="../ink/ink2156.xml"/><Relationship Id="rId109" Type="http://schemas.openxmlformats.org/officeDocument/2006/relationships/customXml" Target="../ink/ink2204.xml"/><Relationship Id="rId34" Type="http://schemas.openxmlformats.org/officeDocument/2006/relationships/image" Target="../media/image2089.png"/><Relationship Id="rId55" Type="http://schemas.openxmlformats.org/officeDocument/2006/relationships/customXml" Target="../ink/ink2177.xml"/><Relationship Id="rId76" Type="http://schemas.openxmlformats.org/officeDocument/2006/relationships/image" Target="../media/image2110.png"/><Relationship Id="rId97" Type="http://schemas.openxmlformats.org/officeDocument/2006/relationships/customXml" Target="../ink/ink2198.xml"/><Relationship Id="rId120" Type="http://schemas.openxmlformats.org/officeDocument/2006/relationships/image" Target="../media/image2132.png"/><Relationship Id="rId141" Type="http://schemas.openxmlformats.org/officeDocument/2006/relationships/customXml" Target="../ink/ink2220.xml"/><Relationship Id="rId7" Type="http://schemas.openxmlformats.org/officeDocument/2006/relationships/customXml" Target="../ink/ink2153.xml"/><Relationship Id="rId162" Type="http://schemas.openxmlformats.org/officeDocument/2006/relationships/customXml" Target="../ink/ink2231.xml"/><Relationship Id="rId183" Type="http://schemas.openxmlformats.org/officeDocument/2006/relationships/image" Target="../media/image2163.png"/><Relationship Id="rId24" Type="http://schemas.openxmlformats.org/officeDocument/2006/relationships/image" Target="../media/image2084.png"/><Relationship Id="rId45" Type="http://schemas.openxmlformats.org/officeDocument/2006/relationships/customXml" Target="../ink/ink2172.xml"/><Relationship Id="rId66" Type="http://schemas.openxmlformats.org/officeDocument/2006/relationships/image" Target="../media/image2105.png"/><Relationship Id="rId87" Type="http://schemas.openxmlformats.org/officeDocument/2006/relationships/customXml" Target="../ink/ink2193.xml"/><Relationship Id="rId110" Type="http://schemas.openxmlformats.org/officeDocument/2006/relationships/image" Target="../media/image2127.png"/><Relationship Id="rId131" Type="http://schemas.openxmlformats.org/officeDocument/2006/relationships/customXml" Target="../ink/ink2215.xml"/><Relationship Id="rId61" Type="http://schemas.openxmlformats.org/officeDocument/2006/relationships/customXml" Target="../ink/ink2180.xml"/><Relationship Id="rId82" Type="http://schemas.openxmlformats.org/officeDocument/2006/relationships/image" Target="../media/image2113.png"/><Relationship Id="rId152" Type="http://schemas.openxmlformats.org/officeDocument/2006/relationships/customXml" Target="../ink/ink2226.xml"/><Relationship Id="rId173" Type="http://schemas.openxmlformats.org/officeDocument/2006/relationships/image" Target="../media/image2158.png"/><Relationship Id="rId194" Type="http://schemas.openxmlformats.org/officeDocument/2006/relationships/customXml" Target="../ink/ink2247.xml"/><Relationship Id="rId199" Type="http://schemas.openxmlformats.org/officeDocument/2006/relationships/image" Target="../media/image2171.png"/><Relationship Id="rId203" Type="http://schemas.openxmlformats.org/officeDocument/2006/relationships/image" Target="../media/image2173.png"/><Relationship Id="rId208" Type="http://schemas.openxmlformats.org/officeDocument/2006/relationships/customXml" Target="../ink/ink2254.xml"/><Relationship Id="rId19" Type="http://schemas.openxmlformats.org/officeDocument/2006/relationships/customXml" Target="../ink/ink2159.xml"/><Relationship Id="rId14" Type="http://schemas.openxmlformats.org/officeDocument/2006/relationships/image" Target="../media/image2079.png"/><Relationship Id="rId30" Type="http://schemas.openxmlformats.org/officeDocument/2006/relationships/image" Target="../media/image2087.png"/><Relationship Id="rId35" Type="http://schemas.openxmlformats.org/officeDocument/2006/relationships/customXml" Target="../ink/ink2167.xml"/><Relationship Id="rId56" Type="http://schemas.openxmlformats.org/officeDocument/2006/relationships/image" Target="../media/image2100.png"/><Relationship Id="rId77" Type="http://schemas.openxmlformats.org/officeDocument/2006/relationships/customXml" Target="../ink/ink2188.xml"/><Relationship Id="rId100" Type="http://schemas.openxmlformats.org/officeDocument/2006/relationships/image" Target="../media/image2122.png"/><Relationship Id="rId105" Type="http://schemas.openxmlformats.org/officeDocument/2006/relationships/customXml" Target="../ink/ink2202.xml"/><Relationship Id="rId126" Type="http://schemas.openxmlformats.org/officeDocument/2006/relationships/image" Target="../media/image2135.png"/><Relationship Id="rId147" Type="http://schemas.openxmlformats.org/officeDocument/2006/relationships/image" Target="../media/image2145.png"/><Relationship Id="rId168" Type="http://schemas.openxmlformats.org/officeDocument/2006/relationships/customXml" Target="../ink/ink2234.xml"/><Relationship Id="rId8" Type="http://schemas.openxmlformats.org/officeDocument/2006/relationships/image" Target="../media/image2076.png"/><Relationship Id="rId51" Type="http://schemas.openxmlformats.org/officeDocument/2006/relationships/customXml" Target="../ink/ink2175.xml"/><Relationship Id="rId72" Type="http://schemas.openxmlformats.org/officeDocument/2006/relationships/image" Target="../media/image2108.png"/><Relationship Id="rId93" Type="http://schemas.openxmlformats.org/officeDocument/2006/relationships/customXml" Target="../ink/ink2196.xml"/><Relationship Id="rId98" Type="http://schemas.openxmlformats.org/officeDocument/2006/relationships/image" Target="../media/image2121.png"/><Relationship Id="rId121" Type="http://schemas.openxmlformats.org/officeDocument/2006/relationships/customXml" Target="../ink/ink2210.xml"/><Relationship Id="rId142" Type="http://schemas.openxmlformats.org/officeDocument/2006/relationships/image" Target="../media/image2143.png"/><Relationship Id="rId163" Type="http://schemas.openxmlformats.org/officeDocument/2006/relationships/image" Target="../media/image2153.png"/><Relationship Id="rId184" Type="http://schemas.openxmlformats.org/officeDocument/2006/relationships/customXml" Target="../ink/ink2242.xml"/><Relationship Id="rId189" Type="http://schemas.openxmlformats.org/officeDocument/2006/relationships/image" Target="../media/image2166.png"/><Relationship Id="rId25" Type="http://schemas.openxmlformats.org/officeDocument/2006/relationships/customXml" Target="../ink/ink2162.xml"/><Relationship Id="rId46" Type="http://schemas.openxmlformats.org/officeDocument/2006/relationships/image" Target="../media/image2095.png"/><Relationship Id="rId67" Type="http://schemas.openxmlformats.org/officeDocument/2006/relationships/customXml" Target="../ink/ink2183.xml"/><Relationship Id="rId116" Type="http://schemas.openxmlformats.org/officeDocument/2006/relationships/image" Target="../media/image2130.png"/><Relationship Id="rId137" Type="http://schemas.openxmlformats.org/officeDocument/2006/relationships/customXml" Target="../ink/ink2218.xml"/><Relationship Id="rId158" Type="http://schemas.openxmlformats.org/officeDocument/2006/relationships/customXml" Target="../ink/ink2229.xml"/><Relationship Id="rId20" Type="http://schemas.openxmlformats.org/officeDocument/2006/relationships/image" Target="../media/image2082.png"/><Relationship Id="rId41" Type="http://schemas.openxmlformats.org/officeDocument/2006/relationships/customXml" Target="../ink/ink2170.xml"/><Relationship Id="rId62" Type="http://schemas.openxmlformats.org/officeDocument/2006/relationships/image" Target="../media/image2103.png"/><Relationship Id="rId83" Type="http://schemas.openxmlformats.org/officeDocument/2006/relationships/customXml" Target="../ink/ink2191.xml"/><Relationship Id="rId88" Type="http://schemas.openxmlformats.org/officeDocument/2006/relationships/image" Target="../media/image2116.png"/><Relationship Id="rId111" Type="http://schemas.openxmlformats.org/officeDocument/2006/relationships/customXml" Target="../ink/ink2205.xml"/><Relationship Id="rId132" Type="http://schemas.openxmlformats.org/officeDocument/2006/relationships/image" Target="../media/image2138.png"/><Relationship Id="rId153" Type="http://schemas.openxmlformats.org/officeDocument/2006/relationships/image" Target="../media/image2148.png"/><Relationship Id="rId174" Type="http://schemas.openxmlformats.org/officeDocument/2006/relationships/customXml" Target="../ink/ink2237.xml"/><Relationship Id="rId179" Type="http://schemas.openxmlformats.org/officeDocument/2006/relationships/image" Target="../media/image2161.png"/><Relationship Id="rId195" Type="http://schemas.openxmlformats.org/officeDocument/2006/relationships/image" Target="../media/image2169.png"/><Relationship Id="rId209" Type="http://schemas.openxmlformats.org/officeDocument/2006/relationships/image" Target="../media/image2176.png"/><Relationship Id="rId190" Type="http://schemas.openxmlformats.org/officeDocument/2006/relationships/customXml" Target="../ink/ink2245.xml"/><Relationship Id="rId204" Type="http://schemas.openxmlformats.org/officeDocument/2006/relationships/customXml" Target="../ink/ink2252.xml"/><Relationship Id="rId15" Type="http://schemas.openxmlformats.org/officeDocument/2006/relationships/customXml" Target="../ink/ink2157.xml"/><Relationship Id="rId36" Type="http://schemas.openxmlformats.org/officeDocument/2006/relationships/image" Target="../media/image2090.png"/><Relationship Id="rId57" Type="http://schemas.openxmlformats.org/officeDocument/2006/relationships/customXml" Target="../ink/ink2178.xml"/><Relationship Id="rId106" Type="http://schemas.openxmlformats.org/officeDocument/2006/relationships/image" Target="../media/image2125.png"/><Relationship Id="rId127" Type="http://schemas.openxmlformats.org/officeDocument/2006/relationships/customXml" Target="../ink/ink2213.xml"/><Relationship Id="rId10" Type="http://schemas.openxmlformats.org/officeDocument/2006/relationships/image" Target="../media/image2077.png"/><Relationship Id="rId31" Type="http://schemas.openxmlformats.org/officeDocument/2006/relationships/customXml" Target="../ink/ink2165.xml"/><Relationship Id="rId52" Type="http://schemas.openxmlformats.org/officeDocument/2006/relationships/image" Target="../media/image2098.png"/><Relationship Id="rId73" Type="http://schemas.openxmlformats.org/officeDocument/2006/relationships/customXml" Target="../ink/ink2186.xml"/><Relationship Id="rId78" Type="http://schemas.openxmlformats.org/officeDocument/2006/relationships/image" Target="../media/image2111.png"/><Relationship Id="rId94" Type="http://schemas.openxmlformats.org/officeDocument/2006/relationships/image" Target="../media/image2119.png"/><Relationship Id="rId99" Type="http://schemas.openxmlformats.org/officeDocument/2006/relationships/customXml" Target="../ink/ink2199.xml"/><Relationship Id="rId101" Type="http://schemas.openxmlformats.org/officeDocument/2006/relationships/customXml" Target="../ink/ink2200.xml"/><Relationship Id="rId122" Type="http://schemas.openxmlformats.org/officeDocument/2006/relationships/image" Target="../media/image2133.png"/><Relationship Id="rId143" Type="http://schemas.openxmlformats.org/officeDocument/2006/relationships/customXml" Target="../ink/ink2221.xml"/><Relationship Id="rId148" Type="http://schemas.openxmlformats.org/officeDocument/2006/relationships/customXml" Target="../ink/ink2224.xml"/><Relationship Id="rId164" Type="http://schemas.openxmlformats.org/officeDocument/2006/relationships/customXml" Target="../ink/ink2232.xml"/><Relationship Id="rId169" Type="http://schemas.openxmlformats.org/officeDocument/2006/relationships/image" Target="../media/image2156.png"/><Relationship Id="rId185" Type="http://schemas.openxmlformats.org/officeDocument/2006/relationships/image" Target="../media/image2164.png"/><Relationship Id="rId4" Type="http://schemas.openxmlformats.org/officeDocument/2006/relationships/image" Target="../media/image20620.png"/><Relationship Id="rId9" Type="http://schemas.openxmlformats.org/officeDocument/2006/relationships/customXml" Target="../ink/ink2154.xml"/><Relationship Id="rId180" Type="http://schemas.openxmlformats.org/officeDocument/2006/relationships/customXml" Target="../ink/ink2240.xml"/><Relationship Id="rId210" Type="http://schemas.openxmlformats.org/officeDocument/2006/relationships/customXml" Target="../ink/ink2255.xml"/><Relationship Id="rId26" Type="http://schemas.openxmlformats.org/officeDocument/2006/relationships/image" Target="../media/image2085.png"/><Relationship Id="rId47" Type="http://schemas.openxmlformats.org/officeDocument/2006/relationships/customXml" Target="../ink/ink2173.xml"/><Relationship Id="rId68" Type="http://schemas.openxmlformats.org/officeDocument/2006/relationships/image" Target="../media/image2106.png"/><Relationship Id="rId89" Type="http://schemas.openxmlformats.org/officeDocument/2006/relationships/customXml" Target="../ink/ink2194.xml"/><Relationship Id="rId112" Type="http://schemas.openxmlformats.org/officeDocument/2006/relationships/image" Target="../media/image2128.png"/><Relationship Id="rId133" Type="http://schemas.openxmlformats.org/officeDocument/2006/relationships/customXml" Target="../ink/ink2216.xml"/><Relationship Id="rId154" Type="http://schemas.openxmlformats.org/officeDocument/2006/relationships/customXml" Target="../ink/ink2227.xml"/><Relationship Id="rId175" Type="http://schemas.openxmlformats.org/officeDocument/2006/relationships/image" Target="../media/image2159.png"/><Relationship Id="rId196" Type="http://schemas.openxmlformats.org/officeDocument/2006/relationships/customXml" Target="../ink/ink2248.xml"/><Relationship Id="rId200" Type="http://schemas.openxmlformats.org/officeDocument/2006/relationships/customXml" Target="../ink/ink2250.xml"/><Relationship Id="rId16" Type="http://schemas.openxmlformats.org/officeDocument/2006/relationships/image" Target="../media/image2080.png"/><Relationship Id="rId37" Type="http://schemas.openxmlformats.org/officeDocument/2006/relationships/customXml" Target="../ink/ink2168.xml"/><Relationship Id="rId58" Type="http://schemas.openxmlformats.org/officeDocument/2006/relationships/image" Target="../media/image2101.png"/><Relationship Id="rId79" Type="http://schemas.openxmlformats.org/officeDocument/2006/relationships/customXml" Target="../ink/ink2189.xml"/><Relationship Id="rId102" Type="http://schemas.openxmlformats.org/officeDocument/2006/relationships/image" Target="../media/image2123.png"/><Relationship Id="rId123" Type="http://schemas.openxmlformats.org/officeDocument/2006/relationships/customXml" Target="../ink/ink2211.xml"/><Relationship Id="rId144" Type="http://schemas.openxmlformats.org/officeDocument/2006/relationships/customXml" Target="../ink/ink2222.xml"/><Relationship Id="rId90" Type="http://schemas.openxmlformats.org/officeDocument/2006/relationships/image" Target="../media/image2117.png"/><Relationship Id="rId165" Type="http://schemas.openxmlformats.org/officeDocument/2006/relationships/image" Target="../media/image2154.png"/><Relationship Id="rId186" Type="http://schemas.openxmlformats.org/officeDocument/2006/relationships/customXml" Target="../ink/ink2243.xml"/><Relationship Id="rId211" Type="http://schemas.openxmlformats.org/officeDocument/2006/relationships/image" Target="../media/image2177.png"/><Relationship Id="rId27" Type="http://schemas.openxmlformats.org/officeDocument/2006/relationships/customXml" Target="../ink/ink2163.xml"/><Relationship Id="rId48" Type="http://schemas.openxmlformats.org/officeDocument/2006/relationships/image" Target="../media/image2096.png"/><Relationship Id="rId69" Type="http://schemas.openxmlformats.org/officeDocument/2006/relationships/customXml" Target="../ink/ink2184.xml"/><Relationship Id="rId113" Type="http://schemas.openxmlformats.org/officeDocument/2006/relationships/customXml" Target="../ink/ink2206.xml"/><Relationship Id="rId134" Type="http://schemas.openxmlformats.org/officeDocument/2006/relationships/image" Target="../media/image2139.png"/><Relationship Id="rId80" Type="http://schemas.openxmlformats.org/officeDocument/2006/relationships/image" Target="../media/image2112.png"/><Relationship Id="rId155" Type="http://schemas.openxmlformats.org/officeDocument/2006/relationships/image" Target="../media/image2149.png"/><Relationship Id="rId176" Type="http://schemas.openxmlformats.org/officeDocument/2006/relationships/customXml" Target="../ink/ink2238.xml"/><Relationship Id="rId197" Type="http://schemas.openxmlformats.org/officeDocument/2006/relationships/image" Target="../media/image2170.png"/><Relationship Id="rId201" Type="http://schemas.openxmlformats.org/officeDocument/2006/relationships/image" Target="../media/image2172.png"/><Relationship Id="rId17" Type="http://schemas.openxmlformats.org/officeDocument/2006/relationships/customXml" Target="../ink/ink2158.xml"/><Relationship Id="rId38" Type="http://schemas.openxmlformats.org/officeDocument/2006/relationships/image" Target="../media/image2091.png"/><Relationship Id="rId59" Type="http://schemas.openxmlformats.org/officeDocument/2006/relationships/customXml" Target="../ink/ink2179.xml"/><Relationship Id="rId103" Type="http://schemas.openxmlformats.org/officeDocument/2006/relationships/customXml" Target="../ink/ink2201.xml"/><Relationship Id="rId124" Type="http://schemas.openxmlformats.org/officeDocument/2006/relationships/image" Target="../media/image2134.png"/><Relationship Id="rId70" Type="http://schemas.openxmlformats.org/officeDocument/2006/relationships/image" Target="../media/image2107.png"/><Relationship Id="rId91" Type="http://schemas.openxmlformats.org/officeDocument/2006/relationships/customXml" Target="../ink/ink2195.xml"/><Relationship Id="rId145" Type="http://schemas.openxmlformats.org/officeDocument/2006/relationships/image" Target="../media/image2144.png"/><Relationship Id="rId166" Type="http://schemas.openxmlformats.org/officeDocument/2006/relationships/customXml" Target="../ink/ink2233.xml"/><Relationship Id="rId187" Type="http://schemas.openxmlformats.org/officeDocument/2006/relationships/image" Target="../media/image21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56.xml"/><Relationship Id="rId28" Type="http://schemas.openxmlformats.org/officeDocument/2006/relationships/image" Target="../media/image2086.png"/><Relationship Id="rId49" Type="http://schemas.openxmlformats.org/officeDocument/2006/relationships/customXml" Target="../ink/ink2174.xml"/><Relationship Id="rId114" Type="http://schemas.openxmlformats.org/officeDocument/2006/relationships/image" Target="../media/image2129.png"/><Relationship Id="rId60" Type="http://schemas.openxmlformats.org/officeDocument/2006/relationships/image" Target="../media/image2102.png"/><Relationship Id="rId81" Type="http://schemas.openxmlformats.org/officeDocument/2006/relationships/customXml" Target="../ink/ink2190.xml"/><Relationship Id="rId135" Type="http://schemas.openxmlformats.org/officeDocument/2006/relationships/customXml" Target="../ink/ink2217.xml"/><Relationship Id="rId156" Type="http://schemas.openxmlformats.org/officeDocument/2006/relationships/customXml" Target="../ink/ink2228.xml"/><Relationship Id="rId177" Type="http://schemas.openxmlformats.org/officeDocument/2006/relationships/image" Target="../media/image2160.png"/><Relationship Id="rId198" Type="http://schemas.openxmlformats.org/officeDocument/2006/relationships/customXml" Target="../ink/ink2249.xml"/><Relationship Id="rId202" Type="http://schemas.openxmlformats.org/officeDocument/2006/relationships/customXml" Target="../ink/ink2251.xml"/><Relationship Id="rId18" Type="http://schemas.openxmlformats.org/officeDocument/2006/relationships/image" Target="../media/image2081.png"/><Relationship Id="rId39" Type="http://schemas.openxmlformats.org/officeDocument/2006/relationships/customXml" Target="../ink/ink2169.xml"/><Relationship Id="rId50" Type="http://schemas.openxmlformats.org/officeDocument/2006/relationships/image" Target="../media/image2097.png"/><Relationship Id="rId104" Type="http://schemas.openxmlformats.org/officeDocument/2006/relationships/image" Target="../media/image2124.png"/><Relationship Id="rId125" Type="http://schemas.openxmlformats.org/officeDocument/2006/relationships/customXml" Target="../ink/ink2212.xml"/><Relationship Id="rId146" Type="http://schemas.openxmlformats.org/officeDocument/2006/relationships/customXml" Target="../ink/ink2223.xml"/><Relationship Id="rId167" Type="http://schemas.openxmlformats.org/officeDocument/2006/relationships/image" Target="../media/image2155.png"/><Relationship Id="rId188" Type="http://schemas.openxmlformats.org/officeDocument/2006/relationships/customXml" Target="../ink/ink2244.xml"/><Relationship Id="rId71" Type="http://schemas.openxmlformats.org/officeDocument/2006/relationships/customXml" Target="../ink/ink2185.xml"/><Relationship Id="rId92" Type="http://schemas.openxmlformats.org/officeDocument/2006/relationships/image" Target="../media/image2118.png"/><Relationship Id="rId213" Type="http://schemas.openxmlformats.org/officeDocument/2006/relationships/image" Target="../media/image2178.png"/><Relationship Id="rId2" Type="http://schemas.openxmlformats.org/officeDocument/2006/relationships/customXml" Target="../ink/ink2151.xml"/><Relationship Id="rId29" Type="http://schemas.openxmlformats.org/officeDocument/2006/relationships/customXml" Target="../ink/ink2164.xml"/><Relationship Id="rId40" Type="http://schemas.openxmlformats.org/officeDocument/2006/relationships/image" Target="../media/image2092.png"/><Relationship Id="rId115" Type="http://schemas.openxmlformats.org/officeDocument/2006/relationships/customXml" Target="../ink/ink2207.xml"/><Relationship Id="rId136" Type="http://schemas.openxmlformats.org/officeDocument/2006/relationships/image" Target="../media/image2140.png"/><Relationship Id="rId157" Type="http://schemas.openxmlformats.org/officeDocument/2006/relationships/image" Target="../media/image2150.png"/><Relationship Id="rId178" Type="http://schemas.openxmlformats.org/officeDocument/2006/relationships/customXml" Target="../ink/ink223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36.png"/><Relationship Id="rId21" Type="http://schemas.openxmlformats.org/officeDocument/2006/relationships/image" Target="../media/image2188.png"/><Relationship Id="rId42" Type="http://schemas.openxmlformats.org/officeDocument/2006/relationships/customXml" Target="../ink/ink2277.xml"/><Relationship Id="rId63" Type="http://schemas.openxmlformats.org/officeDocument/2006/relationships/image" Target="../media/image2209.png"/><Relationship Id="rId84" Type="http://schemas.openxmlformats.org/officeDocument/2006/relationships/customXml" Target="../ink/ink2298.xml"/><Relationship Id="rId138" Type="http://schemas.openxmlformats.org/officeDocument/2006/relationships/customXml" Target="../ink/ink2325.xml"/><Relationship Id="rId159" Type="http://schemas.openxmlformats.org/officeDocument/2006/relationships/image" Target="../media/image2256.png"/><Relationship Id="rId170" Type="http://schemas.openxmlformats.org/officeDocument/2006/relationships/customXml" Target="../ink/ink2341.xml"/><Relationship Id="rId191" Type="http://schemas.openxmlformats.org/officeDocument/2006/relationships/image" Target="../media/image2272.png"/><Relationship Id="rId205" Type="http://schemas.openxmlformats.org/officeDocument/2006/relationships/image" Target="../media/image2279.png"/><Relationship Id="rId107" Type="http://schemas.openxmlformats.org/officeDocument/2006/relationships/image" Target="../media/image2231.png"/><Relationship Id="rId11" Type="http://schemas.openxmlformats.org/officeDocument/2006/relationships/image" Target="../media/image2183.png"/><Relationship Id="rId32" Type="http://schemas.openxmlformats.org/officeDocument/2006/relationships/customXml" Target="../ink/ink2272.xml"/><Relationship Id="rId53" Type="http://schemas.openxmlformats.org/officeDocument/2006/relationships/image" Target="../media/image2204.png"/><Relationship Id="rId74" Type="http://schemas.openxmlformats.org/officeDocument/2006/relationships/customXml" Target="../ink/ink2293.xml"/><Relationship Id="rId128" Type="http://schemas.openxmlformats.org/officeDocument/2006/relationships/customXml" Target="../ink/ink2320.xml"/><Relationship Id="rId149" Type="http://schemas.openxmlformats.org/officeDocument/2006/relationships/image" Target="../media/image2251.png"/><Relationship Id="rId5" Type="http://schemas.openxmlformats.org/officeDocument/2006/relationships/image" Target="../media/image2180.png"/><Relationship Id="rId95" Type="http://schemas.openxmlformats.org/officeDocument/2006/relationships/image" Target="../media/image2225.png"/><Relationship Id="rId160" Type="http://schemas.openxmlformats.org/officeDocument/2006/relationships/customXml" Target="../ink/ink2336.xml"/><Relationship Id="rId181" Type="http://schemas.openxmlformats.org/officeDocument/2006/relationships/image" Target="../media/image2267.png"/><Relationship Id="rId216" Type="http://schemas.openxmlformats.org/officeDocument/2006/relationships/customXml" Target="../ink/ink2364.xml"/><Relationship Id="rId22" Type="http://schemas.openxmlformats.org/officeDocument/2006/relationships/customXml" Target="../ink/ink2267.xml"/><Relationship Id="rId43" Type="http://schemas.openxmlformats.org/officeDocument/2006/relationships/image" Target="../media/image2199.png"/><Relationship Id="rId64" Type="http://schemas.openxmlformats.org/officeDocument/2006/relationships/customXml" Target="../ink/ink2288.xml"/><Relationship Id="rId118" Type="http://schemas.openxmlformats.org/officeDocument/2006/relationships/customXml" Target="../ink/ink2315.xml"/><Relationship Id="rId139" Type="http://schemas.openxmlformats.org/officeDocument/2006/relationships/image" Target="../media/image2247.png"/><Relationship Id="rId85" Type="http://schemas.openxmlformats.org/officeDocument/2006/relationships/image" Target="../media/image2220.png"/><Relationship Id="rId150" Type="http://schemas.openxmlformats.org/officeDocument/2006/relationships/customXml" Target="../ink/ink2331.xml"/><Relationship Id="rId171" Type="http://schemas.openxmlformats.org/officeDocument/2006/relationships/image" Target="../media/image2262.png"/><Relationship Id="rId192" Type="http://schemas.openxmlformats.org/officeDocument/2006/relationships/customXml" Target="../ink/ink2352.xml"/><Relationship Id="rId206" Type="http://schemas.openxmlformats.org/officeDocument/2006/relationships/customXml" Target="../ink/ink2359.xml"/><Relationship Id="rId12" Type="http://schemas.openxmlformats.org/officeDocument/2006/relationships/customXml" Target="../ink/ink2262.xml"/><Relationship Id="rId33" Type="http://schemas.openxmlformats.org/officeDocument/2006/relationships/image" Target="../media/image2194.png"/><Relationship Id="rId108" Type="http://schemas.openxmlformats.org/officeDocument/2006/relationships/customXml" Target="../ink/ink2310.xml"/><Relationship Id="rId129" Type="http://schemas.openxmlformats.org/officeDocument/2006/relationships/image" Target="../media/image2242.png"/><Relationship Id="rId54" Type="http://schemas.openxmlformats.org/officeDocument/2006/relationships/customXml" Target="../ink/ink2283.xml"/><Relationship Id="rId75" Type="http://schemas.openxmlformats.org/officeDocument/2006/relationships/image" Target="../media/image2215.png"/><Relationship Id="rId96" Type="http://schemas.openxmlformats.org/officeDocument/2006/relationships/customXml" Target="../ink/ink2304.xml"/><Relationship Id="rId140" Type="http://schemas.openxmlformats.org/officeDocument/2006/relationships/customXml" Target="../ink/ink2326.xml"/><Relationship Id="rId161" Type="http://schemas.openxmlformats.org/officeDocument/2006/relationships/image" Target="../media/image2257.png"/><Relationship Id="rId182" Type="http://schemas.openxmlformats.org/officeDocument/2006/relationships/customXml" Target="../ink/ink2347.xml"/><Relationship Id="rId217" Type="http://schemas.openxmlformats.org/officeDocument/2006/relationships/image" Target="../media/image2285.png"/><Relationship Id="rId6" Type="http://schemas.openxmlformats.org/officeDocument/2006/relationships/customXml" Target="../ink/ink2259.xml"/><Relationship Id="rId23" Type="http://schemas.openxmlformats.org/officeDocument/2006/relationships/image" Target="../media/image2189.png"/><Relationship Id="rId119" Type="http://schemas.openxmlformats.org/officeDocument/2006/relationships/image" Target="../media/image2237.png"/><Relationship Id="rId44" Type="http://schemas.openxmlformats.org/officeDocument/2006/relationships/customXml" Target="../ink/ink2278.xml"/><Relationship Id="rId65" Type="http://schemas.openxmlformats.org/officeDocument/2006/relationships/image" Target="../media/image2210.png"/><Relationship Id="rId86" Type="http://schemas.openxmlformats.org/officeDocument/2006/relationships/customXml" Target="../ink/ink2299.xml"/><Relationship Id="rId130" Type="http://schemas.openxmlformats.org/officeDocument/2006/relationships/customXml" Target="../ink/ink2321.xml"/><Relationship Id="rId151" Type="http://schemas.openxmlformats.org/officeDocument/2006/relationships/image" Target="../media/image2252.png"/><Relationship Id="rId172" Type="http://schemas.openxmlformats.org/officeDocument/2006/relationships/customXml" Target="../ink/ink2342.xml"/><Relationship Id="rId193" Type="http://schemas.openxmlformats.org/officeDocument/2006/relationships/image" Target="../media/image2273.png"/><Relationship Id="rId207" Type="http://schemas.openxmlformats.org/officeDocument/2006/relationships/image" Target="../media/image2280.png"/><Relationship Id="rId13" Type="http://schemas.openxmlformats.org/officeDocument/2006/relationships/image" Target="../media/image2184.png"/><Relationship Id="rId109" Type="http://schemas.openxmlformats.org/officeDocument/2006/relationships/image" Target="../media/image2232.png"/><Relationship Id="rId34" Type="http://schemas.openxmlformats.org/officeDocument/2006/relationships/customXml" Target="../ink/ink2273.xml"/><Relationship Id="rId55" Type="http://schemas.openxmlformats.org/officeDocument/2006/relationships/image" Target="../media/image2205.png"/><Relationship Id="rId76" Type="http://schemas.openxmlformats.org/officeDocument/2006/relationships/customXml" Target="../ink/ink2294.xml"/><Relationship Id="rId97" Type="http://schemas.openxmlformats.org/officeDocument/2006/relationships/image" Target="../media/image2226.png"/><Relationship Id="rId120" Type="http://schemas.openxmlformats.org/officeDocument/2006/relationships/customXml" Target="../ink/ink2316.xml"/><Relationship Id="rId141" Type="http://schemas.openxmlformats.org/officeDocument/2006/relationships/image" Target="../media/image2080.png"/><Relationship Id="rId7" Type="http://schemas.openxmlformats.org/officeDocument/2006/relationships/image" Target="../media/image2181.png"/><Relationship Id="rId162" Type="http://schemas.openxmlformats.org/officeDocument/2006/relationships/customXml" Target="../ink/ink2337.xml"/><Relationship Id="rId183" Type="http://schemas.openxmlformats.org/officeDocument/2006/relationships/image" Target="../media/image2268.png"/><Relationship Id="rId218" Type="http://schemas.openxmlformats.org/officeDocument/2006/relationships/customXml" Target="../ink/ink2365.xml"/><Relationship Id="rId24" Type="http://schemas.openxmlformats.org/officeDocument/2006/relationships/customXml" Target="../ink/ink2268.xml"/><Relationship Id="rId45" Type="http://schemas.openxmlformats.org/officeDocument/2006/relationships/image" Target="../media/image2200.png"/><Relationship Id="rId66" Type="http://schemas.openxmlformats.org/officeDocument/2006/relationships/customXml" Target="../ink/ink2289.xml"/><Relationship Id="rId87" Type="http://schemas.openxmlformats.org/officeDocument/2006/relationships/image" Target="../media/image2221.png"/><Relationship Id="rId110" Type="http://schemas.openxmlformats.org/officeDocument/2006/relationships/customXml" Target="../ink/ink2311.xml"/><Relationship Id="rId131" Type="http://schemas.openxmlformats.org/officeDocument/2006/relationships/image" Target="../media/image2243.png"/><Relationship Id="rId152" Type="http://schemas.openxmlformats.org/officeDocument/2006/relationships/customXml" Target="../ink/ink2332.xml"/><Relationship Id="rId173" Type="http://schemas.openxmlformats.org/officeDocument/2006/relationships/image" Target="../media/image2263.png"/><Relationship Id="rId194" Type="http://schemas.openxmlformats.org/officeDocument/2006/relationships/customXml" Target="../ink/ink2353.xml"/><Relationship Id="rId208" Type="http://schemas.openxmlformats.org/officeDocument/2006/relationships/customXml" Target="../ink/ink2360.xml"/><Relationship Id="rId14" Type="http://schemas.openxmlformats.org/officeDocument/2006/relationships/customXml" Target="../ink/ink2263.xml"/><Relationship Id="rId35" Type="http://schemas.openxmlformats.org/officeDocument/2006/relationships/image" Target="../media/image2195.png"/><Relationship Id="rId56" Type="http://schemas.openxmlformats.org/officeDocument/2006/relationships/customXml" Target="../ink/ink2284.xml"/><Relationship Id="rId77" Type="http://schemas.openxmlformats.org/officeDocument/2006/relationships/image" Target="../media/image2216.png"/><Relationship Id="rId100" Type="http://schemas.openxmlformats.org/officeDocument/2006/relationships/customXml" Target="../ink/ink2306.xml"/><Relationship Id="rId8" Type="http://schemas.openxmlformats.org/officeDocument/2006/relationships/customXml" Target="../ink/ink2260.xml"/><Relationship Id="rId98" Type="http://schemas.openxmlformats.org/officeDocument/2006/relationships/customXml" Target="../ink/ink2305.xml"/><Relationship Id="rId121" Type="http://schemas.openxmlformats.org/officeDocument/2006/relationships/image" Target="../media/image2238.png"/><Relationship Id="rId142" Type="http://schemas.openxmlformats.org/officeDocument/2006/relationships/customXml" Target="../ink/ink2327.xml"/><Relationship Id="rId163" Type="http://schemas.openxmlformats.org/officeDocument/2006/relationships/image" Target="../media/image2258.png"/><Relationship Id="rId184" Type="http://schemas.openxmlformats.org/officeDocument/2006/relationships/customXml" Target="../ink/ink2348.xml"/><Relationship Id="rId219" Type="http://schemas.openxmlformats.org/officeDocument/2006/relationships/image" Target="../media/image2286.png"/><Relationship Id="rId3" Type="http://schemas.openxmlformats.org/officeDocument/2006/relationships/image" Target="../media/image2179.png"/><Relationship Id="rId214" Type="http://schemas.openxmlformats.org/officeDocument/2006/relationships/customXml" Target="../ink/ink2363.xml"/><Relationship Id="rId25" Type="http://schemas.openxmlformats.org/officeDocument/2006/relationships/image" Target="../media/image2190.png"/><Relationship Id="rId46" Type="http://schemas.openxmlformats.org/officeDocument/2006/relationships/customXml" Target="../ink/ink2279.xml"/><Relationship Id="rId67" Type="http://schemas.openxmlformats.org/officeDocument/2006/relationships/image" Target="../media/image2211.png"/><Relationship Id="rId116" Type="http://schemas.openxmlformats.org/officeDocument/2006/relationships/customXml" Target="../ink/ink2314.xml"/><Relationship Id="rId137" Type="http://schemas.openxmlformats.org/officeDocument/2006/relationships/image" Target="../media/image2246.png"/><Relationship Id="rId158" Type="http://schemas.openxmlformats.org/officeDocument/2006/relationships/customXml" Target="../ink/ink2335.xml"/><Relationship Id="rId20" Type="http://schemas.openxmlformats.org/officeDocument/2006/relationships/customXml" Target="../ink/ink2266.xml"/><Relationship Id="rId41" Type="http://schemas.openxmlformats.org/officeDocument/2006/relationships/image" Target="../media/image2198.png"/><Relationship Id="rId62" Type="http://schemas.openxmlformats.org/officeDocument/2006/relationships/customXml" Target="../ink/ink2287.xml"/><Relationship Id="rId83" Type="http://schemas.openxmlformats.org/officeDocument/2006/relationships/image" Target="../media/image2219.png"/><Relationship Id="rId88" Type="http://schemas.openxmlformats.org/officeDocument/2006/relationships/customXml" Target="../ink/ink2300.xml"/><Relationship Id="rId111" Type="http://schemas.openxmlformats.org/officeDocument/2006/relationships/image" Target="../media/image2233.png"/><Relationship Id="rId132" Type="http://schemas.openxmlformats.org/officeDocument/2006/relationships/customXml" Target="../ink/ink2322.xml"/><Relationship Id="rId153" Type="http://schemas.openxmlformats.org/officeDocument/2006/relationships/image" Target="../media/image2253.png"/><Relationship Id="rId174" Type="http://schemas.openxmlformats.org/officeDocument/2006/relationships/customXml" Target="../ink/ink2343.xml"/><Relationship Id="rId179" Type="http://schemas.openxmlformats.org/officeDocument/2006/relationships/image" Target="../media/image2266.png"/><Relationship Id="rId195" Type="http://schemas.openxmlformats.org/officeDocument/2006/relationships/image" Target="../media/image2274.png"/><Relationship Id="rId209" Type="http://schemas.openxmlformats.org/officeDocument/2006/relationships/image" Target="../media/image2281.png"/><Relationship Id="rId190" Type="http://schemas.openxmlformats.org/officeDocument/2006/relationships/customXml" Target="../ink/ink2351.xml"/><Relationship Id="rId204" Type="http://schemas.openxmlformats.org/officeDocument/2006/relationships/customXml" Target="../ink/ink2358.xml"/><Relationship Id="rId220" Type="http://schemas.openxmlformats.org/officeDocument/2006/relationships/customXml" Target="../ink/ink2366.xml"/><Relationship Id="rId225" Type="http://schemas.openxmlformats.org/officeDocument/2006/relationships/image" Target="../media/image2289.png"/><Relationship Id="rId15" Type="http://schemas.openxmlformats.org/officeDocument/2006/relationships/image" Target="../media/image2185.png"/><Relationship Id="rId36" Type="http://schemas.openxmlformats.org/officeDocument/2006/relationships/customXml" Target="../ink/ink2274.xml"/><Relationship Id="rId57" Type="http://schemas.openxmlformats.org/officeDocument/2006/relationships/image" Target="../media/image2206.png"/><Relationship Id="rId106" Type="http://schemas.openxmlformats.org/officeDocument/2006/relationships/customXml" Target="../ink/ink2309.xml"/><Relationship Id="rId127" Type="http://schemas.openxmlformats.org/officeDocument/2006/relationships/image" Target="../media/image2241.png"/><Relationship Id="rId10" Type="http://schemas.openxmlformats.org/officeDocument/2006/relationships/customXml" Target="../ink/ink2261.xml"/><Relationship Id="rId31" Type="http://schemas.openxmlformats.org/officeDocument/2006/relationships/image" Target="../media/image2193.png"/><Relationship Id="rId52" Type="http://schemas.openxmlformats.org/officeDocument/2006/relationships/customXml" Target="../ink/ink2282.xml"/><Relationship Id="rId73" Type="http://schemas.openxmlformats.org/officeDocument/2006/relationships/image" Target="../media/image2214.png"/><Relationship Id="rId78" Type="http://schemas.openxmlformats.org/officeDocument/2006/relationships/customXml" Target="../ink/ink2295.xml"/><Relationship Id="rId94" Type="http://schemas.openxmlformats.org/officeDocument/2006/relationships/customXml" Target="../ink/ink2303.xml"/><Relationship Id="rId99" Type="http://schemas.openxmlformats.org/officeDocument/2006/relationships/image" Target="../media/image2227.png"/><Relationship Id="rId101" Type="http://schemas.openxmlformats.org/officeDocument/2006/relationships/image" Target="../media/image2228.png"/><Relationship Id="rId122" Type="http://schemas.openxmlformats.org/officeDocument/2006/relationships/customXml" Target="../ink/ink2317.xml"/><Relationship Id="rId143" Type="http://schemas.openxmlformats.org/officeDocument/2006/relationships/image" Target="../media/image2248.png"/><Relationship Id="rId148" Type="http://schemas.openxmlformats.org/officeDocument/2006/relationships/customXml" Target="../ink/ink2330.xml"/><Relationship Id="rId164" Type="http://schemas.openxmlformats.org/officeDocument/2006/relationships/customXml" Target="../ink/ink2338.xml"/><Relationship Id="rId169" Type="http://schemas.openxmlformats.org/officeDocument/2006/relationships/image" Target="../media/image2261.png"/><Relationship Id="rId185" Type="http://schemas.openxmlformats.org/officeDocument/2006/relationships/image" Target="../media/image2269.png"/><Relationship Id="rId4" Type="http://schemas.openxmlformats.org/officeDocument/2006/relationships/customXml" Target="../ink/ink2258.xml"/><Relationship Id="rId9" Type="http://schemas.openxmlformats.org/officeDocument/2006/relationships/image" Target="../media/image2182.png"/><Relationship Id="rId180" Type="http://schemas.openxmlformats.org/officeDocument/2006/relationships/customXml" Target="../ink/ink2346.xml"/><Relationship Id="rId210" Type="http://schemas.openxmlformats.org/officeDocument/2006/relationships/customXml" Target="../ink/ink2361.xml"/><Relationship Id="rId215" Type="http://schemas.openxmlformats.org/officeDocument/2006/relationships/image" Target="../media/image2284.png"/><Relationship Id="rId26" Type="http://schemas.openxmlformats.org/officeDocument/2006/relationships/customXml" Target="../ink/ink2269.xml"/><Relationship Id="rId47" Type="http://schemas.openxmlformats.org/officeDocument/2006/relationships/image" Target="../media/image2201.png"/><Relationship Id="rId68" Type="http://schemas.openxmlformats.org/officeDocument/2006/relationships/customXml" Target="../ink/ink2290.xml"/><Relationship Id="rId89" Type="http://schemas.openxmlformats.org/officeDocument/2006/relationships/image" Target="../media/image2222.png"/><Relationship Id="rId112" Type="http://schemas.openxmlformats.org/officeDocument/2006/relationships/customXml" Target="../ink/ink2312.xml"/><Relationship Id="rId133" Type="http://schemas.openxmlformats.org/officeDocument/2006/relationships/image" Target="../media/image2244.png"/><Relationship Id="rId154" Type="http://schemas.openxmlformats.org/officeDocument/2006/relationships/customXml" Target="../ink/ink2333.xml"/><Relationship Id="rId175" Type="http://schemas.openxmlformats.org/officeDocument/2006/relationships/image" Target="../media/image2264.png"/><Relationship Id="rId196" Type="http://schemas.openxmlformats.org/officeDocument/2006/relationships/customXml" Target="../ink/ink2354.xml"/><Relationship Id="rId200" Type="http://schemas.openxmlformats.org/officeDocument/2006/relationships/customXml" Target="../ink/ink2356.xml"/><Relationship Id="rId16" Type="http://schemas.openxmlformats.org/officeDocument/2006/relationships/customXml" Target="../ink/ink2264.xml"/><Relationship Id="rId221" Type="http://schemas.openxmlformats.org/officeDocument/2006/relationships/image" Target="../media/image2287.png"/><Relationship Id="rId37" Type="http://schemas.openxmlformats.org/officeDocument/2006/relationships/image" Target="../media/image2196.png"/><Relationship Id="rId58" Type="http://schemas.openxmlformats.org/officeDocument/2006/relationships/customXml" Target="../ink/ink2285.xml"/><Relationship Id="rId79" Type="http://schemas.openxmlformats.org/officeDocument/2006/relationships/image" Target="../media/image2217.png"/><Relationship Id="rId102" Type="http://schemas.openxmlformats.org/officeDocument/2006/relationships/customXml" Target="../ink/ink2307.xml"/><Relationship Id="rId123" Type="http://schemas.openxmlformats.org/officeDocument/2006/relationships/image" Target="../media/image2239.png"/><Relationship Id="rId144" Type="http://schemas.openxmlformats.org/officeDocument/2006/relationships/customXml" Target="../ink/ink2328.xml"/><Relationship Id="rId90" Type="http://schemas.openxmlformats.org/officeDocument/2006/relationships/customXml" Target="../ink/ink2301.xml"/><Relationship Id="rId165" Type="http://schemas.openxmlformats.org/officeDocument/2006/relationships/image" Target="../media/image2259.png"/><Relationship Id="rId186" Type="http://schemas.openxmlformats.org/officeDocument/2006/relationships/customXml" Target="../ink/ink2349.xml"/><Relationship Id="rId211" Type="http://schemas.openxmlformats.org/officeDocument/2006/relationships/image" Target="../media/image2282.png"/><Relationship Id="rId27" Type="http://schemas.openxmlformats.org/officeDocument/2006/relationships/image" Target="../media/image2191.png"/><Relationship Id="rId48" Type="http://schemas.openxmlformats.org/officeDocument/2006/relationships/customXml" Target="../ink/ink2280.xml"/><Relationship Id="rId69" Type="http://schemas.openxmlformats.org/officeDocument/2006/relationships/image" Target="../media/image2212.png"/><Relationship Id="rId113" Type="http://schemas.openxmlformats.org/officeDocument/2006/relationships/image" Target="../media/image2234.png"/><Relationship Id="rId134" Type="http://schemas.openxmlformats.org/officeDocument/2006/relationships/customXml" Target="../ink/ink2323.xml"/><Relationship Id="rId80" Type="http://schemas.openxmlformats.org/officeDocument/2006/relationships/customXml" Target="../ink/ink2296.xml"/><Relationship Id="rId155" Type="http://schemas.openxmlformats.org/officeDocument/2006/relationships/image" Target="../media/image2254.png"/><Relationship Id="rId176" Type="http://schemas.openxmlformats.org/officeDocument/2006/relationships/customXml" Target="../ink/ink2344.xml"/><Relationship Id="rId197" Type="http://schemas.openxmlformats.org/officeDocument/2006/relationships/image" Target="../media/image2275.png"/><Relationship Id="rId201" Type="http://schemas.openxmlformats.org/officeDocument/2006/relationships/image" Target="../media/image2277.png"/><Relationship Id="rId222" Type="http://schemas.openxmlformats.org/officeDocument/2006/relationships/customXml" Target="../ink/ink2367.xml"/><Relationship Id="rId17" Type="http://schemas.openxmlformats.org/officeDocument/2006/relationships/image" Target="../media/image2186.png"/><Relationship Id="rId38" Type="http://schemas.openxmlformats.org/officeDocument/2006/relationships/customXml" Target="../ink/ink2275.xml"/><Relationship Id="rId59" Type="http://schemas.openxmlformats.org/officeDocument/2006/relationships/image" Target="../media/image2207.png"/><Relationship Id="rId103" Type="http://schemas.openxmlformats.org/officeDocument/2006/relationships/image" Target="../media/image2229.png"/><Relationship Id="rId124" Type="http://schemas.openxmlformats.org/officeDocument/2006/relationships/customXml" Target="../ink/ink2318.xml"/><Relationship Id="rId70" Type="http://schemas.openxmlformats.org/officeDocument/2006/relationships/customXml" Target="../ink/ink2291.xml"/><Relationship Id="rId91" Type="http://schemas.openxmlformats.org/officeDocument/2006/relationships/image" Target="../media/image2223.png"/><Relationship Id="rId145" Type="http://schemas.openxmlformats.org/officeDocument/2006/relationships/image" Target="../media/image2249.png"/><Relationship Id="rId166" Type="http://schemas.openxmlformats.org/officeDocument/2006/relationships/customXml" Target="../ink/ink2339.xml"/><Relationship Id="rId187" Type="http://schemas.openxmlformats.org/officeDocument/2006/relationships/image" Target="../media/image22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62.xml"/><Relationship Id="rId28" Type="http://schemas.openxmlformats.org/officeDocument/2006/relationships/customXml" Target="../ink/ink2270.xml"/><Relationship Id="rId49" Type="http://schemas.openxmlformats.org/officeDocument/2006/relationships/image" Target="../media/image2202.png"/><Relationship Id="rId114" Type="http://schemas.openxmlformats.org/officeDocument/2006/relationships/customXml" Target="../ink/ink2313.xml"/><Relationship Id="rId60" Type="http://schemas.openxmlformats.org/officeDocument/2006/relationships/customXml" Target="../ink/ink2286.xml"/><Relationship Id="rId81" Type="http://schemas.openxmlformats.org/officeDocument/2006/relationships/image" Target="../media/image2218.png"/><Relationship Id="rId135" Type="http://schemas.openxmlformats.org/officeDocument/2006/relationships/image" Target="../media/image2245.png"/><Relationship Id="rId156" Type="http://schemas.openxmlformats.org/officeDocument/2006/relationships/customXml" Target="../ink/ink2334.xml"/><Relationship Id="rId177" Type="http://schemas.openxmlformats.org/officeDocument/2006/relationships/image" Target="../media/image2265.png"/><Relationship Id="rId198" Type="http://schemas.openxmlformats.org/officeDocument/2006/relationships/customXml" Target="../ink/ink2355.xml"/><Relationship Id="rId202" Type="http://schemas.openxmlformats.org/officeDocument/2006/relationships/customXml" Target="../ink/ink2357.xml"/><Relationship Id="rId223" Type="http://schemas.openxmlformats.org/officeDocument/2006/relationships/image" Target="../media/image2288.png"/><Relationship Id="rId18" Type="http://schemas.openxmlformats.org/officeDocument/2006/relationships/customXml" Target="../ink/ink2265.xml"/><Relationship Id="rId39" Type="http://schemas.openxmlformats.org/officeDocument/2006/relationships/image" Target="../media/image2197.png"/><Relationship Id="rId50" Type="http://schemas.openxmlformats.org/officeDocument/2006/relationships/customXml" Target="../ink/ink2281.xml"/><Relationship Id="rId104" Type="http://schemas.openxmlformats.org/officeDocument/2006/relationships/customXml" Target="../ink/ink2308.xml"/><Relationship Id="rId125" Type="http://schemas.openxmlformats.org/officeDocument/2006/relationships/image" Target="../media/image2240.png"/><Relationship Id="rId146" Type="http://schemas.openxmlformats.org/officeDocument/2006/relationships/customXml" Target="../ink/ink2329.xml"/><Relationship Id="rId167" Type="http://schemas.openxmlformats.org/officeDocument/2006/relationships/image" Target="../media/image2260.png"/><Relationship Id="rId188" Type="http://schemas.openxmlformats.org/officeDocument/2006/relationships/customXml" Target="../ink/ink2350.xml"/><Relationship Id="rId71" Type="http://schemas.openxmlformats.org/officeDocument/2006/relationships/image" Target="../media/image2213.png"/><Relationship Id="rId92" Type="http://schemas.openxmlformats.org/officeDocument/2006/relationships/customXml" Target="../ink/ink2302.xml"/><Relationship Id="rId213" Type="http://schemas.openxmlformats.org/officeDocument/2006/relationships/image" Target="../media/image2283.png"/><Relationship Id="rId2" Type="http://schemas.openxmlformats.org/officeDocument/2006/relationships/customXml" Target="../ink/ink2257.xml"/><Relationship Id="rId29" Type="http://schemas.openxmlformats.org/officeDocument/2006/relationships/image" Target="../media/image2192.png"/><Relationship Id="rId40" Type="http://schemas.openxmlformats.org/officeDocument/2006/relationships/customXml" Target="../ink/ink2276.xml"/><Relationship Id="rId115" Type="http://schemas.openxmlformats.org/officeDocument/2006/relationships/image" Target="../media/image2235.png"/><Relationship Id="rId136" Type="http://schemas.openxmlformats.org/officeDocument/2006/relationships/customXml" Target="../ink/ink2324.xml"/><Relationship Id="rId157" Type="http://schemas.openxmlformats.org/officeDocument/2006/relationships/image" Target="../media/image2255.png"/><Relationship Id="rId178" Type="http://schemas.openxmlformats.org/officeDocument/2006/relationships/customXml" Target="../ink/ink2345.xml"/><Relationship Id="rId61" Type="http://schemas.openxmlformats.org/officeDocument/2006/relationships/image" Target="../media/image2208.png"/><Relationship Id="rId82" Type="http://schemas.openxmlformats.org/officeDocument/2006/relationships/customXml" Target="../ink/ink2297.xml"/><Relationship Id="rId199" Type="http://schemas.openxmlformats.org/officeDocument/2006/relationships/image" Target="../media/image2276.png"/><Relationship Id="rId203" Type="http://schemas.openxmlformats.org/officeDocument/2006/relationships/image" Target="../media/image2278.png"/><Relationship Id="rId19" Type="http://schemas.openxmlformats.org/officeDocument/2006/relationships/image" Target="../media/image2187.png"/><Relationship Id="rId224" Type="http://schemas.openxmlformats.org/officeDocument/2006/relationships/customXml" Target="../ink/ink2368.xml"/><Relationship Id="rId30" Type="http://schemas.openxmlformats.org/officeDocument/2006/relationships/customXml" Target="../ink/ink2271.xml"/><Relationship Id="rId105" Type="http://schemas.openxmlformats.org/officeDocument/2006/relationships/image" Target="../media/image2230.png"/><Relationship Id="rId126" Type="http://schemas.openxmlformats.org/officeDocument/2006/relationships/customXml" Target="../ink/ink2319.xml"/><Relationship Id="rId147" Type="http://schemas.openxmlformats.org/officeDocument/2006/relationships/image" Target="../media/image2250.png"/><Relationship Id="rId168" Type="http://schemas.openxmlformats.org/officeDocument/2006/relationships/customXml" Target="../ink/ink2340.xml"/><Relationship Id="rId51" Type="http://schemas.openxmlformats.org/officeDocument/2006/relationships/image" Target="../media/image2203.png"/><Relationship Id="rId72" Type="http://schemas.openxmlformats.org/officeDocument/2006/relationships/customXml" Target="../ink/ink2292.xml"/><Relationship Id="rId93" Type="http://schemas.openxmlformats.org/officeDocument/2006/relationships/image" Target="../media/image2224.png"/><Relationship Id="rId189" Type="http://schemas.openxmlformats.org/officeDocument/2006/relationships/image" Target="../media/image227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26.xml"/><Relationship Id="rId21" Type="http://schemas.openxmlformats.org/officeDocument/2006/relationships/image" Target="../media/image2299.png"/><Relationship Id="rId42" Type="http://schemas.openxmlformats.org/officeDocument/2006/relationships/customXml" Target="../ink/ink2389.xml"/><Relationship Id="rId63" Type="http://schemas.openxmlformats.org/officeDocument/2006/relationships/customXml" Target="../ink/ink2399.xml"/><Relationship Id="rId84" Type="http://schemas.openxmlformats.org/officeDocument/2006/relationships/image" Target="../media/image2331.png"/><Relationship Id="rId138" Type="http://schemas.openxmlformats.org/officeDocument/2006/relationships/image" Target="../media/image2358.png"/><Relationship Id="rId107" Type="http://schemas.openxmlformats.org/officeDocument/2006/relationships/customXml" Target="../ink/ink2421.xml"/><Relationship Id="rId11" Type="http://schemas.openxmlformats.org/officeDocument/2006/relationships/image" Target="../media/image2294.png"/><Relationship Id="rId32" Type="http://schemas.openxmlformats.org/officeDocument/2006/relationships/customXml" Target="../ink/ink2384.xml"/><Relationship Id="rId37" Type="http://schemas.openxmlformats.org/officeDocument/2006/relationships/image" Target="../media/image2307.png"/><Relationship Id="rId53" Type="http://schemas.openxmlformats.org/officeDocument/2006/relationships/image" Target="../media/image2315.png"/><Relationship Id="rId58" Type="http://schemas.openxmlformats.org/officeDocument/2006/relationships/customXml" Target="../ink/ink2397.xml"/><Relationship Id="rId74" Type="http://schemas.openxmlformats.org/officeDocument/2006/relationships/image" Target="../media/image2326.png"/><Relationship Id="rId79" Type="http://schemas.openxmlformats.org/officeDocument/2006/relationships/customXml" Target="../ink/ink2407.xml"/><Relationship Id="rId102" Type="http://schemas.openxmlformats.org/officeDocument/2006/relationships/image" Target="../media/image2340.png"/><Relationship Id="rId123" Type="http://schemas.openxmlformats.org/officeDocument/2006/relationships/customXml" Target="../ink/ink2429.xml"/><Relationship Id="rId128" Type="http://schemas.openxmlformats.org/officeDocument/2006/relationships/image" Target="../media/image2353.png"/><Relationship Id="rId144" Type="http://schemas.openxmlformats.org/officeDocument/2006/relationships/image" Target="../media/image2361.png"/><Relationship Id="rId5" Type="http://schemas.openxmlformats.org/officeDocument/2006/relationships/image" Target="../media/image2291.png"/><Relationship Id="rId90" Type="http://schemas.openxmlformats.org/officeDocument/2006/relationships/image" Target="../media/image2334.png"/><Relationship Id="rId95" Type="http://schemas.openxmlformats.org/officeDocument/2006/relationships/customXml" Target="../ink/ink2415.xml"/><Relationship Id="rId22" Type="http://schemas.openxmlformats.org/officeDocument/2006/relationships/customXml" Target="../ink/ink2379.xml"/><Relationship Id="rId27" Type="http://schemas.openxmlformats.org/officeDocument/2006/relationships/image" Target="../media/image2302.png"/><Relationship Id="rId43" Type="http://schemas.openxmlformats.org/officeDocument/2006/relationships/image" Target="../media/image2310.png"/><Relationship Id="rId48" Type="http://schemas.openxmlformats.org/officeDocument/2006/relationships/customXml" Target="../ink/ink2392.xml"/><Relationship Id="rId64" Type="http://schemas.openxmlformats.org/officeDocument/2006/relationships/image" Target="../media/image2321.png"/><Relationship Id="rId69" Type="http://schemas.openxmlformats.org/officeDocument/2006/relationships/customXml" Target="../ink/ink2402.xml"/><Relationship Id="rId113" Type="http://schemas.openxmlformats.org/officeDocument/2006/relationships/customXml" Target="../ink/ink2424.xml"/><Relationship Id="rId118" Type="http://schemas.openxmlformats.org/officeDocument/2006/relationships/image" Target="../media/image2348.png"/><Relationship Id="rId134" Type="http://schemas.openxmlformats.org/officeDocument/2006/relationships/image" Target="../media/image2356.png"/><Relationship Id="rId139" Type="http://schemas.openxmlformats.org/officeDocument/2006/relationships/customXml" Target="../ink/ink2437.xml"/><Relationship Id="rId80" Type="http://schemas.openxmlformats.org/officeDocument/2006/relationships/image" Target="../media/image2329.png"/><Relationship Id="rId85" Type="http://schemas.openxmlformats.org/officeDocument/2006/relationships/customXml" Target="../ink/ink2410.xml"/><Relationship Id="rId12" Type="http://schemas.openxmlformats.org/officeDocument/2006/relationships/customXml" Target="../ink/ink2374.xml"/><Relationship Id="rId17" Type="http://schemas.openxmlformats.org/officeDocument/2006/relationships/image" Target="../media/image2297.png"/><Relationship Id="rId33" Type="http://schemas.openxmlformats.org/officeDocument/2006/relationships/image" Target="../media/image2305.png"/><Relationship Id="rId38" Type="http://schemas.openxmlformats.org/officeDocument/2006/relationships/customXml" Target="../ink/ink2387.xml"/><Relationship Id="rId59" Type="http://schemas.openxmlformats.org/officeDocument/2006/relationships/image" Target="../media/image2318.png"/><Relationship Id="rId103" Type="http://schemas.openxmlformats.org/officeDocument/2006/relationships/customXml" Target="../ink/ink2419.xml"/><Relationship Id="rId108" Type="http://schemas.openxmlformats.org/officeDocument/2006/relationships/image" Target="../media/image2343.png"/><Relationship Id="rId124" Type="http://schemas.openxmlformats.org/officeDocument/2006/relationships/image" Target="../media/image2351.png"/><Relationship Id="rId129" Type="http://schemas.openxmlformats.org/officeDocument/2006/relationships/customXml" Target="../ink/ink2432.xml"/><Relationship Id="rId54" Type="http://schemas.openxmlformats.org/officeDocument/2006/relationships/customXml" Target="../ink/ink2395.xml"/><Relationship Id="rId70" Type="http://schemas.openxmlformats.org/officeDocument/2006/relationships/image" Target="../media/image2324.png"/><Relationship Id="rId75" Type="http://schemas.openxmlformats.org/officeDocument/2006/relationships/customXml" Target="../ink/ink2405.xml"/><Relationship Id="rId91" Type="http://schemas.openxmlformats.org/officeDocument/2006/relationships/customXml" Target="../ink/ink2413.xml"/><Relationship Id="rId96" Type="http://schemas.openxmlformats.org/officeDocument/2006/relationships/image" Target="../media/image2337.png"/><Relationship Id="rId140" Type="http://schemas.openxmlformats.org/officeDocument/2006/relationships/image" Target="../media/image235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71.xml"/><Relationship Id="rId23" Type="http://schemas.openxmlformats.org/officeDocument/2006/relationships/image" Target="../media/image2300.png"/><Relationship Id="rId28" Type="http://schemas.openxmlformats.org/officeDocument/2006/relationships/customXml" Target="../ink/ink2382.xml"/><Relationship Id="rId49" Type="http://schemas.openxmlformats.org/officeDocument/2006/relationships/image" Target="../media/image2313.png"/><Relationship Id="rId114" Type="http://schemas.openxmlformats.org/officeDocument/2006/relationships/image" Target="../media/image2346.png"/><Relationship Id="rId119" Type="http://schemas.openxmlformats.org/officeDocument/2006/relationships/customXml" Target="../ink/ink2427.xml"/><Relationship Id="rId44" Type="http://schemas.openxmlformats.org/officeDocument/2006/relationships/customXml" Target="../ink/ink2390.xml"/><Relationship Id="rId60" Type="http://schemas.openxmlformats.org/officeDocument/2006/relationships/customXml" Target="../ink/ink2398.xml"/><Relationship Id="rId65" Type="http://schemas.openxmlformats.org/officeDocument/2006/relationships/customXml" Target="../ink/ink2400.xml"/><Relationship Id="rId81" Type="http://schemas.openxmlformats.org/officeDocument/2006/relationships/customXml" Target="../ink/ink2408.xml"/><Relationship Id="rId86" Type="http://schemas.openxmlformats.org/officeDocument/2006/relationships/image" Target="../media/image2332.png"/><Relationship Id="rId130" Type="http://schemas.openxmlformats.org/officeDocument/2006/relationships/image" Target="../media/image2354.png"/><Relationship Id="rId135" Type="http://schemas.openxmlformats.org/officeDocument/2006/relationships/customXml" Target="../ink/ink2435.xml"/><Relationship Id="rId13" Type="http://schemas.openxmlformats.org/officeDocument/2006/relationships/image" Target="../media/image2295.png"/><Relationship Id="rId18" Type="http://schemas.openxmlformats.org/officeDocument/2006/relationships/customXml" Target="../ink/ink2377.xml"/><Relationship Id="rId39" Type="http://schemas.openxmlformats.org/officeDocument/2006/relationships/image" Target="../media/image2308.png"/><Relationship Id="rId109" Type="http://schemas.openxmlformats.org/officeDocument/2006/relationships/customXml" Target="../ink/ink2422.xml"/><Relationship Id="rId34" Type="http://schemas.openxmlformats.org/officeDocument/2006/relationships/customXml" Target="../ink/ink2385.xml"/><Relationship Id="rId50" Type="http://schemas.openxmlformats.org/officeDocument/2006/relationships/customXml" Target="../ink/ink2393.xml"/><Relationship Id="rId55" Type="http://schemas.openxmlformats.org/officeDocument/2006/relationships/image" Target="../media/image2316.png"/><Relationship Id="rId76" Type="http://schemas.openxmlformats.org/officeDocument/2006/relationships/image" Target="../media/image2327.png"/><Relationship Id="rId97" Type="http://schemas.openxmlformats.org/officeDocument/2006/relationships/customXml" Target="../ink/ink2416.xml"/><Relationship Id="rId104" Type="http://schemas.openxmlformats.org/officeDocument/2006/relationships/image" Target="../media/image2341.png"/><Relationship Id="rId120" Type="http://schemas.openxmlformats.org/officeDocument/2006/relationships/image" Target="../media/image2349.png"/><Relationship Id="rId125" Type="http://schemas.openxmlformats.org/officeDocument/2006/relationships/customXml" Target="../ink/ink2430.xml"/><Relationship Id="rId141" Type="http://schemas.openxmlformats.org/officeDocument/2006/relationships/customXml" Target="../ink/ink2438.xml"/><Relationship Id="rId7" Type="http://schemas.openxmlformats.org/officeDocument/2006/relationships/image" Target="../media/image2292.png"/><Relationship Id="rId71" Type="http://schemas.openxmlformats.org/officeDocument/2006/relationships/customXml" Target="../ink/ink2403.xml"/><Relationship Id="rId92" Type="http://schemas.openxmlformats.org/officeDocument/2006/relationships/image" Target="../media/image2335.png"/><Relationship Id="rId2" Type="http://schemas.openxmlformats.org/officeDocument/2006/relationships/customXml" Target="../ink/ink2369.xml"/><Relationship Id="rId29" Type="http://schemas.openxmlformats.org/officeDocument/2006/relationships/image" Target="../media/image2303.png"/><Relationship Id="rId24" Type="http://schemas.openxmlformats.org/officeDocument/2006/relationships/customXml" Target="../ink/ink2380.xml"/><Relationship Id="rId40" Type="http://schemas.openxmlformats.org/officeDocument/2006/relationships/customXml" Target="../ink/ink2388.xml"/><Relationship Id="rId45" Type="http://schemas.openxmlformats.org/officeDocument/2006/relationships/image" Target="../media/image2311.png"/><Relationship Id="rId66" Type="http://schemas.openxmlformats.org/officeDocument/2006/relationships/image" Target="../media/image2322.png"/><Relationship Id="rId87" Type="http://schemas.openxmlformats.org/officeDocument/2006/relationships/customXml" Target="../ink/ink2411.xml"/><Relationship Id="rId110" Type="http://schemas.openxmlformats.org/officeDocument/2006/relationships/image" Target="../media/image2344.png"/><Relationship Id="rId115" Type="http://schemas.openxmlformats.org/officeDocument/2006/relationships/customXml" Target="../ink/ink2425.xml"/><Relationship Id="rId131" Type="http://schemas.openxmlformats.org/officeDocument/2006/relationships/customXml" Target="../ink/ink2433.xml"/><Relationship Id="rId136" Type="http://schemas.openxmlformats.org/officeDocument/2006/relationships/image" Target="../media/image2357.png"/><Relationship Id="rId61" Type="http://schemas.openxmlformats.org/officeDocument/2006/relationships/image" Target="../media/image2319.png"/><Relationship Id="rId82" Type="http://schemas.openxmlformats.org/officeDocument/2006/relationships/image" Target="../media/image2330.png"/><Relationship Id="rId19" Type="http://schemas.openxmlformats.org/officeDocument/2006/relationships/image" Target="../media/image2298.png"/><Relationship Id="rId14" Type="http://schemas.openxmlformats.org/officeDocument/2006/relationships/customXml" Target="../ink/ink2375.xml"/><Relationship Id="rId30" Type="http://schemas.openxmlformats.org/officeDocument/2006/relationships/customXml" Target="../ink/ink2383.xml"/><Relationship Id="rId35" Type="http://schemas.openxmlformats.org/officeDocument/2006/relationships/image" Target="../media/image2306.png"/><Relationship Id="rId56" Type="http://schemas.openxmlformats.org/officeDocument/2006/relationships/customXml" Target="../ink/ink2396.xml"/><Relationship Id="rId77" Type="http://schemas.openxmlformats.org/officeDocument/2006/relationships/customXml" Target="../ink/ink2406.xml"/><Relationship Id="rId100" Type="http://schemas.openxmlformats.org/officeDocument/2006/relationships/image" Target="../media/image2339.png"/><Relationship Id="rId105" Type="http://schemas.openxmlformats.org/officeDocument/2006/relationships/customXml" Target="../ink/ink2420.xml"/><Relationship Id="rId126" Type="http://schemas.openxmlformats.org/officeDocument/2006/relationships/image" Target="../media/image2352.png"/><Relationship Id="rId8" Type="http://schemas.openxmlformats.org/officeDocument/2006/relationships/customXml" Target="../ink/ink2372.xml"/><Relationship Id="rId51" Type="http://schemas.openxmlformats.org/officeDocument/2006/relationships/image" Target="../media/image2314.png"/><Relationship Id="rId72" Type="http://schemas.openxmlformats.org/officeDocument/2006/relationships/image" Target="../media/image2325.png"/><Relationship Id="rId93" Type="http://schemas.openxmlformats.org/officeDocument/2006/relationships/customXml" Target="../ink/ink2414.xml"/><Relationship Id="rId98" Type="http://schemas.openxmlformats.org/officeDocument/2006/relationships/image" Target="../media/image2338.png"/><Relationship Id="rId121" Type="http://schemas.openxmlformats.org/officeDocument/2006/relationships/customXml" Target="../ink/ink2428.xml"/><Relationship Id="rId142" Type="http://schemas.openxmlformats.org/officeDocument/2006/relationships/image" Target="../media/image2360.png"/><Relationship Id="rId3" Type="http://schemas.openxmlformats.org/officeDocument/2006/relationships/image" Target="../media/image2290.png"/><Relationship Id="rId25" Type="http://schemas.openxmlformats.org/officeDocument/2006/relationships/image" Target="../media/image2301.png"/><Relationship Id="rId46" Type="http://schemas.openxmlformats.org/officeDocument/2006/relationships/customXml" Target="../ink/ink2391.xml"/><Relationship Id="rId67" Type="http://schemas.openxmlformats.org/officeDocument/2006/relationships/customXml" Target="../ink/ink2401.xml"/><Relationship Id="rId116" Type="http://schemas.openxmlformats.org/officeDocument/2006/relationships/image" Target="../media/image2347.png"/><Relationship Id="rId137" Type="http://schemas.openxmlformats.org/officeDocument/2006/relationships/customXml" Target="../ink/ink2436.xml"/><Relationship Id="rId20" Type="http://schemas.openxmlformats.org/officeDocument/2006/relationships/customXml" Target="../ink/ink2378.xml"/><Relationship Id="rId41" Type="http://schemas.openxmlformats.org/officeDocument/2006/relationships/image" Target="../media/image2309.png"/><Relationship Id="rId62" Type="http://schemas.openxmlformats.org/officeDocument/2006/relationships/image" Target="../media/image4.emf"/><Relationship Id="rId83" Type="http://schemas.openxmlformats.org/officeDocument/2006/relationships/customXml" Target="../ink/ink2409.xml"/><Relationship Id="rId88" Type="http://schemas.openxmlformats.org/officeDocument/2006/relationships/image" Target="../media/image2333.png"/><Relationship Id="rId111" Type="http://schemas.openxmlformats.org/officeDocument/2006/relationships/customXml" Target="../ink/ink2423.xml"/><Relationship Id="rId132" Type="http://schemas.openxmlformats.org/officeDocument/2006/relationships/image" Target="../media/image2355.png"/><Relationship Id="rId15" Type="http://schemas.openxmlformats.org/officeDocument/2006/relationships/image" Target="../media/image2296.png"/><Relationship Id="rId36" Type="http://schemas.openxmlformats.org/officeDocument/2006/relationships/customXml" Target="../ink/ink2386.xml"/><Relationship Id="rId57" Type="http://schemas.openxmlformats.org/officeDocument/2006/relationships/image" Target="../media/image2317.png"/><Relationship Id="rId106" Type="http://schemas.openxmlformats.org/officeDocument/2006/relationships/image" Target="../media/image2342.png"/><Relationship Id="rId127" Type="http://schemas.openxmlformats.org/officeDocument/2006/relationships/customXml" Target="../ink/ink2431.xml"/><Relationship Id="rId10" Type="http://schemas.openxmlformats.org/officeDocument/2006/relationships/customXml" Target="../ink/ink2373.xml"/><Relationship Id="rId31" Type="http://schemas.openxmlformats.org/officeDocument/2006/relationships/image" Target="../media/image2304.png"/><Relationship Id="rId52" Type="http://schemas.openxmlformats.org/officeDocument/2006/relationships/customXml" Target="../ink/ink2394.xml"/><Relationship Id="rId73" Type="http://schemas.openxmlformats.org/officeDocument/2006/relationships/customXml" Target="../ink/ink2404.xml"/><Relationship Id="rId78" Type="http://schemas.openxmlformats.org/officeDocument/2006/relationships/image" Target="../media/image2328.png"/><Relationship Id="rId94" Type="http://schemas.openxmlformats.org/officeDocument/2006/relationships/image" Target="../media/image2336.png"/><Relationship Id="rId99" Type="http://schemas.openxmlformats.org/officeDocument/2006/relationships/customXml" Target="../ink/ink2417.xml"/><Relationship Id="rId101" Type="http://schemas.openxmlformats.org/officeDocument/2006/relationships/customXml" Target="../ink/ink2418.xml"/><Relationship Id="rId122" Type="http://schemas.openxmlformats.org/officeDocument/2006/relationships/image" Target="../media/image2350.png"/><Relationship Id="rId143" Type="http://schemas.openxmlformats.org/officeDocument/2006/relationships/customXml" Target="../ink/ink2439.xml"/><Relationship Id="rId4" Type="http://schemas.openxmlformats.org/officeDocument/2006/relationships/customXml" Target="../ink/ink2370.xml"/><Relationship Id="rId9" Type="http://schemas.openxmlformats.org/officeDocument/2006/relationships/image" Target="../media/image2293.png"/><Relationship Id="rId26" Type="http://schemas.openxmlformats.org/officeDocument/2006/relationships/customXml" Target="../ink/ink2381.xml"/><Relationship Id="rId47" Type="http://schemas.openxmlformats.org/officeDocument/2006/relationships/image" Target="../media/image2312.png"/><Relationship Id="rId68" Type="http://schemas.openxmlformats.org/officeDocument/2006/relationships/image" Target="../media/image2323.png"/><Relationship Id="rId89" Type="http://schemas.openxmlformats.org/officeDocument/2006/relationships/customXml" Target="../ink/ink2412.xml"/><Relationship Id="rId112" Type="http://schemas.openxmlformats.org/officeDocument/2006/relationships/image" Target="../media/image2345.png"/><Relationship Id="rId133" Type="http://schemas.openxmlformats.org/officeDocument/2006/relationships/customXml" Target="../ink/ink2434.xml"/><Relationship Id="rId16" Type="http://schemas.openxmlformats.org/officeDocument/2006/relationships/customXml" Target="../ink/ink237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2" Type="http://schemas.openxmlformats.org/officeDocument/2006/relationships/customXml" Target="../ink/ink86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.xml"/><Relationship Id="rId21" Type="http://schemas.openxmlformats.org/officeDocument/2006/relationships/image" Target="../media/image96.png"/><Relationship Id="rId42" Type="http://schemas.openxmlformats.org/officeDocument/2006/relationships/customXml" Target="../ink/ink107.xml"/><Relationship Id="rId63" Type="http://schemas.openxmlformats.org/officeDocument/2006/relationships/customXml" Target="../ink/ink117.xml"/><Relationship Id="rId84" Type="http://schemas.openxmlformats.org/officeDocument/2006/relationships/image" Target="../media/image128.png"/><Relationship Id="rId138" Type="http://schemas.openxmlformats.org/officeDocument/2006/relationships/image" Target="../media/image155.png"/><Relationship Id="rId159" Type="http://schemas.openxmlformats.org/officeDocument/2006/relationships/customXml" Target="../ink/ink165.xml"/><Relationship Id="rId170" Type="http://schemas.openxmlformats.org/officeDocument/2006/relationships/image" Target="../media/image171.png"/><Relationship Id="rId191" Type="http://schemas.openxmlformats.org/officeDocument/2006/relationships/customXml" Target="../ink/ink181.xml"/><Relationship Id="rId205" Type="http://schemas.openxmlformats.org/officeDocument/2006/relationships/customXml" Target="../ink/ink188.xml"/><Relationship Id="rId226" Type="http://schemas.openxmlformats.org/officeDocument/2006/relationships/image" Target="../media/image199.png"/><Relationship Id="rId107" Type="http://schemas.openxmlformats.org/officeDocument/2006/relationships/customXml" Target="../ink/ink139.xml"/><Relationship Id="rId11" Type="http://schemas.openxmlformats.org/officeDocument/2006/relationships/image" Target="../media/image91.png"/><Relationship Id="rId32" Type="http://schemas.openxmlformats.org/officeDocument/2006/relationships/customXml" Target="../ink/ink102.xml"/><Relationship Id="rId53" Type="http://schemas.openxmlformats.org/officeDocument/2006/relationships/image" Target="../media/image112.png"/><Relationship Id="rId74" Type="http://schemas.openxmlformats.org/officeDocument/2006/relationships/image" Target="../media/image123.png"/><Relationship Id="rId128" Type="http://schemas.openxmlformats.org/officeDocument/2006/relationships/image" Target="../media/image150.png"/><Relationship Id="rId149" Type="http://schemas.openxmlformats.org/officeDocument/2006/relationships/customXml" Target="../ink/ink160.xml"/><Relationship Id="rId5" Type="http://schemas.openxmlformats.org/officeDocument/2006/relationships/image" Target="../media/image88.png"/><Relationship Id="rId95" Type="http://schemas.openxmlformats.org/officeDocument/2006/relationships/customXml" Target="../ink/ink133.xml"/><Relationship Id="rId160" Type="http://schemas.openxmlformats.org/officeDocument/2006/relationships/image" Target="../media/image166.png"/><Relationship Id="rId181" Type="http://schemas.openxmlformats.org/officeDocument/2006/relationships/customXml" Target="../ink/ink176.xml"/><Relationship Id="rId216" Type="http://schemas.openxmlformats.org/officeDocument/2006/relationships/image" Target="../media/image194.png"/><Relationship Id="rId22" Type="http://schemas.openxmlformats.org/officeDocument/2006/relationships/customXml" Target="../ink/ink97.xml"/><Relationship Id="rId43" Type="http://schemas.openxmlformats.org/officeDocument/2006/relationships/image" Target="../media/image107.png"/><Relationship Id="rId64" Type="http://schemas.openxmlformats.org/officeDocument/2006/relationships/image" Target="../media/image118.png"/><Relationship Id="rId118" Type="http://schemas.openxmlformats.org/officeDocument/2006/relationships/image" Target="../media/image145.png"/><Relationship Id="rId139" Type="http://schemas.openxmlformats.org/officeDocument/2006/relationships/customXml" Target="../ink/ink155.xml"/><Relationship Id="rId85" Type="http://schemas.openxmlformats.org/officeDocument/2006/relationships/customXml" Target="../ink/ink128.xml"/><Relationship Id="rId150" Type="http://schemas.openxmlformats.org/officeDocument/2006/relationships/image" Target="../media/image161.png"/><Relationship Id="rId171" Type="http://schemas.openxmlformats.org/officeDocument/2006/relationships/customXml" Target="../ink/ink171.xml"/><Relationship Id="rId192" Type="http://schemas.openxmlformats.org/officeDocument/2006/relationships/image" Target="../media/image182.png"/><Relationship Id="rId206" Type="http://schemas.openxmlformats.org/officeDocument/2006/relationships/image" Target="../media/image189.png"/><Relationship Id="rId12" Type="http://schemas.openxmlformats.org/officeDocument/2006/relationships/customXml" Target="../ink/ink92.xml"/><Relationship Id="rId33" Type="http://schemas.openxmlformats.org/officeDocument/2006/relationships/image" Target="../media/image102.png"/><Relationship Id="rId108" Type="http://schemas.openxmlformats.org/officeDocument/2006/relationships/image" Target="../media/image140.png"/><Relationship Id="rId129" Type="http://schemas.openxmlformats.org/officeDocument/2006/relationships/customXml" Target="../ink/ink150.xml"/><Relationship Id="rId54" Type="http://schemas.openxmlformats.org/officeDocument/2006/relationships/customXml" Target="../ink/ink113.xml"/><Relationship Id="rId75" Type="http://schemas.openxmlformats.org/officeDocument/2006/relationships/customXml" Target="../ink/ink123.xml"/><Relationship Id="rId96" Type="http://schemas.openxmlformats.org/officeDocument/2006/relationships/image" Target="../media/image134.png"/><Relationship Id="rId140" Type="http://schemas.openxmlformats.org/officeDocument/2006/relationships/image" Target="../media/image156.png"/><Relationship Id="rId161" Type="http://schemas.openxmlformats.org/officeDocument/2006/relationships/customXml" Target="../ink/ink166.xml"/><Relationship Id="rId182" Type="http://schemas.openxmlformats.org/officeDocument/2006/relationships/image" Target="../media/image177.png"/><Relationship Id="rId217" Type="http://schemas.openxmlformats.org/officeDocument/2006/relationships/customXml" Target="../ink/ink194.xml"/><Relationship Id="rId6" Type="http://schemas.openxmlformats.org/officeDocument/2006/relationships/customXml" Target="../ink/ink89.xml"/><Relationship Id="rId23" Type="http://schemas.openxmlformats.org/officeDocument/2006/relationships/image" Target="../media/image97.png"/><Relationship Id="rId119" Type="http://schemas.openxmlformats.org/officeDocument/2006/relationships/customXml" Target="../ink/ink145.xml"/><Relationship Id="rId44" Type="http://schemas.openxmlformats.org/officeDocument/2006/relationships/customXml" Target="../ink/ink108.xml"/><Relationship Id="rId65" Type="http://schemas.openxmlformats.org/officeDocument/2006/relationships/customXml" Target="../ink/ink118.xml"/><Relationship Id="rId86" Type="http://schemas.openxmlformats.org/officeDocument/2006/relationships/image" Target="../media/image129.png"/><Relationship Id="rId130" Type="http://schemas.openxmlformats.org/officeDocument/2006/relationships/image" Target="../media/image151.png"/><Relationship Id="rId151" Type="http://schemas.openxmlformats.org/officeDocument/2006/relationships/customXml" Target="../ink/ink161.xml"/><Relationship Id="rId172" Type="http://schemas.openxmlformats.org/officeDocument/2006/relationships/image" Target="../media/image172.png"/><Relationship Id="rId193" Type="http://schemas.openxmlformats.org/officeDocument/2006/relationships/customXml" Target="../ink/ink182.xml"/><Relationship Id="rId207" Type="http://schemas.openxmlformats.org/officeDocument/2006/relationships/customXml" Target="../ink/ink189.xml"/><Relationship Id="rId13" Type="http://schemas.openxmlformats.org/officeDocument/2006/relationships/image" Target="../media/image92.png"/><Relationship Id="rId109" Type="http://schemas.openxmlformats.org/officeDocument/2006/relationships/customXml" Target="../ink/ink140.xml"/><Relationship Id="rId34" Type="http://schemas.openxmlformats.org/officeDocument/2006/relationships/customXml" Target="../ink/ink103.xml"/><Relationship Id="rId55" Type="http://schemas.openxmlformats.org/officeDocument/2006/relationships/image" Target="../media/image113.png"/><Relationship Id="rId76" Type="http://schemas.openxmlformats.org/officeDocument/2006/relationships/image" Target="../media/image124.png"/><Relationship Id="rId97" Type="http://schemas.openxmlformats.org/officeDocument/2006/relationships/customXml" Target="../ink/ink134.xml"/><Relationship Id="rId120" Type="http://schemas.openxmlformats.org/officeDocument/2006/relationships/image" Target="../media/image146.png"/><Relationship Id="rId141" Type="http://schemas.openxmlformats.org/officeDocument/2006/relationships/customXml" Target="../ink/ink156.xml"/><Relationship Id="rId7" Type="http://schemas.openxmlformats.org/officeDocument/2006/relationships/image" Target="../media/image89.png"/><Relationship Id="rId162" Type="http://schemas.openxmlformats.org/officeDocument/2006/relationships/image" Target="../media/image167.png"/><Relationship Id="rId183" Type="http://schemas.openxmlformats.org/officeDocument/2006/relationships/customXml" Target="../ink/ink177.xml"/><Relationship Id="rId218" Type="http://schemas.openxmlformats.org/officeDocument/2006/relationships/image" Target="../media/image195.png"/><Relationship Id="rId24" Type="http://schemas.openxmlformats.org/officeDocument/2006/relationships/customXml" Target="../ink/ink98.xml"/><Relationship Id="rId45" Type="http://schemas.openxmlformats.org/officeDocument/2006/relationships/image" Target="../media/image108.png"/><Relationship Id="rId66" Type="http://schemas.openxmlformats.org/officeDocument/2006/relationships/image" Target="../media/image119.png"/><Relationship Id="rId87" Type="http://schemas.openxmlformats.org/officeDocument/2006/relationships/customXml" Target="../ink/ink129.xml"/><Relationship Id="rId110" Type="http://schemas.openxmlformats.org/officeDocument/2006/relationships/image" Target="../media/image141.png"/><Relationship Id="rId131" Type="http://schemas.openxmlformats.org/officeDocument/2006/relationships/customXml" Target="../ink/ink151.xml"/><Relationship Id="rId152" Type="http://schemas.openxmlformats.org/officeDocument/2006/relationships/image" Target="../media/image162.png"/><Relationship Id="rId173" Type="http://schemas.openxmlformats.org/officeDocument/2006/relationships/customXml" Target="../ink/ink172.xml"/><Relationship Id="rId194" Type="http://schemas.openxmlformats.org/officeDocument/2006/relationships/image" Target="../media/image183.png"/><Relationship Id="rId208" Type="http://schemas.openxmlformats.org/officeDocument/2006/relationships/image" Target="../media/image190.png"/><Relationship Id="rId14" Type="http://schemas.openxmlformats.org/officeDocument/2006/relationships/customXml" Target="../ink/ink93.xml"/><Relationship Id="rId35" Type="http://schemas.openxmlformats.org/officeDocument/2006/relationships/image" Target="../media/image103.png"/><Relationship Id="rId56" Type="http://schemas.openxmlformats.org/officeDocument/2006/relationships/customXml" Target="../ink/ink114.xml"/><Relationship Id="rId77" Type="http://schemas.openxmlformats.org/officeDocument/2006/relationships/customXml" Target="../ink/ink124.xml"/><Relationship Id="rId100" Type="http://schemas.openxmlformats.org/officeDocument/2006/relationships/image" Target="../media/image136.png"/><Relationship Id="rId8" Type="http://schemas.openxmlformats.org/officeDocument/2006/relationships/customXml" Target="../ink/ink90.xml"/><Relationship Id="rId98" Type="http://schemas.openxmlformats.org/officeDocument/2006/relationships/image" Target="../media/image135.png"/><Relationship Id="rId121" Type="http://schemas.openxmlformats.org/officeDocument/2006/relationships/customXml" Target="../ink/ink146.xml"/><Relationship Id="rId142" Type="http://schemas.openxmlformats.org/officeDocument/2006/relationships/image" Target="../media/image157.png"/><Relationship Id="rId163" Type="http://schemas.openxmlformats.org/officeDocument/2006/relationships/customXml" Target="../ink/ink167.xml"/><Relationship Id="rId184" Type="http://schemas.openxmlformats.org/officeDocument/2006/relationships/image" Target="../media/image178.png"/><Relationship Id="rId219" Type="http://schemas.openxmlformats.org/officeDocument/2006/relationships/customXml" Target="../ink/ink195.xml"/><Relationship Id="rId3" Type="http://schemas.openxmlformats.org/officeDocument/2006/relationships/image" Target="../media/image87.png"/><Relationship Id="rId214" Type="http://schemas.openxmlformats.org/officeDocument/2006/relationships/image" Target="../media/image193.png"/><Relationship Id="rId25" Type="http://schemas.openxmlformats.org/officeDocument/2006/relationships/image" Target="../media/image98.png"/><Relationship Id="rId46" Type="http://schemas.openxmlformats.org/officeDocument/2006/relationships/customXml" Target="../ink/ink109.xml"/><Relationship Id="rId67" Type="http://schemas.openxmlformats.org/officeDocument/2006/relationships/customXml" Target="../ink/ink119.xml"/><Relationship Id="rId116" Type="http://schemas.openxmlformats.org/officeDocument/2006/relationships/image" Target="../media/image144.png"/><Relationship Id="rId137" Type="http://schemas.openxmlformats.org/officeDocument/2006/relationships/customXml" Target="../ink/ink154.xml"/><Relationship Id="rId158" Type="http://schemas.openxmlformats.org/officeDocument/2006/relationships/image" Target="../media/image165.png"/><Relationship Id="rId20" Type="http://schemas.openxmlformats.org/officeDocument/2006/relationships/customXml" Target="../ink/ink96.xml"/><Relationship Id="rId41" Type="http://schemas.openxmlformats.org/officeDocument/2006/relationships/image" Target="../media/image106.png"/><Relationship Id="rId62" Type="http://schemas.openxmlformats.org/officeDocument/2006/relationships/image" Target="../media/image117.png"/><Relationship Id="rId83" Type="http://schemas.openxmlformats.org/officeDocument/2006/relationships/customXml" Target="../ink/ink127.xml"/><Relationship Id="rId88" Type="http://schemas.openxmlformats.org/officeDocument/2006/relationships/image" Target="../media/image130.png"/><Relationship Id="rId111" Type="http://schemas.openxmlformats.org/officeDocument/2006/relationships/customXml" Target="../ink/ink141.xml"/><Relationship Id="rId132" Type="http://schemas.openxmlformats.org/officeDocument/2006/relationships/image" Target="../media/image152.png"/><Relationship Id="rId153" Type="http://schemas.openxmlformats.org/officeDocument/2006/relationships/customXml" Target="../ink/ink162.xml"/><Relationship Id="rId174" Type="http://schemas.openxmlformats.org/officeDocument/2006/relationships/image" Target="../media/image173.png"/><Relationship Id="rId179" Type="http://schemas.openxmlformats.org/officeDocument/2006/relationships/customXml" Target="../ink/ink175.xml"/><Relationship Id="rId195" Type="http://schemas.openxmlformats.org/officeDocument/2006/relationships/customXml" Target="../ink/ink183.xml"/><Relationship Id="rId209" Type="http://schemas.openxmlformats.org/officeDocument/2006/relationships/customXml" Target="../ink/ink190.xml"/><Relationship Id="rId190" Type="http://schemas.openxmlformats.org/officeDocument/2006/relationships/image" Target="../media/image181.png"/><Relationship Id="rId204" Type="http://schemas.openxmlformats.org/officeDocument/2006/relationships/image" Target="../media/image188.png"/><Relationship Id="rId220" Type="http://schemas.openxmlformats.org/officeDocument/2006/relationships/image" Target="../media/image196.png"/><Relationship Id="rId225" Type="http://schemas.openxmlformats.org/officeDocument/2006/relationships/customXml" Target="../ink/ink198.xml"/><Relationship Id="rId15" Type="http://schemas.openxmlformats.org/officeDocument/2006/relationships/image" Target="../media/image93.png"/><Relationship Id="rId36" Type="http://schemas.openxmlformats.org/officeDocument/2006/relationships/customXml" Target="../ink/ink104.xml"/><Relationship Id="rId57" Type="http://schemas.openxmlformats.org/officeDocument/2006/relationships/image" Target="../media/image114.png"/><Relationship Id="rId106" Type="http://schemas.openxmlformats.org/officeDocument/2006/relationships/image" Target="../media/image139.png"/><Relationship Id="rId127" Type="http://schemas.openxmlformats.org/officeDocument/2006/relationships/customXml" Target="../ink/ink149.xml"/><Relationship Id="rId10" Type="http://schemas.openxmlformats.org/officeDocument/2006/relationships/customXml" Target="../ink/ink91.xml"/><Relationship Id="rId31" Type="http://schemas.openxmlformats.org/officeDocument/2006/relationships/image" Target="../media/image101.png"/><Relationship Id="rId52" Type="http://schemas.openxmlformats.org/officeDocument/2006/relationships/customXml" Target="../ink/ink112.xml"/><Relationship Id="rId73" Type="http://schemas.openxmlformats.org/officeDocument/2006/relationships/customXml" Target="../ink/ink122.xml"/><Relationship Id="rId78" Type="http://schemas.openxmlformats.org/officeDocument/2006/relationships/image" Target="../media/image125.png"/><Relationship Id="rId94" Type="http://schemas.openxmlformats.org/officeDocument/2006/relationships/image" Target="../media/image133.png"/><Relationship Id="rId99" Type="http://schemas.openxmlformats.org/officeDocument/2006/relationships/customXml" Target="../ink/ink135.xml"/><Relationship Id="rId101" Type="http://schemas.openxmlformats.org/officeDocument/2006/relationships/customXml" Target="../ink/ink136.xml"/><Relationship Id="rId122" Type="http://schemas.openxmlformats.org/officeDocument/2006/relationships/image" Target="../media/image147.png"/><Relationship Id="rId143" Type="http://schemas.openxmlformats.org/officeDocument/2006/relationships/customXml" Target="../ink/ink157.xml"/><Relationship Id="rId148" Type="http://schemas.openxmlformats.org/officeDocument/2006/relationships/image" Target="../media/image160.png"/><Relationship Id="rId164" Type="http://schemas.openxmlformats.org/officeDocument/2006/relationships/image" Target="../media/image168.png"/><Relationship Id="rId169" Type="http://schemas.openxmlformats.org/officeDocument/2006/relationships/customXml" Target="../ink/ink170.xml"/><Relationship Id="rId185" Type="http://schemas.openxmlformats.org/officeDocument/2006/relationships/customXml" Target="../ink/ink178.xml"/><Relationship Id="rId4" Type="http://schemas.openxmlformats.org/officeDocument/2006/relationships/customXml" Target="../ink/ink88.xml"/><Relationship Id="rId9" Type="http://schemas.openxmlformats.org/officeDocument/2006/relationships/image" Target="../media/image90.png"/><Relationship Id="rId180" Type="http://schemas.openxmlformats.org/officeDocument/2006/relationships/image" Target="../media/image176.png"/><Relationship Id="rId210" Type="http://schemas.openxmlformats.org/officeDocument/2006/relationships/image" Target="../media/image191.png"/><Relationship Id="rId215" Type="http://schemas.openxmlformats.org/officeDocument/2006/relationships/customXml" Target="../ink/ink193.xml"/><Relationship Id="rId26" Type="http://schemas.openxmlformats.org/officeDocument/2006/relationships/customXml" Target="../ink/ink99.xml"/><Relationship Id="rId47" Type="http://schemas.openxmlformats.org/officeDocument/2006/relationships/image" Target="../media/image109.png"/><Relationship Id="rId68" Type="http://schemas.openxmlformats.org/officeDocument/2006/relationships/image" Target="../media/image120.png"/><Relationship Id="rId89" Type="http://schemas.openxmlformats.org/officeDocument/2006/relationships/customXml" Target="../ink/ink130.xml"/><Relationship Id="rId112" Type="http://schemas.openxmlformats.org/officeDocument/2006/relationships/image" Target="../media/image142.png"/><Relationship Id="rId133" Type="http://schemas.openxmlformats.org/officeDocument/2006/relationships/customXml" Target="../ink/ink152.xml"/><Relationship Id="rId154" Type="http://schemas.openxmlformats.org/officeDocument/2006/relationships/image" Target="../media/image163.png"/><Relationship Id="rId175" Type="http://schemas.openxmlformats.org/officeDocument/2006/relationships/customXml" Target="../ink/ink173.xml"/><Relationship Id="rId196" Type="http://schemas.openxmlformats.org/officeDocument/2006/relationships/image" Target="../media/image184.png"/><Relationship Id="rId200" Type="http://schemas.openxmlformats.org/officeDocument/2006/relationships/image" Target="../media/image186.png"/><Relationship Id="rId16" Type="http://schemas.openxmlformats.org/officeDocument/2006/relationships/customXml" Target="../ink/ink94.xml"/><Relationship Id="rId221" Type="http://schemas.openxmlformats.org/officeDocument/2006/relationships/customXml" Target="../ink/ink196.xml"/><Relationship Id="rId37" Type="http://schemas.openxmlformats.org/officeDocument/2006/relationships/image" Target="../media/image104.png"/><Relationship Id="rId58" Type="http://schemas.openxmlformats.org/officeDocument/2006/relationships/customXml" Target="../ink/ink115.xml"/><Relationship Id="rId79" Type="http://schemas.openxmlformats.org/officeDocument/2006/relationships/customXml" Target="../ink/ink125.xml"/><Relationship Id="rId102" Type="http://schemas.openxmlformats.org/officeDocument/2006/relationships/image" Target="../media/image137.png"/><Relationship Id="rId123" Type="http://schemas.openxmlformats.org/officeDocument/2006/relationships/customXml" Target="../ink/ink147.xml"/><Relationship Id="rId144" Type="http://schemas.openxmlformats.org/officeDocument/2006/relationships/image" Target="../media/image158.png"/><Relationship Id="rId90" Type="http://schemas.openxmlformats.org/officeDocument/2006/relationships/image" Target="../media/image131.png"/><Relationship Id="rId165" Type="http://schemas.openxmlformats.org/officeDocument/2006/relationships/customXml" Target="../ink/ink168.xml"/><Relationship Id="rId186" Type="http://schemas.openxmlformats.org/officeDocument/2006/relationships/image" Target="../media/image179.png"/><Relationship Id="rId211" Type="http://schemas.openxmlformats.org/officeDocument/2006/relationships/customXml" Target="../ink/ink191.xml"/><Relationship Id="rId27" Type="http://schemas.openxmlformats.org/officeDocument/2006/relationships/image" Target="../media/image99.png"/><Relationship Id="rId48" Type="http://schemas.openxmlformats.org/officeDocument/2006/relationships/customXml" Target="../ink/ink110.xml"/><Relationship Id="rId69" Type="http://schemas.openxmlformats.org/officeDocument/2006/relationships/customXml" Target="../ink/ink120.xml"/><Relationship Id="rId113" Type="http://schemas.openxmlformats.org/officeDocument/2006/relationships/customXml" Target="../ink/ink142.xml"/><Relationship Id="rId134" Type="http://schemas.openxmlformats.org/officeDocument/2006/relationships/image" Target="../media/image153.png"/><Relationship Id="rId80" Type="http://schemas.openxmlformats.org/officeDocument/2006/relationships/image" Target="../media/image126.png"/><Relationship Id="rId155" Type="http://schemas.openxmlformats.org/officeDocument/2006/relationships/customXml" Target="../ink/ink163.xml"/><Relationship Id="rId176" Type="http://schemas.openxmlformats.org/officeDocument/2006/relationships/image" Target="../media/image174.png"/><Relationship Id="rId197" Type="http://schemas.openxmlformats.org/officeDocument/2006/relationships/customXml" Target="../ink/ink184.xml"/><Relationship Id="rId201" Type="http://schemas.openxmlformats.org/officeDocument/2006/relationships/customXml" Target="../ink/ink186.xml"/><Relationship Id="rId222" Type="http://schemas.openxmlformats.org/officeDocument/2006/relationships/image" Target="../media/image197.png"/><Relationship Id="rId17" Type="http://schemas.openxmlformats.org/officeDocument/2006/relationships/image" Target="../media/image94.png"/><Relationship Id="rId38" Type="http://schemas.openxmlformats.org/officeDocument/2006/relationships/customXml" Target="../ink/ink105.xml"/><Relationship Id="rId59" Type="http://schemas.openxmlformats.org/officeDocument/2006/relationships/image" Target="../media/image115.png"/><Relationship Id="rId103" Type="http://schemas.openxmlformats.org/officeDocument/2006/relationships/customXml" Target="../ink/ink137.xml"/><Relationship Id="rId124" Type="http://schemas.openxmlformats.org/officeDocument/2006/relationships/image" Target="../media/image148.png"/><Relationship Id="rId70" Type="http://schemas.openxmlformats.org/officeDocument/2006/relationships/image" Target="../media/image121.png"/><Relationship Id="rId91" Type="http://schemas.openxmlformats.org/officeDocument/2006/relationships/customXml" Target="../ink/ink131.xml"/><Relationship Id="rId145" Type="http://schemas.openxmlformats.org/officeDocument/2006/relationships/customXml" Target="../ink/ink158.xml"/><Relationship Id="rId166" Type="http://schemas.openxmlformats.org/officeDocument/2006/relationships/image" Target="../media/image169.png"/><Relationship Id="rId187" Type="http://schemas.openxmlformats.org/officeDocument/2006/relationships/customXml" Target="../ink/ink17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2.png"/><Relationship Id="rId28" Type="http://schemas.openxmlformats.org/officeDocument/2006/relationships/customXml" Target="../ink/ink100.xml"/><Relationship Id="rId49" Type="http://schemas.openxmlformats.org/officeDocument/2006/relationships/image" Target="../media/image110.png"/><Relationship Id="rId114" Type="http://schemas.openxmlformats.org/officeDocument/2006/relationships/image" Target="../media/image143.png"/><Relationship Id="rId60" Type="http://schemas.openxmlformats.org/officeDocument/2006/relationships/image" Target="../media/image1.emf"/><Relationship Id="rId81" Type="http://schemas.openxmlformats.org/officeDocument/2006/relationships/customXml" Target="../ink/ink126.xml"/><Relationship Id="rId135" Type="http://schemas.openxmlformats.org/officeDocument/2006/relationships/customXml" Target="../ink/ink153.xml"/><Relationship Id="rId156" Type="http://schemas.openxmlformats.org/officeDocument/2006/relationships/image" Target="../media/image164.png"/><Relationship Id="rId177" Type="http://schemas.openxmlformats.org/officeDocument/2006/relationships/customXml" Target="../ink/ink174.xml"/><Relationship Id="rId198" Type="http://schemas.openxmlformats.org/officeDocument/2006/relationships/image" Target="../media/image185.png"/><Relationship Id="rId202" Type="http://schemas.openxmlformats.org/officeDocument/2006/relationships/image" Target="../media/image187.png"/><Relationship Id="rId223" Type="http://schemas.openxmlformats.org/officeDocument/2006/relationships/customXml" Target="../ink/ink197.xml"/><Relationship Id="rId18" Type="http://schemas.openxmlformats.org/officeDocument/2006/relationships/customXml" Target="../ink/ink95.xml"/><Relationship Id="rId39" Type="http://schemas.openxmlformats.org/officeDocument/2006/relationships/image" Target="../media/image105.png"/><Relationship Id="rId50" Type="http://schemas.openxmlformats.org/officeDocument/2006/relationships/customXml" Target="../ink/ink111.xml"/><Relationship Id="rId104" Type="http://schemas.openxmlformats.org/officeDocument/2006/relationships/image" Target="../media/image138.png"/><Relationship Id="rId125" Type="http://schemas.openxmlformats.org/officeDocument/2006/relationships/customXml" Target="../ink/ink148.xml"/><Relationship Id="rId146" Type="http://schemas.openxmlformats.org/officeDocument/2006/relationships/image" Target="../media/image159.png"/><Relationship Id="rId167" Type="http://schemas.openxmlformats.org/officeDocument/2006/relationships/customXml" Target="../ink/ink169.xml"/><Relationship Id="rId188" Type="http://schemas.openxmlformats.org/officeDocument/2006/relationships/image" Target="../media/image180.png"/><Relationship Id="rId71" Type="http://schemas.openxmlformats.org/officeDocument/2006/relationships/customXml" Target="../ink/ink121.xml"/><Relationship Id="rId92" Type="http://schemas.openxmlformats.org/officeDocument/2006/relationships/image" Target="../media/image132.png"/><Relationship Id="rId213" Type="http://schemas.openxmlformats.org/officeDocument/2006/relationships/customXml" Target="../ink/ink192.xml"/><Relationship Id="rId2" Type="http://schemas.openxmlformats.org/officeDocument/2006/relationships/customXml" Target="../ink/ink87.xml"/><Relationship Id="rId29" Type="http://schemas.openxmlformats.org/officeDocument/2006/relationships/image" Target="../media/image100.png"/><Relationship Id="rId40" Type="http://schemas.openxmlformats.org/officeDocument/2006/relationships/customXml" Target="../ink/ink106.xml"/><Relationship Id="rId115" Type="http://schemas.openxmlformats.org/officeDocument/2006/relationships/customXml" Target="../ink/ink143.xml"/><Relationship Id="rId136" Type="http://schemas.openxmlformats.org/officeDocument/2006/relationships/image" Target="../media/image154.png"/><Relationship Id="rId157" Type="http://schemas.openxmlformats.org/officeDocument/2006/relationships/customXml" Target="../ink/ink164.xml"/><Relationship Id="rId178" Type="http://schemas.openxmlformats.org/officeDocument/2006/relationships/image" Target="../media/image175.png"/><Relationship Id="rId61" Type="http://schemas.openxmlformats.org/officeDocument/2006/relationships/customXml" Target="../ink/ink116.xml"/><Relationship Id="rId82" Type="http://schemas.openxmlformats.org/officeDocument/2006/relationships/image" Target="../media/image127.png"/><Relationship Id="rId199" Type="http://schemas.openxmlformats.org/officeDocument/2006/relationships/customXml" Target="../ink/ink185.xml"/><Relationship Id="rId203" Type="http://schemas.openxmlformats.org/officeDocument/2006/relationships/customXml" Target="../ink/ink187.xml"/><Relationship Id="rId19" Type="http://schemas.openxmlformats.org/officeDocument/2006/relationships/image" Target="../media/image95.png"/><Relationship Id="rId224" Type="http://schemas.openxmlformats.org/officeDocument/2006/relationships/image" Target="../media/image198.png"/><Relationship Id="rId30" Type="http://schemas.openxmlformats.org/officeDocument/2006/relationships/customXml" Target="../ink/ink101.xml"/><Relationship Id="rId105" Type="http://schemas.openxmlformats.org/officeDocument/2006/relationships/customXml" Target="../ink/ink138.xml"/><Relationship Id="rId126" Type="http://schemas.openxmlformats.org/officeDocument/2006/relationships/image" Target="../media/image149.png"/><Relationship Id="rId147" Type="http://schemas.openxmlformats.org/officeDocument/2006/relationships/customXml" Target="../ink/ink159.xml"/><Relationship Id="rId168" Type="http://schemas.openxmlformats.org/officeDocument/2006/relationships/image" Target="../media/image170.png"/><Relationship Id="rId51" Type="http://schemas.openxmlformats.org/officeDocument/2006/relationships/image" Target="../media/image111.png"/><Relationship Id="rId72" Type="http://schemas.openxmlformats.org/officeDocument/2006/relationships/image" Target="../media/image122.png"/><Relationship Id="rId93" Type="http://schemas.openxmlformats.org/officeDocument/2006/relationships/customXml" Target="../ink/ink132.xml"/><Relationship Id="rId189" Type="http://schemas.openxmlformats.org/officeDocument/2006/relationships/customXml" Target="../ink/ink180.xml"/></Relationships>
</file>

<file path=ppt/slides/_rels/slide4.xml.rels><?xml version="1.0" encoding="UTF-8" standalone="yes"?>
<Relationships xmlns="http://schemas.openxmlformats.org/package/2006/relationships"><Relationship Id="rId671" Type="http://schemas.openxmlformats.org/officeDocument/2006/relationships/image" Target="../media/image524.png"/><Relationship Id="rId21" Type="http://schemas.openxmlformats.org/officeDocument/2006/relationships/image" Target="../media/image209.png"/><Relationship Id="rId324" Type="http://schemas.openxmlformats.org/officeDocument/2006/relationships/customXml" Target="../ink/ink351.xml"/><Relationship Id="rId531" Type="http://schemas.openxmlformats.org/officeDocument/2006/relationships/image" Target="../media/image464.png"/><Relationship Id="rId629" Type="http://schemas.openxmlformats.org/officeDocument/2006/relationships/image" Target="../media/image251.png"/><Relationship Id="rId170" Type="http://schemas.openxmlformats.org/officeDocument/2006/relationships/customXml" Target="../ink/ink274.xml"/><Relationship Id="rId268" Type="http://schemas.openxmlformats.org/officeDocument/2006/relationships/customXml" Target="../ink/ink323.xml"/><Relationship Id="rId475" Type="http://schemas.openxmlformats.org/officeDocument/2006/relationships/image" Target="../media/image436.png"/><Relationship Id="rId682" Type="http://schemas.openxmlformats.org/officeDocument/2006/relationships/customXml" Target="../ink/ink530.xml"/><Relationship Id="rId32" Type="http://schemas.openxmlformats.org/officeDocument/2006/relationships/customXml" Target="../ink/ink214.xml"/><Relationship Id="rId128" Type="http://schemas.openxmlformats.org/officeDocument/2006/relationships/customXml" Target="../ink/ink253.xml"/><Relationship Id="rId335" Type="http://schemas.openxmlformats.org/officeDocument/2006/relationships/image" Target="../media/image366.png"/><Relationship Id="rId542" Type="http://schemas.openxmlformats.org/officeDocument/2006/relationships/customXml" Target="../ink/ink460.xml"/><Relationship Id="rId181" Type="http://schemas.openxmlformats.org/officeDocument/2006/relationships/image" Target="../media/image289.png"/><Relationship Id="rId402" Type="http://schemas.openxmlformats.org/officeDocument/2006/relationships/customXml" Target="../ink/ink390.xml"/><Relationship Id="rId279" Type="http://schemas.openxmlformats.org/officeDocument/2006/relationships/image" Target="../media/image338.png"/><Relationship Id="rId486" Type="http://schemas.openxmlformats.org/officeDocument/2006/relationships/customXml" Target="../ink/ink432.xml"/><Relationship Id="rId693" Type="http://schemas.openxmlformats.org/officeDocument/2006/relationships/image" Target="../media/image535.png"/><Relationship Id="rId707" Type="http://schemas.openxmlformats.org/officeDocument/2006/relationships/image" Target="../media/image542.png"/><Relationship Id="rId43" Type="http://schemas.openxmlformats.org/officeDocument/2006/relationships/image" Target="../media/image220.png"/><Relationship Id="rId139" Type="http://schemas.openxmlformats.org/officeDocument/2006/relationships/image" Target="../media/image268.png"/><Relationship Id="rId346" Type="http://schemas.openxmlformats.org/officeDocument/2006/relationships/customXml" Target="../ink/ink362.xml"/><Relationship Id="rId553" Type="http://schemas.openxmlformats.org/officeDocument/2006/relationships/image" Target="../media/image475.png"/><Relationship Id="rId192" Type="http://schemas.openxmlformats.org/officeDocument/2006/relationships/customXml" Target="../ink/ink285.xml"/><Relationship Id="rId206" Type="http://schemas.openxmlformats.org/officeDocument/2006/relationships/customXml" Target="../ink/ink292.xml"/><Relationship Id="rId413" Type="http://schemas.openxmlformats.org/officeDocument/2006/relationships/image" Target="../media/image405.png"/><Relationship Id="rId497" Type="http://schemas.openxmlformats.org/officeDocument/2006/relationships/image" Target="../media/image447.png"/><Relationship Id="rId620" Type="http://schemas.openxmlformats.org/officeDocument/2006/relationships/customXml" Target="../ink/ink499.xml"/><Relationship Id="rId718" Type="http://schemas.openxmlformats.org/officeDocument/2006/relationships/customXml" Target="../ink/ink548.xml"/><Relationship Id="rId357" Type="http://schemas.openxmlformats.org/officeDocument/2006/relationships/image" Target="../media/image377.png"/><Relationship Id="rId54" Type="http://schemas.openxmlformats.org/officeDocument/2006/relationships/customXml" Target="../ink/ink225.xml"/><Relationship Id="rId217" Type="http://schemas.openxmlformats.org/officeDocument/2006/relationships/image" Target="../media/image307.png"/><Relationship Id="rId564" Type="http://schemas.openxmlformats.org/officeDocument/2006/relationships/customXml" Target="../ink/ink471.xml"/><Relationship Id="rId424" Type="http://schemas.openxmlformats.org/officeDocument/2006/relationships/customXml" Target="../ink/ink401.xml"/><Relationship Id="rId631" Type="http://schemas.openxmlformats.org/officeDocument/2006/relationships/image" Target="../media/image252.png"/><Relationship Id="rId270" Type="http://schemas.openxmlformats.org/officeDocument/2006/relationships/customXml" Target="../ink/ink324.xml"/><Relationship Id="rId65" Type="http://schemas.openxmlformats.org/officeDocument/2006/relationships/image" Target="../media/image231.png"/><Relationship Id="rId130" Type="http://schemas.openxmlformats.org/officeDocument/2006/relationships/customXml" Target="../ink/ink254.xml"/><Relationship Id="rId368" Type="http://schemas.openxmlformats.org/officeDocument/2006/relationships/customXml" Target="../ink/ink373.xml"/><Relationship Id="rId575" Type="http://schemas.openxmlformats.org/officeDocument/2006/relationships/image" Target="../media/image486.png"/><Relationship Id="rId228" Type="http://schemas.openxmlformats.org/officeDocument/2006/relationships/customXml" Target="../ink/ink303.xml"/><Relationship Id="rId435" Type="http://schemas.openxmlformats.org/officeDocument/2006/relationships/image" Target="../media/image416.png"/><Relationship Id="rId642" Type="http://schemas.openxmlformats.org/officeDocument/2006/relationships/customXml" Target="../ink/ink510.xml"/><Relationship Id="rId281" Type="http://schemas.openxmlformats.org/officeDocument/2006/relationships/image" Target="../media/image339.png"/><Relationship Id="rId502" Type="http://schemas.openxmlformats.org/officeDocument/2006/relationships/customXml" Target="../ink/ink440.xml"/><Relationship Id="rId76" Type="http://schemas.openxmlformats.org/officeDocument/2006/relationships/customXml" Target="../ink/ink236.xml"/><Relationship Id="rId141" Type="http://schemas.openxmlformats.org/officeDocument/2006/relationships/image" Target="../media/image269.png"/><Relationship Id="rId379" Type="http://schemas.openxmlformats.org/officeDocument/2006/relationships/image" Target="../media/image388.png"/><Relationship Id="rId586" Type="http://schemas.openxmlformats.org/officeDocument/2006/relationships/customXml" Target="../ink/ink482.xml"/><Relationship Id="rId7" Type="http://schemas.openxmlformats.org/officeDocument/2006/relationships/image" Target="../media/image202.png"/><Relationship Id="rId239" Type="http://schemas.openxmlformats.org/officeDocument/2006/relationships/image" Target="../media/image318.png"/><Relationship Id="rId446" Type="http://schemas.openxmlformats.org/officeDocument/2006/relationships/customXml" Target="../ink/ink412.xml"/><Relationship Id="rId653" Type="http://schemas.openxmlformats.org/officeDocument/2006/relationships/image" Target="../media/image515.png"/><Relationship Id="rId292" Type="http://schemas.openxmlformats.org/officeDocument/2006/relationships/customXml" Target="../ink/ink335.xml"/><Relationship Id="rId306" Type="http://schemas.openxmlformats.org/officeDocument/2006/relationships/customXml" Target="../ink/ink342.xml"/><Relationship Id="rId87" Type="http://schemas.openxmlformats.org/officeDocument/2006/relationships/image" Target="../media/image242.png"/><Relationship Id="rId513" Type="http://schemas.openxmlformats.org/officeDocument/2006/relationships/image" Target="../media/image455.png"/><Relationship Id="rId597" Type="http://schemas.openxmlformats.org/officeDocument/2006/relationships/image" Target="../media/image497.png"/><Relationship Id="rId720" Type="http://schemas.openxmlformats.org/officeDocument/2006/relationships/customXml" Target="../ink/ink549.xml"/><Relationship Id="rId152" Type="http://schemas.openxmlformats.org/officeDocument/2006/relationships/customXml" Target="../ink/ink265.xml"/><Relationship Id="rId457" Type="http://schemas.openxmlformats.org/officeDocument/2006/relationships/image" Target="../media/image427.png"/><Relationship Id="rId664" Type="http://schemas.openxmlformats.org/officeDocument/2006/relationships/customXml" Target="../ink/ink521.xml"/><Relationship Id="rId14" Type="http://schemas.openxmlformats.org/officeDocument/2006/relationships/customXml" Target="../ink/ink205.xml"/><Relationship Id="rId317" Type="http://schemas.openxmlformats.org/officeDocument/2006/relationships/image" Target="../media/image357.png"/><Relationship Id="rId524" Type="http://schemas.openxmlformats.org/officeDocument/2006/relationships/customXml" Target="../ink/ink451.xml"/><Relationship Id="rId98" Type="http://schemas.openxmlformats.org/officeDocument/2006/relationships/customXml" Target="../ink/ink244.xml"/><Relationship Id="rId163" Type="http://schemas.openxmlformats.org/officeDocument/2006/relationships/image" Target="../media/image280.png"/><Relationship Id="rId370" Type="http://schemas.openxmlformats.org/officeDocument/2006/relationships/customXml" Target="../ink/ink374.xml"/><Relationship Id="rId230" Type="http://schemas.openxmlformats.org/officeDocument/2006/relationships/customXml" Target="../ink/ink304.xml"/><Relationship Id="rId468" Type="http://schemas.openxmlformats.org/officeDocument/2006/relationships/customXml" Target="../ink/ink423.xml"/><Relationship Id="rId675" Type="http://schemas.openxmlformats.org/officeDocument/2006/relationships/image" Target="../media/image526.png"/><Relationship Id="rId25" Type="http://schemas.openxmlformats.org/officeDocument/2006/relationships/image" Target="../media/image211.png"/><Relationship Id="rId328" Type="http://schemas.openxmlformats.org/officeDocument/2006/relationships/customXml" Target="../ink/ink353.xml"/><Relationship Id="rId535" Type="http://schemas.openxmlformats.org/officeDocument/2006/relationships/image" Target="../media/image466.png"/><Relationship Id="rId174" Type="http://schemas.openxmlformats.org/officeDocument/2006/relationships/customXml" Target="../ink/ink276.xml"/><Relationship Id="rId381" Type="http://schemas.openxmlformats.org/officeDocument/2006/relationships/image" Target="../media/image389.png"/><Relationship Id="rId602" Type="http://schemas.openxmlformats.org/officeDocument/2006/relationships/customXml" Target="../ink/ink490.xml"/><Relationship Id="rId241" Type="http://schemas.openxmlformats.org/officeDocument/2006/relationships/image" Target="../media/image319.png"/><Relationship Id="rId479" Type="http://schemas.openxmlformats.org/officeDocument/2006/relationships/image" Target="../media/image438.png"/><Relationship Id="rId686" Type="http://schemas.openxmlformats.org/officeDocument/2006/relationships/customXml" Target="../ink/ink532.xml"/><Relationship Id="rId36" Type="http://schemas.openxmlformats.org/officeDocument/2006/relationships/customXml" Target="../ink/ink216.xml"/><Relationship Id="rId339" Type="http://schemas.openxmlformats.org/officeDocument/2006/relationships/image" Target="../media/image368.png"/><Relationship Id="rId546" Type="http://schemas.openxmlformats.org/officeDocument/2006/relationships/customXml" Target="../ink/ink462.xml"/><Relationship Id="rId101" Type="http://schemas.openxmlformats.org/officeDocument/2006/relationships/image" Target="../media/image249.png"/><Relationship Id="rId185" Type="http://schemas.openxmlformats.org/officeDocument/2006/relationships/image" Target="../media/image291.png"/><Relationship Id="rId406" Type="http://schemas.openxmlformats.org/officeDocument/2006/relationships/customXml" Target="../ink/ink392.xml"/><Relationship Id="rId392" Type="http://schemas.openxmlformats.org/officeDocument/2006/relationships/customXml" Target="../ink/ink385.xml"/><Relationship Id="rId613" Type="http://schemas.openxmlformats.org/officeDocument/2006/relationships/image" Target="../media/image505.png"/><Relationship Id="rId697" Type="http://schemas.openxmlformats.org/officeDocument/2006/relationships/image" Target="../media/image537.png"/><Relationship Id="rId252" Type="http://schemas.openxmlformats.org/officeDocument/2006/relationships/customXml" Target="../ink/ink315.xml"/><Relationship Id="rId47" Type="http://schemas.openxmlformats.org/officeDocument/2006/relationships/image" Target="../media/image222.png"/><Relationship Id="rId112" Type="http://schemas.openxmlformats.org/officeDocument/2006/relationships/customXml" Target="../ink/ink247.xml"/><Relationship Id="rId557" Type="http://schemas.openxmlformats.org/officeDocument/2006/relationships/image" Target="../media/image477.png"/><Relationship Id="rId196" Type="http://schemas.openxmlformats.org/officeDocument/2006/relationships/customXml" Target="../ink/ink287.xml"/><Relationship Id="rId417" Type="http://schemas.openxmlformats.org/officeDocument/2006/relationships/image" Target="../media/image407.png"/><Relationship Id="rId624" Type="http://schemas.openxmlformats.org/officeDocument/2006/relationships/customXml" Target="../ink/ink501.xml"/><Relationship Id="rId263" Type="http://schemas.openxmlformats.org/officeDocument/2006/relationships/image" Target="../media/image330.png"/><Relationship Id="rId470" Type="http://schemas.openxmlformats.org/officeDocument/2006/relationships/customXml" Target="../ink/ink424.xml"/><Relationship Id="rId58" Type="http://schemas.openxmlformats.org/officeDocument/2006/relationships/customXml" Target="../ink/ink227.xml"/><Relationship Id="rId123" Type="http://schemas.openxmlformats.org/officeDocument/2006/relationships/image" Target="../media/image260.png"/><Relationship Id="rId330" Type="http://schemas.openxmlformats.org/officeDocument/2006/relationships/customXml" Target="../ink/ink354.xml"/><Relationship Id="rId568" Type="http://schemas.openxmlformats.org/officeDocument/2006/relationships/customXml" Target="../ink/ink473.xml"/><Relationship Id="rId428" Type="http://schemas.openxmlformats.org/officeDocument/2006/relationships/customXml" Target="../ink/ink403.xml"/><Relationship Id="rId635" Type="http://schemas.openxmlformats.org/officeDocument/2006/relationships/image" Target="../media/image255.png"/><Relationship Id="rId274" Type="http://schemas.openxmlformats.org/officeDocument/2006/relationships/customXml" Target="../ink/ink326.xml"/><Relationship Id="rId481" Type="http://schemas.openxmlformats.org/officeDocument/2006/relationships/image" Target="../media/image439.png"/><Relationship Id="rId702" Type="http://schemas.openxmlformats.org/officeDocument/2006/relationships/customXml" Target="../ink/ink540.xml"/><Relationship Id="rId69" Type="http://schemas.openxmlformats.org/officeDocument/2006/relationships/image" Target="../media/image233.png"/><Relationship Id="rId134" Type="http://schemas.openxmlformats.org/officeDocument/2006/relationships/customXml" Target="../ink/ink256.xml"/><Relationship Id="rId579" Type="http://schemas.openxmlformats.org/officeDocument/2006/relationships/image" Target="../media/image488.png"/><Relationship Id="rId341" Type="http://schemas.openxmlformats.org/officeDocument/2006/relationships/image" Target="../media/image369.png"/><Relationship Id="rId439" Type="http://schemas.openxmlformats.org/officeDocument/2006/relationships/image" Target="../media/image418.png"/><Relationship Id="rId646" Type="http://schemas.openxmlformats.org/officeDocument/2006/relationships/customXml" Target="../ink/ink512.xml"/><Relationship Id="rId201" Type="http://schemas.openxmlformats.org/officeDocument/2006/relationships/image" Target="../media/image299.png"/><Relationship Id="rId285" Type="http://schemas.openxmlformats.org/officeDocument/2006/relationships/image" Target="../media/image341.png"/><Relationship Id="rId506" Type="http://schemas.openxmlformats.org/officeDocument/2006/relationships/customXml" Target="../ink/ink442.xml"/><Relationship Id="rId492" Type="http://schemas.openxmlformats.org/officeDocument/2006/relationships/customXml" Target="../ink/ink435.xml"/><Relationship Id="rId713" Type="http://schemas.openxmlformats.org/officeDocument/2006/relationships/image" Target="../media/image545.png"/><Relationship Id="rId145" Type="http://schemas.openxmlformats.org/officeDocument/2006/relationships/image" Target="../media/image271.png"/><Relationship Id="rId352" Type="http://schemas.openxmlformats.org/officeDocument/2006/relationships/customXml" Target="../ink/ink365.xml"/><Relationship Id="rId212" Type="http://schemas.openxmlformats.org/officeDocument/2006/relationships/customXml" Target="../ink/ink295.xml"/><Relationship Id="rId657" Type="http://schemas.openxmlformats.org/officeDocument/2006/relationships/image" Target="../media/image517.png"/><Relationship Id="rId296" Type="http://schemas.openxmlformats.org/officeDocument/2006/relationships/customXml" Target="../ink/ink337.xml"/><Relationship Id="rId517" Type="http://schemas.openxmlformats.org/officeDocument/2006/relationships/image" Target="../media/image457.png"/><Relationship Id="rId60" Type="http://schemas.openxmlformats.org/officeDocument/2006/relationships/customXml" Target="../ink/ink228.xml"/><Relationship Id="rId156" Type="http://schemas.openxmlformats.org/officeDocument/2006/relationships/customXml" Target="../ink/ink267.xml"/><Relationship Id="rId363" Type="http://schemas.openxmlformats.org/officeDocument/2006/relationships/image" Target="../media/image380.png"/><Relationship Id="rId570" Type="http://schemas.openxmlformats.org/officeDocument/2006/relationships/customXml" Target="../ink/ink474.xml"/><Relationship Id="rId223" Type="http://schemas.openxmlformats.org/officeDocument/2006/relationships/image" Target="../media/image310.png"/><Relationship Id="rId430" Type="http://schemas.openxmlformats.org/officeDocument/2006/relationships/customXml" Target="../ink/ink404.xml"/><Relationship Id="rId668" Type="http://schemas.openxmlformats.org/officeDocument/2006/relationships/customXml" Target="../ink/ink523.xml"/><Relationship Id="rId18" Type="http://schemas.openxmlformats.org/officeDocument/2006/relationships/customXml" Target="../ink/ink207.xml"/><Relationship Id="rId265" Type="http://schemas.openxmlformats.org/officeDocument/2006/relationships/image" Target="../media/image331.png"/><Relationship Id="rId472" Type="http://schemas.openxmlformats.org/officeDocument/2006/relationships/customXml" Target="../ink/ink425.xml"/><Relationship Id="rId528" Type="http://schemas.openxmlformats.org/officeDocument/2006/relationships/customXml" Target="../ink/ink453.xml"/><Relationship Id="rId125" Type="http://schemas.openxmlformats.org/officeDocument/2006/relationships/image" Target="../media/image261.png"/><Relationship Id="rId167" Type="http://schemas.openxmlformats.org/officeDocument/2006/relationships/image" Target="../media/image282.png"/><Relationship Id="rId332" Type="http://schemas.openxmlformats.org/officeDocument/2006/relationships/customXml" Target="../ink/ink355.xml"/><Relationship Id="rId374" Type="http://schemas.openxmlformats.org/officeDocument/2006/relationships/customXml" Target="../ink/ink376.xml"/><Relationship Id="rId581" Type="http://schemas.openxmlformats.org/officeDocument/2006/relationships/image" Target="../media/image489.png"/><Relationship Id="rId71" Type="http://schemas.openxmlformats.org/officeDocument/2006/relationships/image" Target="../media/image234.png"/><Relationship Id="rId234" Type="http://schemas.openxmlformats.org/officeDocument/2006/relationships/customXml" Target="../ink/ink306.xml"/><Relationship Id="rId637" Type="http://schemas.openxmlformats.org/officeDocument/2006/relationships/image" Target="../media/image257.png"/><Relationship Id="rId679" Type="http://schemas.openxmlformats.org/officeDocument/2006/relationships/image" Target="../media/image528.png"/><Relationship Id="rId2" Type="http://schemas.openxmlformats.org/officeDocument/2006/relationships/customXml" Target="../ink/ink199.xml"/><Relationship Id="rId29" Type="http://schemas.openxmlformats.org/officeDocument/2006/relationships/image" Target="../media/image213.png"/><Relationship Id="rId276" Type="http://schemas.openxmlformats.org/officeDocument/2006/relationships/customXml" Target="../ink/ink327.xml"/><Relationship Id="rId441" Type="http://schemas.openxmlformats.org/officeDocument/2006/relationships/image" Target="../media/image419.png"/><Relationship Id="rId483" Type="http://schemas.openxmlformats.org/officeDocument/2006/relationships/image" Target="../media/image440.png"/><Relationship Id="rId539" Type="http://schemas.openxmlformats.org/officeDocument/2006/relationships/image" Target="../media/image468.png"/><Relationship Id="rId690" Type="http://schemas.openxmlformats.org/officeDocument/2006/relationships/customXml" Target="../ink/ink534.xml"/><Relationship Id="rId704" Type="http://schemas.openxmlformats.org/officeDocument/2006/relationships/customXml" Target="../ink/ink541.xml"/><Relationship Id="rId40" Type="http://schemas.openxmlformats.org/officeDocument/2006/relationships/customXml" Target="../ink/ink218.xml"/><Relationship Id="rId136" Type="http://schemas.openxmlformats.org/officeDocument/2006/relationships/customXml" Target="../ink/ink257.xml"/><Relationship Id="rId178" Type="http://schemas.openxmlformats.org/officeDocument/2006/relationships/customXml" Target="../ink/ink278.xml"/><Relationship Id="rId301" Type="http://schemas.openxmlformats.org/officeDocument/2006/relationships/image" Target="../media/image349.png"/><Relationship Id="rId343" Type="http://schemas.openxmlformats.org/officeDocument/2006/relationships/image" Target="../media/image370.png"/><Relationship Id="rId550" Type="http://schemas.openxmlformats.org/officeDocument/2006/relationships/customXml" Target="../ink/ink464.xml"/><Relationship Id="rId82" Type="http://schemas.openxmlformats.org/officeDocument/2006/relationships/customXml" Target="../ink/ink239.xml"/><Relationship Id="rId203" Type="http://schemas.openxmlformats.org/officeDocument/2006/relationships/image" Target="../media/image300.png"/><Relationship Id="rId385" Type="http://schemas.openxmlformats.org/officeDocument/2006/relationships/image" Target="../media/image391.png"/><Relationship Id="rId592" Type="http://schemas.openxmlformats.org/officeDocument/2006/relationships/customXml" Target="../ink/ink485.xml"/><Relationship Id="rId606" Type="http://schemas.openxmlformats.org/officeDocument/2006/relationships/customXml" Target="../ink/ink492.xml"/><Relationship Id="rId648" Type="http://schemas.openxmlformats.org/officeDocument/2006/relationships/customXml" Target="../ink/ink513.xml"/><Relationship Id="rId245" Type="http://schemas.openxmlformats.org/officeDocument/2006/relationships/image" Target="../media/image321.png"/><Relationship Id="rId287" Type="http://schemas.openxmlformats.org/officeDocument/2006/relationships/image" Target="../media/image342.png"/><Relationship Id="rId410" Type="http://schemas.openxmlformats.org/officeDocument/2006/relationships/customXml" Target="../ink/ink394.xml"/><Relationship Id="rId452" Type="http://schemas.openxmlformats.org/officeDocument/2006/relationships/customXml" Target="../ink/ink415.xml"/><Relationship Id="rId494" Type="http://schemas.openxmlformats.org/officeDocument/2006/relationships/customXml" Target="../ink/ink436.xml"/><Relationship Id="rId508" Type="http://schemas.openxmlformats.org/officeDocument/2006/relationships/customXml" Target="../ink/ink443.xml"/><Relationship Id="rId715" Type="http://schemas.openxmlformats.org/officeDocument/2006/relationships/image" Target="../media/image546.png"/><Relationship Id="rId147" Type="http://schemas.openxmlformats.org/officeDocument/2006/relationships/image" Target="../media/image272.png"/><Relationship Id="rId312" Type="http://schemas.openxmlformats.org/officeDocument/2006/relationships/customXml" Target="../ink/ink345.xml"/><Relationship Id="rId354" Type="http://schemas.openxmlformats.org/officeDocument/2006/relationships/customXml" Target="../ink/ink366.xml"/><Relationship Id="rId51" Type="http://schemas.openxmlformats.org/officeDocument/2006/relationships/image" Target="../media/image224.png"/><Relationship Id="rId189" Type="http://schemas.openxmlformats.org/officeDocument/2006/relationships/image" Target="../media/image293.png"/><Relationship Id="rId396" Type="http://schemas.openxmlformats.org/officeDocument/2006/relationships/customXml" Target="../ink/ink387.xml"/><Relationship Id="rId561" Type="http://schemas.openxmlformats.org/officeDocument/2006/relationships/image" Target="../media/image479.png"/><Relationship Id="rId617" Type="http://schemas.openxmlformats.org/officeDocument/2006/relationships/image" Target="../media/image507.png"/><Relationship Id="rId659" Type="http://schemas.openxmlformats.org/officeDocument/2006/relationships/image" Target="../media/image518.png"/><Relationship Id="rId214" Type="http://schemas.openxmlformats.org/officeDocument/2006/relationships/customXml" Target="../ink/ink296.xml"/><Relationship Id="rId256" Type="http://schemas.openxmlformats.org/officeDocument/2006/relationships/customXml" Target="../ink/ink317.xml"/><Relationship Id="rId298" Type="http://schemas.openxmlformats.org/officeDocument/2006/relationships/customXml" Target="../ink/ink338.xml"/><Relationship Id="rId421" Type="http://schemas.openxmlformats.org/officeDocument/2006/relationships/image" Target="../media/image409.png"/><Relationship Id="rId463" Type="http://schemas.openxmlformats.org/officeDocument/2006/relationships/image" Target="../media/image430.png"/><Relationship Id="rId519" Type="http://schemas.openxmlformats.org/officeDocument/2006/relationships/image" Target="../media/image458.png"/><Relationship Id="rId670" Type="http://schemas.openxmlformats.org/officeDocument/2006/relationships/customXml" Target="../ink/ink524.xml"/><Relationship Id="rId116" Type="http://schemas.openxmlformats.org/officeDocument/2006/relationships/customXml" Target="../ink/ink248.xml"/><Relationship Id="rId158" Type="http://schemas.openxmlformats.org/officeDocument/2006/relationships/customXml" Target="../ink/ink268.xml"/><Relationship Id="rId323" Type="http://schemas.openxmlformats.org/officeDocument/2006/relationships/image" Target="../media/image360.png"/><Relationship Id="rId530" Type="http://schemas.openxmlformats.org/officeDocument/2006/relationships/customXml" Target="../ink/ink454.xml"/><Relationship Id="rId20" Type="http://schemas.openxmlformats.org/officeDocument/2006/relationships/customXml" Target="../ink/ink208.xml"/><Relationship Id="rId62" Type="http://schemas.openxmlformats.org/officeDocument/2006/relationships/customXml" Target="../ink/ink229.xml"/><Relationship Id="rId365" Type="http://schemas.openxmlformats.org/officeDocument/2006/relationships/image" Target="../media/image381.png"/><Relationship Id="rId572" Type="http://schemas.openxmlformats.org/officeDocument/2006/relationships/customXml" Target="../ink/ink475.xml"/><Relationship Id="rId628" Type="http://schemas.openxmlformats.org/officeDocument/2006/relationships/customXml" Target="../ink/ink503.xml"/><Relationship Id="rId225" Type="http://schemas.openxmlformats.org/officeDocument/2006/relationships/image" Target="../media/image311.png"/><Relationship Id="rId267" Type="http://schemas.openxmlformats.org/officeDocument/2006/relationships/image" Target="../media/image332.png"/><Relationship Id="rId432" Type="http://schemas.openxmlformats.org/officeDocument/2006/relationships/customXml" Target="../ink/ink405.xml"/><Relationship Id="rId474" Type="http://schemas.openxmlformats.org/officeDocument/2006/relationships/customXml" Target="../ink/ink426.xml"/><Relationship Id="rId127" Type="http://schemas.openxmlformats.org/officeDocument/2006/relationships/image" Target="../media/image262.png"/><Relationship Id="rId681" Type="http://schemas.openxmlformats.org/officeDocument/2006/relationships/image" Target="../media/image529.png"/><Relationship Id="rId31" Type="http://schemas.openxmlformats.org/officeDocument/2006/relationships/image" Target="../media/image214.png"/><Relationship Id="rId73" Type="http://schemas.openxmlformats.org/officeDocument/2006/relationships/image" Target="../media/image235.png"/><Relationship Id="rId169" Type="http://schemas.openxmlformats.org/officeDocument/2006/relationships/image" Target="../media/image283.png"/><Relationship Id="rId334" Type="http://schemas.openxmlformats.org/officeDocument/2006/relationships/customXml" Target="../ink/ink356.xml"/><Relationship Id="rId376" Type="http://schemas.openxmlformats.org/officeDocument/2006/relationships/customXml" Target="../ink/ink377.xml"/><Relationship Id="rId541" Type="http://schemas.openxmlformats.org/officeDocument/2006/relationships/image" Target="../media/image469.png"/><Relationship Id="rId583" Type="http://schemas.openxmlformats.org/officeDocument/2006/relationships/image" Target="../media/image490.png"/><Relationship Id="rId639" Type="http://schemas.openxmlformats.org/officeDocument/2006/relationships/image" Target="../media/image508.png"/><Relationship Id="rId4" Type="http://schemas.openxmlformats.org/officeDocument/2006/relationships/customXml" Target="../ink/ink200.xml"/><Relationship Id="rId180" Type="http://schemas.openxmlformats.org/officeDocument/2006/relationships/customXml" Target="../ink/ink279.xml"/><Relationship Id="rId236" Type="http://schemas.openxmlformats.org/officeDocument/2006/relationships/customXml" Target="../ink/ink307.xml"/><Relationship Id="rId278" Type="http://schemas.openxmlformats.org/officeDocument/2006/relationships/customXml" Target="../ink/ink328.xml"/><Relationship Id="rId401" Type="http://schemas.openxmlformats.org/officeDocument/2006/relationships/image" Target="../media/image399.png"/><Relationship Id="rId443" Type="http://schemas.openxmlformats.org/officeDocument/2006/relationships/image" Target="../media/image420.png"/><Relationship Id="rId650" Type="http://schemas.openxmlformats.org/officeDocument/2006/relationships/customXml" Target="../ink/ink514.xml"/><Relationship Id="rId303" Type="http://schemas.openxmlformats.org/officeDocument/2006/relationships/image" Target="../media/image350.png"/><Relationship Id="rId485" Type="http://schemas.openxmlformats.org/officeDocument/2006/relationships/image" Target="../media/image441.png"/><Relationship Id="rId692" Type="http://schemas.openxmlformats.org/officeDocument/2006/relationships/customXml" Target="../ink/ink535.xml"/><Relationship Id="rId706" Type="http://schemas.openxmlformats.org/officeDocument/2006/relationships/customXml" Target="../ink/ink542.xml"/><Relationship Id="rId42" Type="http://schemas.openxmlformats.org/officeDocument/2006/relationships/customXml" Target="../ink/ink219.xml"/><Relationship Id="rId84" Type="http://schemas.openxmlformats.org/officeDocument/2006/relationships/customXml" Target="../ink/ink240.xml"/><Relationship Id="rId138" Type="http://schemas.openxmlformats.org/officeDocument/2006/relationships/customXml" Target="../ink/ink258.xml"/><Relationship Id="rId345" Type="http://schemas.openxmlformats.org/officeDocument/2006/relationships/image" Target="../media/image371.png"/><Relationship Id="rId387" Type="http://schemas.openxmlformats.org/officeDocument/2006/relationships/image" Target="../media/image392.png"/><Relationship Id="rId510" Type="http://schemas.openxmlformats.org/officeDocument/2006/relationships/customXml" Target="../ink/ink444.xml"/><Relationship Id="rId552" Type="http://schemas.openxmlformats.org/officeDocument/2006/relationships/customXml" Target="../ink/ink465.xml"/><Relationship Id="rId594" Type="http://schemas.openxmlformats.org/officeDocument/2006/relationships/customXml" Target="../ink/ink486.xml"/><Relationship Id="rId608" Type="http://schemas.openxmlformats.org/officeDocument/2006/relationships/customXml" Target="../ink/ink493.xml"/><Relationship Id="rId191" Type="http://schemas.openxmlformats.org/officeDocument/2006/relationships/image" Target="../media/image294.png"/><Relationship Id="rId205" Type="http://schemas.openxmlformats.org/officeDocument/2006/relationships/image" Target="../media/image301.png"/><Relationship Id="rId247" Type="http://schemas.openxmlformats.org/officeDocument/2006/relationships/image" Target="../media/image322.png"/><Relationship Id="rId412" Type="http://schemas.openxmlformats.org/officeDocument/2006/relationships/customXml" Target="../ink/ink395.xml"/><Relationship Id="rId289" Type="http://schemas.openxmlformats.org/officeDocument/2006/relationships/image" Target="../media/image343.png"/><Relationship Id="rId454" Type="http://schemas.openxmlformats.org/officeDocument/2006/relationships/customXml" Target="../ink/ink416.xml"/><Relationship Id="rId496" Type="http://schemas.openxmlformats.org/officeDocument/2006/relationships/customXml" Target="../ink/ink437.xml"/><Relationship Id="rId661" Type="http://schemas.openxmlformats.org/officeDocument/2006/relationships/image" Target="../media/image519.png"/><Relationship Id="rId717" Type="http://schemas.openxmlformats.org/officeDocument/2006/relationships/image" Target="../media/image547.png"/><Relationship Id="rId11" Type="http://schemas.openxmlformats.org/officeDocument/2006/relationships/image" Target="../media/image204.png"/><Relationship Id="rId53" Type="http://schemas.openxmlformats.org/officeDocument/2006/relationships/image" Target="../media/image225.png"/><Relationship Id="rId149" Type="http://schemas.openxmlformats.org/officeDocument/2006/relationships/image" Target="../media/image273.png"/><Relationship Id="rId314" Type="http://schemas.openxmlformats.org/officeDocument/2006/relationships/customXml" Target="../ink/ink346.xml"/><Relationship Id="rId356" Type="http://schemas.openxmlformats.org/officeDocument/2006/relationships/customXml" Target="../ink/ink367.xml"/><Relationship Id="rId398" Type="http://schemas.openxmlformats.org/officeDocument/2006/relationships/customXml" Target="../ink/ink388.xml"/><Relationship Id="rId521" Type="http://schemas.openxmlformats.org/officeDocument/2006/relationships/image" Target="../media/image459.png"/><Relationship Id="rId563" Type="http://schemas.openxmlformats.org/officeDocument/2006/relationships/image" Target="../media/image480.png"/><Relationship Id="rId619" Type="http://schemas.openxmlformats.org/officeDocument/2006/relationships/image" Target="../media/image116.png"/><Relationship Id="rId160" Type="http://schemas.openxmlformats.org/officeDocument/2006/relationships/customXml" Target="../ink/ink269.xml"/><Relationship Id="rId216" Type="http://schemas.openxmlformats.org/officeDocument/2006/relationships/customXml" Target="../ink/ink297.xml"/><Relationship Id="rId423" Type="http://schemas.openxmlformats.org/officeDocument/2006/relationships/image" Target="../media/image410.png"/><Relationship Id="rId258" Type="http://schemas.openxmlformats.org/officeDocument/2006/relationships/customXml" Target="../ink/ink318.xml"/><Relationship Id="rId465" Type="http://schemas.openxmlformats.org/officeDocument/2006/relationships/image" Target="../media/image431.png"/><Relationship Id="rId630" Type="http://schemas.openxmlformats.org/officeDocument/2006/relationships/customXml" Target="../ink/ink504.xml"/><Relationship Id="rId672" Type="http://schemas.openxmlformats.org/officeDocument/2006/relationships/customXml" Target="../ink/ink525.xml"/><Relationship Id="rId22" Type="http://schemas.openxmlformats.org/officeDocument/2006/relationships/customXml" Target="../ink/ink209.xml"/><Relationship Id="rId64" Type="http://schemas.openxmlformats.org/officeDocument/2006/relationships/customXml" Target="../ink/ink230.xml"/><Relationship Id="rId325" Type="http://schemas.openxmlformats.org/officeDocument/2006/relationships/image" Target="../media/image361.png"/><Relationship Id="rId367" Type="http://schemas.openxmlformats.org/officeDocument/2006/relationships/image" Target="../media/image382.png"/><Relationship Id="rId532" Type="http://schemas.openxmlformats.org/officeDocument/2006/relationships/customXml" Target="../ink/ink455.xml"/><Relationship Id="rId574" Type="http://schemas.openxmlformats.org/officeDocument/2006/relationships/customXml" Target="../ink/ink476.xml"/><Relationship Id="rId171" Type="http://schemas.openxmlformats.org/officeDocument/2006/relationships/image" Target="../media/image284.png"/><Relationship Id="rId227" Type="http://schemas.openxmlformats.org/officeDocument/2006/relationships/image" Target="../media/image312.png"/><Relationship Id="rId269" Type="http://schemas.openxmlformats.org/officeDocument/2006/relationships/image" Target="../media/image333.png"/><Relationship Id="rId434" Type="http://schemas.openxmlformats.org/officeDocument/2006/relationships/customXml" Target="../ink/ink406.xml"/><Relationship Id="rId476" Type="http://schemas.openxmlformats.org/officeDocument/2006/relationships/customXml" Target="../ink/ink427.xml"/><Relationship Id="rId641" Type="http://schemas.openxmlformats.org/officeDocument/2006/relationships/image" Target="../media/image509.png"/><Relationship Id="rId683" Type="http://schemas.openxmlformats.org/officeDocument/2006/relationships/image" Target="../media/image530.png"/><Relationship Id="rId33" Type="http://schemas.openxmlformats.org/officeDocument/2006/relationships/image" Target="../media/image215.png"/><Relationship Id="rId129" Type="http://schemas.openxmlformats.org/officeDocument/2006/relationships/image" Target="../media/image263.png"/><Relationship Id="rId280" Type="http://schemas.openxmlformats.org/officeDocument/2006/relationships/customXml" Target="../ink/ink329.xml"/><Relationship Id="rId336" Type="http://schemas.openxmlformats.org/officeDocument/2006/relationships/customXml" Target="../ink/ink357.xml"/><Relationship Id="rId501" Type="http://schemas.openxmlformats.org/officeDocument/2006/relationships/image" Target="../media/image449.png"/><Relationship Id="rId543" Type="http://schemas.openxmlformats.org/officeDocument/2006/relationships/image" Target="../media/image470.png"/><Relationship Id="rId75" Type="http://schemas.openxmlformats.org/officeDocument/2006/relationships/image" Target="../media/image236.png"/><Relationship Id="rId140" Type="http://schemas.openxmlformats.org/officeDocument/2006/relationships/customXml" Target="../ink/ink259.xml"/><Relationship Id="rId182" Type="http://schemas.openxmlformats.org/officeDocument/2006/relationships/customXml" Target="../ink/ink280.xml"/><Relationship Id="rId378" Type="http://schemas.openxmlformats.org/officeDocument/2006/relationships/customXml" Target="../ink/ink378.xml"/><Relationship Id="rId403" Type="http://schemas.openxmlformats.org/officeDocument/2006/relationships/image" Target="../media/image400.png"/><Relationship Id="rId585" Type="http://schemas.openxmlformats.org/officeDocument/2006/relationships/image" Target="../media/image491.png"/><Relationship Id="rId6" Type="http://schemas.openxmlformats.org/officeDocument/2006/relationships/customXml" Target="../ink/ink201.xml"/><Relationship Id="rId238" Type="http://schemas.openxmlformats.org/officeDocument/2006/relationships/customXml" Target="../ink/ink308.xml"/><Relationship Id="rId445" Type="http://schemas.openxmlformats.org/officeDocument/2006/relationships/image" Target="../media/image421.png"/><Relationship Id="rId487" Type="http://schemas.openxmlformats.org/officeDocument/2006/relationships/image" Target="../media/image442.png"/><Relationship Id="rId610" Type="http://schemas.openxmlformats.org/officeDocument/2006/relationships/customXml" Target="../ink/ink494.xml"/><Relationship Id="rId652" Type="http://schemas.openxmlformats.org/officeDocument/2006/relationships/customXml" Target="../ink/ink515.xml"/><Relationship Id="rId694" Type="http://schemas.openxmlformats.org/officeDocument/2006/relationships/customXml" Target="../ink/ink536.xml"/><Relationship Id="rId708" Type="http://schemas.openxmlformats.org/officeDocument/2006/relationships/customXml" Target="../ink/ink543.xml"/><Relationship Id="rId291" Type="http://schemas.openxmlformats.org/officeDocument/2006/relationships/image" Target="../media/image344.png"/><Relationship Id="rId305" Type="http://schemas.openxmlformats.org/officeDocument/2006/relationships/image" Target="../media/image351.png"/><Relationship Id="rId347" Type="http://schemas.openxmlformats.org/officeDocument/2006/relationships/image" Target="../media/image372.png"/><Relationship Id="rId512" Type="http://schemas.openxmlformats.org/officeDocument/2006/relationships/customXml" Target="../ink/ink445.xml"/><Relationship Id="rId44" Type="http://schemas.openxmlformats.org/officeDocument/2006/relationships/customXml" Target="../ink/ink220.xml"/><Relationship Id="rId86" Type="http://schemas.openxmlformats.org/officeDocument/2006/relationships/customXml" Target="../ink/ink241.xml"/><Relationship Id="rId151" Type="http://schemas.openxmlformats.org/officeDocument/2006/relationships/image" Target="../media/image274.png"/><Relationship Id="rId389" Type="http://schemas.openxmlformats.org/officeDocument/2006/relationships/image" Target="../media/image393.png"/><Relationship Id="rId554" Type="http://schemas.openxmlformats.org/officeDocument/2006/relationships/customXml" Target="../ink/ink466.xml"/><Relationship Id="rId596" Type="http://schemas.openxmlformats.org/officeDocument/2006/relationships/customXml" Target="../ink/ink487.xml"/><Relationship Id="rId193" Type="http://schemas.openxmlformats.org/officeDocument/2006/relationships/image" Target="../media/image295.png"/><Relationship Id="rId207" Type="http://schemas.openxmlformats.org/officeDocument/2006/relationships/image" Target="../media/image302.png"/><Relationship Id="rId249" Type="http://schemas.openxmlformats.org/officeDocument/2006/relationships/image" Target="../media/image323.png"/><Relationship Id="rId414" Type="http://schemas.openxmlformats.org/officeDocument/2006/relationships/customXml" Target="../ink/ink396.xml"/><Relationship Id="rId456" Type="http://schemas.openxmlformats.org/officeDocument/2006/relationships/customXml" Target="../ink/ink417.xml"/><Relationship Id="rId498" Type="http://schemas.openxmlformats.org/officeDocument/2006/relationships/customXml" Target="../ink/ink438.xml"/><Relationship Id="rId621" Type="http://schemas.openxmlformats.org/officeDocument/2006/relationships/image" Target="../media/image244.png"/><Relationship Id="rId663" Type="http://schemas.openxmlformats.org/officeDocument/2006/relationships/image" Target="../media/image520.png"/><Relationship Id="rId13" Type="http://schemas.openxmlformats.org/officeDocument/2006/relationships/image" Target="../media/image205.png"/><Relationship Id="rId260" Type="http://schemas.openxmlformats.org/officeDocument/2006/relationships/customXml" Target="../ink/ink319.xml"/><Relationship Id="rId316" Type="http://schemas.openxmlformats.org/officeDocument/2006/relationships/customXml" Target="../ink/ink347.xml"/><Relationship Id="rId523" Type="http://schemas.openxmlformats.org/officeDocument/2006/relationships/image" Target="../media/image460.png"/><Relationship Id="rId719" Type="http://schemas.openxmlformats.org/officeDocument/2006/relationships/image" Target="../media/image548.png"/><Relationship Id="rId55" Type="http://schemas.openxmlformats.org/officeDocument/2006/relationships/image" Target="../media/image226.png"/><Relationship Id="rId97" Type="http://schemas.openxmlformats.org/officeDocument/2006/relationships/image" Target="../media/image247.png"/><Relationship Id="rId120" Type="http://schemas.openxmlformats.org/officeDocument/2006/relationships/customXml" Target="../ink/ink249.xml"/><Relationship Id="rId358" Type="http://schemas.openxmlformats.org/officeDocument/2006/relationships/customXml" Target="../ink/ink368.xml"/><Relationship Id="rId565" Type="http://schemas.openxmlformats.org/officeDocument/2006/relationships/image" Target="../media/image481.png"/><Relationship Id="rId162" Type="http://schemas.openxmlformats.org/officeDocument/2006/relationships/customXml" Target="../ink/ink270.xml"/><Relationship Id="rId218" Type="http://schemas.openxmlformats.org/officeDocument/2006/relationships/customXml" Target="../ink/ink298.xml"/><Relationship Id="rId425" Type="http://schemas.openxmlformats.org/officeDocument/2006/relationships/image" Target="../media/image411.png"/><Relationship Id="rId467" Type="http://schemas.openxmlformats.org/officeDocument/2006/relationships/image" Target="../media/image432.png"/><Relationship Id="rId632" Type="http://schemas.openxmlformats.org/officeDocument/2006/relationships/customXml" Target="../ink/ink505.xml"/><Relationship Id="rId271" Type="http://schemas.openxmlformats.org/officeDocument/2006/relationships/image" Target="../media/image334.png"/><Relationship Id="rId674" Type="http://schemas.openxmlformats.org/officeDocument/2006/relationships/customXml" Target="../ink/ink526.xml"/><Relationship Id="rId24" Type="http://schemas.openxmlformats.org/officeDocument/2006/relationships/customXml" Target="../ink/ink210.xml"/><Relationship Id="rId66" Type="http://schemas.openxmlformats.org/officeDocument/2006/relationships/customXml" Target="../ink/ink231.xml"/><Relationship Id="rId131" Type="http://schemas.openxmlformats.org/officeDocument/2006/relationships/image" Target="../media/image264.png"/><Relationship Id="rId327" Type="http://schemas.openxmlformats.org/officeDocument/2006/relationships/image" Target="../media/image362.png"/><Relationship Id="rId369" Type="http://schemas.openxmlformats.org/officeDocument/2006/relationships/image" Target="../media/image383.png"/><Relationship Id="rId534" Type="http://schemas.openxmlformats.org/officeDocument/2006/relationships/customXml" Target="../ink/ink456.xml"/><Relationship Id="rId576" Type="http://schemas.openxmlformats.org/officeDocument/2006/relationships/customXml" Target="../ink/ink477.xml"/><Relationship Id="rId173" Type="http://schemas.openxmlformats.org/officeDocument/2006/relationships/image" Target="../media/image285.png"/><Relationship Id="rId229" Type="http://schemas.openxmlformats.org/officeDocument/2006/relationships/image" Target="../media/image313.png"/><Relationship Id="rId380" Type="http://schemas.openxmlformats.org/officeDocument/2006/relationships/customXml" Target="../ink/ink379.xml"/><Relationship Id="rId436" Type="http://schemas.openxmlformats.org/officeDocument/2006/relationships/customXml" Target="../ink/ink407.xml"/><Relationship Id="rId601" Type="http://schemas.openxmlformats.org/officeDocument/2006/relationships/image" Target="../media/image499.png"/><Relationship Id="rId643" Type="http://schemas.openxmlformats.org/officeDocument/2006/relationships/image" Target="../media/image510.png"/><Relationship Id="rId240" Type="http://schemas.openxmlformats.org/officeDocument/2006/relationships/customXml" Target="../ink/ink309.xml"/><Relationship Id="rId478" Type="http://schemas.openxmlformats.org/officeDocument/2006/relationships/customXml" Target="../ink/ink428.xml"/><Relationship Id="rId685" Type="http://schemas.openxmlformats.org/officeDocument/2006/relationships/image" Target="../media/image531.png"/><Relationship Id="rId35" Type="http://schemas.openxmlformats.org/officeDocument/2006/relationships/image" Target="../media/image216.png"/><Relationship Id="rId77" Type="http://schemas.openxmlformats.org/officeDocument/2006/relationships/image" Target="../media/image237.png"/><Relationship Id="rId100" Type="http://schemas.openxmlformats.org/officeDocument/2006/relationships/customXml" Target="../ink/ink245.xml"/><Relationship Id="rId282" Type="http://schemas.openxmlformats.org/officeDocument/2006/relationships/customXml" Target="../ink/ink330.xml"/><Relationship Id="rId338" Type="http://schemas.openxmlformats.org/officeDocument/2006/relationships/customXml" Target="../ink/ink358.xml"/><Relationship Id="rId503" Type="http://schemas.openxmlformats.org/officeDocument/2006/relationships/image" Target="../media/image450.png"/><Relationship Id="rId545" Type="http://schemas.openxmlformats.org/officeDocument/2006/relationships/image" Target="../media/image471.png"/><Relationship Id="rId587" Type="http://schemas.openxmlformats.org/officeDocument/2006/relationships/image" Target="../media/image492.png"/><Relationship Id="rId710" Type="http://schemas.openxmlformats.org/officeDocument/2006/relationships/customXml" Target="../ink/ink544.xml"/><Relationship Id="rId8" Type="http://schemas.openxmlformats.org/officeDocument/2006/relationships/customXml" Target="../ink/ink202.xml"/><Relationship Id="rId142" Type="http://schemas.openxmlformats.org/officeDocument/2006/relationships/customXml" Target="../ink/ink260.xml"/><Relationship Id="rId184" Type="http://schemas.openxmlformats.org/officeDocument/2006/relationships/customXml" Target="../ink/ink281.xml"/><Relationship Id="rId391" Type="http://schemas.openxmlformats.org/officeDocument/2006/relationships/image" Target="../media/image394.png"/><Relationship Id="rId405" Type="http://schemas.openxmlformats.org/officeDocument/2006/relationships/image" Target="../media/image401.png"/><Relationship Id="rId447" Type="http://schemas.openxmlformats.org/officeDocument/2006/relationships/image" Target="../media/image422.png"/><Relationship Id="rId612" Type="http://schemas.openxmlformats.org/officeDocument/2006/relationships/customXml" Target="../ink/ink495.xml"/><Relationship Id="rId251" Type="http://schemas.openxmlformats.org/officeDocument/2006/relationships/image" Target="../media/image324.png"/><Relationship Id="rId489" Type="http://schemas.openxmlformats.org/officeDocument/2006/relationships/image" Target="../media/image443.png"/><Relationship Id="rId654" Type="http://schemas.openxmlformats.org/officeDocument/2006/relationships/customXml" Target="../ink/ink516.xml"/><Relationship Id="rId696" Type="http://schemas.openxmlformats.org/officeDocument/2006/relationships/customXml" Target="../ink/ink537.xml"/><Relationship Id="rId46" Type="http://schemas.openxmlformats.org/officeDocument/2006/relationships/customXml" Target="../ink/ink221.xml"/><Relationship Id="rId293" Type="http://schemas.openxmlformats.org/officeDocument/2006/relationships/image" Target="../media/image345.png"/><Relationship Id="rId307" Type="http://schemas.openxmlformats.org/officeDocument/2006/relationships/image" Target="../media/image352.png"/><Relationship Id="rId349" Type="http://schemas.openxmlformats.org/officeDocument/2006/relationships/image" Target="../media/image373.png"/><Relationship Id="rId514" Type="http://schemas.openxmlformats.org/officeDocument/2006/relationships/customXml" Target="../ink/ink446.xml"/><Relationship Id="rId556" Type="http://schemas.openxmlformats.org/officeDocument/2006/relationships/customXml" Target="../ink/ink467.xml"/><Relationship Id="rId721" Type="http://schemas.openxmlformats.org/officeDocument/2006/relationships/image" Target="../media/image549.png"/><Relationship Id="rId88" Type="http://schemas.openxmlformats.org/officeDocument/2006/relationships/customXml" Target="../ink/ink242.xml"/><Relationship Id="rId111" Type="http://schemas.openxmlformats.org/officeDocument/2006/relationships/image" Target="../media/image254.png"/><Relationship Id="rId153" Type="http://schemas.openxmlformats.org/officeDocument/2006/relationships/image" Target="../media/image275.png"/><Relationship Id="rId195" Type="http://schemas.openxmlformats.org/officeDocument/2006/relationships/image" Target="../media/image296.png"/><Relationship Id="rId209" Type="http://schemas.openxmlformats.org/officeDocument/2006/relationships/image" Target="../media/image303.png"/><Relationship Id="rId360" Type="http://schemas.openxmlformats.org/officeDocument/2006/relationships/customXml" Target="../ink/ink369.xml"/><Relationship Id="rId416" Type="http://schemas.openxmlformats.org/officeDocument/2006/relationships/customXml" Target="../ink/ink397.xml"/><Relationship Id="rId598" Type="http://schemas.openxmlformats.org/officeDocument/2006/relationships/customXml" Target="../ink/ink488.xml"/><Relationship Id="rId220" Type="http://schemas.openxmlformats.org/officeDocument/2006/relationships/customXml" Target="../ink/ink299.xml"/><Relationship Id="rId458" Type="http://schemas.openxmlformats.org/officeDocument/2006/relationships/customXml" Target="../ink/ink418.xml"/><Relationship Id="rId623" Type="http://schemas.openxmlformats.org/officeDocument/2006/relationships/image" Target="../media/image245.png"/><Relationship Id="rId665" Type="http://schemas.openxmlformats.org/officeDocument/2006/relationships/image" Target="../media/image521.png"/><Relationship Id="rId15" Type="http://schemas.openxmlformats.org/officeDocument/2006/relationships/image" Target="../media/image206.png"/><Relationship Id="rId57" Type="http://schemas.openxmlformats.org/officeDocument/2006/relationships/image" Target="../media/image227.png"/><Relationship Id="rId262" Type="http://schemas.openxmlformats.org/officeDocument/2006/relationships/customXml" Target="../ink/ink320.xml"/><Relationship Id="rId318" Type="http://schemas.openxmlformats.org/officeDocument/2006/relationships/customXml" Target="../ink/ink348.xml"/><Relationship Id="rId525" Type="http://schemas.openxmlformats.org/officeDocument/2006/relationships/image" Target="../media/image461.png"/><Relationship Id="rId567" Type="http://schemas.openxmlformats.org/officeDocument/2006/relationships/image" Target="../media/image482.png"/><Relationship Id="rId99" Type="http://schemas.openxmlformats.org/officeDocument/2006/relationships/image" Target="../media/image248.png"/><Relationship Id="rId122" Type="http://schemas.openxmlformats.org/officeDocument/2006/relationships/customXml" Target="../ink/ink250.xml"/><Relationship Id="rId164" Type="http://schemas.openxmlformats.org/officeDocument/2006/relationships/customXml" Target="../ink/ink271.xml"/><Relationship Id="rId371" Type="http://schemas.openxmlformats.org/officeDocument/2006/relationships/image" Target="../media/image384.png"/><Relationship Id="rId427" Type="http://schemas.openxmlformats.org/officeDocument/2006/relationships/image" Target="../media/image412.png"/><Relationship Id="rId469" Type="http://schemas.openxmlformats.org/officeDocument/2006/relationships/image" Target="../media/image433.png"/><Relationship Id="rId634" Type="http://schemas.openxmlformats.org/officeDocument/2006/relationships/customXml" Target="../ink/ink506.xml"/><Relationship Id="rId676" Type="http://schemas.openxmlformats.org/officeDocument/2006/relationships/customXml" Target="../ink/ink527.xml"/><Relationship Id="rId26" Type="http://schemas.openxmlformats.org/officeDocument/2006/relationships/customXml" Target="../ink/ink211.xml"/><Relationship Id="rId231" Type="http://schemas.openxmlformats.org/officeDocument/2006/relationships/image" Target="../media/image314.png"/><Relationship Id="rId273" Type="http://schemas.openxmlformats.org/officeDocument/2006/relationships/image" Target="../media/image335.png"/><Relationship Id="rId329" Type="http://schemas.openxmlformats.org/officeDocument/2006/relationships/image" Target="../media/image363.png"/><Relationship Id="rId480" Type="http://schemas.openxmlformats.org/officeDocument/2006/relationships/customXml" Target="../ink/ink429.xml"/><Relationship Id="rId536" Type="http://schemas.openxmlformats.org/officeDocument/2006/relationships/customXml" Target="../ink/ink457.xml"/><Relationship Id="rId701" Type="http://schemas.openxmlformats.org/officeDocument/2006/relationships/image" Target="../media/image539.png"/><Relationship Id="rId68" Type="http://schemas.openxmlformats.org/officeDocument/2006/relationships/customXml" Target="../ink/ink232.xml"/><Relationship Id="rId133" Type="http://schemas.openxmlformats.org/officeDocument/2006/relationships/image" Target="../media/image265.png"/><Relationship Id="rId175" Type="http://schemas.openxmlformats.org/officeDocument/2006/relationships/image" Target="../media/image286.png"/><Relationship Id="rId340" Type="http://schemas.openxmlformats.org/officeDocument/2006/relationships/customXml" Target="../ink/ink359.xml"/><Relationship Id="rId578" Type="http://schemas.openxmlformats.org/officeDocument/2006/relationships/customXml" Target="../ink/ink478.xml"/><Relationship Id="rId200" Type="http://schemas.openxmlformats.org/officeDocument/2006/relationships/customXml" Target="../ink/ink289.xml"/><Relationship Id="rId382" Type="http://schemas.openxmlformats.org/officeDocument/2006/relationships/customXml" Target="../ink/ink380.xml"/><Relationship Id="rId438" Type="http://schemas.openxmlformats.org/officeDocument/2006/relationships/customXml" Target="../ink/ink408.xml"/><Relationship Id="rId603" Type="http://schemas.openxmlformats.org/officeDocument/2006/relationships/image" Target="../media/image500.png"/><Relationship Id="rId645" Type="http://schemas.openxmlformats.org/officeDocument/2006/relationships/image" Target="../media/image511.png"/><Relationship Id="rId687" Type="http://schemas.openxmlformats.org/officeDocument/2006/relationships/image" Target="../media/image532.png"/><Relationship Id="rId242" Type="http://schemas.openxmlformats.org/officeDocument/2006/relationships/customXml" Target="../ink/ink310.xml"/><Relationship Id="rId284" Type="http://schemas.openxmlformats.org/officeDocument/2006/relationships/customXml" Target="../ink/ink331.xml"/><Relationship Id="rId491" Type="http://schemas.openxmlformats.org/officeDocument/2006/relationships/image" Target="../media/image444.png"/><Relationship Id="rId505" Type="http://schemas.openxmlformats.org/officeDocument/2006/relationships/image" Target="../media/image451.png"/><Relationship Id="rId712" Type="http://schemas.openxmlformats.org/officeDocument/2006/relationships/customXml" Target="../ink/ink545.xml"/><Relationship Id="rId37" Type="http://schemas.openxmlformats.org/officeDocument/2006/relationships/image" Target="../media/image217.png"/><Relationship Id="rId79" Type="http://schemas.openxmlformats.org/officeDocument/2006/relationships/image" Target="../media/image238.png"/><Relationship Id="rId102" Type="http://schemas.openxmlformats.org/officeDocument/2006/relationships/customXml" Target="../ink/ink246.xml"/><Relationship Id="rId144" Type="http://schemas.openxmlformats.org/officeDocument/2006/relationships/customXml" Target="../ink/ink261.xml"/><Relationship Id="rId547" Type="http://schemas.openxmlformats.org/officeDocument/2006/relationships/image" Target="../media/image472.png"/><Relationship Id="rId589" Type="http://schemas.openxmlformats.org/officeDocument/2006/relationships/image" Target="../media/image493.png"/><Relationship Id="rId90" Type="http://schemas.openxmlformats.org/officeDocument/2006/relationships/customXml" Target="../ink/ink243.xml"/><Relationship Id="rId186" Type="http://schemas.openxmlformats.org/officeDocument/2006/relationships/customXml" Target="../ink/ink282.xml"/><Relationship Id="rId351" Type="http://schemas.openxmlformats.org/officeDocument/2006/relationships/image" Target="../media/image374.png"/><Relationship Id="rId393" Type="http://schemas.openxmlformats.org/officeDocument/2006/relationships/image" Target="../media/image395.png"/><Relationship Id="rId407" Type="http://schemas.openxmlformats.org/officeDocument/2006/relationships/image" Target="../media/image402.png"/><Relationship Id="rId449" Type="http://schemas.openxmlformats.org/officeDocument/2006/relationships/image" Target="../media/image423.png"/><Relationship Id="rId614" Type="http://schemas.openxmlformats.org/officeDocument/2006/relationships/customXml" Target="../ink/ink496.xml"/><Relationship Id="rId656" Type="http://schemas.openxmlformats.org/officeDocument/2006/relationships/customXml" Target="../ink/ink517.xml"/><Relationship Id="rId211" Type="http://schemas.openxmlformats.org/officeDocument/2006/relationships/image" Target="../media/image304.png"/><Relationship Id="rId253" Type="http://schemas.openxmlformats.org/officeDocument/2006/relationships/image" Target="../media/image325.png"/><Relationship Id="rId295" Type="http://schemas.openxmlformats.org/officeDocument/2006/relationships/image" Target="../media/image346.png"/><Relationship Id="rId309" Type="http://schemas.openxmlformats.org/officeDocument/2006/relationships/image" Target="../media/image353.png"/><Relationship Id="rId460" Type="http://schemas.openxmlformats.org/officeDocument/2006/relationships/customXml" Target="../ink/ink419.xml"/><Relationship Id="rId516" Type="http://schemas.openxmlformats.org/officeDocument/2006/relationships/customXml" Target="../ink/ink447.xml"/><Relationship Id="rId698" Type="http://schemas.openxmlformats.org/officeDocument/2006/relationships/customXml" Target="../ink/ink538.xml"/><Relationship Id="rId48" Type="http://schemas.openxmlformats.org/officeDocument/2006/relationships/customXml" Target="../ink/ink222.xml"/><Relationship Id="rId320" Type="http://schemas.openxmlformats.org/officeDocument/2006/relationships/customXml" Target="../ink/ink349.xml"/><Relationship Id="rId558" Type="http://schemas.openxmlformats.org/officeDocument/2006/relationships/customXml" Target="../ink/ink468.xml"/><Relationship Id="rId155" Type="http://schemas.openxmlformats.org/officeDocument/2006/relationships/image" Target="../media/image276.png"/><Relationship Id="rId197" Type="http://schemas.openxmlformats.org/officeDocument/2006/relationships/image" Target="../media/image297.png"/><Relationship Id="rId362" Type="http://schemas.openxmlformats.org/officeDocument/2006/relationships/customXml" Target="../ink/ink370.xml"/><Relationship Id="rId418" Type="http://schemas.openxmlformats.org/officeDocument/2006/relationships/customXml" Target="../ink/ink398.xml"/><Relationship Id="rId625" Type="http://schemas.openxmlformats.org/officeDocument/2006/relationships/image" Target="../media/image246.png"/><Relationship Id="rId222" Type="http://schemas.openxmlformats.org/officeDocument/2006/relationships/customXml" Target="../ink/ink300.xml"/><Relationship Id="rId264" Type="http://schemas.openxmlformats.org/officeDocument/2006/relationships/customXml" Target="../ink/ink321.xml"/><Relationship Id="rId471" Type="http://schemas.openxmlformats.org/officeDocument/2006/relationships/image" Target="../media/image434.png"/><Relationship Id="rId667" Type="http://schemas.openxmlformats.org/officeDocument/2006/relationships/image" Target="../media/image522.png"/><Relationship Id="rId17" Type="http://schemas.openxmlformats.org/officeDocument/2006/relationships/image" Target="../media/image207.png"/><Relationship Id="rId59" Type="http://schemas.openxmlformats.org/officeDocument/2006/relationships/image" Target="../media/image228.png"/><Relationship Id="rId124" Type="http://schemas.openxmlformats.org/officeDocument/2006/relationships/customXml" Target="../ink/ink251.xml"/><Relationship Id="rId527" Type="http://schemas.openxmlformats.org/officeDocument/2006/relationships/image" Target="../media/image462.png"/><Relationship Id="rId569" Type="http://schemas.openxmlformats.org/officeDocument/2006/relationships/image" Target="../media/image483.png"/><Relationship Id="rId70" Type="http://schemas.openxmlformats.org/officeDocument/2006/relationships/customXml" Target="../ink/ink233.xml"/><Relationship Id="rId166" Type="http://schemas.openxmlformats.org/officeDocument/2006/relationships/customXml" Target="../ink/ink272.xml"/><Relationship Id="rId331" Type="http://schemas.openxmlformats.org/officeDocument/2006/relationships/image" Target="../media/image364.png"/><Relationship Id="rId373" Type="http://schemas.openxmlformats.org/officeDocument/2006/relationships/image" Target="../media/image385.png"/><Relationship Id="rId429" Type="http://schemas.openxmlformats.org/officeDocument/2006/relationships/image" Target="../media/image413.png"/><Relationship Id="rId580" Type="http://schemas.openxmlformats.org/officeDocument/2006/relationships/customXml" Target="../ink/ink479.xml"/><Relationship Id="rId636" Type="http://schemas.openxmlformats.org/officeDocument/2006/relationships/customXml" Target="../ink/ink50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5.png"/><Relationship Id="rId440" Type="http://schemas.openxmlformats.org/officeDocument/2006/relationships/customXml" Target="../ink/ink409.xml"/><Relationship Id="rId678" Type="http://schemas.openxmlformats.org/officeDocument/2006/relationships/customXml" Target="../ink/ink528.xml"/><Relationship Id="rId28" Type="http://schemas.openxmlformats.org/officeDocument/2006/relationships/customXml" Target="../ink/ink212.xml"/><Relationship Id="rId275" Type="http://schemas.openxmlformats.org/officeDocument/2006/relationships/image" Target="../media/image336.png"/><Relationship Id="rId300" Type="http://schemas.openxmlformats.org/officeDocument/2006/relationships/customXml" Target="../ink/ink339.xml"/><Relationship Id="rId482" Type="http://schemas.openxmlformats.org/officeDocument/2006/relationships/customXml" Target="../ink/ink430.xml"/><Relationship Id="rId538" Type="http://schemas.openxmlformats.org/officeDocument/2006/relationships/customXml" Target="../ink/ink458.xml"/><Relationship Id="rId703" Type="http://schemas.openxmlformats.org/officeDocument/2006/relationships/image" Target="../media/image540.png"/><Relationship Id="rId81" Type="http://schemas.openxmlformats.org/officeDocument/2006/relationships/image" Target="../media/image239.png"/><Relationship Id="rId135" Type="http://schemas.openxmlformats.org/officeDocument/2006/relationships/image" Target="../media/image266.png"/><Relationship Id="rId177" Type="http://schemas.openxmlformats.org/officeDocument/2006/relationships/image" Target="../media/image287.png"/><Relationship Id="rId342" Type="http://schemas.openxmlformats.org/officeDocument/2006/relationships/customXml" Target="../ink/ink360.xml"/><Relationship Id="rId384" Type="http://schemas.openxmlformats.org/officeDocument/2006/relationships/customXml" Target="../ink/ink381.xml"/><Relationship Id="rId591" Type="http://schemas.openxmlformats.org/officeDocument/2006/relationships/image" Target="../media/image494.png"/><Relationship Id="rId605" Type="http://schemas.openxmlformats.org/officeDocument/2006/relationships/image" Target="../media/image501.png"/><Relationship Id="rId202" Type="http://schemas.openxmlformats.org/officeDocument/2006/relationships/customXml" Target="../ink/ink290.xml"/><Relationship Id="rId244" Type="http://schemas.openxmlformats.org/officeDocument/2006/relationships/customXml" Target="../ink/ink311.xml"/><Relationship Id="rId647" Type="http://schemas.openxmlformats.org/officeDocument/2006/relationships/image" Target="../media/image512.png"/><Relationship Id="rId689" Type="http://schemas.openxmlformats.org/officeDocument/2006/relationships/image" Target="../media/image533.png"/><Relationship Id="rId39" Type="http://schemas.openxmlformats.org/officeDocument/2006/relationships/image" Target="../media/image218.png"/><Relationship Id="rId286" Type="http://schemas.openxmlformats.org/officeDocument/2006/relationships/customXml" Target="../ink/ink332.xml"/><Relationship Id="rId451" Type="http://schemas.openxmlformats.org/officeDocument/2006/relationships/image" Target="../media/image424.png"/><Relationship Id="rId493" Type="http://schemas.openxmlformats.org/officeDocument/2006/relationships/image" Target="../media/image445.png"/><Relationship Id="rId507" Type="http://schemas.openxmlformats.org/officeDocument/2006/relationships/image" Target="../media/image452.png"/><Relationship Id="rId549" Type="http://schemas.openxmlformats.org/officeDocument/2006/relationships/image" Target="../media/image473.png"/><Relationship Id="rId714" Type="http://schemas.openxmlformats.org/officeDocument/2006/relationships/customXml" Target="../ink/ink546.xml"/><Relationship Id="rId50" Type="http://schemas.openxmlformats.org/officeDocument/2006/relationships/customXml" Target="../ink/ink223.xml"/><Relationship Id="rId146" Type="http://schemas.openxmlformats.org/officeDocument/2006/relationships/customXml" Target="../ink/ink262.xml"/><Relationship Id="rId188" Type="http://schemas.openxmlformats.org/officeDocument/2006/relationships/customXml" Target="../ink/ink283.xml"/><Relationship Id="rId311" Type="http://schemas.openxmlformats.org/officeDocument/2006/relationships/image" Target="../media/image354.png"/><Relationship Id="rId353" Type="http://schemas.openxmlformats.org/officeDocument/2006/relationships/image" Target="../media/image375.png"/><Relationship Id="rId395" Type="http://schemas.openxmlformats.org/officeDocument/2006/relationships/image" Target="../media/image396.png"/><Relationship Id="rId409" Type="http://schemas.openxmlformats.org/officeDocument/2006/relationships/image" Target="../media/image403.png"/><Relationship Id="rId560" Type="http://schemas.openxmlformats.org/officeDocument/2006/relationships/customXml" Target="../ink/ink469.xml"/><Relationship Id="rId213" Type="http://schemas.openxmlformats.org/officeDocument/2006/relationships/image" Target="../media/image305.png"/><Relationship Id="rId420" Type="http://schemas.openxmlformats.org/officeDocument/2006/relationships/customXml" Target="../ink/ink399.xml"/><Relationship Id="rId616" Type="http://schemas.openxmlformats.org/officeDocument/2006/relationships/customXml" Target="../ink/ink497.xml"/><Relationship Id="rId658" Type="http://schemas.openxmlformats.org/officeDocument/2006/relationships/customXml" Target="../ink/ink518.xml"/><Relationship Id="rId255" Type="http://schemas.openxmlformats.org/officeDocument/2006/relationships/image" Target="../media/image326.png"/><Relationship Id="rId297" Type="http://schemas.openxmlformats.org/officeDocument/2006/relationships/image" Target="../media/image347.png"/><Relationship Id="rId462" Type="http://schemas.openxmlformats.org/officeDocument/2006/relationships/customXml" Target="../ink/ink420.xml"/><Relationship Id="rId518" Type="http://schemas.openxmlformats.org/officeDocument/2006/relationships/customXml" Target="../ink/ink448.xml"/><Relationship Id="rId115" Type="http://schemas.openxmlformats.org/officeDocument/2006/relationships/image" Target="../media/image256.png"/><Relationship Id="rId157" Type="http://schemas.openxmlformats.org/officeDocument/2006/relationships/image" Target="../media/image277.png"/><Relationship Id="rId322" Type="http://schemas.openxmlformats.org/officeDocument/2006/relationships/customXml" Target="../ink/ink350.xml"/><Relationship Id="rId364" Type="http://schemas.openxmlformats.org/officeDocument/2006/relationships/customXml" Target="../ink/ink371.xml"/><Relationship Id="rId61" Type="http://schemas.openxmlformats.org/officeDocument/2006/relationships/image" Target="../media/image229.png"/><Relationship Id="rId199" Type="http://schemas.openxmlformats.org/officeDocument/2006/relationships/image" Target="../media/image298.png"/><Relationship Id="rId571" Type="http://schemas.openxmlformats.org/officeDocument/2006/relationships/image" Target="../media/image484.png"/><Relationship Id="rId627" Type="http://schemas.openxmlformats.org/officeDocument/2006/relationships/image" Target="../media/image250.png"/><Relationship Id="rId669" Type="http://schemas.openxmlformats.org/officeDocument/2006/relationships/image" Target="../media/image523.png"/><Relationship Id="rId19" Type="http://schemas.openxmlformats.org/officeDocument/2006/relationships/image" Target="../media/image208.png"/><Relationship Id="rId224" Type="http://schemas.openxmlformats.org/officeDocument/2006/relationships/customXml" Target="../ink/ink301.xml"/><Relationship Id="rId266" Type="http://schemas.openxmlformats.org/officeDocument/2006/relationships/customXml" Target="../ink/ink322.xml"/><Relationship Id="rId431" Type="http://schemas.openxmlformats.org/officeDocument/2006/relationships/image" Target="../media/image414.png"/><Relationship Id="rId473" Type="http://schemas.openxmlformats.org/officeDocument/2006/relationships/image" Target="../media/image435.png"/><Relationship Id="rId529" Type="http://schemas.openxmlformats.org/officeDocument/2006/relationships/image" Target="../media/image463.png"/><Relationship Id="rId680" Type="http://schemas.openxmlformats.org/officeDocument/2006/relationships/customXml" Target="../ink/ink529.xml"/><Relationship Id="rId30" Type="http://schemas.openxmlformats.org/officeDocument/2006/relationships/customXml" Target="../ink/ink213.xml"/><Relationship Id="rId126" Type="http://schemas.openxmlformats.org/officeDocument/2006/relationships/customXml" Target="../ink/ink252.xml"/><Relationship Id="rId168" Type="http://schemas.openxmlformats.org/officeDocument/2006/relationships/customXml" Target="../ink/ink273.xml"/><Relationship Id="rId333" Type="http://schemas.openxmlformats.org/officeDocument/2006/relationships/image" Target="../media/image365.png"/><Relationship Id="rId540" Type="http://schemas.openxmlformats.org/officeDocument/2006/relationships/customXml" Target="../ink/ink459.xml"/><Relationship Id="rId72" Type="http://schemas.openxmlformats.org/officeDocument/2006/relationships/customXml" Target="../ink/ink234.xml"/><Relationship Id="rId375" Type="http://schemas.openxmlformats.org/officeDocument/2006/relationships/image" Target="../media/image386.png"/><Relationship Id="rId582" Type="http://schemas.openxmlformats.org/officeDocument/2006/relationships/customXml" Target="../ink/ink480.xml"/><Relationship Id="rId638" Type="http://schemas.openxmlformats.org/officeDocument/2006/relationships/customXml" Target="../ink/ink508.xml"/><Relationship Id="rId3" Type="http://schemas.openxmlformats.org/officeDocument/2006/relationships/image" Target="../media/image200.png"/><Relationship Id="rId235" Type="http://schemas.openxmlformats.org/officeDocument/2006/relationships/image" Target="../media/image316.png"/><Relationship Id="rId277" Type="http://schemas.openxmlformats.org/officeDocument/2006/relationships/image" Target="../media/image337.png"/><Relationship Id="rId400" Type="http://schemas.openxmlformats.org/officeDocument/2006/relationships/customXml" Target="../ink/ink389.xml"/><Relationship Id="rId442" Type="http://schemas.openxmlformats.org/officeDocument/2006/relationships/customXml" Target="../ink/ink410.xml"/><Relationship Id="rId484" Type="http://schemas.openxmlformats.org/officeDocument/2006/relationships/customXml" Target="../ink/ink431.xml"/><Relationship Id="rId705" Type="http://schemas.openxmlformats.org/officeDocument/2006/relationships/image" Target="../media/image541.png"/><Relationship Id="rId137" Type="http://schemas.openxmlformats.org/officeDocument/2006/relationships/image" Target="../media/image267.png"/><Relationship Id="rId302" Type="http://schemas.openxmlformats.org/officeDocument/2006/relationships/customXml" Target="../ink/ink340.xml"/><Relationship Id="rId344" Type="http://schemas.openxmlformats.org/officeDocument/2006/relationships/customXml" Target="../ink/ink361.xml"/><Relationship Id="rId691" Type="http://schemas.openxmlformats.org/officeDocument/2006/relationships/image" Target="../media/image534.png"/><Relationship Id="rId41" Type="http://schemas.openxmlformats.org/officeDocument/2006/relationships/image" Target="../media/image219.png"/><Relationship Id="rId83" Type="http://schemas.openxmlformats.org/officeDocument/2006/relationships/image" Target="../media/image240.png"/><Relationship Id="rId179" Type="http://schemas.openxmlformats.org/officeDocument/2006/relationships/image" Target="../media/image288.png"/><Relationship Id="rId386" Type="http://schemas.openxmlformats.org/officeDocument/2006/relationships/customXml" Target="../ink/ink382.xml"/><Relationship Id="rId551" Type="http://schemas.openxmlformats.org/officeDocument/2006/relationships/image" Target="../media/image474.png"/><Relationship Id="rId593" Type="http://schemas.openxmlformats.org/officeDocument/2006/relationships/image" Target="../media/image495.png"/><Relationship Id="rId607" Type="http://schemas.openxmlformats.org/officeDocument/2006/relationships/image" Target="../media/image502.png"/><Relationship Id="rId649" Type="http://schemas.openxmlformats.org/officeDocument/2006/relationships/image" Target="../media/image513.png"/><Relationship Id="rId190" Type="http://schemas.openxmlformats.org/officeDocument/2006/relationships/customXml" Target="../ink/ink284.xml"/><Relationship Id="rId204" Type="http://schemas.openxmlformats.org/officeDocument/2006/relationships/customXml" Target="../ink/ink291.xml"/><Relationship Id="rId246" Type="http://schemas.openxmlformats.org/officeDocument/2006/relationships/customXml" Target="../ink/ink312.xml"/><Relationship Id="rId288" Type="http://schemas.openxmlformats.org/officeDocument/2006/relationships/customXml" Target="../ink/ink333.xml"/><Relationship Id="rId411" Type="http://schemas.openxmlformats.org/officeDocument/2006/relationships/image" Target="../media/image404.png"/><Relationship Id="rId453" Type="http://schemas.openxmlformats.org/officeDocument/2006/relationships/image" Target="../media/image425.png"/><Relationship Id="rId509" Type="http://schemas.openxmlformats.org/officeDocument/2006/relationships/image" Target="../media/image453.png"/><Relationship Id="rId660" Type="http://schemas.openxmlformats.org/officeDocument/2006/relationships/customXml" Target="../ink/ink519.xml"/><Relationship Id="rId313" Type="http://schemas.openxmlformats.org/officeDocument/2006/relationships/image" Target="../media/image355.png"/><Relationship Id="rId495" Type="http://schemas.openxmlformats.org/officeDocument/2006/relationships/image" Target="../media/image446.png"/><Relationship Id="rId716" Type="http://schemas.openxmlformats.org/officeDocument/2006/relationships/customXml" Target="../ink/ink547.xml"/><Relationship Id="rId10" Type="http://schemas.openxmlformats.org/officeDocument/2006/relationships/customXml" Target="../ink/ink203.xml"/><Relationship Id="rId52" Type="http://schemas.openxmlformats.org/officeDocument/2006/relationships/customXml" Target="../ink/ink224.xml"/><Relationship Id="rId148" Type="http://schemas.openxmlformats.org/officeDocument/2006/relationships/customXml" Target="../ink/ink263.xml"/><Relationship Id="rId355" Type="http://schemas.openxmlformats.org/officeDocument/2006/relationships/image" Target="../media/image376.png"/><Relationship Id="rId397" Type="http://schemas.openxmlformats.org/officeDocument/2006/relationships/image" Target="../media/image397.png"/><Relationship Id="rId520" Type="http://schemas.openxmlformats.org/officeDocument/2006/relationships/customXml" Target="../ink/ink449.xml"/><Relationship Id="rId562" Type="http://schemas.openxmlformats.org/officeDocument/2006/relationships/customXml" Target="../ink/ink470.xml"/><Relationship Id="rId618" Type="http://schemas.openxmlformats.org/officeDocument/2006/relationships/customXml" Target="../ink/ink498.xml"/><Relationship Id="rId215" Type="http://schemas.openxmlformats.org/officeDocument/2006/relationships/image" Target="../media/image306.png"/><Relationship Id="rId257" Type="http://schemas.openxmlformats.org/officeDocument/2006/relationships/image" Target="../media/image327.png"/><Relationship Id="rId422" Type="http://schemas.openxmlformats.org/officeDocument/2006/relationships/customXml" Target="../ink/ink400.xml"/><Relationship Id="rId464" Type="http://schemas.openxmlformats.org/officeDocument/2006/relationships/customXml" Target="../ink/ink421.xml"/><Relationship Id="rId299" Type="http://schemas.openxmlformats.org/officeDocument/2006/relationships/image" Target="../media/image348.png"/><Relationship Id="rId63" Type="http://schemas.openxmlformats.org/officeDocument/2006/relationships/image" Target="../media/image230.png"/><Relationship Id="rId159" Type="http://schemas.openxmlformats.org/officeDocument/2006/relationships/image" Target="../media/image278.png"/><Relationship Id="rId366" Type="http://schemas.openxmlformats.org/officeDocument/2006/relationships/customXml" Target="../ink/ink372.xml"/><Relationship Id="rId573" Type="http://schemas.openxmlformats.org/officeDocument/2006/relationships/image" Target="../media/image485.png"/><Relationship Id="rId226" Type="http://schemas.openxmlformats.org/officeDocument/2006/relationships/customXml" Target="../ink/ink302.xml"/><Relationship Id="rId433" Type="http://schemas.openxmlformats.org/officeDocument/2006/relationships/image" Target="../media/image415.png"/><Relationship Id="rId640" Type="http://schemas.openxmlformats.org/officeDocument/2006/relationships/customXml" Target="../ink/ink509.xml"/><Relationship Id="rId74" Type="http://schemas.openxmlformats.org/officeDocument/2006/relationships/customXml" Target="../ink/ink235.xml"/><Relationship Id="rId377" Type="http://schemas.openxmlformats.org/officeDocument/2006/relationships/image" Target="../media/image387.png"/><Relationship Id="rId500" Type="http://schemas.openxmlformats.org/officeDocument/2006/relationships/customXml" Target="../ink/ink439.xml"/><Relationship Id="rId584" Type="http://schemas.openxmlformats.org/officeDocument/2006/relationships/customXml" Target="../ink/ink481.xml"/><Relationship Id="rId5" Type="http://schemas.openxmlformats.org/officeDocument/2006/relationships/image" Target="../media/image201.png"/><Relationship Id="rId237" Type="http://schemas.openxmlformats.org/officeDocument/2006/relationships/image" Target="../media/image317.png"/><Relationship Id="rId444" Type="http://schemas.openxmlformats.org/officeDocument/2006/relationships/customXml" Target="../ink/ink411.xml"/><Relationship Id="rId651" Type="http://schemas.openxmlformats.org/officeDocument/2006/relationships/image" Target="../media/image514.png"/><Relationship Id="rId290" Type="http://schemas.openxmlformats.org/officeDocument/2006/relationships/customXml" Target="../ink/ink334.xml"/><Relationship Id="rId304" Type="http://schemas.openxmlformats.org/officeDocument/2006/relationships/customXml" Target="../ink/ink341.xml"/><Relationship Id="rId388" Type="http://schemas.openxmlformats.org/officeDocument/2006/relationships/customXml" Target="../ink/ink383.xml"/><Relationship Id="rId511" Type="http://schemas.openxmlformats.org/officeDocument/2006/relationships/image" Target="../media/image454.png"/><Relationship Id="rId609" Type="http://schemas.openxmlformats.org/officeDocument/2006/relationships/image" Target="../media/image503.png"/><Relationship Id="rId85" Type="http://schemas.openxmlformats.org/officeDocument/2006/relationships/image" Target="../media/image241.png"/><Relationship Id="rId150" Type="http://schemas.openxmlformats.org/officeDocument/2006/relationships/customXml" Target="../ink/ink264.xml"/><Relationship Id="rId595" Type="http://schemas.openxmlformats.org/officeDocument/2006/relationships/image" Target="../media/image496.png"/><Relationship Id="rId248" Type="http://schemas.openxmlformats.org/officeDocument/2006/relationships/customXml" Target="../ink/ink313.xml"/><Relationship Id="rId455" Type="http://schemas.openxmlformats.org/officeDocument/2006/relationships/image" Target="../media/image426.png"/><Relationship Id="rId662" Type="http://schemas.openxmlformats.org/officeDocument/2006/relationships/customXml" Target="../ink/ink520.xml"/><Relationship Id="rId12" Type="http://schemas.openxmlformats.org/officeDocument/2006/relationships/customXml" Target="../ink/ink204.xml"/><Relationship Id="rId315" Type="http://schemas.openxmlformats.org/officeDocument/2006/relationships/image" Target="../media/image356.png"/><Relationship Id="rId522" Type="http://schemas.openxmlformats.org/officeDocument/2006/relationships/customXml" Target="../ink/ink450.xml"/><Relationship Id="rId161" Type="http://schemas.openxmlformats.org/officeDocument/2006/relationships/image" Target="../media/image279.png"/><Relationship Id="rId399" Type="http://schemas.openxmlformats.org/officeDocument/2006/relationships/image" Target="../media/image398.png"/><Relationship Id="rId259" Type="http://schemas.openxmlformats.org/officeDocument/2006/relationships/image" Target="../media/image328.png"/><Relationship Id="rId466" Type="http://schemas.openxmlformats.org/officeDocument/2006/relationships/customXml" Target="../ink/ink422.xml"/><Relationship Id="rId673" Type="http://schemas.openxmlformats.org/officeDocument/2006/relationships/image" Target="../media/image525.png"/><Relationship Id="rId23" Type="http://schemas.openxmlformats.org/officeDocument/2006/relationships/image" Target="../media/image210.png"/><Relationship Id="rId119" Type="http://schemas.openxmlformats.org/officeDocument/2006/relationships/image" Target="../media/image258.png"/><Relationship Id="rId326" Type="http://schemas.openxmlformats.org/officeDocument/2006/relationships/customXml" Target="../ink/ink352.xml"/><Relationship Id="rId533" Type="http://schemas.openxmlformats.org/officeDocument/2006/relationships/image" Target="../media/image465.png"/><Relationship Id="rId172" Type="http://schemas.openxmlformats.org/officeDocument/2006/relationships/customXml" Target="../ink/ink275.xml"/><Relationship Id="rId477" Type="http://schemas.openxmlformats.org/officeDocument/2006/relationships/image" Target="../media/image437.png"/><Relationship Id="rId600" Type="http://schemas.openxmlformats.org/officeDocument/2006/relationships/customXml" Target="../ink/ink489.xml"/><Relationship Id="rId684" Type="http://schemas.openxmlformats.org/officeDocument/2006/relationships/customXml" Target="../ink/ink531.xml"/><Relationship Id="rId337" Type="http://schemas.openxmlformats.org/officeDocument/2006/relationships/image" Target="../media/image367.png"/><Relationship Id="rId34" Type="http://schemas.openxmlformats.org/officeDocument/2006/relationships/customXml" Target="../ink/ink215.xml"/><Relationship Id="rId544" Type="http://schemas.openxmlformats.org/officeDocument/2006/relationships/customXml" Target="../ink/ink461.xml"/><Relationship Id="rId183" Type="http://schemas.openxmlformats.org/officeDocument/2006/relationships/image" Target="../media/image290.png"/><Relationship Id="rId390" Type="http://schemas.openxmlformats.org/officeDocument/2006/relationships/customXml" Target="../ink/ink384.xml"/><Relationship Id="rId404" Type="http://schemas.openxmlformats.org/officeDocument/2006/relationships/customXml" Target="../ink/ink391.xml"/><Relationship Id="rId611" Type="http://schemas.openxmlformats.org/officeDocument/2006/relationships/image" Target="../media/image504.png"/><Relationship Id="rId250" Type="http://schemas.openxmlformats.org/officeDocument/2006/relationships/customXml" Target="../ink/ink314.xml"/><Relationship Id="rId488" Type="http://schemas.openxmlformats.org/officeDocument/2006/relationships/customXml" Target="../ink/ink433.xml"/><Relationship Id="rId695" Type="http://schemas.openxmlformats.org/officeDocument/2006/relationships/image" Target="../media/image536.png"/><Relationship Id="rId709" Type="http://schemas.openxmlformats.org/officeDocument/2006/relationships/image" Target="../media/image543.png"/><Relationship Id="rId45" Type="http://schemas.openxmlformats.org/officeDocument/2006/relationships/image" Target="../media/image221.png"/><Relationship Id="rId348" Type="http://schemas.openxmlformats.org/officeDocument/2006/relationships/customXml" Target="../ink/ink363.xml"/><Relationship Id="rId555" Type="http://schemas.openxmlformats.org/officeDocument/2006/relationships/image" Target="../media/image476.png"/><Relationship Id="rId194" Type="http://schemas.openxmlformats.org/officeDocument/2006/relationships/customXml" Target="../ink/ink286.xml"/><Relationship Id="rId208" Type="http://schemas.openxmlformats.org/officeDocument/2006/relationships/customXml" Target="../ink/ink293.xml"/><Relationship Id="rId415" Type="http://schemas.openxmlformats.org/officeDocument/2006/relationships/image" Target="../media/image406.png"/><Relationship Id="rId622" Type="http://schemas.openxmlformats.org/officeDocument/2006/relationships/customXml" Target="../ink/ink500.xml"/><Relationship Id="rId261" Type="http://schemas.openxmlformats.org/officeDocument/2006/relationships/image" Target="../media/image329.png"/><Relationship Id="rId499" Type="http://schemas.openxmlformats.org/officeDocument/2006/relationships/image" Target="../media/image448.png"/><Relationship Id="rId56" Type="http://schemas.openxmlformats.org/officeDocument/2006/relationships/customXml" Target="../ink/ink226.xml"/><Relationship Id="rId359" Type="http://schemas.openxmlformats.org/officeDocument/2006/relationships/image" Target="../media/image378.png"/><Relationship Id="rId566" Type="http://schemas.openxmlformats.org/officeDocument/2006/relationships/customXml" Target="../ink/ink472.xml"/><Relationship Id="rId121" Type="http://schemas.openxmlformats.org/officeDocument/2006/relationships/image" Target="../media/image259.png"/><Relationship Id="rId219" Type="http://schemas.openxmlformats.org/officeDocument/2006/relationships/image" Target="../media/image308.png"/><Relationship Id="rId426" Type="http://schemas.openxmlformats.org/officeDocument/2006/relationships/customXml" Target="../ink/ink402.xml"/><Relationship Id="rId633" Type="http://schemas.openxmlformats.org/officeDocument/2006/relationships/image" Target="../media/image253.png"/><Relationship Id="rId67" Type="http://schemas.openxmlformats.org/officeDocument/2006/relationships/image" Target="../media/image232.png"/><Relationship Id="rId272" Type="http://schemas.openxmlformats.org/officeDocument/2006/relationships/customXml" Target="../ink/ink325.xml"/><Relationship Id="rId577" Type="http://schemas.openxmlformats.org/officeDocument/2006/relationships/image" Target="../media/image487.png"/><Relationship Id="rId700" Type="http://schemas.openxmlformats.org/officeDocument/2006/relationships/customXml" Target="../ink/ink539.xml"/><Relationship Id="rId132" Type="http://schemas.openxmlformats.org/officeDocument/2006/relationships/customXml" Target="../ink/ink255.xml"/><Relationship Id="rId437" Type="http://schemas.openxmlformats.org/officeDocument/2006/relationships/image" Target="../media/image417.png"/><Relationship Id="rId644" Type="http://schemas.openxmlformats.org/officeDocument/2006/relationships/customXml" Target="../ink/ink511.xml"/><Relationship Id="rId283" Type="http://schemas.openxmlformats.org/officeDocument/2006/relationships/image" Target="../media/image340.png"/><Relationship Id="rId490" Type="http://schemas.openxmlformats.org/officeDocument/2006/relationships/customXml" Target="../ink/ink434.xml"/><Relationship Id="rId504" Type="http://schemas.openxmlformats.org/officeDocument/2006/relationships/customXml" Target="../ink/ink441.xml"/><Relationship Id="rId711" Type="http://schemas.openxmlformats.org/officeDocument/2006/relationships/image" Target="../media/image544.png"/><Relationship Id="rId78" Type="http://schemas.openxmlformats.org/officeDocument/2006/relationships/customXml" Target="../ink/ink237.xml"/><Relationship Id="rId143" Type="http://schemas.openxmlformats.org/officeDocument/2006/relationships/image" Target="../media/image270.png"/><Relationship Id="rId350" Type="http://schemas.openxmlformats.org/officeDocument/2006/relationships/customXml" Target="../ink/ink364.xml"/><Relationship Id="rId588" Type="http://schemas.openxmlformats.org/officeDocument/2006/relationships/customXml" Target="../ink/ink483.xml"/><Relationship Id="rId9" Type="http://schemas.openxmlformats.org/officeDocument/2006/relationships/image" Target="../media/image203.png"/><Relationship Id="rId210" Type="http://schemas.openxmlformats.org/officeDocument/2006/relationships/customXml" Target="../ink/ink294.xml"/><Relationship Id="rId448" Type="http://schemas.openxmlformats.org/officeDocument/2006/relationships/customXml" Target="../ink/ink413.xml"/><Relationship Id="rId655" Type="http://schemas.openxmlformats.org/officeDocument/2006/relationships/image" Target="../media/image516.png"/><Relationship Id="rId294" Type="http://schemas.openxmlformats.org/officeDocument/2006/relationships/customXml" Target="../ink/ink336.xml"/><Relationship Id="rId308" Type="http://schemas.openxmlformats.org/officeDocument/2006/relationships/customXml" Target="../ink/ink343.xml"/><Relationship Id="rId515" Type="http://schemas.openxmlformats.org/officeDocument/2006/relationships/image" Target="../media/image456.png"/><Relationship Id="rId89" Type="http://schemas.openxmlformats.org/officeDocument/2006/relationships/image" Target="../media/image243.png"/><Relationship Id="rId154" Type="http://schemas.openxmlformats.org/officeDocument/2006/relationships/customXml" Target="../ink/ink266.xml"/><Relationship Id="rId361" Type="http://schemas.openxmlformats.org/officeDocument/2006/relationships/image" Target="../media/image379.png"/><Relationship Id="rId599" Type="http://schemas.openxmlformats.org/officeDocument/2006/relationships/image" Target="../media/image498.png"/><Relationship Id="rId459" Type="http://schemas.openxmlformats.org/officeDocument/2006/relationships/image" Target="../media/image428.png"/><Relationship Id="rId666" Type="http://schemas.openxmlformats.org/officeDocument/2006/relationships/customXml" Target="../ink/ink522.xml"/><Relationship Id="rId16" Type="http://schemas.openxmlformats.org/officeDocument/2006/relationships/customXml" Target="../ink/ink206.xml"/><Relationship Id="rId221" Type="http://schemas.openxmlformats.org/officeDocument/2006/relationships/image" Target="../media/image309.png"/><Relationship Id="rId319" Type="http://schemas.openxmlformats.org/officeDocument/2006/relationships/image" Target="../media/image358.png"/><Relationship Id="rId526" Type="http://schemas.openxmlformats.org/officeDocument/2006/relationships/customXml" Target="../ink/ink452.xml"/><Relationship Id="rId165" Type="http://schemas.openxmlformats.org/officeDocument/2006/relationships/image" Target="../media/image281.png"/><Relationship Id="rId372" Type="http://schemas.openxmlformats.org/officeDocument/2006/relationships/customXml" Target="../ink/ink375.xml"/><Relationship Id="rId677" Type="http://schemas.openxmlformats.org/officeDocument/2006/relationships/image" Target="../media/image527.png"/><Relationship Id="rId232" Type="http://schemas.openxmlformats.org/officeDocument/2006/relationships/customXml" Target="../ink/ink305.xml"/><Relationship Id="rId27" Type="http://schemas.openxmlformats.org/officeDocument/2006/relationships/image" Target="../media/image212.png"/><Relationship Id="rId537" Type="http://schemas.openxmlformats.org/officeDocument/2006/relationships/image" Target="../media/image467.png"/><Relationship Id="rId80" Type="http://schemas.openxmlformats.org/officeDocument/2006/relationships/customXml" Target="../ink/ink238.xml"/><Relationship Id="rId176" Type="http://schemas.openxmlformats.org/officeDocument/2006/relationships/customXml" Target="../ink/ink277.xml"/><Relationship Id="rId383" Type="http://schemas.openxmlformats.org/officeDocument/2006/relationships/image" Target="../media/image390.png"/><Relationship Id="rId590" Type="http://schemas.openxmlformats.org/officeDocument/2006/relationships/customXml" Target="../ink/ink484.xml"/><Relationship Id="rId604" Type="http://schemas.openxmlformats.org/officeDocument/2006/relationships/customXml" Target="../ink/ink491.xml"/><Relationship Id="rId243" Type="http://schemas.openxmlformats.org/officeDocument/2006/relationships/image" Target="../media/image320.png"/><Relationship Id="rId450" Type="http://schemas.openxmlformats.org/officeDocument/2006/relationships/customXml" Target="../ink/ink414.xml"/><Relationship Id="rId688" Type="http://schemas.openxmlformats.org/officeDocument/2006/relationships/customXml" Target="../ink/ink533.xml"/><Relationship Id="rId38" Type="http://schemas.openxmlformats.org/officeDocument/2006/relationships/customXml" Target="../ink/ink217.xml"/><Relationship Id="rId310" Type="http://schemas.openxmlformats.org/officeDocument/2006/relationships/customXml" Target="../ink/ink344.xml"/><Relationship Id="rId548" Type="http://schemas.openxmlformats.org/officeDocument/2006/relationships/customXml" Target="../ink/ink463.xml"/><Relationship Id="rId187" Type="http://schemas.openxmlformats.org/officeDocument/2006/relationships/image" Target="../media/image292.png"/><Relationship Id="rId394" Type="http://schemas.openxmlformats.org/officeDocument/2006/relationships/customXml" Target="../ink/ink386.xml"/><Relationship Id="rId408" Type="http://schemas.openxmlformats.org/officeDocument/2006/relationships/customXml" Target="../ink/ink393.xml"/><Relationship Id="rId615" Type="http://schemas.openxmlformats.org/officeDocument/2006/relationships/image" Target="../media/image506.png"/><Relationship Id="rId254" Type="http://schemas.openxmlformats.org/officeDocument/2006/relationships/customXml" Target="../ink/ink316.xml"/><Relationship Id="rId699" Type="http://schemas.openxmlformats.org/officeDocument/2006/relationships/image" Target="../media/image538.png"/><Relationship Id="rId49" Type="http://schemas.openxmlformats.org/officeDocument/2006/relationships/image" Target="../media/image223.png"/><Relationship Id="rId461" Type="http://schemas.openxmlformats.org/officeDocument/2006/relationships/image" Target="../media/image429.png"/><Relationship Id="rId559" Type="http://schemas.openxmlformats.org/officeDocument/2006/relationships/image" Target="../media/image478.png"/><Relationship Id="rId198" Type="http://schemas.openxmlformats.org/officeDocument/2006/relationships/customXml" Target="../ink/ink288.xml"/><Relationship Id="rId321" Type="http://schemas.openxmlformats.org/officeDocument/2006/relationships/image" Target="../media/image359.png"/><Relationship Id="rId419" Type="http://schemas.openxmlformats.org/officeDocument/2006/relationships/image" Target="../media/image408.png"/><Relationship Id="rId626" Type="http://schemas.openxmlformats.org/officeDocument/2006/relationships/customXml" Target="../ink/ink50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3.png"/><Relationship Id="rId299" Type="http://schemas.openxmlformats.org/officeDocument/2006/relationships/image" Target="../media/image674.png"/><Relationship Id="rId21" Type="http://schemas.openxmlformats.org/officeDocument/2006/relationships/image" Target="../media/image5170.png"/><Relationship Id="rId63" Type="http://schemas.openxmlformats.org/officeDocument/2006/relationships/image" Target="../media/image557.png"/><Relationship Id="rId159" Type="http://schemas.openxmlformats.org/officeDocument/2006/relationships/image" Target="../media/image604.png"/><Relationship Id="rId324" Type="http://schemas.openxmlformats.org/officeDocument/2006/relationships/customXml" Target="../ink/ink711.xml"/><Relationship Id="rId366" Type="http://schemas.openxmlformats.org/officeDocument/2006/relationships/customXml" Target="../ink/ink732.xml"/><Relationship Id="rId170" Type="http://schemas.openxmlformats.org/officeDocument/2006/relationships/customXml" Target="../ink/ink634.xml"/><Relationship Id="rId226" Type="http://schemas.openxmlformats.org/officeDocument/2006/relationships/customXml" Target="../ink/ink662.xml"/><Relationship Id="rId268" Type="http://schemas.openxmlformats.org/officeDocument/2006/relationships/customXml" Target="../ink/ink683.xml"/><Relationship Id="rId32" Type="http://schemas.openxmlformats.org/officeDocument/2006/relationships/customXml" Target="../ink/ink565.xml"/><Relationship Id="rId74" Type="http://schemas.openxmlformats.org/officeDocument/2006/relationships/customXml" Target="../ink/ink586.xml"/><Relationship Id="rId128" Type="http://schemas.openxmlformats.org/officeDocument/2006/relationships/customXml" Target="../ink/ink613.xml"/><Relationship Id="rId335" Type="http://schemas.openxmlformats.org/officeDocument/2006/relationships/image" Target="../media/image692.png"/><Relationship Id="rId377" Type="http://schemas.openxmlformats.org/officeDocument/2006/relationships/image" Target="../media/image713.png"/><Relationship Id="rId5" Type="http://schemas.openxmlformats.org/officeDocument/2006/relationships/image" Target="../media/image5090.png"/><Relationship Id="rId181" Type="http://schemas.openxmlformats.org/officeDocument/2006/relationships/image" Target="../media/image615.png"/><Relationship Id="rId237" Type="http://schemas.openxmlformats.org/officeDocument/2006/relationships/image" Target="../media/image643.png"/><Relationship Id="rId279" Type="http://schemas.openxmlformats.org/officeDocument/2006/relationships/image" Target="../media/image664.png"/><Relationship Id="rId43" Type="http://schemas.openxmlformats.org/officeDocument/2006/relationships/image" Target="../media/image5280.png"/><Relationship Id="rId139" Type="http://schemas.openxmlformats.org/officeDocument/2006/relationships/image" Target="../media/image594.png"/><Relationship Id="rId290" Type="http://schemas.openxmlformats.org/officeDocument/2006/relationships/customXml" Target="../ink/ink694.xml"/><Relationship Id="rId304" Type="http://schemas.openxmlformats.org/officeDocument/2006/relationships/customXml" Target="../ink/ink701.xml"/><Relationship Id="rId346" Type="http://schemas.openxmlformats.org/officeDocument/2006/relationships/customXml" Target="../ink/ink722.xml"/><Relationship Id="rId388" Type="http://schemas.openxmlformats.org/officeDocument/2006/relationships/customXml" Target="../ink/ink743.xml"/><Relationship Id="rId85" Type="http://schemas.openxmlformats.org/officeDocument/2006/relationships/image" Target="../media/image568.png"/><Relationship Id="rId150" Type="http://schemas.openxmlformats.org/officeDocument/2006/relationships/customXml" Target="../ink/ink624.xml"/><Relationship Id="rId192" Type="http://schemas.openxmlformats.org/officeDocument/2006/relationships/customXml" Target="../ink/ink645.xml"/><Relationship Id="rId206" Type="http://schemas.openxmlformats.org/officeDocument/2006/relationships/customXml" Target="../ink/ink652.xml"/><Relationship Id="rId248" Type="http://schemas.openxmlformats.org/officeDocument/2006/relationships/customXml" Target="../ink/ink673.xml"/><Relationship Id="rId12" Type="http://schemas.openxmlformats.org/officeDocument/2006/relationships/customXml" Target="../ink/ink555.xml"/><Relationship Id="rId108" Type="http://schemas.openxmlformats.org/officeDocument/2006/relationships/customXml" Target="../ink/ink603.xml"/><Relationship Id="rId315" Type="http://schemas.openxmlformats.org/officeDocument/2006/relationships/image" Target="../media/image682.png"/><Relationship Id="rId357" Type="http://schemas.openxmlformats.org/officeDocument/2006/relationships/image" Target="../media/image703.png"/><Relationship Id="rId54" Type="http://schemas.openxmlformats.org/officeDocument/2006/relationships/customXml" Target="../ink/ink576.xml"/><Relationship Id="rId96" Type="http://schemas.openxmlformats.org/officeDocument/2006/relationships/customXml" Target="../ink/ink597.xml"/><Relationship Id="rId161" Type="http://schemas.openxmlformats.org/officeDocument/2006/relationships/image" Target="../media/image605.png"/><Relationship Id="rId217" Type="http://schemas.openxmlformats.org/officeDocument/2006/relationships/image" Target="../media/image633.png"/><Relationship Id="rId259" Type="http://schemas.openxmlformats.org/officeDocument/2006/relationships/image" Target="../media/image654.png"/><Relationship Id="rId23" Type="http://schemas.openxmlformats.org/officeDocument/2006/relationships/image" Target="../media/image5180.png"/><Relationship Id="rId119" Type="http://schemas.openxmlformats.org/officeDocument/2006/relationships/image" Target="../media/image584.png"/><Relationship Id="rId270" Type="http://schemas.openxmlformats.org/officeDocument/2006/relationships/customXml" Target="../ink/ink684.xml"/><Relationship Id="rId326" Type="http://schemas.openxmlformats.org/officeDocument/2006/relationships/customXml" Target="../ink/ink712.xml"/><Relationship Id="rId65" Type="http://schemas.openxmlformats.org/officeDocument/2006/relationships/image" Target="../media/image558.png"/><Relationship Id="rId130" Type="http://schemas.openxmlformats.org/officeDocument/2006/relationships/customXml" Target="../ink/ink614.xml"/><Relationship Id="rId368" Type="http://schemas.openxmlformats.org/officeDocument/2006/relationships/customXml" Target="../ink/ink733.xml"/><Relationship Id="rId172" Type="http://schemas.openxmlformats.org/officeDocument/2006/relationships/customXml" Target="../ink/ink635.xml"/><Relationship Id="rId228" Type="http://schemas.openxmlformats.org/officeDocument/2006/relationships/customXml" Target="../ink/ink663.xml"/><Relationship Id="rId281" Type="http://schemas.openxmlformats.org/officeDocument/2006/relationships/image" Target="../media/image665.png"/><Relationship Id="rId337" Type="http://schemas.openxmlformats.org/officeDocument/2006/relationships/image" Target="../media/image693.png"/><Relationship Id="rId34" Type="http://schemas.openxmlformats.org/officeDocument/2006/relationships/customXml" Target="../ink/ink566.xml"/><Relationship Id="rId76" Type="http://schemas.openxmlformats.org/officeDocument/2006/relationships/customXml" Target="../ink/ink587.xml"/><Relationship Id="rId141" Type="http://schemas.openxmlformats.org/officeDocument/2006/relationships/image" Target="../media/image595.png"/><Relationship Id="rId379" Type="http://schemas.openxmlformats.org/officeDocument/2006/relationships/image" Target="../media/image714.png"/><Relationship Id="rId7" Type="http://schemas.openxmlformats.org/officeDocument/2006/relationships/image" Target="../media/image5100.png"/><Relationship Id="rId183" Type="http://schemas.openxmlformats.org/officeDocument/2006/relationships/image" Target="../media/image616.png"/><Relationship Id="rId239" Type="http://schemas.openxmlformats.org/officeDocument/2006/relationships/image" Target="../media/image644.png"/><Relationship Id="rId390" Type="http://schemas.openxmlformats.org/officeDocument/2006/relationships/customXml" Target="../ink/ink744.xml"/><Relationship Id="rId250" Type="http://schemas.openxmlformats.org/officeDocument/2006/relationships/customXml" Target="../ink/ink674.xml"/><Relationship Id="rId292" Type="http://schemas.openxmlformats.org/officeDocument/2006/relationships/customXml" Target="../ink/ink695.xml"/><Relationship Id="rId306" Type="http://schemas.openxmlformats.org/officeDocument/2006/relationships/customXml" Target="../ink/ink702.xml"/><Relationship Id="rId45" Type="http://schemas.openxmlformats.org/officeDocument/2006/relationships/image" Target="../media/image5290.png"/><Relationship Id="rId87" Type="http://schemas.openxmlformats.org/officeDocument/2006/relationships/image" Target="../media/image569.png"/><Relationship Id="rId110" Type="http://schemas.openxmlformats.org/officeDocument/2006/relationships/customXml" Target="../ink/ink604.xml"/><Relationship Id="rId348" Type="http://schemas.openxmlformats.org/officeDocument/2006/relationships/customXml" Target="../ink/ink723.xml"/><Relationship Id="rId152" Type="http://schemas.openxmlformats.org/officeDocument/2006/relationships/customXml" Target="../ink/ink625.xml"/><Relationship Id="rId194" Type="http://schemas.openxmlformats.org/officeDocument/2006/relationships/customXml" Target="../ink/ink646.xml"/><Relationship Id="rId208" Type="http://schemas.openxmlformats.org/officeDocument/2006/relationships/customXml" Target="../ink/ink653.xml"/><Relationship Id="rId261" Type="http://schemas.openxmlformats.org/officeDocument/2006/relationships/image" Target="../media/image655.png"/><Relationship Id="rId14" Type="http://schemas.openxmlformats.org/officeDocument/2006/relationships/customXml" Target="../ink/ink556.xml"/><Relationship Id="rId56" Type="http://schemas.openxmlformats.org/officeDocument/2006/relationships/customXml" Target="../ink/ink577.xml"/><Relationship Id="rId317" Type="http://schemas.openxmlformats.org/officeDocument/2006/relationships/image" Target="../media/image683.png"/><Relationship Id="rId359" Type="http://schemas.openxmlformats.org/officeDocument/2006/relationships/image" Target="../media/image704.png"/><Relationship Id="rId98" Type="http://schemas.openxmlformats.org/officeDocument/2006/relationships/customXml" Target="../ink/ink598.xml"/><Relationship Id="rId121" Type="http://schemas.openxmlformats.org/officeDocument/2006/relationships/image" Target="../media/image585.png"/><Relationship Id="rId163" Type="http://schemas.openxmlformats.org/officeDocument/2006/relationships/image" Target="../media/image606.png"/><Relationship Id="rId219" Type="http://schemas.openxmlformats.org/officeDocument/2006/relationships/image" Target="../media/image634.png"/><Relationship Id="rId370" Type="http://schemas.openxmlformats.org/officeDocument/2006/relationships/customXml" Target="../ink/ink734.xml"/><Relationship Id="rId230" Type="http://schemas.openxmlformats.org/officeDocument/2006/relationships/customXml" Target="../ink/ink664.xml"/><Relationship Id="rId25" Type="http://schemas.openxmlformats.org/officeDocument/2006/relationships/image" Target="../media/image5190.png"/><Relationship Id="rId67" Type="http://schemas.openxmlformats.org/officeDocument/2006/relationships/image" Target="../media/image559.png"/><Relationship Id="rId272" Type="http://schemas.openxmlformats.org/officeDocument/2006/relationships/customXml" Target="../ink/ink685.xml"/><Relationship Id="rId328" Type="http://schemas.openxmlformats.org/officeDocument/2006/relationships/customXml" Target="../ink/ink713.xml"/><Relationship Id="rId132" Type="http://schemas.openxmlformats.org/officeDocument/2006/relationships/customXml" Target="../ink/ink615.xml"/><Relationship Id="rId174" Type="http://schemas.openxmlformats.org/officeDocument/2006/relationships/customXml" Target="../ink/ink636.xml"/><Relationship Id="rId381" Type="http://schemas.openxmlformats.org/officeDocument/2006/relationships/image" Target="../media/image715.png"/><Relationship Id="rId241" Type="http://schemas.openxmlformats.org/officeDocument/2006/relationships/image" Target="../media/image645.png"/><Relationship Id="rId36" Type="http://schemas.openxmlformats.org/officeDocument/2006/relationships/customXml" Target="../ink/ink567.xml"/><Relationship Id="rId283" Type="http://schemas.openxmlformats.org/officeDocument/2006/relationships/image" Target="../media/image666.png"/><Relationship Id="rId339" Type="http://schemas.openxmlformats.org/officeDocument/2006/relationships/image" Target="../media/image694.png"/><Relationship Id="rId78" Type="http://schemas.openxmlformats.org/officeDocument/2006/relationships/customXml" Target="../ink/ink588.xml"/><Relationship Id="rId101" Type="http://schemas.openxmlformats.org/officeDocument/2006/relationships/image" Target="../media/image576.png"/><Relationship Id="rId143" Type="http://schemas.openxmlformats.org/officeDocument/2006/relationships/image" Target="../media/image596.png"/><Relationship Id="rId185" Type="http://schemas.openxmlformats.org/officeDocument/2006/relationships/image" Target="../media/image617.png"/><Relationship Id="rId350" Type="http://schemas.openxmlformats.org/officeDocument/2006/relationships/customXml" Target="../ink/ink724.xml"/><Relationship Id="rId9" Type="http://schemas.openxmlformats.org/officeDocument/2006/relationships/image" Target="../media/image5110.png"/><Relationship Id="rId210" Type="http://schemas.openxmlformats.org/officeDocument/2006/relationships/customXml" Target="../ink/ink654.xml"/><Relationship Id="rId392" Type="http://schemas.openxmlformats.org/officeDocument/2006/relationships/customXml" Target="../ink/ink745.xml"/><Relationship Id="rId252" Type="http://schemas.openxmlformats.org/officeDocument/2006/relationships/customXml" Target="../ink/ink675.xml"/><Relationship Id="rId294" Type="http://schemas.openxmlformats.org/officeDocument/2006/relationships/customXml" Target="../ink/ink696.xml"/><Relationship Id="rId308" Type="http://schemas.openxmlformats.org/officeDocument/2006/relationships/customXml" Target="../ink/ink703.xml"/><Relationship Id="rId47" Type="http://schemas.openxmlformats.org/officeDocument/2006/relationships/image" Target="../media/image5300.png"/><Relationship Id="rId89" Type="http://schemas.openxmlformats.org/officeDocument/2006/relationships/image" Target="../media/image570.png"/><Relationship Id="rId112" Type="http://schemas.openxmlformats.org/officeDocument/2006/relationships/customXml" Target="../ink/ink605.xml"/><Relationship Id="rId154" Type="http://schemas.openxmlformats.org/officeDocument/2006/relationships/customXml" Target="../ink/ink626.xml"/><Relationship Id="rId361" Type="http://schemas.openxmlformats.org/officeDocument/2006/relationships/image" Target="../media/image705.png"/><Relationship Id="rId196" Type="http://schemas.openxmlformats.org/officeDocument/2006/relationships/customXml" Target="../ink/ink647.xml"/><Relationship Id="rId16" Type="http://schemas.openxmlformats.org/officeDocument/2006/relationships/customXml" Target="../ink/ink557.xml"/><Relationship Id="rId221" Type="http://schemas.openxmlformats.org/officeDocument/2006/relationships/image" Target="../media/image635.png"/><Relationship Id="rId242" Type="http://schemas.openxmlformats.org/officeDocument/2006/relationships/customXml" Target="../ink/ink670.xml"/><Relationship Id="rId263" Type="http://schemas.openxmlformats.org/officeDocument/2006/relationships/image" Target="../media/image656.png"/><Relationship Id="rId284" Type="http://schemas.openxmlformats.org/officeDocument/2006/relationships/customXml" Target="../ink/ink691.xml"/><Relationship Id="rId319" Type="http://schemas.openxmlformats.org/officeDocument/2006/relationships/image" Target="../media/image684.png"/><Relationship Id="rId37" Type="http://schemas.openxmlformats.org/officeDocument/2006/relationships/image" Target="../media/image5250.png"/><Relationship Id="rId58" Type="http://schemas.openxmlformats.org/officeDocument/2006/relationships/customXml" Target="../ink/ink578.xml"/><Relationship Id="rId79" Type="http://schemas.openxmlformats.org/officeDocument/2006/relationships/image" Target="../media/image565.png"/><Relationship Id="rId102" Type="http://schemas.openxmlformats.org/officeDocument/2006/relationships/customXml" Target="../ink/ink600.xml"/><Relationship Id="rId123" Type="http://schemas.openxmlformats.org/officeDocument/2006/relationships/image" Target="../media/image586.png"/><Relationship Id="rId144" Type="http://schemas.openxmlformats.org/officeDocument/2006/relationships/customXml" Target="../ink/ink621.xml"/><Relationship Id="rId330" Type="http://schemas.openxmlformats.org/officeDocument/2006/relationships/customXml" Target="../ink/ink714.xml"/><Relationship Id="rId90" Type="http://schemas.openxmlformats.org/officeDocument/2006/relationships/customXml" Target="../ink/ink594.xml"/><Relationship Id="rId165" Type="http://schemas.openxmlformats.org/officeDocument/2006/relationships/image" Target="../media/image607.png"/><Relationship Id="rId186" Type="http://schemas.openxmlformats.org/officeDocument/2006/relationships/customXml" Target="../ink/ink642.xml"/><Relationship Id="rId351" Type="http://schemas.openxmlformats.org/officeDocument/2006/relationships/image" Target="../media/image700.png"/><Relationship Id="rId372" Type="http://schemas.openxmlformats.org/officeDocument/2006/relationships/customXml" Target="../ink/ink735.xml"/><Relationship Id="rId393" Type="http://schemas.openxmlformats.org/officeDocument/2006/relationships/image" Target="../media/image721.png"/><Relationship Id="rId211" Type="http://schemas.openxmlformats.org/officeDocument/2006/relationships/image" Target="../media/image630.png"/><Relationship Id="rId232" Type="http://schemas.openxmlformats.org/officeDocument/2006/relationships/customXml" Target="../ink/ink665.xml"/><Relationship Id="rId253" Type="http://schemas.openxmlformats.org/officeDocument/2006/relationships/image" Target="../media/image651.png"/><Relationship Id="rId274" Type="http://schemas.openxmlformats.org/officeDocument/2006/relationships/customXml" Target="../ink/ink686.xml"/><Relationship Id="rId295" Type="http://schemas.openxmlformats.org/officeDocument/2006/relationships/image" Target="../media/image672.png"/><Relationship Id="rId309" Type="http://schemas.openxmlformats.org/officeDocument/2006/relationships/image" Target="../media/image679.png"/><Relationship Id="rId27" Type="http://schemas.openxmlformats.org/officeDocument/2006/relationships/image" Target="../media/image5200.png"/><Relationship Id="rId48" Type="http://schemas.openxmlformats.org/officeDocument/2006/relationships/customXml" Target="../ink/ink573.xml"/><Relationship Id="rId69" Type="http://schemas.openxmlformats.org/officeDocument/2006/relationships/image" Target="../media/image560.png"/><Relationship Id="rId113" Type="http://schemas.openxmlformats.org/officeDocument/2006/relationships/image" Target="../media/image581.png"/><Relationship Id="rId134" Type="http://schemas.openxmlformats.org/officeDocument/2006/relationships/customXml" Target="../ink/ink616.xml"/><Relationship Id="rId320" Type="http://schemas.openxmlformats.org/officeDocument/2006/relationships/customXml" Target="../ink/ink709.xml"/><Relationship Id="rId80" Type="http://schemas.openxmlformats.org/officeDocument/2006/relationships/customXml" Target="../ink/ink589.xml"/><Relationship Id="rId155" Type="http://schemas.openxmlformats.org/officeDocument/2006/relationships/image" Target="../media/image602.png"/><Relationship Id="rId176" Type="http://schemas.openxmlformats.org/officeDocument/2006/relationships/customXml" Target="../ink/ink637.xml"/><Relationship Id="rId197" Type="http://schemas.openxmlformats.org/officeDocument/2006/relationships/image" Target="../media/image623.png"/><Relationship Id="rId341" Type="http://schemas.openxmlformats.org/officeDocument/2006/relationships/image" Target="../media/image695.png"/><Relationship Id="rId362" Type="http://schemas.openxmlformats.org/officeDocument/2006/relationships/customXml" Target="../ink/ink730.xml"/><Relationship Id="rId383" Type="http://schemas.openxmlformats.org/officeDocument/2006/relationships/image" Target="../media/image716.png"/><Relationship Id="rId201" Type="http://schemas.openxmlformats.org/officeDocument/2006/relationships/image" Target="../media/image625.png"/><Relationship Id="rId222" Type="http://schemas.openxmlformats.org/officeDocument/2006/relationships/customXml" Target="../ink/ink660.xml"/><Relationship Id="rId243" Type="http://schemas.openxmlformats.org/officeDocument/2006/relationships/image" Target="../media/image646.png"/><Relationship Id="rId264" Type="http://schemas.openxmlformats.org/officeDocument/2006/relationships/customXml" Target="../ink/ink681.xml"/><Relationship Id="rId285" Type="http://schemas.openxmlformats.org/officeDocument/2006/relationships/image" Target="../media/image667.png"/><Relationship Id="rId17" Type="http://schemas.openxmlformats.org/officeDocument/2006/relationships/image" Target="../media/image5150.png"/><Relationship Id="rId38" Type="http://schemas.openxmlformats.org/officeDocument/2006/relationships/customXml" Target="../ink/ink568.xml"/><Relationship Id="rId59" Type="http://schemas.openxmlformats.org/officeDocument/2006/relationships/image" Target="../media/image555.png"/><Relationship Id="rId103" Type="http://schemas.openxmlformats.org/officeDocument/2006/relationships/image" Target="../media/image536.png"/><Relationship Id="rId124" Type="http://schemas.openxmlformats.org/officeDocument/2006/relationships/customXml" Target="../ink/ink611.xml"/><Relationship Id="rId310" Type="http://schemas.openxmlformats.org/officeDocument/2006/relationships/customXml" Target="../ink/ink704.xml"/><Relationship Id="rId70" Type="http://schemas.openxmlformats.org/officeDocument/2006/relationships/customXml" Target="../ink/ink584.xml"/><Relationship Id="rId91" Type="http://schemas.openxmlformats.org/officeDocument/2006/relationships/image" Target="../media/image571.png"/><Relationship Id="rId145" Type="http://schemas.openxmlformats.org/officeDocument/2006/relationships/image" Target="../media/image597.png"/><Relationship Id="rId166" Type="http://schemas.openxmlformats.org/officeDocument/2006/relationships/customXml" Target="../ink/ink632.xml"/><Relationship Id="rId187" Type="http://schemas.openxmlformats.org/officeDocument/2006/relationships/image" Target="../media/image618.png"/><Relationship Id="rId331" Type="http://schemas.openxmlformats.org/officeDocument/2006/relationships/image" Target="../media/image690.png"/><Relationship Id="rId352" Type="http://schemas.openxmlformats.org/officeDocument/2006/relationships/customXml" Target="../ink/ink725.xml"/><Relationship Id="rId373" Type="http://schemas.openxmlformats.org/officeDocument/2006/relationships/image" Target="../media/image711.png"/><Relationship Id="rId394" Type="http://schemas.openxmlformats.org/officeDocument/2006/relationships/customXml" Target="../ink/ink74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55.xml"/><Relationship Id="rId233" Type="http://schemas.openxmlformats.org/officeDocument/2006/relationships/image" Target="../media/image641.png"/><Relationship Id="rId254" Type="http://schemas.openxmlformats.org/officeDocument/2006/relationships/customXml" Target="../ink/ink676.xml"/><Relationship Id="rId28" Type="http://schemas.openxmlformats.org/officeDocument/2006/relationships/customXml" Target="../ink/ink563.xml"/><Relationship Id="rId49" Type="http://schemas.openxmlformats.org/officeDocument/2006/relationships/image" Target="../media/image550.png"/><Relationship Id="rId114" Type="http://schemas.openxmlformats.org/officeDocument/2006/relationships/customXml" Target="../ink/ink606.xml"/><Relationship Id="rId275" Type="http://schemas.openxmlformats.org/officeDocument/2006/relationships/image" Target="../media/image662.png"/><Relationship Id="rId296" Type="http://schemas.openxmlformats.org/officeDocument/2006/relationships/customXml" Target="../ink/ink697.xml"/><Relationship Id="rId300" Type="http://schemas.openxmlformats.org/officeDocument/2006/relationships/customXml" Target="../ink/ink699.xml"/><Relationship Id="rId60" Type="http://schemas.openxmlformats.org/officeDocument/2006/relationships/customXml" Target="../ink/ink579.xml"/><Relationship Id="rId81" Type="http://schemas.openxmlformats.org/officeDocument/2006/relationships/image" Target="../media/image566.png"/><Relationship Id="rId135" Type="http://schemas.openxmlformats.org/officeDocument/2006/relationships/image" Target="../media/image592.png"/><Relationship Id="rId156" Type="http://schemas.openxmlformats.org/officeDocument/2006/relationships/customXml" Target="../ink/ink627.xml"/><Relationship Id="rId177" Type="http://schemas.openxmlformats.org/officeDocument/2006/relationships/image" Target="../media/image613.png"/><Relationship Id="rId198" Type="http://schemas.openxmlformats.org/officeDocument/2006/relationships/customXml" Target="../ink/ink648.xml"/><Relationship Id="rId321" Type="http://schemas.openxmlformats.org/officeDocument/2006/relationships/image" Target="../media/image685.png"/><Relationship Id="rId342" Type="http://schemas.openxmlformats.org/officeDocument/2006/relationships/customXml" Target="../ink/ink720.xml"/><Relationship Id="rId363" Type="http://schemas.openxmlformats.org/officeDocument/2006/relationships/image" Target="../media/image706.png"/><Relationship Id="rId384" Type="http://schemas.openxmlformats.org/officeDocument/2006/relationships/customXml" Target="../ink/ink741.xml"/><Relationship Id="rId202" Type="http://schemas.openxmlformats.org/officeDocument/2006/relationships/customXml" Target="../ink/ink650.xml"/><Relationship Id="rId223" Type="http://schemas.openxmlformats.org/officeDocument/2006/relationships/image" Target="../media/image636.png"/><Relationship Id="rId244" Type="http://schemas.openxmlformats.org/officeDocument/2006/relationships/customXml" Target="../ink/ink671.xml"/><Relationship Id="rId18" Type="http://schemas.openxmlformats.org/officeDocument/2006/relationships/customXml" Target="../ink/ink558.xml"/><Relationship Id="rId39" Type="http://schemas.openxmlformats.org/officeDocument/2006/relationships/image" Target="../media/image5260.png"/><Relationship Id="rId265" Type="http://schemas.openxmlformats.org/officeDocument/2006/relationships/image" Target="../media/image657.png"/><Relationship Id="rId286" Type="http://schemas.openxmlformats.org/officeDocument/2006/relationships/customXml" Target="../ink/ink692.xml"/><Relationship Id="rId50" Type="http://schemas.openxmlformats.org/officeDocument/2006/relationships/customXml" Target="../ink/ink574.xml"/><Relationship Id="rId104" Type="http://schemas.openxmlformats.org/officeDocument/2006/relationships/customXml" Target="../ink/ink601.xml"/><Relationship Id="rId125" Type="http://schemas.openxmlformats.org/officeDocument/2006/relationships/image" Target="../media/image587.png"/><Relationship Id="rId146" Type="http://schemas.openxmlformats.org/officeDocument/2006/relationships/customXml" Target="../ink/ink622.xml"/><Relationship Id="rId167" Type="http://schemas.openxmlformats.org/officeDocument/2006/relationships/image" Target="../media/image608.png"/><Relationship Id="rId188" Type="http://schemas.openxmlformats.org/officeDocument/2006/relationships/customXml" Target="../ink/ink643.xml"/><Relationship Id="rId311" Type="http://schemas.openxmlformats.org/officeDocument/2006/relationships/image" Target="../media/image680.png"/><Relationship Id="rId332" Type="http://schemas.openxmlformats.org/officeDocument/2006/relationships/customXml" Target="../ink/ink715.xml"/><Relationship Id="rId353" Type="http://schemas.openxmlformats.org/officeDocument/2006/relationships/image" Target="../media/image701.png"/><Relationship Id="rId374" Type="http://schemas.openxmlformats.org/officeDocument/2006/relationships/customXml" Target="../ink/ink736.xml"/><Relationship Id="rId395" Type="http://schemas.openxmlformats.org/officeDocument/2006/relationships/image" Target="../media/image722.png"/><Relationship Id="rId71" Type="http://schemas.openxmlformats.org/officeDocument/2006/relationships/image" Target="../media/image561.png"/><Relationship Id="rId92" Type="http://schemas.openxmlformats.org/officeDocument/2006/relationships/customXml" Target="../ink/ink595.xml"/><Relationship Id="rId213" Type="http://schemas.openxmlformats.org/officeDocument/2006/relationships/image" Target="../media/image631.png"/><Relationship Id="rId234" Type="http://schemas.openxmlformats.org/officeDocument/2006/relationships/customXml" Target="../ink/ink666.xml"/><Relationship Id="rId2" Type="http://schemas.openxmlformats.org/officeDocument/2006/relationships/customXml" Target="../ink/ink550.xml"/><Relationship Id="rId29" Type="http://schemas.openxmlformats.org/officeDocument/2006/relationships/image" Target="../media/image5210.png"/><Relationship Id="rId255" Type="http://schemas.openxmlformats.org/officeDocument/2006/relationships/image" Target="../media/image652.png"/><Relationship Id="rId276" Type="http://schemas.openxmlformats.org/officeDocument/2006/relationships/customXml" Target="../ink/ink687.xml"/><Relationship Id="rId297" Type="http://schemas.openxmlformats.org/officeDocument/2006/relationships/image" Target="../media/image673.png"/><Relationship Id="rId40" Type="http://schemas.openxmlformats.org/officeDocument/2006/relationships/customXml" Target="../ink/ink569.xml"/><Relationship Id="rId115" Type="http://schemas.openxmlformats.org/officeDocument/2006/relationships/image" Target="../media/image582.png"/><Relationship Id="rId136" Type="http://schemas.openxmlformats.org/officeDocument/2006/relationships/customXml" Target="../ink/ink617.xml"/><Relationship Id="rId157" Type="http://schemas.openxmlformats.org/officeDocument/2006/relationships/image" Target="../media/image603.png"/><Relationship Id="rId178" Type="http://schemas.openxmlformats.org/officeDocument/2006/relationships/customXml" Target="../ink/ink638.xml"/><Relationship Id="rId301" Type="http://schemas.openxmlformats.org/officeDocument/2006/relationships/image" Target="../media/image675.png"/><Relationship Id="rId322" Type="http://schemas.openxmlformats.org/officeDocument/2006/relationships/customXml" Target="../ink/ink710.xml"/><Relationship Id="rId343" Type="http://schemas.openxmlformats.org/officeDocument/2006/relationships/image" Target="../media/image696.png"/><Relationship Id="rId364" Type="http://schemas.openxmlformats.org/officeDocument/2006/relationships/customXml" Target="../ink/ink731.xml"/><Relationship Id="rId61" Type="http://schemas.openxmlformats.org/officeDocument/2006/relationships/image" Target="../media/image556.png"/><Relationship Id="rId82" Type="http://schemas.openxmlformats.org/officeDocument/2006/relationships/customXml" Target="../ink/ink590.xml"/><Relationship Id="rId199" Type="http://schemas.openxmlformats.org/officeDocument/2006/relationships/image" Target="../media/image624.png"/><Relationship Id="rId203" Type="http://schemas.openxmlformats.org/officeDocument/2006/relationships/image" Target="../media/image626.png"/><Relationship Id="rId385" Type="http://schemas.openxmlformats.org/officeDocument/2006/relationships/image" Target="../media/image717.png"/><Relationship Id="rId19" Type="http://schemas.openxmlformats.org/officeDocument/2006/relationships/image" Target="../media/image5160.png"/><Relationship Id="rId224" Type="http://schemas.openxmlformats.org/officeDocument/2006/relationships/customXml" Target="../ink/ink661.xml"/><Relationship Id="rId245" Type="http://schemas.openxmlformats.org/officeDocument/2006/relationships/image" Target="../media/image647.png"/><Relationship Id="rId266" Type="http://schemas.openxmlformats.org/officeDocument/2006/relationships/customXml" Target="../ink/ink682.xml"/><Relationship Id="rId287" Type="http://schemas.openxmlformats.org/officeDocument/2006/relationships/image" Target="../media/image668.png"/><Relationship Id="rId30" Type="http://schemas.openxmlformats.org/officeDocument/2006/relationships/customXml" Target="../ink/ink564.xml"/><Relationship Id="rId105" Type="http://schemas.openxmlformats.org/officeDocument/2006/relationships/image" Target="../media/image577.png"/><Relationship Id="rId126" Type="http://schemas.openxmlformats.org/officeDocument/2006/relationships/customXml" Target="../ink/ink612.xml"/><Relationship Id="rId147" Type="http://schemas.openxmlformats.org/officeDocument/2006/relationships/image" Target="../media/image598.png"/><Relationship Id="rId168" Type="http://schemas.openxmlformats.org/officeDocument/2006/relationships/customXml" Target="../ink/ink633.xml"/><Relationship Id="rId312" Type="http://schemas.openxmlformats.org/officeDocument/2006/relationships/customXml" Target="../ink/ink705.xml"/><Relationship Id="rId333" Type="http://schemas.openxmlformats.org/officeDocument/2006/relationships/image" Target="../media/image691.png"/><Relationship Id="rId354" Type="http://schemas.openxmlformats.org/officeDocument/2006/relationships/customXml" Target="../ink/ink726.xml"/><Relationship Id="rId51" Type="http://schemas.openxmlformats.org/officeDocument/2006/relationships/image" Target="../media/image551.png"/><Relationship Id="rId72" Type="http://schemas.openxmlformats.org/officeDocument/2006/relationships/customXml" Target="../ink/ink585.xml"/><Relationship Id="rId93" Type="http://schemas.openxmlformats.org/officeDocument/2006/relationships/image" Target="../media/image572.png"/><Relationship Id="rId189" Type="http://schemas.openxmlformats.org/officeDocument/2006/relationships/image" Target="../media/image619.png"/><Relationship Id="rId375" Type="http://schemas.openxmlformats.org/officeDocument/2006/relationships/image" Target="../media/image712.png"/><Relationship Id="rId3" Type="http://schemas.openxmlformats.org/officeDocument/2006/relationships/image" Target="../media/image5080.png"/><Relationship Id="rId214" Type="http://schemas.openxmlformats.org/officeDocument/2006/relationships/customXml" Target="../ink/ink656.xml"/><Relationship Id="rId235" Type="http://schemas.openxmlformats.org/officeDocument/2006/relationships/image" Target="../media/image642.png"/><Relationship Id="rId256" Type="http://schemas.openxmlformats.org/officeDocument/2006/relationships/customXml" Target="../ink/ink677.xml"/><Relationship Id="rId277" Type="http://schemas.openxmlformats.org/officeDocument/2006/relationships/image" Target="../media/image663.png"/><Relationship Id="rId298" Type="http://schemas.openxmlformats.org/officeDocument/2006/relationships/customXml" Target="../ink/ink698.xml"/><Relationship Id="rId116" Type="http://schemas.openxmlformats.org/officeDocument/2006/relationships/customXml" Target="../ink/ink607.xml"/><Relationship Id="rId137" Type="http://schemas.openxmlformats.org/officeDocument/2006/relationships/image" Target="../media/image593.png"/><Relationship Id="rId158" Type="http://schemas.openxmlformats.org/officeDocument/2006/relationships/customXml" Target="../ink/ink628.xml"/><Relationship Id="rId302" Type="http://schemas.openxmlformats.org/officeDocument/2006/relationships/customXml" Target="../ink/ink700.xml"/><Relationship Id="rId323" Type="http://schemas.openxmlformats.org/officeDocument/2006/relationships/image" Target="../media/image686.png"/><Relationship Id="rId344" Type="http://schemas.openxmlformats.org/officeDocument/2006/relationships/customXml" Target="../ink/ink721.xml"/><Relationship Id="rId20" Type="http://schemas.openxmlformats.org/officeDocument/2006/relationships/customXml" Target="../ink/ink559.xml"/><Relationship Id="rId41" Type="http://schemas.openxmlformats.org/officeDocument/2006/relationships/image" Target="../media/image5270.png"/><Relationship Id="rId62" Type="http://schemas.openxmlformats.org/officeDocument/2006/relationships/customXml" Target="../ink/ink580.xml"/><Relationship Id="rId83" Type="http://schemas.openxmlformats.org/officeDocument/2006/relationships/image" Target="../media/image567.png"/><Relationship Id="rId179" Type="http://schemas.openxmlformats.org/officeDocument/2006/relationships/image" Target="../media/image614.png"/><Relationship Id="rId365" Type="http://schemas.openxmlformats.org/officeDocument/2006/relationships/image" Target="../media/image707.png"/><Relationship Id="rId386" Type="http://schemas.openxmlformats.org/officeDocument/2006/relationships/customXml" Target="../ink/ink742.xml"/><Relationship Id="rId190" Type="http://schemas.openxmlformats.org/officeDocument/2006/relationships/customXml" Target="../ink/ink644.xml"/><Relationship Id="rId204" Type="http://schemas.openxmlformats.org/officeDocument/2006/relationships/customXml" Target="../ink/ink651.xml"/><Relationship Id="rId225" Type="http://schemas.openxmlformats.org/officeDocument/2006/relationships/image" Target="../media/image637.png"/><Relationship Id="rId246" Type="http://schemas.openxmlformats.org/officeDocument/2006/relationships/customXml" Target="../ink/ink672.xml"/><Relationship Id="rId267" Type="http://schemas.openxmlformats.org/officeDocument/2006/relationships/image" Target="../media/image658.png"/><Relationship Id="rId288" Type="http://schemas.openxmlformats.org/officeDocument/2006/relationships/customXml" Target="../ink/ink693.xml"/><Relationship Id="rId106" Type="http://schemas.openxmlformats.org/officeDocument/2006/relationships/customXml" Target="../ink/ink602.xml"/><Relationship Id="rId127" Type="http://schemas.openxmlformats.org/officeDocument/2006/relationships/image" Target="../media/image588.png"/><Relationship Id="rId313" Type="http://schemas.openxmlformats.org/officeDocument/2006/relationships/image" Target="../media/image681.png"/><Relationship Id="rId10" Type="http://schemas.openxmlformats.org/officeDocument/2006/relationships/customXml" Target="../ink/ink554.xml"/><Relationship Id="rId31" Type="http://schemas.openxmlformats.org/officeDocument/2006/relationships/image" Target="../media/image5220.png"/><Relationship Id="rId52" Type="http://schemas.openxmlformats.org/officeDocument/2006/relationships/customXml" Target="../ink/ink575.xml"/><Relationship Id="rId73" Type="http://schemas.openxmlformats.org/officeDocument/2006/relationships/image" Target="../media/image562.png"/><Relationship Id="rId94" Type="http://schemas.openxmlformats.org/officeDocument/2006/relationships/customXml" Target="../ink/ink596.xml"/><Relationship Id="rId148" Type="http://schemas.openxmlformats.org/officeDocument/2006/relationships/customXml" Target="../ink/ink623.xml"/><Relationship Id="rId169" Type="http://schemas.openxmlformats.org/officeDocument/2006/relationships/image" Target="../media/image609.png"/><Relationship Id="rId334" Type="http://schemas.openxmlformats.org/officeDocument/2006/relationships/customXml" Target="../ink/ink716.xml"/><Relationship Id="rId355" Type="http://schemas.openxmlformats.org/officeDocument/2006/relationships/image" Target="../media/image702.png"/><Relationship Id="rId376" Type="http://schemas.openxmlformats.org/officeDocument/2006/relationships/customXml" Target="../ink/ink737.xml"/><Relationship Id="rId4" Type="http://schemas.openxmlformats.org/officeDocument/2006/relationships/customXml" Target="../ink/ink551.xml"/><Relationship Id="rId180" Type="http://schemas.openxmlformats.org/officeDocument/2006/relationships/customXml" Target="../ink/ink639.xml"/><Relationship Id="rId215" Type="http://schemas.openxmlformats.org/officeDocument/2006/relationships/image" Target="../media/image632.png"/><Relationship Id="rId236" Type="http://schemas.openxmlformats.org/officeDocument/2006/relationships/customXml" Target="../ink/ink667.xml"/><Relationship Id="rId257" Type="http://schemas.openxmlformats.org/officeDocument/2006/relationships/image" Target="../media/image653.png"/><Relationship Id="rId278" Type="http://schemas.openxmlformats.org/officeDocument/2006/relationships/customXml" Target="../ink/ink688.xml"/><Relationship Id="rId303" Type="http://schemas.openxmlformats.org/officeDocument/2006/relationships/image" Target="../media/image676.png"/><Relationship Id="rId42" Type="http://schemas.openxmlformats.org/officeDocument/2006/relationships/customXml" Target="../ink/ink570.xml"/><Relationship Id="rId84" Type="http://schemas.openxmlformats.org/officeDocument/2006/relationships/customXml" Target="../ink/ink591.xml"/><Relationship Id="rId138" Type="http://schemas.openxmlformats.org/officeDocument/2006/relationships/customXml" Target="../ink/ink618.xml"/><Relationship Id="rId345" Type="http://schemas.openxmlformats.org/officeDocument/2006/relationships/image" Target="../media/image697.png"/><Relationship Id="rId387" Type="http://schemas.openxmlformats.org/officeDocument/2006/relationships/image" Target="../media/image718.png"/><Relationship Id="rId191" Type="http://schemas.openxmlformats.org/officeDocument/2006/relationships/image" Target="../media/image620.png"/><Relationship Id="rId205" Type="http://schemas.openxmlformats.org/officeDocument/2006/relationships/image" Target="../media/image627.png"/><Relationship Id="rId247" Type="http://schemas.openxmlformats.org/officeDocument/2006/relationships/image" Target="../media/image648.png"/><Relationship Id="rId107" Type="http://schemas.openxmlformats.org/officeDocument/2006/relationships/image" Target="../media/image578.png"/><Relationship Id="rId289" Type="http://schemas.openxmlformats.org/officeDocument/2006/relationships/image" Target="../media/image669.png"/><Relationship Id="rId11" Type="http://schemas.openxmlformats.org/officeDocument/2006/relationships/image" Target="../media/image5120.png"/><Relationship Id="rId53" Type="http://schemas.openxmlformats.org/officeDocument/2006/relationships/image" Target="../media/image552.png"/><Relationship Id="rId149" Type="http://schemas.openxmlformats.org/officeDocument/2006/relationships/image" Target="../media/image599.png"/><Relationship Id="rId314" Type="http://schemas.openxmlformats.org/officeDocument/2006/relationships/customXml" Target="../ink/ink706.xml"/><Relationship Id="rId356" Type="http://schemas.openxmlformats.org/officeDocument/2006/relationships/customXml" Target="../ink/ink727.xml"/><Relationship Id="rId95" Type="http://schemas.openxmlformats.org/officeDocument/2006/relationships/image" Target="../media/image573.png"/><Relationship Id="rId160" Type="http://schemas.openxmlformats.org/officeDocument/2006/relationships/customXml" Target="../ink/ink629.xml"/><Relationship Id="rId216" Type="http://schemas.openxmlformats.org/officeDocument/2006/relationships/customXml" Target="../ink/ink657.xml"/><Relationship Id="rId258" Type="http://schemas.openxmlformats.org/officeDocument/2006/relationships/customXml" Target="../ink/ink678.xml"/><Relationship Id="rId22" Type="http://schemas.openxmlformats.org/officeDocument/2006/relationships/customXml" Target="../ink/ink560.xml"/><Relationship Id="rId64" Type="http://schemas.openxmlformats.org/officeDocument/2006/relationships/customXml" Target="../ink/ink581.xml"/><Relationship Id="rId118" Type="http://schemas.openxmlformats.org/officeDocument/2006/relationships/customXml" Target="../ink/ink608.xml"/><Relationship Id="rId325" Type="http://schemas.openxmlformats.org/officeDocument/2006/relationships/image" Target="../media/image687.png"/><Relationship Id="rId367" Type="http://schemas.openxmlformats.org/officeDocument/2006/relationships/image" Target="../media/image708.png"/><Relationship Id="rId171" Type="http://schemas.openxmlformats.org/officeDocument/2006/relationships/image" Target="../media/image610.png"/><Relationship Id="rId227" Type="http://schemas.openxmlformats.org/officeDocument/2006/relationships/image" Target="../media/image638.png"/><Relationship Id="rId269" Type="http://schemas.openxmlformats.org/officeDocument/2006/relationships/image" Target="../media/image659.png"/><Relationship Id="rId33" Type="http://schemas.openxmlformats.org/officeDocument/2006/relationships/image" Target="../media/image5230.png"/><Relationship Id="rId129" Type="http://schemas.openxmlformats.org/officeDocument/2006/relationships/image" Target="../media/image589.png"/><Relationship Id="rId280" Type="http://schemas.openxmlformats.org/officeDocument/2006/relationships/customXml" Target="../ink/ink689.xml"/><Relationship Id="rId336" Type="http://schemas.openxmlformats.org/officeDocument/2006/relationships/customXml" Target="../ink/ink717.xml"/><Relationship Id="rId75" Type="http://schemas.openxmlformats.org/officeDocument/2006/relationships/image" Target="../media/image563.png"/><Relationship Id="rId140" Type="http://schemas.openxmlformats.org/officeDocument/2006/relationships/customXml" Target="../ink/ink619.xml"/><Relationship Id="rId182" Type="http://schemas.openxmlformats.org/officeDocument/2006/relationships/customXml" Target="../ink/ink640.xml"/><Relationship Id="rId378" Type="http://schemas.openxmlformats.org/officeDocument/2006/relationships/customXml" Target="../ink/ink738.xml"/><Relationship Id="rId6" Type="http://schemas.openxmlformats.org/officeDocument/2006/relationships/customXml" Target="../ink/ink552.xml"/><Relationship Id="rId238" Type="http://schemas.openxmlformats.org/officeDocument/2006/relationships/customXml" Target="../ink/ink668.xml"/><Relationship Id="rId291" Type="http://schemas.openxmlformats.org/officeDocument/2006/relationships/image" Target="../media/image670.png"/><Relationship Id="rId305" Type="http://schemas.openxmlformats.org/officeDocument/2006/relationships/image" Target="../media/image677.png"/><Relationship Id="rId347" Type="http://schemas.openxmlformats.org/officeDocument/2006/relationships/image" Target="../media/image698.png"/><Relationship Id="rId44" Type="http://schemas.openxmlformats.org/officeDocument/2006/relationships/customXml" Target="../ink/ink571.xml"/><Relationship Id="rId86" Type="http://schemas.openxmlformats.org/officeDocument/2006/relationships/customXml" Target="../ink/ink592.xml"/><Relationship Id="rId151" Type="http://schemas.openxmlformats.org/officeDocument/2006/relationships/image" Target="../media/image600.png"/><Relationship Id="rId389" Type="http://schemas.openxmlformats.org/officeDocument/2006/relationships/image" Target="../media/image719.png"/><Relationship Id="rId193" Type="http://schemas.openxmlformats.org/officeDocument/2006/relationships/image" Target="../media/image621.png"/><Relationship Id="rId207" Type="http://schemas.openxmlformats.org/officeDocument/2006/relationships/image" Target="../media/image628.png"/><Relationship Id="rId249" Type="http://schemas.openxmlformats.org/officeDocument/2006/relationships/image" Target="../media/image649.png"/><Relationship Id="rId13" Type="http://schemas.openxmlformats.org/officeDocument/2006/relationships/image" Target="../media/image5130.png"/><Relationship Id="rId109" Type="http://schemas.openxmlformats.org/officeDocument/2006/relationships/image" Target="../media/image579.png"/><Relationship Id="rId260" Type="http://schemas.openxmlformats.org/officeDocument/2006/relationships/customXml" Target="../ink/ink679.xml"/><Relationship Id="rId316" Type="http://schemas.openxmlformats.org/officeDocument/2006/relationships/customXml" Target="../ink/ink707.xml"/><Relationship Id="rId55" Type="http://schemas.openxmlformats.org/officeDocument/2006/relationships/image" Target="../media/image553.png"/><Relationship Id="rId97" Type="http://schemas.openxmlformats.org/officeDocument/2006/relationships/image" Target="../media/image574.png"/><Relationship Id="rId120" Type="http://schemas.openxmlformats.org/officeDocument/2006/relationships/customXml" Target="../ink/ink609.xml"/><Relationship Id="rId358" Type="http://schemas.openxmlformats.org/officeDocument/2006/relationships/customXml" Target="../ink/ink728.xml"/><Relationship Id="rId162" Type="http://schemas.openxmlformats.org/officeDocument/2006/relationships/customXml" Target="../ink/ink630.xml"/><Relationship Id="rId218" Type="http://schemas.openxmlformats.org/officeDocument/2006/relationships/customXml" Target="../ink/ink658.xml"/><Relationship Id="rId271" Type="http://schemas.openxmlformats.org/officeDocument/2006/relationships/image" Target="../media/image660.png"/><Relationship Id="rId24" Type="http://schemas.openxmlformats.org/officeDocument/2006/relationships/customXml" Target="../ink/ink561.xml"/><Relationship Id="rId66" Type="http://schemas.openxmlformats.org/officeDocument/2006/relationships/customXml" Target="../ink/ink582.xml"/><Relationship Id="rId131" Type="http://schemas.openxmlformats.org/officeDocument/2006/relationships/image" Target="../media/image590.png"/><Relationship Id="rId327" Type="http://schemas.openxmlformats.org/officeDocument/2006/relationships/image" Target="../media/image688.png"/><Relationship Id="rId369" Type="http://schemas.openxmlformats.org/officeDocument/2006/relationships/image" Target="../media/image709.png"/><Relationship Id="rId173" Type="http://schemas.openxmlformats.org/officeDocument/2006/relationships/image" Target="../media/image611.png"/><Relationship Id="rId229" Type="http://schemas.openxmlformats.org/officeDocument/2006/relationships/image" Target="../media/image639.png"/><Relationship Id="rId380" Type="http://schemas.openxmlformats.org/officeDocument/2006/relationships/customXml" Target="../ink/ink739.xml"/><Relationship Id="rId240" Type="http://schemas.openxmlformats.org/officeDocument/2006/relationships/customXml" Target="../ink/ink669.xml"/><Relationship Id="rId35" Type="http://schemas.openxmlformats.org/officeDocument/2006/relationships/image" Target="../media/image5240.png"/><Relationship Id="rId77" Type="http://schemas.openxmlformats.org/officeDocument/2006/relationships/image" Target="../media/image564.png"/><Relationship Id="rId100" Type="http://schemas.openxmlformats.org/officeDocument/2006/relationships/customXml" Target="../ink/ink599.xml"/><Relationship Id="rId282" Type="http://schemas.openxmlformats.org/officeDocument/2006/relationships/customXml" Target="../ink/ink690.xml"/><Relationship Id="rId338" Type="http://schemas.openxmlformats.org/officeDocument/2006/relationships/customXml" Target="../ink/ink718.xml"/><Relationship Id="rId8" Type="http://schemas.openxmlformats.org/officeDocument/2006/relationships/customXml" Target="../ink/ink553.xml"/><Relationship Id="rId142" Type="http://schemas.openxmlformats.org/officeDocument/2006/relationships/customXml" Target="../ink/ink620.xml"/><Relationship Id="rId184" Type="http://schemas.openxmlformats.org/officeDocument/2006/relationships/customXml" Target="../ink/ink641.xml"/><Relationship Id="rId391" Type="http://schemas.openxmlformats.org/officeDocument/2006/relationships/image" Target="../media/image720.png"/><Relationship Id="rId251" Type="http://schemas.openxmlformats.org/officeDocument/2006/relationships/image" Target="../media/image650.png"/><Relationship Id="rId46" Type="http://schemas.openxmlformats.org/officeDocument/2006/relationships/customXml" Target="../ink/ink572.xml"/><Relationship Id="rId293" Type="http://schemas.openxmlformats.org/officeDocument/2006/relationships/image" Target="../media/image671.png"/><Relationship Id="rId307" Type="http://schemas.openxmlformats.org/officeDocument/2006/relationships/image" Target="../media/image678.png"/><Relationship Id="rId349" Type="http://schemas.openxmlformats.org/officeDocument/2006/relationships/image" Target="../media/image699.png"/><Relationship Id="rId88" Type="http://schemas.openxmlformats.org/officeDocument/2006/relationships/customXml" Target="../ink/ink593.xml"/><Relationship Id="rId111" Type="http://schemas.openxmlformats.org/officeDocument/2006/relationships/image" Target="../media/image580.png"/><Relationship Id="rId153" Type="http://schemas.openxmlformats.org/officeDocument/2006/relationships/image" Target="../media/image601.png"/><Relationship Id="rId195" Type="http://schemas.openxmlformats.org/officeDocument/2006/relationships/image" Target="../media/image622.png"/><Relationship Id="rId209" Type="http://schemas.openxmlformats.org/officeDocument/2006/relationships/image" Target="../media/image629.png"/><Relationship Id="rId360" Type="http://schemas.openxmlformats.org/officeDocument/2006/relationships/customXml" Target="../ink/ink729.xml"/><Relationship Id="rId220" Type="http://schemas.openxmlformats.org/officeDocument/2006/relationships/customXml" Target="../ink/ink659.xml"/><Relationship Id="rId15" Type="http://schemas.openxmlformats.org/officeDocument/2006/relationships/image" Target="../media/image5140.png"/><Relationship Id="rId57" Type="http://schemas.openxmlformats.org/officeDocument/2006/relationships/image" Target="../media/image554.png"/><Relationship Id="rId262" Type="http://schemas.openxmlformats.org/officeDocument/2006/relationships/customXml" Target="../ink/ink680.xml"/><Relationship Id="rId318" Type="http://schemas.openxmlformats.org/officeDocument/2006/relationships/customXml" Target="../ink/ink708.xml"/><Relationship Id="rId99" Type="http://schemas.openxmlformats.org/officeDocument/2006/relationships/image" Target="../media/image575.png"/><Relationship Id="rId122" Type="http://schemas.openxmlformats.org/officeDocument/2006/relationships/customXml" Target="../ink/ink610.xml"/><Relationship Id="rId164" Type="http://schemas.openxmlformats.org/officeDocument/2006/relationships/customXml" Target="../ink/ink631.xml"/><Relationship Id="rId371" Type="http://schemas.openxmlformats.org/officeDocument/2006/relationships/image" Target="../media/image710.png"/><Relationship Id="rId26" Type="http://schemas.openxmlformats.org/officeDocument/2006/relationships/customXml" Target="../ink/ink562.xml"/><Relationship Id="rId231" Type="http://schemas.openxmlformats.org/officeDocument/2006/relationships/image" Target="../media/image640.png"/><Relationship Id="rId273" Type="http://schemas.openxmlformats.org/officeDocument/2006/relationships/image" Target="../media/image661.png"/><Relationship Id="rId329" Type="http://schemas.openxmlformats.org/officeDocument/2006/relationships/image" Target="../media/image689.png"/><Relationship Id="rId68" Type="http://schemas.openxmlformats.org/officeDocument/2006/relationships/customXml" Target="../ink/ink583.xml"/><Relationship Id="rId133" Type="http://schemas.openxmlformats.org/officeDocument/2006/relationships/image" Target="../media/image591.png"/><Relationship Id="rId175" Type="http://schemas.openxmlformats.org/officeDocument/2006/relationships/image" Target="../media/image612.png"/><Relationship Id="rId340" Type="http://schemas.openxmlformats.org/officeDocument/2006/relationships/customXml" Target="../ink/ink719.xml"/><Relationship Id="rId200" Type="http://schemas.openxmlformats.org/officeDocument/2006/relationships/customXml" Target="../ink/ink649.xml"/><Relationship Id="rId382" Type="http://schemas.openxmlformats.org/officeDocument/2006/relationships/customXml" Target="../ink/ink74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0.png"/><Relationship Id="rId21" Type="http://schemas.openxmlformats.org/officeDocument/2006/relationships/image" Target="../media/image732.png"/><Relationship Id="rId63" Type="http://schemas.openxmlformats.org/officeDocument/2006/relationships/image" Target="../media/image753.png"/><Relationship Id="rId159" Type="http://schemas.openxmlformats.org/officeDocument/2006/relationships/image" Target="../media/image801.png"/><Relationship Id="rId170" Type="http://schemas.openxmlformats.org/officeDocument/2006/relationships/customXml" Target="../ink/ink831.xml"/><Relationship Id="rId226" Type="http://schemas.openxmlformats.org/officeDocument/2006/relationships/customXml" Target="../ink/ink859.xml"/><Relationship Id="rId268" Type="http://schemas.openxmlformats.org/officeDocument/2006/relationships/customXml" Target="../ink/ink880.xml"/><Relationship Id="rId32" Type="http://schemas.openxmlformats.org/officeDocument/2006/relationships/customXml" Target="../ink/ink762.xml"/><Relationship Id="rId74" Type="http://schemas.openxmlformats.org/officeDocument/2006/relationships/customXml" Target="../ink/ink783.xml"/><Relationship Id="rId128" Type="http://schemas.openxmlformats.org/officeDocument/2006/relationships/customXml" Target="../ink/ink810.xml"/><Relationship Id="rId5" Type="http://schemas.openxmlformats.org/officeDocument/2006/relationships/image" Target="../media/image724.png"/><Relationship Id="rId181" Type="http://schemas.openxmlformats.org/officeDocument/2006/relationships/image" Target="../media/image812.png"/><Relationship Id="rId237" Type="http://schemas.openxmlformats.org/officeDocument/2006/relationships/image" Target="../media/image840.png"/><Relationship Id="rId258" Type="http://schemas.openxmlformats.org/officeDocument/2006/relationships/customXml" Target="../ink/ink875.xml"/><Relationship Id="rId22" Type="http://schemas.openxmlformats.org/officeDocument/2006/relationships/customXml" Target="../ink/ink757.xml"/><Relationship Id="rId43" Type="http://schemas.openxmlformats.org/officeDocument/2006/relationships/image" Target="../media/image743.png"/><Relationship Id="rId64" Type="http://schemas.openxmlformats.org/officeDocument/2006/relationships/customXml" Target="../ink/ink778.xml"/><Relationship Id="rId118" Type="http://schemas.openxmlformats.org/officeDocument/2006/relationships/customXml" Target="../ink/ink805.xml"/><Relationship Id="rId139" Type="http://schemas.openxmlformats.org/officeDocument/2006/relationships/image" Target="../media/image791.png"/><Relationship Id="rId85" Type="http://schemas.openxmlformats.org/officeDocument/2006/relationships/image" Target="../media/image764.png"/><Relationship Id="rId150" Type="http://schemas.openxmlformats.org/officeDocument/2006/relationships/customXml" Target="../ink/ink821.xml"/><Relationship Id="rId171" Type="http://schemas.openxmlformats.org/officeDocument/2006/relationships/image" Target="../media/image807.png"/><Relationship Id="rId192" Type="http://schemas.openxmlformats.org/officeDocument/2006/relationships/customXml" Target="../ink/ink842.xml"/><Relationship Id="rId206" Type="http://schemas.openxmlformats.org/officeDocument/2006/relationships/customXml" Target="../ink/ink849.xml"/><Relationship Id="rId227" Type="http://schemas.openxmlformats.org/officeDocument/2006/relationships/image" Target="../media/image835.png"/><Relationship Id="rId248" Type="http://schemas.openxmlformats.org/officeDocument/2006/relationships/customXml" Target="../ink/ink870.xml"/><Relationship Id="rId269" Type="http://schemas.openxmlformats.org/officeDocument/2006/relationships/image" Target="../media/image856.png"/><Relationship Id="rId12" Type="http://schemas.openxmlformats.org/officeDocument/2006/relationships/customXml" Target="../ink/ink752.xml"/><Relationship Id="rId33" Type="http://schemas.openxmlformats.org/officeDocument/2006/relationships/image" Target="../media/image738.png"/><Relationship Id="rId108" Type="http://schemas.openxmlformats.org/officeDocument/2006/relationships/customXml" Target="../ink/ink800.xml"/><Relationship Id="rId129" Type="http://schemas.openxmlformats.org/officeDocument/2006/relationships/image" Target="../media/image786.png"/><Relationship Id="rId54" Type="http://schemas.openxmlformats.org/officeDocument/2006/relationships/customXml" Target="../ink/ink773.xml"/><Relationship Id="rId75" Type="http://schemas.openxmlformats.org/officeDocument/2006/relationships/image" Target="../media/image759.png"/><Relationship Id="rId96" Type="http://schemas.openxmlformats.org/officeDocument/2006/relationships/customXml" Target="../ink/ink794.xml"/><Relationship Id="rId140" Type="http://schemas.openxmlformats.org/officeDocument/2006/relationships/customXml" Target="../ink/ink816.xml"/><Relationship Id="rId161" Type="http://schemas.openxmlformats.org/officeDocument/2006/relationships/image" Target="../media/image802.png"/><Relationship Id="rId182" Type="http://schemas.openxmlformats.org/officeDocument/2006/relationships/customXml" Target="../ink/ink837.xml"/><Relationship Id="rId217" Type="http://schemas.openxmlformats.org/officeDocument/2006/relationships/image" Target="../media/image830.png"/><Relationship Id="rId6" Type="http://schemas.openxmlformats.org/officeDocument/2006/relationships/customXml" Target="../ink/ink749.xml"/><Relationship Id="rId238" Type="http://schemas.openxmlformats.org/officeDocument/2006/relationships/customXml" Target="../ink/ink865.xml"/><Relationship Id="rId259" Type="http://schemas.openxmlformats.org/officeDocument/2006/relationships/image" Target="../media/image851.png"/><Relationship Id="rId23" Type="http://schemas.openxmlformats.org/officeDocument/2006/relationships/image" Target="../media/image733.png"/><Relationship Id="rId119" Type="http://schemas.openxmlformats.org/officeDocument/2006/relationships/image" Target="../media/image781.png"/><Relationship Id="rId270" Type="http://schemas.openxmlformats.org/officeDocument/2006/relationships/customXml" Target="../ink/ink881.xml"/><Relationship Id="rId44" Type="http://schemas.openxmlformats.org/officeDocument/2006/relationships/customXml" Target="../ink/ink768.xml"/><Relationship Id="rId65" Type="http://schemas.openxmlformats.org/officeDocument/2006/relationships/image" Target="../media/image754.png"/><Relationship Id="rId86" Type="http://schemas.openxmlformats.org/officeDocument/2006/relationships/customXml" Target="../ink/ink789.xml"/><Relationship Id="rId130" Type="http://schemas.openxmlformats.org/officeDocument/2006/relationships/customXml" Target="../ink/ink811.xml"/><Relationship Id="rId151" Type="http://schemas.openxmlformats.org/officeDocument/2006/relationships/image" Target="../media/image797.png"/><Relationship Id="rId172" Type="http://schemas.openxmlformats.org/officeDocument/2006/relationships/customXml" Target="../ink/ink832.xml"/><Relationship Id="rId193" Type="http://schemas.openxmlformats.org/officeDocument/2006/relationships/image" Target="../media/image818.png"/><Relationship Id="rId207" Type="http://schemas.openxmlformats.org/officeDocument/2006/relationships/image" Target="../media/image825.png"/><Relationship Id="rId228" Type="http://schemas.openxmlformats.org/officeDocument/2006/relationships/customXml" Target="../ink/ink860.xml"/><Relationship Id="rId249" Type="http://schemas.openxmlformats.org/officeDocument/2006/relationships/image" Target="../media/image846.png"/><Relationship Id="rId13" Type="http://schemas.openxmlformats.org/officeDocument/2006/relationships/image" Target="../media/image728.png"/><Relationship Id="rId109" Type="http://schemas.openxmlformats.org/officeDocument/2006/relationships/image" Target="../media/image776.png"/><Relationship Id="rId260" Type="http://schemas.openxmlformats.org/officeDocument/2006/relationships/customXml" Target="../ink/ink876.xml"/><Relationship Id="rId34" Type="http://schemas.openxmlformats.org/officeDocument/2006/relationships/customXml" Target="../ink/ink763.xml"/><Relationship Id="rId55" Type="http://schemas.openxmlformats.org/officeDocument/2006/relationships/image" Target="../media/image749.png"/><Relationship Id="rId76" Type="http://schemas.openxmlformats.org/officeDocument/2006/relationships/customXml" Target="../ink/ink784.xml"/><Relationship Id="rId97" Type="http://schemas.openxmlformats.org/officeDocument/2006/relationships/image" Target="../media/image770.png"/><Relationship Id="rId120" Type="http://schemas.openxmlformats.org/officeDocument/2006/relationships/customXml" Target="../ink/ink806.xml"/><Relationship Id="rId141" Type="http://schemas.openxmlformats.org/officeDocument/2006/relationships/image" Target="../media/image792.png"/><Relationship Id="rId7" Type="http://schemas.openxmlformats.org/officeDocument/2006/relationships/image" Target="../media/image725.png"/><Relationship Id="rId162" Type="http://schemas.openxmlformats.org/officeDocument/2006/relationships/customXml" Target="../ink/ink827.xml"/><Relationship Id="rId183" Type="http://schemas.openxmlformats.org/officeDocument/2006/relationships/image" Target="../media/image813.png"/><Relationship Id="rId218" Type="http://schemas.openxmlformats.org/officeDocument/2006/relationships/customXml" Target="../ink/ink855.xml"/><Relationship Id="rId239" Type="http://schemas.openxmlformats.org/officeDocument/2006/relationships/image" Target="../media/image841.png"/><Relationship Id="rId250" Type="http://schemas.openxmlformats.org/officeDocument/2006/relationships/customXml" Target="../ink/ink871.xml"/><Relationship Id="rId271" Type="http://schemas.openxmlformats.org/officeDocument/2006/relationships/image" Target="../media/image857.png"/><Relationship Id="rId24" Type="http://schemas.openxmlformats.org/officeDocument/2006/relationships/customXml" Target="../ink/ink758.xml"/><Relationship Id="rId45" Type="http://schemas.openxmlformats.org/officeDocument/2006/relationships/image" Target="../media/image744.png"/><Relationship Id="rId66" Type="http://schemas.openxmlformats.org/officeDocument/2006/relationships/customXml" Target="../ink/ink779.xml"/><Relationship Id="rId87" Type="http://schemas.openxmlformats.org/officeDocument/2006/relationships/image" Target="../media/image765.png"/><Relationship Id="rId110" Type="http://schemas.openxmlformats.org/officeDocument/2006/relationships/customXml" Target="../ink/ink801.xml"/><Relationship Id="rId131" Type="http://schemas.openxmlformats.org/officeDocument/2006/relationships/image" Target="../media/image787.png"/><Relationship Id="rId152" Type="http://schemas.openxmlformats.org/officeDocument/2006/relationships/customXml" Target="../ink/ink822.xml"/><Relationship Id="rId173" Type="http://schemas.openxmlformats.org/officeDocument/2006/relationships/image" Target="../media/image808.png"/><Relationship Id="rId194" Type="http://schemas.openxmlformats.org/officeDocument/2006/relationships/customXml" Target="../ink/ink843.xml"/><Relationship Id="rId208" Type="http://schemas.openxmlformats.org/officeDocument/2006/relationships/customXml" Target="../ink/ink850.xml"/><Relationship Id="rId229" Type="http://schemas.openxmlformats.org/officeDocument/2006/relationships/image" Target="../media/image836.png"/><Relationship Id="rId240" Type="http://schemas.openxmlformats.org/officeDocument/2006/relationships/customXml" Target="../ink/ink866.xml"/><Relationship Id="rId261" Type="http://schemas.openxmlformats.org/officeDocument/2006/relationships/image" Target="../media/image852.png"/><Relationship Id="rId14" Type="http://schemas.openxmlformats.org/officeDocument/2006/relationships/customXml" Target="../ink/ink753.xml"/><Relationship Id="rId35" Type="http://schemas.openxmlformats.org/officeDocument/2006/relationships/image" Target="../media/image739.png"/><Relationship Id="rId56" Type="http://schemas.openxmlformats.org/officeDocument/2006/relationships/customXml" Target="../ink/ink774.xml"/><Relationship Id="rId77" Type="http://schemas.openxmlformats.org/officeDocument/2006/relationships/image" Target="../media/image760.png"/><Relationship Id="rId100" Type="http://schemas.openxmlformats.org/officeDocument/2006/relationships/customXml" Target="../ink/ink796.xml"/><Relationship Id="rId8" Type="http://schemas.openxmlformats.org/officeDocument/2006/relationships/customXml" Target="../ink/ink750.xml"/><Relationship Id="rId98" Type="http://schemas.openxmlformats.org/officeDocument/2006/relationships/customXml" Target="../ink/ink795.xml"/><Relationship Id="rId121" Type="http://schemas.openxmlformats.org/officeDocument/2006/relationships/image" Target="../media/image782.png"/><Relationship Id="rId142" Type="http://schemas.openxmlformats.org/officeDocument/2006/relationships/customXml" Target="../ink/ink817.xml"/><Relationship Id="rId163" Type="http://schemas.openxmlformats.org/officeDocument/2006/relationships/image" Target="../media/image803.png"/><Relationship Id="rId184" Type="http://schemas.openxmlformats.org/officeDocument/2006/relationships/customXml" Target="../ink/ink838.xml"/><Relationship Id="rId219" Type="http://schemas.openxmlformats.org/officeDocument/2006/relationships/image" Target="../media/image831.png"/><Relationship Id="rId230" Type="http://schemas.openxmlformats.org/officeDocument/2006/relationships/customXml" Target="../ink/ink861.xml"/><Relationship Id="rId251" Type="http://schemas.openxmlformats.org/officeDocument/2006/relationships/image" Target="../media/image847.png"/><Relationship Id="rId25" Type="http://schemas.openxmlformats.org/officeDocument/2006/relationships/image" Target="../media/image734.png"/><Relationship Id="rId46" Type="http://schemas.openxmlformats.org/officeDocument/2006/relationships/customXml" Target="../ink/ink769.xml"/><Relationship Id="rId67" Type="http://schemas.openxmlformats.org/officeDocument/2006/relationships/image" Target="../media/image755.png"/><Relationship Id="rId272" Type="http://schemas.openxmlformats.org/officeDocument/2006/relationships/customXml" Target="../ink/ink882.xml"/><Relationship Id="rId88" Type="http://schemas.openxmlformats.org/officeDocument/2006/relationships/customXml" Target="../ink/ink790.xml"/><Relationship Id="rId111" Type="http://schemas.openxmlformats.org/officeDocument/2006/relationships/image" Target="../media/image777.png"/><Relationship Id="rId132" Type="http://schemas.openxmlformats.org/officeDocument/2006/relationships/customXml" Target="../ink/ink812.xml"/><Relationship Id="rId153" Type="http://schemas.openxmlformats.org/officeDocument/2006/relationships/image" Target="../media/image798.png"/><Relationship Id="rId174" Type="http://schemas.openxmlformats.org/officeDocument/2006/relationships/customXml" Target="../ink/ink833.xml"/><Relationship Id="rId195" Type="http://schemas.openxmlformats.org/officeDocument/2006/relationships/image" Target="../media/image819.png"/><Relationship Id="rId209" Type="http://schemas.openxmlformats.org/officeDocument/2006/relationships/image" Target="../media/image826.png"/><Relationship Id="rId220" Type="http://schemas.openxmlformats.org/officeDocument/2006/relationships/customXml" Target="../ink/ink856.xml"/><Relationship Id="rId241" Type="http://schemas.openxmlformats.org/officeDocument/2006/relationships/image" Target="../media/image842.png"/><Relationship Id="rId15" Type="http://schemas.openxmlformats.org/officeDocument/2006/relationships/image" Target="../media/image729.png"/><Relationship Id="rId36" Type="http://schemas.openxmlformats.org/officeDocument/2006/relationships/customXml" Target="../ink/ink764.xml"/><Relationship Id="rId57" Type="http://schemas.openxmlformats.org/officeDocument/2006/relationships/image" Target="../media/image750.png"/><Relationship Id="rId262" Type="http://schemas.openxmlformats.org/officeDocument/2006/relationships/customXml" Target="../ink/ink877.xml"/><Relationship Id="rId78" Type="http://schemas.openxmlformats.org/officeDocument/2006/relationships/customXml" Target="../ink/ink785.xml"/><Relationship Id="rId99" Type="http://schemas.openxmlformats.org/officeDocument/2006/relationships/image" Target="../media/image771.png"/><Relationship Id="rId101" Type="http://schemas.openxmlformats.org/officeDocument/2006/relationships/image" Target="../media/image772.png"/><Relationship Id="rId122" Type="http://schemas.openxmlformats.org/officeDocument/2006/relationships/customXml" Target="../ink/ink807.xml"/><Relationship Id="rId143" Type="http://schemas.openxmlformats.org/officeDocument/2006/relationships/image" Target="../media/image793.png"/><Relationship Id="rId164" Type="http://schemas.openxmlformats.org/officeDocument/2006/relationships/customXml" Target="../ink/ink828.xml"/><Relationship Id="rId185" Type="http://schemas.openxmlformats.org/officeDocument/2006/relationships/image" Target="../media/image814.png"/><Relationship Id="rId9" Type="http://schemas.openxmlformats.org/officeDocument/2006/relationships/image" Target="../media/image726.png"/><Relationship Id="rId210" Type="http://schemas.openxmlformats.org/officeDocument/2006/relationships/customXml" Target="../ink/ink851.xml"/><Relationship Id="rId26" Type="http://schemas.openxmlformats.org/officeDocument/2006/relationships/customXml" Target="../ink/ink759.xml"/><Relationship Id="rId231" Type="http://schemas.openxmlformats.org/officeDocument/2006/relationships/image" Target="../media/image837.png"/><Relationship Id="rId252" Type="http://schemas.openxmlformats.org/officeDocument/2006/relationships/customXml" Target="../ink/ink872.xml"/><Relationship Id="rId273" Type="http://schemas.openxmlformats.org/officeDocument/2006/relationships/image" Target="../media/image858.png"/><Relationship Id="rId47" Type="http://schemas.openxmlformats.org/officeDocument/2006/relationships/image" Target="../media/image745.png"/><Relationship Id="rId68" Type="http://schemas.openxmlformats.org/officeDocument/2006/relationships/customXml" Target="../ink/ink780.xml"/><Relationship Id="rId89" Type="http://schemas.openxmlformats.org/officeDocument/2006/relationships/image" Target="../media/image766.png"/><Relationship Id="rId112" Type="http://schemas.openxmlformats.org/officeDocument/2006/relationships/customXml" Target="../ink/ink802.xml"/><Relationship Id="rId133" Type="http://schemas.openxmlformats.org/officeDocument/2006/relationships/image" Target="../media/image788.png"/><Relationship Id="rId154" Type="http://schemas.openxmlformats.org/officeDocument/2006/relationships/customXml" Target="../ink/ink823.xml"/><Relationship Id="rId175" Type="http://schemas.openxmlformats.org/officeDocument/2006/relationships/image" Target="../media/image809.png"/><Relationship Id="rId196" Type="http://schemas.openxmlformats.org/officeDocument/2006/relationships/customXml" Target="../ink/ink844.xml"/><Relationship Id="rId200" Type="http://schemas.openxmlformats.org/officeDocument/2006/relationships/customXml" Target="../ink/ink846.xml"/><Relationship Id="rId16" Type="http://schemas.openxmlformats.org/officeDocument/2006/relationships/customXml" Target="../ink/ink754.xml"/><Relationship Id="rId221" Type="http://schemas.openxmlformats.org/officeDocument/2006/relationships/image" Target="../media/image832.png"/><Relationship Id="rId242" Type="http://schemas.openxmlformats.org/officeDocument/2006/relationships/customXml" Target="../ink/ink867.xml"/><Relationship Id="rId263" Type="http://schemas.openxmlformats.org/officeDocument/2006/relationships/image" Target="../media/image853.png"/><Relationship Id="rId37" Type="http://schemas.openxmlformats.org/officeDocument/2006/relationships/image" Target="../media/image740.png"/><Relationship Id="rId58" Type="http://schemas.openxmlformats.org/officeDocument/2006/relationships/customXml" Target="../ink/ink775.xml"/><Relationship Id="rId79" Type="http://schemas.openxmlformats.org/officeDocument/2006/relationships/image" Target="../media/image761.png"/><Relationship Id="rId102" Type="http://schemas.openxmlformats.org/officeDocument/2006/relationships/customXml" Target="../ink/ink797.xml"/><Relationship Id="rId123" Type="http://schemas.openxmlformats.org/officeDocument/2006/relationships/image" Target="../media/image783.png"/><Relationship Id="rId144" Type="http://schemas.openxmlformats.org/officeDocument/2006/relationships/customXml" Target="../ink/ink818.xml"/><Relationship Id="rId90" Type="http://schemas.openxmlformats.org/officeDocument/2006/relationships/customXml" Target="../ink/ink791.xml"/><Relationship Id="rId165" Type="http://schemas.openxmlformats.org/officeDocument/2006/relationships/image" Target="../media/image804.png"/><Relationship Id="rId186" Type="http://schemas.openxmlformats.org/officeDocument/2006/relationships/customXml" Target="../ink/ink839.xml"/><Relationship Id="rId211" Type="http://schemas.openxmlformats.org/officeDocument/2006/relationships/image" Target="../media/image827.png"/><Relationship Id="rId232" Type="http://schemas.openxmlformats.org/officeDocument/2006/relationships/customXml" Target="../ink/ink862.xml"/><Relationship Id="rId253" Type="http://schemas.openxmlformats.org/officeDocument/2006/relationships/image" Target="../media/image848.png"/><Relationship Id="rId274" Type="http://schemas.openxmlformats.org/officeDocument/2006/relationships/customXml" Target="../ink/ink883.xml"/><Relationship Id="rId27" Type="http://schemas.openxmlformats.org/officeDocument/2006/relationships/image" Target="../media/image735.png"/><Relationship Id="rId48" Type="http://schemas.openxmlformats.org/officeDocument/2006/relationships/customXml" Target="../ink/ink770.xml"/><Relationship Id="rId69" Type="http://schemas.openxmlformats.org/officeDocument/2006/relationships/image" Target="../media/image756.png"/><Relationship Id="rId113" Type="http://schemas.openxmlformats.org/officeDocument/2006/relationships/image" Target="../media/image778.png"/><Relationship Id="rId134" Type="http://schemas.openxmlformats.org/officeDocument/2006/relationships/customXml" Target="../ink/ink813.xml"/><Relationship Id="rId80" Type="http://schemas.openxmlformats.org/officeDocument/2006/relationships/customXml" Target="../ink/ink786.xml"/><Relationship Id="rId155" Type="http://schemas.openxmlformats.org/officeDocument/2006/relationships/image" Target="../media/image799.png"/><Relationship Id="rId176" Type="http://schemas.openxmlformats.org/officeDocument/2006/relationships/customXml" Target="../ink/ink834.xml"/><Relationship Id="rId197" Type="http://schemas.openxmlformats.org/officeDocument/2006/relationships/image" Target="../media/image820.png"/><Relationship Id="rId201" Type="http://schemas.openxmlformats.org/officeDocument/2006/relationships/image" Target="../media/image822.png"/><Relationship Id="rId222" Type="http://schemas.openxmlformats.org/officeDocument/2006/relationships/customXml" Target="../ink/ink857.xml"/><Relationship Id="rId243" Type="http://schemas.openxmlformats.org/officeDocument/2006/relationships/image" Target="../media/image843.png"/><Relationship Id="rId264" Type="http://schemas.openxmlformats.org/officeDocument/2006/relationships/customXml" Target="../ink/ink878.xml"/><Relationship Id="rId17" Type="http://schemas.openxmlformats.org/officeDocument/2006/relationships/image" Target="../media/image730.png"/><Relationship Id="rId38" Type="http://schemas.openxmlformats.org/officeDocument/2006/relationships/customXml" Target="../ink/ink765.xml"/><Relationship Id="rId59" Type="http://schemas.openxmlformats.org/officeDocument/2006/relationships/image" Target="../media/image751.png"/><Relationship Id="rId103" Type="http://schemas.openxmlformats.org/officeDocument/2006/relationships/image" Target="../media/image773.png"/><Relationship Id="rId124" Type="http://schemas.openxmlformats.org/officeDocument/2006/relationships/customXml" Target="../ink/ink808.xml"/><Relationship Id="rId70" Type="http://schemas.openxmlformats.org/officeDocument/2006/relationships/customXml" Target="../ink/ink781.xml"/><Relationship Id="rId91" Type="http://schemas.openxmlformats.org/officeDocument/2006/relationships/image" Target="../media/image767.png"/><Relationship Id="rId145" Type="http://schemas.openxmlformats.org/officeDocument/2006/relationships/image" Target="../media/image794.png"/><Relationship Id="rId166" Type="http://schemas.openxmlformats.org/officeDocument/2006/relationships/customXml" Target="../ink/ink829.xml"/><Relationship Id="rId187" Type="http://schemas.openxmlformats.org/officeDocument/2006/relationships/image" Target="../media/image8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52.xml"/><Relationship Id="rId233" Type="http://schemas.openxmlformats.org/officeDocument/2006/relationships/image" Target="../media/image838.png"/><Relationship Id="rId254" Type="http://schemas.openxmlformats.org/officeDocument/2006/relationships/customXml" Target="../ink/ink873.xml"/><Relationship Id="rId28" Type="http://schemas.openxmlformats.org/officeDocument/2006/relationships/customXml" Target="../ink/ink760.xml"/><Relationship Id="rId49" Type="http://schemas.openxmlformats.org/officeDocument/2006/relationships/image" Target="../media/image746.png"/><Relationship Id="rId114" Type="http://schemas.openxmlformats.org/officeDocument/2006/relationships/customXml" Target="../ink/ink803.xml"/><Relationship Id="rId275" Type="http://schemas.openxmlformats.org/officeDocument/2006/relationships/image" Target="../media/image859.png"/><Relationship Id="rId60" Type="http://schemas.openxmlformats.org/officeDocument/2006/relationships/customXml" Target="../ink/ink776.xml"/><Relationship Id="rId81" Type="http://schemas.openxmlformats.org/officeDocument/2006/relationships/image" Target="../media/image762.png"/><Relationship Id="rId135" Type="http://schemas.openxmlformats.org/officeDocument/2006/relationships/image" Target="../media/image789.png"/><Relationship Id="rId156" Type="http://schemas.openxmlformats.org/officeDocument/2006/relationships/customXml" Target="../ink/ink824.xml"/><Relationship Id="rId177" Type="http://schemas.openxmlformats.org/officeDocument/2006/relationships/image" Target="../media/image810.png"/><Relationship Id="rId198" Type="http://schemas.openxmlformats.org/officeDocument/2006/relationships/customXml" Target="../ink/ink845.xml"/><Relationship Id="rId202" Type="http://schemas.openxmlformats.org/officeDocument/2006/relationships/customXml" Target="../ink/ink847.xml"/><Relationship Id="rId223" Type="http://schemas.openxmlformats.org/officeDocument/2006/relationships/image" Target="../media/image833.png"/><Relationship Id="rId244" Type="http://schemas.openxmlformats.org/officeDocument/2006/relationships/customXml" Target="../ink/ink868.xml"/><Relationship Id="rId18" Type="http://schemas.openxmlformats.org/officeDocument/2006/relationships/customXml" Target="../ink/ink755.xml"/><Relationship Id="rId39" Type="http://schemas.openxmlformats.org/officeDocument/2006/relationships/image" Target="../media/image741.png"/><Relationship Id="rId265" Type="http://schemas.openxmlformats.org/officeDocument/2006/relationships/image" Target="../media/image854.png"/><Relationship Id="rId50" Type="http://schemas.openxmlformats.org/officeDocument/2006/relationships/customXml" Target="../ink/ink771.xml"/><Relationship Id="rId104" Type="http://schemas.openxmlformats.org/officeDocument/2006/relationships/customXml" Target="../ink/ink798.xml"/><Relationship Id="rId125" Type="http://schemas.openxmlformats.org/officeDocument/2006/relationships/image" Target="../media/image784.png"/><Relationship Id="rId146" Type="http://schemas.openxmlformats.org/officeDocument/2006/relationships/customXml" Target="../ink/ink819.xml"/><Relationship Id="rId167" Type="http://schemas.openxmlformats.org/officeDocument/2006/relationships/image" Target="../media/image805.png"/><Relationship Id="rId188" Type="http://schemas.openxmlformats.org/officeDocument/2006/relationships/customXml" Target="../ink/ink840.xml"/><Relationship Id="rId71" Type="http://schemas.openxmlformats.org/officeDocument/2006/relationships/image" Target="../media/image757.png"/><Relationship Id="rId92" Type="http://schemas.openxmlformats.org/officeDocument/2006/relationships/customXml" Target="../ink/ink792.xml"/><Relationship Id="rId213" Type="http://schemas.openxmlformats.org/officeDocument/2006/relationships/image" Target="../media/image828.png"/><Relationship Id="rId234" Type="http://schemas.openxmlformats.org/officeDocument/2006/relationships/customXml" Target="../ink/ink863.xml"/><Relationship Id="rId2" Type="http://schemas.openxmlformats.org/officeDocument/2006/relationships/customXml" Target="../ink/ink747.xml"/><Relationship Id="rId29" Type="http://schemas.openxmlformats.org/officeDocument/2006/relationships/image" Target="../media/image736.png"/><Relationship Id="rId255" Type="http://schemas.openxmlformats.org/officeDocument/2006/relationships/image" Target="../media/image849.png"/><Relationship Id="rId276" Type="http://schemas.openxmlformats.org/officeDocument/2006/relationships/customXml" Target="../ink/ink884.xml"/><Relationship Id="rId40" Type="http://schemas.openxmlformats.org/officeDocument/2006/relationships/customXml" Target="../ink/ink766.xml"/><Relationship Id="rId115" Type="http://schemas.openxmlformats.org/officeDocument/2006/relationships/image" Target="../media/image779.png"/><Relationship Id="rId136" Type="http://schemas.openxmlformats.org/officeDocument/2006/relationships/customXml" Target="../ink/ink814.xml"/><Relationship Id="rId157" Type="http://schemas.openxmlformats.org/officeDocument/2006/relationships/image" Target="../media/image800.png"/><Relationship Id="rId178" Type="http://schemas.openxmlformats.org/officeDocument/2006/relationships/customXml" Target="../ink/ink835.xml"/><Relationship Id="rId61" Type="http://schemas.openxmlformats.org/officeDocument/2006/relationships/image" Target="../media/image752.png"/><Relationship Id="rId82" Type="http://schemas.openxmlformats.org/officeDocument/2006/relationships/customXml" Target="../ink/ink787.xml"/><Relationship Id="rId199" Type="http://schemas.openxmlformats.org/officeDocument/2006/relationships/image" Target="../media/image821.png"/><Relationship Id="rId203" Type="http://schemas.openxmlformats.org/officeDocument/2006/relationships/image" Target="../media/image823.png"/><Relationship Id="rId19" Type="http://schemas.openxmlformats.org/officeDocument/2006/relationships/image" Target="../media/image731.png"/><Relationship Id="rId224" Type="http://schemas.openxmlformats.org/officeDocument/2006/relationships/customXml" Target="../ink/ink858.xml"/><Relationship Id="rId245" Type="http://schemas.openxmlformats.org/officeDocument/2006/relationships/image" Target="../media/image844.png"/><Relationship Id="rId266" Type="http://schemas.openxmlformats.org/officeDocument/2006/relationships/customXml" Target="../ink/ink879.xml"/><Relationship Id="rId30" Type="http://schemas.openxmlformats.org/officeDocument/2006/relationships/customXml" Target="../ink/ink761.xml"/><Relationship Id="rId105" Type="http://schemas.openxmlformats.org/officeDocument/2006/relationships/image" Target="../media/image774.png"/><Relationship Id="rId126" Type="http://schemas.openxmlformats.org/officeDocument/2006/relationships/customXml" Target="../ink/ink809.xml"/><Relationship Id="rId147" Type="http://schemas.openxmlformats.org/officeDocument/2006/relationships/image" Target="../media/image795.png"/><Relationship Id="rId168" Type="http://schemas.openxmlformats.org/officeDocument/2006/relationships/customXml" Target="../ink/ink830.xml"/><Relationship Id="rId51" Type="http://schemas.openxmlformats.org/officeDocument/2006/relationships/image" Target="../media/image747.png"/><Relationship Id="rId72" Type="http://schemas.openxmlformats.org/officeDocument/2006/relationships/customXml" Target="../ink/ink782.xml"/><Relationship Id="rId93" Type="http://schemas.openxmlformats.org/officeDocument/2006/relationships/image" Target="../media/image768.png"/><Relationship Id="rId189" Type="http://schemas.openxmlformats.org/officeDocument/2006/relationships/image" Target="../media/image816.png"/><Relationship Id="rId3" Type="http://schemas.openxmlformats.org/officeDocument/2006/relationships/image" Target="../media/image723.png"/><Relationship Id="rId214" Type="http://schemas.openxmlformats.org/officeDocument/2006/relationships/customXml" Target="../ink/ink853.xml"/><Relationship Id="rId235" Type="http://schemas.openxmlformats.org/officeDocument/2006/relationships/image" Target="../media/image839.png"/><Relationship Id="rId256" Type="http://schemas.openxmlformats.org/officeDocument/2006/relationships/customXml" Target="../ink/ink874.xml"/><Relationship Id="rId277" Type="http://schemas.openxmlformats.org/officeDocument/2006/relationships/image" Target="../media/image860.png"/><Relationship Id="rId116" Type="http://schemas.openxmlformats.org/officeDocument/2006/relationships/customXml" Target="../ink/ink804.xml"/><Relationship Id="rId137" Type="http://schemas.openxmlformats.org/officeDocument/2006/relationships/image" Target="../media/image790.png"/><Relationship Id="rId158" Type="http://schemas.openxmlformats.org/officeDocument/2006/relationships/customXml" Target="../ink/ink825.xml"/><Relationship Id="rId20" Type="http://schemas.openxmlformats.org/officeDocument/2006/relationships/customXml" Target="../ink/ink756.xml"/><Relationship Id="rId41" Type="http://schemas.openxmlformats.org/officeDocument/2006/relationships/image" Target="../media/image742.png"/><Relationship Id="rId62" Type="http://schemas.openxmlformats.org/officeDocument/2006/relationships/customXml" Target="../ink/ink777.xml"/><Relationship Id="rId83" Type="http://schemas.openxmlformats.org/officeDocument/2006/relationships/image" Target="../media/image763.png"/><Relationship Id="rId179" Type="http://schemas.openxmlformats.org/officeDocument/2006/relationships/image" Target="../media/image811.png"/><Relationship Id="rId190" Type="http://schemas.openxmlformats.org/officeDocument/2006/relationships/customXml" Target="../ink/ink841.xml"/><Relationship Id="rId204" Type="http://schemas.openxmlformats.org/officeDocument/2006/relationships/customXml" Target="../ink/ink848.xml"/><Relationship Id="rId225" Type="http://schemas.openxmlformats.org/officeDocument/2006/relationships/image" Target="../media/image834.png"/><Relationship Id="rId246" Type="http://schemas.openxmlformats.org/officeDocument/2006/relationships/customXml" Target="../ink/ink869.xml"/><Relationship Id="rId267" Type="http://schemas.openxmlformats.org/officeDocument/2006/relationships/image" Target="../media/image855.png"/><Relationship Id="rId106" Type="http://schemas.openxmlformats.org/officeDocument/2006/relationships/customXml" Target="../ink/ink799.xml"/><Relationship Id="rId127" Type="http://schemas.openxmlformats.org/officeDocument/2006/relationships/image" Target="../media/image785.png"/><Relationship Id="rId10" Type="http://schemas.openxmlformats.org/officeDocument/2006/relationships/customXml" Target="../ink/ink751.xml"/><Relationship Id="rId31" Type="http://schemas.openxmlformats.org/officeDocument/2006/relationships/image" Target="../media/image737.png"/><Relationship Id="rId52" Type="http://schemas.openxmlformats.org/officeDocument/2006/relationships/customXml" Target="../ink/ink772.xml"/><Relationship Id="rId73" Type="http://schemas.openxmlformats.org/officeDocument/2006/relationships/image" Target="../media/image758.png"/><Relationship Id="rId94" Type="http://schemas.openxmlformats.org/officeDocument/2006/relationships/customXml" Target="../ink/ink793.xml"/><Relationship Id="rId148" Type="http://schemas.openxmlformats.org/officeDocument/2006/relationships/customXml" Target="../ink/ink820.xml"/><Relationship Id="rId169" Type="http://schemas.openxmlformats.org/officeDocument/2006/relationships/image" Target="../media/image806.png"/><Relationship Id="rId4" Type="http://schemas.openxmlformats.org/officeDocument/2006/relationships/customXml" Target="../ink/ink748.xml"/><Relationship Id="rId180" Type="http://schemas.openxmlformats.org/officeDocument/2006/relationships/customXml" Target="../ink/ink836.xml"/><Relationship Id="rId215" Type="http://schemas.openxmlformats.org/officeDocument/2006/relationships/image" Target="../media/image829.png"/><Relationship Id="rId236" Type="http://schemas.openxmlformats.org/officeDocument/2006/relationships/customXml" Target="../ink/ink864.xml"/><Relationship Id="rId257" Type="http://schemas.openxmlformats.org/officeDocument/2006/relationships/image" Target="../media/image850.png"/><Relationship Id="rId42" Type="http://schemas.openxmlformats.org/officeDocument/2006/relationships/customXml" Target="../ink/ink767.xml"/><Relationship Id="rId84" Type="http://schemas.openxmlformats.org/officeDocument/2006/relationships/customXml" Target="../ink/ink788.xml"/><Relationship Id="rId138" Type="http://schemas.openxmlformats.org/officeDocument/2006/relationships/customXml" Target="../ink/ink815.xml"/><Relationship Id="rId191" Type="http://schemas.openxmlformats.org/officeDocument/2006/relationships/image" Target="../media/image817.png"/><Relationship Id="rId205" Type="http://schemas.openxmlformats.org/officeDocument/2006/relationships/image" Target="../media/image824.png"/><Relationship Id="rId247" Type="http://schemas.openxmlformats.org/officeDocument/2006/relationships/image" Target="../media/image845.png"/><Relationship Id="rId107" Type="http://schemas.openxmlformats.org/officeDocument/2006/relationships/image" Target="../media/image775.png"/><Relationship Id="rId11" Type="http://schemas.openxmlformats.org/officeDocument/2006/relationships/image" Target="../media/image727.png"/><Relationship Id="rId53" Type="http://schemas.openxmlformats.org/officeDocument/2006/relationships/image" Target="../media/image748.png"/><Relationship Id="rId149" Type="http://schemas.openxmlformats.org/officeDocument/2006/relationships/image" Target="../media/image796.png"/><Relationship Id="rId95" Type="http://schemas.openxmlformats.org/officeDocument/2006/relationships/image" Target="../media/image769.png"/><Relationship Id="rId160" Type="http://schemas.openxmlformats.org/officeDocument/2006/relationships/customXml" Target="../ink/ink826.xml"/><Relationship Id="rId216" Type="http://schemas.openxmlformats.org/officeDocument/2006/relationships/customXml" Target="../ink/ink85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8.png"/><Relationship Id="rId299" Type="http://schemas.openxmlformats.org/officeDocument/2006/relationships/image" Target="../media/image1009.png"/><Relationship Id="rId21" Type="http://schemas.openxmlformats.org/officeDocument/2006/relationships/image" Target="../media/image870.png"/><Relationship Id="rId63" Type="http://schemas.openxmlformats.org/officeDocument/2006/relationships/image" Target="../media/image891.png"/><Relationship Id="rId159" Type="http://schemas.openxmlformats.org/officeDocument/2006/relationships/image" Target="../media/image939.png"/><Relationship Id="rId324" Type="http://schemas.openxmlformats.org/officeDocument/2006/relationships/customXml" Target="../ink/ink1046.xml"/><Relationship Id="rId366" Type="http://schemas.openxmlformats.org/officeDocument/2006/relationships/image" Target="../media/image1038.png"/><Relationship Id="rId170" Type="http://schemas.openxmlformats.org/officeDocument/2006/relationships/customXml" Target="../ink/ink969.xml"/><Relationship Id="rId226" Type="http://schemas.openxmlformats.org/officeDocument/2006/relationships/customXml" Target="../ink/ink997.xml"/><Relationship Id="rId268" Type="http://schemas.openxmlformats.org/officeDocument/2006/relationships/customXml" Target="../ink/ink1018.xml"/><Relationship Id="rId32" Type="http://schemas.openxmlformats.org/officeDocument/2006/relationships/customXml" Target="../ink/ink900.xml"/><Relationship Id="rId74" Type="http://schemas.openxmlformats.org/officeDocument/2006/relationships/customXml" Target="../ink/ink921.xml"/><Relationship Id="rId128" Type="http://schemas.openxmlformats.org/officeDocument/2006/relationships/customXml" Target="../ink/ink948.xml"/><Relationship Id="rId335" Type="http://schemas.openxmlformats.org/officeDocument/2006/relationships/image" Target="../media/image1026.png"/><Relationship Id="rId5" Type="http://schemas.openxmlformats.org/officeDocument/2006/relationships/image" Target="../media/image862.png"/><Relationship Id="rId181" Type="http://schemas.openxmlformats.org/officeDocument/2006/relationships/image" Target="../media/image950.png"/><Relationship Id="rId237" Type="http://schemas.openxmlformats.org/officeDocument/2006/relationships/image" Target="../media/image978.png"/><Relationship Id="rId279" Type="http://schemas.openxmlformats.org/officeDocument/2006/relationships/image" Target="../media/image999.png"/><Relationship Id="rId43" Type="http://schemas.openxmlformats.org/officeDocument/2006/relationships/image" Target="../media/image881.png"/><Relationship Id="rId139" Type="http://schemas.openxmlformats.org/officeDocument/2006/relationships/image" Target="../media/image929.png"/><Relationship Id="rId290" Type="http://schemas.openxmlformats.org/officeDocument/2006/relationships/customXml" Target="../ink/ink1029.xml"/><Relationship Id="rId304" Type="http://schemas.openxmlformats.org/officeDocument/2006/relationships/customXml" Target="../ink/ink1036.xml"/><Relationship Id="rId346" Type="http://schemas.openxmlformats.org/officeDocument/2006/relationships/customXml" Target="../ink/ink1057.xml"/><Relationship Id="rId85" Type="http://schemas.openxmlformats.org/officeDocument/2006/relationships/image" Target="../media/image902.png"/><Relationship Id="rId150" Type="http://schemas.openxmlformats.org/officeDocument/2006/relationships/customXml" Target="../ink/ink959.xml"/><Relationship Id="rId192" Type="http://schemas.openxmlformats.org/officeDocument/2006/relationships/customXml" Target="../ink/ink980.xml"/><Relationship Id="rId206" Type="http://schemas.openxmlformats.org/officeDocument/2006/relationships/customXml" Target="../ink/ink987.xml"/><Relationship Id="rId248" Type="http://schemas.openxmlformats.org/officeDocument/2006/relationships/customXml" Target="../ink/ink1008.xml"/><Relationship Id="rId12" Type="http://schemas.openxmlformats.org/officeDocument/2006/relationships/customXml" Target="../ink/ink890.xml"/><Relationship Id="rId108" Type="http://schemas.openxmlformats.org/officeDocument/2006/relationships/customXml" Target="../ink/ink938.xml"/><Relationship Id="rId315" Type="http://schemas.openxmlformats.org/officeDocument/2006/relationships/image" Target="../media/image1017.png"/><Relationship Id="rId357" Type="http://schemas.openxmlformats.org/officeDocument/2006/relationships/image" Target="../media/image1037.png"/><Relationship Id="rId54" Type="http://schemas.openxmlformats.org/officeDocument/2006/relationships/customXml" Target="../ink/ink911.xml"/><Relationship Id="rId96" Type="http://schemas.openxmlformats.org/officeDocument/2006/relationships/customXml" Target="../ink/ink932.xml"/><Relationship Id="rId161" Type="http://schemas.openxmlformats.org/officeDocument/2006/relationships/image" Target="../media/image940.png"/><Relationship Id="rId217" Type="http://schemas.openxmlformats.org/officeDocument/2006/relationships/image" Target="../media/image968.png"/><Relationship Id="rId259" Type="http://schemas.openxmlformats.org/officeDocument/2006/relationships/image" Target="../media/image989.png"/><Relationship Id="rId23" Type="http://schemas.openxmlformats.org/officeDocument/2006/relationships/image" Target="../media/image871.png"/><Relationship Id="rId119" Type="http://schemas.openxmlformats.org/officeDocument/2006/relationships/image" Target="../media/image919.png"/><Relationship Id="rId270" Type="http://schemas.openxmlformats.org/officeDocument/2006/relationships/customXml" Target="../ink/ink1019.xml"/><Relationship Id="rId326" Type="http://schemas.openxmlformats.org/officeDocument/2006/relationships/customXml" Target="../ink/ink1047.xml"/><Relationship Id="rId65" Type="http://schemas.openxmlformats.org/officeDocument/2006/relationships/image" Target="../media/image892.png"/><Relationship Id="rId130" Type="http://schemas.openxmlformats.org/officeDocument/2006/relationships/customXml" Target="../ink/ink949.xml"/><Relationship Id="rId368" Type="http://schemas.openxmlformats.org/officeDocument/2006/relationships/image" Target="../media/image1042.png"/><Relationship Id="rId172" Type="http://schemas.openxmlformats.org/officeDocument/2006/relationships/customXml" Target="../ink/ink970.xml"/><Relationship Id="rId228" Type="http://schemas.openxmlformats.org/officeDocument/2006/relationships/customXml" Target="../ink/ink998.xml"/><Relationship Id="rId281" Type="http://schemas.openxmlformats.org/officeDocument/2006/relationships/image" Target="../media/image1000.png"/><Relationship Id="rId337" Type="http://schemas.openxmlformats.org/officeDocument/2006/relationships/image" Target="../media/image1027.png"/><Relationship Id="rId34" Type="http://schemas.openxmlformats.org/officeDocument/2006/relationships/customXml" Target="../ink/ink901.xml"/><Relationship Id="rId76" Type="http://schemas.openxmlformats.org/officeDocument/2006/relationships/customXml" Target="../ink/ink922.xml"/><Relationship Id="rId141" Type="http://schemas.openxmlformats.org/officeDocument/2006/relationships/image" Target="../media/image930.png"/><Relationship Id="rId7" Type="http://schemas.openxmlformats.org/officeDocument/2006/relationships/image" Target="../media/image863.png"/><Relationship Id="rId183" Type="http://schemas.openxmlformats.org/officeDocument/2006/relationships/image" Target="../media/image951.png"/><Relationship Id="rId239" Type="http://schemas.openxmlformats.org/officeDocument/2006/relationships/image" Target="../media/image979.png"/><Relationship Id="rId250" Type="http://schemas.openxmlformats.org/officeDocument/2006/relationships/customXml" Target="../ink/ink1009.xml"/><Relationship Id="rId292" Type="http://schemas.openxmlformats.org/officeDocument/2006/relationships/customXml" Target="../ink/ink1030.xml"/><Relationship Id="rId306" Type="http://schemas.openxmlformats.org/officeDocument/2006/relationships/customXml" Target="../ink/ink1037.xml"/><Relationship Id="rId45" Type="http://schemas.openxmlformats.org/officeDocument/2006/relationships/image" Target="../media/image882.png"/><Relationship Id="rId87" Type="http://schemas.openxmlformats.org/officeDocument/2006/relationships/image" Target="../media/image903.png"/><Relationship Id="rId110" Type="http://schemas.openxmlformats.org/officeDocument/2006/relationships/customXml" Target="../ink/ink939.xml"/><Relationship Id="rId348" Type="http://schemas.openxmlformats.org/officeDocument/2006/relationships/customXml" Target="../ink/ink1058.xml"/><Relationship Id="rId152" Type="http://schemas.openxmlformats.org/officeDocument/2006/relationships/customXml" Target="../ink/ink960.xml"/><Relationship Id="rId194" Type="http://schemas.openxmlformats.org/officeDocument/2006/relationships/customXml" Target="../ink/ink981.xml"/><Relationship Id="rId208" Type="http://schemas.openxmlformats.org/officeDocument/2006/relationships/customXml" Target="../ink/ink988.xml"/><Relationship Id="rId261" Type="http://schemas.openxmlformats.org/officeDocument/2006/relationships/image" Target="../media/image990.png"/><Relationship Id="rId14" Type="http://schemas.openxmlformats.org/officeDocument/2006/relationships/customXml" Target="../ink/ink891.xml"/><Relationship Id="rId56" Type="http://schemas.openxmlformats.org/officeDocument/2006/relationships/customXml" Target="../ink/ink912.xml"/><Relationship Id="rId317" Type="http://schemas.openxmlformats.org/officeDocument/2006/relationships/image" Target="../media/image1018.png"/><Relationship Id="rId359" Type="http://schemas.openxmlformats.org/officeDocument/2006/relationships/customXml" Target="../ink/ink1063.xml"/><Relationship Id="rId98" Type="http://schemas.openxmlformats.org/officeDocument/2006/relationships/customXml" Target="../ink/ink933.xml"/><Relationship Id="rId121" Type="http://schemas.openxmlformats.org/officeDocument/2006/relationships/image" Target="../media/image920.png"/><Relationship Id="rId163" Type="http://schemas.openxmlformats.org/officeDocument/2006/relationships/image" Target="../media/image941.png"/><Relationship Id="rId219" Type="http://schemas.openxmlformats.org/officeDocument/2006/relationships/image" Target="../media/image969.png"/><Relationship Id="rId370" Type="http://schemas.openxmlformats.org/officeDocument/2006/relationships/image" Target="../media/image1043.png"/><Relationship Id="rId230" Type="http://schemas.openxmlformats.org/officeDocument/2006/relationships/customXml" Target="../ink/ink999.xml"/><Relationship Id="rId25" Type="http://schemas.openxmlformats.org/officeDocument/2006/relationships/image" Target="../media/image872.png"/><Relationship Id="rId67" Type="http://schemas.openxmlformats.org/officeDocument/2006/relationships/image" Target="../media/image893.png"/><Relationship Id="rId272" Type="http://schemas.openxmlformats.org/officeDocument/2006/relationships/customXml" Target="../ink/ink1020.xml"/><Relationship Id="rId328" Type="http://schemas.openxmlformats.org/officeDocument/2006/relationships/customXml" Target="../ink/ink1048.xml"/><Relationship Id="rId132" Type="http://schemas.openxmlformats.org/officeDocument/2006/relationships/customXml" Target="../ink/ink950.xml"/><Relationship Id="rId174" Type="http://schemas.openxmlformats.org/officeDocument/2006/relationships/customXml" Target="../ink/ink971.xml"/><Relationship Id="rId241" Type="http://schemas.openxmlformats.org/officeDocument/2006/relationships/image" Target="../media/image980.png"/><Relationship Id="rId36" Type="http://schemas.openxmlformats.org/officeDocument/2006/relationships/customXml" Target="../ink/ink902.xml"/><Relationship Id="rId283" Type="http://schemas.openxmlformats.org/officeDocument/2006/relationships/image" Target="../media/image1001.png"/><Relationship Id="rId339" Type="http://schemas.openxmlformats.org/officeDocument/2006/relationships/image" Target="../media/image1028.png"/><Relationship Id="rId78" Type="http://schemas.openxmlformats.org/officeDocument/2006/relationships/customXml" Target="../ink/ink923.xml"/><Relationship Id="rId99" Type="http://schemas.openxmlformats.org/officeDocument/2006/relationships/image" Target="../media/image909.png"/><Relationship Id="rId101" Type="http://schemas.openxmlformats.org/officeDocument/2006/relationships/image" Target="../media/image910.png"/><Relationship Id="rId122" Type="http://schemas.openxmlformats.org/officeDocument/2006/relationships/customXml" Target="../ink/ink945.xml"/><Relationship Id="rId143" Type="http://schemas.openxmlformats.org/officeDocument/2006/relationships/image" Target="../media/image931.png"/><Relationship Id="rId164" Type="http://schemas.openxmlformats.org/officeDocument/2006/relationships/customXml" Target="../ink/ink966.xml"/><Relationship Id="rId185" Type="http://schemas.openxmlformats.org/officeDocument/2006/relationships/image" Target="../media/image952.png"/><Relationship Id="rId350" Type="http://schemas.openxmlformats.org/officeDocument/2006/relationships/customXml" Target="../ink/ink1059.xml"/><Relationship Id="rId371" Type="http://schemas.openxmlformats.org/officeDocument/2006/relationships/customXml" Target="../ink/ink1069.xml"/><Relationship Id="rId9" Type="http://schemas.openxmlformats.org/officeDocument/2006/relationships/image" Target="../media/image864.png"/><Relationship Id="rId210" Type="http://schemas.openxmlformats.org/officeDocument/2006/relationships/customXml" Target="../ink/ink989.xml"/><Relationship Id="rId26" Type="http://schemas.openxmlformats.org/officeDocument/2006/relationships/customXml" Target="../ink/ink897.xml"/><Relationship Id="rId231" Type="http://schemas.openxmlformats.org/officeDocument/2006/relationships/image" Target="../media/image975.png"/><Relationship Id="rId252" Type="http://schemas.openxmlformats.org/officeDocument/2006/relationships/customXml" Target="../ink/ink1010.xml"/><Relationship Id="rId273" Type="http://schemas.openxmlformats.org/officeDocument/2006/relationships/image" Target="../media/image996.png"/><Relationship Id="rId294" Type="http://schemas.openxmlformats.org/officeDocument/2006/relationships/customXml" Target="../ink/ink1031.xml"/><Relationship Id="rId308" Type="http://schemas.openxmlformats.org/officeDocument/2006/relationships/customXml" Target="../ink/ink1038.xml"/><Relationship Id="rId329" Type="http://schemas.openxmlformats.org/officeDocument/2006/relationships/image" Target="../media/image1023.png"/><Relationship Id="rId47" Type="http://schemas.openxmlformats.org/officeDocument/2006/relationships/image" Target="../media/image883.png"/><Relationship Id="rId68" Type="http://schemas.openxmlformats.org/officeDocument/2006/relationships/customXml" Target="../ink/ink918.xml"/><Relationship Id="rId89" Type="http://schemas.openxmlformats.org/officeDocument/2006/relationships/image" Target="../media/image904.png"/><Relationship Id="rId112" Type="http://schemas.openxmlformats.org/officeDocument/2006/relationships/customXml" Target="../ink/ink940.xml"/><Relationship Id="rId133" Type="http://schemas.openxmlformats.org/officeDocument/2006/relationships/image" Target="../media/image926.png"/><Relationship Id="rId154" Type="http://schemas.openxmlformats.org/officeDocument/2006/relationships/customXml" Target="../ink/ink961.xml"/><Relationship Id="rId175" Type="http://schemas.openxmlformats.org/officeDocument/2006/relationships/image" Target="../media/image947.png"/><Relationship Id="rId340" Type="http://schemas.openxmlformats.org/officeDocument/2006/relationships/customXml" Target="../ink/ink1054.xml"/><Relationship Id="rId361" Type="http://schemas.openxmlformats.org/officeDocument/2006/relationships/customXml" Target="../ink/ink1064.xml"/><Relationship Id="rId196" Type="http://schemas.openxmlformats.org/officeDocument/2006/relationships/customXml" Target="../ink/ink982.xml"/><Relationship Id="rId200" Type="http://schemas.openxmlformats.org/officeDocument/2006/relationships/customXml" Target="../ink/ink984.xml"/><Relationship Id="rId16" Type="http://schemas.openxmlformats.org/officeDocument/2006/relationships/customXml" Target="../ink/ink892.xml"/><Relationship Id="rId221" Type="http://schemas.openxmlformats.org/officeDocument/2006/relationships/image" Target="../media/image970.png"/><Relationship Id="rId242" Type="http://schemas.openxmlformats.org/officeDocument/2006/relationships/customXml" Target="../ink/ink1005.xml"/><Relationship Id="rId263" Type="http://schemas.openxmlformats.org/officeDocument/2006/relationships/image" Target="../media/image991.png"/><Relationship Id="rId284" Type="http://schemas.openxmlformats.org/officeDocument/2006/relationships/customXml" Target="../ink/ink1026.xml"/><Relationship Id="rId319" Type="http://schemas.openxmlformats.org/officeDocument/2006/relationships/image" Target="../media/image1019.png"/><Relationship Id="rId37" Type="http://schemas.openxmlformats.org/officeDocument/2006/relationships/image" Target="../media/image878.png"/><Relationship Id="rId58" Type="http://schemas.openxmlformats.org/officeDocument/2006/relationships/customXml" Target="../ink/ink913.xml"/><Relationship Id="rId79" Type="http://schemas.openxmlformats.org/officeDocument/2006/relationships/image" Target="../media/image899.png"/><Relationship Id="rId102" Type="http://schemas.openxmlformats.org/officeDocument/2006/relationships/customXml" Target="../ink/ink935.xml"/><Relationship Id="rId123" Type="http://schemas.openxmlformats.org/officeDocument/2006/relationships/image" Target="../media/image921.png"/><Relationship Id="rId144" Type="http://schemas.openxmlformats.org/officeDocument/2006/relationships/customXml" Target="../ink/ink956.xml"/><Relationship Id="rId330" Type="http://schemas.openxmlformats.org/officeDocument/2006/relationships/customXml" Target="../ink/ink1049.xml"/><Relationship Id="rId90" Type="http://schemas.openxmlformats.org/officeDocument/2006/relationships/customXml" Target="../ink/ink929.xml"/><Relationship Id="rId165" Type="http://schemas.openxmlformats.org/officeDocument/2006/relationships/image" Target="../media/image942.png"/><Relationship Id="rId186" Type="http://schemas.openxmlformats.org/officeDocument/2006/relationships/customXml" Target="../ink/ink977.xml"/><Relationship Id="rId351" Type="http://schemas.openxmlformats.org/officeDocument/2006/relationships/image" Target="../media/image1034.png"/><Relationship Id="rId372" Type="http://schemas.openxmlformats.org/officeDocument/2006/relationships/image" Target="../media/image1044.png"/><Relationship Id="rId211" Type="http://schemas.openxmlformats.org/officeDocument/2006/relationships/image" Target="../media/image965.png"/><Relationship Id="rId232" Type="http://schemas.openxmlformats.org/officeDocument/2006/relationships/customXml" Target="../ink/ink1000.xml"/><Relationship Id="rId253" Type="http://schemas.openxmlformats.org/officeDocument/2006/relationships/image" Target="../media/image986.png"/><Relationship Id="rId274" Type="http://schemas.openxmlformats.org/officeDocument/2006/relationships/customXml" Target="../ink/ink1021.xml"/><Relationship Id="rId295" Type="http://schemas.openxmlformats.org/officeDocument/2006/relationships/image" Target="../media/image1007.png"/><Relationship Id="rId309" Type="http://schemas.openxmlformats.org/officeDocument/2006/relationships/image" Target="../media/image1014.png"/><Relationship Id="rId27" Type="http://schemas.openxmlformats.org/officeDocument/2006/relationships/image" Target="../media/image873.png"/><Relationship Id="rId48" Type="http://schemas.openxmlformats.org/officeDocument/2006/relationships/customXml" Target="../ink/ink908.xml"/><Relationship Id="rId69" Type="http://schemas.openxmlformats.org/officeDocument/2006/relationships/image" Target="../media/image894.png"/><Relationship Id="rId113" Type="http://schemas.openxmlformats.org/officeDocument/2006/relationships/image" Target="../media/image916.png"/><Relationship Id="rId134" Type="http://schemas.openxmlformats.org/officeDocument/2006/relationships/customXml" Target="../ink/ink951.xml"/><Relationship Id="rId320" Type="http://schemas.openxmlformats.org/officeDocument/2006/relationships/customXml" Target="../ink/ink1044.xml"/><Relationship Id="rId80" Type="http://schemas.openxmlformats.org/officeDocument/2006/relationships/customXml" Target="../ink/ink924.xml"/><Relationship Id="rId155" Type="http://schemas.openxmlformats.org/officeDocument/2006/relationships/image" Target="../media/image937.png"/><Relationship Id="rId176" Type="http://schemas.openxmlformats.org/officeDocument/2006/relationships/customXml" Target="../ink/ink972.xml"/><Relationship Id="rId197" Type="http://schemas.openxmlformats.org/officeDocument/2006/relationships/image" Target="../media/image958.png"/><Relationship Id="rId341" Type="http://schemas.openxmlformats.org/officeDocument/2006/relationships/image" Target="../media/image1029.png"/><Relationship Id="rId362" Type="http://schemas.openxmlformats.org/officeDocument/2006/relationships/image" Target="../media/image1040.png"/><Relationship Id="rId201" Type="http://schemas.openxmlformats.org/officeDocument/2006/relationships/image" Target="../media/image960.png"/><Relationship Id="rId222" Type="http://schemas.openxmlformats.org/officeDocument/2006/relationships/customXml" Target="../ink/ink995.xml"/><Relationship Id="rId243" Type="http://schemas.openxmlformats.org/officeDocument/2006/relationships/image" Target="../media/image981.png"/><Relationship Id="rId264" Type="http://schemas.openxmlformats.org/officeDocument/2006/relationships/customXml" Target="../ink/ink1016.xml"/><Relationship Id="rId285" Type="http://schemas.openxmlformats.org/officeDocument/2006/relationships/image" Target="../media/image1002.png"/><Relationship Id="rId17" Type="http://schemas.openxmlformats.org/officeDocument/2006/relationships/image" Target="../media/image868.png"/><Relationship Id="rId38" Type="http://schemas.openxmlformats.org/officeDocument/2006/relationships/customXml" Target="../ink/ink903.xml"/><Relationship Id="rId59" Type="http://schemas.openxmlformats.org/officeDocument/2006/relationships/image" Target="../media/image889.png"/><Relationship Id="rId103" Type="http://schemas.openxmlformats.org/officeDocument/2006/relationships/image" Target="../media/image911.png"/><Relationship Id="rId124" Type="http://schemas.openxmlformats.org/officeDocument/2006/relationships/customXml" Target="../ink/ink946.xml"/><Relationship Id="rId310" Type="http://schemas.openxmlformats.org/officeDocument/2006/relationships/customXml" Target="../ink/ink1039.xml"/><Relationship Id="rId70" Type="http://schemas.openxmlformats.org/officeDocument/2006/relationships/customXml" Target="../ink/ink919.xml"/><Relationship Id="rId91" Type="http://schemas.openxmlformats.org/officeDocument/2006/relationships/image" Target="../media/image905.png"/><Relationship Id="rId145" Type="http://schemas.openxmlformats.org/officeDocument/2006/relationships/image" Target="../media/image932.png"/><Relationship Id="rId166" Type="http://schemas.openxmlformats.org/officeDocument/2006/relationships/customXml" Target="../ink/ink967.xml"/><Relationship Id="rId187" Type="http://schemas.openxmlformats.org/officeDocument/2006/relationships/image" Target="../media/image953.png"/><Relationship Id="rId331" Type="http://schemas.openxmlformats.org/officeDocument/2006/relationships/image" Target="../media/image1024.png"/><Relationship Id="rId352" Type="http://schemas.openxmlformats.org/officeDocument/2006/relationships/customXml" Target="../ink/ink1060.xml"/><Relationship Id="rId373" Type="http://schemas.openxmlformats.org/officeDocument/2006/relationships/customXml" Target="../ink/ink107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90.xml"/><Relationship Id="rId233" Type="http://schemas.openxmlformats.org/officeDocument/2006/relationships/image" Target="../media/image976.png"/><Relationship Id="rId254" Type="http://schemas.openxmlformats.org/officeDocument/2006/relationships/customXml" Target="../ink/ink1011.xml"/><Relationship Id="rId28" Type="http://schemas.openxmlformats.org/officeDocument/2006/relationships/customXml" Target="../ink/ink898.xml"/><Relationship Id="rId49" Type="http://schemas.openxmlformats.org/officeDocument/2006/relationships/image" Target="../media/image884.png"/><Relationship Id="rId114" Type="http://schemas.openxmlformats.org/officeDocument/2006/relationships/customXml" Target="../ink/ink941.xml"/><Relationship Id="rId275" Type="http://schemas.openxmlformats.org/officeDocument/2006/relationships/image" Target="../media/image997.png"/><Relationship Id="rId296" Type="http://schemas.openxmlformats.org/officeDocument/2006/relationships/customXml" Target="../ink/ink1032.xml"/><Relationship Id="rId300" Type="http://schemas.openxmlformats.org/officeDocument/2006/relationships/customXml" Target="../ink/ink1034.xml"/><Relationship Id="rId60" Type="http://schemas.openxmlformats.org/officeDocument/2006/relationships/customXml" Target="../ink/ink914.xml"/><Relationship Id="rId81" Type="http://schemas.openxmlformats.org/officeDocument/2006/relationships/image" Target="../media/image900.png"/><Relationship Id="rId135" Type="http://schemas.openxmlformats.org/officeDocument/2006/relationships/image" Target="../media/image927.png"/><Relationship Id="rId156" Type="http://schemas.openxmlformats.org/officeDocument/2006/relationships/customXml" Target="../ink/ink962.xml"/><Relationship Id="rId177" Type="http://schemas.openxmlformats.org/officeDocument/2006/relationships/image" Target="../media/image948.png"/><Relationship Id="rId198" Type="http://schemas.openxmlformats.org/officeDocument/2006/relationships/customXml" Target="../ink/ink983.xml"/><Relationship Id="rId321" Type="http://schemas.openxmlformats.org/officeDocument/2006/relationships/image" Target="../media/image812.png"/><Relationship Id="rId342" Type="http://schemas.openxmlformats.org/officeDocument/2006/relationships/customXml" Target="../ink/ink1055.xml"/><Relationship Id="rId363" Type="http://schemas.openxmlformats.org/officeDocument/2006/relationships/customXml" Target="../ink/ink1065.xml"/><Relationship Id="rId202" Type="http://schemas.openxmlformats.org/officeDocument/2006/relationships/customXml" Target="../ink/ink985.xml"/><Relationship Id="rId223" Type="http://schemas.openxmlformats.org/officeDocument/2006/relationships/image" Target="../media/image971.png"/><Relationship Id="rId244" Type="http://schemas.openxmlformats.org/officeDocument/2006/relationships/customXml" Target="../ink/ink1006.xml"/><Relationship Id="rId18" Type="http://schemas.openxmlformats.org/officeDocument/2006/relationships/customXml" Target="../ink/ink893.xml"/><Relationship Id="rId39" Type="http://schemas.openxmlformats.org/officeDocument/2006/relationships/image" Target="../media/image879.png"/><Relationship Id="rId265" Type="http://schemas.openxmlformats.org/officeDocument/2006/relationships/image" Target="../media/image992.png"/><Relationship Id="rId286" Type="http://schemas.openxmlformats.org/officeDocument/2006/relationships/customXml" Target="../ink/ink1027.xml"/><Relationship Id="rId50" Type="http://schemas.openxmlformats.org/officeDocument/2006/relationships/customXml" Target="../ink/ink909.xml"/><Relationship Id="rId104" Type="http://schemas.openxmlformats.org/officeDocument/2006/relationships/customXml" Target="../ink/ink936.xml"/><Relationship Id="rId125" Type="http://schemas.openxmlformats.org/officeDocument/2006/relationships/image" Target="../media/image922.png"/><Relationship Id="rId146" Type="http://schemas.openxmlformats.org/officeDocument/2006/relationships/customXml" Target="../ink/ink957.xml"/><Relationship Id="rId167" Type="http://schemas.openxmlformats.org/officeDocument/2006/relationships/image" Target="../media/image943.png"/><Relationship Id="rId188" Type="http://schemas.openxmlformats.org/officeDocument/2006/relationships/customXml" Target="../ink/ink978.xml"/><Relationship Id="rId311" Type="http://schemas.openxmlformats.org/officeDocument/2006/relationships/image" Target="../media/image1015.png"/><Relationship Id="rId332" Type="http://schemas.openxmlformats.org/officeDocument/2006/relationships/customXml" Target="../ink/ink1050.xml"/><Relationship Id="rId353" Type="http://schemas.openxmlformats.org/officeDocument/2006/relationships/image" Target="../media/image1035.png"/><Relationship Id="rId374" Type="http://schemas.openxmlformats.org/officeDocument/2006/relationships/image" Target="../media/image1045.png"/><Relationship Id="rId71" Type="http://schemas.openxmlformats.org/officeDocument/2006/relationships/image" Target="../media/image895.png"/><Relationship Id="rId92" Type="http://schemas.openxmlformats.org/officeDocument/2006/relationships/customXml" Target="../ink/ink930.xml"/><Relationship Id="rId213" Type="http://schemas.openxmlformats.org/officeDocument/2006/relationships/image" Target="../media/image966.png"/><Relationship Id="rId234" Type="http://schemas.openxmlformats.org/officeDocument/2006/relationships/customXml" Target="../ink/ink1001.xml"/><Relationship Id="rId2" Type="http://schemas.openxmlformats.org/officeDocument/2006/relationships/customXml" Target="../ink/ink885.xml"/><Relationship Id="rId29" Type="http://schemas.openxmlformats.org/officeDocument/2006/relationships/image" Target="../media/image874.png"/><Relationship Id="rId255" Type="http://schemas.openxmlformats.org/officeDocument/2006/relationships/image" Target="../media/image987.png"/><Relationship Id="rId276" Type="http://schemas.openxmlformats.org/officeDocument/2006/relationships/customXml" Target="../ink/ink1022.xml"/><Relationship Id="rId297" Type="http://schemas.openxmlformats.org/officeDocument/2006/relationships/image" Target="../media/image1008.png"/><Relationship Id="rId40" Type="http://schemas.openxmlformats.org/officeDocument/2006/relationships/customXml" Target="../ink/ink904.xml"/><Relationship Id="rId115" Type="http://schemas.openxmlformats.org/officeDocument/2006/relationships/image" Target="../media/image917.png"/><Relationship Id="rId136" Type="http://schemas.openxmlformats.org/officeDocument/2006/relationships/customXml" Target="../ink/ink952.xml"/><Relationship Id="rId157" Type="http://schemas.openxmlformats.org/officeDocument/2006/relationships/image" Target="../media/image938.png"/><Relationship Id="rId178" Type="http://schemas.openxmlformats.org/officeDocument/2006/relationships/customXml" Target="../ink/ink973.xml"/><Relationship Id="rId301" Type="http://schemas.openxmlformats.org/officeDocument/2006/relationships/image" Target="../media/image1010.png"/><Relationship Id="rId322" Type="http://schemas.openxmlformats.org/officeDocument/2006/relationships/customXml" Target="../ink/ink1045.xml"/><Relationship Id="rId343" Type="http://schemas.openxmlformats.org/officeDocument/2006/relationships/image" Target="../media/image1030.png"/><Relationship Id="rId364" Type="http://schemas.openxmlformats.org/officeDocument/2006/relationships/image" Target="../media/image1041.png"/><Relationship Id="rId61" Type="http://schemas.openxmlformats.org/officeDocument/2006/relationships/image" Target="../media/image890.png"/><Relationship Id="rId82" Type="http://schemas.openxmlformats.org/officeDocument/2006/relationships/customXml" Target="../ink/ink925.xml"/><Relationship Id="rId199" Type="http://schemas.openxmlformats.org/officeDocument/2006/relationships/image" Target="../media/image959.png"/><Relationship Id="rId203" Type="http://schemas.openxmlformats.org/officeDocument/2006/relationships/image" Target="../media/image961.png"/><Relationship Id="rId19" Type="http://schemas.openxmlformats.org/officeDocument/2006/relationships/image" Target="../media/image869.png"/><Relationship Id="rId224" Type="http://schemas.openxmlformats.org/officeDocument/2006/relationships/customXml" Target="../ink/ink996.xml"/><Relationship Id="rId245" Type="http://schemas.openxmlformats.org/officeDocument/2006/relationships/image" Target="../media/image982.png"/><Relationship Id="rId266" Type="http://schemas.openxmlformats.org/officeDocument/2006/relationships/customXml" Target="../ink/ink1017.xml"/><Relationship Id="rId287" Type="http://schemas.openxmlformats.org/officeDocument/2006/relationships/image" Target="../media/image1003.png"/><Relationship Id="rId30" Type="http://schemas.openxmlformats.org/officeDocument/2006/relationships/customXml" Target="../ink/ink899.xml"/><Relationship Id="rId105" Type="http://schemas.openxmlformats.org/officeDocument/2006/relationships/image" Target="../media/image912.png"/><Relationship Id="rId126" Type="http://schemas.openxmlformats.org/officeDocument/2006/relationships/customXml" Target="../ink/ink947.xml"/><Relationship Id="rId147" Type="http://schemas.openxmlformats.org/officeDocument/2006/relationships/image" Target="../media/image933.png"/><Relationship Id="rId168" Type="http://schemas.openxmlformats.org/officeDocument/2006/relationships/customXml" Target="../ink/ink968.xml"/><Relationship Id="rId312" Type="http://schemas.openxmlformats.org/officeDocument/2006/relationships/customXml" Target="../ink/ink1040.xml"/><Relationship Id="rId333" Type="http://schemas.openxmlformats.org/officeDocument/2006/relationships/image" Target="../media/image1025.png"/><Relationship Id="rId354" Type="http://schemas.openxmlformats.org/officeDocument/2006/relationships/customXml" Target="../ink/ink1061.xml"/><Relationship Id="rId51" Type="http://schemas.openxmlformats.org/officeDocument/2006/relationships/image" Target="../media/image885.png"/><Relationship Id="rId72" Type="http://schemas.openxmlformats.org/officeDocument/2006/relationships/customXml" Target="../ink/ink920.xml"/><Relationship Id="rId93" Type="http://schemas.openxmlformats.org/officeDocument/2006/relationships/image" Target="../media/image906.png"/><Relationship Id="rId189" Type="http://schemas.openxmlformats.org/officeDocument/2006/relationships/image" Target="../media/image954.png"/><Relationship Id="rId3" Type="http://schemas.openxmlformats.org/officeDocument/2006/relationships/image" Target="../media/image861.png"/><Relationship Id="rId214" Type="http://schemas.openxmlformats.org/officeDocument/2006/relationships/customXml" Target="../ink/ink991.xml"/><Relationship Id="rId235" Type="http://schemas.openxmlformats.org/officeDocument/2006/relationships/image" Target="../media/image977.png"/><Relationship Id="rId256" Type="http://schemas.openxmlformats.org/officeDocument/2006/relationships/customXml" Target="../ink/ink1012.xml"/><Relationship Id="rId277" Type="http://schemas.openxmlformats.org/officeDocument/2006/relationships/image" Target="../media/image998.png"/><Relationship Id="rId298" Type="http://schemas.openxmlformats.org/officeDocument/2006/relationships/customXml" Target="../ink/ink1033.xml"/><Relationship Id="rId116" Type="http://schemas.openxmlformats.org/officeDocument/2006/relationships/customXml" Target="../ink/ink942.xml"/><Relationship Id="rId137" Type="http://schemas.openxmlformats.org/officeDocument/2006/relationships/image" Target="../media/image928.png"/><Relationship Id="rId158" Type="http://schemas.openxmlformats.org/officeDocument/2006/relationships/customXml" Target="../ink/ink963.xml"/><Relationship Id="rId302" Type="http://schemas.openxmlformats.org/officeDocument/2006/relationships/customXml" Target="../ink/ink1035.xml"/><Relationship Id="rId323" Type="http://schemas.openxmlformats.org/officeDocument/2006/relationships/image" Target="../media/image1020.png"/><Relationship Id="rId344" Type="http://schemas.openxmlformats.org/officeDocument/2006/relationships/customXml" Target="../ink/ink1056.xml"/><Relationship Id="rId20" Type="http://schemas.openxmlformats.org/officeDocument/2006/relationships/customXml" Target="../ink/ink894.xml"/><Relationship Id="rId41" Type="http://schemas.openxmlformats.org/officeDocument/2006/relationships/image" Target="../media/image880.png"/><Relationship Id="rId62" Type="http://schemas.openxmlformats.org/officeDocument/2006/relationships/customXml" Target="../ink/ink915.xml"/><Relationship Id="rId83" Type="http://schemas.openxmlformats.org/officeDocument/2006/relationships/image" Target="../media/image901.png"/><Relationship Id="rId179" Type="http://schemas.openxmlformats.org/officeDocument/2006/relationships/image" Target="../media/image949.png"/><Relationship Id="rId365" Type="http://schemas.openxmlformats.org/officeDocument/2006/relationships/customXml" Target="../ink/ink1066.xml"/><Relationship Id="rId190" Type="http://schemas.openxmlformats.org/officeDocument/2006/relationships/customXml" Target="../ink/ink979.xml"/><Relationship Id="rId204" Type="http://schemas.openxmlformats.org/officeDocument/2006/relationships/customXml" Target="../ink/ink986.xml"/><Relationship Id="rId225" Type="http://schemas.openxmlformats.org/officeDocument/2006/relationships/image" Target="../media/image972.png"/><Relationship Id="rId246" Type="http://schemas.openxmlformats.org/officeDocument/2006/relationships/customXml" Target="../ink/ink1007.xml"/><Relationship Id="rId267" Type="http://schemas.openxmlformats.org/officeDocument/2006/relationships/image" Target="../media/image993.png"/><Relationship Id="rId288" Type="http://schemas.openxmlformats.org/officeDocument/2006/relationships/customXml" Target="../ink/ink1028.xml"/><Relationship Id="rId106" Type="http://schemas.openxmlformats.org/officeDocument/2006/relationships/customXml" Target="../ink/ink937.xml"/><Relationship Id="rId127" Type="http://schemas.openxmlformats.org/officeDocument/2006/relationships/image" Target="../media/image923.png"/><Relationship Id="rId313" Type="http://schemas.openxmlformats.org/officeDocument/2006/relationships/image" Target="../media/image1016.png"/><Relationship Id="rId10" Type="http://schemas.openxmlformats.org/officeDocument/2006/relationships/customXml" Target="../ink/ink889.xml"/><Relationship Id="rId31" Type="http://schemas.openxmlformats.org/officeDocument/2006/relationships/image" Target="../media/image875.png"/><Relationship Id="rId52" Type="http://schemas.openxmlformats.org/officeDocument/2006/relationships/customXml" Target="../ink/ink910.xml"/><Relationship Id="rId73" Type="http://schemas.openxmlformats.org/officeDocument/2006/relationships/image" Target="../media/image896.png"/><Relationship Id="rId94" Type="http://schemas.openxmlformats.org/officeDocument/2006/relationships/customXml" Target="../ink/ink931.xml"/><Relationship Id="rId148" Type="http://schemas.openxmlformats.org/officeDocument/2006/relationships/customXml" Target="../ink/ink958.xml"/><Relationship Id="rId169" Type="http://schemas.openxmlformats.org/officeDocument/2006/relationships/image" Target="../media/image944.png"/><Relationship Id="rId334" Type="http://schemas.openxmlformats.org/officeDocument/2006/relationships/customXml" Target="../ink/ink1051.xml"/><Relationship Id="rId355" Type="http://schemas.openxmlformats.org/officeDocument/2006/relationships/image" Target="../media/image1036.png"/><Relationship Id="rId4" Type="http://schemas.openxmlformats.org/officeDocument/2006/relationships/customXml" Target="../ink/ink886.xml"/><Relationship Id="rId180" Type="http://schemas.openxmlformats.org/officeDocument/2006/relationships/customXml" Target="../ink/ink974.xml"/><Relationship Id="rId215" Type="http://schemas.openxmlformats.org/officeDocument/2006/relationships/image" Target="../media/image967.png"/><Relationship Id="rId236" Type="http://schemas.openxmlformats.org/officeDocument/2006/relationships/customXml" Target="../ink/ink1002.xml"/><Relationship Id="rId257" Type="http://schemas.openxmlformats.org/officeDocument/2006/relationships/image" Target="../media/image988.png"/><Relationship Id="rId278" Type="http://schemas.openxmlformats.org/officeDocument/2006/relationships/customXml" Target="../ink/ink1023.xml"/><Relationship Id="rId303" Type="http://schemas.openxmlformats.org/officeDocument/2006/relationships/image" Target="../media/image1011.png"/><Relationship Id="rId42" Type="http://schemas.openxmlformats.org/officeDocument/2006/relationships/customXml" Target="../ink/ink905.xml"/><Relationship Id="rId84" Type="http://schemas.openxmlformats.org/officeDocument/2006/relationships/customXml" Target="../ink/ink926.xml"/><Relationship Id="rId138" Type="http://schemas.openxmlformats.org/officeDocument/2006/relationships/customXml" Target="../ink/ink953.xml"/><Relationship Id="rId345" Type="http://schemas.openxmlformats.org/officeDocument/2006/relationships/image" Target="../media/image1031.png"/><Relationship Id="rId191" Type="http://schemas.openxmlformats.org/officeDocument/2006/relationships/image" Target="../media/image955.png"/><Relationship Id="rId205" Type="http://schemas.openxmlformats.org/officeDocument/2006/relationships/image" Target="../media/image962.png"/><Relationship Id="rId247" Type="http://schemas.openxmlformats.org/officeDocument/2006/relationships/image" Target="../media/image983.png"/><Relationship Id="rId107" Type="http://schemas.openxmlformats.org/officeDocument/2006/relationships/image" Target="../media/image913.png"/><Relationship Id="rId289" Type="http://schemas.openxmlformats.org/officeDocument/2006/relationships/image" Target="../media/image1004.png"/><Relationship Id="rId11" Type="http://schemas.openxmlformats.org/officeDocument/2006/relationships/image" Target="../media/image865.png"/><Relationship Id="rId53" Type="http://schemas.openxmlformats.org/officeDocument/2006/relationships/image" Target="../media/image886.png"/><Relationship Id="rId149" Type="http://schemas.openxmlformats.org/officeDocument/2006/relationships/image" Target="../media/image934.png"/><Relationship Id="rId314" Type="http://schemas.openxmlformats.org/officeDocument/2006/relationships/customXml" Target="../ink/ink1041.xml"/><Relationship Id="rId356" Type="http://schemas.openxmlformats.org/officeDocument/2006/relationships/customXml" Target="../ink/ink1062.xml"/><Relationship Id="rId95" Type="http://schemas.openxmlformats.org/officeDocument/2006/relationships/image" Target="../media/image907.png"/><Relationship Id="rId160" Type="http://schemas.openxmlformats.org/officeDocument/2006/relationships/customXml" Target="../ink/ink964.xml"/><Relationship Id="rId216" Type="http://schemas.openxmlformats.org/officeDocument/2006/relationships/customXml" Target="../ink/ink992.xml"/><Relationship Id="rId258" Type="http://schemas.openxmlformats.org/officeDocument/2006/relationships/customXml" Target="../ink/ink1013.xml"/><Relationship Id="rId22" Type="http://schemas.openxmlformats.org/officeDocument/2006/relationships/customXml" Target="../ink/ink895.xml"/><Relationship Id="rId64" Type="http://schemas.openxmlformats.org/officeDocument/2006/relationships/customXml" Target="../ink/ink916.xml"/><Relationship Id="rId118" Type="http://schemas.openxmlformats.org/officeDocument/2006/relationships/customXml" Target="../ink/ink943.xml"/><Relationship Id="rId325" Type="http://schemas.openxmlformats.org/officeDocument/2006/relationships/image" Target="../media/image1021.png"/><Relationship Id="rId367" Type="http://schemas.openxmlformats.org/officeDocument/2006/relationships/customXml" Target="../ink/ink1067.xml"/><Relationship Id="rId171" Type="http://schemas.openxmlformats.org/officeDocument/2006/relationships/image" Target="../media/image945.png"/><Relationship Id="rId227" Type="http://schemas.openxmlformats.org/officeDocument/2006/relationships/image" Target="../media/image973.png"/><Relationship Id="rId269" Type="http://schemas.openxmlformats.org/officeDocument/2006/relationships/image" Target="../media/image994.png"/><Relationship Id="rId33" Type="http://schemas.openxmlformats.org/officeDocument/2006/relationships/image" Target="../media/image876.png"/><Relationship Id="rId129" Type="http://schemas.openxmlformats.org/officeDocument/2006/relationships/image" Target="../media/image924.png"/><Relationship Id="rId280" Type="http://schemas.openxmlformats.org/officeDocument/2006/relationships/customXml" Target="../ink/ink1024.xml"/><Relationship Id="rId336" Type="http://schemas.openxmlformats.org/officeDocument/2006/relationships/customXml" Target="../ink/ink1052.xml"/><Relationship Id="rId75" Type="http://schemas.openxmlformats.org/officeDocument/2006/relationships/image" Target="../media/image897.png"/><Relationship Id="rId140" Type="http://schemas.openxmlformats.org/officeDocument/2006/relationships/customXml" Target="../ink/ink954.xml"/><Relationship Id="rId182" Type="http://schemas.openxmlformats.org/officeDocument/2006/relationships/customXml" Target="../ink/ink975.xml"/><Relationship Id="rId6" Type="http://schemas.openxmlformats.org/officeDocument/2006/relationships/customXml" Target="../ink/ink887.xml"/><Relationship Id="rId238" Type="http://schemas.openxmlformats.org/officeDocument/2006/relationships/customXml" Target="../ink/ink1003.xml"/><Relationship Id="rId291" Type="http://schemas.openxmlformats.org/officeDocument/2006/relationships/image" Target="../media/image1005.png"/><Relationship Id="rId305" Type="http://schemas.openxmlformats.org/officeDocument/2006/relationships/image" Target="../media/image1012.png"/><Relationship Id="rId347" Type="http://schemas.openxmlformats.org/officeDocument/2006/relationships/image" Target="../media/image1032.png"/><Relationship Id="rId44" Type="http://schemas.openxmlformats.org/officeDocument/2006/relationships/customXml" Target="../ink/ink906.xml"/><Relationship Id="rId86" Type="http://schemas.openxmlformats.org/officeDocument/2006/relationships/customXml" Target="../ink/ink927.xml"/><Relationship Id="rId151" Type="http://schemas.openxmlformats.org/officeDocument/2006/relationships/image" Target="../media/image935.png"/><Relationship Id="rId193" Type="http://schemas.openxmlformats.org/officeDocument/2006/relationships/image" Target="../media/image956.png"/><Relationship Id="rId207" Type="http://schemas.openxmlformats.org/officeDocument/2006/relationships/image" Target="../media/image963.png"/><Relationship Id="rId249" Type="http://schemas.openxmlformats.org/officeDocument/2006/relationships/image" Target="../media/image984.png"/><Relationship Id="rId13" Type="http://schemas.openxmlformats.org/officeDocument/2006/relationships/image" Target="../media/image866.png"/><Relationship Id="rId109" Type="http://schemas.openxmlformats.org/officeDocument/2006/relationships/image" Target="../media/image914.png"/><Relationship Id="rId260" Type="http://schemas.openxmlformats.org/officeDocument/2006/relationships/customXml" Target="../ink/ink1014.xml"/><Relationship Id="rId316" Type="http://schemas.openxmlformats.org/officeDocument/2006/relationships/customXml" Target="../ink/ink1042.xml"/><Relationship Id="rId55" Type="http://schemas.openxmlformats.org/officeDocument/2006/relationships/image" Target="../media/image887.png"/><Relationship Id="rId97" Type="http://schemas.openxmlformats.org/officeDocument/2006/relationships/image" Target="../media/image908.png"/><Relationship Id="rId120" Type="http://schemas.openxmlformats.org/officeDocument/2006/relationships/customXml" Target="../ink/ink944.xml"/><Relationship Id="rId358" Type="http://schemas.openxmlformats.org/officeDocument/2006/relationships/image" Target="../media/image2.emf"/><Relationship Id="rId162" Type="http://schemas.openxmlformats.org/officeDocument/2006/relationships/customXml" Target="../ink/ink965.xml"/><Relationship Id="rId218" Type="http://schemas.openxmlformats.org/officeDocument/2006/relationships/customXml" Target="../ink/ink993.xml"/><Relationship Id="rId271" Type="http://schemas.openxmlformats.org/officeDocument/2006/relationships/image" Target="../media/image995.png"/><Relationship Id="rId24" Type="http://schemas.openxmlformats.org/officeDocument/2006/relationships/customXml" Target="../ink/ink896.xml"/><Relationship Id="rId66" Type="http://schemas.openxmlformats.org/officeDocument/2006/relationships/customXml" Target="../ink/ink917.xml"/><Relationship Id="rId131" Type="http://schemas.openxmlformats.org/officeDocument/2006/relationships/image" Target="../media/image925.png"/><Relationship Id="rId327" Type="http://schemas.openxmlformats.org/officeDocument/2006/relationships/image" Target="../media/image1022.png"/><Relationship Id="rId369" Type="http://schemas.openxmlformats.org/officeDocument/2006/relationships/customXml" Target="../ink/ink1068.xml"/><Relationship Id="rId173" Type="http://schemas.openxmlformats.org/officeDocument/2006/relationships/image" Target="../media/image946.png"/><Relationship Id="rId229" Type="http://schemas.openxmlformats.org/officeDocument/2006/relationships/image" Target="../media/image974.png"/><Relationship Id="rId240" Type="http://schemas.openxmlformats.org/officeDocument/2006/relationships/customXml" Target="../ink/ink1004.xml"/><Relationship Id="rId35" Type="http://schemas.openxmlformats.org/officeDocument/2006/relationships/image" Target="../media/image877.png"/><Relationship Id="rId77" Type="http://schemas.openxmlformats.org/officeDocument/2006/relationships/image" Target="../media/image898.png"/><Relationship Id="rId100" Type="http://schemas.openxmlformats.org/officeDocument/2006/relationships/customXml" Target="../ink/ink934.xml"/><Relationship Id="rId282" Type="http://schemas.openxmlformats.org/officeDocument/2006/relationships/customXml" Target="../ink/ink1025.xml"/><Relationship Id="rId338" Type="http://schemas.openxmlformats.org/officeDocument/2006/relationships/customXml" Target="../ink/ink1053.xml"/><Relationship Id="rId8" Type="http://schemas.openxmlformats.org/officeDocument/2006/relationships/customXml" Target="../ink/ink888.xml"/><Relationship Id="rId142" Type="http://schemas.openxmlformats.org/officeDocument/2006/relationships/customXml" Target="../ink/ink955.xml"/><Relationship Id="rId184" Type="http://schemas.openxmlformats.org/officeDocument/2006/relationships/customXml" Target="../ink/ink976.xml"/><Relationship Id="rId251" Type="http://schemas.openxmlformats.org/officeDocument/2006/relationships/image" Target="../media/image985.png"/><Relationship Id="rId46" Type="http://schemas.openxmlformats.org/officeDocument/2006/relationships/customXml" Target="../ink/ink907.xml"/><Relationship Id="rId293" Type="http://schemas.openxmlformats.org/officeDocument/2006/relationships/image" Target="../media/image1006.png"/><Relationship Id="rId307" Type="http://schemas.openxmlformats.org/officeDocument/2006/relationships/image" Target="../media/image1013.png"/><Relationship Id="rId349" Type="http://schemas.openxmlformats.org/officeDocument/2006/relationships/image" Target="../media/image1033.png"/><Relationship Id="rId88" Type="http://schemas.openxmlformats.org/officeDocument/2006/relationships/customXml" Target="../ink/ink928.xml"/><Relationship Id="rId111" Type="http://schemas.openxmlformats.org/officeDocument/2006/relationships/image" Target="../media/image915.png"/><Relationship Id="rId153" Type="http://schemas.openxmlformats.org/officeDocument/2006/relationships/image" Target="../media/image936.png"/><Relationship Id="rId195" Type="http://schemas.openxmlformats.org/officeDocument/2006/relationships/image" Target="../media/image957.png"/><Relationship Id="rId209" Type="http://schemas.openxmlformats.org/officeDocument/2006/relationships/image" Target="../media/image964.png"/><Relationship Id="rId360" Type="http://schemas.openxmlformats.org/officeDocument/2006/relationships/image" Target="../media/image1039.png"/><Relationship Id="rId220" Type="http://schemas.openxmlformats.org/officeDocument/2006/relationships/customXml" Target="../ink/ink994.xml"/><Relationship Id="rId15" Type="http://schemas.openxmlformats.org/officeDocument/2006/relationships/image" Target="../media/image867.png"/><Relationship Id="rId57" Type="http://schemas.openxmlformats.org/officeDocument/2006/relationships/image" Target="../media/image888.png"/><Relationship Id="rId262" Type="http://schemas.openxmlformats.org/officeDocument/2006/relationships/customXml" Target="../ink/ink1015.xml"/><Relationship Id="rId318" Type="http://schemas.openxmlformats.org/officeDocument/2006/relationships/customXml" Target="../ink/ink104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3.png"/><Relationship Id="rId21" Type="http://schemas.openxmlformats.org/officeDocument/2006/relationships/image" Target="../media/image1055.png"/><Relationship Id="rId63" Type="http://schemas.openxmlformats.org/officeDocument/2006/relationships/image" Target="../media/image1076.png"/><Relationship Id="rId159" Type="http://schemas.openxmlformats.org/officeDocument/2006/relationships/image" Target="../media/image1124.png"/><Relationship Id="rId324" Type="http://schemas.openxmlformats.org/officeDocument/2006/relationships/customXml" Target="../ink/ink1232.xml"/><Relationship Id="rId366" Type="http://schemas.openxmlformats.org/officeDocument/2006/relationships/customXml" Target="../ink/ink1253.xml"/><Relationship Id="rId170" Type="http://schemas.openxmlformats.org/officeDocument/2006/relationships/customXml" Target="../ink/ink1155.xml"/><Relationship Id="rId226" Type="http://schemas.openxmlformats.org/officeDocument/2006/relationships/customXml" Target="../ink/ink1183.xml"/><Relationship Id="rId433" Type="http://schemas.openxmlformats.org/officeDocument/2006/relationships/image" Target="../media/image1261.png"/><Relationship Id="rId268" Type="http://schemas.openxmlformats.org/officeDocument/2006/relationships/customXml" Target="../ink/ink1204.xml"/><Relationship Id="rId475" Type="http://schemas.openxmlformats.org/officeDocument/2006/relationships/image" Target="../media/image1282.png"/><Relationship Id="rId32" Type="http://schemas.openxmlformats.org/officeDocument/2006/relationships/customXml" Target="../ink/ink1086.xml"/><Relationship Id="rId74" Type="http://schemas.openxmlformats.org/officeDocument/2006/relationships/customXml" Target="../ink/ink1107.xml"/><Relationship Id="rId128" Type="http://schemas.openxmlformats.org/officeDocument/2006/relationships/customXml" Target="../ink/ink1134.xml"/><Relationship Id="rId335" Type="http://schemas.openxmlformats.org/officeDocument/2006/relationships/image" Target="../media/image1212.png"/><Relationship Id="rId377" Type="http://schemas.openxmlformats.org/officeDocument/2006/relationships/image" Target="../media/image1233.png"/><Relationship Id="rId500" Type="http://schemas.openxmlformats.org/officeDocument/2006/relationships/customXml" Target="../ink/ink1320.xml"/><Relationship Id="rId5" Type="http://schemas.openxmlformats.org/officeDocument/2006/relationships/image" Target="../media/image1047.png"/><Relationship Id="rId181" Type="http://schemas.openxmlformats.org/officeDocument/2006/relationships/image" Target="../media/image1135.png"/><Relationship Id="rId237" Type="http://schemas.openxmlformats.org/officeDocument/2006/relationships/image" Target="../media/image1163.png"/><Relationship Id="rId402" Type="http://schemas.openxmlformats.org/officeDocument/2006/relationships/customXml" Target="../ink/ink1271.xml"/><Relationship Id="rId279" Type="http://schemas.openxmlformats.org/officeDocument/2006/relationships/image" Target="../media/image1184.png"/><Relationship Id="rId444" Type="http://schemas.openxmlformats.org/officeDocument/2006/relationships/customXml" Target="../ink/ink1292.xml"/><Relationship Id="rId486" Type="http://schemas.openxmlformats.org/officeDocument/2006/relationships/customXml" Target="../ink/ink1313.xml"/><Relationship Id="rId43" Type="http://schemas.openxmlformats.org/officeDocument/2006/relationships/image" Target="../media/image1066.png"/><Relationship Id="rId139" Type="http://schemas.openxmlformats.org/officeDocument/2006/relationships/image" Target="../media/image1114.png"/><Relationship Id="rId290" Type="http://schemas.openxmlformats.org/officeDocument/2006/relationships/customXml" Target="../ink/ink1215.xml"/><Relationship Id="rId304" Type="http://schemas.openxmlformats.org/officeDocument/2006/relationships/customXml" Target="../ink/ink1222.xml"/><Relationship Id="rId346" Type="http://schemas.openxmlformats.org/officeDocument/2006/relationships/customXml" Target="../ink/ink1243.xml"/><Relationship Id="rId388" Type="http://schemas.openxmlformats.org/officeDocument/2006/relationships/customXml" Target="../ink/ink1264.xml"/><Relationship Id="rId511" Type="http://schemas.openxmlformats.org/officeDocument/2006/relationships/image" Target="../media/image1300.png"/><Relationship Id="rId85" Type="http://schemas.openxmlformats.org/officeDocument/2006/relationships/image" Target="../media/image1087.png"/><Relationship Id="rId150" Type="http://schemas.openxmlformats.org/officeDocument/2006/relationships/customXml" Target="../ink/ink1145.xml"/><Relationship Id="rId192" Type="http://schemas.openxmlformats.org/officeDocument/2006/relationships/customXml" Target="../ink/ink1166.xml"/><Relationship Id="rId206" Type="http://schemas.openxmlformats.org/officeDocument/2006/relationships/customXml" Target="../ink/ink1173.xml"/><Relationship Id="rId413" Type="http://schemas.openxmlformats.org/officeDocument/2006/relationships/image" Target="../media/image1251.png"/><Relationship Id="rId248" Type="http://schemas.openxmlformats.org/officeDocument/2006/relationships/customXml" Target="../ink/ink1194.xml"/><Relationship Id="rId455" Type="http://schemas.openxmlformats.org/officeDocument/2006/relationships/image" Target="../media/image1272.png"/><Relationship Id="rId497" Type="http://schemas.openxmlformats.org/officeDocument/2006/relationships/image" Target="../media/image1293.png"/><Relationship Id="rId12" Type="http://schemas.openxmlformats.org/officeDocument/2006/relationships/customXml" Target="../ink/ink1076.xml"/><Relationship Id="rId108" Type="http://schemas.openxmlformats.org/officeDocument/2006/relationships/customXml" Target="../ink/ink1124.xml"/><Relationship Id="rId315" Type="http://schemas.openxmlformats.org/officeDocument/2006/relationships/image" Target="../media/image1202.png"/><Relationship Id="rId357" Type="http://schemas.openxmlformats.org/officeDocument/2006/relationships/image" Target="../media/image1223.png"/><Relationship Id="rId54" Type="http://schemas.openxmlformats.org/officeDocument/2006/relationships/customXml" Target="../ink/ink1097.xml"/><Relationship Id="rId96" Type="http://schemas.openxmlformats.org/officeDocument/2006/relationships/customXml" Target="../ink/ink1118.xml"/><Relationship Id="rId161" Type="http://schemas.openxmlformats.org/officeDocument/2006/relationships/image" Target="../media/image1125.png"/><Relationship Id="rId217" Type="http://schemas.openxmlformats.org/officeDocument/2006/relationships/image" Target="../media/image1153.png"/><Relationship Id="rId399" Type="http://schemas.openxmlformats.org/officeDocument/2006/relationships/image" Target="../media/image1244.png"/><Relationship Id="rId259" Type="http://schemas.openxmlformats.org/officeDocument/2006/relationships/image" Target="../media/image1174.png"/><Relationship Id="rId424" Type="http://schemas.openxmlformats.org/officeDocument/2006/relationships/customXml" Target="../ink/ink1282.xml"/><Relationship Id="rId466" Type="http://schemas.openxmlformats.org/officeDocument/2006/relationships/customXml" Target="../ink/ink1303.xml"/><Relationship Id="rId23" Type="http://schemas.openxmlformats.org/officeDocument/2006/relationships/image" Target="../media/image1056.png"/><Relationship Id="rId119" Type="http://schemas.openxmlformats.org/officeDocument/2006/relationships/image" Target="../media/image1104.png"/><Relationship Id="rId270" Type="http://schemas.openxmlformats.org/officeDocument/2006/relationships/customXml" Target="../ink/ink1205.xml"/><Relationship Id="rId326" Type="http://schemas.openxmlformats.org/officeDocument/2006/relationships/customXml" Target="../ink/ink1233.xml"/><Relationship Id="rId65" Type="http://schemas.openxmlformats.org/officeDocument/2006/relationships/image" Target="../media/image1077.png"/><Relationship Id="rId130" Type="http://schemas.openxmlformats.org/officeDocument/2006/relationships/customXml" Target="../ink/ink1135.xml"/><Relationship Id="rId368" Type="http://schemas.openxmlformats.org/officeDocument/2006/relationships/customXml" Target="../ink/ink1254.xml"/><Relationship Id="rId172" Type="http://schemas.openxmlformats.org/officeDocument/2006/relationships/customXml" Target="../ink/ink1156.xml"/><Relationship Id="rId228" Type="http://schemas.openxmlformats.org/officeDocument/2006/relationships/customXml" Target="../ink/ink1184.xml"/><Relationship Id="rId435" Type="http://schemas.openxmlformats.org/officeDocument/2006/relationships/image" Target="../media/image1262.png"/><Relationship Id="rId477" Type="http://schemas.openxmlformats.org/officeDocument/2006/relationships/image" Target="../media/image1283.png"/><Relationship Id="rId281" Type="http://schemas.openxmlformats.org/officeDocument/2006/relationships/image" Target="../media/image1185.png"/><Relationship Id="rId337" Type="http://schemas.openxmlformats.org/officeDocument/2006/relationships/image" Target="../media/image1213.png"/><Relationship Id="rId502" Type="http://schemas.openxmlformats.org/officeDocument/2006/relationships/customXml" Target="../ink/ink1321.xml"/><Relationship Id="rId34" Type="http://schemas.openxmlformats.org/officeDocument/2006/relationships/customXml" Target="../ink/ink1087.xml"/><Relationship Id="rId76" Type="http://schemas.openxmlformats.org/officeDocument/2006/relationships/customXml" Target="../ink/ink1108.xml"/><Relationship Id="rId141" Type="http://schemas.openxmlformats.org/officeDocument/2006/relationships/image" Target="../media/image1115.png"/><Relationship Id="rId379" Type="http://schemas.openxmlformats.org/officeDocument/2006/relationships/image" Target="../media/image1234.png"/><Relationship Id="rId7" Type="http://schemas.openxmlformats.org/officeDocument/2006/relationships/image" Target="../media/image1048.png"/><Relationship Id="rId183" Type="http://schemas.openxmlformats.org/officeDocument/2006/relationships/image" Target="../media/image1136.png"/><Relationship Id="rId239" Type="http://schemas.openxmlformats.org/officeDocument/2006/relationships/image" Target="../media/image1164.png"/><Relationship Id="rId390" Type="http://schemas.openxmlformats.org/officeDocument/2006/relationships/customXml" Target="../ink/ink1265.xml"/><Relationship Id="rId404" Type="http://schemas.openxmlformats.org/officeDocument/2006/relationships/customXml" Target="../ink/ink1272.xml"/><Relationship Id="rId446" Type="http://schemas.openxmlformats.org/officeDocument/2006/relationships/customXml" Target="../ink/ink1293.xml"/><Relationship Id="rId250" Type="http://schemas.openxmlformats.org/officeDocument/2006/relationships/customXml" Target="../ink/ink1195.xml"/><Relationship Id="rId292" Type="http://schemas.openxmlformats.org/officeDocument/2006/relationships/customXml" Target="../ink/ink1216.xml"/><Relationship Id="rId306" Type="http://schemas.openxmlformats.org/officeDocument/2006/relationships/customXml" Target="../ink/ink1223.xml"/><Relationship Id="rId488" Type="http://schemas.openxmlformats.org/officeDocument/2006/relationships/customXml" Target="../ink/ink1314.xml"/><Relationship Id="rId45" Type="http://schemas.openxmlformats.org/officeDocument/2006/relationships/image" Target="../media/image1067.png"/><Relationship Id="rId87" Type="http://schemas.openxmlformats.org/officeDocument/2006/relationships/image" Target="../media/image1088.png"/><Relationship Id="rId110" Type="http://schemas.openxmlformats.org/officeDocument/2006/relationships/customXml" Target="../ink/ink1125.xml"/><Relationship Id="rId348" Type="http://schemas.openxmlformats.org/officeDocument/2006/relationships/customXml" Target="../ink/ink1244.xml"/><Relationship Id="rId513" Type="http://schemas.openxmlformats.org/officeDocument/2006/relationships/image" Target="../media/image1301.png"/><Relationship Id="rId152" Type="http://schemas.openxmlformats.org/officeDocument/2006/relationships/customXml" Target="../ink/ink1146.xml"/><Relationship Id="rId194" Type="http://schemas.openxmlformats.org/officeDocument/2006/relationships/customXml" Target="../ink/ink1167.xml"/><Relationship Id="rId208" Type="http://schemas.openxmlformats.org/officeDocument/2006/relationships/customXml" Target="../ink/ink1174.xml"/><Relationship Id="rId415" Type="http://schemas.openxmlformats.org/officeDocument/2006/relationships/image" Target="../media/image1252.png"/><Relationship Id="rId457" Type="http://schemas.openxmlformats.org/officeDocument/2006/relationships/image" Target="../media/image1273.png"/><Relationship Id="rId261" Type="http://schemas.openxmlformats.org/officeDocument/2006/relationships/image" Target="../media/image1175.png"/><Relationship Id="rId499" Type="http://schemas.openxmlformats.org/officeDocument/2006/relationships/image" Target="../media/image1294.png"/><Relationship Id="rId14" Type="http://schemas.openxmlformats.org/officeDocument/2006/relationships/customXml" Target="../ink/ink1077.xml"/><Relationship Id="rId56" Type="http://schemas.openxmlformats.org/officeDocument/2006/relationships/customXml" Target="../ink/ink1098.xml"/><Relationship Id="rId317" Type="http://schemas.openxmlformats.org/officeDocument/2006/relationships/image" Target="../media/image1203.png"/><Relationship Id="rId359" Type="http://schemas.openxmlformats.org/officeDocument/2006/relationships/image" Target="../media/image1224.png"/><Relationship Id="rId98" Type="http://schemas.openxmlformats.org/officeDocument/2006/relationships/customXml" Target="../ink/ink1119.xml"/><Relationship Id="rId121" Type="http://schemas.openxmlformats.org/officeDocument/2006/relationships/image" Target="../media/image1105.png"/><Relationship Id="rId163" Type="http://schemas.openxmlformats.org/officeDocument/2006/relationships/image" Target="../media/image1126.png"/><Relationship Id="rId219" Type="http://schemas.openxmlformats.org/officeDocument/2006/relationships/image" Target="../media/image1154.png"/><Relationship Id="rId370" Type="http://schemas.openxmlformats.org/officeDocument/2006/relationships/customXml" Target="../ink/ink1255.xml"/><Relationship Id="rId426" Type="http://schemas.openxmlformats.org/officeDocument/2006/relationships/customXml" Target="../ink/ink1283.xml"/><Relationship Id="rId230" Type="http://schemas.openxmlformats.org/officeDocument/2006/relationships/customXml" Target="../ink/ink1185.xml"/><Relationship Id="rId468" Type="http://schemas.openxmlformats.org/officeDocument/2006/relationships/customXml" Target="../ink/ink1304.xml"/><Relationship Id="rId25" Type="http://schemas.openxmlformats.org/officeDocument/2006/relationships/image" Target="../media/image1057.png"/><Relationship Id="rId67" Type="http://schemas.openxmlformats.org/officeDocument/2006/relationships/image" Target="../media/image1078.png"/><Relationship Id="rId272" Type="http://schemas.openxmlformats.org/officeDocument/2006/relationships/customXml" Target="../ink/ink1206.xml"/><Relationship Id="rId328" Type="http://schemas.openxmlformats.org/officeDocument/2006/relationships/customXml" Target="../ink/ink1234.xml"/><Relationship Id="rId132" Type="http://schemas.openxmlformats.org/officeDocument/2006/relationships/customXml" Target="../ink/ink1136.xml"/><Relationship Id="rId174" Type="http://schemas.openxmlformats.org/officeDocument/2006/relationships/customXml" Target="../ink/ink1157.xml"/><Relationship Id="rId381" Type="http://schemas.openxmlformats.org/officeDocument/2006/relationships/image" Target="../media/image1235.png"/><Relationship Id="rId241" Type="http://schemas.openxmlformats.org/officeDocument/2006/relationships/image" Target="../media/image1165.png"/><Relationship Id="rId437" Type="http://schemas.openxmlformats.org/officeDocument/2006/relationships/image" Target="../media/image1263.png"/><Relationship Id="rId479" Type="http://schemas.openxmlformats.org/officeDocument/2006/relationships/image" Target="../media/image1284.png"/><Relationship Id="rId36" Type="http://schemas.openxmlformats.org/officeDocument/2006/relationships/customXml" Target="../ink/ink1088.xml"/><Relationship Id="rId283" Type="http://schemas.openxmlformats.org/officeDocument/2006/relationships/image" Target="../media/image1186.png"/><Relationship Id="rId339" Type="http://schemas.openxmlformats.org/officeDocument/2006/relationships/image" Target="../media/image1214.png"/><Relationship Id="rId490" Type="http://schemas.openxmlformats.org/officeDocument/2006/relationships/customXml" Target="../ink/ink1315.xml"/><Relationship Id="rId504" Type="http://schemas.openxmlformats.org/officeDocument/2006/relationships/customXml" Target="../ink/ink1322.xml"/><Relationship Id="rId78" Type="http://schemas.openxmlformats.org/officeDocument/2006/relationships/customXml" Target="../ink/ink1109.xml"/><Relationship Id="rId101" Type="http://schemas.openxmlformats.org/officeDocument/2006/relationships/image" Target="../media/image1095.png"/><Relationship Id="rId143" Type="http://schemas.openxmlformats.org/officeDocument/2006/relationships/image" Target="../media/image1116.png"/><Relationship Id="rId185" Type="http://schemas.openxmlformats.org/officeDocument/2006/relationships/image" Target="../media/image1137.png"/><Relationship Id="rId350" Type="http://schemas.openxmlformats.org/officeDocument/2006/relationships/customXml" Target="../ink/ink1245.xml"/><Relationship Id="rId406" Type="http://schemas.openxmlformats.org/officeDocument/2006/relationships/customXml" Target="../ink/ink1273.xml"/><Relationship Id="rId9" Type="http://schemas.openxmlformats.org/officeDocument/2006/relationships/image" Target="../media/image1049.png"/><Relationship Id="rId210" Type="http://schemas.openxmlformats.org/officeDocument/2006/relationships/customXml" Target="../ink/ink1175.xml"/><Relationship Id="rId392" Type="http://schemas.openxmlformats.org/officeDocument/2006/relationships/customXml" Target="../ink/ink1266.xml"/><Relationship Id="rId448" Type="http://schemas.openxmlformats.org/officeDocument/2006/relationships/customXml" Target="../ink/ink1294.xml"/><Relationship Id="rId252" Type="http://schemas.openxmlformats.org/officeDocument/2006/relationships/customXml" Target="../ink/ink1196.xml"/><Relationship Id="rId294" Type="http://schemas.openxmlformats.org/officeDocument/2006/relationships/customXml" Target="../ink/ink1217.xml"/><Relationship Id="rId308" Type="http://schemas.openxmlformats.org/officeDocument/2006/relationships/customXml" Target="../ink/ink1224.xml"/><Relationship Id="rId47" Type="http://schemas.openxmlformats.org/officeDocument/2006/relationships/image" Target="../media/image1068.png"/><Relationship Id="rId89" Type="http://schemas.openxmlformats.org/officeDocument/2006/relationships/image" Target="../media/image1089.png"/><Relationship Id="rId112" Type="http://schemas.openxmlformats.org/officeDocument/2006/relationships/customXml" Target="../ink/ink1126.xml"/><Relationship Id="rId154" Type="http://schemas.openxmlformats.org/officeDocument/2006/relationships/customXml" Target="../ink/ink1147.xml"/><Relationship Id="rId361" Type="http://schemas.openxmlformats.org/officeDocument/2006/relationships/image" Target="../media/image1225.png"/><Relationship Id="rId196" Type="http://schemas.openxmlformats.org/officeDocument/2006/relationships/customXml" Target="../ink/ink1168.xml"/><Relationship Id="rId417" Type="http://schemas.openxmlformats.org/officeDocument/2006/relationships/image" Target="../media/image1253.png"/><Relationship Id="rId459" Type="http://schemas.openxmlformats.org/officeDocument/2006/relationships/image" Target="../media/image1274.png"/><Relationship Id="rId16" Type="http://schemas.openxmlformats.org/officeDocument/2006/relationships/customXml" Target="../ink/ink1078.xml"/><Relationship Id="rId221" Type="http://schemas.openxmlformats.org/officeDocument/2006/relationships/image" Target="../media/image1155.png"/><Relationship Id="rId263" Type="http://schemas.openxmlformats.org/officeDocument/2006/relationships/image" Target="../media/image1176.png"/><Relationship Id="rId319" Type="http://schemas.openxmlformats.org/officeDocument/2006/relationships/image" Target="../media/image1204.png"/><Relationship Id="rId470" Type="http://schemas.openxmlformats.org/officeDocument/2006/relationships/customXml" Target="../ink/ink1305.xml"/><Relationship Id="rId58" Type="http://schemas.openxmlformats.org/officeDocument/2006/relationships/customXml" Target="../ink/ink1099.xml"/><Relationship Id="rId123" Type="http://schemas.openxmlformats.org/officeDocument/2006/relationships/image" Target="../media/image1106.png"/><Relationship Id="rId330" Type="http://schemas.openxmlformats.org/officeDocument/2006/relationships/customXml" Target="../ink/ink1235.xml"/><Relationship Id="rId165" Type="http://schemas.openxmlformats.org/officeDocument/2006/relationships/image" Target="../media/image1127.png"/><Relationship Id="rId372" Type="http://schemas.openxmlformats.org/officeDocument/2006/relationships/customXml" Target="../ink/ink1256.xml"/><Relationship Id="rId428" Type="http://schemas.openxmlformats.org/officeDocument/2006/relationships/customXml" Target="../ink/ink1284.xml"/><Relationship Id="rId232" Type="http://schemas.openxmlformats.org/officeDocument/2006/relationships/customXml" Target="../ink/ink1186.xml"/><Relationship Id="rId274" Type="http://schemas.openxmlformats.org/officeDocument/2006/relationships/customXml" Target="../ink/ink1207.xml"/><Relationship Id="rId481" Type="http://schemas.openxmlformats.org/officeDocument/2006/relationships/image" Target="../media/image1285.png"/><Relationship Id="rId27" Type="http://schemas.openxmlformats.org/officeDocument/2006/relationships/image" Target="../media/image1058.png"/><Relationship Id="rId69" Type="http://schemas.openxmlformats.org/officeDocument/2006/relationships/image" Target="../media/image1079.png"/><Relationship Id="rId134" Type="http://schemas.openxmlformats.org/officeDocument/2006/relationships/customXml" Target="../ink/ink1137.xml"/><Relationship Id="rId80" Type="http://schemas.openxmlformats.org/officeDocument/2006/relationships/customXml" Target="../ink/ink1110.xml"/><Relationship Id="rId176" Type="http://schemas.openxmlformats.org/officeDocument/2006/relationships/customXml" Target="../ink/ink1158.xml"/><Relationship Id="rId341" Type="http://schemas.openxmlformats.org/officeDocument/2006/relationships/image" Target="../media/image1215.png"/><Relationship Id="rId383" Type="http://schemas.openxmlformats.org/officeDocument/2006/relationships/image" Target="../media/image1236.png"/><Relationship Id="rId439" Type="http://schemas.openxmlformats.org/officeDocument/2006/relationships/image" Target="../media/image1264.png"/><Relationship Id="rId201" Type="http://schemas.openxmlformats.org/officeDocument/2006/relationships/image" Target="../media/image1145.png"/><Relationship Id="rId243" Type="http://schemas.openxmlformats.org/officeDocument/2006/relationships/image" Target="../media/image1166.png"/><Relationship Id="rId285" Type="http://schemas.openxmlformats.org/officeDocument/2006/relationships/image" Target="../media/image1187.png"/><Relationship Id="rId450" Type="http://schemas.openxmlformats.org/officeDocument/2006/relationships/customXml" Target="../ink/ink1295.xml"/><Relationship Id="rId506" Type="http://schemas.openxmlformats.org/officeDocument/2006/relationships/customXml" Target="../ink/ink1323.xml"/><Relationship Id="rId38" Type="http://schemas.openxmlformats.org/officeDocument/2006/relationships/customXml" Target="../ink/ink1089.xml"/><Relationship Id="rId103" Type="http://schemas.openxmlformats.org/officeDocument/2006/relationships/image" Target="../media/image1096.png"/><Relationship Id="rId310" Type="http://schemas.openxmlformats.org/officeDocument/2006/relationships/customXml" Target="../ink/ink1225.xml"/><Relationship Id="rId492" Type="http://schemas.openxmlformats.org/officeDocument/2006/relationships/customXml" Target="../ink/ink1316.xml"/><Relationship Id="rId91" Type="http://schemas.openxmlformats.org/officeDocument/2006/relationships/image" Target="../media/image1090.png"/><Relationship Id="rId145" Type="http://schemas.openxmlformats.org/officeDocument/2006/relationships/image" Target="../media/image1117.png"/><Relationship Id="rId187" Type="http://schemas.openxmlformats.org/officeDocument/2006/relationships/image" Target="../media/image1138.png"/><Relationship Id="rId352" Type="http://schemas.openxmlformats.org/officeDocument/2006/relationships/customXml" Target="../ink/ink1246.xml"/><Relationship Id="rId394" Type="http://schemas.openxmlformats.org/officeDocument/2006/relationships/customXml" Target="../ink/ink1267.xml"/><Relationship Id="rId408" Type="http://schemas.openxmlformats.org/officeDocument/2006/relationships/customXml" Target="../ink/ink1274.xml"/><Relationship Id="rId212" Type="http://schemas.openxmlformats.org/officeDocument/2006/relationships/customXml" Target="../ink/ink1176.xml"/><Relationship Id="rId254" Type="http://schemas.openxmlformats.org/officeDocument/2006/relationships/customXml" Target="../ink/ink1197.xml"/><Relationship Id="rId49" Type="http://schemas.openxmlformats.org/officeDocument/2006/relationships/image" Target="../media/image1069.png"/><Relationship Id="rId114" Type="http://schemas.openxmlformats.org/officeDocument/2006/relationships/customXml" Target="../ink/ink1127.xml"/><Relationship Id="rId296" Type="http://schemas.openxmlformats.org/officeDocument/2006/relationships/customXml" Target="../ink/ink1218.xml"/><Relationship Id="rId461" Type="http://schemas.openxmlformats.org/officeDocument/2006/relationships/image" Target="../media/image1275.png"/><Relationship Id="rId60" Type="http://schemas.openxmlformats.org/officeDocument/2006/relationships/customXml" Target="../ink/ink1100.xml"/><Relationship Id="rId156" Type="http://schemas.openxmlformats.org/officeDocument/2006/relationships/customXml" Target="../ink/ink1148.xml"/><Relationship Id="rId198" Type="http://schemas.openxmlformats.org/officeDocument/2006/relationships/customXml" Target="../ink/ink1169.xml"/><Relationship Id="rId321" Type="http://schemas.openxmlformats.org/officeDocument/2006/relationships/image" Target="../media/image1205.png"/><Relationship Id="rId363" Type="http://schemas.openxmlformats.org/officeDocument/2006/relationships/image" Target="../media/image1226.png"/><Relationship Id="rId419" Type="http://schemas.openxmlformats.org/officeDocument/2006/relationships/image" Target="../media/image1254.png"/><Relationship Id="rId223" Type="http://schemas.openxmlformats.org/officeDocument/2006/relationships/image" Target="../media/image1156.png"/><Relationship Id="rId430" Type="http://schemas.openxmlformats.org/officeDocument/2006/relationships/customXml" Target="../ink/ink1285.xml"/><Relationship Id="rId18" Type="http://schemas.openxmlformats.org/officeDocument/2006/relationships/customXml" Target="../ink/ink1079.xml"/><Relationship Id="rId265" Type="http://schemas.openxmlformats.org/officeDocument/2006/relationships/image" Target="../media/image1177.png"/><Relationship Id="rId472" Type="http://schemas.openxmlformats.org/officeDocument/2006/relationships/customXml" Target="../ink/ink1306.xml"/><Relationship Id="rId125" Type="http://schemas.openxmlformats.org/officeDocument/2006/relationships/image" Target="../media/image1107.png"/><Relationship Id="rId167" Type="http://schemas.openxmlformats.org/officeDocument/2006/relationships/image" Target="../media/image1128.png"/><Relationship Id="rId332" Type="http://schemas.openxmlformats.org/officeDocument/2006/relationships/customXml" Target="../ink/ink1236.xml"/><Relationship Id="rId374" Type="http://schemas.openxmlformats.org/officeDocument/2006/relationships/customXml" Target="../ink/ink1257.xml"/><Relationship Id="rId71" Type="http://schemas.openxmlformats.org/officeDocument/2006/relationships/image" Target="../media/image1080.png"/><Relationship Id="rId234" Type="http://schemas.openxmlformats.org/officeDocument/2006/relationships/customXml" Target="../ink/ink1187.xml"/><Relationship Id="rId2" Type="http://schemas.openxmlformats.org/officeDocument/2006/relationships/customXml" Target="../ink/ink1071.xml"/><Relationship Id="rId29" Type="http://schemas.openxmlformats.org/officeDocument/2006/relationships/image" Target="../media/image1059.png"/><Relationship Id="rId276" Type="http://schemas.openxmlformats.org/officeDocument/2006/relationships/customXml" Target="../ink/ink1208.xml"/><Relationship Id="rId441" Type="http://schemas.openxmlformats.org/officeDocument/2006/relationships/image" Target="../media/image1265.png"/><Relationship Id="rId483" Type="http://schemas.openxmlformats.org/officeDocument/2006/relationships/image" Target="../media/image1286.png"/><Relationship Id="rId40" Type="http://schemas.openxmlformats.org/officeDocument/2006/relationships/customXml" Target="../ink/ink1090.xml"/><Relationship Id="rId136" Type="http://schemas.openxmlformats.org/officeDocument/2006/relationships/customXml" Target="../ink/ink1138.xml"/><Relationship Id="rId178" Type="http://schemas.openxmlformats.org/officeDocument/2006/relationships/customXml" Target="../ink/ink1159.xml"/><Relationship Id="rId301" Type="http://schemas.openxmlformats.org/officeDocument/2006/relationships/image" Target="../media/image1195.png"/><Relationship Id="rId343" Type="http://schemas.openxmlformats.org/officeDocument/2006/relationships/image" Target="../media/image1216.png"/><Relationship Id="rId82" Type="http://schemas.openxmlformats.org/officeDocument/2006/relationships/customXml" Target="../ink/ink1111.xml"/><Relationship Id="rId203" Type="http://schemas.openxmlformats.org/officeDocument/2006/relationships/image" Target="../media/image1146.png"/><Relationship Id="rId385" Type="http://schemas.openxmlformats.org/officeDocument/2006/relationships/image" Target="../media/image1237.png"/><Relationship Id="rId245" Type="http://schemas.openxmlformats.org/officeDocument/2006/relationships/image" Target="../media/image1167.png"/><Relationship Id="rId287" Type="http://schemas.openxmlformats.org/officeDocument/2006/relationships/image" Target="../media/image1188.png"/><Relationship Id="rId410" Type="http://schemas.openxmlformats.org/officeDocument/2006/relationships/customXml" Target="../ink/ink1275.xml"/><Relationship Id="rId452" Type="http://schemas.openxmlformats.org/officeDocument/2006/relationships/customXml" Target="../ink/ink1296.xml"/><Relationship Id="rId494" Type="http://schemas.openxmlformats.org/officeDocument/2006/relationships/customXml" Target="../ink/ink1317.xml"/><Relationship Id="rId508" Type="http://schemas.openxmlformats.org/officeDocument/2006/relationships/customXml" Target="../ink/ink1324.xml"/><Relationship Id="rId105" Type="http://schemas.openxmlformats.org/officeDocument/2006/relationships/image" Target="../media/image1097.png"/><Relationship Id="rId147" Type="http://schemas.openxmlformats.org/officeDocument/2006/relationships/image" Target="../media/image1118.png"/><Relationship Id="rId312" Type="http://schemas.openxmlformats.org/officeDocument/2006/relationships/customXml" Target="../ink/ink1226.xml"/><Relationship Id="rId354" Type="http://schemas.openxmlformats.org/officeDocument/2006/relationships/customXml" Target="../ink/ink1247.xml"/><Relationship Id="rId51" Type="http://schemas.openxmlformats.org/officeDocument/2006/relationships/image" Target="../media/image1070.png"/><Relationship Id="rId93" Type="http://schemas.openxmlformats.org/officeDocument/2006/relationships/image" Target="../media/image1091.png"/><Relationship Id="rId189" Type="http://schemas.openxmlformats.org/officeDocument/2006/relationships/image" Target="../media/image1139.png"/><Relationship Id="rId396" Type="http://schemas.openxmlformats.org/officeDocument/2006/relationships/customXml" Target="../ink/ink1268.xml"/><Relationship Id="rId214" Type="http://schemas.openxmlformats.org/officeDocument/2006/relationships/customXml" Target="../ink/ink1177.xml"/><Relationship Id="rId256" Type="http://schemas.openxmlformats.org/officeDocument/2006/relationships/customXml" Target="../ink/ink1198.xml"/><Relationship Id="rId298" Type="http://schemas.openxmlformats.org/officeDocument/2006/relationships/customXml" Target="../ink/ink1219.xml"/><Relationship Id="rId421" Type="http://schemas.openxmlformats.org/officeDocument/2006/relationships/image" Target="../media/image1255.png"/><Relationship Id="rId463" Type="http://schemas.openxmlformats.org/officeDocument/2006/relationships/image" Target="../media/image1276.png"/><Relationship Id="rId116" Type="http://schemas.openxmlformats.org/officeDocument/2006/relationships/customXml" Target="../ink/ink1128.xml"/><Relationship Id="rId158" Type="http://schemas.openxmlformats.org/officeDocument/2006/relationships/customXml" Target="../ink/ink1149.xml"/><Relationship Id="rId323" Type="http://schemas.openxmlformats.org/officeDocument/2006/relationships/image" Target="../media/image1206.png"/><Relationship Id="rId20" Type="http://schemas.openxmlformats.org/officeDocument/2006/relationships/customXml" Target="../ink/ink1080.xml"/><Relationship Id="rId62" Type="http://schemas.openxmlformats.org/officeDocument/2006/relationships/customXml" Target="../ink/ink1101.xml"/><Relationship Id="rId365" Type="http://schemas.openxmlformats.org/officeDocument/2006/relationships/image" Target="../media/image1227.png"/><Relationship Id="rId225" Type="http://schemas.openxmlformats.org/officeDocument/2006/relationships/image" Target="../media/image1157.png"/><Relationship Id="rId267" Type="http://schemas.openxmlformats.org/officeDocument/2006/relationships/image" Target="../media/image1178.png"/><Relationship Id="rId432" Type="http://schemas.openxmlformats.org/officeDocument/2006/relationships/customXml" Target="../ink/ink1286.xml"/><Relationship Id="rId474" Type="http://schemas.openxmlformats.org/officeDocument/2006/relationships/customXml" Target="../ink/ink1307.xml"/><Relationship Id="rId127" Type="http://schemas.openxmlformats.org/officeDocument/2006/relationships/image" Target="../media/image1108.png"/><Relationship Id="rId31" Type="http://schemas.openxmlformats.org/officeDocument/2006/relationships/image" Target="../media/image1060.png"/><Relationship Id="rId73" Type="http://schemas.openxmlformats.org/officeDocument/2006/relationships/image" Target="../media/image1081.png"/><Relationship Id="rId169" Type="http://schemas.openxmlformats.org/officeDocument/2006/relationships/image" Target="../media/image1129.png"/><Relationship Id="rId334" Type="http://schemas.openxmlformats.org/officeDocument/2006/relationships/customXml" Target="../ink/ink1237.xml"/><Relationship Id="rId376" Type="http://schemas.openxmlformats.org/officeDocument/2006/relationships/customXml" Target="../ink/ink1258.xml"/><Relationship Id="rId4" Type="http://schemas.openxmlformats.org/officeDocument/2006/relationships/customXml" Target="../ink/ink1072.xml"/><Relationship Id="rId180" Type="http://schemas.openxmlformats.org/officeDocument/2006/relationships/customXml" Target="../ink/ink1160.xml"/><Relationship Id="rId236" Type="http://schemas.openxmlformats.org/officeDocument/2006/relationships/customXml" Target="../ink/ink1188.xml"/><Relationship Id="rId278" Type="http://schemas.openxmlformats.org/officeDocument/2006/relationships/customXml" Target="../ink/ink1209.xml"/><Relationship Id="rId401" Type="http://schemas.openxmlformats.org/officeDocument/2006/relationships/image" Target="../media/image1245.png"/><Relationship Id="rId443" Type="http://schemas.openxmlformats.org/officeDocument/2006/relationships/image" Target="../media/image1266.png"/><Relationship Id="rId303" Type="http://schemas.openxmlformats.org/officeDocument/2006/relationships/image" Target="../media/image1196.png"/><Relationship Id="rId485" Type="http://schemas.openxmlformats.org/officeDocument/2006/relationships/image" Target="../media/image1287.png"/><Relationship Id="rId42" Type="http://schemas.openxmlformats.org/officeDocument/2006/relationships/customXml" Target="../ink/ink1091.xml"/><Relationship Id="rId84" Type="http://schemas.openxmlformats.org/officeDocument/2006/relationships/customXml" Target="../ink/ink1112.xml"/><Relationship Id="rId138" Type="http://schemas.openxmlformats.org/officeDocument/2006/relationships/customXml" Target="../ink/ink1139.xml"/><Relationship Id="rId345" Type="http://schemas.openxmlformats.org/officeDocument/2006/relationships/image" Target="../media/image1217.png"/><Relationship Id="rId387" Type="http://schemas.openxmlformats.org/officeDocument/2006/relationships/image" Target="../media/image1238.png"/><Relationship Id="rId510" Type="http://schemas.openxmlformats.org/officeDocument/2006/relationships/customXml" Target="../ink/ink1325.xml"/><Relationship Id="rId191" Type="http://schemas.openxmlformats.org/officeDocument/2006/relationships/image" Target="../media/image1140.png"/><Relationship Id="rId205" Type="http://schemas.openxmlformats.org/officeDocument/2006/relationships/image" Target="../media/image1147.png"/><Relationship Id="rId247" Type="http://schemas.openxmlformats.org/officeDocument/2006/relationships/image" Target="../media/image1168.png"/><Relationship Id="rId412" Type="http://schemas.openxmlformats.org/officeDocument/2006/relationships/customXml" Target="../ink/ink1276.xml"/><Relationship Id="rId107" Type="http://schemas.openxmlformats.org/officeDocument/2006/relationships/image" Target="../media/image1098.png"/><Relationship Id="rId289" Type="http://schemas.openxmlformats.org/officeDocument/2006/relationships/image" Target="../media/image1189.png"/><Relationship Id="rId454" Type="http://schemas.openxmlformats.org/officeDocument/2006/relationships/customXml" Target="../ink/ink1297.xml"/><Relationship Id="rId496" Type="http://schemas.openxmlformats.org/officeDocument/2006/relationships/customXml" Target="../ink/ink1318.xml"/><Relationship Id="rId11" Type="http://schemas.openxmlformats.org/officeDocument/2006/relationships/image" Target="../media/image1050.png"/><Relationship Id="rId53" Type="http://schemas.openxmlformats.org/officeDocument/2006/relationships/image" Target="../media/image1071.png"/><Relationship Id="rId149" Type="http://schemas.openxmlformats.org/officeDocument/2006/relationships/image" Target="../media/image1119.png"/><Relationship Id="rId314" Type="http://schemas.openxmlformats.org/officeDocument/2006/relationships/customXml" Target="../ink/ink1227.xml"/><Relationship Id="rId356" Type="http://schemas.openxmlformats.org/officeDocument/2006/relationships/customXml" Target="../ink/ink1248.xml"/><Relationship Id="rId398" Type="http://schemas.openxmlformats.org/officeDocument/2006/relationships/customXml" Target="../ink/ink1269.xml"/><Relationship Id="rId95" Type="http://schemas.openxmlformats.org/officeDocument/2006/relationships/image" Target="../media/image1092.png"/><Relationship Id="rId160" Type="http://schemas.openxmlformats.org/officeDocument/2006/relationships/customXml" Target="../ink/ink1150.xml"/><Relationship Id="rId216" Type="http://schemas.openxmlformats.org/officeDocument/2006/relationships/customXml" Target="../ink/ink1178.xml"/><Relationship Id="rId423" Type="http://schemas.openxmlformats.org/officeDocument/2006/relationships/image" Target="../media/image1256.png"/><Relationship Id="rId258" Type="http://schemas.openxmlformats.org/officeDocument/2006/relationships/customXml" Target="../ink/ink1199.xml"/><Relationship Id="rId465" Type="http://schemas.openxmlformats.org/officeDocument/2006/relationships/image" Target="../media/image1277.png"/><Relationship Id="rId22" Type="http://schemas.openxmlformats.org/officeDocument/2006/relationships/customXml" Target="../ink/ink1081.xml"/><Relationship Id="rId64" Type="http://schemas.openxmlformats.org/officeDocument/2006/relationships/customXml" Target="../ink/ink1102.xml"/><Relationship Id="rId118" Type="http://schemas.openxmlformats.org/officeDocument/2006/relationships/customXml" Target="../ink/ink1129.xml"/><Relationship Id="rId325" Type="http://schemas.openxmlformats.org/officeDocument/2006/relationships/image" Target="../media/image1207.png"/><Relationship Id="rId367" Type="http://schemas.openxmlformats.org/officeDocument/2006/relationships/image" Target="../media/image1228.png"/><Relationship Id="rId171" Type="http://schemas.openxmlformats.org/officeDocument/2006/relationships/image" Target="../media/image1130.png"/><Relationship Id="rId227" Type="http://schemas.openxmlformats.org/officeDocument/2006/relationships/image" Target="../media/image1158.png"/><Relationship Id="rId269" Type="http://schemas.openxmlformats.org/officeDocument/2006/relationships/image" Target="../media/image1179.png"/><Relationship Id="rId434" Type="http://schemas.openxmlformats.org/officeDocument/2006/relationships/customXml" Target="../ink/ink1287.xml"/><Relationship Id="rId476" Type="http://schemas.openxmlformats.org/officeDocument/2006/relationships/customXml" Target="../ink/ink1308.xml"/><Relationship Id="rId33" Type="http://schemas.openxmlformats.org/officeDocument/2006/relationships/image" Target="../media/image1061.png"/><Relationship Id="rId129" Type="http://schemas.openxmlformats.org/officeDocument/2006/relationships/image" Target="../media/image1109.png"/><Relationship Id="rId280" Type="http://schemas.openxmlformats.org/officeDocument/2006/relationships/customXml" Target="../ink/ink1210.xml"/><Relationship Id="rId336" Type="http://schemas.openxmlformats.org/officeDocument/2006/relationships/customXml" Target="../ink/ink1238.xml"/><Relationship Id="rId501" Type="http://schemas.openxmlformats.org/officeDocument/2006/relationships/image" Target="../media/image1295.png"/><Relationship Id="rId75" Type="http://schemas.openxmlformats.org/officeDocument/2006/relationships/image" Target="../media/image1082.png"/><Relationship Id="rId140" Type="http://schemas.openxmlformats.org/officeDocument/2006/relationships/customXml" Target="../ink/ink1140.xml"/><Relationship Id="rId182" Type="http://schemas.openxmlformats.org/officeDocument/2006/relationships/customXml" Target="../ink/ink1161.xml"/><Relationship Id="rId378" Type="http://schemas.openxmlformats.org/officeDocument/2006/relationships/customXml" Target="../ink/ink1259.xml"/><Relationship Id="rId403" Type="http://schemas.openxmlformats.org/officeDocument/2006/relationships/image" Target="../media/image1246.png"/><Relationship Id="rId6" Type="http://schemas.openxmlformats.org/officeDocument/2006/relationships/customXml" Target="../ink/ink1073.xml"/><Relationship Id="rId238" Type="http://schemas.openxmlformats.org/officeDocument/2006/relationships/customXml" Target="../ink/ink1189.xml"/><Relationship Id="rId445" Type="http://schemas.openxmlformats.org/officeDocument/2006/relationships/image" Target="../media/image1267.png"/><Relationship Id="rId487" Type="http://schemas.openxmlformats.org/officeDocument/2006/relationships/image" Target="../media/image1288.png"/><Relationship Id="rId291" Type="http://schemas.openxmlformats.org/officeDocument/2006/relationships/image" Target="../media/image1190.png"/><Relationship Id="rId305" Type="http://schemas.openxmlformats.org/officeDocument/2006/relationships/image" Target="../media/image1197.png"/><Relationship Id="rId347" Type="http://schemas.openxmlformats.org/officeDocument/2006/relationships/image" Target="../media/image1218.png"/><Relationship Id="rId512" Type="http://schemas.openxmlformats.org/officeDocument/2006/relationships/customXml" Target="../ink/ink1326.xml"/><Relationship Id="rId44" Type="http://schemas.openxmlformats.org/officeDocument/2006/relationships/customXml" Target="../ink/ink1092.xml"/><Relationship Id="rId86" Type="http://schemas.openxmlformats.org/officeDocument/2006/relationships/customXml" Target="../ink/ink1113.xml"/><Relationship Id="rId151" Type="http://schemas.openxmlformats.org/officeDocument/2006/relationships/image" Target="../media/image1120.png"/><Relationship Id="rId389" Type="http://schemas.openxmlformats.org/officeDocument/2006/relationships/image" Target="../media/image1239.png"/><Relationship Id="rId193" Type="http://schemas.openxmlformats.org/officeDocument/2006/relationships/image" Target="../media/image1141.png"/><Relationship Id="rId207" Type="http://schemas.openxmlformats.org/officeDocument/2006/relationships/image" Target="../media/image1148.png"/><Relationship Id="rId249" Type="http://schemas.openxmlformats.org/officeDocument/2006/relationships/image" Target="../media/image1169.png"/><Relationship Id="rId414" Type="http://schemas.openxmlformats.org/officeDocument/2006/relationships/customXml" Target="../ink/ink1277.xml"/><Relationship Id="rId456" Type="http://schemas.openxmlformats.org/officeDocument/2006/relationships/customXml" Target="../ink/ink1298.xml"/><Relationship Id="rId498" Type="http://schemas.openxmlformats.org/officeDocument/2006/relationships/customXml" Target="../ink/ink1319.xml"/><Relationship Id="rId13" Type="http://schemas.openxmlformats.org/officeDocument/2006/relationships/image" Target="../media/image1051.png"/><Relationship Id="rId109" Type="http://schemas.openxmlformats.org/officeDocument/2006/relationships/image" Target="../media/image1099.png"/><Relationship Id="rId260" Type="http://schemas.openxmlformats.org/officeDocument/2006/relationships/customXml" Target="../ink/ink1200.xml"/><Relationship Id="rId316" Type="http://schemas.openxmlformats.org/officeDocument/2006/relationships/customXml" Target="../ink/ink1228.xml"/><Relationship Id="rId55" Type="http://schemas.openxmlformats.org/officeDocument/2006/relationships/image" Target="../media/image1072.png"/><Relationship Id="rId97" Type="http://schemas.openxmlformats.org/officeDocument/2006/relationships/image" Target="../media/image1093.png"/><Relationship Id="rId120" Type="http://schemas.openxmlformats.org/officeDocument/2006/relationships/customXml" Target="../ink/ink1130.xml"/><Relationship Id="rId358" Type="http://schemas.openxmlformats.org/officeDocument/2006/relationships/customXml" Target="../ink/ink1249.xml"/><Relationship Id="rId162" Type="http://schemas.openxmlformats.org/officeDocument/2006/relationships/customXml" Target="../ink/ink1151.xml"/><Relationship Id="rId218" Type="http://schemas.openxmlformats.org/officeDocument/2006/relationships/customXml" Target="../ink/ink1179.xml"/><Relationship Id="rId425" Type="http://schemas.openxmlformats.org/officeDocument/2006/relationships/image" Target="../media/image1257.png"/><Relationship Id="rId467" Type="http://schemas.openxmlformats.org/officeDocument/2006/relationships/image" Target="../media/image1278.png"/><Relationship Id="rId271" Type="http://schemas.openxmlformats.org/officeDocument/2006/relationships/image" Target="../media/image1180.png"/><Relationship Id="rId24" Type="http://schemas.openxmlformats.org/officeDocument/2006/relationships/customXml" Target="../ink/ink1082.xml"/><Relationship Id="rId66" Type="http://schemas.openxmlformats.org/officeDocument/2006/relationships/customXml" Target="../ink/ink1103.xml"/><Relationship Id="rId131" Type="http://schemas.openxmlformats.org/officeDocument/2006/relationships/image" Target="../media/image1110.png"/><Relationship Id="rId327" Type="http://schemas.openxmlformats.org/officeDocument/2006/relationships/image" Target="../media/image1208.png"/><Relationship Id="rId369" Type="http://schemas.openxmlformats.org/officeDocument/2006/relationships/image" Target="../media/image1229.png"/><Relationship Id="rId173" Type="http://schemas.openxmlformats.org/officeDocument/2006/relationships/image" Target="../media/image1131.png"/><Relationship Id="rId229" Type="http://schemas.openxmlformats.org/officeDocument/2006/relationships/image" Target="../media/image1159.png"/><Relationship Id="rId380" Type="http://schemas.openxmlformats.org/officeDocument/2006/relationships/customXml" Target="../ink/ink1260.xml"/><Relationship Id="rId436" Type="http://schemas.openxmlformats.org/officeDocument/2006/relationships/customXml" Target="../ink/ink1288.xml"/><Relationship Id="rId240" Type="http://schemas.openxmlformats.org/officeDocument/2006/relationships/customXml" Target="../ink/ink1190.xml"/><Relationship Id="rId478" Type="http://schemas.openxmlformats.org/officeDocument/2006/relationships/customXml" Target="../ink/ink1309.xml"/><Relationship Id="rId35" Type="http://schemas.openxmlformats.org/officeDocument/2006/relationships/image" Target="../media/image1062.png"/><Relationship Id="rId77" Type="http://schemas.openxmlformats.org/officeDocument/2006/relationships/image" Target="../media/image1083.png"/><Relationship Id="rId100" Type="http://schemas.openxmlformats.org/officeDocument/2006/relationships/customXml" Target="../ink/ink1120.xml"/><Relationship Id="rId282" Type="http://schemas.openxmlformats.org/officeDocument/2006/relationships/customXml" Target="../ink/ink1211.xml"/><Relationship Id="rId338" Type="http://schemas.openxmlformats.org/officeDocument/2006/relationships/customXml" Target="../ink/ink1239.xml"/><Relationship Id="rId503" Type="http://schemas.openxmlformats.org/officeDocument/2006/relationships/image" Target="../media/image1296.png"/><Relationship Id="rId8" Type="http://schemas.openxmlformats.org/officeDocument/2006/relationships/customXml" Target="../ink/ink1074.xml"/><Relationship Id="rId142" Type="http://schemas.openxmlformats.org/officeDocument/2006/relationships/customXml" Target="../ink/ink1141.xml"/><Relationship Id="rId184" Type="http://schemas.openxmlformats.org/officeDocument/2006/relationships/customXml" Target="../ink/ink1162.xml"/><Relationship Id="rId391" Type="http://schemas.openxmlformats.org/officeDocument/2006/relationships/image" Target="../media/image1240.png"/><Relationship Id="rId405" Type="http://schemas.openxmlformats.org/officeDocument/2006/relationships/image" Target="../media/image1247.png"/><Relationship Id="rId447" Type="http://schemas.openxmlformats.org/officeDocument/2006/relationships/image" Target="../media/image1268.png"/><Relationship Id="rId251" Type="http://schemas.openxmlformats.org/officeDocument/2006/relationships/image" Target="../media/image1170.png"/><Relationship Id="rId489" Type="http://schemas.openxmlformats.org/officeDocument/2006/relationships/image" Target="../media/image1289.png"/><Relationship Id="rId46" Type="http://schemas.openxmlformats.org/officeDocument/2006/relationships/customXml" Target="../ink/ink1093.xml"/><Relationship Id="rId293" Type="http://schemas.openxmlformats.org/officeDocument/2006/relationships/image" Target="../media/image1191.png"/><Relationship Id="rId307" Type="http://schemas.openxmlformats.org/officeDocument/2006/relationships/image" Target="../media/image1198.png"/><Relationship Id="rId349" Type="http://schemas.openxmlformats.org/officeDocument/2006/relationships/image" Target="../media/image1219.png"/><Relationship Id="rId88" Type="http://schemas.openxmlformats.org/officeDocument/2006/relationships/customXml" Target="../ink/ink1114.xml"/><Relationship Id="rId111" Type="http://schemas.openxmlformats.org/officeDocument/2006/relationships/image" Target="../media/image1100.png"/><Relationship Id="rId153" Type="http://schemas.openxmlformats.org/officeDocument/2006/relationships/image" Target="../media/image1121.png"/><Relationship Id="rId195" Type="http://schemas.openxmlformats.org/officeDocument/2006/relationships/image" Target="../media/image1142.png"/><Relationship Id="rId209" Type="http://schemas.openxmlformats.org/officeDocument/2006/relationships/image" Target="../media/image1149.png"/><Relationship Id="rId360" Type="http://schemas.openxmlformats.org/officeDocument/2006/relationships/customXml" Target="../ink/ink1250.xml"/><Relationship Id="rId416" Type="http://schemas.openxmlformats.org/officeDocument/2006/relationships/customXml" Target="../ink/ink1278.xml"/><Relationship Id="rId220" Type="http://schemas.openxmlformats.org/officeDocument/2006/relationships/customXml" Target="../ink/ink1180.xml"/><Relationship Id="rId458" Type="http://schemas.openxmlformats.org/officeDocument/2006/relationships/customXml" Target="../ink/ink1299.xml"/><Relationship Id="rId15" Type="http://schemas.openxmlformats.org/officeDocument/2006/relationships/image" Target="../media/image1052.png"/><Relationship Id="rId57" Type="http://schemas.openxmlformats.org/officeDocument/2006/relationships/image" Target="../media/image1073.png"/><Relationship Id="rId262" Type="http://schemas.openxmlformats.org/officeDocument/2006/relationships/customXml" Target="../ink/ink1201.xml"/><Relationship Id="rId318" Type="http://schemas.openxmlformats.org/officeDocument/2006/relationships/customXml" Target="../ink/ink1229.xml"/><Relationship Id="rId99" Type="http://schemas.openxmlformats.org/officeDocument/2006/relationships/image" Target="../media/image1094.png"/><Relationship Id="rId122" Type="http://schemas.openxmlformats.org/officeDocument/2006/relationships/customXml" Target="../ink/ink1131.xml"/><Relationship Id="rId164" Type="http://schemas.openxmlformats.org/officeDocument/2006/relationships/customXml" Target="../ink/ink1152.xml"/><Relationship Id="rId371" Type="http://schemas.openxmlformats.org/officeDocument/2006/relationships/image" Target="../media/image1230.png"/><Relationship Id="rId427" Type="http://schemas.openxmlformats.org/officeDocument/2006/relationships/image" Target="../media/image1258.png"/><Relationship Id="rId469" Type="http://schemas.openxmlformats.org/officeDocument/2006/relationships/image" Target="../media/image1279.png"/><Relationship Id="rId26" Type="http://schemas.openxmlformats.org/officeDocument/2006/relationships/customXml" Target="../ink/ink1083.xml"/><Relationship Id="rId231" Type="http://schemas.openxmlformats.org/officeDocument/2006/relationships/image" Target="../media/image1160.png"/><Relationship Id="rId273" Type="http://schemas.openxmlformats.org/officeDocument/2006/relationships/image" Target="../media/image1181.png"/><Relationship Id="rId329" Type="http://schemas.openxmlformats.org/officeDocument/2006/relationships/image" Target="../media/image1209.png"/><Relationship Id="rId480" Type="http://schemas.openxmlformats.org/officeDocument/2006/relationships/customXml" Target="../ink/ink1310.xml"/><Relationship Id="rId68" Type="http://schemas.openxmlformats.org/officeDocument/2006/relationships/customXml" Target="../ink/ink1104.xml"/><Relationship Id="rId133" Type="http://schemas.openxmlformats.org/officeDocument/2006/relationships/image" Target="../media/image1111.png"/><Relationship Id="rId175" Type="http://schemas.openxmlformats.org/officeDocument/2006/relationships/image" Target="../media/image1132.png"/><Relationship Id="rId340" Type="http://schemas.openxmlformats.org/officeDocument/2006/relationships/customXml" Target="../ink/ink1240.xml"/><Relationship Id="rId200" Type="http://schemas.openxmlformats.org/officeDocument/2006/relationships/customXml" Target="../ink/ink1170.xml"/><Relationship Id="rId382" Type="http://schemas.openxmlformats.org/officeDocument/2006/relationships/customXml" Target="../ink/ink1261.xml"/><Relationship Id="rId438" Type="http://schemas.openxmlformats.org/officeDocument/2006/relationships/customXml" Target="../ink/ink1289.xml"/><Relationship Id="rId242" Type="http://schemas.openxmlformats.org/officeDocument/2006/relationships/customXml" Target="../ink/ink1191.xml"/><Relationship Id="rId284" Type="http://schemas.openxmlformats.org/officeDocument/2006/relationships/customXml" Target="../ink/ink1212.xml"/><Relationship Id="rId491" Type="http://schemas.openxmlformats.org/officeDocument/2006/relationships/image" Target="../media/image1290.png"/><Relationship Id="rId505" Type="http://schemas.openxmlformats.org/officeDocument/2006/relationships/image" Target="../media/image1297.png"/><Relationship Id="rId37" Type="http://schemas.openxmlformats.org/officeDocument/2006/relationships/image" Target="../media/image1063.png"/><Relationship Id="rId79" Type="http://schemas.openxmlformats.org/officeDocument/2006/relationships/image" Target="../media/image1084.png"/><Relationship Id="rId102" Type="http://schemas.openxmlformats.org/officeDocument/2006/relationships/customXml" Target="../ink/ink1121.xml"/><Relationship Id="rId144" Type="http://schemas.openxmlformats.org/officeDocument/2006/relationships/customXml" Target="../ink/ink1142.xml"/><Relationship Id="rId90" Type="http://schemas.openxmlformats.org/officeDocument/2006/relationships/customXml" Target="../ink/ink1115.xml"/><Relationship Id="rId186" Type="http://schemas.openxmlformats.org/officeDocument/2006/relationships/customXml" Target="../ink/ink1163.xml"/><Relationship Id="rId351" Type="http://schemas.openxmlformats.org/officeDocument/2006/relationships/image" Target="../media/image1220.png"/><Relationship Id="rId393" Type="http://schemas.openxmlformats.org/officeDocument/2006/relationships/image" Target="../media/image1241.png"/><Relationship Id="rId407" Type="http://schemas.openxmlformats.org/officeDocument/2006/relationships/image" Target="../media/image1248.png"/><Relationship Id="rId449" Type="http://schemas.openxmlformats.org/officeDocument/2006/relationships/image" Target="../media/image1269.png"/><Relationship Id="rId211" Type="http://schemas.openxmlformats.org/officeDocument/2006/relationships/image" Target="../media/image1150.png"/><Relationship Id="rId253" Type="http://schemas.openxmlformats.org/officeDocument/2006/relationships/image" Target="../media/image1171.png"/><Relationship Id="rId295" Type="http://schemas.openxmlformats.org/officeDocument/2006/relationships/image" Target="../media/image1192.png"/><Relationship Id="rId309" Type="http://schemas.openxmlformats.org/officeDocument/2006/relationships/image" Target="../media/image1199.png"/><Relationship Id="rId460" Type="http://schemas.openxmlformats.org/officeDocument/2006/relationships/customXml" Target="../ink/ink1300.xml"/><Relationship Id="rId48" Type="http://schemas.openxmlformats.org/officeDocument/2006/relationships/customXml" Target="../ink/ink1094.xml"/><Relationship Id="rId113" Type="http://schemas.openxmlformats.org/officeDocument/2006/relationships/image" Target="../media/image1101.png"/><Relationship Id="rId320" Type="http://schemas.openxmlformats.org/officeDocument/2006/relationships/customXml" Target="../ink/ink1230.xml"/><Relationship Id="rId155" Type="http://schemas.openxmlformats.org/officeDocument/2006/relationships/image" Target="../media/image1122.png"/><Relationship Id="rId197" Type="http://schemas.openxmlformats.org/officeDocument/2006/relationships/image" Target="../media/image1143.png"/><Relationship Id="rId362" Type="http://schemas.openxmlformats.org/officeDocument/2006/relationships/customXml" Target="../ink/ink1251.xml"/><Relationship Id="rId418" Type="http://schemas.openxmlformats.org/officeDocument/2006/relationships/customXml" Target="../ink/ink1279.xml"/><Relationship Id="rId222" Type="http://schemas.openxmlformats.org/officeDocument/2006/relationships/customXml" Target="../ink/ink1181.xml"/><Relationship Id="rId264" Type="http://schemas.openxmlformats.org/officeDocument/2006/relationships/customXml" Target="../ink/ink1202.xml"/><Relationship Id="rId471" Type="http://schemas.openxmlformats.org/officeDocument/2006/relationships/image" Target="../media/image1280.png"/><Relationship Id="rId17" Type="http://schemas.openxmlformats.org/officeDocument/2006/relationships/image" Target="../media/image1053.png"/><Relationship Id="rId59" Type="http://schemas.openxmlformats.org/officeDocument/2006/relationships/image" Target="../media/image1074.png"/><Relationship Id="rId124" Type="http://schemas.openxmlformats.org/officeDocument/2006/relationships/customXml" Target="../ink/ink1132.xml"/><Relationship Id="rId70" Type="http://schemas.openxmlformats.org/officeDocument/2006/relationships/customXml" Target="../ink/ink1105.xml"/><Relationship Id="rId166" Type="http://schemas.openxmlformats.org/officeDocument/2006/relationships/customXml" Target="../ink/ink1153.xml"/><Relationship Id="rId331" Type="http://schemas.openxmlformats.org/officeDocument/2006/relationships/image" Target="../media/image1210.png"/><Relationship Id="rId373" Type="http://schemas.openxmlformats.org/officeDocument/2006/relationships/image" Target="../media/image1231.png"/><Relationship Id="rId429" Type="http://schemas.openxmlformats.org/officeDocument/2006/relationships/image" Target="../media/image125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1.png"/><Relationship Id="rId440" Type="http://schemas.openxmlformats.org/officeDocument/2006/relationships/customXml" Target="../ink/ink1290.xml"/><Relationship Id="rId28" Type="http://schemas.openxmlformats.org/officeDocument/2006/relationships/customXml" Target="../ink/ink1084.xml"/><Relationship Id="rId275" Type="http://schemas.openxmlformats.org/officeDocument/2006/relationships/image" Target="../media/image1182.png"/><Relationship Id="rId300" Type="http://schemas.openxmlformats.org/officeDocument/2006/relationships/customXml" Target="../ink/ink1220.xml"/><Relationship Id="rId482" Type="http://schemas.openxmlformats.org/officeDocument/2006/relationships/customXml" Target="../ink/ink1311.xml"/><Relationship Id="rId81" Type="http://schemas.openxmlformats.org/officeDocument/2006/relationships/image" Target="../media/image1085.png"/><Relationship Id="rId135" Type="http://schemas.openxmlformats.org/officeDocument/2006/relationships/image" Target="../media/image1112.png"/><Relationship Id="rId177" Type="http://schemas.openxmlformats.org/officeDocument/2006/relationships/image" Target="../media/image1133.png"/><Relationship Id="rId342" Type="http://schemas.openxmlformats.org/officeDocument/2006/relationships/customXml" Target="../ink/ink1241.xml"/><Relationship Id="rId384" Type="http://schemas.openxmlformats.org/officeDocument/2006/relationships/customXml" Target="../ink/ink1262.xml"/><Relationship Id="rId202" Type="http://schemas.openxmlformats.org/officeDocument/2006/relationships/customXml" Target="../ink/ink1171.xml"/><Relationship Id="rId244" Type="http://schemas.openxmlformats.org/officeDocument/2006/relationships/customXml" Target="../ink/ink1192.xml"/><Relationship Id="rId39" Type="http://schemas.openxmlformats.org/officeDocument/2006/relationships/image" Target="../media/image1064.png"/><Relationship Id="rId286" Type="http://schemas.openxmlformats.org/officeDocument/2006/relationships/customXml" Target="../ink/ink1213.xml"/><Relationship Id="rId451" Type="http://schemas.openxmlformats.org/officeDocument/2006/relationships/image" Target="../media/image1270.png"/><Relationship Id="rId493" Type="http://schemas.openxmlformats.org/officeDocument/2006/relationships/image" Target="../media/image1291.png"/><Relationship Id="rId507" Type="http://schemas.openxmlformats.org/officeDocument/2006/relationships/image" Target="../media/image1298.png"/><Relationship Id="rId50" Type="http://schemas.openxmlformats.org/officeDocument/2006/relationships/customXml" Target="../ink/ink1095.xml"/><Relationship Id="rId104" Type="http://schemas.openxmlformats.org/officeDocument/2006/relationships/customXml" Target="../ink/ink1122.xml"/><Relationship Id="rId146" Type="http://schemas.openxmlformats.org/officeDocument/2006/relationships/customXml" Target="../ink/ink1143.xml"/><Relationship Id="rId188" Type="http://schemas.openxmlformats.org/officeDocument/2006/relationships/customXml" Target="../ink/ink1164.xml"/><Relationship Id="rId311" Type="http://schemas.openxmlformats.org/officeDocument/2006/relationships/image" Target="../media/image1200.png"/><Relationship Id="rId353" Type="http://schemas.openxmlformats.org/officeDocument/2006/relationships/image" Target="../media/image1221.png"/><Relationship Id="rId395" Type="http://schemas.openxmlformats.org/officeDocument/2006/relationships/image" Target="../media/image1242.png"/><Relationship Id="rId409" Type="http://schemas.openxmlformats.org/officeDocument/2006/relationships/image" Target="../media/image1249.png"/><Relationship Id="rId92" Type="http://schemas.openxmlformats.org/officeDocument/2006/relationships/customXml" Target="../ink/ink1116.xml"/><Relationship Id="rId213" Type="http://schemas.openxmlformats.org/officeDocument/2006/relationships/image" Target="../media/image1151.png"/><Relationship Id="rId420" Type="http://schemas.openxmlformats.org/officeDocument/2006/relationships/customXml" Target="../ink/ink1280.xml"/><Relationship Id="rId255" Type="http://schemas.openxmlformats.org/officeDocument/2006/relationships/image" Target="../media/image1172.png"/><Relationship Id="rId297" Type="http://schemas.openxmlformats.org/officeDocument/2006/relationships/image" Target="../media/image1193.png"/><Relationship Id="rId462" Type="http://schemas.openxmlformats.org/officeDocument/2006/relationships/customXml" Target="../ink/ink1301.xml"/><Relationship Id="rId115" Type="http://schemas.openxmlformats.org/officeDocument/2006/relationships/image" Target="../media/image1102.png"/><Relationship Id="rId157" Type="http://schemas.openxmlformats.org/officeDocument/2006/relationships/image" Target="../media/image1123.png"/><Relationship Id="rId322" Type="http://schemas.openxmlformats.org/officeDocument/2006/relationships/customXml" Target="../ink/ink1231.xml"/><Relationship Id="rId364" Type="http://schemas.openxmlformats.org/officeDocument/2006/relationships/customXml" Target="../ink/ink1252.xml"/><Relationship Id="rId61" Type="http://schemas.openxmlformats.org/officeDocument/2006/relationships/image" Target="../media/image1075.png"/><Relationship Id="rId199" Type="http://schemas.openxmlformats.org/officeDocument/2006/relationships/image" Target="../media/image1144.png"/><Relationship Id="rId19" Type="http://schemas.openxmlformats.org/officeDocument/2006/relationships/image" Target="../media/image1054.png"/><Relationship Id="rId224" Type="http://schemas.openxmlformats.org/officeDocument/2006/relationships/customXml" Target="../ink/ink1182.xml"/><Relationship Id="rId266" Type="http://schemas.openxmlformats.org/officeDocument/2006/relationships/customXml" Target="../ink/ink1203.xml"/><Relationship Id="rId431" Type="http://schemas.openxmlformats.org/officeDocument/2006/relationships/image" Target="../media/image1260.png"/><Relationship Id="rId473" Type="http://schemas.openxmlformats.org/officeDocument/2006/relationships/image" Target="../media/image1281.png"/><Relationship Id="rId30" Type="http://schemas.openxmlformats.org/officeDocument/2006/relationships/customXml" Target="../ink/ink1085.xml"/><Relationship Id="rId126" Type="http://schemas.openxmlformats.org/officeDocument/2006/relationships/customXml" Target="../ink/ink1133.xml"/><Relationship Id="rId168" Type="http://schemas.openxmlformats.org/officeDocument/2006/relationships/customXml" Target="../ink/ink1154.xml"/><Relationship Id="rId333" Type="http://schemas.openxmlformats.org/officeDocument/2006/relationships/image" Target="../media/image1211.png"/><Relationship Id="rId72" Type="http://schemas.openxmlformats.org/officeDocument/2006/relationships/customXml" Target="../ink/ink1106.xml"/><Relationship Id="rId375" Type="http://schemas.openxmlformats.org/officeDocument/2006/relationships/image" Target="../media/image1232.png"/><Relationship Id="rId3" Type="http://schemas.openxmlformats.org/officeDocument/2006/relationships/image" Target="../media/image1046.png"/><Relationship Id="rId235" Type="http://schemas.openxmlformats.org/officeDocument/2006/relationships/image" Target="../media/image1162.png"/><Relationship Id="rId277" Type="http://schemas.openxmlformats.org/officeDocument/2006/relationships/image" Target="../media/image1183.png"/><Relationship Id="rId400" Type="http://schemas.openxmlformats.org/officeDocument/2006/relationships/customXml" Target="../ink/ink1270.xml"/><Relationship Id="rId442" Type="http://schemas.openxmlformats.org/officeDocument/2006/relationships/customXml" Target="../ink/ink1291.xml"/><Relationship Id="rId484" Type="http://schemas.openxmlformats.org/officeDocument/2006/relationships/customXml" Target="../ink/ink1312.xml"/><Relationship Id="rId137" Type="http://schemas.openxmlformats.org/officeDocument/2006/relationships/image" Target="../media/image1113.png"/><Relationship Id="rId302" Type="http://schemas.openxmlformats.org/officeDocument/2006/relationships/customXml" Target="../ink/ink1221.xml"/><Relationship Id="rId344" Type="http://schemas.openxmlformats.org/officeDocument/2006/relationships/customXml" Target="../ink/ink1242.xml"/><Relationship Id="rId41" Type="http://schemas.openxmlformats.org/officeDocument/2006/relationships/image" Target="../media/image1065.png"/><Relationship Id="rId83" Type="http://schemas.openxmlformats.org/officeDocument/2006/relationships/image" Target="../media/image1086.png"/><Relationship Id="rId179" Type="http://schemas.openxmlformats.org/officeDocument/2006/relationships/image" Target="../media/image1134.png"/><Relationship Id="rId386" Type="http://schemas.openxmlformats.org/officeDocument/2006/relationships/customXml" Target="../ink/ink1263.xml"/><Relationship Id="rId190" Type="http://schemas.openxmlformats.org/officeDocument/2006/relationships/customXml" Target="../ink/ink1165.xml"/><Relationship Id="rId204" Type="http://schemas.openxmlformats.org/officeDocument/2006/relationships/customXml" Target="../ink/ink1172.xml"/><Relationship Id="rId246" Type="http://schemas.openxmlformats.org/officeDocument/2006/relationships/customXml" Target="../ink/ink1193.xml"/><Relationship Id="rId288" Type="http://schemas.openxmlformats.org/officeDocument/2006/relationships/customXml" Target="../ink/ink1214.xml"/><Relationship Id="rId411" Type="http://schemas.openxmlformats.org/officeDocument/2006/relationships/image" Target="../media/image1250.png"/><Relationship Id="rId453" Type="http://schemas.openxmlformats.org/officeDocument/2006/relationships/image" Target="../media/image1271.png"/><Relationship Id="rId509" Type="http://schemas.openxmlformats.org/officeDocument/2006/relationships/image" Target="../media/image1299.png"/><Relationship Id="rId106" Type="http://schemas.openxmlformats.org/officeDocument/2006/relationships/customXml" Target="../ink/ink1123.xml"/><Relationship Id="rId313" Type="http://schemas.openxmlformats.org/officeDocument/2006/relationships/image" Target="../media/image1201.png"/><Relationship Id="rId495" Type="http://schemas.openxmlformats.org/officeDocument/2006/relationships/image" Target="../media/image1292.png"/><Relationship Id="rId10" Type="http://schemas.openxmlformats.org/officeDocument/2006/relationships/customXml" Target="../ink/ink1075.xml"/><Relationship Id="rId52" Type="http://schemas.openxmlformats.org/officeDocument/2006/relationships/customXml" Target="../ink/ink1096.xml"/><Relationship Id="rId94" Type="http://schemas.openxmlformats.org/officeDocument/2006/relationships/customXml" Target="../ink/ink1117.xml"/><Relationship Id="rId148" Type="http://schemas.openxmlformats.org/officeDocument/2006/relationships/customXml" Target="../ink/ink1144.xml"/><Relationship Id="rId355" Type="http://schemas.openxmlformats.org/officeDocument/2006/relationships/image" Target="../media/image1222.png"/><Relationship Id="rId397" Type="http://schemas.openxmlformats.org/officeDocument/2006/relationships/image" Target="../media/image1243.png"/><Relationship Id="rId215" Type="http://schemas.openxmlformats.org/officeDocument/2006/relationships/image" Target="../media/image1152.png"/><Relationship Id="rId257" Type="http://schemas.openxmlformats.org/officeDocument/2006/relationships/image" Target="../media/image1173.png"/><Relationship Id="rId422" Type="http://schemas.openxmlformats.org/officeDocument/2006/relationships/customXml" Target="../ink/ink1281.xml"/><Relationship Id="rId464" Type="http://schemas.openxmlformats.org/officeDocument/2006/relationships/customXml" Target="../ink/ink1302.xml"/><Relationship Id="rId299" Type="http://schemas.openxmlformats.org/officeDocument/2006/relationships/image" Target="../media/image119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9.png"/><Relationship Id="rId21" Type="http://schemas.openxmlformats.org/officeDocument/2006/relationships/image" Target="../media/image1311.png"/><Relationship Id="rId63" Type="http://schemas.openxmlformats.org/officeDocument/2006/relationships/image" Target="../media/image1332.png"/><Relationship Id="rId159" Type="http://schemas.openxmlformats.org/officeDocument/2006/relationships/image" Target="../media/image1380.png"/><Relationship Id="rId170" Type="http://schemas.openxmlformats.org/officeDocument/2006/relationships/customXml" Target="../ink/ink1411.xml"/><Relationship Id="rId226" Type="http://schemas.openxmlformats.org/officeDocument/2006/relationships/customXml" Target="../ink/ink1439.xml"/><Relationship Id="rId268" Type="http://schemas.openxmlformats.org/officeDocument/2006/relationships/customXml" Target="../ink/ink1460.xml"/><Relationship Id="rId32" Type="http://schemas.openxmlformats.org/officeDocument/2006/relationships/customXml" Target="../ink/ink1342.xml"/><Relationship Id="rId74" Type="http://schemas.openxmlformats.org/officeDocument/2006/relationships/customXml" Target="../ink/ink1363.xml"/><Relationship Id="rId128" Type="http://schemas.openxmlformats.org/officeDocument/2006/relationships/customXml" Target="../ink/ink1390.xml"/><Relationship Id="rId5" Type="http://schemas.openxmlformats.org/officeDocument/2006/relationships/image" Target="../media/image1303.png"/><Relationship Id="rId181" Type="http://schemas.openxmlformats.org/officeDocument/2006/relationships/image" Target="../media/image1391.png"/><Relationship Id="rId237" Type="http://schemas.openxmlformats.org/officeDocument/2006/relationships/image" Target="../media/image1419.png"/><Relationship Id="rId258" Type="http://schemas.openxmlformats.org/officeDocument/2006/relationships/customXml" Target="../ink/ink1455.xml"/><Relationship Id="rId22" Type="http://schemas.openxmlformats.org/officeDocument/2006/relationships/customXml" Target="../ink/ink1337.xml"/><Relationship Id="rId43" Type="http://schemas.openxmlformats.org/officeDocument/2006/relationships/image" Target="../media/image1322.png"/><Relationship Id="rId64" Type="http://schemas.openxmlformats.org/officeDocument/2006/relationships/customXml" Target="../ink/ink1358.xml"/><Relationship Id="rId118" Type="http://schemas.openxmlformats.org/officeDocument/2006/relationships/customXml" Target="../ink/ink1385.xml"/><Relationship Id="rId139" Type="http://schemas.openxmlformats.org/officeDocument/2006/relationships/image" Target="../media/image1370.png"/><Relationship Id="rId85" Type="http://schemas.openxmlformats.org/officeDocument/2006/relationships/image" Target="../media/image1343.png"/><Relationship Id="rId150" Type="http://schemas.openxmlformats.org/officeDocument/2006/relationships/customXml" Target="../ink/ink1401.xml"/><Relationship Id="rId171" Type="http://schemas.openxmlformats.org/officeDocument/2006/relationships/image" Target="../media/image1386.png"/><Relationship Id="rId192" Type="http://schemas.openxmlformats.org/officeDocument/2006/relationships/customXml" Target="../ink/ink1422.xml"/><Relationship Id="rId206" Type="http://schemas.openxmlformats.org/officeDocument/2006/relationships/customXml" Target="../ink/ink1429.xml"/><Relationship Id="rId227" Type="http://schemas.openxmlformats.org/officeDocument/2006/relationships/image" Target="../media/image1414.png"/><Relationship Id="rId248" Type="http://schemas.openxmlformats.org/officeDocument/2006/relationships/customXml" Target="../ink/ink1450.xml"/><Relationship Id="rId269" Type="http://schemas.openxmlformats.org/officeDocument/2006/relationships/image" Target="../media/image1435.png"/><Relationship Id="rId12" Type="http://schemas.openxmlformats.org/officeDocument/2006/relationships/customXml" Target="../ink/ink1332.xml"/><Relationship Id="rId33" Type="http://schemas.openxmlformats.org/officeDocument/2006/relationships/image" Target="../media/image1317.png"/><Relationship Id="rId108" Type="http://schemas.openxmlformats.org/officeDocument/2006/relationships/customXml" Target="../ink/ink1380.xml"/><Relationship Id="rId129" Type="http://schemas.openxmlformats.org/officeDocument/2006/relationships/image" Target="../media/image1365.png"/><Relationship Id="rId54" Type="http://schemas.openxmlformats.org/officeDocument/2006/relationships/customXml" Target="../ink/ink1353.xml"/><Relationship Id="rId75" Type="http://schemas.openxmlformats.org/officeDocument/2006/relationships/image" Target="../media/image1338.png"/><Relationship Id="rId96" Type="http://schemas.openxmlformats.org/officeDocument/2006/relationships/customXml" Target="../ink/ink1374.xml"/><Relationship Id="rId140" Type="http://schemas.openxmlformats.org/officeDocument/2006/relationships/customXml" Target="../ink/ink1396.xml"/><Relationship Id="rId161" Type="http://schemas.openxmlformats.org/officeDocument/2006/relationships/image" Target="../media/image1381.png"/><Relationship Id="rId182" Type="http://schemas.openxmlformats.org/officeDocument/2006/relationships/customXml" Target="../ink/ink1417.xml"/><Relationship Id="rId217" Type="http://schemas.openxmlformats.org/officeDocument/2006/relationships/image" Target="../media/image1409.png"/><Relationship Id="rId6" Type="http://schemas.openxmlformats.org/officeDocument/2006/relationships/customXml" Target="../ink/ink1329.xml"/><Relationship Id="rId238" Type="http://schemas.openxmlformats.org/officeDocument/2006/relationships/customXml" Target="../ink/ink1445.xml"/><Relationship Id="rId259" Type="http://schemas.openxmlformats.org/officeDocument/2006/relationships/image" Target="../media/image1430.png"/><Relationship Id="rId23" Type="http://schemas.openxmlformats.org/officeDocument/2006/relationships/image" Target="../media/image1312.png"/><Relationship Id="rId119" Type="http://schemas.openxmlformats.org/officeDocument/2006/relationships/image" Target="../media/image1360.png"/><Relationship Id="rId270" Type="http://schemas.openxmlformats.org/officeDocument/2006/relationships/customXml" Target="../ink/ink1461.xml"/><Relationship Id="rId44" Type="http://schemas.openxmlformats.org/officeDocument/2006/relationships/customXml" Target="../ink/ink1348.xml"/><Relationship Id="rId65" Type="http://schemas.openxmlformats.org/officeDocument/2006/relationships/image" Target="../media/image1333.png"/><Relationship Id="rId86" Type="http://schemas.openxmlformats.org/officeDocument/2006/relationships/customXml" Target="../ink/ink1369.xml"/><Relationship Id="rId130" Type="http://schemas.openxmlformats.org/officeDocument/2006/relationships/customXml" Target="../ink/ink1391.xml"/><Relationship Id="rId151" Type="http://schemas.openxmlformats.org/officeDocument/2006/relationships/image" Target="../media/image1376.png"/><Relationship Id="rId172" Type="http://schemas.openxmlformats.org/officeDocument/2006/relationships/customXml" Target="../ink/ink1412.xml"/><Relationship Id="rId193" Type="http://schemas.openxmlformats.org/officeDocument/2006/relationships/image" Target="../media/image1397.png"/><Relationship Id="rId207" Type="http://schemas.openxmlformats.org/officeDocument/2006/relationships/image" Target="../media/image1404.png"/><Relationship Id="rId228" Type="http://schemas.openxmlformats.org/officeDocument/2006/relationships/customXml" Target="../ink/ink1440.xml"/><Relationship Id="rId249" Type="http://schemas.openxmlformats.org/officeDocument/2006/relationships/image" Target="../media/image1425.png"/><Relationship Id="rId13" Type="http://schemas.openxmlformats.org/officeDocument/2006/relationships/image" Target="../media/image1307.png"/><Relationship Id="rId109" Type="http://schemas.openxmlformats.org/officeDocument/2006/relationships/image" Target="../media/image1355.png"/><Relationship Id="rId260" Type="http://schemas.openxmlformats.org/officeDocument/2006/relationships/customXml" Target="../ink/ink1456.xml"/><Relationship Id="rId34" Type="http://schemas.openxmlformats.org/officeDocument/2006/relationships/customXml" Target="../ink/ink1343.xml"/><Relationship Id="rId55" Type="http://schemas.openxmlformats.org/officeDocument/2006/relationships/image" Target="../media/image1328.png"/><Relationship Id="rId76" Type="http://schemas.openxmlformats.org/officeDocument/2006/relationships/customXml" Target="../ink/ink1364.xml"/><Relationship Id="rId97" Type="http://schemas.openxmlformats.org/officeDocument/2006/relationships/image" Target="../media/image1349.png"/><Relationship Id="rId120" Type="http://schemas.openxmlformats.org/officeDocument/2006/relationships/customXml" Target="../ink/ink1386.xml"/><Relationship Id="rId141" Type="http://schemas.openxmlformats.org/officeDocument/2006/relationships/image" Target="../media/image1371.png"/><Relationship Id="rId7" Type="http://schemas.openxmlformats.org/officeDocument/2006/relationships/image" Target="../media/image1304.png"/><Relationship Id="rId162" Type="http://schemas.openxmlformats.org/officeDocument/2006/relationships/customXml" Target="../ink/ink1407.xml"/><Relationship Id="rId183" Type="http://schemas.openxmlformats.org/officeDocument/2006/relationships/image" Target="../media/image1392.png"/><Relationship Id="rId218" Type="http://schemas.openxmlformats.org/officeDocument/2006/relationships/customXml" Target="../ink/ink1435.xml"/><Relationship Id="rId239" Type="http://schemas.openxmlformats.org/officeDocument/2006/relationships/image" Target="../media/image1420.png"/><Relationship Id="rId250" Type="http://schemas.openxmlformats.org/officeDocument/2006/relationships/customXml" Target="../ink/ink1451.xml"/><Relationship Id="rId271" Type="http://schemas.openxmlformats.org/officeDocument/2006/relationships/image" Target="../media/image1436.png"/><Relationship Id="rId24" Type="http://schemas.openxmlformats.org/officeDocument/2006/relationships/customXml" Target="../ink/ink1338.xml"/><Relationship Id="rId45" Type="http://schemas.openxmlformats.org/officeDocument/2006/relationships/image" Target="../media/image1323.png"/><Relationship Id="rId66" Type="http://schemas.openxmlformats.org/officeDocument/2006/relationships/customXml" Target="../ink/ink1359.xml"/><Relationship Id="rId87" Type="http://schemas.openxmlformats.org/officeDocument/2006/relationships/image" Target="../media/image1344.png"/><Relationship Id="rId110" Type="http://schemas.openxmlformats.org/officeDocument/2006/relationships/customXml" Target="../ink/ink1381.xml"/><Relationship Id="rId131" Type="http://schemas.openxmlformats.org/officeDocument/2006/relationships/image" Target="../media/image1366.png"/><Relationship Id="rId152" Type="http://schemas.openxmlformats.org/officeDocument/2006/relationships/customXml" Target="../ink/ink1402.xml"/><Relationship Id="rId173" Type="http://schemas.openxmlformats.org/officeDocument/2006/relationships/image" Target="../media/image1387.png"/><Relationship Id="rId194" Type="http://schemas.openxmlformats.org/officeDocument/2006/relationships/customXml" Target="../ink/ink1423.xml"/><Relationship Id="rId208" Type="http://schemas.openxmlformats.org/officeDocument/2006/relationships/customXml" Target="../ink/ink1430.xml"/><Relationship Id="rId229" Type="http://schemas.openxmlformats.org/officeDocument/2006/relationships/image" Target="../media/image1415.png"/><Relationship Id="rId240" Type="http://schemas.openxmlformats.org/officeDocument/2006/relationships/customXml" Target="../ink/ink1446.xml"/><Relationship Id="rId261" Type="http://schemas.openxmlformats.org/officeDocument/2006/relationships/image" Target="../media/image1431.png"/><Relationship Id="rId14" Type="http://schemas.openxmlformats.org/officeDocument/2006/relationships/customXml" Target="../ink/ink1333.xml"/><Relationship Id="rId35" Type="http://schemas.openxmlformats.org/officeDocument/2006/relationships/image" Target="../media/image1318.png"/><Relationship Id="rId56" Type="http://schemas.openxmlformats.org/officeDocument/2006/relationships/customXml" Target="../ink/ink1354.xml"/><Relationship Id="rId77" Type="http://schemas.openxmlformats.org/officeDocument/2006/relationships/image" Target="../media/image1339.png"/><Relationship Id="rId100" Type="http://schemas.openxmlformats.org/officeDocument/2006/relationships/customXml" Target="../ink/ink1376.xml"/><Relationship Id="rId8" Type="http://schemas.openxmlformats.org/officeDocument/2006/relationships/customXml" Target="../ink/ink1330.xml"/><Relationship Id="rId98" Type="http://schemas.openxmlformats.org/officeDocument/2006/relationships/customXml" Target="../ink/ink1375.xml"/><Relationship Id="rId121" Type="http://schemas.openxmlformats.org/officeDocument/2006/relationships/image" Target="../media/image1361.png"/><Relationship Id="rId142" Type="http://schemas.openxmlformats.org/officeDocument/2006/relationships/customXml" Target="../ink/ink1397.xml"/><Relationship Id="rId163" Type="http://schemas.openxmlformats.org/officeDocument/2006/relationships/image" Target="../media/image1382.png"/><Relationship Id="rId184" Type="http://schemas.openxmlformats.org/officeDocument/2006/relationships/customXml" Target="../ink/ink1418.xml"/><Relationship Id="rId219" Type="http://schemas.openxmlformats.org/officeDocument/2006/relationships/image" Target="../media/image1410.png"/><Relationship Id="rId230" Type="http://schemas.openxmlformats.org/officeDocument/2006/relationships/customXml" Target="../ink/ink1441.xml"/><Relationship Id="rId251" Type="http://schemas.openxmlformats.org/officeDocument/2006/relationships/image" Target="../media/image1426.png"/><Relationship Id="rId25" Type="http://schemas.openxmlformats.org/officeDocument/2006/relationships/image" Target="../media/image1313.png"/><Relationship Id="rId46" Type="http://schemas.openxmlformats.org/officeDocument/2006/relationships/customXml" Target="../ink/ink1349.xml"/><Relationship Id="rId67" Type="http://schemas.openxmlformats.org/officeDocument/2006/relationships/image" Target="../media/image1334.png"/><Relationship Id="rId272" Type="http://schemas.openxmlformats.org/officeDocument/2006/relationships/customXml" Target="../ink/ink1462.xml"/><Relationship Id="rId88" Type="http://schemas.openxmlformats.org/officeDocument/2006/relationships/customXml" Target="../ink/ink1370.xml"/><Relationship Id="rId111" Type="http://schemas.openxmlformats.org/officeDocument/2006/relationships/image" Target="../media/image1356.png"/><Relationship Id="rId132" Type="http://schemas.openxmlformats.org/officeDocument/2006/relationships/customXml" Target="../ink/ink1392.xml"/><Relationship Id="rId153" Type="http://schemas.openxmlformats.org/officeDocument/2006/relationships/image" Target="../media/image1377.png"/><Relationship Id="rId174" Type="http://schemas.openxmlformats.org/officeDocument/2006/relationships/customXml" Target="../ink/ink1413.xml"/><Relationship Id="rId195" Type="http://schemas.openxmlformats.org/officeDocument/2006/relationships/image" Target="../media/image1398.png"/><Relationship Id="rId209" Type="http://schemas.openxmlformats.org/officeDocument/2006/relationships/image" Target="../media/image1405.png"/><Relationship Id="rId220" Type="http://schemas.openxmlformats.org/officeDocument/2006/relationships/customXml" Target="../ink/ink1436.xml"/><Relationship Id="rId241" Type="http://schemas.openxmlformats.org/officeDocument/2006/relationships/image" Target="../media/image1421.png"/><Relationship Id="rId15" Type="http://schemas.openxmlformats.org/officeDocument/2006/relationships/image" Target="../media/image1308.png"/><Relationship Id="rId36" Type="http://schemas.openxmlformats.org/officeDocument/2006/relationships/customXml" Target="../ink/ink1344.xml"/><Relationship Id="rId57" Type="http://schemas.openxmlformats.org/officeDocument/2006/relationships/image" Target="../media/image1329.png"/><Relationship Id="rId262" Type="http://schemas.openxmlformats.org/officeDocument/2006/relationships/customXml" Target="../ink/ink1457.xml"/><Relationship Id="rId78" Type="http://schemas.openxmlformats.org/officeDocument/2006/relationships/customXml" Target="../ink/ink1365.xml"/><Relationship Id="rId99" Type="http://schemas.openxmlformats.org/officeDocument/2006/relationships/image" Target="../media/image1350.png"/><Relationship Id="rId101" Type="http://schemas.openxmlformats.org/officeDocument/2006/relationships/image" Target="../media/image1351.png"/><Relationship Id="rId122" Type="http://schemas.openxmlformats.org/officeDocument/2006/relationships/customXml" Target="../ink/ink1387.xml"/><Relationship Id="rId143" Type="http://schemas.openxmlformats.org/officeDocument/2006/relationships/image" Target="../media/image1372.png"/><Relationship Id="rId164" Type="http://schemas.openxmlformats.org/officeDocument/2006/relationships/customXml" Target="../ink/ink1408.xml"/><Relationship Id="rId185" Type="http://schemas.openxmlformats.org/officeDocument/2006/relationships/image" Target="../media/image1393.png"/><Relationship Id="rId9" Type="http://schemas.openxmlformats.org/officeDocument/2006/relationships/image" Target="../media/image1305.png"/><Relationship Id="rId210" Type="http://schemas.openxmlformats.org/officeDocument/2006/relationships/customXml" Target="../ink/ink1431.xml"/><Relationship Id="rId26" Type="http://schemas.openxmlformats.org/officeDocument/2006/relationships/customXml" Target="../ink/ink1339.xml"/><Relationship Id="rId231" Type="http://schemas.openxmlformats.org/officeDocument/2006/relationships/image" Target="../media/image1416.png"/><Relationship Id="rId252" Type="http://schemas.openxmlformats.org/officeDocument/2006/relationships/customXml" Target="../ink/ink1452.xml"/><Relationship Id="rId273" Type="http://schemas.openxmlformats.org/officeDocument/2006/relationships/image" Target="../media/image1437.png"/><Relationship Id="rId47" Type="http://schemas.openxmlformats.org/officeDocument/2006/relationships/image" Target="../media/image1324.png"/><Relationship Id="rId68" Type="http://schemas.openxmlformats.org/officeDocument/2006/relationships/customXml" Target="../ink/ink1360.xml"/><Relationship Id="rId89" Type="http://schemas.openxmlformats.org/officeDocument/2006/relationships/image" Target="../media/image1345.png"/><Relationship Id="rId112" Type="http://schemas.openxmlformats.org/officeDocument/2006/relationships/customXml" Target="../ink/ink1382.xml"/><Relationship Id="rId133" Type="http://schemas.openxmlformats.org/officeDocument/2006/relationships/image" Target="../media/image1367.png"/><Relationship Id="rId154" Type="http://schemas.openxmlformats.org/officeDocument/2006/relationships/customXml" Target="../ink/ink1403.xml"/><Relationship Id="rId175" Type="http://schemas.openxmlformats.org/officeDocument/2006/relationships/image" Target="../media/image1388.png"/><Relationship Id="rId196" Type="http://schemas.openxmlformats.org/officeDocument/2006/relationships/customXml" Target="../ink/ink1424.xml"/><Relationship Id="rId200" Type="http://schemas.openxmlformats.org/officeDocument/2006/relationships/customXml" Target="../ink/ink1426.xml"/><Relationship Id="rId16" Type="http://schemas.openxmlformats.org/officeDocument/2006/relationships/customXml" Target="../ink/ink1334.xml"/><Relationship Id="rId221" Type="http://schemas.openxmlformats.org/officeDocument/2006/relationships/image" Target="../media/image1411.png"/><Relationship Id="rId242" Type="http://schemas.openxmlformats.org/officeDocument/2006/relationships/customXml" Target="../ink/ink1447.xml"/><Relationship Id="rId263" Type="http://schemas.openxmlformats.org/officeDocument/2006/relationships/image" Target="../media/image1432.png"/><Relationship Id="rId37" Type="http://schemas.openxmlformats.org/officeDocument/2006/relationships/image" Target="../media/image1319.png"/><Relationship Id="rId58" Type="http://schemas.openxmlformats.org/officeDocument/2006/relationships/customXml" Target="../ink/ink1355.xml"/><Relationship Id="rId79" Type="http://schemas.openxmlformats.org/officeDocument/2006/relationships/image" Target="../media/image1340.png"/><Relationship Id="rId102" Type="http://schemas.openxmlformats.org/officeDocument/2006/relationships/customXml" Target="../ink/ink1377.xml"/><Relationship Id="rId123" Type="http://schemas.openxmlformats.org/officeDocument/2006/relationships/image" Target="../media/image1362.png"/><Relationship Id="rId144" Type="http://schemas.openxmlformats.org/officeDocument/2006/relationships/customXml" Target="../ink/ink1398.xml"/><Relationship Id="rId90" Type="http://schemas.openxmlformats.org/officeDocument/2006/relationships/customXml" Target="../ink/ink1371.xml"/><Relationship Id="rId165" Type="http://schemas.openxmlformats.org/officeDocument/2006/relationships/image" Target="../media/image1383.png"/><Relationship Id="rId186" Type="http://schemas.openxmlformats.org/officeDocument/2006/relationships/customXml" Target="../ink/ink1419.xml"/><Relationship Id="rId211" Type="http://schemas.openxmlformats.org/officeDocument/2006/relationships/image" Target="../media/image1406.png"/><Relationship Id="rId232" Type="http://schemas.openxmlformats.org/officeDocument/2006/relationships/customXml" Target="../ink/ink1442.xml"/><Relationship Id="rId253" Type="http://schemas.openxmlformats.org/officeDocument/2006/relationships/image" Target="../media/image1427.png"/><Relationship Id="rId274" Type="http://schemas.openxmlformats.org/officeDocument/2006/relationships/customXml" Target="../ink/ink1463.xml"/><Relationship Id="rId27" Type="http://schemas.openxmlformats.org/officeDocument/2006/relationships/image" Target="../media/image1314.png"/><Relationship Id="rId48" Type="http://schemas.openxmlformats.org/officeDocument/2006/relationships/customXml" Target="../ink/ink1350.xml"/><Relationship Id="rId69" Type="http://schemas.openxmlformats.org/officeDocument/2006/relationships/image" Target="../media/image1335.png"/><Relationship Id="rId113" Type="http://schemas.openxmlformats.org/officeDocument/2006/relationships/image" Target="../media/image1357.png"/><Relationship Id="rId134" Type="http://schemas.openxmlformats.org/officeDocument/2006/relationships/customXml" Target="../ink/ink1393.xml"/><Relationship Id="rId80" Type="http://schemas.openxmlformats.org/officeDocument/2006/relationships/customXml" Target="../ink/ink1366.xml"/><Relationship Id="rId155" Type="http://schemas.openxmlformats.org/officeDocument/2006/relationships/image" Target="../media/image1378.png"/><Relationship Id="rId176" Type="http://schemas.openxmlformats.org/officeDocument/2006/relationships/customXml" Target="../ink/ink1414.xml"/><Relationship Id="rId197" Type="http://schemas.openxmlformats.org/officeDocument/2006/relationships/image" Target="../media/image1399.png"/><Relationship Id="rId201" Type="http://schemas.openxmlformats.org/officeDocument/2006/relationships/image" Target="../media/image1401.png"/><Relationship Id="rId222" Type="http://schemas.openxmlformats.org/officeDocument/2006/relationships/customXml" Target="../ink/ink1437.xml"/><Relationship Id="rId243" Type="http://schemas.openxmlformats.org/officeDocument/2006/relationships/image" Target="../media/image1422.png"/><Relationship Id="rId264" Type="http://schemas.openxmlformats.org/officeDocument/2006/relationships/customXml" Target="../ink/ink1458.xml"/><Relationship Id="rId17" Type="http://schemas.openxmlformats.org/officeDocument/2006/relationships/image" Target="../media/image1309.png"/><Relationship Id="rId38" Type="http://schemas.openxmlformats.org/officeDocument/2006/relationships/customXml" Target="../ink/ink1345.xml"/><Relationship Id="rId59" Type="http://schemas.openxmlformats.org/officeDocument/2006/relationships/image" Target="../media/image1330.png"/><Relationship Id="rId103" Type="http://schemas.openxmlformats.org/officeDocument/2006/relationships/image" Target="../media/image1352.png"/><Relationship Id="rId124" Type="http://schemas.openxmlformats.org/officeDocument/2006/relationships/customXml" Target="../ink/ink1388.xml"/><Relationship Id="rId70" Type="http://schemas.openxmlformats.org/officeDocument/2006/relationships/customXml" Target="../ink/ink1361.xml"/><Relationship Id="rId91" Type="http://schemas.openxmlformats.org/officeDocument/2006/relationships/image" Target="../media/image1346.png"/><Relationship Id="rId145" Type="http://schemas.openxmlformats.org/officeDocument/2006/relationships/image" Target="../media/image1373.png"/><Relationship Id="rId166" Type="http://schemas.openxmlformats.org/officeDocument/2006/relationships/customXml" Target="../ink/ink1409.xml"/><Relationship Id="rId187" Type="http://schemas.openxmlformats.org/officeDocument/2006/relationships/image" Target="../media/image139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32.xml"/><Relationship Id="rId233" Type="http://schemas.openxmlformats.org/officeDocument/2006/relationships/image" Target="../media/image1417.png"/><Relationship Id="rId254" Type="http://schemas.openxmlformats.org/officeDocument/2006/relationships/customXml" Target="../ink/ink1453.xml"/><Relationship Id="rId28" Type="http://schemas.openxmlformats.org/officeDocument/2006/relationships/customXml" Target="../ink/ink1340.xml"/><Relationship Id="rId49" Type="http://schemas.openxmlformats.org/officeDocument/2006/relationships/image" Target="../media/image1325.png"/><Relationship Id="rId114" Type="http://schemas.openxmlformats.org/officeDocument/2006/relationships/customXml" Target="../ink/ink1383.xml"/><Relationship Id="rId275" Type="http://schemas.openxmlformats.org/officeDocument/2006/relationships/image" Target="../media/image1438.png"/><Relationship Id="rId60" Type="http://schemas.openxmlformats.org/officeDocument/2006/relationships/customXml" Target="../ink/ink1356.xml"/><Relationship Id="rId81" Type="http://schemas.openxmlformats.org/officeDocument/2006/relationships/image" Target="../media/image1341.png"/><Relationship Id="rId135" Type="http://schemas.openxmlformats.org/officeDocument/2006/relationships/image" Target="../media/image1368.png"/><Relationship Id="rId156" Type="http://schemas.openxmlformats.org/officeDocument/2006/relationships/customXml" Target="../ink/ink1404.xml"/><Relationship Id="rId177" Type="http://schemas.openxmlformats.org/officeDocument/2006/relationships/image" Target="../media/image1389.png"/><Relationship Id="rId198" Type="http://schemas.openxmlformats.org/officeDocument/2006/relationships/customXml" Target="../ink/ink1425.xml"/><Relationship Id="rId202" Type="http://schemas.openxmlformats.org/officeDocument/2006/relationships/customXml" Target="../ink/ink1427.xml"/><Relationship Id="rId223" Type="http://schemas.openxmlformats.org/officeDocument/2006/relationships/image" Target="../media/image1412.png"/><Relationship Id="rId244" Type="http://schemas.openxmlformats.org/officeDocument/2006/relationships/customXml" Target="../ink/ink1448.xml"/><Relationship Id="rId18" Type="http://schemas.openxmlformats.org/officeDocument/2006/relationships/customXml" Target="../ink/ink1335.xml"/><Relationship Id="rId39" Type="http://schemas.openxmlformats.org/officeDocument/2006/relationships/image" Target="../media/image1320.png"/><Relationship Id="rId265" Type="http://schemas.openxmlformats.org/officeDocument/2006/relationships/image" Target="../media/image1433.png"/><Relationship Id="rId50" Type="http://schemas.openxmlformats.org/officeDocument/2006/relationships/customXml" Target="../ink/ink1351.xml"/><Relationship Id="rId104" Type="http://schemas.openxmlformats.org/officeDocument/2006/relationships/customXml" Target="../ink/ink1378.xml"/><Relationship Id="rId125" Type="http://schemas.openxmlformats.org/officeDocument/2006/relationships/image" Target="../media/image1363.png"/><Relationship Id="rId146" Type="http://schemas.openxmlformats.org/officeDocument/2006/relationships/customXml" Target="../ink/ink1399.xml"/><Relationship Id="rId167" Type="http://schemas.openxmlformats.org/officeDocument/2006/relationships/image" Target="../media/image1384.png"/><Relationship Id="rId188" Type="http://schemas.openxmlformats.org/officeDocument/2006/relationships/customXml" Target="../ink/ink1420.xml"/><Relationship Id="rId71" Type="http://schemas.openxmlformats.org/officeDocument/2006/relationships/image" Target="../media/image1336.png"/><Relationship Id="rId92" Type="http://schemas.openxmlformats.org/officeDocument/2006/relationships/customXml" Target="../ink/ink1372.xml"/><Relationship Id="rId213" Type="http://schemas.openxmlformats.org/officeDocument/2006/relationships/image" Target="../media/image1407.png"/><Relationship Id="rId234" Type="http://schemas.openxmlformats.org/officeDocument/2006/relationships/customXml" Target="../ink/ink1443.xml"/><Relationship Id="rId2" Type="http://schemas.openxmlformats.org/officeDocument/2006/relationships/customXml" Target="../ink/ink1327.xml"/><Relationship Id="rId29" Type="http://schemas.openxmlformats.org/officeDocument/2006/relationships/image" Target="../media/image1315.png"/><Relationship Id="rId255" Type="http://schemas.openxmlformats.org/officeDocument/2006/relationships/image" Target="../media/image1428.png"/><Relationship Id="rId276" Type="http://schemas.openxmlformats.org/officeDocument/2006/relationships/customXml" Target="../ink/ink1464.xml"/><Relationship Id="rId40" Type="http://schemas.openxmlformats.org/officeDocument/2006/relationships/customXml" Target="../ink/ink1346.xml"/><Relationship Id="rId115" Type="http://schemas.openxmlformats.org/officeDocument/2006/relationships/image" Target="../media/image1358.png"/><Relationship Id="rId136" Type="http://schemas.openxmlformats.org/officeDocument/2006/relationships/customXml" Target="../ink/ink1394.xml"/><Relationship Id="rId157" Type="http://schemas.openxmlformats.org/officeDocument/2006/relationships/image" Target="../media/image1379.png"/><Relationship Id="rId178" Type="http://schemas.openxmlformats.org/officeDocument/2006/relationships/customXml" Target="../ink/ink1415.xml"/><Relationship Id="rId61" Type="http://schemas.openxmlformats.org/officeDocument/2006/relationships/image" Target="../media/image1331.png"/><Relationship Id="rId82" Type="http://schemas.openxmlformats.org/officeDocument/2006/relationships/customXml" Target="../ink/ink1367.xml"/><Relationship Id="rId199" Type="http://schemas.openxmlformats.org/officeDocument/2006/relationships/image" Target="../media/image1400.png"/><Relationship Id="rId203" Type="http://schemas.openxmlformats.org/officeDocument/2006/relationships/image" Target="../media/image1402.png"/><Relationship Id="rId19" Type="http://schemas.openxmlformats.org/officeDocument/2006/relationships/image" Target="../media/image1310.png"/><Relationship Id="rId224" Type="http://schemas.openxmlformats.org/officeDocument/2006/relationships/customXml" Target="../ink/ink1438.xml"/><Relationship Id="rId245" Type="http://schemas.openxmlformats.org/officeDocument/2006/relationships/image" Target="../media/image1423.png"/><Relationship Id="rId266" Type="http://schemas.openxmlformats.org/officeDocument/2006/relationships/customXml" Target="../ink/ink1459.xml"/><Relationship Id="rId30" Type="http://schemas.openxmlformats.org/officeDocument/2006/relationships/customXml" Target="../ink/ink1341.xml"/><Relationship Id="rId105" Type="http://schemas.openxmlformats.org/officeDocument/2006/relationships/image" Target="../media/image1353.png"/><Relationship Id="rId126" Type="http://schemas.openxmlformats.org/officeDocument/2006/relationships/customXml" Target="../ink/ink1389.xml"/><Relationship Id="rId147" Type="http://schemas.openxmlformats.org/officeDocument/2006/relationships/image" Target="../media/image1374.png"/><Relationship Id="rId168" Type="http://schemas.openxmlformats.org/officeDocument/2006/relationships/customXml" Target="../ink/ink1410.xml"/><Relationship Id="rId51" Type="http://schemas.openxmlformats.org/officeDocument/2006/relationships/image" Target="../media/image1326.png"/><Relationship Id="rId72" Type="http://schemas.openxmlformats.org/officeDocument/2006/relationships/customXml" Target="../ink/ink1362.xml"/><Relationship Id="rId93" Type="http://schemas.openxmlformats.org/officeDocument/2006/relationships/image" Target="../media/image1347.png"/><Relationship Id="rId189" Type="http://schemas.openxmlformats.org/officeDocument/2006/relationships/image" Target="../media/image1395.png"/><Relationship Id="rId3" Type="http://schemas.openxmlformats.org/officeDocument/2006/relationships/image" Target="../media/image1302.png"/><Relationship Id="rId214" Type="http://schemas.openxmlformats.org/officeDocument/2006/relationships/customXml" Target="../ink/ink1433.xml"/><Relationship Id="rId235" Type="http://schemas.openxmlformats.org/officeDocument/2006/relationships/image" Target="../media/image1418.png"/><Relationship Id="rId256" Type="http://schemas.openxmlformats.org/officeDocument/2006/relationships/customXml" Target="../ink/ink1454.xml"/><Relationship Id="rId277" Type="http://schemas.openxmlformats.org/officeDocument/2006/relationships/image" Target="../media/image1439.png"/><Relationship Id="rId116" Type="http://schemas.openxmlformats.org/officeDocument/2006/relationships/customXml" Target="../ink/ink1384.xml"/><Relationship Id="rId137" Type="http://schemas.openxmlformats.org/officeDocument/2006/relationships/image" Target="../media/image1369.png"/><Relationship Id="rId158" Type="http://schemas.openxmlformats.org/officeDocument/2006/relationships/customXml" Target="../ink/ink1405.xml"/><Relationship Id="rId20" Type="http://schemas.openxmlformats.org/officeDocument/2006/relationships/customXml" Target="../ink/ink1336.xml"/><Relationship Id="rId41" Type="http://schemas.openxmlformats.org/officeDocument/2006/relationships/image" Target="../media/image1321.png"/><Relationship Id="rId62" Type="http://schemas.openxmlformats.org/officeDocument/2006/relationships/customXml" Target="../ink/ink1357.xml"/><Relationship Id="rId83" Type="http://schemas.openxmlformats.org/officeDocument/2006/relationships/image" Target="../media/image1342.png"/><Relationship Id="rId179" Type="http://schemas.openxmlformats.org/officeDocument/2006/relationships/image" Target="../media/image1390.png"/><Relationship Id="rId190" Type="http://schemas.openxmlformats.org/officeDocument/2006/relationships/customXml" Target="../ink/ink1421.xml"/><Relationship Id="rId204" Type="http://schemas.openxmlformats.org/officeDocument/2006/relationships/customXml" Target="../ink/ink1428.xml"/><Relationship Id="rId225" Type="http://schemas.openxmlformats.org/officeDocument/2006/relationships/image" Target="../media/image1413.png"/><Relationship Id="rId246" Type="http://schemas.openxmlformats.org/officeDocument/2006/relationships/customXml" Target="../ink/ink1449.xml"/><Relationship Id="rId267" Type="http://schemas.openxmlformats.org/officeDocument/2006/relationships/image" Target="../media/image1434.png"/><Relationship Id="rId106" Type="http://schemas.openxmlformats.org/officeDocument/2006/relationships/customXml" Target="../ink/ink1379.xml"/><Relationship Id="rId127" Type="http://schemas.openxmlformats.org/officeDocument/2006/relationships/image" Target="../media/image1364.png"/><Relationship Id="rId10" Type="http://schemas.openxmlformats.org/officeDocument/2006/relationships/customXml" Target="../ink/ink1331.xml"/><Relationship Id="rId31" Type="http://schemas.openxmlformats.org/officeDocument/2006/relationships/image" Target="../media/image1316.png"/><Relationship Id="rId52" Type="http://schemas.openxmlformats.org/officeDocument/2006/relationships/customXml" Target="../ink/ink1352.xml"/><Relationship Id="rId73" Type="http://schemas.openxmlformats.org/officeDocument/2006/relationships/image" Target="../media/image1337.png"/><Relationship Id="rId94" Type="http://schemas.openxmlformats.org/officeDocument/2006/relationships/customXml" Target="../ink/ink1373.xml"/><Relationship Id="rId148" Type="http://schemas.openxmlformats.org/officeDocument/2006/relationships/customXml" Target="../ink/ink1400.xml"/><Relationship Id="rId169" Type="http://schemas.openxmlformats.org/officeDocument/2006/relationships/image" Target="../media/image1385.png"/><Relationship Id="rId4" Type="http://schemas.openxmlformats.org/officeDocument/2006/relationships/customXml" Target="../ink/ink1328.xml"/><Relationship Id="rId180" Type="http://schemas.openxmlformats.org/officeDocument/2006/relationships/customXml" Target="../ink/ink1416.xml"/><Relationship Id="rId215" Type="http://schemas.openxmlformats.org/officeDocument/2006/relationships/image" Target="../media/image1408.png"/><Relationship Id="rId236" Type="http://schemas.openxmlformats.org/officeDocument/2006/relationships/customXml" Target="../ink/ink1444.xml"/><Relationship Id="rId257" Type="http://schemas.openxmlformats.org/officeDocument/2006/relationships/image" Target="../media/image1429.png"/><Relationship Id="rId42" Type="http://schemas.openxmlformats.org/officeDocument/2006/relationships/customXml" Target="../ink/ink1347.xml"/><Relationship Id="rId84" Type="http://schemas.openxmlformats.org/officeDocument/2006/relationships/customXml" Target="../ink/ink1368.xml"/><Relationship Id="rId138" Type="http://schemas.openxmlformats.org/officeDocument/2006/relationships/customXml" Target="../ink/ink1395.xml"/><Relationship Id="rId191" Type="http://schemas.openxmlformats.org/officeDocument/2006/relationships/image" Target="../media/image1396.png"/><Relationship Id="rId205" Type="http://schemas.openxmlformats.org/officeDocument/2006/relationships/image" Target="../media/image1403.png"/><Relationship Id="rId247" Type="http://schemas.openxmlformats.org/officeDocument/2006/relationships/image" Target="../media/image1424.png"/><Relationship Id="rId107" Type="http://schemas.openxmlformats.org/officeDocument/2006/relationships/image" Target="../media/image1354.png"/><Relationship Id="rId11" Type="http://schemas.openxmlformats.org/officeDocument/2006/relationships/image" Target="../media/image1306.png"/><Relationship Id="rId53" Type="http://schemas.openxmlformats.org/officeDocument/2006/relationships/image" Target="../media/image1327.png"/><Relationship Id="rId149" Type="http://schemas.openxmlformats.org/officeDocument/2006/relationships/image" Target="../media/image1375.png"/><Relationship Id="rId95" Type="http://schemas.openxmlformats.org/officeDocument/2006/relationships/image" Target="../media/image1348.png"/><Relationship Id="rId160" Type="http://schemas.openxmlformats.org/officeDocument/2006/relationships/customXml" Target="../ink/ink1406.xml"/><Relationship Id="rId216" Type="http://schemas.openxmlformats.org/officeDocument/2006/relationships/customXml" Target="../ink/ink14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321F-5EF8-BC3E-EB76-F582408A0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Interactions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AE4D8-8EB8-3CB3-B79D-EA97952CF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II.B.</a:t>
            </a:r>
          </a:p>
          <a:p>
            <a:r>
              <a:rPr lang="en-US" dirty="0"/>
              <a:t>Scattering due to a Coulomb field</a:t>
            </a:r>
          </a:p>
        </p:txBody>
      </p:sp>
    </p:spTree>
    <p:extLst>
      <p:ext uri="{BB962C8B-B14F-4D97-AF65-F5344CB8AC3E}">
        <p14:creationId xmlns:p14="http://schemas.microsoft.com/office/powerpoint/2010/main" val="315591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FD05F7-ED1E-8770-258E-097888B4595B}"/>
              </a:ext>
            </a:extLst>
          </p:cNvPr>
          <p:cNvGrpSpPr/>
          <p:nvPr/>
        </p:nvGrpSpPr>
        <p:grpSpPr>
          <a:xfrm>
            <a:off x="803845" y="218009"/>
            <a:ext cx="1370520" cy="615600"/>
            <a:chOff x="803845" y="218009"/>
            <a:chExt cx="137052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6CE8E78-9F14-B778-A59F-FC37E1C36795}"/>
                    </a:ext>
                  </a:extLst>
                </p14:cNvPr>
                <p14:cNvContentPartPr/>
                <p14:nvPr/>
              </p14:nvContentPartPr>
              <p14:xfrm>
                <a:off x="803845" y="340049"/>
                <a:ext cx="222480" cy="322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6CE8E78-9F14-B778-A59F-FC37E1C3679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5845" y="322049"/>
                  <a:ext cx="258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DCDE05-13A1-762F-054E-06CB896F258B}"/>
                    </a:ext>
                  </a:extLst>
                </p14:cNvPr>
                <p14:cNvContentPartPr/>
                <p14:nvPr/>
              </p14:nvContentPartPr>
              <p14:xfrm>
                <a:off x="1133965" y="491249"/>
                <a:ext cx="66240" cy="342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DCDE05-13A1-762F-054E-06CB896F25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965" y="473609"/>
                  <a:ext cx="1018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324A04-A29C-476D-30B3-83AF219662DB}"/>
                    </a:ext>
                  </a:extLst>
                </p14:cNvPr>
                <p14:cNvContentPartPr/>
                <p14:nvPr/>
              </p14:nvContentPartPr>
              <p14:xfrm>
                <a:off x="1297045" y="473969"/>
                <a:ext cx="281160" cy="14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324A04-A29C-476D-30B3-83AF219662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9405" y="456329"/>
                  <a:ext cx="31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F68422F-6959-B039-581B-82B192AD5064}"/>
                    </a:ext>
                  </a:extLst>
                </p14:cNvPr>
                <p14:cNvContentPartPr/>
                <p14:nvPr/>
              </p14:nvContentPartPr>
              <p14:xfrm>
                <a:off x="1728325" y="218009"/>
                <a:ext cx="446040" cy="46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F68422F-6959-B039-581B-82B192AD50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10325" y="200369"/>
                  <a:ext cx="48168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DFEA31-D15C-491F-4EA6-E1C864FEBC23}"/>
              </a:ext>
            </a:extLst>
          </p:cNvPr>
          <p:cNvGrpSpPr/>
          <p:nvPr/>
        </p:nvGrpSpPr>
        <p:grpSpPr>
          <a:xfrm>
            <a:off x="2364445" y="205769"/>
            <a:ext cx="862560" cy="530280"/>
            <a:chOff x="2364445" y="205769"/>
            <a:chExt cx="86256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F0D811-1FAF-58F0-731E-FAE2EEDC01E8}"/>
                    </a:ext>
                  </a:extLst>
                </p14:cNvPr>
                <p14:cNvContentPartPr/>
                <p14:nvPr/>
              </p14:nvContentPartPr>
              <p14:xfrm>
                <a:off x="2561365" y="219809"/>
                <a:ext cx="296640" cy="44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F0D811-1FAF-58F0-731E-FAE2EEDC01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43725" y="201809"/>
                  <a:ext cx="332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26BABE-1960-0CCE-4A43-4562C7AA7C83}"/>
                    </a:ext>
                  </a:extLst>
                </p14:cNvPr>
                <p14:cNvContentPartPr/>
                <p14:nvPr/>
              </p14:nvContentPartPr>
              <p14:xfrm>
                <a:off x="2679085" y="374249"/>
                <a:ext cx="21240" cy="166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26BABE-1960-0CCE-4A43-4562C7AA7C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61445" y="356249"/>
                  <a:ext cx="5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60C798-9D1A-A0BF-8097-5D366A85238C}"/>
                    </a:ext>
                  </a:extLst>
                </p14:cNvPr>
                <p14:cNvContentPartPr/>
                <p14:nvPr/>
              </p14:nvContentPartPr>
              <p14:xfrm>
                <a:off x="2756125" y="384329"/>
                <a:ext cx="3960" cy="131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60C798-9D1A-A0BF-8097-5D366A8523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38485" y="366689"/>
                  <a:ext cx="39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86D2A2-EB45-D047-61A8-048228F2A0FE}"/>
                    </a:ext>
                  </a:extLst>
                </p14:cNvPr>
                <p14:cNvContentPartPr/>
                <p14:nvPr/>
              </p14:nvContentPartPr>
              <p14:xfrm>
                <a:off x="2708965" y="461729"/>
                <a:ext cx="51480" cy="1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86D2A2-EB45-D047-61A8-048228F2A0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0965" y="444089"/>
                  <a:ext cx="8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424CF5-3E3B-688F-C7AF-EF65F1A41813}"/>
                    </a:ext>
                  </a:extLst>
                </p14:cNvPr>
                <p14:cNvContentPartPr/>
                <p14:nvPr/>
              </p14:nvContentPartPr>
              <p14:xfrm>
                <a:off x="2881045" y="213329"/>
                <a:ext cx="90720" cy="14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424CF5-3E3B-688F-C7AF-EF65F1A418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3045" y="195329"/>
                  <a:ext cx="12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448ACD-7C8A-3308-C9F2-F9E216636EC1}"/>
                    </a:ext>
                  </a:extLst>
                </p14:cNvPr>
                <p14:cNvContentPartPr/>
                <p14:nvPr/>
              </p14:nvContentPartPr>
              <p14:xfrm>
                <a:off x="2364445" y="205769"/>
                <a:ext cx="225720" cy="45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448ACD-7C8A-3308-C9F2-F9E216636E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6805" y="188129"/>
                  <a:ext cx="2613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BE0C60-EED2-0880-C0DD-FF75C2E0A518}"/>
                    </a:ext>
                  </a:extLst>
                </p14:cNvPr>
                <p14:cNvContentPartPr/>
                <p14:nvPr/>
              </p14:nvContentPartPr>
              <p14:xfrm>
                <a:off x="3022165" y="205769"/>
                <a:ext cx="204840" cy="53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BE0C60-EED2-0880-C0DD-FF75C2E0A5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4525" y="187769"/>
                  <a:ext cx="240480" cy="56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BAFD9A-CE44-6598-CF74-690D8FAA424B}"/>
              </a:ext>
            </a:extLst>
          </p:cNvPr>
          <p:cNvGrpSpPr/>
          <p:nvPr/>
        </p:nvGrpSpPr>
        <p:grpSpPr>
          <a:xfrm>
            <a:off x="3560725" y="176609"/>
            <a:ext cx="3598560" cy="456840"/>
            <a:chOff x="3560725" y="176609"/>
            <a:chExt cx="359856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C5B53A-5C75-095C-ABBD-B80490CAF314}"/>
                    </a:ext>
                  </a:extLst>
                </p14:cNvPr>
                <p14:cNvContentPartPr/>
                <p14:nvPr/>
              </p14:nvContentPartPr>
              <p14:xfrm>
                <a:off x="3560725" y="204689"/>
                <a:ext cx="1001520" cy="29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C5B53A-5C75-095C-ABBD-B80490CAF3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42725" y="186689"/>
                  <a:ext cx="1037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91202B-11D5-3D36-5362-878DBEC1F13C}"/>
                    </a:ext>
                  </a:extLst>
                </p14:cNvPr>
                <p14:cNvContentPartPr/>
                <p14:nvPr/>
              </p14:nvContentPartPr>
              <p14:xfrm>
                <a:off x="4852765" y="193889"/>
                <a:ext cx="151560" cy="30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91202B-11D5-3D36-5362-878DBEC1F1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35125" y="175889"/>
                  <a:ext cx="187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806C51-C2B7-5214-825C-1BEE6A8F661A}"/>
                    </a:ext>
                  </a:extLst>
                </p14:cNvPr>
                <p14:cNvContentPartPr/>
                <p14:nvPr/>
              </p14:nvContentPartPr>
              <p14:xfrm>
                <a:off x="5075965" y="382529"/>
                <a:ext cx="146880" cy="11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806C51-C2B7-5214-825C-1BEE6A8F66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57965" y="364889"/>
                  <a:ext cx="182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8EBFAA-333F-769F-4C69-C14329C21321}"/>
                    </a:ext>
                  </a:extLst>
                </p14:cNvPr>
                <p14:cNvContentPartPr/>
                <p14:nvPr/>
              </p14:nvContentPartPr>
              <p14:xfrm>
                <a:off x="5463685" y="181289"/>
                <a:ext cx="1123920" cy="45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8EBFAA-333F-769F-4C69-C14329C213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46045" y="163649"/>
                  <a:ext cx="11595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A84ABA-EF86-7D22-CF1A-F046E390473A}"/>
                    </a:ext>
                  </a:extLst>
                </p14:cNvPr>
                <p14:cNvContentPartPr/>
                <p14:nvPr/>
              </p14:nvContentPartPr>
              <p14:xfrm>
                <a:off x="6402565" y="284249"/>
                <a:ext cx="191520" cy="5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A84ABA-EF86-7D22-CF1A-F046E39047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84925" y="266609"/>
                  <a:ext cx="227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51785E-4D07-6D7E-D293-C6B75EC9ECA5}"/>
                    </a:ext>
                  </a:extLst>
                </p14:cNvPr>
                <p14:cNvContentPartPr/>
                <p14:nvPr/>
              </p14:nvContentPartPr>
              <p14:xfrm>
                <a:off x="6838885" y="176609"/>
                <a:ext cx="320400" cy="39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51785E-4D07-6D7E-D293-C6B75EC9EC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0885" y="158969"/>
                  <a:ext cx="356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2719F2-2215-05E7-F9C5-D3E16047C2EC}"/>
                    </a:ext>
                  </a:extLst>
                </p14:cNvPr>
                <p14:cNvContentPartPr/>
                <p14:nvPr/>
              </p14:nvContentPartPr>
              <p14:xfrm>
                <a:off x="6951565" y="196769"/>
                <a:ext cx="20520" cy="2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2719F2-2215-05E7-F9C5-D3E16047C2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33565" y="179129"/>
                  <a:ext cx="561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8E80A6-F5BB-1AC4-7398-30D407EF9C23}"/>
              </a:ext>
            </a:extLst>
          </p:cNvPr>
          <p:cNvGrpSpPr/>
          <p:nvPr/>
        </p:nvGrpSpPr>
        <p:grpSpPr>
          <a:xfrm>
            <a:off x="8615845" y="284609"/>
            <a:ext cx="127440" cy="902520"/>
            <a:chOff x="8615845" y="284609"/>
            <a:chExt cx="127440" cy="90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C59ED2-61CA-829E-E9FD-DC5A9B245463}"/>
                    </a:ext>
                  </a:extLst>
                </p14:cNvPr>
                <p14:cNvContentPartPr/>
                <p14:nvPr/>
              </p14:nvContentPartPr>
              <p14:xfrm>
                <a:off x="8615845" y="288929"/>
                <a:ext cx="109080" cy="898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C59ED2-61CA-829E-E9FD-DC5A9B2454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97845" y="270929"/>
                  <a:ext cx="144720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7F29AC-D0FF-4522-8AB5-77DA56A8B409}"/>
                    </a:ext>
                  </a:extLst>
                </p14:cNvPr>
                <p14:cNvContentPartPr/>
                <p14:nvPr/>
              </p14:nvContentPartPr>
              <p14:xfrm>
                <a:off x="8620165" y="284609"/>
                <a:ext cx="123120" cy="15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7F29AC-D0FF-4522-8AB5-77DA56A8B4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02165" y="266969"/>
                  <a:ext cx="1587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DDDA2EF-1F77-949C-EF72-696A2FB014BB}"/>
                  </a:ext>
                </a:extLst>
              </p14:cNvPr>
              <p14:cNvContentPartPr/>
              <p14:nvPr/>
            </p14:nvContentPartPr>
            <p14:xfrm>
              <a:off x="8726365" y="635609"/>
              <a:ext cx="1594440" cy="537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DDDA2EF-1F77-949C-EF72-696A2FB014B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08365" y="617609"/>
                <a:ext cx="1630080" cy="57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B39E011-2A19-8B7B-D2BD-941BACF4AC6B}"/>
              </a:ext>
            </a:extLst>
          </p:cNvPr>
          <p:cNvGrpSpPr/>
          <p:nvPr/>
        </p:nvGrpSpPr>
        <p:grpSpPr>
          <a:xfrm>
            <a:off x="8620885" y="799049"/>
            <a:ext cx="2568240" cy="1014840"/>
            <a:chOff x="8620885" y="799049"/>
            <a:chExt cx="256824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84232D-6ECA-8BC9-E70B-323CF1D6C7AB}"/>
                    </a:ext>
                  </a:extLst>
                </p14:cNvPr>
                <p14:cNvContentPartPr/>
                <p14:nvPr/>
              </p14:nvContentPartPr>
              <p14:xfrm>
                <a:off x="8620885" y="1089929"/>
                <a:ext cx="2568240" cy="13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84232D-6ECA-8BC9-E70B-323CF1D6C7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03245" y="1071929"/>
                  <a:ext cx="2603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68A791-7AAA-5412-7EB1-197F7B382746}"/>
                    </a:ext>
                  </a:extLst>
                </p14:cNvPr>
                <p14:cNvContentPartPr/>
                <p14:nvPr/>
              </p14:nvContentPartPr>
              <p14:xfrm>
                <a:off x="10222885" y="1118369"/>
                <a:ext cx="2124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68A791-7AAA-5412-7EB1-197F7B3827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04885" y="1100369"/>
                  <a:ext cx="56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C6F228D-8A8D-97B5-C12D-F3072B97A1D3}"/>
                    </a:ext>
                  </a:extLst>
                </p14:cNvPr>
                <p14:cNvContentPartPr/>
                <p14:nvPr/>
              </p14:nvContentPartPr>
              <p14:xfrm>
                <a:off x="10032445" y="1381529"/>
                <a:ext cx="149040" cy="25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C6F228D-8A8D-97B5-C12D-F3072B97A1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14805" y="1363529"/>
                  <a:ext cx="184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101188-03BA-318D-FEB1-346FCA302617}"/>
                    </a:ext>
                  </a:extLst>
                </p14:cNvPr>
                <p14:cNvContentPartPr/>
                <p14:nvPr/>
              </p14:nvContentPartPr>
              <p14:xfrm>
                <a:off x="10227565" y="1636409"/>
                <a:ext cx="113760" cy="65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101188-03BA-318D-FEB1-346FCA3026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09925" y="1618409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76957D-3F36-5A8E-3FCF-11B35A143311}"/>
                    </a:ext>
                  </a:extLst>
                </p14:cNvPr>
                <p14:cNvContentPartPr/>
                <p14:nvPr/>
              </p14:nvContentPartPr>
              <p14:xfrm>
                <a:off x="10427725" y="1663409"/>
                <a:ext cx="115560" cy="9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76957D-3F36-5A8E-3FCF-11B35A1433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10085" y="1645409"/>
                  <a:ext cx="15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3D77F0-15A0-650D-E12F-CE026C793C73}"/>
                    </a:ext>
                  </a:extLst>
                </p14:cNvPr>
                <p14:cNvContentPartPr/>
                <p14:nvPr/>
              </p14:nvContentPartPr>
              <p14:xfrm>
                <a:off x="10618165" y="1677089"/>
                <a:ext cx="87120" cy="13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3D77F0-15A0-650D-E12F-CE026C793C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00165" y="1659449"/>
                  <a:ext cx="122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513934-C7EB-3091-5BA0-4908799D596B}"/>
                    </a:ext>
                  </a:extLst>
                </p14:cNvPr>
                <p14:cNvContentPartPr/>
                <p14:nvPr/>
              </p14:nvContentPartPr>
              <p14:xfrm>
                <a:off x="10591165" y="1678889"/>
                <a:ext cx="199080" cy="13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513934-C7EB-3091-5BA0-4908799D59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73165" y="1661249"/>
                  <a:ext cx="234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097CDC-895D-458E-9117-63B2D0D412F7}"/>
                    </a:ext>
                  </a:extLst>
                </p14:cNvPr>
                <p14:cNvContentPartPr/>
                <p14:nvPr/>
              </p14:nvContentPartPr>
              <p14:xfrm>
                <a:off x="8830045" y="809489"/>
                <a:ext cx="194040" cy="12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097CDC-895D-458E-9117-63B2D0D412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12405" y="791849"/>
                  <a:ext cx="229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C051EA-0E67-D776-5719-0467D0081EFE}"/>
                    </a:ext>
                  </a:extLst>
                </p14:cNvPr>
                <p14:cNvContentPartPr/>
                <p14:nvPr/>
              </p14:nvContentPartPr>
              <p14:xfrm>
                <a:off x="9059725" y="869249"/>
                <a:ext cx="178920" cy="74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C051EA-0E67-D776-5719-0467D0081E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42085" y="851249"/>
                  <a:ext cx="214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1511FA-ACEE-0694-FEF9-00ED1DE07815}"/>
                    </a:ext>
                  </a:extLst>
                </p14:cNvPr>
                <p14:cNvContentPartPr/>
                <p14:nvPr/>
              </p14:nvContentPartPr>
              <p14:xfrm>
                <a:off x="9264205" y="839009"/>
                <a:ext cx="112320" cy="9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1511FA-ACEE-0694-FEF9-00ED1DE078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46565" y="821009"/>
                  <a:ext cx="147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54CD1C-8CC7-2A02-3FDB-492E06FDBEEE}"/>
                    </a:ext>
                  </a:extLst>
                </p14:cNvPr>
                <p14:cNvContentPartPr/>
                <p14:nvPr/>
              </p14:nvContentPartPr>
              <p14:xfrm>
                <a:off x="9253765" y="855209"/>
                <a:ext cx="20196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54CD1C-8CC7-2A02-3FDB-492E06FDBE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35765" y="837569"/>
                  <a:ext cx="23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874E92-6FB2-9E7E-69CD-718AE2C79D75}"/>
                    </a:ext>
                  </a:extLst>
                </p14:cNvPr>
                <p14:cNvContentPartPr/>
                <p14:nvPr/>
              </p14:nvContentPartPr>
              <p14:xfrm>
                <a:off x="9533485" y="889769"/>
                <a:ext cx="131760" cy="75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874E92-6FB2-9E7E-69CD-718AE2C79D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15485" y="871769"/>
                  <a:ext cx="167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553CC2-07DB-C949-E6E2-8C004F37D7CD}"/>
                    </a:ext>
                  </a:extLst>
                </p14:cNvPr>
                <p14:cNvContentPartPr/>
                <p14:nvPr/>
              </p14:nvContentPartPr>
              <p14:xfrm>
                <a:off x="9698005" y="926489"/>
                <a:ext cx="70560" cy="70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553CC2-07DB-C949-E6E2-8C004F37D7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80365" y="908489"/>
                  <a:ext cx="10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2A7E48-658D-198C-A41E-B439C7749B26}"/>
                    </a:ext>
                  </a:extLst>
                </p14:cNvPr>
                <p14:cNvContentPartPr/>
                <p14:nvPr/>
              </p14:nvContentPartPr>
              <p14:xfrm>
                <a:off x="9798805" y="938729"/>
                <a:ext cx="127080" cy="11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2A7E48-658D-198C-A41E-B439C7749B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80805" y="920729"/>
                  <a:ext cx="16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65E876-AB42-A8B7-2DB7-3C7951D44496}"/>
                    </a:ext>
                  </a:extLst>
                </p14:cNvPr>
                <p14:cNvContentPartPr/>
                <p14:nvPr/>
              </p14:nvContentPartPr>
              <p14:xfrm>
                <a:off x="9979885" y="799049"/>
                <a:ext cx="40680" cy="26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65E876-AB42-A8B7-2DB7-3C7951D444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62245" y="781409"/>
                  <a:ext cx="76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81DD4E-C22B-E5FD-D1B9-883C709F9D2A}"/>
                    </a:ext>
                  </a:extLst>
                </p14:cNvPr>
                <p14:cNvContentPartPr/>
                <p14:nvPr/>
              </p14:nvContentPartPr>
              <p14:xfrm>
                <a:off x="9950365" y="908129"/>
                <a:ext cx="6696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81DD4E-C22B-E5FD-D1B9-883C709F9D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32725" y="890129"/>
                  <a:ext cx="102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0A7D52-2C8F-6872-1F51-804720C17B8F}"/>
                    </a:ext>
                  </a:extLst>
                </p14:cNvPr>
                <p14:cNvContentPartPr/>
                <p14:nvPr/>
              </p14:nvContentPartPr>
              <p14:xfrm>
                <a:off x="10021645" y="831449"/>
                <a:ext cx="56880" cy="22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0A7D52-2C8F-6872-1F51-804720C17B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04005" y="813449"/>
                  <a:ext cx="92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19F99D-2695-7345-367E-D7E41046D4E3}"/>
                    </a:ext>
                  </a:extLst>
                </p14:cNvPr>
                <p14:cNvContentPartPr/>
                <p14:nvPr/>
              </p14:nvContentPartPr>
              <p14:xfrm>
                <a:off x="10005085" y="902369"/>
                <a:ext cx="143280" cy="1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19F99D-2695-7345-367E-D7E41046D4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87445" y="884729"/>
                  <a:ext cx="178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6F7089-4949-C548-AADC-530BAFB58536}"/>
                    </a:ext>
                  </a:extLst>
                </p14:cNvPr>
                <p14:cNvContentPartPr/>
                <p14:nvPr/>
              </p14:nvContentPartPr>
              <p14:xfrm>
                <a:off x="10104445" y="940169"/>
                <a:ext cx="183600" cy="12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6F7089-4949-C548-AADC-530BAFB585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86805" y="922529"/>
                  <a:ext cx="2192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F6C8DE-F57A-9F14-D839-A41DE923A93E}"/>
              </a:ext>
            </a:extLst>
          </p:cNvPr>
          <p:cNvGrpSpPr/>
          <p:nvPr/>
        </p:nvGrpSpPr>
        <p:grpSpPr>
          <a:xfrm>
            <a:off x="10719325" y="593129"/>
            <a:ext cx="980280" cy="444240"/>
            <a:chOff x="10719325" y="593129"/>
            <a:chExt cx="9802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A7986A-8288-FEC7-0CC4-A9056EF4E482}"/>
                    </a:ext>
                  </a:extLst>
                </p14:cNvPr>
                <p14:cNvContentPartPr/>
                <p14:nvPr/>
              </p14:nvContentPartPr>
              <p14:xfrm>
                <a:off x="10772965" y="593129"/>
                <a:ext cx="150120" cy="11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A7986A-8288-FEC7-0CC4-A9056EF4E4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54965" y="575129"/>
                  <a:ext cx="185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D9A9E0E-089F-FAF1-F275-92AFC6B90D29}"/>
                    </a:ext>
                  </a:extLst>
                </p14:cNvPr>
                <p14:cNvContentPartPr/>
                <p14:nvPr/>
              </p14:nvContentPartPr>
              <p14:xfrm>
                <a:off x="11014165" y="596369"/>
                <a:ext cx="89280" cy="9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D9A9E0E-089F-FAF1-F275-92AFC6B90D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96165" y="578729"/>
                  <a:ext cx="12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77FD35-3C9D-5173-BF14-BCD6C01BADCD}"/>
                    </a:ext>
                  </a:extLst>
                </p14:cNvPr>
                <p14:cNvContentPartPr/>
                <p14:nvPr/>
              </p14:nvContentPartPr>
              <p14:xfrm>
                <a:off x="10719325" y="863489"/>
                <a:ext cx="81720" cy="10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77FD35-3C9D-5173-BF14-BCD6C01BAD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01685" y="845489"/>
                  <a:ext cx="117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A61B63-698A-8FF2-FDE9-76048EBBBA64}"/>
                    </a:ext>
                  </a:extLst>
                </p14:cNvPr>
                <p14:cNvContentPartPr/>
                <p14:nvPr/>
              </p14:nvContentPartPr>
              <p14:xfrm>
                <a:off x="10846405" y="898409"/>
                <a:ext cx="141480" cy="7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A61B63-698A-8FF2-FDE9-76048EBBBA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28765" y="880769"/>
                  <a:ext cx="17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C29F96-16C6-DD0A-02E4-6BBF93484417}"/>
                    </a:ext>
                  </a:extLst>
                </p14:cNvPr>
                <p14:cNvContentPartPr/>
                <p14:nvPr/>
              </p14:nvContentPartPr>
              <p14:xfrm>
                <a:off x="11039365" y="920009"/>
                <a:ext cx="102240" cy="66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C29F96-16C6-DD0A-02E4-6BBF934844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21365" y="902369"/>
                  <a:ext cx="137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632BA2-EEEC-06FB-D467-F18AD3689EB7}"/>
                    </a:ext>
                  </a:extLst>
                </p14:cNvPr>
                <p14:cNvContentPartPr/>
                <p14:nvPr/>
              </p14:nvContentPartPr>
              <p14:xfrm>
                <a:off x="11243845" y="751889"/>
                <a:ext cx="45720" cy="247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632BA2-EEEC-06FB-D467-F18AD3689E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25845" y="734249"/>
                  <a:ext cx="81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320582-4297-7175-58C6-0F4E2FB0E64C}"/>
                    </a:ext>
                  </a:extLst>
                </p14:cNvPr>
                <p14:cNvContentPartPr/>
                <p14:nvPr/>
              </p14:nvContentPartPr>
              <p14:xfrm>
                <a:off x="11298925" y="711209"/>
                <a:ext cx="47880" cy="317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320582-4297-7175-58C6-0F4E2FB0E6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80925" y="693209"/>
                  <a:ext cx="83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8F9FBB-7BB0-F01F-C0F5-D27EBD9467D1}"/>
                    </a:ext>
                  </a:extLst>
                </p14:cNvPr>
                <p14:cNvContentPartPr/>
                <p14:nvPr/>
              </p14:nvContentPartPr>
              <p14:xfrm>
                <a:off x="11236645" y="880769"/>
                <a:ext cx="173880" cy="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8F9FBB-7BB0-F01F-C0F5-D27EBD9467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18645" y="862769"/>
                  <a:ext cx="209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44D4CB-3CD6-2C5C-4647-3F3951A78778}"/>
                    </a:ext>
                  </a:extLst>
                </p14:cNvPr>
                <p14:cNvContentPartPr/>
                <p14:nvPr/>
              </p14:nvContentPartPr>
              <p14:xfrm>
                <a:off x="11420965" y="921449"/>
                <a:ext cx="278640" cy="115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44D4CB-3CD6-2C5C-4647-3F3951A787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02965" y="903809"/>
                  <a:ext cx="3142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172A1FB-AD86-BF1B-5033-62DF67715105}"/>
                  </a:ext>
                </a:extLst>
              </p14:cNvPr>
              <p14:cNvContentPartPr/>
              <p14:nvPr/>
            </p14:nvContentPartPr>
            <p14:xfrm>
              <a:off x="8747965" y="716249"/>
              <a:ext cx="39960" cy="38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172A1FB-AD86-BF1B-5033-62DF6771510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729965" y="680609"/>
                <a:ext cx="7560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A354172-280C-870D-9BA4-0B22208ABA1B}"/>
                  </a:ext>
                </a:extLst>
              </p14:cNvPr>
              <p14:cNvContentPartPr/>
              <p14:nvPr/>
            </p14:nvContentPartPr>
            <p14:xfrm>
              <a:off x="8735005" y="774209"/>
              <a:ext cx="558360" cy="72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A354172-280C-870D-9BA4-0B22208ABA1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717365" y="738209"/>
                <a:ext cx="594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BAF5920-BEEA-55F9-FDD8-2ED25F3A27AA}"/>
                  </a:ext>
                </a:extLst>
              </p14:cNvPr>
              <p14:cNvContentPartPr/>
              <p14:nvPr/>
            </p14:nvContentPartPr>
            <p14:xfrm>
              <a:off x="8762365" y="729209"/>
              <a:ext cx="1133280" cy="126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BAF5920-BEEA-55F9-FDD8-2ED25F3A27A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744365" y="693209"/>
                <a:ext cx="1168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67F9352-95A7-50F9-EA07-31E62932AD2A}"/>
                  </a:ext>
                </a:extLst>
              </p14:cNvPr>
              <p14:cNvContentPartPr/>
              <p14:nvPr/>
            </p14:nvContentPartPr>
            <p14:xfrm>
              <a:off x="8721685" y="730289"/>
              <a:ext cx="1503360" cy="392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67F9352-95A7-50F9-EA07-31E62932AD2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667685" y="622649"/>
                <a:ext cx="16110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E7C2998-0A30-B877-779A-DCC1AF087A75}"/>
                  </a:ext>
                </a:extLst>
              </p14:cNvPr>
              <p14:cNvContentPartPr/>
              <p14:nvPr/>
            </p14:nvContentPartPr>
            <p14:xfrm>
              <a:off x="10041445" y="765569"/>
              <a:ext cx="214200" cy="302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E7C2998-0A30-B877-779A-DCC1AF087A7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87805" y="657929"/>
                <a:ext cx="3218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FBAF090-A2AB-5077-C67F-F4F105818C10}"/>
                  </a:ext>
                </a:extLst>
              </p14:cNvPr>
              <p14:cNvContentPartPr/>
              <p14:nvPr/>
            </p14:nvContentPartPr>
            <p14:xfrm>
              <a:off x="8840125" y="709049"/>
              <a:ext cx="1132560" cy="375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FBAF090-A2AB-5077-C67F-F4F105818C1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786485" y="601049"/>
                <a:ext cx="124020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A83CCF3-606C-CB55-6B5C-6EA9CD2674F0}"/>
                  </a:ext>
                </a:extLst>
              </p14:cNvPr>
              <p14:cNvContentPartPr/>
              <p14:nvPr/>
            </p14:nvContentPartPr>
            <p14:xfrm>
              <a:off x="8726005" y="1755929"/>
              <a:ext cx="1414440" cy="235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A83CCF3-606C-CB55-6B5C-6EA9CD2674F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08365" y="1737929"/>
                <a:ext cx="145008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B558F-39C0-36C4-9271-2CE2051D5E7B}"/>
              </a:ext>
            </a:extLst>
          </p:cNvPr>
          <p:cNvGrpSpPr/>
          <p:nvPr/>
        </p:nvGrpSpPr>
        <p:grpSpPr>
          <a:xfrm>
            <a:off x="8569405" y="2058689"/>
            <a:ext cx="1480320" cy="702720"/>
            <a:chOff x="8569405" y="2058689"/>
            <a:chExt cx="148032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C5BB4C-2463-0A0C-E280-547880E9487C}"/>
                    </a:ext>
                  </a:extLst>
                </p14:cNvPr>
                <p14:cNvContentPartPr/>
                <p14:nvPr/>
              </p14:nvContentPartPr>
              <p14:xfrm>
                <a:off x="9025885" y="2058689"/>
                <a:ext cx="632160" cy="159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C5BB4C-2463-0A0C-E280-547880E9487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07885" y="2040689"/>
                  <a:ext cx="667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B3B9A8-0B6D-33C6-7B4D-AC50DF564F15}"/>
                    </a:ext>
                  </a:extLst>
                </p14:cNvPr>
                <p14:cNvContentPartPr/>
                <p14:nvPr/>
              </p14:nvContentPartPr>
              <p14:xfrm>
                <a:off x="8569405" y="2313929"/>
                <a:ext cx="1480320" cy="44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B3B9A8-0B6D-33C6-7B4D-AC50DF564F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1765" y="2295929"/>
                  <a:ext cx="1515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4CBCB3-5A32-4DEB-2B0B-E2B773F8FB60}"/>
                    </a:ext>
                  </a:extLst>
                </p14:cNvPr>
                <p14:cNvContentPartPr/>
                <p14:nvPr/>
              </p14:nvContentPartPr>
              <p14:xfrm>
                <a:off x="9761725" y="2237249"/>
                <a:ext cx="25560" cy="1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4CBCB3-5A32-4DEB-2B0B-E2B773F8FB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43725" y="2219609"/>
                  <a:ext cx="612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E99B016-E46D-71CD-A714-716F926203C0}"/>
                  </a:ext>
                </a:extLst>
              </p14:cNvPr>
              <p14:cNvContentPartPr/>
              <p14:nvPr/>
            </p14:nvContentPartPr>
            <p14:xfrm>
              <a:off x="10241605" y="1854569"/>
              <a:ext cx="1219320" cy="208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E99B016-E46D-71CD-A714-716F926203C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223965" y="1836929"/>
                <a:ext cx="125496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7F456B3-2B2D-70EA-8EF7-117DBED794FB}"/>
              </a:ext>
            </a:extLst>
          </p:cNvPr>
          <p:cNvGrpSpPr/>
          <p:nvPr/>
        </p:nvGrpSpPr>
        <p:grpSpPr>
          <a:xfrm>
            <a:off x="10445005" y="2039969"/>
            <a:ext cx="1076040" cy="357120"/>
            <a:chOff x="10445005" y="2039969"/>
            <a:chExt cx="10760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ECFD14-06F2-EAB8-850C-125113484053}"/>
                    </a:ext>
                  </a:extLst>
                </p14:cNvPr>
                <p14:cNvContentPartPr/>
                <p14:nvPr/>
              </p14:nvContentPartPr>
              <p14:xfrm>
                <a:off x="10445005" y="2039969"/>
                <a:ext cx="992160" cy="357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ECFD14-06F2-EAB8-850C-1251134840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27365" y="2022329"/>
                  <a:ext cx="1027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D49DA8-09A6-0FDB-301C-7802F2E5476A}"/>
                    </a:ext>
                  </a:extLst>
                </p14:cNvPr>
                <p14:cNvContentPartPr/>
                <p14:nvPr/>
              </p14:nvContentPartPr>
              <p14:xfrm>
                <a:off x="11334925" y="2147969"/>
                <a:ext cx="186120" cy="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D49DA8-09A6-0FDB-301C-7802F2E547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17285" y="2129969"/>
                  <a:ext cx="2217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5FDC2F5-1FDF-4600-8741-B5C2EC28E66A}"/>
              </a:ext>
            </a:extLst>
          </p:cNvPr>
          <p:cNvGrpSpPr/>
          <p:nvPr/>
        </p:nvGrpSpPr>
        <p:grpSpPr>
          <a:xfrm>
            <a:off x="10434205" y="2358929"/>
            <a:ext cx="1357200" cy="519840"/>
            <a:chOff x="10434205" y="2358929"/>
            <a:chExt cx="13572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E284B6-2594-54C8-5B8E-3A1F6034ABCF}"/>
                    </a:ext>
                  </a:extLst>
                </p14:cNvPr>
                <p14:cNvContentPartPr/>
                <p14:nvPr/>
              </p14:nvContentPartPr>
              <p14:xfrm>
                <a:off x="10434205" y="2459009"/>
                <a:ext cx="1357200" cy="419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E284B6-2594-54C8-5B8E-3A1F6034AB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16565" y="2441009"/>
                  <a:ext cx="13928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5EC1672-E4A7-A45A-37B9-D63E6246667A}"/>
                    </a:ext>
                  </a:extLst>
                </p14:cNvPr>
                <p14:cNvContentPartPr/>
                <p14:nvPr/>
              </p14:nvContentPartPr>
              <p14:xfrm>
                <a:off x="11575405" y="2358929"/>
                <a:ext cx="27360" cy="1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5EC1672-E4A7-A45A-37B9-D63E624666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57405" y="2340929"/>
                  <a:ext cx="630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50D96DA-5526-0A1A-8773-5620DBCAB979}"/>
              </a:ext>
            </a:extLst>
          </p:cNvPr>
          <p:cNvGrpSpPr/>
          <p:nvPr/>
        </p:nvGrpSpPr>
        <p:grpSpPr>
          <a:xfrm>
            <a:off x="8502445" y="2708489"/>
            <a:ext cx="1032840" cy="450720"/>
            <a:chOff x="8502445" y="2708489"/>
            <a:chExt cx="10328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80DE76-B257-EB58-AFD3-AA4C622A2E37}"/>
                    </a:ext>
                  </a:extLst>
                </p14:cNvPr>
                <p14:cNvContentPartPr/>
                <p14:nvPr/>
              </p14:nvContentPartPr>
              <p14:xfrm>
                <a:off x="8502445" y="2708489"/>
                <a:ext cx="665640" cy="450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80DE76-B257-EB58-AFD3-AA4C622A2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84445" y="2690489"/>
                  <a:ext cx="7012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3D6667-7BB2-68E6-B88A-314478E0AFCA}"/>
                    </a:ext>
                  </a:extLst>
                </p14:cNvPr>
                <p14:cNvContentPartPr/>
                <p14:nvPr/>
              </p14:nvContentPartPr>
              <p14:xfrm>
                <a:off x="9271045" y="2756369"/>
                <a:ext cx="264240" cy="31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3D6667-7BB2-68E6-B88A-314478E0AF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53045" y="2738729"/>
                  <a:ext cx="2998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60F909-B5AD-B68F-8B84-A409459EDABF}"/>
                    </a:ext>
                  </a:extLst>
                </p14:cNvPr>
                <p14:cNvContentPartPr/>
                <p14:nvPr/>
              </p14:nvContentPartPr>
              <p14:xfrm>
                <a:off x="9318565" y="2908289"/>
                <a:ext cx="199800" cy="3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60F909-B5AD-B68F-8B84-A409459EDA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00565" y="2890289"/>
                  <a:ext cx="235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9DED52B-E857-DB35-6F48-CC647DCCBDDB}"/>
              </a:ext>
            </a:extLst>
          </p:cNvPr>
          <p:cNvGrpSpPr/>
          <p:nvPr/>
        </p:nvGrpSpPr>
        <p:grpSpPr>
          <a:xfrm>
            <a:off x="10417645" y="2880569"/>
            <a:ext cx="953280" cy="313920"/>
            <a:chOff x="10417645" y="2880569"/>
            <a:chExt cx="9532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86CDCC-78A3-55C3-DB4C-C19ADD908000}"/>
                    </a:ext>
                  </a:extLst>
                </p14:cNvPr>
                <p14:cNvContentPartPr/>
                <p14:nvPr/>
              </p14:nvContentPartPr>
              <p14:xfrm>
                <a:off x="10417645" y="2953649"/>
                <a:ext cx="497520" cy="227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86CDCC-78A3-55C3-DB4C-C19ADD9080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99645" y="2936009"/>
                  <a:ext cx="533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FFD69E-2521-14FF-B7DF-8DDE62A49B1E}"/>
                    </a:ext>
                  </a:extLst>
                </p14:cNvPr>
                <p14:cNvContentPartPr/>
                <p14:nvPr/>
              </p14:nvContentPartPr>
              <p14:xfrm>
                <a:off x="11088685" y="2880569"/>
                <a:ext cx="260640" cy="313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FFD69E-2521-14FF-B7DF-8DDE62A49B1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70685" y="2862569"/>
                  <a:ext cx="296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0DBCBC-FF02-3580-516E-C69763760FBA}"/>
                    </a:ext>
                  </a:extLst>
                </p14:cNvPr>
                <p14:cNvContentPartPr/>
                <p14:nvPr/>
              </p14:nvContentPartPr>
              <p14:xfrm>
                <a:off x="11044045" y="2977409"/>
                <a:ext cx="326880" cy="3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0DBCBC-FF02-3580-516E-C69763760F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26405" y="2959769"/>
                  <a:ext cx="36252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8446261-ED54-7869-FA71-275609F85E4F}"/>
                  </a:ext>
                </a:extLst>
              </p14:cNvPr>
              <p14:cNvContentPartPr/>
              <p14:nvPr/>
            </p14:nvContentPartPr>
            <p14:xfrm>
              <a:off x="2582965" y="1681409"/>
              <a:ext cx="1644120" cy="475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8446261-ED54-7869-FA71-275609F85E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65325" y="1663769"/>
                <a:ext cx="16797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A326327-3E0F-5DDE-BCE3-093B78EFE68E}"/>
                  </a:ext>
                </a:extLst>
              </p14:cNvPr>
              <p14:cNvContentPartPr/>
              <p14:nvPr/>
            </p14:nvContentPartPr>
            <p14:xfrm>
              <a:off x="3809125" y="1627409"/>
              <a:ext cx="17280" cy="15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A326327-3E0F-5DDE-BCE3-093B78EFE68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91125" y="1609769"/>
                <a:ext cx="5292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A27189E-00E7-CE8D-FAE7-C1F2E39B8A68}"/>
              </a:ext>
            </a:extLst>
          </p:cNvPr>
          <p:cNvGrpSpPr/>
          <p:nvPr/>
        </p:nvGrpSpPr>
        <p:grpSpPr>
          <a:xfrm>
            <a:off x="4499605" y="1543889"/>
            <a:ext cx="1115280" cy="320040"/>
            <a:chOff x="4499605" y="1543889"/>
            <a:chExt cx="1115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F25F9C-C346-2B57-BAB8-9F79C1DEAC8B}"/>
                    </a:ext>
                  </a:extLst>
                </p14:cNvPr>
                <p14:cNvContentPartPr/>
                <p14:nvPr/>
              </p14:nvContentPartPr>
              <p14:xfrm>
                <a:off x="4499605" y="1620569"/>
                <a:ext cx="1115280" cy="243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F25F9C-C346-2B57-BAB8-9F79C1DEAC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81965" y="1602569"/>
                  <a:ext cx="1150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CDED35-BDF6-FE8E-798C-E10FEE529779}"/>
                    </a:ext>
                  </a:extLst>
                </p14:cNvPr>
                <p14:cNvContentPartPr/>
                <p14:nvPr/>
              </p14:nvContentPartPr>
              <p14:xfrm>
                <a:off x="5273605" y="1543889"/>
                <a:ext cx="1728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CDED35-BDF6-FE8E-798C-E10FEE5297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55605" y="1525889"/>
                  <a:ext cx="529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2E02A94-742B-8CA8-2F08-3963362ACF8E}"/>
              </a:ext>
            </a:extLst>
          </p:cNvPr>
          <p:cNvGrpSpPr/>
          <p:nvPr/>
        </p:nvGrpSpPr>
        <p:grpSpPr>
          <a:xfrm>
            <a:off x="654805" y="1422929"/>
            <a:ext cx="2420640" cy="1038240"/>
            <a:chOff x="654805" y="1422929"/>
            <a:chExt cx="2420640" cy="10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F29F23-A7B8-59E3-4342-82A3C9CBFDB0}"/>
                    </a:ext>
                  </a:extLst>
                </p14:cNvPr>
                <p14:cNvContentPartPr/>
                <p14:nvPr/>
              </p14:nvContentPartPr>
              <p14:xfrm>
                <a:off x="672805" y="1422929"/>
                <a:ext cx="1523520" cy="575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F29F23-A7B8-59E3-4342-82A3C9CBFD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5165" y="1404929"/>
                  <a:ext cx="15591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F9134C1-958B-A8D1-170F-425090A1021D}"/>
                    </a:ext>
                  </a:extLst>
                </p14:cNvPr>
                <p14:cNvContentPartPr/>
                <p14:nvPr/>
              </p14:nvContentPartPr>
              <p14:xfrm>
                <a:off x="1200925" y="1543889"/>
                <a:ext cx="295560" cy="32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F9134C1-958B-A8D1-170F-425090A102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82925" y="1525889"/>
                  <a:ext cx="331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F6F401-82A1-D625-6537-470CE13850E6}"/>
                    </a:ext>
                  </a:extLst>
                </p14:cNvPr>
                <p14:cNvContentPartPr/>
                <p14:nvPr/>
              </p14:nvContentPartPr>
              <p14:xfrm>
                <a:off x="2274445" y="1861409"/>
                <a:ext cx="155160" cy="96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F6F401-82A1-D625-6537-470CE13850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56805" y="1843409"/>
                  <a:ext cx="190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CA94BF-E03D-DA7D-C076-2F5DFAF337B9}"/>
                    </a:ext>
                  </a:extLst>
                </p14:cNvPr>
                <p14:cNvContentPartPr/>
                <p14:nvPr/>
              </p14:nvContentPartPr>
              <p14:xfrm>
                <a:off x="654805" y="2084249"/>
                <a:ext cx="785520" cy="376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CA94BF-E03D-DA7D-C076-2F5DFAF337B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7165" y="2066609"/>
                  <a:ext cx="821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63A219-29FE-86F7-509C-3EFDF48563C9}"/>
                    </a:ext>
                  </a:extLst>
                </p14:cNvPr>
                <p14:cNvContentPartPr/>
                <p14:nvPr/>
              </p14:nvContentPartPr>
              <p14:xfrm>
                <a:off x="1151245" y="2199809"/>
                <a:ext cx="190440" cy="16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63A219-29FE-86F7-509C-3EFDF48563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3245" y="2182169"/>
                  <a:ext cx="22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A5F5DB-AE9E-E385-E231-2A88C5FAA514}"/>
                    </a:ext>
                  </a:extLst>
                </p14:cNvPr>
                <p14:cNvContentPartPr/>
                <p14:nvPr/>
              </p14:nvContentPartPr>
              <p14:xfrm>
                <a:off x="1077445" y="2170649"/>
                <a:ext cx="73440" cy="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A5F5DB-AE9E-E385-E231-2A88C5FAA51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9805" y="2152649"/>
                  <a:ext cx="109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E2B528-1F03-492C-D75D-65826BFF4189}"/>
                    </a:ext>
                  </a:extLst>
                </p14:cNvPr>
                <p14:cNvContentPartPr/>
                <p14:nvPr/>
              </p14:nvContentPartPr>
              <p14:xfrm>
                <a:off x="1648405" y="2106209"/>
                <a:ext cx="1427040" cy="33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E2B528-1F03-492C-D75D-65826BFF41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30765" y="2088209"/>
                  <a:ext cx="14626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D16D443-53B9-4E08-FC56-A5BC7259C2E6}"/>
                    </a:ext>
                  </a:extLst>
                </p14:cNvPr>
                <p14:cNvContentPartPr/>
                <p14:nvPr/>
              </p14:nvContentPartPr>
              <p14:xfrm>
                <a:off x="2114245" y="2210249"/>
                <a:ext cx="291600" cy="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D16D443-53B9-4E08-FC56-A5BC7259C2E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96245" y="2192249"/>
                  <a:ext cx="32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873C21-FC60-5775-7D31-7FAA2D552EA4}"/>
                    </a:ext>
                  </a:extLst>
                </p14:cNvPr>
                <p14:cNvContentPartPr/>
                <p14:nvPr/>
              </p14:nvContentPartPr>
              <p14:xfrm>
                <a:off x="2019205" y="2207009"/>
                <a:ext cx="31320" cy="3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873C21-FC60-5775-7D31-7FAA2D552E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1205" y="2189369"/>
                  <a:ext cx="66960" cy="39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F4B833A9-F1CA-B72C-ED4B-5A1930E12AE4}"/>
              </a:ext>
            </a:extLst>
      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56644" y="2885969"/>
            <a:ext cx="4480938" cy="2108103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6D04717-22BF-D44A-CC80-CD402E5EAF09}"/>
              </a:ext>
            </a:extLst>
          </p:cNvPr>
          <p:cNvGrpSpPr/>
          <p:nvPr/>
        </p:nvGrpSpPr>
        <p:grpSpPr>
          <a:xfrm>
            <a:off x="640405" y="5194649"/>
            <a:ext cx="4386960" cy="498600"/>
            <a:chOff x="640405" y="5194649"/>
            <a:chExt cx="438696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A94779-65C1-AEF7-5B83-D105B9989C95}"/>
                    </a:ext>
                  </a:extLst>
                </p14:cNvPr>
                <p14:cNvContentPartPr/>
                <p14:nvPr/>
              </p14:nvContentPartPr>
              <p14:xfrm>
                <a:off x="640405" y="5255849"/>
                <a:ext cx="512280" cy="27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A94779-65C1-AEF7-5B83-D105B9989C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2765" y="5237849"/>
                  <a:ext cx="547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DB25DD-473B-C75F-0DEE-9722060281C0}"/>
                    </a:ext>
                  </a:extLst>
                </p14:cNvPr>
                <p14:cNvContentPartPr/>
                <p14:nvPr/>
              </p14:nvContentPartPr>
              <p14:xfrm>
                <a:off x="920845" y="5316689"/>
                <a:ext cx="16920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DB25DD-473B-C75F-0DEE-9722060281C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2845" y="5299049"/>
                  <a:ext cx="204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E427F9-93EC-12AD-DB6B-371EF4A96C4A}"/>
                    </a:ext>
                  </a:extLst>
                </p14:cNvPr>
                <p14:cNvContentPartPr/>
                <p14:nvPr/>
              </p14:nvContentPartPr>
              <p14:xfrm>
                <a:off x="1382005" y="5203289"/>
                <a:ext cx="428040" cy="29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BE427F9-93EC-12AD-DB6B-371EF4A96C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64005" y="5185649"/>
                  <a:ext cx="463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F384BD2-4E6D-F9F5-7AF9-1AC4829B4B6C}"/>
                    </a:ext>
                  </a:extLst>
                </p14:cNvPr>
                <p14:cNvContentPartPr/>
                <p14:nvPr/>
              </p14:nvContentPartPr>
              <p14:xfrm>
                <a:off x="1983925" y="5225609"/>
                <a:ext cx="154080" cy="263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F384BD2-4E6D-F9F5-7AF9-1AC4829B4B6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66285" y="5207609"/>
                  <a:ext cx="189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1D1578-6742-F926-F284-3936E6742D62}"/>
                    </a:ext>
                  </a:extLst>
                </p14:cNvPr>
                <p14:cNvContentPartPr/>
                <p14:nvPr/>
              </p14:nvContentPartPr>
              <p14:xfrm>
                <a:off x="2166805" y="5502449"/>
                <a:ext cx="133920" cy="8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1D1578-6742-F926-F284-3936E6742D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49165" y="5484449"/>
                  <a:ext cx="169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AD8AE4E-1210-6EEA-F252-7107C8E7F0FE}"/>
                    </a:ext>
                  </a:extLst>
                </p14:cNvPr>
                <p14:cNvContentPartPr/>
                <p14:nvPr/>
              </p14:nvContentPartPr>
              <p14:xfrm>
                <a:off x="2365165" y="5513249"/>
                <a:ext cx="235080" cy="9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AD8AE4E-1210-6EEA-F252-7107C8E7F0F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47525" y="5495249"/>
                  <a:ext cx="27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FD47967-13DA-B220-6877-BF47981EC47F}"/>
                    </a:ext>
                  </a:extLst>
                </p14:cNvPr>
                <p14:cNvContentPartPr/>
                <p14:nvPr/>
              </p14:nvContentPartPr>
              <p14:xfrm>
                <a:off x="2463805" y="5510009"/>
                <a:ext cx="177480" cy="183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FD47967-13DA-B220-6877-BF47981EC4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46165" y="5492009"/>
                  <a:ext cx="213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F13071-6CE1-02F5-1351-0A5821792847}"/>
                    </a:ext>
                  </a:extLst>
                </p14:cNvPr>
                <p14:cNvContentPartPr/>
                <p14:nvPr/>
              </p14:nvContentPartPr>
              <p14:xfrm>
                <a:off x="2933245" y="5337929"/>
                <a:ext cx="290520" cy="160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F13071-6CE1-02F5-1351-0A58217928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15605" y="5320289"/>
                  <a:ext cx="326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69F4BF-455D-4E75-F3F5-3B0C5106269C}"/>
                    </a:ext>
                  </a:extLst>
                </p14:cNvPr>
                <p14:cNvContentPartPr/>
                <p14:nvPr/>
              </p14:nvContentPartPr>
              <p14:xfrm>
                <a:off x="2991565" y="5294009"/>
                <a:ext cx="17280" cy="2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69F4BF-455D-4E75-F3F5-3B0C5106269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73565" y="5276369"/>
                  <a:ext cx="5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6670B5-2557-7649-8C32-C5D280E5C3D1}"/>
                    </a:ext>
                  </a:extLst>
                </p14:cNvPr>
                <p14:cNvContentPartPr/>
                <p14:nvPr/>
              </p14:nvContentPartPr>
              <p14:xfrm>
                <a:off x="3441565" y="5194649"/>
                <a:ext cx="1585800" cy="322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6670B5-2557-7649-8C32-C5D280E5C3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23565" y="5176649"/>
                  <a:ext cx="16214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5330F7-1326-1CA4-A802-11F625551372}"/>
                    </a:ext>
                  </a:extLst>
                </p14:cNvPr>
                <p14:cNvContentPartPr/>
                <p14:nvPr/>
              </p14:nvContentPartPr>
              <p14:xfrm>
                <a:off x="4553605" y="5287889"/>
                <a:ext cx="240120" cy="93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5330F7-1326-1CA4-A802-11F6255513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35605" y="5269889"/>
                  <a:ext cx="275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3C47950-26D0-B861-02C2-19F30361F89F}"/>
                    </a:ext>
                  </a:extLst>
                </p14:cNvPr>
                <p14:cNvContentPartPr/>
                <p14:nvPr/>
              </p14:nvContentPartPr>
              <p14:xfrm>
                <a:off x="4355965" y="5290769"/>
                <a:ext cx="13680" cy="1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3C47950-26D0-B861-02C2-19F30361F8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37965" y="5273129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883ECD-CE35-756C-F32E-288FF08E8A68}"/>
                    </a:ext>
                  </a:extLst>
                </p14:cNvPr>
                <p14:cNvContentPartPr/>
                <p14:nvPr/>
              </p14:nvContentPartPr>
              <p14:xfrm>
                <a:off x="3528325" y="5236049"/>
                <a:ext cx="5400" cy="2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883ECD-CE35-756C-F32E-288FF08E8A6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10325" y="5218409"/>
                  <a:ext cx="410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3FC03D3-DE01-3471-B437-D31813A967E5}"/>
                  </a:ext>
                </a:extLst>
              </p14:cNvPr>
              <p14:cNvContentPartPr/>
              <p14:nvPr/>
            </p14:nvContentPartPr>
            <p14:xfrm>
              <a:off x="5197285" y="5513249"/>
              <a:ext cx="9720" cy="7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3FC03D3-DE01-3471-B437-D31813A967E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179645" y="5495249"/>
                <a:ext cx="453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D763C14-C1B0-7E65-CBF0-FCE4DF54BC9F}"/>
              </a:ext>
            </a:extLst>
          </p:cNvPr>
          <p:cNvGrpSpPr/>
          <p:nvPr/>
        </p:nvGrpSpPr>
        <p:grpSpPr>
          <a:xfrm>
            <a:off x="6576445" y="4312289"/>
            <a:ext cx="1850040" cy="651960"/>
            <a:chOff x="6576445" y="4312289"/>
            <a:chExt cx="185004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C74353-68B2-5B43-7ED4-186C0FBE9557}"/>
                    </a:ext>
                  </a:extLst>
                </p14:cNvPr>
                <p14:cNvContentPartPr/>
                <p14:nvPr/>
              </p14:nvContentPartPr>
              <p14:xfrm>
                <a:off x="6576445" y="4531889"/>
                <a:ext cx="126360" cy="360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C74353-68B2-5B43-7ED4-186C0FBE95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58445" y="4513889"/>
                  <a:ext cx="162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E4D1C0-B6BF-43FC-BC09-1D093B328DAF}"/>
                    </a:ext>
                  </a:extLst>
                </p14:cNvPr>
                <p14:cNvContentPartPr/>
                <p14:nvPr/>
              </p14:nvContentPartPr>
              <p14:xfrm>
                <a:off x="6828805" y="4475009"/>
                <a:ext cx="313200" cy="24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E4D1C0-B6BF-43FC-BC09-1D093B328D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11165" y="4457009"/>
                  <a:ext cx="348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104BEE-D03F-BA49-26F7-02F879442F4F}"/>
                    </a:ext>
                  </a:extLst>
                </p14:cNvPr>
                <p14:cNvContentPartPr/>
                <p14:nvPr/>
              </p14:nvContentPartPr>
              <p14:xfrm>
                <a:off x="6982165" y="4538369"/>
                <a:ext cx="219960" cy="2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104BEE-D03F-BA49-26F7-02F879442F4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64525" y="4520369"/>
                  <a:ext cx="255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5B4FFA-3D40-E199-A334-0064EBF86150}"/>
                    </a:ext>
                  </a:extLst>
                </p14:cNvPr>
                <p14:cNvContentPartPr/>
                <p14:nvPr/>
              </p14:nvContentPartPr>
              <p14:xfrm>
                <a:off x="7566445" y="4312289"/>
                <a:ext cx="149040" cy="420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5B4FFA-3D40-E199-A334-0064EBF8615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48445" y="4294649"/>
                  <a:ext cx="1846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9B9850-1330-8A85-C103-587FAD408BCD}"/>
                    </a:ext>
                  </a:extLst>
                </p14:cNvPr>
                <p14:cNvContentPartPr/>
                <p14:nvPr/>
              </p14:nvContentPartPr>
              <p14:xfrm>
                <a:off x="7693525" y="4754729"/>
                <a:ext cx="712800" cy="143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9B9850-1330-8A85-C103-587FAD408BC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75525" y="4737089"/>
                  <a:ext cx="748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CC737E-0014-BEA9-B9F4-7FDA36A472A7}"/>
                    </a:ext>
                  </a:extLst>
                </p14:cNvPr>
                <p14:cNvContentPartPr/>
                <p14:nvPr/>
              </p14:nvContentPartPr>
              <p14:xfrm>
                <a:off x="8201485" y="4757969"/>
                <a:ext cx="225000" cy="20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CC737E-0014-BEA9-B9F4-7FDA36A472A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83485" y="4739969"/>
                  <a:ext cx="2606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CEE856A-3A32-2D48-E8C2-D05F232CC7C9}"/>
              </a:ext>
            </a:extLst>
          </p:cNvPr>
          <p:cNvGrpSpPr/>
          <p:nvPr/>
        </p:nvGrpSpPr>
        <p:grpSpPr>
          <a:xfrm>
            <a:off x="8644285" y="4483649"/>
            <a:ext cx="298080" cy="155880"/>
            <a:chOff x="8644285" y="4483649"/>
            <a:chExt cx="29808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B15F8D-51F4-E797-50FD-3E204B1D079D}"/>
                    </a:ext>
                  </a:extLst>
                </p14:cNvPr>
                <p14:cNvContentPartPr/>
                <p14:nvPr/>
              </p14:nvContentPartPr>
              <p14:xfrm>
                <a:off x="8644285" y="4483649"/>
                <a:ext cx="290880" cy="2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B15F8D-51F4-E797-50FD-3E204B1D07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26645" y="4466009"/>
                  <a:ext cx="326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D1A7610-C37E-5045-2774-CD02482F4F39}"/>
                    </a:ext>
                  </a:extLst>
                </p14:cNvPr>
                <p14:cNvContentPartPr/>
                <p14:nvPr/>
              </p14:nvContentPartPr>
              <p14:xfrm>
                <a:off x="8673805" y="4558529"/>
                <a:ext cx="268560" cy="81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D1A7610-C37E-5045-2774-CD02482F4F3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56165" y="4540529"/>
                  <a:ext cx="3042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CF0ADF2-359E-A1FA-14D8-36A03EBE9E6C}"/>
              </a:ext>
            </a:extLst>
          </p:cNvPr>
          <p:cNvGrpSpPr/>
          <p:nvPr/>
        </p:nvGrpSpPr>
        <p:grpSpPr>
          <a:xfrm>
            <a:off x="9419005" y="4235249"/>
            <a:ext cx="418680" cy="248400"/>
            <a:chOff x="9419005" y="4235249"/>
            <a:chExt cx="4186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268997-5277-4553-6589-64D60DD597F0}"/>
                    </a:ext>
                  </a:extLst>
                </p14:cNvPr>
                <p14:cNvContentPartPr/>
                <p14:nvPr/>
              </p14:nvContentPartPr>
              <p14:xfrm>
                <a:off x="9419005" y="4235249"/>
                <a:ext cx="231480" cy="20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268997-5277-4553-6589-64D60DD597F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01365" y="4217249"/>
                  <a:ext cx="267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DD5C38-7D1B-7D61-A9F2-9B0C4DA8F12B}"/>
                    </a:ext>
                  </a:extLst>
                </p14:cNvPr>
                <p14:cNvContentPartPr/>
                <p14:nvPr/>
              </p14:nvContentPartPr>
              <p14:xfrm>
                <a:off x="9749485" y="4426049"/>
                <a:ext cx="88200" cy="57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DD5C38-7D1B-7D61-A9F2-9B0C4DA8F1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31485" y="4408409"/>
                  <a:ext cx="12384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1053069-404F-C157-9F09-B2863D5EAC8D}"/>
                  </a:ext>
                </a:extLst>
              </p14:cNvPr>
              <p14:cNvContentPartPr/>
              <p14:nvPr/>
            </p14:nvContentPartPr>
            <p14:xfrm>
              <a:off x="9156565" y="4646369"/>
              <a:ext cx="856800" cy="37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1053069-404F-C157-9F09-B2863D5EAC8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138925" y="4628729"/>
                <a:ext cx="892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5AA1DEE-B550-5EB2-75FB-74EABCFF90D0}"/>
                  </a:ext>
                </a:extLst>
              </p14:cNvPr>
              <p14:cNvContentPartPr/>
              <p14:nvPr/>
            </p14:nvContentPartPr>
            <p14:xfrm>
              <a:off x="9304885" y="4869929"/>
              <a:ext cx="360000" cy="253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5AA1DEE-B550-5EB2-75FB-74EABCFF90D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287245" y="4851929"/>
                <a:ext cx="39564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1B979D7-485D-C036-98B7-71974889523F}"/>
              </a:ext>
            </a:extLst>
          </p:cNvPr>
          <p:cNvGrpSpPr/>
          <p:nvPr/>
        </p:nvGrpSpPr>
        <p:grpSpPr>
          <a:xfrm>
            <a:off x="9768565" y="4724489"/>
            <a:ext cx="245520" cy="259920"/>
            <a:chOff x="9768565" y="4724489"/>
            <a:chExt cx="2455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FA58CF9-F1D6-7E7A-0D62-6C45AC05FAD7}"/>
                    </a:ext>
                  </a:extLst>
                </p14:cNvPr>
                <p14:cNvContentPartPr/>
                <p14:nvPr/>
              </p14:nvContentPartPr>
              <p14:xfrm>
                <a:off x="9768565" y="4743929"/>
                <a:ext cx="7200" cy="102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FA58CF9-F1D6-7E7A-0D62-6C45AC05FA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50565" y="4725929"/>
                  <a:ext cx="42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F4C49DF-E7F0-BEDE-0BBB-069E02580E8B}"/>
                    </a:ext>
                  </a:extLst>
                </p14:cNvPr>
                <p14:cNvContentPartPr/>
                <p14:nvPr/>
              </p14:nvContentPartPr>
              <p14:xfrm>
                <a:off x="9768565" y="4724489"/>
                <a:ext cx="182160" cy="218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F4C49DF-E7F0-BEDE-0BBB-069E02580E8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50565" y="4706849"/>
                  <a:ext cx="217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8274980-9CC6-18BA-4F09-0EA186103A99}"/>
                    </a:ext>
                  </a:extLst>
                </p14:cNvPr>
                <p14:cNvContentPartPr/>
                <p14:nvPr/>
              </p14:nvContentPartPr>
              <p14:xfrm>
                <a:off x="9902485" y="4818089"/>
                <a:ext cx="111600" cy="16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8274980-9CC6-18BA-4F09-0EA186103A9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84845" y="4800089"/>
                  <a:ext cx="147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0347129-1254-B071-CC56-A324C14E056A}"/>
              </a:ext>
            </a:extLst>
          </p:cNvPr>
          <p:cNvGrpSpPr/>
          <p:nvPr/>
        </p:nvGrpSpPr>
        <p:grpSpPr>
          <a:xfrm>
            <a:off x="9725725" y="3854729"/>
            <a:ext cx="1357920" cy="415800"/>
            <a:chOff x="9725725" y="3854729"/>
            <a:chExt cx="13579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983CEA-A143-101D-8CA5-1FD331D2ABE0}"/>
                    </a:ext>
                  </a:extLst>
                </p14:cNvPr>
                <p14:cNvContentPartPr/>
                <p14:nvPr/>
              </p14:nvContentPartPr>
              <p14:xfrm>
                <a:off x="9742645" y="4023569"/>
                <a:ext cx="526680" cy="206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2983CEA-A143-101D-8CA5-1FD331D2AB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25005" y="4005929"/>
                  <a:ext cx="562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216C87-DED9-F945-C8F1-106AD2C5CC75}"/>
                    </a:ext>
                  </a:extLst>
                </p14:cNvPr>
                <p14:cNvContentPartPr/>
                <p14:nvPr/>
              </p14:nvContentPartPr>
              <p14:xfrm>
                <a:off x="9725725" y="4106729"/>
                <a:ext cx="101160" cy="163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216C87-DED9-F945-C8F1-106AD2C5CC7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07725" y="4089089"/>
                  <a:ext cx="136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89830F-EC80-47D3-F9A2-E40EF01341BA}"/>
                    </a:ext>
                  </a:extLst>
                </p14:cNvPr>
                <p14:cNvContentPartPr/>
                <p14:nvPr/>
              </p14:nvContentPartPr>
              <p14:xfrm>
                <a:off x="10401445" y="3864089"/>
                <a:ext cx="147240" cy="354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89830F-EC80-47D3-F9A2-E40EF01341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83805" y="3846089"/>
                  <a:ext cx="182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4B2243A-AA92-E76C-40FA-C9F2BC3DE541}"/>
                    </a:ext>
                  </a:extLst>
                </p14:cNvPr>
                <p14:cNvContentPartPr/>
                <p14:nvPr/>
              </p14:nvContentPartPr>
              <p14:xfrm>
                <a:off x="10586845" y="3854729"/>
                <a:ext cx="496800" cy="36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4B2243A-AA92-E76C-40FA-C9F2BC3DE54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68845" y="3837089"/>
                  <a:ext cx="53244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AC940AF-2DAE-58B0-10C4-6F7D9784C0F1}"/>
              </a:ext>
            </a:extLst>
          </p:cNvPr>
          <p:cNvGrpSpPr/>
          <p:nvPr/>
        </p:nvGrpSpPr>
        <p:grpSpPr>
          <a:xfrm>
            <a:off x="11199205" y="3905849"/>
            <a:ext cx="838800" cy="357120"/>
            <a:chOff x="11199205" y="3905849"/>
            <a:chExt cx="83880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3F2C07-B6D2-3133-647B-24412BE82B67}"/>
                    </a:ext>
                  </a:extLst>
                </p14:cNvPr>
                <p14:cNvContentPartPr/>
                <p14:nvPr/>
              </p14:nvContentPartPr>
              <p14:xfrm>
                <a:off x="11199205" y="3905849"/>
                <a:ext cx="838800" cy="357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3F2C07-B6D2-3133-647B-24412BE82B6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81205" y="3887849"/>
                  <a:ext cx="8744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8D80FE0-ACD9-8939-5835-273F89BE135F}"/>
                    </a:ext>
                  </a:extLst>
                </p14:cNvPr>
                <p14:cNvContentPartPr/>
                <p14:nvPr/>
              </p14:nvContentPartPr>
              <p14:xfrm>
                <a:off x="11740285" y="3988649"/>
                <a:ext cx="31320" cy="12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8D80FE0-ACD9-8939-5835-273F89BE13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722645" y="3971009"/>
                  <a:ext cx="669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BA5D1DE-0CF0-0940-4088-F0A2A69CCB13}"/>
                  </a:ext>
                </a:extLst>
              </p14:cNvPr>
              <p14:cNvContentPartPr/>
              <p14:nvPr/>
            </p14:nvContentPartPr>
            <p14:xfrm>
              <a:off x="8753365" y="5499569"/>
              <a:ext cx="984240" cy="263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BA5D1DE-0CF0-0940-4088-F0A2A69CCB1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735365" y="5481929"/>
                <a:ext cx="1019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34EC3CCC-C8AF-67BF-38FB-C32454F1C052}"/>
                  </a:ext>
                </a:extLst>
              </p14:cNvPr>
              <p14:cNvContentPartPr/>
              <p14:nvPr/>
            </p14:nvContentPartPr>
            <p14:xfrm>
              <a:off x="9453205" y="5548529"/>
              <a:ext cx="31320" cy="56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34EC3CCC-C8AF-67BF-38FB-C32454F1C05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435205" y="5530529"/>
                <a:ext cx="669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1B4CFA0-BFFA-DC5F-7BFB-63621B739633}"/>
                  </a:ext>
                </a:extLst>
              </p14:cNvPr>
              <p14:cNvContentPartPr/>
              <p14:nvPr/>
            </p14:nvContentPartPr>
            <p14:xfrm>
              <a:off x="9978805" y="5460689"/>
              <a:ext cx="289800" cy="393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1B4CFA0-BFFA-DC5F-7BFB-63621B73963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961165" y="5443049"/>
                <a:ext cx="325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64FB5F3-6F45-A4B5-09DB-FE99191A2633}"/>
                  </a:ext>
                </a:extLst>
              </p14:cNvPr>
              <p14:cNvContentPartPr/>
              <p14:nvPr/>
            </p14:nvContentPartPr>
            <p14:xfrm>
              <a:off x="10462285" y="5348009"/>
              <a:ext cx="720000" cy="358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64FB5F3-6F45-A4B5-09DB-FE99191A263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444285" y="5330369"/>
                <a:ext cx="7556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2560BCF-678D-D413-9ADE-37EAEBD3F033}"/>
                  </a:ext>
                </a:extLst>
              </p14:cNvPr>
              <p14:cNvContentPartPr/>
              <p14:nvPr/>
            </p14:nvContentPartPr>
            <p14:xfrm>
              <a:off x="10623205" y="5494889"/>
              <a:ext cx="230040" cy="216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2560BCF-678D-D413-9ADE-37EAEBD3F03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605205" y="5476889"/>
                <a:ext cx="26568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E44974C-0284-7DA9-37AD-AEDE0294F9A8}"/>
              </a:ext>
            </a:extLst>
          </p:cNvPr>
          <p:cNvGrpSpPr/>
          <p:nvPr/>
        </p:nvGrpSpPr>
        <p:grpSpPr>
          <a:xfrm>
            <a:off x="6618925" y="4773089"/>
            <a:ext cx="2122920" cy="985680"/>
            <a:chOff x="6618925" y="4773089"/>
            <a:chExt cx="2122920" cy="9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D591E2-D9AC-AD0B-2307-6E38947A06C6}"/>
                    </a:ext>
                  </a:extLst>
                </p14:cNvPr>
                <p14:cNvContentPartPr/>
                <p14:nvPr/>
              </p14:nvContentPartPr>
              <p14:xfrm>
                <a:off x="6654925" y="5470769"/>
                <a:ext cx="48240" cy="278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D591E2-D9AC-AD0B-2307-6E38947A06C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36925" y="5452769"/>
                  <a:ext cx="83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F5DA4B-B882-339E-F95B-1C6679EEABF8}"/>
                    </a:ext>
                  </a:extLst>
                </p14:cNvPr>
                <p14:cNvContentPartPr/>
                <p14:nvPr/>
              </p14:nvContentPartPr>
              <p14:xfrm>
                <a:off x="6618925" y="5466449"/>
                <a:ext cx="162360" cy="4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F5DA4B-B882-339E-F95B-1C6679EEABF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01285" y="5448809"/>
                  <a:ext cx="198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D067A2-78A5-94ED-EB67-2BB572475831}"/>
                    </a:ext>
                  </a:extLst>
                </p14:cNvPr>
                <p14:cNvContentPartPr/>
                <p14:nvPr/>
              </p14:nvContentPartPr>
              <p14:xfrm>
                <a:off x="6798205" y="5423609"/>
                <a:ext cx="800280" cy="329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D067A2-78A5-94ED-EB67-2BB57247583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80565" y="5405969"/>
                  <a:ext cx="8359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8B0DB25-453A-20B4-2FFF-FEFC6FEFE971}"/>
                    </a:ext>
                  </a:extLst>
                </p14:cNvPr>
                <p14:cNvContentPartPr/>
                <p14:nvPr/>
              </p14:nvContentPartPr>
              <p14:xfrm>
                <a:off x="7642405" y="5699369"/>
                <a:ext cx="7704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8B0DB25-453A-20B4-2FFF-FEFC6FEFE9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24765" y="5681729"/>
                  <a:ext cx="11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94C11D-D747-D41A-BF73-5762281ADD70}"/>
                    </a:ext>
                  </a:extLst>
                </p14:cNvPr>
                <p14:cNvContentPartPr/>
                <p14:nvPr/>
              </p14:nvContentPartPr>
              <p14:xfrm>
                <a:off x="7798285" y="5499929"/>
                <a:ext cx="87840" cy="24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94C11D-D747-D41A-BF73-5762281ADD7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80645" y="5481929"/>
                  <a:ext cx="12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CBA429A-14A9-86DC-9FB8-E40B668FF48D}"/>
                    </a:ext>
                  </a:extLst>
                </p14:cNvPr>
                <p14:cNvContentPartPr/>
                <p14:nvPr/>
              </p14:nvContentPartPr>
              <p14:xfrm>
                <a:off x="7829605" y="5499929"/>
                <a:ext cx="183960" cy="45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CBA429A-14A9-86DC-9FB8-E40B668FF48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11965" y="5481929"/>
                  <a:ext cx="219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76DBA66-FF51-BFE4-E062-ED51A41395ED}"/>
                    </a:ext>
                  </a:extLst>
                </p14:cNvPr>
                <p14:cNvContentPartPr/>
                <p14:nvPr/>
              </p14:nvContentPartPr>
              <p14:xfrm>
                <a:off x="7861645" y="5609009"/>
                <a:ext cx="110520" cy="64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76DBA66-FF51-BFE4-E062-ED51A41395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43645" y="5591369"/>
                  <a:ext cx="146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A1F23FF-8D9B-F7DD-8B22-1039EA6BDE59}"/>
                    </a:ext>
                  </a:extLst>
                </p14:cNvPr>
                <p14:cNvContentPartPr/>
                <p14:nvPr/>
              </p14:nvContentPartPr>
              <p14:xfrm>
                <a:off x="7940845" y="5643569"/>
                <a:ext cx="680760" cy="115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A1F23FF-8D9B-F7DD-8B22-1039EA6BDE5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22845" y="5625569"/>
                  <a:ext cx="716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E1C2B65-E8EF-5DF3-994B-FDB1BF1B39D5}"/>
                    </a:ext>
                  </a:extLst>
                </p14:cNvPr>
                <p14:cNvContentPartPr/>
                <p14:nvPr/>
              </p14:nvContentPartPr>
              <p14:xfrm>
                <a:off x="8490925" y="5526929"/>
                <a:ext cx="1224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E1C2B65-E8EF-5DF3-994B-FDB1BF1B39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72925" y="5509289"/>
                  <a:ext cx="4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715E0B5-2BB7-6369-0FCA-1ED9F3E13AB7}"/>
                    </a:ext>
                  </a:extLst>
                </p14:cNvPr>
                <p14:cNvContentPartPr/>
                <p14:nvPr/>
              </p14:nvContentPartPr>
              <p14:xfrm>
                <a:off x="8310205" y="4773089"/>
                <a:ext cx="431640" cy="635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715E0B5-2BB7-6369-0FCA-1ED9F3E13AB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2565" y="4755089"/>
                  <a:ext cx="467280" cy="67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526C19E-F058-6426-E169-B9C85D742951}"/>
              </a:ext>
            </a:extLst>
          </p:cNvPr>
          <p:cNvGrpSpPr/>
          <p:nvPr/>
        </p:nvGrpSpPr>
        <p:grpSpPr>
          <a:xfrm>
            <a:off x="10255645" y="5021489"/>
            <a:ext cx="1243800" cy="1050480"/>
            <a:chOff x="10255645" y="5021489"/>
            <a:chExt cx="124380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CD74951-59A3-1EF3-D985-831B00B429D2}"/>
                    </a:ext>
                  </a:extLst>
                </p14:cNvPr>
                <p14:cNvContentPartPr/>
                <p14:nvPr/>
              </p14:nvContentPartPr>
              <p14:xfrm>
                <a:off x="10502245" y="5052089"/>
                <a:ext cx="997200" cy="1019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CD74951-59A3-1EF3-D985-831B00B429D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84605" y="5034449"/>
                  <a:ext cx="103284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D41608F-3DA4-86F3-C570-E517A58107E4}"/>
                    </a:ext>
                  </a:extLst>
                </p14:cNvPr>
                <p14:cNvContentPartPr/>
                <p14:nvPr/>
              </p14:nvContentPartPr>
              <p14:xfrm>
                <a:off x="10255645" y="5021489"/>
                <a:ext cx="472680" cy="171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D41608F-3DA4-86F3-C570-E517A58107E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37645" y="5003489"/>
                  <a:ext cx="5083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FC98045-CD93-C199-A603-12B66C93FC64}"/>
                  </a:ext>
                </a:extLst>
              </p14:cNvPr>
              <p14:cNvContentPartPr/>
              <p14:nvPr/>
            </p14:nvContentPartPr>
            <p14:xfrm>
              <a:off x="6815125" y="5999969"/>
              <a:ext cx="1115280" cy="271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FC98045-CD93-C199-A603-12B66C93FC6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797125" y="5981969"/>
                <a:ext cx="11509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5106371-4D8A-7912-22FE-500878C7A896}"/>
                  </a:ext>
                </a:extLst>
              </p14:cNvPr>
              <p14:cNvContentPartPr/>
              <p14:nvPr/>
            </p14:nvContentPartPr>
            <p14:xfrm>
              <a:off x="7642405" y="6055049"/>
              <a:ext cx="220680" cy="187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5106371-4D8A-7912-22FE-500878C7A89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624765" y="6037049"/>
                <a:ext cx="256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3341671-E3BD-4AB7-9F20-EF4313EA4020}"/>
                  </a:ext>
                </a:extLst>
              </p14:cNvPr>
              <p14:cNvContentPartPr/>
              <p14:nvPr/>
            </p14:nvContentPartPr>
            <p14:xfrm>
              <a:off x="8138485" y="5993129"/>
              <a:ext cx="477360" cy="4122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3341671-E3BD-4AB7-9F20-EF4313EA402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120485" y="5975489"/>
                <a:ext cx="513000" cy="44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9766659-4CBB-2A5A-9B7B-68EB949CF131}"/>
              </a:ext>
            </a:extLst>
          </p:cNvPr>
          <p:cNvGrpSpPr/>
          <p:nvPr/>
        </p:nvGrpSpPr>
        <p:grpSpPr>
          <a:xfrm>
            <a:off x="8773165" y="6016529"/>
            <a:ext cx="2190240" cy="465480"/>
            <a:chOff x="8773165" y="6016529"/>
            <a:chExt cx="21902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F346973-C3D3-6ADB-DE7B-B0C5EA5822B1}"/>
                    </a:ext>
                  </a:extLst>
                </p14:cNvPr>
                <p14:cNvContentPartPr/>
                <p14:nvPr/>
              </p14:nvContentPartPr>
              <p14:xfrm>
                <a:off x="8773165" y="6016529"/>
                <a:ext cx="1739520" cy="433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F346973-C3D3-6ADB-DE7B-B0C5EA5822B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55525" y="5998529"/>
                  <a:ext cx="1775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31FC23A-B451-31EB-4DBC-48B59BC89F27}"/>
                    </a:ext>
                  </a:extLst>
                </p14:cNvPr>
                <p14:cNvContentPartPr/>
                <p14:nvPr/>
              </p14:nvContentPartPr>
              <p14:xfrm>
                <a:off x="10686565" y="6150449"/>
                <a:ext cx="276840" cy="331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31FC23A-B451-31EB-4DBC-48B59BC89F2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68925" y="6132449"/>
                  <a:ext cx="31248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061D9C5-999F-049F-3802-2D041736A976}"/>
              </a:ext>
            </a:extLst>
          </p:cNvPr>
          <p:cNvGrpSpPr/>
          <p:nvPr/>
        </p:nvGrpSpPr>
        <p:grpSpPr>
          <a:xfrm>
            <a:off x="6526765" y="6440249"/>
            <a:ext cx="2408760" cy="363600"/>
            <a:chOff x="6526765" y="6440249"/>
            <a:chExt cx="24087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31F270B-FBC3-A93E-2485-51C9DC1EBDE6}"/>
                    </a:ext>
                  </a:extLst>
                </p14:cNvPr>
                <p14:cNvContentPartPr/>
                <p14:nvPr/>
              </p14:nvContentPartPr>
              <p14:xfrm>
                <a:off x="6526765" y="6440249"/>
                <a:ext cx="299160" cy="230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31F270B-FBC3-A93E-2485-51C9DC1EBDE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09125" y="6422249"/>
                  <a:ext cx="334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6FDDF1A-6E20-7454-80B1-0E800ACCDF15}"/>
                    </a:ext>
                  </a:extLst>
                </p14:cNvPr>
                <p14:cNvContentPartPr/>
                <p14:nvPr/>
              </p14:nvContentPartPr>
              <p14:xfrm>
                <a:off x="6848965" y="6518729"/>
                <a:ext cx="383760" cy="28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6FDDF1A-6E20-7454-80B1-0E800ACCDF1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30965" y="6500729"/>
                  <a:ext cx="419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B23650-A6BF-8D5D-342B-138FCF7AA2D9}"/>
                    </a:ext>
                  </a:extLst>
                </p14:cNvPr>
                <p14:cNvContentPartPr/>
                <p14:nvPr/>
              </p14:nvContentPartPr>
              <p14:xfrm>
                <a:off x="7352605" y="6470129"/>
                <a:ext cx="72360" cy="279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B23650-A6BF-8D5D-342B-138FCF7AA2D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34965" y="6452129"/>
                  <a:ext cx="108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FF2A011-7A24-74DA-8D03-D6B5062A762D}"/>
                    </a:ext>
                  </a:extLst>
                </p14:cNvPr>
                <p14:cNvContentPartPr/>
                <p14:nvPr/>
              </p14:nvContentPartPr>
              <p14:xfrm>
                <a:off x="7428565" y="6524489"/>
                <a:ext cx="254160" cy="192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FF2A011-7A24-74DA-8D03-D6B5062A762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10565" y="6506489"/>
                  <a:ext cx="289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61E7382-80F6-BC83-456C-DDFB132E5AA8}"/>
                    </a:ext>
                  </a:extLst>
                </p14:cNvPr>
                <p14:cNvContentPartPr/>
                <p14:nvPr/>
              </p14:nvContentPartPr>
              <p14:xfrm>
                <a:off x="7666165" y="6440609"/>
                <a:ext cx="79200" cy="355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61E7382-80F6-BC83-456C-DDFB132E5AA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48525" y="6422969"/>
                  <a:ext cx="114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5784882-AB1F-6503-E02B-88468B0F8677}"/>
                    </a:ext>
                  </a:extLst>
                </p14:cNvPr>
                <p14:cNvContentPartPr/>
                <p14:nvPr/>
              </p14:nvContentPartPr>
              <p14:xfrm>
                <a:off x="8064685" y="6625649"/>
                <a:ext cx="402480" cy="133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5784882-AB1F-6503-E02B-88468B0F867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47045" y="6607649"/>
                  <a:ext cx="438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C7E7AB-EFF6-3E5C-30AA-B4C43CA3F7E8}"/>
                    </a:ext>
                  </a:extLst>
                </p14:cNvPr>
                <p14:cNvContentPartPr/>
                <p14:nvPr/>
              </p14:nvContentPartPr>
              <p14:xfrm>
                <a:off x="8535565" y="6506129"/>
                <a:ext cx="335880" cy="276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C7E7AB-EFF6-3E5C-30AA-B4C43CA3F7E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517565" y="6488489"/>
                  <a:ext cx="371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3C55BEB-11E2-6305-A408-87380D10A305}"/>
                    </a:ext>
                  </a:extLst>
                </p14:cNvPr>
                <p14:cNvContentPartPr/>
                <p14:nvPr/>
              </p14:nvContentPartPr>
              <p14:xfrm>
                <a:off x="8569405" y="6624569"/>
                <a:ext cx="231840" cy="33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3C55BEB-11E2-6305-A408-87380D10A30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51765" y="6606569"/>
                  <a:ext cx="267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F2C3407-0B0D-B331-DCDF-EC9D07672963}"/>
                    </a:ext>
                  </a:extLst>
                </p14:cNvPr>
                <p14:cNvContentPartPr/>
                <p14:nvPr/>
              </p14:nvContentPartPr>
              <p14:xfrm>
                <a:off x="8899885" y="6775769"/>
                <a:ext cx="35640" cy="14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F2C3407-0B0D-B331-DCDF-EC9D0767296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82245" y="6757769"/>
                  <a:ext cx="712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66150B-9FE7-4967-A21B-3D47569F773F}"/>
              </a:ext>
            </a:extLst>
          </p:cNvPr>
          <p:cNvGrpSpPr/>
          <p:nvPr/>
        </p:nvGrpSpPr>
        <p:grpSpPr>
          <a:xfrm>
            <a:off x="5400325" y="4639529"/>
            <a:ext cx="1329840" cy="1588320"/>
            <a:chOff x="5400325" y="4639529"/>
            <a:chExt cx="132984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B50E8AF-7D41-919B-9022-00E185310B53}"/>
                    </a:ext>
                  </a:extLst>
                </p14:cNvPr>
                <p14:cNvContentPartPr/>
                <p14:nvPr/>
              </p14:nvContentPartPr>
              <p14:xfrm>
                <a:off x="6542605" y="6004289"/>
                <a:ext cx="173520" cy="223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B50E8AF-7D41-919B-9022-00E185310B5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24965" y="5986289"/>
                  <a:ext cx="209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6DB0872-2F79-1552-4082-4B44C3511124}"/>
                    </a:ext>
                  </a:extLst>
                </p14:cNvPr>
                <p14:cNvContentPartPr/>
                <p14:nvPr/>
              </p14:nvContentPartPr>
              <p14:xfrm>
                <a:off x="6598045" y="6127409"/>
                <a:ext cx="132120" cy="9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6DB0872-2F79-1552-4082-4B44C351112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80045" y="6109409"/>
                  <a:ext cx="16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D2B2951-28A8-8A82-CF43-C7BFF4BC205F}"/>
                    </a:ext>
                  </a:extLst>
                </p14:cNvPr>
                <p14:cNvContentPartPr/>
                <p14:nvPr/>
              </p14:nvContentPartPr>
              <p14:xfrm>
                <a:off x="5400325" y="4639529"/>
                <a:ext cx="1086120" cy="1436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D2B2951-28A8-8A82-CF43-C7BFF4BC205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382685" y="4621889"/>
                  <a:ext cx="1121760" cy="147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7573781-0157-FB4E-1AC9-57452ADC36D0}"/>
              </a:ext>
            </a:extLst>
          </p:cNvPr>
          <p:cNvGrpSpPr/>
          <p:nvPr/>
        </p:nvGrpSpPr>
        <p:grpSpPr>
          <a:xfrm>
            <a:off x="254485" y="5890889"/>
            <a:ext cx="1498680" cy="440280"/>
            <a:chOff x="254485" y="5890889"/>
            <a:chExt cx="14986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5BB40A7-2CCF-2484-3F43-77D130E49BA0}"/>
                    </a:ext>
                  </a:extLst>
                </p14:cNvPr>
                <p14:cNvContentPartPr/>
                <p14:nvPr/>
              </p14:nvContentPartPr>
              <p14:xfrm>
                <a:off x="254485" y="5890889"/>
                <a:ext cx="231120" cy="293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5BB40A7-2CCF-2484-3F43-77D130E49B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6845" y="5872889"/>
                  <a:ext cx="266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40344B7-FE0C-F203-448B-7D8CFB523AFC}"/>
                    </a:ext>
                  </a:extLst>
                </p14:cNvPr>
                <p14:cNvContentPartPr/>
                <p14:nvPr/>
              </p14:nvContentPartPr>
              <p14:xfrm>
                <a:off x="271765" y="6002129"/>
                <a:ext cx="175320" cy="25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40344B7-FE0C-F203-448B-7D8CFB523AF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4125" y="5984489"/>
                  <a:ext cx="210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4FD54B8-A84C-70A4-D3AB-F825B1F3F043}"/>
                    </a:ext>
                  </a:extLst>
                </p14:cNvPr>
                <p14:cNvContentPartPr/>
                <p14:nvPr/>
              </p14:nvContentPartPr>
              <p14:xfrm>
                <a:off x="448885" y="6001409"/>
                <a:ext cx="362880" cy="329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4FD54B8-A84C-70A4-D3AB-F825B1F3F0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30885" y="5983409"/>
                  <a:ext cx="398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3915A2D-339D-30DC-A1F0-DBB74F36F666}"/>
                    </a:ext>
                  </a:extLst>
                </p14:cNvPr>
                <p14:cNvContentPartPr/>
                <p14:nvPr/>
              </p14:nvContentPartPr>
              <p14:xfrm>
                <a:off x="957925" y="5967569"/>
                <a:ext cx="185400" cy="24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3915A2D-339D-30DC-A1F0-DBB74F36F66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0285" y="5949929"/>
                  <a:ext cx="22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614F4CD-F382-CB72-B0BB-69489226A7C9}"/>
                    </a:ext>
                  </a:extLst>
                </p14:cNvPr>
                <p14:cNvContentPartPr/>
                <p14:nvPr/>
              </p14:nvContentPartPr>
              <p14:xfrm>
                <a:off x="961885" y="6032009"/>
                <a:ext cx="165240" cy="22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614F4CD-F382-CB72-B0BB-69489226A7C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3885" y="6014009"/>
                  <a:ext cx="200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6CD735-4931-B98F-599D-3F1C5B7D7F14}"/>
                    </a:ext>
                  </a:extLst>
                </p14:cNvPr>
                <p14:cNvContentPartPr/>
                <p14:nvPr/>
              </p14:nvContentPartPr>
              <p14:xfrm>
                <a:off x="930925" y="6116609"/>
                <a:ext cx="192960" cy="25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6CD735-4931-B98F-599D-3F1C5B7D7F1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2925" y="6098609"/>
                  <a:ext cx="22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5FEC11-D2EC-38AD-849B-6D0039AEEF9C}"/>
                    </a:ext>
                  </a:extLst>
                </p14:cNvPr>
                <p14:cNvContentPartPr/>
                <p14:nvPr/>
              </p14:nvContentPartPr>
              <p14:xfrm>
                <a:off x="1331245" y="5927969"/>
                <a:ext cx="163440" cy="20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5FEC11-D2EC-38AD-849B-6D0039AEEF9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313245" y="5909969"/>
                  <a:ext cx="199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9007F76-97F0-4723-B0DE-BD42E5E41074}"/>
                    </a:ext>
                  </a:extLst>
                </p14:cNvPr>
                <p14:cNvContentPartPr/>
                <p14:nvPr/>
              </p14:nvContentPartPr>
              <p14:xfrm>
                <a:off x="1329445" y="6011489"/>
                <a:ext cx="72000" cy="10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9007F76-97F0-4723-B0DE-BD42E5E410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11445" y="5993849"/>
                  <a:ext cx="10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A9B423E-F819-2BF5-AD9F-E467ED55DA89}"/>
                    </a:ext>
                  </a:extLst>
                </p14:cNvPr>
                <p14:cNvContentPartPr/>
                <p14:nvPr/>
              </p14:nvContentPartPr>
              <p14:xfrm>
                <a:off x="1633645" y="6032009"/>
                <a:ext cx="119520" cy="10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A9B423E-F819-2BF5-AD9F-E467ED55DA8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616005" y="6014009"/>
                  <a:ext cx="1551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96C7813C-2110-3377-C95C-DBF132CEB78D}"/>
                  </a:ext>
                </a:extLst>
              </p14:cNvPr>
              <p14:cNvContentPartPr/>
              <p14:nvPr/>
            </p14:nvContentPartPr>
            <p14:xfrm>
              <a:off x="1886365" y="5818889"/>
              <a:ext cx="98280" cy="6285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96C7813C-2110-3377-C95C-DBF132CEB78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868365" y="5801249"/>
                <a:ext cx="133920" cy="66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438B8A9-1226-A8AB-C375-1BACCDEDE7F4}"/>
              </a:ext>
            </a:extLst>
          </p:cNvPr>
          <p:cNvGrpSpPr/>
          <p:nvPr/>
        </p:nvGrpSpPr>
        <p:grpSpPr>
          <a:xfrm>
            <a:off x="1999045" y="5758769"/>
            <a:ext cx="2472120" cy="858600"/>
            <a:chOff x="1999045" y="5758769"/>
            <a:chExt cx="247212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F72BBD5-D351-811A-A706-17A67157303A}"/>
                    </a:ext>
                  </a:extLst>
                </p14:cNvPr>
                <p14:cNvContentPartPr/>
                <p14:nvPr/>
              </p14:nvContentPartPr>
              <p14:xfrm>
                <a:off x="2034325" y="5780009"/>
                <a:ext cx="1048320" cy="28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F72BBD5-D351-811A-A706-17A67157303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016325" y="5762009"/>
                  <a:ext cx="1083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FC71E23-EDAB-F848-A1D7-A7AB75BDC01B}"/>
                    </a:ext>
                  </a:extLst>
                </p14:cNvPr>
                <p14:cNvContentPartPr/>
                <p14:nvPr/>
              </p14:nvContentPartPr>
              <p14:xfrm>
                <a:off x="2492245" y="5910329"/>
                <a:ext cx="196560" cy="33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FC71E23-EDAB-F848-A1D7-A7AB75BDC01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474605" y="5892329"/>
                  <a:ext cx="232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3EBF0E4-534D-8890-D6F8-4F8CF987B0B7}"/>
                    </a:ext>
                  </a:extLst>
                </p14:cNvPr>
                <p14:cNvContentPartPr/>
                <p14:nvPr/>
              </p14:nvContentPartPr>
              <p14:xfrm>
                <a:off x="3342565" y="5758769"/>
                <a:ext cx="872640" cy="403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3EBF0E4-534D-8890-D6F8-4F8CF987B0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324565" y="5740769"/>
                  <a:ext cx="908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CD5A0E2-6F14-F9B2-D7E2-01B6C779A1FC}"/>
                    </a:ext>
                  </a:extLst>
                </p14:cNvPr>
                <p14:cNvContentPartPr/>
                <p14:nvPr/>
              </p14:nvContentPartPr>
              <p14:xfrm>
                <a:off x="1999045" y="6286169"/>
                <a:ext cx="180720" cy="132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CD5A0E2-6F14-F9B2-D7E2-01B6C779A1F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981045" y="6268169"/>
                  <a:ext cx="216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CD90E9A-E313-D3B7-FAF1-8C33E30B78B0}"/>
                    </a:ext>
                  </a:extLst>
                </p14:cNvPr>
                <p14:cNvContentPartPr/>
                <p14:nvPr/>
              </p14:nvContentPartPr>
              <p14:xfrm>
                <a:off x="2192365" y="6152249"/>
                <a:ext cx="585000" cy="298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CD90E9A-E313-D3B7-FAF1-8C33E30B78B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174725" y="6134249"/>
                  <a:ext cx="620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732526-A000-CA8A-1625-E40AAFF831A2}"/>
                    </a:ext>
                  </a:extLst>
                </p14:cNvPr>
                <p14:cNvContentPartPr/>
                <p14:nvPr/>
              </p14:nvContentPartPr>
              <p14:xfrm>
                <a:off x="2651005" y="6262769"/>
                <a:ext cx="20520" cy="4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732526-A000-CA8A-1625-E40AAFF831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33005" y="6244769"/>
                  <a:ext cx="5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2D193D-12EE-0965-FB22-D3B6ED9A6575}"/>
                    </a:ext>
                  </a:extLst>
                </p14:cNvPr>
                <p14:cNvContentPartPr/>
                <p14:nvPr/>
              </p14:nvContentPartPr>
              <p14:xfrm>
                <a:off x="2361565" y="6265649"/>
                <a:ext cx="133200" cy="21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2D193D-12EE-0965-FB22-D3B6ED9A657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43565" y="6248009"/>
                  <a:ext cx="168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5A13A6B-DF98-5431-19A0-AC5562638A70}"/>
                    </a:ext>
                  </a:extLst>
                </p14:cNvPr>
                <p14:cNvContentPartPr/>
                <p14:nvPr/>
              </p14:nvContentPartPr>
              <p14:xfrm>
                <a:off x="2252485" y="6221729"/>
                <a:ext cx="22320" cy="1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5A13A6B-DF98-5431-19A0-AC5562638A7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34845" y="6204089"/>
                  <a:ext cx="57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5959933-D41E-3DC2-66D3-AC514B6E6B70}"/>
                    </a:ext>
                  </a:extLst>
                </p14:cNvPr>
                <p14:cNvContentPartPr/>
                <p14:nvPr/>
              </p14:nvContentPartPr>
              <p14:xfrm>
                <a:off x="3141325" y="6203369"/>
                <a:ext cx="23040" cy="112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5959933-D41E-3DC2-66D3-AC514B6E6B7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23325" y="6185369"/>
                  <a:ext cx="58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D0CF3DC-0985-6859-47D8-31968CEE16EB}"/>
                    </a:ext>
                  </a:extLst>
                </p14:cNvPr>
                <p14:cNvContentPartPr/>
                <p14:nvPr/>
              </p14:nvContentPartPr>
              <p14:xfrm>
                <a:off x="3043405" y="6202289"/>
                <a:ext cx="235800" cy="82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D0CF3DC-0985-6859-47D8-31968CEE16E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25765" y="6184289"/>
                  <a:ext cx="271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AD9F04C-0313-65CD-314B-788244694AF8}"/>
                    </a:ext>
                  </a:extLst>
                </p14:cNvPr>
                <p14:cNvContentPartPr/>
                <p14:nvPr/>
              </p14:nvContentPartPr>
              <p14:xfrm>
                <a:off x="2979325" y="6385529"/>
                <a:ext cx="289440" cy="68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AD9F04C-0313-65CD-314B-788244694AF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961685" y="6367529"/>
                  <a:ext cx="32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ABE1353-817F-7245-41C7-638E499476E4}"/>
                    </a:ext>
                  </a:extLst>
                </p14:cNvPr>
                <p14:cNvContentPartPr/>
                <p14:nvPr/>
              </p14:nvContentPartPr>
              <p14:xfrm>
                <a:off x="3027205" y="6504689"/>
                <a:ext cx="177480" cy="112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ABE1353-817F-7245-41C7-638E499476E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09565" y="6487049"/>
                  <a:ext cx="21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C44CEE7-02B5-EB0E-A738-ECA4E5C720C2}"/>
                    </a:ext>
                  </a:extLst>
                </p14:cNvPr>
                <p14:cNvContentPartPr/>
                <p14:nvPr/>
              </p14:nvContentPartPr>
              <p14:xfrm>
                <a:off x="3386845" y="6340169"/>
                <a:ext cx="7920" cy="138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C44CEE7-02B5-EB0E-A738-ECA4E5C720C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68845" y="6322169"/>
                  <a:ext cx="43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A86334A-7916-0862-850F-2D46D98954D0}"/>
                    </a:ext>
                  </a:extLst>
                </p14:cNvPr>
                <p14:cNvContentPartPr/>
                <p14:nvPr/>
              </p14:nvContentPartPr>
              <p14:xfrm>
                <a:off x="3451645" y="6323609"/>
                <a:ext cx="17280" cy="151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A86334A-7916-0862-850F-2D46D98954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34005" y="6305969"/>
                  <a:ext cx="52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4C3374E-FBC3-17EC-174E-51960EA2025A}"/>
                    </a:ext>
                  </a:extLst>
                </p14:cNvPr>
                <p14:cNvContentPartPr/>
                <p14:nvPr/>
              </p14:nvContentPartPr>
              <p14:xfrm>
                <a:off x="3328885" y="6306689"/>
                <a:ext cx="201240" cy="80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4C3374E-FBC3-17EC-174E-51960EA2025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10885" y="6289049"/>
                  <a:ext cx="236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5BFAE8-10CB-975F-A0C9-8D0C04CC481F}"/>
                    </a:ext>
                  </a:extLst>
                </p14:cNvPr>
                <p14:cNvContentPartPr/>
                <p14:nvPr/>
              </p14:nvContentPartPr>
              <p14:xfrm>
                <a:off x="3529405" y="6321809"/>
                <a:ext cx="279720" cy="198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5BFAE8-10CB-975F-A0C9-8D0C04CC481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11765" y="6303809"/>
                  <a:ext cx="315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246CA6-502E-99EB-3A17-F2351F9DE8AF}"/>
                    </a:ext>
                  </a:extLst>
                </p14:cNvPr>
                <p14:cNvContentPartPr/>
                <p14:nvPr/>
              </p14:nvContentPartPr>
              <p14:xfrm>
                <a:off x="3774925" y="6203369"/>
                <a:ext cx="114480" cy="111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246CA6-502E-99EB-3A17-F2351F9DE8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757285" y="6185369"/>
                  <a:ext cx="15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1FE516A-AC21-DD58-DA7E-63E6294AF6D5}"/>
                    </a:ext>
                  </a:extLst>
                </p14:cNvPr>
                <p14:cNvContentPartPr/>
                <p14:nvPr/>
              </p14:nvContentPartPr>
              <p14:xfrm>
                <a:off x="4253365" y="5828249"/>
                <a:ext cx="217800" cy="759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1FE516A-AC21-DD58-DA7E-63E6294AF6D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235365" y="5810609"/>
                  <a:ext cx="253440" cy="79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927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9E507F-5716-7BA1-0FF7-1FAD11A4CF2D}"/>
              </a:ext>
            </a:extLst>
          </p:cNvPr>
          <p:cNvGrpSpPr/>
          <p:nvPr/>
        </p:nvGrpSpPr>
        <p:grpSpPr>
          <a:xfrm>
            <a:off x="694405" y="201089"/>
            <a:ext cx="2052360" cy="587880"/>
            <a:chOff x="694405" y="201089"/>
            <a:chExt cx="20523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A89440-375F-6A91-2FB4-258C0E50FE3E}"/>
                    </a:ext>
                  </a:extLst>
                </p14:cNvPr>
                <p14:cNvContentPartPr/>
                <p14:nvPr/>
              </p14:nvContentPartPr>
              <p14:xfrm>
                <a:off x="694405" y="201089"/>
                <a:ext cx="1037520" cy="40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A89440-375F-6A91-2FB4-258C0E50FE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6405" y="183089"/>
                  <a:ext cx="10731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17B359-741F-CE57-0619-7250590AD3F8}"/>
                    </a:ext>
                  </a:extLst>
                </p14:cNvPr>
                <p14:cNvContentPartPr/>
                <p14:nvPr/>
              </p14:nvContentPartPr>
              <p14:xfrm>
                <a:off x="1567765" y="389009"/>
                <a:ext cx="121320" cy="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17B359-741F-CE57-0619-7250590AD3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0125" y="371009"/>
                  <a:ext cx="156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1DA3DB-C79A-8D99-C357-62EECCCCBBB6}"/>
                    </a:ext>
                  </a:extLst>
                </p14:cNvPr>
                <p14:cNvContentPartPr/>
                <p14:nvPr/>
              </p14:nvContentPartPr>
              <p14:xfrm>
                <a:off x="1039645" y="354449"/>
                <a:ext cx="296640" cy="1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1DA3DB-C79A-8D99-C357-62EECCCCBB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2005" y="336449"/>
                  <a:ext cx="332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695278-6E9C-9491-C4A0-1FC2C97A4909}"/>
                    </a:ext>
                  </a:extLst>
                </p14:cNvPr>
                <p14:cNvContentPartPr/>
                <p14:nvPr/>
              </p14:nvContentPartPr>
              <p14:xfrm>
                <a:off x="2057005" y="207569"/>
                <a:ext cx="178560" cy="41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695278-6E9C-9491-C4A0-1FC2C97A49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9005" y="189929"/>
                  <a:ext cx="2142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F352B4-AC09-06D5-0CC3-214EE1B0A0EA}"/>
                    </a:ext>
                  </a:extLst>
                </p14:cNvPr>
                <p14:cNvContentPartPr/>
                <p14:nvPr/>
              </p14:nvContentPartPr>
              <p14:xfrm>
                <a:off x="2264005" y="660089"/>
                <a:ext cx="482760" cy="12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F352B4-AC09-06D5-0CC3-214EE1B0A0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6365" y="642449"/>
                  <a:ext cx="51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8059DA-49E1-E8A9-1A1C-A8A8FDB8E311}"/>
                    </a:ext>
                  </a:extLst>
                </p14:cNvPr>
                <p14:cNvContentPartPr/>
                <p14:nvPr/>
              </p14:nvContentPartPr>
              <p14:xfrm>
                <a:off x="2545165" y="585929"/>
                <a:ext cx="22320" cy="1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8059DA-49E1-E8A9-1A1C-A8A8FDB8E3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7525" y="567929"/>
                  <a:ext cx="57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56AE97-FD50-9346-9B4B-E2A91F1D40D5}"/>
              </a:ext>
            </a:extLst>
          </p:cNvPr>
          <p:cNvGrpSpPr/>
          <p:nvPr/>
        </p:nvGrpSpPr>
        <p:grpSpPr>
          <a:xfrm>
            <a:off x="7660765" y="163289"/>
            <a:ext cx="2022480" cy="502200"/>
            <a:chOff x="7660765" y="163289"/>
            <a:chExt cx="20224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3F09D3-4855-A3BE-B4CD-9364BA891BCC}"/>
                    </a:ext>
                  </a:extLst>
                </p14:cNvPr>
                <p14:cNvContentPartPr/>
                <p14:nvPr/>
              </p14:nvContentPartPr>
              <p14:xfrm>
                <a:off x="7660765" y="163289"/>
                <a:ext cx="997200" cy="502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3F09D3-4855-A3BE-B4CD-9364BA891B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42765" y="145649"/>
                  <a:ext cx="10328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985739-3E6C-CC3B-EF2C-85B8F4339CF5}"/>
                    </a:ext>
                  </a:extLst>
                </p14:cNvPr>
                <p14:cNvContentPartPr/>
                <p14:nvPr/>
              </p14:nvContentPartPr>
              <p14:xfrm>
                <a:off x="8844805" y="341849"/>
                <a:ext cx="397440" cy="9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985739-3E6C-CC3B-EF2C-85B8F4339C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26805" y="323849"/>
                  <a:ext cx="433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8260BD-CB3D-7A8E-812D-16C6265AACA8}"/>
                    </a:ext>
                  </a:extLst>
                </p14:cNvPr>
                <p14:cNvContentPartPr/>
                <p14:nvPr/>
              </p14:nvContentPartPr>
              <p14:xfrm>
                <a:off x="9001765" y="211889"/>
                <a:ext cx="24120" cy="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8260BD-CB3D-7A8E-812D-16C6265AAC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84125" y="194249"/>
                  <a:ext cx="59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84680A-8AD8-F92E-F4C2-B7C9524B5912}"/>
                    </a:ext>
                  </a:extLst>
                </p14:cNvPr>
                <p14:cNvContentPartPr/>
                <p14:nvPr/>
              </p14:nvContentPartPr>
              <p14:xfrm>
                <a:off x="9466885" y="335729"/>
                <a:ext cx="216360" cy="88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84680A-8AD8-F92E-F4C2-B7C9524B59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48885" y="318089"/>
                  <a:ext cx="2520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027717-71AA-4A15-54B2-9FE2A0EAE872}"/>
              </a:ext>
            </a:extLst>
          </p:cNvPr>
          <p:cNvGrpSpPr/>
          <p:nvPr/>
        </p:nvGrpSpPr>
        <p:grpSpPr>
          <a:xfrm>
            <a:off x="3322405" y="179129"/>
            <a:ext cx="4033800" cy="1077480"/>
            <a:chOff x="3322405" y="179129"/>
            <a:chExt cx="4033800" cy="10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C6D7CA-9CE1-7235-265A-5E14EF3FC33B}"/>
                    </a:ext>
                  </a:extLst>
                </p14:cNvPr>
                <p14:cNvContentPartPr/>
                <p14:nvPr/>
              </p14:nvContentPartPr>
              <p14:xfrm>
                <a:off x="3322405" y="257249"/>
                <a:ext cx="1156680" cy="43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C6D7CA-9CE1-7235-265A-5E14EF3FC3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4765" y="239609"/>
                  <a:ext cx="11923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213CCC-A4D5-8827-D934-8C8361A5A088}"/>
                    </a:ext>
                  </a:extLst>
                </p14:cNvPr>
                <p14:cNvContentPartPr/>
                <p14:nvPr/>
              </p14:nvContentPartPr>
              <p14:xfrm>
                <a:off x="4175245" y="351209"/>
                <a:ext cx="150120" cy="32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213CCC-A4D5-8827-D934-8C8361A5A0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57605" y="333209"/>
                  <a:ext cx="185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F79208-3436-0B1F-5993-7493385719F3}"/>
                    </a:ext>
                  </a:extLst>
                </p14:cNvPr>
                <p14:cNvContentPartPr/>
                <p14:nvPr/>
              </p14:nvContentPartPr>
              <p14:xfrm>
                <a:off x="3897685" y="305849"/>
                <a:ext cx="56520" cy="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F79208-3436-0B1F-5993-7493385719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0045" y="287849"/>
                  <a:ext cx="92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25F01C-0363-5078-6973-8BCCC7BE7B74}"/>
                    </a:ext>
                  </a:extLst>
                </p14:cNvPr>
                <p14:cNvContentPartPr/>
                <p14:nvPr/>
              </p14:nvContentPartPr>
              <p14:xfrm>
                <a:off x="4650445" y="179129"/>
                <a:ext cx="633960" cy="41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25F01C-0363-5078-6973-8BCCC7BE7B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2805" y="161489"/>
                  <a:ext cx="669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E4F7FC-D295-5EDB-1291-3FEDA483ECAA}"/>
                    </a:ext>
                  </a:extLst>
                </p14:cNvPr>
                <p14:cNvContentPartPr/>
                <p14:nvPr/>
              </p14:nvContentPartPr>
              <p14:xfrm>
                <a:off x="4747285" y="352289"/>
                <a:ext cx="320760" cy="55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E4F7FC-D295-5EDB-1291-3FEDA483EC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29645" y="334649"/>
                  <a:ext cx="356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C3B02B-8EA3-25FA-7C1E-7185F9B87ECC}"/>
                    </a:ext>
                  </a:extLst>
                </p14:cNvPr>
                <p14:cNvContentPartPr/>
                <p14:nvPr/>
              </p14:nvContentPartPr>
              <p14:xfrm>
                <a:off x="5415085" y="391889"/>
                <a:ext cx="972720" cy="16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C3B02B-8EA3-25FA-7C1E-7185F9B87E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7445" y="374249"/>
                  <a:ext cx="1008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C7F45B-1B20-F74E-0651-0B30B0FEC122}"/>
                    </a:ext>
                  </a:extLst>
                </p14:cNvPr>
                <p14:cNvContentPartPr/>
                <p14:nvPr/>
              </p14:nvContentPartPr>
              <p14:xfrm>
                <a:off x="6203485" y="373529"/>
                <a:ext cx="239040" cy="21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C7F45B-1B20-F74E-0651-0B30B0FEC1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85845" y="355529"/>
                  <a:ext cx="274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7B012D-799E-F838-52AE-46D86BC45858}"/>
                    </a:ext>
                  </a:extLst>
                </p14:cNvPr>
                <p14:cNvContentPartPr/>
                <p14:nvPr/>
              </p14:nvContentPartPr>
              <p14:xfrm>
                <a:off x="6356485" y="421049"/>
                <a:ext cx="999720" cy="16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7B012D-799E-F838-52AE-46D86BC458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38845" y="403409"/>
                  <a:ext cx="1035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C9DF14-4F6B-6BCC-68FB-7C42B1A6C8FD}"/>
                    </a:ext>
                  </a:extLst>
                </p14:cNvPr>
                <p14:cNvContentPartPr/>
                <p14:nvPr/>
              </p14:nvContentPartPr>
              <p14:xfrm>
                <a:off x="6679045" y="237809"/>
                <a:ext cx="29160" cy="1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C9DF14-4F6B-6BCC-68FB-7C42B1A6C8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61045" y="220169"/>
                  <a:ext cx="64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DE798F-8074-8B0C-5D57-B1B6FDC59B52}"/>
                    </a:ext>
                  </a:extLst>
                </p14:cNvPr>
                <p14:cNvContentPartPr/>
                <p14:nvPr/>
              </p14:nvContentPartPr>
              <p14:xfrm>
                <a:off x="3372805" y="755849"/>
                <a:ext cx="1039320" cy="45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DE798F-8074-8B0C-5D57-B1B6FDC59B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5165" y="738209"/>
                  <a:ext cx="10749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2EAACA-BC3A-4749-2B84-19DEC349CEAE}"/>
                    </a:ext>
                  </a:extLst>
                </p14:cNvPr>
                <p14:cNvContentPartPr/>
                <p14:nvPr/>
              </p14:nvContentPartPr>
              <p14:xfrm>
                <a:off x="3791845" y="869249"/>
                <a:ext cx="73440" cy="2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2EAACA-BC3A-4749-2B84-19DEC349CE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4205" y="851249"/>
                  <a:ext cx="109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8AC2DB-1C88-61D5-38E4-44154435D05E}"/>
                    </a:ext>
                  </a:extLst>
                </p14:cNvPr>
                <p14:cNvContentPartPr/>
                <p14:nvPr/>
              </p14:nvContentPartPr>
              <p14:xfrm>
                <a:off x="4607605" y="659009"/>
                <a:ext cx="1552320" cy="59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8AC2DB-1C88-61D5-38E4-44154435D0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9965" y="641009"/>
                  <a:ext cx="15879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16C8C8-8E8E-95B7-D0E5-F0DEE8D4C2C2}"/>
                    </a:ext>
                  </a:extLst>
                </p14:cNvPr>
                <p14:cNvContentPartPr/>
                <p14:nvPr/>
              </p14:nvContentPartPr>
              <p14:xfrm>
                <a:off x="5842405" y="874649"/>
                <a:ext cx="17280" cy="41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16C8C8-8E8E-95B7-D0E5-F0DEE8D4C2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24765" y="857009"/>
                  <a:ext cx="52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D9517E-1CA4-F6F1-3C2C-CDE059A50ACA}"/>
                    </a:ext>
                  </a:extLst>
                </p14:cNvPr>
                <p14:cNvContentPartPr/>
                <p14:nvPr/>
              </p14:nvContentPartPr>
              <p14:xfrm>
                <a:off x="5220685" y="785369"/>
                <a:ext cx="293760" cy="5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D9517E-1CA4-F6F1-3C2C-CDE059A50A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02685" y="767729"/>
                  <a:ext cx="3294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1BAC84-594E-215A-DF4D-F8A3C1B4C050}"/>
              </a:ext>
            </a:extLst>
          </p:cNvPr>
          <p:cNvGrpSpPr/>
          <p:nvPr/>
        </p:nvGrpSpPr>
        <p:grpSpPr>
          <a:xfrm>
            <a:off x="6356845" y="846569"/>
            <a:ext cx="1071720" cy="244800"/>
            <a:chOff x="6356845" y="846569"/>
            <a:chExt cx="10717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A02999-1FEB-C79F-0645-F063ABD9B473}"/>
                    </a:ext>
                  </a:extLst>
                </p14:cNvPr>
                <p14:cNvContentPartPr/>
                <p14:nvPr/>
              </p14:nvContentPartPr>
              <p14:xfrm>
                <a:off x="6356845" y="846569"/>
                <a:ext cx="940680" cy="225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A02999-1FEB-C79F-0645-F063ABD9B4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8845" y="828569"/>
                  <a:ext cx="976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8A7D7B-3921-45F4-7B04-CF9474CFA855}"/>
                    </a:ext>
                  </a:extLst>
                </p14:cNvPr>
                <p14:cNvContentPartPr/>
                <p14:nvPr/>
              </p14:nvContentPartPr>
              <p14:xfrm>
                <a:off x="7056325" y="895169"/>
                <a:ext cx="226800" cy="3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8A7D7B-3921-45F4-7B04-CF9474CFA8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38685" y="877169"/>
                  <a:ext cx="262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F43342-DD00-3E57-25C1-E9F281E41039}"/>
                    </a:ext>
                  </a:extLst>
                </p14:cNvPr>
                <p14:cNvContentPartPr/>
                <p14:nvPr/>
              </p14:nvContentPartPr>
              <p14:xfrm>
                <a:off x="7414525" y="1082369"/>
                <a:ext cx="1404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F43342-DD00-3E57-25C1-E9F281E410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96885" y="1064729"/>
                  <a:ext cx="496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26F712-A716-2FF2-5BC8-032CA2BE0D88}"/>
              </a:ext>
            </a:extLst>
          </p:cNvPr>
          <p:cNvGrpSpPr/>
          <p:nvPr/>
        </p:nvGrpSpPr>
        <p:grpSpPr>
          <a:xfrm>
            <a:off x="804925" y="1887689"/>
            <a:ext cx="2932560" cy="518760"/>
            <a:chOff x="804925" y="1887689"/>
            <a:chExt cx="293256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FD97E1-8049-8FCD-42A9-0C0BD596449E}"/>
                    </a:ext>
                  </a:extLst>
                </p14:cNvPr>
                <p14:cNvContentPartPr/>
                <p14:nvPr/>
              </p14:nvContentPartPr>
              <p14:xfrm>
                <a:off x="804925" y="1974449"/>
                <a:ext cx="357840" cy="27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FD97E1-8049-8FCD-42A9-0C0BD59644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7285" y="1956449"/>
                  <a:ext cx="39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3CFFA7-728E-1A15-5D75-2B9BA4C48378}"/>
                    </a:ext>
                  </a:extLst>
                </p14:cNvPr>
                <p14:cNvContentPartPr/>
                <p14:nvPr/>
              </p14:nvContentPartPr>
              <p14:xfrm>
                <a:off x="1179325" y="2119169"/>
                <a:ext cx="143280" cy="11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3CFFA7-728E-1A15-5D75-2B9BA4C483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1685" y="2101169"/>
                  <a:ext cx="178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ABA2DA-27E4-D1FD-1ED7-717833F5E390}"/>
                    </a:ext>
                  </a:extLst>
                </p14:cNvPr>
                <p14:cNvContentPartPr/>
                <p14:nvPr/>
              </p14:nvContentPartPr>
              <p14:xfrm>
                <a:off x="1600165" y="1944209"/>
                <a:ext cx="1246680" cy="31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ABA2DA-27E4-D1FD-1ED7-717833F5E3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82525" y="1926209"/>
                  <a:ext cx="1282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D08A61-7EF1-3496-3CDD-1F46EF969C7A}"/>
                    </a:ext>
                  </a:extLst>
                </p14:cNvPr>
                <p14:cNvContentPartPr/>
                <p14:nvPr/>
              </p14:nvContentPartPr>
              <p14:xfrm>
                <a:off x="2257525" y="1957169"/>
                <a:ext cx="12240" cy="1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D08A61-7EF1-3496-3CDD-1F46EF969C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39885" y="1939529"/>
                  <a:ext cx="47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72FFBF-4804-67EE-7EB8-80FF4A8B6284}"/>
                    </a:ext>
                  </a:extLst>
                </p14:cNvPr>
                <p14:cNvContentPartPr/>
                <p14:nvPr/>
              </p14:nvContentPartPr>
              <p14:xfrm>
                <a:off x="3116485" y="1887689"/>
                <a:ext cx="621000" cy="518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72FFBF-4804-67EE-7EB8-80FF4A8B62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8845" y="1869689"/>
                  <a:ext cx="65664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FF4A0E-C910-B9FB-F03F-EE28FCA49A9E}"/>
              </a:ext>
            </a:extLst>
          </p:cNvPr>
          <p:cNvGrpSpPr/>
          <p:nvPr/>
        </p:nvGrpSpPr>
        <p:grpSpPr>
          <a:xfrm>
            <a:off x="4040605" y="1753769"/>
            <a:ext cx="4170240" cy="624240"/>
            <a:chOff x="4040605" y="1753769"/>
            <a:chExt cx="417024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CCEA16-7B4C-684A-8D45-593446A8405D}"/>
                    </a:ext>
                  </a:extLst>
                </p14:cNvPr>
                <p14:cNvContentPartPr/>
                <p14:nvPr/>
              </p14:nvContentPartPr>
              <p14:xfrm>
                <a:off x="4040605" y="1867889"/>
                <a:ext cx="1151640" cy="348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CCEA16-7B4C-684A-8D45-593446A840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22605" y="1850249"/>
                  <a:ext cx="11872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B01EEB-D55D-5817-6CA0-BE460244A964}"/>
                    </a:ext>
                  </a:extLst>
                </p14:cNvPr>
                <p14:cNvContentPartPr/>
                <p14:nvPr/>
              </p14:nvContentPartPr>
              <p14:xfrm>
                <a:off x="5062645" y="1951049"/>
                <a:ext cx="187200" cy="20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B01EEB-D55D-5817-6CA0-BE460244A9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45005" y="1933049"/>
                  <a:ext cx="222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31563C-15D3-4C17-D186-85A6CD42CA13}"/>
                    </a:ext>
                  </a:extLst>
                </p14:cNvPr>
                <p14:cNvContentPartPr/>
                <p14:nvPr/>
              </p14:nvContentPartPr>
              <p14:xfrm>
                <a:off x="5488165" y="1867169"/>
                <a:ext cx="599400" cy="325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31563C-15D3-4C17-D186-85A6CD42CA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70165" y="1849169"/>
                  <a:ext cx="635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85D111-BF23-4834-1D75-36ADCDB2194D}"/>
                    </a:ext>
                  </a:extLst>
                </p14:cNvPr>
                <p14:cNvContentPartPr/>
                <p14:nvPr/>
              </p14:nvContentPartPr>
              <p14:xfrm>
                <a:off x="5885245" y="1960409"/>
                <a:ext cx="231840" cy="1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85D111-BF23-4834-1D75-36ADCDB219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67605" y="1942409"/>
                  <a:ext cx="267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B240772-735A-4B32-68F3-1779104BCB4D}"/>
                    </a:ext>
                  </a:extLst>
                </p14:cNvPr>
                <p14:cNvContentPartPr/>
                <p14:nvPr/>
              </p14:nvContentPartPr>
              <p14:xfrm>
                <a:off x="6337045" y="1753769"/>
                <a:ext cx="1873800" cy="624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B240772-735A-4B32-68F3-1779104BCB4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19045" y="1735769"/>
                  <a:ext cx="190944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FC3DB6-7517-27E9-AFAF-E0F431A8A2E5}"/>
                    </a:ext>
                  </a:extLst>
                </p14:cNvPr>
                <p14:cNvContentPartPr/>
                <p14:nvPr/>
              </p14:nvContentPartPr>
              <p14:xfrm>
                <a:off x="7723045" y="1939169"/>
                <a:ext cx="7848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FC3DB6-7517-27E9-AFAF-E0F431A8A2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05045" y="1921169"/>
                  <a:ext cx="11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9BC28C-F4E1-F7A8-39E8-ADF58BD4AFEC}"/>
                    </a:ext>
                  </a:extLst>
                </p14:cNvPr>
                <p14:cNvContentPartPr/>
                <p14:nvPr/>
              </p14:nvContentPartPr>
              <p14:xfrm>
                <a:off x="7424605" y="1928369"/>
                <a:ext cx="29880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9BC28C-F4E1-F7A8-39E8-ADF58BD4AF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06965" y="1910369"/>
                  <a:ext cx="33444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7A8855F-F1FD-D853-3781-AC016899A5C8}"/>
                  </a:ext>
                </a:extLst>
              </p14:cNvPr>
              <p14:cNvContentPartPr/>
              <p14:nvPr/>
            </p14:nvContentPartPr>
            <p14:xfrm>
              <a:off x="8551405" y="1862129"/>
              <a:ext cx="393120" cy="36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7A8855F-F1FD-D853-3781-AC016899A5C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33405" y="1844129"/>
                <a:ext cx="4287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4F203BF-DB97-AC98-1E62-F77743F673A3}"/>
                  </a:ext>
                </a:extLst>
              </p14:cNvPr>
              <p14:cNvContentPartPr/>
              <p14:nvPr/>
            </p14:nvContentPartPr>
            <p14:xfrm>
              <a:off x="8666605" y="1969409"/>
              <a:ext cx="14760" cy="185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4F203BF-DB97-AC98-1E62-F77743F673A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48965" y="1951409"/>
                <a:ext cx="504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DED0C5E-801C-35B6-67AD-07BD4FB4CBFE}"/>
                  </a:ext>
                </a:extLst>
              </p14:cNvPr>
              <p14:cNvContentPartPr/>
              <p14:nvPr/>
            </p14:nvContentPartPr>
            <p14:xfrm>
              <a:off x="8727445" y="1949609"/>
              <a:ext cx="43200" cy="209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DED0C5E-801C-35B6-67AD-07BD4FB4CBF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09805" y="1931969"/>
                <a:ext cx="788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DD50285-9860-3128-6D0E-BDB7A0A816F1}"/>
                  </a:ext>
                </a:extLst>
              </p14:cNvPr>
              <p14:cNvContentPartPr/>
              <p14:nvPr/>
            </p14:nvContentPartPr>
            <p14:xfrm>
              <a:off x="8669485" y="2069129"/>
              <a:ext cx="10404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DD50285-9860-3128-6D0E-BDB7A0A816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651845" y="2051489"/>
                <a:ext cx="13968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CE416E8A-8734-5D31-860A-E05AADEF4E00}"/>
              </a:ext>
            </a:extLst>
          </p:cNvPr>
          <p:cNvGrpSpPr/>
          <p:nvPr/>
        </p:nvGrpSpPr>
        <p:grpSpPr>
          <a:xfrm>
            <a:off x="9140365" y="1784009"/>
            <a:ext cx="1197360" cy="338760"/>
            <a:chOff x="9140365" y="1784009"/>
            <a:chExt cx="11973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6BC6ED-0629-84D9-D11D-F76CA3D99C7D}"/>
                    </a:ext>
                  </a:extLst>
                </p14:cNvPr>
                <p14:cNvContentPartPr/>
                <p14:nvPr/>
              </p14:nvContentPartPr>
              <p14:xfrm>
                <a:off x="9140365" y="1924049"/>
                <a:ext cx="158760" cy="19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6BC6ED-0629-84D9-D11D-F76CA3D99C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22725" y="1906049"/>
                  <a:ext cx="194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744EA5-4002-50A8-F221-A8FCF3B6C83F}"/>
                    </a:ext>
                  </a:extLst>
                </p14:cNvPr>
                <p14:cNvContentPartPr/>
                <p14:nvPr/>
              </p14:nvContentPartPr>
              <p14:xfrm>
                <a:off x="9484525" y="1784009"/>
                <a:ext cx="150480" cy="32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744EA5-4002-50A8-F221-A8FCF3B6C8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66525" y="1766009"/>
                  <a:ext cx="186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31F9F6-22D1-CB47-0DDC-97E6EF5B9562}"/>
                    </a:ext>
                  </a:extLst>
                </p14:cNvPr>
                <p14:cNvContentPartPr/>
                <p14:nvPr/>
              </p14:nvContentPartPr>
              <p14:xfrm>
                <a:off x="9784405" y="1935209"/>
                <a:ext cx="151560" cy="13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31F9F6-22D1-CB47-0DDC-97E6EF5B95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66765" y="1917569"/>
                  <a:ext cx="187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A824F4C-48B3-5977-F0A0-47C1F0FAFBB6}"/>
                    </a:ext>
                  </a:extLst>
                </p14:cNvPr>
                <p14:cNvContentPartPr/>
                <p14:nvPr/>
              </p14:nvContentPartPr>
              <p14:xfrm>
                <a:off x="9980605" y="1957169"/>
                <a:ext cx="99720" cy="121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A824F4C-48B3-5977-F0A0-47C1F0FAFB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62965" y="1939529"/>
                  <a:ext cx="13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EF7284-A8B9-94E6-C28E-F35AA240B049}"/>
                    </a:ext>
                  </a:extLst>
                </p14:cNvPr>
                <p14:cNvContentPartPr/>
                <p14:nvPr/>
              </p14:nvContentPartPr>
              <p14:xfrm>
                <a:off x="10153405" y="1871849"/>
                <a:ext cx="184320" cy="21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EF7284-A8B9-94E6-C28E-F35AA240B0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35765" y="1853849"/>
                  <a:ext cx="2199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346D25C-5052-0A3E-1668-7F6E1478F47F}"/>
              </a:ext>
            </a:extLst>
          </p:cNvPr>
          <p:cNvGrpSpPr/>
          <p:nvPr/>
        </p:nvGrpSpPr>
        <p:grpSpPr>
          <a:xfrm>
            <a:off x="10546165" y="1857089"/>
            <a:ext cx="1031400" cy="294120"/>
            <a:chOff x="10546165" y="1857089"/>
            <a:chExt cx="10314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071E0D-D888-78C0-FDEC-8B95F2CBEBF2}"/>
                    </a:ext>
                  </a:extLst>
                </p14:cNvPr>
                <p14:cNvContentPartPr/>
                <p14:nvPr/>
              </p14:nvContentPartPr>
              <p14:xfrm>
                <a:off x="10546165" y="1960049"/>
                <a:ext cx="203400" cy="1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071E0D-D888-78C0-FDEC-8B95F2CBEB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28165" y="1942049"/>
                  <a:ext cx="239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7A099C-DFE4-4F58-2374-DBF0F0EA8B31}"/>
                    </a:ext>
                  </a:extLst>
                </p14:cNvPr>
                <p14:cNvContentPartPr/>
                <p14:nvPr/>
              </p14:nvContentPartPr>
              <p14:xfrm>
                <a:off x="10548325" y="2043209"/>
                <a:ext cx="202320" cy="39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7A099C-DFE4-4F58-2374-DBF0F0EA8B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30325" y="2025569"/>
                  <a:ext cx="237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EE4E38-F690-D621-86FF-B503E7836B9C}"/>
                    </a:ext>
                  </a:extLst>
                </p14:cNvPr>
                <p14:cNvContentPartPr/>
                <p14:nvPr/>
              </p14:nvContentPartPr>
              <p14:xfrm>
                <a:off x="10945405" y="1883009"/>
                <a:ext cx="128160" cy="242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EE4E38-F690-D621-86FF-B503E7836B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27405" y="1865009"/>
                  <a:ext cx="163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CED0637-4736-90D8-10CA-EF0586A18562}"/>
                    </a:ext>
                  </a:extLst>
                </p14:cNvPr>
                <p14:cNvContentPartPr/>
                <p14:nvPr/>
              </p14:nvContentPartPr>
              <p14:xfrm>
                <a:off x="11171125" y="1904249"/>
                <a:ext cx="174240" cy="246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CED0637-4736-90D8-10CA-EF0586A185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53125" y="1886609"/>
                  <a:ext cx="209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00A1A4-21E8-CA54-9B09-5ECD0C9D7AC7}"/>
                    </a:ext>
                  </a:extLst>
                </p14:cNvPr>
                <p14:cNvContentPartPr/>
                <p14:nvPr/>
              </p14:nvContentPartPr>
              <p14:xfrm>
                <a:off x="11462725" y="1857089"/>
                <a:ext cx="114840" cy="9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00A1A4-21E8-CA54-9B09-5ECD0C9D7A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45085" y="1839449"/>
                  <a:ext cx="15048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391761E-71A4-A46B-201D-9815698EC1CB}"/>
                  </a:ext>
                </a:extLst>
              </p14:cNvPr>
              <p14:cNvContentPartPr/>
              <p14:nvPr/>
            </p14:nvContentPartPr>
            <p14:xfrm>
              <a:off x="812485" y="2671769"/>
              <a:ext cx="420120" cy="233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391761E-71A4-A46B-201D-9815698EC1C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4845" y="2654129"/>
                <a:ext cx="455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A1A0531-D2F8-668B-2E76-2585B90D35C0}"/>
                  </a:ext>
                </a:extLst>
              </p14:cNvPr>
              <p14:cNvContentPartPr/>
              <p14:nvPr/>
            </p14:nvContentPartPr>
            <p14:xfrm>
              <a:off x="1489285" y="2500409"/>
              <a:ext cx="739800" cy="414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A1A0531-D2F8-668B-2E76-2585B90D35C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71285" y="2482409"/>
                <a:ext cx="7754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A90E216-CC3B-DB23-2EC0-031274FB03E4}"/>
                  </a:ext>
                </a:extLst>
              </p14:cNvPr>
              <p14:cNvContentPartPr/>
              <p14:nvPr/>
            </p14:nvContentPartPr>
            <p14:xfrm>
              <a:off x="2024245" y="2646569"/>
              <a:ext cx="252720" cy="39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A90E216-CC3B-DB23-2EC0-031274FB03E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006245" y="2628569"/>
                <a:ext cx="288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658DE49-CAF3-62E4-FFBA-1A940EE45C81}"/>
                  </a:ext>
                </a:extLst>
              </p14:cNvPr>
              <p14:cNvContentPartPr/>
              <p14:nvPr/>
            </p14:nvContentPartPr>
            <p14:xfrm>
              <a:off x="2139805" y="2501849"/>
              <a:ext cx="831960" cy="415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658DE49-CAF3-62E4-FFBA-1A940EE45C8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22165" y="2483849"/>
                <a:ext cx="8676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E5ED9FA-E239-77F3-A1C6-473E32983EF7}"/>
                  </a:ext>
                </a:extLst>
              </p14:cNvPr>
              <p14:cNvContentPartPr/>
              <p14:nvPr/>
            </p14:nvContentPartPr>
            <p14:xfrm>
              <a:off x="2807605" y="2650889"/>
              <a:ext cx="159120" cy="7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E5ED9FA-E239-77F3-A1C6-473E32983E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89965" y="2632889"/>
                <a:ext cx="194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2080D81-36A6-8076-9BB2-FD93CB3BE5DD}"/>
                  </a:ext>
                </a:extLst>
              </p14:cNvPr>
              <p14:cNvContentPartPr/>
              <p14:nvPr/>
            </p14:nvContentPartPr>
            <p14:xfrm>
              <a:off x="2577925" y="2513009"/>
              <a:ext cx="54360" cy="1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2080D81-36A6-8076-9BB2-FD93CB3BE5D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560285" y="2495009"/>
                <a:ext cx="90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85B6058-D823-C958-D59D-C5E5C4247682}"/>
                  </a:ext>
                </a:extLst>
              </p14:cNvPr>
              <p14:cNvContentPartPr/>
              <p14:nvPr/>
            </p14:nvContentPartPr>
            <p14:xfrm>
              <a:off x="3211165" y="2491769"/>
              <a:ext cx="1041480" cy="492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85B6058-D823-C958-D59D-C5E5C424768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93165" y="2474129"/>
                <a:ext cx="10771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59873D3-D0AB-5929-C19B-D5B68E4E04EC}"/>
                  </a:ext>
                </a:extLst>
              </p14:cNvPr>
              <p14:cNvContentPartPr/>
              <p14:nvPr/>
            </p14:nvContentPartPr>
            <p14:xfrm>
              <a:off x="3608245" y="2633969"/>
              <a:ext cx="24120" cy="5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59873D3-D0AB-5929-C19B-D5B68E4E04E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90245" y="2615969"/>
                <a:ext cx="59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81F1134-F13A-7FFE-6FBE-E4DF16A6395E}"/>
                  </a:ext>
                </a:extLst>
              </p14:cNvPr>
              <p14:cNvContentPartPr/>
              <p14:nvPr/>
            </p14:nvContentPartPr>
            <p14:xfrm>
              <a:off x="4453525" y="2440649"/>
              <a:ext cx="1674000" cy="598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81F1134-F13A-7FFE-6FBE-E4DF16A6395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35525" y="2423009"/>
                <a:ext cx="170964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FAFB90A-761A-C17B-DC96-65EEE8E6B8D3}"/>
                  </a:ext>
                </a:extLst>
              </p14:cNvPr>
              <p14:cNvContentPartPr/>
              <p14:nvPr/>
            </p14:nvContentPartPr>
            <p14:xfrm>
              <a:off x="5724685" y="2621729"/>
              <a:ext cx="23040" cy="15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FAFB90A-761A-C17B-DC96-65EEE8E6B8D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707045" y="2604089"/>
                <a:ext cx="58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2D037FC-5B54-F767-BD5B-363424D1C37A}"/>
                  </a:ext>
                </a:extLst>
              </p14:cNvPr>
              <p14:cNvContentPartPr/>
              <p14:nvPr/>
            </p14:nvContentPartPr>
            <p14:xfrm>
              <a:off x="5130685" y="2628209"/>
              <a:ext cx="327600" cy="41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2D037FC-5B54-F767-BD5B-363424D1C3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12685" y="2610209"/>
                <a:ext cx="363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E4DCD0E-51C3-8E06-8C56-0649D55CA8A7}"/>
                  </a:ext>
                </a:extLst>
              </p14:cNvPr>
              <p14:cNvContentPartPr/>
              <p14:nvPr/>
            </p14:nvContentPartPr>
            <p14:xfrm>
              <a:off x="6338125" y="2502929"/>
              <a:ext cx="524880" cy="324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E4DCD0E-51C3-8E06-8C56-0649D55CA8A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20485" y="2484929"/>
                <a:ext cx="5605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2F66AA8-C32B-721B-EB14-4822E196AF9C}"/>
                  </a:ext>
                </a:extLst>
              </p14:cNvPr>
              <p14:cNvContentPartPr/>
              <p14:nvPr/>
            </p14:nvContentPartPr>
            <p14:xfrm>
              <a:off x="6382405" y="2618849"/>
              <a:ext cx="211680" cy="43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2F66AA8-C32B-721B-EB14-4822E196AF9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64765" y="2600849"/>
                <a:ext cx="247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04E0CAC-5892-C8B6-E698-6E3E286C6665}"/>
                  </a:ext>
                </a:extLst>
              </p14:cNvPr>
              <p14:cNvContentPartPr/>
              <p14:nvPr/>
            </p14:nvContentPartPr>
            <p14:xfrm>
              <a:off x="7178725" y="2452169"/>
              <a:ext cx="221040" cy="279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04E0CAC-5892-C8B6-E698-6E3E286C666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61085" y="2434529"/>
                <a:ext cx="2566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2D38EE-EF8A-0975-C380-C316F704337C}"/>
                  </a:ext>
                </a:extLst>
              </p14:cNvPr>
              <p14:cNvContentPartPr/>
              <p14:nvPr/>
            </p14:nvContentPartPr>
            <p14:xfrm>
              <a:off x="7184845" y="2585009"/>
              <a:ext cx="117720" cy="7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2D38EE-EF8A-0975-C380-C316F704337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166845" y="2567369"/>
                <a:ext cx="153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2FEABE3-2026-11FF-A0CA-666638F225D2}"/>
                  </a:ext>
                </a:extLst>
              </p14:cNvPr>
              <p14:cNvContentPartPr/>
              <p14:nvPr/>
            </p14:nvContentPartPr>
            <p14:xfrm>
              <a:off x="7445845" y="2453249"/>
              <a:ext cx="241560" cy="255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2FEABE3-2026-11FF-A0CA-666638F225D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428205" y="2435609"/>
                <a:ext cx="2772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BC0F253-F345-0762-3308-6A7043B188FD}"/>
                  </a:ext>
                </a:extLst>
              </p14:cNvPr>
              <p14:cNvContentPartPr/>
              <p14:nvPr/>
            </p14:nvContentPartPr>
            <p14:xfrm>
              <a:off x="7901605" y="2374049"/>
              <a:ext cx="25920" cy="353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BC0F253-F345-0762-3308-6A7043B188F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883965" y="2356049"/>
                <a:ext cx="615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8A1420-125A-C083-EBB9-E44A1F7D4AA4}"/>
                  </a:ext>
                </a:extLst>
              </p14:cNvPr>
              <p14:cNvContentPartPr/>
              <p14:nvPr/>
            </p14:nvContentPartPr>
            <p14:xfrm>
              <a:off x="7274845" y="2613089"/>
              <a:ext cx="97200" cy="15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8A1420-125A-C083-EBB9-E44A1F7D4AA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57205" y="2595449"/>
                <a:ext cx="132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AE7100-BD2A-871C-CAAC-26C16B42EE8C}"/>
                  </a:ext>
                </a:extLst>
              </p14:cNvPr>
              <p14:cNvContentPartPr/>
              <p14:nvPr/>
            </p14:nvContentPartPr>
            <p14:xfrm>
              <a:off x="8136685" y="2727209"/>
              <a:ext cx="9360" cy="5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AE7100-BD2A-871C-CAAC-26C16B42EE8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18685" y="2709569"/>
                <a:ext cx="45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2553861-C932-9C01-F08B-82929ED659D2}"/>
                  </a:ext>
                </a:extLst>
              </p14:cNvPr>
              <p14:cNvContentPartPr/>
              <p14:nvPr/>
            </p14:nvContentPartPr>
            <p14:xfrm>
              <a:off x="8148565" y="2439209"/>
              <a:ext cx="758160" cy="273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2553861-C932-9C01-F08B-82929ED659D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30565" y="2421569"/>
                <a:ext cx="7938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D3E6A05-7DE6-FB64-99CD-C783CBF12AB3}"/>
                  </a:ext>
                </a:extLst>
              </p14:cNvPr>
              <p14:cNvContentPartPr/>
              <p14:nvPr/>
            </p14:nvContentPartPr>
            <p14:xfrm>
              <a:off x="7843285" y="2394209"/>
              <a:ext cx="126720" cy="317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D3E6A05-7DE6-FB64-99CD-C783CBF12AB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25285" y="2376569"/>
                <a:ext cx="1623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C20FD18-E20B-8F8C-547E-AFEF76ECFA0D}"/>
                  </a:ext>
                </a:extLst>
              </p14:cNvPr>
              <p14:cNvContentPartPr/>
              <p14:nvPr/>
            </p14:nvContentPartPr>
            <p14:xfrm>
              <a:off x="2574685" y="3251009"/>
              <a:ext cx="181080" cy="299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C20FD18-E20B-8F8C-547E-AFEF76ECFA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57045" y="3233009"/>
                <a:ext cx="2167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91F529F-6E6A-7495-360E-C68E40848666}"/>
                  </a:ext>
                </a:extLst>
              </p14:cNvPr>
              <p14:cNvContentPartPr/>
              <p14:nvPr/>
            </p14:nvContentPartPr>
            <p14:xfrm>
              <a:off x="2594125" y="3425609"/>
              <a:ext cx="99720" cy="6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91F529F-6E6A-7495-360E-C68E4084866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76485" y="3407609"/>
                <a:ext cx="135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4D8B604-0B09-4728-9384-436CDDC7D007}"/>
                  </a:ext>
                </a:extLst>
              </p14:cNvPr>
              <p14:cNvContentPartPr/>
              <p14:nvPr/>
            </p14:nvContentPartPr>
            <p14:xfrm>
              <a:off x="2994805" y="3413009"/>
              <a:ext cx="133920" cy="8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4D8B604-0B09-4728-9384-436CDDC7D00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77165" y="3395009"/>
                <a:ext cx="169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F159D61-D355-EB7B-9BAE-8307C10B9F2C}"/>
                  </a:ext>
                </a:extLst>
              </p14:cNvPr>
              <p14:cNvContentPartPr/>
              <p14:nvPr/>
            </p14:nvContentPartPr>
            <p14:xfrm>
              <a:off x="2991565" y="3464489"/>
              <a:ext cx="154080" cy="162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F159D61-D355-EB7B-9BAE-8307C10B9F2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73565" y="3446489"/>
                <a:ext cx="189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BE07574-6F42-C821-D4A3-29D7B247A998}"/>
                  </a:ext>
                </a:extLst>
              </p14:cNvPr>
              <p14:cNvContentPartPr/>
              <p14:nvPr/>
            </p14:nvContentPartPr>
            <p14:xfrm>
              <a:off x="3602845" y="3140129"/>
              <a:ext cx="145080" cy="224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BE07574-6F42-C821-D4A3-29D7B247A99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85205" y="3122129"/>
                <a:ext cx="1807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3D95FE6-A950-8D56-330A-DC49B317B8DB}"/>
                  </a:ext>
                </a:extLst>
              </p14:cNvPr>
              <p14:cNvContentPartPr/>
              <p14:nvPr/>
            </p14:nvContentPartPr>
            <p14:xfrm>
              <a:off x="3893365" y="3130049"/>
              <a:ext cx="204840" cy="231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3D95FE6-A950-8D56-330A-DC49B317B8D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875725" y="3112049"/>
                <a:ext cx="2404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02E2348-2BBF-E883-4C0D-0529D0D44A48}"/>
                  </a:ext>
                </a:extLst>
              </p14:cNvPr>
              <p14:cNvContentPartPr/>
              <p14:nvPr/>
            </p14:nvContentPartPr>
            <p14:xfrm>
              <a:off x="3911005" y="3229049"/>
              <a:ext cx="149040" cy="90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02E2348-2BBF-E883-4C0D-0529D0D44A4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893005" y="3211409"/>
                <a:ext cx="184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E72F8B7-CBC9-9443-5364-0D4B147E6079}"/>
                  </a:ext>
                </a:extLst>
              </p14:cNvPr>
              <p14:cNvContentPartPr/>
              <p14:nvPr/>
            </p14:nvContentPartPr>
            <p14:xfrm>
              <a:off x="4201165" y="3231569"/>
              <a:ext cx="145080" cy="236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E72F8B7-CBC9-9443-5364-0D4B147E6079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83165" y="3213929"/>
                <a:ext cx="1807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129C16-0A71-1AC6-4DEB-889B28BD294B}"/>
                  </a:ext>
                </a:extLst>
              </p14:cNvPr>
              <p14:cNvContentPartPr/>
              <p14:nvPr/>
            </p14:nvContentPartPr>
            <p14:xfrm>
              <a:off x="4461085" y="3177929"/>
              <a:ext cx="167760" cy="150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129C16-0A71-1AC6-4DEB-889B28BD294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443445" y="3159929"/>
                <a:ext cx="203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E26C217-8304-4E61-BAF6-127B27F7D263}"/>
                  </a:ext>
                </a:extLst>
              </p14:cNvPr>
              <p14:cNvContentPartPr/>
              <p14:nvPr/>
            </p14:nvContentPartPr>
            <p14:xfrm>
              <a:off x="4660525" y="2994689"/>
              <a:ext cx="114120" cy="163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E26C217-8304-4E61-BAF6-127B27F7D26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642525" y="2977049"/>
                <a:ext cx="149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037BD4A-28D4-98B5-5432-D4EF1C05B202}"/>
                  </a:ext>
                </a:extLst>
              </p14:cNvPr>
              <p14:cNvContentPartPr/>
              <p14:nvPr/>
            </p14:nvContentPartPr>
            <p14:xfrm>
              <a:off x="3524365" y="3485369"/>
              <a:ext cx="1211760" cy="40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037BD4A-28D4-98B5-5432-D4EF1C05B20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506725" y="3467369"/>
                <a:ext cx="124740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3525761-7AEF-79E3-7F8F-789ADECA5E91}"/>
              </a:ext>
            </a:extLst>
          </p:cNvPr>
          <p:cNvGrpSpPr/>
          <p:nvPr/>
        </p:nvGrpSpPr>
        <p:grpSpPr>
          <a:xfrm>
            <a:off x="3616525" y="3640889"/>
            <a:ext cx="737280" cy="371520"/>
            <a:chOff x="3616525" y="3640889"/>
            <a:chExt cx="737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F342CE-E26E-284C-571E-103907D306C4}"/>
                    </a:ext>
                  </a:extLst>
                </p14:cNvPr>
                <p14:cNvContentPartPr/>
                <p14:nvPr/>
              </p14:nvContentPartPr>
              <p14:xfrm>
                <a:off x="3616525" y="3645569"/>
                <a:ext cx="295200" cy="28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F342CE-E26E-284C-571E-103907D306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98525" y="3627569"/>
                  <a:ext cx="330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BA18F92-9FFC-1AA9-FDC6-6A33CA4C96EB}"/>
                    </a:ext>
                  </a:extLst>
                </p14:cNvPr>
                <p14:cNvContentPartPr/>
                <p14:nvPr/>
              </p14:nvContentPartPr>
              <p14:xfrm>
                <a:off x="4006765" y="3640889"/>
                <a:ext cx="108000" cy="278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BA18F92-9FFC-1AA9-FDC6-6A33CA4C96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88765" y="3622889"/>
                  <a:ext cx="143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648CE3-CD33-10EA-50E0-80525A7BC3D7}"/>
                    </a:ext>
                  </a:extLst>
                </p14:cNvPr>
                <p14:cNvContentPartPr/>
                <p14:nvPr/>
              </p14:nvContentPartPr>
              <p14:xfrm>
                <a:off x="4246165" y="3757889"/>
                <a:ext cx="107640" cy="25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648CE3-CD33-10EA-50E0-80525A7BC3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28525" y="3739889"/>
                  <a:ext cx="14328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6A08B7D-C2D7-FCBE-5480-9C86B57C0200}"/>
              </a:ext>
            </a:extLst>
          </p:cNvPr>
          <p:cNvGrpSpPr/>
          <p:nvPr/>
        </p:nvGrpSpPr>
        <p:grpSpPr>
          <a:xfrm>
            <a:off x="5252005" y="3229769"/>
            <a:ext cx="628200" cy="297360"/>
            <a:chOff x="5252005" y="3229769"/>
            <a:chExt cx="6282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5355E41-8FA5-C59C-5A8C-7E89D416CBD4}"/>
                    </a:ext>
                  </a:extLst>
                </p14:cNvPr>
                <p14:cNvContentPartPr/>
                <p14:nvPr/>
              </p14:nvContentPartPr>
              <p14:xfrm>
                <a:off x="5252005" y="3267209"/>
                <a:ext cx="218160" cy="257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5355E41-8FA5-C59C-5A8C-7E89D416CB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34365" y="3249569"/>
                  <a:ext cx="253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614420-38CE-7365-6625-8138E526696A}"/>
                    </a:ext>
                  </a:extLst>
                </p14:cNvPr>
                <p14:cNvContentPartPr/>
                <p14:nvPr/>
              </p14:nvContentPartPr>
              <p14:xfrm>
                <a:off x="5806405" y="3229769"/>
                <a:ext cx="73800" cy="29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614420-38CE-7365-6625-8138E52669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88405" y="3211769"/>
                  <a:ext cx="10944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E319EA5-E0C4-901B-92DB-141AC2678E33}"/>
              </a:ext>
            </a:extLst>
          </p:cNvPr>
          <p:cNvGrpSpPr/>
          <p:nvPr/>
        </p:nvGrpSpPr>
        <p:grpSpPr>
          <a:xfrm>
            <a:off x="3953125" y="4464929"/>
            <a:ext cx="1280160" cy="367560"/>
            <a:chOff x="3953125" y="4464929"/>
            <a:chExt cx="128016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8FFD3F-D2BF-D830-8430-47FCC7EF2AA0}"/>
                    </a:ext>
                  </a:extLst>
                </p14:cNvPr>
                <p14:cNvContentPartPr/>
                <p14:nvPr/>
              </p14:nvContentPartPr>
              <p14:xfrm>
                <a:off x="3953125" y="4464929"/>
                <a:ext cx="201600" cy="255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8FFD3F-D2BF-D830-8430-47FCC7EF2A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35485" y="4446929"/>
                  <a:ext cx="237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D8DB47-507C-50E0-6B15-E60ADEC395C0}"/>
                    </a:ext>
                  </a:extLst>
                </p14:cNvPr>
                <p14:cNvContentPartPr/>
                <p14:nvPr/>
              </p14:nvContentPartPr>
              <p14:xfrm>
                <a:off x="4245085" y="4674809"/>
                <a:ext cx="188280" cy="11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D8DB47-507C-50E0-6B15-E60ADEC395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27445" y="4656809"/>
                  <a:ext cx="223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623B906-68C5-0981-3143-C073E16CD845}"/>
                    </a:ext>
                  </a:extLst>
                </p14:cNvPr>
                <p14:cNvContentPartPr/>
                <p14:nvPr/>
              </p14:nvContentPartPr>
              <p14:xfrm>
                <a:off x="4536685" y="4726289"/>
                <a:ext cx="12240" cy="56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623B906-68C5-0981-3143-C073E16CD8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19045" y="4708649"/>
                  <a:ext cx="47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0BF384-AC13-3083-8AFB-C7A429F81836}"/>
                    </a:ext>
                  </a:extLst>
                </p14:cNvPr>
                <p14:cNvContentPartPr/>
                <p14:nvPr/>
              </p14:nvContentPartPr>
              <p14:xfrm>
                <a:off x="4541725" y="4678049"/>
                <a:ext cx="7200" cy="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0BF384-AC13-3083-8AFB-C7A429F818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23725" y="4660049"/>
                  <a:ext cx="4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4D8C8D-F13B-9084-ACA9-2A668F19CFD1}"/>
                    </a:ext>
                  </a:extLst>
                </p14:cNvPr>
                <p14:cNvContentPartPr/>
                <p14:nvPr/>
              </p14:nvContentPartPr>
              <p14:xfrm>
                <a:off x="4602205" y="4747169"/>
                <a:ext cx="135360" cy="8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4D8C8D-F13B-9084-ACA9-2A668F19CF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84205" y="4729529"/>
                  <a:ext cx="171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222496C-CEDA-516B-FF32-4C53AF5F5630}"/>
                    </a:ext>
                  </a:extLst>
                </p14:cNvPr>
                <p14:cNvContentPartPr/>
                <p14:nvPr/>
              </p14:nvContentPartPr>
              <p14:xfrm>
                <a:off x="5047885" y="4478609"/>
                <a:ext cx="18540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222496C-CEDA-516B-FF32-4C53AF5F56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29885" y="4460969"/>
                  <a:ext cx="221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388FC5-129E-0592-C46E-4192B3691427}"/>
                    </a:ext>
                  </a:extLst>
                </p14:cNvPr>
                <p14:cNvContentPartPr/>
                <p14:nvPr/>
              </p14:nvContentPartPr>
              <p14:xfrm>
                <a:off x="4965445" y="4599569"/>
                <a:ext cx="180720" cy="19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D388FC5-129E-0592-C46E-4192B36914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47805" y="4581569"/>
                  <a:ext cx="2163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3737FD1-A640-2FA6-62E8-CEAC2A334EA3}"/>
              </a:ext>
            </a:extLst>
          </p:cNvPr>
          <p:cNvGrpSpPr/>
          <p:nvPr/>
        </p:nvGrpSpPr>
        <p:grpSpPr>
          <a:xfrm>
            <a:off x="5532805" y="4095209"/>
            <a:ext cx="1151640" cy="450720"/>
            <a:chOff x="5532805" y="4095209"/>
            <a:chExt cx="11516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250EA1C-37CD-4DD4-6FB6-FC6FA2D34469}"/>
                    </a:ext>
                  </a:extLst>
                </p14:cNvPr>
                <p14:cNvContentPartPr/>
                <p14:nvPr/>
              </p14:nvContentPartPr>
              <p14:xfrm>
                <a:off x="5532805" y="4226609"/>
                <a:ext cx="155160" cy="248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250EA1C-37CD-4DD4-6FB6-FC6FA2D3446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15165" y="4208969"/>
                  <a:ext cx="190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920681-36D8-0C33-7254-3C43A714DDFD}"/>
                    </a:ext>
                  </a:extLst>
                </p14:cNvPr>
                <p14:cNvContentPartPr/>
                <p14:nvPr/>
              </p14:nvContentPartPr>
              <p14:xfrm>
                <a:off x="5775445" y="4314089"/>
                <a:ext cx="124200" cy="231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920681-36D8-0C33-7254-3C43A714DD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57445" y="4296089"/>
                  <a:ext cx="159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415C3B-06DA-E687-8F35-58A438C28EBD}"/>
                    </a:ext>
                  </a:extLst>
                </p14:cNvPr>
                <p14:cNvContentPartPr/>
                <p14:nvPr/>
              </p14:nvContentPartPr>
              <p14:xfrm>
                <a:off x="6049045" y="4181249"/>
                <a:ext cx="251640" cy="250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415C3B-06DA-E687-8F35-58A438C28EB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31045" y="4163609"/>
                  <a:ext cx="287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79E864D-216A-A96E-BB54-FDB10A121B01}"/>
                    </a:ext>
                  </a:extLst>
                </p14:cNvPr>
                <p14:cNvContentPartPr/>
                <p14:nvPr/>
              </p14:nvContentPartPr>
              <p14:xfrm>
                <a:off x="6054085" y="4286369"/>
                <a:ext cx="209880" cy="2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79E864D-216A-A96E-BB54-FDB10A121B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36085" y="4268729"/>
                  <a:ext cx="245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6F1EAB-25AE-0448-0A6C-CFD1AF16C206}"/>
                    </a:ext>
                  </a:extLst>
                </p14:cNvPr>
                <p14:cNvContentPartPr/>
                <p14:nvPr/>
              </p14:nvContentPartPr>
              <p14:xfrm>
                <a:off x="6372325" y="4250369"/>
                <a:ext cx="204120" cy="19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6F1EAB-25AE-0448-0A6C-CFD1AF16C2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4685" y="4232729"/>
                  <a:ext cx="239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5726B2-2EFD-31CB-9EB4-287E0EC56E12}"/>
                    </a:ext>
                  </a:extLst>
                </p14:cNvPr>
                <p14:cNvContentPartPr/>
                <p14:nvPr/>
              </p14:nvContentPartPr>
              <p14:xfrm>
                <a:off x="6611005" y="4095209"/>
                <a:ext cx="73440" cy="13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5726B2-2EFD-31CB-9EB4-287E0EC56E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93005" y="4077209"/>
                  <a:ext cx="1090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5F49F69-62F8-F682-21A3-8C8FFE8F979E}"/>
              </a:ext>
            </a:extLst>
          </p:cNvPr>
          <p:cNvGrpSpPr/>
          <p:nvPr/>
        </p:nvGrpSpPr>
        <p:grpSpPr>
          <a:xfrm>
            <a:off x="5314285" y="4623329"/>
            <a:ext cx="1668960" cy="521280"/>
            <a:chOff x="5314285" y="4623329"/>
            <a:chExt cx="16689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68F6EEF-3101-90EA-AFA3-4A25EFE2D739}"/>
                    </a:ext>
                  </a:extLst>
                </p14:cNvPr>
                <p14:cNvContentPartPr/>
                <p14:nvPr/>
              </p14:nvContentPartPr>
              <p14:xfrm>
                <a:off x="5314285" y="4623329"/>
                <a:ext cx="1668960" cy="109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68F6EEF-3101-90EA-AFA3-4A25EFE2D73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96645" y="4605329"/>
                  <a:ext cx="1704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5DCA439-74C5-1C90-4CDD-037B815149F0}"/>
                    </a:ext>
                  </a:extLst>
                </p14:cNvPr>
                <p14:cNvContentPartPr/>
                <p14:nvPr/>
              </p14:nvContentPartPr>
              <p14:xfrm>
                <a:off x="5716765" y="4753649"/>
                <a:ext cx="211320" cy="291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5DCA439-74C5-1C90-4CDD-037B815149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98765" y="4735649"/>
                  <a:ext cx="246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10A7C32-66E4-A116-BED1-20A622A90469}"/>
                    </a:ext>
                  </a:extLst>
                </p14:cNvPr>
                <p14:cNvContentPartPr/>
                <p14:nvPr/>
              </p14:nvContentPartPr>
              <p14:xfrm>
                <a:off x="6053725" y="4873169"/>
                <a:ext cx="159480" cy="27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10A7C32-66E4-A116-BED1-20A622A9046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35725" y="4855169"/>
                  <a:ext cx="19512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C6EC272-B1D6-5618-2B97-5ECD05729612}"/>
              </a:ext>
            </a:extLst>
          </p:cNvPr>
          <p:cNvGrpSpPr/>
          <p:nvPr/>
        </p:nvGrpSpPr>
        <p:grpSpPr>
          <a:xfrm>
            <a:off x="6372685" y="3079289"/>
            <a:ext cx="2317320" cy="442440"/>
            <a:chOff x="6372685" y="3079289"/>
            <a:chExt cx="231732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67C5D44-2E0B-42DB-3BFA-52C15BD7B04B}"/>
                    </a:ext>
                  </a:extLst>
                </p14:cNvPr>
                <p14:cNvContentPartPr/>
                <p14:nvPr/>
              </p14:nvContentPartPr>
              <p14:xfrm>
                <a:off x="6372685" y="3180809"/>
                <a:ext cx="466560" cy="340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67C5D44-2E0B-42DB-3BFA-52C15BD7B04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54685" y="3162809"/>
                  <a:ext cx="502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D45CB8-DD68-3525-3B5E-4115331FC285}"/>
                    </a:ext>
                  </a:extLst>
                </p14:cNvPr>
                <p14:cNvContentPartPr/>
                <p14:nvPr/>
              </p14:nvContentPartPr>
              <p14:xfrm>
                <a:off x="7126885" y="3129689"/>
                <a:ext cx="1089720" cy="367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D45CB8-DD68-3525-3B5E-4115331FC2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09245" y="3111689"/>
                  <a:ext cx="11253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2EA9FBE-A84B-59E7-BCE3-098800C094CD}"/>
                    </a:ext>
                  </a:extLst>
                </p14:cNvPr>
                <p14:cNvContentPartPr/>
                <p14:nvPr/>
              </p14:nvContentPartPr>
              <p14:xfrm>
                <a:off x="8484445" y="3079289"/>
                <a:ext cx="205560" cy="342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2EA9FBE-A84B-59E7-BCE3-098800C094C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66805" y="3061649"/>
                  <a:ext cx="241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AB7DA5-ACA4-6485-AF8D-3E4ADA35C520}"/>
                    </a:ext>
                  </a:extLst>
                </p14:cNvPr>
                <p14:cNvContentPartPr/>
                <p14:nvPr/>
              </p14:nvContentPartPr>
              <p14:xfrm>
                <a:off x="8492725" y="3231569"/>
                <a:ext cx="116280" cy="17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AB7DA5-ACA4-6485-AF8D-3E4ADA35C5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75085" y="3213929"/>
                  <a:ext cx="1519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8633B31-D22B-C832-BD1B-0CF50A3A6340}"/>
              </a:ext>
            </a:extLst>
          </p:cNvPr>
          <p:cNvGrpSpPr/>
          <p:nvPr/>
        </p:nvGrpSpPr>
        <p:grpSpPr>
          <a:xfrm>
            <a:off x="868645" y="5024729"/>
            <a:ext cx="2482560" cy="375480"/>
            <a:chOff x="868645" y="5024729"/>
            <a:chExt cx="24825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3F35DE-3873-D681-A30B-61C038B5CC1E}"/>
                    </a:ext>
                  </a:extLst>
                </p14:cNvPr>
                <p14:cNvContentPartPr/>
                <p14:nvPr/>
              </p14:nvContentPartPr>
              <p14:xfrm>
                <a:off x="868645" y="5060369"/>
                <a:ext cx="287280" cy="318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3F35DE-3873-D681-A30B-61C038B5CC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0645" y="5042369"/>
                  <a:ext cx="322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0F5558-3DA3-DF72-19F3-2904DCA29908}"/>
                    </a:ext>
                  </a:extLst>
                </p14:cNvPr>
                <p14:cNvContentPartPr/>
                <p14:nvPr/>
              </p14:nvContentPartPr>
              <p14:xfrm>
                <a:off x="1181485" y="5251889"/>
                <a:ext cx="160200" cy="97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0F5558-3DA3-DF72-19F3-2904DCA299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63485" y="5233889"/>
                  <a:ext cx="195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A59EB04-2328-91CF-8A9C-A67FAF613802}"/>
                    </a:ext>
                  </a:extLst>
                </p14:cNvPr>
                <p14:cNvContentPartPr/>
                <p14:nvPr/>
              </p14:nvContentPartPr>
              <p14:xfrm>
                <a:off x="1653445" y="5024729"/>
                <a:ext cx="657360" cy="357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A59EB04-2328-91CF-8A9C-A67FAF61380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35445" y="5007089"/>
                  <a:ext cx="693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A5421D-6C0B-554C-ACC7-045E03AAB881}"/>
                    </a:ext>
                  </a:extLst>
                </p14:cNvPr>
                <p14:cNvContentPartPr/>
                <p14:nvPr/>
              </p14:nvContentPartPr>
              <p14:xfrm>
                <a:off x="2470285" y="5075489"/>
                <a:ext cx="880920" cy="324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A5421D-6C0B-554C-ACC7-045E03AAB8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52645" y="5057489"/>
                  <a:ext cx="91656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1A5768D-4417-A2D1-3BD9-835E5C884C87}"/>
              </a:ext>
            </a:extLst>
          </p:cNvPr>
          <p:cNvGrpSpPr/>
          <p:nvPr/>
        </p:nvGrpSpPr>
        <p:grpSpPr>
          <a:xfrm>
            <a:off x="3209725" y="5501009"/>
            <a:ext cx="2680920" cy="501480"/>
            <a:chOff x="3209725" y="5501009"/>
            <a:chExt cx="268092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F1EC509-9136-A081-083C-D35373EAD2EA}"/>
                    </a:ext>
                  </a:extLst>
                </p14:cNvPr>
                <p14:cNvContentPartPr/>
                <p14:nvPr/>
              </p14:nvContentPartPr>
              <p14:xfrm>
                <a:off x="3209725" y="5615489"/>
                <a:ext cx="233280" cy="31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F1EC509-9136-A081-083C-D35373EAD2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91725" y="5597489"/>
                  <a:ext cx="268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D6D399F-5582-9CBA-A51C-DEA867095473}"/>
                    </a:ext>
                  </a:extLst>
                </p14:cNvPr>
                <p14:cNvContentPartPr/>
                <p14:nvPr/>
              </p14:nvContentPartPr>
              <p14:xfrm>
                <a:off x="3488725" y="5863169"/>
                <a:ext cx="213840" cy="130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D6D399F-5582-9CBA-A51C-DEA8670954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70725" y="5845169"/>
                  <a:ext cx="249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C58F317-6E20-3998-02F9-EFE9C26D1003}"/>
                    </a:ext>
                  </a:extLst>
                </p14:cNvPr>
                <p14:cNvContentPartPr/>
                <p14:nvPr/>
              </p14:nvContentPartPr>
              <p14:xfrm>
                <a:off x="3754765" y="5900969"/>
                <a:ext cx="5400" cy="7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C58F317-6E20-3998-02F9-EFE9C26D100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37125" y="5882969"/>
                  <a:ext cx="41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3B9223-4711-4A93-AA76-F9DF05602C1F}"/>
                    </a:ext>
                  </a:extLst>
                </p14:cNvPr>
                <p14:cNvContentPartPr/>
                <p14:nvPr/>
              </p14:nvContentPartPr>
              <p14:xfrm>
                <a:off x="3821005" y="5945249"/>
                <a:ext cx="128160" cy="57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3B9223-4711-4A93-AA76-F9DF05602C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03005" y="5927609"/>
                  <a:ext cx="163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46FF68-66E4-5106-E268-E74DEC932827}"/>
                    </a:ext>
                  </a:extLst>
                </p14:cNvPr>
                <p14:cNvContentPartPr/>
                <p14:nvPr/>
              </p14:nvContentPartPr>
              <p14:xfrm>
                <a:off x="4240045" y="5675609"/>
                <a:ext cx="196560" cy="213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46FF68-66E4-5106-E268-E74DEC93282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22405" y="5657609"/>
                  <a:ext cx="232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9D80288-61DF-2CA5-5F55-AD53401F5C02}"/>
                    </a:ext>
                  </a:extLst>
                </p14:cNvPr>
                <p14:cNvContentPartPr/>
                <p14:nvPr/>
              </p14:nvContentPartPr>
              <p14:xfrm>
                <a:off x="4617685" y="5713409"/>
                <a:ext cx="146880" cy="12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9D80288-61DF-2CA5-5F55-AD53401F5C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00045" y="5695769"/>
                  <a:ext cx="182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EB119C3-0313-8A9F-EDC7-87619E89C895}"/>
                    </a:ext>
                  </a:extLst>
                </p14:cNvPr>
                <p14:cNvContentPartPr/>
                <p14:nvPr/>
              </p14:nvContentPartPr>
              <p14:xfrm>
                <a:off x="4815325" y="5733569"/>
                <a:ext cx="99360" cy="76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EB119C3-0313-8A9F-EDC7-87619E89C8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97685" y="5715929"/>
                  <a:ext cx="13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285DEC-C108-343F-5724-064553A348B0}"/>
                    </a:ext>
                  </a:extLst>
                </p14:cNvPr>
                <p14:cNvContentPartPr/>
                <p14:nvPr/>
              </p14:nvContentPartPr>
              <p14:xfrm>
                <a:off x="5029525" y="5501009"/>
                <a:ext cx="861120" cy="348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285DEC-C108-343F-5724-064553A348B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11525" y="5483369"/>
                  <a:ext cx="89676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36CD07-C192-FB07-EC25-8FAB8B2CF390}"/>
                  </a:ext>
                </a:extLst>
              </p14:cNvPr>
              <p14:cNvContentPartPr/>
              <p14:nvPr/>
            </p14:nvContentPartPr>
            <p14:xfrm>
              <a:off x="6051205" y="5528369"/>
              <a:ext cx="1243080" cy="309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36CD07-C192-FB07-EC25-8FAB8B2CF39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033565" y="5510369"/>
                <a:ext cx="12787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292B30A-7D98-3268-44EB-5E94B30F016D}"/>
                  </a:ext>
                </a:extLst>
              </p14:cNvPr>
              <p14:cNvContentPartPr/>
              <p14:nvPr/>
            </p14:nvContentPartPr>
            <p14:xfrm>
              <a:off x="7038325" y="5589209"/>
              <a:ext cx="25560" cy="12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292B30A-7D98-3268-44EB-5E94B30F016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020325" y="5571569"/>
                <a:ext cx="61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704C82C-0FDD-0CEE-65B3-CA3D59BBAB18}"/>
                  </a:ext>
                </a:extLst>
              </p14:cNvPr>
              <p14:cNvContentPartPr/>
              <p14:nvPr/>
            </p14:nvContentPartPr>
            <p14:xfrm>
              <a:off x="7573285" y="5690369"/>
              <a:ext cx="203760" cy="234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704C82C-0FDD-0CEE-65B3-CA3D59BBAB1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555285" y="5672369"/>
                <a:ext cx="2394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97638DB-F51D-3537-2A67-E726CC9523F8}"/>
                  </a:ext>
                </a:extLst>
              </p14:cNvPr>
              <p14:cNvContentPartPr/>
              <p14:nvPr/>
            </p14:nvContentPartPr>
            <p14:xfrm>
              <a:off x="7598485" y="5749409"/>
              <a:ext cx="210600" cy="12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97638DB-F51D-3537-2A67-E726CC9523F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580845" y="5731409"/>
                <a:ext cx="246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6BC2B96-35EE-840A-8A88-6DB67450534B}"/>
                  </a:ext>
                </a:extLst>
              </p14:cNvPr>
              <p14:cNvContentPartPr/>
              <p14:nvPr/>
            </p14:nvContentPartPr>
            <p14:xfrm>
              <a:off x="8012485" y="5474369"/>
              <a:ext cx="239040" cy="298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6BC2B96-35EE-840A-8A88-6DB67450534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994845" y="5456369"/>
                <a:ext cx="2746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CB48383-BA42-06A3-F168-4EC06F2886BE}"/>
                  </a:ext>
                </a:extLst>
              </p14:cNvPr>
              <p14:cNvContentPartPr/>
              <p14:nvPr/>
            </p14:nvContentPartPr>
            <p14:xfrm>
              <a:off x="8106445" y="5672369"/>
              <a:ext cx="122400" cy="262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CB48383-BA42-06A3-F168-4EC06F2886B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088445" y="5654369"/>
                <a:ext cx="158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46E1010-014D-5EF4-EF4D-E1ACABDA2BFF}"/>
                  </a:ext>
                </a:extLst>
              </p14:cNvPr>
              <p14:cNvContentPartPr/>
              <p14:nvPr/>
            </p14:nvContentPartPr>
            <p14:xfrm>
              <a:off x="8384365" y="5239289"/>
              <a:ext cx="11880" cy="910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46E1010-014D-5EF4-EF4D-E1ACABDA2BF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366365" y="5221649"/>
                <a:ext cx="47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FF5A410-7710-9059-72E9-1F0F2702E539}"/>
                  </a:ext>
                </a:extLst>
              </p14:cNvPr>
              <p14:cNvContentPartPr/>
              <p14:nvPr/>
            </p14:nvContentPartPr>
            <p14:xfrm>
              <a:off x="8426845" y="5219849"/>
              <a:ext cx="122400" cy="231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FF5A410-7710-9059-72E9-1F0F2702E53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408845" y="5201849"/>
                <a:ext cx="1580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EB07271-A783-E3EA-CFE1-5B54DA79D3B0}"/>
                  </a:ext>
                </a:extLst>
              </p14:cNvPr>
              <p14:cNvContentPartPr/>
              <p14:nvPr/>
            </p14:nvContentPartPr>
            <p14:xfrm>
              <a:off x="8503165" y="5407049"/>
              <a:ext cx="147960" cy="1177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EB07271-A783-E3EA-CFE1-5B54DA79D3B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485525" y="5389049"/>
                <a:ext cx="1836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70D86A0-F49B-41D6-1A09-7B327108B9A6}"/>
              </a:ext>
            </a:extLst>
          </p:cNvPr>
          <p:cNvGrpSpPr/>
          <p:nvPr/>
        </p:nvGrpSpPr>
        <p:grpSpPr>
          <a:xfrm>
            <a:off x="8888365" y="5345129"/>
            <a:ext cx="2353320" cy="563760"/>
            <a:chOff x="8888365" y="5345129"/>
            <a:chExt cx="235332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3CB66B-B0EC-3B9E-7A9E-D6BDD87D5028}"/>
                    </a:ext>
                  </a:extLst>
                </p14:cNvPr>
                <p14:cNvContentPartPr/>
                <p14:nvPr/>
              </p14:nvContentPartPr>
              <p14:xfrm>
                <a:off x="8888365" y="5345129"/>
                <a:ext cx="93240" cy="474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3CB66B-B0EC-3B9E-7A9E-D6BDD87D502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70725" y="5327129"/>
                  <a:ext cx="1288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3C3513-FB19-9738-266A-FF96AC4A8043}"/>
                    </a:ext>
                  </a:extLst>
                </p14:cNvPr>
                <p14:cNvContentPartPr/>
                <p14:nvPr/>
              </p14:nvContentPartPr>
              <p14:xfrm>
                <a:off x="9127765" y="5486609"/>
                <a:ext cx="21240" cy="243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3C3513-FB19-9738-266A-FF96AC4A804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10125" y="5468609"/>
                  <a:ext cx="56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C8EE207-F7D6-A45C-4E27-851E8322DDD3}"/>
                    </a:ext>
                  </a:extLst>
                </p14:cNvPr>
                <p14:cNvContentPartPr/>
                <p14:nvPr/>
              </p14:nvContentPartPr>
              <p14:xfrm>
                <a:off x="9262405" y="5620889"/>
                <a:ext cx="10440" cy="82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C8EE207-F7D6-A45C-4E27-851E8322DDD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44765" y="5602889"/>
                  <a:ext cx="46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522C528-07B2-1EA6-9E55-E331DDB5CEA4}"/>
                    </a:ext>
                  </a:extLst>
                </p14:cNvPr>
                <p14:cNvContentPartPr/>
                <p14:nvPr/>
              </p14:nvContentPartPr>
              <p14:xfrm>
                <a:off x="9354925" y="5508569"/>
                <a:ext cx="137160" cy="204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522C528-07B2-1EA6-9E55-E331DDB5CEA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36925" y="5490929"/>
                  <a:ext cx="17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6745743-A5EB-825A-C702-58F5EF9C42C0}"/>
                    </a:ext>
                  </a:extLst>
                </p14:cNvPr>
                <p14:cNvContentPartPr/>
                <p14:nvPr/>
              </p14:nvContentPartPr>
              <p14:xfrm>
                <a:off x="9358165" y="5505689"/>
                <a:ext cx="221040" cy="14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6745743-A5EB-825A-C702-58F5EF9C42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40525" y="5487689"/>
                  <a:ext cx="25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8F52D94-05CC-145B-14EC-95815483B347}"/>
                    </a:ext>
                  </a:extLst>
                </p14:cNvPr>
                <p14:cNvContentPartPr/>
                <p14:nvPr/>
              </p14:nvContentPartPr>
              <p14:xfrm>
                <a:off x="9589645" y="5537729"/>
                <a:ext cx="262080" cy="205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8F52D94-05CC-145B-14EC-95815483B34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72005" y="5519729"/>
                  <a:ext cx="297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F2767B6-B6D4-77FB-2D2D-9BB05C7502CF}"/>
                    </a:ext>
                  </a:extLst>
                </p14:cNvPr>
                <p14:cNvContentPartPr/>
                <p14:nvPr/>
              </p14:nvContentPartPr>
              <p14:xfrm>
                <a:off x="9654085" y="5522969"/>
                <a:ext cx="111240" cy="235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F2767B6-B6D4-77FB-2D2D-9BB05C7502C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36085" y="5505329"/>
                  <a:ext cx="146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CB47FFB-5D0D-60D7-B2DE-228D31106843}"/>
                    </a:ext>
                  </a:extLst>
                </p14:cNvPr>
                <p14:cNvContentPartPr/>
                <p14:nvPr/>
              </p14:nvContentPartPr>
              <p14:xfrm>
                <a:off x="9955405" y="5479409"/>
                <a:ext cx="44640" cy="283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CB47FFB-5D0D-60D7-B2DE-228D3110684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37405" y="5461409"/>
                  <a:ext cx="80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C5B71F8-3026-8CE6-D3DA-F5C64172B4B9}"/>
                    </a:ext>
                  </a:extLst>
                </p14:cNvPr>
                <p14:cNvContentPartPr/>
                <p14:nvPr/>
              </p14:nvContentPartPr>
              <p14:xfrm>
                <a:off x="10042525" y="5528729"/>
                <a:ext cx="159480" cy="192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C5B71F8-3026-8CE6-D3DA-F5C64172B4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24885" y="5511089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C06A78A-65A2-29EF-2F86-590D47B158C4}"/>
                    </a:ext>
                  </a:extLst>
                </p14:cNvPr>
                <p14:cNvContentPartPr/>
                <p14:nvPr/>
              </p14:nvContentPartPr>
              <p14:xfrm>
                <a:off x="10222885" y="5490569"/>
                <a:ext cx="67680" cy="3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C06A78A-65A2-29EF-2F86-590D47B158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04885" y="5472569"/>
                  <a:ext cx="103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D74FE9C-8918-CF85-4C28-316E0B05CBDB}"/>
                    </a:ext>
                  </a:extLst>
                </p14:cNvPr>
                <p14:cNvContentPartPr/>
                <p14:nvPr/>
              </p14:nvContentPartPr>
              <p14:xfrm>
                <a:off x="10401805" y="5368169"/>
                <a:ext cx="22680" cy="126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D74FE9C-8918-CF85-4C28-316E0B05CBD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4165" y="5350529"/>
                  <a:ext cx="58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6A022D-1183-97FF-D3C7-1E7BF84DD707}"/>
                    </a:ext>
                  </a:extLst>
                </p14:cNvPr>
                <p14:cNvContentPartPr/>
                <p14:nvPr/>
              </p14:nvContentPartPr>
              <p14:xfrm>
                <a:off x="10497925" y="5354129"/>
                <a:ext cx="105840" cy="176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6A022D-1183-97FF-D3C7-1E7BF84DD7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80285" y="5336489"/>
                  <a:ext cx="141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8DD2C84-1BE4-9299-3129-8DDAF7349365}"/>
                    </a:ext>
                  </a:extLst>
                </p14:cNvPr>
                <p14:cNvContentPartPr/>
                <p14:nvPr/>
              </p14:nvContentPartPr>
              <p14:xfrm>
                <a:off x="10599805" y="5613329"/>
                <a:ext cx="158760" cy="119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8DD2C84-1BE4-9299-3129-8DDAF73493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81805" y="5595689"/>
                  <a:ext cx="194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FE0B008-B6D1-FF37-65D1-E4F0FDD04E08}"/>
                    </a:ext>
                  </a:extLst>
                </p14:cNvPr>
                <p14:cNvContentPartPr/>
                <p14:nvPr/>
              </p14:nvContentPartPr>
              <p14:xfrm>
                <a:off x="10824085" y="5652209"/>
                <a:ext cx="211680" cy="94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FE0B008-B6D1-FF37-65D1-E4F0FDD04E0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06085" y="5634569"/>
                  <a:ext cx="247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C1366D-24E6-1040-1229-D6BE7818CE19}"/>
                    </a:ext>
                  </a:extLst>
                </p14:cNvPr>
                <p14:cNvContentPartPr/>
                <p14:nvPr/>
              </p14:nvContentPartPr>
              <p14:xfrm>
                <a:off x="11066365" y="5375369"/>
                <a:ext cx="175320" cy="533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C1366D-24E6-1040-1229-D6BE7818CE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48365" y="5357369"/>
                  <a:ext cx="210960" cy="56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0C828F7-0D06-1AA2-4E9B-63BDEAB58A60}"/>
                  </a:ext>
                </a:extLst>
              </p14:cNvPr>
              <p14:cNvContentPartPr/>
              <p14:nvPr/>
            </p14:nvContentPartPr>
            <p14:xfrm>
              <a:off x="897445" y="6251609"/>
              <a:ext cx="745560" cy="2372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0C828F7-0D06-1AA2-4E9B-63BDEAB58A6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79805" y="6233969"/>
                <a:ext cx="78120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48AA363-1BA9-7966-0F9D-0FDF3E159EBB}"/>
              </a:ext>
            </a:extLst>
          </p:cNvPr>
          <p:cNvGrpSpPr/>
          <p:nvPr/>
        </p:nvGrpSpPr>
        <p:grpSpPr>
          <a:xfrm>
            <a:off x="3264445" y="6293729"/>
            <a:ext cx="1314360" cy="472320"/>
            <a:chOff x="3264445" y="6293729"/>
            <a:chExt cx="13143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F35BB6-B90B-60E0-9A67-3E1FC8FCC114}"/>
                    </a:ext>
                  </a:extLst>
                </p14:cNvPr>
                <p14:cNvContentPartPr/>
                <p14:nvPr/>
              </p14:nvContentPartPr>
              <p14:xfrm>
                <a:off x="3264445" y="6293729"/>
                <a:ext cx="203400" cy="38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F35BB6-B90B-60E0-9A67-3E1FC8FCC11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46805" y="6276089"/>
                  <a:ext cx="2390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A5CB0FA-2A52-5DA8-EE4A-D4C3C218C63A}"/>
                    </a:ext>
                  </a:extLst>
                </p14:cNvPr>
                <p14:cNvContentPartPr/>
                <p14:nvPr/>
              </p14:nvContentPartPr>
              <p14:xfrm>
                <a:off x="3517525" y="6659129"/>
                <a:ext cx="610560" cy="106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A5CB0FA-2A52-5DA8-EE4A-D4C3C218C63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99885" y="6641489"/>
                  <a:ext cx="646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F85ADB7-E1C1-445A-6319-F457CD654168}"/>
                    </a:ext>
                  </a:extLst>
                </p14:cNvPr>
                <p14:cNvContentPartPr/>
                <p14:nvPr/>
              </p14:nvContentPartPr>
              <p14:xfrm>
                <a:off x="3870685" y="6503249"/>
                <a:ext cx="47520" cy="17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F85ADB7-E1C1-445A-6319-F457CD65416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52685" y="6485249"/>
                  <a:ext cx="83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563FD6C-240B-BBDE-B53C-7B8A6F02EE0B}"/>
                    </a:ext>
                  </a:extLst>
                </p14:cNvPr>
                <p14:cNvContentPartPr/>
                <p14:nvPr/>
              </p14:nvContentPartPr>
              <p14:xfrm>
                <a:off x="4388005" y="6445649"/>
                <a:ext cx="190800" cy="233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563FD6C-240B-BBDE-B53C-7B8A6F02EE0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70365" y="6428009"/>
                  <a:ext cx="2264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4C16A6A-B8FE-CE00-0297-B8117C475235}"/>
              </a:ext>
            </a:extLst>
          </p:cNvPr>
          <p:cNvGrpSpPr/>
          <p:nvPr/>
        </p:nvGrpSpPr>
        <p:grpSpPr>
          <a:xfrm>
            <a:off x="4725325" y="6276449"/>
            <a:ext cx="1368000" cy="461160"/>
            <a:chOff x="4725325" y="6276449"/>
            <a:chExt cx="13680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C6CCBA0-DCB3-C762-A992-3CFEC1D8270F}"/>
                    </a:ext>
                  </a:extLst>
                </p14:cNvPr>
                <p14:cNvContentPartPr/>
                <p14:nvPr/>
              </p14:nvContentPartPr>
              <p14:xfrm>
                <a:off x="4725325" y="6424409"/>
                <a:ext cx="787320" cy="286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C6CCBA0-DCB3-C762-A992-3CFEC1D8270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07325" y="6406769"/>
                  <a:ext cx="822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40829DE-7401-AA1B-05B7-CAEA32F5C03C}"/>
                    </a:ext>
                  </a:extLst>
                </p14:cNvPr>
                <p14:cNvContentPartPr/>
                <p14:nvPr/>
              </p14:nvContentPartPr>
              <p14:xfrm>
                <a:off x="5108725" y="6276449"/>
                <a:ext cx="61560" cy="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40829DE-7401-AA1B-05B7-CAEA32F5C03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90725" y="6258809"/>
                  <a:ext cx="97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9FE9729-C1DD-D856-27D6-BF4B4D62F2B1}"/>
                    </a:ext>
                  </a:extLst>
                </p14:cNvPr>
                <p14:cNvContentPartPr/>
                <p14:nvPr/>
              </p14:nvContentPartPr>
              <p14:xfrm>
                <a:off x="5786605" y="6276809"/>
                <a:ext cx="306720" cy="460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9FE9729-C1DD-D856-27D6-BF4B4D62F2B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68965" y="6258809"/>
                  <a:ext cx="34236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90A3C10-4E82-1C70-9FE9-2C5635EECC31}"/>
              </a:ext>
            </a:extLst>
          </p:cNvPr>
          <p:cNvGrpSpPr/>
          <p:nvPr/>
        </p:nvGrpSpPr>
        <p:grpSpPr>
          <a:xfrm>
            <a:off x="6239485" y="6215249"/>
            <a:ext cx="2577240" cy="516240"/>
            <a:chOff x="6239485" y="6215249"/>
            <a:chExt cx="25772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E8CFA35-3C7B-8B59-4DFE-44BE6B6286CC}"/>
                    </a:ext>
                  </a:extLst>
                </p14:cNvPr>
                <p14:cNvContentPartPr/>
                <p14:nvPr/>
              </p14:nvContentPartPr>
              <p14:xfrm>
                <a:off x="6239485" y="6215249"/>
                <a:ext cx="1406880" cy="516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E8CFA35-3C7B-8B59-4DFE-44BE6B6286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21845" y="6197609"/>
                  <a:ext cx="144252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644816F-A211-95D4-A499-F3C134145E57}"/>
                    </a:ext>
                  </a:extLst>
                </p14:cNvPr>
                <p14:cNvContentPartPr/>
                <p14:nvPr/>
              </p14:nvContentPartPr>
              <p14:xfrm>
                <a:off x="7179085" y="6423329"/>
                <a:ext cx="50040" cy="11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644816F-A211-95D4-A499-F3C134145E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61445" y="6405329"/>
                  <a:ext cx="85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882AE76-E18F-E950-0B35-427F32211F53}"/>
                    </a:ext>
                  </a:extLst>
                </p14:cNvPr>
                <p14:cNvContentPartPr/>
                <p14:nvPr/>
              </p14:nvContentPartPr>
              <p14:xfrm>
                <a:off x="6814765" y="6385529"/>
                <a:ext cx="434520" cy="65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882AE76-E18F-E950-0B35-427F32211F5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97125" y="6367529"/>
                  <a:ext cx="470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ACD2318-26B6-C4BB-BDD6-8925C7CD15CF}"/>
                    </a:ext>
                  </a:extLst>
                </p14:cNvPr>
                <p14:cNvContentPartPr/>
                <p14:nvPr/>
              </p14:nvContentPartPr>
              <p14:xfrm>
                <a:off x="7893685" y="6416849"/>
                <a:ext cx="923040" cy="148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ACD2318-26B6-C4BB-BDD6-8925C7CD15C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76045" y="6399209"/>
                  <a:ext cx="9586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F0A301-05E1-F22C-DA46-6D1E5EBC6CF6}"/>
              </a:ext>
            </a:extLst>
          </p:cNvPr>
          <p:cNvGrpSpPr/>
          <p:nvPr/>
        </p:nvGrpSpPr>
        <p:grpSpPr>
          <a:xfrm>
            <a:off x="8934085" y="6127049"/>
            <a:ext cx="1621440" cy="569520"/>
            <a:chOff x="8934085" y="6127049"/>
            <a:chExt cx="16214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CCF1B2A-DED7-FBAD-EFD7-CF1EE8E1156B}"/>
                    </a:ext>
                  </a:extLst>
                </p14:cNvPr>
                <p14:cNvContentPartPr/>
                <p14:nvPr/>
              </p14:nvContentPartPr>
              <p14:xfrm>
                <a:off x="8934085" y="6127049"/>
                <a:ext cx="1621440" cy="569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CCF1B2A-DED7-FBAD-EFD7-CF1EE8E115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16085" y="6109409"/>
                  <a:ext cx="16570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319F2AC-848E-9879-B813-632F85B0199D}"/>
                    </a:ext>
                  </a:extLst>
                </p14:cNvPr>
                <p14:cNvContentPartPr/>
                <p14:nvPr/>
              </p14:nvContentPartPr>
              <p14:xfrm>
                <a:off x="10013365" y="6255209"/>
                <a:ext cx="409320" cy="15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319F2AC-848E-9879-B813-632F85B0199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95365" y="6237209"/>
                  <a:ext cx="444960" cy="5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770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CA1E16-DC8A-82AD-5121-AFAF696188D5}"/>
              </a:ext>
            </a:extLst>
          </p:cNvPr>
          <p:cNvGrpSpPr/>
          <p:nvPr/>
        </p:nvGrpSpPr>
        <p:grpSpPr>
          <a:xfrm>
            <a:off x="1351405" y="443369"/>
            <a:ext cx="1061280" cy="475560"/>
            <a:chOff x="1351405" y="443369"/>
            <a:chExt cx="106128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1263E6-DAE5-4BD5-AE3C-820B332C50C7}"/>
                    </a:ext>
                  </a:extLst>
                </p14:cNvPr>
                <p14:cNvContentPartPr/>
                <p14:nvPr/>
              </p14:nvContentPartPr>
              <p14:xfrm>
                <a:off x="1351405" y="444809"/>
                <a:ext cx="259200" cy="455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1263E6-DAE5-4BD5-AE3C-820B332C50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3765" y="427169"/>
                  <a:ext cx="2948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1FCFCD-1094-33C7-AC9E-26BFB5168986}"/>
                    </a:ext>
                  </a:extLst>
                </p14:cNvPr>
                <p14:cNvContentPartPr/>
                <p14:nvPr/>
              </p14:nvContentPartPr>
              <p14:xfrm>
                <a:off x="1617085" y="493049"/>
                <a:ext cx="324720" cy="414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1FCFCD-1094-33C7-AC9E-26BFB51689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445" y="475409"/>
                  <a:ext cx="360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9B7C85-521D-79EF-AD89-CACEEEBE5C82}"/>
                    </a:ext>
                  </a:extLst>
                </p14:cNvPr>
                <p14:cNvContentPartPr/>
                <p14:nvPr/>
              </p14:nvContentPartPr>
              <p14:xfrm>
                <a:off x="1705645" y="641729"/>
                <a:ext cx="22320" cy="20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9B7C85-521D-79EF-AD89-CACEEEBE5C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7645" y="624089"/>
                  <a:ext cx="57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97DFD3-2C00-5F24-320F-36E18B6E85C8}"/>
                    </a:ext>
                  </a:extLst>
                </p14:cNvPr>
                <p14:cNvContentPartPr/>
                <p14:nvPr/>
              </p14:nvContentPartPr>
              <p14:xfrm>
                <a:off x="1824085" y="632369"/>
                <a:ext cx="15480" cy="18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97DFD3-2C00-5F24-320F-36E18B6E85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6085" y="614729"/>
                  <a:ext cx="51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8D6FB8-9C54-2C11-8177-D45C35FE217D}"/>
                    </a:ext>
                  </a:extLst>
                </p14:cNvPr>
                <p14:cNvContentPartPr/>
                <p14:nvPr/>
              </p14:nvContentPartPr>
              <p14:xfrm>
                <a:off x="1712485" y="706889"/>
                <a:ext cx="133200" cy="48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8D6FB8-9C54-2C11-8177-D45C35FE21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4845" y="688889"/>
                  <a:ext cx="168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6C2625-27CD-6827-5739-06A7F151F2D5}"/>
                    </a:ext>
                  </a:extLst>
                </p14:cNvPr>
                <p14:cNvContentPartPr/>
                <p14:nvPr/>
              </p14:nvContentPartPr>
              <p14:xfrm>
                <a:off x="1970965" y="454169"/>
                <a:ext cx="101160" cy="150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6C2625-27CD-6827-5739-06A7F151F2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3325" y="436169"/>
                  <a:ext cx="136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9958E7-8D35-2BEC-D928-099E6CA4802E}"/>
                    </a:ext>
                  </a:extLst>
                </p14:cNvPr>
                <p14:cNvContentPartPr/>
                <p14:nvPr/>
              </p14:nvContentPartPr>
              <p14:xfrm>
                <a:off x="2168965" y="443369"/>
                <a:ext cx="243720" cy="47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9958E7-8D35-2BEC-D928-099E6CA480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0965" y="425729"/>
                  <a:ext cx="27936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F177DF-D5E9-CAB0-6759-C7C1B1359EC5}"/>
              </a:ext>
            </a:extLst>
          </p:cNvPr>
          <p:cNvGrpSpPr/>
          <p:nvPr/>
        </p:nvGrpSpPr>
        <p:grpSpPr>
          <a:xfrm>
            <a:off x="2711485" y="596729"/>
            <a:ext cx="188280" cy="90720"/>
            <a:chOff x="2711485" y="596729"/>
            <a:chExt cx="18828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92A6AD-BB0C-6996-1F56-58D72D7B2D1D}"/>
                    </a:ext>
                  </a:extLst>
                </p14:cNvPr>
                <p14:cNvContentPartPr/>
                <p14:nvPr/>
              </p14:nvContentPartPr>
              <p14:xfrm>
                <a:off x="2711485" y="596729"/>
                <a:ext cx="188280" cy="2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92A6AD-BB0C-6996-1F56-58D72D7B2D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3845" y="579089"/>
                  <a:ext cx="223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264A75-4D64-BB6B-B5A2-F70FEA84E4F3}"/>
                    </a:ext>
                  </a:extLst>
                </p14:cNvPr>
                <p14:cNvContentPartPr/>
                <p14:nvPr/>
              </p14:nvContentPartPr>
              <p14:xfrm>
                <a:off x="2719045" y="675569"/>
                <a:ext cx="159120" cy="1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264A75-4D64-BB6B-B5A2-F70FEA84E4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1045" y="657929"/>
                  <a:ext cx="194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861CFD-2ABE-ABF3-9062-8B86D21E2E0B}"/>
              </a:ext>
            </a:extLst>
          </p:cNvPr>
          <p:cNvGrpSpPr/>
          <p:nvPr/>
        </p:nvGrpSpPr>
        <p:grpSpPr>
          <a:xfrm>
            <a:off x="3190285" y="142049"/>
            <a:ext cx="2758320" cy="727200"/>
            <a:chOff x="3190285" y="142049"/>
            <a:chExt cx="275832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30A2B0-454A-38FB-9FC8-999AB52DC9EE}"/>
                    </a:ext>
                  </a:extLst>
                </p14:cNvPr>
                <p14:cNvContentPartPr/>
                <p14:nvPr/>
              </p14:nvContentPartPr>
              <p14:xfrm>
                <a:off x="3249685" y="287849"/>
                <a:ext cx="194400" cy="137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30A2B0-454A-38FB-9FC8-999AB52DC9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1685" y="269849"/>
                  <a:ext cx="230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A9BFE7-378D-0563-A92E-15424748B78A}"/>
                    </a:ext>
                  </a:extLst>
                </p14:cNvPr>
                <p14:cNvContentPartPr/>
                <p14:nvPr/>
              </p14:nvContentPartPr>
              <p14:xfrm>
                <a:off x="3286045" y="429689"/>
                <a:ext cx="106560" cy="11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A9BFE7-378D-0563-A92E-15424748B7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8405" y="412049"/>
                  <a:ext cx="142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EFEB16-291F-91BC-8211-53D79FF18A3C}"/>
                    </a:ext>
                  </a:extLst>
                </p14:cNvPr>
                <p14:cNvContentPartPr/>
                <p14:nvPr/>
              </p14:nvContentPartPr>
              <p14:xfrm>
                <a:off x="3530125" y="418169"/>
                <a:ext cx="18360" cy="11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EFEB16-291F-91BC-8211-53D79FF18A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12485" y="400169"/>
                  <a:ext cx="54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AC95D8-4F04-1F94-46D0-42986AA3E718}"/>
                    </a:ext>
                  </a:extLst>
                </p14:cNvPr>
                <p14:cNvContentPartPr/>
                <p14:nvPr/>
              </p14:nvContentPartPr>
              <p14:xfrm>
                <a:off x="3627325" y="395129"/>
                <a:ext cx="10080" cy="14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AC95D8-4F04-1F94-46D0-42986AA3E7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09325" y="377489"/>
                  <a:ext cx="45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592035-DA6A-6A5A-CC68-655F1C3613DA}"/>
                    </a:ext>
                  </a:extLst>
                </p14:cNvPr>
                <p14:cNvContentPartPr/>
                <p14:nvPr/>
              </p14:nvContentPartPr>
              <p14:xfrm>
                <a:off x="3502765" y="400889"/>
                <a:ext cx="204480" cy="4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592035-DA6A-6A5A-CC68-655F1C3613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85125" y="382889"/>
                  <a:ext cx="240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013D67-E8AE-0164-E806-A14B23BDE0AF}"/>
                    </a:ext>
                  </a:extLst>
                </p14:cNvPr>
                <p14:cNvContentPartPr/>
                <p14:nvPr/>
              </p14:nvContentPartPr>
              <p14:xfrm>
                <a:off x="3865645" y="230249"/>
                <a:ext cx="173520" cy="26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013D67-E8AE-0164-E806-A14B23BDE0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47645" y="212609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D0FF09-DDA8-F943-C429-40D2B4B2582E}"/>
                    </a:ext>
                  </a:extLst>
                </p14:cNvPr>
                <p14:cNvContentPartPr/>
                <p14:nvPr/>
              </p14:nvContentPartPr>
              <p14:xfrm>
                <a:off x="4204405" y="228449"/>
                <a:ext cx="29160" cy="25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D0FF09-DDA8-F943-C429-40D2B4B258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6405" y="210449"/>
                  <a:ext cx="64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B7C950-D310-4366-EE68-B69A4721C309}"/>
                    </a:ext>
                  </a:extLst>
                </p14:cNvPr>
                <p14:cNvContentPartPr/>
                <p14:nvPr/>
              </p14:nvContentPartPr>
              <p14:xfrm>
                <a:off x="4197565" y="278849"/>
                <a:ext cx="156600" cy="31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B7C950-D310-4366-EE68-B69A4721C3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79925" y="260849"/>
                  <a:ext cx="192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C4F90D-5150-D4CF-7CB3-B9683053C63F}"/>
                    </a:ext>
                  </a:extLst>
                </p14:cNvPr>
                <p14:cNvContentPartPr/>
                <p14:nvPr/>
              </p14:nvContentPartPr>
              <p14:xfrm>
                <a:off x="4233565" y="296489"/>
                <a:ext cx="7200" cy="351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C4F90D-5150-D4CF-7CB3-B9683053C6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15925" y="278489"/>
                  <a:ext cx="428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80784E-B706-541E-9738-12042B6A7BA5}"/>
                    </a:ext>
                  </a:extLst>
                </p14:cNvPr>
                <p14:cNvContentPartPr/>
                <p14:nvPr/>
              </p14:nvContentPartPr>
              <p14:xfrm>
                <a:off x="4525885" y="400529"/>
                <a:ext cx="167760" cy="29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80784E-B706-541E-9738-12042B6A7B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8245" y="382529"/>
                  <a:ext cx="203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298FB2-0698-3FFD-E5FD-57553152251A}"/>
                    </a:ext>
                  </a:extLst>
                </p14:cNvPr>
                <p14:cNvContentPartPr/>
                <p14:nvPr/>
              </p14:nvContentPartPr>
              <p14:xfrm>
                <a:off x="4782565" y="251129"/>
                <a:ext cx="5580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298FB2-0698-3FFD-E5FD-5755315225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64925" y="233129"/>
                  <a:ext cx="91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2A7372-90E9-A32F-5557-59F37BF39F83}"/>
                    </a:ext>
                  </a:extLst>
                </p14:cNvPr>
                <p14:cNvContentPartPr/>
                <p14:nvPr/>
              </p14:nvContentPartPr>
              <p14:xfrm>
                <a:off x="5008285" y="176609"/>
                <a:ext cx="309600" cy="36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2A7372-90E9-A32F-5557-59F37BF39F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90285" y="158609"/>
                  <a:ext cx="345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A45ABB-8AEA-45A7-F67F-3FE2229D83E6}"/>
                    </a:ext>
                  </a:extLst>
                </p14:cNvPr>
                <p14:cNvContentPartPr/>
                <p14:nvPr/>
              </p14:nvContentPartPr>
              <p14:xfrm>
                <a:off x="5049685" y="398369"/>
                <a:ext cx="191880" cy="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A45ABB-8AEA-45A7-F67F-3FE2229D83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2045" y="380369"/>
                  <a:ext cx="227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0B216C-A3CA-3D50-BA91-E5D0A7322CDE}"/>
                    </a:ext>
                  </a:extLst>
                </p14:cNvPr>
                <p14:cNvContentPartPr/>
                <p14:nvPr/>
              </p14:nvContentPartPr>
              <p14:xfrm>
                <a:off x="5433085" y="142049"/>
                <a:ext cx="90360" cy="11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0B216C-A3CA-3D50-BA91-E5D0A7322C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15085" y="124049"/>
                  <a:ext cx="126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56B65AA-7DE9-73B4-0606-33142BC3B795}"/>
                    </a:ext>
                  </a:extLst>
                </p14:cNvPr>
                <p14:cNvContentPartPr/>
                <p14:nvPr/>
              </p14:nvContentPartPr>
              <p14:xfrm>
                <a:off x="5567725" y="410249"/>
                <a:ext cx="185400" cy="17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56B65AA-7DE9-73B4-0606-33142BC3B7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49725" y="392609"/>
                  <a:ext cx="221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6A77BE-14B6-BEC2-F196-6D5D1DD7E7EA}"/>
                    </a:ext>
                  </a:extLst>
                </p14:cNvPr>
                <p14:cNvContentPartPr/>
                <p14:nvPr/>
              </p14:nvContentPartPr>
              <p14:xfrm>
                <a:off x="5887405" y="193169"/>
                <a:ext cx="11520" cy="20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6A77BE-14B6-BEC2-F196-6D5D1DD7E7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69405" y="175169"/>
                  <a:ext cx="47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8F8462-050F-D039-9C27-582C7F85CD0C}"/>
                    </a:ext>
                  </a:extLst>
                </p14:cNvPr>
                <p14:cNvContentPartPr/>
                <p14:nvPr/>
              </p14:nvContentPartPr>
              <p14:xfrm>
                <a:off x="5789125" y="199289"/>
                <a:ext cx="159480" cy="164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8F8462-050F-D039-9C27-582C7F85CD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71125" y="181649"/>
                  <a:ext cx="195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9139A6-E86F-5A0D-27EB-55782F056C77}"/>
                    </a:ext>
                  </a:extLst>
                </p14:cNvPr>
                <p14:cNvContentPartPr/>
                <p14:nvPr/>
              </p14:nvContentPartPr>
              <p14:xfrm>
                <a:off x="3190285" y="690329"/>
                <a:ext cx="2724480" cy="17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9139A6-E86F-5A0D-27EB-55782F056C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2285" y="672689"/>
                  <a:ext cx="27601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42AE2C-34DE-A006-5E5F-24C5416AA1B6}"/>
              </a:ext>
            </a:extLst>
          </p:cNvPr>
          <p:cNvGrpSpPr/>
          <p:nvPr/>
        </p:nvGrpSpPr>
        <p:grpSpPr>
          <a:xfrm>
            <a:off x="3932605" y="953849"/>
            <a:ext cx="924120" cy="453240"/>
            <a:chOff x="3932605" y="953849"/>
            <a:chExt cx="92412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B3FED8-98E9-5677-865E-BCA67A1A32D9}"/>
                    </a:ext>
                  </a:extLst>
                </p14:cNvPr>
                <p14:cNvContentPartPr/>
                <p14:nvPr/>
              </p14:nvContentPartPr>
              <p14:xfrm>
                <a:off x="3932605" y="953849"/>
                <a:ext cx="222120" cy="37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B3FED8-98E9-5677-865E-BCA67A1A32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14965" y="935849"/>
                  <a:ext cx="257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E58825-42B8-7B16-9AE8-4D4E0BEE648D}"/>
                    </a:ext>
                  </a:extLst>
                </p14:cNvPr>
                <p14:cNvContentPartPr/>
                <p14:nvPr/>
              </p14:nvContentPartPr>
              <p14:xfrm>
                <a:off x="4254445" y="956369"/>
                <a:ext cx="78120" cy="13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E58825-42B8-7B16-9AE8-4D4E0BEE64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36445" y="938729"/>
                  <a:ext cx="113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1E17F4-B8F6-69B0-B2C4-AE951B0481EE}"/>
                    </a:ext>
                  </a:extLst>
                </p14:cNvPr>
                <p14:cNvContentPartPr/>
                <p14:nvPr/>
              </p14:nvContentPartPr>
              <p14:xfrm>
                <a:off x="4518325" y="1107209"/>
                <a:ext cx="191520" cy="29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1E17F4-B8F6-69B0-B2C4-AE951B0481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00325" y="1089569"/>
                  <a:ext cx="227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EA2FBC-1944-5A3B-8C26-5C5513DAE610}"/>
                    </a:ext>
                  </a:extLst>
                </p14:cNvPr>
                <p14:cNvContentPartPr/>
                <p14:nvPr/>
              </p14:nvContentPartPr>
              <p14:xfrm>
                <a:off x="4781485" y="962489"/>
                <a:ext cx="75240" cy="137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EA2FBC-1944-5A3B-8C26-5C5513DAE6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63485" y="944849"/>
                  <a:ext cx="11088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5E1E55-3203-C209-B4A9-9AF9B0236B6E}"/>
                  </a:ext>
                </a:extLst>
              </p14:cNvPr>
              <p14:cNvContentPartPr/>
              <p14:nvPr/>
            </p14:nvContentPartPr>
            <p14:xfrm>
              <a:off x="6051925" y="536249"/>
              <a:ext cx="432720" cy="38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5E1E55-3203-C209-B4A9-9AF9B0236B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4285" y="518249"/>
                <a:ext cx="468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ACCEA3F-F5ED-CA2D-2F23-472D3388B1D5}"/>
                  </a:ext>
                </a:extLst>
              </p14:cNvPr>
              <p14:cNvContentPartPr/>
              <p14:nvPr/>
            </p14:nvContentPartPr>
            <p14:xfrm>
              <a:off x="6714685" y="637049"/>
              <a:ext cx="1427760" cy="158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ACCEA3F-F5ED-CA2D-2F23-472D3388B1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97045" y="619049"/>
                <a:ext cx="14634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8A1F497-B655-7ECF-4355-CAADBBA1EA45}"/>
              </a:ext>
            </a:extLst>
          </p:cNvPr>
          <p:cNvGrpSpPr/>
          <p:nvPr/>
        </p:nvGrpSpPr>
        <p:grpSpPr>
          <a:xfrm>
            <a:off x="6918085" y="188489"/>
            <a:ext cx="854280" cy="450720"/>
            <a:chOff x="6918085" y="188489"/>
            <a:chExt cx="8542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A376E2-7642-5DBA-13F2-5843BFF990D0}"/>
                    </a:ext>
                  </a:extLst>
                </p14:cNvPr>
                <p14:cNvContentPartPr/>
                <p14:nvPr/>
              </p14:nvContentPartPr>
              <p14:xfrm>
                <a:off x="6918085" y="188489"/>
                <a:ext cx="175320" cy="31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A376E2-7642-5DBA-13F2-5843BFF990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0085" y="170489"/>
                  <a:ext cx="2109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6C082F-F8FE-B05F-AD8C-23C1ECBF9B80}"/>
                    </a:ext>
                  </a:extLst>
                </p14:cNvPr>
                <p14:cNvContentPartPr/>
                <p14:nvPr/>
              </p14:nvContentPartPr>
              <p14:xfrm>
                <a:off x="7153885" y="471089"/>
                <a:ext cx="157320" cy="11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6C082F-F8FE-B05F-AD8C-23C1ECBF9B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35885" y="453449"/>
                  <a:ext cx="19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FD9EB5-C5DB-5FE1-3F01-6D698DA8FDB7}"/>
                    </a:ext>
                  </a:extLst>
                </p14:cNvPr>
                <p14:cNvContentPartPr/>
                <p14:nvPr/>
              </p14:nvContentPartPr>
              <p14:xfrm>
                <a:off x="7376365" y="462809"/>
                <a:ext cx="178560" cy="155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FD9EB5-C5DB-5FE1-3F01-6D698DA8FD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58365" y="445169"/>
                  <a:ext cx="214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B83B884-5A55-A28A-5569-8FC8FBD85F7E}"/>
                    </a:ext>
                  </a:extLst>
                </p14:cNvPr>
                <p14:cNvContentPartPr/>
                <p14:nvPr/>
              </p14:nvContentPartPr>
              <p14:xfrm>
                <a:off x="7603525" y="444809"/>
                <a:ext cx="102960" cy="15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B83B884-5A55-A28A-5569-8FC8FBD85F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85525" y="427169"/>
                  <a:ext cx="138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C49AAF-3936-37CF-0FE4-BC767E4A4FC7}"/>
                    </a:ext>
                  </a:extLst>
                </p14:cNvPr>
                <p14:cNvContentPartPr/>
                <p14:nvPr/>
              </p14:nvContentPartPr>
              <p14:xfrm>
                <a:off x="7590205" y="481529"/>
                <a:ext cx="182160" cy="15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C49AAF-3936-37CF-0FE4-BC767E4A4F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72565" y="463529"/>
                  <a:ext cx="2178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8758AA2-10D2-6BB5-5CCF-D0E3C06BA5C9}"/>
              </a:ext>
            </a:extLst>
          </p:cNvPr>
          <p:cNvGrpSpPr/>
          <p:nvPr/>
        </p:nvGrpSpPr>
        <p:grpSpPr>
          <a:xfrm>
            <a:off x="6901885" y="904889"/>
            <a:ext cx="790560" cy="312480"/>
            <a:chOff x="6901885" y="904889"/>
            <a:chExt cx="7905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D381E9-01C0-FBD1-1C9A-5A3A652D25E1}"/>
                    </a:ext>
                  </a:extLst>
                </p14:cNvPr>
                <p14:cNvContentPartPr/>
                <p14:nvPr/>
              </p14:nvContentPartPr>
              <p14:xfrm>
                <a:off x="6901885" y="904889"/>
                <a:ext cx="188640" cy="27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D381E9-01C0-FBD1-1C9A-5A3A652D25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83885" y="887249"/>
                  <a:ext cx="224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2C18B5-10D0-A412-3E60-9912FC5FEE15}"/>
                    </a:ext>
                  </a:extLst>
                </p14:cNvPr>
                <p14:cNvContentPartPr/>
                <p14:nvPr/>
              </p14:nvContentPartPr>
              <p14:xfrm>
                <a:off x="7162165" y="1142129"/>
                <a:ext cx="196560" cy="75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42C18B5-10D0-A412-3E60-9912FC5FEE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44525" y="1124129"/>
                  <a:ext cx="232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E48EAB-AF7B-50C1-EA25-08E7585C343A}"/>
                    </a:ext>
                  </a:extLst>
                </p14:cNvPr>
                <p14:cNvContentPartPr/>
                <p14:nvPr/>
              </p14:nvContentPartPr>
              <p14:xfrm>
                <a:off x="7431805" y="1152209"/>
                <a:ext cx="12600" cy="4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E48EAB-AF7B-50C1-EA25-08E7585C34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13805" y="1134569"/>
                  <a:ext cx="48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6CC430-7CE0-2965-081A-8B7AB397E1D7}"/>
                    </a:ext>
                  </a:extLst>
                </p14:cNvPr>
                <p14:cNvContentPartPr/>
                <p14:nvPr/>
              </p14:nvContentPartPr>
              <p14:xfrm>
                <a:off x="7480765" y="1016849"/>
                <a:ext cx="11160" cy="4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6CC430-7CE0-2965-081A-8B7AB397E1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62765" y="999209"/>
                  <a:ext cx="46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6FA5E2-C332-5205-D0BC-86DEC6972DA4}"/>
                    </a:ext>
                  </a:extLst>
                </p14:cNvPr>
                <p14:cNvContentPartPr/>
                <p14:nvPr/>
              </p14:nvContentPartPr>
              <p14:xfrm>
                <a:off x="7578325" y="1158329"/>
                <a:ext cx="114120" cy="5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6FA5E2-C332-5205-D0BC-86DEC6972D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60325" y="1140689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AB9F320-5F64-6680-B766-B7D3C6C20B0E}"/>
              </a:ext>
            </a:extLst>
          </p:cNvPr>
          <p:cNvGrpSpPr/>
          <p:nvPr/>
        </p:nvGrpSpPr>
        <p:grpSpPr>
          <a:xfrm>
            <a:off x="2741365" y="2246609"/>
            <a:ext cx="238320" cy="127800"/>
            <a:chOff x="2741365" y="2246609"/>
            <a:chExt cx="23832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D85FBE-5340-B240-25C3-9ACB942EC054}"/>
                    </a:ext>
                  </a:extLst>
                </p14:cNvPr>
                <p14:cNvContentPartPr/>
                <p14:nvPr/>
              </p14:nvContentPartPr>
              <p14:xfrm>
                <a:off x="2741365" y="2246609"/>
                <a:ext cx="214920" cy="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D85FBE-5340-B240-25C3-9ACB942EC05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23365" y="2228609"/>
                  <a:ext cx="250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86D44C-A65A-2FC4-9150-E286F838D338}"/>
                    </a:ext>
                  </a:extLst>
                </p14:cNvPr>
                <p14:cNvContentPartPr/>
                <p14:nvPr/>
              </p14:nvContentPartPr>
              <p14:xfrm>
                <a:off x="2790685" y="2363609"/>
                <a:ext cx="189000" cy="1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86D44C-A65A-2FC4-9150-E286F838D3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72685" y="2345609"/>
                  <a:ext cx="2246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2A71B3-103A-E229-1011-B8880AC189F5}"/>
                  </a:ext>
                </a:extLst>
              </p14:cNvPr>
              <p14:cNvContentPartPr/>
              <p14:nvPr/>
            </p14:nvContentPartPr>
            <p14:xfrm>
              <a:off x="3310885" y="1916489"/>
              <a:ext cx="122400" cy="605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2A71B3-103A-E229-1011-B8880AC189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92885" y="1898489"/>
                <a:ext cx="1580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2996AA9-E9E5-28F6-4352-9A3D1BA51889}"/>
                  </a:ext>
                </a:extLst>
              </p14:cNvPr>
              <p14:cNvContentPartPr/>
              <p14:nvPr/>
            </p14:nvContentPartPr>
            <p14:xfrm>
              <a:off x="5665645" y="1894889"/>
              <a:ext cx="77400" cy="476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2996AA9-E9E5-28F6-4352-9A3D1BA5188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47645" y="1877249"/>
                <a:ext cx="1130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BDB0C21-D931-DBE7-7A2F-AA10CEA32800}"/>
                  </a:ext>
                </a:extLst>
              </p14:cNvPr>
              <p14:cNvContentPartPr/>
              <p14:nvPr/>
            </p14:nvContentPartPr>
            <p14:xfrm>
              <a:off x="6051205" y="1939169"/>
              <a:ext cx="51732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BDB0C21-D931-DBE7-7A2F-AA10CEA328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33205" y="1921529"/>
                <a:ext cx="55296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71FB41F8-82BA-152D-5E53-67D4A77F2768}"/>
              </a:ext>
            </a:extLst>
          </p:cNvPr>
          <p:cNvGrpSpPr/>
          <p:nvPr/>
        </p:nvGrpSpPr>
        <p:grpSpPr>
          <a:xfrm>
            <a:off x="7085485" y="1643969"/>
            <a:ext cx="1467360" cy="466560"/>
            <a:chOff x="7085485" y="1643969"/>
            <a:chExt cx="14673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AE26A10-14DD-ECA9-1E39-0FD333B890C5}"/>
                    </a:ext>
                  </a:extLst>
                </p14:cNvPr>
                <p14:cNvContentPartPr/>
                <p14:nvPr/>
              </p14:nvContentPartPr>
              <p14:xfrm>
                <a:off x="7085485" y="1902449"/>
                <a:ext cx="175320" cy="141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AE26A10-14DD-ECA9-1E39-0FD333B890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67485" y="1884449"/>
                  <a:ext cx="21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D015DA-F14A-DA96-8293-704E22220787}"/>
                    </a:ext>
                  </a:extLst>
                </p14:cNvPr>
                <p14:cNvContentPartPr/>
                <p14:nvPr/>
              </p14:nvContentPartPr>
              <p14:xfrm>
                <a:off x="7366645" y="1997489"/>
                <a:ext cx="66240" cy="9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D015DA-F14A-DA96-8293-704E222207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49005" y="1979849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8DB8537-27D6-4F2B-358B-FA164053B8C5}"/>
                    </a:ext>
                  </a:extLst>
                </p14:cNvPr>
                <p14:cNvContentPartPr/>
                <p14:nvPr/>
              </p14:nvContentPartPr>
              <p14:xfrm>
                <a:off x="7644205" y="1715249"/>
                <a:ext cx="218880" cy="36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8DB8537-27D6-4F2B-358B-FA164053B8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26565" y="1697609"/>
                  <a:ext cx="2545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7B7852-2E3D-3D71-A0FD-0150C2C7178E}"/>
                    </a:ext>
                  </a:extLst>
                </p14:cNvPr>
                <p14:cNvContentPartPr/>
                <p14:nvPr/>
              </p14:nvContentPartPr>
              <p14:xfrm>
                <a:off x="7851925" y="1790849"/>
                <a:ext cx="307080" cy="319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7B7852-2E3D-3D71-A0FD-0150C2C717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33925" y="1772849"/>
                  <a:ext cx="342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453E611-57E4-7A06-5B38-783C635AB437}"/>
                    </a:ext>
                  </a:extLst>
                </p14:cNvPr>
                <p14:cNvContentPartPr/>
                <p14:nvPr/>
              </p14:nvContentPartPr>
              <p14:xfrm>
                <a:off x="7896565" y="1943489"/>
                <a:ext cx="208080" cy="6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453E611-57E4-7A06-5B38-783C635AB4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78925" y="1925489"/>
                  <a:ext cx="24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A55B8A-1D3A-0A07-78F1-9EF2607F9CAD}"/>
                    </a:ext>
                  </a:extLst>
                </p14:cNvPr>
                <p14:cNvContentPartPr/>
                <p14:nvPr/>
              </p14:nvContentPartPr>
              <p14:xfrm>
                <a:off x="8251165" y="1655489"/>
                <a:ext cx="11880" cy="11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A55B8A-1D3A-0A07-78F1-9EF2607F9C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33165" y="1637489"/>
                  <a:ext cx="4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C7BF82-A64D-BE25-220A-15A776CD43B3}"/>
                    </a:ext>
                  </a:extLst>
                </p14:cNvPr>
                <p14:cNvContentPartPr/>
                <p14:nvPr/>
              </p14:nvContentPartPr>
              <p14:xfrm>
                <a:off x="8303725" y="1643969"/>
                <a:ext cx="160560" cy="213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C7BF82-A64D-BE25-220A-15A776CD43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85725" y="1625969"/>
                  <a:ext cx="196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27D315A-AB32-283E-93B0-8488C820D125}"/>
                    </a:ext>
                  </a:extLst>
                </p14:cNvPr>
                <p14:cNvContentPartPr/>
                <p14:nvPr/>
              </p14:nvContentPartPr>
              <p14:xfrm>
                <a:off x="8432965" y="1731089"/>
                <a:ext cx="119880" cy="18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27D315A-AB32-283E-93B0-8488C820D1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14965" y="1713449"/>
                  <a:ext cx="15552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FA83490-08F7-BDF3-D3A2-5B7EA5ADE034}"/>
                  </a:ext>
                </a:extLst>
              </p14:cNvPr>
              <p14:cNvContentPartPr/>
              <p14:nvPr/>
            </p14:nvContentPartPr>
            <p14:xfrm>
              <a:off x="6872725" y="2109809"/>
              <a:ext cx="1824840" cy="121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FA83490-08F7-BDF3-D3A2-5B7EA5ADE03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55085" y="2092169"/>
                <a:ext cx="186048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D72D925-CBDD-9DB9-F247-276A971D554B}"/>
              </a:ext>
            </a:extLst>
          </p:cNvPr>
          <p:cNvGrpSpPr/>
          <p:nvPr/>
        </p:nvGrpSpPr>
        <p:grpSpPr>
          <a:xfrm>
            <a:off x="6963445" y="2230769"/>
            <a:ext cx="1973160" cy="522000"/>
            <a:chOff x="6963445" y="2230769"/>
            <a:chExt cx="197316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54E273-0579-6F6C-D681-B4E2C800F436}"/>
                    </a:ext>
                  </a:extLst>
                </p14:cNvPr>
                <p14:cNvContentPartPr/>
                <p14:nvPr/>
              </p14:nvContentPartPr>
              <p14:xfrm>
                <a:off x="6963445" y="2401769"/>
                <a:ext cx="167040" cy="255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54E273-0579-6F6C-D681-B4E2C800F4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45445" y="2383769"/>
                  <a:ext cx="202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376681-F487-44A3-2A38-965E5F5767FB}"/>
                    </a:ext>
                  </a:extLst>
                </p14:cNvPr>
                <p14:cNvContentPartPr/>
                <p14:nvPr/>
              </p14:nvContentPartPr>
              <p14:xfrm>
                <a:off x="7263325" y="2450369"/>
                <a:ext cx="147600" cy="250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376681-F487-44A3-2A38-965E5F5767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45685" y="2432369"/>
                  <a:ext cx="183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78E5C3-EFC5-D902-1F2C-36D8723B6EC4}"/>
                    </a:ext>
                  </a:extLst>
                </p14:cNvPr>
                <p14:cNvContentPartPr/>
                <p14:nvPr/>
              </p14:nvContentPartPr>
              <p14:xfrm>
                <a:off x="7520005" y="2366489"/>
                <a:ext cx="251640" cy="23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78E5C3-EFC5-D902-1F2C-36D8723B6E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02365" y="2348489"/>
                  <a:ext cx="287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8B3B99-E95B-CFB8-3410-E72C9BB35341}"/>
                    </a:ext>
                  </a:extLst>
                </p14:cNvPr>
                <p14:cNvContentPartPr/>
                <p14:nvPr/>
              </p14:nvContentPartPr>
              <p14:xfrm>
                <a:off x="7555645" y="2464409"/>
                <a:ext cx="119880" cy="2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8B3B99-E95B-CFB8-3410-E72C9BB353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37645" y="2446769"/>
                  <a:ext cx="15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A3F3BA-C820-87AD-D391-C463F4C2EC55}"/>
                    </a:ext>
                  </a:extLst>
                </p14:cNvPr>
                <p14:cNvContentPartPr/>
                <p14:nvPr/>
              </p14:nvContentPartPr>
              <p14:xfrm>
                <a:off x="7890445" y="2457569"/>
                <a:ext cx="158400" cy="14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A3F3BA-C820-87AD-D391-C463F4C2EC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72445" y="2439569"/>
                  <a:ext cx="194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198C714-70F7-8FB2-CAB7-1C2AA2C0C864}"/>
                    </a:ext>
                  </a:extLst>
                </p14:cNvPr>
                <p14:cNvContentPartPr/>
                <p14:nvPr/>
              </p14:nvContentPartPr>
              <p14:xfrm>
                <a:off x="8063605" y="2259209"/>
                <a:ext cx="128160" cy="172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198C714-70F7-8FB2-CAB7-1C2AA2C0C8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5605" y="2241209"/>
                  <a:ext cx="163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508752-706A-CCA0-C660-770DC6C2167C}"/>
                    </a:ext>
                  </a:extLst>
                </p14:cNvPr>
                <p14:cNvContentPartPr/>
                <p14:nvPr/>
              </p14:nvContentPartPr>
              <p14:xfrm>
                <a:off x="8188165" y="2230769"/>
                <a:ext cx="379080" cy="46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508752-706A-CCA0-C660-770DC6C216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70165" y="2212769"/>
                  <a:ext cx="4147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4B8422-33FC-5B4D-FC56-FD91512AC2D8}"/>
                    </a:ext>
                  </a:extLst>
                </p14:cNvPr>
                <p14:cNvContentPartPr/>
                <p14:nvPr/>
              </p14:nvContentPartPr>
              <p14:xfrm>
                <a:off x="8474005" y="2416169"/>
                <a:ext cx="240840" cy="28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4B8422-33FC-5B4D-FC56-FD91512AC2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56005" y="2398169"/>
                  <a:ext cx="276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17769D-02F8-59B8-7B2B-215B261AC290}"/>
                    </a:ext>
                  </a:extLst>
                </p14:cNvPr>
                <p14:cNvContentPartPr/>
                <p14:nvPr/>
              </p14:nvContentPartPr>
              <p14:xfrm>
                <a:off x="8724925" y="2483129"/>
                <a:ext cx="211680" cy="269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17769D-02F8-59B8-7B2B-215B261AC2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07285" y="2465129"/>
                  <a:ext cx="24732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BC2487F-3FE9-8FB4-E754-9073FFE348E0}"/>
              </a:ext>
            </a:extLst>
          </p:cNvPr>
          <p:cNvGrpSpPr/>
          <p:nvPr/>
        </p:nvGrpSpPr>
        <p:grpSpPr>
          <a:xfrm>
            <a:off x="2696725" y="3703889"/>
            <a:ext cx="171000" cy="83880"/>
            <a:chOff x="2696725" y="3703889"/>
            <a:chExt cx="17100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E249C7-B2C6-195D-E01E-7ECC6361916B}"/>
                    </a:ext>
                  </a:extLst>
                </p14:cNvPr>
                <p14:cNvContentPartPr/>
                <p14:nvPr/>
              </p14:nvContentPartPr>
              <p14:xfrm>
                <a:off x="2706445" y="3703889"/>
                <a:ext cx="161280" cy="7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E249C7-B2C6-195D-E01E-7ECC636191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88805" y="3685889"/>
                  <a:ext cx="19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863492-4218-0934-1050-9F116BC7DEB8}"/>
                    </a:ext>
                  </a:extLst>
                </p14:cNvPr>
                <p14:cNvContentPartPr/>
                <p14:nvPr/>
              </p14:nvContentPartPr>
              <p14:xfrm>
                <a:off x="2696725" y="3767609"/>
                <a:ext cx="169200" cy="2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863492-4218-0934-1050-9F116BC7DE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79085" y="3749969"/>
                  <a:ext cx="204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1D2510F-A54E-9DCE-D6E2-2C68F42A0013}"/>
              </a:ext>
            </a:extLst>
          </p:cNvPr>
          <p:cNvGrpSpPr/>
          <p:nvPr/>
        </p:nvGrpSpPr>
        <p:grpSpPr>
          <a:xfrm>
            <a:off x="3390805" y="3045449"/>
            <a:ext cx="2462400" cy="582840"/>
            <a:chOff x="3390805" y="3045449"/>
            <a:chExt cx="246240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213539-D40F-97C7-BF23-60621FD617A7}"/>
                    </a:ext>
                  </a:extLst>
                </p14:cNvPr>
                <p14:cNvContentPartPr/>
                <p14:nvPr/>
              </p14:nvContentPartPr>
              <p14:xfrm>
                <a:off x="3390805" y="3292409"/>
                <a:ext cx="177480" cy="142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213539-D40F-97C7-BF23-60621FD617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72805" y="3274409"/>
                  <a:ext cx="21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E3898A-5FC0-55C0-2E3C-E9899B521762}"/>
                    </a:ext>
                  </a:extLst>
                </p14:cNvPr>
                <p14:cNvContentPartPr/>
                <p14:nvPr/>
              </p14:nvContentPartPr>
              <p14:xfrm>
                <a:off x="3392245" y="3451169"/>
                <a:ext cx="140400" cy="7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E3898A-5FC0-55C0-2E3C-E9899B5217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4605" y="3433169"/>
                  <a:ext cx="176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670418A-3434-92DC-96A5-656701DFD2FE}"/>
                    </a:ext>
                  </a:extLst>
                </p14:cNvPr>
                <p14:cNvContentPartPr/>
                <p14:nvPr/>
              </p14:nvContentPartPr>
              <p14:xfrm>
                <a:off x="3709405" y="3428489"/>
                <a:ext cx="2880" cy="86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670418A-3434-92DC-96A5-656701DFD2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1765" y="3410489"/>
                  <a:ext cx="3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EB5783-6469-8BF5-FCD7-42AE3304830B}"/>
                    </a:ext>
                  </a:extLst>
                </p14:cNvPr>
                <p14:cNvContentPartPr/>
                <p14:nvPr/>
              </p14:nvContentPartPr>
              <p14:xfrm>
                <a:off x="3765205" y="3395369"/>
                <a:ext cx="13320" cy="13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EB5783-6469-8BF5-FCD7-42AE330483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47205" y="3377369"/>
                  <a:ext cx="48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F0754C-9A88-02AF-484D-05D1942810FB}"/>
                    </a:ext>
                  </a:extLst>
                </p14:cNvPr>
                <p14:cNvContentPartPr/>
                <p14:nvPr/>
              </p14:nvContentPartPr>
              <p14:xfrm>
                <a:off x="3630565" y="3392129"/>
                <a:ext cx="199440" cy="58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F0754C-9A88-02AF-484D-05D1942810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12925" y="3374489"/>
                  <a:ext cx="235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723C29-873D-D823-DE94-6C2D170EC421}"/>
                    </a:ext>
                  </a:extLst>
                </p14:cNvPr>
                <p14:cNvContentPartPr/>
                <p14:nvPr/>
              </p14:nvContentPartPr>
              <p14:xfrm>
                <a:off x="3982645" y="3224009"/>
                <a:ext cx="296640" cy="289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723C29-873D-D823-DE94-6C2D170EC4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65005" y="3206369"/>
                  <a:ext cx="332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E3CC04-A37F-0F98-9F7A-A21BFBDF548E}"/>
                    </a:ext>
                  </a:extLst>
                </p14:cNvPr>
                <p14:cNvContentPartPr/>
                <p14:nvPr/>
              </p14:nvContentPartPr>
              <p14:xfrm>
                <a:off x="4396285" y="3222569"/>
                <a:ext cx="7920" cy="283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E3CC04-A37F-0F98-9F7A-A21BFBDF54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78285" y="3204929"/>
                  <a:ext cx="43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7F35EC-C7CB-A6F1-0A74-1D63C7ABC8DF}"/>
                    </a:ext>
                  </a:extLst>
                </p14:cNvPr>
                <p14:cNvContentPartPr/>
                <p14:nvPr/>
              </p14:nvContentPartPr>
              <p14:xfrm>
                <a:off x="4385125" y="3236609"/>
                <a:ext cx="176040" cy="28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7F35EC-C7CB-A6F1-0A74-1D63C7ABC8D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67125" y="3218969"/>
                  <a:ext cx="211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10B4E6-0B17-9EDD-A571-D515359D0F1C}"/>
                    </a:ext>
                  </a:extLst>
                </p14:cNvPr>
                <p14:cNvContentPartPr/>
                <p14:nvPr/>
              </p14:nvContentPartPr>
              <p14:xfrm>
                <a:off x="4662685" y="3371249"/>
                <a:ext cx="158040" cy="257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10B4E6-0B17-9EDD-A571-D515359D0F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45045" y="3353249"/>
                  <a:ext cx="193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9BA27A-DBE4-DC8A-2CA3-596D83841DB1}"/>
                    </a:ext>
                  </a:extLst>
                </p14:cNvPr>
                <p14:cNvContentPartPr/>
                <p14:nvPr/>
              </p14:nvContentPartPr>
              <p14:xfrm>
                <a:off x="4853125" y="3231569"/>
                <a:ext cx="124200" cy="11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9BA27A-DBE4-DC8A-2CA3-596D83841D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35125" y="3213929"/>
                  <a:ext cx="15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9841CF-EA60-AC23-68A6-3DD52DA28A8C}"/>
                    </a:ext>
                  </a:extLst>
                </p14:cNvPr>
                <p14:cNvContentPartPr/>
                <p14:nvPr/>
              </p14:nvContentPartPr>
              <p14:xfrm>
                <a:off x="5096845" y="3185129"/>
                <a:ext cx="243000" cy="288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9841CF-EA60-AC23-68A6-3DD52DA28A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78845" y="3167129"/>
                  <a:ext cx="278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A24BD78-CC5F-D85D-6900-C766BB2D11D4}"/>
                    </a:ext>
                  </a:extLst>
                </p14:cNvPr>
                <p14:cNvContentPartPr/>
                <p14:nvPr/>
              </p14:nvContentPartPr>
              <p14:xfrm>
                <a:off x="5081725" y="3321209"/>
                <a:ext cx="232920" cy="41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A24BD78-CC5F-D85D-6900-C766BB2D11D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64085" y="3303209"/>
                  <a:ext cx="268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60D1C5-E96B-92EB-A593-634BA27067A8}"/>
                    </a:ext>
                  </a:extLst>
                </p14:cNvPr>
                <p14:cNvContentPartPr/>
                <p14:nvPr/>
              </p14:nvContentPartPr>
              <p14:xfrm>
                <a:off x="5381245" y="3045449"/>
                <a:ext cx="116280" cy="14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60D1C5-E96B-92EB-A593-634BA27067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63245" y="3027809"/>
                  <a:ext cx="151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B6D993-B60D-C157-527B-AF467F85B80B}"/>
                    </a:ext>
                  </a:extLst>
                </p14:cNvPr>
                <p14:cNvContentPartPr/>
                <p14:nvPr/>
              </p14:nvContentPartPr>
              <p14:xfrm>
                <a:off x="5516245" y="3354689"/>
                <a:ext cx="164880" cy="12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B6D993-B60D-C157-527B-AF467F85B80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98605" y="3336689"/>
                  <a:ext cx="200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6058EB-5996-447E-8DE1-74795BF609C1}"/>
                    </a:ext>
                  </a:extLst>
                </p14:cNvPr>
                <p14:cNvContentPartPr/>
                <p14:nvPr/>
              </p14:nvContentPartPr>
              <p14:xfrm>
                <a:off x="5799205" y="3107729"/>
                <a:ext cx="12960" cy="229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6058EB-5996-447E-8DE1-74795BF609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81205" y="3090089"/>
                  <a:ext cx="48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38EC9DD-2311-64D8-C00B-1DA4973E5C38}"/>
                    </a:ext>
                  </a:extLst>
                </p14:cNvPr>
                <p14:cNvContentPartPr/>
                <p14:nvPr/>
              </p14:nvContentPartPr>
              <p14:xfrm>
                <a:off x="5707405" y="3107729"/>
                <a:ext cx="145800" cy="126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38EC9DD-2311-64D8-C00B-1DA4973E5C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89405" y="3089729"/>
                  <a:ext cx="1814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BCA58A-C9E4-725E-6967-E8381E7328FB}"/>
              </a:ext>
            </a:extLst>
          </p:cNvPr>
          <p:cNvGrpSpPr/>
          <p:nvPr/>
        </p:nvGrpSpPr>
        <p:grpSpPr>
          <a:xfrm>
            <a:off x="3354445" y="3710729"/>
            <a:ext cx="2502000" cy="546120"/>
            <a:chOff x="3354445" y="3710729"/>
            <a:chExt cx="25020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6EF713-47C6-0D10-D97E-52082973E315}"/>
                    </a:ext>
                  </a:extLst>
                </p14:cNvPr>
                <p14:cNvContentPartPr/>
                <p14:nvPr/>
              </p14:nvContentPartPr>
              <p14:xfrm>
                <a:off x="3354445" y="3710729"/>
                <a:ext cx="2502000" cy="60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6EF713-47C6-0D10-D97E-52082973E3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6805" y="3692729"/>
                  <a:ext cx="2537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8FD8FC-C1DA-78E7-E9BC-10306B440F05}"/>
                    </a:ext>
                  </a:extLst>
                </p14:cNvPr>
                <p14:cNvContentPartPr/>
                <p14:nvPr/>
              </p14:nvContentPartPr>
              <p14:xfrm>
                <a:off x="3931165" y="3908369"/>
                <a:ext cx="312480" cy="315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8FD8FC-C1DA-78E7-E9BC-10306B440F0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13525" y="3890729"/>
                  <a:ext cx="348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F7CDBA-71DD-DEDF-7895-91D451B17084}"/>
                    </a:ext>
                  </a:extLst>
                </p14:cNvPr>
                <p14:cNvContentPartPr/>
                <p14:nvPr/>
              </p14:nvContentPartPr>
              <p14:xfrm>
                <a:off x="4314565" y="3827369"/>
                <a:ext cx="135360" cy="143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F7CDBA-71DD-DEDF-7895-91D451B170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96925" y="3809369"/>
                  <a:ext cx="171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1239280-10D2-0B44-2974-BE24A919C07E}"/>
                    </a:ext>
                  </a:extLst>
                </p14:cNvPr>
                <p14:cNvContentPartPr/>
                <p14:nvPr/>
              </p14:nvContentPartPr>
              <p14:xfrm>
                <a:off x="4646845" y="3958409"/>
                <a:ext cx="217440" cy="29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1239280-10D2-0B44-2974-BE24A919C0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28845" y="3940769"/>
                  <a:ext cx="253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043F0F-5AF8-3FBE-1568-E66E0F21620E}"/>
                    </a:ext>
                  </a:extLst>
                </p14:cNvPr>
                <p14:cNvContentPartPr/>
                <p14:nvPr/>
              </p14:nvContentPartPr>
              <p14:xfrm>
                <a:off x="4959685" y="3840689"/>
                <a:ext cx="147240" cy="136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043F0F-5AF8-3FBE-1568-E66E0F2162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42045" y="3823049"/>
                  <a:ext cx="1828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B9FE84A-1352-D617-7B85-9EDB34FF22AE}"/>
                  </a:ext>
                </a:extLst>
              </p14:cNvPr>
              <p14:cNvContentPartPr/>
              <p14:nvPr/>
            </p14:nvContentPartPr>
            <p14:xfrm>
              <a:off x="6072805" y="3472769"/>
              <a:ext cx="568800" cy="288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B9FE84A-1352-D617-7B85-9EDB34FF22A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055165" y="3454769"/>
                <a:ext cx="604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FC64ABE-A303-427C-AFC9-BC061FBE9B57}"/>
                  </a:ext>
                </a:extLst>
              </p14:cNvPr>
              <p14:cNvContentPartPr/>
              <p14:nvPr/>
            </p14:nvContentPartPr>
            <p14:xfrm>
              <a:off x="6903685" y="3918809"/>
              <a:ext cx="213120" cy="248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FC64ABE-A303-427C-AFC9-BC061FBE9B5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85685" y="3901169"/>
                <a:ext cx="2487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82F5643-EECF-D884-427B-81701DBEC8D9}"/>
                  </a:ext>
                </a:extLst>
              </p14:cNvPr>
              <p14:cNvContentPartPr/>
              <p14:nvPr/>
            </p14:nvContentPartPr>
            <p14:xfrm>
              <a:off x="7096285" y="3421289"/>
              <a:ext cx="205920" cy="127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82F5643-EECF-D884-427B-81701DBEC8D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78285" y="3403289"/>
                <a:ext cx="2415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2B7E482-17B1-37C7-7DCB-43CB42A2D7D1}"/>
              </a:ext>
            </a:extLst>
          </p:cNvPr>
          <p:cNvGrpSpPr/>
          <p:nvPr/>
        </p:nvGrpSpPr>
        <p:grpSpPr>
          <a:xfrm>
            <a:off x="6724765" y="3226169"/>
            <a:ext cx="2047680" cy="1102320"/>
            <a:chOff x="6724765" y="3226169"/>
            <a:chExt cx="2047680" cy="11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FFF5965-C348-26A7-9A71-F8AC447A1E75}"/>
                    </a:ext>
                  </a:extLst>
                </p14:cNvPr>
                <p14:cNvContentPartPr/>
                <p14:nvPr/>
              </p14:nvContentPartPr>
              <p14:xfrm>
                <a:off x="7357285" y="3504089"/>
                <a:ext cx="58680" cy="76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FFF5965-C348-26A7-9A71-F8AC447A1E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39285" y="3486449"/>
                  <a:ext cx="94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BF3088-DD3D-CC4D-A3A2-E88303199178}"/>
                    </a:ext>
                  </a:extLst>
                </p14:cNvPr>
                <p14:cNvContentPartPr/>
                <p14:nvPr/>
              </p14:nvContentPartPr>
              <p14:xfrm>
                <a:off x="7607485" y="3226169"/>
                <a:ext cx="255600" cy="33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BF3088-DD3D-CC4D-A3A2-E8830319917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9485" y="3208529"/>
                  <a:ext cx="291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2FE11BC-D78A-68EA-8672-C04FAB26DEBB}"/>
                    </a:ext>
                  </a:extLst>
                </p14:cNvPr>
                <p14:cNvContentPartPr/>
                <p14:nvPr/>
              </p14:nvContentPartPr>
              <p14:xfrm>
                <a:off x="7923925" y="3280169"/>
                <a:ext cx="237600" cy="348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2FE11BC-D78A-68EA-8672-C04FAB26DEB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05925" y="3262529"/>
                  <a:ext cx="2732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E0E8B9D-9524-BCF7-E5C3-CB1FF462B5D6}"/>
                    </a:ext>
                  </a:extLst>
                </p14:cNvPr>
                <p14:cNvContentPartPr/>
                <p14:nvPr/>
              </p14:nvContentPartPr>
              <p14:xfrm>
                <a:off x="6866605" y="3658889"/>
                <a:ext cx="1592640" cy="73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E0E8B9D-9524-BCF7-E5C3-CB1FF462B5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48605" y="3641249"/>
                  <a:ext cx="1628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76AE69-322E-252C-140B-5878B587414E}"/>
                    </a:ext>
                  </a:extLst>
                </p14:cNvPr>
                <p14:cNvContentPartPr/>
                <p14:nvPr/>
              </p14:nvContentPartPr>
              <p14:xfrm>
                <a:off x="7242445" y="3928169"/>
                <a:ext cx="217440" cy="255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76AE69-322E-252C-140B-5878B58741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24805" y="3910169"/>
                  <a:ext cx="253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87AD85F-C8BD-226E-4630-C970EC39502B}"/>
                    </a:ext>
                  </a:extLst>
                </p14:cNvPr>
                <p14:cNvContentPartPr/>
                <p14:nvPr/>
              </p14:nvContentPartPr>
              <p14:xfrm>
                <a:off x="7228765" y="4030769"/>
                <a:ext cx="215280" cy="1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87AD85F-C8BD-226E-4630-C970EC3950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10765" y="4012769"/>
                  <a:ext cx="250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58BCE2B-C6F2-2714-3049-2D112F9950DD}"/>
                    </a:ext>
                  </a:extLst>
                </p14:cNvPr>
                <p14:cNvContentPartPr/>
                <p14:nvPr/>
              </p14:nvContentPartPr>
              <p14:xfrm>
                <a:off x="7603525" y="3760769"/>
                <a:ext cx="12600" cy="188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58BCE2B-C6F2-2714-3049-2D112F9950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85525" y="3742769"/>
                  <a:ext cx="48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EB80C40-1BC4-8EB2-B0A0-AA0A79B3D809}"/>
                    </a:ext>
                  </a:extLst>
                </p14:cNvPr>
                <p14:cNvContentPartPr/>
                <p14:nvPr/>
              </p14:nvContentPartPr>
              <p14:xfrm>
                <a:off x="7503445" y="3757169"/>
                <a:ext cx="157320" cy="126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EB80C40-1BC4-8EB2-B0A0-AA0A79B3D8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85445" y="3739529"/>
                  <a:ext cx="192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DB9A22-7BC5-13C4-D3CF-3D4CEA7CB4E2}"/>
                    </a:ext>
                  </a:extLst>
                </p14:cNvPr>
                <p14:cNvContentPartPr/>
                <p14:nvPr/>
              </p14:nvContentPartPr>
              <p14:xfrm>
                <a:off x="7630885" y="3751769"/>
                <a:ext cx="158760" cy="255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DB9A22-7BC5-13C4-D3CF-3D4CEA7CB4E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12885" y="3733769"/>
                  <a:ext cx="194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0F68346-51B6-7F97-E7F1-8A1D15A2BB28}"/>
                    </a:ext>
                  </a:extLst>
                </p14:cNvPr>
                <p14:cNvContentPartPr/>
                <p14:nvPr/>
              </p14:nvContentPartPr>
              <p14:xfrm>
                <a:off x="7746085" y="3828449"/>
                <a:ext cx="140040" cy="161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0F68346-51B6-7F97-E7F1-8A1D15A2BB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28085" y="3810449"/>
                  <a:ext cx="175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3B1E525-1E9C-2744-ADAC-539983413883}"/>
                    </a:ext>
                  </a:extLst>
                </p14:cNvPr>
                <p14:cNvContentPartPr/>
                <p14:nvPr/>
              </p14:nvContentPartPr>
              <p14:xfrm>
                <a:off x="7955965" y="4026089"/>
                <a:ext cx="213840" cy="302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3B1E525-1E9C-2744-ADAC-5399834138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38325" y="4008089"/>
                  <a:ext cx="249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B598ED7-E54C-E284-BE72-A2D2B50DA634}"/>
                    </a:ext>
                  </a:extLst>
                </p14:cNvPr>
                <p14:cNvContentPartPr/>
                <p14:nvPr/>
              </p14:nvContentPartPr>
              <p14:xfrm>
                <a:off x="8266285" y="3936809"/>
                <a:ext cx="176040" cy="182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B598ED7-E54C-E284-BE72-A2D2B50DA6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48285" y="3919169"/>
                  <a:ext cx="211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5D8803-2B6D-D33D-5A5F-1781085AC0C0}"/>
                    </a:ext>
                  </a:extLst>
                </p14:cNvPr>
                <p14:cNvContentPartPr/>
                <p14:nvPr/>
              </p14:nvContentPartPr>
              <p14:xfrm>
                <a:off x="8481205" y="3763289"/>
                <a:ext cx="168840" cy="168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5D8803-2B6D-D33D-5A5F-1781085AC0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63205" y="3745289"/>
                  <a:ext cx="204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DE5513-FA92-950B-7AA4-262157E673E2}"/>
                    </a:ext>
                  </a:extLst>
                </p14:cNvPr>
                <p14:cNvContentPartPr/>
                <p14:nvPr/>
              </p14:nvContentPartPr>
              <p14:xfrm>
                <a:off x="6724765" y="3265049"/>
                <a:ext cx="169200" cy="931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DE5513-FA92-950B-7AA4-262157E673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06765" y="3247049"/>
                  <a:ext cx="20484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4129E2B-2C9F-2B94-2707-74FB11BFE2D0}"/>
                    </a:ext>
                  </a:extLst>
                </p14:cNvPr>
                <p14:cNvContentPartPr/>
                <p14:nvPr/>
              </p14:nvContentPartPr>
              <p14:xfrm>
                <a:off x="8695045" y="3242369"/>
                <a:ext cx="77400" cy="940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4129E2B-2C9F-2B94-2707-74FB11BFE2D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7405" y="3224729"/>
                  <a:ext cx="113040" cy="9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B3F6179-3744-C669-EB3F-1A26C77C4837}"/>
                  </a:ext>
                </a:extLst>
              </p14:cNvPr>
              <p14:cNvContentPartPr/>
              <p14:nvPr/>
            </p14:nvContentPartPr>
            <p14:xfrm>
              <a:off x="1418365" y="3422009"/>
              <a:ext cx="304200" cy="445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B3F6179-3744-C669-EB3F-1A26C77C483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400365" y="3404009"/>
                <a:ext cx="339840" cy="4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1DC64E6-6941-30EB-7F02-78105C417319}"/>
              </a:ext>
            </a:extLst>
          </p:cNvPr>
          <p:cNvGrpSpPr/>
          <p:nvPr/>
        </p:nvGrpSpPr>
        <p:grpSpPr>
          <a:xfrm>
            <a:off x="1730845" y="3407249"/>
            <a:ext cx="681840" cy="517680"/>
            <a:chOff x="1730845" y="3407249"/>
            <a:chExt cx="68184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4EC1309-8130-B69C-FAF7-4CF47B870F66}"/>
                    </a:ext>
                  </a:extLst>
                </p14:cNvPr>
                <p14:cNvContentPartPr/>
                <p14:nvPr/>
              </p14:nvContentPartPr>
              <p14:xfrm>
                <a:off x="1730845" y="3488969"/>
                <a:ext cx="336600" cy="348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4EC1309-8130-B69C-FAF7-4CF47B870F6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12845" y="3471329"/>
                  <a:ext cx="372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4CDCF3-67A3-F77A-3023-BC78E4D296D0}"/>
                    </a:ext>
                  </a:extLst>
                </p14:cNvPr>
                <p14:cNvContentPartPr/>
                <p14:nvPr/>
              </p14:nvContentPartPr>
              <p14:xfrm>
                <a:off x="1836685" y="3623969"/>
                <a:ext cx="33120" cy="140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4CDCF3-67A3-F77A-3023-BC78E4D296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18685" y="3605969"/>
                  <a:ext cx="68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630800-E646-FBBF-A48F-A460007B1E58}"/>
                    </a:ext>
                  </a:extLst>
                </p14:cNvPr>
                <p14:cNvContentPartPr/>
                <p14:nvPr/>
              </p14:nvContentPartPr>
              <p14:xfrm>
                <a:off x="1918405" y="3620009"/>
                <a:ext cx="19080" cy="132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630800-E646-FBBF-A48F-A460007B1E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00405" y="3602009"/>
                  <a:ext cx="54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32404C-4D68-0F2D-9EAC-F488CFBF9657}"/>
                    </a:ext>
                  </a:extLst>
                </p14:cNvPr>
                <p14:cNvContentPartPr/>
                <p14:nvPr/>
              </p14:nvContentPartPr>
              <p14:xfrm>
                <a:off x="1862245" y="3708569"/>
                <a:ext cx="90360" cy="14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32404C-4D68-0F2D-9EAC-F488CFBF965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4605" y="3690929"/>
                  <a:ext cx="126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647DCE8-14F1-E3DF-8245-902B347C9BC2}"/>
                    </a:ext>
                  </a:extLst>
                </p14:cNvPr>
                <p14:cNvContentPartPr/>
                <p14:nvPr/>
              </p14:nvContentPartPr>
              <p14:xfrm>
                <a:off x="2087245" y="3449729"/>
                <a:ext cx="85680" cy="9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47DCE8-14F1-E3DF-8245-902B347C9B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69605" y="3432089"/>
                  <a:ext cx="12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520EBC-F241-DC5F-E30B-EC192E085E2D}"/>
                    </a:ext>
                  </a:extLst>
                </p14:cNvPr>
                <p14:cNvContentPartPr/>
                <p14:nvPr/>
              </p14:nvContentPartPr>
              <p14:xfrm>
                <a:off x="2184805" y="3407249"/>
                <a:ext cx="227880" cy="517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520EBC-F241-DC5F-E30B-EC192E085E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66805" y="3389609"/>
                  <a:ext cx="263520" cy="55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E3B8B54-2AD4-A2CC-F74E-D0341CE695E2}"/>
                  </a:ext>
                </a:extLst>
              </p14:cNvPr>
              <p14:cNvContentPartPr/>
              <p14:nvPr/>
            </p14:nvContentPartPr>
            <p14:xfrm>
              <a:off x="1119565" y="2902529"/>
              <a:ext cx="8068320" cy="1601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E3B8B54-2AD4-A2CC-F74E-D0341CE695E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65925" y="2794529"/>
                <a:ext cx="8175960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AE18C67-BD4F-DD58-9FC3-CFD76958B3FA}"/>
                  </a:ext>
                </a:extLst>
              </p14:cNvPr>
              <p14:cNvContentPartPr/>
              <p14:nvPr/>
            </p14:nvContentPartPr>
            <p14:xfrm>
              <a:off x="1012285" y="2981009"/>
              <a:ext cx="8057520" cy="1638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AE18C67-BD4F-DD58-9FC3-CFD76958B3F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58285" y="2873009"/>
                <a:ext cx="8165160" cy="18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9A35932-C871-D31B-00DA-104514A6000B}"/>
              </a:ext>
            </a:extLst>
          </p:cNvPr>
          <p:cNvGrpSpPr/>
          <p:nvPr/>
        </p:nvGrpSpPr>
        <p:grpSpPr>
          <a:xfrm>
            <a:off x="1196245" y="4503449"/>
            <a:ext cx="2548440" cy="466560"/>
            <a:chOff x="1196245" y="4503449"/>
            <a:chExt cx="25484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5E7015-45A6-FE14-CD0C-0522882510FB}"/>
                    </a:ext>
                  </a:extLst>
                </p14:cNvPr>
                <p14:cNvContentPartPr/>
                <p14:nvPr/>
              </p14:nvContentPartPr>
              <p14:xfrm>
                <a:off x="1196245" y="4575449"/>
                <a:ext cx="1822680" cy="384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5E7015-45A6-FE14-CD0C-0522882510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78245" y="4557809"/>
                  <a:ext cx="18583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E8AA623-2C1F-BCB8-3F16-26BE4F8C5109}"/>
                    </a:ext>
                  </a:extLst>
                </p14:cNvPr>
                <p14:cNvContentPartPr/>
                <p14:nvPr/>
              </p14:nvContentPartPr>
              <p14:xfrm>
                <a:off x="2691685" y="4709369"/>
                <a:ext cx="34200" cy="18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E8AA623-2C1F-BCB8-3F16-26BE4F8C51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74045" y="4691729"/>
                  <a:ext cx="69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446B6E4-BC78-685D-9323-C0026146CAD2}"/>
                    </a:ext>
                  </a:extLst>
                </p14:cNvPr>
                <p14:cNvContentPartPr/>
                <p14:nvPr/>
              </p14:nvContentPartPr>
              <p14:xfrm>
                <a:off x="2439325" y="4711169"/>
                <a:ext cx="289800" cy="12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446B6E4-BC78-685D-9323-C0026146CA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21685" y="4693529"/>
                  <a:ext cx="32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51B8B7-33A3-C8C1-09D9-75F51C2AD201}"/>
                    </a:ext>
                  </a:extLst>
                </p14:cNvPr>
                <p14:cNvContentPartPr/>
                <p14:nvPr/>
              </p14:nvContentPartPr>
              <p14:xfrm>
                <a:off x="2315485" y="4675889"/>
                <a:ext cx="49320" cy="15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51B8B7-33A3-C8C1-09D9-75F51C2AD2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97845" y="4658249"/>
                  <a:ext cx="84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E7A3750-AC39-53E6-E04D-ABBDDFDB37DE}"/>
                    </a:ext>
                  </a:extLst>
                </p14:cNvPr>
                <p14:cNvContentPartPr/>
                <p14:nvPr/>
              </p14:nvContentPartPr>
              <p14:xfrm>
                <a:off x="1365085" y="4503449"/>
                <a:ext cx="43200" cy="31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E7A3750-AC39-53E6-E04D-ABBDDFDB37D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47445" y="4485809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9C0C9B3-FA60-E370-B7E6-9BC2789C0A66}"/>
                    </a:ext>
                  </a:extLst>
                </p14:cNvPr>
                <p14:cNvContentPartPr/>
                <p14:nvPr/>
              </p14:nvContentPartPr>
              <p14:xfrm>
                <a:off x="3294325" y="4581209"/>
                <a:ext cx="450360" cy="38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9C0C9B3-FA60-E370-B7E6-9BC2789C0A6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76685" y="4563209"/>
                  <a:ext cx="4860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0BC644-1158-EA1B-58F0-9ED9CE53B577}"/>
                    </a:ext>
                  </a:extLst>
                </p14:cNvPr>
                <p14:cNvContentPartPr/>
                <p14:nvPr/>
              </p14:nvContentPartPr>
              <p14:xfrm>
                <a:off x="3395485" y="4675889"/>
                <a:ext cx="286200" cy="41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0BC644-1158-EA1B-58F0-9ED9CE53B5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77845" y="4658249"/>
                  <a:ext cx="321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757EBEA-017A-A963-04BA-8C78334C638B}"/>
              </a:ext>
            </a:extLst>
          </p:cNvPr>
          <p:cNvGrpSpPr/>
          <p:nvPr/>
        </p:nvGrpSpPr>
        <p:grpSpPr>
          <a:xfrm>
            <a:off x="4038805" y="4571849"/>
            <a:ext cx="1049400" cy="376560"/>
            <a:chOff x="4038805" y="4571849"/>
            <a:chExt cx="10494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A908BD-213B-0E2C-C3CE-CF6BF7680715}"/>
                    </a:ext>
                  </a:extLst>
                </p14:cNvPr>
                <p14:cNvContentPartPr/>
                <p14:nvPr/>
              </p14:nvContentPartPr>
              <p14:xfrm>
                <a:off x="4038805" y="4571849"/>
                <a:ext cx="1049400" cy="376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A908BD-213B-0E2C-C3CE-CF6BF768071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20805" y="4554209"/>
                  <a:ext cx="10850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C7F60BC-DBF4-02FE-2020-D6D9873F84AD}"/>
                    </a:ext>
                  </a:extLst>
                </p14:cNvPr>
                <p14:cNvContentPartPr/>
                <p14:nvPr/>
              </p14:nvContentPartPr>
              <p14:xfrm>
                <a:off x="4774285" y="4642769"/>
                <a:ext cx="31320" cy="21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C7F60BC-DBF4-02FE-2020-D6D9873F84A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6645" y="4624769"/>
                  <a:ext cx="6696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A18675F-7347-7824-894D-F4B3D9C2D7F1}"/>
                  </a:ext>
                </a:extLst>
              </p14:cNvPr>
              <p14:cNvContentPartPr/>
              <p14:nvPr/>
            </p14:nvContentPartPr>
            <p14:xfrm>
              <a:off x="5386645" y="4661489"/>
              <a:ext cx="391320" cy="4539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A18675F-7347-7824-894D-F4B3D9C2D7F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369005" y="4643489"/>
                <a:ext cx="42696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D8E1507-48AE-1A95-C480-9636130A7B79}"/>
              </a:ext>
            </a:extLst>
          </p:cNvPr>
          <p:cNvGrpSpPr/>
          <p:nvPr/>
        </p:nvGrpSpPr>
        <p:grpSpPr>
          <a:xfrm>
            <a:off x="6106645" y="4605329"/>
            <a:ext cx="679680" cy="508680"/>
            <a:chOff x="6106645" y="4605329"/>
            <a:chExt cx="67968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F77B913-8C0F-5E73-4CF1-D1EE55CBF847}"/>
                    </a:ext>
                  </a:extLst>
                </p14:cNvPr>
                <p14:cNvContentPartPr/>
                <p14:nvPr/>
              </p14:nvContentPartPr>
              <p14:xfrm>
                <a:off x="6106645" y="4605329"/>
                <a:ext cx="173160" cy="348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F77B913-8C0F-5E73-4CF1-D1EE55CBF8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89005" y="4587689"/>
                  <a:ext cx="208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FBCF2B-B7A1-1263-43DA-729C266EECC5}"/>
                    </a:ext>
                  </a:extLst>
                </p14:cNvPr>
                <p14:cNvContentPartPr/>
                <p14:nvPr/>
              </p14:nvContentPartPr>
              <p14:xfrm>
                <a:off x="6341725" y="4986209"/>
                <a:ext cx="150120" cy="75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FBCF2B-B7A1-1263-43DA-729C266EECC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24085" y="4968209"/>
                  <a:ext cx="185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BBD357-F81C-463D-BA5A-9DE325B8E0DF}"/>
                    </a:ext>
                  </a:extLst>
                </p14:cNvPr>
                <p14:cNvContentPartPr/>
                <p14:nvPr/>
              </p14:nvContentPartPr>
              <p14:xfrm>
                <a:off x="6580045" y="4996289"/>
                <a:ext cx="19440" cy="61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BBD357-F81C-463D-BA5A-9DE325B8E0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62405" y="4978289"/>
                  <a:ext cx="55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F46D0E-5ECC-234A-3C59-B100EC379043}"/>
                    </a:ext>
                  </a:extLst>
                </p14:cNvPr>
                <p14:cNvContentPartPr/>
                <p14:nvPr/>
              </p14:nvContentPartPr>
              <p14:xfrm>
                <a:off x="6611005" y="4947329"/>
                <a:ext cx="8640" cy="1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F46D0E-5ECC-234A-3C59-B100EC3790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93005" y="4929329"/>
                  <a:ext cx="44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96DE348-915B-018C-9B8C-D7CE1DA6832E}"/>
                    </a:ext>
                  </a:extLst>
                </p14:cNvPr>
                <p14:cNvContentPartPr/>
                <p14:nvPr/>
              </p14:nvContentPartPr>
              <p14:xfrm>
                <a:off x="6636205" y="5022929"/>
                <a:ext cx="150120" cy="91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96DE348-915B-018C-9B8C-D7CE1DA683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18205" y="5004929"/>
                  <a:ext cx="1857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91AAFDF-9C79-DA53-2809-E91B7599BF82}"/>
                  </a:ext>
                </a:extLst>
              </p14:cNvPr>
              <p14:cNvContentPartPr/>
              <p14:nvPr/>
            </p14:nvContentPartPr>
            <p14:xfrm>
              <a:off x="7099165" y="4762649"/>
              <a:ext cx="695520" cy="2160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91AAFDF-9C79-DA53-2809-E91B7599BF8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081165" y="4744649"/>
                <a:ext cx="73116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F5F9C0F-1682-B230-FBCC-724B3FE639B0}"/>
              </a:ext>
            </a:extLst>
          </p:cNvPr>
          <p:cNvGrpSpPr/>
          <p:nvPr/>
        </p:nvGrpSpPr>
        <p:grpSpPr>
          <a:xfrm>
            <a:off x="8139565" y="4691369"/>
            <a:ext cx="888480" cy="441000"/>
            <a:chOff x="8139565" y="4691369"/>
            <a:chExt cx="88848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E721E1-D73B-3ACD-11F4-47CF7EF7564E}"/>
                    </a:ext>
                  </a:extLst>
                </p14:cNvPr>
                <p14:cNvContentPartPr/>
                <p14:nvPr/>
              </p14:nvContentPartPr>
              <p14:xfrm>
                <a:off x="8139565" y="4691369"/>
                <a:ext cx="127800" cy="29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E721E1-D73B-3ACD-11F4-47CF7EF7564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21565" y="4673729"/>
                  <a:ext cx="163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BA22325-D5B4-3F04-CA37-0E12C99192F2}"/>
                    </a:ext>
                  </a:extLst>
                </p14:cNvPr>
                <p14:cNvContentPartPr/>
                <p14:nvPr/>
              </p14:nvContentPartPr>
              <p14:xfrm>
                <a:off x="8377165" y="4981889"/>
                <a:ext cx="132840" cy="114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BA22325-D5B4-3F04-CA37-0E12C99192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59525" y="4964249"/>
                  <a:ext cx="168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0FB4F80-4AA4-455E-F47D-E7734F0CA260}"/>
                    </a:ext>
                  </a:extLst>
                </p14:cNvPr>
                <p14:cNvContentPartPr/>
                <p14:nvPr/>
              </p14:nvContentPartPr>
              <p14:xfrm>
                <a:off x="8634205" y="4978649"/>
                <a:ext cx="336240" cy="107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0FB4F80-4AA4-455E-F47D-E7734F0CA2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16205" y="4961009"/>
                  <a:ext cx="37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051809E-1683-6471-1D61-C2D4A1E223D8}"/>
                    </a:ext>
                  </a:extLst>
                </p14:cNvPr>
                <p14:cNvContentPartPr/>
                <p14:nvPr/>
              </p14:nvContentPartPr>
              <p14:xfrm>
                <a:off x="8855245" y="4958129"/>
                <a:ext cx="172800" cy="174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051809E-1683-6471-1D61-C2D4A1E223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37605" y="4940129"/>
                  <a:ext cx="2084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5B75FAA-9740-1F63-462B-23D888DEE5E2}"/>
                  </a:ext>
                </a:extLst>
              </p14:cNvPr>
              <p14:cNvContentPartPr/>
              <p14:nvPr/>
            </p14:nvContentPartPr>
            <p14:xfrm>
              <a:off x="1159885" y="5250449"/>
              <a:ext cx="531000" cy="325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5B75FAA-9740-1F63-462B-23D888DEE5E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41885" y="5232449"/>
                <a:ext cx="56664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148EB0C-5AD0-231D-FD33-ABF1C28EE9EA}"/>
              </a:ext>
            </a:extLst>
          </p:cNvPr>
          <p:cNvGrpSpPr/>
          <p:nvPr/>
        </p:nvGrpSpPr>
        <p:grpSpPr>
          <a:xfrm>
            <a:off x="1953685" y="5265209"/>
            <a:ext cx="1965960" cy="396720"/>
            <a:chOff x="1953685" y="5265209"/>
            <a:chExt cx="19659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46B22D6-0269-8251-9502-A924D8306CE5}"/>
                    </a:ext>
                  </a:extLst>
                </p14:cNvPr>
                <p14:cNvContentPartPr/>
                <p14:nvPr/>
              </p14:nvContentPartPr>
              <p14:xfrm>
                <a:off x="1953685" y="5292569"/>
                <a:ext cx="782640" cy="257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46B22D6-0269-8251-9502-A924D8306C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35685" y="5274569"/>
                  <a:ext cx="818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D0D137-C66F-C035-88B2-3E5248AA9EC4}"/>
                    </a:ext>
                  </a:extLst>
                </p14:cNvPr>
                <p14:cNvContentPartPr/>
                <p14:nvPr/>
              </p14:nvContentPartPr>
              <p14:xfrm>
                <a:off x="2037925" y="5337569"/>
                <a:ext cx="249120" cy="44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D0D137-C66F-C035-88B2-3E5248AA9EC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20285" y="5319569"/>
                  <a:ext cx="284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9AA4B3D-D67F-CB60-11C7-EBD78832DC47}"/>
                    </a:ext>
                  </a:extLst>
                </p14:cNvPr>
                <p14:cNvContentPartPr/>
                <p14:nvPr/>
              </p14:nvContentPartPr>
              <p14:xfrm>
                <a:off x="3012085" y="5443049"/>
                <a:ext cx="273960" cy="64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9AA4B3D-D67F-CB60-11C7-EBD78832DC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94445" y="5425409"/>
                  <a:ext cx="309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C5EE723-E349-13BB-150D-4D5FCA071F10}"/>
                    </a:ext>
                  </a:extLst>
                </p14:cNvPr>
                <p14:cNvContentPartPr/>
                <p14:nvPr/>
              </p14:nvContentPartPr>
              <p14:xfrm>
                <a:off x="3446605" y="5265209"/>
                <a:ext cx="137880" cy="396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C5EE723-E349-13BB-150D-4D5FCA071F1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28965" y="5247569"/>
                  <a:ext cx="1735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5148EA7-2224-EC93-40EE-06700289B62C}"/>
                    </a:ext>
                  </a:extLst>
                </p14:cNvPr>
                <p14:cNvContentPartPr/>
                <p14:nvPr/>
              </p14:nvContentPartPr>
              <p14:xfrm>
                <a:off x="3729925" y="5309849"/>
                <a:ext cx="189720" cy="267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5148EA7-2224-EC93-40EE-06700289B62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12285" y="5291849"/>
                  <a:ext cx="2253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0DAD3-DD7B-380B-F477-1FFC34EB0397}"/>
              </a:ext>
            </a:extLst>
          </p:cNvPr>
          <p:cNvGrpSpPr/>
          <p:nvPr/>
        </p:nvGrpSpPr>
        <p:grpSpPr>
          <a:xfrm>
            <a:off x="1233685" y="5974769"/>
            <a:ext cx="497880" cy="474480"/>
            <a:chOff x="1233685" y="5974769"/>
            <a:chExt cx="4978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A59275E-319C-BA93-5804-899ADD8F6F5E}"/>
                    </a:ext>
                  </a:extLst>
                </p14:cNvPr>
                <p14:cNvContentPartPr/>
                <p14:nvPr/>
              </p14:nvContentPartPr>
              <p14:xfrm>
                <a:off x="1233685" y="6071969"/>
                <a:ext cx="315000" cy="377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A59275E-319C-BA93-5804-899ADD8F6F5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16045" y="6053969"/>
                  <a:ext cx="3506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9569923-12F6-F301-05AE-4DCBE0CA91F9}"/>
                    </a:ext>
                  </a:extLst>
                </p14:cNvPr>
                <p14:cNvContentPartPr/>
                <p14:nvPr/>
              </p14:nvContentPartPr>
              <p14:xfrm>
                <a:off x="1299565" y="6238289"/>
                <a:ext cx="198720" cy="36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9569923-12F6-F301-05AE-4DCBE0CA91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81925" y="6220289"/>
                  <a:ext cx="234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485B4DF-C4CA-46F2-7555-85698ACEE05C}"/>
                    </a:ext>
                  </a:extLst>
                </p14:cNvPr>
                <p14:cNvContentPartPr/>
                <p14:nvPr/>
              </p14:nvContentPartPr>
              <p14:xfrm>
                <a:off x="1653445" y="5974769"/>
                <a:ext cx="78120" cy="108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485B4DF-C4CA-46F2-7555-85698ACEE0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35805" y="5956769"/>
                  <a:ext cx="1137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967F869-A882-EB35-A315-810DB85D4A00}"/>
              </a:ext>
            </a:extLst>
          </p:cNvPr>
          <p:cNvGrpSpPr/>
          <p:nvPr/>
        </p:nvGrpSpPr>
        <p:grpSpPr>
          <a:xfrm>
            <a:off x="1973845" y="5928689"/>
            <a:ext cx="3405600" cy="585000"/>
            <a:chOff x="1973845" y="5928689"/>
            <a:chExt cx="340560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DA741E5-CA9B-3419-120D-58278901128C}"/>
                    </a:ext>
                  </a:extLst>
                </p14:cNvPr>
                <p14:cNvContentPartPr/>
                <p14:nvPr/>
              </p14:nvContentPartPr>
              <p14:xfrm>
                <a:off x="1973845" y="6002489"/>
                <a:ext cx="1137600" cy="489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DA741E5-CA9B-3419-120D-5827890112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56205" y="5984489"/>
                  <a:ext cx="11732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D1B0E31-6CC0-E7AE-AE3E-B0DE39370014}"/>
                    </a:ext>
                  </a:extLst>
                </p14:cNvPr>
                <p14:cNvContentPartPr/>
                <p14:nvPr/>
              </p14:nvContentPartPr>
              <p14:xfrm>
                <a:off x="2551645" y="6060809"/>
                <a:ext cx="390960" cy="56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D1B0E31-6CC0-E7AE-AE3E-B0DE393700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34005" y="6043169"/>
                  <a:ext cx="42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C3FEDF-D15A-13F8-A619-2494BB8C6754}"/>
                    </a:ext>
                  </a:extLst>
                </p14:cNvPr>
                <p14:cNvContentPartPr/>
                <p14:nvPr/>
              </p14:nvContentPartPr>
              <p14:xfrm>
                <a:off x="3337525" y="6117329"/>
                <a:ext cx="23760" cy="89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C3FEDF-D15A-13F8-A619-2494BB8C67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19885" y="6099329"/>
                  <a:ext cx="59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45AEDDA-45B5-AB00-D66D-D072CE628989}"/>
                    </a:ext>
                  </a:extLst>
                </p14:cNvPr>
                <p14:cNvContentPartPr/>
                <p14:nvPr/>
              </p14:nvContentPartPr>
              <p14:xfrm>
                <a:off x="3341125" y="6308489"/>
                <a:ext cx="19080" cy="13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45AEDDA-45B5-AB00-D66D-D072CE62898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23125" y="6290849"/>
                  <a:ext cx="54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A11280E-2059-D85B-345C-006C47C426FB}"/>
                    </a:ext>
                  </a:extLst>
                </p14:cNvPr>
                <p14:cNvContentPartPr/>
                <p14:nvPr/>
              </p14:nvContentPartPr>
              <p14:xfrm>
                <a:off x="3628765" y="5928689"/>
                <a:ext cx="1750680" cy="585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A11280E-2059-D85B-345C-006C47C426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11125" y="5911049"/>
                  <a:ext cx="17863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5BDD114-7C07-ACC9-01F0-AB533F338182}"/>
                    </a:ext>
                  </a:extLst>
                </p14:cNvPr>
                <p14:cNvContentPartPr/>
                <p14:nvPr/>
              </p14:nvContentPartPr>
              <p14:xfrm>
                <a:off x="5040685" y="6080609"/>
                <a:ext cx="6480" cy="29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5BDD114-7C07-ACC9-01F0-AB533F3381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22685" y="6062969"/>
                  <a:ext cx="42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3B5F6BD-15F9-05E6-46B9-698E14AB77AD}"/>
                    </a:ext>
                  </a:extLst>
                </p14:cNvPr>
                <p14:cNvContentPartPr/>
                <p14:nvPr/>
              </p14:nvContentPartPr>
              <p14:xfrm>
                <a:off x="4308085" y="6076289"/>
                <a:ext cx="482400" cy="66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3B5F6BD-15F9-05E6-46B9-698E14AB77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90085" y="6058649"/>
                  <a:ext cx="5180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0139785-A333-6B10-3FD6-D3AAB0E95E11}"/>
              </a:ext>
            </a:extLst>
          </p:cNvPr>
          <p:cNvGrpSpPr/>
          <p:nvPr/>
        </p:nvGrpSpPr>
        <p:grpSpPr>
          <a:xfrm>
            <a:off x="5576725" y="6058289"/>
            <a:ext cx="1599480" cy="312480"/>
            <a:chOff x="5576725" y="6058289"/>
            <a:chExt cx="159948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CCF0F25-67BF-2531-FE39-D65877C10CC4}"/>
                    </a:ext>
                  </a:extLst>
                </p14:cNvPr>
                <p14:cNvContentPartPr/>
                <p14:nvPr/>
              </p14:nvContentPartPr>
              <p14:xfrm>
                <a:off x="5576725" y="6226409"/>
                <a:ext cx="1599480" cy="144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CCF0F25-67BF-2531-FE39-D65877C10C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59085" y="6208409"/>
                  <a:ext cx="1635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E3EEDF9-B147-7861-7A8D-7575F7FF383B}"/>
                    </a:ext>
                  </a:extLst>
                </p14:cNvPr>
                <p14:cNvContentPartPr/>
                <p14:nvPr/>
              </p14:nvContentPartPr>
              <p14:xfrm>
                <a:off x="5644765" y="6058289"/>
                <a:ext cx="36360" cy="60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E3EEDF9-B147-7861-7A8D-7575F7FF383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27125" y="6040289"/>
                  <a:ext cx="720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1E7120B-2E66-13C6-F049-1B52D86E008D}"/>
              </a:ext>
            </a:extLst>
          </p:cNvPr>
          <p:cNvGrpSpPr/>
          <p:nvPr/>
        </p:nvGrpSpPr>
        <p:grpSpPr>
          <a:xfrm>
            <a:off x="7378885" y="5978729"/>
            <a:ext cx="1512720" cy="547920"/>
            <a:chOff x="7378885" y="5978729"/>
            <a:chExt cx="15127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A239FF8-1C05-D673-C0D9-B1AE473298BC}"/>
                    </a:ext>
                  </a:extLst>
                </p14:cNvPr>
                <p14:cNvContentPartPr/>
                <p14:nvPr/>
              </p14:nvContentPartPr>
              <p14:xfrm>
                <a:off x="7378885" y="5978729"/>
                <a:ext cx="1512720" cy="54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A239FF8-1C05-D673-C0D9-B1AE473298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60885" y="5961089"/>
                  <a:ext cx="15483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D2E157E-C474-0A49-DF4F-DF0967025017}"/>
                    </a:ext>
                  </a:extLst>
                </p14:cNvPr>
                <p14:cNvContentPartPr/>
                <p14:nvPr/>
              </p14:nvContentPartPr>
              <p14:xfrm>
                <a:off x="8203285" y="6041729"/>
                <a:ext cx="24120" cy="26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D2E157E-C474-0A49-DF4F-DF096702501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85285" y="6024089"/>
                  <a:ext cx="597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A894174-90C6-228E-B7BE-577B1F78DE01}"/>
              </a:ext>
            </a:extLst>
          </p:cNvPr>
          <p:cNvGrpSpPr/>
          <p:nvPr/>
        </p:nvGrpSpPr>
        <p:grpSpPr>
          <a:xfrm>
            <a:off x="9211645" y="5941649"/>
            <a:ext cx="769320" cy="357480"/>
            <a:chOff x="9211645" y="5941649"/>
            <a:chExt cx="76932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880B2F4-1A5F-D5BA-E76E-76D1D6063D30}"/>
                    </a:ext>
                  </a:extLst>
                </p14:cNvPr>
                <p14:cNvContentPartPr/>
                <p14:nvPr/>
              </p14:nvContentPartPr>
              <p14:xfrm>
                <a:off x="9211645" y="5951729"/>
                <a:ext cx="769320" cy="347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880B2F4-1A5F-D5BA-E76E-76D1D6063D3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93645" y="5933729"/>
                  <a:ext cx="804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04DA551-F953-E1AB-8449-F779394C6C27}"/>
                    </a:ext>
                  </a:extLst>
                </p14:cNvPr>
                <p14:cNvContentPartPr/>
                <p14:nvPr/>
              </p14:nvContentPartPr>
              <p14:xfrm>
                <a:off x="9554005" y="6060089"/>
                <a:ext cx="320040" cy="31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04DA551-F953-E1AB-8449-F779394C6C2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36005" y="6042089"/>
                  <a:ext cx="355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0C16C7-0E88-0838-8714-9D612C16B04B}"/>
                    </a:ext>
                  </a:extLst>
                </p14:cNvPr>
                <p14:cNvContentPartPr/>
                <p14:nvPr/>
              </p14:nvContentPartPr>
              <p14:xfrm>
                <a:off x="9476965" y="5941649"/>
                <a:ext cx="14040" cy="19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0C16C7-0E88-0838-8714-9D612C16B04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59325" y="5924009"/>
                  <a:ext cx="496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AFB6A66-763B-63EA-E783-F292F3231149}"/>
              </a:ext>
            </a:extLst>
          </p:cNvPr>
          <p:cNvGrpSpPr/>
          <p:nvPr/>
        </p:nvGrpSpPr>
        <p:grpSpPr>
          <a:xfrm>
            <a:off x="10189045" y="5915369"/>
            <a:ext cx="1096920" cy="518760"/>
            <a:chOff x="10189045" y="5915369"/>
            <a:chExt cx="10969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F78960-59E4-B68D-5E96-E628FCAAA921}"/>
                    </a:ext>
                  </a:extLst>
                </p14:cNvPr>
                <p14:cNvContentPartPr/>
                <p14:nvPr/>
              </p14:nvContentPartPr>
              <p14:xfrm>
                <a:off x="10189045" y="5915369"/>
                <a:ext cx="1080720" cy="518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F78960-59E4-B68D-5E96-E628FCAAA9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71045" y="5897729"/>
                  <a:ext cx="11163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1D45397-1930-3502-D5C5-54014494444D}"/>
                    </a:ext>
                  </a:extLst>
                </p14:cNvPr>
                <p14:cNvContentPartPr/>
                <p14:nvPr/>
              </p14:nvContentPartPr>
              <p14:xfrm>
                <a:off x="10641925" y="5941649"/>
                <a:ext cx="644040" cy="12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1D45397-1930-3502-D5C5-54014494444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24285" y="5924009"/>
                  <a:ext cx="6796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FCA16134-2D00-A12A-B909-4603F62B9574}"/>
                  </a:ext>
                </a:extLst>
              </p14:cNvPr>
              <p14:cNvContentPartPr/>
              <p14:nvPr/>
            </p14:nvContentPartPr>
            <p14:xfrm>
              <a:off x="3778525" y="6468689"/>
              <a:ext cx="368280" cy="3175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FCA16134-2D00-A12A-B909-4603F62B957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760525" y="6450689"/>
                <a:ext cx="4039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7E986ED-B8CF-D18A-0253-07525AB2BA61}"/>
                  </a:ext>
                </a:extLst>
              </p14:cNvPr>
              <p14:cNvContentPartPr/>
              <p14:nvPr/>
            </p14:nvContentPartPr>
            <p14:xfrm>
              <a:off x="4472245" y="6428369"/>
              <a:ext cx="1339560" cy="306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7E986ED-B8CF-D18A-0253-07525AB2BA6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454605" y="6410729"/>
                <a:ext cx="13752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5C7AC5E-F0FA-F089-4BA9-2BA4A276DE32}"/>
              </a:ext>
            </a:extLst>
          </p:cNvPr>
          <p:cNvGrpSpPr/>
          <p:nvPr/>
        </p:nvGrpSpPr>
        <p:grpSpPr>
          <a:xfrm>
            <a:off x="6032125" y="6439169"/>
            <a:ext cx="871920" cy="287280"/>
            <a:chOff x="6032125" y="6439169"/>
            <a:chExt cx="87192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82948C1-145F-F038-3CBF-ECE1D02C91CF}"/>
                    </a:ext>
                  </a:extLst>
                </p14:cNvPr>
                <p14:cNvContentPartPr/>
                <p14:nvPr/>
              </p14:nvContentPartPr>
              <p14:xfrm>
                <a:off x="6032125" y="6439169"/>
                <a:ext cx="871920" cy="287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82948C1-145F-F038-3CBF-ECE1D02C91C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14125" y="6421169"/>
                  <a:ext cx="907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F174CF0-B12B-DAFE-B897-B9281805C9D1}"/>
                    </a:ext>
                  </a:extLst>
                </p14:cNvPr>
                <p14:cNvContentPartPr/>
                <p14:nvPr/>
              </p14:nvContentPartPr>
              <p14:xfrm>
                <a:off x="6166045" y="6516929"/>
                <a:ext cx="245880" cy="12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F174CF0-B12B-DAFE-B897-B9281805C9D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48045" y="6499289"/>
                  <a:ext cx="2815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A2245FD-EEA5-B9F4-62F7-7B8B2A626745}"/>
              </a:ext>
            </a:extLst>
          </p:cNvPr>
          <p:cNvGrpSpPr/>
          <p:nvPr/>
        </p:nvGrpSpPr>
        <p:grpSpPr>
          <a:xfrm>
            <a:off x="6950125" y="6491009"/>
            <a:ext cx="1500480" cy="304920"/>
            <a:chOff x="6950125" y="6491009"/>
            <a:chExt cx="15004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0EA7919-C484-F52B-3AEA-8C0272649351}"/>
                    </a:ext>
                  </a:extLst>
                </p14:cNvPr>
                <p14:cNvContentPartPr/>
                <p14:nvPr/>
              </p14:nvContentPartPr>
              <p14:xfrm>
                <a:off x="6950125" y="6716729"/>
                <a:ext cx="93240" cy="79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0EA7919-C484-F52B-3AEA-8C027264935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32125" y="6698729"/>
                  <a:ext cx="128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7C97C7A-E02C-AD13-A65C-B6845694073E}"/>
                    </a:ext>
                  </a:extLst>
                </p14:cNvPr>
                <p14:cNvContentPartPr/>
                <p14:nvPr/>
              </p14:nvContentPartPr>
              <p14:xfrm>
                <a:off x="7215085" y="6559409"/>
                <a:ext cx="663480" cy="180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7C97C7A-E02C-AD13-A65C-B684569407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97445" y="6541409"/>
                  <a:ext cx="699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958374D-0233-0C8C-083E-A037A0E36F4B}"/>
                    </a:ext>
                  </a:extLst>
                </p14:cNvPr>
                <p14:cNvContentPartPr/>
                <p14:nvPr/>
              </p14:nvContentPartPr>
              <p14:xfrm>
                <a:off x="8003485" y="6491009"/>
                <a:ext cx="447120" cy="283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958374D-0233-0C8C-083E-A037A0E36F4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85485" y="6473009"/>
                  <a:ext cx="482760" cy="31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248F38C-D88E-A03A-4C15-C0CEBEBCDBF4}"/>
                  </a:ext>
                </a:extLst>
              </p14:cNvPr>
              <p14:cNvContentPartPr/>
              <p14:nvPr/>
            </p14:nvContentPartPr>
            <p14:xfrm>
              <a:off x="8650765" y="6467969"/>
              <a:ext cx="860760" cy="3463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248F38C-D88E-A03A-4C15-C0CEBEBCDBF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632765" y="6449969"/>
                <a:ext cx="89640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2C4B1FC-F0D9-1867-537E-F080F54CBBCB}"/>
              </a:ext>
            </a:extLst>
          </p:cNvPr>
          <p:cNvGrpSpPr/>
          <p:nvPr/>
        </p:nvGrpSpPr>
        <p:grpSpPr>
          <a:xfrm>
            <a:off x="9711685" y="6367169"/>
            <a:ext cx="2090160" cy="403560"/>
            <a:chOff x="9711685" y="6367169"/>
            <a:chExt cx="209016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438B133-9D7C-0D57-D8C0-1A5D2BF39494}"/>
                    </a:ext>
                  </a:extLst>
                </p14:cNvPr>
                <p14:cNvContentPartPr/>
                <p14:nvPr/>
              </p14:nvContentPartPr>
              <p14:xfrm>
                <a:off x="9711685" y="6393089"/>
                <a:ext cx="764280" cy="304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438B133-9D7C-0D57-D8C0-1A5D2BF3949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94045" y="6375449"/>
                  <a:ext cx="799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41C68E5-B143-55CD-73C2-AA1ED4F5B695}"/>
                    </a:ext>
                  </a:extLst>
                </p14:cNvPr>
                <p14:cNvContentPartPr/>
                <p14:nvPr/>
              </p14:nvContentPartPr>
              <p14:xfrm>
                <a:off x="10507285" y="6562289"/>
                <a:ext cx="84240" cy="124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41C68E5-B143-55CD-73C2-AA1ED4F5B69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89645" y="6544289"/>
                  <a:ext cx="119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64CE168-2FEA-C1A6-A29E-6B97C675245F}"/>
                    </a:ext>
                  </a:extLst>
                </p14:cNvPr>
                <p14:cNvContentPartPr/>
                <p14:nvPr/>
              </p14:nvContentPartPr>
              <p14:xfrm>
                <a:off x="9831565" y="6508289"/>
                <a:ext cx="439560" cy="31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64CE168-2FEA-C1A6-A29E-6B97C675245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13565" y="6490289"/>
                  <a:ext cx="475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E462D28-0A05-DE12-B70F-B1EC4758619E}"/>
                    </a:ext>
                  </a:extLst>
                </p14:cNvPr>
                <p14:cNvContentPartPr/>
                <p14:nvPr/>
              </p14:nvContentPartPr>
              <p14:xfrm>
                <a:off x="10757845" y="6388769"/>
                <a:ext cx="1044000" cy="381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E462D28-0A05-DE12-B70F-B1EC475861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39845" y="6371129"/>
                  <a:ext cx="10796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A6A1901-7C0D-5065-FEB0-2CFED962232D}"/>
                    </a:ext>
                  </a:extLst>
                </p14:cNvPr>
                <p14:cNvContentPartPr/>
                <p14:nvPr/>
              </p14:nvContentPartPr>
              <p14:xfrm>
                <a:off x="11513845" y="6498569"/>
                <a:ext cx="245880" cy="12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A6A1901-7C0D-5065-FEB0-2CFED96223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95845" y="6480929"/>
                  <a:ext cx="28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3256C6-F121-DE5B-FF32-7E4E0AB8989C}"/>
                    </a:ext>
                  </a:extLst>
                </p14:cNvPr>
                <p14:cNvContentPartPr/>
                <p14:nvPr/>
              </p14:nvContentPartPr>
              <p14:xfrm>
                <a:off x="11401525" y="6367169"/>
                <a:ext cx="24120" cy="12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3256C6-F121-DE5B-FF32-7E4E0AB8989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83885" y="6349169"/>
                  <a:ext cx="5976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307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58F42E-7BB0-C997-CA39-DF169B75A671}"/>
              </a:ext>
            </a:extLst>
          </p:cNvPr>
          <p:cNvGrpSpPr/>
          <p:nvPr/>
        </p:nvGrpSpPr>
        <p:grpSpPr>
          <a:xfrm>
            <a:off x="1653805" y="238529"/>
            <a:ext cx="2907000" cy="726480"/>
            <a:chOff x="1653805" y="238529"/>
            <a:chExt cx="290700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D96DE30-5A9A-8B99-D2B1-B205BA9B07D8}"/>
                    </a:ext>
                  </a:extLst>
                </p14:cNvPr>
                <p14:cNvContentPartPr/>
                <p14:nvPr/>
              </p14:nvContentPartPr>
              <p14:xfrm>
                <a:off x="1653805" y="238529"/>
                <a:ext cx="1712520" cy="621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D96DE30-5A9A-8B99-D2B1-B205BA9B07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35805" y="220889"/>
                  <a:ext cx="174816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475379D-55B8-B701-A9FD-FDCC04FEB3CB}"/>
                    </a:ext>
                  </a:extLst>
                </p14:cNvPr>
                <p14:cNvContentPartPr/>
                <p14:nvPr/>
              </p14:nvContentPartPr>
              <p14:xfrm>
                <a:off x="2615005" y="375689"/>
                <a:ext cx="36360" cy="1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475379D-55B8-B701-A9FD-FDCC04FEB3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97365" y="357689"/>
                  <a:ext cx="72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807D654-DB24-3E4D-8DF8-630B6BFF6F61}"/>
                    </a:ext>
                  </a:extLst>
                </p14:cNvPr>
                <p14:cNvContentPartPr/>
                <p14:nvPr/>
              </p14:nvContentPartPr>
              <p14:xfrm>
                <a:off x="3953485" y="546329"/>
                <a:ext cx="299880" cy="38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807D654-DB24-3E4D-8DF8-630B6BFF6F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5845" y="528329"/>
                  <a:ext cx="335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540CDE-DC19-3302-67AC-2AE693C6C131}"/>
                    </a:ext>
                  </a:extLst>
                </p14:cNvPr>
                <p14:cNvContentPartPr/>
                <p14:nvPr/>
              </p14:nvContentPartPr>
              <p14:xfrm>
                <a:off x="4346965" y="678809"/>
                <a:ext cx="213840" cy="28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540CDE-DC19-3302-67AC-2AE693C6C1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9325" y="661169"/>
                  <a:ext cx="24948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4B3D36-0B6F-789C-7567-C68F8784833F}"/>
              </a:ext>
            </a:extLst>
          </p:cNvPr>
          <p:cNvGrpSpPr/>
          <p:nvPr/>
        </p:nvGrpSpPr>
        <p:grpSpPr>
          <a:xfrm>
            <a:off x="4862845" y="369209"/>
            <a:ext cx="2599920" cy="497880"/>
            <a:chOff x="4862845" y="369209"/>
            <a:chExt cx="259992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3C0081-BFF2-C5F9-8A1E-FAE545E77B11}"/>
                    </a:ext>
                  </a:extLst>
                </p14:cNvPr>
                <p14:cNvContentPartPr/>
                <p14:nvPr/>
              </p14:nvContentPartPr>
              <p14:xfrm>
                <a:off x="4862845" y="679889"/>
                <a:ext cx="19080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3C0081-BFF2-C5F9-8A1E-FAE545E77B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45205" y="662249"/>
                  <a:ext cx="226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A39F01-CBAB-7B41-F9F5-857C621D9C46}"/>
                    </a:ext>
                  </a:extLst>
                </p14:cNvPr>
                <p14:cNvContentPartPr/>
                <p14:nvPr/>
              </p14:nvContentPartPr>
              <p14:xfrm>
                <a:off x="4865725" y="743249"/>
                <a:ext cx="197280" cy="3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A39F01-CBAB-7B41-F9F5-857C621D9C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47725" y="725249"/>
                  <a:ext cx="232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1C579F-2767-61E6-23D4-9C44A9F31EA9}"/>
                    </a:ext>
                  </a:extLst>
                </p14:cNvPr>
                <p14:cNvContentPartPr/>
                <p14:nvPr/>
              </p14:nvContentPartPr>
              <p14:xfrm>
                <a:off x="5262085" y="661529"/>
                <a:ext cx="279360" cy="19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1C579F-2767-61E6-23D4-9C44A9F31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44085" y="643529"/>
                  <a:ext cx="315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9E9E5A-F149-A500-055E-AF08EE6B4132}"/>
                    </a:ext>
                  </a:extLst>
                </p14:cNvPr>
                <p14:cNvContentPartPr/>
                <p14:nvPr/>
              </p14:nvContentPartPr>
              <p14:xfrm>
                <a:off x="5655925" y="469649"/>
                <a:ext cx="221040" cy="39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9E9E5A-F149-A500-055E-AF08EE6B41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38285" y="452009"/>
                  <a:ext cx="2566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BD2DFF-223E-F14F-9E1A-6CF156D69F7F}"/>
                    </a:ext>
                  </a:extLst>
                </p14:cNvPr>
                <p14:cNvContentPartPr/>
                <p14:nvPr/>
              </p14:nvContentPartPr>
              <p14:xfrm>
                <a:off x="5986045" y="369209"/>
                <a:ext cx="156600" cy="12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BD2DFF-223E-F14F-9E1A-6CF156D69F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68045" y="351209"/>
                  <a:ext cx="192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D73A73-3F13-B62F-7BFD-45FF0C29ED31}"/>
                    </a:ext>
                  </a:extLst>
                </p14:cNvPr>
                <p14:cNvContentPartPr/>
                <p14:nvPr/>
              </p14:nvContentPartPr>
              <p14:xfrm>
                <a:off x="6381325" y="664049"/>
                <a:ext cx="210960" cy="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D73A73-3F13-B62F-7BFD-45FF0C29ED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63685" y="646409"/>
                  <a:ext cx="24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75D94D-130D-0479-0B17-4292A19E52FA}"/>
                    </a:ext>
                  </a:extLst>
                </p14:cNvPr>
                <p14:cNvContentPartPr/>
                <p14:nvPr/>
              </p14:nvContentPartPr>
              <p14:xfrm>
                <a:off x="6378085" y="745409"/>
                <a:ext cx="234720" cy="62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75D94D-130D-0479-0B17-4292A19E52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60085" y="727409"/>
                  <a:ext cx="270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964DE0-AA3E-DBF5-5195-73568150A22F}"/>
                    </a:ext>
                  </a:extLst>
                </p14:cNvPr>
                <p14:cNvContentPartPr/>
                <p14:nvPr/>
              </p14:nvContentPartPr>
              <p14:xfrm>
                <a:off x="6790645" y="534449"/>
                <a:ext cx="21024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964DE0-AA3E-DBF5-5195-73568150A2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73005" y="516809"/>
                  <a:ext cx="245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BAF985-0931-9B4D-090D-F109E8F69FB7}"/>
                    </a:ext>
                  </a:extLst>
                </p14:cNvPr>
                <p14:cNvContentPartPr/>
                <p14:nvPr/>
              </p14:nvContentPartPr>
              <p14:xfrm>
                <a:off x="7266925" y="541289"/>
                <a:ext cx="49320" cy="29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BAF985-0931-9B4D-090D-F109E8F69F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48925" y="523649"/>
                  <a:ext cx="84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C7FD77-5349-CD22-C2ED-43E25E680F87}"/>
                    </a:ext>
                  </a:extLst>
                </p14:cNvPr>
                <p14:cNvContentPartPr/>
                <p14:nvPr/>
              </p14:nvContentPartPr>
              <p14:xfrm>
                <a:off x="7133005" y="502769"/>
                <a:ext cx="329760" cy="9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C7FD77-5349-CD22-C2ED-43E25E680F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5005" y="485129"/>
                  <a:ext cx="3654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03CAF8-7111-6F8B-F31D-0B8272557F85}"/>
              </a:ext>
            </a:extLst>
          </p:cNvPr>
          <p:cNvGrpSpPr/>
          <p:nvPr/>
        </p:nvGrpSpPr>
        <p:grpSpPr>
          <a:xfrm>
            <a:off x="1542925" y="1417169"/>
            <a:ext cx="3002400" cy="405720"/>
            <a:chOff x="1542925" y="1417169"/>
            <a:chExt cx="30024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F2CDA7-4380-1F77-2FD1-4D27DD721924}"/>
                    </a:ext>
                  </a:extLst>
                </p14:cNvPr>
                <p14:cNvContentPartPr/>
                <p14:nvPr/>
              </p14:nvContentPartPr>
              <p14:xfrm>
                <a:off x="1542925" y="1417169"/>
                <a:ext cx="1693800" cy="40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F2CDA7-4380-1F77-2FD1-4D27DD7219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25285" y="1399169"/>
                  <a:ext cx="1729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D9EE70-91D0-03C2-2117-B642594AC988}"/>
                    </a:ext>
                  </a:extLst>
                </p14:cNvPr>
                <p14:cNvContentPartPr/>
                <p14:nvPr/>
              </p14:nvContentPartPr>
              <p14:xfrm>
                <a:off x="2817685" y="1511129"/>
                <a:ext cx="299880" cy="75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D9EE70-91D0-03C2-2117-B642594AC9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00045" y="1493129"/>
                  <a:ext cx="335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890507-9B05-52B0-871B-C0745CE447DA}"/>
                    </a:ext>
                  </a:extLst>
                </p14:cNvPr>
                <p14:cNvContentPartPr/>
                <p14:nvPr/>
              </p14:nvContentPartPr>
              <p14:xfrm>
                <a:off x="2484325" y="1533809"/>
                <a:ext cx="2232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890507-9B05-52B0-871B-C0745CE447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6325" y="1515809"/>
                  <a:ext cx="5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7AF221-07AC-7DAD-8321-68494B845274}"/>
                    </a:ext>
                  </a:extLst>
                </p14:cNvPr>
                <p14:cNvContentPartPr/>
                <p14:nvPr/>
              </p14:nvContentPartPr>
              <p14:xfrm>
                <a:off x="2172565" y="1574489"/>
                <a:ext cx="17532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7AF221-07AC-7DAD-8321-68494B8452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54925" y="1556849"/>
                  <a:ext cx="210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D4EEB8-6226-C16A-0231-45E19FC39890}"/>
                    </a:ext>
                  </a:extLst>
                </p14:cNvPr>
                <p14:cNvContentPartPr/>
                <p14:nvPr/>
              </p14:nvContentPartPr>
              <p14:xfrm>
                <a:off x="3490525" y="1437689"/>
                <a:ext cx="1054800" cy="344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D4EEB8-6226-C16A-0231-45E19FC398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72885" y="1419689"/>
                  <a:ext cx="1090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5DA62C-AD03-3186-32ED-44533140F4CB}"/>
                    </a:ext>
                  </a:extLst>
                </p14:cNvPr>
                <p14:cNvContentPartPr/>
                <p14:nvPr/>
              </p14:nvContentPartPr>
              <p14:xfrm>
                <a:off x="4240045" y="1487729"/>
                <a:ext cx="282960" cy="3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5DA62C-AD03-3186-32ED-44533140F4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2405" y="1470089"/>
                  <a:ext cx="318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2A7098-945A-5CAC-9A1C-BC9B6B310420}"/>
                    </a:ext>
                  </a:extLst>
                </p14:cNvPr>
                <p14:cNvContentPartPr/>
                <p14:nvPr/>
              </p14:nvContentPartPr>
              <p14:xfrm>
                <a:off x="3824245" y="1533809"/>
                <a:ext cx="72000" cy="3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2A7098-945A-5CAC-9A1C-BC9B6B3104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6245" y="1515809"/>
                  <a:ext cx="1076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9D53EC-850A-C123-FB52-FAE16816ED34}"/>
              </a:ext>
            </a:extLst>
          </p:cNvPr>
          <p:cNvGrpSpPr/>
          <p:nvPr/>
        </p:nvGrpSpPr>
        <p:grpSpPr>
          <a:xfrm>
            <a:off x="3865645" y="2117729"/>
            <a:ext cx="1572120" cy="606600"/>
            <a:chOff x="3865645" y="2117729"/>
            <a:chExt cx="157212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EF04FD-3619-AE0C-FACB-C9371751FF55}"/>
                    </a:ext>
                  </a:extLst>
                </p14:cNvPr>
                <p14:cNvContentPartPr/>
                <p14:nvPr/>
              </p14:nvContentPartPr>
              <p14:xfrm>
                <a:off x="3865645" y="2117729"/>
                <a:ext cx="332280" cy="35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EF04FD-3619-AE0C-FACB-C9371751FF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47645" y="2100089"/>
                  <a:ext cx="3679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E0210B-FB4C-7CAB-4F46-5E59C6449A47}"/>
                    </a:ext>
                  </a:extLst>
                </p14:cNvPr>
                <p14:cNvContentPartPr/>
                <p14:nvPr/>
              </p14:nvContentPartPr>
              <p14:xfrm>
                <a:off x="4249765" y="2284049"/>
                <a:ext cx="212760" cy="389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E0210B-FB4C-7CAB-4F46-5E59C6449A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31765" y="2266409"/>
                  <a:ext cx="248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3901E80-A983-ED08-7661-21635285C8FE}"/>
                    </a:ext>
                  </a:extLst>
                </p14:cNvPr>
                <p14:cNvContentPartPr/>
                <p14:nvPr/>
              </p14:nvContentPartPr>
              <p14:xfrm>
                <a:off x="4644685" y="2240489"/>
                <a:ext cx="15912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3901E80-A983-ED08-7661-21635285C8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26685" y="2222849"/>
                  <a:ext cx="19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3857C5-1A09-12C5-BD6D-D41FA4E9D2C9}"/>
                    </a:ext>
                  </a:extLst>
                </p14:cNvPr>
                <p14:cNvContentPartPr/>
                <p14:nvPr/>
              </p14:nvContentPartPr>
              <p14:xfrm>
                <a:off x="4575925" y="2460809"/>
                <a:ext cx="238320" cy="5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3857C5-1A09-12C5-BD6D-D41FA4E9D2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8285" y="2443169"/>
                  <a:ext cx="27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9E47B33-13A7-DDD9-B6A3-7E442B3AFDDA}"/>
                    </a:ext>
                  </a:extLst>
                </p14:cNvPr>
                <p14:cNvContentPartPr/>
                <p14:nvPr/>
              </p14:nvContentPartPr>
              <p14:xfrm>
                <a:off x="4924765" y="2404649"/>
                <a:ext cx="172080" cy="135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9E47B33-13A7-DDD9-B6A3-7E442B3AFD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07125" y="2386649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CF9DF4-ED14-AA1B-94AF-4F862A1E3133}"/>
                    </a:ext>
                  </a:extLst>
                </p14:cNvPr>
                <p14:cNvContentPartPr/>
                <p14:nvPr/>
              </p14:nvContentPartPr>
              <p14:xfrm>
                <a:off x="5239405" y="2282609"/>
                <a:ext cx="198360" cy="44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CF9DF4-ED14-AA1B-94AF-4F862A1E31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21765" y="2264609"/>
                  <a:ext cx="234000" cy="47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FD39B6-8EFD-FE81-1187-1063F041AABA}"/>
                  </a:ext>
                </a:extLst>
              </p14:cNvPr>
              <p14:cNvContentPartPr/>
              <p14:nvPr/>
            </p14:nvContentPartPr>
            <p14:xfrm>
              <a:off x="4963645" y="4277909"/>
              <a:ext cx="161280" cy="7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FD39B6-8EFD-FE81-1187-1063F041AAB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46005" y="4259909"/>
                <a:ext cx="196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4EADC2C-3BEA-A584-619F-82C2869B058B}"/>
                  </a:ext>
                </a:extLst>
              </p14:cNvPr>
              <p14:cNvContentPartPr/>
              <p14:nvPr/>
            </p14:nvContentPartPr>
            <p14:xfrm>
              <a:off x="4953925" y="4341629"/>
              <a:ext cx="169200" cy="20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4EADC2C-3BEA-A584-619F-82C2869B058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6285" y="4323989"/>
                <a:ext cx="204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C2D816D-156A-7DBB-EC8B-42227EA1035F}"/>
                  </a:ext>
                </a:extLst>
              </p14:cNvPr>
              <p14:cNvContentPartPr/>
              <p14:nvPr/>
            </p14:nvContentPartPr>
            <p14:xfrm>
              <a:off x="5648005" y="3866429"/>
              <a:ext cx="177480" cy="142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C2D816D-156A-7DBB-EC8B-42227EA1035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30005" y="3848429"/>
                <a:ext cx="213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B99A5B5-3613-8C53-63EB-F6610EBA5B49}"/>
                  </a:ext>
                </a:extLst>
              </p14:cNvPr>
              <p14:cNvContentPartPr/>
              <p14:nvPr/>
            </p14:nvContentPartPr>
            <p14:xfrm>
              <a:off x="5649445" y="4025189"/>
              <a:ext cx="140400" cy="74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B99A5B5-3613-8C53-63EB-F6610EBA5B4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31805" y="4007189"/>
                <a:ext cx="176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E758A81-E8B4-DED9-A348-A4001EB48D85}"/>
                  </a:ext>
                </a:extLst>
              </p14:cNvPr>
              <p14:cNvContentPartPr/>
              <p14:nvPr/>
            </p14:nvContentPartPr>
            <p14:xfrm>
              <a:off x="5966605" y="4002509"/>
              <a:ext cx="2880" cy="86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E758A81-E8B4-DED9-A348-A4001EB48D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48965" y="3984509"/>
                <a:ext cx="385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8C6FFAB-CD0E-56CB-F768-4456E7B66461}"/>
                  </a:ext>
                </a:extLst>
              </p14:cNvPr>
              <p14:cNvContentPartPr/>
              <p14:nvPr/>
            </p14:nvContentPartPr>
            <p14:xfrm>
              <a:off x="6022405" y="3969389"/>
              <a:ext cx="13320" cy="138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8C6FFAB-CD0E-56CB-F768-4456E7B6646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04405" y="3951389"/>
                <a:ext cx="48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7F7AFE2-BF1B-3A4B-E059-23EA1FCBFABA}"/>
                  </a:ext>
                </a:extLst>
              </p14:cNvPr>
              <p14:cNvContentPartPr/>
              <p14:nvPr/>
            </p14:nvContentPartPr>
            <p14:xfrm>
              <a:off x="5887765" y="3966149"/>
              <a:ext cx="199440" cy="58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7F7AFE2-BF1B-3A4B-E059-23EA1FCBFAB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70125" y="3948509"/>
                <a:ext cx="2350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6A9EDD5-DBB7-4752-A56A-5CA958338CF2}"/>
                  </a:ext>
                </a:extLst>
              </p14:cNvPr>
              <p14:cNvContentPartPr/>
              <p14:nvPr/>
            </p14:nvContentPartPr>
            <p14:xfrm>
              <a:off x="6239845" y="3798029"/>
              <a:ext cx="296640" cy="289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6A9EDD5-DBB7-4752-A56A-5CA958338C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22205" y="3780389"/>
                <a:ext cx="3322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A78F445-9372-D6A8-4C23-089544ECB0BF}"/>
                  </a:ext>
                </a:extLst>
              </p14:cNvPr>
              <p14:cNvContentPartPr/>
              <p14:nvPr/>
            </p14:nvContentPartPr>
            <p14:xfrm>
              <a:off x="6653485" y="3796589"/>
              <a:ext cx="7920" cy="283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A78F445-9372-D6A8-4C23-089544ECB0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35485" y="3778949"/>
                <a:ext cx="43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C28561B-463C-E310-D3CF-3A2787238869}"/>
                  </a:ext>
                </a:extLst>
              </p14:cNvPr>
              <p14:cNvContentPartPr/>
              <p14:nvPr/>
            </p14:nvContentPartPr>
            <p14:xfrm>
              <a:off x="6642325" y="3810629"/>
              <a:ext cx="176040" cy="280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C28561B-463C-E310-D3CF-3A278723886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4325" y="3792989"/>
                <a:ext cx="21168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4A4888A-C941-3075-88EA-B5293D1A06CA}"/>
                  </a:ext>
                </a:extLst>
              </p14:cNvPr>
              <p14:cNvContentPartPr/>
              <p14:nvPr/>
            </p14:nvContentPartPr>
            <p14:xfrm>
              <a:off x="6919885" y="3945269"/>
              <a:ext cx="158040" cy="257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4A4888A-C941-3075-88EA-B5293D1A06C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02245" y="3927269"/>
                <a:ext cx="1936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FA4E6A1-74DA-CDA8-3AA2-9F49E1B16871}"/>
                  </a:ext>
                </a:extLst>
              </p14:cNvPr>
              <p14:cNvContentPartPr/>
              <p14:nvPr/>
            </p14:nvContentPartPr>
            <p14:xfrm>
              <a:off x="7110325" y="3805589"/>
              <a:ext cx="124200" cy="111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FA4E6A1-74DA-CDA8-3AA2-9F49E1B1687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92325" y="3787949"/>
                <a:ext cx="159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BEF8CC-AA25-5AD5-7B81-7345C92052B6}"/>
                  </a:ext>
                </a:extLst>
              </p14:cNvPr>
              <p14:cNvContentPartPr/>
              <p14:nvPr/>
            </p14:nvContentPartPr>
            <p14:xfrm>
              <a:off x="7354045" y="3759149"/>
              <a:ext cx="243000" cy="288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BEF8CC-AA25-5AD5-7B81-7345C92052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36045" y="3741149"/>
                <a:ext cx="2786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9B3B921-23ED-B3CD-109C-8DCF262D6B0E}"/>
                  </a:ext>
                </a:extLst>
              </p14:cNvPr>
              <p14:cNvContentPartPr/>
              <p14:nvPr/>
            </p14:nvContentPartPr>
            <p14:xfrm>
              <a:off x="7338925" y="3895229"/>
              <a:ext cx="232920" cy="4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9B3B921-23ED-B3CD-109C-8DCF262D6B0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21285" y="3877229"/>
                <a:ext cx="26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1808D7-B389-1FD4-186B-68A93F5CF169}"/>
                  </a:ext>
                </a:extLst>
              </p14:cNvPr>
              <p14:cNvContentPartPr/>
              <p14:nvPr/>
            </p14:nvContentPartPr>
            <p14:xfrm>
              <a:off x="7638445" y="3619469"/>
              <a:ext cx="116280" cy="144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1808D7-B389-1FD4-186B-68A93F5CF16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20445" y="3601829"/>
                <a:ext cx="1519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10DD10F-0E2C-3B87-CF49-0C6B734520E7}"/>
                  </a:ext>
                </a:extLst>
              </p14:cNvPr>
              <p14:cNvContentPartPr/>
              <p14:nvPr/>
            </p14:nvContentPartPr>
            <p14:xfrm>
              <a:off x="7773445" y="3928709"/>
              <a:ext cx="164880" cy="127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10DD10F-0E2C-3B87-CF49-0C6B734520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5805" y="3910709"/>
                <a:ext cx="200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43C18F-6B79-CF76-548B-7CEC5F84E434}"/>
                  </a:ext>
                </a:extLst>
              </p14:cNvPr>
              <p14:cNvContentPartPr/>
              <p14:nvPr/>
            </p14:nvContentPartPr>
            <p14:xfrm>
              <a:off x="8056405" y="3681749"/>
              <a:ext cx="12960" cy="229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43C18F-6B79-CF76-548B-7CEC5F84E4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38405" y="3664109"/>
                <a:ext cx="486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494AE4-49A7-BC6D-72B8-20DEE6100869}"/>
                  </a:ext>
                </a:extLst>
              </p14:cNvPr>
              <p14:cNvContentPartPr/>
              <p14:nvPr/>
            </p14:nvContentPartPr>
            <p14:xfrm>
              <a:off x="7964605" y="3681749"/>
              <a:ext cx="145800" cy="12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494AE4-49A7-BC6D-72B8-20DEE610086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46605" y="3663749"/>
                <a:ext cx="1814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7E97518-DE3D-9827-B311-030A874C1B3E}"/>
                  </a:ext>
                </a:extLst>
              </p14:cNvPr>
              <p14:cNvContentPartPr/>
              <p14:nvPr/>
            </p14:nvContentPartPr>
            <p14:xfrm>
              <a:off x="5611645" y="4284749"/>
              <a:ext cx="2502000" cy="6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7E97518-DE3D-9827-B311-030A874C1B3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94005" y="4266749"/>
                <a:ext cx="2537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15FC498-A2F6-66DC-799A-96FC6AF97CBB}"/>
                  </a:ext>
                </a:extLst>
              </p14:cNvPr>
              <p14:cNvContentPartPr/>
              <p14:nvPr/>
            </p14:nvContentPartPr>
            <p14:xfrm>
              <a:off x="6188365" y="4482389"/>
              <a:ext cx="312480" cy="31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15FC498-A2F6-66DC-799A-96FC6AF97C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170725" y="4464749"/>
                <a:ext cx="3481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658689-88F9-A635-719B-0A412E79451C}"/>
                  </a:ext>
                </a:extLst>
              </p14:cNvPr>
              <p14:cNvContentPartPr/>
              <p14:nvPr/>
            </p14:nvContentPartPr>
            <p14:xfrm>
              <a:off x="6571765" y="4401389"/>
              <a:ext cx="135360" cy="14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658689-88F9-A635-719B-0A412E79451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54125" y="4383389"/>
                <a:ext cx="171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99EEFF3-F7C6-3A7F-4EAB-F097FC159FC5}"/>
                  </a:ext>
                </a:extLst>
              </p14:cNvPr>
              <p14:cNvContentPartPr/>
              <p14:nvPr/>
            </p14:nvContentPartPr>
            <p14:xfrm>
              <a:off x="6904045" y="4532429"/>
              <a:ext cx="217440" cy="298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99EEFF3-F7C6-3A7F-4EAB-F097FC159FC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86045" y="4514789"/>
                <a:ext cx="2530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6B127D3-A8B1-498F-849A-0BF93BCB74CC}"/>
                  </a:ext>
                </a:extLst>
              </p14:cNvPr>
              <p14:cNvContentPartPr/>
              <p14:nvPr/>
            </p14:nvContentPartPr>
            <p14:xfrm>
              <a:off x="7216885" y="4414709"/>
              <a:ext cx="147240" cy="136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6B127D3-A8B1-498F-849A-0BF93BCB74C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99245" y="4397069"/>
                <a:ext cx="182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8E861F3-10F3-6AE8-83A6-BDF974FA0028}"/>
                  </a:ext>
                </a:extLst>
              </p14:cNvPr>
              <p14:cNvContentPartPr/>
              <p14:nvPr/>
            </p14:nvContentPartPr>
            <p14:xfrm>
              <a:off x="8330005" y="4046789"/>
              <a:ext cx="568800" cy="288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8E861F3-10F3-6AE8-83A6-BDF974FA002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12365" y="4028789"/>
                <a:ext cx="604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99FC9A1-342F-B4B3-E038-52173C2281DE}"/>
                  </a:ext>
                </a:extLst>
              </p14:cNvPr>
              <p14:cNvContentPartPr/>
              <p14:nvPr/>
            </p14:nvContentPartPr>
            <p14:xfrm>
              <a:off x="9160885" y="4492829"/>
              <a:ext cx="213120" cy="248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99FC9A1-342F-B4B3-E038-52173C2281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142885" y="4475189"/>
                <a:ext cx="2487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3EE3C32-CCE1-421D-1862-160B70394DF6}"/>
                  </a:ext>
                </a:extLst>
              </p14:cNvPr>
              <p14:cNvContentPartPr/>
              <p14:nvPr/>
            </p14:nvContentPartPr>
            <p14:xfrm>
              <a:off x="9353485" y="3995309"/>
              <a:ext cx="205920" cy="127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3EE3C32-CCE1-421D-1862-160B70394DF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335485" y="3977309"/>
                <a:ext cx="241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FEA87EE-F1AA-8C71-500D-41EA617A8D26}"/>
                  </a:ext>
                </a:extLst>
              </p14:cNvPr>
              <p14:cNvContentPartPr/>
              <p14:nvPr/>
            </p14:nvContentPartPr>
            <p14:xfrm>
              <a:off x="9614485" y="4078109"/>
              <a:ext cx="58680" cy="76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FEA87EE-F1AA-8C71-500D-41EA617A8D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96485" y="4060469"/>
                <a:ext cx="943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9E8C98B-26D5-8AD8-67EB-B2E7C0678CFD}"/>
                  </a:ext>
                </a:extLst>
              </p14:cNvPr>
              <p14:cNvContentPartPr/>
              <p14:nvPr/>
            </p14:nvContentPartPr>
            <p14:xfrm>
              <a:off x="9864685" y="3800189"/>
              <a:ext cx="255600" cy="33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9E8C98B-26D5-8AD8-67EB-B2E7C0678CF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846685" y="3782549"/>
                <a:ext cx="291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1F07A51-2A2F-28BC-438B-3BEB138DF507}"/>
                  </a:ext>
                </a:extLst>
              </p14:cNvPr>
              <p14:cNvContentPartPr/>
              <p14:nvPr/>
            </p14:nvContentPartPr>
            <p14:xfrm>
              <a:off x="10181125" y="3854189"/>
              <a:ext cx="237600" cy="348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1F07A51-2A2F-28BC-438B-3BEB138DF50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163125" y="3836549"/>
                <a:ext cx="273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BA089EF-00EA-0130-04C7-9B58C31DE60A}"/>
                  </a:ext>
                </a:extLst>
              </p14:cNvPr>
              <p14:cNvContentPartPr/>
              <p14:nvPr/>
            </p14:nvContentPartPr>
            <p14:xfrm>
              <a:off x="9123805" y="4232909"/>
              <a:ext cx="1592640" cy="73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BA089EF-00EA-0130-04C7-9B58C31DE60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05805" y="4215269"/>
                <a:ext cx="1628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94CF4AB-EAE3-EF1E-763D-7A85484288FD}"/>
                  </a:ext>
                </a:extLst>
              </p14:cNvPr>
              <p14:cNvContentPartPr/>
              <p14:nvPr/>
            </p14:nvContentPartPr>
            <p14:xfrm>
              <a:off x="9499645" y="4502189"/>
              <a:ext cx="217440" cy="255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94CF4AB-EAE3-EF1E-763D-7A85484288F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482005" y="4484189"/>
                <a:ext cx="253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C99367B-CB3A-BF47-6BAF-AB49164691BA}"/>
                  </a:ext>
                </a:extLst>
              </p14:cNvPr>
              <p14:cNvContentPartPr/>
              <p14:nvPr/>
            </p14:nvContentPartPr>
            <p14:xfrm>
              <a:off x="9485965" y="4604789"/>
              <a:ext cx="215280" cy="17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C99367B-CB3A-BF47-6BAF-AB49164691B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467965" y="4586789"/>
                <a:ext cx="250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B6BE85-817B-2921-B651-8950B4A50D9E}"/>
                  </a:ext>
                </a:extLst>
              </p14:cNvPr>
              <p14:cNvContentPartPr/>
              <p14:nvPr/>
            </p14:nvContentPartPr>
            <p14:xfrm>
              <a:off x="9860725" y="4334789"/>
              <a:ext cx="12600" cy="188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B6BE85-817B-2921-B651-8950B4A50D9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42725" y="4316789"/>
                <a:ext cx="482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379816C-6070-26BE-8811-AC9035137AB0}"/>
                  </a:ext>
                </a:extLst>
              </p14:cNvPr>
              <p14:cNvContentPartPr/>
              <p14:nvPr/>
            </p14:nvContentPartPr>
            <p14:xfrm>
              <a:off x="9760645" y="4331189"/>
              <a:ext cx="157320" cy="126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379816C-6070-26BE-8811-AC9035137AB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742645" y="4313549"/>
                <a:ext cx="192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6E17A97-23DC-CD56-1BAE-B8E1C3138AD3}"/>
                  </a:ext>
                </a:extLst>
              </p14:cNvPr>
              <p14:cNvContentPartPr/>
              <p14:nvPr/>
            </p14:nvContentPartPr>
            <p14:xfrm>
              <a:off x="9888085" y="4325789"/>
              <a:ext cx="158760" cy="255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6E17A97-23DC-CD56-1BAE-B8E1C3138AD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70085" y="4307789"/>
                <a:ext cx="1944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14668B5-044F-6699-A64E-766CF2194A47}"/>
                  </a:ext>
                </a:extLst>
              </p14:cNvPr>
              <p14:cNvContentPartPr/>
              <p14:nvPr/>
            </p14:nvContentPartPr>
            <p14:xfrm>
              <a:off x="10003285" y="4402469"/>
              <a:ext cx="140040" cy="161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14668B5-044F-6699-A64E-766CF2194A4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985285" y="4384469"/>
                <a:ext cx="175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F33A58-B6E3-2CEB-8F22-963D8D2E1B25}"/>
                  </a:ext>
                </a:extLst>
              </p14:cNvPr>
              <p14:cNvContentPartPr/>
              <p14:nvPr/>
            </p14:nvContentPartPr>
            <p14:xfrm>
              <a:off x="10213165" y="4600109"/>
              <a:ext cx="213840" cy="302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F33A58-B6E3-2CEB-8F22-963D8D2E1B2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195525" y="4582109"/>
                <a:ext cx="2494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D71393-FE4C-8AC7-AC35-2E98AA5B4CDE}"/>
                  </a:ext>
                </a:extLst>
              </p14:cNvPr>
              <p14:cNvContentPartPr/>
              <p14:nvPr/>
            </p14:nvContentPartPr>
            <p14:xfrm>
              <a:off x="10523485" y="4510829"/>
              <a:ext cx="176040" cy="18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D71393-FE4C-8AC7-AC35-2E98AA5B4CD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505485" y="4493189"/>
                <a:ext cx="2116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17ABBAB-BA33-2041-D2AE-08E7DD16D84A}"/>
                  </a:ext>
                </a:extLst>
              </p14:cNvPr>
              <p14:cNvContentPartPr/>
              <p14:nvPr/>
            </p14:nvContentPartPr>
            <p14:xfrm>
              <a:off x="10738405" y="4337309"/>
              <a:ext cx="168840" cy="168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17ABBAB-BA33-2041-D2AE-08E7DD16D84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720405" y="4319309"/>
                <a:ext cx="204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F0DF46E-9C61-66B4-E7CC-F6B83ABCB66D}"/>
                  </a:ext>
                </a:extLst>
              </p14:cNvPr>
              <p14:cNvContentPartPr/>
              <p14:nvPr/>
            </p14:nvContentPartPr>
            <p14:xfrm>
              <a:off x="8981965" y="3839069"/>
              <a:ext cx="169200" cy="931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F0DF46E-9C61-66B4-E7CC-F6B83ABCB6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963965" y="3821069"/>
                <a:ext cx="20484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043CCDE-85B4-A883-0CBD-4516E66E93DB}"/>
                  </a:ext>
                </a:extLst>
              </p14:cNvPr>
              <p14:cNvContentPartPr/>
              <p14:nvPr/>
            </p14:nvContentPartPr>
            <p14:xfrm>
              <a:off x="10952245" y="3816389"/>
              <a:ext cx="77400" cy="940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043CCDE-85B4-A883-0CBD-4516E66E93D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934605" y="3798749"/>
                <a:ext cx="11304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C7048BE-314B-3BA6-61E2-B44CFC9593BD}"/>
                  </a:ext>
                </a:extLst>
              </p14:cNvPr>
              <p14:cNvContentPartPr/>
              <p14:nvPr/>
            </p14:nvContentPartPr>
            <p14:xfrm>
              <a:off x="3675565" y="3996029"/>
              <a:ext cx="304200" cy="445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C7048BE-314B-3BA6-61E2-B44CFC9593B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57565" y="3978029"/>
                <a:ext cx="33984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1B79AE0-9DFB-15A9-8FBC-9C2016DEE0CA}"/>
                  </a:ext>
                </a:extLst>
              </p14:cNvPr>
              <p14:cNvContentPartPr/>
              <p14:nvPr/>
            </p14:nvContentPartPr>
            <p14:xfrm>
              <a:off x="3988045" y="4062989"/>
              <a:ext cx="33660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1B79AE0-9DFB-15A9-8FBC-9C2016DEE0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70045" y="4045349"/>
                <a:ext cx="3722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79CFACD-B01B-6F34-0549-45668DD3994D}"/>
                  </a:ext>
                </a:extLst>
              </p14:cNvPr>
              <p14:cNvContentPartPr/>
              <p14:nvPr/>
            </p14:nvContentPartPr>
            <p14:xfrm>
              <a:off x="4093885" y="4197989"/>
              <a:ext cx="33120" cy="140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79CFACD-B01B-6F34-0549-45668DD399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75885" y="4179989"/>
                <a:ext cx="68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0D41B70-2564-CFA5-AD48-A077D4DD490F}"/>
                  </a:ext>
                </a:extLst>
              </p14:cNvPr>
              <p14:cNvContentPartPr/>
              <p14:nvPr/>
            </p14:nvContentPartPr>
            <p14:xfrm>
              <a:off x="4175605" y="4194029"/>
              <a:ext cx="19080" cy="132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0D41B70-2564-CFA5-AD48-A077D4DD490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157605" y="4176029"/>
                <a:ext cx="5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95071FE-2A36-969E-A9E7-2F9B6299F250}"/>
                  </a:ext>
                </a:extLst>
              </p14:cNvPr>
              <p14:cNvContentPartPr/>
              <p14:nvPr/>
            </p14:nvContentPartPr>
            <p14:xfrm>
              <a:off x="4119445" y="4282589"/>
              <a:ext cx="90360" cy="14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95071FE-2A36-969E-A9E7-2F9B6299F25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01805" y="4264949"/>
                <a:ext cx="126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1EC956B-8791-4209-A66E-32EEA7A5C08E}"/>
                  </a:ext>
                </a:extLst>
              </p14:cNvPr>
              <p14:cNvContentPartPr/>
              <p14:nvPr/>
            </p14:nvContentPartPr>
            <p14:xfrm>
              <a:off x="4344445" y="4023749"/>
              <a:ext cx="85680" cy="9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1EC956B-8791-4209-A66E-32EEA7A5C08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26805" y="4006109"/>
                <a:ext cx="121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1284F29-8AB4-2C39-1A6B-494EFBDFC643}"/>
                  </a:ext>
                </a:extLst>
              </p14:cNvPr>
              <p14:cNvContentPartPr/>
              <p14:nvPr/>
            </p14:nvContentPartPr>
            <p14:xfrm>
              <a:off x="4442005" y="3981269"/>
              <a:ext cx="227880" cy="517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1284F29-8AB4-2C39-1A6B-494EFBDFC64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24005" y="3963629"/>
                <a:ext cx="2635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B3E1879-5E0F-23E1-C7DA-BA339A0F9016}"/>
                  </a:ext>
                </a:extLst>
              </p14:cNvPr>
              <p14:cNvContentPartPr/>
              <p14:nvPr/>
            </p14:nvContentPartPr>
            <p14:xfrm>
              <a:off x="1622477" y="4953745"/>
              <a:ext cx="729360" cy="182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B3E1879-5E0F-23E1-C7DA-BA339A0F901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04477" y="4935745"/>
                <a:ext cx="765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6FE5734-D3A0-CA9A-E845-C6BBBF15EC83}"/>
                  </a:ext>
                </a:extLst>
              </p14:cNvPr>
              <p14:cNvContentPartPr/>
              <p14:nvPr/>
            </p14:nvContentPartPr>
            <p14:xfrm>
              <a:off x="2638397" y="4724425"/>
              <a:ext cx="962280" cy="504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6FE5734-D3A0-CA9A-E845-C6BBBF15EC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20397" y="4706785"/>
                <a:ext cx="99792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A0EA4EB-78C8-F267-F87D-57D95C217519}"/>
                  </a:ext>
                </a:extLst>
              </p14:cNvPr>
              <p14:cNvContentPartPr/>
              <p14:nvPr/>
            </p14:nvContentPartPr>
            <p14:xfrm>
              <a:off x="2389277" y="5499865"/>
              <a:ext cx="1265400" cy="666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A0EA4EB-78C8-F267-F87D-57D95C21751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371277" y="5482225"/>
                <a:ext cx="1301040" cy="70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0FCE0D8-574C-807C-BFE5-79BF4BF87C2A}"/>
              </a:ext>
            </a:extLst>
          </p:cNvPr>
          <p:cNvGrpSpPr/>
          <p:nvPr/>
        </p:nvGrpSpPr>
        <p:grpSpPr>
          <a:xfrm>
            <a:off x="2864837" y="5654305"/>
            <a:ext cx="927720" cy="494280"/>
            <a:chOff x="2864837" y="5654305"/>
            <a:chExt cx="9277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A128586-0E77-79EC-EEA9-5E9241229464}"/>
                    </a:ext>
                  </a:extLst>
                </p14:cNvPr>
                <p14:cNvContentPartPr/>
                <p14:nvPr/>
              </p14:nvContentPartPr>
              <p14:xfrm>
                <a:off x="2864837" y="5664745"/>
                <a:ext cx="205560" cy="446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A128586-0E77-79EC-EEA9-5E92412294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46837" y="5646745"/>
                  <a:ext cx="2412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5CDA240-F033-AFE9-AB99-6DC74F43F331}"/>
                    </a:ext>
                  </a:extLst>
                </p14:cNvPr>
                <p14:cNvContentPartPr/>
                <p14:nvPr/>
              </p14:nvContentPartPr>
              <p14:xfrm>
                <a:off x="3124757" y="5691745"/>
                <a:ext cx="319680" cy="358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5CDA240-F033-AFE9-AB99-6DC74F43F3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07117" y="5674105"/>
                  <a:ext cx="355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042C112-7D3E-03BA-61FC-8727D4903D76}"/>
                    </a:ext>
                  </a:extLst>
                </p14:cNvPr>
                <p14:cNvContentPartPr/>
                <p14:nvPr/>
              </p14:nvContentPartPr>
              <p14:xfrm>
                <a:off x="3224837" y="5798665"/>
                <a:ext cx="1548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042C112-7D3E-03BA-61FC-8727D4903D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07197" y="5780665"/>
                  <a:ext cx="51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7BF2B2-F80A-2B6B-CDEE-3F0A8633891D}"/>
                    </a:ext>
                  </a:extLst>
                </p14:cNvPr>
                <p14:cNvContentPartPr/>
                <p14:nvPr/>
              </p14:nvContentPartPr>
              <p14:xfrm>
                <a:off x="3321677" y="5802625"/>
                <a:ext cx="5040" cy="15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7BF2B2-F80A-2B6B-CDEE-3F0A863389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04037" y="5784985"/>
                  <a:ext cx="4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EDAC7E-7A19-51B9-F98E-50532B5D86FB}"/>
                    </a:ext>
                  </a:extLst>
                </p14:cNvPr>
                <p14:cNvContentPartPr/>
                <p14:nvPr/>
              </p14:nvContentPartPr>
              <p14:xfrm>
                <a:off x="3260117" y="5877145"/>
                <a:ext cx="101520" cy="22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EDAC7E-7A19-51B9-F98E-50532B5D86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42117" y="5859145"/>
                  <a:ext cx="13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6B4457-1BCC-9B44-4E93-9EBA2329E026}"/>
                    </a:ext>
                  </a:extLst>
                </p14:cNvPr>
                <p14:cNvContentPartPr/>
                <p14:nvPr/>
              </p14:nvContentPartPr>
              <p14:xfrm>
                <a:off x="3447677" y="5696065"/>
                <a:ext cx="123480" cy="160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6B4457-1BCC-9B44-4E93-9EBA2329E0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30037" y="5678425"/>
                  <a:ext cx="15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81FA89-14B1-5222-D7A6-7409615034E8}"/>
                    </a:ext>
                  </a:extLst>
                </p14:cNvPr>
                <p14:cNvContentPartPr/>
                <p14:nvPr/>
              </p14:nvContentPartPr>
              <p14:xfrm>
                <a:off x="3570797" y="5654305"/>
                <a:ext cx="221760" cy="494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81FA89-14B1-5222-D7A6-7409615034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53157" y="5636665"/>
                  <a:ext cx="25740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2EBFCCF-578A-D997-1283-6971E9DEF5BF}"/>
              </a:ext>
            </a:extLst>
          </p:cNvPr>
          <p:cNvGrpSpPr/>
          <p:nvPr/>
        </p:nvGrpSpPr>
        <p:grpSpPr>
          <a:xfrm>
            <a:off x="4357397" y="5474665"/>
            <a:ext cx="1371600" cy="1004400"/>
            <a:chOff x="4357397" y="5474665"/>
            <a:chExt cx="137160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5B4660-69AD-8F09-17EA-981574AB313A}"/>
                    </a:ext>
                  </a:extLst>
                </p14:cNvPr>
                <p14:cNvContentPartPr/>
                <p14:nvPr/>
              </p14:nvContentPartPr>
              <p14:xfrm>
                <a:off x="4357397" y="5842225"/>
                <a:ext cx="395280" cy="77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5B4660-69AD-8F09-17EA-981574AB31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39397" y="5824585"/>
                  <a:ext cx="430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1D9F22-1839-583F-B8AB-CA302E6FD097}"/>
                    </a:ext>
                  </a:extLst>
                </p14:cNvPr>
                <p14:cNvContentPartPr/>
                <p14:nvPr/>
              </p14:nvContentPartPr>
              <p14:xfrm>
                <a:off x="5175677" y="5474665"/>
                <a:ext cx="392400" cy="295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1D9F22-1839-583F-B8AB-CA302E6FD0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7677" y="5457025"/>
                  <a:ext cx="428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401D3D-45FB-3874-183A-13C0C6F92BA3}"/>
                    </a:ext>
                  </a:extLst>
                </p14:cNvPr>
                <p14:cNvContentPartPr/>
                <p14:nvPr/>
              </p14:nvContentPartPr>
              <p14:xfrm>
                <a:off x="5053997" y="5902705"/>
                <a:ext cx="675000" cy="2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401D3D-45FB-3874-183A-13C0C6F92BA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35997" y="5885065"/>
                  <a:ext cx="710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BDEF8B-BF56-A034-2001-71E037BA5217}"/>
                    </a:ext>
                  </a:extLst>
                </p14:cNvPr>
                <p14:cNvContentPartPr/>
                <p14:nvPr/>
              </p14:nvContentPartPr>
              <p14:xfrm>
                <a:off x="5088197" y="6010705"/>
                <a:ext cx="356040" cy="410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BDEF8B-BF56-A034-2001-71E037BA521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70557" y="5992705"/>
                  <a:ext cx="3916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8F335ED-A42E-1779-358E-DFA10DB6C391}"/>
                    </a:ext>
                  </a:extLst>
                </p14:cNvPr>
                <p14:cNvContentPartPr/>
                <p14:nvPr/>
              </p14:nvContentPartPr>
              <p14:xfrm>
                <a:off x="5503277" y="6186025"/>
                <a:ext cx="100440" cy="29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8F335ED-A42E-1779-358E-DFA10DB6C3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85277" y="6168025"/>
                  <a:ext cx="13608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BB3F93A-15B7-201B-7CD7-71FE4573CA11}"/>
                  </a:ext>
                </a:extLst>
              </p14:cNvPr>
              <p14:cNvContentPartPr/>
              <p14:nvPr/>
            </p14:nvContentPartPr>
            <p14:xfrm>
              <a:off x="6168197" y="5843665"/>
              <a:ext cx="410400" cy="63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BB3F93A-15B7-201B-7CD7-71FE4573CA1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150197" y="5825665"/>
                <a:ext cx="44604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026F2E-9B26-7F1D-2ECC-B8153C971F4F}"/>
              </a:ext>
            </a:extLst>
          </p:cNvPr>
          <p:cNvGrpSpPr/>
          <p:nvPr/>
        </p:nvGrpSpPr>
        <p:grpSpPr>
          <a:xfrm>
            <a:off x="6805757" y="5440105"/>
            <a:ext cx="1807920" cy="492480"/>
            <a:chOff x="6805757" y="5440105"/>
            <a:chExt cx="180792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607659-1760-40A2-0E16-1654901C9533}"/>
                    </a:ext>
                  </a:extLst>
                </p14:cNvPr>
                <p14:cNvContentPartPr/>
                <p14:nvPr/>
              </p14:nvContentPartPr>
              <p14:xfrm>
                <a:off x="7320557" y="5440105"/>
                <a:ext cx="383040" cy="354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607659-1760-40A2-0E16-1654901C95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02917" y="5422465"/>
                  <a:ext cx="418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6BAC923-A3EB-1DCA-433C-73695D043ECE}"/>
                    </a:ext>
                  </a:extLst>
                </p14:cNvPr>
                <p14:cNvContentPartPr/>
                <p14:nvPr/>
              </p14:nvContentPartPr>
              <p14:xfrm>
                <a:off x="6805757" y="5881465"/>
                <a:ext cx="1807920" cy="51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6BAC923-A3EB-1DCA-433C-73695D043E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88117" y="5863825"/>
                  <a:ext cx="18435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A9205EA-68A6-733F-F3B0-E4D83CDC953C}"/>
              </a:ext>
            </a:extLst>
          </p:cNvPr>
          <p:cNvGrpSpPr/>
          <p:nvPr/>
        </p:nvGrpSpPr>
        <p:grpSpPr>
          <a:xfrm>
            <a:off x="6857597" y="6056065"/>
            <a:ext cx="2133360" cy="487440"/>
            <a:chOff x="6857597" y="6056065"/>
            <a:chExt cx="21333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F500960-4C24-F3D3-6D43-9BA5D5C504DA}"/>
                    </a:ext>
                  </a:extLst>
                </p14:cNvPr>
                <p14:cNvContentPartPr/>
                <p14:nvPr/>
              </p14:nvContentPartPr>
              <p14:xfrm>
                <a:off x="6857597" y="6056065"/>
                <a:ext cx="969840" cy="283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F500960-4C24-F3D3-6D43-9BA5D5C504D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39597" y="6038065"/>
                  <a:ext cx="1005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87C54AD-BAF4-AEAA-A7DF-B75C74D045DA}"/>
                    </a:ext>
                  </a:extLst>
                </p14:cNvPr>
                <p14:cNvContentPartPr/>
                <p14:nvPr/>
              </p14:nvContentPartPr>
              <p14:xfrm>
                <a:off x="7438277" y="6155425"/>
                <a:ext cx="290880" cy="10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87C54AD-BAF4-AEAA-A7DF-B75C74D045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20277" y="6137425"/>
                  <a:ext cx="326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F3FE51-C8F5-2516-2E98-BD3B226C2B7E}"/>
                    </a:ext>
                  </a:extLst>
                </p14:cNvPr>
                <p14:cNvContentPartPr/>
                <p14:nvPr/>
              </p14:nvContentPartPr>
              <p14:xfrm>
                <a:off x="7151717" y="6114745"/>
                <a:ext cx="10080" cy="22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F3FE51-C8F5-2516-2E98-BD3B226C2B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33717" y="6096745"/>
                  <a:ext cx="45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122CF70-9845-0AC6-556A-39A18CE66568}"/>
                    </a:ext>
                  </a:extLst>
                </p14:cNvPr>
                <p14:cNvContentPartPr/>
                <p14:nvPr/>
              </p14:nvContentPartPr>
              <p14:xfrm>
                <a:off x="7948037" y="6189625"/>
                <a:ext cx="1042920" cy="353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122CF70-9845-0AC6-556A-39A18CE665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30397" y="6171625"/>
                  <a:ext cx="107856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949192-2F94-4884-BF6F-90291E6CBA07}"/>
                  </a:ext>
                </a:extLst>
              </p14:cNvPr>
              <p14:cNvContentPartPr/>
              <p14:nvPr/>
            </p14:nvContentPartPr>
            <p14:xfrm>
              <a:off x="5791645" y="2342009"/>
              <a:ext cx="208800" cy="41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949192-2F94-4884-BF6F-90291E6CBA0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773645" y="2324369"/>
                <a:ext cx="244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7E10A4F-6551-B760-3410-9F1455C2EC09}"/>
                  </a:ext>
                </a:extLst>
              </p14:cNvPr>
              <p14:cNvContentPartPr/>
              <p14:nvPr/>
            </p14:nvContentPartPr>
            <p14:xfrm>
              <a:off x="5803165" y="2423729"/>
              <a:ext cx="218520" cy="11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7E10A4F-6551-B760-3410-9F1455C2EC0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85165" y="2405729"/>
                <a:ext cx="254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E7946C4-6442-7CF1-42C4-1BEFEEFE23AC}"/>
                  </a:ext>
                </a:extLst>
              </p14:cNvPr>
              <p14:cNvContentPartPr/>
              <p14:nvPr/>
            </p14:nvContentPartPr>
            <p14:xfrm>
              <a:off x="6123917" y="2012905"/>
              <a:ext cx="1772280" cy="560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E7946C4-6442-7CF1-42C4-1BEFEEFE23A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106277" y="1994905"/>
                <a:ext cx="180792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94428D8-57E6-61E9-EABC-B5479FCD6422}"/>
              </a:ext>
            </a:extLst>
          </p:cNvPr>
          <p:cNvGrpSpPr/>
          <p:nvPr/>
        </p:nvGrpSpPr>
        <p:grpSpPr>
          <a:xfrm>
            <a:off x="6564917" y="1984465"/>
            <a:ext cx="4509000" cy="1205640"/>
            <a:chOff x="6564917" y="1984465"/>
            <a:chExt cx="4509000" cy="12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2FD6CF-B3CA-393F-8CBA-16E49D46D220}"/>
                    </a:ext>
                  </a:extLst>
                </p14:cNvPr>
                <p14:cNvContentPartPr/>
                <p14:nvPr/>
              </p14:nvContentPartPr>
              <p14:xfrm>
                <a:off x="6594437" y="2184265"/>
                <a:ext cx="209880" cy="281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2FD6CF-B3CA-393F-8CBA-16E49D46D22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76797" y="2166625"/>
                  <a:ext cx="245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05060F-9098-EAD7-D05F-5DA31594CA10}"/>
                    </a:ext>
                  </a:extLst>
                </p14:cNvPr>
                <p14:cNvContentPartPr/>
                <p14:nvPr/>
              </p14:nvContentPartPr>
              <p14:xfrm>
                <a:off x="6576437" y="2292625"/>
                <a:ext cx="206640" cy="1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05060F-9098-EAD7-D05F-5DA31594CA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58437" y="2274985"/>
                  <a:ext cx="24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BD45ACF-EB28-9954-E700-69E3723DBCC3}"/>
                    </a:ext>
                  </a:extLst>
                </p14:cNvPr>
                <p14:cNvContentPartPr/>
                <p14:nvPr/>
              </p14:nvContentPartPr>
              <p14:xfrm>
                <a:off x="6564917" y="2159065"/>
                <a:ext cx="236520" cy="53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BD45ACF-EB28-9954-E700-69E3723DBC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46917" y="2141425"/>
                  <a:ext cx="272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D99CC8-E428-F926-5A5C-D1E385A6C0E6}"/>
                    </a:ext>
                  </a:extLst>
                </p14:cNvPr>
                <p14:cNvContentPartPr/>
                <p14:nvPr/>
              </p14:nvContentPartPr>
              <p14:xfrm>
                <a:off x="6879197" y="2164825"/>
                <a:ext cx="186120" cy="9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D99CC8-E428-F926-5A5C-D1E385A6C0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1197" y="2147185"/>
                  <a:ext cx="221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25F4B1-1999-0DE3-CEBF-F6522F41B797}"/>
                    </a:ext>
                  </a:extLst>
                </p14:cNvPr>
                <p14:cNvContentPartPr/>
                <p14:nvPr/>
              </p14:nvContentPartPr>
              <p14:xfrm>
                <a:off x="7102757" y="2306665"/>
                <a:ext cx="230040" cy="25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25F4B1-1999-0DE3-CEBF-F6522F41B79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84757" y="2288665"/>
                  <a:ext cx="26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3F7AA8-9B00-2A55-801C-1EFC922EEAB6}"/>
                    </a:ext>
                  </a:extLst>
                </p14:cNvPr>
                <p14:cNvContentPartPr/>
                <p14:nvPr/>
              </p14:nvContentPartPr>
              <p14:xfrm>
                <a:off x="7384637" y="2277505"/>
                <a:ext cx="222120" cy="198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3F7AA8-9B00-2A55-801C-1EFC922EEA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66637" y="2259865"/>
                  <a:ext cx="257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F9C08E-E42A-B118-BE6D-19E288126331}"/>
                    </a:ext>
                  </a:extLst>
                </p14:cNvPr>
                <p14:cNvContentPartPr/>
                <p14:nvPr/>
              </p14:nvContentPartPr>
              <p14:xfrm>
                <a:off x="7603877" y="2473705"/>
                <a:ext cx="86760" cy="54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F9C08E-E42A-B118-BE6D-19E2881263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85877" y="2456065"/>
                  <a:ext cx="122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6A49E3-EDCA-29BA-6185-7C20BBC2F765}"/>
                    </a:ext>
                  </a:extLst>
                </p14:cNvPr>
                <p14:cNvContentPartPr/>
                <p14:nvPr/>
              </p14:nvContentPartPr>
              <p14:xfrm>
                <a:off x="7633037" y="2151505"/>
                <a:ext cx="109080" cy="11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6A49E3-EDCA-29BA-6185-7C20BBC2F76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15037" y="2133505"/>
                  <a:ext cx="14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35C31F-EECA-8F2B-C4F0-AA99CD82C0D3}"/>
                    </a:ext>
                  </a:extLst>
                </p14:cNvPr>
                <p14:cNvContentPartPr/>
                <p14:nvPr/>
              </p14:nvContentPartPr>
              <p14:xfrm>
                <a:off x="7833557" y="2294785"/>
                <a:ext cx="113760" cy="17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35C31F-EECA-8F2B-C4F0-AA99CD82C0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15557" y="2277145"/>
                  <a:ext cx="149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CC07F11-BEC6-C0D8-BF93-CDD5F46F0F62}"/>
                    </a:ext>
                  </a:extLst>
                </p14:cNvPr>
                <p14:cNvContentPartPr/>
                <p14:nvPr/>
              </p14:nvContentPartPr>
              <p14:xfrm>
                <a:off x="7946957" y="2182105"/>
                <a:ext cx="62280" cy="9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CC07F11-BEC6-C0D8-BF93-CDD5F46F0F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28957" y="2164465"/>
                  <a:ext cx="97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DFCBD5D-F915-788F-4A6E-1FC16FBF22DF}"/>
                    </a:ext>
                  </a:extLst>
                </p14:cNvPr>
                <p14:cNvContentPartPr/>
                <p14:nvPr/>
              </p14:nvContentPartPr>
              <p14:xfrm>
                <a:off x="7845437" y="2026225"/>
                <a:ext cx="222480" cy="79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DFCBD5D-F915-788F-4A6E-1FC16FBF22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27797" y="2008585"/>
                  <a:ext cx="258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D225F05-5034-8503-B548-FC301278C71D}"/>
                    </a:ext>
                  </a:extLst>
                </p14:cNvPr>
                <p14:cNvContentPartPr/>
                <p14:nvPr/>
              </p14:nvContentPartPr>
              <p14:xfrm>
                <a:off x="8397317" y="2263105"/>
                <a:ext cx="237600" cy="1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D225F05-5034-8503-B548-FC301278C7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79677" y="2245105"/>
                  <a:ext cx="273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E6F5E8-1F35-6902-C310-CCBF3318B4F5}"/>
                    </a:ext>
                  </a:extLst>
                </p14:cNvPr>
                <p14:cNvContentPartPr/>
                <p14:nvPr/>
              </p14:nvContentPartPr>
              <p14:xfrm>
                <a:off x="8449877" y="2327185"/>
                <a:ext cx="157680" cy="20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E6F5E8-1F35-6902-C310-CCBF3318B4F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32237" y="2309545"/>
                  <a:ext cx="193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9E574B8-4CCF-4212-7E35-311DF7686166}"/>
                    </a:ext>
                  </a:extLst>
                </p14:cNvPr>
                <p14:cNvContentPartPr/>
                <p14:nvPr/>
              </p14:nvContentPartPr>
              <p14:xfrm>
                <a:off x="8702237" y="1984465"/>
                <a:ext cx="1972440" cy="51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9E574B8-4CCF-4212-7E35-311DF76861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84237" y="1966825"/>
                  <a:ext cx="20080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16F1C6-B41F-B6E3-6F7A-D5E9682C1B83}"/>
                    </a:ext>
                  </a:extLst>
                </p14:cNvPr>
                <p14:cNvContentPartPr/>
                <p14:nvPr/>
              </p14:nvContentPartPr>
              <p14:xfrm>
                <a:off x="9098597" y="2199025"/>
                <a:ext cx="24840" cy="286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16F1C6-B41F-B6E3-6F7A-D5E9682C1B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80957" y="2181025"/>
                  <a:ext cx="60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8F2F16B-1644-3DBC-BE5F-29F1231CF5C7}"/>
                    </a:ext>
                  </a:extLst>
                </p14:cNvPr>
                <p14:cNvContentPartPr/>
                <p14:nvPr/>
              </p14:nvContentPartPr>
              <p14:xfrm>
                <a:off x="9015077" y="2187145"/>
                <a:ext cx="355680" cy="37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8F2F16B-1644-3DBC-BE5F-29F1231CF5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97437" y="2169505"/>
                  <a:ext cx="391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0C026CE-2AF4-1DDB-42C5-1011B0A1955E}"/>
                    </a:ext>
                  </a:extLst>
                </p14:cNvPr>
                <p14:cNvContentPartPr/>
                <p14:nvPr/>
              </p14:nvContentPartPr>
              <p14:xfrm>
                <a:off x="9401717" y="2174905"/>
                <a:ext cx="124920" cy="350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0C026CE-2AF4-1DDB-42C5-1011B0A1955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83717" y="2157265"/>
                  <a:ext cx="1605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FECAB0E-8B1B-0ABC-E9C8-40EE29432795}"/>
                    </a:ext>
                  </a:extLst>
                </p14:cNvPr>
                <p14:cNvContentPartPr/>
                <p14:nvPr/>
              </p14:nvContentPartPr>
              <p14:xfrm>
                <a:off x="9642557" y="2249785"/>
                <a:ext cx="118440" cy="229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FECAB0E-8B1B-0ABC-E9C8-40EE2943279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24917" y="2231785"/>
                  <a:ext cx="154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001C318-5629-979C-4740-667E88A9C2AA}"/>
                    </a:ext>
                  </a:extLst>
                </p14:cNvPr>
                <p14:cNvContentPartPr/>
                <p14:nvPr/>
              </p14:nvContentPartPr>
              <p14:xfrm>
                <a:off x="9659117" y="2331505"/>
                <a:ext cx="154080" cy="10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001C318-5629-979C-4740-667E88A9C2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41117" y="2313505"/>
                  <a:ext cx="189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FD62BCB-3E2F-DAA0-D79E-660CCE778EB3}"/>
                    </a:ext>
                  </a:extLst>
                </p14:cNvPr>
                <p14:cNvContentPartPr/>
                <p14:nvPr/>
              </p14:nvContentPartPr>
              <p14:xfrm>
                <a:off x="9644717" y="2223505"/>
                <a:ext cx="232560" cy="24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FD62BCB-3E2F-DAA0-D79E-660CCE778E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27077" y="2205865"/>
                  <a:ext cx="268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0861EC8-2328-786D-D46A-A45BF7F8F185}"/>
                    </a:ext>
                  </a:extLst>
                </p14:cNvPr>
                <p14:cNvContentPartPr/>
                <p14:nvPr/>
              </p14:nvContentPartPr>
              <p14:xfrm>
                <a:off x="10015157" y="2258785"/>
                <a:ext cx="32760" cy="187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0861EC8-2328-786D-D46A-A45BF7F8F1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97517" y="2241145"/>
                  <a:ext cx="68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F7B1AFC-FF8B-AA10-EB0F-75AF1B840214}"/>
                    </a:ext>
                  </a:extLst>
                </p14:cNvPr>
                <p14:cNvContentPartPr/>
                <p14:nvPr/>
              </p14:nvContentPartPr>
              <p14:xfrm>
                <a:off x="9927677" y="2305225"/>
                <a:ext cx="200160" cy="10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F7B1AFC-FF8B-AA10-EB0F-75AF1B84021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10037" y="2287225"/>
                  <a:ext cx="235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0884BDC-FEEA-1669-0E3B-8B45696FA649}"/>
                    </a:ext>
                  </a:extLst>
                </p14:cNvPr>
                <p14:cNvContentPartPr/>
                <p14:nvPr/>
              </p14:nvContentPartPr>
              <p14:xfrm>
                <a:off x="10214957" y="2296585"/>
                <a:ext cx="149760" cy="147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0884BDC-FEEA-1669-0E3B-8B45696FA6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96957" y="2278585"/>
                  <a:ext cx="185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0199C0-F735-61C2-C58C-675C6B9440AC}"/>
                    </a:ext>
                  </a:extLst>
                </p14:cNvPr>
                <p14:cNvContentPartPr/>
                <p14:nvPr/>
              </p14:nvContentPartPr>
              <p14:xfrm>
                <a:off x="10410077" y="2467945"/>
                <a:ext cx="98640" cy="4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0199C0-F735-61C2-C58C-675C6B9440A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92077" y="2450305"/>
                  <a:ext cx="134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C68393-C0F3-8B18-4739-932703FEE842}"/>
                    </a:ext>
                  </a:extLst>
                </p14:cNvPr>
                <p14:cNvContentPartPr/>
                <p14:nvPr/>
              </p14:nvContentPartPr>
              <p14:xfrm>
                <a:off x="10424477" y="2206225"/>
                <a:ext cx="81000" cy="64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C68393-C0F3-8B18-4739-932703FEE8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06477" y="2188225"/>
                  <a:ext cx="11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3D284A-5AC8-0403-BEFA-E2A901334E43}"/>
                    </a:ext>
                  </a:extLst>
                </p14:cNvPr>
                <p14:cNvContentPartPr/>
                <p14:nvPr/>
              </p14:nvContentPartPr>
              <p14:xfrm>
                <a:off x="10567757" y="2312785"/>
                <a:ext cx="99720" cy="155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3D284A-5AC8-0403-BEFA-E2A901334E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50117" y="2295145"/>
                  <a:ext cx="135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50D4C5F-982B-A3DE-0A78-E9503E94CFA1}"/>
                    </a:ext>
                  </a:extLst>
                </p14:cNvPr>
                <p14:cNvContentPartPr/>
                <p14:nvPr/>
              </p14:nvContentPartPr>
              <p14:xfrm>
                <a:off x="10712117" y="2235745"/>
                <a:ext cx="83520" cy="93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50D4C5F-982B-A3DE-0A78-E9503E94CF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94117" y="2217745"/>
                  <a:ext cx="119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AE609D-AA4A-E48D-DB18-CEE3FF7C7670}"/>
                    </a:ext>
                  </a:extLst>
                </p14:cNvPr>
                <p14:cNvContentPartPr/>
                <p14:nvPr/>
              </p14:nvContentPartPr>
              <p14:xfrm>
                <a:off x="10874477" y="2166625"/>
                <a:ext cx="58320" cy="344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AE609D-AA4A-E48D-DB18-CEE3FF7C76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56837" y="2148985"/>
                  <a:ext cx="93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357597-C80E-BB48-C085-FFCEC0B76921}"/>
                    </a:ext>
                  </a:extLst>
                </p14:cNvPr>
                <p14:cNvContentPartPr/>
                <p14:nvPr/>
              </p14:nvContentPartPr>
              <p14:xfrm>
                <a:off x="10591517" y="2030185"/>
                <a:ext cx="482400" cy="87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E357597-C80E-BB48-C085-FFCEC0B769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3877" y="2012185"/>
                  <a:ext cx="518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AB2FF70-F2D4-8C44-998B-B81C3F8B07B0}"/>
                    </a:ext>
                  </a:extLst>
                </p14:cNvPr>
                <p14:cNvContentPartPr/>
                <p14:nvPr/>
              </p14:nvContentPartPr>
              <p14:xfrm>
                <a:off x="6643397" y="2646505"/>
                <a:ext cx="147600" cy="205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AB2FF70-F2D4-8C44-998B-B81C3F8B07B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25757" y="2628505"/>
                  <a:ext cx="183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0BCE63-5FE8-5B70-92B8-F224D252C60D}"/>
                    </a:ext>
                  </a:extLst>
                </p14:cNvPr>
                <p14:cNvContentPartPr/>
                <p14:nvPr/>
              </p14:nvContentPartPr>
              <p14:xfrm>
                <a:off x="6586157" y="2553625"/>
                <a:ext cx="154800" cy="151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0BCE63-5FE8-5B70-92B8-F224D252C60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68157" y="2535985"/>
                  <a:ext cx="190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F654A1A-BB00-793F-BF42-D37B884EF4EC}"/>
                    </a:ext>
                  </a:extLst>
                </p14:cNvPr>
                <p14:cNvContentPartPr/>
                <p14:nvPr/>
              </p14:nvContentPartPr>
              <p14:xfrm>
                <a:off x="6874877" y="2699425"/>
                <a:ext cx="91800" cy="248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F654A1A-BB00-793F-BF42-D37B884EF4E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57237" y="2681785"/>
                  <a:ext cx="127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2968F78-5A00-5433-FB6F-3C9B3B1D4776}"/>
                    </a:ext>
                  </a:extLst>
                </p14:cNvPr>
                <p14:cNvContentPartPr/>
                <p14:nvPr/>
              </p14:nvContentPartPr>
              <p14:xfrm>
                <a:off x="6840317" y="2767105"/>
                <a:ext cx="125280" cy="2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2968F78-5A00-5433-FB6F-3C9B3B1D477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22677" y="2749465"/>
                  <a:ext cx="16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C6ABAC4-6FE6-35F1-43BA-2F02C28E4ECB}"/>
                    </a:ext>
                  </a:extLst>
                </p14:cNvPr>
                <p14:cNvContentPartPr/>
                <p14:nvPr/>
              </p14:nvContentPartPr>
              <p14:xfrm>
                <a:off x="7079357" y="2631385"/>
                <a:ext cx="488880" cy="322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C6ABAC4-6FE6-35F1-43BA-2F02C28E4EC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61357" y="2613745"/>
                  <a:ext cx="524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7EC68B0-47E8-6FFB-4BC6-DDFAB894A943}"/>
                    </a:ext>
                  </a:extLst>
                </p14:cNvPr>
                <p14:cNvContentPartPr/>
                <p14:nvPr/>
              </p14:nvContentPartPr>
              <p14:xfrm>
                <a:off x="7104557" y="2695105"/>
                <a:ext cx="279000" cy="12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7EC68B0-47E8-6FFB-4BC6-DDFAB894A9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6557" y="2677465"/>
                  <a:ext cx="314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9C4A7C5-F4BC-42E6-8AAB-53AF20DAE543}"/>
                    </a:ext>
                  </a:extLst>
                </p14:cNvPr>
                <p14:cNvContentPartPr/>
                <p14:nvPr/>
              </p14:nvContentPartPr>
              <p14:xfrm>
                <a:off x="7621157" y="2844865"/>
                <a:ext cx="986040" cy="345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9C4A7C5-F4BC-42E6-8AAB-53AF20DAE54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03517" y="2827225"/>
                  <a:ext cx="102168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B82E007-A6D5-0FC8-B71D-D2AACF93686A}"/>
              </a:ext>
            </a:extLst>
          </p:cNvPr>
          <p:cNvGrpSpPr/>
          <p:nvPr/>
        </p:nvGrpSpPr>
        <p:grpSpPr>
          <a:xfrm>
            <a:off x="11252477" y="2209465"/>
            <a:ext cx="493200" cy="286920"/>
            <a:chOff x="11252477" y="2209465"/>
            <a:chExt cx="4932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FF678A2-FF65-CECE-42C2-A94DB26B27C2}"/>
                    </a:ext>
                  </a:extLst>
                </p14:cNvPr>
                <p14:cNvContentPartPr/>
                <p14:nvPr/>
              </p14:nvContentPartPr>
              <p14:xfrm>
                <a:off x="11255357" y="2235025"/>
                <a:ext cx="100080" cy="61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FF678A2-FF65-CECE-42C2-A94DB26B27C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37717" y="2217385"/>
                  <a:ext cx="135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8A65A6-3C37-EFF6-5A98-148C92DB124F}"/>
                    </a:ext>
                  </a:extLst>
                </p14:cNvPr>
                <p14:cNvContentPartPr/>
                <p14:nvPr/>
              </p14:nvContentPartPr>
              <p14:xfrm>
                <a:off x="11252477" y="2380465"/>
                <a:ext cx="151200" cy="6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8A65A6-3C37-EFF6-5A98-148C92DB124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34477" y="2362825"/>
                  <a:ext cx="186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A9F5D1-7C4A-3DA2-5176-522D12132AF9}"/>
                    </a:ext>
                  </a:extLst>
                </p14:cNvPr>
                <p14:cNvContentPartPr/>
                <p14:nvPr/>
              </p14:nvContentPartPr>
              <p14:xfrm>
                <a:off x="11619317" y="2209465"/>
                <a:ext cx="18720" cy="28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A9F5D1-7C4A-3DA2-5176-522D12132AF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01677" y="2191825"/>
                  <a:ext cx="54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1980D57-52C4-63F8-1091-1F9D9FB5470C}"/>
                    </a:ext>
                  </a:extLst>
                </p14:cNvPr>
                <p14:cNvContentPartPr/>
                <p14:nvPr/>
              </p14:nvContentPartPr>
              <p14:xfrm>
                <a:off x="11569637" y="2223145"/>
                <a:ext cx="176040" cy="18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1980D57-52C4-63F8-1091-1F9D9FB547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51637" y="2205145"/>
                  <a:ext cx="211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E0153B3-EB3F-DC36-6C9D-BE09BB1DD620}"/>
              </a:ext>
            </a:extLst>
          </p:cNvPr>
          <p:cNvGrpSpPr/>
          <p:nvPr/>
        </p:nvGrpSpPr>
        <p:grpSpPr>
          <a:xfrm>
            <a:off x="10104797" y="2657305"/>
            <a:ext cx="1728000" cy="621360"/>
            <a:chOff x="10104797" y="2657305"/>
            <a:chExt cx="17280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A360773-E2B2-5FD1-E759-824CC8E6CC43}"/>
                    </a:ext>
                  </a:extLst>
                </p14:cNvPr>
                <p14:cNvContentPartPr/>
                <p14:nvPr/>
              </p14:nvContentPartPr>
              <p14:xfrm>
                <a:off x="11134397" y="2690785"/>
                <a:ext cx="172080" cy="233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A360773-E2B2-5FD1-E759-824CC8E6CC4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16757" y="2673145"/>
                  <a:ext cx="207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6164CE3-1B72-C681-0FDF-82AF915A6535}"/>
                    </a:ext>
                  </a:extLst>
                </p14:cNvPr>
                <p14:cNvContentPartPr/>
                <p14:nvPr/>
              </p14:nvContentPartPr>
              <p14:xfrm>
                <a:off x="11232317" y="2657305"/>
                <a:ext cx="92520" cy="73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6164CE3-1B72-C681-0FDF-82AF915A65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14317" y="2639665"/>
                  <a:ext cx="128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C148DD8-2786-690B-6E68-A27D718C75D3}"/>
                    </a:ext>
                  </a:extLst>
                </p14:cNvPr>
                <p14:cNvContentPartPr/>
                <p14:nvPr/>
              </p14:nvContentPartPr>
              <p14:xfrm>
                <a:off x="10104797" y="3000025"/>
                <a:ext cx="7200" cy="128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C148DD8-2786-690B-6E68-A27D718C75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86797" y="2982385"/>
                  <a:ext cx="42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3A202D8-60B4-D895-3252-FB376BF40B3A}"/>
                    </a:ext>
                  </a:extLst>
                </p14:cNvPr>
                <p14:cNvContentPartPr/>
                <p14:nvPr/>
              </p14:nvContentPartPr>
              <p14:xfrm>
                <a:off x="10111277" y="2842705"/>
                <a:ext cx="13680" cy="28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3A202D8-60B4-D895-3252-FB376BF40B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93637" y="2824705"/>
                  <a:ext cx="49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A80D4E8-4719-36B6-9D10-A7D53FD2C846}"/>
                    </a:ext>
                  </a:extLst>
                </p14:cNvPr>
                <p14:cNvContentPartPr/>
                <p14:nvPr/>
              </p14:nvContentPartPr>
              <p14:xfrm>
                <a:off x="10216397" y="2858905"/>
                <a:ext cx="135360" cy="306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A80D4E8-4719-36B6-9D10-A7D53FD2C8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98757" y="2841265"/>
                  <a:ext cx="171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4B6F9D5-1752-067B-B832-1DF8BC9669AA}"/>
                    </a:ext>
                  </a:extLst>
                </p14:cNvPr>
                <p14:cNvContentPartPr/>
                <p14:nvPr/>
              </p14:nvContentPartPr>
              <p14:xfrm>
                <a:off x="10185077" y="3002905"/>
                <a:ext cx="167400" cy="18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4B6F9D5-1752-067B-B832-1DF8BC9669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67437" y="2985265"/>
                  <a:ext cx="20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BBA7F6-9319-16FC-EA22-2153C3826B13}"/>
                    </a:ext>
                  </a:extLst>
                </p14:cNvPr>
                <p14:cNvContentPartPr/>
                <p14:nvPr/>
              </p14:nvContentPartPr>
              <p14:xfrm>
                <a:off x="10484957" y="2974105"/>
                <a:ext cx="147960" cy="242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BBA7F6-9319-16FC-EA22-2153C3826B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67317" y="2956105"/>
                  <a:ext cx="183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08624F1-93AD-6D85-3C91-C28E1F215073}"/>
                    </a:ext>
                  </a:extLst>
                </p14:cNvPr>
                <p14:cNvContentPartPr/>
                <p14:nvPr/>
              </p14:nvContentPartPr>
              <p14:xfrm>
                <a:off x="10563797" y="3082465"/>
                <a:ext cx="82080" cy="1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08624F1-93AD-6D85-3C91-C28E1F21507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5797" y="3064825"/>
                  <a:ext cx="11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BE7B7A-BA0B-DD6E-7DEE-AD3E04BA7616}"/>
                    </a:ext>
                  </a:extLst>
                </p14:cNvPr>
                <p14:cNvContentPartPr/>
                <p14:nvPr/>
              </p14:nvContentPartPr>
              <p14:xfrm>
                <a:off x="10533917" y="2940265"/>
                <a:ext cx="146160" cy="37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BE7B7A-BA0B-DD6E-7DEE-AD3E04BA761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16277" y="2922265"/>
                  <a:ext cx="181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28764EE-0317-5063-CEE2-8597244B52BF}"/>
                    </a:ext>
                  </a:extLst>
                </p14:cNvPr>
                <p14:cNvContentPartPr/>
                <p14:nvPr/>
              </p14:nvContentPartPr>
              <p14:xfrm>
                <a:off x="10770437" y="3006145"/>
                <a:ext cx="120600" cy="202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28764EE-0317-5063-CEE2-8597244B52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52437" y="2988145"/>
                  <a:ext cx="156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53C6A30-7CA1-A574-001F-C2678A5C2B3F}"/>
                    </a:ext>
                  </a:extLst>
                </p14:cNvPr>
                <p14:cNvContentPartPr/>
                <p14:nvPr/>
              </p14:nvContentPartPr>
              <p14:xfrm>
                <a:off x="10829477" y="2999665"/>
                <a:ext cx="194040" cy="279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53C6A30-7CA1-A574-001F-C2678A5C2B3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11837" y="2981665"/>
                  <a:ext cx="229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CB19D67-976F-B545-9736-8823CEF28312}"/>
                    </a:ext>
                  </a:extLst>
                </p14:cNvPr>
                <p14:cNvContentPartPr/>
                <p14:nvPr/>
              </p14:nvContentPartPr>
              <p14:xfrm>
                <a:off x="11114237" y="3041785"/>
                <a:ext cx="203760" cy="175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CB19D67-976F-B545-9736-8823CEF2831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096597" y="3023785"/>
                  <a:ext cx="239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E9B6E2-A806-B850-28A3-17116ECE90AB}"/>
                    </a:ext>
                  </a:extLst>
                </p14:cNvPr>
                <p14:cNvContentPartPr/>
                <p14:nvPr/>
              </p14:nvContentPartPr>
              <p14:xfrm>
                <a:off x="11355437" y="3205225"/>
                <a:ext cx="55800" cy="61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E9B6E2-A806-B850-28A3-17116ECE90A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37797" y="3187585"/>
                  <a:ext cx="91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A6D2B3-3E5F-BDA2-1C2C-69758212168B}"/>
                    </a:ext>
                  </a:extLst>
                </p14:cNvPr>
                <p14:cNvContentPartPr/>
                <p14:nvPr/>
              </p14:nvContentPartPr>
              <p14:xfrm>
                <a:off x="11361917" y="2987785"/>
                <a:ext cx="33480" cy="95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A6D2B3-3E5F-BDA2-1C2C-6975821216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344277" y="2969785"/>
                  <a:ext cx="69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9E52409-B6EE-54DA-7C72-326E0D0AB613}"/>
                    </a:ext>
                  </a:extLst>
                </p14:cNvPr>
                <p14:cNvContentPartPr/>
                <p14:nvPr/>
              </p14:nvContentPartPr>
              <p14:xfrm>
                <a:off x="11494397" y="3113785"/>
                <a:ext cx="137880" cy="131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9E52409-B6EE-54DA-7C72-326E0D0AB6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76757" y="3096145"/>
                  <a:ext cx="173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8D3C6D-695A-2A28-D3D1-BDB4AD9B8695}"/>
                    </a:ext>
                  </a:extLst>
                </p14:cNvPr>
                <p14:cNvContentPartPr/>
                <p14:nvPr/>
              </p14:nvContentPartPr>
              <p14:xfrm>
                <a:off x="11698157" y="2997865"/>
                <a:ext cx="134640" cy="90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8D3C6D-695A-2A28-D3D1-BDB4AD9B86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80517" y="2980225"/>
                  <a:ext cx="17028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48DC5E-F776-AC67-E3DB-CF46C0A52B53}"/>
                  </a:ext>
                </a:extLst>
              </p14:cNvPr>
              <p14:cNvContentPartPr/>
              <p14:nvPr/>
            </p14:nvContentPartPr>
            <p14:xfrm>
              <a:off x="6089725" y="4522889"/>
              <a:ext cx="1199880" cy="25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48DC5E-F776-AC67-E3DB-CF46C0A52B5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036085" y="4415249"/>
                <a:ext cx="130752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770DEC-1ED1-904F-CB5C-7C474702656E}"/>
                  </a:ext>
                </a:extLst>
              </p14:cNvPr>
              <p14:cNvContentPartPr/>
              <p14:nvPr/>
            </p14:nvContentPartPr>
            <p14:xfrm>
              <a:off x="7346845" y="3713249"/>
              <a:ext cx="338040" cy="391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770DEC-1ED1-904F-CB5C-7C474702656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292845" y="3605249"/>
                <a:ext cx="4456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320452F-4198-D100-5EC7-F5A8A8AE5417}"/>
                  </a:ext>
                </a:extLst>
              </p14:cNvPr>
              <p14:cNvContentPartPr/>
              <p14:nvPr/>
            </p14:nvContentPartPr>
            <p14:xfrm>
              <a:off x="7419925" y="5584169"/>
              <a:ext cx="202680" cy="43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320452F-4198-D100-5EC7-F5A8A8AE541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402285" y="5566529"/>
                <a:ext cx="23832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D423F47-B35A-B52F-4D7E-090B1A860E54}"/>
              </a:ext>
            </a:extLst>
          </p:cNvPr>
          <p:cNvGrpSpPr/>
          <p:nvPr/>
        </p:nvGrpSpPr>
        <p:grpSpPr>
          <a:xfrm>
            <a:off x="5320405" y="5594969"/>
            <a:ext cx="236520" cy="62640"/>
            <a:chOff x="5320405" y="5594969"/>
            <a:chExt cx="23652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B3D0AC-D724-64DF-C22C-F15E67E9EE80}"/>
                    </a:ext>
                  </a:extLst>
                </p14:cNvPr>
                <p14:cNvContentPartPr/>
                <p14:nvPr/>
              </p14:nvContentPartPr>
              <p14:xfrm>
                <a:off x="5320405" y="5594969"/>
                <a:ext cx="141120" cy="3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B3D0AC-D724-64DF-C22C-F15E67E9EE8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02765" y="5576969"/>
                  <a:ext cx="176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ABA83F-C8CE-B5DF-A371-695752981E18}"/>
                    </a:ext>
                  </a:extLst>
                </p14:cNvPr>
                <p14:cNvContentPartPr/>
                <p14:nvPr/>
              </p14:nvContentPartPr>
              <p14:xfrm>
                <a:off x="5354965" y="5632769"/>
                <a:ext cx="201960" cy="24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ABA83F-C8CE-B5DF-A371-695752981E1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37325" y="5614769"/>
                  <a:ext cx="2376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6FB025-C499-0F1D-14D6-ACDC364A07CC}"/>
              </a:ext>
            </a:extLst>
          </p:cNvPr>
          <p:cNvGrpSpPr/>
          <p:nvPr/>
        </p:nvGrpSpPr>
        <p:grpSpPr>
          <a:xfrm>
            <a:off x="9533125" y="5277089"/>
            <a:ext cx="1001520" cy="488160"/>
            <a:chOff x="9533125" y="5277089"/>
            <a:chExt cx="100152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65849C-579F-3715-9B05-952962824A74}"/>
                    </a:ext>
                  </a:extLst>
                </p14:cNvPr>
                <p14:cNvContentPartPr/>
                <p14:nvPr/>
              </p14:nvContentPartPr>
              <p14:xfrm>
                <a:off x="9533125" y="5277089"/>
                <a:ext cx="969480" cy="48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65849C-579F-3715-9B05-952962824A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15125" y="5259449"/>
                  <a:ext cx="10051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A1CE4D-AC5E-B6E9-26DD-D0D888AED732}"/>
                    </a:ext>
                  </a:extLst>
                </p14:cNvPr>
                <p14:cNvContentPartPr/>
                <p14:nvPr/>
              </p14:nvContentPartPr>
              <p14:xfrm>
                <a:off x="10277605" y="5438729"/>
                <a:ext cx="257040" cy="1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A1CE4D-AC5E-B6E9-26DD-D0D888AED7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59965" y="5421089"/>
                  <a:ext cx="2926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89FB9B2-E48A-D50C-2764-E55F594B40FA}"/>
              </a:ext>
            </a:extLst>
          </p:cNvPr>
          <p:cNvGrpSpPr/>
          <p:nvPr/>
        </p:nvGrpSpPr>
        <p:grpSpPr>
          <a:xfrm>
            <a:off x="9468325" y="5727449"/>
            <a:ext cx="1877040" cy="542520"/>
            <a:chOff x="9468325" y="5727449"/>
            <a:chExt cx="187704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C253F7-5372-3DF5-6570-DB8673D3E125}"/>
                    </a:ext>
                  </a:extLst>
                </p14:cNvPr>
                <p14:cNvContentPartPr/>
                <p14:nvPr/>
              </p14:nvContentPartPr>
              <p14:xfrm>
                <a:off x="9468325" y="5727449"/>
                <a:ext cx="1872000" cy="542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C253F7-5372-3DF5-6570-DB8673D3E12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50325" y="5709449"/>
                  <a:ext cx="19076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218E38-04F1-74D1-54CE-A30BF3A50745}"/>
                    </a:ext>
                  </a:extLst>
                </p14:cNvPr>
                <p14:cNvContentPartPr/>
                <p14:nvPr/>
              </p14:nvContentPartPr>
              <p14:xfrm>
                <a:off x="11154205" y="5770649"/>
                <a:ext cx="191160" cy="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218E38-04F1-74D1-54CE-A30BF3A5074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36565" y="5752649"/>
                  <a:ext cx="22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AC5174-EEB3-C01F-FC95-09717CE71379}"/>
                    </a:ext>
                  </a:extLst>
                </p14:cNvPr>
                <p14:cNvContentPartPr/>
                <p14:nvPr/>
              </p14:nvContentPartPr>
              <p14:xfrm>
                <a:off x="10394605" y="5820689"/>
                <a:ext cx="339480" cy="9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AC5174-EEB3-C01F-FC95-09717CE713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76965" y="5803049"/>
                  <a:ext cx="37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3842EE-2AD3-93A3-BAE6-2EA1C523D483}"/>
                    </a:ext>
                  </a:extLst>
                </p14:cNvPr>
                <p14:cNvContentPartPr/>
                <p14:nvPr/>
              </p14:nvContentPartPr>
              <p14:xfrm>
                <a:off x="9519805" y="5948129"/>
                <a:ext cx="59400" cy="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3842EE-2AD3-93A3-BAE6-2EA1C523D48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02165" y="5930129"/>
                  <a:ext cx="95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3237E1-3639-70D1-FD85-DFDAB2FE0FC8}"/>
              </a:ext>
            </a:extLst>
          </p:cNvPr>
          <p:cNvGrpSpPr/>
          <p:nvPr/>
        </p:nvGrpSpPr>
        <p:grpSpPr>
          <a:xfrm>
            <a:off x="9211285" y="6252329"/>
            <a:ext cx="2645280" cy="394560"/>
            <a:chOff x="9211285" y="6252329"/>
            <a:chExt cx="264528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F138B6C-6B11-CEE2-2A58-8D6EBE7A19BA}"/>
                    </a:ext>
                  </a:extLst>
                </p14:cNvPr>
                <p14:cNvContentPartPr/>
                <p14:nvPr/>
              </p14:nvContentPartPr>
              <p14:xfrm>
                <a:off x="9211285" y="6252329"/>
                <a:ext cx="2645280" cy="39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F138B6C-6B11-CEE2-2A58-8D6EBE7A19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193285" y="6234689"/>
                  <a:ext cx="26809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0BFCC0-A811-C25E-C8B1-F94E33A69121}"/>
                    </a:ext>
                  </a:extLst>
                </p14:cNvPr>
                <p14:cNvContentPartPr/>
                <p14:nvPr/>
              </p14:nvContentPartPr>
              <p14:xfrm>
                <a:off x="11500525" y="6395969"/>
                <a:ext cx="30600" cy="2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0BFCC0-A811-C25E-C8B1-F94E33A69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82525" y="6378329"/>
                  <a:ext cx="66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A91D74-6BD0-192C-27A6-227AFD6410F4}"/>
                    </a:ext>
                  </a:extLst>
                </p14:cNvPr>
                <p14:cNvContentPartPr/>
                <p14:nvPr/>
              </p14:nvContentPartPr>
              <p14:xfrm>
                <a:off x="11123965" y="6430889"/>
                <a:ext cx="259200" cy="1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A91D74-6BD0-192C-27A6-227AFD6410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06325" y="6412889"/>
                  <a:ext cx="294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43FD8D-80AB-5285-D6DD-C0851528953A}"/>
                    </a:ext>
                  </a:extLst>
                </p14:cNvPr>
                <p14:cNvContentPartPr/>
                <p14:nvPr/>
              </p14:nvContentPartPr>
              <p14:xfrm>
                <a:off x="10282645" y="6395969"/>
                <a:ext cx="414000" cy="1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43FD8D-80AB-5285-D6DD-C0851528953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65005" y="6378329"/>
                  <a:ext cx="449640" cy="5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092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5F9168-6606-F0CB-6223-B34055A4241C}"/>
                  </a:ext>
                </a:extLst>
              </p14:cNvPr>
              <p14:cNvContentPartPr/>
              <p14:nvPr/>
            </p14:nvContentPartPr>
            <p14:xfrm>
              <a:off x="5178565" y="2674649"/>
              <a:ext cx="1044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5F9168-6606-F0CB-6223-B34055A42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0565" y="2657009"/>
                <a:ext cx="460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23A5E8-21F8-CF0D-883D-1E67179EB1FF}"/>
                  </a:ext>
                </a:extLst>
              </p14:cNvPr>
              <p14:cNvContentPartPr/>
              <p14:nvPr/>
            </p14:nvContentPartPr>
            <p14:xfrm>
              <a:off x="5235805" y="169049"/>
              <a:ext cx="955800" cy="406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23A5E8-21F8-CF0D-883D-1E67179EB1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8165" y="151049"/>
                <a:ext cx="9914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1FE74F-6E22-98EB-D81C-CD283C1BB9F2}"/>
                  </a:ext>
                </a:extLst>
              </p14:cNvPr>
              <p14:cNvContentPartPr/>
              <p14:nvPr/>
            </p14:nvContentPartPr>
            <p14:xfrm>
              <a:off x="6071005" y="287489"/>
              <a:ext cx="167040" cy="6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1FE74F-6E22-98EB-D81C-CD283C1BB9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3005" y="269849"/>
                <a:ext cx="202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85D90E-44BA-8457-C307-0BE02F842FC8}"/>
                  </a:ext>
                </a:extLst>
              </p14:cNvPr>
              <p14:cNvContentPartPr/>
              <p14:nvPr/>
            </p14:nvContentPartPr>
            <p14:xfrm>
              <a:off x="6208885" y="384329"/>
              <a:ext cx="771840" cy="91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85D90E-44BA-8457-C307-0BE02F842F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0885" y="366329"/>
                <a:ext cx="8074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6A93C-EEF5-A173-1A46-6F472307C927}"/>
              </a:ext>
            </a:extLst>
          </p:cNvPr>
          <p:cNvGrpSpPr/>
          <p:nvPr/>
        </p:nvGrpSpPr>
        <p:grpSpPr>
          <a:xfrm>
            <a:off x="7275565" y="152129"/>
            <a:ext cx="3102480" cy="365760"/>
            <a:chOff x="7275565" y="152129"/>
            <a:chExt cx="31024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A4AD73-9DFE-FA37-AECB-A3E7E0BF5878}"/>
                    </a:ext>
                  </a:extLst>
                </p14:cNvPr>
                <p14:cNvContentPartPr/>
                <p14:nvPr/>
              </p14:nvContentPartPr>
              <p14:xfrm>
                <a:off x="7275565" y="152129"/>
                <a:ext cx="897120" cy="32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A4AD73-9DFE-FA37-AECB-A3E7E0BF58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57925" y="134489"/>
                  <a:ext cx="932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135BA8-337B-3413-4516-F1FE89C3A909}"/>
                    </a:ext>
                  </a:extLst>
                </p14:cNvPr>
                <p14:cNvContentPartPr/>
                <p14:nvPr/>
              </p14:nvContentPartPr>
              <p14:xfrm>
                <a:off x="7804765" y="249689"/>
                <a:ext cx="223200" cy="3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135BA8-337B-3413-4516-F1FE89C3A9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87125" y="232049"/>
                  <a:ext cx="25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EB5087-EC87-DC0C-F90D-B52976D540CE}"/>
                    </a:ext>
                  </a:extLst>
                </p14:cNvPr>
                <p14:cNvContentPartPr/>
                <p14:nvPr/>
              </p14:nvContentPartPr>
              <p14:xfrm>
                <a:off x="7719085" y="176969"/>
                <a:ext cx="3312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EB5087-EC87-DC0C-F90D-B52976D540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01445" y="158969"/>
                  <a:ext cx="68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A79513-7E0C-E23E-169E-7B9BF3C75F1B}"/>
                    </a:ext>
                  </a:extLst>
                </p14:cNvPr>
                <p14:cNvContentPartPr/>
                <p14:nvPr/>
              </p14:nvContentPartPr>
              <p14:xfrm>
                <a:off x="8427565" y="181649"/>
                <a:ext cx="612000" cy="319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A79513-7E0C-E23E-169E-7B9BF3C75F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09925" y="163649"/>
                  <a:ext cx="6476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855287-5A74-C3A4-6BB1-FA42B30B29E8}"/>
                    </a:ext>
                  </a:extLst>
                </p14:cNvPr>
                <p14:cNvContentPartPr/>
                <p14:nvPr/>
              </p14:nvContentPartPr>
              <p14:xfrm>
                <a:off x="8409205" y="306929"/>
                <a:ext cx="288720" cy="71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855287-5A74-C3A4-6BB1-FA42B30B29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91205" y="289289"/>
                  <a:ext cx="324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C20143-B4B6-49A1-6982-7F14A48A3FBA}"/>
                    </a:ext>
                  </a:extLst>
                </p14:cNvPr>
                <p14:cNvContentPartPr/>
                <p14:nvPr/>
              </p14:nvContentPartPr>
              <p14:xfrm>
                <a:off x="9214525" y="330689"/>
                <a:ext cx="1163520" cy="18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C20143-B4B6-49A1-6982-7F14A48A3F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96885" y="313049"/>
                  <a:ext cx="11991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2EAB72-9962-2CD6-1B60-742F17B79C37}"/>
              </a:ext>
            </a:extLst>
          </p:cNvPr>
          <p:cNvGrpSpPr/>
          <p:nvPr/>
        </p:nvGrpSpPr>
        <p:grpSpPr>
          <a:xfrm>
            <a:off x="1676125" y="204329"/>
            <a:ext cx="1508400" cy="554400"/>
            <a:chOff x="1676125" y="204329"/>
            <a:chExt cx="150840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E66B3A-0E43-67FA-06B1-39D1FE50AFDA}"/>
                    </a:ext>
                  </a:extLst>
                </p14:cNvPr>
                <p14:cNvContentPartPr/>
                <p14:nvPr/>
              </p14:nvContentPartPr>
              <p14:xfrm>
                <a:off x="1676125" y="204329"/>
                <a:ext cx="1349640" cy="554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E66B3A-0E43-67FA-06B1-39D1FE50AF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58485" y="186329"/>
                  <a:ext cx="13852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04ABBD-4535-1759-A505-CA7CC6314343}"/>
                    </a:ext>
                  </a:extLst>
                </p14:cNvPr>
                <p14:cNvContentPartPr/>
                <p14:nvPr/>
              </p14:nvContentPartPr>
              <p14:xfrm>
                <a:off x="2296765" y="281369"/>
                <a:ext cx="359640" cy="4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04ABBD-4535-1759-A505-CA7CC63143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78765" y="263369"/>
                  <a:ext cx="395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BEE327-E832-E8BB-70D6-CB4210937404}"/>
                    </a:ext>
                  </a:extLst>
                </p14:cNvPr>
                <p14:cNvContentPartPr/>
                <p14:nvPr/>
              </p14:nvContentPartPr>
              <p14:xfrm>
                <a:off x="3021805" y="393689"/>
                <a:ext cx="162720" cy="15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BEE327-E832-E8BB-70D6-CB42109374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3805" y="376049"/>
                  <a:ext cx="19836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F9774A-BDC3-F9CD-9382-FE1374C1D8BE}"/>
                  </a:ext>
                </a:extLst>
              </p14:cNvPr>
              <p14:cNvContentPartPr/>
              <p14:nvPr/>
            </p14:nvContentPartPr>
            <p14:xfrm>
              <a:off x="6901885" y="355529"/>
              <a:ext cx="140040" cy="150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F9774A-BDC3-F9CD-9382-FE1374C1D8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83885" y="337889"/>
                <a:ext cx="1756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CB2F09-97B6-C6F7-2D5F-34B1D1B03691}"/>
                  </a:ext>
                </a:extLst>
              </p14:cNvPr>
              <p14:cNvContentPartPr/>
              <p14:nvPr/>
            </p14:nvContentPartPr>
            <p14:xfrm>
              <a:off x="3826765" y="292169"/>
              <a:ext cx="703440" cy="313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CB2F09-97B6-C6F7-2D5F-34B1D1B036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08765" y="274169"/>
                <a:ext cx="7390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AC199F-F5AA-01E7-A3B9-1CB9A31DD695}"/>
                  </a:ext>
                </a:extLst>
              </p14:cNvPr>
              <p14:cNvContentPartPr/>
              <p14:nvPr/>
            </p14:nvContentPartPr>
            <p14:xfrm>
              <a:off x="1689445" y="1035569"/>
              <a:ext cx="1119240" cy="379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AC199F-F5AA-01E7-A3B9-1CB9A31DD6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71445" y="1017929"/>
                <a:ext cx="1154880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7F0C0AD-C942-4B10-DAE5-A03F6B0D78C1}"/>
              </a:ext>
            </a:extLst>
          </p:cNvPr>
          <p:cNvGrpSpPr/>
          <p:nvPr/>
        </p:nvGrpSpPr>
        <p:grpSpPr>
          <a:xfrm>
            <a:off x="1670725" y="660809"/>
            <a:ext cx="8726400" cy="1457640"/>
            <a:chOff x="1670725" y="660809"/>
            <a:chExt cx="8726400" cy="14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FF3305-CD68-E851-EBCE-351C3929D76F}"/>
                    </a:ext>
                  </a:extLst>
                </p14:cNvPr>
                <p14:cNvContentPartPr/>
                <p14:nvPr/>
              </p14:nvContentPartPr>
              <p14:xfrm>
                <a:off x="3246445" y="785729"/>
                <a:ext cx="772200" cy="40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FF3305-CD68-E851-EBCE-351C3929D7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28445" y="768089"/>
                  <a:ext cx="8078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527CC6-E6A5-5E1C-D6E5-F22BF7BEC726}"/>
                    </a:ext>
                  </a:extLst>
                </p14:cNvPr>
                <p14:cNvContentPartPr/>
                <p14:nvPr/>
              </p14:nvContentPartPr>
              <p14:xfrm>
                <a:off x="3640285" y="873569"/>
                <a:ext cx="4644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527CC6-E6A5-5E1C-D6E5-F22BF7BEC7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22645" y="855569"/>
                  <a:ext cx="82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8CDCAF-27DD-C1CC-D9BC-47C2B393EE2C}"/>
                    </a:ext>
                  </a:extLst>
                </p14:cNvPr>
                <p14:cNvContentPartPr/>
                <p14:nvPr/>
              </p14:nvContentPartPr>
              <p14:xfrm>
                <a:off x="4343005" y="864929"/>
                <a:ext cx="883800" cy="32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8CDCAF-27DD-C1CC-D9BC-47C2B393EE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25005" y="847289"/>
                  <a:ext cx="919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353DAA-D245-4493-18BC-4EA67715DFAA}"/>
                    </a:ext>
                  </a:extLst>
                </p14:cNvPr>
                <p14:cNvContentPartPr/>
                <p14:nvPr/>
              </p14:nvContentPartPr>
              <p14:xfrm>
                <a:off x="5497885" y="823889"/>
                <a:ext cx="1087920" cy="347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353DAA-D245-4493-18BC-4EA67715DF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79885" y="805889"/>
                  <a:ext cx="1123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68B30A-97F4-C97A-5ABF-4FE0E64C10C8}"/>
                    </a:ext>
                  </a:extLst>
                </p14:cNvPr>
                <p14:cNvContentPartPr/>
                <p14:nvPr/>
              </p14:nvContentPartPr>
              <p14:xfrm>
                <a:off x="6396445" y="882209"/>
                <a:ext cx="245160" cy="2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68B30A-97F4-C97A-5ABF-4FE0E64C10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78445" y="864569"/>
                  <a:ext cx="280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DEDF73-0516-1314-6825-6155DFAAE5B1}"/>
                    </a:ext>
                  </a:extLst>
                </p14:cNvPr>
                <p14:cNvContentPartPr/>
                <p14:nvPr/>
              </p14:nvContentPartPr>
              <p14:xfrm>
                <a:off x="6867685" y="660809"/>
                <a:ext cx="776880" cy="445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DEDF73-0516-1314-6825-6155DFAAE5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50045" y="643169"/>
                  <a:ext cx="812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677C37-AB1B-33AA-883B-93E0ACCF0D8C}"/>
                    </a:ext>
                  </a:extLst>
                </p14:cNvPr>
                <p14:cNvContentPartPr/>
                <p14:nvPr/>
              </p14:nvContentPartPr>
              <p14:xfrm>
                <a:off x="6935725" y="856649"/>
                <a:ext cx="347760" cy="46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677C37-AB1B-33AA-883B-93E0ACCF0D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17725" y="838649"/>
                  <a:ext cx="383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33F584-2B21-A05D-AAF7-80719EDB3D7A}"/>
                    </a:ext>
                  </a:extLst>
                </p14:cNvPr>
                <p14:cNvContentPartPr/>
                <p14:nvPr/>
              </p14:nvContentPartPr>
              <p14:xfrm>
                <a:off x="7865245" y="895529"/>
                <a:ext cx="1029240" cy="20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33F584-2B21-A05D-AAF7-80719EDB3D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47245" y="877529"/>
                  <a:ext cx="1064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A2498C-467A-4BA0-5A78-9C4E6F556CCD}"/>
                    </a:ext>
                  </a:extLst>
                </p14:cNvPr>
                <p14:cNvContentPartPr/>
                <p14:nvPr/>
              </p14:nvContentPartPr>
              <p14:xfrm>
                <a:off x="9252325" y="911369"/>
                <a:ext cx="181080" cy="17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A2498C-467A-4BA0-5A78-9C4E6F556C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34685" y="893369"/>
                  <a:ext cx="216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3CEAFF-B99A-193D-3719-8740812E19EB}"/>
                    </a:ext>
                  </a:extLst>
                </p14:cNvPr>
                <p14:cNvContentPartPr/>
                <p14:nvPr/>
              </p14:nvContentPartPr>
              <p14:xfrm>
                <a:off x="9472645" y="931529"/>
                <a:ext cx="243000" cy="141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3CEAFF-B99A-193D-3719-8740812E19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55005" y="913889"/>
                  <a:ext cx="278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AAB5FB-F559-1745-E1E9-2E79101EDA0F}"/>
                    </a:ext>
                  </a:extLst>
                </p14:cNvPr>
                <p14:cNvContentPartPr/>
                <p14:nvPr/>
              </p14:nvContentPartPr>
              <p14:xfrm>
                <a:off x="9793405" y="921449"/>
                <a:ext cx="75240" cy="177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AAB5FB-F559-1745-E1E9-2E79101EDA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75405" y="903449"/>
                  <a:ext cx="110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F1709D-794D-606F-679F-FC03009E2C8A}"/>
                    </a:ext>
                  </a:extLst>
                </p14:cNvPr>
                <p14:cNvContentPartPr/>
                <p14:nvPr/>
              </p14:nvContentPartPr>
              <p14:xfrm>
                <a:off x="1670725" y="1467209"/>
                <a:ext cx="1651680" cy="651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F1709D-794D-606F-679F-FC03009E2C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53085" y="1449569"/>
                  <a:ext cx="16873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E22A30-0D37-E6E8-6031-950F71C7494E}"/>
                    </a:ext>
                  </a:extLst>
                </p14:cNvPr>
                <p14:cNvContentPartPr/>
                <p14:nvPr/>
              </p14:nvContentPartPr>
              <p14:xfrm>
                <a:off x="3056365" y="1572689"/>
                <a:ext cx="55080" cy="4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E22A30-0D37-E6E8-6031-950F71C749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38365" y="1555049"/>
                  <a:ext cx="90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8E5698-9953-571B-4B24-8E4B2ACB4F1F}"/>
                    </a:ext>
                  </a:extLst>
                </p14:cNvPr>
                <p14:cNvContentPartPr/>
                <p14:nvPr/>
              </p14:nvContentPartPr>
              <p14:xfrm>
                <a:off x="2708965" y="1463969"/>
                <a:ext cx="318960" cy="56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8E5698-9953-571B-4B24-8E4B2ACB4F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90965" y="1445969"/>
                  <a:ext cx="35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561347-09BE-FDB1-642F-14DD1DB5CB2B}"/>
                    </a:ext>
                  </a:extLst>
                </p14:cNvPr>
                <p14:cNvContentPartPr/>
                <p14:nvPr/>
              </p14:nvContentPartPr>
              <p14:xfrm>
                <a:off x="3723805" y="1426169"/>
                <a:ext cx="867240" cy="54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561347-09BE-FDB1-642F-14DD1DB5CB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06165" y="1408529"/>
                  <a:ext cx="9028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4ED4C9-2954-7469-273F-DA1D95358E1D}"/>
                    </a:ext>
                  </a:extLst>
                </p14:cNvPr>
                <p14:cNvContentPartPr/>
                <p14:nvPr/>
              </p14:nvContentPartPr>
              <p14:xfrm>
                <a:off x="4132405" y="1500329"/>
                <a:ext cx="239040" cy="54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4ED4C9-2954-7469-273F-DA1D95358E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14765" y="1482689"/>
                  <a:ext cx="27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F09287-2AF8-3C39-430B-1E9780DDD0BD}"/>
                    </a:ext>
                  </a:extLst>
                </p14:cNvPr>
                <p14:cNvContentPartPr/>
                <p14:nvPr/>
              </p14:nvContentPartPr>
              <p14:xfrm>
                <a:off x="4812085" y="1531649"/>
                <a:ext cx="1550520" cy="419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F09287-2AF8-3C39-430B-1E9780DDD0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94445" y="1514009"/>
                  <a:ext cx="1586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263AA37-2023-580B-94A2-24078198E526}"/>
                    </a:ext>
                  </a:extLst>
                </p14:cNvPr>
                <p14:cNvContentPartPr/>
                <p14:nvPr/>
              </p14:nvContentPartPr>
              <p14:xfrm>
                <a:off x="5871565" y="1433729"/>
                <a:ext cx="74160" cy="2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263AA37-2023-580B-94A2-24078198E52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53565" y="1415729"/>
                  <a:ext cx="109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E0A3EC-2921-22E6-15BD-3B01B88BE108}"/>
                    </a:ext>
                  </a:extLst>
                </p14:cNvPr>
                <p14:cNvContentPartPr/>
                <p14:nvPr/>
              </p14:nvContentPartPr>
              <p14:xfrm>
                <a:off x="6539365" y="1232489"/>
                <a:ext cx="1742400" cy="67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E0A3EC-2921-22E6-15BD-3B01B88BE1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21365" y="1214489"/>
                  <a:ext cx="177804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C18C4A-BBF0-DE44-A6F4-885A9451BFFD}"/>
                    </a:ext>
                  </a:extLst>
                </p14:cNvPr>
                <p14:cNvContentPartPr/>
                <p14:nvPr/>
              </p14:nvContentPartPr>
              <p14:xfrm>
                <a:off x="6575005" y="1470089"/>
                <a:ext cx="318960" cy="25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C18C4A-BBF0-DE44-A6F4-885A9451BF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57365" y="1452449"/>
                  <a:ext cx="354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702107-6FA4-29B2-3065-6DA918559FD1}"/>
                    </a:ext>
                  </a:extLst>
                </p14:cNvPr>
                <p14:cNvContentPartPr/>
                <p14:nvPr/>
              </p14:nvContentPartPr>
              <p14:xfrm>
                <a:off x="8465725" y="1199009"/>
                <a:ext cx="720360" cy="48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702107-6FA4-29B2-3065-6DA918559F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47725" y="1181009"/>
                  <a:ext cx="7560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846A85-A286-BD8F-4647-AB6711214B70}"/>
                    </a:ext>
                  </a:extLst>
                </p14:cNvPr>
                <p14:cNvContentPartPr/>
                <p14:nvPr/>
              </p14:nvContentPartPr>
              <p14:xfrm>
                <a:off x="8611525" y="1446689"/>
                <a:ext cx="236880" cy="1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846A85-A286-BD8F-4647-AB6711214B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93885" y="1429049"/>
                  <a:ext cx="27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87263D-2075-1AD8-5FFA-84179F2B858C}"/>
                    </a:ext>
                  </a:extLst>
                </p14:cNvPr>
                <p14:cNvContentPartPr/>
                <p14:nvPr/>
              </p14:nvContentPartPr>
              <p14:xfrm>
                <a:off x="9230365" y="1438049"/>
                <a:ext cx="1166760" cy="228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87263D-2075-1AD8-5FFA-84179F2B85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12725" y="1420049"/>
                  <a:ext cx="12024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D2E67E-A962-8B36-FE18-B56A002C0DD2}"/>
              </a:ext>
            </a:extLst>
          </p:cNvPr>
          <p:cNvGrpSpPr/>
          <p:nvPr/>
        </p:nvGrpSpPr>
        <p:grpSpPr>
          <a:xfrm>
            <a:off x="1622845" y="2150489"/>
            <a:ext cx="8691120" cy="1846440"/>
            <a:chOff x="1622845" y="2150489"/>
            <a:chExt cx="8691120" cy="18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2DDB94-4F47-39BF-C8D1-FD8ABBAE7981}"/>
                    </a:ext>
                  </a:extLst>
                </p14:cNvPr>
                <p14:cNvContentPartPr/>
                <p14:nvPr/>
              </p14:nvContentPartPr>
              <p14:xfrm>
                <a:off x="1626085" y="2150489"/>
                <a:ext cx="714960" cy="50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2DDB94-4F47-39BF-C8D1-FD8ABBAE79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08085" y="2132489"/>
                  <a:ext cx="7506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0AAA8E-3802-1EE5-230D-4601644D39AD}"/>
                    </a:ext>
                  </a:extLst>
                </p14:cNvPr>
                <p14:cNvContentPartPr/>
                <p14:nvPr/>
              </p14:nvContentPartPr>
              <p14:xfrm>
                <a:off x="2153845" y="2254169"/>
                <a:ext cx="2412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0AAA8E-3802-1EE5-230D-4601644D39A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35845" y="2236529"/>
                  <a:ext cx="59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9E2BCE5-F720-C070-F0E2-14F76468800D}"/>
                    </a:ext>
                  </a:extLst>
                </p14:cNvPr>
                <p14:cNvContentPartPr/>
                <p14:nvPr/>
              </p14:nvContentPartPr>
              <p14:xfrm>
                <a:off x="2501965" y="2456849"/>
                <a:ext cx="4680" cy="2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9E2BCE5-F720-C070-F0E2-14F76468800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83965" y="2439209"/>
                  <a:ext cx="40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D9EA5B-8C77-DC01-CA8B-0ED69729D237}"/>
                    </a:ext>
                  </a:extLst>
                </p14:cNvPr>
                <p14:cNvContentPartPr/>
                <p14:nvPr/>
              </p14:nvContentPartPr>
              <p14:xfrm>
                <a:off x="1622845" y="2958329"/>
                <a:ext cx="708120" cy="337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D9EA5B-8C77-DC01-CA8B-0ED69729D2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04845" y="2940689"/>
                  <a:ext cx="7437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A521F4-4F6E-AE22-329E-370F71A0B905}"/>
                    </a:ext>
                  </a:extLst>
                </p14:cNvPr>
                <p14:cNvContentPartPr/>
                <p14:nvPr/>
              </p14:nvContentPartPr>
              <p14:xfrm>
                <a:off x="2139805" y="3041129"/>
                <a:ext cx="154080" cy="4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A521F4-4F6E-AE22-329E-370F71A0B9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22165" y="3023129"/>
                  <a:ext cx="189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7F3703A-1909-4CA9-9031-8FABAF579403}"/>
                    </a:ext>
                  </a:extLst>
                </p14:cNvPr>
                <p14:cNvContentPartPr/>
                <p14:nvPr/>
              </p14:nvContentPartPr>
              <p14:xfrm>
                <a:off x="2503045" y="2843129"/>
                <a:ext cx="683280" cy="440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7F3703A-1909-4CA9-9031-8FABAF5794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85405" y="2825489"/>
                  <a:ext cx="7189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68BE6B5-26FA-2C34-6BA9-962346AF8C76}"/>
                    </a:ext>
                  </a:extLst>
                </p14:cNvPr>
                <p14:cNvContentPartPr/>
                <p14:nvPr/>
              </p14:nvContentPartPr>
              <p14:xfrm>
                <a:off x="2545165" y="3020249"/>
                <a:ext cx="339480" cy="11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68BE6B5-26FA-2C34-6BA9-962346AF8C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27525" y="3002249"/>
                  <a:ext cx="375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353DC0-4792-C22E-53B0-D29E28EB9372}"/>
                    </a:ext>
                  </a:extLst>
                </p14:cNvPr>
                <p14:cNvContentPartPr/>
                <p14:nvPr/>
              </p14:nvContentPartPr>
              <p14:xfrm>
                <a:off x="3292165" y="2992889"/>
                <a:ext cx="1280160" cy="416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353DC0-4792-C22E-53B0-D29E28EB93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74165" y="2974889"/>
                  <a:ext cx="13158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21064D4-6404-CA9E-34EB-CB58F12C8A1F}"/>
                    </a:ext>
                  </a:extLst>
                </p14:cNvPr>
                <p14:cNvContentPartPr/>
                <p14:nvPr/>
              </p14:nvContentPartPr>
              <p14:xfrm>
                <a:off x="4863925" y="2766449"/>
                <a:ext cx="304920" cy="57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21064D4-6404-CA9E-34EB-CB58F12C8A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46285" y="2748449"/>
                  <a:ext cx="3405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35BE34E-7098-D09F-C136-52B8D15609A0}"/>
                    </a:ext>
                  </a:extLst>
                </p14:cNvPr>
                <p14:cNvContentPartPr/>
                <p14:nvPr/>
              </p14:nvContentPartPr>
              <p14:xfrm>
                <a:off x="5372245" y="2713529"/>
                <a:ext cx="695520" cy="47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35BE34E-7098-D09F-C136-52B8D15609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54245" y="2695889"/>
                  <a:ext cx="731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A564D6-D6DC-6DE1-28F5-F7DC02C2A856}"/>
                    </a:ext>
                  </a:extLst>
                </p14:cNvPr>
                <p14:cNvContentPartPr/>
                <p14:nvPr/>
              </p14:nvContentPartPr>
              <p14:xfrm>
                <a:off x="5391325" y="2880569"/>
                <a:ext cx="420840" cy="7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A564D6-D6DC-6DE1-28F5-F7DC02C2A8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73325" y="2862569"/>
                  <a:ext cx="456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9D83D5-C2B6-890D-41B8-A7643D7C69A5}"/>
                    </a:ext>
                  </a:extLst>
                </p14:cNvPr>
                <p14:cNvContentPartPr/>
                <p14:nvPr/>
              </p14:nvContentPartPr>
              <p14:xfrm>
                <a:off x="6315085" y="2663129"/>
                <a:ext cx="1665000" cy="45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9D83D5-C2B6-890D-41B8-A7643D7C69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97445" y="2645489"/>
                  <a:ext cx="1700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836CA9-C253-1908-20CC-38205C208DAD}"/>
                    </a:ext>
                  </a:extLst>
                </p14:cNvPr>
                <p14:cNvContentPartPr/>
                <p14:nvPr/>
              </p14:nvContentPartPr>
              <p14:xfrm>
                <a:off x="7136965" y="2820089"/>
                <a:ext cx="414000" cy="10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836CA9-C253-1908-20CC-38205C208D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19325" y="2802449"/>
                  <a:ext cx="449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F84DEC-C01D-DEA1-A0F2-FFED264AD3B8}"/>
                    </a:ext>
                  </a:extLst>
                </p14:cNvPr>
                <p14:cNvContentPartPr/>
                <p14:nvPr/>
              </p14:nvContentPartPr>
              <p14:xfrm>
                <a:off x="8206525" y="2897489"/>
                <a:ext cx="557280" cy="159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F84DEC-C01D-DEA1-A0F2-FFED264AD3B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88525" y="2879489"/>
                  <a:ext cx="592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E38944-C6CB-9475-8C1D-0872665E27DA}"/>
                    </a:ext>
                  </a:extLst>
                </p14:cNvPr>
                <p14:cNvContentPartPr/>
                <p14:nvPr/>
              </p14:nvContentPartPr>
              <p14:xfrm>
                <a:off x="8436565" y="2779049"/>
                <a:ext cx="42480" cy="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E38944-C6CB-9475-8C1D-0872665E27D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18925" y="2761409"/>
                  <a:ext cx="78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30C05DA-C8E2-D5CB-985B-88912C0C465E}"/>
                    </a:ext>
                  </a:extLst>
                </p14:cNvPr>
                <p14:cNvContentPartPr/>
                <p14:nvPr/>
              </p14:nvContentPartPr>
              <p14:xfrm>
                <a:off x="8925085" y="2556569"/>
                <a:ext cx="1388880" cy="46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30C05DA-C8E2-D5CB-985B-88912C0C465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07085" y="2538569"/>
                  <a:ext cx="14245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2E450A-EAC1-CE68-F7E4-7665AB029F1D}"/>
                    </a:ext>
                  </a:extLst>
                </p14:cNvPr>
                <p14:cNvContentPartPr/>
                <p14:nvPr/>
              </p14:nvContentPartPr>
              <p14:xfrm>
                <a:off x="1662805" y="3457649"/>
                <a:ext cx="1425960" cy="539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2E450A-EAC1-CE68-F7E4-7665AB029F1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44805" y="3440009"/>
                  <a:ext cx="146160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BC4888-94F7-8D31-1D72-B8334DB57C8A}"/>
                    </a:ext>
                  </a:extLst>
                </p14:cNvPr>
                <p14:cNvContentPartPr/>
                <p14:nvPr/>
              </p14:nvContentPartPr>
              <p14:xfrm>
                <a:off x="2445085" y="3496529"/>
                <a:ext cx="364680" cy="112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BC4888-94F7-8D31-1D72-B8334DB57C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27445" y="3478889"/>
                  <a:ext cx="40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ED76AA-EA54-0329-9C80-A2FFD682BED4}"/>
                    </a:ext>
                  </a:extLst>
                </p14:cNvPr>
                <p14:cNvContentPartPr/>
                <p14:nvPr/>
              </p14:nvContentPartPr>
              <p14:xfrm>
                <a:off x="3320605" y="3648809"/>
                <a:ext cx="563760" cy="24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ED76AA-EA54-0329-9C80-A2FFD682BE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02605" y="3630809"/>
                  <a:ext cx="599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33367-5874-C686-EEAC-4C9FEBC55C15}"/>
                    </a:ext>
                  </a:extLst>
                </p14:cNvPr>
                <p14:cNvContentPartPr/>
                <p14:nvPr/>
              </p14:nvContentPartPr>
              <p14:xfrm>
                <a:off x="4224205" y="3515609"/>
                <a:ext cx="360000" cy="331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33367-5874-C686-EEAC-4C9FEBC55C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06205" y="3497969"/>
                  <a:ext cx="3956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7682A6-A3DB-8E68-6B4F-E142C378727A}"/>
                    </a:ext>
                  </a:extLst>
                </p14:cNvPr>
                <p14:cNvContentPartPr/>
                <p14:nvPr/>
              </p14:nvContentPartPr>
              <p14:xfrm>
                <a:off x="4406725" y="3643769"/>
                <a:ext cx="204840" cy="2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7682A6-A3DB-8E68-6B4F-E142C378727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89085" y="3626129"/>
                  <a:ext cx="240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E988B3-9093-6D22-D3DA-248724D0509C}"/>
                    </a:ext>
                  </a:extLst>
                </p14:cNvPr>
                <p14:cNvContentPartPr/>
                <p14:nvPr/>
              </p14:nvContentPartPr>
              <p14:xfrm>
                <a:off x="4287925" y="3619289"/>
                <a:ext cx="4248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E988B3-9093-6D22-D3DA-248724D050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70285" y="3601649"/>
                  <a:ext cx="78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B83EA0-D533-1F7A-B6C7-B3212B38DEB8}"/>
                    </a:ext>
                  </a:extLst>
                </p14:cNvPr>
                <p14:cNvContentPartPr/>
                <p14:nvPr/>
              </p14:nvContentPartPr>
              <p14:xfrm>
                <a:off x="4961125" y="3692729"/>
                <a:ext cx="825480" cy="113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B83EA0-D533-1F7A-B6C7-B3212B38DEB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43485" y="3675089"/>
                  <a:ext cx="86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9C3B01-177E-2305-9AA7-CB8B6900008F}"/>
                    </a:ext>
                  </a:extLst>
                </p14:cNvPr>
                <p14:cNvContentPartPr/>
                <p14:nvPr/>
              </p14:nvContentPartPr>
              <p14:xfrm>
                <a:off x="6119605" y="3559529"/>
                <a:ext cx="990000" cy="38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9C3B01-177E-2305-9AA7-CB8B690000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01965" y="3541529"/>
                  <a:ext cx="10256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1E9E2E-16A3-AEA8-0A0C-0AFCC7C25347}"/>
                    </a:ext>
                  </a:extLst>
                </p14:cNvPr>
                <p14:cNvContentPartPr/>
                <p14:nvPr/>
              </p14:nvContentPartPr>
              <p14:xfrm>
                <a:off x="7183045" y="3226529"/>
                <a:ext cx="1721520" cy="720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1E9E2E-16A3-AEA8-0A0C-0AFCC7C253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65045" y="3208529"/>
                  <a:ext cx="175716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C2E063-CA02-52AC-A867-FBABF10E18E9}"/>
                    </a:ext>
                  </a:extLst>
                </p14:cNvPr>
                <p14:cNvContentPartPr/>
                <p14:nvPr/>
              </p14:nvContentPartPr>
              <p14:xfrm>
                <a:off x="7407685" y="3483569"/>
                <a:ext cx="192960" cy="1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C2E063-CA02-52AC-A867-FBABF10E18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90045" y="3465569"/>
                  <a:ext cx="2286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82D914-F7C1-473A-D90B-7647CEE01548}"/>
              </a:ext>
            </a:extLst>
          </p:cNvPr>
          <p:cNvGrpSpPr/>
          <p:nvPr/>
        </p:nvGrpSpPr>
        <p:grpSpPr>
          <a:xfrm>
            <a:off x="1604125" y="4025729"/>
            <a:ext cx="2571480" cy="683640"/>
            <a:chOff x="1604125" y="4025729"/>
            <a:chExt cx="257148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B8F7E8F-5510-C175-5F48-3B89FB162F64}"/>
                    </a:ext>
                  </a:extLst>
                </p14:cNvPr>
                <p14:cNvContentPartPr/>
                <p14:nvPr/>
              </p14:nvContentPartPr>
              <p14:xfrm>
                <a:off x="1604125" y="4025729"/>
                <a:ext cx="1365480" cy="48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B8F7E8F-5510-C175-5F48-3B89FB162F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86485" y="4007729"/>
                  <a:ext cx="14011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FCFFD9-CAF1-1E3E-991E-67BC6356439C}"/>
                    </a:ext>
                  </a:extLst>
                </p14:cNvPr>
                <p14:cNvContentPartPr/>
                <p14:nvPr/>
              </p14:nvContentPartPr>
              <p14:xfrm>
                <a:off x="2259325" y="4252529"/>
                <a:ext cx="3240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FCFFD9-CAF1-1E3E-991E-67BC6356439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41685" y="4234529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18C836-ABA9-44DD-F21E-E31885F21E23}"/>
                    </a:ext>
                  </a:extLst>
                </p14:cNvPr>
                <p14:cNvContentPartPr/>
                <p14:nvPr/>
              </p14:nvContentPartPr>
              <p14:xfrm>
                <a:off x="1688725" y="4270169"/>
                <a:ext cx="600120" cy="56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18C836-ABA9-44DD-F21E-E31885F21E2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670725" y="4252169"/>
                  <a:ext cx="635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169B689-7369-42D3-226E-0D734CEE58BD}"/>
                    </a:ext>
                  </a:extLst>
                </p14:cNvPr>
                <p14:cNvContentPartPr/>
                <p14:nvPr/>
              </p14:nvContentPartPr>
              <p14:xfrm>
                <a:off x="3148165" y="4058849"/>
                <a:ext cx="1027440" cy="65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169B689-7369-42D3-226E-0D734CEE58B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30525" y="4040849"/>
                  <a:ext cx="106308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2B2268E-40D4-7DB6-FE95-830C416587E2}"/>
                    </a:ext>
                  </a:extLst>
                </p14:cNvPr>
                <p14:cNvContentPartPr/>
                <p14:nvPr/>
              </p14:nvContentPartPr>
              <p14:xfrm>
                <a:off x="3799045" y="4270169"/>
                <a:ext cx="1044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2B2268E-40D4-7DB6-FE95-830C416587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81045" y="4252169"/>
                  <a:ext cx="460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C9FDBF7-965E-399A-AD0A-FB0972B9C85C}"/>
                  </a:ext>
                </a:extLst>
              </p14:cNvPr>
              <p14:cNvContentPartPr/>
              <p14:nvPr/>
            </p14:nvContentPartPr>
            <p14:xfrm>
              <a:off x="4314925" y="4517489"/>
              <a:ext cx="20520" cy="7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C9FDBF7-965E-399A-AD0A-FB0972B9C85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97285" y="4499489"/>
                <a:ext cx="56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61CB48C-38AB-3634-CE4E-DE1393AF227F}"/>
                  </a:ext>
                </a:extLst>
              </p14:cNvPr>
              <p14:cNvContentPartPr/>
              <p14:nvPr/>
            </p14:nvContentPartPr>
            <p14:xfrm>
              <a:off x="1702045" y="5198249"/>
              <a:ext cx="434520" cy="1321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61CB48C-38AB-3634-CE4E-DE1393AF227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684045" y="5180249"/>
                <a:ext cx="4701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76FA90-C205-5E28-44C3-4D1B3495FA99}"/>
              </a:ext>
            </a:extLst>
          </p:cNvPr>
          <p:cNvGrpSpPr/>
          <p:nvPr/>
        </p:nvGrpSpPr>
        <p:grpSpPr>
          <a:xfrm>
            <a:off x="2240245" y="5029769"/>
            <a:ext cx="2393280" cy="590760"/>
            <a:chOff x="2240245" y="5029769"/>
            <a:chExt cx="239328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23C816-C221-B40D-ED9C-6C0472DB6E8D}"/>
                    </a:ext>
                  </a:extLst>
                </p14:cNvPr>
                <p14:cNvContentPartPr/>
                <p14:nvPr/>
              </p14:nvContentPartPr>
              <p14:xfrm>
                <a:off x="2240245" y="5031929"/>
                <a:ext cx="1104120" cy="588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23C816-C221-B40D-ED9C-6C0472DB6E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22245" y="5013929"/>
                  <a:ext cx="11397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B2ED2E-30CA-5FC5-31EC-86BA8D54CC25}"/>
                    </a:ext>
                  </a:extLst>
                </p14:cNvPr>
                <p14:cNvContentPartPr/>
                <p14:nvPr/>
              </p14:nvContentPartPr>
              <p14:xfrm>
                <a:off x="3620125" y="5029769"/>
                <a:ext cx="1013400" cy="587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B2ED2E-30CA-5FC5-31EC-86BA8D54CC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02485" y="5012129"/>
                  <a:ext cx="1049040" cy="62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619922-9014-BB47-30F2-788B4EA2B8D9}"/>
              </a:ext>
            </a:extLst>
          </p:cNvPr>
          <p:cNvGrpSpPr/>
          <p:nvPr/>
        </p:nvGrpSpPr>
        <p:grpSpPr>
          <a:xfrm>
            <a:off x="2213245" y="5834009"/>
            <a:ext cx="1827720" cy="254520"/>
            <a:chOff x="2213245" y="5834009"/>
            <a:chExt cx="182772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EAC2583-62D7-DA15-5345-0AA00028E808}"/>
                    </a:ext>
                  </a:extLst>
                </p14:cNvPr>
                <p14:cNvContentPartPr/>
                <p14:nvPr/>
              </p14:nvContentPartPr>
              <p14:xfrm>
                <a:off x="2213245" y="5969009"/>
                <a:ext cx="436320" cy="11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EAC2583-62D7-DA15-5345-0AA00028E8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95245" y="5951369"/>
                  <a:ext cx="471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5F0ADD8-03A8-F9CE-FA34-05A3A332DBB7}"/>
                    </a:ext>
                  </a:extLst>
                </p14:cNvPr>
                <p14:cNvContentPartPr/>
                <p14:nvPr/>
              </p14:nvContentPartPr>
              <p14:xfrm>
                <a:off x="2416285" y="5834009"/>
                <a:ext cx="27360" cy="2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5F0ADD8-03A8-F9CE-FA34-05A3A332DB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98285" y="5816369"/>
                  <a:ext cx="63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AD6D5F-04B5-AC02-7056-6FC46539DD55}"/>
                    </a:ext>
                  </a:extLst>
                </p14:cNvPr>
                <p14:cNvContentPartPr/>
                <p14:nvPr/>
              </p14:nvContentPartPr>
              <p14:xfrm>
                <a:off x="2925325" y="5879009"/>
                <a:ext cx="1115640" cy="204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AD6D5F-04B5-AC02-7056-6FC46539DD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07325" y="5861369"/>
                  <a:ext cx="11512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0B85243-D008-C21E-83D2-13F79991B961}"/>
              </a:ext>
            </a:extLst>
          </p:cNvPr>
          <p:cNvGrpSpPr/>
          <p:nvPr/>
        </p:nvGrpSpPr>
        <p:grpSpPr>
          <a:xfrm>
            <a:off x="4285765" y="4855169"/>
            <a:ext cx="6504480" cy="1388520"/>
            <a:chOff x="4285765" y="4855169"/>
            <a:chExt cx="6504480" cy="13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5B934F-FF64-662B-E8C6-B2959F460E9C}"/>
                    </a:ext>
                  </a:extLst>
                </p14:cNvPr>
                <p14:cNvContentPartPr/>
                <p14:nvPr/>
              </p14:nvContentPartPr>
              <p14:xfrm>
                <a:off x="4870045" y="5004209"/>
                <a:ext cx="2023560" cy="698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5B934F-FF64-662B-E8C6-B2959F460E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52405" y="4986569"/>
                  <a:ext cx="205920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1825E7-F3FA-BF74-C0D8-717B3A11CEB5}"/>
                    </a:ext>
                  </a:extLst>
                </p14:cNvPr>
                <p14:cNvContentPartPr/>
                <p14:nvPr/>
              </p14:nvContentPartPr>
              <p14:xfrm>
                <a:off x="6377365" y="5135969"/>
                <a:ext cx="7200" cy="18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1825E7-F3FA-BF74-C0D8-717B3A11CE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59725" y="5118329"/>
                  <a:ext cx="4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986CCD-E253-E824-53D3-375EB1DCEE93}"/>
                    </a:ext>
                  </a:extLst>
                </p14:cNvPr>
                <p14:cNvContentPartPr/>
                <p14:nvPr/>
              </p14:nvContentPartPr>
              <p14:xfrm>
                <a:off x="5673565" y="5127329"/>
                <a:ext cx="543960" cy="57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986CCD-E253-E824-53D3-375EB1DCEE9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55565" y="5109329"/>
                  <a:ext cx="579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037CD8-D394-7035-C713-A116147F70EA}"/>
                    </a:ext>
                  </a:extLst>
                </p14:cNvPr>
                <p14:cNvContentPartPr/>
                <p14:nvPr/>
              </p14:nvContentPartPr>
              <p14:xfrm>
                <a:off x="7313365" y="5040209"/>
                <a:ext cx="237240" cy="58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037CD8-D394-7035-C713-A116147F70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95725" y="5022569"/>
                  <a:ext cx="2728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7C9AA64-5DD6-2AC7-A2FC-1C17EAD7FE88}"/>
                    </a:ext>
                  </a:extLst>
                </p14:cNvPr>
                <p14:cNvContentPartPr/>
                <p14:nvPr/>
              </p14:nvContentPartPr>
              <p14:xfrm>
                <a:off x="7759405" y="4974689"/>
                <a:ext cx="1109520" cy="58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7C9AA64-5DD6-2AC7-A2FC-1C17EAD7FE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41765" y="4957049"/>
                  <a:ext cx="11451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72E06F-FBEF-3FBE-54C2-68AF31D8CDEC}"/>
                    </a:ext>
                  </a:extLst>
                </p14:cNvPr>
                <p14:cNvContentPartPr/>
                <p14:nvPr/>
              </p14:nvContentPartPr>
              <p14:xfrm>
                <a:off x="8705485" y="5075849"/>
                <a:ext cx="140040" cy="2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72E06F-FBEF-3FBE-54C2-68AF31D8CD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87485" y="5057849"/>
                  <a:ext cx="17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668BC9C-E2E5-0870-3837-8747492195E1}"/>
                    </a:ext>
                  </a:extLst>
                </p14:cNvPr>
                <p14:cNvContentPartPr/>
                <p14:nvPr/>
              </p14:nvContentPartPr>
              <p14:xfrm>
                <a:off x="8145325" y="5011049"/>
                <a:ext cx="77040" cy="1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668BC9C-E2E5-0870-3837-8747492195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27685" y="4993049"/>
                  <a:ext cx="11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2B4651-00FC-8A62-D483-3F13955F135C}"/>
                    </a:ext>
                  </a:extLst>
                </p14:cNvPr>
                <p14:cNvContentPartPr/>
                <p14:nvPr/>
              </p14:nvContentPartPr>
              <p14:xfrm>
                <a:off x="9119485" y="4855169"/>
                <a:ext cx="1670760" cy="646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2B4651-00FC-8A62-D483-3F13955F135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01845" y="4837169"/>
                  <a:ext cx="170640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787E34B-7850-94B0-2831-19BFE3DDABC6}"/>
                    </a:ext>
                  </a:extLst>
                </p14:cNvPr>
                <p14:cNvContentPartPr/>
                <p14:nvPr/>
              </p14:nvContentPartPr>
              <p14:xfrm>
                <a:off x="10214605" y="5068289"/>
                <a:ext cx="18720" cy="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787E34B-7850-94B0-2831-19BFE3DDAB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96965" y="5050289"/>
                  <a:ext cx="54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1FDE932-243D-DDE9-CBDB-CF3C4BAA9C10}"/>
                    </a:ext>
                  </a:extLst>
                </p14:cNvPr>
                <p14:cNvContentPartPr/>
                <p14:nvPr/>
              </p14:nvContentPartPr>
              <p14:xfrm>
                <a:off x="9759565" y="5048489"/>
                <a:ext cx="386640" cy="9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1FDE932-243D-DDE9-CBDB-CF3C4BAA9C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41925" y="5030849"/>
                  <a:ext cx="422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B3BDE46-FB6D-175F-E49F-CD672360B6D4}"/>
                    </a:ext>
                  </a:extLst>
                </p14:cNvPr>
                <p14:cNvContentPartPr/>
                <p14:nvPr/>
              </p14:nvContentPartPr>
              <p14:xfrm>
                <a:off x="4285765" y="5730329"/>
                <a:ext cx="2105640" cy="513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B3BDE46-FB6D-175F-E49F-CD672360B6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67765" y="5712689"/>
                  <a:ext cx="21412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F9CEB04-4562-4C5D-3ABA-B8D4EADD6109}"/>
                    </a:ext>
                  </a:extLst>
                </p14:cNvPr>
                <p14:cNvContentPartPr/>
                <p14:nvPr/>
              </p14:nvContentPartPr>
              <p14:xfrm>
                <a:off x="5369365" y="5722049"/>
                <a:ext cx="959040" cy="71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F9CEB04-4562-4C5D-3ABA-B8D4EADD61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51365" y="5704409"/>
                  <a:ext cx="99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B1ED88-E432-76C0-8835-1B16ED914429}"/>
                    </a:ext>
                  </a:extLst>
                </p14:cNvPr>
                <p14:cNvContentPartPr/>
                <p14:nvPr/>
              </p14:nvContentPartPr>
              <p14:xfrm>
                <a:off x="6697765" y="5655449"/>
                <a:ext cx="1107360" cy="369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B1ED88-E432-76C0-8835-1B16ED9144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80125" y="5637809"/>
                  <a:ext cx="11430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20778C5-7AC6-18C2-8030-6A568E404B0C}"/>
                    </a:ext>
                  </a:extLst>
                </p14:cNvPr>
                <p14:cNvContentPartPr/>
                <p14:nvPr/>
              </p14:nvContentPartPr>
              <p14:xfrm>
                <a:off x="6814765" y="5841569"/>
                <a:ext cx="306720" cy="47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20778C5-7AC6-18C2-8030-6A568E404B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97125" y="5823929"/>
                  <a:ext cx="342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11989FB-3318-E2AC-1B5D-55CCC6DDBB42}"/>
                    </a:ext>
                  </a:extLst>
                </p14:cNvPr>
                <p14:cNvContentPartPr/>
                <p14:nvPr/>
              </p14:nvContentPartPr>
              <p14:xfrm>
                <a:off x="8121565" y="5712329"/>
                <a:ext cx="323640" cy="495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11989FB-3318-E2AC-1B5D-55CCC6DDBB4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03565" y="5694329"/>
                  <a:ext cx="3592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849F34F-F6D2-7F9B-950A-0C68307884B6}"/>
                    </a:ext>
                  </a:extLst>
                </p14:cNvPr>
                <p14:cNvContentPartPr/>
                <p14:nvPr/>
              </p14:nvContentPartPr>
              <p14:xfrm>
                <a:off x="8594965" y="5548889"/>
                <a:ext cx="1095120" cy="669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849F34F-F6D2-7F9B-950A-0C68307884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76965" y="5530889"/>
                  <a:ext cx="1130760" cy="70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19A7499-F97B-679A-D074-2C6EAD788AF5}"/>
              </a:ext>
            </a:extLst>
          </p:cNvPr>
          <p:cNvGrpSpPr/>
          <p:nvPr/>
        </p:nvGrpSpPr>
        <p:grpSpPr>
          <a:xfrm>
            <a:off x="9960445" y="5558969"/>
            <a:ext cx="1688400" cy="618480"/>
            <a:chOff x="9960445" y="5558969"/>
            <a:chExt cx="168840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413E88-078B-25CF-AE68-04F5F88C6751}"/>
                    </a:ext>
                  </a:extLst>
                </p14:cNvPr>
                <p14:cNvContentPartPr/>
                <p14:nvPr/>
              </p14:nvContentPartPr>
              <p14:xfrm>
                <a:off x="9960445" y="5558969"/>
                <a:ext cx="1688400" cy="618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413E88-078B-25CF-AE68-04F5F88C67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42805" y="5541329"/>
                  <a:ext cx="17240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B8E3171-6C9B-71FE-1C04-10CA90969134}"/>
                    </a:ext>
                  </a:extLst>
                </p14:cNvPr>
                <p14:cNvContentPartPr/>
                <p14:nvPr/>
              </p14:nvContentPartPr>
              <p14:xfrm>
                <a:off x="11006605" y="5737169"/>
                <a:ext cx="46440" cy="1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B8E3171-6C9B-71FE-1C04-10CA909691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88605" y="5719169"/>
                  <a:ext cx="82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9FC80F-2FA9-97DD-B9C4-1EB300DB7D0C}"/>
                    </a:ext>
                  </a:extLst>
                </p14:cNvPr>
                <p14:cNvContentPartPr/>
                <p14:nvPr/>
              </p14:nvContentPartPr>
              <p14:xfrm>
                <a:off x="10635085" y="5722049"/>
                <a:ext cx="345960" cy="51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9FC80F-2FA9-97DD-B9C4-1EB300DB7D0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17445" y="5704409"/>
                  <a:ext cx="3816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8CBB4CB-C7A7-C772-9489-740472D997CD}"/>
              </a:ext>
            </a:extLst>
          </p:cNvPr>
          <p:cNvGrpSpPr/>
          <p:nvPr/>
        </p:nvGrpSpPr>
        <p:grpSpPr>
          <a:xfrm>
            <a:off x="4808845" y="4143089"/>
            <a:ext cx="2093760" cy="500400"/>
            <a:chOff x="4808845" y="4143089"/>
            <a:chExt cx="20937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0BE83B-9B9D-64FF-6B40-E94FDCE21DCF}"/>
                    </a:ext>
                  </a:extLst>
                </p14:cNvPr>
                <p14:cNvContentPartPr/>
                <p14:nvPr/>
              </p14:nvContentPartPr>
              <p14:xfrm>
                <a:off x="5043205" y="4205369"/>
                <a:ext cx="349920" cy="37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0BE83B-9B9D-64FF-6B40-E94FDCE21DC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25205" y="4187369"/>
                  <a:ext cx="385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F71E8E2-8A6A-7A75-BF38-3575FD9EDB0E}"/>
                    </a:ext>
                  </a:extLst>
                </p14:cNvPr>
                <p14:cNvContentPartPr/>
                <p14:nvPr/>
              </p14:nvContentPartPr>
              <p14:xfrm>
                <a:off x="5120605" y="4311209"/>
                <a:ext cx="49320" cy="18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F71E8E2-8A6A-7A75-BF38-3575FD9EDB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2605" y="4293209"/>
                  <a:ext cx="84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689846-2F3C-7938-2A2C-74CD7A0DA4B1}"/>
                    </a:ext>
                  </a:extLst>
                </p14:cNvPr>
                <p14:cNvContentPartPr/>
                <p14:nvPr/>
              </p14:nvContentPartPr>
              <p14:xfrm>
                <a:off x="5232205" y="4304009"/>
                <a:ext cx="23400" cy="199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689846-2F3C-7938-2A2C-74CD7A0DA4B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14565" y="4286369"/>
                  <a:ext cx="59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195DBB1-F73D-7255-6B3B-9CCEC988B67C}"/>
                    </a:ext>
                  </a:extLst>
                </p14:cNvPr>
                <p14:cNvContentPartPr/>
                <p14:nvPr/>
              </p14:nvContentPartPr>
              <p14:xfrm>
                <a:off x="5118805" y="4438289"/>
                <a:ext cx="153720" cy="1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195DBB1-F73D-7255-6B3B-9CCEC988B67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01165" y="4420289"/>
                  <a:ext cx="189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42496CC-E713-D061-BFAA-741EE893B68B}"/>
                    </a:ext>
                  </a:extLst>
                </p14:cNvPr>
                <p14:cNvContentPartPr/>
                <p14:nvPr/>
              </p14:nvContentPartPr>
              <p14:xfrm>
                <a:off x="5407885" y="4193849"/>
                <a:ext cx="128520" cy="89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42496CC-E713-D061-BFAA-741EE893B68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9885" y="4176209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21EC14B-2C78-B726-980C-D539ADEF45A1}"/>
                    </a:ext>
                  </a:extLst>
                </p14:cNvPr>
                <p14:cNvContentPartPr/>
                <p14:nvPr/>
              </p14:nvContentPartPr>
              <p14:xfrm>
                <a:off x="4808845" y="4143089"/>
                <a:ext cx="204480" cy="446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21EC14B-2C78-B726-980C-D539ADEF45A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90845" y="4125089"/>
                  <a:ext cx="2401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9F2D0AD-C516-3421-E101-CBB4215FF349}"/>
                    </a:ext>
                  </a:extLst>
                </p14:cNvPr>
                <p14:cNvContentPartPr/>
                <p14:nvPr/>
              </p14:nvContentPartPr>
              <p14:xfrm>
                <a:off x="5576005" y="4183409"/>
                <a:ext cx="243720" cy="460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9F2D0AD-C516-3421-E101-CBB4215FF3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58365" y="4165409"/>
                  <a:ext cx="2793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E0213E-E946-D247-1EA5-CDF688AC9B37}"/>
                    </a:ext>
                  </a:extLst>
                </p14:cNvPr>
                <p14:cNvContentPartPr/>
                <p14:nvPr/>
              </p14:nvContentPartPr>
              <p14:xfrm>
                <a:off x="6082885" y="4302569"/>
                <a:ext cx="320040" cy="21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E0213E-E946-D247-1EA5-CDF688AC9B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65245" y="4284929"/>
                  <a:ext cx="355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1390CD9-AF0F-C937-EB3F-B631CC649FE8}"/>
                    </a:ext>
                  </a:extLst>
                </p14:cNvPr>
                <p14:cNvContentPartPr/>
                <p14:nvPr/>
              </p14:nvContentPartPr>
              <p14:xfrm>
                <a:off x="6595165" y="4223729"/>
                <a:ext cx="24120" cy="38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1390CD9-AF0F-C937-EB3F-B631CC649F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77525" y="4205729"/>
                  <a:ext cx="597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ED6781-DAEC-69A7-072C-08C8F069C49D}"/>
                    </a:ext>
                  </a:extLst>
                </p14:cNvPr>
                <p14:cNvContentPartPr/>
                <p14:nvPr/>
              </p14:nvContentPartPr>
              <p14:xfrm>
                <a:off x="6561685" y="4242089"/>
                <a:ext cx="340920" cy="396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ED6781-DAEC-69A7-072C-08C8F069C4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44045" y="4224089"/>
                  <a:ext cx="376560" cy="43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680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A83915-B4E3-3211-49F7-ADB4B32ABE13}"/>
              </a:ext>
            </a:extLst>
          </p:cNvPr>
          <p:cNvGrpSpPr/>
          <p:nvPr/>
        </p:nvGrpSpPr>
        <p:grpSpPr>
          <a:xfrm>
            <a:off x="836965" y="189569"/>
            <a:ext cx="3817080" cy="622080"/>
            <a:chOff x="836965" y="189569"/>
            <a:chExt cx="38170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7A43A2-0815-7B37-F774-F67DC28DE4E8}"/>
                    </a:ext>
                  </a:extLst>
                </p14:cNvPr>
                <p14:cNvContentPartPr/>
                <p14:nvPr/>
              </p14:nvContentPartPr>
              <p14:xfrm>
                <a:off x="836965" y="316289"/>
                <a:ext cx="1942200" cy="35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7A43A2-0815-7B37-F774-F67DC28DE4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8965" y="298289"/>
                  <a:ext cx="1977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861F204-5172-9CA0-D824-9BF31F7D2D12}"/>
                    </a:ext>
                  </a:extLst>
                </p14:cNvPr>
                <p14:cNvContentPartPr/>
                <p14:nvPr/>
              </p14:nvContentPartPr>
              <p14:xfrm>
                <a:off x="2190925" y="258689"/>
                <a:ext cx="14040" cy="4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861F204-5172-9CA0-D824-9BF31F7D2D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2925" y="240689"/>
                  <a:ext cx="49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67E517-BB2D-4482-85AD-745885A730BC}"/>
                    </a:ext>
                  </a:extLst>
                </p14:cNvPr>
                <p14:cNvContentPartPr/>
                <p14:nvPr/>
              </p14:nvContentPartPr>
              <p14:xfrm>
                <a:off x="2969605" y="189569"/>
                <a:ext cx="1684440" cy="622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67E517-BB2D-4482-85AD-745885A730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1605" y="171569"/>
                  <a:ext cx="172008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CD3F83-B720-C529-ED2D-2B62653DFD66}"/>
              </a:ext>
            </a:extLst>
          </p:cNvPr>
          <p:cNvGrpSpPr/>
          <p:nvPr/>
        </p:nvGrpSpPr>
        <p:grpSpPr>
          <a:xfrm>
            <a:off x="2863765" y="725609"/>
            <a:ext cx="3857760" cy="878760"/>
            <a:chOff x="2863765" y="725609"/>
            <a:chExt cx="3857760" cy="8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E042BA-44EE-0E2F-EFA9-C472E65CCA8C}"/>
                    </a:ext>
                  </a:extLst>
                </p14:cNvPr>
                <p14:cNvContentPartPr/>
                <p14:nvPr/>
              </p14:nvContentPartPr>
              <p14:xfrm>
                <a:off x="2986165" y="1205489"/>
                <a:ext cx="120240" cy="23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E042BA-44EE-0E2F-EFA9-C472E65CCA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8525" y="1187489"/>
                  <a:ext cx="155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1CA0C1-AE48-22AD-7FD6-DB05313388D1}"/>
                    </a:ext>
                  </a:extLst>
                </p14:cNvPr>
                <p14:cNvContentPartPr/>
                <p14:nvPr/>
              </p14:nvContentPartPr>
              <p14:xfrm>
                <a:off x="2863765" y="1125569"/>
                <a:ext cx="415800" cy="47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1CA0C1-AE48-22AD-7FD6-DB05313388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6125" y="1107929"/>
                  <a:ext cx="4514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4CC596-BCE6-5640-C724-2F2E4DB3E5C7}"/>
                    </a:ext>
                  </a:extLst>
                </p14:cNvPr>
                <p14:cNvContentPartPr/>
                <p14:nvPr/>
              </p14:nvContentPartPr>
              <p14:xfrm>
                <a:off x="3273085" y="1027649"/>
                <a:ext cx="140760" cy="152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4CC596-BCE6-5640-C724-2F2E4DB3E5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5445" y="1009649"/>
                  <a:ext cx="176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D43465-AED5-6667-7DE1-249E80CF4500}"/>
                    </a:ext>
                  </a:extLst>
                </p14:cNvPr>
                <p14:cNvContentPartPr/>
                <p14:nvPr/>
              </p14:nvContentPartPr>
              <p14:xfrm>
                <a:off x="3567205" y="1209809"/>
                <a:ext cx="230040" cy="7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D43465-AED5-6667-7DE1-249E80CF45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49565" y="1191809"/>
                  <a:ext cx="26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67C664-64C9-1B5E-E3F9-E397B43072CF}"/>
                    </a:ext>
                  </a:extLst>
                </p14:cNvPr>
                <p14:cNvContentPartPr/>
                <p14:nvPr/>
              </p14:nvContentPartPr>
              <p14:xfrm>
                <a:off x="3557125" y="1362809"/>
                <a:ext cx="223200" cy="6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67C664-64C9-1B5E-E3F9-E397B43072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39485" y="1345169"/>
                  <a:ext cx="258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E8C614-0283-BAA5-8AAE-0D2C10E6FB92}"/>
                    </a:ext>
                  </a:extLst>
                </p14:cNvPr>
                <p14:cNvContentPartPr/>
                <p14:nvPr/>
              </p14:nvContentPartPr>
              <p14:xfrm>
                <a:off x="4295485" y="918209"/>
                <a:ext cx="229680" cy="26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E8C614-0283-BAA5-8AAE-0D2C10E6FB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77485" y="900209"/>
                  <a:ext cx="265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878F7C-8396-F5D0-CECA-17D060F1ABEC}"/>
                    </a:ext>
                  </a:extLst>
                </p14:cNvPr>
                <p14:cNvContentPartPr/>
                <p14:nvPr/>
              </p14:nvContentPartPr>
              <p14:xfrm>
                <a:off x="4598245" y="994889"/>
                <a:ext cx="202320" cy="18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878F7C-8396-F5D0-CECA-17D060F1AB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80245" y="976889"/>
                  <a:ext cx="237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815E86-AF59-9DC1-108A-C55092E6169B}"/>
                    </a:ext>
                  </a:extLst>
                </p14:cNvPr>
                <p14:cNvContentPartPr/>
                <p14:nvPr/>
              </p14:nvContentPartPr>
              <p14:xfrm>
                <a:off x="4612645" y="979049"/>
                <a:ext cx="162720" cy="20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815E86-AF59-9DC1-108A-C55092E616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4645" y="961049"/>
                  <a:ext cx="198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AF4577-E4A5-6784-0268-CC54C775FADF}"/>
                    </a:ext>
                  </a:extLst>
                </p14:cNvPr>
                <p14:cNvContentPartPr/>
                <p14:nvPr/>
              </p14:nvContentPartPr>
              <p14:xfrm>
                <a:off x="4937005" y="950969"/>
                <a:ext cx="39240" cy="23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AF4577-E4A5-6784-0268-CC54C775FA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9365" y="932969"/>
                  <a:ext cx="7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91980C-6C45-73FF-1E44-E0FA153E07A4}"/>
                    </a:ext>
                  </a:extLst>
                </p14:cNvPr>
                <p14:cNvContentPartPr/>
                <p14:nvPr/>
              </p14:nvContentPartPr>
              <p14:xfrm>
                <a:off x="5055445" y="952769"/>
                <a:ext cx="165240" cy="213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91980C-6C45-73FF-1E44-E0FA153E07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37805" y="935129"/>
                  <a:ext cx="200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E118FC-81CF-3124-9A31-8B8E14281FD6}"/>
                    </a:ext>
                  </a:extLst>
                </p14:cNvPr>
                <p14:cNvContentPartPr/>
                <p14:nvPr/>
              </p14:nvContentPartPr>
              <p14:xfrm>
                <a:off x="5340925" y="725609"/>
                <a:ext cx="131040" cy="13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E118FC-81CF-3124-9A31-8B8E14281F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3285" y="707969"/>
                  <a:ext cx="166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C8FAD9-7B8B-200F-91C1-ACC3F93B8560}"/>
                    </a:ext>
                  </a:extLst>
                </p14:cNvPr>
                <p14:cNvContentPartPr/>
                <p14:nvPr/>
              </p14:nvContentPartPr>
              <p14:xfrm>
                <a:off x="5321485" y="893009"/>
                <a:ext cx="82440" cy="8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C8FAD9-7B8B-200F-91C1-ACC3F93B85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3845" y="875009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078A97-3879-9504-12F6-B38850BD39FD}"/>
                    </a:ext>
                  </a:extLst>
                </p14:cNvPr>
                <p14:cNvContentPartPr/>
                <p14:nvPr/>
              </p14:nvContentPartPr>
              <p14:xfrm>
                <a:off x="5656645" y="873209"/>
                <a:ext cx="9360" cy="30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078A97-3879-9504-12F6-B38850BD39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38645" y="855209"/>
                  <a:ext cx="45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7F7AA1-C5BA-54DD-E819-02E8A1CFC8FC}"/>
                    </a:ext>
                  </a:extLst>
                </p14:cNvPr>
                <p14:cNvContentPartPr/>
                <p14:nvPr/>
              </p14:nvContentPartPr>
              <p14:xfrm>
                <a:off x="5633245" y="908129"/>
                <a:ext cx="260640" cy="31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7F7AA1-C5BA-54DD-E819-02E8A1CFC8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5605" y="890489"/>
                  <a:ext cx="2962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E7E91E-5DD3-B73E-3938-C3FB1D7E574B}"/>
                    </a:ext>
                  </a:extLst>
                </p14:cNvPr>
                <p14:cNvContentPartPr/>
                <p14:nvPr/>
              </p14:nvContentPartPr>
              <p14:xfrm>
                <a:off x="4103605" y="1351649"/>
                <a:ext cx="1693440" cy="5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E7E91E-5DD3-B73E-3938-C3FB1D7E57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85605" y="1334009"/>
                  <a:ext cx="1729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93EA4B-02D6-C62E-FE33-0833749EC915}"/>
                    </a:ext>
                  </a:extLst>
                </p14:cNvPr>
                <p14:cNvContentPartPr/>
                <p14:nvPr/>
              </p14:nvContentPartPr>
              <p14:xfrm>
                <a:off x="6023845" y="856649"/>
                <a:ext cx="93600" cy="29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93EA4B-02D6-C62E-FE33-0833749EC9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05845" y="838649"/>
                  <a:ext cx="129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A33CA6-F7F5-F4C8-7DC1-497DC99219F9}"/>
                    </a:ext>
                  </a:extLst>
                </p14:cNvPr>
                <p14:cNvContentPartPr/>
                <p14:nvPr/>
              </p14:nvContentPartPr>
              <p14:xfrm>
                <a:off x="6155605" y="947369"/>
                <a:ext cx="133200" cy="17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A33CA6-F7F5-F4C8-7DC1-497DC99219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37605" y="929369"/>
                  <a:ext cx="168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D5C17E-C2C8-E302-E90A-5D100F861B67}"/>
                    </a:ext>
                  </a:extLst>
                </p14:cNvPr>
                <p14:cNvContentPartPr/>
                <p14:nvPr/>
              </p14:nvContentPartPr>
              <p14:xfrm>
                <a:off x="6363325" y="983009"/>
                <a:ext cx="166680" cy="121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D5C17E-C2C8-E302-E90A-5D100F861B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45685" y="965009"/>
                  <a:ext cx="20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FA030B-DE3C-4EFB-B361-5D0ACF408716}"/>
                    </a:ext>
                  </a:extLst>
                </p14:cNvPr>
                <p14:cNvContentPartPr/>
                <p14:nvPr/>
              </p14:nvContentPartPr>
              <p14:xfrm>
                <a:off x="6614965" y="854489"/>
                <a:ext cx="106560" cy="33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FA030B-DE3C-4EFB-B361-5D0ACF4087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96965" y="836849"/>
                  <a:ext cx="142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7EDC98-D92E-2EF8-BC6A-1FF8C9582CE3}"/>
                    </a:ext>
                  </a:extLst>
                </p14:cNvPr>
                <p14:cNvContentPartPr/>
                <p14:nvPr/>
              </p14:nvContentPartPr>
              <p14:xfrm>
                <a:off x="5789125" y="1340849"/>
                <a:ext cx="898560" cy="40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7EDC98-D92E-2EF8-BC6A-1FF8C9582C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71125" y="1323209"/>
                  <a:ext cx="9342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EFE3A21-A9CA-9090-DD37-174E3C6AB785}"/>
              </a:ext>
            </a:extLst>
          </p:cNvPr>
          <p:cNvGrpSpPr/>
          <p:nvPr/>
        </p:nvGrpSpPr>
        <p:grpSpPr>
          <a:xfrm>
            <a:off x="4316725" y="1459289"/>
            <a:ext cx="2027160" cy="656280"/>
            <a:chOff x="4316725" y="1459289"/>
            <a:chExt cx="202716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DBD08C-C01D-0C45-D938-0BD9FF6FCC36}"/>
                    </a:ext>
                  </a:extLst>
                </p14:cNvPr>
                <p14:cNvContentPartPr/>
                <p14:nvPr/>
              </p14:nvContentPartPr>
              <p14:xfrm>
                <a:off x="4575565" y="1643249"/>
                <a:ext cx="13680" cy="26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DBD08C-C01D-0C45-D938-0BD9FF6FCC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57565" y="1625249"/>
                  <a:ext cx="49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A83600-2D13-6507-75B7-484A793DC205}"/>
                    </a:ext>
                  </a:extLst>
                </p14:cNvPr>
                <p14:cNvContentPartPr/>
                <p14:nvPr/>
              </p14:nvContentPartPr>
              <p14:xfrm>
                <a:off x="4454605" y="1641449"/>
                <a:ext cx="367920" cy="2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A83600-2D13-6507-75B7-484A793DC2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36965" y="1623809"/>
                  <a:ext cx="403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FA8CD7-C1B7-1AF0-BB6E-5A7613F1BD43}"/>
                    </a:ext>
                  </a:extLst>
                </p14:cNvPr>
                <p14:cNvContentPartPr/>
                <p14:nvPr/>
              </p14:nvContentPartPr>
              <p14:xfrm>
                <a:off x="4866805" y="1568369"/>
                <a:ext cx="174240" cy="40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FA8CD7-C1B7-1AF0-BB6E-5A7613F1BD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49165" y="1550369"/>
                  <a:ext cx="2098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65DEE0-5BB8-E0FA-088A-B80596E5826E}"/>
                    </a:ext>
                  </a:extLst>
                </p14:cNvPr>
                <p14:cNvContentPartPr/>
                <p14:nvPr/>
              </p14:nvContentPartPr>
              <p14:xfrm>
                <a:off x="5142205" y="1578089"/>
                <a:ext cx="160920" cy="30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65DEE0-5BB8-E0FA-088A-B80596E582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4565" y="1560449"/>
                  <a:ext cx="196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0C354A-728A-8287-E06E-A761CD7C1B4E}"/>
                    </a:ext>
                  </a:extLst>
                </p14:cNvPr>
                <p14:cNvContentPartPr/>
                <p14:nvPr/>
              </p14:nvContentPartPr>
              <p14:xfrm>
                <a:off x="5364325" y="1701929"/>
                <a:ext cx="161640" cy="149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0C354A-728A-8287-E06E-A761CD7C1B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46685" y="1684289"/>
                  <a:ext cx="197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068FA4-30AE-4D4B-7D9E-F38C858CD3AC}"/>
                    </a:ext>
                  </a:extLst>
                </p14:cNvPr>
                <p14:cNvContentPartPr/>
                <p14:nvPr/>
              </p14:nvContentPartPr>
              <p14:xfrm>
                <a:off x="5566645" y="1588169"/>
                <a:ext cx="181800" cy="27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068FA4-30AE-4D4B-7D9E-F38C858CD3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49005" y="1570169"/>
                  <a:ext cx="217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E3652D-B6E8-FB89-7466-8338936DB53E}"/>
                    </a:ext>
                  </a:extLst>
                </p14:cNvPr>
                <p14:cNvContentPartPr/>
                <p14:nvPr/>
              </p14:nvContentPartPr>
              <p14:xfrm>
                <a:off x="5806765" y="1507889"/>
                <a:ext cx="66240" cy="36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E3652D-B6E8-FB89-7466-8338936DB5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8765" y="1489889"/>
                  <a:ext cx="101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E11BC3-DA27-45D3-B284-3420AC3BB462}"/>
                    </a:ext>
                  </a:extLst>
                </p14:cNvPr>
                <p14:cNvContentPartPr/>
                <p14:nvPr/>
              </p14:nvContentPartPr>
              <p14:xfrm>
                <a:off x="4316725" y="1538129"/>
                <a:ext cx="226440" cy="577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E11BC3-DA27-45D3-B284-3420AC3BB4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99085" y="1520129"/>
                  <a:ext cx="2620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8E732A-3EA7-FF62-093F-F1CDD080228C}"/>
                    </a:ext>
                  </a:extLst>
                </p14:cNvPr>
                <p14:cNvContentPartPr/>
                <p14:nvPr/>
              </p14:nvContentPartPr>
              <p14:xfrm>
                <a:off x="5905765" y="1500329"/>
                <a:ext cx="173880" cy="509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8E732A-3EA7-FF62-093F-F1CDD08022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87765" y="1482329"/>
                  <a:ext cx="2095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09265E-8F94-1768-B5A6-549F4FFCAE83}"/>
                    </a:ext>
                  </a:extLst>
                </p14:cNvPr>
                <p14:cNvContentPartPr/>
                <p14:nvPr/>
              </p14:nvContentPartPr>
              <p14:xfrm>
                <a:off x="6184765" y="1459289"/>
                <a:ext cx="159120" cy="15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09265E-8F94-1768-B5A6-549F4FFCAE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67125" y="1441289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AEB0421-2606-6334-AB0E-F9AB92C946D2}"/>
              </a:ext>
            </a:extLst>
          </p:cNvPr>
          <p:cNvGrpSpPr/>
          <p:nvPr/>
        </p:nvGrpSpPr>
        <p:grpSpPr>
          <a:xfrm>
            <a:off x="2004085" y="2511569"/>
            <a:ext cx="1474200" cy="428400"/>
            <a:chOff x="2004085" y="2511569"/>
            <a:chExt cx="147420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9D761E5-5755-A7C8-AEC8-15AA6138AF19}"/>
                    </a:ext>
                  </a:extLst>
                </p14:cNvPr>
                <p14:cNvContentPartPr/>
                <p14:nvPr/>
              </p14:nvContentPartPr>
              <p14:xfrm>
                <a:off x="2004085" y="2718929"/>
                <a:ext cx="212760" cy="180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9D761E5-5755-A7C8-AEC8-15AA6138AF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6445" y="2700929"/>
                  <a:ext cx="248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9F8BC1-9477-2294-C1C1-9367F6C49E45}"/>
                    </a:ext>
                  </a:extLst>
                </p14:cNvPr>
                <p14:cNvContentPartPr/>
                <p14:nvPr/>
              </p14:nvContentPartPr>
              <p14:xfrm>
                <a:off x="2461645" y="2511569"/>
                <a:ext cx="140400" cy="390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9F8BC1-9477-2294-C1C1-9367F6C49E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44005" y="2493929"/>
                  <a:ext cx="1760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802837-F81B-CD80-07AF-ACF0E5157A01}"/>
                    </a:ext>
                  </a:extLst>
                </p14:cNvPr>
                <p14:cNvContentPartPr/>
                <p14:nvPr/>
              </p14:nvContentPartPr>
              <p14:xfrm>
                <a:off x="2769085" y="2606609"/>
                <a:ext cx="236520" cy="333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802837-F81B-CD80-07AF-ACF0E5157A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51445" y="2588609"/>
                  <a:ext cx="272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52E202E-2323-786B-CF15-940C0A08B63C}"/>
                    </a:ext>
                  </a:extLst>
                </p14:cNvPr>
                <p14:cNvContentPartPr/>
                <p14:nvPr/>
              </p14:nvContentPartPr>
              <p14:xfrm>
                <a:off x="3093805" y="2733689"/>
                <a:ext cx="131400" cy="154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52E202E-2323-786B-CF15-940C0A08B6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5805" y="2716049"/>
                  <a:ext cx="167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12F44A-5431-018E-984D-5F27A71770E9}"/>
                    </a:ext>
                  </a:extLst>
                </p14:cNvPr>
                <p14:cNvContentPartPr/>
                <p14:nvPr/>
              </p14:nvContentPartPr>
              <p14:xfrm>
                <a:off x="3264085" y="2618849"/>
                <a:ext cx="214200" cy="28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12F44A-5431-018E-984D-5F27A71770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6085" y="2600849"/>
                  <a:ext cx="2498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58EEA4-49F2-8568-5940-F2257656F505}"/>
              </a:ext>
            </a:extLst>
          </p:cNvPr>
          <p:cNvGrpSpPr/>
          <p:nvPr/>
        </p:nvGrpSpPr>
        <p:grpSpPr>
          <a:xfrm>
            <a:off x="3752245" y="2464049"/>
            <a:ext cx="1453680" cy="426600"/>
            <a:chOff x="3752245" y="2464049"/>
            <a:chExt cx="145368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B08316-30C3-4DB3-1BDD-E145E9D04C6E}"/>
                    </a:ext>
                  </a:extLst>
                </p14:cNvPr>
                <p14:cNvContentPartPr/>
                <p14:nvPr/>
              </p14:nvContentPartPr>
              <p14:xfrm>
                <a:off x="3752245" y="2464049"/>
                <a:ext cx="1453680" cy="42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B08316-30C3-4DB3-1BDD-E145E9D04C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34605" y="2446409"/>
                  <a:ext cx="1489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C77F39-10E4-B7EF-2331-4D80AF379518}"/>
                    </a:ext>
                  </a:extLst>
                </p14:cNvPr>
                <p14:cNvContentPartPr/>
                <p14:nvPr/>
              </p14:nvContentPartPr>
              <p14:xfrm>
                <a:off x="4333645" y="2606609"/>
                <a:ext cx="341280" cy="50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C77F39-10E4-B7EF-2331-4D80AF3795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5645" y="2588969"/>
                  <a:ext cx="3769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F0678D-4C25-22B4-2DB8-DF3D6292CFDE}"/>
              </a:ext>
            </a:extLst>
          </p:cNvPr>
          <p:cNvGrpSpPr/>
          <p:nvPr/>
        </p:nvGrpSpPr>
        <p:grpSpPr>
          <a:xfrm>
            <a:off x="5406085" y="2558369"/>
            <a:ext cx="474480" cy="222840"/>
            <a:chOff x="5406085" y="2558369"/>
            <a:chExt cx="4744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22DA99-70FA-91DA-8957-6FB669D917F4}"/>
                    </a:ext>
                  </a:extLst>
                </p14:cNvPr>
                <p14:cNvContentPartPr/>
                <p14:nvPr/>
              </p14:nvContentPartPr>
              <p14:xfrm>
                <a:off x="5406085" y="2621729"/>
                <a:ext cx="474480" cy="159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22DA99-70FA-91DA-8957-6FB669D917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8085" y="2604089"/>
                  <a:ext cx="510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FA9987-D713-8944-A0D2-4CFA1D5169F0}"/>
                    </a:ext>
                  </a:extLst>
                </p14:cNvPr>
                <p14:cNvContentPartPr/>
                <p14:nvPr/>
              </p14:nvContentPartPr>
              <p14:xfrm>
                <a:off x="5600845" y="2558369"/>
                <a:ext cx="51480" cy="1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FA9987-D713-8944-A0D2-4CFA1D5169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82845" y="2540369"/>
                  <a:ext cx="871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D26F4E0-81FA-F22C-2E8A-4E859276944C}"/>
              </a:ext>
            </a:extLst>
          </p:cNvPr>
          <p:cNvGrpSpPr/>
          <p:nvPr/>
        </p:nvGrpSpPr>
        <p:grpSpPr>
          <a:xfrm>
            <a:off x="6086485" y="2198009"/>
            <a:ext cx="1822680" cy="731880"/>
            <a:chOff x="6086485" y="2198009"/>
            <a:chExt cx="182268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D5B25F-6F71-4AA6-2E0C-5F7C0E3BA24D}"/>
                    </a:ext>
                  </a:extLst>
                </p14:cNvPr>
                <p14:cNvContentPartPr/>
                <p14:nvPr/>
              </p14:nvContentPartPr>
              <p14:xfrm>
                <a:off x="6086485" y="2198009"/>
                <a:ext cx="1822680" cy="73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D5B25F-6F71-4AA6-2E0C-5F7C0E3BA2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68485" y="2180369"/>
                  <a:ext cx="185832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648F18-A8AB-A569-F15E-86B621E7AC90}"/>
                    </a:ext>
                  </a:extLst>
                </p14:cNvPr>
                <p14:cNvContentPartPr/>
                <p14:nvPr/>
              </p14:nvContentPartPr>
              <p14:xfrm>
                <a:off x="7139125" y="2408609"/>
                <a:ext cx="352800" cy="2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648F18-A8AB-A569-F15E-86B621E7AC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21125" y="2390609"/>
                  <a:ext cx="388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3E96FD-FE94-9489-9CCD-E48FEFCD94D3}"/>
              </a:ext>
            </a:extLst>
          </p:cNvPr>
          <p:cNvGrpSpPr/>
          <p:nvPr/>
        </p:nvGrpSpPr>
        <p:grpSpPr>
          <a:xfrm>
            <a:off x="8222365" y="2237609"/>
            <a:ext cx="2044440" cy="505440"/>
            <a:chOff x="8222365" y="2237609"/>
            <a:chExt cx="204444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9D1C00-BF17-5370-8C37-EA9448033FFD}"/>
                    </a:ext>
                  </a:extLst>
                </p14:cNvPr>
                <p14:cNvContentPartPr/>
                <p14:nvPr/>
              </p14:nvContentPartPr>
              <p14:xfrm>
                <a:off x="8222365" y="2237969"/>
                <a:ext cx="461160" cy="505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9D1C00-BF17-5370-8C37-EA9448033F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4725" y="2219969"/>
                  <a:ext cx="49680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29CC85-4C8E-8B32-4609-C6584D8BC999}"/>
                    </a:ext>
                  </a:extLst>
                </p14:cNvPr>
                <p14:cNvContentPartPr/>
                <p14:nvPr/>
              </p14:nvContentPartPr>
              <p14:xfrm>
                <a:off x="8903485" y="2437409"/>
                <a:ext cx="204480" cy="47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29CC85-4C8E-8B32-4609-C6584D8BC9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85485" y="2419769"/>
                  <a:ext cx="240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02CE2F6-1698-2CC9-CA36-91F1343CE61F}"/>
                    </a:ext>
                  </a:extLst>
                </p14:cNvPr>
                <p14:cNvContentPartPr/>
                <p14:nvPr/>
              </p14:nvContentPartPr>
              <p14:xfrm>
                <a:off x="9285445" y="2237609"/>
                <a:ext cx="219240" cy="354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02CE2F6-1698-2CC9-CA36-91F1343CE6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67445" y="2219969"/>
                  <a:ext cx="254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519959-E08C-3E9D-052B-D17B82159596}"/>
                    </a:ext>
                  </a:extLst>
                </p14:cNvPr>
                <p14:cNvContentPartPr/>
                <p14:nvPr/>
              </p14:nvContentPartPr>
              <p14:xfrm>
                <a:off x="9316765" y="2269289"/>
                <a:ext cx="104400" cy="68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519959-E08C-3E9D-052B-D17B821595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99125" y="2251649"/>
                  <a:ext cx="140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D6581C-31EE-B15C-F70F-1FB12CF29EBA}"/>
                    </a:ext>
                  </a:extLst>
                </p14:cNvPr>
                <p14:cNvContentPartPr/>
                <p14:nvPr/>
              </p14:nvContentPartPr>
              <p14:xfrm>
                <a:off x="9705925" y="2430209"/>
                <a:ext cx="121320" cy="15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D6581C-31EE-B15C-F70F-1FB12CF29E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87925" y="2412569"/>
                  <a:ext cx="156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C5CAF0-153E-3E3E-08A5-EE5207CE5FCA}"/>
                    </a:ext>
                  </a:extLst>
                </p14:cNvPr>
                <p14:cNvContentPartPr/>
                <p14:nvPr/>
              </p14:nvContentPartPr>
              <p14:xfrm>
                <a:off x="9877285" y="2473409"/>
                <a:ext cx="151920" cy="98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C5CAF0-153E-3E3E-08A5-EE5207CE5F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59645" y="2455769"/>
                  <a:ext cx="187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656452-4CB6-1149-5341-E6079B0A8DF9}"/>
                    </a:ext>
                  </a:extLst>
                </p14:cNvPr>
                <p14:cNvContentPartPr/>
                <p14:nvPr/>
              </p14:nvContentPartPr>
              <p14:xfrm>
                <a:off x="10090765" y="2269649"/>
                <a:ext cx="176040" cy="266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656452-4CB6-1149-5341-E6079B0A8D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73125" y="2252009"/>
                  <a:ext cx="2116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A79B6CA-06B4-FFBD-4002-F34DA67B7888}"/>
              </a:ext>
            </a:extLst>
          </p:cNvPr>
          <p:cNvGrpSpPr/>
          <p:nvPr/>
        </p:nvGrpSpPr>
        <p:grpSpPr>
          <a:xfrm>
            <a:off x="1893205" y="3378809"/>
            <a:ext cx="434520" cy="272880"/>
            <a:chOff x="1893205" y="3378809"/>
            <a:chExt cx="43452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BBAB0D-8BAF-E5CB-0135-F2B034A9F821}"/>
                    </a:ext>
                  </a:extLst>
                </p14:cNvPr>
                <p14:cNvContentPartPr/>
                <p14:nvPr/>
              </p14:nvContentPartPr>
              <p14:xfrm>
                <a:off x="1893205" y="3480689"/>
                <a:ext cx="434520" cy="171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BBAB0D-8BAF-E5CB-0135-F2B034A9F82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75205" y="3463049"/>
                  <a:ext cx="470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D67D70-E501-4C65-59DC-02208F5E172D}"/>
                    </a:ext>
                  </a:extLst>
                </p14:cNvPr>
                <p14:cNvContentPartPr/>
                <p14:nvPr/>
              </p14:nvContentPartPr>
              <p14:xfrm>
                <a:off x="2006965" y="3378809"/>
                <a:ext cx="34200" cy="21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D67D70-E501-4C65-59DC-02208F5E17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89325" y="3361169"/>
                  <a:ext cx="698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C9D8242-4245-45F5-A45B-221B65B22E79}"/>
              </a:ext>
            </a:extLst>
          </p:cNvPr>
          <p:cNvGrpSpPr/>
          <p:nvPr/>
        </p:nvGrpSpPr>
        <p:grpSpPr>
          <a:xfrm>
            <a:off x="2591245" y="3318689"/>
            <a:ext cx="1314360" cy="531000"/>
            <a:chOff x="2591245" y="3318689"/>
            <a:chExt cx="13143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91D225-5176-6906-429B-0C86C1A6EB9D}"/>
                    </a:ext>
                  </a:extLst>
                </p14:cNvPr>
                <p14:cNvContentPartPr/>
                <p14:nvPr/>
              </p14:nvContentPartPr>
              <p14:xfrm>
                <a:off x="2591245" y="3387449"/>
                <a:ext cx="1314360" cy="462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91D225-5176-6906-429B-0C86C1A6EB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73245" y="3369449"/>
                  <a:ext cx="13500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65BFF8-2EC4-D7FE-0ABD-ED50638F0DDA}"/>
                    </a:ext>
                  </a:extLst>
                </p14:cNvPr>
                <p14:cNvContentPartPr/>
                <p14:nvPr/>
              </p14:nvContentPartPr>
              <p14:xfrm>
                <a:off x="3516445" y="3318689"/>
                <a:ext cx="5940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65BFF8-2EC4-D7FE-0ABD-ED50638F0D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98445" y="3300689"/>
                  <a:ext cx="950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6F93D06-680E-8D48-5C16-01A24EE447D2}"/>
              </a:ext>
            </a:extLst>
          </p:cNvPr>
          <p:cNvGrpSpPr/>
          <p:nvPr/>
        </p:nvGrpSpPr>
        <p:grpSpPr>
          <a:xfrm>
            <a:off x="4108645" y="2984969"/>
            <a:ext cx="1545120" cy="701640"/>
            <a:chOff x="4108645" y="2984969"/>
            <a:chExt cx="15451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55AD2B-2191-AE85-6D48-0B7A14D368F4}"/>
                    </a:ext>
                  </a:extLst>
                </p14:cNvPr>
                <p14:cNvContentPartPr/>
                <p14:nvPr/>
              </p14:nvContentPartPr>
              <p14:xfrm>
                <a:off x="4125565" y="2984969"/>
                <a:ext cx="1528200" cy="701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55AD2B-2191-AE85-6D48-0B7A14D368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7565" y="2967329"/>
                  <a:ext cx="156384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9268C0B-3185-F7AB-61D6-85A5848AD7AA}"/>
                    </a:ext>
                  </a:extLst>
                </p14:cNvPr>
                <p14:cNvContentPartPr/>
                <p14:nvPr/>
              </p14:nvContentPartPr>
              <p14:xfrm>
                <a:off x="4108645" y="3290969"/>
                <a:ext cx="370440" cy="2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9268C0B-3185-F7AB-61D6-85A5848AD7A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90645" y="3272969"/>
                  <a:ext cx="4060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5A95E6D-DB1C-8A63-F460-ED7A7889B3FA}"/>
              </a:ext>
            </a:extLst>
          </p:cNvPr>
          <p:cNvGrpSpPr/>
          <p:nvPr/>
        </p:nvGrpSpPr>
        <p:grpSpPr>
          <a:xfrm>
            <a:off x="7982605" y="2941409"/>
            <a:ext cx="1849680" cy="615960"/>
            <a:chOff x="7982605" y="2941409"/>
            <a:chExt cx="184968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67EEA0-5BA9-19E7-EFB3-AB27B811E226}"/>
                    </a:ext>
                  </a:extLst>
                </p14:cNvPr>
                <p14:cNvContentPartPr/>
                <p14:nvPr/>
              </p14:nvContentPartPr>
              <p14:xfrm>
                <a:off x="7982605" y="2995049"/>
                <a:ext cx="414720" cy="56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B67EEA0-5BA9-19E7-EFB3-AB27B811E2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64965" y="2977049"/>
                  <a:ext cx="4503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1DDA8E-16C7-48C3-E96A-1D60E19FE435}"/>
                    </a:ext>
                  </a:extLst>
                </p14:cNvPr>
                <p14:cNvContentPartPr/>
                <p14:nvPr/>
              </p14:nvContentPartPr>
              <p14:xfrm>
                <a:off x="8550685" y="2941409"/>
                <a:ext cx="1170360" cy="47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1DDA8E-16C7-48C3-E96A-1D60E19FE4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33045" y="2923769"/>
                  <a:ext cx="12060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7E56EF-266E-4BE6-5BBB-06CB03FAD055}"/>
                    </a:ext>
                  </a:extLst>
                </p14:cNvPr>
                <p14:cNvContentPartPr/>
                <p14:nvPr/>
              </p14:nvContentPartPr>
              <p14:xfrm>
                <a:off x="9771805" y="3244169"/>
                <a:ext cx="22320" cy="3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7E56EF-266E-4BE6-5BBB-06CB03FAD0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53805" y="3226529"/>
                  <a:ext cx="57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91A6A20-4AC6-3C0F-CAEF-9C61D872DF3A}"/>
                    </a:ext>
                  </a:extLst>
                </p14:cNvPr>
                <p14:cNvContentPartPr/>
                <p14:nvPr/>
              </p14:nvContentPartPr>
              <p14:xfrm>
                <a:off x="9511165" y="3221489"/>
                <a:ext cx="109080" cy="11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91A6A20-4AC6-3C0F-CAEF-9C61D872DF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93525" y="3203849"/>
                  <a:ext cx="144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E9061E-CFBD-65F0-5315-AF770A621916}"/>
                    </a:ext>
                  </a:extLst>
                </p14:cNvPr>
                <p14:cNvContentPartPr/>
                <p14:nvPr/>
              </p14:nvContentPartPr>
              <p14:xfrm>
                <a:off x="9501085" y="2961569"/>
                <a:ext cx="236880" cy="39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E9061E-CFBD-65F0-5315-AF770A6219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83085" y="2943569"/>
                  <a:ext cx="272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16B01E9-10AD-168A-DDFA-88E3D78E37EC}"/>
                    </a:ext>
                  </a:extLst>
                </p14:cNvPr>
                <p14:cNvContentPartPr/>
                <p14:nvPr/>
              </p14:nvContentPartPr>
              <p14:xfrm>
                <a:off x="9807445" y="3293129"/>
                <a:ext cx="24840" cy="7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16B01E9-10AD-168A-DDFA-88E3D78E37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89805" y="3275489"/>
                  <a:ext cx="604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81D00B0-C271-B266-71D9-007181CFC922}"/>
              </a:ext>
            </a:extLst>
          </p:cNvPr>
          <p:cNvGrpSpPr/>
          <p:nvPr/>
        </p:nvGrpSpPr>
        <p:grpSpPr>
          <a:xfrm>
            <a:off x="876565" y="985529"/>
            <a:ext cx="1460160" cy="770760"/>
            <a:chOff x="876565" y="985529"/>
            <a:chExt cx="146016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2B3AC40-5EF9-737A-4D00-3B3D68884C46}"/>
                    </a:ext>
                  </a:extLst>
                </p14:cNvPr>
                <p14:cNvContentPartPr/>
                <p14:nvPr/>
              </p14:nvContentPartPr>
              <p14:xfrm>
                <a:off x="957925" y="1139609"/>
                <a:ext cx="171000" cy="195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2B3AC40-5EF9-737A-4D00-3B3D68884C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0285" y="1121969"/>
                  <a:ext cx="206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DA1ADD-BD79-B166-BCB3-818EF5563C8C}"/>
                    </a:ext>
                  </a:extLst>
                </p14:cNvPr>
                <p14:cNvContentPartPr/>
                <p14:nvPr/>
              </p14:nvContentPartPr>
              <p14:xfrm>
                <a:off x="1002565" y="1214849"/>
                <a:ext cx="147960" cy="25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DA1ADD-BD79-B166-BCB3-818EF5563C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4565" y="1197209"/>
                  <a:ext cx="183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ED63F8-8322-AFC9-F5CB-4EE0337F8FA0}"/>
                    </a:ext>
                  </a:extLst>
                </p14:cNvPr>
                <p14:cNvContentPartPr/>
                <p14:nvPr/>
              </p14:nvContentPartPr>
              <p14:xfrm>
                <a:off x="1022725" y="1139609"/>
                <a:ext cx="162000" cy="3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ED63F8-8322-AFC9-F5CB-4EE0337F8F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5085" y="1121969"/>
                  <a:ext cx="19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37F46EE-92AA-5FE7-4941-BD5CEA26A289}"/>
                    </a:ext>
                  </a:extLst>
                </p14:cNvPr>
                <p14:cNvContentPartPr/>
                <p14:nvPr/>
              </p14:nvContentPartPr>
              <p14:xfrm>
                <a:off x="1165285" y="985529"/>
                <a:ext cx="1171440" cy="37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37F46EE-92AA-5FE7-4941-BD5CEA26A2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7645" y="967529"/>
                  <a:ext cx="12070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9F90F99-A480-5CC8-A10E-81DB5B7E287A}"/>
                    </a:ext>
                  </a:extLst>
                </p14:cNvPr>
                <p14:cNvContentPartPr/>
                <p14:nvPr/>
              </p14:nvContentPartPr>
              <p14:xfrm>
                <a:off x="1637605" y="1091369"/>
                <a:ext cx="199080" cy="39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9F90F99-A480-5CC8-A10E-81DB5B7E28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19965" y="1073369"/>
                  <a:ext cx="234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D5A046-B3CE-ADF2-26F7-4FEEF11F9F5E}"/>
                    </a:ext>
                  </a:extLst>
                </p14:cNvPr>
                <p14:cNvContentPartPr/>
                <p14:nvPr/>
              </p14:nvContentPartPr>
              <p14:xfrm>
                <a:off x="876565" y="1651529"/>
                <a:ext cx="335880" cy="87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D5A046-B3CE-ADF2-26F7-4FEEF11F9F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8565" y="1633529"/>
                  <a:ext cx="371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A4D13F-5E58-DF62-45CF-9832E20C087B}"/>
                    </a:ext>
                  </a:extLst>
                </p14:cNvPr>
                <p14:cNvContentPartPr/>
                <p14:nvPr/>
              </p14:nvContentPartPr>
              <p14:xfrm>
                <a:off x="973765" y="1592129"/>
                <a:ext cx="32400" cy="5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A4D13F-5E58-DF62-45CF-9832E20C08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5765" y="1574489"/>
                  <a:ext cx="68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891F639-E0C7-8EAE-B85F-0228B8BF1453}"/>
                    </a:ext>
                  </a:extLst>
                </p14:cNvPr>
                <p14:cNvContentPartPr/>
                <p14:nvPr/>
              </p14:nvContentPartPr>
              <p14:xfrm>
                <a:off x="1313245" y="1453169"/>
                <a:ext cx="874800" cy="303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891F639-E0C7-8EAE-B85F-0228B8BF14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95245" y="1435529"/>
                  <a:ext cx="91044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E4982F9-F889-820D-2EF5-F38DE7424452}"/>
                  </a:ext>
                </a:extLst>
              </p14:cNvPr>
              <p14:cNvContentPartPr/>
              <p14:nvPr/>
            </p14:nvContentPartPr>
            <p14:xfrm>
              <a:off x="649405" y="553889"/>
              <a:ext cx="6874920" cy="1761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E4982F9-F889-820D-2EF5-F38DE742445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5405" y="445889"/>
                <a:ext cx="6982560" cy="19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10B40CD-02C2-A2EE-2E9C-4AEADD2BEFF3}"/>
              </a:ext>
            </a:extLst>
          </p:cNvPr>
          <p:cNvGrpSpPr/>
          <p:nvPr/>
        </p:nvGrpSpPr>
        <p:grpSpPr>
          <a:xfrm>
            <a:off x="1166725" y="4254689"/>
            <a:ext cx="1481400" cy="415800"/>
            <a:chOff x="1166725" y="4254689"/>
            <a:chExt cx="14814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30F606-6B6E-489B-340F-068BD73D72C4}"/>
                    </a:ext>
                  </a:extLst>
                </p14:cNvPr>
                <p14:cNvContentPartPr/>
                <p14:nvPr/>
              </p14:nvContentPartPr>
              <p14:xfrm>
                <a:off x="1166725" y="4254689"/>
                <a:ext cx="1481400" cy="415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30F606-6B6E-489B-340F-068BD73D72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8725" y="4236689"/>
                  <a:ext cx="1517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004A7E-719E-47D6-5548-892E3D2277F9}"/>
                    </a:ext>
                  </a:extLst>
                </p14:cNvPr>
                <p14:cNvContentPartPr/>
                <p14:nvPr/>
              </p14:nvContentPartPr>
              <p14:xfrm>
                <a:off x="1715005" y="4359449"/>
                <a:ext cx="309600" cy="82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004A7E-719E-47D6-5548-892E3D2277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97005" y="4341809"/>
                  <a:ext cx="3452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C1FF811-2A14-734C-FB81-C02A4DEFA0B5}"/>
              </a:ext>
            </a:extLst>
          </p:cNvPr>
          <p:cNvGrpSpPr/>
          <p:nvPr/>
        </p:nvGrpSpPr>
        <p:grpSpPr>
          <a:xfrm>
            <a:off x="1128565" y="4809449"/>
            <a:ext cx="1102320" cy="292320"/>
            <a:chOff x="1128565" y="4809449"/>
            <a:chExt cx="11023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6AC271-6EB8-8773-D035-9FE2CBFD3A22}"/>
                    </a:ext>
                  </a:extLst>
                </p14:cNvPr>
                <p14:cNvContentPartPr/>
                <p14:nvPr/>
              </p14:nvContentPartPr>
              <p14:xfrm>
                <a:off x="1128565" y="4970009"/>
                <a:ext cx="362880" cy="13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6AC271-6EB8-8773-D035-9FE2CBFD3A2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0565" y="4952369"/>
                  <a:ext cx="398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8A5524-6D41-792A-6427-9F6C7330414D}"/>
                    </a:ext>
                  </a:extLst>
                </p14:cNvPr>
                <p14:cNvContentPartPr/>
                <p14:nvPr/>
              </p14:nvContentPartPr>
              <p14:xfrm>
                <a:off x="1247365" y="4866689"/>
                <a:ext cx="50040" cy="3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8A5524-6D41-792A-6427-9F6C7330414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29725" y="4849049"/>
                  <a:ext cx="8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DEFD05-9E15-51D7-3AFE-75090C035A20}"/>
                    </a:ext>
                  </a:extLst>
                </p14:cNvPr>
                <p14:cNvContentPartPr/>
                <p14:nvPr/>
              </p14:nvContentPartPr>
              <p14:xfrm>
                <a:off x="1739125" y="4927169"/>
                <a:ext cx="491760" cy="103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DEFD05-9E15-51D7-3AFE-75090C035A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21125" y="4909529"/>
                  <a:ext cx="527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DD7E0E-9A9B-936A-D34C-B9CBEDBA456B}"/>
                    </a:ext>
                  </a:extLst>
                </p14:cNvPr>
                <p14:cNvContentPartPr/>
                <p14:nvPr/>
              </p14:nvContentPartPr>
              <p14:xfrm>
                <a:off x="1966285" y="4809449"/>
                <a:ext cx="34200" cy="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DD7E0E-9A9B-936A-D34C-B9CBEDBA456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48285" y="4791809"/>
                  <a:ext cx="698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B085FEA-D40F-1282-1445-BD8E85FBCE64}"/>
              </a:ext>
            </a:extLst>
          </p:cNvPr>
          <p:cNvGrpSpPr/>
          <p:nvPr/>
        </p:nvGrpSpPr>
        <p:grpSpPr>
          <a:xfrm>
            <a:off x="3111445" y="4428569"/>
            <a:ext cx="881640" cy="450720"/>
            <a:chOff x="3111445" y="4428569"/>
            <a:chExt cx="8816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1C6494F-69E5-E30E-57A5-5B7F8A43CC20}"/>
                    </a:ext>
                  </a:extLst>
                </p14:cNvPr>
                <p14:cNvContentPartPr/>
                <p14:nvPr/>
              </p14:nvContentPartPr>
              <p14:xfrm>
                <a:off x="3111445" y="4489409"/>
                <a:ext cx="334800" cy="389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1C6494F-69E5-E30E-57A5-5B7F8A43CC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3445" y="4471409"/>
                  <a:ext cx="3704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96DDA42-2409-6D1D-DAC7-D67FB0F0973D}"/>
                    </a:ext>
                  </a:extLst>
                </p14:cNvPr>
                <p14:cNvContentPartPr/>
                <p14:nvPr/>
              </p14:nvContentPartPr>
              <p14:xfrm>
                <a:off x="3223765" y="4635569"/>
                <a:ext cx="13680" cy="141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96DDA42-2409-6D1D-DAC7-D67FB0F097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05765" y="4617929"/>
                  <a:ext cx="4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B09D488-F444-B82C-0D0E-40CF3AFACCE9}"/>
                    </a:ext>
                  </a:extLst>
                </p14:cNvPr>
                <p14:cNvContentPartPr/>
                <p14:nvPr/>
              </p14:nvContentPartPr>
              <p14:xfrm>
                <a:off x="3287485" y="4582289"/>
                <a:ext cx="3600" cy="18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B09D488-F444-B82C-0D0E-40CF3AFACCE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69845" y="4564649"/>
                  <a:ext cx="39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FD43102-C6E6-9228-DDEB-ACCD39AA6600}"/>
                    </a:ext>
                  </a:extLst>
                </p14:cNvPr>
                <p14:cNvContentPartPr/>
                <p14:nvPr/>
              </p14:nvContentPartPr>
              <p14:xfrm>
                <a:off x="3238885" y="4726289"/>
                <a:ext cx="68400" cy="1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FD43102-C6E6-9228-DDEB-ACCD39AA66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20885" y="4708649"/>
                  <a:ext cx="10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F1DFB9B-BAAD-1BE8-770B-9727252FDC0E}"/>
                    </a:ext>
                  </a:extLst>
                </p14:cNvPr>
                <p14:cNvContentPartPr/>
                <p14:nvPr/>
              </p14:nvContentPartPr>
              <p14:xfrm>
                <a:off x="3530845" y="4428569"/>
                <a:ext cx="118440" cy="11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F1DFB9B-BAAD-1BE8-770B-9727252FDC0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13205" y="4410569"/>
                  <a:ext cx="154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422507-97F7-EAAD-4031-713E11B708CF}"/>
                    </a:ext>
                  </a:extLst>
                </p14:cNvPr>
                <p14:cNvContentPartPr/>
                <p14:nvPr/>
              </p14:nvContentPartPr>
              <p14:xfrm>
                <a:off x="3770965" y="4599569"/>
                <a:ext cx="210240" cy="88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422507-97F7-EAAD-4031-713E11B708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52965" y="4581569"/>
                  <a:ext cx="245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DD13D8-1CE9-578B-84AD-6CDF09BB4F1E}"/>
                    </a:ext>
                  </a:extLst>
                </p14:cNvPr>
                <p14:cNvContentPartPr/>
                <p14:nvPr/>
              </p14:nvContentPartPr>
              <p14:xfrm>
                <a:off x="3776725" y="4745009"/>
                <a:ext cx="216360" cy="89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DD13D8-1CE9-578B-84AD-6CDF09BB4F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59085" y="4727009"/>
                  <a:ext cx="2520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4B9FE77-5FD0-F7A8-E766-842E1FDE00E3}"/>
              </a:ext>
            </a:extLst>
          </p:cNvPr>
          <p:cNvGrpSpPr/>
          <p:nvPr/>
        </p:nvGrpSpPr>
        <p:grpSpPr>
          <a:xfrm>
            <a:off x="4417165" y="4104929"/>
            <a:ext cx="2652480" cy="1187280"/>
            <a:chOff x="4417165" y="4104929"/>
            <a:chExt cx="2652480" cy="11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75918C-DF82-CD8F-B10E-1691B1F2EA03}"/>
                    </a:ext>
                  </a:extLst>
                </p14:cNvPr>
                <p14:cNvContentPartPr/>
                <p14:nvPr/>
              </p14:nvContentPartPr>
              <p14:xfrm>
                <a:off x="4417165" y="4282769"/>
                <a:ext cx="223560" cy="241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75918C-DF82-CD8F-B10E-1691B1F2EA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99525" y="4264769"/>
                  <a:ext cx="259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6956701-3C6C-DF16-7E99-3B85E9D8280D}"/>
                    </a:ext>
                  </a:extLst>
                </p14:cNvPr>
                <p14:cNvContentPartPr/>
                <p14:nvPr/>
              </p14:nvContentPartPr>
              <p14:xfrm>
                <a:off x="4764565" y="4294289"/>
                <a:ext cx="169920" cy="20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6956701-3C6C-DF16-7E99-3B85E9D828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46925" y="4276649"/>
                  <a:ext cx="205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8F2EAC6-77E9-9459-E9FB-58A98215141E}"/>
                    </a:ext>
                  </a:extLst>
                </p14:cNvPr>
                <p14:cNvContentPartPr/>
                <p14:nvPr/>
              </p14:nvContentPartPr>
              <p14:xfrm>
                <a:off x="5043565" y="4282409"/>
                <a:ext cx="159840" cy="214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8F2EAC6-77E9-9459-E9FB-58A98215141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25925" y="4264409"/>
                  <a:ext cx="19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ECE9A4-7DB6-F9CE-0B11-37111350923E}"/>
                    </a:ext>
                  </a:extLst>
                </p14:cNvPr>
                <p14:cNvContentPartPr/>
                <p14:nvPr/>
              </p14:nvContentPartPr>
              <p14:xfrm>
                <a:off x="5323285" y="4248929"/>
                <a:ext cx="176400" cy="213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ECE9A4-7DB6-F9CE-0B11-3711135092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05645" y="4230929"/>
                  <a:ext cx="212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6E37A29-D94E-5931-6440-18196778BFB2}"/>
                    </a:ext>
                  </a:extLst>
                </p14:cNvPr>
                <p14:cNvContentPartPr/>
                <p14:nvPr/>
              </p14:nvContentPartPr>
              <p14:xfrm>
                <a:off x="5788405" y="4226249"/>
                <a:ext cx="42480" cy="228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6E37A29-D94E-5931-6440-18196778BF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70405" y="4208249"/>
                  <a:ext cx="78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DD26230-C55E-D509-421E-8B5A8CC20B71}"/>
                    </a:ext>
                  </a:extLst>
                </p14:cNvPr>
                <p14:cNvContentPartPr/>
                <p14:nvPr/>
              </p14:nvContentPartPr>
              <p14:xfrm>
                <a:off x="5773645" y="4212209"/>
                <a:ext cx="168480" cy="25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DD26230-C55E-D509-421E-8B5A8CC20B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56005" y="4194209"/>
                  <a:ext cx="204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344669-B379-982D-EF2D-1A39A37FA630}"/>
                    </a:ext>
                  </a:extLst>
                </p14:cNvPr>
                <p14:cNvContentPartPr/>
                <p14:nvPr/>
              </p14:nvContentPartPr>
              <p14:xfrm>
                <a:off x="6139045" y="4104929"/>
                <a:ext cx="126000" cy="390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344669-B379-982D-EF2D-1A39A37FA6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21045" y="4086929"/>
                  <a:ext cx="1616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D78EAB-3732-7BE7-A8F1-AF350FBC42C8}"/>
                    </a:ext>
                  </a:extLst>
                </p14:cNvPr>
                <p14:cNvContentPartPr/>
                <p14:nvPr/>
              </p14:nvContentPartPr>
              <p14:xfrm>
                <a:off x="6341005" y="4277369"/>
                <a:ext cx="121680" cy="171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D78EAB-3732-7BE7-A8F1-AF350FBC42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23365" y="4259369"/>
                  <a:ext cx="157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6271E2-D5FB-EE98-2D11-02730A79D1CA}"/>
                    </a:ext>
                  </a:extLst>
                </p14:cNvPr>
                <p14:cNvContentPartPr/>
                <p14:nvPr/>
              </p14:nvContentPartPr>
              <p14:xfrm>
                <a:off x="6551965" y="4281329"/>
                <a:ext cx="268200" cy="122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6271E2-D5FB-EE98-2D11-02730A79D1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34325" y="4263329"/>
                  <a:ext cx="303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B7755D-8ABB-9201-A85A-DFF83F4E52EA}"/>
                    </a:ext>
                  </a:extLst>
                </p14:cNvPr>
                <p14:cNvContentPartPr/>
                <p14:nvPr/>
              </p14:nvContentPartPr>
              <p14:xfrm>
                <a:off x="6818725" y="4123289"/>
                <a:ext cx="128880" cy="350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B7755D-8ABB-9201-A85A-DFF83F4E52E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00725" y="4105289"/>
                  <a:ext cx="164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0A6575-73C8-C094-9143-61F8FF7F17E0}"/>
                    </a:ext>
                  </a:extLst>
                </p14:cNvPr>
                <p14:cNvContentPartPr/>
                <p14:nvPr/>
              </p14:nvContentPartPr>
              <p14:xfrm>
                <a:off x="4425805" y="4556369"/>
                <a:ext cx="2643840" cy="191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0A6575-73C8-C094-9143-61F8FF7F17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07805" y="4538729"/>
                  <a:ext cx="2679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E2A04DE-EF56-57FF-81AD-764A6C7857DD}"/>
                    </a:ext>
                  </a:extLst>
                </p14:cNvPr>
                <p14:cNvContentPartPr/>
                <p14:nvPr/>
              </p14:nvContentPartPr>
              <p14:xfrm>
                <a:off x="4530565" y="4877489"/>
                <a:ext cx="204120" cy="414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E2A04DE-EF56-57FF-81AD-764A6C7857D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12565" y="4859489"/>
                  <a:ext cx="2397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10E8404-F248-E7DC-761A-08C209D72212}"/>
                    </a:ext>
                  </a:extLst>
                </p14:cNvPr>
                <p14:cNvContentPartPr/>
                <p14:nvPr/>
              </p14:nvContentPartPr>
              <p14:xfrm>
                <a:off x="4834765" y="4962449"/>
                <a:ext cx="11880" cy="265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10E8404-F248-E7DC-761A-08C209D722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17125" y="4944449"/>
                  <a:ext cx="47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7EF804D-3241-0506-8EFD-F79254922A6E}"/>
                    </a:ext>
                  </a:extLst>
                </p14:cNvPr>
                <p14:cNvContentPartPr/>
                <p14:nvPr/>
              </p14:nvContentPartPr>
              <p14:xfrm>
                <a:off x="4754125" y="4986209"/>
                <a:ext cx="270720" cy="3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7EF804D-3241-0506-8EFD-F79254922A6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36125" y="4968209"/>
                  <a:ext cx="30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D2EE576-A864-DACC-C784-339826768AFA}"/>
                    </a:ext>
                  </a:extLst>
                </p14:cNvPr>
                <p14:cNvContentPartPr/>
                <p14:nvPr/>
              </p14:nvContentPartPr>
              <p14:xfrm>
                <a:off x="5074885" y="4865969"/>
                <a:ext cx="102240" cy="389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D2EE576-A864-DACC-C784-339826768A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56885" y="4848329"/>
                  <a:ext cx="1378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EBD8EA-D264-0921-BA18-1A40A8BDA683}"/>
                    </a:ext>
                  </a:extLst>
                </p14:cNvPr>
                <p14:cNvContentPartPr/>
                <p14:nvPr/>
              </p14:nvContentPartPr>
              <p14:xfrm>
                <a:off x="5272885" y="4914929"/>
                <a:ext cx="109800" cy="28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EBD8EA-D264-0921-BA18-1A40A8BDA6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55245" y="4897289"/>
                  <a:ext cx="1454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4E2F54-C99D-DAB9-39AE-D2633E836C56}"/>
                    </a:ext>
                  </a:extLst>
                </p14:cNvPr>
                <p14:cNvContentPartPr/>
                <p14:nvPr/>
              </p14:nvContentPartPr>
              <p14:xfrm>
                <a:off x="5480605" y="5037689"/>
                <a:ext cx="108360" cy="161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4E2F54-C99D-DAB9-39AE-D2633E836C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62965" y="5019689"/>
                  <a:ext cx="144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B9E82A3-D7D7-01E1-F22C-91BFE4387100}"/>
                    </a:ext>
                  </a:extLst>
                </p14:cNvPr>
                <p14:cNvContentPartPr/>
                <p14:nvPr/>
              </p14:nvContentPartPr>
              <p14:xfrm>
                <a:off x="5658805" y="4933649"/>
                <a:ext cx="172080" cy="245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B9E82A3-D7D7-01E1-F22C-91BFE43871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40805" y="4915649"/>
                  <a:ext cx="207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74568F-D6A1-EE1D-B3BE-B4287093385B}"/>
                    </a:ext>
                  </a:extLst>
                </p14:cNvPr>
                <p14:cNvContentPartPr/>
                <p14:nvPr/>
              </p14:nvContentPartPr>
              <p14:xfrm>
                <a:off x="5892805" y="4802969"/>
                <a:ext cx="151920" cy="438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74568F-D6A1-EE1D-B3BE-B4287093385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74805" y="4784969"/>
                  <a:ext cx="1875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AC935F-9618-B5AD-D923-3FCFA415DB4F}"/>
                    </a:ext>
                  </a:extLst>
                </p14:cNvPr>
                <p14:cNvContentPartPr/>
                <p14:nvPr/>
              </p14:nvContentPartPr>
              <p14:xfrm>
                <a:off x="6040405" y="4835369"/>
                <a:ext cx="126000" cy="443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AC935F-9618-B5AD-D923-3FCFA415DB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22765" y="4817369"/>
                  <a:ext cx="1616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91E2E2-201F-0A4E-4C8E-661678FE6118}"/>
                    </a:ext>
                  </a:extLst>
                </p14:cNvPr>
                <p14:cNvContentPartPr/>
                <p14:nvPr/>
              </p14:nvContentPartPr>
              <p14:xfrm>
                <a:off x="6235885" y="4774169"/>
                <a:ext cx="141840" cy="173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91E2E2-201F-0A4E-4C8E-661678FE611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18245" y="4756529"/>
                  <a:ext cx="1774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9FFD746-B803-DE18-76A8-0BD84908072E}"/>
              </a:ext>
            </a:extLst>
          </p:cNvPr>
          <p:cNvGrpSpPr/>
          <p:nvPr/>
        </p:nvGrpSpPr>
        <p:grpSpPr>
          <a:xfrm>
            <a:off x="6136165" y="3050489"/>
            <a:ext cx="1440360" cy="396720"/>
            <a:chOff x="6136165" y="3050489"/>
            <a:chExt cx="14403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245A0B-0A38-7B89-DAE2-438E0D1F54A9}"/>
                    </a:ext>
                  </a:extLst>
                </p14:cNvPr>
                <p14:cNvContentPartPr/>
                <p14:nvPr/>
              </p14:nvContentPartPr>
              <p14:xfrm>
                <a:off x="6136165" y="3140489"/>
                <a:ext cx="48960" cy="30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245A0B-0A38-7B89-DAE2-438E0D1F54A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18165" y="3122849"/>
                  <a:ext cx="846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E06BC7A-3A5C-25E7-F0DA-584F42295A79}"/>
                    </a:ext>
                  </a:extLst>
                </p14:cNvPr>
                <p14:cNvContentPartPr/>
                <p14:nvPr/>
              </p14:nvContentPartPr>
              <p14:xfrm>
                <a:off x="6327685" y="3218609"/>
                <a:ext cx="168120" cy="167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E06BC7A-3A5C-25E7-F0DA-584F42295A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0045" y="3200609"/>
                  <a:ext cx="203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272A91-F3BA-FED2-042B-BBF70D61B435}"/>
                    </a:ext>
                  </a:extLst>
                </p14:cNvPr>
                <p14:cNvContentPartPr/>
                <p14:nvPr/>
              </p14:nvContentPartPr>
              <p14:xfrm>
                <a:off x="6567085" y="3163169"/>
                <a:ext cx="88200" cy="1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272A91-F3BA-FED2-042B-BBF70D61B43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49445" y="3145529"/>
                  <a:ext cx="123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E85D4C-F655-659D-79AB-01C2321DDCAB}"/>
                    </a:ext>
                  </a:extLst>
                </p14:cNvPr>
                <p14:cNvContentPartPr/>
                <p14:nvPr/>
              </p14:nvContentPartPr>
              <p14:xfrm>
                <a:off x="7049125" y="3245609"/>
                <a:ext cx="211320" cy="176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E85D4C-F655-659D-79AB-01C2321DDC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31125" y="3227969"/>
                  <a:ext cx="24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3556F5-14E0-D23E-7F81-B08DC441B9E5}"/>
                    </a:ext>
                  </a:extLst>
                </p14:cNvPr>
                <p14:cNvContentPartPr/>
                <p14:nvPr/>
              </p14:nvContentPartPr>
              <p14:xfrm>
                <a:off x="7323805" y="3246689"/>
                <a:ext cx="252720" cy="159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3556F5-14E0-D23E-7F81-B08DC441B9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06165" y="3229049"/>
                  <a:ext cx="288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72B9D66-40E2-00B2-DDD4-DF0BF3C98364}"/>
                    </a:ext>
                  </a:extLst>
                </p14:cNvPr>
                <p14:cNvContentPartPr/>
                <p14:nvPr/>
              </p14:nvContentPartPr>
              <p14:xfrm>
                <a:off x="6721165" y="3050489"/>
                <a:ext cx="116280" cy="19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72B9D66-40E2-00B2-DDD4-DF0BF3C983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03165" y="3032489"/>
                  <a:ext cx="151920" cy="22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603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794401-5209-A65B-DE00-258B7CEF2ED1}"/>
              </a:ext>
            </a:extLst>
          </p:cNvPr>
          <p:cNvGrpSpPr/>
          <p:nvPr/>
        </p:nvGrpSpPr>
        <p:grpSpPr>
          <a:xfrm>
            <a:off x="926965" y="160049"/>
            <a:ext cx="2184480" cy="651240"/>
            <a:chOff x="926965" y="160049"/>
            <a:chExt cx="218448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909ED4-741D-9501-6F00-47A5440FD8A8}"/>
                    </a:ext>
                  </a:extLst>
                </p14:cNvPr>
                <p14:cNvContentPartPr/>
                <p14:nvPr/>
              </p14:nvContentPartPr>
              <p14:xfrm>
                <a:off x="926965" y="160049"/>
                <a:ext cx="1126440" cy="651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909ED4-741D-9501-6F00-47A5440FD8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9325" y="142409"/>
                  <a:ext cx="11620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4DC513-E06B-2085-025B-58E1E5AF70CF}"/>
                    </a:ext>
                  </a:extLst>
                </p14:cNvPr>
                <p14:cNvContentPartPr/>
                <p14:nvPr/>
              </p14:nvContentPartPr>
              <p14:xfrm>
                <a:off x="2436445" y="257609"/>
                <a:ext cx="675000" cy="31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4DC513-E06B-2085-025B-58E1E5AF70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18445" y="239969"/>
                  <a:ext cx="71064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242713-F10F-AB64-74C3-48B499EDFFA9}"/>
                  </a:ext>
                </a:extLst>
              </p14:cNvPr>
              <p14:cNvContentPartPr/>
              <p14:nvPr/>
            </p14:nvContentPartPr>
            <p14:xfrm>
              <a:off x="3482605" y="386849"/>
              <a:ext cx="1175040" cy="34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242713-F10F-AB64-74C3-48B499EDFF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4965" y="368849"/>
                <a:ext cx="12106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F56FAC-B44F-EDA2-E62C-23B8E7406ECD}"/>
                  </a:ext>
                </a:extLst>
              </p14:cNvPr>
              <p14:cNvContentPartPr/>
              <p14:nvPr/>
            </p14:nvContentPartPr>
            <p14:xfrm>
              <a:off x="4824325" y="235649"/>
              <a:ext cx="794160" cy="26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F56FAC-B44F-EDA2-E62C-23B8E7406E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6325" y="218009"/>
                <a:ext cx="829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57D574-71F4-BBCA-A265-E431FD101BC5}"/>
                  </a:ext>
                </a:extLst>
              </p14:cNvPr>
              <p14:cNvContentPartPr/>
              <p14:nvPr/>
            </p14:nvContentPartPr>
            <p14:xfrm>
              <a:off x="6053725" y="392969"/>
              <a:ext cx="14544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57D574-71F4-BBCA-A265-E431FD101B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5725" y="375329"/>
                <a:ext cx="181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627326-7CCC-7ACC-6E45-AC3612DFD1A2}"/>
                  </a:ext>
                </a:extLst>
              </p14:cNvPr>
              <p14:cNvContentPartPr/>
              <p14:nvPr/>
            </p14:nvContentPartPr>
            <p14:xfrm>
              <a:off x="7462765" y="371009"/>
              <a:ext cx="567360" cy="91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627326-7CCC-7ACC-6E45-AC3612DFD1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4765" y="353369"/>
                <a:ext cx="60300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1867248-FE63-105F-570A-07ACD36237A2}"/>
              </a:ext>
            </a:extLst>
          </p:cNvPr>
          <p:cNvGrpSpPr/>
          <p:nvPr/>
        </p:nvGrpSpPr>
        <p:grpSpPr>
          <a:xfrm>
            <a:off x="8377885" y="175889"/>
            <a:ext cx="1222560" cy="514080"/>
            <a:chOff x="8377885" y="175889"/>
            <a:chExt cx="122256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71D7E9-FC1E-CA27-2F23-32B3FD1FFC39}"/>
                    </a:ext>
                  </a:extLst>
                </p14:cNvPr>
                <p14:cNvContentPartPr/>
                <p14:nvPr/>
              </p14:nvContentPartPr>
              <p14:xfrm>
                <a:off x="8377885" y="175889"/>
                <a:ext cx="906840" cy="514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71D7E9-FC1E-CA27-2F23-32B3FD1FFC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0245" y="157889"/>
                  <a:ext cx="9424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39DB3A-BEAF-601A-3123-13C5BFE05D14}"/>
                    </a:ext>
                  </a:extLst>
                </p14:cNvPr>
                <p14:cNvContentPartPr/>
                <p14:nvPr/>
              </p14:nvContentPartPr>
              <p14:xfrm>
                <a:off x="9248725" y="196049"/>
                <a:ext cx="351720" cy="30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39DB3A-BEAF-601A-3123-13C5BFE05D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230725" y="178409"/>
                  <a:ext cx="38736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B0F965-04B4-44F7-2016-41D44CF090C4}"/>
              </a:ext>
            </a:extLst>
          </p:cNvPr>
          <p:cNvGrpSpPr/>
          <p:nvPr/>
        </p:nvGrpSpPr>
        <p:grpSpPr>
          <a:xfrm>
            <a:off x="921565" y="809849"/>
            <a:ext cx="2787120" cy="625680"/>
            <a:chOff x="921565" y="809849"/>
            <a:chExt cx="278712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840A08-B744-D811-DBE8-2942E7415CAF}"/>
                    </a:ext>
                  </a:extLst>
                </p14:cNvPr>
                <p14:cNvContentPartPr/>
                <p14:nvPr/>
              </p14:nvContentPartPr>
              <p14:xfrm>
                <a:off x="921565" y="861329"/>
                <a:ext cx="428760" cy="53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840A08-B744-D811-DBE8-2942E7415C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3925" y="843689"/>
                  <a:ext cx="4644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46E6E7-9420-1C38-E6BD-ADF7C8FECC4C}"/>
                    </a:ext>
                  </a:extLst>
                </p14:cNvPr>
                <p14:cNvContentPartPr/>
                <p14:nvPr/>
              </p14:nvContentPartPr>
              <p14:xfrm>
                <a:off x="1509085" y="809849"/>
                <a:ext cx="1974600" cy="625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46E6E7-9420-1C38-E6BD-ADF7C8FECC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91445" y="791849"/>
                  <a:ext cx="20102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E3FCB6-A1C1-59B8-0FDF-3D973B26124A}"/>
                    </a:ext>
                  </a:extLst>
                </p14:cNvPr>
                <p14:cNvContentPartPr/>
                <p14:nvPr/>
              </p14:nvContentPartPr>
              <p14:xfrm>
                <a:off x="3104245" y="927569"/>
                <a:ext cx="2736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E3FCB6-A1C1-59B8-0FDF-3D973B2612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86245" y="909929"/>
                  <a:ext cx="63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ACEF2B-4A04-372A-6C7B-FFDA186BCC9E}"/>
                    </a:ext>
                  </a:extLst>
                </p14:cNvPr>
                <p14:cNvContentPartPr/>
                <p14:nvPr/>
              </p14:nvContentPartPr>
              <p14:xfrm>
                <a:off x="2154925" y="877889"/>
                <a:ext cx="808200" cy="10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ACEF2B-4A04-372A-6C7B-FFDA186BCC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6925" y="860249"/>
                  <a:ext cx="84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B142B4-9D99-501B-8D6B-BFFAD4992099}"/>
                    </a:ext>
                  </a:extLst>
                </p14:cNvPr>
                <p14:cNvContentPartPr/>
                <p14:nvPr/>
              </p14:nvContentPartPr>
              <p14:xfrm>
                <a:off x="3705085" y="1207649"/>
                <a:ext cx="360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B142B4-9D99-501B-8D6B-BFFAD49920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7445" y="1190009"/>
                  <a:ext cx="392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EE0EA76-1D7D-4F14-4580-4B0CE25D5C18}"/>
              </a:ext>
            </a:extLst>
          </p:cNvPr>
          <p:cNvGrpSpPr/>
          <p:nvPr/>
        </p:nvGrpSpPr>
        <p:grpSpPr>
          <a:xfrm>
            <a:off x="943525" y="1661969"/>
            <a:ext cx="3948840" cy="697320"/>
            <a:chOff x="943525" y="1661969"/>
            <a:chExt cx="394884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FB9A80-B4E7-85A5-410F-0290A5D11DE6}"/>
                    </a:ext>
                  </a:extLst>
                </p14:cNvPr>
                <p14:cNvContentPartPr/>
                <p14:nvPr/>
              </p14:nvContentPartPr>
              <p14:xfrm>
                <a:off x="1014085" y="1863209"/>
                <a:ext cx="104400" cy="30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FB9A80-B4E7-85A5-410F-0290A5D11D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6085" y="1845569"/>
                  <a:ext cx="140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54A028-50BB-16AC-DF66-A0EA8D10B533}"/>
                    </a:ext>
                  </a:extLst>
                </p14:cNvPr>
                <p14:cNvContentPartPr/>
                <p14:nvPr/>
              </p14:nvContentPartPr>
              <p14:xfrm>
                <a:off x="943525" y="1840889"/>
                <a:ext cx="300960" cy="7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54A028-50BB-16AC-DF66-A0EA8D10B5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5885" y="1822889"/>
                  <a:ext cx="336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EDD819-F42F-410F-6E7C-0D7672DD2E39}"/>
                    </a:ext>
                  </a:extLst>
                </p14:cNvPr>
                <p14:cNvContentPartPr/>
                <p14:nvPr/>
              </p14:nvContentPartPr>
              <p14:xfrm>
                <a:off x="1131445" y="2021609"/>
                <a:ext cx="717480" cy="18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EDD819-F42F-410F-6E7C-0D7672DD2E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3445" y="2003609"/>
                  <a:ext cx="753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400EEF-6F48-D9D8-7CA2-6CB5471EC541}"/>
                    </a:ext>
                  </a:extLst>
                </p14:cNvPr>
                <p14:cNvContentPartPr/>
                <p14:nvPr/>
              </p14:nvContentPartPr>
              <p14:xfrm>
                <a:off x="2059885" y="1661969"/>
                <a:ext cx="960840" cy="69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400EEF-6F48-D9D8-7CA2-6CB5471EC5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42245" y="1643969"/>
                  <a:ext cx="9964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CC02C6-538E-C5A3-25BB-92F60DB4677F}"/>
                    </a:ext>
                  </a:extLst>
                </p14:cNvPr>
                <p14:cNvContentPartPr/>
                <p14:nvPr/>
              </p14:nvContentPartPr>
              <p14:xfrm>
                <a:off x="2561005" y="1829009"/>
                <a:ext cx="324000" cy="10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CC02C6-538E-C5A3-25BB-92F60DB467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3005" y="1811009"/>
                  <a:ext cx="35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6ED6F5-DC22-A9C8-2B5D-8BB801C1ABFA}"/>
                    </a:ext>
                  </a:extLst>
                </p14:cNvPr>
                <p14:cNvContentPartPr/>
                <p14:nvPr/>
              </p14:nvContentPartPr>
              <p14:xfrm>
                <a:off x="3166525" y="1927649"/>
                <a:ext cx="1031400" cy="423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6ED6F5-DC22-A9C8-2B5D-8BB801C1AB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48525" y="1909649"/>
                  <a:ext cx="10670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A200724-6CDF-95E6-4C3B-35E009B38A16}"/>
                    </a:ext>
                  </a:extLst>
                </p14:cNvPr>
                <p14:cNvContentPartPr/>
                <p14:nvPr/>
              </p14:nvContentPartPr>
              <p14:xfrm>
                <a:off x="4447405" y="1712009"/>
                <a:ext cx="444960" cy="344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A200724-6CDF-95E6-4C3B-35E009B38A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29765" y="1694369"/>
                  <a:ext cx="48060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10FED2-53D0-F0FC-A008-A9740CB31F12}"/>
              </a:ext>
            </a:extLst>
          </p:cNvPr>
          <p:cNvGrpSpPr/>
          <p:nvPr/>
        </p:nvGrpSpPr>
        <p:grpSpPr>
          <a:xfrm>
            <a:off x="5126005" y="1492769"/>
            <a:ext cx="2444760" cy="707760"/>
            <a:chOff x="5126005" y="1492769"/>
            <a:chExt cx="244476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0967B3-A861-AF12-FC52-E47D696CCA55}"/>
                    </a:ext>
                  </a:extLst>
                </p14:cNvPr>
                <p14:cNvContentPartPr/>
                <p14:nvPr/>
              </p14:nvContentPartPr>
              <p14:xfrm>
                <a:off x="5126005" y="1686089"/>
                <a:ext cx="1211760" cy="51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0967B3-A861-AF12-FC52-E47D696CCA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08005" y="1668449"/>
                  <a:ext cx="12474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77715A-7A9D-223D-99AF-37B4E180C18F}"/>
                    </a:ext>
                  </a:extLst>
                </p14:cNvPr>
                <p14:cNvContentPartPr/>
                <p14:nvPr/>
              </p14:nvContentPartPr>
              <p14:xfrm>
                <a:off x="6569965" y="1492769"/>
                <a:ext cx="1000800" cy="472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77715A-7A9D-223D-99AF-37B4E180C1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52325" y="1475129"/>
                  <a:ext cx="10364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1BCE10-D0BC-0618-0566-20C348C6B8AE}"/>
                    </a:ext>
                  </a:extLst>
                </p14:cNvPr>
                <p14:cNvContentPartPr/>
                <p14:nvPr/>
              </p14:nvContentPartPr>
              <p14:xfrm>
                <a:off x="6653125" y="1687889"/>
                <a:ext cx="272880" cy="2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1BCE10-D0BC-0618-0566-20C348C6B8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35125" y="1669889"/>
                  <a:ext cx="30852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2D13C40-1DD3-8125-1ADB-A1D83BF650C7}"/>
                  </a:ext>
                </a:extLst>
              </p14:cNvPr>
              <p14:cNvContentPartPr/>
              <p14:nvPr/>
            </p14:nvContentPartPr>
            <p14:xfrm>
              <a:off x="7867045" y="1472969"/>
              <a:ext cx="1656360" cy="42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2D13C40-1DD3-8125-1ADB-A1D83BF650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49045" y="1454969"/>
                <a:ext cx="169200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6FB4987-7573-FCF9-877A-1A35E8B11307}"/>
              </a:ext>
            </a:extLst>
          </p:cNvPr>
          <p:cNvGrpSpPr/>
          <p:nvPr/>
        </p:nvGrpSpPr>
        <p:grpSpPr>
          <a:xfrm>
            <a:off x="9633565" y="1411769"/>
            <a:ext cx="1926720" cy="446040"/>
            <a:chOff x="9633565" y="1411769"/>
            <a:chExt cx="192672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099D42-3AA5-41B9-F50B-BE8134C7CB43}"/>
                    </a:ext>
                  </a:extLst>
                </p14:cNvPr>
                <p14:cNvContentPartPr/>
                <p14:nvPr/>
              </p14:nvContentPartPr>
              <p14:xfrm>
                <a:off x="9633565" y="1411769"/>
                <a:ext cx="1926720" cy="44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099D42-3AA5-41B9-F50B-BE8134C7CB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15565" y="1393769"/>
                  <a:ext cx="19623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F1838E8-5F2A-E418-8F7A-6046B5C92288}"/>
                    </a:ext>
                  </a:extLst>
                </p14:cNvPr>
                <p14:cNvContentPartPr/>
                <p14:nvPr/>
              </p14:nvContentPartPr>
              <p14:xfrm>
                <a:off x="10236565" y="1580249"/>
                <a:ext cx="27360" cy="2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F1838E8-5F2A-E418-8F7A-6046B5C922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18925" y="1562609"/>
                  <a:ext cx="63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2FDAE2-9088-9A93-F0D7-C526915D6C94}"/>
                    </a:ext>
                  </a:extLst>
                </p14:cNvPr>
                <p14:cNvContentPartPr/>
                <p14:nvPr/>
              </p14:nvContentPartPr>
              <p14:xfrm>
                <a:off x="9686485" y="1589609"/>
                <a:ext cx="405720" cy="80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2FDAE2-9088-9A93-F0D7-C526915D6C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68845" y="1571969"/>
                  <a:ext cx="4413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F521A5-6D35-93E4-BB63-B69268674574}"/>
              </a:ext>
            </a:extLst>
          </p:cNvPr>
          <p:cNvGrpSpPr/>
          <p:nvPr/>
        </p:nvGrpSpPr>
        <p:grpSpPr>
          <a:xfrm>
            <a:off x="10256005" y="2325449"/>
            <a:ext cx="541440" cy="1088640"/>
            <a:chOff x="10256005" y="2325449"/>
            <a:chExt cx="54144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42199A-DDAF-2DA5-1626-4839BC450ED9}"/>
                    </a:ext>
                  </a:extLst>
                </p14:cNvPr>
                <p14:cNvContentPartPr/>
                <p14:nvPr/>
              </p14:nvContentPartPr>
              <p14:xfrm>
                <a:off x="10256005" y="2378009"/>
                <a:ext cx="48960" cy="100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42199A-DDAF-2DA5-1626-4839BC450E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8365" y="2360009"/>
                  <a:ext cx="8460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8C9C04-86C3-5F6F-073E-6DB042E285A2}"/>
                    </a:ext>
                  </a:extLst>
                </p14:cNvPr>
                <p14:cNvContentPartPr/>
                <p14:nvPr/>
              </p14:nvContentPartPr>
              <p14:xfrm>
                <a:off x="10280845" y="2325449"/>
                <a:ext cx="516600" cy="108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8C9C04-86C3-5F6F-073E-6DB042E285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62845" y="2307449"/>
                  <a:ext cx="552240" cy="11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EBC8CA7-6F5E-FF36-8BBC-A86C021FFCD0}"/>
                  </a:ext>
                </a:extLst>
              </p14:cNvPr>
              <p14:cNvContentPartPr/>
              <p14:nvPr/>
            </p14:nvContentPartPr>
            <p14:xfrm>
              <a:off x="9248725" y="2303849"/>
              <a:ext cx="1921680" cy="730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EBC8CA7-6F5E-FF36-8BBC-A86C021FFCD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30725" y="2285849"/>
                <a:ext cx="1957320" cy="76572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85B4F05E-BFF7-E1E1-5F21-25D74B76C47E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244485" y="3106649"/>
            <a:ext cx="7627590" cy="1968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3ECDADD-19F2-590F-9214-63E72D569263}"/>
                  </a:ext>
                </a:extLst>
              </p14:cNvPr>
              <p14:cNvContentPartPr/>
              <p14:nvPr/>
            </p14:nvContentPartPr>
            <p14:xfrm>
              <a:off x="1201285" y="3152369"/>
              <a:ext cx="696960" cy="314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3ECDADD-19F2-590F-9214-63E72D56926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83285" y="3134369"/>
                <a:ext cx="7326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F813180-3337-6451-B716-2877D9B74B3C}"/>
                  </a:ext>
                </a:extLst>
              </p14:cNvPr>
              <p14:cNvContentPartPr/>
              <p14:nvPr/>
            </p14:nvContentPartPr>
            <p14:xfrm>
              <a:off x="434125" y="5254409"/>
              <a:ext cx="2009520" cy="484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F813180-3337-6451-B716-2877D9B74B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6125" y="5236409"/>
                <a:ext cx="2045160" cy="5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6C9DA9B-FB44-D01A-B7EC-8AA741695779}"/>
              </a:ext>
            </a:extLst>
          </p:cNvPr>
          <p:cNvGrpSpPr/>
          <p:nvPr/>
        </p:nvGrpSpPr>
        <p:grpSpPr>
          <a:xfrm>
            <a:off x="2669365" y="5254769"/>
            <a:ext cx="2386800" cy="396000"/>
            <a:chOff x="2669365" y="5254769"/>
            <a:chExt cx="23868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E41F5C-8F4C-59C9-6457-CA8124EFDD92}"/>
                    </a:ext>
                  </a:extLst>
                </p14:cNvPr>
                <p14:cNvContentPartPr/>
                <p14:nvPr/>
              </p14:nvContentPartPr>
              <p14:xfrm>
                <a:off x="2669365" y="5278529"/>
                <a:ext cx="743400" cy="252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E41F5C-8F4C-59C9-6457-CA8124EFDD9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51365" y="5260529"/>
                  <a:ext cx="779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22047F-2655-E296-1270-DAF8BE128062}"/>
                    </a:ext>
                  </a:extLst>
                </p14:cNvPr>
                <p14:cNvContentPartPr/>
                <p14:nvPr/>
              </p14:nvContentPartPr>
              <p14:xfrm>
                <a:off x="3632365" y="5254769"/>
                <a:ext cx="347400" cy="396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22047F-2655-E296-1270-DAF8BE1280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4365" y="5236769"/>
                  <a:ext cx="383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DB4908-D773-5826-9072-6A1979ECE7FC}"/>
                    </a:ext>
                  </a:extLst>
                </p14:cNvPr>
                <p14:cNvContentPartPr/>
                <p14:nvPr/>
              </p14:nvContentPartPr>
              <p14:xfrm>
                <a:off x="4164805" y="5328929"/>
                <a:ext cx="773640" cy="18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DB4908-D773-5826-9072-6A1979ECE7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47165" y="5310929"/>
                  <a:ext cx="80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CB14CB-08D6-ED22-B3E1-236B1DCD2A6A}"/>
                    </a:ext>
                  </a:extLst>
                </p14:cNvPr>
                <p14:cNvContentPartPr/>
                <p14:nvPr/>
              </p14:nvContentPartPr>
              <p14:xfrm>
                <a:off x="4992805" y="5357729"/>
                <a:ext cx="63360" cy="1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CB14CB-08D6-ED22-B3E1-236B1DCD2A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75165" y="5339729"/>
                  <a:ext cx="99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9F942A2-D56B-490D-21BA-335EBFFBCAF0}"/>
              </a:ext>
            </a:extLst>
          </p:cNvPr>
          <p:cNvGrpSpPr/>
          <p:nvPr/>
        </p:nvGrpSpPr>
        <p:grpSpPr>
          <a:xfrm>
            <a:off x="489205" y="5723489"/>
            <a:ext cx="1758960" cy="315000"/>
            <a:chOff x="489205" y="5723489"/>
            <a:chExt cx="17589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7071B8-6F39-7DDF-DEBA-3ABFF228318C}"/>
                    </a:ext>
                  </a:extLst>
                </p14:cNvPr>
                <p14:cNvContentPartPr/>
                <p14:nvPr/>
              </p14:nvContentPartPr>
              <p14:xfrm>
                <a:off x="489205" y="5723489"/>
                <a:ext cx="1758960" cy="31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7071B8-6F39-7DDF-DEBA-3ABFF22831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1205" y="5705489"/>
                  <a:ext cx="17946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6B886F-F9FF-9EAD-40F3-CB6D3BFCD9F0}"/>
                    </a:ext>
                  </a:extLst>
                </p14:cNvPr>
                <p14:cNvContentPartPr/>
                <p14:nvPr/>
              </p14:nvContentPartPr>
              <p14:xfrm>
                <a:off x="1148725" y="5780009"/>
                <a:ext cx="480600" cy="74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6B886F-F9FF-9EAD-40F3-CB6D3BFCD9F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0725" y="5762009"/>
                  <a:ext cx="5162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9720435-3AA0-8816-4E25-356D8DFC924A}"/>
              </a:ext>
            </a:extLst>
          </p:cNvPr>
          <p:cNvGrpSpPr/>
          <p:nvPr/>
        </p:nvGrpSpPr>
        <p:grpSpPr>
          <a:xfrm>
            <a:off x="2474605" y="5701529"/>
            <a:ext cx="1629000" cy="465840"/>
            <a:chOff x="2474605" y="5701529"/>
            <a:chExt cx="16290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882DB9-F0D0-3A21-737B-6A131906BDF9}"/>
                    </a:ext>
                  </a:extLst>
                </p14:cNvPr>
                <p14:cNvContentPartPr/>
                <p14:nvPr/>
              </p14:nvContentPartPr>
              <p14:xfrm>
                <a:off x="2474605" y="5742209"/>
                <a:ext cx="1025280" cy="42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882DB9-F0D0-3A21-737B-6A131906BD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6605" y="5724569"/>
                  <a:ext cx="10609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F5D38D-55B4-02CC-CABF-ED085A05CB27}"/>
                    </a:ext>
                  </a:extLst>
                </p14:cNvPr>
                <p14:cNvContentPartPr/>
                <p14:nvPr/>
              </p14:nvContentPartPr>
              <p14:xfrm>
                <a:off x="3475405" y="5780009"/>
                <a:ext cx="12240" cy="1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F5D38D-55B4-02CC-CABF-ED085A05CB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57765" y="5762009"/>
                  <a:ext cx="47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451EC4-7F48-EA9A-F756-08BB559E7D16}"/>
                    </a:ext>
                  </a:extLst>
                </p14:cNvPr>
                <p14:cNvContentPartPr/>
                <p14:nvPr/>
              </p14:nvContentPartPr>
              <p14:xfrm>
                <a:off x="3528685" y="5701529"/>
                <a:ext cx="574920" cy="26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451EC4-7F48-EA9A-F756-08BB559E7D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11045" y="5683529"/>
                  <a:ext cx="61056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E0CD17B-7B6A-2E0C-4859-3EE5DB202902}"/>
                  </a:ext>
                </a:extLst>
              </p14:cNvPr>
              <p14:cNvContentPartPr/>
              <p14:nvPr/>
            </p14:nvContentPartPr>
            <p14:xfrm>
              <a:off x="10051165" y="5396249"/>
              <a:ext cx="111600" cy="116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E0CD17B-7B6A-2E0C-4859-3EE5DB20290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033525" y="5378249"/>
                <a:ext cx="147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BF16B7B-D323-D5D8-5A76-46463829DF96}"/>
                  </a:ext>
                </a:extLst>
              </p14:cNvPr>
              <p14:cNvContentPartPr/>
              <p14:nvPr/>
            </p14:nvContentPartPr>
            <p14:xfrm>
              <a:off x="8534845" y="5049929"/>
              <a:ext cx="1459800" cy="485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BF16B7B-D323-D5D8-5A76-46463829DF9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517205" y="5032289"/>
                <a:ext cx="149544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548389-07AF-EE42-8AD1-DE96ED41FD96}"/>
                  </a:ext>
                </a:extLst>
              </p14:cNvPr>
              <p14:cNvContentPartPr/>
              <p14:nvPr/>
            </p14:nvContentPartPr>
            <p14:xfrm>
              <a:off x="9633925" y="5228489"/>
              <a:ext cx="11808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548389-07AF-EE42-8AD1-DE96ED41FD9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15925" y="5210849"/>
                <a:ext cx="153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1440960-5084-2A74-D9FA-2B5438A860C4}"/>
                  </a:ext>
                </a:extLst>
              </p14:cNvPr>
              <p14:cNvContentPartPr/>
              <p14:nvPr/>
            </p14:nvContentPartPr>
            <p14:xfrm>
              <a:off x="9502885" y="5209049"/>
              <a:ext cx="40680" cy="15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1440960-5084-2A74-D9FA-2B5438A860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84885" y="5191409"/>
                <a:ext cx="763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D9C85E1-E9D4-942B-3E65-E5827408A6C3}"/>
                  </a:ext>
                </a:extLst>
              </p14:cNvPr>
              <p14:cNvContentPartPr/>
              <p14:nvPr/>
            </p14:nvContentPartPr>
            <p14:xfrm>
              <a:off x="9525925" y="5209409"/>
              <a:ext cx="353520" cy="39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D9C85E1-E9D4-942B-3E65-E5827408A6C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507925" y="5191409"/>
                <a:ext cx="389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1DF9895-C3C3-EE87-9A04-C37DB9036790}"/>
                  </a:ext>
                </a:extLst>
              </p14:cNvPr>
              <p14:cNvContentPartPr/>
              <p14:nvPr/>
            </p14:nvContentPartPr>
            <p14:xfrm>
              <a:off x="10285525" y="5017889"/>
              <a:ext cx="1582920" cy="524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1DF9895-C3C3-EE87-9A04-C37DB903679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267525" y="5000249"/>
                <a:ext cx="16185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3BD2999-997E-0C88-2A50-B06897D86287}"/>
                  </a:ext>
                </a:extLst>
              </p14:cNvPr>
              <p14:cNvContentPartPr/>
              <p14:nvPr/>
            </p14:nvContentPartPr>
            <p14:xfrm>
              <a:off x="11276965" y="5040929"/>
              <a:ext cx="22320" cy="2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3BD2999-997E-0C88-2A50-B06897D862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259325" y="5023289"/>
                <a:ext cx="57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EEDE9D5-1627-683D-2B94-170EE28F28AC}"/>
                  </a:ext>
                </a:extLst>
              </p14:cNvPr>
              <p14:cNvContentPartPr/>
              <p14:nvPr/>
            </p14:nvContentPartPr>
            <p14:xfrm>
              <a:off x="6243445" y="5718089"/>
              <a:ext cx="537840" cy="371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EEDE9D5-1627-683D-2B94-170EE28F28A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25445" y="5700449"/>
                <a:ext cx="57348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0162B431-AD0B-72A7-29D7-57CF7AF9335E}"/>
              </a:ext>
            </a:extLst>
          </p:cNvPr>
          <p:cNvGrpSpPr/>
          <p:nvPr/>
        </p:nvGrpSpPr>
        <p:grpSpPr>
          <a:xfrm>
            <a:off x="6302485" y="5087009"/>
            <a:ext cx="2398320" cy="916920"/>
            <a:chOff x="6302485" y="5087009"/>
            <a:chExt cx="2398320" cy="9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D118132-F871-CEAB-4A6A-F94F7171FB4E}"/>
                    </a:ext>
                  </a:extLst>
                </p14:cNvPr>
                <p14:cNvContentPartPr/>
                <p14:nvPr/>
              </p14:nvContentPartPr>
              <p14:xfrm>
                <a:off x="6302485" y="5262689"/>
                <a:ext cx="361080" cy="18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D118132-F871-CEAB-4A6A-F94F7171FB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84845" y="5245049"/>
                  <a:ext cx="396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F21D29-BBC9-4751-C12B-03F5B3F9FBBA}"/>
                    </a:ext>
                  </a:extLst>
                </p14:cNvPr>
                <p14:cNvContentPartPr/>
                <p14:nvPr/>
              </p14:nvContentPartPr>
              <p14:xfrm>
                <a:off x="6463045" y="5286089"/>
                <a:ext cx="180360" cy="20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F21D29-BBC9-4751-C12B-03F5B3F9FB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45405" y="5268089"/>
                  <a:ext cx="216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075CAA-9ECE-B83A-D2D6-FB59EF3550BE}"/>
                    </a:ext>
                  </a:extLst>
                </p14:cNvPr>
                <p14:cNvContentPartPr/>
                <p14:nvPr/>
              </p14:nvContentPartPr>
              <p14:xfrm>
                <a:off x="6650245" y="5087009"/>
                <a:ext cx="1780560" cy="48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075CAA-9ECE-B83A-D2D6-FB59EF3550B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32605" y="5069369"/>
                  <a:ext cx="18162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151429-EC7D-40DC-3EAC-91CBF831AE96}"/>
                    </a:ext>
                  </a:extLst>
                </p14:cNvPr>
                <p14:cNvContentPartPr/>
                <p14:nvPr/>
              </p14:nvContentPartPr>
              <p14:xfrm>
                <a:off x="7923925" y="5242529"/>
                <a:ext cx="196200" cy="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151429-EC7D-40DC-3EAC-91CBF831AE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05925" y="5224529"/>
                  <a:ext cx="231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3A0CF6-4332-35F3-3561-E394CE37CC16}"/>
                    </a:ext>
                  </a:extLst>
                </p14:cNvPr>
                <p14:cNvContentPartPr/>
                <p14:nvPr/>
              </p14:nvContentPartPr>
              <p14:xfrm>
                <a:off x="7126885" y="5168369"/>
                <a:ext cx="46440" cy="2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3A0CF6-4332-35F3-3561-E394CE37CC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09245" y="5150369"/>
                  <a:ext cx="82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091D55-8885-2EC0-8BD5-CBF4AB00508D}"/>
                    </a:ext>
                  </a:extLst>
                </p14:cNvPr>
                <p14:cNvContentPartPr/>
                <p14:nvPr/>
              </p14:nvContentPartPr>
              <p14:xfrm>
                <a:off x="6984685" y="5575529"/>
                <a:ext cx="1716120" cy="428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091D55-8885-2EC0-8BD5-CBF4AB00508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66685" y="5557529"/>
                  <a:ext cx="17517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F66C410-AF9D-B64A-B2C4-886706345D61}"/>
                    </a:ext>
                  </a:extLst>
                </p14:cNvPr>
                <p14:cNvContentPartPr/>
                <p14:nvPr/>
              </p14:nvContentPartPr>
              <p14:xfrm>
                <a:off x="7573285" y="5763089"/>
                <a:ext cx="430920" cy="24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F66C410-AF9D-B64A-B2C4-886706345D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55285" y="5745089"/>
                  <a:ext cx="4665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BB7A70B-78FF-91CD-131B-500E760822B7}"/>
              </a:ext>
            </a:extLst>
          </p:cNvPr>
          <p:cNvGrpSpPr/>
          <p:nvPr/>
        </p:nvGrpSpPr>
        <p:grpSpPr>
          <a:xfrm>
            <a:off x="8726365" y="5612609"/>
            <a:ext cx="1752480" cy="472680"/>
            <a:chOff x="8726365" y="5612609"/>
            <a:chExt cx="17524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2E8352-DEAE-6AE1-4FC7-B7A789A2BB7F}"/>
                    </a:ext>
                  </a:extLst>
                </p14:cNvPr>
                <p14:cNvContentPartPr/>
                <p14:nvPr/>
              </p14:nvContentPartPr>
              <p14:xfrm>
                <a:off x="8726365" y="5976929"/>
                <a:ext cx="96120" cy="10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2E8352-DEAE-6AE1-4FC7-B7A789A2BB7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08365" y="5959289"/>
                  <a:ext cx="131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C74F8B6-9D6E-011E-A10E-60BBF60FE2C8}"/>
                    </a:ext>
                  </a:extLst>
                </p14:cNvPr>
                <p14:cNvContentPartPr/>
                <p14:nvPr/>
              </p14:nvContentPartPr>
              <p14:xfrm>
                <a:off x="9028765" y="5624849"/>
                <a:ext cx="651240" cy="33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C74F8B6-9D6E-011E-A10E-60BBF60FE2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1125" y="5606849"/>
                  <a:ext cx="686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FC7EB8B-BF90-3C34-EAB2-78E41B477AB0}"/>
                    </a:ext>
                  </a:extLst>
                </p14:cNvPr>
                <p14:cNvContentPartPr/>
                <p14:nvPr/>
              </p14:nvContentPartPr>
              <p14:xfrm>
                <a:off x="9828685" y="5612609"/>
                <a:ext cx="650160" cy="363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FC7EB8B-BF90-3C34-EAB2-78E41B477A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10685" y="5594969"/>
                  <a:ext cx="6858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0135B9-F180-2AF8-0218-8F10EE7FD9A8}"/>
                    </a:ext>
                  </a:extLst>
                </p14:cNvPr>
                <p14:cNvContentPartPr/>
                <p14:nvPr/>
              </p14:nvContentPartPr>
              <p14:xfrm>
                <a:off x="9953965" y="5703689"/>
                <a:ext cx="293040" cy="39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0135B9-F180-2AF8-0218-8F10EE7FD9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36325" y="5686049"/>
                  <a:ext cx="3286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4E6F939-E50D-DA78-AE18-5309293CFC26}"/>
              </a:ext>
            </a:extLst>
          </p:cNvPr>
          <p:cNvGrpSpPr/>
          <p:nvPr/>
        </p:nvGrpSpPr>
        <p:grpSpPr>
          <a:xfrm>
            <a:off x="6176845" y="6122369"/>
            <a:ext cx="2176920" cy="623880"/>
            <a:chOff x="6176845" y="6122369"/>
            <a:chExt cx="217692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3376E9-05E8-5EC1-CD6E-CFCBE0F8971B}"/>
                    </a:ext>
                  </a:extLst>
                </p14:cNvPr>
                <p14:cNvContentPartPr/>
                <p14:nvPr/>
              </p14:nvContentPartPr>
              <p14:xfrm>
                <a:off x="6176845" y="6122369"/>
                <a:ext cx="2176920" cy="623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3376E9-05E8-5EC1-CD6E-CFCBE0F897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58845" y="6104729"/>
                  <a:ext cx="221256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1AA36E-9ABD-E152-376C-1F88882B5998}"/>
                    </a:ext>
                  </a:extLst>
                </p14:cNvPr>
                <p14:cNvContentPartPr/>
                <p14:nvPr/>
              </p14:nvContentPartPr>
              <p14:xfrm>
                <a:off x="7894765" y="6340169"/>
                <a:ext cx="10440" cy="28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1AA36E-9ABD-E152-376C-1F88882B59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77125" y="6322169"/>
                  <a:ext cx="46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C2FA703-C5C4-E63C-1B89-53FD592B66A3}"/>
                    </a:ext>
                  </a:extLst>
                </p14:cNvPr>
                <p14:cNvContentPartPr/>
                <p14:nvPr/>
              </p14:nvContentPartPr>
              <p14:xfrm>
                <a:off x="6377365" y="6289769"/>
                <a:ext cx="579240" cy="73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C2FA703-C5C4-E63C-1B89-53FD592B66A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59725" y="6271769"/>
                  <a:ext cx="6148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0B4AB6F-D0D3-8A4A-C51B-438A03D85992}"/>
              </a:ext>
            </a:extLst>
          </p:cNvPr>
          <p:cNvGrpSpPr/>
          <p:nvPr/>
        </p:nvGrpSpPr>
        <p:grpSpPr>
          <a:xfrm>
            <a:off x="6402565" y="178769"/>
            <a:ext cx="509760" cy="298800"/>
            <a:chOff x="6402565" y="178769"/>
            <a:chExt cx="5097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3664CE-BF7D-982D-4C66-2148ABBEF31C}"/>
                    </a:ext>
                  </a:extLst>
                </p14:cNvPr>
                <p14:cNvContentPartPr/>
                <p14:nvPr/>
              </p14:nvContentPartPr>
              <p14:xfrm>
                <a:off x="6470965" y="178769"/>
                <a:ext cx="169560" cy="212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3664CE-BF7D-982D-4C66-2148ABBEF3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53325" y="160769"/>
                  <a:ext cx="205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024FE5-2E5B-AAA7-4717-866C5C238DC4}"/>
                    </a:ext>
                  </a:extLst>
                </p14:cNvPr>
                <p14:cNvContentPartPr/>
                <p14:nvPr/>
              </p14:nvContentPartPr>
              <p14:xfrm>
                <a:off x="6709645" y="187409"/>
                <a:ext cx="110160" cy="20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024FE5-2E5B-AAA7-4717-866C5C238DC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92005" y="169769"/>
                  <a:ext cx="145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F6D464-F79E-F784-6589-AB56E5E5E1D3}"/>
                    </a:ext>
                  </a:extLst>
                </p14:cNvPr>
                <p14:cNvContentPartPr/>
                <p14:nvPr/>
              </p14:nvContentPartPr>
              <p14:xfrm>
                <a:off x="6740605" y="311969"/>
                <a:ext cx="97200" cy="12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F6D464-F79E-F784-6589-AB56E5E5E1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22605" y="294329"/>
                  <a:ext cx="132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E35412-F681-1D63-93C5-DEDC3E92307B}"/>
                    </a:ext>
                  </a:extLst>
                </p14:cNvPr>
                <p14:cNvContentPartPr/>
                <p14:nvPr/>
              </p14:nvContentPartPr>
              <p14:xfrm>
                <a:off x="6712885" y="178769"/>
                <a:ext cx="177120" cy="1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E35412-F681-1D63-93C5-DEDC3E9230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5245" y="160769"/>
                  <a:ext cx="212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978AFD-7000-10DC-32D8-0DA1643F016E}"/>
                    </a:ext>
                  </a:extLst>
                </p14:cNvPr>
                <p14:cNvContentPartPr/>
                <p14:nvPr/>
              </p14:nvContentPartPr>
              <p14:xfrm>
                <a:off x="6402565" y="446609"/>
                <a:ext cx="509760" cy="3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978AFD-7000-10DC-32D8-0DA1643F016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84925" y="428609"/>
                  <a:ext cx="5454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168C524-7682-1D6E-A252-C16ADA4DACC5}"/>
              </a:ext>
            </a:extLst>
          </p:cNvPr>
          <p:cNvGrpSpPr/>
          <p:nvPr/>
        </p:nvGrpSpPr>
        <p:grpSpPr>
          <a:xfrm>
            <a:off x="6574645" y="607889"/>
            <a:ext cx="165960" cy="231480"/>
            <a:chOff x="6574645" y="607889"/>
            <a:chExt cx="1659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2E4769-6B69-C809-82FC-07DAD7E82738}"/>
                    </a:ext>
                  </a:extLst>
                </p14:cNvPr>
                <p14:cNvContentPartPr/>
                <p14:nvPr/>
              </p14:nvContentPartPr>
              <p14:xfrm>
                <a:off x="6595165" y="607889"/>
                <a:ext cx="14040" cy="180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2E4769-6B69-C809-82FC-07DAD7E827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77525" y="590249"/>
                  <a:ext cx="49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F61968-1A1D-CEAB-BF7A-2257D7021D90}"/>
                    </a:ext>
                  </a:extLst>
                </p14:cNvPr>
                <p14:cNvContentPartPr/>
                <p14:nvPr/>
              </p14:nvContentPartPr>
              <p14:xfrm>
                <a:off x="6574645" y="614729"/>
                <a:ext cx="165960" cy="224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F61968-1A1D-CEAB-BF7A-2257D7021D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57005" y="596729"/>
                  <a:ext cx="2016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ECEC2C1-68B3-C68F-72A3-CFA0F2C5F6FF}"/>
                  </a:ext>
                </a:extLst>
              </p14:cNvPr>
              <p14:cNvContentPartPr/>
              <p14:nvPr/>
            </p14:nvContentPartPr>
            <p14:xfrm>
              <a:off x="10319725" y="2426969"/>
              <a:ext cx="472320" cy="942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ECEC2C1-68B3-C68F-72A3-CFA0F2C5F6F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266085" y="2318969"/>
                <a:ext cx="579960" cy="11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3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48B3CB-29EE-8053-6F04-0D133D0B5E05}"/>
              </a:ext>
            </a:extLst>
          </p:cNvPr>
          <p:cNvGrpSpPr/>
          <p:nvPr/>
        </p:nvGrpSpPr>
        <p:grpSpPr>
          <a:xfrm>
            <a:off x="525850" y="165329"/>
            <a:ext cx="821520" cy="373320"/>
            <a:chOff x="525850" y="165329"/>
            <a:chExt cx="8215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84FB362-A6F6-A33C-6B25-59D9C107E59E}"/>
                    </a:ext>
                  </a:extLst>
                </p14:cNvPr>
                <p14:cNvContentPartPr/>
                <p14:nvPr/>
              </p14:nvContentPartPr>
              <p14:xfrm>
                <a:off x="625930" y="193409"/>
                <a:ext cx="46080" cy="270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84FB362-A6F6-A33C-6B25-59D9C107E5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7930" y="175769"/>
                  <a:ext cx="81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50148D-F96B-D63D-DA65-72C74366AE8C}"/>
                    </a:ext>
                  </a:extLst>
                </p14:cNvPr>
                <p14:cNvContentPartPr/>
                <p14:nvPr/>
              </p14:nvContentPartPr>
              <p14:xfrm>
                <a:off x="754810" y="182609"/>
                <a:ext cx="38520" cy="30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50148D-F96B-D63D-DA65-72C74366AE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6810" y="164609"/>
                  <a:ext cx="741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D5B0A5-AFA6-CACF-EB55-61D230E80887}"/>
                    </a:ext>
                  </a:extLst>
                </p14:cNvPr>
                <p14:cNvContentPartPr/>
                <p14:nvPr/>
              </p14:nvContentPartPr>
              <p14:xfrm>
                <a:off x="588850" y="165329"/>
                <a:ext cx="322920" cy="1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D5B0A5-AFA6-CACF-EB55-61D230E808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0850" y="147689"/>
                  <a:ext cx="358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DCE4DE-87CF-2249-AF76-7C5B2AAFF4F2}"/>
                    </a:ext>
                  </a:extLst>
                </p14:cNvPr>
                <p14:cNvContentPartPr/>
                <p14:nvPr/>
              </p14:nvContentPartPr>
              <p14:xfrm>
                <a:off x="525850" y="477449"/>
                <a:ext cx="333720" cy="6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DCE4DE-87CF-2249-AF76-7C5B2AAFF4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7850" y="459809"/>
                  <a:ext cx="369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9DC0D0-246E-8C87-0DEF-5C84E1FBDF2E}"/>
                    </a:ext>
                  </a:extLst>
                </p14:cNvPr>
                <p14:cNvContentPartPr/>
                <p14:nvPr/>
              </p14:nvContentPartPr>
              <p14:xfrm>
                <a:off x="1078450" y="412649"/>
                <a:ext cx="19440" cy="21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9DC0D0-246E-8C87-0DEF-5C84E1FBDF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0450" y="394649"/>
                  <a:ext cx="55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EB633C-43C4-C5DC-5EB9-0078F3EF901E}"/>
                    </a:ext>
                  </a:extLst>
                </p14:cNvPr>
                <p14:cNvContentPartPr/>
                <p14:nvPr/>
              </p14:nvContentPartPr>
              <p14:xfrm>
                <a:off x="1168450" y="189809"/>
                <a:ext cx="13680" cy="231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EB633C-43C4-C5DC-5EB9-0078F3EF90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0450" y="172169"/>
                  <a:ext cx="49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AD50B9-A95F-6954-6FA2-06FF62C98C56}"/>
                    </a:ext>
                  </a:extLst>
                </p14:cNvPr>
                <p14:cNvContentPartPr/>
                <p14:nvPr/>
              </p14:nvContentPartPr>
              <p14:xfrm>
                <a:off x="1150810" y="176849"/>
                <a:ext cx="196560" cy="31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AD50B9-A95F-6954-6FA2-06FF62C98C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2810" y="159209"/>
                  <a:ext cx="23220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C814F7-B311-D869-B1D6-E75BCE71C1FD}"/>
                  </a:ext>
                </a:extLst>
              </p14:cNvPr>
              <p14:cNvContentPartPr/>
              <p14:nvPr/>
            </p14:nvContentPartPr>
            <p14:xfrm>
              <a:off x="1770730" y="211769"/>
              <a:ext cx="187560" cy="276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C814F7-B311-D869-B1D6-E75BCE71C1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3090" y="194129"/>
                <a:ext cx="22320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6606A-0EA5-A28F-CAAC-5AD7826829DE}"/>
              </a:ext>
            </a:extLst>
          </p:cNvPr>
          <p:cNvGrpSpPr/>
          <p:nvPr/>
        </p:nvGrpSpPr>
        <p:grpSpPr>
          <a:xfrm>
            <a:off x="2058370" y="153089"/>
            <a:ext cx="1613520" cy="579960"/>
            <a:chOff x="2058370" y="153089"/>
            <a:chExt cx="161352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3FF6A7-8779-942A-35B1-93F14B071CCE}"/>
                    </a:ext>
                  </a:extLst>
                </p14:cNvPr>
                <p14:cNvContentPartPr/>
                <p14:nvPr/>
              </p14:nvContentPartPr>
              <p14:xfrm>
                <a:off x="2058370" y="153089"/>
                <a:ext cx="1613520" cy="57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3FF6A7-8779-942A-35B1-93F14B071C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730" y="135449"/>
                  <a:ext cx="164916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527835-478B-96FF-364F-D926982828E9}"/>
                    </a:ext>
                  </a:extLst>
                </p14:cNvPr>
                <p14:cNvContentPartPr/>
                <p14:nvPr/>
              </p14:nvContentPartPr>
              <p14:xfrm>
                <a:off x="3220810" y="327689"/>
                <a:ext cx="2016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527835-478B-96FF-364F-D926982828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2810" y="309689"/>
                  <a:ext cx="5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A58977-45EE-2C68-791A-9DDA0AA28BEA}"/>
                    </a:ext>
                  </a:extLst>
                </p14:cNvPr>
                <p14:cNvContentPartPr/>
                <p14:nvPr/>
              </p14:nvContentPartPr>
              <p14:xfrm>
                <a:off x="2482810" y="232649"/>
                <a:ext cx="574920" cy="9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A58977-45EE-2C68-791A-9DDA0AA28B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5170" y="214649"/>
                  <a:ext cx="61056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C3A2B6E-A08F-7D4B-09EF-FC087A59B1F2}"/>
                  </a:ext>
                </a:extLst>
              </p14:cNvPr>
              <p14:cNvContentPartPr/>
              <p14:nvPr/>
            </p14:nvContentPartPr>
            <p14:xfrm>
              <a:off x="6079210" y="153809"/>
              <a:ext cx="1544400" cy="320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C3A2B6E-A08F-7D4B-09EF-FC087A59B1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61210" y="136169"/>
                <a:ext cx="15800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3D082A3-5C3A-0E07-2D66-D6B28A983D56}"/>
                  </a:ext>
                </a:extLst>
              </p14:cNvPr>
              <p14:cNvContentPartPr/>
              <p14:nvPr/>
            </p14:nvContentPartPr>
            <p14:xfrm>
              <a:off x="2873770" y="1010609"/>
              <a:ext cx="794160" cy="269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3D082A3-5C3A-0E07-2D66-D6B28A983D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5770" y="992969"/>
                <a:ext cx="829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C5C32A-9E09-B193-E48B-DAD939E9061B}"/>
                  </a:ext>
                </a:extLst>
              </p14:cNvPr>
              <p14:cNvContentPartPr/>
              <p14:nvPr/>
            </p14:nvContentPartPr>
            <p14:xfrm>
              <a:off x="3875290" y="834569"/>
              <a:ext cx="1009440" cy="387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C5C32A-9E09-B193-E48B-DAD939E906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7650" y="816929"/>
                <a:ext cx="1045080" cy="42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986136D-38B6-9103-2A59-A606228C0A25}"/>
              </a:ext>
            </a:extLst>
          </p:cNvPr>
          <p:cNvGrpSpPr/>
          <p:nvPr/>
        </p:nvGrpSpPr>
        <p:grpSpPr>
          <a:xfrm>
            <a:off x="4062850" y="140849"/>
            <a:ext cx="6350760" cy="1137240"/>
            <a:chOff x="4062850" y="140849"/>
            <a:chExt cx="6350760" cy="11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DE0EF0-8815-466E-49E9-F9F139847C04}"/>
                    </a:ext>
                  </a:extLst>
                </p14:cNvPr>
                <p14:cNvContentPartPr/>
                <p14:nvPr/>
              </p14:nvContentPartPr>
              <p14:xfrm>
                <a:off x="4062850" y="193769"/>
                <a:ext cx="571680" cy="30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DE0EF0-8815-466E-49E9-F9F139847C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4850" y="176129"/>
                  <a:ext cx="607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3A40A6-36DD-9DD4-65C7-90762CB0B3D1}"/>
                    </a:ext>
                  </a:extLst>
                </p14:cNvPr>
                <p14:cNvContentPartPr/>
                <p14:nvPr/>
              </p14:nvContentPartPr>
              <p14:xfrm>
                <a:off x="4832890" y="209969"/>
                <a:ext cx="435600" cy="28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3A40A6-36DD-9DD4-65C7-90762CB0B3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14890" y="192329"/>
                  <a:ext cx="471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BB3E56-2A4D-8DBD-FE07-86CE6A88FFD2}"/>
                    </a:ext>
                  </a:extLst>
                </p14:cNvPr>
                <p14:cNvContentPartPr/>
                <p14:nvPr/>
              </p14:nvContentPartPr>
              <p14:xfrm>
                <a:off x="4923610" y="256049"/>
                <a:ext cx="178560" cy="33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BB3E56-2A4D-8DBD-FE07-86CE6A88FF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5610" y="238049"/>
                  <a:ext cx="214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75AA53-344E-E11F-D313-AC75A0036F16}"/>
                    </a:ext>
                  </a:extLst>
                </p14:cNvPr>
                <p14:cNvContentPartPr/>
                <p14:nvPr/>
              </p14:nvContentPartPr>
              <p14:xfrm>
                <a:off x="5570890" y="374849"/>
                <a:ext cx="243000" cy="90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75AA53-344E-E11F-D313-AC75A0036F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52890" y="357209"/>
                  <a:ext cx="278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B3CC88-7628-B094-0DF6-A653D2F84DE3}"/>
                    </a:ext>
                  </a:extLst>
                </p14:cNvPr>
                <p14:cNvContentPartPr/>
                <p14:nvPr/>
              </p14:nvContentPartPr>
              <p14:xfrm>
                <a:off x="7800730" y="140849"/>
                <a:ext cx="956160" cy="50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B3CC88-7628-B094-0DF6-A653D2F84D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83090" y="123209"/>
                  <a:ext cx="9918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C0D776-92F0-9354-0F12-EE296DE273A1}"/>
                    </a:ext>
                  </a:extLst>
                </p14:cNvPr>
                <p14:cNvContentPartPr/>
                <p14:nvPr/>
              </p14:nvContentPartPr>
              <p14:xfrm>
                <a:off x="8130850" y="172169"/>
                <a:ext cx="6552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C0D776-92F0-9354-0F12-EE296DE273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3210" y="154529"/>
                  <a:ext cx="101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8BAEB1-4F19-0B0D-05DF-BC403FE3A2AB}"/>
                    </a:ext>
                  </a:extLst>
                </p14:cNvPr>
                <p14:cNvContentPartPr/>
                <p14:nvPr/>
              </p14:nvContentPartPr>
              <p14:xfrm>
                <a:off x="5102890" y="762569"/>
                <a:ext cx="1489680" cy="401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8BAEB1-4F19-0B0D-05DF-BC403FE3A2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84890" y="744929"/>
                  <a:ext cx="1525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4409D5-A077-0EDC-A056-383A3A110EA4}"/>
                    </a:ext>
                  </a:extLst>
                </p14:cNvPr>
                <p14:cNvContentPartPr/>
                <p14:nvPr/>
              </p14:nvContentPartPr>
              <p14:xfrm>
                <a:off x="6433450" y="902969"/>
                <a:ext cx="13608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4409D5-A077-0EDC-A056-383A3A110E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15810" y="885329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28B725-BF87-97D9-AB6E-BB8C9C918977}"/>
                    </a:ext>
                  </a:extLst>
                </p14:cNvPr>
                <p14:cNvContentPartPr/>
                <p14:nvPr/>
              </p14:nvContentPartPr>
              <p14:xfrm>
                <a:off x="5676010" y="901889"/>
                <a:ext cx="2664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28B725-BF87-97D9-AB6E-BB8C9C9189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58010" y="883889"/>
                  <a:ext cx="62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F7C45F-CB6C-F7F7-3397-F9D77AA9A92D}"/>
                    </a:ext>
                  </a:extLst>
                </p14:cNvPr>
                <p14:cNvContentPartPr/>
                <p14:nvPr/>
              </p14:nvContentPartPr>
              <p14:xfrm>
                <a:off x="5196850" y="888569"/>
                <a:ext cx="57240" cy="13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F7C45F-CB6C-F7F7-3397-F9D77AA9A9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78850" y="870929"/>
                  <a:ext cx="92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17E5D4-6718-E55B-E51D-0D1A0FD85D2A}"/>
                    </a:ext>
                  </a:extLst>
                </p14:cNvPr>
                <p14:cNvContentPartPr/>
                <p14:nvPr/>
              </p14:nvContentPartPr>
              <p14:xfrm>
                <a:off x="6846370" y="767249"/>
                <a:ext cx="791640" cy="51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17E5D4-6718-E55B-E51D-0D1A0FD85D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28370" y="749609"/>
                  <a:ext cx="8272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74BC42-003B-2CED-93DC-D8504CB65F15}"/>
                    </a:ext>
                  </a:extLst>
                </p14:cNvPr>
                <p14:cNvContentPartPr/>
                <p14:nvPr/>
              </p14:nvContentPartPr>
              <p14:xfrm>
                <a:off x="7557010" y="678689"/>
                <a:ext cx="733320" cy="39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74BC42-003B-2CED-93DC-D8504CB65F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39370" y="661049"/>
                  <a:ext cx="7689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B3F4FE-02C8-291C-0E7B-43F1A5735687}"/>
                    </a:ext>
                  </a:extLst>
                </p14:cNvPr>
                <p14:cNvContentPartPr/>
                <p14:nvPr/>
              </p14:nvContentPartPr>
              <p14:xfrm>
                <a:off x="8526850" y="740249"/>
                <a:ext cx="937080" cy="33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B3F4FE-02C8-291C-0E7B-43F1A57356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08850" y="722249"/>
                  <a:ext cx="972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F83D84-49B3-E128-5B8F-FA1802933538}"/>
                    </a:ext>
                  </a:extLst>
                </p14:cNvPr>
                <p14:cNvContentPartPr/>
                <p14:nvPr/>
              </p14:nvContentPartPr>
              <p14:xfrm>
                <a:off x="9603970" y="649889"/>
                <a:ext cx="795600" cy="415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F83D84-49B3-E128-5B8F-FA18029335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86330" y="632249"/>
                  <a:ext cx="8312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08B7A2-83EA-3EA4-2785-6743C3A75038}"/>
                    </a:ext>
                  </a:extLst>
                </p14:cNvPr>
                <p14:cNvContentPartPr/>
                <p14:nvPr/>
              </p14:nvContentPartPr>
              <p14:xfrm>
                <a:off x="10254850" y="721889"/>
                <a:ext cx="158760" cy="4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08B7A2-83EA-3EA4-2785-6743C3A750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37210" y="703889"/>
                  <a:ext cx="1944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6C8C18-31CB-30F8-081D-15269E9C4E5C}"/>
              </a:ext>
            </a:extLst>
          </p:cNvPr>
          <p:cNvGrpSpPr/>
          <p:nvPr/>
        </p:nvGrpSpPr>
        <p:grpSpPr>
          <a:xfrm>
            <a:off x="2912290" y="1444049"/>
            <a:ext cx="1428840" cy="328680"/>
            <a:chOff x="2912290" y="1444049"/>
            <a:chExt cx="14288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7489D8-79A3-455E-5958-CE9026469DD2}"/>
                    </a:ext>
                  </a:extLst>
                </p14:cNvPr>
                <p14:cNvContentPartPr/>
                <p14:nvPr/>
              </p14:nvContentPartPr>
              <p14:xfrm>
                <a:off x="2912290" y="1444049"/>
                <a:ext cx="860760" cy="32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7489D8-79A3-455E-5958-CE9026469D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94290" y="1426049"/>
                  <a:ext cx="896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AA9F02-7B5E-BEAD-1A3A-1AC8FA1E738B}"/>
                    </a:ext>
                  </a:extLst>
                </p14:cNvPr>
                <p14:cNvContentPartPr/>
                <p14:nvPr/>
              </p14:nvContentPartPr>
              <p14:xfrm>
                <a:off x="3353290" y="1487249"/>
                <a:ext cx="230040" cy="4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AA9F02-7B5E-BEAD-1A3A-1AC8FA1E73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5650" y="1469609"/>
                  <a:ext cx="265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2E9891-ACF2-0338-2C35-DF60A22FD01E}"/>
                    </a:ext>
                  </a:extLst>
                </p14:cNvPr>
                <p14:cNvContentPartPr/>
                <p14:nvPr/>
              </p14:nvContentPartPr>
              <p14:xfrm>
                <a:off x="4057450" y="1604969"/>
                <a:ext cx="283680" cy="140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2E9891-ACF2-0338-2C35-DF60A22FD0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39810" y="1586969"/>
                  <a:ext cx="3193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D17916D-14CB-5C3C-B3C0-683DF09C3D09}"/>
              </a:ext>
            </a:extLst>
          </p:cNvPr>
          <p:cNvGrpSpPr/>
          <p:nvPr/>
        </p:nvGrpSpPr>
        <p:grpSpPr>
          <a:xfrm>
            <a:off x="4565770" y="1333169"/>
            <a:ext cx="1785600" cy="485280"/>
            <a:chOff x="4565770" y="1333169"/>
            <a:chExt cx="178560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AA4A7F-0A14-75D7-4540-E81D19A43801}"/>
                    </a:ext>
                  </a:extLst>
                </p14:cNvPr>
                <p14:cNvContentPartPr/>
                <p14:nvPr/>
              </p14:nvContentPartPr>
              <p14:xfrm>
                <a:off x="4565770" y="1333169"/>
                <a:ext cx="1648080" cy="48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AA4A7F-0A14-75D7-4540-E81D19A438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47770" y="1315169"/>
                  <a:ext cx="16837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6DD846-B451-3F6C-3DE9-618B883D2081}"/>
                    </a:ext>
                  </a:extLst>
                </p14:cNvPr>
                <p14:cNvContentPartPr/>
                <p14:nvPr/>
              </p14:nvContentPartPr>
              <p14:xfrm>
                <a:off x="6347410" y="1678769"/>
                <a:ext cx="3960" cy="2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6DD846-B451-3F6C-3DE9-618B883D20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29770" y="1660769"/>
                  <a:ext cx="396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4651E7E-DB20-B183-B0D1-EC65B5313F44}"/>
                  </a:ext>
                </a:extLst>
              </p14:cNvPr>
              <p14:cNvContentPartPr/>
              <p14:nvPr/>
            </p14:nvContentPartPr>
            <p14:xfrm>
              <a:off x="3267970" y="2153249"/>
              <a:ext cx="1087560" cy="45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4651E7E-DB20-B183-B0D1-EC65B5313F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50330" y="2135249"/>
                <a:ext cx="112320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8EA6CCE-F5EA-B78B-FB18-2E8AAF955145}"/>
                  </a:ext>
                </a:extLst>
              </p14:cNvPr>
              <p14:cNvContentPartPr/>
              <p14:nvPr/>
            </p14:nvContentPartPr>
            <p14:xfrm>
              <a:off x="7904770" y="2862449"/>
              <a:ext cx="471240" cy="56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8EA6CCE-F5EA-B78B-FB18-2E8AAF95514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87130" y="2844449"/>
                <a:ext cx="50688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4169CC29-162C-B82E-CE59-EB39D2B9B991}"/>
              </a:ext>
            </a:extLst>
          </p:cNvPr>
          <p:cNvGrpSpPr/>
          <p:nvPr/>
        </p:nvGrpSpPr>
        <p:grpSpPr>
          <a:xfrm>
            <a:off x="1861450" y="1908809"/>
            <a:ext cx="9581760" cy="1553760"/>
            <a:chOff x="1861450" y="1908809"/>
            <a:chExt cx="9581760" cy="15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6163FD-95B3-235E-6A2C-666240F331ED}"/>
                    </a:ext>
                  </a:extLst>
                </p14:cNvPr>
                <p14:cNvContentPartPr/>
                <p14:nvPr/>
              </p14:nvContentPartPr>
              <p14:xfrm>
                <a:off x="1942090" y="2332889"/>
                <a:ext cx="101880" cy="32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6163FD-95B3-235E-6A2C-666240F331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24450" y="2314889"/>
                  <a:ext cx="137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0A3AF6-4836-6C4A-5A05-4A52D11CDD15}"/>
                    </a:ext>
                  </a:extLst>
                </p14:cNvPr>
                <p14:cNvContentPartPr/>
                <p14:nvPr/>
              </p14:nvContentPartPr>
              <p14:xfrm>
                <a:off x="2014810" y="2530529"/>
                <a:ext cx="291600" cy="17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0A3AF6-4836-6C4A-5A05-4A52D11CDD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97170" y="2512889"/>
                  <a:ext cx="327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1E034C-D16F-3896-1FAE-C890BEB4C456}"/>
                    </a:ext>
                  </a:extLst>
                </p14:cNvPr>
                <p14:cNvContentPartPr/>
                <p14:nvPr/>
              </p14:nvContentPartPr>
              <p14:xfrm>
                <a:off x="2648050" y="2498489"/>
                <a:ext cx="229320" cy="12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1E034C-D16F-3896-1FAE-C890BEB4C4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30050" y="2480849"/>
                  <a:ext cx="264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487CE1-4889-52CE-7383-3303C3293029}"/>
                    </a:ext>
                  </a:extLst>
                </p14:cNvPr>
                <p14:cNvContentPartPr/>
                <p14:nvPr/>
              </p14:nvContentPartPr>
              <p14:xfrm>
                <a:off x="4634890" y="2103929"/>
                <a:ext cx="1781280" cy="445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487CE1-4889-52CE-7383-3303C32930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16890" y="2086289"/>
                  <a:ext cx="1816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E3513A-5F1E-DB9A-D095-A9FAF7AE83C9}"/>
                    </a:ext>
                  </a:extLst>
                </p14:cNvPr>
                <p14:cNvContentPartPr/>
                <p14:nvPr/>
              </p14:nvContentPartPr>
              <p14:xfrm>
                <a:off x="6394570" y="2489489"/>
                <a:ext cx="153360" cy="13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E3513A-5F1E-DB9A-D095-A9FAF7AE83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6930" y="2471849"/>
                  <a:ext cx="189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79F30B-6E01-F624-7E2E-40BDDE087A33}"/>
                    </a:ext>
                  </a:extLst>
                </p14:cNvPr>
                <p14:cNvContentPartPr/>
                <p14:nvPr/>
              </p14:nvContentPartPr>
              <p14:xfrm>
                <a:off x="7827730" y="2022929"/>
                <a:ext cx="745200" cy="35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79F30B-6E01-F624-7E2E-40BDDE087A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10090" y="2005289"/>
                  <a:ext cx="7808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90C867-C0F2-FDD9-E9ED-1E05A1458734}"/>
                    </a:ext>
                  </a:extLst>
                </p14:cNvPr>
                <p14:cNvContentPartPr/>
                <p14:nvPr/>
              </p14:nvContentPartPr>
              <p14:xfrm>
                <a:off x="9674530" y="1908809"/>
                <a:ext cx="1768680" cy="66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90C867-C0F2-FDD9-E9ED-1E05A14587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56530" y="1890809"/>
                  <a:ext cx="180432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FFA58C-F20B-FA47-8973-CBDC728C5123}"/>
                    </a:ext>
                  </a:extLst>
                </p14:cNvPr>
                <p14:cNvContentPartPr/>
                <p14:nvPr/>
              </p14:nvContentPartPr>
              <p14:xfrm>
                <a:off x="10887730" y="2082329"/>
                <a:ext cx="53640" cy="1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FFA58C-F20B-FA47-8973-CBDC728C51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69730" y="2064689"/>
                  <a:ext cx="89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5056FC-E696-4FFB-CF17-EBD87B5BC63D}"/>
                    </a:ext>
                  </a:extLst>
                </p14:cNvPr>
                <p14:cNvContentPartPr/>
                <p14:nvPr/>
              </p14:nvContentPartPr>
              <p14:xfrm>
                <a:off x="10562290" y="2094569"/>
                <a:ext cx="307800" cy="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5056FC-E696-4FFB-CF17-EBD87B5BC6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44290" y="2076569"/>
                  <a:ext cx="343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EA67E4-9253-8DFD-7A4F-C6F7490F1C5B}"/>
                    </a:ext>
                  </a:extLst>
                </p14:cNvPr>
                <p14:cNvContentPartPr/>
                <p14:nvPr/>
              </p14:nvContentPartPr>
              <p14:xfrm>
                <a:off x="1861450" y="2972249"/>
                <a:ext cx="779040" cy="35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EA67E4-9253-8DFD-7A4F-C6F7490F1C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43450" y="2954609"/>
                  <a:ext cx="814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874E2B-3394-937B-0B18-3E7A51A2B23B}"/>
                    </a:ext>
                  </a:extLst>
                </p14:cNvPr>
                <p14:cNvContentPartPr/>
                <p14:nvPr/>
              </p14:nvContentPartPr>
              <p14:xfrm>
                <a:off x="2988250" y="2864249"/>
                <a:ext cx="1027800" cy="598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874E2B-3394-937B-0B18-3E7A51A2B2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70250" y="2846249"/>
                  <a:ext cx="10634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3967CE-FF3F-374A-4AF1-FF2160964FC7}"/>
                    </a:ext>
                  </a:extLst>
                </p14:cNvPr>
                <p14:cNvContentPartPr/>
                <p14:nvPr/>
              </p14:nvContentPartPr>
              <p14:xfrm>
                <a:off x="4013890" y="2943089"/>
                <a:ext cx="13680" cy="43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3967CE-FF3F-374A-4AF1-FF2160964F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95890" y="2925449"/>
                  <a:ext cx="49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219BB5-55AE-3DCE-F4E8-047A0D3C21FF}"/>
                    </a:ext>
                  </a:extLst>
                </p14:cNvPr>
                <p14:cNvContentPartPr/>
                <p14:nvPr/>
              </p14:nvContentPartPr>
              <p14:xfrm>
                <a:off x="4116490" y="2851649"/>
                <a:ext cx="55800" cy="341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219BB5-55AE-3DCE-F4E8-047A0D3C21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98490" y="2833649"/>
                  <a:ext cx="914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63E715-22A6-C7B1-9E41-E8433CEC5014}"/>
                    </a:ext>
                  </a:extLst>
                </p14:cNvPr>
                <p14:cNvContentPartPr/>
                <p14:nvPr/>
              </p14:nvContentPartPr>
              <p14:xfrm>
                <a:off x="4078330" y="2834009"/>
                <a:ext cx="534240" cy="357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63E715-22A6-C7B1-9E41-E8433CEC50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60330" y="2816009"/>
                  <a:ext cx="569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808788-3B8B-91C2-7E22-67C7A77C23D1}"/>
                    </a:ext>
                  </a:extLst>
                </p14:cNvPr>
                <p14:cNvContentPartPr/>
                <p14:nvPr/>
              </p14:nvContentPartPr>
              <p14:xfrm>
                <a:off x="4460290" y="2944169"/>
                <a:ext cx="266040" cy="70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808788-3B8B-91C2-7E22-67C7A77C23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2290" y="2926529"/>
                  <a:ext cx="301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7D99D8-2555-13AE-B56D-BE98B3099016}"/>
                    </a:ext>
                  </a:extLst>
                </p14:cNvPr>
                <p14:cNvContentPartPr/>
                <p14:nvPr/>
              </p14:nvContentPartPr>
              <p14:xfrm>
                <a:off x="4626970" y="2781089"/>
                <a:ext cx="937800" cy="57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7D99D8-2555-13AE-B56D-BE98B30990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08970" y="2763089"/>
                  <a:ext cx="9734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1A0130-3BD3-FF72-A359-07DC996A0BAF}"/>
                    </a:ext>
                  </a:extLst>
                </p14:cNvPr>
                <p14:cNvContentPartPr/>
                <p14:nvPr/>
              </p14:nvContentPartPr>
              <p14:xfrm>
                <a:off x="4920370" y="2879729"/>
                <a:ext cx="69840" cy="3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1A0130-3BD3-FF72-A359-07DC996A0B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02730" y="2861729"/>
                  <a:ext cx="105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1FBBA2-A2AE-F7D5-571E-E31451135640}"/>
                    </a:ext>
                  </a:extLst>
                </p14:cNvPr>
                <p14:cNvContentPartPr/>
                <p14:nvPr/>
              </p14:nvContentPartPr>
              <p14:xfrm>
                <a:off x="5935210" y="2733929"/>
                <a:ext cx="1636920" cy="58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1FBBA2-A2AE-F7D5-571E-E314511356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7570" y="2716289"/>
                  <a:ext cx="167256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38E840F-2DDF-E2E4-81ED-97AEDCD948F7}"/>
                    </a:ext>
                  </a:extLst>
                </p14:cNvPr>
                <p14:cNvContentPartPr/>
                <p14:nvPr/>
              </p14:nvContentPartPr>
              <p14:xfrm>
                <a:off x="7369090" y="2859209"/>
                <a:ext cx="89640" cy="26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38E840F-2DDF-E2E4-81ED-97AEDCD948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51090" y="2841569"/>
                  <a:ext cx="125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A8232F-80AE-E55E-5B21-B53151454DCE}"/>
                    </a:ext>
                  </a:extLst>
                </p14:cNvPr>
                <p14:cNvContentPartPr/>
                <p14:nvPr/>
              </p14:nvContentPartPr>
              <p14:xfrm>
                <a:off x="6239410" y="2880809"/>
                <a:ext cx="31320" cy="52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A8232F-80AE-E55E-5B21-B53151454D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1410" y="2863169"/>
                  <a:ext cx="66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FD6049-09BC-0ABA-9965-9E5C45B0D6C0}"/>
                    </a:ext>
                  </a:extLst>
                </p14:cNvPr>
                <p14:cNvContentPartPr/>
                <p14:nvPr/>
              </p14:nvContentPartPr>
              <p14:xfrm>
                <a:off x="8048050" y="2813489"/>
                <a:ext cx="2273040" cy="506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FD6049-09BC-0ABA-9965-9E5C45B0D6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0050" y="2795489"/>
                  <a:ext cx="23086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751B7D-168B-45E1-DC20-3F951369D474}"/>
                    </a:ext>
                  </a:extLst>
                </p14:cNvPr>
                <p14:cNvContentPartPr/>
                <p14:nvPr/>
              </p14:nvContentPartPr>
              <p14:xfrm>
                <a:off x="9828970" y="2833649"/>
                <a:ext cx="3132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751B7D-168B-45E1-DC20-3F951369D4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11330" y="2816009"/>
                  <a:ext cx="66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5F1C835-D4D3-7A24-2537-4BAD9927443D}"/>
                    </a:ext>
                  </a:extLst>
                </p14:cNvPr>
                <p14:cNvContentPartPr/>
                <p14:nvPr/>
              </p14:nvContentPartPr>
              <p14:xfrm>
                <a:off x="8723770" y="2941289"/>
                <a:ext cx="25920" cy="4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5F1C835-D4D3-7A24-2537-4BAD992744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05770" y="2923649"/>
                  <a:ext cx="615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946C6ED-3439-5163-7D49-4EE2F1034E59}"/>
                  </a:ext>
                </a:extLst>
              </p14:cNvPr>
              <p14:cNvContentPartPr/>
              <p14:nvPr/>
            </p14:nvContentPartPr>
            <p14:xfrm>
              <a:off x="6931690" y="2130569"/>
              <a:ext cx="384120" cy="473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946C6ED-3439-5163-7D49-4EE2F1034E5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14050" y="2112569"/>
                <a:ext cx="41976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3AD3361-A0E4-127D-2343-763E23A5174C}"/>
                  </a:ext>
                </a:extLst>
              </p14:cNvPr>
              <p14:cNvContentPartPr/>
              <p14:nvPr/>
            </p14:nvContentPartPr>
            <p14:xfrm>
              <a:off x="1374370" y="4692329"/>
              <a:ext cx="2301840" cy="285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3AD3361-A0E4-127D-2343-763E23A5174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56370" y="4674689"/>
                <a:ext cx="23374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15D4081-E94C-033B-AD17-A386F3C4470A}"/>
                  </a:ext>
                </a:extLst>
              </p14:cNvPr>
              <p14:cNvContentPartPr/>
              <p14:nvPr/>
            </p14:nvContentPartPr>
            <p14:xfrm>
              <a:off x="2312530" y="3864329"/>
              <a:ext cx="269640" cy="429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15D4081-E94C-033B-AD17-A386F3C4470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294530" y="3846329"/>
                <a:ext cx="305280" cy="46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281CAE0-271C-1F18-E7ED-5BC7A88CEF10}"/>
              </a:ext>
            </a:extLst>
          </p:cNvPr>
          <p:cNvGrpSpPr/>
          <p:nvPr/>
        </p:nvGrpSpPr>
        <p:grpSpPr>
          <a:xfrm>
            <a:off x="879010" y="5409449"/>
            <a:ext cx="3253680" cy="586800"/>
            <a:chOff x="879010" y="5409449"/>
            <a:chExt cx="325368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5386D7-6947-CF67-F9B1-130B61457319}"/>
                    </a:ext>
                  </a:extLst>
                </p14:cNvPr>
                <p14:cNvContentPartPr/>
                <p14:nvPr/>
              </p14:nvContentPartPr>
              <p14:xfrm>
                <a:off x="879010" y="5409449"/>
                <a:ext cx="1473840" cy="586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5386D7-6947-CF67-F9B1-130B6145731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1370" y="5391449"/>
                  <a:ext cx="15094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FFFA36-35A7-DD87-E295-576DB5BF2EF3}"/>
                    </a:ext>
                  </a:extLst>
                </p14:cNvPr>
                <p14:cNvContentPartPr/>
                <p14:nvPr/>
              </p14:nvContentPartPr>
              <p14:xfrm>
                <a:off x="2090770" y="5542289"/>
                <a:ext cx="288720" cy="4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FFFA36-35A7-DD87-E295-576DB5BF2E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73130" y="5524649"/>
                  <a:ext cx="324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F0944F-0090-3A7A-27E0-0C4A824100F2}"/>
                    </a:ext>
                  </a:extLst>
                </p14:cNvPr>
                <p14:cNvContentPartPr/>
                <p14:nvPr/>
              </p14:nvContentPartPr>
              <p14:xfrm>
                <a:off x="2537890" y="5439689"/>
                <a:ext cx="1594800" cy="54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F0944F-0090-3A7A-27E0-0C4A824100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0250" y="5421689"/>
                  <a:ext cx="16304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B4B576-9580-2177-B822-5831B079F4C1}"/>
                    </a:ext>
                  </a:extLst>
                </p14:cNvPr>
                <p14:cNvContentPartPr/>
                <p14:nvPr/>
              </p14:nvContentPartPr>
              <p14:xfrm>
                <a:off x="3806890" y="5582969"/>
                <a:ext cx="21240" cy="19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B4B576-9580-2177-B822-5831B079F4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88890" y="5565329"/>
                  <a:ext cx="5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EB3F7D4-1ED8-C4B8-B886-DE3CDCD0E5AA}"/>
                    </a:ext>
                  </a:extLst>
                </p14:cNvPr>
                <p14:cNvContentPartPr/>
                <p14:nvPr/>
              </p14:nvContentPartPr>
              <p14:xfrm>
                <a:off x="3107770" y="5513849"/>
                <a:ext cx="532440" cy="109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EB3F7D4-1ED8-C4B8-B886-DE3CDCD0E5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89770" y="5496209"/>
                  <a:ext cx="56808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FC50582-B360-A0B5-1614-93AC88C815A9}"/>
                  </a:ext>
                </a:extLst>
              </p14:cNvPr>
              <p14:cNvContentPartPr/>
              <p14:nvPr/>
            </p14:nvContentPartPr>
            <p14:xfrm>
              <a:off x="8940130" y="2179169"/>
              <a:ext cx="316440" cy="273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FC50582-B360-A0B5-1614-93AC88C815A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922130" y="2161169"/>
                <a:ext cx="3520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0E89B32-41A1-40F2-3B08-A2085839A21A}"/>
                  </a:ext>
                </a:extLst>
              </p14:cNvPr>
              <p14:cNvContentPartPr/>
              <p14:nvPr/>
            </p14:nvContentPartPr>
            <p14:xfrm>
              <a:off x="8474650" y="3795929"/>
              <a:ext cx="271440" cy="22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0E89B32-41A1-40F2-3B08-A2085839A21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457010" y="3778289"/>
                <a:ext cx="307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417CD4E-284C-2F4E-B067-9E0A101DDAB2}"/>
                  </a:ext>
                </a:extLst>
              </p14:cNvPr>
              <p14:cNvContentPartPr/>
              <p14:nvPr/>
            </p14:nvContentPartPr>
            <p14:xfrm>
              <a:off x="6574930" y="4667129"/>
              <a:ext cx="3480840" cy="930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417CD4E-284C-2F4E-B067-9E0A101DDAB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56930" y="4649129"/>
                <a:ext cx="351648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B8FC27F-F7C3-4528-DC8A-377B7C937353}"/>
                  </a:ext>
                </a:extLst>
              </p14:cNvPr>
              <p14:cNvContentPartPr/>
              <p14:nvPr/>
            </p14:nvContentPartPr>
            <p14:xfrm>
              <a:off x="6388450" y="5516729"/>
              <a:ext cx="684000" cy="389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B8FC27F-F7C3-4528-DC8A-377B7C93735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70810" y="5499089"/>
                <a:ext cx="7196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41037B9-E3E1-6A77-47D7-987D8CE41BE0}"/>
                  </a:ext>
                </a:extLst>
              </p14:cNvPr>
              <p14:cNvContentPartPr/>
              <p14:nvPr/>
            </p14:nvContentPartPr>
            <p14:xfrm>
              <a:off x="7384570" y="5312969"/>
              <a:ext cx="855720" cy="378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41037B9-E3E1-6A77-47D7-987D8CE41BE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366570" y="5295329"/>
                <a:ext cx="89136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E035E57-C333-94DF-BB97-4222F2986DED}"/>
              </a:ext>
            </a:extLst>
          </p:cNvPr>
          <p:cNvGrpSpPr/>
          <p:nvPr/>
        </p:nvGrpSpPr>
        <p:grpSpPr>
          <a:xfrm>
            <a:off x="8411650" y="5433569"/>
            <a:ext cx="1069920" cy="494280"/>
            <a:chOff x="8411650" y="5433569"/>
            <a:chExt cx="10699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71D1DE-83C6-49F5-8702-3CE91202BE97}"/>
                    </a:ext>
                  </a:extLst>
                </p14:cNvPr>
                <p14:cNvContentPartPr/>
                <p14:nvPr/>
              </p14:nvContentPartPr>
              <p14:xfrm>
                <a:off x="8411650" y="5433569"/>
                <a:ext cx="1069920" cy="494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71D1DE-83C6-49F5-8702-3CE91202BE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93650" y="5415929"/>
                  <a:ext cx="11055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4EFD71-B5AB-5890-0ACA-97640D6BD2C9}"/>
                    </a:ext>
                  </a:extLst>
                </p14:cNvPr>
                <p14:cNvContentPartPr/>
                <p14:nvPr/>
              </p14:nvContentPartPr>
              <p14:xfrm>
                <a:off x="8765530" y="5437889"/>
                <a:ext cx="39240" cy="12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4EFD71-B5AB-5890-0ACA-97640D6BD2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47890" y="5419889"/>
                  <a:ext cx="748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818BF2-6CAA-E040-99FA-5E92AB0AFCF1}"/>
              </a:ext>
            </a:extLst>
          </p:cNvPr>
          <p:cNvGrpSpPr/>
          <p:nvPr/>
        </p:nvGrpSpPr>
        <p:grpSpPr>
          <a:xfrm>
            <a:off x="6259930" y="5916689"/>
            <a:ext cx="4472640" cy="797040"/>
            <a:chOff x="6259930" y="5916689"/>
            <a:chExt cx="447264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9E7C81-B7AD-2F4D-9E1E-48A88160BAF2}"/>
                    </a:ext>
                  </a:extLst>
                </p14:cNvPr>
                <p14:cNvContentPartPr/>
                <p14:nvPr/>
              </p14:nvContentPartPr>
              <p14:xfrm>
                <a:off x="6376930" y="5960249"/>
                <a:ext cx="738000" cy="306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9E7C81-B7AD-2F4D-9E1E-48A88160BA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58930" y="5942609"/>
                  <a:ext cx="7736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FA0D90-AC7D-CE9B-3196-92BE59AE04EA}"/>
                    </a:ext>
                  </a:extLst>
                </p14:cNvPr>
                <p14:cNvContentPartPr/>
                <p14:nvPr/>
              </p14:nvContentPartPr>
              <p14:xfrm>
                <a:off x="6619570" y="5991569"/>
                <a:ext cx="32760" cy="1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FA0D90-AC7D-CE9B-3196-92BE59AE04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01930" y="5973569"/>
                  <a:ext cx="68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5B91111-185F-7717-7698-5BAF4EEE9EC1}"/>
                    </a:ext>
                  </a:extLst>
                </p14:cNvPr>
                <p14:cNvContentPartPr/>
                <p14:nvPr/>
              </p14:nvContentPartPr>
              <p14:xfrm>
                <a:off x="7375930" y="5949449"/>
                <a:ext cx="729720" cy="32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5B91111-185F-7717-7698-5BAF4EEE9E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8290" y="5931449"/>
                  <a:ext cx="7653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8F513D-2AF6-D474-7D15-C81B2139F29F}"/>
                    </a:ext>
                  </a:extLst>
                </p14:cNvPr>
                <p14:cNvContentPartPr/>
                <p14:nvPr/>
              </p14:nvContentPartPr>
              <p14:xfrm>
                <a:off x="8139850" y="5942609"/>
                <a:ext cx="568080" cy="32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8F513D-2AF6-D474-7D15-C81B2139F2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1850" y="5924969"/>
                  <a:ext cx="6037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680B945-F9E0-B0C8-FFB3-4C72A58860DD}"/>
                    </a:ext>
                  </a:extLst>
                </p14:cNvPr>
                <p14:cNvContentPartPr/>
                <p14:nvPr/>
              </p14:nvContentPartPr>
              <p14:xfrm>
                <a:off x="8315890" y="6007049"/>
                <a:ext cx="250920" cy="21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680B945-F9E0-B0C8-FFB3-4C72A58860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97890" y="5989409"/>
                  <a:ext cx="286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8A48AF-4B1E-4FCC-FAD3-61DCA4A6E187}"/>
                    </a:ext>
                  </a:extLst>
                </p14:cNvPr>
                <p14:cNvContentPartPr/>
                <p14:nvPr/>
              </p14:nvContentPartPr>
              <p14:xfrm>
                <a:off x="8916010" y="6111089"/>
                <a:ext cx="646560" cy="158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8A48AF-4B1E-4FCC-FAD3-61DCA4A6E1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98370" y="6093449"/>
                  <a:ext cx="682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F4E6C58-DB86-CFE3-DBE6-307C1077CEAE}"/>
                    </a:ext>
                  </a:extLst>
                </p14:cNvPr>
                <p14:cNvContentPartPr/>
                <p14:nvPr/>
              </p14:nvContentPartPr>
              <p14:xfrm>
                <a:off x="9639970" y="5916689"/>
                <a:ext cx="1092600" cy="47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F4E6C58-DB86-CFE3-DBE6-307C1077CE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22330" y="5899049"/>
                  <a:ext cx="11282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BEA8D7-8747-52A9-FC90-E65716733AE7}"/>
                    </a:ext>
                  </a:extLst>
                </p14:cNvPr>
                <p14:cNvContentPartPr/>
                <p14:nvPr/>
              </p14:nvContentPartPr>
              <p14:xfrm>
                <a:off x="6259930" y="6364889"/>
                <a:ext cx="2030400" cy="348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BEA8D7-8747-52A9-FC90-E65716733A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42290" y="6346889"/>
                  <a:ext cx="2066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FE1C84-07DF-1F86-8452-7C8E27D84EC8}"/>
                    </a:ext>
                  </a:extLst>
                </p14:cNvPr>
                <p14:cNvContentPartPr/>
                <p14:nvPr/>
              </p14:nvContentPartPr>
              <p14:xfrm>
                <a:off x="7631170" y="6440129"/>
                <a:ext cx="34560" cy="7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FE1C84-07DF-1F86-8452-7C8E27D84E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13170" y="6422129"/>
                  <a:ext cx="70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C0C5C9-B7E9-9882-8232-0F22E99AB41D}"/>
                    </a:ext>
                  </a:extLst>
                </p14:cNvPr>
                <p14:cNvContentPartPr/>
                <p14:nvPr/>
              </p14:nvContentPartPr>
              <p14:xfrm>
                <a:off x="7033930" y="6421409"/>
                <a:ext cx="592560" cy="34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C0C5C9-B7E9-9882-8232-0F22E99AB41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16290" y="6403769"/>
                  <a:ext cx="628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133F19-50CF-6CBE-4672-7677F20BDD92}"/>
                    </a:ext>
                  </a:extLst>
                </p14:cNvPr>
                <p14:cNvContentPartPr/>
                <p14:nvPr/>
              </p14:nvContentPartPr>
              <p14:xfrm>
                <a:off x="8446570" y="6440849"/>
                <a:ext cx="1339200" cy="233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133F19-50CF-6CBE-4672-7677F20BDD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28570" y="6423209"/>
                  <a:ext cx="1374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FBE6B9-ABE4-03D2-C615-76CDAAB7DC8B}"/>
                    </a:ext>
                  </a:extLst>
                </p14:cNvPr>
                <p14:cNvContentPartPr/>
                <p14:nvPr/>
              </p14:nvContentPartPr>
              <p14:xfrm>
                <a:off x="9432610" y="6476129"/>
                <a:ext cx="296280" cy="9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FBE6B9-ABE4-03D2-C615-76CDAAB7DC8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14610" y="6458129"/>
                  <a:ext cx="33192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557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FBC9808-D85C-B023-258A-FC1125393F7D}"/>
              </a:ext>
            </a:extLst>
          </p:cNvPr>
          <p:cNvGrpSpPr/>
          <p:nvPr/>
        </p:nvGrpSpPr>
        <p:grpSpPr>
          <a:xfrm>
            <a:off x="525490" y="110969"/>
            <a:ext cx="8547840" cy="654120"/>
            <a:chOff x="525490" y="110969"/>
            <a:chExt cx="854784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F7CF1B3-7C3B-4134-7D98-B00C3E26A789}"/>
                    </a:ext>
                  </a:extLst>
                </p14:cNvPr>
                <p14:cNvContentPartPr/>
                <p14:nvPr/>
              </p14:nvContentPartPr>
              <p14:xfrm>
                <a:off x="647530" y="204929"/>
                <a:ext cx="19440" cy="28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F7CF1B3-7C3B-4134-7D98-B00C3E26A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9890" y="186929"/>
                  <a:ext cx="55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A36D8E-4D76-C524-4CEE-405A9EF98925}"/>
                    </a:ext>
                  </a:extLst>
                </p14:cNvPr>
                <p14:cNvContentPartPr/>
                <p14:nvPr/>
              </p14:nvContentPartPr>
              <p14:xfrm>
                <a:off x="770290" y="187649"/>
                <a:ext cx="16560" cy="278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A36D8E-4D76-C524-4CEE-405A9EF989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2290" y="169649"/>
                  <a:ext cx="52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5FC146-BDE6-8630-1787-73E905A4A170}"/>
                    </a:ext>
                  </a:extLst>
                </p14:cNvPr>
                <p14:cNvContentPartPr/>
                <p14:nvPr/>
              </p14:nvContentPartPr>
              <p14:xfrm>
                <a:off x="525490" y="204929"/>
                <a:ext cx="38196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5FC146-BDE6-8630-1787-73E905A4A1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490" y="186929"/>
                  <a:ext cx="417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B49661-A8AA-D941-BB69-4D9D277D5C07}"/>
                    </a:ext>
                  </a:extLst>
                </p14:cNvPr>
                <p14:cNvContentPartPr/>
                <p14:nvPr/>
              </p14:nvContentPartPr>
              <p14:xfrm>
                <a:off x="567610" y="579329"/>
                <a:ext cx="29664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B49661-A8AA-D941-BB69-4D9D277D5C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9970" y="561689"/>
                  <a:ext cx="332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4D101A-70D1-C4E7-F3D3-E631E97DAACF}"/>
                    </a:ext>
                  </a:extLst>
                </p14:cNvPr>
                <p14:cNvContentPartPr/>
                <p14:nvPr/>
              </p14:nvContentPartPr>
              <p14:xfrm>
                <a:off x="1012930" y="539009"/>
                <a:ext cx="15840" cy="54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4D101A-70D1-C4E7-F3D3-E631E97DAA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5290" y="521009"/>
                  <a:ext cx="51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DF2582-71E5-B064-8B95-DA3B8A4C5212}"/>
                    </a:ext>
                  </a:extLst>
                </p14:cNvPr>
                <p14:cNvContentPartPr/>
                <p14:nvPr/>
              </p14:nvContentPartPr>
              <p14:xfrm>
                <a:off x="1167010" y="260369"/>
                <a:ext cx="27720" cy="25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DF2582-71E5-B064-8B95-DA3B8A4C52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9010" y="242369"/>
                  <a:ext cx="63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9EBBCB-76DA-CE79-6414-B7FA0D2E1955}"/>
                    </a:ext>
                  </a:extLst>
                </p14:cNvPr>
                <p14:cNvContentPartPr/>
                <p14:nvPr/>
              </p14:nvContentPartPr>
              <p14:xfrm>
                <a:off x="1136050" y="266849"/>
                <a:ext cx="195480" cy="31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9EBBCB-76DA-CE79-6414-B7FA0D2E19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18050" y="248849"/>
                  <a:ext cx="231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E60DA5-85FC-5249-0C6F-EA1CC10B49F2}"/>
                    </a:ext>
                  </a:extLst>
                </p14:cNvPr>
                <p14:cNvContentPartPr/>
                <p14:nvPr/>
              </p14:nvContentPartPr>
              <p14:xfrm>
                <a:off x="1442050" y="524609"/>
                <a:ext cx="5040" cy="6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E60DA5-85FC-5249-0C6F-EA1CC10B49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24050" y="506609"/>
                  <a:ext cx="40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C923B3-4D80-F2F7-0AB3-308DFAB5233E}"/>
                    </a:ext>
                  </a:extLst>
                </p14:cNvPr>
                <p14:cNvContentPartPr/>
                <p14:nvPr/>
              </p14:nvContentPartPr>
              <p14:xfrm>
                <a:off x="1622050" y="263249"/>
                <a:ext cx="6480" cy="30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C923B3-4D80-F2F7-0AB3-308DFAB523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4050" y="245249"/>
                  <a:ext cx="42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F7A871-75FA-680E-17F4-A39C2466A30D}"/>
                    </a:ext>
                  </a:extLst>
                </p14:cNvPr>
                <p14:cNvContentPartPr/>
                <p14:nvPr/>
              </p14:nvContentPartPr>
              <p14:xfrm>
                <a:off x="2181130" y="195929"/>
                <a:ext cx="1569240" cy="38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F7A871-75FA-680E-17F4-A39C2466A3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3490" y="178289"/>
                  <a:ext cx="16048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6DC802-208C-312D-541A-5BB566AE4CD7}"/>
                    </a:ext>
                  </a:extLst>
                </p14:cNvPr>
                <p14:cNvContentPartPr/>
                <p14:nvPr/>
              </p14:nvContentPartPr>
              <p14:xfrm>
                <a:off x="3102730" y="242729"/>
                <a:ext cx="1476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6DC802-208C-312D-541A-5BB566AE4C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85090" y="225089"/>
                  <a:ext cx="5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98FD6E-A99D-0C12-2E36-E67F8969BECB}"/>
                    </a:ext>
                  </a:extLst>
                </p14:cNvPr>
                <p14:cNvContentPartPr/>
                <p14:nvPr/>
              </p14:nvContentPartPr>
              <p14:xfrm>
                <a:off x="3908410" y="159929"/>
                <a:ext cx="1092960" cy="54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98FD6E-A99D-0C12-2E36-E67F8969BE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90770" y="142289"/>
                  <a:ext cx="11286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A35079-8C91-2320-4855-2C87B0926D85}"/>
                    </a:ext>
                  </a:extLst>
                </p14:cNvPr>
                <p14:cNvContentPartPr/>
                <p14:nvPr/>
              </p14:nvContentPartPr>
              <p14:xfrm>
                <a:off x="4331410" y="271529"/>
                <a:ext cx="1188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A35079-8C91-2320-4855-2C87B0926D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13410" y="253529"/>
                  <a:ext cx="47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D3CD9F-E8A1-E443-D155-20EA320AA177}"/>
                    </a:ext>
                  </a:extLst>
                </p14:cNvPr>
                <p14:cNvContentPartPr/>
                <p14:nvPr/>
              </p14:nvContentPartPr>
              <p14:xfrm>
                <a:off x="5145370" y="392129"/>
                <a:ext cx="14832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D3CD9F-E8A1-E443-D155-20EA320AA1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7370" y="374489"/>
                  <a:ext cx="183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836EA4-CB5C-99B4-5ED3-F07216FC0549}"/>
                    </a:ext>
                  </a:extLst>
                </p14:cNvPr>
                <p14:cNvContentPartPr/>
                <p14:nvPr/>
              </p14:nvContentPartPr>
              <p14:xfrm>
                <a:off x="5381530" y="110969"/>
                <a:ext cx="1810080" cy="65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836EA4-CB5C-99B4-5ED3-F07216FC05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63890" y="93329"/>
                  <a:ext cx="184572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8EFFFE-5EF2-1249-2521-C3ADB7C067B9}"/>
                    </a:ext>
                  </a:extLst>
                </p14:cNvPr>
                <p14:cNvContentPartPr/>
                <p14:nvPr/>
              </p14:nvContentPartPr>
              <p14:xfrm>
                <a:off x="6816850" y="204929"/>
                <a:ext cx="6840" cy="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8EFFFE-5EF2-1249-2521-C3ADB7C067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99210" y="187289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B506BA-ADCC-FDC8-DAAD-47A869969CA8}"/>
                    </a:ext>
                  </a:extLst>
                </p14:cNvPr>
                <p14:cNvContentPartPr/>
                <p14:nvPr/>
              </p14:nvContentPartPr>
              <p14:xfrm>
                <a:off x="6085690" y="236609"/>
                <a:ext cx="38556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B506BA-ADCC-FDC8-DAAD-47A869969C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67690" y="218969"/>
                  <a:ext cx="421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7CBAF8-17BA-82D7-46A7-A1050BFCF6FB}"/>
                    </a:ext>
                  </a:extLst>
                </p14:cNvPr>
                <p14:cNvContentPartPr/>
                <p14:nvPr/>
              </p14:nvContentPartPr>
              <p14:xfrm>
                <a:off x="7411570" y="141929"/>
                <a:ext cx="1661760" cy="48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7CBAF8-17BA-82D7-46A7-A1050BFCF6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93570" y="124289"/>
                  <a:ext cx="169740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590D67-6DF3-EA0F-9878-A2D63D5F15BC}"/>
              </a:ext>
            </a:extLst>
          </p:cNvPr>
          <p:cNvGrpSpPr/>
          <p:nvPr/>
        </p:nvGrpSpPr>
        <p:grpSpPr>
          <a:xfrm>
            <a:off x="1193290" y="971369"/>
            <a:ext cx="4352040" cy="701280"/>
            <a:chOff x="1193290" y="971369"/>
            <a:chExt cx="435204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CA40E3-B50F-FED5-0949-4980F806812D}"/>
                    </a:ext>
                  </a:extLst>
                </p14:cNvPr>
                <p14:cNvContentPartPr/>
                <p14:nvPr/>
              </p14:nvContentPartPr>
              <p14:xfrm>
                <a:off x="1193290" y="971369"/>
                <a:ext cx="1573200" cy="70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CA40E3-B50F-FED5-0949-4980F80681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5290" y="953369"/>
                  <a:ext cx="160884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9A3469-43E6-75BE-B288-FAC31AC9AC29}"/>
                    </a:ext>
                  </a:extLst>
                </p14:cNvPr>
                <p14:cNvContentPartPr/>
                <p14:nvPr/>
              </p14:nvContentPartPr>
              <p14:xfrm>
                <a:off x="2526370" y="1153529"/>
                <a:ext cx="270720" cy="4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9A3469-43E6-75BE-B288-FAC31AC9A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8370" y="1135889"/>
                  <a:ext cx="306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7F496C-93FC-A047-6BD4-AD7F4723BC24}"/>
                    </a:ext>
                  </a:extLst>
                </p14:cNvPr>
                <p14:cNvContentPartPr/>
                <p14:nvPr/>
              </p14:nvContentPartPr>
              <p14:xfrm>
                <a:off x="2995450" y="1193129"/>
                <a:ext cx="1860840" cy="43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7F496C-93FC-A047-6BD4-AD7F4723BC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77810" y="1175489"/>
                  <a:ext cx="18964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C2757D-E4CC-879D-5847-364E06604ECE}"/>
                    </a:ext>
                  </a:extLst>
                </p14:cNvPr>
                <p14:cNvContentPartPr/>
                <p14:nvPr/>
              </p14:nvContentPartPr>
              <p14:xfrm>
                <a:off x="4425370" y="1054529"/>
                <a:ext cx="40320" cy="3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C2757D-E4CC-879D-5847-364E06604E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07370" y="1036529"/>
                  <a:ext cx="75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E76618-F217-0ECF-A751-7E4CB0310B8F}"/>
                    </a:ext>
                  </a:extLst>
                </p14:cNvPr>
                <p14:cNvContentPartPr/>
                <p14:nvPr/>
              </p14:nvContentPartPr>
              <p14:xfrm>
                <a:off x="5262730" y="1072169"/>
                <a:ext cx="282600" cy="423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E76618-F217-0ECF-A751-7E4CB0310B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4730" y="1054529"/>
                  <a:ext cx="318240" cy="45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08F2EC-D87E-E14C-FD29-C88DB753D4E3}"/>
                  </a:ext>
                </a:extLst>
              </p14:cNvPr>
              <p14:cNvContentPartPr/>
              <p14:nvPr/>
            </p14:nvContentPartPr>
            <p14:xfrm>
              <a:off x="5771410" y="864809"/>
              <a:ext cx="1636920" cy="51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08F2EC-D87E-E14C-FD29-C88DB753D4E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53770" y="846809"/>
                <a:ext cx="1672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289630D-6846-AA11-9E2C-E9E92158C72A}"/>
                  </a:ext>
                </a:extLst>
              </p14:cNvPr>
              <p14:cNvContentPartPr/>
              <p14:nvPr/>
            </p14:nvContentPartPr>
            <p14:xfrm>
              <a:off x="7665010" y="890009"/>
              <a:ext cx="1391040" cy="70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289630D-6846-AA11-9E2C-E9E92158C72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47010" y="872009"/>
                <a:ext cx="142668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3CDD582-2911-1E97-82A0-8AC216CD6029}"/>
                  </a:ext>
                </a:extLst>
              </p14:cNvPr>
              <p14:cNvContentPartPr/>
              <p14:nvPr/>
            </p14:nvContentPartPr>
            <p14:xfrm>
              <a:off x="9313810" y="924209"/>
              <a:ext cx="478440" cy="478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3CDD582-2911-1E97-82A0-8AC216CD60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95810" y="906569"/>
                <a:ext cx="51408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C99C980-8DA7-4B83-C0D3-B5A79251F677}"/>
                  </a:ext>
                </a:extLst>
              </p14:cNvPr>
              <p14:cNvContentPartPr/>
              <p14:nvPr/>
            </p14:nvContentPartPr>
            <p14:xfrm>
              <a:off x="1182490" y="1759769"/>
              <a:ext cx="1125720" cy="375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C99C980-8DA7-4B83-C0D3-B5A79251F67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64850" y="1741769"/>
                <a:ext cx="1161360" cy="41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6F72AFA-DE26-B89B-BDDB-8D37D2D13A5E}"/>
              </a:ext>
            </a:extLst>
          </p:cNvPr>
          <p:cNvGrpSpPr/>
          <p:nvPr/>
        </p:nvGrpSpPr>
        <p:grpSpPr>
          <a:xfrm>
            <a:off x="2552650" y="1652489"/>
            <a:ext cx="1834560" cy="472680"/>
            <a:chOff x="2552650" y="1652489"/>
            <a:chExt cx="183456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216130-1B55-62B6-C3E4-CF06ECDCDDC5}"/>
                    </a:ext>
                  </a:extLst>
                </p14:cNvPr>
                <p14:cNvContentPartPr/>
                <p14:nvPr/>
              </p14:nvContentPartPr>
              <p14:xfrm>
                <a:off x="2552650" y="1652489"/>
                <a:ext cx="1834560" cy="47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216130-1B55-62B6-C3E4-CF06ECDCDD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34650" y="1634849"/>
                  <a:ext cx="18702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FB0C9B-34D9-2A8A-A9C1-E1C447FACE40}"/>
                    </a:ext>
                  </a:extLst>
                </p14:cNvPr>
                <p14:cNvContentPartPr/>
                <p14:nvPr/>
              </p14:nvContentPartPr>
              <p14:xfrm>
                <a:off x="3269050" y="1736009"/>
                <a:ext cx="586440" cy="7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FB0C9B-34D9-2A8A-A9C1-E1C447FACE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51410" y="1718369"/>
                  <a:ext cx="622080" cy="106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E98083F-6118-AB27-6D2B-278F4F6965CC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24058" y="2441243"/>
            <a:ext cx="10522173" cy="3263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6F0016A-7379-6E06-B848-7F0DE8931716}"/>
                  </a:ext>
                </a:extLst>
              </p14:cNvPr>
              <p14:cNvContentPartPr/>
              <p14:nvPr/>
            </p14:nvContentPartPr>
            <p14:xfrm>
              <a:off x="791350" y="5003540"/>
              <a:ext cx="1496520" cy="322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6F0016A-7379-6E06-B848-7F0DE89317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3710" y="4985540"/>
                <a:ext cx="15321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6C7026E-8853-0228-BCC0-ABE4B1EEC96D}"/>
                  </a:ext>
                </a:extLst>
              </p14:cNvPr>
              <p14:cNvContentPartPr/>
              <p14:nvPr/>
            </p14:nvContentPartPr>
            <p14:xfrm>
              <a:off x="843437" y="5401697"/>
              <a:ext cx="1203685" cy="495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6C7026E-8853-0228-BCC0-ABE4B1EEC96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5434" y="5383704"/>
                <a:ext cx="1239331" cy="53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AA7085C-4506-4815-A336-674E2ACCAB20}"/>
                  </a:ext>
                </a:extLst>
              </p14:cNvPr>
              <p14:cNvContentPartPr/>
              <p14:nvPr/>
            </p14:nvContentPartPr>
            <p14:xfrm>
              <a:off x="2470700" y="5250928"/>
              <a:ext cx="230760" cy="63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AA7085C-4506-4815-A336-674E2ACCAB2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52700" y="5233288"/>
                <a:ext cx="2664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B016FDA-8F36-641A-78A4-4C91F1889B71}"/>
                  </a:ext>
                </a:extLst>
              </p14:cNvPr>
              <p14:cNvContentPartPr/>
              <p14:nvPr/>
            </p14:nvContentPartPr>
            <p14:xfrm>
              <a:off x="2482220" y="5377648"/>
              <a:ext cx="285480" cy="28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B016FDA-8F36-641A-78A4-4C91F1889B7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64220" y="5360008"/>
                <a:ext cx="32112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58CB75F-6771-7DBC-5F7E-0CAAF5BAD031}"/>
              </a:ext>
            </a:extLst>
          </p:cNvPr>
          <p:cNvGrpSpPr/>
          <p:nvPr/>
        </p:nvGrpSpPr>
        <p:grpSpPr>
          <a:xfrm>
            <a:off x="3150740" y="4956088"/>
            <a:ext cx="665280" cy="392400"/>
            <a:chOff x="3150740" y="4956088"/>
            <a:chExt cx="66528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92E8ED-7FE0-51CF-92DB-8EC150CEB6C1}"/>
                    </a:ext>
                  </a:extLst>
                </p14:cNvPr>
                <p14:cNvContentPartPr/>
                <p14:nvPr/>
              </p14:nvContentPartPr>
              <p14:xfrm>
                <a:off x="3150740" y="4956088"/>
                <a:ext cx="320760" cy="31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92E8ED-7FE0-51CF-92DB-8EC150CEB6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32740" y="4938448"/>
                  <a:ext cx="356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06FCDE-B262-6847-AC7C-F66B145C096F}"/>
                    </a:ext>
                  </a:extLst>
                </p14:cNvPr>
                <p14:cNvContentPartPr/>
                <p14:nvPr/>
              </p14:nvContentPartPr>
              <p14:xfrm>
                <a:off x="3227780" y="5130328"/>
                <a:ext cx="175680" cy="1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06FCDE-B262-6847-AC7C-F66B145C09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09780" y="5112328"/>
                  <a:ext cx="211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320728-45FC-5A28-B896-52A42C92AFA3}"/>
                    </a:ext>
                  </a:extLst>
                </p14:cNvPr>
                <p14:cNvContentPartPr/>
                <p14:nvPr/>
              </p14:nvContentPartPr>
              <p14:xfrm>
                <a:off x="3664460" y="5094328"/>
                <a:ext cx="151560" cy="25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320728-45FC-5A28-B896-52A42C92AF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46820" y="5076688"/>
                  <a:ext cx="18720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D52B4C-2A48-496F-2798-2E7B87A72B95}"/>
              </a:ext>
            </a:extLst>
          </p:cNvPr>
          <p:cNvGrpSpPr/>
          <p:nvPr/>
        </p:nvGrpSpPr>
        <p:grpSpPr>
          <a:xfrm>
            <a:off x="3955340" y="4963288"/>
            <a:ext cx="328680" cy="326160"/>
            <a:chOff x="3955340" y="4963288"/>
            <a:chExt cx="3286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617BDD-D5CF-2500-42AB-9A27A7861CE0}"/>
                    </a:ext>
                  </a:extLst>
                </p14:cNvPr>
                <p14:cNvContentPartPr/>
                <p14:nvPr/>
              </p14:nvContentPartPr>
              <p14:xfrm>
                <a:off x="3955340" y="5113048"/>
                <a:ext cx="222120" cy="17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617BDD-D5CF-2500-42AB-9A27A7861C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37340" y="5095048"/>
                  <a:ext cx="257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38D719-F17E-0789-90FE-E1E48774F8F6}"/>
                    </a:ext>
                  </a:extLst>
                </p14:cNvPr>
                <p14:cNvContentPartPr/>
                <p14:nvPr/>
              </p14:nvContentPartPr>
              <p14:xfrm>
                <a:off x="4173500" y="4963288"/>
                <a:ext cx="110520" cy="16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38D719-F17E-0789-90FE-E1E48774F8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55500" y="4945648"/>
                  <a:ext cx="14616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64DB247-DF64-7D91-DEF2-76FAE082926C}"/>
                  </a:ext>
                </a:extLst>
              </p14:cNvPr>
              <p14:cNvContentPartPr/>
              <p14:nvPr/>
            </p14:nvContentPartPr>
            <p14:xfrm>
              <a:off x="3215900" y="5446768"/>
              <a:ext cx="1094400" cy="38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64DB247-DF64-7D91-DEF2-76FAE082926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198260" y="5429128"/>
                <a:ext cx="11300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6E4E94E7-5BF5-9E38-0C73-E955E3B82B4A}"/>
              </a:ext>
            </a:extLst>
          </p:cNvPr>
          <p:cNvGrpSpPr/>
          <p:nvPr/>
        </p:nvGrpSpPr>
        <p:grpSpPr>
          <a:xfrm>
            <a:off x="3636380" y="5589688"/>
            <a:ext cx="388440" cy="205560"/>
            <a:chOff x="3636380" y="5589688"/>
            <a:chExt cx="3884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12AB6A1-7D98-D0FA-3A41-9149A3AD6EE1}"/>
                    </a:ext>
                  </a:extLst>
                </p14:cNvPr>
                <p14:cNvContentPartPr/>
                <p14:nvPr/>
              </p14:nvContentPartPr>
              <p14:xfrm>
                <a:off x="3636380" y="5635768"/>
                <a:ext cx="152280" cy="15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12AB6A1-7D98-D0FA-3A41-9149A3AD6E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8380" y="5617768"/>
                  <a:ext cx="187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F676AC-4D8A-600E-37E6-5E91361E484A}"/>
                    </a:ext>
                  </a:extLst>
                </p14:cNvPr>
                <p14:cNvContentPartPr/>
                <p14:nvPr/>
              </p14:nvContentPartPr>
              <p14:xfrm>
                <a:off x="3855260" y="5589688"/>
                <a:ext cx="169560" cy="9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F676AC-4D8A-600E-37E6-5E91361E48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37620" y="5572048"/>
                  <a:ext cx="2052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A258901-C5B9-559D-2AD2-4E14377868AC}"/>
                  </a:ext>
                </a:extLst>
              </p14:cNvPr>
              <p14:cNvContentPartPr/>
              <p14:nvPr/>
            </p14:nvContentPartPr>
            <p14:xfrm>
              <a:off x="4501330" y="2001329"/>
              <a:ext cx="47160" cy="2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A258901-C5B9-559D-2AD2-4E14377868A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83330" y="1983689"/>
                <a:ext cx="828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B531074-C4FE-EB60-573F-F49DFA01227E}"/>
                  </a:ext>
                </a:extLst>
              </p14:cNvPr>
              <p14:cNvContentPartPr/>
              <p14:nvPr/>
            </p14:nvContentPartPr>
            <p14:xfrm>
              <a:off x="6998650" y="1620809"/>
              <a:ext cx="1134360" cy="54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B531074-C4FE-EB60-573F-F49DFA01227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81010" y="1602809"/>
                <a:ext cx="117000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123AD84-E54F-65D1-F0CB-290C24E3013C}"/>
                  </a:ext>
                </a:extLst>
              </p14:cNvPr>
              <p14:cNvContentPartPr/>
              <p14:nvPr/>
            </p14:nvContentPartPr>
            <p14:xfrm>
              <a:off x="9813130" y="1625849"/>
              <a:ext cx="1336680" cy="341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123AD84-E54F-65D1-F0CB-290C24E301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95490" y="1607849"/>
                <a:ext cx="137232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A63EF8-8742-6BF8-7414-605A013FCE6D}"/>
              </a:ext>
            </a:extLst>
          </p:cNvPr>
          <p:cNvGrpSpPr/>
          <p:nvPr/>
        </p:nvGrpSpPr>
        <p:grpSpPr>
          <a:xfrm>
            <a:off x="4897690" y="1631249"/>
            <a:ext cx="7242480" cy="888480"/>
            <a:chOff x="4897690" y="1631249"/>
            <a:chExt cx="7242480" cy="88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E1A230-60CF-35F0-F435-A8B57A3CCEB6}"/>
                    </a:ext>
                  </a:extLst>
                </p14:cNvPr>
                <p14:cNvContentPartPr/>
                <p14:nvPr/>
              </p14:nvContentPartPr>
              <p14:xfrm>
                <a:off x="8399050" y="1713689"/>
                <a:ext cx="268200" cy="27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E1A230-60CF-35F0-F435-A8B57A3CCE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81410" y="1696049"/>
                  <a:ext cx="303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A77657F-7F80-B948-3A8D-12C2DEB5FA58}"/>
                    </a:ext>
                  </a:extLst>
                </p14:cNvPr>
                <p14:cNvContentPartPr/>
                <p14:nvPr/>
              </p14:nvContentPartPr>
              <p14:xfrm>
                <a:off x="8386810" y="1798649"/>
                <a:ext cx="361800" cy="3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A77657F-7F80-B948-3A8D-12C2DEB5FA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8810" y="1780649"/>
                  <a:ext cx="397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19C924-3F7A-AC97-0FBB-5582A6351519}"/>
                    </a:ext>
                  </a:extLst>
                </p14:cNvPr>
                <p14:cNvContentPartPr/>
                <p14:nvPr/>
              </p14:nvContentPartPr>
              <p14:xfrm>
                <a:off x="8682370" y="1631249"/>
                <a:ext cx="930960" cy="464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19C924-3F7A-AC97-0FBB-5582A63515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64370" y="1613609"/>
                  <a:ext cx="9666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8FC037-9744-2E79-89D4-3904B176AE11}"/>
                    </a:ext>
                  </a:extLst>
                </p14:cNvPr>
                <p14:cNvContentPartPr/>
                <p14:nvPr/>
              </p14:nvContentPartPr>
              <p14:xfrm>
                <a:off x="9484450" y="1748609"/>
                <a:ext cx="158760" cy="20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8FC037-9744-2E79-89D4-3904B176AE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66810" y="1730609"/>
                  <a:ext cx="194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B9F5E6-83E1-EC22-6B48-41E140DB3ABC}"/>
                    </a:ext>
                  </a:extLst>
                </p14:cNvPr>
                <p14:cNvContentPartPr/>
                <p14:nvPr/>
              </p14:nvContentPartPr>
              <p14:xfrm>
                <a:off x="4984450" y="1734929"/>
                <a:ext cx="1351080" cy="306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B9F5E6-83E1-EC22-6B48-41E140DB3AB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66450" y="1716929"/>
                  <a:ext cx="138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EE72C1-5284-7DD9-B16E-7A9538D3C785}"/>
                    </a:ext>
                  </a:extLst>
                </p14:cNvPr>
                <p14:cNvContentPartPr/>
                <p14:nvPr/>
              </p14:nvContentPartPr>
              <p14:xfrm>
                <a:off x="6566650" y="1830329"/>
                <a:ext cx="197640" cy="140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EE72C1-5284-7DD9-B16E-7A9538D3C7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48650" y="1812689"/>
                  <a:ext cx="233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78161C0-79AE-183B-F8C9-A0D08114AB2A}"/>
                    </a:ext>
                  </a:extLst>
                </p14:cNvPr>
                <p14:cNvContentPartPr/>
                <p14:nvPr/>
              </p14:nvContentPartPr>
              <p14:xfrm>
                <a:off x="4897690" y="2217329"/>
                <a:ext cx="596160" cy="16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78161C0-79AE-183B-F8C9-A0D08114AB2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0050" y="2199329"/>
                  <a:ext cx="631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B63558E-B3AD-B3C7-BC5B-E18EE4A3F03B}"/>
                    </a:ext>
                  </a:extLst>
                </p14:cNvPr>
                <p14:cNvContentPartPr/>
                <p14:nvPr/>
              </p14:nvContentPartPr>
              <p14:xfrm>
                <a:off x="5650090" y="2069009"/>
                <a:ext cx="743040" cy="37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B63558E-B3AD-B3C7-BC5B-E18EE4A3F0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32450" y="2051369"/>
                  <a:ext cx="778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DC0C02D-1191-183F-1C03-13B677EEBAD5}"/>
                    </a:ext>
                  </a:extLst>
                </p14:cNvPr>
                <p14:cNvContentPartPr/>
                <p14:nvPr/>
              </p14:nvContentPartPr>
              <p14:xfrm>
                <a:off x="6262090" y="2244329"/>
                <a:ext cx="8280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DC0C02D-1191-183F-1C03-13B677EEBA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44090" y="2226329"/>
                  <a:ext cx="11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FF4F20-17C9-C1F3-B206-7F0D20516EBE}"/>
                    </a:ext>
                  </a:extLst>
                </p14:cNvPr>
                <p14:cNvContentPartPr/>
                <p14:nvPr/>
              </p14:nvContentPartPr>
              <p14:xfrm>
                <a:off x="5752330" y="2231729"/>
                <a:ext cx="285120" cy="42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FF4F20-17C9-C1F3-B206-7F0D20516EB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34690" y="2213729"/>
                  <a:ext cx="320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981D68-2BBF-AE77-6632-0ADBA673A8B6}"/>
                    </a:ext>
                  </a:extLst>
                </p14:cNvPr>
                <p14:cNvContentPartPr/>
                <p14:nvPr/>
              </p14:nvContentPartPr>
              <p14:xfrm>
                <a:off x="6696610" y="2210489"/>
                <a:ext cx="237600" cy="18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981D68-2BBF-AE77-6632-0ADBA673A8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78610" y="2192849"/>
                  <a:ext cx="273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348A86-C091-6DD0-5803-454C0908BD16}"/>
                    </a:ext>
                  </a:extLst>
                </p14:cNvPr>
                <p14:cNvContentPartPr/>
                <p14:nvPr/>
              </p14:nvContentPartPr>
              <p14:xfrm>
                <a:off x="7061290" y="2208689"/>
                <a:ext cx="309960" cy="238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348A86-C091-6DD0-5803-454C0908BD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43650" y="2190689"/>
                  <a:ext cx="345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6F5961-CAF9-DB33-CD59-025583B606EB}"/>
                    </a:ext>
                  </a:extLst>
                </p14:cNvPr>
                <p14:cNvContentPartPr/>
                <p14:nvPr/>
              </p14:nvContentPartPr>
              <p14:xfrm>
                <a:off x="7574650" y="2318129"/>
                <a:ext cx="383760" cy="160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6F5961-CAF9-DB33-CD59-025583B606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57010" y="2300129"/>
                  <a:ext cx="41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A604CB-6079-27F0-EB70-DA1D964FB725}"/>
                    </a:ext>
                  </a:extLst>
                </p14:cNvPr>
                <p14:cNvContentPartPr/>
                <p14:nvPr/>
              </p14:nvContentPartPr>
              <p14:xfrm>
                <a:off x="7717210" y="2218409"/>
                <a:ext cx="35640" cy="21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A604CB-6079-27F0-EB70-DA1D964FB72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99210" y="2200769"/>
                  <a:ext cx="71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CF89493-DECA-3FD6-4134-C070B2F1E996}"/>
                    </a:ext>
                  </a:extLst>
                </p14:cNvPr>
                <p14:cNvContentPartPr/>
                <p14:nvPr/>
              </p14:nvContentPartPr>
              <p14:xfrm>
                <a:off x="8137330" y="2133449"/>
                <a:ext cx="1329480" cy="287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CF89493-DECA-3FD6-4134-C070B2F1E9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19690" y="2115449"/>
                  <a:ext cx="1365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4E9E42-F00E-6DD7-75B8-AE3D43DCEF7C}"/>
                    </a:ext>
                  </a:extLst>
                </p14:cNvPr>
                <p14:cNvContentPartPr/>
                <p14:nvPr/>
              </p14:nvContentPartPr>
              <p14:xfrm>
                <a:off x="9306250" y="2213009"/>
                <a:ext cx="21276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4E9E42-F00E-6DD7-75B8-AE3D43DCEF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88610" y="2195369"/>
                  <a:ext cx="248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13DE2D1-7228-BB0E-F848-696DFCB78BD7}"/>
                    </a:ext>
                  </a:extLst>
                </p14:cNvPr>
                <p14:cNvContentPartPr/>
                <p14:nvPr/>
              </p14:nvContentPartPr>
              <p14:xfrm>
                <a:off x="9609010" y="2128049"/>
                <a:ext cx="379080" cy="293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13DE2D1-7228-BB0E-F848-696DFCB78BD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91010" y="2110409"/>
                  <a:ext cx="414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D49CC27-2092-7BDE-6755-988F186E25B6}"/>
                    </a:ext>
                  </a:extLst>
                </p14:cNvPr>
                <p14:cNvContentPartPr/>
                <p14:nvPr/>
              </p14:nvContentPartPr>
              <p14:xfrm>
                <a:off x="9761290" y="2253329"/>
                <a:ext cx="129600" cy="1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D49CC27-2092-7BDE-6755-988F186E25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43650" y="2235329"/>
                  <a:ext cx="165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00B149-98D5-CAE8-7082-8AF6866AFE91}"/>
                    </a:ext>
                  </a:extLst>
                </p14:cNvPr>
                <p14:cNvContentPartPr/>
                <p14:nvPr/>
              </p14:nvContentPartPr>
              <p14:xfrm>
                <a:off x="10083130" y="2084849"/>
                <a:ext cx="564840" cy="344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00B149-98D5-CAE8-7082-8AF6866AFE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5490" y="2067209"/>
                  <a:ext cx="600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DA32CA-E233-8053-D9AD-FDE363BEEA4E}"/>
                    </a:ext>
                  </a:extLst>
                </p14:cNvPr>
                <p14:cNvContentPartPr/>
                <p14:nvPr/>
              </p14:nvContentPartPr>
              <p14:xfrm>
                <a:off x="10097530" y="2254409"/>
                <a:ext cx="440640" cy="48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DA32CA-E233-8053-D9AD-FDE363BEEA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79890" y="2236769"/>
                  <a:ext cx="47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926D72-C216-81EA-C655-E423272F7D09}"/>
                    </a:ext>
                  </a:extLst>
                </p14:cNvPr>
                <p14:cNvContentPartPr/>
                <p14:nvPr/>
              </p14:nvContentPartPr>
              <p14:xfrm>
                <a:off x="10761370" y="2105369"/>
                <a:ext cx="1378800" cy="414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926D72-C216-81EA-C655-E423272F7D0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43730" y="2087729"/>
                  <a:ext cx="1414440" cy="45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C1755C7-23CE-A806-4E0B-B056B1656D92}"/>
                  </a:ext>
                </a:extLst>
              </p14:cNvPr>
              <p14:cNvContentPartPr/>
              <p14:nvPr/>
            </p14:nvContentPartPr>
            <p14:xfrm>
              <a:off x="783430" y="4462296"/>
              <a:ext cx="1317240" cy="290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C1755C7-23CE-A806-4E0B-B056B1656D9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65790" y="4444296"/>
                <a:ext cx="135288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B60D2BC-4876-5910-708C-B612D1E81DA9}"/>
              </a:ext>
            </a:extLst>
          </p:cNvPr>
          <p:cNvGrpSpPr/>
          <p:nvPr/>
        </p:nvGrpSpPr>
        <p:grpSpPr>
          <a:xfrm>
            <a:off x="2287870" y="4452216"/>
            <a:ext cx="1135080" cy="298440"/>
            <a:chOff x="2287870" y="4452216"/>
            <a:chExt cx="113508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E5E5BDD-6F59-F788-2FED-9FC47D06661E}"/>
                    </a:ext>
                  </a:extLst>
                </p14:cNvPr>
                <p14:cNvContentPartPr/>
                <p14:nvPr/>
              </p14:nvContentPartPr>
              <p14:xfrm>
                <a:off x="2287870" y="4452216"/>
                <a:ext cx="236520" cy="29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E5E5BDD-6F59-F788-2FED-9FC47D0666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70230" y="4434576"/>
                  <a:ext cx="272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D90043-B398-B907-EC3D-51E97BEEA81D}"/>
                    </a:ext>
                  </a:extLst>
                </p14:cNvPr>
                <p14:cNvContentPartPr/>
                <p14:nvPr/>
              </p14:nvContentPartPr>
              <p14:xfrm>
                <a:off x="2601430" y="4520976"/>
                <a:ext cx="177480" cy="195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D90043-B398-B907-EC3D-51E97BEEA81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83430" y="4502976"/>
                  <a:ext cx="213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822C6F4-148F-B32D-F456-7F81AC9AFD26}"/>
                    </a:ext>
                  </a:extLst>
                </p14:cNvPr>
                <p14:cNvContentPartPr/>
                <p14:nvPr/>
              </p14:nvContentPartPr>
              <p14:xfrm>
                <a:off x="2848030" y="4506576"/>
                <a:ext cx="192600" cy="218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822C6F4-148F-B32D-F456-7F81AC9AFD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30030" y="4488576"/>
                  <a:ext cx="228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FB25339-E5D7-B955-7781-4806AF8ED7A3}"/>
                    </a:ext>
                  </a:extLst>
                </p14:cNvPr>
                <p14:cNvContentPartPr/>
                <p14:nvPr/>
              </p14:nvContentPartPr>
              <p14:xfrm>
                <a:off x="3152590" y="4577136"/>
                <a:ext cx="270360" cy="164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FB25339-E5D7-B955-7781-4806AF8ED7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34950" y="4559136"/>
                  <a:ext cx="3060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31685C2-C95B-8359-F582-8A787C65D9D6}"/>
              </a:ext>
            </a:extLst>
          </p:cNvPr>
          <p:cNvGrpSpPr/>
          <p:nvPr/>
        </p:nvGrpSpPr>
        <p:grpSpPr>
          <a:xfrm>
            <a:off x="9992410" y="5743169"/>
            <a:ext cx="2054160" cy="653400"/>
            <a:chOff x="9992410" y="5743169"/>
            <a:chExt cx="205416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DCF2EBC-E49F-1EF7-0D95-F74BB138C40F}"/>
                    </a:ext>
                  </a:extLst>
                </p14:cNvPr>
                <p14:cNvContentPartPr/>
                <p14:nvPr/>
              </p14:nvContentPartPr>
              <p14:xfrm>
                <a:off x="10084930" y="5923169"/>
                <a:ext cx="30960" cy="241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DCF2EBC-E49F-1EF7-0D95-F74BB138C4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67290" y="5905169"/>
                  <a:ext cx="66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E68F01-4ABB-9C1D-6576-07CD6BB5DD0D}"/>
                    </a:ext>
                  </a:extLst>
                </p14:cNvPr>
                <p14:cNvContentPartPr/>
                <p14:nvPr/>
              </p14:nvContentPartPr>
              <p14:xfrm>
                <a:off x="9992410" y="5914529"/>
                <a:ext cx="266040" cy="16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E68F01-4ABB-9C1D-6576-07CD6BB5DD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74410" y="5896529"/>
                  <a:ext cx="301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121311-CACF-6B1F-C81E-AB184CD1D1CF}"/>
                    </a:ext>
                  </a:extLst>
                </p14:cNvPr>
                <p14:cNvContentPartPr/>
                <p14:nvPr/>
              </p14:nvContentPartPr>
              <p14:xfrm>
                <a:off x="10267450" y="6041249"/>
                <a:ext cx="147960" cy="117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121311-CACF-6B1F-C81E-AB184CD1D1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49810" y="6023249"/>
                  <a:ext cx="183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2EAF5E-C4BD-CA0B-E355-632D804EF8B8}"/>
                    </a:ext>
                  </a:extLst>
                </p14:cNvPr>
                <p14:cNvContentPartPr/>
                <p14:nvPr/>
              </p14:nvContentPartPr>
              <p14:xfrm>
                <a:off x="10478770" y="6045569"/>
                <a:ext cx="173160" cy="115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2EAF5E-C4BD-CA0B-E355-632D804EF8B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60770" y="6027929"/>
                  <a:ext cx="20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1495F4-E34E-2E83-1309-C37200B34A34}"/>
                    </a:ext>
                  </a:extLst>
                </p14:cNvPr>
                <p14:cNvContentPartPr/>
                <p14:nvPr/>
              </p14:nvContentPartPr>
              <p14:xfrm>
                <a:off x="10795570" y="5776649"/>
                <a:ext cx="168120" cy="28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1495F4-E34E-2E83-1309-C37200B34A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77930" y="5758649"/>
                  <a:ext cx="2037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D62B6C-9499-C9CA-81A8-F711FA639476}"/>
                    </a:ext>
                  </a:extLst>
                </p14:cNvPr>
                <p14:cNvContentPartPr/>
                <p14:nvPr/>
              </p14:nvContentPartPr>
              <p14:xfrm>
                <a:off x="10810330" y="5917049"/>
                <a:ext cx="111240" cy="2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D62B6C-9499-C9CA-81A8-F711FA6394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92690" y="5899409"/>
                  <a:ext cx="14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1F830D3-1B55-D069-D8CC-7E2CF6A2E6C8}"/>
                    </a:ext>
                  </a:extLst>
                </p14:cNvPr>
                <p14:cNvContentPartPr/>
                <p14:nvPr/>
              </p14:nvContentPartPr>
              <p14:xfrm>
                <a:off x="10753090" y="6131969"/>
                <a:ext cx="294840" cy="2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1F830D3-1B55-D069-D8CC-7E2CF6A2E6C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35090" y="6114329"/>
                  <a:ext cx="330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1A68C7-9064-E1E6-1E0A-7128EFF77B75}"/>
                    </a:ext>
                  </a:extLst>
                </p14:cNvPr>
                <p14:cNvContentPartPr/>
                <p14:nvPr/>
              </p14:nvContentPartPr>
              <p14:xfrm>
                <a:off x="10791610" y="6230609"/>
                <a:ext cx="204840" cy="16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1A68C7-9064-E1E6-1E0A-7128EFF77B7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73970" y="6212609"/>
                  <a:ext cx="240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A14B06-A5AD-6503-D341-6E4E14C15F86}"/>
                    </a:ext>
                  </a:extLst>
                </p14:cNvPr>
                <p14:cNvContentPartPr/>
                <p14:nvPr/>
              </p14:nvContentPartPr>
              <p14:xfrm>
                <a:off x="11152690" y="6075809"/>
                <a:ext cx="93240" cy="7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A14B06-A5AD-6503-D341-6E4E14C15F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4690" y="6058169"/>
                  <a:ext cx="128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AB7A60-9585-96D3-50A5-B777241FA128}"/>
                    </a:ext>
                  </a:extLst>
                </p14:cNvPr>
                <p14:cNvContentPartPr/>
                <p14:nvPr/>
              </p14:nvContentPartPr>
              <p14:xfrm>
                <a:off x="11112370" y="6161129"/>
                <a:ext cx="172080" cy="1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AB7A60-9585-96D3-50A5-B777241FA1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94730" y="6143489"/>
                  <a:ext cx="20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C9845AB-2809-E92B-2E6F-676D30177E6A}"/>
                    </a:ext>
                  </a:extLst>
                </p14:cNvPr>
                <p14:cNvContentPartPr/>
                <p14:nvPr/>
              </p14:nvContentPartPr>
              <p14:xfrm>
                <a:off x="11389210" y="5917049"/>
                <a:ext cx="157320" cy="228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C9845AB-2809-E92B-2E6F-676D30177E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71570" y="5899049"/>
                  <a:ext cx="192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FDAD4B0-9583-F841-C0C0-BB57B5238A2D}"/>
                    </a:ext>
                  </a:extLst>
                </p14:cNvPr>
                <p14:cNvContentPartPr/>
                <p14:nvPr/>
              </p14:nvContentPartPr>
              <p14:xfrm>
                <a:off x="11585050" y="5825249"/>
                <a:ext cx="175320" cy="20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FDAD4B0-9583-F841-C0C0-BB57B5238A2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67050" y="5807249"/>
                  <a:ext cx="210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1A6AF5F-0C43-6AFE-4E57-36198A4E312E}"/>
                    </a:ext>
                  </a:extLst>
                </p14:cNvPr>
                <p14:cNvContentPartPr/>
                <p14:nvPr/>
              </p14:nvContentPartPr>
              <p14:xfrm>
                <a:off x="11617450" y="5939729"/>
                <a:ext cx="117000" cy="11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1A6AF5F-0C43-6AFE-4E57-36198A4E31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99450" y="5922089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952EE75-F342-AE0B-CE4F-83DB400654D8}"/>
                    </a:ext>
                  </a:extLst>
                </p14:cNvPr>
                <p14:cNvContentPartPr/>
                <p14:nvPr/>
              </p14:nvContentPartPr>
              <p14:xfrm>
                <a:off x="11805370" y="5923889"/>
                <a:ext cx="162360" cy="139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952EE75-F342-AE0B-CE4F-83DB400654D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87370" y="5906249"/>
                  <a:ext cx="198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9E2CC7-978D-DD3A-BAEE-E2D7D4C2A0E0}"/>
                    </a:ext>
                  </a:extLst>
                </p14:cNvPr>
                <p14:cNvContentPartPr/>
                <p14:nvPr/>
              </p14:nvContentPartPr>
              <p14:xfrm>
                <a:off x="11934610" y="5743169"/>
                <a:ext cx="111960" cy="151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9E2CC7-978D-DD3A-BAEE-E2D7D4C2A0E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16610" y="5725529"/>
                  <a:ext cx="1476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BE39FCC-852B-F08D-7FD2-7116518FC056}"/>
              </a:ext>
            </a:extLst>
          </p:cNvPr>
          <p:cNvGrpSpPr/>
          <p:nvPr/>
        </p:nvGrpSpPr>
        <p:grpSpPr>
          <a:xfrm>
            <a:off x="11311810" y="6213329"/>
            <a:ext cx="794880" cy="456840"/>
            <a:chOff x="11311810" y="6213329"/>
            <a:chExt cx="7948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ECDC1F-C98C-6908-9A8F-2D0B2496CCD0}"/>
                    </a:ext>
                  </a:extLst>
                </p14:cNvPr>
                <p14:cNvContentPartPr/>
                <p14:nvPr/>
              </p14:nvContentPartPr>
              <p14:xfrm>
                <a:off x="11357170" y="6213329"/>
                <a:ext cx="658800" cy="6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ECDC1F-C98C-6908-9A8F-2D0B2496CCD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39170" y="6195329"/>
                  <a:ext cx="69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2AF57E-4DE6-0A55-CF9D-C42EA87FBF6E}"/>
                    </a:ext>
                  </a:extLst>
                </p14:cNvPr>
                <p14:cNvContentPartPr/>
                <p14:nvPr/>
              </p14:nvContentPartPr>
              <p14:xfrm>
                <a:off x="11311810" y="6415289"/>
                <a:ext cx="228240" cy="24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2AF57E-4DE6-0A55-CF9D-C42EA87FBF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93810" y="6397289"/>
                  <a:ext cx="263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2EE156-4F9E-495D-CC53-3EE456B2C73D}"/>
                    </a:ext>
                  </a:extLst>
                </p14:cNvPr>
                <p14:cNvContentPartPr/>
                <p14:nvPr/>
              </p14:nvContentPartPr>
              <p14:xfrm>
                <a:off x="11601250" y="6425729"/>
                <a:ext cx="102600" cy="244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2EE156-4F9E-495D-CC53-3EE456B2C73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583250" y="6407729"/>
                  <a:ext cx="138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EEBAFC-7F7F-3C2D-C6F0-B4953F6258D6}"/>
                    </a:ext>
                  </a:extLst>
                </p14:cNvPr>
                <p14:cNvContentPartPr/>
                <p14:nvPr/>
              </p14:nvContentPartPr>
              <p14:xfrm>
                <a:off x="11790610" y="6400889"/>
                <a:ext cx="172080" cy="267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EEBAFC-7F7F-3C2D-C6F0-B4953F6258D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772970" y="6383249"/>
                  <a:ext cx="207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A5FF54-B6A5-07E1-ED8A-80C1740D2789}"/>
                    </a:ext>
                  </a:extLst>
                </p14:cNvPr>
                <p14:cNvContentPartPr/>
                <p14:nvPr/>
              </p14:nvContentPartPr>
              <p14:xfrm>
                <a:off x="12044770" y="6332489"/>
                <a:ext cx="61920" cy="12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A5FF54-B6A5-07E1-ED8A-80C1740D27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027130" y="6314849"/>
                  <a:ext cx="9756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B16E14C-3C7B-71F1-6892-6144C6731E19}"/>
                  </a:ext>
                </a:extLst>
              </p14:cNvPr>
              <p14:cNvContentPartPr/>
              <p14:nvPr/>
            </p14:nvContentPartPr>
            <p14:xfrm>
              <a:off x="9806290" y="5670449"/>
              <a:ext cx="52560" cy="1089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B16E14C-3C7B-71F1-6892-6144C6731E1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788290" y="5634809"/>
                <a:ext cx="8820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741CF0E-EC26-7809-FDE0-089DD6C99C12}"/>
                  </a:ext>
                </a:extLst>
              </p14:cNvPr>
              <p14:cNvContentPartPr/>
              <p14:nvPr/>
            </p14:nvContentPartPr>
            <p14:xfrm>
              <a:off x="9871450" y="5588009"/>
              <a:ext cx="2277360" cy="162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741CF0E-EC26-7809-FDE0-089DD6C99C1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853810" y="5552369"/>
                <a:ext cx="2313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DC290E4-A247-05E1-A3AD-FC211B169923}"/>
                  </a:ext>
                </a:extLst>
              </p14:cNvPr>
              <p14:cNvContentPartPr/>
              <p14:nvPr/>
            </p14:nvContentPartPr>
            <p14:xfrm>
              <a:off x="9738610" y="6810569"/>
              <a:ext cx="521280" cy="38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DC290E4-A247-05E1-A3AD-FC211B16992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720970" y="6774929"/>
                <a:ext cx="5569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507B439-6727-5E43-EC77-8E1E71761543}"/>
                  </a:ext>
                </a:extLst>
              </p14:cNvPr>
              <p14:cNvContentPartPr/>
              <p14:nvPr/>
            </p14:nvContentPartPr>
            <p14:xfrm>
              <a:off x="10196170" y="5725326"/>
              <a:ext cx="1960560" cy="11138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507B439-6727-5E43-EC77-8E1E7176154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178530" y="5689686"/>
                <a:ext cx="1996200" cy="11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1E3163D-3BF9-C068-5598-E716A3D201CB}"/>
              </a:ext>
            </a:extLst>
          </p:cNvPr>
          <p:cNvGrpSpPr/>
          <p:nvPr/>
        </p:nvGrpSpPr>
        <p:grpSpPr>
          <a:xfrm>
            <a:off x="4783014" y="6180006"/>
            <a:ext cx="2412720" cy="349200"/>
            <a:chOff x="4783014" y="6180006"/>
            <a:chExt cx="24127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E304833-BA14-2AE5-ACA0-DA0A3B905B8B}"/>
                    </a:ext>
                  </a:extLst>
                </p14:cNvPr>
                <p14:cNvContentPartPr/>
                <p14:nvPr/>
              </p14:nvContentPartPr>
              <p14:xfrm>
                <a:off x="4783014" y="6202326"/>
                <a:ext cx="167400" cy="246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E304833-BA14-2AE5-ACA0-DA0A3B905B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65014" y="6184326"/>
                  <a:ext cx="203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22F4B78-AB2D-AF0A-AA75-AF7928BF2BBF}"/>
                    </a:ext>
                  </a:extLst>
                </p14:cNvPr>
                <p14:cNvContentPartPr/>
                <p14:nvPr/>
              </p14:nvContentPartPr>
              <p14:xfrm>
                <a:off x="5014494" y="6223566"/>
                <a:ext cx="196560" cy="242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22F4B78-AB2D-AF0A-AA75-AF7928BF2BB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96494" y="6205926"/>
                  <a:ext cx="232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78A7A4-19D8-C86E-ABBA-3F4184FA9658}"/>
                    </a:ext>
                  </a:extLst>
                </p14:cNvPr>
                <p14:cNvContentPartPr/>
                <p14:nvPr/>
              </p14:nvContentPartPr>
              <p14:xfrm>
                <a:off x="5274414" y="6180006"/>
                <a:ext cx="185040" cy="252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78A7A4-19D8-C86E-ABBA-3F4184FA965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56774" y="6162366"/>
                  <a:ext cx="220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76479FC-A9F0-AEEE-091C-D8AE13AD869D}"/>
                    </a:ext>
                  </a:extLst>
                </p14:cNvPr>
                <p14:cNvContentPartPr/>
                <p14:nvPr/>
              </p14:nvContentPartPr>
              <p14:xfrm>
                <a:off x="5729814" y="6207366"/>
                <a:ext cx="207360" cy="226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76479FC-A9F0-AEEE-091C-D8AE13AD869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11814" y="6189726"/>
                  <a:ext cx="243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A87F75B-AD57-63AD-00EE-2585B3784596}"/>
                    </a:ext>
                  </a:extLst>
                </p14:cNvPr>
                <p14:cNvContentPartPr/>
                <p14:nvPr/>
              </p14:nvContentPartPr>
              <p14:xfrm>
                <a:off x="5955174" y="6241566"/>
                <a:ext cx="1240560" cy="287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A87F75B-AD57-63AD-00EE-2585B37845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37534" y="6223566"/>
                  <a:ext cx="1276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FD251DF-FF7E-074D-1127-B08F76173F22}"/>
                    </a:ext>
                  </a:extLst>
                </p14:cNvPr>
                <p14:cNvContentPartPr/>
                <p14:nvPr/>
              </p14:nvContentPartPr>
              <p14:xfrm>
                <a:off x="6791454" y="6301686"/>
                <a:ext cx="10080" cy="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FD251DF-FF7E-074D-1127-B08F76173F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73454" y="6283686"/>
                  <a:ext cx="457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E0A8F80-A460-949C-BE28-06633ADE6B9C}"/>
              </a:ext>
            </a:extLst>
          </p:cNvPr>
          <p:cNvGrpSpPr/>
          <p:nvPr/>
        </p:nvGrpSpPr>
        <p:grpSpPr>
          <a:xfrm>
            <a:off x="7313454" y="6148686"/>
            <a:ext cx="738720" cy="460800"/>
            <a:chOff x="7313454" y="6148686"/>
            <a:chExt cx="73872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BA0A531-E345-A0D2-8B3A-D5594BD00733}"/>
                    </a:ext>
                  </a:extLst>
                </p14:cNvPr>
                <p14:cNvContentPartPr/>
                <p14:nvPr/>
              </p14:nvContentPartPr>
              <p14:xfrm>
                <a:off x="7476894" y="6281886"/>
                <a:ext cx="19080" cy="189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BA0A531-E345-A0D2-8B3A-D5594BD007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58894" y="6263886"/>
                  <a:ext cx="54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B88BFB-6D23-F5AC-964D-03CE64639B4D}"/>
                    </a:ext>
                  </a:extLst>
                </p14:cNvPr>
                <p14:cNvContentPartPr/>
                <p14:nvPr/>
              </p14:nvContentPartPr>
              <p14:xfrm>
                <a:off x="7559694" y="6263166"/>
                <a:ext cx="140400" cy="219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B88BFB-6D23-F5AC-964D-03CE64639B4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42054" y="6245526"/>
                  <a:ext cx="176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0E00310-97D4-D018-0BC9-BD8B94DAD0BC}"/>
                    </a:ext>
                  </a:extLst>
                </p14:cNvPr>
                <p14:cNvContentPartPr/>
                <p14:nvPr/>
              </p14:nvContentPartPr>
              <p14:xfrm>
                <a:off x="7772454" y="6446046"/>
                <a:ext cx="18000" cy="15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0E00310-97D4-D018-0BC9-BD8B94DAD0B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54814" y="6428046"/>
                  <a:ext cx="5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0E2EC5-109C-EB69-F25C-BE4CEEF67954}"/>
                    </a:ext>
                  </a:extLst>
                </p14:cNvPr>
                <p14:cNvContentPartPr/>
                <p14:nvPr/>
              </p14:nvContentPartPr>
              <p14:xfrm>
                <a:off x="7881174" y="6228606"/>
                <a:ext cx="32400" cy="218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0E2EC5-109C-EB69-F25C-BE4CEEF6795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63174" y="6210966"/>
                  <a:ext cx="68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F689E1C-6FA0-C07D-0A53-1277D97C34CC}"/>
                    </a:ext>
                  </a:extLst>
                </p14:cNvPr>
                <p14:cNvContentPartPr/>
                <p14:nvPr/>
              </p14:nvContentPartPr>
              <p14:xfrm>
                <a:off x="7313454" y="6189366"/>
                <a:ext cx="177480" cy="420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F689E1C-6FA0-C07D-0A53-1277D97C34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95454" y="6171366"/>
                  <a:ext cx="2131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4DB3E8E-DB82-B727-59BC-D8FD0AF4A310}"/>
                    </a:ext>
                  </a:extLst>
                </p14:cNvPr>
                <p14:cNvContentPartPr/>
                <p14:nvPr/>
              </p14:nvContentPartPr>
              <p14:xfrm>
                <a:off x="7962894" y="6148686"/>
                <a:ext cx="89280" cy="363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4DB3E8E-DB82-B727-59BC-D8FD0AF4A3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45254" y="6130686"/>
                  <a:ext cx="12492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38569DE-1DB1-7D02-80A6-74712036156F}"/>
                  </a:ext>
                </a:extLst>
              </p14:cNvPr>
              <p14:cNvContentPartPr/>
              <p14:nvPr/>
            </p14:nvContentPartPr>
            <p14:xfrm>
              <a:off x="8372770" y="6151926"/>
              <a:ext cx="1409400" cy="1674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38569DE-1DB1-7D02-80A6-74712036156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354770" y="6115926"/>
                <a:ext cx="144504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F97F8DE-18B4-66D8-6275-C19CEB232A19}"/>
              </a:ext>
            </a:extLst>
          </p:cNvPr>
          <p:cNvGrpSpPr/>
          <p:nvPr/>
        </p:nvGrpSpPr>
        <p:grpSpPr>
          <a:xfrm>
            <a:off x="9364930" y="125886"/>
            <a:ext cx="1603800" cy="514440"/>
            <a:chOff x="9364930" y="125886"/>
            <a:chExt cx="16038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4577D7C-09C2-61A1-B0B9-CAC0546C34FE}"/>
                    </a:ext>
                  </a:extLst>
                </p14:cNvPr>
                <p14:cNvContentPartPr/>
                <p14:nvPr/>
              </p14:nvContentPartPr>
              <p14:xfrm>
                <a:off x="9364930" y="125886"/>
                <a:ext cx="126360" cy="403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4577D7C-09C2-61A1-B0B9-CAC0546C34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47290" y="108246"/>
                  <a:ext cx="1620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890985-6481-AD41-1D51-3E17E14DF798}"/>
                    </a:ext>
                  </a:extLst>
                </p14:cNvPr>
                <p14:cNvContentPartPr/>
                <p14:nvPr/>
              </p14:nvContentPartPr>
              <p14:xfrm>
                <a:off x="9528370" y="147486"/>
                <a:ext cx="1440360" cy="492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890985-6481-AD41-1D51-3E17E14DF7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10370" y="129486"/>
                  <a:ext cx="14760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CE15D6-C24F-2FCD-E1DE-7777B131F6FE}"/>
                    </a:ext>
                  </a:extLst>
                </p14:cNvPr>
                <p14:cNvContentPartPr/>
                <p14:nvPr/>
              </p14:nvContentPartPr>
              <p14:xfrm>
                <a:off x="9814570" y="317406"/>
                <a:ext cx="291600" cy="26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CE15D6-C24F-2FCD-E1DE-7777B131F6F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96570" y="299766"/>
                  <a:ext cx="3272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D9C745A-C523-1AC4-DDFD-862D9CF912CF}"/>
              </a:ext>
            </a:extLst>
          </p:cNvPr>
          <p:cNvGrpSpPr/>
          <p:nvPr/>
        </p:nvGrpSpPr>
        <p:grpSpPr>
          <a:xfrm>
            <a:off x="9647890" y="620526"/>
            <a:ext cx="1437840" cy="384120"/>
            <a:chOff x="9647890" y="620526"/>
            <a:chExt cx="14378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F509BB2-E245-24A3-2AFC-4799923448CD}"/>
                    </a:ext>
                  </a:extLst>
                </p14:cNvPr>
                <p14:cNvContentPartPr/>
                <p14:nvPr/>
              </p14:nvContentPartPr>
              <p14:xfrm>
                <a:off x="9647890" y="620526"/>
                <a:ext cx="1306440" cy="282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F509BB2-E245-24A3-2AFC-4799923448C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29890" y="602526"/>
                  <a:ext cx="1342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3E17E9-67D7-D99E-8A40-16AF6017660A}"/>
                    </a:ext>
                  </a:extLst>
                </p14:cNvPr>
                <p14:cNvContentPartPr/>
                <p14:nvPr/>
              </p14:nvContentPartPr>
              <p14:xfrm>
                <a:off x="10988170" y="622686"/>
                <a:ext cx="97560" cy="381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3E17E9-67D7-D99E-8A40-16AF601766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70170" y="604686"/>
                  <a:ext cx="133200" cy="41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566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06A86F-6241-F7E4-8ADE-138081A004F0}"/>
                  </a:ext>
                </a:extLst>
              </p14:cNvPr>
              <p14:cNvContentPartPr/>
              <p14:nvPr/>
            </p14:nvContentPartPr>
            <p14:xfrm>
              <a:off x="1555450" y="1892969"/>
              <a:ext cx="3596400" cy="135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06A86F-6241-F7E4-8ADE-138081A004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810" y="1875329"/>
                <a:ext cx="3632040" cy="13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31BB74D-1F1B-BA76-4AD7-27078065BF05}"/>
                  </a:ext>
                </a:extLst>
              </p14:cNvPr>
              <p14:cNvContentPartPr/>
              <p14:nvPr/>
            </p14:nvContentPartPr>
            <p14:xfrm>
              <a:off x="4112530" y="1211129"/>
              <a:ext cx="68040" cy="11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31BB74D-1F1B-BA76-4AD7-27078065BF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4890" y="1193129"/>
                <a:ext cx="103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C454D5F-B7EC-EAFF-8E8B-9D6AF5F3630B}"/>
                  </a:ext>
                </a:extLst>
              </p14:cNvPr>
              <p14:cNvContentPartPr/>
              <p14:nvPr/>
            </p14:nvContentPartPr>
            <p14:xfrm>
              <a:off x="3614290" y="1262249"/>
              <a:ext cx="170280" cy="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C454D5F-B7EC-EAFF-8E8B-9D6AF5F363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6290" y="1244249"/>
                <a:ext cx="205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A13DF8-1BB0-F7EF-516A-80F6F27B05AD}"/>
                  </a:ext>
                </a:extLst>
              </p14:cNvPr>
              <p14:cNvContentPartPr/>
              <p14:nvPr/>
            </p14:nvContentPartPr>
            <p14:xfrm>
              <a:off x="5433010" y="1266569"/>
              <a:ext cx="20124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A13DF8-1BB0-F7EF-516A-80F6F27B05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5010" y="1248569"/>
                <a:ext cx="23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89372B2-A095-49DF-AD49-2CCD253F850C}"/>
                  </a:ext>
                </a:extLst>
              </p14:cNvPr>
              <p14:cNvContentPartPr/>
              <p14:nvPr/>
            </p14:nvContentPartPr>
            <p14:xfrm>
              <a:off x="6114850" y="1238849"/>
              <a:ext cx="210960" cy="7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89372B2-A095-49DF-AD49-2CCD253F85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6850" y="1221209"/>
                <a:ext cx="246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9026926-84E0-4431-94E5-BA2FF43FBEAE}"/>
                  </a:ext>
                </a:extLst>
              </p14:cNvPr>
              <p14:cNvContentPartPr/>
              <p14:nvPr/>
            </p14:nvContentPartPr>
            <p14:xfrm>
              <a:off x="6650170" y="1213289"/>
              <a:ext cx="21744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9026926-84E0-4431-94E5-BA2FF43FBE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2170" y="1195289"/>
                <a:ext cx="253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35F4DB5-4121-A7DA-02CB-D541BAC60FCE}"/>
                  </a:ext>
                </a:extLst>
              </p14:cNvPr>
              <p14:cNvContentPartPr/>
              <p14:nvPr/>
            </p14:nvContentPartPr>
            <p14:xfrm>
              <a:off x="1978810" y="617489"/>
              <a:ext cx="519120" cy="1292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35F4DB5-4121-A7DA-02CB-D541BAC60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0810" y="599489"/>
                <a:ext cx="554760" cy="13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EF95F8-5C3A-513F-6308-CD6492A9C220}"/>
                  </a:ext>
                </a:extLst>
              </p14:cNvPr>
              <p14:cNvContentPartPr/>
              <p14:nvPr/>
            </p14:nvContentPartPr>
            <p14:xfrm>
              <a:off x="1909330" y="436049"/>
              <a:ext cx="745560" cy="1691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EF95F8-5C3A-513F-6308-CD6492A9C2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91690" y="418409"/>
                <a:ext cx="781200" cy="172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CFA8EE9-9A79-76FC-3D6A-C688E820A4AB}"/>
              </a:ext>
            </a:extLst>
          </p:cNvPr>
          <p:cNvGrpSpPr/>
          <p:nvPr/>
        </p:nvGrpSpPr>
        <p:grpSpPr>
          <a:xfrm>
            <a:off x="1895650" y="2224169"/>
            <a:ext cx="266760" cy="305640"/>
            <a:chOff x="1895650" y="2224169"/>
            <a:chExt cx="26676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642459-40C1-4A6A-F8A1-217E5962E2C5}"/>
                    </a:ext>
                  </a:extLst>
                </p14:cNvPr>
                <p14:cNvContentPartPr/>
                <p14:nvPr/>
              </p14:nvContentPartPr>
              <p14:xfrm>
                <a:off x="1895650" y="2233529"/>
                <a:ext cx="265680" cy="29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642459-40C1-4A6A-F8A1-217E5962E2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7650" y="2215889"/>
                  <a:ext cx="3013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72CDC8-E384-B8AF-C58D-347FF3CA7779}"/>
                    </a:ext>
                  </a:extLst>
                </p14:cNvPr>
                <p14:cNvContentPartPr/>
                <p14:nvPr/>
              </p14:nvContentPartPr>
              <p14:xfrm>
                <a:off x="2069890" y="2224169"/>
                <a:ext cx="92520" cy="8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72CDC8-E384-B8AF-C58D-347FF3CA77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1890" y="2206169"/>
                  <a:ext cx="12816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BE2D555-0369-435E-610C-F5129B0653B6}"/>
                  </a:ext>
                </a:extLst>
              </p14:cNvPr>
              <p14:cNvContentPartPr/>
              <p14:nvPr/>
            </p14:nvContentPartPr>
            <p14:xfrm>
              <a:off x="2564170" y="2663009"/>
              <a:ext cx="40320" cy="237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BE2D555-0369-435E-610C-F5129B0653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46170" y="2645009"/>
                <a:ext cx="759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6B4C04-0103-F7AD-B9D6-9B8FB6311A95}"/>
                  </a:ext>
                </a:extLst>
              </p14:cNvPr>
              <p14:cNvContentPartPr/>
              <p14:nvPr/>
            </p14:nvContentPartPr>
            <p14:xfrm>
              <a:off x="2932810" y="1273409"/>
              <a:ext cx="205560" cy="3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6B4C04-0103-F7AD-B9D6-9B8FB6311A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5170" y="1255769"/>
                <a:ext cx="241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A8C834D-90C5-A38C-58E2-BAF1717DFF02}"/>
                  </a:ext>
                </a:extLst>
              </p14:cNvPr>
              <p14:cNvContentPartPr/>
              <p14:nvPr/>
            </p14:nvContentPartPr>
            <p14:xfrm>
              <a:off x="2338450" y="1295009"/>
              <a:ext cx="95760" cy="14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A8C834D-90C5-A38C-58E2-BAF1717DFF0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0810" y="1277369"/>
                <a:ext cx="131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3F13D2F-F4F5-0C73-88CC-A281DD8C60B3}"/>
                  </a:ext>
                </a:extLst>
              </p14:cNvPr>
              <p14:cNvContentPartPr/>
              <p14:nvPr/>
            </p14:nvContentPartPr>
            <p14:xfrm>
              <a:off x="2674330" y="1288889"/>
              <a:ext cx="105120" cy="1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3F13D2F-F4F5-0C73-88CC-A281DD8C60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56690" y="1270889"/>
                <a:ext cx="14076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75C856E-B6B0-3919-F2F2-11CB46592A21}"/>
              </a:ext>
            </a:extLst>
          </p:cNvPr>
          <p:cNvGrpSpPr/>
          <p:nvPr/>
        </p:nvGrpSpPr>
        <p:grpSpPr>
          <a:xfrm>
            <a:off x="1677130" y="1286009"/>
            <a:ext cx="553680" cy="23760"/>
            <a:chOff x="1677130" y="1286009"/>
            <a:chExt cx="553680" cy="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1152C1-83CE-6DEF-52BE-9B7E10BED85C}"/>
                    </a:ext>
                  </a:extLst>
                </p14:cNvPr>
                <p14:cNvContentPartPr/>
                <p14:nvPr/>
              </p14:nvContentPartPr>
              <p14:xfrm>
                <a:off x="1677130" y="1286009"/>
                <a:ext cx="123120" cy="2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1152C1-83CE-6DEF-52BE-9B7E10BED8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59130" y="1268369"/>
                  <a:ext cx="15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A1FB93-4C9A-4366-5735-0D6C3B098AF2}"/>
                    </a:ext>
                  </a:extLst>
                </p14:cNvPr>
                <p14:cNvContentPartPr/>
                <p14:nvPr/>
              </p14:nvContentPartPr>
              <p14:xfrm>
                <a:off x="2042530" y="1291049"/>
                <a:ext cx="18828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A1FB93-4C9A-4366-5735-0D6C3B098A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4530" y="1273049"/>
                  <a:ext cx="22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DA654B-DDE9-51E4-754E-5744215AF981}"/>
                    </a:ext>
                  </a:extLst>
                </p14:cNvPr>
                <p14:cNvContentPartPr/>
                <p14:nvPr/>
              </p14:nvContentPartPr>
              <p14:xfrm>
                <a:off x="1888810" y="1303649"/>
                <a:ext cx="102960" cy="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DA654B-DDE9-51E4-754E-5744215AF9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70810" y="1285649"/>
                  <a:ext cx="1386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03AD108-CF5C-EED3-1CD4-C8B35212D101}"/>
                  </a:ext>
                </a:extLst>
              </p14:cNvPr>
              <p14:cNvContentPartPr/>
              <p14:nvPr/>
            </p14:nvContentPartPr>
            <p14:xfrm>
              <a:off x="4493770" y="1948049"/>
              <a:ext cx="236160" cy="661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03AD108-CF5C-EED3-1CD4-C8B35212D10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6130" y="1930409"/>
                <a:ext cx="27180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CFDE399-2F20-D31E-CFF8-0BF9B983C042}"/>
                  </a:ext>
                </a:extLst>
              </p14:cNvPr>
              <p14:cNvContentPartPr/>
              <p14:nvPr/>
            </p14:nvContentPartPr>
            <p14:xfrm>
              <a:off x="4825330" y="2228489"/>
              <a:ext cx="122760" cy="212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CFDE399-2F20-D31E-CFF8-0BF9B983C04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07690" y="2210849"/>
                <a:ext cx="158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8ECD36B-C5C9-2B9E-8768-48C633F68A23}"/>
                  </a:ext>
                </a:extLst>
              </p14:cNvPr>
              <p14:cNvContentPartPr/>
              <p14:nvPr/>
            </p14:nvContentPartPr>
            <p14:xfrm>
              <a:off x="4842610" y="2310929"/>
              <a:ext cx="73440" cy="7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8ECD36B-C5C9-2B9E-8768-48C633F68A2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24970" y="2293289"/>
                <a:ext cx="109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1ED6D42-6E4C-F2C1-4992-9E08816A0E9B}"/>
                  </a:ext>
                </a:extLst>
              </p14:cNvPr>
              <p14:cNvContentPartPr/>
              <p14:nvPr/>
            </p14:nvContentPartPr>
            <p14:xfrm>
              <a:off x="1602250" y="2090609"/>
              <a:ext cx="2886120" cy="185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1ED6D42-6E4C-F2C1-4992-9E08816A0E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84250" y="2072969"/>
                <a:ext cx="2921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F92D20D-3F46-799B-D5BD-9E9D8517E32A}"/>
                  </a:ext>
                </a:extLst>
              </p14:cNvPr>
              <p14:cNvContentPartPr/>
              <p14:nvPr/>
            </p14:nvContentPartPr>
            <p14:xfrm>
              <a:off x="5114050" y="2473289"/>
              <a:ext cx="819720" cy="356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F92D20D-3F46-799B-D5BD-9E9D8517E3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96410" y="2455649"/>
                <a:ext cx="8553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422BE4D-F8F9-7550-0431-477FD3F0FD8C}"/>
                  </a:ext>
                </a:extLst>
              </p14:cNvPr>
              <p14:cNvContentPartPr/>
              <p14:nvPr/>
            </p14:nvContentPartPr>
            <p14:xfrm>
              <a:off x="7609930" y="2130929"/>
              <a:ext cx="279000" cy="38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422BE4D-F8F9-7550-0431-477FD3F0FD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92290" y="2112929"/>
                <a:ext cx="314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A497F8D-F445-8DB5-ECA8-11B587849C4B}"/>
                  </a:ext>
                </a:extLst>
              </p14:cNvPr>
              <p14:cNvContentPartPr/>
              <p14:nvPr/>
            </p14:nvContentPartPr>
            <p14:xfrm>
              <a:off x="8147770" y="2101769"/>
              <a:ext cx="234720" cy="26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A497F8D-F445-8DB5-ECA8-11B587849C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29770" y="2084129"/>
                <a:ext cx="270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9A844FA-C1E9-155B-FF9D-48FFCDBA9DF6}"/>
                  </a:ext>
                </a:extLst>
              </p14:cNvPr>
              <p14:cNvContentPartPr/>
              <p14:nvPr/>
            </p14:nvContentPartPr>
            <p14:xfrm>
              <a:off x="8825290" y="2110769"/>
              <a:ext cx="371160" cy="21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9A844FA-C1E9-155B-FF9D-48FFCDBA9D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07650" y="2093129"/>
                <a:ext cx="4068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DA56363-1332-D13E-5581-C8BC6CC16331}"/>
              </a:ext>
            </a:extLst>
          </p:cNvPr>
          <p:cNvGrpSpPr/>
          <p:nvPr/>
        </p:nvGrpSpPr>
        <p:grpSpPr>
          <a:xfrm>
            <a:off x="5479450" y="2115089"/>
            <a:ext cx="1825200" cy="460800"/>
            <a:chOff x="5479450" y="2115089"/>
            <a:chExt cx="18252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80F0AD-689D-DA69-9726-2FB915BAF925}"/>
                    </a:ext>
                  </a:extLst>
                </p14:cNvPr>
                <p14:cNvContentPartPr/>
                <p14:nvPr/>
              </p14:nvContentPartPr>
              <p14:xfrm>
                <a:off x="5488090" y="2188169"/>
                <a:ext cx="199440" cy="7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80F0AD-689D-DA69-9726-2FB915BAF9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70090" y="2170529"/>
                  <a:ext cx="235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7D04521-2824-7107-304C-540F4D54F0B1}"/>
                    </a:ext>
                  </a:extLst>
                </p14:cNvPr>
                <p14:cNvContentPartPr/>
                <p14:nvPr/>
              </p14:nvContentPartPr>
              <p14:xfrm>
                <a:off x="5844490" y="2169089"/>
                <a:ext cx="234720" cy="24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7D04521-2824-7107-304C-540F4D54F0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6850" y="2151089"/>
                  <a:ext cx="270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94710B-57C7-985E-3ECA-012274C3A184}"/>
                    </a:ext>
                  </a:extLst>
                </p14:cNvPr>
                <p14:cNvContentPartPr/>
                <p14:nvPr/>
              </p14:nvContentPartPr>
              <p14:xfrm>
                <a:off x="6282970" y="2163689"/>
                <a:ext cx="176760" cy="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94710B-57C7-985E-3ECA-012274C3A1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4970" y="2146049"/>
                  <a:ext cx="212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0B7A6AF-8DF8-1EA6-AB7D-5369C4A7B9AB}"/>
                    </a:ext>
                  </a:extLst>
                </p14:cNvPr>
                <p14:cNvContentPartPr/>
                <p14:nvPr/>
              </p14:nvContentPartPr>
              <p14:xfrm>
                <a:off x="6674650" y="2125529"/>
                <a:ext cx="240120" cy="3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0B7A6AF-8DF8-1EA6-AB7D-5369C4A7B9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57010" y="2107529"/>
                  <a:ext cx="275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61DCF5-988C-EF1D-E92E-97445E327B98}"/>
                    </a:ext>
                  </a:extLst>
                </p14:cNvPr>
                <p14:cNvContentPartPr/>
                <p14:nvPr/>
              </p14:nvContentPartPr>
              <p14:xfrm>
                <a:off x="7109890" y="2115089"/>
                <a:ext cx="194760" cy="2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61DCF5-988C-EF1D-E92E-97445E327B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92250" y="2097449"/>
                  <a:ext cx="230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DF3B2D3-D38A-D60A-2206-75DC6E76F9F5}"/>
                    </a:ext>
                  </a:extLst>
                </p14:cNvPr>
                <p14:cNvContentPartPr/>
                <p14:nvPr/>
              </p14:nvContentPartPr>
              <p14:xfrm>
                <a:off x="5479450" y="2237129"/>
                <a:ext cx="161280" cy="338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DF3B2D3-D38A-D60A-2206-75DC6E76F9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61810" y="2219129"/>
                  <a:ext cx="19692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5715C8-C213-3819-A84F-899C878F4578}"/>
              </a:ext>
            </a:extLst>
          </p:cNvPr>
          <p:cNvGrpSpPr/>
          <p:nvPr/>
        </p:nvGrpSpPr>
        <p:grpSpPr>
          <a:xfrm>
            <a:off x="5795890" y="2292929"/>
            <a:ext cx="825120" cy="274680"/>
            <a:chOff x="5795890" y="2292929"/>
            <a:chExt cx="8251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5FE718D-F2B3-6556-D3DE-894C2A33B9D1}"/>
                    </a:ext>
                  </a:extLst>
                </p14:cNvPr>
                <p14:cNvContentPartPr/>
                <p14:nvPr/>
              </p14:nvContentPartPr>
              <p14:xfrm>
                <a:off x="5804890" y="2333969"/>
                <a:ext cx="143640" cy="233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5FE718D-F2B3-6556-D3DE-894C2A33B9D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87250" y="2316329"/>
                  <a:ext cx="179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BD6D7D-51F7-D672-7578-52B506BEF765}"/>
                    </a:ext>
                  </a:extLst>
                </p14:cNvPr>
                <p14:cNvContentPartPr/>
                <p14:nvPr/>
              </p14:nvContentPartPr>
              <p14:xfrm>
                <a:off x="5795890" y="2456729"/>
                <a:ext cx="11988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BD6D7D-51F7-D672-7578-52B506BEF7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78250" y="2438729"/>
                  <a:ext cx="155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7D10D3-BD3F-B71B-00DB-B41E1EDF3232}"/>
                    </a:ext>
                  </a:extLst>
                </p14:cNvPr>
                <p14:cNvContentPartPr/>
                <p14:nvPr/>
              </p14:nvContentPartPr>
              <p14:xfrm>
                <a:off x="6096490" y="2346929"/>
                <a:ext cx="10440" cy="19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7D10D3-BD3F-B71B-00DB-B41E1EDF32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78490" y="2329289"/>
                  <a:ext cx="46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8F26EEB-7604-0A84-6126-A8331BBFE7CB}"/>
                    </a:ext>
                  </a:extLst>
                </p14:cNvPr>
                <p14:cNvContentPartPr/>
                <p14:nvPr/>
              </p14:nvContentPartPr>
              <p14:xfrm>
                <a:off x="6012970" y="2451689"/>
                <a:ext cx="162000" cy="23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8F26EEB-7604-0A84-6126-A8331BBFE7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94970" y="2433689"/>
                  <a:ext cx="197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D7F1A6-3791-0BA2-9D10-A66344EEFE22}"/>
                    </a:ext>
                  </a:extLst>
                </p14:cNvPr>
                <p14:cNvContentPartPr/>
                <p14:nvPr/>
              </p14:nvContentPartPr>
              <p14:xfrm>
                <a:off x="6291250" y="2441609"/>
                <a:ext cx="92520" cy="111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D7F1A6-3791-0BA2-9D10-A66344EEFE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73250" y="2423969"/>
                  <a:ext cx="128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81A619-0BEB-91CE-639D-7826B92B134B}"/>
                    </a:ext>
                  </a:extLst>
                </p14:cNvPr>
                <p14:cNvContentPartPr/>
                <p14:nvPr/>
              </p14:nvContentPartPr>
              <p14:xfrm>
                <a:off x="6361450" y="2292929"/>
                <a:ext cx="10800" cy="26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81A619-0BEB-91CE-639D-7826B92B13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43810" y="2275289"/>
                  <a:ext cx="46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2524547-04AF-07DD-A4E9-F9C1863BAB8D}"/>
                    </a:ext>
                  </a:extLst>
                </p14:cNvPr>
                <p14:cNvContentPartPr/>
                <p14:nvPr/>
              </p14:nvContentPartPr>
              <p14:xfrm>
                <a:off x="6480250" y="2326049"/>
                <a:ext cx="140760" cy="22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2524547-04AF-07DD-A4E9-F9C1863BAB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2610" y="2308049"/>
                  <a:ext cx="176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ECDB829-B902-A289-ED5B-468340014CE5}"/>
                    </a:ext>
                  </a:extLst>
                </p14:cNvPr>
                <p14:cNvContentPartPr/>
                <p14:nvPr/>
              </p14:nvContentPartPr>
              <p14:xfrm>
                <a:off x="6512650" y="2457089"/>
                <a:ext cx="8820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ECDB829-B902-A289-ED5B-468340014C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94650" y="2439449"/>
                  <a:ext cx="1238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21E754A-E1FD-D73F-A324-62342EB924FD}"/>
                  </a:ext>
                </a:extLst>
              </p14:cNvPr>
              <p14:cNvContentPartPr/>
              <p14:nvPr/>
            </p14:nvContentPartPr>
            <p14:xfrm>
              <a:off x="1927690" y="467729"/>
              <a:ext cx="701280" cy="1334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21E754A-E1FD-D73F-A324-62342EB924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09690" y="432089"/>
                <a:ext cx="73692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B8ABD29-0710-08B3-243D-96EE0AA26940}"/>
                  </a:ext>
                </a:extLst>
              </p14:cNvPr>
              <p14:cNvContentPartPr/>
              <p14:nvPr/>
            </p14:nvContentPartPr>
            <p14:xfrm>
              <a:off x="1933450" y="1305809"/>
              <a:ext cx="694080" cy="740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B8ABD29-0710-08B3-243D-96EE0AA2694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15450" y="1270169"/>
                <a:ext cx="72972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DD53866-C9DF-0BF6-DF7A-A2B62FB9C072}"/>
                  </a:ext>
                </a:extLst>
              </p14:cNvPr>
              <p14:cNvContentPartPr/>
              <p14:nvPr/>
            </p14:nvContentPartPr>
            <p14:xfrm>
              <a:off x="2100850" y="518489"/>
              <a:ext cx="505440" cy="770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DD53866-C9DF-0BF6-DF7A-A2B62FB9C07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82850" y="482489"/>
                <a:ext cx="54108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F9D7D90-7DAD-544E-195A-A8E61297C7AD}"/>
                  </a:ext>
                </a:extLst>
              </p14:cNvPr>
              <p14:cNvContentPartPr/>
              <p14:nvPr/>
            </p14:nvContentPartPr>
            <p14:xfrm>
              <a:off x="1913650" y="653489"/>
              <a:ext cx="187920" cy="883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F9D7D90-7DAD-544E-195A-A8E61297C7A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95650" y="617489"/>
                <a:ext cx="22356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7FF7CED-02FF-2717-B974-D4D64D827B17}"/>
                  </a:ext>
                </a:extLst>
              </p14:cNvPr>
              <p14:cNvContentPartPr/>
              <p14:nvPr/>
            </p14:nvContentPartPr>
            <p14:xfrm>
              <a:off x="1925890" y="1126169"/>
              <a:ext cx="122760" cy="511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7FF7CED-02FF-2717-B974-D4D64D827B1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07890" y="1090529"/>
                <a:ext cx="15840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B4D1CC2-58F1-42CC-4C89-3AAE03B385F3}"/>
                  </a:ext>
                </a:extLst>
              </p14:cNvPr>
              <p14:cNvContentPartPr/>
              <p14:nvPr/>
            </p14:nvContentPartPr>
            <p14:xfrm>
              <a:off x="4837930" y="2019211"/>
              <a:ext cx="27720" cy="101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B4D1CC2-58F1-42CC-4C89-3AAE03B385F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19930" y="1983211"/>
                <a:ext cx="63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E32C0F6-9DA7-3ADB-C065-0AFBD1CF23C3}"/>
                  </a:ext>
                </a:extLst>
              </p14:cNvPr>
              <p14:cNvContentPartPr/>
              <p14:nvPr/>
            </p14:nvContentPartPr>
            <p14:xfrm>
              <a:off x="4800850" y="1475971"/>
              <a:ext cx="96480" cy="260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E32C0F6-9DA7-3ADB-C065-0AFBD1CF23C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83210" y="1439971"/>
                <a:ext cx="132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1AD71EA-DF3D-81E7-27BA-195DA97998AB}"/>
                  </a:ext>
                </a:extLst>
              </p14:cNvPr>
              <p14:cNvContentPartPr/>
              <p14:nvPr/>
            </p14:nvContentPartPr>
            <p14:xfrm>
              <a:off x="4855930" y="569131"/>
              <a:ext cx="66960" cy="455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1AD71EA-DF3D-81E7-27BA-195DA97998A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38290" y="533491"/>
                <a:ext cx="1026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44802E7-5790-C388-E112-E56BEF4C16A6}"/>
                  </a:ext>
                </a:extLst>
              </p14:cNvPr>
              <p14:cNvContentPartPr/>
              <p14:nvPr/>
            </p14:nvContentPartPr>
            <p14:xfrm>
              <a:off x="4836490" y="933091"/>
              <a:ext cx="59760" cy="229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44802E7-5790-C388-E112-E56BEF4C16A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18490" y="897091"/>
                <a:ext cx="954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256BB20-9CA6-0FB8-7B49-4B0BC67F4323}"/>
              </a:ext>
            </a:extLst>
          </p:cNvPr>
          <p:cNvGrpSpPr/>
          <p:nvPr/>
        </p:nvGrpSpPr>
        <p:grpSpPr>
          <a:xfrm>
            <a:off x="4737850" y="600451"/>
            <a:ext cx="326520" cy="1536840"/>
            <a:chOff x="4737850" y="600451"/>
            <a:chExt cx="326520" cy="15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A226BF0-B29C-9E67-7F22-706F7E475E22}"/>
                    </a:ext>
                  </a:extLst>
                </p14:cNvPr>
                <p14:cNvContentPartPr/>
                <p14:nvPr/>
              </p14:nvContentPartPr>
              <p14:xfrm>
                <a:off x="4737850" y="1419091"/>
                <a:ext cx="25920" cy="371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A226BF0-B29C-9E67-7F22-706F7E475E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20210" y="1401451"/>
                  <a:ext cx="615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781B76-AD16-6A43-6250-2C4A83CB2AB0}"/>
                    </a:ext>
                  </a:extLst>
                </p14:cNvPr>
                <p14:cNvContentPartPr/>
                <p14:nvPr/>
              </p14:nvContentPartPr>
              <p14:xfrm>
                <a:off x="4929010" y="600451"/>
                <a:ext cx="135360" cy="531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781B76-AD16-6A43-6250-2C4A83CB2A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11010" y="582451"/>
                  <a:ext cx="1710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419B90-641C-881D-BB7A-22BB69F9A9CB}"/>
                    </a:ext>
                  </a:extLst>
                </p14:cNvPr>
                <p14:cNvContentPartPr/>
                <p14:nvPr/>
              </p14:nvContentPartPr>
              <p14:xfrm>
                <a:off x="4899490" y="1494331"/>
                <a:ext cx="8280" cy="31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419B90-641C-881D-BB7A-22BB69F9A9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81850" y="1476691"/>
                  <a:ext cx="43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0A910E-BD4E-39CB-3E08-E8547245E53D}"/>
                    </a:ext>
                  </a:extLst>
                </p14:cNvPr>
                <p14:cNvContentPartPr/>
                <p14:nvPr/>
              </p14:nvContentPartPr>
              <p14:xfrm>
                <a:off x="4893370" y="2008051"/>
                <a:ext cx="14040" cy="10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0A910E-BD4E-39CB-3E08-E8547245E5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75730" y="1990051"/>
                  <a:ext cx="49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118398-B1EC-C093-0F6B-6E210DBC8128}"/>
                    </a:ext>
                  </a:extLst>
                </p14:cNvPr>
                <p14:cNvContentPartPr/>
                <p14:nvPr/>
              </p14:nvContentPartPr>
              <p14:xfrm>
                <a:off x="4787890" y="1025251"/>
                <a:ext cx="21240" cy="101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118398-B1EC-C093-0F6B-6E210DBC81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69890" y="1007251"/>
                  <a:ext cx="5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F79AC0-47DD-4920-E89C-D07B7C7FD686}"/>
                    </a:ext>
                  </a:extLst>
                </p14:cNvPr>
                <p14:cNvContentPartPr/>
                <p14:nvPr/>
              </p14:nvContentPartPr>
              <p14:xfrm>
                <a:off x="4762330" y="1030291"/>
                <a:ext cx="53280" cy="173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F79AC0-47DD-4920-E89C-D07B7C7FD6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4690" y="1012651"/>
                  <a:ext cx="88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4D58C0-6B20-7C80-30DE-20E324340145}"/>
                    </a:ext>
                  </a:extLst>
                </p14:cNvPr>
                <p14:cNvContentPartPr/>
                <p14:nvPr/>
              </p14:nvContentPartPr>
              <p14:xfrm>
                <a:off x="4902370" y="1034611"/>
                <a:ext cx="38880" cy="212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4D58C0-6B20-7C80-30DE-20E3243401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4370" y="1016971"/>
                  <a:ext cx="74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28EDA7C-39EE-CEC6-63F1-332237B0B6C0}"/>
                    </a:ext>
                  </a:extLst>
                </p14:cNvPr>
                <p14:cNvContentPartPr/>
                <p14:nvPr/>
              </p14:nvContentPartPr>
              <p14:xfrm>
                <a:off x="4891570" y="1351051"/>
                <a:ext cx="34920" cy="179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28EDA7C-39EE-CEC6-63F1-332237B0B6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3930" y="1333411"/>
                  <a:ext cx="70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45C3C70-3F09-EFEB-5EDE-DEE4651F7BBD}"/>
                    </a:ext>
                  </a:extLst>
                </p14:cNvPr>
                <p14:cNvContentPartPr/>
                <p14:nvPr/>
              </p14:nvContentPartPr>
              <p14:xfrm>
                <a:off x="4748650" y="1338091"/>
                <a:ext cx="27000" cy="18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45C3C70-3F09-EFEB-5EDE-DEE4651F7B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30650" y="1320091"/>
                  <a:ext cx="62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FBCE887-EE16-1173-2528-7DC4713F5CD7}"/>
                    </a:ext>
                  </a:extLst>
                </p14:cNvPr>
                <p14:cNvContentPartPr/>
                <p14:nvPr/>
              </p14:nvContentPartPr>
              <p14:xfrm>
                <a:off x="4760170" y="1737331"/>
                <a:ext cx="58320" cy="116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FBCE887-EE16-1173-2528-7DC4713F5C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2170" y="1719331"/>
                  <a:ext cx="93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3F3EFE9-1B3B-C1E8-7C66-AFDA8C47F5CD}"/>
                    </a:ext>
                  </a:extLst>
                </p14:cNvPr>
                <p14:cNvContentPartPr/>
                <p14:nvPr/>
              </p14:nvContentPartPr>
              <p14:xfrm>
                <a:off x="4895530" y="1733731"/>
                <a:ext cx="10080" cy="87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3F3EFE9-1B3B-C1E8-7C66-AFDA8C47F5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77890" y="1716091"/>
                  <a:ext cx="4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B64628-6520-4C0A-661B-160B61B8FC52}"/>
                    </a:ext>
                  </a:extLst>
                </p14:cNvPr>
                <p14:cNvContentPartPr/>
                <p14:nvPr/>
              </p14:nvContentPartPr>
              <p14:xfrm>
                <a:off x="4821730" y="1974211"/>
                <a:ext cx="27720" cy="163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B64628-6520-4C0A-661B-160B61B8FC5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04090" y="1956571"/>
                  <a:ext cx="6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A6D23CA-1576-C2E9-1B1F-B3D8220E5A91}"/>
                    </a:ext>
                  </a:extLst>
                </p14:cNvPr>
                <p14:cNvContentPartPr/>
                <p14:nvPr/>
              </p14:nvContentPartPr>
              <p14:xfrm>
                <a:off x="4894090" y="1987531"/>
                <a:ext cx="10440" cy="11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A6D23CA-1576-C2E9-1B1F-B3D8220E5A9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76450" y="1969531"/>
                  <a:ext cx="460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8065C2-18CE-B93E-746D-0F14E5EFA171}"/>
              </a:ext>
            </a:extLst>
          </p:cNvPr>
          <p:cNvGrpSpPr/>
          <p:nvPr/>
        </p:nvGrpSpPr>
        <p:grpSpPr>
          <a:xfrm>
            <a:off x="5407090" y="345571"/>
            <a:ext cx="565920" cy="126000"/>
            <a:chOff x="5407090" y="345571"/>
            <a:chExt cx="56592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4BAD333-8E71-C5EB-2A11-0770F7AB1AA1}"/>
                    </a:ext>
                  </a:extLst>
                </p14:cNvPr>
                <p14:cNvContentPartPr/>
                <p14:nvPr/>
              </p14:nvContentPartPr>
              <p14:xfrm>
                <a:off x="5449570" y="355291"/>
                <a:ext cx="523440" cy="93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4BAD333-8E71-C5EB-2A11-0770F7AB1A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1570" y="337651"/>
                  <a:ext cx="559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42A3DD-2CC6-EFCD-7D8B-67C97C814D1C}"/>
                    </a:ext>
                  </a:extLst>
                </p14:cNvPr>
                <p14:cNvContentPartPr/>
                <p14:nvPr/>
              </p14:nvContentPartPr>
              <p14:xfrm>
                <a:off x="5407090" y="345571"/>
                <a:ext cx="162360" cy="126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42A3DD-2CC6-EFCD-7D8B-67C97C814D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89450" y="327571"/>
                  <a:ext cx="1980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3510A4E-62C0-36C9-9213-2C9D51091187}"/>
              </a:ext>
            </a:extLst>
          </p:cNvPr>
          <p:cNvGrpSpPr/>
          <p:nvPr/>
        </p:nvGrpSpPr>
        <p:grpSpPr>
          <a:xfrm>
            <a:off x="6145810" y="124171"/>
            <a:ext cx="699120" cy="301680"/>
            <a:chOff x="6145810" y="124171"/>
            <a:chExt cx="699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24603F-D0DD-82CD-19E5-4B3BEA5C77AF}"/>
                    </a:ext>
                  </a:extLst>
                </p14:cNvPr>
                <p14:cNvContentPartPr/>
                <p14:nvPr/>
              </p14:nvContentPartPr>
              <p14:xfrm>
                <a:off x="6145810" y="281491"/>
                <a:ext cx="169560" cy="144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24603F-D0DD-82CD-19E5-4B3BEA5C77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27810" y="263491"/>
                  <a:ext cx="205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BDD1834-1E08-9749-81C4-4CE36C3C3515}"/>
                    </a:ext>
                  </a:extLst>
                </p14:cNvPr>
                <p14:cNvContentPartPr/>
                <p14:nvPr/>
              </p14:nvContentPartPr>
              <p14:xfrm>
                <a:off x="6347410" y="124171"/>
                <a:ext cx="497520" cy="273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BDD1834-1E08-9749-81C4-4CE36C3C35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29770" y="106171"/>
                  <a:ext cx="5331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BC2B09-2647-A142-A73A-6BCBE01465C1}"/>
                    </a:ext>
                  </a:extLst>
                </p14:cNvPr>
                <p14:cNvContentPartPr/>
                <p14:nvPr/>
              </p14:nvContentPartPr>
              <p14:xfrm>
                <a:off x="6632890" y="180691"/>
                <a:ext cx="2412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BC2B09-2647-A142-A73A-6BCBE01465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14890" y="162691"/>
                  <a:ext cx="5976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3717F22-8CFA-6DD1-B14C-3FE6C3A9CCAB}"/>
                  </a:ext>
                </a:extLst>
              </p14:cNvPr>
              <p14:cNvContentPartPr/>
              <p14:nvPr/>
            </p14:nvContentPartPr>
            <p14:xfrm>
              <a:off x="7086850" y="115171"/>
              <a:ext cx="871920" cy="4543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3717F22-8CFA-6DD1-B14C-3FE6C3A9CCA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68850" y="97531"/>
                <a:ext cx="9075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2A437EB-2AA0-5506-EB2F-19B7FD76984A}"/>
              </a:ext>
            </a:extLst>
          </p:cNvPr>
          <p:cNvGrpSpPr/>
          <p:nvPr/>
        </p:nvGrpSpPr>
        <p:grpSpPr>
          <a:xfrm>
            <a:off x="8126170" y="60811"/>
            <a:ext cx="3719880" cy="474480"/>
            <a:chOff x="8126170" y="60811"/>
            <a:chExt cx="37198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B773B6-FCCB-1A3D-7924-24B05B89E3C9}"/>
                    </a:ext>
                  </a:extLst>
                </p14:cNvPr>
                <p14:cNvContentPartPr/>
                <p14:nvPr/>
              </p14:nvContentPartPr>
              <p14:xfrm>
                <a:off x="8126170" y="60811"/>
                <a:ext cx="1620720" cy="320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B773B6-FCCB-1A3D-7924-24B05B89E3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08530" y="42811"/>
                  <a:ext cx="1656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44952F-F9E2-5AC7-F6AD-245E34D20537}"/>
                    </a:ext>
                  </a:extLst>
                </p14:cNvPr>
                <p14:cNvContentPartPr/>
                <p14:nvPr/>
              </p14:nvContentPartPr>
              <p14:xfrm>
                <a:off x="8783530" y="160171"/>
                <a:ext cx="186480" cy="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44952F-F9E2-5AC7-F6AD-245E34D205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65890" y="142531"/>
                  <a:ext cx="222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00834DE-0332-8638-56EE-BE91220FCCA7}"/>
                    </a:ext>
                  </a:extLst>
                </p14:cNvPr>
                <p14:cNvContentPartPr/>
                <p14:nvPr/>
              </p14:nvContentPartPr>
              <p14:xfrm>
                <a:off x="9915370" y="132811"/>
                <a:ext cx="393120" cy="402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00834DE-0332-8638-56EE-BE91220FCC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97730" y="114811"/>
                  <a:ext cx="4287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7FC510-7760-510D-C077-364B66419176}"/>
                    </a:ext>
                  </a:extLst>
                </p14:cNvPr>
                <p14:cNvContentPartPr/>
                <p14:nvPr/>
              </p14:nvContentPartPr>
              <p14:xfrm>
                <a:off x="10455370" y="90331"/>
                <a:ext cx="707760" cy="272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7FC510-7760-510D-C077-364B664191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37370" y="72331"/>
                  <a:ext cx="7434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5E763D-0257-AFD7-AD8F-80CB2EB90F38}"/>
                    </a:ext>
                  </a:extLst>
                </p14:cNvPr>
                <p14:cNvContentPartPr/>
                <p14:nvPr/>
              </p14:nvContentPartPr>
              <p14:xfrm>
                <a:off x="10453930" y="190051"/>
                <a:ext cx="560160" cy="22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5E763D-0257-AFD7-AD8F-80CB2EB90F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36290" y="172411"/>
                  <a:ext cx="595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35D5E18-6A3A-ECE2-6878-4560A6F6ED41}"/>
                    </a:ext>
                  </a:extLst>
                </p14:cNvPr>
                <p14:cNvContentPartPr/>
                <p14:nvPr/>
              </p14:nvContentPartPr>
              <p14:xfrm>
                <a:off x="11326570" y="122731"/>
                <a:ext cx="519480" cy="25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35D5E18-6A3A-ECE2-6878-4560A6F6ED4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08930" y="104731"/>
                  <a:ext cx="555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FECF8BD-F55B-9B22-3C03-6BE0DF7424A0}"/>
                    </a:ext>
                  </a:extLst>
                </p14:cNvPr>
                <p14:cNvContentPartPr/>
                <p14:nvPr/>
              </p14:nvContentPartPr>
              <p14:xfrm>
                <a:off x="11617450" y="161611"/>
                <a:ext cx="20160" cy="16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FECF8BD-F55B-9B22-3C03-6BE0DF7424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99450" y="143611"/>
                  <a:ext cx="558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D0BF418-273A-A9ED-3807-93031FB159F6}"/>
              </a:ext>
            </a:extLst>
          </p:cNvPr>
          <p:cNvGrpSpPr/>
          <p:nvPr/>
        </p:nvGrpSpPr>
        <p:grpSpPr>
          <a:xfrm>
            <a:off x="7261810" y="563011"/>
            <a:ext cx="1285560" cy="309960"/>
            <a:chOff x="7261810" y="563011"/>
            <a:chExt cx="12855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6B1363-BF3E-A991-F5DB-7909F591BDE8}"/>
                    </a:ext>
                  </a:extLst>
                </p14:cNvPr>
                <p14:cNvContentPartPr/>
                <p14:nvPr/>
              </p14:nvContentPartPr>
              <p14:xfrm>
                <a:off x="7261810" y="704491"/>
                <a:ext cx="127440" cy="168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6B1363-BF3E-A991-F5DB-7909F591BD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44170" y="686491"/>
                  <a:ext cx="163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BD860E-AB3E-0A6F-2CD2-245FB3D0DCC7}"/>
                    </a:ext>
                  </a:extLst>
                </p14:cNvPr>
                <p14:cNvContentPartPr/>
                <p14:nvPr/>
              </p14:nvContentPartPr>
              <p14:xfrm>
                <a:off x="7513090" y="766771"/>
                <a:ext cx="40320" cy="74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BD860E-AB3E-0A6F-2CD2-245FB3D0DC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95450" y="749131"/>
                  <a:ext cx="75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1C04A5D-E580-4CFD-FF2D-5630128E052A}"/>
                    </a:ext>
                  </a:extLst>
                </p14:cNvPr>
                <p14:cNvContentPartPr/>
                <p14:nvPr/>
              </p14:nvContentPartPr>
              <p14:xfrm>
                <a:off x="7513090" y="624931"/>
                <a:ext cx="11880" cy="1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1C04A5D-E580-4CFD-FF2D-5630128E05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95450" y="607291"/>
                  <a:ext cx="47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56923A-4F14-EA63-622E-EFEF722ECF38}"/>
                    </a:ext>
                  </a:extLst>
                </p14:cNvPr>
                <p14:cNvContentPartPr/>
                <p14:nvPr/>
              </p14:nvContentPartPr>
              <p14:xfrm>
                <a:off x="7594090" y="753091"/>
                <a:ext cx="84600" cy="89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56923A-4F14-EA63-622E-EFEF722ECF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76090" y="735091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188EEDB-6EA7-649A-1B5B-5EEE172E890C}"/>
                    </a:ext>
                  </a:extLst>
                </p14:cNvPr>
                <p14:cNvContentPartPr/>
                <p14:nvPr/>
              </p14:nvContentPartPr>
              <p14:xfrm>
                <a:off x="7801090" y="597211"/>
                <a:ext cx="170640" cy="240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188EEDB-6EA7-649A-1B5B-5EEE172E890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83090" y="579571"/>
                  <a:ext cx="206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A7AA9C-EB53-6812-396A-286374882DEE}"/>
                    </a:ext>
                  </a:extLst>
                </p14:cNvPr>
                <p14:cNvContentPartPr/>
                <p14:nvPr/>
              </p14:nvContentPartPr>
              <p14:xfrm>
                <a:off x="8094850" y="563011"/>
                <a:ext cx="179640" cy="281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A7AA9C-EB53-6812-396A-286374882DE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76850" y="545011"/>
                  <a:ext cx="215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9A6F0D0-F3E8-7EB1-7C7B-CF9F8D2DD15E}"/>
                    </a:ext>
                  </a:extLst>
                </p14:cNvPr>
                <p14:cNvContentPartPr/>
                <p14:nvPr/>
              </p14:nvContentPartPr>
              <p14:xfrm>
                <a:off x="8351530" y="574171"/>
                <a:ext cx="195840" cy="247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9A6F0D0-F3E8-7EB1-7C7B-CF9F8D2DD15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33890" y="556531"/>
                  <a:ext cx="231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C17D518-1699-1CC6-6B43-D51410FACE9F}"/>
                    </a:ext>
                  </a:extLst>
                </p14:cNvPr>
                <p14:cNvContentPartPr/>
                <p14:nvPr/>
              </p14:nvContentPartPr>
              <p14:xfrm>
                <a:off x="8354770" y="671011"/>
                <a:ext cx="181440" cy="2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C17D518-1699-1CC6-6B43-D51410FACE9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36770" y="653011"/>
                  <a:ext cx="2170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6D9ECB2-8755-03B2-1A24-82FAA669B9A3}"/>
                  </a:ext>
                </a:extLst>
              </p14:cNvPr>
              <p14:cNvContentPartPr/>
              <p14:nvPr/>
            </p14:nvContentPartPr>
            <p14:xfrm>
              <a:off x="499210" y="3183091"/>
              <a:ext cx="579240" cy="3031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6D9ECB2-8755-03B2-1A24-82FAA669B9A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1210" y="3165451"/>
                <a:ext cx="61488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4FB0613-49E2-84BA-2C0E-2FE6528A0330}"/>
              </a:ext>
            </a:extLst>
          </p:cNvPr>
          <p:cNvGrpSpPr/>
          <p:nvPr/>
        </p:nvGrpSpPr>
        <p:grpSpPr>
          <a:xfrm>
            <a:off x="1150090" y="2516489"/>
            <a:ext cx="1921680" cy="944162"/>
            <a:chOff x="1150090" y="2516489"/>
            <a:chExt cx="1921680" cy="9441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3E5E9F-774A-44E2-C6A8-9A5C49011E16}"/>
                    </a:ext>
                  </a:extLst>
                </p14:cNvPr>
                <p14:cNvContentPartPr/>
                <p14:nvPr/>
              </p14:nvContentPartPr>
              <p14:xfrm>
                <a:off x="1150090" y="2529449"/>
                <a:ext cx="954360" cy="27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3E5E9F-774A-44E2-C6A8-9A5C49011E1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2450" y="2511809"/>
                  <a:ext cx="990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807C65-96DE-5168-FA67-AAE365C1089B}"/>
                    </a:ext>
                  </a:extLst>
                </p14:cNvPr>
                <p14:cNvContentPartPr/>
                <p14:nvPr/>
              </p14:nvContentPartPr>
              <p14:xfrm>
                <a:off x="1727170" y="2585609"/>
                <a:ext cx="2592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807C65-96DE-5168-FA67-AAE365C108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09530" y="2567969"/>
                  <a:ext cx="61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3A947D0-2E01-8825-ABD6-53C12881B793}"/>
                    </a:ext>
                  </a:extLst>
                </p14:cNvPr>
                <p14:cNvContentPartPr/>
                <p14:nvPr/>
              </p14:nvContentPartPr>
              <p14:xfrm>
                <a:off x="2257090" y="2562209"/>
                <a:ext cx="131040" cy="24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3A947D0-2E01-8825-ABD6-53C12881B79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9090" y="2544569"/>
                  <a:ext cx="166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6CFC20-9881-5354-7CC4-FCEDB9E8D918}"/>
                    </a:ext>
                  </a:extLst>
                </p14:cNvPr>
                <p14:cNvContentPartPr/>
                <p14:nvPr/>
              </p14:nvContentPartPr>
              <p14:xfrm>
                <a:off x="2559130" y="2648609"/>
                <a:ext cx="12600" cy="148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6CFC20-9881-5354-7CC4-FCEDB9E8D9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41490" y="2630969"/>
                  <a:ext cx="48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9ACD97-CD0C-7348-54BB-9698D9C7DC3A}"/>
                    </a:ext>
                  </a:extLst>
                </p14:cNvPr>
                <p14:cNvContentPartPr/>
                <p14:nvPr/>
              </p14:nvContentPartPr>
              <p14:xfrm>
                <a:off x="2470570" y="2762369"/>
                <a:ext cx="17280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9ACD97-CD0C-7348-54BB-9698D9C7DC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52570" y="2744369"/>
                  <a:ext cx="20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750017-7A3D-316D-AFE9-CA2E7427B0DD}"/>
                    </a:ext>
                  </a:extLst>
                </p14:cNvPr>
                <p14:cNvContentPartPr/>
                <p14:nvPr/>
              </p14:nvContentPartPr>
              <p14:xfrm>
                <a:off x="2722210" y="2710529"/>
                <a:ext cx="124920" cy="9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750017-7A3D-316D-AFE9-CA2E7427B0D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04210" y="2692889"/>
                  <a:ext cx="16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5AEF20-EBD6-E99D-D677-7CFE31F8277F}"/>
                    </a:ext>
                  </a:extLst>
                </p14:cNvPr>
                <p14:cNvContentPartPr/>
                <p14:nvPr/>
              </p14:nvContentPartPr>
              <p14:xfrm>
                <a:off x="2843890" y="2516489"/>
                <a:ext cx="18360" cy="27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5AEF20-EBD6-E99D-D677-7CFE31F827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25890" y="2498489"/>
                  <a:ext cx="54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704D81-2807-4477-7B0A-3F63A37BAEF3}"/>
                    </a:ext>
                  </a:extLst>
                </p14:cNvPr>
                <p14:cNvContentPartPr/>
                <p14:nvPr/>
              </p14:nvContentPartPr>
              <p14:xfrm>
                <a:off x="2929570" y="2546009"/>
                <a:ext cx="142200" cy="240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704D81-2807-4477-7B0A-3F63A37BAE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11930" y="2528009"/>
                  <a:ext cx="17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E23584C-4C9B-BF8E-9C87-303D3874197B}"/>
                    </a:ext>
                  </a:extLst>
                </p14:cNvPr>
                <p14:cNvContentPartPr/>
                <p14:nvPr/>
              </p14:nvContentPartPr>
              <p14:xfrm>
                <a:off x="1255930" y="2944051"/>
                <a:ext cx="1297080" cy="516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E23584C-4C9B-BF8E-9C87-303D3874197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37930" y="2926051"/>
                  <a:ext cx="13327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1D31980-DD4D-C39C-3A4C-6A9DC24C924E}"/>
                    </a:ext>
                  </a:extLst>
                </p14:cNvPr>
                <p14:cNvContentPartPr/>
                <p14:nvPr/>
              </p14:nvContentPartPr>
              <p14:xfrm>
                <a:off x="2074570" y="3024331"/>
                <a:ext cx="31320" cy="15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1D31980-DD4D-C39C-3A4C-6A9DC24C924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56930" y="3006691"/>
                  <a:ext cx="66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9E467F8-A12F-F116-ADDC-66CC4817D625}"/>
                    </a:ext>
                  </a:extLst>
                </p14:cNvPr>
                <p14:cNvContentPartPr/>
                <p14:nvPr/>
              </p14:nvContentPartPr>
              <p14:xfrm>
                <a:off x="1766050" y="3048811"/>
                <a:ext cx="237960" cy="29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9E467F8-A12F-F116-ADDC-66CC4817D6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48410" y="3031171"/>
                  <a:ext cx="2736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2A64FCA-C355-CFA2-6E3D-30747DE89F3D}"/>
              </a:ext>
            </a:extLst>
          </p:cNvPr>
          <p:cNvGrpSpPr/>
          <p:nvPr/>
        </p:nvGrpSpPr>
        <p:grpSpPr>
          <a:xfrm>
            <a:off x="2760730" y="2995891"/>
            <a:ext cx="921600" cy="436320"/>
            <a:chOff x="2760730" y="2995891"/>
            <a:chExt cx="92160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E4BD635-6919-0CA7-4DF5-6FFE90750BBC}"/>
                    </a:ext>
                  </a:extLst>
                </p14:cNvPr>
                <p14:cNvContentPartPr/>
                <p14:nvPr/>
              </p14:nvContentPartPr>
              <p14:xfrm>
                <a:off x="2760730" y="3056371"/>
                <a:ext cx="921600" cy="375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E4BD635-6919-0CA7-4DF5-6FFE90750B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42730" y="3038371"/>
                  <a:ext cx="9572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42AC25-F702-2976-98A9-BABDFDB15B3C}"/>
                    </a:ext>
                  </a:extLst>
                </p14:cNvPr>
                <p14:cNvContentPartPr/>
                <p14:nvPr/>
              </p14:nvContentPartPr>
              <p14:xfrm>
                <a:off x="3387490" y="2995891"/>
                <a:ext cx="16560" cy="3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42AC25-F702-2976-98A9-BABDFDB15B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69850" y="2977891"/>
                  <a:ext cx="522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E2B5833-AE5F-BF20-B2F2-8B10AE6DBAB6}"/>
                  </a:ext>
                </a:extLst>
              </p14:cNvPr>
              <p14:cNvContentPartPr/>
              <p14:nvPr/>
            </p14:nvContentPartPr>
            <p14:xfrm>
              <a:off x="292930" y="3495211"/>
              <a:ext cx="1128240" cy="454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E2B5833-AE5F-BF20-B2F2-8B10AE6DBAB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75290" y="3477571"/>
                <a:ext cx="116388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8BC197C-7A15-6BB3-E192-12715F6939EC}"/>
                  </a:ext>
                </a:extLst>
              </p14:cNvPr>
              <p14:cNvContentPartPr/>
              <p14:nvPr/>
            </p14:nvContentPartPr>
            <p14:xfrm>
              <a:off x="365650" y="3543451"/>
              <a:ext cx="317520" cy="88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8BC197C-7A15-6BB3-E192-12715F6939E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8010" y="3525811"/>
                <a:ext cx="353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D803F71-3C2B-A4B4-02DE-1CEC81E9C7E8}"/>
                  </a:ext>
                </a:extLst>
              </p14:cNvPr>
              <p14:cNvContentPartPr/>
              <p14:nvPr/>
            </p14:nvContentPartPr>
            <p14:xfrm>
              <a:off x="368890" y="3962491"/>
              <a:ext cx="842040" cy="266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D803F71-3C2B-A4B4-02DE-1CEC81E9C7E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51250" y="3944851"/>
                <a:ext cx="877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17297F2-1D89-2587-B364-0340878DB56A}"/>
                  </a:ext>
                </a:extLst>
              </p14:cNvPr>
              <p14:cNvContentPartPr/>
              <p14:nvPr/>
            </p14:nvContentPartPr>
            <p14:xfrm>
              <a:off x="1008970" y="4026931"/>
              <a:ext cx="203760" cy="266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17297F2-1D89-2587-B364-0340878DB56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90970" y="4009291"/>
                <a:ext cx="239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FA84CB6B-460B-7572-3B52-E8D387C8891B}"/>
                  </a:ext>
                </a:extLst>
              </p14:cNvPr>
              <p14:cNvContentPartPr/>
              <p14:nvPr/>
            </p14:nvContentPartPr>
            <p14:xfrm>
              <a:off x="1285450" y="4082371"/>
              <a:ext cx="270720" cy="1346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FA84CB6B-460B-7572-3B52-E8D387C8891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267450" y="4064371"/>
                <a:ext cx="3063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6E89DBD-DD0C-E7BB-4B16-3C1AE50311A8}"/>
                  </a:ext>
                </a:extLst>
              </p14:cNvPr>
              <p14:cNvContentPartPr/>
              <p14:nvPr/>
            </p14:nvContentPartPr>
            <p14:xfrm>
              <a:off x="1798450" y="3895531"/>
              <a:ext cx="320400" cy="3114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6E89DBD-DD0C-E7BB-4B16-3C1AE50311A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780450" y="3877531"/>
                <a:ext cx="3560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47A63CA-7B86-480F-5C19-EB9A2DEC7A90}"/>
                  </a:ext>
                </a:extLst>
              </p14:cNvPr>
              <p14:cNvContentPartPr/>
              <p14:nvPr/>
            </p14:nvContentPartPr>
            <p14:xfrm>
              <a:off x="1943890" y="3958171"/>
              <a:ext cx="264240" cy="34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47A63CA-7B86-480F-5C19-EB9A2DEC7A9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925890" y="3940171"/>
                <a:ext cx="299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7E147C5-6555-31DB-DE92-B001544C53C0}"/>
                  </a:ext>
                </a:extLst>
              </p14:cNvPr>
              <p14:cNvContentPartPr/>
              <p14:nvPr/>
            </p14:nvContentPartPr>
            <p14:xfrm>
              <a:off x="2405050" y="4049971"/>
              <a:ext cx="478080" cy="142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7E147C5-6555-31DB-DE92-B001544C53C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387050" y="4032331"/>
                <a:ext cx="513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DEF9398-03E4-7E9C-4A4E-892A25C3B4F3}"/>
                  </a:ext>
                </a:extLst>
              </p14:cNvPr>
              <p14:cNvContentPartPr/>
              <p14:nvPr/>
            </p14:nvContentPartPr>
            <p14:xfrm>
              <a:off x="3094810" y="3816331"/>
              <a:ext cx="951840" cy="5061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DEF9398-03E4-7E9C-4A4E-892A25C3B4F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076810" y="3798691"/>
                <a:ext cx="9874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4C9F383-7AE1-6DBC-2DD1-E079E73772C5}"/>
                  </a:ext>
                </a:extLst>
              </p14:cNvPr>
              <p14:cNvContentPartPr/>
              <p14:nvPr/>
            </p14:nvContentPartPr>
            <p14:xfrm>
              <a:off x="394450" y="4359571"/>
              <a:ext cx="1161360" cy="3189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4C9F383-7AE1-6DBC-2DD1-E079E73772C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76810" y="4341571"/>
                <a:ext cx="11970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83C9CBCF-16D5-87C7-C63A-7504235441E2}"/>
                  </a:ext>
                </a:extLst>
              </p14:cNvPr>
              <p14:cNvContentPartPr/>
              <p14:nvPr/>
            </p14:nvContentPartPr>
            <p14:xfrm>
              <a:off x="686050" y="4421491"/>
              <a:ext cx="293400" cy="205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83C9CBCF-16D5-87C7-C63A-7504235441E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68050" y="4403851"/>
                <a:ext cx="329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994B72E-6454-6259-5BA2-19929A4FD5AF}"/>
                  </a:ext>
                </a:extLst>
              </p14:cNvPr>
              <p14:cNvContentPartPr/>
              <p14:nvPr/>
            </p14:nvContentPartPr>
            <p14:xfrm>
              <a:off x="1856050" y="4420771"/>
              <a:ext cx="186480" cy="2588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994B72E-6454-6259-5BA2-19929A4FD5A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38410" y="4403131"/>
                <a:ext cx="2221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E3A83FDB-11F7-75E2-E57B-95CF4EADB719}"/>
                  </a:ext>
                </a:extLst>
              </p14:cNvPr>
              <p14:cNvContentPartPr/>
              <p14:nvPr/>
            </p14:nvContentPartPr>
            <p14:xfrm>
              <a:off x="2368690" y="4357771"/>
              <a:ext cx="551520" cy="3020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E3A83FDB-11F7-75E2-E57B-95CF4EADB71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350690" y="4340131"/>
                <a:ext cx="5871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CDB78F5-A89E-FF2A-A1C6-2A746D01017B}"/>
                  </a:ext>
                </a:extLst>
              </p14:cNvPr>
              <p14:cNvContentPartPr/>
              <p14:nvPr/>
            </p14:nvContentPartPr>
            <p14:xfrm>
              <a:off x="3161770" y="4332211"/>
              <a:ext cx="223200" cy="268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CDB78F5-A89E-FF2A-A1C6-2A746D01017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144130" y="4314211"/>
                <a:ext cx="2588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FBD1C6A-63C7-5E1D-F4DF-84A5FF703EFB}"/>
                  </a:ext>
                </a:extLst>
              </p14:cNvPr>
              <p14:cNvContentPartPr/>
              <p14:nvPr/>
            </p14:nvContentPartPr>
            <p14:xfrm>
              <a:off x="3584410" y="4418971"/>
              <a:ext cx="15480" cy="1260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FBD1C6A-63C7-5E1D-F4DF-84A5FF703EF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566410" y="4401331"/>
                <a:ext cx="51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FFC0DBA-C282-686D-ED1F-7FC9AC36D64A}"/>
                  </a:ext>
                </a:extLst>
              </p14:cNvPr>
              <p14:cNvContentPartPr/>
              <p14:nvPr/>
            </p14:nvContentPartPr>
            <p14:xfrm>
              <a:off x="3476770" y="4444171"/>
              <a:ext cx="288360" cy="349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FFC0DBA-C282-686D-ED1F-7FC9AC36D64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459130" y="4426531"/>
                <a:ext cx="324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748269CA-6384-E503-2E95-244D1AE10695}"/>
                  </a:ext>
                </a:extLst>
              </p14:cNvPr>
              <p14:cNvContentPartPr/>
              <p14:nvPr/>
            </p14:nvContentPartPr>
            <p14:xfrm>
              <a:off x="3842530" y="4255531"/>
              <a:ext cx="129960" cy="3556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748269CA-6384-E503-2E95-244D1AE1069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824530" y="4237891"/>
                <a:ext cx="1656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3446EE4-A69E-7DEF-667B-162ADFD4F3DF}"/>
                  </a:ext>
                </a:extLst>
              </p14:cNvPr>
              <p14:cNvContentPartPr/>
              <p14:nvPr/>
            </p14:nvContentPartPr>
            <p14:xfrm>
              <a:off x="4080850" y="4256611"/>
              <a:ext cx="152280" cy="2991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3446EE4-A69E-7DEF-667B-162ADFD4F3D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063210" y="4238611"/>
                <a:ext cx="1879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B2956E8-1389-F873-05C0-3C788C934564}"/>
                  </a:ext>
                </a:extLst>
              </p14:cNvPr>
              <p14:cNvContentPartPr/>
              <p14:nvPr/>
            </p14:nvContentPartPr>
            <p14:xfrm>
              <a:off x="4105690" y="4448491"/>
              <a:ext cx="73440" cy="9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B2956E8-1389-F873-05C0-3C788C93456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088050" y="4430851"/>
                <a:ext cx="1090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E49A77F6-55F2-9578-4FCD-FE88D038CE32}"/>
              </a:ext>
            </a:extLst>
          </p:cNvPr>
          <p:cNvGrpSpPr/>
          <p:nvPr/>
        </p:nvGrpSpPr>
        <p:grpSpPr>
          <a:xfrm>
            <a:off x="1586050" y="3360571"/>
            <a:ext cx="2875680" cy="430920"/>
            <a:chOff x="1586050" y="3360571"/>
            <a:chExt cx="287568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930CA76-C445-40E2-E9E2-52C548CA5517}"/>
                    </a:ext>
                  </a:extLst>
                </p14:cNvPr>
                <p14:cNvContentPartPr/>
                <p14:nvPr/>
              </p14:nvContentPartPr>
              <p14:xfrm>
                <a:off x="1586050" y="3422131"/>
                <a:ext cx="554040" cy="323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930CA76-C445-40E2-E9E2-52C548CA55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68410" y="3404131"/>
                  <a:ext cx="589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95896CC-5566-F9EE-CB9B-F61BC7D32EE1}"/>
                    </a:ext>
                  </a:extLst>
                </p14:cNvPr>
                <p14:cNvContentPartPr/>
                <p14:nvPr/>
              </p14:nvContentPartPr>
              <p14:xfrm>
                <a:off x="1993930" y="3543451"/>
                <a:ext cx="61920" cy="7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95896CC-5566-F9EE-CB9B-F61BC7D32EE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76290" y="3525811"/>
                  <a:ext cx="97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106A244-44AD-FE5B-E251-DDBB4EADBFBF}"/>
                    </a:ext>
                  </a:extLst>
                </p14:cNvPr>
                <p14:cNvContentPartPr/>
                <p14:nvPr/>
              </p14:nvContentPartPr>
              <p14:xfrm>
                <a:off x="1652290" y="3552451"/>
                <a:ext cx="178560" cy="70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106A244-44AD-FE5B-E251-DDBB4EADBF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34650" y="3534811"/>
                  <a:ext cx="214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17BA33-EC2D-0C78-9693-B15931BB023A}"/>
                    </a:ext>
                  </a:extLst>
                </p14:cNvPr>
                <p14:cNvContentPartPr/>
                <p14:nvPr/>
              </p14:nvContentPartPr>
              <p14:xfrm>
                <a:off x="2335930" y="3548131"/>
                <a:ext cx="718560" cy="176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17BA33-EC2D-0C78-9693-B15931BB023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18290" y="3530131"/>
                  <a:ext cx="754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B10B16-5C6E-E334-43F8-4CE4FB588748}"/>
                    </a:ext>
                  </a:extLst>
                </p14:cNvPr>
                <p14:cNvContentPartPr/>
                <p14:nvPr/>
              </p14:nvContentPartPr>
              <p14:xfrm>
                <a:off x="3598090" y="3480811"/>
                <a:ext cx="6840" cy="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DB10B16-5C6E-E334-43F8-4CE4FB58874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80090" y="3462811"/>
                  <a:ext cx="42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D38D9D-F530-2C01-97B6-315EB649EF05}"/>
                    </a:ext>
                  </a:extLst>
                </p14:cNvPr>
                <p14:cNvContentPartPr/>
                <p14:nvPr/>
              </p14:nvContentPartPr>
              <p14:xfrm>
                <a:off x="3206410" y="3470731"/>
                <a:ext cx="173160" cy="248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D38D9D-F530-2C01-97B6-315EB649EF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88770" y="3452731"/>
                  <a:ext cx="208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173A75-8143-4867-1A3E-FFD3DC0D70CC}"/>
                    </a:ext>
                  </a:extLst>
                </p14:cNvPr>
                <p14:cNvContentPartPr/>
                <p14:nvPr/>
              </p14:nvContentPartPr>
              <p14:xfrm>
                <a:off x="3413050" y="3543811"/>
                <a:ext cx="204480" cy="179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173A75-8143-4867-1A3E-FFD3DC0D70C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95050" y="3526171"/>
                  <a:ext cx="240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1C55B84-A85F-0B05-2596-FFC3DE324304}"/>
                    </a:ext>
                  </a:extLst>
                </p14:cNvPr>
                <p14:cNvContentPartPr/>
                <p14:nvPr/>
              </p14:nvContentPartPr>
              <p14:xfrm>
                <a:off x="3592330" y="3684931"/>
                <a:ext cx="78480" cy="106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1C55B84-A85F-0B05-2596-FFC3DE3243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74690" y="3667291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F72C789-F6DA-20BC-BC2B-CA8DC4720FD9}"/>
                    </a:ext>
                  </a:extLst>
                </p14:cNvPr>
                <p14:cNvContentPartPr/>
                <p14:nvPr/>
              </p14:nvContentPartPr>
              <p14:xfrm>
                <a:off x="3604570" y="3737851"/>
                <a:ext cx="27720" cy="6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F72C789-F6DA-20BC-BC2B-CA8DC4720FD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86930" y="3720211"/>
                  <a:ext cx="63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52CCB77-AEB2-05E0-E5D1-7B520913FD56}"/>
                    </a:ext>
                  </a:extLst>
                </p14:cNvPr>
                <p14:cNvContentPartPr/>
                <p14:nvPr/>
              </p14:nvContentPartPr>
              <p14:xfrm>
                <a:off x="3910930" y="3360571"/>
                <a:ext cx="550800" cy="340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52CCB77-AEB2-05E0-E5D1-7B520913FD5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92930" y="3342571"/>
                  <a:ext cx="586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043978A-6726-6084-A53D-0D78BE1A42D9}"/>
                    </a:ext>
                  </a:extLst>
                </p14:cNvPr>
                <p14:cNvContentPartPr/>
                <p14:nvPr/>
              </p14:nvContentPartPr>
              <p14:xfrm>
                <a:off x="4157890" y="3461731"/>
                <a:ext cx="14760" cy="9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043978A-6726-6084-A53D-0D78BE1A42D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39890" y="3443731"/>
                  <a:ext cx="504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8809FAB-1740-0ABD-2539-04F2F6ED0E13}"/>
              </a:ext>
            </a:extLst>
          </p:cNvPr>
          <p:cNvGrpSpPr/>
          <p:nvPr/>
        </p:nvGrpSpPr>
        <p:grpSpPr>
          <a:xfrm>
            <a:off x="414250" y="1332089"/>
            <a:ext cx="1220400" cy="822960"/>
            <a:chOff x="414250" y="1332089"/>
            <a:chExt cx="122040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6703E38-70E6-A00B-524F-9BF18D451FA7}"/>
                    </a:ext>
                  </a:extLst>
                </p14:cNvPr>
                <p14:cNvContentPartPr/>
                <p14:nvPr/>
              </p14:nvContentPartPr>
              <p14:xfrm>
                <a:off x="1404610" y="1342169"/>
                <a:ext cx="113760" cy="54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6703E38-70E6-A00B-524F-9BF18D451F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86610" y="1324169"/>
                  <a:ext cx="1494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8CCA36-331F-EB10-AFFD-C83C16B133BE}"/>
                    </a:ext>
                  </a:extLst>
                </p14:cNvPr>
                <p14:cNvContentPartPr/>
                <p14:nvPr/>
              </p14:nvContentPartPr>
              <p14:xfrm>
                <a:off x="1503610" y="1447289"/>
                <a:ext cx="131040" cy="23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8CCA36-331F-EB10-AFFD-C83C16B133B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85610" y="1429289"/>
                  <a:ext cx="166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21D9DA-3F12-4D43-CEF9-0B95F13EE986}"/>
                    </a:ext>
                  </a:extLst>
                </p14:cNvPr>
                <p14:cNvContentPartPr/>
                <p14:nvPr/>
              </p14:nvContentPartPr>
              <p14:xfrm>
                <a:off x="1120930" y="1332089"/>
                <a:ext cx="100080" cy="82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21D9DA-3F12-4D43-CEF9-0B95F13EE9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2930" y="1314089"/>
                  <a:ext cx="13572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E81140-F5CE-F07A-9875-C5492BAB43D9}"/>
                    </a:ext>
                  </a:extLst>
                </p14:cNvPr>
                <p14:cNvContentPartPr/>
                <p14:nvPr/>
              </p14:nvContentPartPr>
              <p14:xfrm>
                <a:off x="414250" y="1593809"/>
                <a:ext cx="114840" cy="243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E81140-F5CE-F07A-9875-C5492BAB43D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6250" y="1575809"/>
                  <a:ext cx="150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BAE80F-6CD8-2BD9-C844-CEEC8CDF7658}"/>
                    </a:ext>
                  </a:extLst>
                </p14:cNvPr>
                <p14:cNvContentPartPr/>
                <p14:nvPr/>
              </p14:nvContentPartPr>
              <p14:xfrm>
                <a:off x="673450" y="1698209"/>
                <a:ext cx="13680" cy="146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BAE80F-6CD8-2BD9-C844-CEEC8CDF765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5450" y="1680569"/>
                  <a:ext cx="4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E9B864B-E60A-ED79-3903-3455A8C42038}"/>
                    </a:ext>
                  </a:extLst>
                </p14:cNvPr>
                <p14:cNvContentPartPr/>
                <p14:nvPr/>
              </p14:nvContentPartPr>
              <p14:xfrm>
                <a:off x="633130" y="1787849"/>
                <a:ext cx="124920" cy="22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E9B864B-E60A-ED79-3903-3455A8C4203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5490" y="1770209"/>
                  <a:ext cx="16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D04524-7093-B967-923F-B36A41973118}"/>
                    </a:ext>
                  </a:extLst>
                </p14:cNvPr>
                <p14:cNvContentPartPr/>
                <p14:nvPr/>
              </p14:nvContentPartPr>
              <p14:xfrm>
                <a:off x="818170" y="1768049"/>
                <a:ext cx="70920" cy="78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D04524-7093-B967-923F-B36A4197311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0170" y="1750049"/>
                  <a:ext cx="106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D8BABA-5EE0-E33A-23AD-EE0C93F5C31C}"/>
                    </a:ext>
                  </a:extLst>
                </p14:cNvPr>
                <p14:cNvContentPartPr/>
                <p14:nvPr/>
              </p14:nvContentPartPr>
              <p14:xfrm>
                <a:off x="895570" y="1570049"/>
                <a:ext cx="17640" cy="28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D8BABA-5EE0-E33A-23AD-EE0C93F5C31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7570" y="1552409"/>
                  <a:ext cx="53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3DCDC1-EFD2-5171-2BA5-A22A5A5FE669}"/>
                    </a:ext>
                  </a:extLst>
                </p14:cNvPr>
                <p14:cNvContentPartPr/>
                <p14:nvPr/>
              </p14:nvContentPartPr>
              <p14:xfrm>
                <a:off x="951370" y="1575449"/>
                <a:ext cx="93600" cy="250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3DCDC1-EFD2-5171-2BA5-A22A5A5FE6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3370" y="1557809"/>
                  <a:ext cx="129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5CB2DE9-833B-F86A-999E-3A8B0E6DE0C8}"/>
                    </a:ext>
                  </a:extLst>
                </p14:cNvPr>
                <p14:cNvContentPartPr/>
                <p14:nvPr/>
              </p14:nvContentPartPr>
              <p14:xfrm>
                <a:off x="1519450" y="1428451"/>
                <a:ext cx="84960" cy="237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5CB2DE9-833B-F86A-999E-3A8B0E6DE0C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01450" y="1410811"/>
                  <a:ext cx="12060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D16C39A-8B3B-FCEA-B127-E4ABFABBB1E5}"/>
              </a:ext>
            </a:extLst>
          </p:cNvPr>
          <p:cNvGrpSpPr/>
          <p:nvPr/>
        </p:nvGrpSpPr>
        <p:grpSpPr>
          <a:xfrm>
            <a:off x="292570" y="134611"/>
            <a:ext cx="702720" cy="218880"/>
            <a:chOff x="292570" y="134611"/>
            <a:chExt cx="7027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DFC7C18-5EF8-D0FE-6BBD-3B8C309AB326}"/>
                    </a:ext>
                  </a:extLst>
                </p14:cNvPr>
                <p14:cNvContentPartPr/>
                <p14:nvPr/>
              </p14:nvContentPartPr>
              <p14:xfrm>
                <a:off x="292570" y="134611"/>
                <a:ext cx="164160" cy="217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DFC7C18-5EF8-D0FE-6BBD-3B8C309AB3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4930" y="116971"/>
                  <a:ext cx="199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CD5B200-BCBD-9DDE-8405-E264A2DF549D}"/>
                    </a:ext>
                  </a:extLst>
                </p14:cNvPr>
                <p14:cNvContentPartPr/>
                <p14:nvPr/>
              </p14:nvContentPartPr>
              <p14:xfrm>
                <a:off x="351250" y="277171"/>
                <a:ext cx="84240" cy="4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CD5B200-BCBD-9DDE-8405-E264A2DF549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3610" y="259171"/>
                  <a:ext cx="119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E73170-8987-1EAD-58AC-E3FF067616AC}"/>
                    </a:ext>
                  </a:extLst>
                </p14:cNvPr>
                <p14:cNvContentPartPr/>
                <p14:nvPr/>
              </p14:nvContentPartPr>
              <p14:xfrm>
                <a:off x="477610" y="201931"/>
                <a:ext cx="517680" cy="151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E73170-8987-1EAD-58AC-E3FF067616A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9970" y="184291"/>
                  <a:ext cx="5533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C70377E-337C-2787-6C7B-42DC2E17DD46}"/>
              </a:ext>
            </a:extLst>
          </p:cNvPr>
          <p:cNvGrpSpPr/>
          <p:nvPr/>
        </p:nvGrpSpPr>
        <p:grpSpPr>
          <a:xfrm>
            <a:off x="1286890" y="99331"/>
            <a:ext cx="1841760" cy="398160"/>
            <a:chOff x="1286890" y="99331"/>
            <a:chExt cx="18417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35917B3-D199-C7C3-2543-062C08F5D5B2}"/>
                    </a:ext>
                  </a:extLst>
                </p14:cNvPr>
                <p14:cNvContentPartPr/>
                <p14:nvPr/>
              </p14:nvContentPartPr>
              <p14:xfrm>
                <a:off x="1286890" y="107611"/>
                <a:ext cx="131400" cy="248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35917B3-D199-C7C3-2543-062C08F5D5B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68890" y="89971"/>
                  <a:ext cx="167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097873E-E2CA-514D-2BE5-031FBE8740B0}"/>
                    </a:ext>
                  </a:extLst>
                </p14:cNvPr>
                <p14:cNvContentPartPr/>
                <p14:nvPr/>
              </p14:nvContentPartPr>
              <p14:xfrm>
                <a:off x="1463650" y="193651"/>
                <a:ext cx="205200" cy="152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097873E-E2CA-514D-2BE5-031FBE8740B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46010" y="175651"/>
                  <a:ext cx="240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17C5390-9242-4278-2EBE-757989B9328D}"/>
                    </a:ext>
                  </a:extLst>
                </p14:cNvPr>
                <p14:cNvContentPartPr/>
                <p14:nvPr/>
              </p14:nvContentPartPr>
              <p14:xfrm>
                <a:off x="1643290" y="336211"/>
                <a:ext cx="86400" cy="161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17C5390-9242-4278-2EBE-757989B9328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25650" y="318211"/>
                  <a:ext cx="122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E7A30BC-D469-B743-9562-AF69CE36C8AF}"/>
                    </a:ext>
                  </a:extLst>
                </p14:cNvPr>
                <p14:cNvContentPartPr/>
                <p14:nvPr/>
              </p14:nvContentPartPr>
              <p14:xfrm>
                <a:off x="1641130" y="408931"/>
                <a:ext cx="82800" cy="10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E7A30BC-D469-B743-9562-AF69CE36C8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23130" y="391291"/>
                  <a:ext cx="11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FEFA37E-98FE-EA10-132F-10A7FFA8FB94}"/>
                    </a:ext>
                  </a:extLst>
                </p14:cNvPr>
                <p14:cNvContentPartPr/>
                <p14:nvPr/>
              </p14:nvContentPartPr>
              <p14:xfrm>
                <a:off x="1912930" y="230731"/>
                <a:ext cx="173520" cy="16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FEFA37E-98FE-EA10-132F-10A7FFA8FB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94930" y="213091"/>
                  <a:ext cx="209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6005F68-5CF1-1F0A-EE41-F8FB491FD10F}"/>
                    </a:ext>
                  </a:extLst>
                </p14:cNvPr>
                <p14:cNvContentPartPr/>
                <p14:nvPr/>
              </p14:nvContentPartPr>
              <p14:xfrm>
                <a:off x="1923730" y="345211"/>
                <a:ext cx="164520" cy="3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6005F68-5CF1-1F0A-EE41-F8FB491FD10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05730" y="327211"/>
                  <a:ext cx="200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9050F9-F65E-C96E-E693-69D5B66F28F2}"/>
                    </a:ext>
                  </a:extLst>
                </p14:cNvPr>
                <p14:cNvContentPartPr/>
                <p14:nvPr/>
              </p14:nvContentPartPr>
              <p14:xfrm>
                <a:off x="2265730" y="124171"/>
                <a:ext cx="160920" cy="207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9050F9-F65E-C96E-E693-69D5B66F28F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48090" y="106531"/>
                  <a:ext cx="196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58AF0A3-3066-F645-2752-E4EFBAB0E366}"/>
                    </a:ext>
                  </a:extLst>
                </p14:cNvPr>
                <p14:cNvContentPartPr/>
                <p14:nvPr/>
              </p14:nvContentPartPr>
              <p14:xfrm>
                <a:off x="2483530" y="195091"/>
                <a:ext cx="20160" cy="14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58AF0A3-3066-F645-2752-E4EFBAB0E36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65530" y="177091"/>
                  <a:ext cx="55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EA84A7A-3710-246C-BDB2-BAD199EA322F}"/>
                    </a:ext>
                  </a:extLst>
                </p14:cNvPr>
                <p14:cNvContentPartPr/>
                <p14:nvPr/>
              </p14:nvContentPartPr>
              <p14:xfrm>
                <a:off x="2583250" y="178891"/>
                <a:ext cx="10440" cy="154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EA84A7A-3710-246C-BDB2-BAD199EA322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65250" y="161251"/>
                  <a:ext cx="46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865C3E8-EE5E-9AF2-A70E-24915F0E43FC}"/>
                    </a:ext>
                  </a:extLst>
                </p14:cNvPr>
                <p14:cNvContentPartPr/>
                <p14:nvPr/>
              </p14:nvContentPartPr>
              <p14:xfrm>
                <a:off x="2463370" y="147211"/>
                <a:ext cx="205560" cy="62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865C3E8-EE5E-9AF2-A70E-24915F0E43F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45730" y="129211"/>
                  <a:ext cx="241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B86AEB2-D9C2-9C20-D981-CBC8772954D0}"/>
                    </a:ext>
                  </a:extLst>
                </p14:cNvPr>
                <p14:cNvContentPartPr/>
                <p14:nvPr/>
              </p14:nvContentPartPr>
              <p14:xfrm>
                <a:off x="2780170" y="99331"/>
                <a:ext cx="127440" cy="243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B86AEB2-D9C2-9C20-D981-CBC8772954D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62530" y="81331"/>
                  <a:ext cx="163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1C95700-5293-9A5C-FA7F-4873442E467E}"/>
                    </a:ext>
                  </a:extLst>
                </p14:cNvPr>
                <p14:cNvContentPartPr/>
                <p14:nvPr/>
              </p14:nvContentPartPr>
              <p14:xfrm>
                <a:off x="3013810" y="105451"/>
                <a:ext cx="114840" cy="255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1C95700-5293-9A5C-FA7F-4873442E467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96170" y="87811"/>
                  <a:ext cx="15048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102516E-D5A7-5C17-4AE2-ABBC1834B8CB}"/>
                  </a:ext>
                </a:extLst>
              </p14:cNvPr>
              <p14:cNvContentPartPr/>
              <p14:nvPr/>
            </p14:nvContentPartPr>
            <p14:xfrm>
              <a:off x="3258250" y="122731"/>
              <a:ext cx="133560" cy="2311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102516E-D5A7-5C17-4AE2-ABBC1834B8C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240610" y="104731"/>
                <a:ext cx="16920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CC41D07-8688-6E77-4A27-A39986BB0B84}"/>
              </a:ext>
            </a:extLst>
          </p:cNvPr>
          <p:cNvGrpSpPr/>
          <p:nvPr/>
        </p:nvGrpSpPr>
        <p:grpSpPr>
          <a:xfrm>
            <a:off x="1121290" y="4915771"/>
            <a:ext cx="1830600" cy="644400"/>
            <a:chOff x="1121290" y="4915771"/>
            <a:chExt cx="183060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DE42A50-D07D-D7D8-430D-6A71E97147AC}"/>
                    </a:ext>
                  </a:extLst>
                </p14:cNvPr>
                <p14:cNvContentPartPr/>
                <p14:nvPr/>
              </p14:nvContentPartPr>
              <p14:xfrm>
                <a:off x="1121290" y="4947811"/>
                <a:ext cx="165960" cy="256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DE42A50-D07D-D7D8-430D-6A71E97147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3650" y="4930171"/>
                  <a:ext cx="201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082A242-77D9-D92D-BB62-A572F7555736}"/>
                    </a:ext>
                  </a:extLst>
                </p14:cNvPr>
                <p14:cNvContentPartPr/>
                <p14:nvPr/>
              </p14:nvContentPartPr>
              <p14:xfrm>
                <a:off x="1351690" y="4948531"/>
                <a:ext cx="115200" cy="247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082A242-77D9-D92D-BB62-A572F755573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34050" y="4930891"/>
                  <a:ext cx="150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A84D95D-C67C-5D87-1CAE-1F7E0A33D38F}"/>
                    </a:ext>
                  </a:extLst>
                </p14:cNvPr>
                <p14:cNvContentPartPr/>
                <p14:nvPr/>
              </p14:nvContentPartPr>
              <p14:xfrm>
                <a:off x="1623850" y="5096491"/>
                <a:ext cx="126720" cy="54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A84D95D-C67C-5D87-1CAE-1F7E0A33D38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06210" y="5078851"/>
                  <a:ext cx="162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2D24C81-772F-A044-E69A-5D3F1EC2F5E0}"/>
                    </a:ext>
                  </a:extLst>
                </p14:cNvPr>
                <p14:cNvContentPartPr/>
                <p14:nvPr/>
              </p14:nvContentPartPr>
              <p14:xfrm>
                <a:off x="1597210" y="5183611"/>
                <a:ext cx="197640" cy="20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2D24C81-772F-A044-E69A-5D3F1EC2F5E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79210" y="5165611"/>
                  <a:ext cx="233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495CC70-EAD7-3EA8-DC14-8C734C8CC482}"/>
                    </a:ext>
                  </a:extLst>
                </p14:cNvPr>
                <p14:cNvContentPartPr/>
                <p14:nvPr/>
              </p14:nvContentPartPr>
              <p14:xfrm>
                <a:off x="1993210" y="4917571"/>
                <a:ext cx="139320" cy="256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495CC70-EAD7-3EA8-DC14-8C734C8CC4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975570" y="4899931"/>
                  <a:ext cx="174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3D379A6-56C3-B3D2-BBA8-F108F8F14828}"/>
                    </a:ext>
                  </a:extLst>
                </p14:cNvPr>
                <p14:cNvContentPartPr/>
                <p14:nvPr/>
              </p14:nvContentPartPr>
              <p14:xfrm>
                <a:off x="2192650" y="4915771"/>
                <a:ext cx="163080" cy="236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3D379A6-56C3-B3D2-BBA8-F108F8F148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75010" y="4898131"/>
                  <a:ext cx="198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10ED97D-5D27-4C83-2079-9DC1F9241DD1}"/>
                    </a:ext>
                  </a:extLst>
                </p14:cNvPr>
                <p14:cNvContentPartPr/>
                <p14:nvPr/>
              </p14:nvContentPartPr>
              <p14:xfrm>
                <a:off x="1922650" y="5225731"/>
                <a:ext cx="465840" cy="16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10ED97D-5D27-4C83-2079-9DC1F9241DD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05010" y="5208091"/>
                  <a:ext cx="501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DC6C6C2-B9CF-AE70-E845-5D5FA53F4430}"/>
                    </a:ext>
                  </a:extLst>
                </p14:cNvPr>
                <p14:cNvContentPartPr/>
                <p14:nvPr/>
              </p14:nvContentPartPr>
              <p14:xfrm>
                <a:off x="1957930" y="5288011"/>
                <a:ext cx="159840" cy="27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DC6C6C2-B9CF-AE70-E845-5D5FA53F443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39930" y="5270011"/>
                  <a:ext cx="195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FCDE1E0-5219-670B-C9B7-F8A286AC189C}"/>
                    </a:ext>
                  </a:extLst>
                </p14:cNvPr>
                <p14:cNvContentPartPr/>
                <p14:nvPr/>
              </p14:nvContentPartPr>
              <p14:xfrm>
                <a:off x="2187610" y="5322211"/>
                <a:ext cx="172440" cy="177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FCDE1E0-5219-670B-C9B7-F8A286AC189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69970" y="5304211"/>
                  <a:ext cx="20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9DA1F62-0B50-2C75-30CE-65737EA1F95A}"/>
                    </a:ext>
                  </a:extLst>
                </p14:cNvPr>
                <p14:cNvContentPartPr/>
                <p14:nvPr/>
              </p14:nvContentPartPr>
              <p14:xfrm>
                <a:off x="2176810" y="5424451"/>
                <a:ext cx="151200" cy="12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9DA1F62-0B50-2C75-30CE-65737EA1F95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9170" y="5406811"/>
                  <a:ext cx="186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7AD4E4A-9397-1487-2446-4B84893693EF}"/>
                    </a:ext>
                  </a:extLst>
                </p14:cNvPr>
                <p14:cNvContentPartPr/>
                <p14:nvPr/>
              </p14:nvContentPartPr>
              <p14:xfrm>
                <a:off x="2592970" y="4979851"/>
                <a:ext cx="106920" cy="264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7AD4E4A-9397-1487-2446-4B84893693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5330" y="4961851"/>
                  <a:ext cx="142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A77D415-5CC7-B682-9863-1DF4415CD9FC}"/>
                    </a:ext>
                  </a:extLst>
                </p14:cNvPr>
                <p14:cNvContentPartPr/>
                <p14:nvPr/>
              </p14:nvContentPartPr>
              <p14:xfrm>
                <a:off x="2790250" y="4982731"/>
                <a:ext cx="161640" cy="249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A77D415-5CC7-B682-9863-1DF4415CD9F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772250" y="4965091"/>
                  <a:ext cx="197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C7025D9-1064-5ECA-0322-87A518CDFC75}"/>
                    </a:ext>
                  </a:extLst>
                </p14:cNvPr>
                <p14:cNvContentPartPr/>
                <p14:nvPr/>
              </p14:nvContentPartPr>
              <p14:xfrm>
                <a:off x="2785570" y="5137531"/>
                <a:ext cx="127800" cy="10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C7025D9-1064-5ECA-0322-87A518CDFC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67930" y="5119531"/>
                  <a:ext cx="1634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4247FEA-A0EE-602A-48B6-FE738C6DFDE2}"/>
              </a:ext>
            </a:extLst>
          </p:cNvPr>
          <p:cNvGrpSpPr/>
          <p:nvPr/>
        </p:nvGrpSpPr>
        <p:grpSpPr>
          <a:xfrm>
            <a:off x="1222090" y="5929891"/>
            <a:ext cx="579600" cy="271800"/>
            <a:chOff x="1222090" y="5929891"/>
            <a:chExt cx="5796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1FE06E4-7902-5B7F-CCE6-A7CFB21B98C1}"/>
                    </a:ext>
                  </a:extLst>
                </p14:cNvPr>
                <p14:cNvContentPartPr/>
                <p14:nvPr/>
              </p14:nvContentPartPr>
              <p14:xfrm>
                <a:off x="1222090" y="5929891"/>
                <a:ext cx="182880" cy="271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1FE06E4-7902-5B7F-CCE6-A7CFB21B98C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04450" y="5911891"/>
                  <a:ext cx="218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6F3247B-F998-647D-CC82-8637DF425C27}"/>
                    </a:ext>
                  </a:extLst>
                </p14:cNvPr>
                <p14:cNvContentPartPr/>
                <p14:nvPr/>
              </p14:nvContentPartPr>
              <p14:xfrm>
                <a:off x="1623130" y="6086131"/>
                <a:ext cx="178560" cy="17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6F3247B-F998-647D-CC82-8637DF425C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05490" y="6068131"/>
                  <a:ext cx="214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6D1868-E1F7-6B01-A1DE-FBBA81D8A0C9}"/>
                    </a:ext>
                  </a:extLst>
                </p14:cNvPr>
                <p14:cNvContentPartPr/>
                <p14:nvPr/>
              </p14:nvContentPartPr>
              <p14:xfrm>
                <a:off x="1599370" y="6143011"/>
                <a:ext cx="191160" cy="22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6D1868-E1F7-6B01-A1DE-FBBA81D8A0C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81370" y="6125371"/>
                  <a:ext cx="2268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69BC6B1-C1A6-5AF0-E9FE-540B74C6BDFA}"/>
              </a:ext>
            </a:extLst>
          </p:cNvPr>
          <p:cNvGrpSpPr/>
          <p:nvPr/>
        </p:nvGrpSpPr>
        <p:grpSpPr>
          <a:xfrm>
            <a:off x="2176090" y="5687611"/>
            <a:ext cx="730800" cy="377280"/>
            <a:chOff x="2176090" y="5687611"/>
            <a:chExt cx="7308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485CBE9-3343-7936-FE60-B5316AE5FD23}"/>
                    </a:ext>
                  </a:extLst>
                </p14:cNvPr>
                <p14:cNvContentPartPr/>
                <p14:nvPr/>
              </p14:nvContentPartPr>
              <p14:xfrm>
                <a:off x="2176090" y="5852851"/>
                <a:ext cx="164520" cy="212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485CBE9-3343-7936-FE60-B5316AE5FD2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58450" y="5834851"/>
                  <a:ext cx="200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F4C425E-73D9-5F0F-2E64-B5775FBB2CE4}"/>
                    </a:ext>
                  </a:extLst>
                </p14:cNvPr>
                <p14:cNvContentPartPr/>
                <p14:nvPr/>
              </p14:nvContentPartPr>
              <p14:xfrm>
                <a:off x="2410810" y="5759611"/>
                <a:ext cx="189720" cy="192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F4C425E-73D9-5F0F-2E64-B5775FBB2C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93170" y="5741971"/>
                  <a:ext cx="225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A505F5E-7974-2451-BFD1-65C783B40FFE}"/>
                    </a:ext>
                  </a:extLst>
                </p14:cNvPr>
                <p14:cNvContentPartPr/>
                <p14:nvPr/>
              </p14:nvContentPartPr>
              <p14:xfrm>
                <a:off x="2405410" y="5846731"/>
                <a:ext cx="168480" cy="20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A505F5E-7974-2451-BFD1-65C783B40FF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387410" y="5829091"/>
                  <a:ext cx="204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F8950A4-C539-33ED-88C1-5E5E8DBD6723}"/>
                    </a:ext>
                  </a:extLst>
                </p14:cNvPr>
                <p14:cNvContentPartPr/>
                <p14:nvPr/>
              </p14:nvContentPartPr>
              <p14:xfrm>
                <a:off x="2658850" y="5856451"/>
                <a:ext cx="180720" cy="131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F8950A4-C539-33ED-88C1-5E5E8DBD672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40850" y="5838811"/>
                  <a:ext cx="21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277F0E1-CAC3-19CE-0129-820486408C1E}"/>
                    </a:ext>
                  </a:extLst>
                </p14:cNvPr>
                <p14:cNvContentPartPr/>
                <p14:nvPr/>
              </p14:nvContentPartPr>
              <p14:xfrm>
                <a:off x="2784490" y="5687611"/>
                <a:ext cx="122400" cy="152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277F0E1-CAC3-19CE-0129-820486408C1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766850" y="5669611"/>
                  <a:ext cx="1580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D9D0F3F-03B6-2453-0DC2-2C17400299A6}"/>
              </a:ext>
            </a:extLst>
          </p:cNvPr>
          <p:cNvGrpSpPr/>
          <p:nvPr/>
        </p:nvGrpSpPr>
        <p:grpSpPr>
          <a:xfrm>
            <a:off x="2142970" y="6140851"/>
            <a:ext cx="878400" cy="405360"/>
            <a:chOff x="2142970" y="6140851"/>
            <a:chExt cx="8784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4FDABE2-F1C6-8AEA-7E42-8A3E6AD66384}"/>
                    </a:ext>
                  </a:extLst>
                </p14:cNvPr>
                <p14:cNvContentPartPr/>
                <p14:nvPr/>
              </p14:nvContentPartPr>
              <p14:xfrm>
                <a:off x="2142970" y="6140851"/>
                <a:ext cx="729360" cy="21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4FDABE2-F1C6-8AEA-7E42-8A3E6AD6638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24970" y="6122851"/>
                  <a:ext cx="76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AF7BC2C-E809-2A14-D45A-7ED9555D894C}"/>
                    </a:ext>
                  </a:extLst>
                </p14:cNvPr>
                <p14:cNvContentPartPr/>
                <p14:nvPr/>
              </p14:nvContentPartPr>
              <p14:xfrm>
                <a:off x="2207410" y="6276571"/>
                <a:ext cx="223920" cy="269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AF7BC2C-E809-2A14-D45A-7ED9555D894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89770" y="6258571"/>
                  <a:ext cx="259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AB0FBA3-0014-2DCE-805A-1F9033D0492E}"/>
                    </a:ext>
                  </a:extLst>
                </p14:cNvPr>
                <p14:cNvContentPartPr/>
                <p14:nvPr/>
              </p14:nvContentPartPr>
              <p14:xfrm>
                <a:off x="2578930" y="6276571"/>
                <a:ext cx="232560" cy="254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AB0FBA3-0014-2DCE-805A-1F9033D0492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61290" y="6258571"/>
                  <a:ext cx="268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1F5EE12-DD55-0F92-CEEE-033F30DB7871}"/>
                    </a:ext>
                  </a:extLst>
                </p14:cNvPr>
                <p14:cNvContentPartPr/>
                <p14:nvPr/>
              </p14:nvContentPartPr>
              <p14:xfrm>
                <a:off x="2885650" y="6187651"/>
                <a:ext cx="135720" cy="143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1F5EE12-DD55-0F92-CEEE-033F30DB787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68010" y="6169651"/>
                  <a:ext cx="1713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E554D2F-AA21-EA13-516D-3156515DDAFB}"/>
              </a:ext>
            </a:extLst>
          </p:cNvPr>
          <p:cNvGrpSpPr/>
          <p:nvPr/>
        </p:nvGrpSpPr>
        <p:grpSpPr>
          <a:xfrm>
            <a:off x="3257530" y="5897491"/>
            <a:ext cx="892800" cy="547200"/>
            <a:chOff x="3257530" y="5897491"/>
            <a:chExt cx="8928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942C71B-DC57-0018-4180-F3601500A1DC}"/>
                    </a:ext>
                  </a:extLst>
                </p14:cNvPr>
                <p14:cNvContentPartPr/>
                <p14:nvPr/>
              </p14:nvContentPartPr>
              <p14:xfrm>
                <a:off x="3257530" y="5902891"/>
                <a:ext cx="482400" cy="2667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942C71B-DC57-0018-4180-F3601500A1D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39890" y="5885251"/>
                  <a:ext cx="518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2C0799E-EFF1-A750-C48F-DD273781293C}"/>
                    </a:ext>
                  </a:extLst>
                </p14:cNvPr>
                <p14:cNvContentPartPr/>
                <p14:nvPr/>
              </p14:nvContentPartPr>
              <p14:xfrm>
                <a:off x="3595570" y="5926291"/>
                <a:ext cx="224640" cy="44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2C0799E-EFF1-A750-C48F-DD273781293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77930" y="5908651"/>
                  <a:ext cx="260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16807D1-E78A-A7BB-9511-2D3413459EC7}"/>
                    </a:ext>
                  </a:extLst>
                </p14:cNvPr>
                <p14:cNvContentPartPr/>
                <p14:nvPr/>
              </p14:nvContentPartPr>
              <p14:xfrm>
                <a:off x="3942250" y="5897491"/>
                <a:ext cx="204840" cy="231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16807D1-E78A-A7BB-9511-2D3413459EC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24610" y="5879851"/>
                  <a:ext cx="240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68FA208-6501-E448-9C9B-03D1AB48828B}"/>
                    </a:ext>
                  </a:extLst>
                </p14:cNvPr>
                <p14:cNvContentPartPr/>
                <p14:nvPr/>
              </p14:nvContentPartPr>
              <p14:xfrm>
                <a:off x="3934690" y="5998291"/>
                <a:ext cx="215640" cy="36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68FA208-6501-E448-9C9B-03D1AB48828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17050" y="5980291"/>
                  <a:ext cx="251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F946F6E-FCF0-6C21-6CCD-9D95739DE1F0}"/>
                    </a:ext>
                  </a:extLst>
                </p14:cNvPr>
                <p14:cNvContentPartPr/>
                <p14:nvPr/>
              </p14:nvContentPartPr>
              <p14:xfrm>
                <a:off x="3866650" y="6179371"/>
                <a:ext cx="277200" cy="23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F946F6E-FCF0-6C21-6CCD-9D95739DE1F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49010" y="6161371"/>
                  <a:ext cx="312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8E2B7C4-15DC-97AE-2AE3-A34E9AB7E381}"/>
                    </a:ext>
                  </a:extLst>
                </p14:cNvPr>
                <p14:cNvContentPartPr/>
                <p14:nvPr/>
              </p14:nvContentPartPr>
              <p14:xfrm>
                <a:off x="3913090" y="6261091"/>
                <a:ext cx="209160" cy="183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8E2B7C4-15DC-97AE-2AE3-A34E9AB7E38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95450" y="6243091"/>
                  <a:ext cx="24480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0791A470-FB8B-1E8B-1AD7-DB360421E7C3}"/>
                  </a:ext>
                </a:extLst>
              </p14:cNvPr>
              <p14:cNvContentPartPr/>
              <p14:nvPr/>
            </p14:nvContentPartPr>
            <p14:xfrm>
              <a:off x="6347410" y="4457851"/>
              <a:ext cx="762480" cy="3708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0791A470-FB8B-1E8B-1AD7-DB360421E7C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329770" y="4439851"/>
                <a:ext cx="79812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3755318B-45BC-85EC-B127-70C52EFF0DDF}"/>
              </a:ext>
            </a:extLst>
          </p:cNvPr>
          <p:cNvGrpSpPr/>
          <p:nvPr/>
        </p:nvGrpSpPr>
        <p:grpSpPr>
          <a:xfrm>
            <a:off x="6040690" y="608731"/>
            <a:ext cx="1049760" cy="290880"/>
            <a:chOff x="6040690" y="608731"/>
            <a:chExt cx="10497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D2C63D-5D48-ED2D-3886-91A589C11651}"/>
                    </a:ext>
                  </a:extLst>
                </p14:cNvPr>
                <p14:cNvContentPartPr/>
                <p14:nvPr/>
              </p14:nvContentPartPr>
              <p14:xfrm>
                <a:off x="6696250" y="638611"/>
                <a:ext cx="148680" cy="218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D2C63D-5D48-ED2D-3886-91A589C116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78250" y="620971"/>
                  <a:ext cx="184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E522079-D393-577B-E56B-91076387654B}"/>
                    </a:ext>
                  </a:extLst>
                </p14:cNvPr>
                <p14:cNvContentPartPr/>
                <p14:nvPr/>
              </p14:nvContentPartPr>
              <p14:xfrm>
                <a:off x="6888850" y="791611"/>
                <a:ext cx="19440" cy="10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E522079-D393-577B-E56B-91076387654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71210" y="773611"/>
                  <a:ext cx="55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0CCD6A0-2A0B-ECE0-248C-A46E9F4867FC}"/>
                    </a:ext>
                  </a:extLst>
                </p14:cNvPr>
                <p14:cNvContentPartPr/>
                <p14:nvPr/>
              </p14:nvContentPartPr>
              <p14:xfrm>
                <a:off x="6955090" y="797011"/>
                <a:ext cx="33840" cy="9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0CCD6A0-2A0B-ECE0-248C-A46E9F4867F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37450" y="779371"/>
                  <a:ext cx="6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DB5D1EA-99B9-A9A8-3FE7-A1F1FE47BE5F}"/>
                    </a:ext>
                  </a:extLst>
                </p14:cNvPr>
                <p14:cNvContentPartPr/>
                <p14:nvPr/>
              </p14:nvContentPartPr>
              <p14:xfrm>
                <a:off x="6855730" y="759211"/>
                <a:ext cx="234720" cy="7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DB5D1EA-99B9-A9A8-3FE7-A1F1FE47BE5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38090" y="741211"/>
                  <a:ext cx="270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602AD43-04D6-AF79-B3FB-10534FF391E7}"/>
                    </a:ext>
                  </a:extLst>
                </p14:cNvPr>
                <p14:cNvContentPartPr/>
                <p14:nvPr/>
              </p14:nvContentPartPr>
              <p14:xfrm>
                <a:off x="6040690" y="608731"/>
                <a:ext cx="143280" cy="255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602AD43-04D6-AF79-B3FB-10534FF391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23050" y="591091"/>
                  <a:ext cx="178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013BD74-74B0-69ED-B757-2BD85A6AF25A}"/>
                    </a:ext>
                  </a:extLst>
                </p14:cNvPr>
                <p14:cNvContentPartPr/>
                <p14:nvPr/>
              </p14:nvContentPartPr>
              <p14:xfrm>
                <a:off x="6288730" y="682891"/>
                <a:ext cx="164880" cy="158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013BD74-74B0-69ED-B757-2BD85A6AF25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71090" y="665251"/>
                  <a:ext cx="20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8FE662D-DE80-5B6D-FE83-7F3B8159CB10}"/>
                    </a:ext>
                  </a:extLst>
                </p14:cNvPr>
                <p14:cNvContentPartPr/>
                <p14:nvPr/>
              </p14:nvContentPartPr>
              <p14:xfrm>
                <a:off x="6570970" y="749491"/>
                <a:ext cx="89280" cy="11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8FE662D-DE80-5B6D-FE83-7F3B8159CB1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52970" y="731851"/>
                  <a:ext cx="124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D6FA5F4-3581-1FD0-006F-05CE65D6731C}"/>
                    </a:ext>
                  </a:extLst>
                </p14:cNvPr>
                <p14:cNvContentPartPr/>
                <p14:nvPr/>
              </p14:nvContentPartPr>
              <p14:xfrm>
                <a:off x="6553330" y="819331"/>
                <a:ext cx="119880" cy="14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D6FA5F4-3581-1FD0-006F-05CE65D6731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35330" y="801691"/>
                  <a:ext cx="1555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F576CC46-8DFD-A9F8-B721-DA25A908FC8F}"/>
              </a:ext>
            </a:extLst>
          </p:cNvPr>
          <p:cNvGrpSpPr/>
          <p:nvPr/>
        </p:nvGrpSpPr>
        <p:grpSpPr>
          <a:xfrm>
            <a:off x="6477370" y="4670971"/>
            <a:ext cx="562320" cy="268560"/>
            <a:chOff x="6477370" y="4670971"/>
            <a:chExt cx="5623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5674415-4865-712E-5ABE-6272B01C2F84}"/>
                    </a:ext>
                  </a:extLst>
                </p14:cNvPr>
                <p14:cNvContentPartPr/>
                <p14:nvPr/>
              </p14:nvContentPartPr>
              <p14:xfrm>
                <a:off x="6477370" y="4670971"/>
                <a:ext cx="149040" cy="268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5674415-4865-712E-5ABE-6272B01C2F8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459730" y="4653331"/>
                  <a:ext cx="184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5F6AEB9-8177-C24C-53D4-06C71CA13459}"/>
                    </a:ext>
                  </a:extLst>
                </p14:cNvPr>
                <p14:cNvContentPartPr/>
                <p14:nvPr/>
              </p14:nvContentPartPr>
              <p14:xfrm>
                <a:off x="6785170" y="4714531"/>
                <a:ext cx="254520" cy="174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5F6AEB9-8177-C24C-53D4-06C71CA1345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7170" y="4696891"/>
                  <a:ext cx="2901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12AD886-4718-4740-F137-13F35D94428D}"/>
              </a:ext>
            </a:extLst>
          </p:cNvPr>
          <p:cNvGrpSpPr/>
          <p:nvPr/>
        </p:nvGrpSpPr>
        <p:grpSpPr>
          <a:xfrm>
            <a:off x="6484570" y="4013611"/>
            <a:ext cx="470160" cy="351360"/>
            <a:chOff x="6484570" y="4013611"/>
            <a:chExt cx="4701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5C2F1DD-E9C0-5896-4C12-FBF6AF9F09EA}"/>
                    </a:ext>
                  </a:extLst>
                </p14:cNvPr>
                <p14:cNvContentPartPr/>
                <p14:nvPr/>
              </p14:nvContentPartPr>
              <p14:xfrm>
                <a:off x="6484570" y="4013611"/>
                <a:ext cx="133560" cy="351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5C2F1DD-E9C0-5896-4C12-FBF6AF9F09E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66570" y="3995611"/>
                  <a:ext cx="1692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DAEE77C-9E6E-7D4C-4F4D-54997882C2D3}"/>
                    </a:ext>
                  </a:extLst>
                </p14:cNvPr>
                <p14:cNvContentPartPr/>
                <p14:nvPr/>
              </p14:nvContentPartPr>
              <p14:xfrm>
                <a:off x="6721810" y="4153651"/>
                <a:ext cx="232920" cy="139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DAEE77C-9E6E-7D4C-4F4D-54997882C2D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04170" y="4136011"/>
                  <a:ext cx="26856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BCFA3DC-37F0-CA2D-C2F2-A89C25215429}"/>
                  </a:ext>
                </a:extLst>
              </p14:cNvPr>
              <p14:cNvContentPartPr/>
              <p14:nvPr/>
            </p14:nvContentPartPr>
            <p14:xfrm>
              <a:off x="7563490" y="4466491"/>
              <a:ext cx="223560" cy="54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BCFA3DC-37F0-CA2D-C2F2-A89C2521542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545490" y="4448491"/>
                <a:ext cx="259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2AB61C16-4FD9-D812-22CC-51428400E461}"/>
                  </a:ext>
                </a:extLst>
              </p14:cNvPr>
              <p14:cNvContentPartPr/>
              <p14:nvPr/>
            </p14:nvContentPartPr>
            <p14:xfrm>
              <a:off x="7558090" y="4608691"/>
              <a:ext cx="253440" cy="27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2AB61C16-4FD9-D812-22CC-51428400E46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540090" y="4591051"/>
                <a:ext cx="2890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A30B211-5BA5-EBB0-1B0D-432221C5FF27}"/>
              </a:ext>
            </a:extLst>
          </p:cNvPr>
          <p:cNvGrpSpPr/>
          <p:nvPr/>
        </p:nvGrpSpPr>
        <p:grpSpPr>
          <a:xfrm>
            <a:off x="8034010" y="3885091"/>
            <a:ext cx="2140920" cy="1238400"/>
            <a:chOff x="8034010" y="3885091"/>
            <a:chExt cx="2140920" cy="12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5CA3A7D-F842-3E30-D042-97FB4A6190CF}"/>
                    </a:ext>
                  </a:extLst>
                </p14:cNvPr>
                <p14:cNvContentPartPr/>
                <p14:nvPr/>
              </p14:nvContentPartPr>
              <p14:xfrm>
                <a:off x="8119690" y="4168051"/>
                <a:ext cx="10440" cy="240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5CA3A7D-F842-3E30-D042-97FB4A6190C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102050" y="4150051"/>
                  <a:ext cx="46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0382525-BC83-3E6D-11BB-86EBD50855D8}"/>
                    </a:ext>
                  </a:extLst>
                </p14:cNvPr>
                <p14:cNvContentPartPr/>
                <p14:nvPr/>
              </p14:nvContentPartPr>
              <p14:xfrm>
                <a:off x="8034010" y="4508611"/>
                <a:ext cx="319320" cy="32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0382525-BC83-3E6D-11BB-86EBD50855D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16370" y="4490611"/>
                  <a:ext cx="354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982D728-0E92-0A10-4349-60AC8992758A}"/>
                    </a:ext>
                  </a:extLst>
                </p14:cNvPr>
                <p14:cNvContentPartPr/>
                <p14:nvPr/>
              </p14:nvContentPartPr>
              <p14:xfrm>
                <a:off x="8162890" y="4683211"/>
                <a:ext cx="15840" cy="272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982D728-0E92-0A10-4349-60AC8992758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44890" y="4665571"/>
                  <a:ext cx="51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FCA1C64-2E5A-9E14-4BF0-B8180DF63B4E}"/>
                    </a:ext>
                  </a:extLst>
                </p14:cNvPr>
                <p14:cNvContentPartPr/>
                <p14:nvPr/>
              </p14:nvContentPartPr>
              <p14:xfrm>
                <a:off x="8066770" y="4682491"/>
                <a:ext cx="235800" cy="124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FCA1C64-2E5A-9E14-4BF0-B8180DF63B4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49130" y="4664851"/>
                  <a:ext cx="271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1EA8647-D8AB-65AA-570E-20997F36CDE9}"/>
                    </a:ext>
                  </a:extLst>
                </p14:cNvPr>
                <p14:cNvContentPartPr/>
                <p14:nvPr/>
              </p14:nvContentPartPr>
              <p14:xfrm>
                <a:off x="8655730" y="4164451"/>
                <a:ext cx="207720" cy="178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1EA8647-D8AB-65AA-570E-20997F36CDE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37730" y="4146811"/>
                  <a:ext cx="243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EA0C1B6-F83E-40D6-15CF-9F1C8C4505D6}"/>
                    </a:ext>
                  </a:extLst>
                </p14:cNvPr>
                <p14:cNvContentPartPr/>
                <p14:nvPr/>
              </p14:nvContentPartPr>
              <p14:xfrm>
                <a:off x="8871370" y="3958171"/>
                <a:ext cx="144000" cy="117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EA0C1B6-F83E-40D6-15CF-9F1C8C4505D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853730" y="3940171"/>
                  <a:ext cx="179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3B15C86-27A4-88D0-D9E4-AF47C64D820F}"/>
                    </a:ext>
                  </a:extLst>
                </p14:cNvPr>
                <p14:cNvContentPartPr/>
                <p14:nvPr/>
              </p14:nvContentPartPr>
              <p14:xfrm>
                <a:off x="9095650" y="3984091"/>
                <a:ext cx="259560" cy="327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3B15C86-27A4-88D0-D9E4-AF47C64D820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77650" y="3966451"/>
                  <a:ext cx="295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614E05D-6211-177D-B942-F499BD22A405}"/>
                    </a:ext>
                  </a:extLst>
                </p14:cNvPr>
                <p14:cNvContentPartPr/>
                <p14:nvPr/>
              </p14:nvContentPartPr>
              <p14:xfrm>
                <a:off x="9149650" y="4165171"/>
                <a:ext cx="170280" cy="154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614E05D-6211-177D-B942-F499BD22A40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31650" y="4147171"/>
                  <a:ext cx="205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45D044F-04B2-11C0-BBB8-A09C57E31959}"/>
                    </a:ext>
                  </a:extLst>
                </p14:cNvPr>
                <p14:cNvContentPartPr/>
                <p14:nvPr/>
              </p14:nvContentPartPr>
              <p14:xfrm>
                <a:off x="9457090" y="4146451"/>
                <a:ext cx="151560" cy="264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45D044F-04B2-11C0-BBB8-A09C57E3195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39450" y="4128451"/>
                  <a:ext cx="187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85AEDD6-256F-0202-EAAF-8A8C93921430}"/>
                    </a:ext>
                  </a:extLst>
                </p14:cNvPr>
                <p14:cNvContentPartPr/>
                <p14:nvPr/>
              </p14:nvContentPartPr>
              <p14:xfrm>
                <a:off x="8624410" y="4528051"/>
                <a:ext cx="999000" cy="475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85AEDD6-256F-0202-EAAF-8A8C9392143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06770" y="4510411"/>
                  <a:ext cx="1034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7F3E6F9-1BCA-503B-C675-5D7494A68962}"/>
                    </a:ext>
                  </a:extLst>
                </p14:cNvPr>
                <p14:cNvContentPartPr/>
                <p14:nvPr/>
              </p14:nvContentPartPr>
              <p14:xfrm>
                <a:off x="8793970" y="4686811"/>
                <a:ext cx="264960" cy="2660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7F3E6F9-1BCA-503B-C675-5D7494A6896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76330" y="4668811"/>
                  <a:ext cx="300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C310C8E-FDF9-8ECC-0D98-2A2E12D00A34}"/>
                    </a:ext>
                  </a:extLst>
                </p14:cNvPr>
                <p14:cNvContentPartPr/>
                <p14:nvPr/>
              </p14:nvContentPartPr>
              <p14:xfrm>
                <a:off x="9256930" y="4700491"/>
                <a:ext cx="209880" cy="253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C310C8E-FDF9-8ECC-0D98-2A2E12D00A3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238930" y="4682491"/>
                  <a:ext cx="245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C2BECEC-EABA-7E76-3B07-D92597F8F8C8}"/>
                    </a:ext>
                  </a:extLst>
                </p14:cNvPr>
                <p14:cNvContentPartPr/>
                <p14:nvPr/>
              </p14:nvContentPartPr>
              <p14:xfrm>
                <a:off x="9578050" y="4666291"/>
                <a:ext cx="152640" cy="80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C2BECEC-EABA-7E76-3B07-D92597F8F8C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560410" y="4648291"/>
                  <a:ext cx="188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45E73AB-C642-0507-C79C-15CBFB4F7C5F}"/>
                    </a:ext>
                  </a:extLst>
                </p14:cNvPr>
                <p14:cNvContentPartPr/>
                <p14:nvPr/>
              </p14:nvContentPartPr>
              <p14:xfrm>
                <a:off x="8496610" y="3928291"/>
                <a:ext cx="259560" cy="1195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45E73AB-C642-0507-C79C-15CBFB4F7C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78970" y="3910291"/>
                  <a:ext cx="295200" cy="12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F05F345-529F-185C-7CF2-F2C7765BACA7}"/>
                    </a:ext>
                  </a:extLst>
                </p14:cNvPr>
                <p14:cNvContentPartPr/>
                <p14:nvPr/>
              </p14:nvContentPartPr>
              <p14:xfrm>
                <a:off x="9772450" y="3910651"/>
                <a:ext cx="177480" cy="1179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F05F345-529F-185C-7CF2-F2C7765BACA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54810" y="3893011"/>
                  <a:ext cx="213120" cy="12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A53B0D0-A77A-7E2B-BFE9-1AF75E967084}"/>
                    </a:ext>
                  </a:extLst>
                </p14:cNvPr>
                <p14:cNvContentPartPr/>
                <p14:nvPr/>
              </p14:nvContentPartPr>
              <p14:xfrm>
                <a:off x="10031650" y="3885091"/>
                <a:ext cx="143280" cy="1497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A53B0D0-A77A-7E2B-BFE9-1AF75E96708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14010" y="3867091"/>
                  <a:ext cx="1789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574F9AA2-9AEE-1A2C-AB7D-F7FFD0634009}"/>
                  </a:ext>
                </a:extLst>
              </p14:cNvPr>
              <p14:cNvContentPartPr/>
              <p14:nvPr/>
            </p14:nvContentPartPr>
            <p14:xfrm>
              <a:off x="10906810" y="3823891"/>
              <a:ext cx="27000" cy="3571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574F9AA2-9AEE-1A2C-AB7D-F7FFD0634009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888810" y="3806251"/>
                <a:ext cx="6264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B6AF8E9-DFEA-8D8B-389B-D0576E646C5D}"/>
              </a:ext>
            </a:extLst>
          </p:cNvPr>
          <p:cNvGrpSpPr/>
          <p:nvPr/>
        </p:nvGrpSpPr>
        <p:grpSpPr>
          <a:xfrm>
            <a:off x="10311730" y="4361011"/>
            <a:ext cx="1179000" cy="807480"/>
            <a:chOff x="10311730" y="4361011"/>
            <a:chExt cx="117900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F6380C7-6B28-EED4-1177-A2424F19123E}"/>
                    </a:ext>
                  </a:extLst>
                </p14:cNvPr>
                <p14:cNvContentPartPr/>
                <p14:nvPr/>
              </p14:nvContentPartPr>
              <p14:xfrm>
                <a:off x="10387690" y="4361011"/>
                <a:ext cx="1055520" cy="33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F6380C7-6B28-EED4-1177-A2424F19123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69690" y="4343371"/>
                  <a:ext cx="1091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9054110-9BEA-EC53-73DE-FEAB078BBA47}"/>
                    </a:ext>
                  </a:extLst>
                </p14:cNvPr>
                <p14:cNvContentPartPr/>
                <p14:nvPr/>
              </p14:nvContentPartPr>
              <p14:xfrm>
                <a:off x="10311730" y="4702291"/>
                <a:ext cx="131040" cy="209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9054110-9BEA-EC53-73DE-FEAB078BBA4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93730" y="4684291"/>
                  <a:ext cx="166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832042C-D08A-DD0F-FAEE-9813B30EAC6F}"/>
                    </a:ext>
                  </a:extLst>
                </p14:cNvPr>
                <p14:cNvContentPartPr/>
                <p14:nvPr/>
              </p14:nvContentPartPr>
              <p14:xfrm>
                <a:off x="10554010" y="4835491"/>
                <a:ext cx="8640" cy="56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832042C-D08A-DD0F-FAEE-9813B30EAC6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536010" y="4817491"/>
                  <a:ext cx="44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4952F91-3084-51E6-877B-13F3215AF7C4}"/>
                    </a:ext>
                  </a:extLst>
                </p14:cNvPr>
                <p14:cNvContentPartPr/>
                <p14:nvPr/>
              </p14:nvContentPartPr>
              <p14:xfrm>
                <a:off x="10564090" y="4700131"/>
                <a:ext cx="3240" cy="6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4952F91-3084-51E6-877B-13F3215AF7C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546090" y="4682491"/>
                  <a:ext cx="3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649A954-BDC5-CDD3-156B-665ED7FAD396}"/>
                    </a:ext>
                  </a:extLst>
                </p14:cNvPr>
                <p14:cNvContentPartPr/>
                <p14:nvPr/>
              </p14:nvContentPartPr>
              <p14:xfrm>
                <a:off x="10669210" y="4827211"/>
                <a:ext cx="138240" cy="100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649A954-BDC5-CDD3-156B-665ED7FAD39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651570" y="4809571"/>
                  <a:ext cx="173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59A5BA8-1DA4-FF61-8A73-853F29673709}"/>
                    </a:ext>
                  </a:extLst>
                </p14:cNvPr>
                <p14:cNvContentPartPr/>
                <p14:nvPr/>
              </p14:nvContentPartPr>
              <p14:xfrm>
                <a:off x="11020570" y="4546771"/>
                <a:ext cx="5040" cy="148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59A5BA8-1DA4-FF61-8A73-853F2967370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002570" y="4528771"/>
                  <a:ext cx="40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1314053-5C72-7492-512C-55B288358499}"/>
                    </a:ext>
                  </a:extLst>
                </p14:cNvPr>
                <p14:cNvContentPartPr/>
                <p14:nvPr/>
              </p14:nvContentPartPr>
              <p14:xfrm>
                <a:off x="10913290" y="4498891"/>
                <a:ext cx="147600" cy="136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1314053-5C72-7492-512C-55B28835849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95650" y="4481251"/>
                  <a:ext cx="183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B034A72-F459-3F90-E05A-B527C9771FAA}"/>
                    </a:ext>
                  </a:extLst>
                </p14:cNvPr>
                <p14:cNvContentPartPr/>
                <p14:nvPr/>
              </p14:nvContentPartPr>
              <p14:xfrm>
                <a:off x="11229370" y="4517971"/>
                <a:ext cx="142200" cy="2595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B034A72-F459-3F90-E05A-B527C9771FA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211730" y="4499971"/>
                  <a:ext cx="177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4D625CD-A415-68B1-00D2-9E748EF59F02}"/>
                    </a:ext>
                  </a:extLst>
                </p14:cNvPr>
                <p14:cNvContentPartPr/>
                <p14:nvPr/>
              </p14:nvContentPartPr>
              <p14:xfrm>
                <a:off x="11206330" y="4649011"/>
                <a:ext cx="105480" cy="158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4D625CD-A415-68B1-00D2-9E748EF59F0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88690" y="4631011"/>
                  <a:ext cx="141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A1C9E5C-1E41-0E61-FE6C-095E29A81377}"/>
                    </a:ext>
                  </a:extLst>
                </p14:cNvPr>
                <p14:cNvContentPartPr/>
                <p14:nvPr/>
              </p14:nvContentPartPr>
              <p14:xfrm>
                <a:off x="11089690" y="4840171"/>
                <a:ext cx="401040" cy="56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A1C9E5C-1E41-0E61-FE6C-095E29A8137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72050" y="4822531"/>
                  <a:ext cx="436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6909D84-1191-69DC-6D43-69FD4FFC0CB9}"/>
                    </a:ext>
                  </a:extLst>
                </p14:cNvPr>
                <p14:cNvContentPartPr/>
                <p14:nvPr/>
              </p14:nvContentPartPr>
              <p14:xfrm>
                <a:off x="11154130" y="4983811"/>
                <a:ext cx="248040" cy="184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6909D84-1191-69DC-6D43-69FD4FFC0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36490" y="4965811"/>
                  <a:ext cx="28368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900AE190-1C73-2FF3-F5B6-CBED23952903}"/>
                  </a:ext>
                </a:extLst>
              </p14:cNvPr>
              <p14:cNvContentPartPr/>
              <p14:nvPr/>
            </p14:nvContentPartPr>
            <p14:xfrm>
              <a:off x="6071290" y="3695011"/>
              <a:ext cx="61200" cy="152892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900AE190-1C73-2FF3-F5B6-CBED2395290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053650" y="3659011"/>
                <a:ext cx="96840" cy="16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DEFE60CF-3E7F-4860-C627-A576677EE717}"/>
                  </a:ext>
                </a:extLst>
              </p14:cNvPr>
              <p14:cNvContentPartPr/>
              <p14:nvPr/>
            </p14:nvContentPartPr>
            <p14:xfrm>
              <a:off x="6079570" y="3561091"/>
              <a:ext cx="5684040" cy="163872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DEFE60CF-3E7F-4860-C627-A576677EE71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6061570" y="3525451"/>
                <a:ext cx="571968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C0C17572-67D5-8B30-FE14-7C58F951C2CB}"/>
                  </a:ext>
                </a:extLst>
              </p14:cNvPr>
              <p14:cNvContentPartPr/>
              <p14:nvPr/>
            </p14:nvContentPartPr>
            <p14:xfrm>
              <a:off x="6041770" y="5156971"/>
              <a:ext cx="5660640" cy="2282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C0C17572-67D5-8B30-FE14-7C58F951C2CB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024130" y="5121331"/>
                <a:ext cx="569628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C802FE4D-B8A5-7E3A-3C05-5EBAEA77E8B9}"/>
              </a:ext>
            </a:extLst>
          </p:cNvPr>
          <p:cNvGrpSpPr/>
          <p:nvPr/>
        </p:nvGrpSpPr>
        <p:grpSpPr>
          <a:xfrm>
            <a:off x="6391330" y="3246451"/>
            <a:ext cx="1821600" cy="425880"/>
            <a:chOff x="6391330" y="3246451"/>
            <a:chExt cx="18216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55719D1-7B5E-7E2C-9D79-AEB0EA552D4D}"/>
                    </a:ext>
                  </a:extLst>
                </p14:cNvPr>
                <p14:cNvContentPartPr/>
                <p14:nvPr/>
              </p14:nvContentPartPr>
              <p14:xfrm>
                <a:off x="6391330" y="3246451"/>
                <a:ext cx="1821600" cy="425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55719D1-7B5E-7E2C-9D79-AEB0EA552D4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73330" y="3228451"/>
                  <a:ext cx="18572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6AC9504-C8AC-868A-11CC-49854BC81C13}"/>
                    </a:ext>
                  </a:extLst>
                </p14:cNvPr>
                <p14:cNvContentPartPr/>
                <p14:nvPr/>
              </p14:nvContentPartPr>
              <p14:xfrm>
                <a:off x="6791290" y="3325291"/>
                <a:ext cx="230040" cy="51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6AC9504-C8AC-868A-11CC-49854BC81C1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73290" y="3307651"/>
                  <a:ext cx="265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2BFFAAE-8520-0EF4-F152-323602721A87}"/>
                  </a:ext>
                </a:extLst>
              </p14:cNvPr>
              <p14:cNvContentPartPr/>
              <p14:nvPr/>
            </p14:nvContentPartPr>
            <p14:xfrm>
              <a:off x="8335330" y="3066451"/>
              <a:ext cx="1847160" cy="47520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2BFFAAE-8520-0EF4-F152-323602721A8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317330" y="3048811"/>
                <a:ext cx="188280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C90B45E7-441E-7998-8BC7-563A8DF01BE8}"/>
              </a:ext>
            </a:extLst>
          </p:cNvPr>
          <p:cNvGrpSpPr/>
          <p:nvPr/>
        </p:nvGrpSpPr>
        <p:grpSpPr>
          <a:xfrm>
            <a:off x="6246250" y="5466211"/>
            <a:ext cx="1441800" cy="271080"/>
            <a:chOff x="6246250" y="5466211"/>
            <a:chExt cx="14418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3BC4B8C-A39F-3C3D-B77E-E456085899E0}"/>
                    </a:ext>
                  </a:extLst>
                </p14:cNvPr>
                <p14:cNvContentPartPr/>
                <p14:nvPr/>
              </p14:nvContentPartPr>
              <p14:xfrm>
                <a:off x="6246250" y="5466211"/>
                <a:ext cx="161640" cy="271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3BC4B8C-A39F-3C3D-B77E-E456085899E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28250" y="5448211"/>
                  <a:ext cx="1972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49EEBD0-6705-1CE5-0E2D-53FFC890C7CE}"/>
                    </a:ext>
                  </a:extLst>
                </p14:cNvPr>
                <p14:cNvContentPartPr/>
                <p14:nvPr/>
              </p14:nvContentPartPr>
              <p14:xfrm>
                <a:off x="6451090" y="5645131"/>
                <a:ext cx="180000" cy="85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49EEBD0-6705-1CE5-0E2D-53FFC890C7C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33450" y="5627131"/>
                  <a:ext cx="21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7EC3D84-97B7-A6B5-4BA2-A54E3618CCC3}"/>
                    </a:ext>
                  </a:extLst>
                </p14:cNvPr>
                <p14:cNvContentPartPr/>
                <p14:nvPr/>
              </p14:nvContentPartPr>
              <p14:xfrm>
                <a:off x="6656290" y="5647651"/>
                <a:ext cx="144720" cy="84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7EC3D84-97B7-A6B5-4BA2-A54E3618CCC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38650" y="5630011"/>
                  <a:ext cx="180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8E5CCE2-C388-3A92-A301-A39AFF6DF852}"/>
                    </a:ext>
                  </a:extLst>
                </p14:cNvPr>
                <p14:cNvContentPartPr/>
                <p14:nvPr/>
              </p14:nvContentPartPr>
              <p14:xfrm>
                <a:off x="7017730" y="5480251"/>
                <a:ext cx="161280" cy="214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8E5CCE2-C388-3A92-A301-A39AFF6DF85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00090" y="5462251"/>
                  <a:ext cx="196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A121EF7-C97E-0462-18CF-36D608BA3F19}"/>
                    </a:ext>
                  </a:extLst>
                </p14:cNvPr>
                <p14:cNvContentPartPr/>
                <p14:nvPr/>
              </p14:nvContentPartPr>
              <p14:xfrm>
                <a:off x="7278010" y="5501851"/>
                <a:ext cx="116640" cy="184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A121EF7-C97E-0462-18CF-36D608BA3F1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260370" y="5483851"/>
                  <a:ext cx="152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FFFC02E-CC6C-B18E-AF1F-80DBEF95B4D5}"/>
                    </a:ext>
                  </a:extLst>
                </p14:cNvPr>
                <p14:cNvContentPartPr/>
                <p14:nvPr/>
              </p14:nvContentPartPr>
              <p14:xfrm>
                <a:off x="7568170" y="5470171"/>
                <a:ext cx="119880" cy="221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FFFC02E-CC6C-B18E-AF1F-80DBEF95B4D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50530" y="5452171"/>
                  <a:ext cx="15552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672B51D9-548D-43ED-8858-85EC5E3DAB36}"/>
                  </a:ext>
                </a:extLst>
              </p14:cNvPr>
              <p14:cNvContentPartPr/>
              <p14:nvPr/>
            </p14:nvContentPartPr>
            <p14:xfrm>
              <a:off x="8020690" y="5465851"/>
              <a:ext cx="204480" cy="2037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672B51D9-548D-43ED-8858-85EC5E3DAB36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003050" y="5448211"/>
                <a:ext cx="24012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7239062-7974-0B01-F45A-220231BA854D}"/>
              </a:ext>
            </a:extLst>
          </p:cNvPr>
          <p:cNvGrpSpPr/>
          <p:nvPr/>
        </p:nvGrpSpPr>
        <p:grpSpPr>
          <a:xfrm>
            <a:off x="8321650" y="5434891"/>
            <a:ext cx="1455840" cy="268920"/>
            <a:chOff x="8321650" y="5434891"/>
            <a:chExt cx="14558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B5E0211-252C-6056-CF6B-01E0928390DE}"/>
                    </a:ext>
                  </a:extLst>
                </p14:cNvPr>
                <p14:cNvContentPartPr/>
                <p14:nvPr/>
              </p14:nvContentPartPr>
              <p14:xfrm>
                <a:off x="8321650" y="5434891"/>
                <a:ext cx="1455840" cy="268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B5E0211-252C-6056-CF6B-01E0928390D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04010" y="5416891"/>
                  <a:ext cx="1491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C0BEB8C-00C3-D412-C177-801AD153BBE6}"/>
                    </a:ext>
                  </a:extLst>
                </p14:cNvPr>
                <p14:cNvContentPartPr/>
                <p14:nvPr/>
              </p14:nvContentPartPr>
              <p14:xfrm>
                <a:off x="9369610" y="5494651"/>
                <a:ext cx="23040" cy="21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C0BEB8C-00C3-D412-C177-801AD153BBE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351970" y="5476651"/>
                  <a:ext cx="586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2CEF83D1-27D3-8D03-F602-226D46CEDD70}"/>
              </a:ext>
            </a:extLst>
          </p:cNvPr>
          <p:cNvGrpSpPr/>
          <p:nvPr/>
        </p:nvGrpSpPr>
        <p:grpSpPr>
          <a:xfrm>
            <a:off x="10064410" y="5459731"/>
            <a:ext cx="1142280" cy="456840"/>
            <a:chOff x="10064410" y="5459731"/>
            <a:chExt cx="11422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260755E-ED04-C31A-9D10-33B8AC90FC83}"/>
                    </a:ext>
                  </a:extLst>
                </p14:cNvPr>
                <p14:cNvContentPartPr/>
                <p14:nvPr/>
              </p14:nvContentPartPr>
              <p14:xfrm>
                <a:off x="10064410" y="5470171"/>
                <a:ext cx="126000" cy="390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260755E-ED04-C31A-9D10-33B8AC90FC8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046770" y="5452171"/>
                  <a:ext cx="161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4E0EE64-46FC-5E0B-7494-AD36ED7079BA}"/>
                    </a:ext>
                  </a:extLst>
                </p14:cNvPr>
                <p14:cNvContentPartPr/>
                <p14:nvPr/>
              </p14:nvContentPartPr>
              <p14:xfrm>
                <a:off x="10278970" y="5568091"/>
                <a:ext cx="16920" cy="2185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4E0EE64-46FC-5E0B-7494-AD36ED7079B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61330" y="5550451"/>
                  <a:ext cx="52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6B69DB1-41EA-725D-CE29-8C974E48ACF6}"/>
                    </a:ext>
                  </a:extLst>
                </p14:cNvPr>
                <p14:cNvContentPartPr/>
                <p14:nvPr/>
              </p14:nvContentPartPr>
              <p14:xfrm>
                <a:off x="10459330" y="5554051"/>
                <a:ext cx="115560" cy="3229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6B69DB1-41EA-725D-CE29-8C974E48ACF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41330" y="5536411"/>
                  <a:ext cx="151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47A8D6D-7E4A-E435-F34E-CAE3306C2448}"/>
                    </a:ext>
                  </a:extLst>
                </p14:cNvPr>
                <p14:cNvContentPartPr/>
                <p14:nvPr/>
              </p14:nvContentPartPr>
              <p14:xfrm>
                <a:off x="10672450" y="5783011"/>
                <a:ext cx="18360" cy="45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47A8D6D-7E4A-E435-F34E-CAE3306C244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54810" y="5765011"/>
                  <a:ext cx="54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C4E7700-D6F9-1839-821C-4120AD9122AD}"/>
                    </a:ext>
                  </a:extLst>
                </p14:cNvPr>
                <p14:cNvContentPartPr/>
                <p14:nvPr/>
              </p14:nvContentPartPr>
              <p14:xfrm>
                <a:off x="10829410" y="5561251"/>
                <a:ext cx="212400" cy="232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C4E7700-D6F9-1839-821C-4120AD9122A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811770" y="5543251"/>
                  <a:ext cx="248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4356D1C-D488-49CA-5F2E-0B75D1EC5BC1}"/>
                    </a:ext>
                  </a:extLst>
                </p14:cNvPr>
                <p14:cNvContentPartPr/>
                <p14:nvPr/>
              </p14:nvContentPartPr>
              <p14:xfrm>
                <a:off x="11067010" y="5459731"/>
                <a:ext cx="139680" cy="456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4356D1C-D488-49CA-5F2E-0B75D1EC5BC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49370" y="5441731"/>
                  <a:ext cx="17532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90632E3-3F05-99B7-6190-A64AA1B70CF0}"/>
              </a:ext>
            </a:extLst>
          </p:cNvPr>
          <p:cNvGrpSpPr/>
          <p:nvPr/>
        </p:nvGrpSpPr>
        <p:grpSpPr>
          <a:xfrm>
            <a:off x="6023410" y="5844571"/>
            <a:ext cx="4008240" cy="473760"/>
            <a:chOff x="6023410" y="5844571"/>
            <a:chExt cx="40082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089AB8C-E39D-731F-B9FE-3F246A0B74EF}"/>
                    </a:ext>
                  </a:extLst>
                </p14:cNvPr>
                <p14:cNvContentPartPr/>
                <p14:nvPr/>
              </p14:nvContentPartPr>
              <p14:xfrm>
                <a:off x="6023410" y="5909011"/>
                <a:ext cx="808560" cy="311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089AB8C-E39D-731F-B9FE-3F246A0B74E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005770" y="5891011"/>
                  <a:ext cx="844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8BDDF97-E166-2B5E-249A-44BEADF0A9D8}"/>
                    </a:ext>
                  </a:extLst>
                </p14:cNvPr>
                <p14:cNvContentPartPr/>
                <p14:nvPr/>
              </p14:nvContentPartPr>
              <p14:xfrm>
                <a:off x="6632890" y="6002251"/>
                <a:ext cx="199440" cy="237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8BDDF97-E166-2B5E-249A-44BEADF0A9D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614890" y="5984611"/>
                  <a:ext cx="23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3A8C78EC-43A4-D4BB-7F2D-E89F93263B48}"/>
                    </a:ext>
                  </a:extLst>
                </p14:cNvPr>
                <p14:cNvContentPartPr/>
                <p14:nvPr/>
              </p14:nvContentPartPr>
              <p14:xfrm>
                <a:off x="7020610" y="5844571"/>
                <a:ext cx="1556640" cy="473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3A8C78EC-43A4-D4BB-7F2D-E89F93263B4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02970" y="5826931"/>
                  <a:ext cx="15922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4761141-E1A5-E25F-CA4A-3F3AEACF332C}"/>
                    </a:ext>
                  </a:extLst>
                </p14:cNvPr>
                <p14:cNvContentPartPr/>
                <p14:nvPr/>
              </p14:nvContentPartPr>
              <p14:xfrm>
                <a:off x="7976050" y="5936011"/>
                <a:ext cx="11880" cy="12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4761141-E1A5-E25F-CA4A-3F3AEACF332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58410" y="5918011"/>
                  <a:ext cx="4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D7DFBF5-6181-60E8-A529-81983D9D4BFB}"/>
                    </a:ext>
                  </a:extLst>
                </p14:cNvPr>
                <p14:cNvContentPartPr/>
                <p14:nvPr/>
              </p14:nvContentPartPr>
              <p14:xfrm>
                <a:off x="7624330" y="5943211"/>
                <a:ext cx="343800" cy="122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D7DFBF5-6181-60E8-A529-81983D9D4BF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06690" y="5925211"/>
                  <a:ext cx="37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09557A7-D149-182E-FBE9-F6D66727C806}"/>
                    </a:ext>
                  </a:extLst>
                </p14:cNvPr>
                <p14:cNvContentPartPr/>
                <p14:nvPr/>
              </p14:nvContentPartPr>
              <p14:xfrm>
                <a:off x="8765530" y="5896411"/>
                <a:ext cx="1266120" cy="305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09557A7-D149-182E-FBE9-F6D66727C80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747530" y="5878771"/>
                  <a:ext cx="1301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4B86B3B-CB80-05F7-8A59-2089605D7CE4}"/>
                    </a:ext>
                  </a:extLst>
                </p14:cNvPr>
                <p14:cNvContentPartPr/>
                <p14:nvPr/>
              </p14:nvContentPartPr>
              <p14:xfrm>
                <a:off x="9349810" y="6080011"/>
                <a:ext cx="364680" cy="4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4B86B3B-CB80-05F7-8A59-2089605D7CE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332170" y="6062371"/>
                  <a:ext cx="400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9F5244ED-C165-B5BD-5109-1F76D60A84E2}"/>
              </a:ext>
            </a:extLst>
          </p:cNvPr>
          <p:cNvGrpSpPr/>
          <p:nvPr/>
        </p:nvGrpSpPr>
        <p:grpSpPr>
          <a:xfrm>
            <a:off x="6114850" y="6276571"/>
            <a:ext cx="1940400" cy="412920"/>
            <a:chOff x="6114850" y="6276571"/>
            <a:chExt cx="19404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A8C30ED-2CA5-6C9D-6F2C-DE58B0013835}"/>
                    </a:ext>
                  </a:extLst>
                </p14:cNvPr>
                <p14:cNvContentPartPr/>
                <p14:nvPr/>
              </p14:nvContentPartPr>
              <p14:xfrm>
                <a:off x="6114850" y="6276571"/>
                <a:ext cx="438840" cy="376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A8C30ED-2CA5-6C9D-6F2C-DE58B001383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96850" y="6258571"/>
                  <a:ext cx="4744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471044F-D4A6-80C8-6F65-CD6724F7E5EA}"/>
                    </a:ext>
                  </a:extLst>
                </p14:cNvPr>
                <p14:cNvContentPartPr/>
                <p14:nvPr/>
              </p14:nvContentPartPr>
              <p14:xfrm>
                <a:off x="6270370" y="6399331"/>
                <a:ext cx="228240" cy="46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471044F-D4A6-80C8-6F65-CD6724F7E5E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252370" y="6381691"/>
                  <a:ext cx="263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B5926B3-8084-E1AF-4188-3440EDE839C3}"/>
                    </a:ext>
                  </a:extLst>
                </p14:cNvPr>
                <p14:cNvContentPartPr/>
                <p14:nvPr/>
              </p14:nvContentPartPr>
              <p14:xfrm>
                <a:off x="6736210" y="6325531"/>
                <a:ext cx="1319040" cy="363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B5926B3-8084-E1AF-4188-3440EDE839C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718570" y="6307891"/>
                  <a:ext cx="135468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1C7F5C26-84BB-C6EC-3EE4-C3B50282F316}"/>
              </a:ext>
            </a:extLst>
          </p:cNvPr>
          <p:cNvGrpSpPr/>
          <p:nvPr/>
        </p:nvGrpSpPr>
        <p:grpSpPr>
          <a:xfrm>
            <a:off x="8303650" y="6233011"/>
            <a:ext cx="1325520" cy="582480"/>
            <a:chOff x="8303650" y="6233011"/>
            <a:chExt cx="132552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B943EFE-2335-40F7-BCE8-2E3E1E5390B6}"/>
                    </a:ext>
                  </a:extLst>
                </p14:cNvPr>
                <p14:cNvContentPartPr/>
                <p14:nvPr/>
              </p14:nvContentPartPr>
              <p14:xfrm>
                <a:off x="8303650" y="6233011"/>
                <a:ext cx="1325520" cy="5824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B943EFE-2335-40F7-BCE8-2E3E1E5390B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85650" y="6215011"/>
                  <a:ext cx="13611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C320A4E-352C-DBCB-6A2C-CDAD6CDF91FB}"/>
                    </a:ext>
                  </a:extLst>
                </p14:cNvPr>
                <p14:cNvContentPartPr/>
                <p14:nvPr/>
              </p14:nvContentPartPr>
              <p14:xfrm>
                <a:off x="8901970" y="6527131"/>
                <a:ext cx="81000" cy="163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C320A4E-352C-DBCB-6A2C-CDAD6CDF91F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83970" y="6509491"/>
                  <a:ext cx="11664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0720C009-4F5E-0E9D-64B4-3438C102A565}"/>
              </a:ext>
            </a:extLst>
          </p:cNvPr>
          <p:cNvGrpSpPr/>
          <p:nvPr/>
        </p:nvGrpSpPr>
        <p:grpSpPr>
          <a:xfrm>
            <a:off x="4363450" y="1266451"/>
            <a:ext cx="738360" cy="37558"/>
            <a:chOff x="4363450" y="1266451"/>
            <a:chExt cx="738360" cy="375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F11417-EE0F-97A0-D346-68AF0497BBA6}"/>
                    </a:ext>
                  </a:extLst>
                </p14:cNvPr>
                <p14:cNvContentPartPr/>
                <p14:nvPr/>
              </p14:nvContentPartPr>
              <p14:xfrm>
                <a:off x="4410250" y="1287809"/>
                <a:ext cx="7632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F11417-EE0F-97A0-D346-68AF0497BBA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392610" y="1270169"/>
                  <a:ext cx="111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CD29887-4781-6958-E8C1-247C77FA7348}"/>
                    </a:ext>
                  </a:extLst>
                </p14:cNvPr>
                <p14:cNvContentPartPr/>
                <p14:nvPr/>
              </p14:nvContentPartPr>
              <p14:xfrm>
                <a:off x="4955650" y="1299329"/>
                <a:ext cx="146160" cy="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CD29887-4781-6958-E8C1-247C77FA734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938010" y="1281329"/>
                  <a:ext cx="181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4FE1A99-C836-8483-6580-9FE4ABC7B77E}"/>
                    </a:ext>
                  </a:extLst>
                </p14:cNvPr>
                <p14:cNvContentPartPr/>
                <p14:nvPr/>
              </p14:nvContentPartPr>
              <p14:xfrm>
                <a:off x="4670890" y="1266451"/>
                <a:ext cx="178560" cy="90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4FE1A99-C836-8483-6580-9FE4ABC7B77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53250" y="1248451"/>
                  <a:ext cx="21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20EA5EC-06B7-9F07-25F2-B0BB729AB395}"/>
                    </a:ext>
                  </a:extLst>
                </p14:cNvPr>
                <p14:cNvContentPartPr/>
                <p14:nvPr/>
              </p14:nvContentPartPr>
              <p14:xfrm>
                <a:off x="4363450" y="1293451"/>
                <a:ext cx="103680" cy="50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20EA5EC-06B7-9F07-25F2-B0BB729AB39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345810" y="1275811"/>
                  <a:ext cx="13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1A73995-C6CA-4E78-367D-E11FD02DF302}"/>
                    </a:ext>
                  </a:extLst>
                </p14:cNvPr>
                <p14:cNvContentPartPr/>
                <p14:nvPr/>
              </p14:nvContentPartPr>
              <p14:xfrm>
                <a:off x="4975450" y="1282291"/>
                <a:ext cx="97200" cy="9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1A73995-C6CA-4E78-367D-E11FD02DF30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957810" y="1264291"/>
                  <a:ext cx="1328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66F66EF2-D089-947A-1574-390B78AF5BA1}"/>
                  </a:ext>
                </a:extLst>
              </p14:cNvPr>
              <p14:cNvContentPartPr/>
              <p14:nvPr/>
            </p14:nvContentPartPr>
            <p14:xfrm>
              <a:off x="5460370" y="1268971"/>
              <a:ext cx="114120" cy="9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66F66EF2-D089-947A-1574-390B78AF5BA1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5442730" y="1251331"/>
                <a:ext cx="1497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426F09B-E023-749D-A4A8-1E4031FDCA5D}"/>
              </a:ext>
            </a:extLst>
          </p:cNvPr>
          <p:cNvGrpSpPr/>
          <p:nvPr/>
        </p:nvGrpSpPr>
        <p:grpSpPr>
          <a:xfrm>
            <a:off x="3817690" y="1797811"/>
            <a:ext cx="5351400" cy="162360"/>
            <a:chOff x="3817690" y="1797811"/>
            <a:chExt cx="535140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07096E-0035-9E25-D3E7-9AF04BA993BA}"/>
                    </a:ext>
                  </a:extLst>
                </p14:cNvPr>
                <p14:cNvContentPartPr/>
                <p14:nvPr/>
              </p14:nvContentPartPr>
              <p14:xfrm>
                <a:off x="8328850" y="1838609"/>
                <a:ext cx="6804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07096E-0035-9E25-D3E7-9AF04BA993B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311210" y="1820969"/>
                  <a:ext cx="103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0DE0C4-B7AA-903F-7BF5-35AB462B8CCC}"/>
                    </a:ext>
                  </a:extLst>
                </p14:cNvPr>
                <p14:cNvContentPartPr/>
                <p14:nvPr/>
              </p14:nvContentPartPr>
              <p14:xfrm>
                <a:off x="7854730" y="1834649"/>
                <a:ext cx="66600" cy="7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0DE0C4-B7AA-903F-7BF5-35AB462B8CC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36730" y="1816649"/>
                  <a:ext cx="102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34E26F-76F5-2305-4C14-B642E19F89FD}"/>
                    </a:ext>
                  </a:extLst>
                </p14:cNvPr>
                <p14:cNvContentPartPr/>
                <p14:nvPr/>
              </p14:nvContentPartPr>
              <p14:xfrm>
                <a:off x="7297810" y="1827449"/>
                <a:ext cx="71640" cy="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34E26F-76F5-2305-4C14-B642E19F89F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280170" y="1809449"/>
                  <a:ext cx="10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5DBFA-AEA3-9836-5341-E2637BA05940}"/>
                    </a:ext>
                  </a:extLst>
                </p14:cNvPr>
                <p14:cNvContentPartPr/>
                <p14:nvPr/>
              </p14:nvContentPartPr>
              <p14:xfrm>
                <a:off x="6475570" y="1867409"/>
                <a:ext cx="115200" cy="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5DBFA-AEA3-9836-5341-E2637BA0594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57570" y="1849769"/>
                  <a:ext cx="15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3FAF53-9868-6D0F-5705-14D3C1175BE3}"/>
                    </a:ext>
                  </a:extLst>
                </p14:cNvPr>
                <p14:cNvContentPartPr/>
                <p14:nvPr/>
              </p14:nvContentPartPr>
              <p14:xfrm>
                <a:off x="5870050" y="1886489"/>
                <a:ext cx="5076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3FAF53-9868-6D0F-5705-14D3C1175BE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852410" y="1868849"/>
                  <a:ext cx="86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55D73A-5AAE-4710-7548-0243E48FC308}"/>
                    </a:ext>
                  </a:extLst>
                </p14:cNvPr>
                <p14:cNvContentPartPr/>
                <p14:nvPr/>
              </p14:nvContentPartPr>
              <p14:xfrm>
                <a:off x="5326450" y="1912409"/>
                <a:ext cx="64800" cy="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55D73A-5AAE-4710-7548-0243E48FC30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08810" y="1894409"/>
                  <a:ext cx="10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C3EBBF-F08D-8519-B9D2-F4F75B3B9DB9}"/>
                    </a:ext>
                  </a:extLst>
                </p14:cNvPr>
                <p14:cNvContentPartPr/>
                <p14:nvPr/>
              </p14:nvContentPartPr>
              <p14:xfrm>
                <a:off x="4591330" y="1896209"/>
                <a:ext cx="26640" cy="1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C3EBBF-F08D-8519-B9D2-F4F75B3B9DB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573690" y="1878209"/>
                  <a:ext cx="6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6D7636-9C5E-F268-49D2-7CA78A0E709F}"/>
                    </a:ext>
                  </a:extLst>
                </p14:cNvPr>
                <p14:cNvContentPartPr/>
                <p14:nvPr/>
              </p14:nvContentPartPr>
              <p14:xfrm>
                <a:off x="5115850" y="1850129"/>
                <a:ext cx="4212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6D7636-9C5E-F268-49D2-7CA78A0E709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098210" y="1832129"/>
                  <a:ext cx="77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D9FD1A8-D825-D38E-5BD7-F5FD22E08825}"/>
                    </a:ext>
                  </a:extLst>
                </p14:cNvPr>
                <p14:cNvContentPartPr/>
                <p14:nvPr/>
              </p14:nvContentPartPr>
              <p14:xfrm>
                <a:off x="3873130" y="1930769"/>
                <a:ext cx="3456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D9FD1A8-D825-D38E-5BD7-F5FD22E0882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855490" y="1913129"/>
                  <a:ext cx="70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542F95-7C2E-168A-DED2-5CD507FC5C37}"/>
                    </a:ext>
                  </a:extLst>
                </p14:cNvPr>
                <p14:cNvContentPartPr/>
                <p14:nvPr/>
              </p14:nvContentPartPr>
              <p14:xfrm>
                <a:off x="4205050" y="1945169"/>
                <a:ext cx="131400" cy="2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542F95-7C2E-168A-DED2-5CD507FC5C3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187410" y="1927529"/>
                  <a:ext cx="167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6B577E-FCC1-6DC1-F07D-C50BFDB6FF44}"/>
                    </a:ext>
                  </a:extLst>
                </p14:cNvPr>
                <p14:cNvContentPartPr/>
                <p14:nvPr/>
              </p14:nvContentPartPr>
              <p14:xfrm>
                <a:off x="4751890" y="1923569"/>
                <a:ext cx="5436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6B577E-FCC1-6DC1-F07D-C50BFDB6FF4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733890" y="1905929"/>
                  <a:ext cx="90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E3AF623-DBB2-4A2A-4FB2-56918ABA9A53}"/>
                    </a:ext>
                  </a:extLst>
                </p14:cNvPr>
                <p14:cNvContentPartPr/>
                <p14:nvPr/>
              </p14:nvContentPartPr>
              <p14:xfrm>
                <a:off x="3817690" y="1932811"/>
                <a:ext cx="211320" cy="273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E3AF623-DBB2-4A2A-4FB2-56918ABA9A5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800050" y="1914811"/>
                  <a:ext cx="246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BAB15DF-0BC3-360E-6925-348DD7186555}"/>
                    </a:ext>
                  </a:extLst>
                </p14:cNvPr>
                <p14:cNvContentPartPr/>
                <p14:nvPr/>
              </p14:nvContentPartPr>
              <p14:xfrm>
                <a:off x="4170850" y="1931011"/>
                <a:ext cx="166680" cy="72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BAB15DF-0BC3-360E-6925-348DD718655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153210" y="1913371"/>
                  <a:ext cx="202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E989653-1F8B-DE5C-6C24-3DE51082A52F}"/>
                    </a:ext>
                  </a:extLst>
                </p14:cNvPr>
                <p14:cNvContentPartPr/>
                <p14:nvPr/>
              </p14:nvContentPartPr>
              <p14:xfrm>
                <a:off x="4531570" y="1903651"/>
                <a:ext cx="100800" cy="118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E989653-1F8B-DE5C-6C24-3DE51082A52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513930" y="1886011"/>
                  <a:ext cx="13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96B1F1B-6AE2-D757-9FE7-EC270E49EEA9}"/>
                    </a:ext>
                  </a:extLst>
                </p14:cNvPr>
                <p14:cNvContentPartPr/>
                <p14:nvPr/>
              </p14:nvContentPartPr>
              <p14:xfrm>
                <a:off x="5036290" y="1853251"/>
                <a:ext cx="115920" cy="327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96B1F1B-6AE2-D757-9FE7-EC270E49EE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018290" y="1835611"/>
                  <a:ext cx="151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731D57E-F709-B527-4C01-E783216344E4}"/>
                    </a:ext>
                  </a:extLst>
                </p14:cNvPr>
                <p14:cNvContentPartPr/>
                <p14:nvPr/>
              </p14:nvContentPartPr>
              <p14:xfrm>
                <a:off x="5554330" y="1854691"/>
                <a:ext cx="126720" cy="10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731D57E-F709-B527-4C01-E783216344E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36690" y="1836691"/>
                  <a:ext cx="162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FE66412-6F6F-ABB9-FA21-2847D630FC63}"/>
                    </a:ext>
                  </a:extLst>
                </p14:cNvPr>
                <p14:cNvContentPartPr/>
                <p14:nvPr/>
              </p14:nvContentPartPr>
              <p14:xfrm>
                <a:off x="5857810" y="1864771"/>
                <a:ext cx="216720" cy="187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FE66412-6F6F-ABB9-FA21-2847D630FC6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839810" y="1847131"/>
                  <a:ext cx="25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A394451-9A6B-3890-E1AD-6558785A0EBB}"/>
                    </a:ext>
                  </a:extLst>
                </p14:cNvPr>
                <p14:cNvContentPartPr/>
                <p14:nvPr/>
              </p14:nvContentPartPr>
              <p14:xfrm>
                <a:off x="6207010" y="1816531"/>
                <a:ext cx="121680" cy="147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A394451-9A6B-3890-E1AD-6558785A0EB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89010" y="1798531"/>
                  <a:ext cx="157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F44D344-25A8-F128-885C-F3D37BD2A7C6}"/>
                    </a:ext>
                  </a:extLst>
                </p14:cNvPr>
                <p14:cNvContentPartPr/>
                <p14:nvPr/>
              </p14:nvContentPartPr>
              <p14:xfrm>
                <a:off x="6435250" y="1825891"/>
                <a:ext cx="278640" cy="147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F44D344-25A8-F128-885C-F3D37BD2A7C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417610" y="1808251"/>
                  <a:ext cx="314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A8B46BF5-3928-56AB-CC93-F1B7FF7DED17}"/>
                    </a:ext>
                  </a:extLst>
                </p14:cNvPr>
                <p14:cNvContentPartPr/>
                <p14:nvPr/>
              </p14:nvContentPartPr>
              <p14:xfrm>
                <a:off x="6887050" y="1800691"/>
                <a:ext cx="166680" cy="43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A8B46BF5-3928-56AB-CC93-F1B7FF7DED1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869050" y="1782691"/>
                  <a:ext cx="202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0534328-A16D-3D09-AA31-34B87A60EF55}"/>
                    </a:ext>
                  </a:extLst>
                </p14:cNvPr>
                <p14:cNvContentPartPr/>
                <p14:nvPr/>
              </p14:nvContentPartPr>
              <p14:xfrm>
                <a:off x="7278010" y="1821571"/>
                <a:ext cx="165600" cy="136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0534328-A16D-3D09-AA31-34B87A60EF5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60370" y="1803931"/>
                  <a:ext cx="201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B2964E32-BC75-679F-232B-C817AF013FF1}"/>
                    </a:ext>
                  </a:extLst>
                </p14:cNvPr>
                <p14:cNvContentPartPr/>
                <p14:nvPr/>
              </p14:nvContentPartPr>
              <p14:xfrm>
                <a:off x="7572850" y="1823371"/>
                <a:ext cx="100800" cy="28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2964E32-BC75-679F-232B-C817AF013FF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555210" y="1805731"/>
                  <a:ext cx="13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2178D39-19BE-8704-8188-9931B3D4D403}"/>
                    </a:ext>
                  </a:extLst>
                </p14:cNvPr>
                <p14:cNvContentPartPr/>
                <p14:nvPr/>
              </p14:nvContentPartPr>
              <p14:xfrm>
                <a:off x="7843210" y="1817611"/>
                <a:ext cx="149400" cy="32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2178D39-19BE-8704-8188-9931B3D4D40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825570" y="1799611"/>
                  <a:ext cx="18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A30CC4D-77BE-A3E7-C765-7409CA07D906}"/>
                    </a:ext>
                  </a:extLst>
                </p14:cNvPr>
                <p14:cNvContentPartPr/>
                <p14:nvPr/>
              </p14:nvContentPartPr>
              <p14:xfrm>
                <a:off x="8144170" y="1805011"/>
                <a:ext cx="238320" cy="219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A30CC4D-77BE-A3E7-C765-7409CA07D90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126530" y="1787011"/>
                  <a:ext cx="273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82AB08A-A3BD-181B-DA5A-EAA5475930D0}"/>
                    </a:ext>
                  </a:extLst>
                </p14:cNvPr>
                <p14:cNvContentPartPr/>
                <p14:nvPr/>
              </p14:nvContentPartPr>
              <p14:xfrm>
                <a:off x="8558530" y="1806091"/>
                <a:ext cx="220680" cy="129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82AB08A-A3BD-181B-DA5A-EAA5475930D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540530" y="1788451"/>
                  <a:ext cx="256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C2CC3883-866F-74FE-2E48-D14B5D937326}"/>
                    </a:ext>
                  </a:extLst>
                </p14:cNvPr>
                <p14:cNvContentPartPr/>
                <p14:nvPr/>
              </p14:nvContentPartPr>
              <p14:xfrm>
                <a:off x="8974330" y="1797811"/>
                <a:ext cx="194760" cy="68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C2CC3883-866F-74FE-2E48-D14B5D93732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956690" y="1779811"/>
                  <a:ext cx="230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1AD9DFC-D76C-9ED5-A86B-99EE04DCDE68}"/>
                    </a:ext>
                  </a:extLst>
                </p14:cNvPr>
                <p14:cNvContentPartPr/>
                <p14:nvPr/>
              </p14:nvContentPartPr>
              <p14:xfrm>
                <a:off x="4746850" y="1888171"/>
                <a:ext cx="152280" cy="392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1AD9DFC-D76C-9ED5-A86B-99EE04DCDE6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729210" y="1870171"/>
                  <a:ext cx="18792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4CF757AD-D9CB-CC88-EE97-EA7BFD7A35AD}"/>
                  </a:ext>
                </a:extLst>
              </p14:cNvPr>
              <p14:cNvContentPartPr/>
              <p14:nvPr/>
            </p14:nvContentPartPr>
            <p14:xfrm>
              <a:off x="5868970" y="2746051"/>
              <a:ext cx="122760" cy="13248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4CF757AD-D9CB-CC88-EE97-EA7BFD7A35AD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5851330" y="2728051"/>
                <a:ext cx="15840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oup 439">
            <a:extLst>
              <a:ext uri="{FF2B5EF4-FFF2-40B4-BE49-F238E27FC236}">
                <a16:creationId xmlns:a16="http://schemas.microsoft.com/office/drawing/2014/main" id="{FD2CC664-9FFE-6155-D245-5C879A82A635}"/>
              </a:ext>
            </a:extLst>
          </p:cNvPr>
          <p:cNvGrpSpPr/>
          <p:nvPr/>
        </p:nvGrpSpPr>
        <p:grpSpPr>
          <a:xfrm>
            <a:off x="4460650" y="2176891"/>
            <a:ext cx="532440" cy="38520"/>
            <a:chOff x="4460650" y="2176891"/>
            <a:chExt cx="53244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B406035-56F5-EB24-7EF4-679CB10EE976}"/>
                    </a:ext>
                  </a:extLst>
                </p14:cNvPr>
                <p14:cNvContentPartPr/>
                <p14:nvPr/>
              </p14:nvContentPartPr>
              <p14:xfrm>
                <a:off x="4836130" y="2176891"/>
                <a:ext cx="156960" cy="270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B406035-56F5-EB24-7EF4-679CB10EE97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818130" y="2159251"/>
                  <a:ext cx="192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6A076D0-2550-7714-B783-6CF22F0B5076}"/>
                    </a:ext>
                  </a:extLst>
                </p14:cNvPr>
                <p14:cNvContentPartPr/>
                <p14:nvPr/>
              </p14:nvContentPartPr>
              <p14:xfrm>
                <a:off x="4460650" y="2192731"/>
                <a:ext cx="94320" cy="18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6A076D0-2550-7714-B783-6CF22F0B507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442650" y="2175091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7C7A04D-B083-599B-DCAD-7DCD79BB0914}"/>
                    </a:ext>
                  </a:extLst>
                </p14:cNvPr>
                <p14:cNvContentPartPr/>
                <p14:nvPr/>
              </p14:nvContentPartPr>
              <p14:xfrm>
                <a:off x="4488010" y="2204611"/>
                <a:ext cx="152280" cy="10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7C7A04D-B083-599B-DCAD-7DCD79BB091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470370" y="2186611"/>
                  <a:ext cx="18792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9D47D989-3162-2ABD-0991-F081D5BE333A}"/>
                  </a:ext>
                </a:extLst>
              </p14:cNvPr>
              <p14:cNvContentPartPr/>
              <p14:nvPr/>
            </p14:nvContentPartPr>
            <p14:xfrm>
              <a:off x="5129170" y="2208571"/>
              <a:ext cx="78120" cy="1044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9D47D989-3162-2ABD-0991-F081D5BE333A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111530" y="2190931"/>
                <a:ext cx="113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75E012DE-3DBE-B9AB-AEC3-643F796232CD}"/>
                  </a:ext>
                </a:extLst>
              </p14:cNvPr>
              <p14:cNvContentPartPr/>
              <p14:nvPr/>
            </p14:nvContentPartPr>
            <p14:xfrm>
              <a:off x="5394850" y="2224771"/>
              <a:ext cx="16200" cy="504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75E012DE-3DBE-B9AB-AEC3-643F796232C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5377210" y="2206771"/>
                <a:ext cx="51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B5E822B9-EC2F-9AD2-8599-9D10BE8C32B4}"/>
                  </a:ext>
                </a:extLst>
              </p14:cNvPr>
              <p14:cNvContentPartPr/>
              <p14:nvPr/>
            </p14:nvContentPartPr>
            <p14:xfrm>
              <a:off x="5170210" y="3273091"/>
              <a:ext cx="302040" cy="24948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B5E822B9-EC2F-9AD2-8599-9D10BE8C32B4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5152210" y="3255451"/>
                <a:ext cx="3376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44A911-5A94-7EE3-09C6-6A94967D865E}"/>
                  </a:ext>
                </a:extLst>
              </p14:cNvPr>
              <p14:cNvContentPartPr/>
              <p14:nvPr/>
            </p14:nvContentPartPr>
            <p14:xfrm>
              <a:off x="5114477" y="53065"/>
              <a:ext cx="220680" cy="237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44A911-5A94-7EE3-09C6-6A94967D865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5096477" y="35425"/>
                <a:ext cx="256320" cy="24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128AE6-29F4-6C3F-AB5C-D7EB616BF312}"/>
                  </a:ext>
                </a:extLst>
              </p14:cNvPr>
              <p14:cNvContentPartPr/>
              <p14:nvPr/>
            </p14:nvContentPartPr>
            <p14:xfrm>
              <a:off x="4799837" y="37585"/>
              <a:ext cx="219960" cy="104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128AE6-29F4-6C3F-AB5C-D7EB616BF312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4781837" y="19585"/>
                <a:ext cx="255600" cy="10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38130D-39EB-69A7-7992-603242D1F5B8}"/>
                  </a:ext>
                </a:extLst>
              </p14:cNvPr>
              <p14:cNvContentPartPr/>
              <p14:nvPr/>
            </p14:nvContentPartPr>
            <p14:xfrm>
              <a:off x="5002877" y="60265"/>
              <a:ext cx="129600" cy="69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38130D-39EB-69A7-7992-603242D1F5B8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4985237" y="42625"/>
                <a:ext cx="1652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831EF0C-68EE-B86A-B86B-1CBE0C7718BE}"/>
                  </a:ext>
                </a:extLst>
              </p14:cNvPr>
              <p14:cNvContentPartPr/>
              <p14:nvPr/>
            </p14:nvContentPartPr>
            <p14:xfrm>
              <a:off x="4900637" y="46225"/>
              <a:ext cx="185040" cy="74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831EF0C-68EE-B86A-B86B-1CBE0C7718B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4882997" y="10225"/>
                <a:ext cx="22068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683308-444B-D198-8203-7B8245931F7A}"/>
                  </a:ext>
                </a:extLst>
              </p14:cNvPr>
              <p14:cNvContentPartPr/>
              <p14:nvPr/>
            </p14:nvContentPartPr>
            <p14:xfrm>
              <a:off x="5192237" y="84043"/>
              <a:ext cx="207360" cy="239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683308-444B-D198-8203-7B8245931F7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5174237" y="48403"/>
                <a:ext cx="243000" cy="24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4294D3-15E8-2DF9-72F6-FABAFF9588BD}"/>
                  </a:ext>
                </a:extLst>
              </p14:cNvPr>
              <p14:cNvContentPartPr/>
              <p14:nvPr/>
            </p14:nvContentPartPr>
            <p14:xfrm>
              <a:off x="5326525" y="57160"/>
              <a:ext cx="109080" cy="2397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4294D3-15E8-2DF9-72F6-FABAFF9588BD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5308525" y="39160"/>
                <a:ext cx="144720" cy="24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CBD9A5-A721-208A-D544-CE09FEA87D79}"/>
                  </a:ext>
                </a:extLst>
              </p14:cNvPr>
              <p14:cNvContentPartPr/>
              <p14:nvPr/>
            </p14:nvContentPartPr>
            <p14:xfrm>
              <a:off x="5309245" y="452800"/>
              <a:ext cx="74160" cy="990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CBD9A5-A721-208A-D544-CE09FEA87D79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5291245" y="417160"/>
                <a:ext cx="10980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BB3C5C9-CDE5-E933-B888-329A336FABC9}"/>
                  </a:ext>
                </a:extLst>
              </p14:cNvPr>
              <p14:cNvContentPartPr/>
              <p14:nvPr/>
            </p14:nvContentPartPr>
            <p14:xfrm>
              <a:off x="5354965" y="1245160"/>
              <a:ext cx="62640" cy="495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BB3C5C9-CDE5-E933-B888-329A336FABC9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5337325" y="1209520"/>
                <a:ext cx="982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526474-F853-2823-48C7-D7BE6B48EB3B}"/>
                  </a:ext>
                </a:extLst>
              </p14:cNvPr>
              <p14:cNvContentPartPr/>
              <p14:nvPr/>
            </p14:nvContentPartPr>
            <p14:xfrm>
              <a:off x="5161285" y="2126800"/>
              <a:ext cx="193320" cy="34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526474-F853-2823-48C7-D7BE6B48EB3B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5143285" y="2090800"/>
                <a:ext cx="2289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A32725-5B77-F643-0AD2-2307848C5FF9}"/>
                  </a:ext>
                </a:extLst>
              </p14:cNvPr>
              <p14:cNvContentPartPr/>
              <p14:nvPr/>
            </p14:nvContentPartPr>
            <p14:xfrm>
              <a:off x="5282245" y="2390320"/>
              <a:ext cx="66600" cy="7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A32725-5B77-F643-0AD2-2307848C5FF9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264605" y="2354320"/>
                <a:ext cx="102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C12845-8683-5BDF-3D5A-104336796D2D}"/>
                  </a:ext>
                </a:extLst>
              </p14:cNvPr>
              <p14:cNvContentPartPr/>
              <p14:nvPr/>
            </p14:nvContentPartPr>
            <p14:xfrm>
              <a:off x="5206645" y="67960"/>
              <a:ext cx="115200" cy="25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C12845-8683-5BDF-3D5A-104336796D2D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188645" y="32320"/>
                <a:ext cx="1508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22465A-CB13-6174-F4E8-EB50199B79C1}"/>
                  </a:ext>
                </a:extLst>
              </p14:cNvPr>
              <p14:cNvContentPartPr/>
              <p14:nvPr/>
            </p14:nvContentPartPr>
            <p14:xfrm>
              <a:off x="5311405" y="67960"/>
              <a:ext cx="41400" cy="291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22465A-CB13-6174-F4E8-EB50199B79C1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293405" y="32320"/>
                <a:ext cx="770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2E6DD98-1C87-8D5A-B2BE-56E8FFF1D534}"/>
                  </a:ext>
                </a:extLst>
              </p14:cNvPr>
              <p14:cNvContentPartPr/>
              <p14:nvPr/>
            </p14:nvContentPartPr>
            <p14:xfrm>
              <a:off x="5176405" y="79840"/>
              <a:ext cx="82440" cy="214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2E6DD98-1C87-8D5A-B2BE-56E8FFF1D534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158765" y="43840"/>
                <a:ext cx="1180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2133668-BA51-51D9-EFE3-9D6707A28184}"/>
                  </a:ext>
                </a:extLst>
              </p14:cNvPr>
              <p14:cNvContentPartPr/>
              <p14:nvPr/>
            </p14:nvContentPartPr>
            <p14:xfrm>
              <a:off x="4807765" y="1358200"/>
              <a:ext cx="55800" cy="119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2133668-BA51-51D9-EFE3-9D6707A28184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4790125" y="1322200"/>
                <a:ext cx="914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5A59FAB-B1E4-C5B9-17CB-390120C31304}"/>
                  </a:ext>
                </a:extLst>
              </p14:cNvPr>
              <p14:cNvContentPartPr/>
              <p14:nvPr/>
            </p14:nvContentPartPr>
            <p14:xfrm>
              <a:off x="4813885" y="1133560"/>
              <a:ext cx="92880" cy="7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5A59FAB-B1E4-C5B9-17CB-390120C31304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796245" y="1097920"/>
                <a:ext cx="1285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C374D4C-8C77-EA0E-7EEC-734CB1773F26}"/>
                  </a:ext>
                </a:extLst>
              </p14:cNvPr>
              <p14:cNvContentPartPr/>
              <p14:nvPr/>
            </p14:nvContentPartPr>
            <p14:xfrm>
              <a:off x="4824325" y="1328320"/>
              <a:ext cx="3240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C374D4C-8C77-EA0E-7EEC-734CB1773F26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806325" y="1292320"/>
                <a:ext cx="68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371B281-44DD-EC80-5FCC-67C492FC5D16}"/>
                  </a:ext>
                </a:extLst>
              </p14:cNvPr>
              <p14:cNvContentPartPr/>
              <p14:nvPr/>
            </p14:nvContentPartPr>
            <p14:xfrm>
              <a:off x="4829725" y="1428760"/>
              <a:ext cx="43920" cy="402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371B281-44DD-EC80-5FCC-67C492FC5D16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812085" y="1393120"/>
                <a:ext cx="7956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2F256EB-AC62-AF5E-95D3-6F4C8DFE44C8}"/>
                  </a:ext>
                </a:extLst>
              </p14:cNvPr>
              <p14:cNvContentPartPr/>
              <p14:nvPr/>
            </p14:nvContentPartPr>
            <p14:xfrm>
              <a:off x="4856725" y="1956160"/>
              <a:ext cx="10800" cy="142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2F256EB-AC62-AF5E-95D3-6F4C8DFE44C8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839085" y="1920160"/>
                <a:ext cx="464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C75ABE8-DBE7-457A-41DB-A83F544836F0}"/>
                  </a:ext>
                </a:extLst>
              </p14:cNvPr>
              <p14:cNvContentPartPr/>
              <p14:nvPr/>
            </p14:nvContentPartPr>
            <p14:xfrm>
              <a:off x="4932325" y="2400760"/>
              <a:ext cx="77400" cy="155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C75ABE8-DBE7-457A-41DB-A83F544836F0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914325" y="2364760"/>
                <a:ext cx="1130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8A94667-A284-F2B9-8D26-6E90353EF5FB}"/>
                  </a:ext>
                </a:extLst>
              </p14:cNvPr>
              <p14:cNvContentPartPr/>
              <p14:nvPr/>
            </p14:nvContentPartPr>
            <p14:xfrm>
              <a:off x="5182885" y="2419480"/>
              <a:ext cx="169560" cy="56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8A94667-A284-F2B9-8D26-6E90353EF5FB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165245" y="2383840"/>
                <a:ext cx="205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71768FE-2B1B-8CBC-B9E2-435B9436685E}"/>
                  </a:ext>
                </a:extLst>
              </p14:cNvPr>
              <p14:cNvContentPartPr/>
              <p14:nvPr/>
            </p14:nvContentPartPr>
            <p14:xfrm>
              <a:off x="5215645" y="2436040"/>
              <a:ext cx="155880" cy="21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71768FE-2B1B-8CBC-B9E2-435B9436685E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197645" y="2400040"/>
                <a:ext cx="1915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640CA8-A665-734E-9F80-C3EADCE22C58}"/>
                  </a:ext>
                </a:extLst>
              </p14:cNvPr>
              <p14:cNvContentPartPr/>
              <p14:nvPr/>
            </p14:nvContentPartPr>
            <p14:xfrm>
              <a:off x="5011165" y="2802520"/>
              <a:ext cx="141840" cy="315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640CA8-A665-734E-9F80-C3EADCE22C5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993525" y="2766520"/>
                <a:ext cx="17748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8A4978C-3A81-A417-F194-956CAB3611DD}"/>
              </a:ext>
            </a:extLst>
          </p:cNvPr>
          <p:cNvGrpSpPr/>
          <p:nvPr/>
        </p:nvGrpSpPr>
        <p:grpSpPr>
          <a:xfrm>
            <a:off x="4901005" y="2175760"/>
            <a:ext cx="450000" cy="980280"/>
            <a:chOff x="4901005" y="2175760"/>
            <a:chExt cx="450000" cy="9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96EEE1-2469-237E-2DCC-2DF55739569D}"/>
                    </a:ext>
                  </a:extLst>
                </p14:cNvPr>
                <p14:cNvContentPartPr/>
                <p14:nvPr/>
              </p14:nvContentPartPr>
              <p14:xfrm>
                <a:off x="5016925" y="2292400"/>
                <a:ext cx="93960" cy="169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96EEE1-2469-237E-2DCC-2DF55739569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998925" y="2274400"/>
                  <a:ext cx="129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5D26F4-7DA8-047D-8225-DF2B41C8743D}"/>
                    </a:ext>
                  </a:extLst>
                </p14:cNvPr>
                <p14:cNvContentPartPr/>
                <p14:nvPr/>
              </p14:nvContentPartPr>
              <p14:xfrm>
                <a:off x="5101885" y="2175760"/>
                <a:ext cx="194760" cy="26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5D26F4-7DA8-047D-8225-DF2B41C8743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083885" y="2157760"/>
                  <a:ext cx="2304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12D6AA-8EB6-F6D4-3B6E-50E533811B0F}"/>
                    </a:ext>
                  </a:extLst>
                </p14:cNvPr>
                <p14:cNvContentPartPr/>
                <p14:nvPr/>
              </p14:nvContentPartPr>
              <p14:xfrm>
                <a:off x="4901005" y="2481040"/>
                <a:ext cx="450000" cy="67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12D6AA-8EB6-F6D4-3B6E-50E533811B0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883005" y="2463400"/>
                  <a:ext cx="485640" cy="71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8B1BC1D-56C4-B735-BFC4-6C7A1B8C4700}"/>
                  </a:ext>
                </a:extLst>
              </p14:cNvPr>
              <p14:cNvContentPartPr/>
              <p14:nvPr/>
            </p14:nvContentPartPr>
            <p14:xfrm>
              <a:off x="5011165" y="2490040"/>
              <a:ext cx="257760" cy="440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8B1BC1D-56C4-B735-BFC4-6C7A1B8C4700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993165" y="2454040"/>
                <a:ext cx="2934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E44E6F3-5A44-E176-62D4-B8CCB8DF9449}"/>
                  </a:ext>
                </a:extLst>
              </p14:cNvPr>
              <p14:cNvContentPartPr/>
              <p14:nvPr/>
            </p14:nvContentPartPr>
            <p14:xfrm>
              <a:off x="5032045" y="2510560"/>
              <a:ext cx="221760" cy="95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E44E6F3-5A44-E176-62D4-B8CCB8DF9449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5014405" y="2474920"/>
                <a:ext cx="257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F446511-C4DE-D3A2-9722-BBD9331ADCD0}"/>
                  </a:ext>
                </a:extLst>
              </p14:cNvPr>
              <p14:cNvContentPartPr/>
              <p14:nvPr/>
            </p14:nvContentPartPr>
            <p14:xfrm>
              <a:off x="4961845" y="2490760"/>
              <a:ext cx="333720" cy="575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F446511-C4DE-D3A2-9722-BBD9331ADCD0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4943845" y="2455120"/>
                <a:ext cx="3693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C51F1BB-F73B-49F7-A11E-0646ABDFC5C1}"/>
                  </a:ext>
                </a:extLst>
              </p14:cNvPr>
              <p14:cNvContentPartPr/>
              <p14:nvPr/>
            </p14:nvContentPartPr>
            <p14:xfrm>
              <a:off x="5207365" y="2618920"/>
              <a:ext cx="112320" cy="297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C51F1BB-F73B-49F7-A11E-0646ABDFC5C1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189725" y="2582920"/>
                <a:ext cx="147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071178F-B7F5-993D-6E2F-968BBFB9F9D7}"/>
                  </a:ext>
                </a:extLst>
              </p14:cNvPr>
              <p14:cNvContentPartPr/>
              <p14:nvPr/>
            </p14:nvContentPartPr>
            <p14:xfrm>
              <a:off x="5318965" y="2016640"/>
              <a:ext cx="91440" cy="278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071178F-B7F5-993D-6E2F-968BBFB9F9D7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5300965" y="1981000"/>
                <a:ext cx="1270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0D2A397-9B4A-98CC-C9D5-2897D53F6807}"/>
                  </a:ext>
                </a:extLst>
              </p14:cNvPr>
              <p14:cNvContentPartPr/>
              <p14:nvPr/>
            </p14:nvContentPartPr>
            <p14:xfrm>
              <a:off x="5293405" y="678160"/>
              <a:ext cx="77040" cy="481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0D2A397-9B4A-98CC-C9D5-2897D53F6807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5275405" y="642160"/>
                <a:ext cx="1126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5BC8B19-250D-DF8A-D729-3D6713FB097B}"/>
                  </a:ext>
                </a:extLst>
              </p14:cNvPr>
              <p14:cNvContentPartPr/>
              <p14:nvPr/>
            </p14:nvContentPartPr>
            <p14:xfrm>
              <a:off x="5296285" y="728920"/>
              <a:ext cx="47520" cy="417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5BC8B19-250D-DF8A-D729-3D6713FB097B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278645" y="693280"/>
                <a:ext cx="831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A231F05-73A3-F352-E2A0-0D6D04A26434}"/>
                  </a:ext>
                </a:extLst>
              </p14:cNvPr>
              <p14:cNvContentPartPr/>
              <p14:nvPr/>
            </p14:nvContentPartPr>
            <p14:xfrm>
              <a:off x="5277205" y="718120"/>
              <a:ext cx="49680" cy="450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A231F05-73A3-F352-E2A0-0D6D04A26434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5259205" y="682480"/>
                <a:ext cx="853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665A4FD-9E58-67FA-EDEF-6160B00A83A7}"/>
                  </a:ext>
                </a:extLst>
              </p14:cNvPr>
              <p14:cNvContentPartPr/>
              <p14:nvPr/>
            </p14:nvContentPartPr>
            <p14:xfrm>
              <a:off x="4906765" y="59320"/>
              <a:ext cx="161640" cy="591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665A4FD-9E58-67FA-EDEF-6160B00A83A7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4888765" y="23680"/>
                <a:ext cx="19728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E4DD475-89DC-D0F5-92BA-E85B2334AA66}"/>
                  </a:ext>
                </a:extLst>
              </p14:cNvPr>
              <p14:cNvContentPartPr/>
              <p14:nvPr/>
            </p14:nvContentPartPr>
            <p14:xfrm>
              <a:off x="5031685" y="283600"/>
              <a:ext cx="16560" cy="3124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E4DD475-89DC-D0F5-92BA-E85B2334AA6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5013685" y="247600"/>
                <a:ext cx="522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E2EE01E-A36C-5DFA-3634-7FDD3060CEDB}"/>
                  </a:ext>
                </a:extLst>
              </p14:cNvPr>
              <p14:cNvContentPartPr/>
              <p14:nvPr/>
            </p14:nvContentPartPr>
            <p14:xfrm>
              <a:off x="4016845" y="1142920"/>
              <a:ext cx="295200" cy="266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E2EE01E-A36C-5DFA-3634-7FDD3060CED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998845" y="1124920"/>
                <a:ext cx="33084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DB38C4C-A9D6-67EB-0B12-EA2990CD7FC3}"/>
              </a:ext>
            </a:extLst>
          </p:cNvPr>
          <p:cNvGrpSpPr/>
          <p:nvPr/>
        </p:nvGrpSpPr>
        <p:grpSpPr>
          <a:xfrm>
            <a:off x="3799765" y="173800"/>
            <a:ext cx="899280" cy="769680"/>
            <a:chOff x="3799765" y="173800"/>
            <a:chExt cx="89928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97EA90-266B-015C-E6BE-7B22B5CACDA5}"/>
                    </a:ext>
                  </a:extLst>
                </p14:cNvPr>
                <p14:cNvContentPartPr/>
                <p14:nvPr/>
              </p14:nvContentPartPr>
              <p14:xfrm>
                <a:off x="3799765" y="676360"/>
                <a:ext cx="196200" cy="247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97EA90-266B-015C-E6BE-7B22B5CACDA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782125" y="658360"/>
                  <a:ext cx="231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DF5297-C6DC-C934-F600-E3E61F62FB87}"/>
                    </a:ext>
                  </a:extLst>
                </p14:cNvPr>
                <p14:cNvContentPartPr/>
                <p14:nvPr/>
              </p14:nvContentPartPr>
              <p14:xfrm>
                <a:off x="4085245" y="856720"/>
                <a:ext cx="5400" cy="86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DF5297-C6DC-C934-F600-E3E61F62FB8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67605" y="839080"/>
                  <a:ext cx="41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F5D322-BA6E-7937-60FA-9F9FC4E7CE30}"/>
                    </a:ext>
                  </a:extLst>
                </p14:cNvPr>
                <p14:cNvContentPartPr/>
                <p14:nvPr/>
              </p14:nvContentPartPr>
              <p14:xfrm>
                <a:off x="4041685" y="878320"/>
                <a:ext cx="103320" cy="7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F5D322-BA6E-7937-60FA-9F9FC4E7CE3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023685" y="860320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444C790-6C9C-5AB2-02CD-AD8BE24BB6EE}"/>
                    </a:ext>
                  </a:extLst>
                </p14:cNvPr>
                <p14:cNvContentPartPr/>
                <p14:nvPr/>
              </p14:nvContentPartPr>
              <p14:xfrm>
                <a:off x="4226365" y="688240"/>
                <a:ext cx="85320" cy="18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444C790-6C9C-5AB2-02CD-AD8BE24BB6E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208365" y="670600"/>
                  <a:ext cx="120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180482-0F5C-BA65-AC50-EDC05ACEA90F}"/>
                    </a:ext>
                  </a:extLst>
                </p14:cNvPr>
                <p14:cNvContentPartPr/>
                <p14:nvPr/>
              </p14:nvContentPartPr>
              <p14:xfrm>
                <a:off x="4319605" y="656920"/>
                <a:ext cx="144000" cy="259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180482-0F5C-BA65-AC50-EDC05ACEA90F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301965" y="638920"/>
                  <a:ext cx="179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46DA43E-7360-883A-785A-2EC0E851EF63}"/>
                    </a:ext>
                  </a:extLst>
                </p14:cNvPr>
                <p14:cNvContentPartPr/>
                <p14:nvPr/>
              </p14:nvContentPartPr>
              <p14:xfrm>
                <a:off x="4526605" y="640360"/>
                <a:ext cx="172440" cy="272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46DA43E-7360-883A-785A-2EC0E851EF6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508965" y="622360"/>
                  <a:ext cx="208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525E291-51FA-E010-E377-308387647C97}"/>
                    </a:ext>
                  </a:extLst>
                </p14:cNvPr>
                <p14:cNvContentPartPr/>
                <p14:nvPr/>
              </p14:nvContentPartPr>
              <p14:xfrm>
                <a:off x="3980845" y="173800"/>
                <a:ext cx="198000" cy="255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525E291-51FA-E010-E377-308387647C9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963205" y="155800"/>
                  <a:ext cx="233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62D2A5-A6A0-3FAE-1389-1183B8BCA3AD}"/>
                    </a:ext>
                  </a:extLst>
                </p14:cNvPr>
                <p14:cNvContentPartPr/>
                <p14:nvPr/>
              </p14:nvContentPartPr>
              <p14:xfrm>
                <a:off x="4006765" y="313840"/>
                <a:ext cx="182520" cy="16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62D2A5-A6A0-3FAE-1389-1183B8BCA3AD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989125" y="295840"/>
                  <a:ext cx="218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B57CDF0-849C-B349-1841-1A825BCA980D}"/>
                    </a:ext>
                  </a:extLst>
                </p14:cNvPr>
                <p14:cNvContentPartPr/>
                <p14:nvPr/>
              </p14:nvContentPartPr>
              <p14:xfrm>
                <a:off x="4229965" y="411760"/>
                <a:ext cx="44280" cy="60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B57CDF0-849C-B349-1841-1A825BCA980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212325" y="394120"/>
                  <a:ext cx="79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4F9CD38-476F-0C5C-3714-67A9FA78824E}"/>
                    </a:ext>
                  </a:extLst>
                </p14:cNvPr>
                <p14:cNvContentPartPr/>
                <p14:nvPr/>
              </p14:nvContentPartPr>
              <p14:xfrm>
                <a:off x="4335805" y="307720"/>
                <a:ext cx="148320" cy="9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4F9CD38-476F-0C5C-3714-67A9FA78824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317805" y="289720"/>
                  <a:ext cx="1839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B65EFCE-0768-1097-E5B5-6DF97797F0D3}"/>
              </a:ext>
            </a:extLst>
          </p:cNvPr>
          <p:cNvGrpSpPr/>
          <p:nvPr/>
        </p:nvGrpSpPr>
        <p:grpSpPr>
          <a:xfrm>
            <a:off x="879805" y="1971640"/>
            <a:ext cx="768960" cy="619560"/>
            <a:chOff x="879805" y="1971640"/>
            <a:chExt cx="76896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86AA7F1-86FE-7785-053D-104D8624AB28}"/>
                    </a:ext>
                  </a:extLst>
                </p14:cNvPr>
                <p14:cNvContentPartPr/>
                <p14:nvPr/>
              </p14:nvContentPartPr>
              <p14:xfrm>
                <a:off x="1564525" y="1971640"/>
                <a:ext cx="84240" cy="80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86AA7F1-86FE-7785-053D-104D8624AB2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546525" y="1953640"/>
                  <a:ext cx="11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AFD4C8C-E73D-9D73-9195-543C17656191}"/>
                    </a:ext>
                  </a:extLst>
                </p14:cNvPr>
                <p14:cNvContentPartPr/>
                <p14:nvPr/>
              </p14:nvContentPartPr>
              <p14:xfrm>
                <a:off x="1576765" y="2154520"/>
                <a:ext cx="65160" cy="49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AFD4C8C-E73D-9D73-9195-543C1765619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559125" y="2136880"/>
                  <a:ext cx="10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B8497E4-158E-E2E6-F7C0-19C50E6F05F6}"/>
                    </a:ext>
                  </a:extLst>
                </p14:cNvPr>
                <p14:cNvContentPartPr/>
                <p14:nvPr/>
              </p14:nvContentPartPr>
              <p14:xfrm>
                <a:off x="1303165" y="2104840"/>
                <a:ext cx="169200" cy="236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B8497E4-158E-E2E6-F7C0-19C50E6F05F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285525" y="2086840"/>
                  <a:ext cx="204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A84F592-2177-3C55-4819-025424EEA978}"/>
                    </a:ext>
                  </a:extLst>
                </p14:cNvPr>
                <p14:cNvContentPartPr/>
                <p14:nvPr/>
              </p14:nvContentPartPr>
              <p14:xfrm>
                <a:off x="879805" y="2306080"/>
                <a:ext cx="214920" cy="285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A84F592-2177-3C55-4819-025424EEA97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62165" y="2288080"/>
                  <a:ext cx="250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B7DDAA2-CE8C-2275-81B2-414BBF7EB612}"/>
                    </a:ext>
                  </a:extLst>
                </p14:cNvPr>
                <p14:cNvContentPartPr/>
                <p14:nvPr/>
              </p14:nvContentPartPr>
              <p14:xfrm>
                <a:off x="1073125" y="2316160"/>
                <a:ext cx="97920" cy="100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B7DDAA2-CE8C-2275-81B2-414BBF7EB61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55485" y="2298520"/>
                  <a:ext cx="133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59ABDF1-9E0A-9023-5D2F-DA5DC703421A}"/>
                    </a:ext>
                  </a:extLst>
                </p14:cNvPr>
                <p14:cNvContentPartPr/>
                <p14:nvPr/>
              </p14:nvContentPartPr>
              <p14:xfrm>
                <a:off x="1196605" y="2388520"/>
                <a:ext cx="36360" cy="94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59ABDF1-9E0A-9023-5D2F-DA5DC703421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78605" y="2370880"/>
                  <a:ext cx="72000" cy="13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387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B982BB-1CB6-3C47-AA75-D787E2628099}"/>
              </a:ext>
            </a:extLst>
          </p:cNvPr>
          <p:cNvGrpSpPr/>
          <p:nvPr/>
        </p:nvGrpSpPr>
        <p:grpSpPr>
          <a:xfrm>
            <a:off x="550330" y="133649"/>
            <a:ext cx="2663640" cy="578520"/>
            <a:chOff x="550330" y="133649"/>
            <a:chExt cx="266364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C38883F-65F6-FB24-C090-22EB1B7269E7}"/>
                    </a:ext>
                  </a:extLst>
                </p14:cNvPr>
                <p14:cNvContentPartPr/>
                <p14:nvPr/>
              </p14:nvContentPartPr>
              <p14:xfrm>
                <a:off x="550330" y="133649"/>
                <a:ext cx="2663640" cy="578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C38883F-65F6-FB24-C090-22EB1B7269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2330" y="116009"/>
                  <a:ext cx="269928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FA5BD8-CD53-A889-B461-1E300FCE61C8}"/>
                    </a:ext>
                  </a:extLst>
                </p14:cNvPr>
                <p14:cNvContentPartPr/>
                <p14:nvPr/>
              </p14:nvContentPartPr>
              <p14:xfrm>
                <a:off x="2230090" y="301049"/>
                <a:ext cx="24840" cy="33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FA5BD8-CD53-A889-B461-1E300FCE61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2450" y="283409"/>
                  <a:ext cx="60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839AE7-353D-6BE9-87FE-60F6FCC9B1B7}"/>
                    </a:ext>
                  </a:extLst>
                </p14:cNvPr>
                <p14:cNvContentPartPr/>
                <p14:nvPr/>
              </p14:nvContentPartPr>
              <p14:xfrm>
                <a:off x="1979530" y="244889"/>
                <a:ext cx="330480" cy="6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839AE7-353D-6BE9-87FE-60F6FCC9B1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1890" y="226889"/>
                  <a:ext cx="366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B262EA-1297-6009-2EB9-2A3B250149AC}"/>
                    </a:ext>
                  </a:extLst>
                </p14:cNvPr>
                <p14:cNvContentPartPr/>
                <p14:nvPr/>
              </p14:nvContentPartPr>
              <p14:xfrm>
                <a:off x="1278610" y="212129"/>
                <a:ext cx="234720" cy="5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B262EA-1297-6009-2EB9-2A3B250149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0970" y="194129"/>
                  <a:ext cx="270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A52041-F1EF-B17F-31AC-CBE407484907}"/>
                    </a:ext>
                  </a:extLst>
                </p14:cNvPr>
                <p14:cNvContentPartPr/>
                <p14:nvPr/>
              </p14:nvContentPartPr>
              <p14:xfrm>
                <a:off x="1512970" y="288089"/>
                <a:ext cx="45720" cy="2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A52041-F1EF-B17F-31AC-CBE4074849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5330" y="270089"/>
                  <a:ext cx="813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6587A0-3F27-98E0-5919-61C0970B97FE}"/>
              </a:ext>
            </a:extLst>
          </p:cNvPr>
          <p:cNvGrpSpPr/>
          <p:nvPr/>
        </p:nvGrpSpPr>
        <p:grpSpPr>
          <a:xfrm>
            <a:off x="3445810" y="134729"/>
            <a:ext cx="3646800" cy="477360"/>
            <a:chOff x="3445810" y="134729"/>
            <a:chExt cx="364680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AB555A-C3D3-D2CD-5FA9-42BFB53B3B49}"/>
                    </a:ext>
                  </a:extLst>
                </p14:cNvPr>
                <p14:cNvContentPartPr/>
                <p14:nvPr/>
              </p14:nvContentPartPr>
              <p14:xfrm>
                <a:off x="3445810" y="162449"/>
                <a:ext cx="1194480" cy="29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AB555A-C3D3-D2CD-5FA9-42BFB53B3B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8170" y="144809"/>
                  <a:ext cx="1230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23D11A-29E3-457E-8101-925B936E6056}"/>
                    </a:ext>
                  </a:extLst>
                </p14:cNvPr>
                <p14:cNvContentPartPr/>
                <p14:nvPr/>
              </p14:nvContentPartPr>
              <p14:xfrm>
                <a:off x="4439410" y="286649"/>
                <a:ext cx="19476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23D11A-29E3-457E-8101-925B936E60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1770" y="269009"/>
                  <a:ext cx="230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E4AAEB-41E3-2B85-4B75-FEEC5E5238EA}"/>
                    </a:ext>
                  </a:extLst>
                </p14:cNvPr>
                <p14:cNvContentPartPr/>
                <p14:nvPr/>
              </p14:nvContentPartPr>
              <p14:xfrm>
                <a:off x="4937650" y="134729"/>
                <a:ext cx="1377000" cy="47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E4AAEB-41E3-2B85-4B75-FEEC5E5238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19650" y="116729"/>
                  <a:ext cx="14126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EAB6CD0-60E6-A735-42BD-E636E65CF131}"/>
                    </a:ext>
                  </a:extLst>
                </p14:cNvPr>
                <p14:cNvContentPartPr/>
                <p14:nvPr/>
              </p14:nvContentPartPr>
              <p14:xfrm>
                <a:off x="6071290" y="218969"/>
                <a:ext cx="30960" cy="1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EAB6CD0-60E6-A735-42BD-E636E65CF1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53290" y="201329"/>
                  <a:ext cx="66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A0C52A-45E7-3FF9-D541-B73D95C7AE04}"/>
                    </a:ext>
                  </a:extLst>
                </p14:cNvPr>
                <p14:cNvContentPartPr/>
                <p14:nvPr/>
              </p14:nvContentPartPr>
              <p14:xfrm>
                <a:off x="5766730" y="198809"/>
                <a:ext cx="215640" cy="69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A0C52A-45E7-3FF9-D541-B73D95C7AE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49090" y="181169"/>
                  <a:ext cx="251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BF8944-7354-C0EF-FB46-8A01C6B0D63F}"/>
                    </a:ext>
                  </a:extLst>
                </p14:cNvPr>
                <p14:cNvContentPartPr/>
                <p14:nvPr/>
              </p14:nvContentPartPr>
              <p14:xfrm>
                <a:off x="6560530" y="142649"/>
                <a:ext cx="532080" cy="37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BF8944-7354-C0EF-FB46-8A01C6B0D6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42530" y="124649"/>
                  <a:ext cx="56772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9A4C00-3B7C-9459-2621-C305C7054517}"/>
              </a:ext>
            </a:extLst>
          </p:cNvPr>
          <p:cNvGrpSpPr/>
          <p:nvPr/>
        </p:nvGrpSpPr>
        <p:grpSpPr>
          <a:xfrm>
            <a:off x="7308250" y="130049"/>
            <a:ext cx="2268720" cy="468720"/>
            <a:chOff x="7308250" y="130049"/>
            <a:chExt cx="22687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D86465-8223-1BFA-D62B-350D0E9ACC8D}"/>
                    </a:ext>
                  </a:extLst>
                </p14:cNvPr>
                <p14:cNvContentPartPr/>
                <p14:nvPr/>
              </p14:nvContentPartPr>
              <p14:xfrm>
                <a:off x="7308250" y="130049"/>
                <a:ext cx="1163520" cy="26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D86465-8223-1BFA-D62B-350D0E9ACC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90610" y="112409"/>
                  <a:ext cx="1199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1682A2-7087-391C-0E43-2056771875FB}"/>
                    </a:ext>
                  </a:extLst>
                </p14:cNvPr>
                <p14:cNvContentPartPr/>
                <p14:nvPr/>
              </p14:nvContentPartPr>
              <p14:xfrm>
                <a:off x="8644570" y="130409"/>
                <a:ext cx="932400" cy="46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1682A2-7087-391C-0E43-2056771875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26930" y="112409"/>
                  <a:ext cx="96804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1F2B23-8B61-B0E1-4547-EEEFA1543EDC}"/>
              </a:ext>
            </a:extLst>
          </p:cNvPr>
          <p:cNvGrpSpPr/>
          <p:nvPr/>
        </p:nvGrpSpPr>
        <p:grpSpPr>
          <a:xfrm>
            <a:off x="9793330" y="122129"/>
            <a:ext cx="1792080" cy="690120"/>
            <a:chOff x="9793330" y="122129"/>
            <a:chExt cx="179208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0A16F2-456D-950B-B604-79ED8E8DAB9F}"/>
                    </a:ext>
                  </a:extLst>
                </p14:cNvPr>
                <p14:cNvContentPartPr/>
                <p14:nvPr/>
              </p14:nvContentPartPr>
              <p14:xfrm>
                <a:off x="9793330" y="122129"/>
                <a:ext cx="1792080" cy="69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0A16F2-456D-950B-B604-79ED8E8DAB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75690" y="104129"/>
                  <a:ext cx="182772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757B06-ECCE-AED8-9960-D97CD8B16E0F}"/>
                    </a:ext>
                  </a:extLst>
                </p14:cNvPr>
                <p14:cNvContentPartPr/>
                <p14:nvPr/>
              </p14:nvContentPartPr>
              <p14:xfrm>
                <a:off x="11183650" y="316529"/>
                <a:ext cx="2484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757B06-ECCE-AED8-9960-D97CD8B16E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66010" y="298889"/>
                  <a:ext cx="60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E3369A-C597-01B5-D7A8-53BFC10599BB}"/>
                    </a:ext>
                  </a:extLst>
                </p14:cNvPr>
                <p14:cNvContentPartPr/>
                <p14:nvPr/>
              </p14:nvContentPartPr>
              <p14:xfrm>
                <a:off x="10557610" y="311129"/>
                <a:ext cx="406440" cy="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E3369A-C597-01B5-D7A8-53BFC10599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39610" y="293489"/>
                  <a:ext cx="4420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522699-EC78-74ED-6FCC-CDDADCDF5BD0}"/>
              </a:ext>
            </a:extLst>
          </p:cNvPr>
          <p:cNvGrpSpPr/>
          <p:nvPr/>
        </p:nvGrpSpPr>
        <p:grpSpPr>
          <a:xfrm>
            <a:off x="1557325" y="711569"/>
            <a:ext cx="2941200" cy="493920"/>
            <a:chOff x="1557325" y="711569"/>
            <a:chExt cx="294120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04CE9C-7CB5-D408-85F4-4A0975C081BF}"/>
                    </a:ext>
                  </a:extLst>
                </p14:cNvPr>
                <p14:cNvContentPartPr/>
                <p14:nvPr/>
              </p14:nvContentPartPr>
              <p14:xfrm>
                <a:off x="1557325" y="840809"/>
                <a:ext cx="342360" cy="10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04CE9C-7CB5-D408-85F4-4A0975C081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9685" y="822809"/>
                  <a:ext cx="378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611369-B141-143D-165B-4D2C98DD0FE1}"/>
                    </a:ext>
                  </a:extLst>
                </p14:cNvPr>
                <p14:cNvContentPartPr/>
                <p14:nvPr/>
              </p14:nvContentPartPr>
              <p14:xfrm>
                <a:off x="1709965" y="917489"/>
                <a:ext cx="82440" cy="27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611369-B141-143D-165B-4D2C98DD0F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91965" y="899849"/>
                  <a:ext cx="118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08E771-7C07-6888-04EF-A41C0ECF8F64}"/>
                    </a:ext>
                  </a:extLst>
                </p14:cNvPr>
                <p14:cNvContentPartPr/>
                <p14:nvPr/>
              </p14:nvContentPartPr>
              <p14:xfrm>
                <a:off x="1702045" y="1027649"/>
                <a:ext cx="138600" cy="4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08E771-7C07-6888-04EF-A41C0ECF8F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84405" y="1010009"/>
                  <a:ext cx="174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6FEEEC-8695-3EA4-7469-7340E11E9247}"/>
                    </a:ext>
                  </a:extLst>
                </p14:cNvPr>
                <p14:cNvContentPartPr/>
                <p14:nvPr/>
              </p14:nvContentPartPr>
              <p14:xfrm>
                <a:off x="1876285" y="1067609"/>
                <a:ext cx="739080" cy="13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6FEEEC-8695-3EA4-7469-7340E11E92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58285" y="1049969"/>
                  <a:ext cx="774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AA5E8B8-1528-2E74-BC0C-9816586E0793}"/>
                    </a:ext>
                  </a:extLst>
                </p14:cNvPr>
                <p14:cNvContentPartPr/>
                <p14:nvPr/>
              </p14:nvContentPartPr>
              <p14:xfrm>
                <a:off x="2852605" y="711569"/>
                <a:ext cx="1645920" cy="464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AA5E8B8-1528-2E74-BC0C-9816586E07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34965" y="693929"/>
                  <a:ext cx="16815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18BD37-B533-BA44-F809-9F08993C33F1}"/>
                    </a:ext>
                  </a:extLst>
                </p14:cNvPr>
                <p14:cNvContentPartPr/>
                <p14:nvPr/>
              </p14:nvContentPartPr>
              <p14:xfrm>
                <a:off x="4151485" y="927569"/>
                <a:ext cx="50040" cy="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18BD37-B533-BA44-F809-9F08993C33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3485" y="909929"/>
                  <a:ext cx="8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CFE838-BA82-3D8B-A625-9B4820FE7500}"/>
                    </a:ext>
                  </a:extLst>
                </p14:cNvPr>
                <p14:cNvContentPartPr/>
                <p14:nvPr/>
              </p14:nvContentPartPr>
              <p14:xfrm>
                <a:off x="3562165" y="873569"/>
                <a:ext cx="625320" cy="44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CFE838-BA82-3D8B-A625-9B4820FE75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44525" y="855569"/>
                  <a:ext cx="6609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EE7122-D22A-5D71-2D81-35AF86A1485E}"/>
                  </a:ext>
                </a:extLst>
              </p14:cNvPr>
              <p14:cNvContentPartPr/>
              <p14:nvPr/>
            </p14:nvContentPartPr>
            <p14:xfrm>
              <a:off x="4811005" y="858809"/>
              <a:ext cx="275760" cy="50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EE7122-D22A-5D71-2D81-35AF86A1485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93005" y="841169"/>
                <a:ext cx="311400" cy="54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B21ACC3-FA0A-B122-1850-1C2861751B99}"/>
              </a:ext>
            </a:extLst>
          </p:cNvPr>
          <p:cNvGrpSpPr/>
          <p:nvPr/>
        </p:nvGrpSpPr>
        <p:grpSpPr>
          <a:xfrm>
            <a:off x="5466205" y="781049"/>
            <a:ext cx="1807200" cy="370800"/>
            <a:chOff x="5466205" y="781049"/>
            <a:chExt cx="18072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A92203-CD22-3038-25FB-10A3B0583B62}"/>
                    </a:ext>
                  </a:extLst>
                </p14:cNvPr>
                <p14:cNvContentPartPr/>
                <p14:nvPr/>
              </p14:nvContentPartPr>
              <p14:xfrm>
                <a:off x="5466205" y="781049"/>
                <a:ext cx="1807200" cy="37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A92203-CD22-3038-25FB-10A3B0583B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48205" y="763409"/>
                  <a:ext cx="1842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2B63756-6FF8-D21F-D8D1-B4EDE53BAC33}"/>
                    </a:ext>
                  </a:extLst>
                </p14:cNvPr>
                <p14:cNvContentPartPr/>
                <p14:nvPr/>
              </p14:nvContentPartPr>
              <p14:xfrm>
                <a:off x="5534245" y="881489"/>
                <a:ext cx="272880" cy="2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2B63756-6FF8-D21F-D8D1-B4EDE53BAC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16245" y="863849"/>
                  <a:ext cx="3085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8452A7-D4E6-0426-F298-465570579AC4}"/>
              </a:ext>
            </a:extLst>
          </p:cNvPr>
          <p:cNvGrpSpPr/>
          <p:nvPr/>
        </p:nvGrpSpPr>
        <p:grpSpPr>
          <a:xfrm>
            <a:off x="7497685" y="684209"/>
            <a:ext cx="1584720" cy="493200"/>
            <a:chOff x="7497685" y="684209"/>
            <a:chExt cx="15847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AD072A-B521-FE74-CD21-DDB3F1423024}"/>
                    </a:ext>
                  </a:extLst>
                </p14:cNvPr>
                <p14:cNvContentPartPr/>
                <p14:nvPr/>
              </p14:nvContentPartPr>
              <p14:xfrm>
                <a:off x="7497685" y="684209"/>
                <a:ext cx="1584720" cy="493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AD072A-B521-FE74-CD21-DDB3F14230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79685" y="666569"/>
                  <a:ext cx="16203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BA281D-0B9D-8C86-7D27-178209D2F400}"/>
                    </a:ext>
                  </a:extLst>
                </p14:cNvPr>
                <p14:cNvContentPartPr/>
                <p14:nvPr/>
              </p14:nvContentPartPr>
              <p14:xfrm>
                <a:off x="7699285" y="755129"/>
                <a:ext cx="39240" cy="2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BA281D-0B9D-8C86-7D27-178209D2F4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81285" y="737489"/>
                  <a:ext cx="7488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F70C097-C347-7CE8-FF12-5FBF7F3B557E}"/>
                  </a:ext>
                </a:extLst>
              </p14:cNvPr>
              <p14:cNvContentPartPr/>
              <p14:nvPr/>
            </p14:nvContentPartPr>
            <p14:xfrm>
              <a:off x="1506925" y="1926569"/>
              <a:ext cx="2511720" cy="175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F70C097-C347-7CE8-FF12-5FBF7F3B557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88925" y="1908569"/>
                <a:ext cx="254736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DD08B5F3-1F4C-7E66-6ECD-4AD8D52E500C}"/>
              </a:ext>
            </a:extLst>
          </p:cNvPr>
          <p:cNvGrpSpPr/>
          <p:nvPr/>
        </p:nvGrpSpPr>
        <p:grpSpPr>
          <a:xfrm>
            <a:off x="2447245" y="1401689"/>
            <a:ext cx="800280" cy="610920"/>
            <a:chOff x="2447245" y="1401689"/>
            <a:chExt cx="80028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C95B5A-95E5-4158-7A91-622CC6449227}"/>
                    </a:ext>
                  </a:extLst>
                </p14:cNvPr>
                <p14:cNvContentPartPr/>
                <p14:nvPr/>
              </p14:nvContentPartPr>
              <p14:xfrm>
                <a:off x="2612845" y="1557569"/>
                <a:ext cx="113400" cy="455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C95B5A-95E5-4158-7A91-622CC64492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94845" y="1539569"/>
                  <a:ext cx="1490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41A50C-84EF-2EF3-6405-799036D71FDD}"/>
                    </a:ext>
                  </a:extLst>
                </p14:cNvPr>
                <p14:cNvContentPartPr/>
                <p14:nvPr/>
              </p14:nvContentPartPr>
              <p14:xfrm>
                <a:off x="2629405" y="1505729"/>
                <a:ext cx="115200" cy="132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41A50C-84EF-2EF3-6405-799036D71F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11765" y="1488089"/>
                  <a:ext cx="150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44E3ED-8D92-6BB7-7848-C7C1BE6B65BE}"/>
                    </a:ext>
                  </a:extLst>
                </p14:cNvPr>
                <p14:cNvContentPartPr/>
                <p14:nvPr/>
              </p14:nvContentPartPr>
              <p14:xfrm>
                <a:off x="2827045" y="1401689"/>
                <a:ext cx="162720" cy="11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44E3ED-8D92-6BB7-7848-C7C1BE6B65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9045" y="1383689"/>
                  <a:ext cx="198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164C50-3C6B-2A2C-3FC9-62F3E6F6D03F}"/>
                    </a:ext>
                  </a:extLst>
                </p14:cNvPr>
                <p14:cNvContentPartPr/>
                <p14:nvPr/>
              </p14:nvContentPartPr>
              <p14:xfrm>
                <a:off x="2993365" y="1497089"/>
                <a:ext cx="41400" cy="11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164C50-3C6B-2A2C-3FC9-62F3E6F6D0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75365" y="1479449"/>
                  <a:ext cx="77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DE7C24-E94C-993E-59E6-B87D436143EE}"/>
                    </a:ext>
                  </a:extLst>
                </p14:cNvPr>
                <p14:cNvContentPartPr/>
                <p14:nvPr/>
              </p14:nvContentPartPr>
              <p14:xfrm>
                <a:off x="3139165" y="1406369"/>
                <a:ext cx="108360" cy="9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DE7C24-E94C-993E-59E6-B87D436143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21165" y="1388369"/>
                  <a:ext cx="144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312FEC-8E3F-0057-5038-6B930A1B00E7}"/>
                    </a:ext>
                  </a:extLst>
                </p14:cNvPr>
                <p14:cNvContentPartPr/>
                <p14:nvPr/>
              </p14:nvContentPartPr>
              <p14:xfrm>
                <a:off x="2447245" y="1629209"/>
                <a:ext cx="100440" cy="218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312FEC-8E3F-0057-5038-6B930A1B00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29605" y="1611569"/>
                  <a:ext cx="13608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B59CEBA-BBC8-12E4-E7BE-17F1EA0323CB}"/>
                  </a:ext>
                </a:extLst>
              </p14:cNvPr>
              <p14:cNvContentPartPr/>
              <p14:nvPr/>
            </p14:nvContentPartPr>
            <p14:xfrm>
              <a:off x="1159525" y="2279369"/>
              <a:ext cx="188640" cy="255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B59CEBA-BBC8-12E4-E7BE-17F1EA0323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41525" y="2261369"/>
                <a:ext cx="224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6B0B423-2E4F-71F0-91F5-3EFF8490C6C5}"/>
                  </a:ext>
                </a:extLst>
              </p14:cNvPr>
              <p14:cNvContentPartPr/>
              <p14:nvPr/>
            </p14:nvContentPartPr>
            <p14:xfrm>
              <a:off x="4125205" y="1818569"/>
              <a:ext cx="256320" cy="265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6B0B423-2E4F-71F0-91F5-3EFF8490C6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07565" y="1800929"/>
                <a:ext cx="29196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133F732-5247-A8D8-614A-7A7AF72F072B}"/>
              </a:ext>
            </a:extLst>
          </p:cNvPr>
          <p:cNvGrpSpPr/>
          <p:nvPr/>
        </p:nvGrpSpPr>
        <p:grpSpPr>
          <a:xfrm>
            <a:off x="1440325" y="2329769"/>
            <a:ext cx="604800" cy="279360"/>
            <a:chOff x="1440325" y="2329769"/>
            <a:chExt cx="60480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3E7A96-9269-D196-241E-703F831B4897}"/>
                    </a:ext>
                  </a:extLst>
                </p14:cNvPr>
                <p14:cNvContentPartPr/>
                <p14:nvPr/>
              </p14:nvContentPartPr>
              <p14:xfrm>
                <a:off x="1440325" y="2464409"/>
                <a:ext cx="92160" cy="12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3E7A96-9269-D196-241E-703F831B48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22685" y="2446769"/>
                  <a:ext cx="127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070F24-8781-1F9F-02C2-5D93035F8753}"/>
                    </a:ext>
                  </a:extLst>
                </p14:cNvPr>
                <p14:cNvContentPartPr/>
                <p14:nvPr/>
              </p14:nvContentPartPr>
              <p14:xfrm>
                <a:off x="1685485" y="2329769"/>
                <a:ext cx="138240" cy="27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070F24-8781-1F9F-02C2-5D93035F87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7845" y="2312129"/>
                  <a:ext cx="173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360C53-2767-EA00-4943-14A53FB66FA7}"/>
                    </a:ext>
                  </a:extLst>
                </p14:cNvPr>
                <p14:cNvContentPartPr/>
                <p14:nvPr/>
              </p14:nvContentPartPr>
              <p14:xfrm>
                <a:off x="1902205" y="2335889"/>
                <a:ext cx="142920" cy="12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360C53-2767-EA00-4943-14A53FB66F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84565" y="2317889"/>
                  <a:ext cx="17856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F7A2742-581E-19E9-965C-B61D5264E9C8}"/>
                  </a:ext>
                </a:extLst>
              </p14:cNvPr>
              <p14:cNvContentPartPr/>
              <p14:nvPr/>
            </p14:nvContentPartPr>
            <p14:xfrm>
              <a:off x="7168645" y="1307369"/>
              <a:ext cx="42120" cy="56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F7A2742-581E-19E9-965C-B61D5264E9C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50645" y="1289369"/>
                <a:ext cx="777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E95FD49-205A-7483-F790-E21EC8DF15BA}"/>
              </a:ext>
            </a:extLst>
          </p:cNvPr>
          <p:cNvGrpSpPr/>
          <p:nvPr/>
        </p:nvGrpSpPr>
        <p:grpSpPr>
          <a:xfrm>
            <a:off x="1216765" y="2974529"/>
            <a:ext cx="1953720" cy="264240"/>
            <a:chOff x="1216765" y="2974529"/>
            <a:chExt cx="195372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C91433-A278-3E1C-A74E-184475939257}"/>
                    </a:ext>
                  </a:extLst>
                </p14:cNvPr>
                <p14:cNvContentPartPr/>
                <p14:nvPr/>
              </p14:nvContentPartPr>
              <p14:xfrm>
                <a:off x="1216765" y="2974529"/>
                <a:ext cx="177840" cy="24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C91433-A278-3E1C-A74E-1844759392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98765" y="2956529"/>
                  <a:ext cx="213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3C1434-DE2D-33CE-7A98-A141525D404F}"/>
                    </a:ext>
                  </a:extLst>
                </p14:cNvPr>
                <p14:cNvContentPartPr/>
                <p14:nvPr/>
              </p14:nvContentPartPr>
              <p14:xfrm>
                <a:off x="1225765" y="3044009"/>
                <a:ext cx="195840" cy="5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3C1434-DE2D-33CE-7A98-A141525D40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07765" y="3026009"/>
                  <a:ext cx="231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DF4694-1534-5FF4-AE0C-DD64974F0D3F}"/>
                    </a:ext>
                  </a:extLst>
                </p14:cNvPr>
                <p14:cNvContentPartPr/>
                <p14:nvPr/>
              </p14:nvContentPartPr>
              <p14:xfrm>
                <a:off x="1415845" y="3000809"/>
                <a:ext cx="1754640" cy="237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DF4694-1534-5FF4-AE0C-DD64974F0D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8205" y="2982809"/>
                  <a:ext cx="17902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B2CDC3A-8C47-B0BF-B2BC-7DFAB1A67D3E}"/>
              </a:ext>
            </a:extLst>
          </p:cNvPr>
          <p:cNvGrpSpPr/>
          <p:nvPr/>
        </p:nvGrpSpPr>
        <p:grpSpPr>
          <a:xfrm>
            <a:off x="1100485" y="3271169"/>
            <a:ext cx="1333080" cy="524160"/>
            <a:chOff x="1100485" y="3271169"/>
            <a:chExt cx="13330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78D2EA-1314-B27A-17E9-A234B7FD8C73}"/>
                    </a:ext>
                  </a:extLst>
                </p14:cNvPr>
                <p14:cNvContentPartPr/>
                <p14:nvPr/>
              </p14:nvContentPartPr>
              <p14:xfrm>
                <a:off x="1100485" y="3271169"/>
                <a:ext cx="1333080" cy="52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78D2EA-1314-B27A-17E9-A234B7FD8C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2845" y="3253169"/>
                  <a:ext cx="13687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420DF0-D15E-265C-A960-BEE939F1A2DA}"/>
                    </a:ext>
                  </a:extLst>
                </p14:cNvPr>
                <p14:cNvContentPartPr/>
                <p14:nvPr/>
              </p14:nvContentPartPr>
              <p14:xfrm>
                <a:off x="1165645" y="3306089"/>
                <a:ext cx="16200" cy="1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420DF0-D15E-265C-A960-BEE939F1A2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7645" y="3288089"/>
                  <a:ext cx="518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27D315F-EA21-ABC0-A103-B69E1F9D68B8}"/>
              </a:ext>
            </a:extLst>
          </p:cNvPr>
          <p:cNvGrpSpPr/>
          <p:nvPr/>
        </p:nvGrpSpPr>
        <p:grpSpPr>
          <a:xfrm>
            <a:off x="3184165" y="2948969"/>
            <a:ext cx="2035440" cy="751680"/>
            <a:chOff x="3184165" y="2948969"/>
            <a:chExt cx="203544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C757660-93A3-3B19-28FF-F8474009390A}"/>
                    </a:ext>
                  </a:extLst>
                </p14:cNvPr>
                <p14:cNvContentPartPr/>
                <p14:nvPr/>
              </p14:nvContentPartPr>
              <p14:xfrm>
                <a:off x="3212965" y="3322289"/>
                <a:ext cx="121320" cy="235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C757660-93A3-3B19-28FF-F847400939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95325" y="3304649"/>
                  <a:ext cx="156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360353-365A-8DF5-DE2C-0523D7591F57}"/>
                    </a:ext>
                  </a:extLst>
                </p14:cNvPr>
                <p14:cNvContentPartPr/>
                <p14:nvPr/>
              </p14:nvContentPartPr>
              <p14:xfrm>
                <a:off x="3184165" y="3322649"/>
                <a:ext cx="123120" cy="1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360353-365A-8DF5-DE2C-0523D7591F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66165" y="3304649"/>
                  <a:ext cx="15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85D21A-4062-47DB-6DA3-F291CE083E2A}"/>
                    </a:ext>
                  </a:extLst>
                </p14:cNvPr>
                <p14:cNvContentPartPr/>
                <p14:nvPr/>
              </p14:nvContentPartPr>
              <p14:xfrm>
                <a:off x="3372805" y="3522089"/>
                <a:ext cx="132840" cy="178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85D21A-4062-47DB-6DA3-F291CE083E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55165" y="3504089"/>
                  <a:ext cx="168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2245F0-7926-3C53-ECBB-1BDE6DDC25EA}"/>
                    </a:ext>
                  </a:extLst>
                </p14:cNvPr>
                <p14:cNvContentPartPr/>
                <p14:nvPr/>
              </p14:nvContentPartPr>
              <p14:xfrm>
                <a:off x="3721285" y="3327329"/>
                <a:ext cx="115200" cy="24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2245F0-7926-3C53-ECBB-1BDE6DDC25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3285" y="3309689"/>
                  <a:ext cx="150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79B77A-F199-0CB7-2E27-F48B50EF49E0}"/>
                    </a:ext>
                  </a:extLst>
                </p14:cNvPr>
                <p14:cNvContentPartPr/>
                <p14:nvPr/>
              </p14:nvContentPartPr>
              <p14:xfrm>
                <a:off x="3720205" y="3425609"/>
                <a:ext cx="98280" cy="5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79B77A-F199-0CB7-2E27-F48B50EF49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02565" y="3407609"/>
                  <a:ext cx="13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9B1B17-27BA-EC52-FFB4-1078BCB5FECD}"/>
                    </a:ext>
                  </a:extLst>
                </p14:cNvPr>
                <p14:cNvContentPartPr/>
                <p14:nvPr/>
              </p14:nvContentPartPr>
              <p14:xfrm>
                <a:off x="4018645" y="3257489"/>
                <a:ext cx="148680" cy="25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9B1B17-27BA-EC52-FFB4-1078BCB5FE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00645" y="3239849"/>
                  <a:ext cx="184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60852BA-89BB-D943-F31E-B93A3532D93E}"/>
                    </a:ext>
                  </a:extLst>
                </p14:cNvPr>
                <p14:cNvContentPartPr/>
                <p14:nvPr/>
              </p14:nvContentPartPr>
              <p14:xfrm>
                <a:off x="4298725" y="3315449"/>
                <a:ext cx="137160" cy="7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60852BA-89BB-D943-F31E-B93A3532D9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80725" y="3297809"/>
                  <a:ext cx="172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DE0E12F-D527-29A8-9CEE-71462BB6294F}"/>
                    </a:ext>
                  </a:extLst>
                </p14:cNvPr>
                <p14:cNvContentPartPr/>
                <p14:nvPr/>
              </p14:nvContentPartPr>
              <p14:xfrm>
                <a:off x="4303045" y="3405449"/>
                <a:ext cx="141480" cy="12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DE0E12F-D527-29A8-9CEE-71462BB629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85045" y="3387809"/>
                  <a:ext cx="177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FD298F-DD78-D29E-230E-75FAE2829A4A}"/>
                    </a:ext>
                  </a:extLst>
                </p14:cNvPr>
                <p14:cNvContentPartPr/>
                <p14:nvPr/>
              </p14:nvContentPartPr>
              <p14:xfrm>
                <a:off x="4567645" y="3027449"/>
                <a:ext cx="117000" cy="192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FD298F-DD78-D29E-230E-75FAE2829A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49645" y="3009809"/>
                  <a:ext cx="152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703C0D-BD94-B58A-5239-8F41F480FF62}"/>
                    </a:ext>
                  </a:extLst>
                </p14:cNvPr>
                <p14:cNvContentPartPr/>
                <p14:nvPr/>
              </p14:nvContentPartPr>
              <p14:xfrm>
                <a:off x="4799125" y="3089369"/>
                <a:ext cx="107280" cy="189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703C0D-BD94-B58A-5239-8F41F480FF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81125" y="3071369"/>
                  <a:ext cx="142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C27145-0D46-8B7A-0EDC-2A9C3A4A25D1}"/>
                    </a:ext>
                  </a:extLst>
                </p14:cNvPr>
                <p14:cNvContentPartPr/>
                <p14:nvPr/>
              </p14:nvContentPartPr>
              <p14:xfrm>
                <a:off x="4984885" y="3069209"/>
                <a:ext cx="91440" cy="134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C27145-0D46-8B7A-0EDC-2A9C3A4A25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67245" y="3051209"/>
                  <a:ext cx="12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C2EC6E-3C62-C3DB-ECD7-04A8942921AF}"/>
                    </a:ext>
                  </a:extLst>
                </p14:cNvPr>
                <p14:cNvContentPartPr/>
                <p14:nvPr/>
              </p14:nvContentPartPr>
              <p14:xfrm>
                <a:off x="5101885" y="2948969"/>
                <a:ext cx="117720" cy="73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C2EC6E-3C62-C3DB-ECD7-04A8942921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84245" y="2931329"/>
                  <a:ext cx="153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D1534E-4B73-039B-4490-8E520B13F9B0}"/>
                    </a:ext>
                  </a:extLst>
                </p14:cNvPr>
                <p14:cNvContentPartPr/>
                <p14:nvPr/>
              </p14:nvContentPartPr>
              <p14:xfrm>
                <a:off x="4612645" y="3307169"/>
                <a:ext cx="438480" cy="54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D1534E-4B73-039B-4490-8E520B13F9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94645" y="3289169"/>
                  <a:ext cx="47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5AA27B-107F-B037-9F4D-B061903D72F8}"/>
                    </a:ext>
                  </a:extLst>
                </p14:cNvPr>
                <p14:cNvContentPartPr/>
                <p14:nvPr/>
              </p14:nvContentPartPr>
              <p14:xfrm>
                <a:off x="4595725" y="3461249"/>
                <a:ext cx="225720" cy="23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5AA27B-107F-B037-9F4D-B061903D72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77725" y="3443249"/>
                  <a:ext cx="261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E172878-5583-5A21-4DCC-FE53D40494FE}"/>
                    </a:ext>
                  </a:extLst>
                </p14:cNvPr>
                <p14:cNvContentPartPr/>
                <p14:nvPr/>
              </p14:nvContentPartPr>
              <p14:xfrm>
                <a:off x="4872205" y="3443609"/>
                <a:ext cx="140760" cy="241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E172878-5583-5A21-4DCC-FE53D40494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54565" y="3425969"/>
                  <a:ext cx="17640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1726A4F-626E-3B39-1FE4-7C552A962E83}"/>
              </a:ext>
            </a:extLst>
          </p:cNvPr>
          <p:cNvGrpSpPr/>
          <p:nvPr/>
        </p:nvGrpSpPr>
        <p:grpSpPr>
          <a:xfrm>
            <a:off x="6329485" y="2747729"/>
            <a:ext cx="3237840" cy="466560"/>
            <a:chOff x="6329485" y="2747729"/>
            <a:chExt cx="32378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CE75097-7DBE-AFB7-CF74-25304CD87749}"/>
                    </a:ext>
                  </a:extLst>
                </p14:cNvPr>
                <p14:cNvContentPartPr/>
                <p14:nvPr/>
              </p14:nvContentPartPr>
              <p14:xfrm>
                <a:off x="6367645" y="2944649"/>
                <a:ext cx="177840" cy="22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CE75097-7DBE-AFB7-CF74-25304CD877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49645" y="2927009"/>
                  <a:ext cx="213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925CB1D-A35B-5BB0-4811-F2C451A8F058}"/>
                    </a:ext>
                  </a:extLst>
                </p14:cNvPr>
                <p14:cNvContentPartPr/>
                <p14:nvPr/>
              </p14:nvContentPartPr>
              <p14:xfrm>
                <a:off x="6329485" y="3009809"/>
                <a:ext cx="228960" cy="3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925CB1D-A35B-5BB0-4811-F2C451A8F0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11845" y="2992169"/>
                  <a:ext cx="26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D75EA76-A5CC-655E-1582-482D89517FAF}"/>
                    </a:ext>
                  </a:extLst>
                </p14:cNvPr>
                <p14:cNvContentPartPr/>
                <p14:nvPr/>
              </p14:nvContentPartPr>
              <p14:xfrm>
                <a:off x="6607045" y="2995409"/>
                <a:ext cx="1429560" cy="195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D75EA76-A5CC-655E-1582-482D89517F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89405" y="2977769"/>
                  <a:ext cx="1465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B93F516-55AA-2A00-5CDE-A4D5B2BC191D}"/>
                    </a:ext>
                  </a:extLst>
                </p14:cNvPr>
                <p14:cNvContentPartPr/>
                <p14:nvPr/>
              </p14:nvContentPartPr>
              <p14:xfrm>
                <a:off x="7719085" y="2886689"/>
                <a:ext cx="38160" cy="1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B93F516-55AA-2A00-5CDE-A4D5B2BC19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1445" y="2869049"/>
                  <a:ext cx="73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3F26FE-D36D-5A36-4625-62638ECA6D36}"/>
                    </a:ext>
                  </a:extLst>
                </p14:cNvPr>
                <p14:cNvContentPartPr/>
                <p14:nvPr/>
              </p14:nvContentPartPr>
              <p14:xfrm>
                <a:off x="8189965" y="2747729"/>
                <a:ext cx="1377360" cy="46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3F26FE-D36D-5A36-4625-62638ECA6D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71965" y="2729729"/>
                  <a:ext cx="14130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510DAB2-F3FE-FD4A-7A0B-5CD91BDA1F15}"/>
                    </a:ext>
                  </a:extLst>
                </p14:cNvPr>
                <p14:cNvContentPartPr/>
                <p14:nvPr/>
              </p14:nvContentPartPr>
              <p14:xfrm>
                <a:off x="8344045" y="2803889"/>
                <a:ext cx="16200" cy="24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510DAB2-F3FE-FD4A-7A0B-5CD91BDA1F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26405" y="2785889"/>
                  <a:ext cx="51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0E258D4-A761-FA16-0657-387D2084C290}"/>
              </a:ext>
            </a:extLst>
          </p:cNvPr>
          <p:cNvGrpSpPr/>
          <p:nvPr/>
        </p:nvGrpSpPr>
        <p:grpSpPr>
          <a:xfrm>
            <a:off x="9809965" y="2648729"/>
            <a:ext cx="2083680" cy="820080"/>
            <a:chOff x="9809965" y="2648729"/>
            <a:chExt cx="208368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FC35563-636E-322A-613A-1D843191F950}"/>
                    </a:ext>
                  </a:extLst>
                </p14:cNvPr>
                <p14:cNvContentPartPr/>
                <p14:nvPr/>
              </p14:nvContentPartPr>
              <p14:xfrm>
                <a:off x="9809965" y="2922689"/>
                <a:ext cx="216360" cy="221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FC35563-636E-322A-613A-1D843191F9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91965" y="2905049"/>
                  <a:ext cx="252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1242357-8269-799F-9B9F-81DB7F049FE2}"/>
                    </a:ext>
                  </a:extLst>
                </p14:cNvPr>
                <p14:cNvContentPartPr/>
                <p14:nvPr/>
              </p14:nvContentPartPr>
              <p14:xfrm>
                <a:off x="10071325" y="2971649"/>
                <a:ext cx="169200" cy="303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1242357-8269-799F-9B9F-81DB7F049F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53325" y="2953649"/>
                  <a:ext cx="204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D65E73-8D2B-5163-5FAB-1F1470ECE64C}"/>
                    </a:ext>
                  </a:extLst>
                </p14:cNvPr>
                <p14:cNvContentPartPr/>
                <p14:nvPr/>
              </p14:nvContentPartPr>
              <p14:xfrm>
                <a:off x="10404325" y="2947889"/>
                <a:ext cx="163080" cy="1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D65E73-8D2B-5163-5FAB-1F1470ECE6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86685" y="2930249"/>
                  <a:ext cx="198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8C57AB-3A5B-EB43-676C-D520B527FF00}"/>
                    </a:ext>
                  </a:extLst>
                </p14:cNvPr>
                <p14:cNvContentPartPr/>
                <p14:nvPr/>
              </p14:nvContentPartPr>
              <p14:xfrm>
                <a:off x="10393525" y="3003329"/>
                <a:ext cx="193680" cy="2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8C57AB-3A5B-EB43-676C-D520B527FF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75525" y="2985329"/>
                  <a:ext cx="22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1CF074-3365-7E57-6E5D-5F8045509CFA}"/>
                    </a:ext>
                  </a:extLst>
                </p14:cNvPr>
                <p14:cNvContentPartPr/>
                <p14:nvPr/>
              </p14:nvContentPartPr>
              <p14:xfrm>
                <a:off x="10805725" y="2688689"/>
                <a:ext cx="186120" cy="253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1CF074-3365-7E57-6E5D-5F8045509C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87725" y="2670689"/>
                  <a:ext cx="221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5B19185-4DF9-8702-0507-6491E7588363}"/>
                    </a:ext>
                  </a:extLst>
                </p14:cNvPr>
                <p14:cNvContentPartPr/>
                <p14:nvPr/>
              </p14:nvContentPartPr>
              <p14:xfrm>
                <a:off x="11079685" y="2680049"/>
                <a:ext cx="223560" cy="23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5B19185-4DF9-8702-0507-6491E75883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61685" y="2662409"/>
                  <a:ext cx="259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459D536-2F7C-9E55-2D84-C63BE6569C68}"/>
                    </a:ext>
                  </a:extLst>
                </p14:cNvPr>
                <p14:cNvContentPartPr/>
                <p14:nvPr/>
              </p14:nvContentPartPr>
              <p14:xfrm>
                <a:off x="11071405" y="2770409"/>
                <a:ext cx="201240" cy="8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459D536-2F7C-9E55-2D84-C63BE6569C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53405" y="2752409"/>
                  <a:ext cx="236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4FE785-D1FE-95E0-0238-C478A49A39C6}"/>
                    </a:ext>
                  </a:extLst>
                </p14:cNvPr>
                <p14:cNvContentPartPr/>
                <p14:nvPr/>
              </p14:nvContentPartPr>
              <p14:xfrm>
                <a:off x="11331325" y="2771489"/>
                <a:ext cx="201600" cy="264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4FE785-D1FE-95E0-0238-C478A49A39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13325" y="2753849"/>
                  <a:ext cx="237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B28F1C0-C1AB-3C13-F69F-C1CBE1F3D9B9}"/>
                    </a:ext>
                  </a:extLst>
                </p14:cNvPr>
                <p14:cNvContentPartPr/>
                <p14:nvPr/>
              </p14:nvContentPartPr>
              <p14:xfrm>
                <a:off x="11606725" y="2749889"/>
                <a:ext cx="159840" cy="156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B28F1C0-C1AB-3C13-F69F-C1CBE1F3D9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89085" y="2732249"/>
                  <a:ext cx="195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A4C9B67-69F9-CD74-F193-08673E149785}"/>
                    </a:ext>
                  </a:extLst>
                </p14:cNvPr>
                <p14:cNvContentPartPr/>
                <p14:nvPr/>
              </p14:nvContentPartPr>
              <p14:xfrm>
                <a:off x="11776285" y="2648729"/>
                <a:ext cx="75240" cy="92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A4C9B67-69F9-CD74-F193-08673E1497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58285" y="2630729"/>
                  <a:ext cx="110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3A09BD-9D8A-1F13-9778-B4AC04473748}"/>
                    </a:ext>
                  </a:extLst>
                </p14:cNvPr>
                <p14:cNvContentPartPr/>
                <p14:nvPr/>
              </p14:nvContentPartPr>
              <p14:xfrm>
                <a:off x="10806805" y="3060929"/>
                <a:ext cx="1086840" cy="56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3A09BD-9D8A-1F13-9778-B4AC044737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89165" y="3043289"/>
                  <a:ext cx="112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F8A72E8-6FD5-3B71-3D05-5893FE64B51E}"/>
                    </a:ext>
                  </a:extLst>
                </p14:cNvPr>
                <p14:cNvContentPartPr/>
                <p14:nvPr/>
              </p14:nvContentPartPr>
              <p14:xfrm>
                <a:off x="10975645" y="3222929"/>
                <a:ext cx="279720" cy="245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F8A72E8-6FD5-3B71-3D05-5893FE64B5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57645" y="3205289"/>
                  <a:ext cx="315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13C557-7A3D-0AAA-3B5B-DE0946BFDC3A}"/>
                    </a:ext>
                  </a:extLst>
                </p14:cNvPr>
                <p14:cNvContentPartPr/>
                <p14:nvPr/>
              </p14:nvContentPartPr>
              <p14:xfrm>
                <a:off x="11382805" y="3224009"/>
                <a:ext cx="175680" cy="225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13C557-7A3D-0AAA-3B5B-DE0946BFDC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64805" y="3206369"/>
                  <a:ext cx="21132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69B0E7F-935E-AD53-5521-2B4BB0D8B920}"/>
              </a:ext>
            </a:extLst>
          </p:cNvPr>
          <p:cNvGrpSpPr/>
          <p:nvPr/>
        </p:nvGrpSpPr>
        <p:grpSpPr>
          <a:xfrm>
            <a:off x="1022725" y="3851849"/>
            <a:ext cx="4254840" cy="596880"/>
            <a:chOff x="1022725" y="3851849"/>
            <a:chExt cx="425484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BA029B4-D113-FD6F-27F3-E922F764B92C}"/>
                    </a:ext>
                  </a:extLst>
                </p14:cNvPr>
                <p14:cNvContentPartPr/>
                <p14:nvPr/>
              </p14:nvContentPartPr>
              <p14:xfrm>
                <a:off x="1077445" y="3967769"/>
                <a:ext cx="1004760" cy="480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BA029B4-D113-FD6F-27F3-E922F764B9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9805" y="3950129"/>
                  <a:ext cx="10404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879923-70C7-1B33-EDB3-E6FF3C07FA07}"/>
                    </a:ext>
                  </a:extLst>
                </p14:cNvPr>
                <p14:cNvContentPartPr/>
                <p14:nvPr/>
              </p14:nvContentPartPr>
              <p14:xfrm>
                <a:off x="1930285" y="4063169"/>
                <a:ext cx="133200" cy="33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879923-70C7-1B33-EDB3-E6FF3C07FA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12645" y="4045169"/>
                  <a:ext cx="168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0B12284-28D0-FFEC-88BA-468092EC7FCC}"/>
                    </a:ext>
                  </a:extLst>
                </p14:cNvPr>
                <p14:cNvContentPartPr/>
                <p14:nvPr/>
              </p14:nvContentPartPr>
              <p14:xfrm>
                <a:off x="1703845" y="4166129"/>
                <a:ext cx="74160" cy="56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0B12284-28D0-FFEC-88BA-468092EC7F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5845" y="4148489"/>
                  <a:ext cx="109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6072221-97DD-DFC7-9658-19DE68F4F5E5}"/>
                    </a:ext>
                  </a:extLst>
                </p14:cNvPr>
                <p14:cNvContentPartPr/>
                <p14:nvPr/>
              </p14:nvContentPartPr>
              <p14:xfrm>
                <a:off x="1022725" y="4082609"/>
                <a:ext cx="286560" cy="62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6072221-97DD-DFC7-9658-19DE68F4F5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5085" y="4064609"/>
                  <a:ext cx="322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017FCC8-D607-C98E-C17B-0FD12131D524}"/>
                    </a:ext>
                  </a:extLst>
                </p14:cNvPr>
                <p14:cNvContentPartPr/>
                <p14:nvPr/>
              </p14:nvContentPartPr>
              <p14:xfrm>
                <a:off x="2367685" y="3851849"/>
                <a:ext cx="1451880" cy="415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017FCC8-D607-C98E-C17B-0FD12131D5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49685" y="3833849"/>
                  <a:ext cx="14875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D7DE13-AFDB-88E2-D286-A268F871E2AA}"/>
                    </a:ext>
                  </a:extLst>
                </p14:cNvPr>
                <p14:cNvContentPartPr/>
                <p14:nvPr/>
              </p14:nvContentPartPr>
              <p14:xfrm>
                <a:off x="3076525" y="4003769"/>
                <a:ext cx="272880" cy="50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D7DE13-AFDB-88E2-D286-A268F871E2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58525" y="3986129"/>
                  <a:ext cx="308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0AC7C2B-6328-2636-7D97-DCCC1763E528}"/>
                    </a:ext>
                  </a:extLst>
                </p14:cNvPr>
                <p14:cNvContentPartPr/>
                <p14:nvPr/>
              </p14:nvContentPartPr>
              <p14:xfrm>
                <a:off x="3992725" y="3881009"/>
                <a:ext cx="1284840" cy="350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0AC7C2B-6328-2636-7D97-DCCC1763E5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75085" y="3863369"/>
                  <a:ext cx="1320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681F7F-107B-4046-C1E2-8FBB1C891F39}"/>
                    </a:ext>
                  </a:extLst>
                </p14:cNvPr>
                <p14:cNvContentPartPr/>
                <p14:nvPr/>
              </p14:nvContentPartPr>
              <p14:xfrm>
                <a:off x="4827205" y="3966329"/>
                <a:ext cx="11160" cy="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681F7F-107B-4046-C1E2-8FBB1C891F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09565" y="3948329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DF7208F-67C6-96CF-0355-B002774D882E}"/>
              </a:ext>
            </a:extLst>
          </p:cNvPr>
          <p:cNvGrpSpPr/>
          <p:nvPr/>
        </p:nvGrpSpPr>
        <p:grpSpPr>
          <a:xfrm>
            <a:off x="6315085" y="3614969"/>
            <a:ext cx="2990520" cy="554040"/>
            <a:chOff x="6315085" y="3614969"/>
            <a:chExt cx="299052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A72C00-53ED-F500-8C89-45B20EB23309}"/>
                    </a:ext>
                  </a:extLst>
                </p14:cNvPr>
                <p14:cNvContentPartPr/>
                <p14:nvPr/>
              </p14:nvContentPartPr>
              <p14:xfrm>
                <a:off x="6315085" y="3978209"/>
                <a:ext cx="369360" cy="12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A72C00-53ED-F500-8C89-45B20EB233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97085" y="3960569"/>
                  <a:ext cx="405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AE73035-055D-C27D-87FF-8477984B9F73}"/>
                    </a:ext>
                  </a:extLst>
                </p14:cNvPr>
                <p14:cNvContentPartPr/>
                <p14:nvPr/>
              </p14:nvContentPartPr>
              <p14:xfrm>
                <a:off x="6532165" y="3891809"/>
                <a:ext cx="33120" cy="1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AE73035-055D-C27D-87FF-8477984B9F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14525" y="3874169"/>
                  <a:ext cx="68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05CC758-EAB2-3448-6933-53ABC5841A48}"/>
                    </a:ext>
                  </a:extLst>
                </p14:cNvPr>
                <p14:cNvContentPartPr/>
                <p14:nvPr/>
              </p14:nvContentPartPr>
              <p14:xfrm>
                <a:off x="6761125" y="3710729"/>
                <a:ext cx="986040" cy="334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05CC758-EAB2-3448-6933-53ABC5841A4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43485" y="3693089"/>
                  <a:ext cx="10216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FC6CBC-2496-51C8-D7EF-9EBAB80031D9}"/>
                    </a:ext>
                  </a:extLst>
                </p14:cNvPr>
                <p14:cNvContentPartPr/>
                <p14:nvPr/>
              </p14:nvContentPartPr>
              <p14:xfrm>
                <a:off x="7632325" y="3858689"/>
                <a:ext cx="116280" cy="29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FC6CBC-2496-51C8-D7EF-9EBAB80031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4685" y="3840689"/>
                  <a:ext cx="151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C69C26-7E56-7013-8B23-38403679E482}"/>
                    </a:ext>
                  </a:extLst>
                </p14:cNvPr>
                <p14:cNvContentPartPr/>
                <p14:nvPr/>
              </p14:nvContentPartPr>
              <p14:xfrm>
                <a:off x="6889645" y="3884249"/>
                <a:ext cx="11160" cy="12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C69C26-7E56-7013-8B23-38403679E48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72005" y="3866609"/>
                  <a:ext cx="46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FB8AAD-1699-ADF9-3671-275BCCD8EDC9}"/>
                    </a:ext>
                  </a:extLst>
                </p14:cNvPr>
                <p14:cNvContentPartPr/>
                <p14:nvPr/>
              </p14:nvContentPartPr>
              <p14:xfrm>
                <a:off x="8030845" y="3614969"/>
                <a:ext cx="1274760" cy="554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FB8AAD-1699-ADF9-3671-275BCCD8EDC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12845" y="3596969"/>
                  <a:ext cx="13104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230C5EE-7E6A-5976-D812-9C33C6617853}"/>
                    </a:ext>
                  </a:extLst>
                </p14:cNvPr>
                <p14:cNvContentPartPr/>
                <p14:nvPr/>
              </p14:nvContentPartPr>
              <p14:xfrm>
                <a:off x="8923285" y="3737729"/>
                <a:ext cx="26280" cy="12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230C5EE-7E6A-5976-D812-9C33C66178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05285" y="3719729"/>
                  <a:ext cx="6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FB50B7-5656-E9E8-7F55-8F17AF72BBC1}"/>
                    </a:ext>
                  </a:extLst>
                </p14:cNvPr>
                <p14:cNvContentPartPr/>
                <p14:nvPr/>
              </p14:nvContentPartPr>
              <p14:xfrm>
                <a:off x="8630605" y="3771209"/>
                <a:ext cx="318960" cy="42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FB50B7-5656-E9E8-7F55-8F17AF72BB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12605" y="3753209"/>
                  <a:ext cx="3546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B1287C9-E6B0-744F-2200-82D8241339AF}"/>
              </a:ext>
            </a:extLst>
          </p:cNvPr>
          <p:cNvGrpSpPr/>
          <p:nvPr/>
        </p:nvGrpSpPr>
        <p:grpSpPr>
          <a:xfrm>
            <a:off x="9550765" y="3548369"/>
            <a:ext cx="1581480" cy="421200"/>
            <a:chOff x="9550765" y="3548369"/>
            <a:chExt cx="15814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B783450-C46F-27A0-CE01-528875FB5C3D}"/>
                    </a:ext>
                  </a:extLst>
                </p14:cNvPr>
                <p14:cNvContentPartPr/>
                <p14:nvPr/>
              </p14:nvContentPartPr>
              <p14:xfrm>
                <a:off x="9550765" y="3548369"/>
                <a:ext cx="1581480" cy="421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B783450-C46F-27A0-CE01-528875FB5C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33125" y="3530369"/>
                  <a:ext cx="16171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B5AA8F-D13B-BF36-B98E-04222E58EC00}"/>
                    </a:ext>
                  </a:extLst>
                </p14:cNvPr>
                <p14:cNvContentPartPr/>
                <p14:nvPr/>
              </p14:nvContentPartPr>
              <p14:xfrm>
                <a:off x="10279045" y="3677249"/>
                <a:ext cx="481320" cy="54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B5AA8F-D13B-BF36-B98E-04222E58EC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61045" y="3659609"/>
                  <a:ext cx="51696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7401247-E6DF-859B-37AC-80A7685989DE}"/>
                  </a:ext>
                </a:extLst>
              </p14:cNvPr>
              <p14:cNvContentPartPr/>
              <p14:nvPr/>
            </p14:nvContentPartPr>
            <p14:xfrm>
              <a:off x="6716125" y="2055449"/>
              <a:ext cx="2410200" cy="4183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7401247-E6DF-859B-37AC-80A7685989D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698125" y="2037449"/>
                <a:ext cx="244584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D6E69A6-B22D-57AE-CD3E-C831B244829A}"/>
              </a:ext>
            </a:extLst>
          </p:cNvPr>
          <p:cNvGrpSpPr/>
          <p:nvPr/>
        </p:nvGrpSpPr>
        <p:grpSpPr>
          <a:xfrm>
            <a:off x="2450125" y="1240769"/>
            <a:ext cx="281520" cy="224640"/>
            <a:chOff x="2450125" y="1240769"/>
            <a:chExt cx="281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DE30D96-CA73-38E0-2271-11305E1A82B1}"/>
                    </a:ext>
                  </a:extLst>
                </p14:cNvPr>
                <p14:cNvContentPartPr/>
                <p14:nvPr/>
              </p14:nvContentPartPr>
              <p14:xfrm>
                <a:off x="2670445" y="1440929"/>
                <a:ext cx="50040" cy="24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DE30D96-CA73-38E0-2271-11305E1A82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52445" y="1423289"/>
                  <a:ext cx="85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95AE5FF-96A0-DC19-A77D-1D27C8D8AB53}"/>
                    </a:ext>
                  </a:extLst>
                </p14:cNvPr>
                <p14:cNvContentPartPr/>
                <p14:nvPr/>
              </p14:nvContentPartPr>
              <p14:xfrm>
                <a:off x="2679085" y="1240769"/>
                <a:ext cx="52560" cy="176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95AE5FF-96A0-DC19-A77D-1D27C8D8AB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61445" y="1223129"/>
                  <a:ext cx="88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1B0105-E7E1-3B91-F63A-CCC57D049C77}"/>
                    </a:ext>
                  </a:extLst>
                </p14:cNvPr>
                <p14:cNvContentPartPr/>
                <p14:nvPr/>
              </p14:nvContentPartPr>
              <p14:xfrm>
                <a:off x="2699605" y="1439489"/>
                <a:ext cx="28800" cy="2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1B0105-E7E1-3B91-F63A-CCC57D049C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81605" y="1421849"/>
                  <a:ext cx="6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BE3023-79EC-CEC2-1903-6444F8C90EA4}"/>
                    </a:ext>
                  </a:extLst>
                </p14:cNvPr>
                <p14:cNvContentPartPr/>
                <p14:nvPr/>
              </p14:nvContentPartPr>
              <p14:xfrm>
                <a:off x="2468125" y="1269929"/>
                <a:ext cx="2520" cy="147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BE3023-79EC-CEC2-1903-6444F8C90E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50125" y="1252289"/>
                  <a:ext cx="38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752FED-7CEB-4AF6-643A-F80048EE779D}"/>
                    </a:ext>
                  </a:extLst>
                </p14:cNvPr>
                <p14:cNvContentPartPr/>
                <p14:nvPr/>
              </p14:nvContentPartPr>
              <p14:xfrm>
                <a:off x="2450125" y="1254089"/>
                <a:ext cx="66960" cy="54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752FED-7CEB-4AF6-643A-F80048EE77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32485" y="1236089"/>
                  <a:ext cx="1026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DEFE20A-0101-AE9D-D59C-824E106EC13E}"/>
              </a:ext>
            </a:extLst>
          </p:cNvPr>
          <p:cNvGrpSpPr/>
          <p:nvPr/>
        </p:nvGrpSpPr>
        <p:grpSpPr>
          <a:xfrm>
            <a:off x="2328805" y="4609649"/>
            <a:ext cx="1439280" cy="469800"/>
            <a:chOff x="2328805" y="4609649"/>
            <a:chExt cx="14392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34DEC5-2521-E1B8-B3E8-125BED21EFCC}"/>
                    </a:ext>
                  </a:extLst>
                </p14:cNvPr>
                <p14:cNvContentPartPr/>
                <p14:nvPr/>
              </p14:nvContentPartPr>
              <p14:xfrm>
                <a:off x="2328805" y="4775969"/>
                <a:ext cx="204840" cy="303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34DEC5-2521-E1B8-B3E8-125BED21EF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11165" y="4758329"/>
                  <a:ext cx="240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4A393C5-8653-60B7-DE8E-CCF97C425153}"/>
                    </a:ext>
                  </a:extLst>
                </p14:cNvPr>
                <p14:cNvContentPartPr/>
                <p14:nvPr/>
              </p14:nvContentPartPr>
              <p14:xfrm>
                <a:off x="2381365" y="4907369"/>
                <a:ext cx="115200" cy="38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4A393C5-8653-60B7-DE8E-CCF97C4251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63365" y="4889729"/>
                  <a:ext cx="15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7C89750-FC0A-B782-2AD0-9F03E7884534}"/>
                    </a:ext>
                  </a:extLst>
                </p14:cNvPr>
                <p14:cNvContentPartPr/>
                <p14:nvPr/>
              </p14:nvContentPartPr>
              <p14:xfrm>
                <a:off x="2744605" y="4859489"/>
                <a:ext cx="183960" cy="74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7C89750-FC0A-B782-2AD0-9F03E78845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26965" y="4841849"/>
                  <a:ext cx="219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17A91A9-BAFA-38F5-1418-8542C0E5F31C}"/>
                    </a:ext>
                  </a:extLst>
                </p14:cNvPr>
                <p14:cNvContentPartPr/>
                <p14:nvPr/>
              </p14:nvContentPartPr>
              <p14:xfrm>
                <a:off x="2707525" y="4989449"/>
                <a:ext cx="189000" cy="28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17A91A9-BAFA-38F5-1418-8542C0E5F3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89885" y="4971809"/>
                  <a:ext cx="224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6DC36AC-6A04-32F8-09CE-D9B77CB801F6}"/>
                    </a:ext>
                  </a:extLst>
                </p14:cNvPr>
                <p14:cNvContentPartPr/>
                <p14:nvPr/>
              </p14:nvContentPartPr>
              <p14:xfrm>
                <a:off x="3276325" y="4609649"/>
                <a:ext cx="217800" cy="236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6DC36AC-6A04-32F8-09CE-D9B77CB801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8325" y="4592009"/>
                  <a:ext cx="253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0B7554-782A-7D69-B378-45187BC59CAB}"/>
                    </a:ext>
                  </a:extLst>
                </p14:cNvPr>
                <p14:cNvContentPartPr/>
                <p14:nvPr/>
              </p14:nvContentPartPr>
              <p14:xfrm>
                <a:off x="3574405" y="4714049"/>
                <a:ext cx="132480" cy="250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0B7554-782A-7D69-B378-45187BC59C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56405" y="4696049"/>
                  <a:ext cx="168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2695E6D-DEA8-C105-380F-D17107EAA72C}"/>
                    </a:ext>
                  </a:extLst>
                </p14:cNvPr>
                <p14:cNvContentPartPr/>
                <p14:nvPr/>
              </p14:nvContentPartPr>
              <p14:xfrm>
                <a:off x="3202525" y="5013929"/>
                <a:ext cx="565560" cy="9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2695E6D-DEA8-C105-380F-D17107EAA7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84525" y="4996289"/>
                  <a:ext cx="6012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EB59E2A-E4E8-3514-C880-900EAAC86688}"/>
              </a:ext>
            </a:extLst>
          </p:cNvPr>
          <p:cNvGrpSpPr/>
          <p:nvPr/>
        </p:nvGrpSpPr>
        <p:grpSpPr>
          <a:xfrm>
            <a:off x="3351205" y="5224889"/>
            <a:ext cx="162000" cy="258480"/>
            <a:chOff x="3351205" y="5224889"/>
            <a:chExt cx="1620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EA64279-82D8-9720-A61F-9948071B11DA}"/>
                    </a:ext>
                  </a:extLst>
                </p14:cNvPr>
                <p14:cNvContentPartPr/>
                <p14:nvPr/>
              </p14:nvContentPartPr>
              <p14:xfrm>
                <a:off x="3360925" y="5224889"/>
                <a:ext cx="39960" cy="258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EA64279-82D8-9720-A61F-9948071B11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43285" y="5206889"/>
                  <a:ext cx="75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B7F347-A6D4-315D-86E3-92BF945BC5A1}"/>
                    </a:ext>
                  </a:extLst>
                </p14:cNvPr>
                <p14:cNvContentPartPr/>
                <p14:nvPr/>
              </p14:nvContentPartPr>
              <p14:xfrm>
                <a:off x="3351205" y="5233529"/>
                <a:ext cx="162000" cy="100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B7F347-A6D4-315D-86E3-92BF945BC5A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33565" y="5215529"/>
                  <a:ext cx="1976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99FA976-4366-53EF-0697-FC95EAC1DE7D}"/>
              </a:ext>
            </a:extLst>
          </p:cNvPr>
          <p:cNvGrpSpPr/>
          <p:nvPr/>
        </p:nvGrpSpPr>
        <p:grpSpPr>
          <a:xfrm>
            <a:off x="4515805" y="4715849"/>
            <a:ext cx="1845000" cy="405360"/>
            <a:chOff x="4515805" y="4715849"/>
            <a:chExt cx="18450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8B31504-EC25-C91C-3481-80467A6ABB15}"/>
                    </a:ext>
                  </a:extLst>
                </p14:cNvPr>
                <p14:cNvContentPartPr/>
                <p14:nvPr/>
              </p14:nvContentPartPr>
              <p14:xfrm>
                <a:off x="4515805" y="4742129"/>
                <a:ext cx="286560" cy="379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8B31504-EC25-C91C-3481-80467A6ABB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97805" y="4724489"/>
                  <a:ext cx="322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62941A-FADD-5949-ED02-92C5D05DD51B}"/>
                    </a:ext>
                  </a:extLst>
                </p14:cNvPr>
                <p14:cNvContentPartPr/>
                <p14:nvPr/>
              </p14:nvContentPartPr>
              <p14:xfrm>
                <a:off x="4559725" y="4779209"/>
                <a:ext cx="46800" cy="26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62941A-FADD-5949-ED02-92C5D05DD5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42085" y="4761569"/>
                  <a:ext cx="82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337AAE8-B0CA-7308-F274-AABE075605AF}"/>
                    </a:ext>
                  </a:extLst>
                </p14:cNvPr>
                <p14:cNvContentPartPr/>
                <p14:nvPr/>
              </p14:nvContentPartPr>
              <p14:xfrm>
                <a:off x="5059765" y="4742849"/>
                <a:ext cx="219240" cy="252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337AAE8-B0CA-7308-F274-AABE075605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42125" y="4724849"/>
                  <a:ext cx="254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46A28B-9FE2-C730-0AB5-3FEC5998582F}"/>
                    </a:ext>
                  </a:extLst>
                </p14:cNvPr>
                <p14:cNvContentPartPr/>
                <p14:nvPr/>
              </p14:nvContentPartPr>
              <p14:xfrm>
                <a:off x="5335165" y="4808729"/>
                <a:ext cx="118800" cy="261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46A28B-9FE2-C730-0AB5-3FEC599858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17525" y="4791089"/>
                  <a:ext cx="154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DD809FD-0D9B-87BB-04B6-C652A0C5DD65}"/>
                    </a:ext>
                  </a:extLst>
                </p14:cNvPr>
                <p14:cNvContentPartPr/>
                <p14:nvPr/>
              </p14:nvContentPartPr>
              <p14:xfrm>
                <a:off x="5578885" y="4728449"/>
                <a:ext cx="212760" cy="243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DD809FD-0D9B-87BB-04B6-C652A0C5DD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61245" y="4710809"/>
                  <a:ext cx="248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DA66FA0-A427-AD81-1114-28F46F5D8C77}"/>
                    </a:ext>
                  </a:extLst>
                </p14:cNvPr>
                <p14:cNvContentPartPr/>
                <p14:nvPr/>
              </p14:nvContentPartPr>
              <p14:xfrm>
                <a:off x="5849605" y="4715849"/>
                <a:ext cx="214560" cy="256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DA66FA0-A427-AD81-1114-28F46F5D8C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31965" y="4697849"/>
                  <a:ext cx="250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B59777C-F2DE-021A-1308-8EBAAA5F8F1B}"/>
                    </a:ext>
                  </a:extLst>
                </p14:cNvPr>
                <p14:cNvContentPartPr/>
                <p14:nvPr/>
              </p14:nvContentPartPr>
              <p14:xfrm>
                <a:off x="6187285" y="4826009"/>
                <a:ext cx="24840" cy="281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B59777C-F2DE-021A-1308-8EBAAA5F8F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69645" y="4808009"/>
                  <a:ext cx="60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CA83060-80EE-6B4A-18C3-71CE60194F4C}"/>
                    </a:ext>
                  </a:extLst>
                </p14:cNvPr>
                <p14:cNvContentPartPr/>
                <p14:nvPr/>
              </p14:nvContentPartPr>
              <p14:xfrm>
                <a:off x="6162085" y="4815209"/>
                <a:ext cx="198720" cy="145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CA83060-80EE-6B4A-18C3-71CE60194F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44085" y="4797209"/>
                  <a:ext cx="23436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BFF381D-7348-6E51-0C37-055A8F1C9F1D}"/>
                  </a:ext>
                </a:extLst>
              </p14:cNvPr>
              <p14:cNvContentPartPr/>
              <p14:nvPr/>
            </p14:nvContentPartPr>
            <p14:xfrm>
              <a:off x="6982165" y="4989449"/>
              <a:ext cx="113040" cy="1497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BFF381D-7348-6E51-0C37-055A8F1C9F1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964525" y="4971809"/>
                <a:ext cx="1486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5E604E0E-EFCF-A428-327B-1A76AC7EB96E}"/>
                  </a:ext>
                </a:extLst>
              </p14:cNvPr>
              <p14:cNvContentPartPr/>
              <p14:nvPr/>
            </p14:nvContentPartPr>
            <p14:xfrm>
              <a:off x="7613605" y="4782449"/>
              <a:ext cx="36360" cy="3006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5E604E0E-EFCF-A428-327B-1A76AC7EB96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595605" y="4764449"/>
                <a:ext cx="720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774D970-B867-A1BA-8590-F9D64F687699}"/>
                  </a:ext>
                </a:extLst>
              </p14:cNvPr>
              <p14:cNvContentPartPr/>
              <p14:nvPr/>
            </p14:nvContentPartPr>
            <p14:xfrm>
              <a:off x="7603165" y="4772369"/>
              <a:ext cx="102600" cy="1159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774D970-B867-A1BA-8590-F9D64F6876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585525" y="4754369"/>
                <a:ext cx="138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A7AAA71-464D-B423-2643-4C414C649677}"/>
                  </a:ext>
                </a:extLst>
              </p14:cNvPr>
              <p14:cNvContentPartPr/>
              <p14:nvPr/>
            </p14:nvContentPartPr>
            <p14:xfrm>
              <a:off x="7919605" y="4745729"/>
              <a:ext cx="244800" cy="198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A7AAA71-464D-B423-2643-4C414C64967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901605" y="4728089"/>
                <a:ext cx="280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9F319BC-CA31-A015-DC7A-2CD420761635}"/>
                  </a:ext>
                </a:extLst>
              </p14:cNvPr>
              <p14:cNvContentPartPr/>
              <p14:nvPr/>
            </p14:nvContentPartPr>
            <p14:xfrm>
              <a:off x="7908805" y="4828889"/>
              <a:ext cx="206280" cy="29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9F319BC-CA31-A015-DC7A-2CD42076163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890805" y="4811249"/>
                <a:ext cx="2419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6835950-CB03-AB9A-7D2F-D4B0EBB2AE0A}"/>
                  </a:ext>
                </a:extLst>
              </p14:cNvPr>
              <p14:cNvContentPartPr/>
              <p14:nvPr/>
            </p14:nvContentPartPr>
            <p14:xfrm>
              <a:off x="8681725" y="4437929"/>
              <a:ext cx="211680" cy="2570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6835950-CB03-AB9A-7D2F-D4B0EBB2AE0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664085" y="4420289"/>
                <a:ext cx="247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EC9D810-B0E3-7488-5402-CA0793A4FA4E}"/>
                  </a:ext>
                </a:extLst>
              </p14:cNvPr>
              <p14:cNvContentPartPr/>
              <p14:nvPr/>
            </p14:nvContentPartPr>
            <p14:xfrm>
              <a:off x="9236125" y="4439009"/>
              <a:ext cx="180720" cy="2646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EC9D810-B0E3-7488-5402-CA0793A4FA4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218125" y="4421009"/>
                <a:ext cx="2163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C2DA258-F958-9BD6-07FD-79B8B6A82655}"/>
                  </a:ext>
                </a:extLst>
              </p14:cNvPr>
              <p14:cNvContentPartPr/>
              <p14:nvPr/>
            </p14:nvContentPartPr>
            <p14:xfrm>
              <a:off x="9472285" y="4311209"/>
              <a:ext cx="134640" cy="1483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C2DA258-F958-9BD6-07FD-79B8B6A8265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454645" y="4293209"/>
                <a:ext cx="170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2E98E76-9B27-8135-2E73-4FE7EFFEA425}"/>
                  </a:ext>
                </a:extLst>
              </p14:cNvPr>
              <p14:cNvContentPartPr/>
              <p14:nvPr/>
            </p14:nvContentPartPr>
            <p14:xfrm>
              <a:off x="8378605" y="4790009"/>
              <a:ext cx="1548000" cy="1148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2E98E76-9B27-8135-2E73-4FE7EFFEA42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360965" y="4772009"/>
                <a:ext cx="1583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76C8A20-660D-DDEA-29A6-408518EE565F}"/>
                  </a:ext>
                </a:extLst>
              </p14:cNvPr>
              <p14:cNvContentPartPr/>
              <p14:nvPr/>
            </p14:nvContentPartPr>
            <p14:xfrm>
              <a:off x="8373205" y="4974329"/>
              <a:ext cx="1397160" cy="4320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76C8A20-660D-DDEA-29A6-408518EE565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355205" y="4956689"/>
                <a:ext cx="14328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6EDE881-A3AC-2B4F-AFCA-FECBAF91F5EC}"/>
                  </a:ext>
                </a:extLst>
              </p14:cNvPr>
              <p14:cNvContentPartPr/>
              <p14:nvPr/>
            </p14:nvContentPartPr>
            <p14:xfrm>
              <a:off x="8744365" y="5184929"/>
              <a:ext cx="34560" cy="1598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6EDE881-A3AC-2B4F-AFCA-FECBAF91F5E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726725" y="5167289"/>
                <a:ext cx="702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CBA10872-2095-983F-AF57-C1878ADB12A3}"/>
                  </a:ext>
                </a:extLst>
              </p14:cNvPr>
              <p14:cNvContentPartPr/>
              <p14:nvPr/>
            </p14:nvContentPartPr>
            <p14:xfrm>
              <a:off x="8912485" y="5253329"/>
              <a:ext cx="113040" cy="90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CBA10872-2095-983F-AF57-C1878ADB12A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894485" y="5235329"/>
                <a:ext cx="148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2D2BF4B-0F29-3DA5-E485-6B2DC0263F6B}"/>
                  </a:ext>
                </a:extLst>
              </p14:cNvPr>
              <p14:cNvContentPartPr/>
              <p14:nvPr/>
            </p14:nvContentPartPr>
            <p14:xfrm>
              <a:off x="9230005" y="5127329"/>
              <a:ext cx="183240" cy="1800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2D2BF4B-0F29-3DA5-E485-6B2DC0263F6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212365" y="5109329"/>
                <a:ext cx="2188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1BB09B7-6C84-70AC-9C64-5BC7E9D38A3F}"/>
                  </a:ext>
                </a:extLst>
              </p14:cNvPr>
              <p14:cNvContentPartPr/>
              <p14:nvPr/>
            </p14:nvContentPartPr>
            <p14:xfrm>
              <a:off x="9462925" y="5121569"/>
              <a:ext cx="115200" cy="849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1BB09B7-6C84-70AC-9C64-5BC7E9D38A3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445285" y="5103569"/>
                <a:ext cx="150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7C2E14F3-A889-FB33-AB22-50EA7DE8EE8C}"/>
                  </a:ext>
                </a:extLst>
              </p14:cNvPr>
              <p14:cNvContentPartPr/>
              <p14:nvPr/>
            </p14:nvContentPartPr>
            <p14:xfrm>
              <a:off x="9496045" y="5094569"/>
              <a:ext cx="284760" cy="3042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7C2E14F3-A889-FB33-AB22-50EA7DE8EE8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478405" y="5076929"/>
                <a:ext cx="320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39435A3-F7E8-5084-034F-83FE583F3D72}"/>
                  </a:ext>
                </a:extLst>
              </p14:cNvPr>
              <p14:cNvContentPartPr/>
              <p14:nvPr/>
            </p14:nvContentPartPr>
            <p14:xfrm>
              <a:off x="9723205" y="5248649"/>
              <a:ext cx="140760" cy="1321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39435A3-F7E8-5084-034F-83FE583F3D7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705565" y="5230649"/>
                <a:ext cx="176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9264F21-C5EE-8307-49A2-167E31A1E7DD}"/>
                  </a:ext>
                </a:extLst>
              </p14:cNvPr>
              <p14:cNvContentPartPr/>
              <p14:nvPr/>
            </p14:nvContentPartPr>
            <p14:xfrm>
              <a:off x="9908245" y="5160809"/>
              <a:ext cx="143280" cy="1090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9264F21-C5EE-8307-49A2-167E31A1E7D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890605" y="5142809"/>
                <a:ext cx="1789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8BB020E-551C-6570-D7BA-C468A0F310EE}"/>
              </a:ext>
            </a:extLst>
          </p:cNvPr>
          <p:cNvGrpSpPr/>
          <p:nvPr/>
        </p:nvGrpSpPr>
        <p:grpSpPr>
          <a:xfrm>
            <a:off x="10272565" y="4253969"/>
            <a:ext cx="1737720" cy="753840"/>
            <a:chOff x="10272565" y="4253969"/>
            <a:chExt cx="173772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E787D11-7BE2-34A8-EF4E-F5EAFF75E1D8}"/>
                    </a:ext>
                  </a:extLst>
                </p14:cNvPr>
                <p14:cNvContentPartPr/>
                <p14:nvPr/>
              </p14:nvContentPartPr>
              <p14:xfrm>
                <a:off x="10272565" y="4736369"/>
                <a:ext cx="188280" cy="20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E787D11-7BE2-34A8-EF4E-F5EAFF75E1D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54925" y="4718729"/>
                  <a:ext cx="223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10ACC0-958A-8954-45BB-8E164180723A}"/>
                    </a:ext>
                  </a:extLst>
                </p14:cNvPr>
                <p14:cNvContentPartPr/>
                <p14:nvPr/>
              </p14:nvContentPartPr>
              <p14:xfrm>
                <a:off x="10297765" y="4771649"/>
                <a:ext cx="181080" cy="30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210ACC0-958A-8954-45BB-8E16418072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80125" y="4754009"/>
                  <a:ext cx="216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F9A2E58-273B-145E-C992-D0347800DC92}"/>
                    </a:ext>
                  </a:extLst>
                </p14:cNvPr>
                <p14:cNvContentPartPr/>
                <p14:nvPr/>
              </p14:nvContentPartPr>
              <p14:xfrm>
                <a:off x="10779805" y="4253969"/>
                <a:ext cx="534960" cy="383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F9A2E58-273B-145E-C992-D0347800DC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62165" y="4236329"/>
                  <a:ext cx="570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B5EEE6C-9F97-169E-5813-FE4C86C1EF4E}"/>
                    </a:ext>
                  </a:extLst>
                </p14:cNvPr>
                <p14:cNvContentPartPr/>
                <p14:nvPr/>
              </p14:nvContentPartPr>
              <p14:xfrm>
                <a:off x="11476765" y="4478969"/>
                <a:ext cx="25560" cy="43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B5EEE6C-9F97-169E-5813-FE4C86C1EF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58765" y="4461329"/>
                  <a:ext cx="61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8FD6304-D6EA-DF0E-8B7A-D111B49DD9A6}"/>
                    </a:ext>
                  </a:extLst>
                </p14:cNvPr>
                <p14:cNvContentPartPr/>
                <p14:nvPr/>
              </p14:nvContentPartPr>
              <p14:xfrm>
                <a:off x="10540765" y="4698929"/>
                <a:ext cx="1469520" cy="308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8FD6304-D6EA-DF0E-8B7A-D111B49DD9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22765" y="4681289"/>
                  <a:ext cx="1505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1ABBDF7-015D-4DC5-2B3E-783B2A1A1763}"/>
                    </a:ext>
                  </a:extLst>
                </p14:cNvPr>
                <p14:cNvContentPartPr/>
                <p14:nvPr/>
              </p14:nvContentPartPr>
              <p14:xfrm>
                <a:off x="11491525" y="4765529"/>
                <a:ext cx="231840" cy="6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1ABBDF7-015D-4DC5-2B3E-783B2A1A17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73885" y="4747529"/>
                  <a:ext cx="2674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331A5B2-F77F-5727-F55F-CA03491D63D1}"/>
              </a:ext>
            </a:extLst>
          </p:cNvPr>
          <p:cNvGrpSpPr/>
          <p:nvPr/>
        </p:nvGrpSpPr>
        <p:grpSpPr>
          <a:xfrm>
            <a:off x="2298565" y="6012569"/>
            <a:ext cx="623880" cy="305280"/>
            <a:chOff x="2298565" y="6012569"/>
            <a:chExt cx="6238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A243601-566F-AED3-FC75-6617F9A2613D}"/>
                    </a:ext>
                  </a:extLst>
                </p14:cNvPr>
                <p14:cNvContentPartPr/>
                <p14:nvPr/>
              </p14:nvContentPartPr>
              <p14:xfrm>
                <a:off x="2298565" y="6012569"/>
                <a:ext cx="205920" cy="305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A243601-566F-AED3-FC75-6617F9A2613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80565" y="5994929"/>
                  <a:ext cx="241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3C1A70B-CB05-223E-0827-15A84F8AA68E}"/>
                    </a:ext>
                  </a:extLst>
                </p14:cNvPr>
                <p14:cNvContentPartPr/>
                <p14:nvPr/>
              </p14:nvContentPartPr>
              <p14:xfrm>
                <a:off x="2324845" y="6170249"/>
                <a:ext cx="166680" cy="32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3C1A70B-CB05-223E-0827-15A84F8AA6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06845" y="6152249"/>
                  <a:ext cx="202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ED00259-1636-666C-59AA-47DB021F1790}"/>
                    </a:ext>
                  </a:extLst>
                </p14:cNvPr>
                <p14:cNvContentPartPr/>
                <p14:nvPr/>
              </p14:nvContentPartPr>
              <p14:xfrm>
                <a:off x="2764765" y="6122369"/>
                <a:ext cx="157680" cy="17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ED00259-1636-666C-59AA-47DB021F17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47125" y="6104729"/>
                  <a:ext cx="193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6F3A0F4-A874-CEE1-0F08-46DBFA54688B}"/>
                    </a:ext>
                  </a:extLst>
                </p14:cNvPr>
                <p14:cNvContentPartPr/>
                <p14:nvPr/>
              </p14:nvContentPartPr>
              <p14:xfrm>
                <a:off x="2740645" y="6214529"/>
                <a:ext cx="174960" cy="14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6F3A0F4-A874-CEE1-0F08-46DBFA5468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22645" y="6196529"/>
                  <a:ext cx="2106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479FA6E-6A66-F6C2-564F-A0ECCC554275}"/>
              </a:ext>
            </a:extLst>
          </p:cNvPr>
          <p:cNvGrpSpPr/>
          <p:nvPr/>
        </p:nvGrpSpPr>
        <p:grpSpPr>
          <a:xfrm>
            <a:off x="3261925" y="5702969"/>
            <a:ext cx="1116360" cy="393840"/>
            <a:chOff x="3261925" y="5702969"/>
            <a:chExt cx="11163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A3F3D34-5F15-A8F2-4A45-DAE63135DD67}"/>
                    </a:ext>
                  </a:extLst>
                </p14:cNvPr>
                <p14:cNvContentPartPr/>
                <p14:nvPr/>
              </p14:nvContentPartPr>
              <p14:xfrm>
                <a:off x="3261925" y="5805569"/>
                <a:ext cx="153720" cy="239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A3F3D34-5F15-A8F2-4A45-DAE63135DD6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43925" y="5787929"/>
                  <a:ext cx="18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2D2FE22-F624-82E5-B8B2-1EFB2988178B}"/>
                    </a:ext>
                  </a:extLst>
                </p14:cNvPr>
                <p14:cNvContentPartPr/>
                <p14:nvPr/>
              </p14:nvContentPartPr>
              <p14:xfrm>
                <a:off x="3507445" y="5766689"/>
                <a:ext cx="242280" cy="250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2D2FE22-F624-82E5-B8B2-1EFB298817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89445" y="5748689"/>
                  <a:ext cx="277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13481EE-47E0-4F9E-FCDF-0D76D92E801E}"/>
                    </a:ext>
                  </a:extLst>
                </p14:cNvPr>
                <p14:cNvContentPartPr/>
                <p14:nvPr/>
              </p14:nvContentPartPr>
              <p14:xfrm>
                <a:off x="3517525" y="5935529"/>
                <a:ext cx="126720" cy="11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13481EE-47E0-4F9E-FCDF-0D76D92E801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99885" y="5917529"/>
                  <a:ext cx="162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A13D507-FAB4-07EF-B86D-207F4F5EB731}"/>
                    </a:ext>
                  </a:extLst>
                </p14:cNvPr>
                <p14:cNvContentPartPr/>
                <p14:nvPr/>
              </p14:nvContentPartPr>
              <p14:xfrm>
                <a:off x="3820645" y="5907809"/>
                <a:ext cx="147240" cy="189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A13D507-FAB4-07EF-B86D-207F4F5EB7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02645" y="5889809"/>
                  <a:ext cx="182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6409E1-1260-6BB0-19C5-1D81B222A856}"/>
                    </a:ext>
                  </a:extLst>
                </p14:cNvPr>
                <p14:cNvContentPartPr/>
                <p14:nvPr/>
              </p14:nvContentPartPr>
              <p14:xfrm>
                <a:off x="4064365" y="5868929"/>
                <a:ext cx="181080" cy="136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6409E1-1260-6BB0-19C5-1D81B222A8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46725" y="5851289"/>
                  <a:ext cx="21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A7B1FF3-6040-40BF-81EF-DA2AC2DADE11}"/>
                    </a:ext>
                  </a:extLst>
                </p14:cNvPr>
                <p14:cNvContentPartPr/>
                <p14:nvPr/>
              </p14:nvContentPartPr>
              <p14:xfrm>
                <a:off x="4238965" y="5702969"/>
                <a:ext cx="139320" cy="106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A7B1FF3-6040-40BF-81EF-DA2AC2DADE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20965" y="5685329"/>
                  <a:ext cx="174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51EC26D-B694-0405-56BA-34D08D389D72}"/>
              </a:ext>
            </a:extLst>
          </p:cNvPr>
          <p:cNvGrpSpPr/>
          <p:nvPr/>
        </p:nvGrpSpPr>
        <p:grpSpPr>
          <a:xfrm>
            <a:off x="3236725" y="6159449"/>
            <a:ext cx="1076760" cy="533880"/>
            <a:chOff x="3236725" y="6159449"/>
            <a:chExt cx="10767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4238C12-1EFC-2726-45E5-6E0B328FE56E}"/>
                    </a:ext>
                  </a:extLst>
                </p14:cNvPr>
                <p14:cNvContentPartPr/>
                <p14:nvPr/>
              </p14:nvContentPartPr>
              <p14:xfrm>
                <a:off x="3236725" y="6159449"/>
                <a:ext cx="1076760" cy="95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4238C12-1EFC-2726-45E5-6E0B328FE56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19085" y="6141449"/>
                  <a:ext cx="1112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ED5A3C1-C445-A25E-8590-B002888D5EAC}"/>
                    </a:ext>
                  </a:extLst>
                </p14:cNvPr>
                <p14:cNvContentPartPr/>
                <p14:nvPr/>
              </p14:nvContentPartPr>
              <p14:xfrm>
                <a:off x="3383605" y="6368609"/>
                <a:ext cx="231120" cy="264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ED5A3C1-C445-A25E-8590-B002888D5EA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65605" y="6350609"/>
                  <a:ext cx="266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AA38813-F69E-51D3-A420-05B1F587847C}"/>
                    </a:ext>
                  </a:extLst>
                </p14:cNvPr>
                <p14:cNvContentPartPr/>
                <p14:nvPr/>
              </p14:nvContentPartPr>
              <p14:xfrm>
                <a:off x="3747925" y="6304889"/>
                <a:ext cx="128520" cy="292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AA38813-F69E-51D3-A420-05B1F587847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30285" y="6286889"/>
                  <a:ext cx="1641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EBE83EE-3AC7-2786-07B9-F6EB342290CC}"/>
                    </a:ext>
                  </a:extLst>
                </p14:cNvPr>
                <p14:cNvContentPartPr/>
                <p14:nvPr/>
              </p14:nvContentPartPr>
              <p14:xfrm>
                <a:off x="4017565" y="6451409"/>
                <a:ext cx="132120" cy="241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EBE83EE-3AC7-2786-07B9-F6EB342290C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999565" y="6433769"/>
                  <a:ext cx="1677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6ACE50B-B404-BEF7-746F-38654D0ABB66}"/>
              </a:ext>
            </a:extLst>
          </p:cNvPr>
          <p:cNvGrpSpPr/>
          <p:nvPr/>
        </p:nvGrpSpPr>
        <p:grpSpPr>
          <a:xfrm>
            <a:off x="5606605" y="5733209"/>
            <a:ext cx="1392840" cy="361080"/>
            <a:chOff x="5606605" y="5733209"/>
            <a:chExt cx="13928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1B32E16-BFB1-9DE9-462D-6786910FBF7A}"/>
                    </a:ext>
                  </a:extLst>
                </p14:cNvPr>
                <p14:cNvContentPartPr/>
                <p14:nvPr/>
              </p14:nvContentPartPr>
              <p14:xfrm>
                <a:off x="5606605" y="5825729"/>
                <a:ext cx="192960" cy="268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1B32E16-BFB1-9DE9-462D-6786910FBF7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88965" y="5807729"/>
                  <a:ext cx="228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D9750E6-27C2-6951-53AE-4CA559D6D9C8}"/>
                    </a:ext>
                  </a:extLst>
                </p14:cNvPr>
                <p14:cNvContentPartPr/>
                <p14:nvPr/>
              </p14:nvContentPartPr>
              <p14:xfrm>
                <a:off x="5626045" y="5925449"/>
                <a:ext cx="167760" cy="28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D9750E6-27C2-6951-53AE-4CA559D6D9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08045" y="5907449"/>
                  <a:ext cx="203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155486D-119F-AC38-68D6-7453AEE4CFB0}"/>
                    </a:ext>
                  </a:extLst>
                </p14:cNvPr>
                <p14:cNvContentPartPr/>
                <p14:nvPr/>
              </p14:nvContentPartPr>
              <p14:xfrm>
                <a:off x="5987485" y="5733209"/>
                <a:ext cx="1011960" cy="356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155486D-119F-AC38-68D6-7453AEE4CF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69845" y="5715209"/>
                  <a:ext cx="104760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90429D79-E470-8137-F706-CD1A6F59B4E0}"/>
                  </a:ext>
                </a:extLst>
              </p14:cNvPr>
              <p14:cNvContentPartPr/>
              <p14:nvPr/>
            </p14:nvContentPartPr>
            <p14:xfrm>
              <a:off x="1940725" y="5706929"/>
              <a:ext cx="34560" cy="10764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90429D79-E470-8137-F706-CD1A6F59B4E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922725" y="5671289"/>
                <a:ext cx="70200" cy="11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90B2B79-D89D-A13A-C3BA-E72BA68A06A9}"/>
                  </a:ext>
                </a:extLst>
              </p14:cNvPr>
              <p14:cNvContentPartPr/>
              <p14:nvPr/>
            </p14:nvContentPartPr>
            <p14:xfrm>
              <a:off x="1911925" y="5614409"/>
              <a:ext cx="2692800" cy="11800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90B2B79-D89D-A13A-C3BA-E72BA68A06A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894285" y="5578409"/>
                <a:ext cx="2728440" cy="12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D5AAB7B-1AA3-9B5F-F453-8B8E51DC1BCE}"/>
              </a:ext>
            </a:extLst>
          </p:cNvPr>
          <p:cNvGrpSpPr/>
          <p:nvPr/>
        </p:nvGrpSpPr>
        <p:grpSpPr>
          <a:xfrm>
            <a:off x="5816125" y="1187706"/>
            <a:ext cx="3746520" cy="1228463"/>
            <a:chOff x="5816125" y="1187706"/>
            <a:chExt cx="3746520" cy="12284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F54AD9-1CA1-9CC6-0C29-33FE0C71B8DE}"/>
                    </a:ext>
                  </a:extLst>
                </p14:cNvPr>
                <p14:cNvContentPartPr/>
                <p14:nvPr/>
              </p14:nvContentPartPr>
              <p14:xfrm>
                <a:off x="6067045" y="1740449"/>
                <a:ext cx="2862720" cy="23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F54AD9-1CA1-9CC6-0C29-33FE0C71B8D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49045" y="1722449"/>
                  <a:ext cx="2898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9EDAE7-CF66-FE2D-11D7-01B16EA81E8D}"/>
                    </a:ext>
                  </a:extLst>
                </p14:cNvPr>
                <p14:cNvContentPartPr/>
                <p14:nvPr/>
              </p14:nvContentPartPr>
              <p14:xfrm>
                <a:off x="7180525" y="1468649"/>
                <a:ext cx="118800" cy="421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9EDAE7-CF66-FE2D-11D7-01B16EA81E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62525" y="1450649"/>
                  <a:ext cx="1544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86841FA-5A13-30F6-ED62-5E1718E066B1}"/>
                    </a:ext>
                  </a:extLst>
                </p14:cNvPr>
                <p14:cNvContentPartPr/>
                <p14:nvPr/>
              </p14:nvContentPartPr>
              <p14:xfrm>
                <a:off x="7180885" y="1456409"/>
                <a:ext cx="111240" cy="111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86841FA-5A13-30F6-ED62-5E1718E066B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63245" y="1438409"/>
                  <a:ext cx="146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DCC6BB-BA38-028F-1E99-FCB0B96BF501}"/>
                    </a:ext>
                  </a:extLst>
                </p14:cNvPr>
                <p14:cNvContentPartPr/>
                <p14:nvPr/>
              </p14:nvContentPartPr>
              <p14:xfrm>
                <a:off x="6898285" y="1505009"/>
                <a:ext cx="133560" cy="221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DCC6BB-BA38-028F-1E99-FCB0B96BF50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80285" y="1487009"/>
                  <a:ext cx="169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F2C0B4-04FE-099B-105D-48423A6A7D98}"/>
                    </a:ext>
                  </a:extLst>
                </p14:cNvPr>
                <p14:cNvContentPartPr/>
                <p14:nvPr/>
              </p14:nvContentPartPr>
              <p14:xfrm>
                <a:off x="7131565" y="1255529"/>
                <a:ext cx="261720" cy="20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F2C0B4-04FE-099B-105D-48423A6A7D9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13565" y="1237889"/>
                  <a:ext cx="297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39EBA-8482-3DCD-E24F-B9AAFFFD7A35}"/>
                    </a:ext>
                  </a:extLst>
                </p14:cNvPr>
                <p14:cNvContentPartPr/>
                <p14:nvPr/>
              </p14:nvContentPartPr>
              <p14:xfrm>
                <a:off x="7203205" y="1351289"/>
                <a:ext cx="155880" cy="1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39EBA-8482-3DCD-E24F-B9AAFFFD7A3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85205" y="1333289"/>
                  <a:ext cx="191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D44120-226D-5CAD-7121-440247147E50}"/>
                    </a:ext>
                  </a:extLst>
                </p14:cNvPr>
                <p14:cNvContentPartPr/>
                <p14:nvPr/>
              </p14:nvContentPartPr>
              <p14:xfrm>
                <a:off x="7913845" y="1194329"/>
                <a:ext cx="235440" cy="21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D44120-226D-5CAD-7121-440247147E5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95845" y="1176329"/>
                  <a:ext cx="271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B1F9F5-DC3B-DD1E-D660-27934785E113}"/>
                    </a:ext>
                  </a:extLst>
                </p14:cNvPr>
                <p14:cNvContentPartPr/>
                <p14:nvPr/>
              </p14:nvContentPartPr>
              <p14:xfrm>
                <a:off x="8216605" y="1295849"/>
                <a:ext cx="172440" cy="12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B1F9F5-DC3B-DD1E-D660-27934785E11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98965" y="1277849"/>
                  <a:ext cx="20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8ADDB7A-A8CE-22B5-BE19-AE6CC0605465}"/>
                    </a:ext>
                  </a:extLst>
                </p14:cNvPr>
                <p14:cNvContentPartPr/>
                <p14:nvPr/>
              </p14:nvContentPartPr>
              <p14:xfrm>
                <a:off x="6028885" y="1958609"/>
                <a:ext cx="69480" cy="3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8ADDB7A-A8CE-22B5-BE19-AE6CC060546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10885" y="1940609"/>
                  <a:ext cx="105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45D3A1-ED2F-B1A5-77BE-BBCA39CDC059}"/>
                    </a:ext>
                  </a:extLst>
                </p14:cNvPr>
                <p14:cNvContentPartPr/>
                <p14:nvPr/>
              </p14:nvContentPartPr>
              <p14:xfrm>
                <a:off x="6018805" y="1935929"/>
                <a:ext cx="61560" cy="40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45D3A1-ED2F-B1A5-77BE-BBCA39CDC0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00805" y="1917929"/>
                  <a:ext cx="97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4503511-6B9D-5545-8529-9DC021FFF2FF}"/>
                    </a:ext>
                  </a:extLst>
                </p14:cNvPr>
                <p14:cNvContentPartPr/>
                <p14:nvPr/>
              </p14:nvContentPartPr>
              <p14:xfrm>
                <a:off x="9097525" y="1475129"/>
                <a:ext cx="147960" cy="20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4503511-6B9D-5545-8529-9DC021FFF2F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79885" y="1457129"/>
                  <a:ext cx="183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B2858B4-20F7-200C-D9C1-B4B8CDEDB78E}"/>
                    </a:ext>
                  </a:extLst>
                </p14:cNvPr>
                <p14:cNvContentPartPr/>
                <p14:nvPr/>
              </p14:nvContentPartPr>
              <p14:xfrm>
                <a:off x="9248725" y="1655849"/>
                <a:ext cx="51120" cy="76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B2858B4-20F7-200C-D9C1-B4B8CDEDB78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30725" y="1637849"/>
                  <a:ext cx="86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BEEA39E-0C09-6CBE-BE37-57B369A41DED}"/>
                    </a:ext>
                  </a:extLst>
                </p14:cNvPr>
                <p14:cNvContentPartPr/>
                <p14:nvPr/>
              </p14:nvContentPartPr>
              <p14:xfrm>
                <a:off x="9490285" y="1500329"/>
                <a:ext cx="14400" cy="18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BEEA39E-0C09-6CBE-BE37-57B369A41DE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72285" y="1482329"/>
                  <a:ext cx="50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73B9F9D-5143-7DA3-2A04-6F7BA6366221}"/>
                    </a:ext>
                  </a:extLst>
                </p14:cNvPr>
                <p14:cNvContentPartPr/>
                <p14:nvPr/>
              </p14:nvContentPartPr>
              <p14:xfrm>
                <a:off x="9477325" y="1478369"/>
                <a:ext cx="85320" cy="11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73B9F9D-5143-7DA3-2A04-6F7BA636622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59685" y="1460729"/>
                  <a:ext cx="12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218CE9E-7645-BEF7-374B-187EC98D4389}"/>
                    </a:ext>
                  </a:extLst>
                </p14:cNvPr>
                <p14:cNvContentPartPr/>
                <p14:nvPr/>
              </p14:nvContentPartPr>
              <p14:xfrm>
                <a:off x="8953885" y="1908569"/>
                <a:ext cx="82440" cy="330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218CE9E-7645-BEF7-374B-187EC98D43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935885" y="1890929"/>
                  <a:ext cx="118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BEFDC4-819C-41CB-9844-B0DD4803A7BF}"/>
                    </a:ext>
                  </a:extLst>
                </p14:cNvPr>
                <p14:cNvContentPartPr/>
                <p14:nvPr/>
              </p14:nvContentPartPr>
              <p14:xfrm>
                <a:off x="9158005" y="1970489"/>
                <a:ext cx="130320" cy="199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BEFDC4-819C-41CB-9844-B0DD4803A7B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40365" y="1952849"/>
                  <a:ext cx="165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7BD61A5-5CA4-E3B5-07D2-9362ED9DB425}"/>
                    </a:ext>
                  </a:extLst>
                </p14:cNvPr>
                <p14:cNvContentPartPr/>
                <p14:nvPr/>
              </p14:nvContentPartPr>
              <p14:xfrm>
                <a:off x="9346285" y="2036009"/>
                <a:ext cx="123120" cy="253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7BD61A5-5CA4-E3B5-07D2-9362ED9DB42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28285" y="2018009"/>
                  <a:ext cx="158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093F5CB-9C79-1C3C-E009-F711B4D34482}"/>
                    </a:ext>
                  </a:extLst>
                </p14:cNvPr>
                <p14:cNvContentPartPr/>
                <p14:nvPr/>
              </p14:nvContentPartPr>
              <p14:xfrm>
                <a:off x="8199325" y="1918289"/>
                <a:ext cx="111240" cy="261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093F5CB-9C79-1C3C-E009-F711B4D3448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181325" y="1900289"/>
                  <a:ext cx="146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FBB91B-173B-C75A-2DD1-6B5D5768E750}"/>
                    </a:ext>
                  </a:extLst>
                </p14:cNvPr>
                <p14:cNvContentPartPr/>
                <p14:nvPr/>
              </p14:nvContentPartPr>
              <p14:xfrm>
                <a:off x="8417485" y="1955009"/>
                <a:ext cx="109080" cy="222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FBB91B-173B-C75A-2DD1-6B5D5768E7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99845" y="1937369"/>
                  <a:ext cx="144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818F0E5-403F-A9DE-42F8-0CC011EDA264}"/>
                    </a:ext>
                  </a:extLst>
                </p14:cNvPr>
                <p14:cNvContentPartPr/>
                <p14:nvPr/>
              </p14:nvContentPartPr>
              <p14:xfrm>
                <a:off x="8417845" y="2054009"/>
                <a:ext cx="54360" cy="18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818F0E5-403F-A9DE-42F8-0CC011EDA26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400205" y="2036369"/>
                  <a:ext cx="90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C6DF40-8D22-FBF4-ABDE-82DCE58D1B70}"/>
                    </a:ext>
                  </a:extLst>
                </p14:cNvPr>
                <p14:cNvContentPartPr/>
                <p14:nvPr/>
              </p14:nvContentPartPr>
              <p14:xfrm>
                <a:off x="5816125" y="2162729"/>
                <a:ext cx="147600" cy="253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C6DF40-8D22-FBF4-ABDE-82DCE58D1B7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98125" y="2145089"/>
                  <a:ext cx="183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C1BE20-B241-B365-2C98-622602E1AD24}"/>
                    </a:ext>
                  </a:extLst>
                </p14:cNvPr>
                <p14:cNvContentPartPr/>
                <p14:nvPr/>
              </p14:nvContentPartPr>
              <p14:xfrm>
                <a:off x="6049405" y="2171369"/>
                <a:ext cx="95040" cy="9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C1BE20-B241-B365-2C98-622602E1AD2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31405" y="2153729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8F618EE-36D5-C4B5-E216-134EE09FCC06}"/>
                    </a:ext>
                  </a:extLst>
                </p14:cNvPr>
                <p14:cNvContentPartPr/>
                <p14:nvPr/>
              </p14:nvContentPartPr>
              <p14:xfrm>
                <a:off x="6189805" y="2264249"/>
                <a:ext cx="96480" cy="128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8F618EE-36D5-C4B5-E216-134EE09FCC0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72165" y="2246609"/>
                  <a:ext cx="132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2177B3D-64C8-AF73-7D01-8797DE7D7C66}"/>
                    </a:ext>
                  </a:extLst>
                </p14:cNvPr>
                <p14:cNvContentPartPr/>
                <p14:nvPr/>
              </p14:nvContentPartPr>
              <p14:xfrm>
                <a:off x="7457725" y="1187706"/>
                <a:ext cx="189360" cy="237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2177B3D-64C8-AF73-7D01-8797DE7D7C6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40085" y="1169706"/>
                  <a:ext cx="225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EF2CF25-1543-040C-FC8E-15EBE82EA0D1}"/>
                    </a:ext>
                  </a:extLst>
                </p14:cNvPr>
                <p14:cNvContentPartPr/>
                <p14:nvPr/>
              </p14:nvContentPartPr>
              <p14:xfrm>
                <a:off x="7705045" y="1392546"/>
                <a:ext cx="4320" cy="88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EF2CF25-1543-040C-FC8E-15EBE82EA0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87405" y="1374546"/>
                  <a:ext cx="3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D338EB7-E1EA-EFF7-4FB2-4AB5D3EA2A91}"/>
                    </a:ext>
                  </a:extLst>
                </p14:cNvPr>
                <p14:cNvContentPartPr/>
                <p14:nvPr/>
              </p14:nvContentPartPr>
              <p14:xfrm>
                <a:off x="7676965" y="1400106"/>
                <a:ext cx="93600" cy="2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D338EB7-E1EA-EFF7-4FB2-4AB5D3EA2A9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59325" y="1382106"/>
                  <a:ext cx="129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11A1F8F-A17D-E736-2DE9-AAC496EB00E5}"/>
                    </a:ext>
                  </a:extLst>
                </p14:cNvPr>
                <p14:cNvContentPartPr/>
                <p14:nvPr/>
              </p14:nvContentPartPr>
              <p14:xfrm>
                <a:off x="7820605" y="1435026"/>
                <a:ext cx="51120" cy="112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11A1F8F-A17D-E736-2DE9-AAC496EB00E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02965" y="1417386"/>
                  <a:ext cx="867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9953764-9971-21D2-4CCA-CD1D37798389}"/>
              </a:ext>
            </a:extLst>
          </p:cNvPr>
          <p:cNvGrpSpPr/>
          <p:nvPr/>
        </p:nvGrpSpPr>
        <p:grpSpPr>
          <a:xfrm>
            <a:off x="10273285" y="1097346"/>
            <a:ext cx="1235880" cy="358920"/>
            <a:chOff x="10273285" y="1097346"/>
            <a:chExt cx="12358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8C62612-AF8A-40E9-E5CB-88C056652E31}"/>
                    </a:ext>
                  </a:extLst>
                </p14:cNvPr>
                <p14:cNvContentPartPr/>
                <p14:nvPr/>
              </p14:nvContentPartPr>
              <p14:xfrm>
                <a:off x="10273285" y="1131906"/>
                <a:ext cx="207360" cy="267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8C62612-AF8A-40E9-E5CB-88C056652E3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55285" y="1113906"/>
                  <a:ext cx="243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123E4A2-EABA-1148-1414-C8C22E1D486E}"/>
                    </a:ext>
                  </a:extLst>
                </p14:cNvPr>
                <p14:cNvContentPartPr/>
                <p14:nvPr/>
              </p14:nvContentPartPr>
              <p14:xfrm>
                <a:off x="10555165" y="1356546"/>
                <a:ext cx="12960" cy="99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123E4A2-EABA-1148-1414-C8C22E1D486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37165" y="1338546"/>
                  <a:ext cx="4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C81042C-E2D1-2441-28C9-1D2E6B509417}"/>
                    </a:ext>
                  </a:extLst>
                </p14:cNvPr>
                <p14:cNvContentPartPr/>
                <p14:nvPr/>
              </p14:nvContentPartPr>
              <p14:xfrm>
                <a:off x="10528165" y="1362306"/>
                <a:ext cx="90360" cy="2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C81042C-E2D1-2441-28C9-1D2E6B50941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10165" y="1344306"/>
                  <a:ext cx="12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41BF75B-D199-A5A0-EE2D-76C623AB1B4C}"/>
                    </a:ext>
                  </a:extLst>
                </p14:cNvPr>
                <p14:cNvContentPartPr/>
                <p14:nvPr/>
              </p14:nvContentPartPr>
              <p14:xfrm>
                <a:off x="10776565" y="1135146"/>
                <a:ext cx="163440" cy="225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41BF75B-D199-A5A0-EE2D-76C623AB1B4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58925" y="1117146"/>
                  <a:ext cx="199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D70BFF4-C5F0-8DDE-1D4A-4D391B60463D}"/>
                    </a:ext>
                  </a:extLst>
                </p14:cNvPr>
                <p14:cNvContentPartPr/>
                <p14:nvPr/>
              </p14:nvContentPartPr>
              <p14:xfrm>
                <a:off x="10967005" y="1118946"/>
                <a:ext cx="160920" cy="276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D70BFF4-C5F0-8DDE-1D4A-4D391B60463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49005" y="1100946"/>
                  <a:ext cx="196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DBFE48C-0162-073B-266E-BB7D8BD0AD83}"/>
                    </a:ext>
                  </a:extLst>
                </p14:cNvPr>
                <p14:cNvContentPartPr/>
                <p14:nvPr/>
              </p14:nvContentPartPr>
              <p14:xfrm>
                <a:off x="11254285" y="1097346"/>
                <a:ext cx="254880" cy="258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DBFE48C-0162-073B-266E-BB7D8BD0AD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36285" y="1079706"/>
                  <a:ext cx="29052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7121A04E-6B3E-4D00-EB3A-4410F6EA7499}"/>
                  </a:ext>
                </a:extLst>
              </p14:cNvPr>
              <p14:cNvContentPartPr/>
              <p14:nvPr/>
            </p14:nvContentPartPr>
            <p14:xfrm>
              <a:off x="6406885" y="2130906"/>
              <a:ext cx="231480" cy="234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7121A04E-6B3E-4D00-EB3A-4410F6EA7499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388885" y="2113266"/>
                <a:ext cx="26712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6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529A68-642A-E557-6403-0C5552E5114C}"/>
                  </a:ext>
                </a:extLst>
              </p14:cNvPr>
              <p14:cNvContentPartPr/>
              <p14:nvPr/>
            </p14:nvContentPartPr>
            <p14:xfrm>
              <a:off x="934885" y="377849"/>
              <a:ext cx="589320" cy="20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529A68-642A-E557-6403-0C5552E511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245" y="359849"/>
                <a:ext cx="624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EF4D8-128F-F2A3-688C-0902B97DC021}"/>
                  </a:ext>
                </a:extLst>
              </p14:cNvPr>
              <p14:cNvContentPartPr/>
              <p14:nvPr/>
            </p14:nvContentPartPr>
            <p14:xfrm>
              <a:off x="1583245" y="440849"/>
              <a:ext cx="83520" cy="1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EF4D8-128F-F2A3-688C-0902B97DC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5605" y="423209"/>
                <a:ext cx="119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B92410-6B6C-3DEA-DEE9-95D59C0503FA}"/>
                  </a:ext>
                </a:extLst>
              </p14:cNvPr>
              <p14:cNvContentPartPr/>
              <p14:nvPr/>
            </p14:nvContentPartPr>
            <p14:xfrm>
              <a:off x="1816525" y="170849"/>
              <a:ext cx="1846800" cy="389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B92410-6B6C-3DEA-DEE9-95D59C0503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8525" y="152849"/>
                <a:ext cx="18824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AA2C2C-0A45-6BE7-FC9D-197DDD1DFBBD}"/>
                  </a:ext>
                </a:extLst>
              </p14:cNvPr>
              <p14:cNvContentPartPr/>
              <p14:nvPr/>
            </p14:nvContentPartPr>
            <p14:xfrm>
              <a:off x="3441565" y="304049"/>
              <a:ext cx="58320" cy="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AA2C2C-0A45-6BE7-FC9D-197DDD1DFB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3565" y="286049"/>
                <a:ext cx="93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00F03A-9C37-9D7B-BE8A-AA67F91072FA}"/>
                  </a:ext>
                </a:extLst>
              </p14:cNvPr>
              <p14:cNvContentPartPr/>
              <p14:nvPr/>
            </p14:nvContentPartPr>
            <p14:xfrm>
              <a:off x="3255805" y="283169"/>
              <a:ext cx="172080" cy="1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00F03A-9C37-9D7B-BE8A-AA67F91072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7805" y="265169"/>
                <a:ext cx="207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C1CF76-7F3E-B685-0D0A-827C57B3D0F0}"/>
                  </a:ext>
                </a:extLst>
              </p14:cNvPr>
              <p14:cNvContentPartPr/>
              <p14:nvPr/>
            </p14:nvContentPartPr>
            <p14:xfrm>
              <a:off x="3119365" y="242129"/>
              <a:ext cx="24120" cy="1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C1CF76-7F3E-B685-0D0A-827C57B3D0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1365" y="224489"/>
                <a:ext cx="597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7532E5-4E98-C006-3E2B-805D50EC1CAF}"/>
                  </a:ext>
                </a:extLst>
              </p14:cNvPr>
              <p14:cNvContentPartPr/>
              <p14:nvPr/>
            </p14:nvContentPartPr>
            <p14:xfrm>
              <a:off x="2766925" y="322049"/>
              <a:ext cx="14040" cy="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7532E5-4E98-C006-3E2B-805D50EC1C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8925" y="304409"/>
                <a:ext cx="49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5AD005-0F09-04E6-2BE6-34AA2DBE3A32}"/>
                  </a:ext>
                </a:extLst>
              </p14:cNvPr>
              <p14:cNvContentPartPr/>
              <p14:nvPr/>
            </p14:nvContentPartPr>
            <p14:xfrm>
              <a:off x="2552005" y="227009"/>
              <a:ext cx="216720" cy="64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5AD005-0F09-04E6-2BE6-34AA2DBE3A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4365" y="209369"/>
                <a:ext cx="25236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9602DC3-5BA2-BD98-7E47-C17C66AB7413}"/>
              </a:ext>
            </a:extLst>
          </p:cNvPr>
          <p:cNvGrpSpPr/>
          <p:nvPr/>
        </p:nvGrpSpPr>
        <p:grpSpPr>
          <a:xfrm>
            <a:off x="3963925" y="74369"/>
            <a:ext cx="3376080" cy="514440"/>
            <a:chOff x="3963925" y="74369"/>
            <a:chExt cx="33760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5DE347-4482-3D78-9A38-482BF10A6218}"/>
                    </a:ext>
                  </a:extLst>
                </p14:cNvPr>
                <p14:cNvContentPartPr/>
                <p14:nvPr/>
              </p14:nvContentPartPr>
              <p14:xfrm>
                <a:off x="3963925" y="136289"/>
                <a:ext cx="1613520" cy="29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5DE347-4482-3D78-9A38-482BF10A62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5925" y="118649"/>
                  <a:ext cx="1649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5B30E9-B648-D5E6-3403-C3D4B45BC706}"/>
                    </a:ext>
                  </a:extLst>
                </p14:cNvPr>
                <p14:cNvContentPartPr/>
                <p14:nvPr/>
              </p14:nvContentPartPr>
              <p14:xfrm>
                <a:off x="5398165" y="163649"/>
                <a:ext cx="138240" cy="1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5B30E9-B648-D5E6-3403-C3D4B45BC7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0165" y="145649"/>
                  <a:ext cx="173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6500B1-3A87-D781-49A4-A05C06259682}"/>
                    </a:ext>
                  </a:extLst>
                </p14:cNvPr>
                <p14:cNvContentPartPr/>
                <p14:nvPr/>
              </p14:nvContentPartPr>
              <p14:xfrm>
                <a:off x="4725325" y="151769"/>
                <a:ext cx="15480" cy="2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6500B1-3A87-D781-49A4-A05C062596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7685" y="133769"/>
                  <a:ext cx="51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E69065-652A-EDFD-4819-99AFC8167A56}"/>
                    </a:ext>
                  </a:extLst>
                </p14:cNvPr>
                <p14:cNvContentPartPr/>
                <p14:nvPr/>
              </p14:nvContentPartPr>
              <p14:xfrm>
                <a:off x="4102165" y="164729"/>
                <a:ext cx="41400" cy="2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E69065-652A-EDFD-4819-99AFC8167A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4525" y="147089"/>
                  <a:ext cx="77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0BBE6B-2F3C-A3F8-0E3C-8E64634488D0}"/>
                    </a:ext>
                  </a:extLst>
                </p14:cNvPr>
                <p14:cNvContentPartPr/>
                <p14:nvPr/>
              </p14:nvContentPartPr>
              <p14:xfrm>
                <a:off x="5844205" y="74369"/>
                <a:ext cx="1495800" cy="514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0BBE6B-2F3C-A3F8-0E3C-8E64634488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6565" y="56729"/>
                  <a:ext cx="15314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A1A697-1A66-7C0A-C59B-3A4B843DCE5D}"/>
                    </a:ext>
                  </a:extLst>
                </p14:cNvPr>
                <p14:cNvContentPartPr/>
                <p14:nvPr/>
              </p14:nvContentPartPr>
              <p14:xfrm>
                <a:off x="6764005" y="174449"/>
                <a:ext cx="2232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A1A697-1A66-7C0A-C59B-3A4B843DCE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6005" y="156449"/>
                  <a:ext cx="57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8F3C30-4B2A-990B-46F7-F80180BEE1E0}"/>
                    </a:ext>
                  </a:extLst>
                </p14:cNvPr>
                <p14:cNvContentPartPr/>
                <p14:nvPr/>
              </p14:nvContentPartPr>
              <p14:xfrm>
                <a:off x="6481405" y="163649"/>
                <a:ext cx="274680" cy="2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8F3C30-4B2A-990B-46F7-F80180BEE1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63405" y="145649"/>
                  <a:ext cx="3103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519E85-5E1F-7A5B-271E-6497924F33C0}"/>
              </a:ext>
            </a:extLst>
          </p:cNvPr>
          <p:cNvGrpSpPr/>
          <p:nvPr/>
        </p:nvGrpSpPr>
        <p:grpSpPr>
          <a:xfrm>
            <a:off x="7759045" y="152489"/>
            <a:ext cx="1155960" cy="373320"/>
            <a:chOff x="7759045" y="152489"/>
            <a:chExt cx="11559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5F3792-0991-F786-65B9-C219F5CD2F89}"/>
                    </a:ext>
                  </a:extLst>
                </p14:cNvPr>
                <p14:cNvContentPartPr/>
                <p14:nvPr/>
              </p14:nvContentPartPr>
              <p14:xfrm>
                <a:off x="7759045" y="251129"/>
                <a:ext cx="138240" cy="27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5F3792-0991-F786-65B9-C219F5CD2F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41045" y="233489"/>
                  <a:ext cx="173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9F0E09-8638-0FD8-543F-774E46899B98}"/>
                    </a:ext>
                  </a:extLst>
                </p14:cNvPr>
                <p14:cNvContentPartPr/>
                <p14:nvPr/>
              </p14:nvContentPartPr>
              <p14:xfrm>
                <a:off x="8109325" y="252929"/>
                <a:ext cx="116280" cy="2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9F0E09-8638-0FD8-543F-774E46899B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91685" y="235289"/>
                  <a:ext cx="151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5DEEB9-E5C4-A3A3-6C55-2DF5D574D208}"/>
                    </a:ext>
                  </a:extLst>
                </p14:cNvPr>
                <p14:cNvContentPartPr/>
                <p14:nvPr/>
              </p14:nvContentPartPr>
              <p14:xfrm>
                <a:off x="8121565" y="348329"/>
                <a:ext cx="11088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5DEEB9-E5C4-A3A3-6C55-2DF5D574D2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03565" y="330329"/>
                  <a:ext cx="14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717551-3900-EFD3-8B3A-E9892A45FA22}"/>
                    </a:ext>
                  </a:extLst>
                </p14:cNvPr>
                <p14:cNvContentPartPr/>
                <p14:nvPr/>
              </p14:nvContentPartPr>
              <p14:xfrm>
                <a:off x="8403445" y="152489"/>
                <a:ext cx="225360" cy="253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717551-3900-EFD3-8B3A-E9892A45FA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85805" y="134849"/>
                  <a:ext cx="261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2F6E7-D1C9-45FD-C005-D27D41023796}"/>
                    </a:ext>
                  </a:extLst>
                </p14:cNvPr>
                <p14:cNvContentPartPr/>
                <p14:nvPr/>
              </p14:nvContentPartPr>
              <p14:xfrm>
                <a:off x="8710525" y="169049"/>
                <a:ext cx="204480" cy="23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2F6E7-D1C9-45FD-C005-D27D410237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92525" y="151409"/>
                  <a:ext cx="240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C94E1C-91C7-1C95-ACC4-4F3115B5780E}"/>
              </a:ext>
            </a:extLst>
          </p:cNvPr>
          <p:cNvGrpSpPr/>
          <p:nvPr/>
        </p:nvGrpSpPr>
        <p:grpSpPr>
          <a:xfrm>
            <a:off x="2298565" y="725969"/>
            <a:ext cx="2244600" cy="596520"/>
            <a:chOff x="2298565" y="725969"/>
            <a:chExt cx="224460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4D23A1-76F5-86E2-4269-6B7A910CBD98}"/>
                    </a:ext>
                  </a:extLst>
                </p14:cNvPr>
                <p14:cNvContentPartPr/>
                <p14:nvPr/>
              </p14:nvContentPartPr>
              <p14:xfrm>
                <a:off x="2298565" y="980129"/>
                <a:ext cx="236160" cy="34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4D23A1-76F5-86E2-4269-6B7A910CBD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80565" y="962489"/>
                  <a:ext cx="2718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BC4FFE-6D27-E502-CA42-76DCF7D63FE8}"/>
                    </a:ext>
                  </a:extLst>
                </p14:cNvPr>
                <p14:cNvContentPartPr/>
                <p14:nvPr/>
              </p14:nvContentPartPr>
              <p14:xfrm>
                <a:off x="2354365" y="1135289"/>
                <a:ext cx="140040" cy="18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BC4FFE-6D27-E502-CA42-76DCF7D63F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6725" y="1117649"/>
                  <a:ext cx="175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374BC7-E204-4C3E-1A7F-428C9C79A9EC}"/>
                    </a:ext>
                  </a:extLst>
                </p14:cNvPr>
                <p14:cNvContentPartPr/>
                <p14:nvPr/>
              </p14:nvContentPartPr>
              <p14:xfrm>
                <a:off x="2744605" y="1075529"/>
                <a:ext cx="195840" cy="66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374BC7-E204-4C3E-1A7F-428C9C79A9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26965" y="1057889"/>
                  <a:ext cx="231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B9D807-E9C7-B006-763E-F8C3F887AF52}"/>
                    </a:ext>
                  </a:extLst>
                </p14:cNvPr>
                <p14:cNvContentPartPr/>
                <p14:nvPr/>
              </p14:nvContentPartPr>
              <p14:xfrm>
                <a:off x="2751805" y="1186049"/>
                <a:ext cx="182160" cy="3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B9D807-E9C7-B006-763E-F8C3F887AF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33805" y="1168409"/>
                  <a:ext cx="217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E3607D-E5AC-CB69-B642-49A9463B3D52}"/>
                    </a:ext>
                  </a:extLst>
                </p14:cNvPr>
                <p14:cNvContentPartPr/>
                <p14:nvPr/>
              </p14:nvContentPartPr>
              <p14:xfrm>
                <a:off x="3299365" y="850889"/>
                <a:ext cx="165600" cy="22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E3607D-E5AC-CB69-B642-49A9463B3D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1725" y="832889"/>
                  <a:ext cx="201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F10040-8C02-2BD4-521A-555AEC980E30}"/>
                    </a:ext>
                  </a:extLst>
                </p14:cNvPr>
                <p14:cNvContentPartPr/>
                <p14:nvPr/>
              </p14:nvContentPartPr>
              <p14:xfrm>
                <a:off x="3590965" y="804449"/>
                <a:ext cx="195120" cy="261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F10040-8C02-2BD4-521A-555AEC980E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72965" y="786809"/>
                  <a:ext cx="230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52052F-8894-FC1E-4786-8D21B4D0B090}"/>
                    </a:ext>
                  </a:extLst>
                </p14:cNvPr>
                <p14:cNvContentPartPr/>
                <p14:nvPr/>
              </p14:nvContentPartPr>
              <p14:xfrm>
                <a:off x="3587725" y="940169"/>
                <a:ext cx="156960" cy="1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52052F-8894-FC1E-4786-8D21B4D0B0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69725" y="922529"/>
                  <a:ext cx="192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655A68-9A5B-8373-4272-A8F6E6752B73}"/>
                    </a:ext>
                  </a:extLst>
                </p14:cNvPr>
                <p14:cNvContentPartPr/>
                <p14:nvPr/>
              </p14:nvContentPartPr>
              <p14:xfrm>
                <a:off x="3947005" y="906689"/>
                <a:ext cx="148680" cy="27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655A68-9A5B-8373-4272-A8F6E6752B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29365" y="888689"/>
                  <a:ext cx="184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148387-7766-097F-8799-51DE58CEE69D}"/>
                    </a:ext>
                  </a:extLst>
                </p14:cNvPr>
                <p14:cNvContentPartPr/>
                <p14:nvPr/>
              </p14:nvContentPartPr>
              <p14:xfrm>
                <a:off x="4206565" y="906689"/>
                <a:ext cx="153000" cy="10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148387-7766-097F-8799-51DE58CEE6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8565" y="889049"/>
                  <a:ext cx="188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30F221-2223-0652-8B26-A5C0FB31DD2F}"/>
                    </a:ext>
                  </a:extLst>
                </p14:cNvPr>
                <p14:cNvContentPartPr/>
                <p14:nvPr/>
              </p14:nvContentPartPr>
              <p14:xfrm>
                <a:off x="4343365" y="725969"/>
                <a:ext cx="141840" cy="15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30F221-2223-0652-8B26-A5C0FB31DD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5725" y="707969"/>
                  <a:ext cx="177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FD602F-EF9D-4D25-6E04-2487D41043BC}"/>
                    </a:ext>
                  </a:extLst>
                </p14:cNvPr>
                <p14:cNvContentPartPr/>
                <p14:nvPr/>
              </p14:nvContentPartPr>
              <p14:xfrm>
                <a:off x="3171925" y="1194329"/>
                <a:ext cx="1371240" cy="7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FD602F-EF9D-4D25-6E04-2487D41043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54285" y="1176689"/>
                  <a:ext cx="14068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C00A7F-3017-ED68-919E-F8C4E72E13EE}"/>
              </a:ext>
            </a:extLst>
          </p:cNvPr>
          <p:cNvGrpSpPr/>
          <p:nvPr/>
        </p:nvGrpSpPr>
        <p:grpSpPr>
          <a:xfrm>
            <a:off x="3295765" y="1391609"/>
            <a:ext cx="851760" cy="317880"/>
            <a:chOff x="3295765" y="1391609"/>
            <a:chExt cx="8517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19C6DB-900D-3040-34FF-2DE8DB4EB208}"/>
                    </a:ext>
                  </a:extLst>
                </p14:cNvPr>
                <p14:cNvContentPartPr/>
                <p14:nvPr/>
              </p14:nvContentPartPr>
              <p14:xfrm>
                <a:off x="3295765" y="1434809"/>
                <a:ext cx="236160" cy="254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19C6DB-900D-3040-34FF-2DE8DB4EB2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78125" y="1416809"/>
                  <a:ext cx="271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D6723D-2886-D4BC-F221-EBD3A56AF341}"/>
                    </a:ext>
                  </a:extLst>
                </p14:cNvPr>
                <p14:cNvContentPartPr/>
                <p14:nvPr/>
              </p14:nvContentPartPr>
              <p14:xfrm>
                <a:off x="3738925" y="1391609"/>
                <a:ext cx="110160" cy="27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D6723D-2886-D4BC-F221-EBD3A56AF3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20925" y="1373609"/>
                  <a:ext cx="145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379601-F366-C4FF-404F-C22C061B9504}"/>
                    </a:ext>
                  </a:extLst>
                </p14:cNvPr>
                <p14:cNvContentPartPr/>
                <p14:nvPr/>
              </p14:nvContentPartPr>
              <p14:xfrm>
                <a:off x="4038445" y="1456409"/>
                <a:ext cx="109080" cy="25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379601-F366-C4FF-404F-C22C061B95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20805" y="1438769"/>
                  <a:ext cx="14472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BCC1E9-D551-2C47-6D78-4E7E52CD56A5}"/>
              </a:ext>
            </a:extLst>
          </p:cNvPr>
          <p:cNvGrpSpPr/>
          <p:nvPr/>
        </p:nvGrpSpPr>
        <p:grpSpPr>
          <a:xfrm>
            <a:off x="5122405" y="652889"/>
            <a:ext cx="4540680" cy="586440"/>
            <a:chOff x="5122405" y="652889"/>
            <a:chExt cx="45406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3A6F513-28E5-A1A0-3EFE-995BB5EBFFE7}"/>
                    </a:ext>
                  </a:extLst>
                </p14:cNvPr>
                <p14:cNvContentPartPr/>
                <p14:nvPr/>
              </p14:nvContentPartPr>
              <p14:xfrm>
                <a:off x="5122405" y="916049"/>
                <a:ext cx="477360" cy="302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3A6F513-28E5-A1A0-3EFE-995BB5EBFF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04765" y="898049"/>
                  <a:ext cx="513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357130-703C-FF9C-8D68-C43E86C798DE}"/>
                    </a:ext>
                  </a:extLst>
                </p14:cNvPr>
                <p14:cNvContentPartPr/>
                <p14:nvPr/>
              </p14:nvContentPartPr>
              <p14:xfrm>
                <a:off x="5658805" y="1129169"/>
                <a:ext cx="8640" cy="2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357130-703C-FF9C-8D68-C43E86C798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0805" y="1111169"/>
                  <a:ext cx="44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918529-8495-5945-E8DD-343D052797CD}"/>
                    </a:ext>
                  </a:extLst>
                </p14:cNvPr>
                <p14:cNvContentPartPr/>
                <p14:nvPr/>
              </p14:nvContentPartPr>
              <p14:xfrm>
                <a:off x="5781565" y="759809"/>
                <a:ext cx="1384920" cy="47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918529-8495-5945-E8DD-343D052797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63925" y="741809"/>
                  <a:ext cx="14205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16298F4-A9A4-7DED-AB09-4A3325AD7D00}"/>
                    </a:ext>
                  </a:extLst>
                </p14:cNvPr>
                <p14:cNvContentPartPr/>
                <p14:nvPr/>
              </p14:nvContentPartPr>
              <p14:xfrm>
                <a:off x="7360525" y="826769"/>
                <a:ext cx="560160" cy="34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16298F4-A9A4-7DED-AB09-4A3325AD7D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2885" y="809129"/>
                  <a:ext cx="5958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A42E01-8DAF-75F0-9127-1448EB37179A}"/>
                    </a:ext>
                  </a:extLst>
                </p14:cNvPr>
                <p14:cNvContentPartPr/>
                <p14:nvPr/>
              </p14:nvContentPartPr>
              <p14:xfrm>
                <a:off x="8060725" y="658289"/>
                <a:ext cx="1168920" cy="42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A42E01-8DAF-75F0-9127-1448EB3717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42725" y="640289"/>
                  <a:ext cx="12045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003D506-2F44-C6A2-C230-583CFE8A201A}"/>
                    </a:ext>
                  </a:extLst>
                </p14:cNvPr>
                <p14:cNvContentPartPr/>
                <p14:nvPr/>
              </p14:nvContentPartPr>
              <p14:xfrm>
                <a:off x="9452485" y="652889"/>
                <a:ext cx="210600" cy="317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003D506-2F44-C6A2-C230-583CFE8A20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34485" y="634889"/>
                  <a:ext cx="246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A62060-5C36-5014-4D6A-25250FEF8CC1}"/>
                    </a:ext>
                  </a:extLst>
                </p14:cNvPr>
                <p14:cNvContentPartPr/>
                <p14:nvPr/>
              </p14:nvContentPartPr>
              <p14:xfrm>
                <a:off x="9484165" y="811289"/>
                <a:ext cx="124200" cy="21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A62060-5C36-5014-4D6A-25250FEF8C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66165" y="793289"/>
                  <a:ext cx="1598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F21A0E6-E8D0-CB4D-77D4-9AC1F4DEBFA7}"/>
                  </a:ext>
                </a:extLst>
              </p14:cNvPr>
              <p14:cNvContentPartPr/>
              <p14:nvPr/>
            </p14:nvContentPartPr>
            <p14:xfrm>
              <a:off x="1389565" y="2338409"/>
              <a:ext cx="304560" cy="626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F21A0E6-E8D0-CB4D-77D4-9AC1F4DEBFA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71565" y="2320769"/>
                <a:ext cx="3402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7385120-7DF5-6674-905B-CC498662A104}"/>
                  </a:ext>
                </a:extLst>
              </p14:cNvPr>
              <p14:cNvContentPartPr/>
              <p14:nvPr/>
            </p14:nvContentPartPr>
            <p14:xfrm>
              <a:off x="329365" y="1999649"/>
              <a:ext cx="949320" cy="429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7385120-7DF5-6674-905B-CC498662A1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1365" y="1981649"/>
                <a:ext cx="984960" cy="46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2565A43-1CCD-AE83-A9FB-589A1DCFFAF5}"/>
              </a:ext>
            </a:extLst>
          </p:cNvPr>
          <p:cNvGrpSpPr/>
          <p:nvPr/>
        </p:nvGrpSpPr>
        <p:grpSpPr>
          <a:xfrm>
            <a:off x="347365" y="2618489"/>
            <a:ext cx="323280" cy="487440"/>
            <a:chOff x="347365" y="2618489"/>
            <a:chExt cx="32328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B76F4E-84AE-7E6B-7378-855B2314AF30}"/>
                    </a:ext>
                  </a:extLst>
                </p14:cNvPr>
                <p14:cNvContentPartPr/>
                <p14:nvPr/>
              </p14:nvContentPartPr>
              <p14:xfrm>
                <a:off x="411805" y="2618489"/>
                <a:ext cx="209160" cy="179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B76F4E-84AE-7E6B-7378-855B2314AF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4165" y="2600489"/>
                  <a:ext cx="244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63A628-518C-2C89-267D-5F457AFAB341}"/>
                    </a:ext>
                  </a:extLst>
                </p14:cNvPr>
                <p14:cNvContentPartPr/>
                <p14:nvPr/>
              </p14:nvContentPartPr>
              <p14:xfrm>
                <a:off x="347365" y="2842409"/>
                <a:ext cx="307440" cy="86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63A628-518C-2C89-267D-5F457AFAB3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9725" y="2824769"/>
                  <a:ext cx="34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2F7D65-AA9E-D25B-BE12-72DD6096D03E}"/>
                    </a:ext>
                  </a:extLst>
                </p14:cNvPr>
                <p14:cNvContentPartPr/>
                <p14:nvPr/>
              </p14:nvContentPartPr>
              <p14:xfrm>
                <a:off x="417565" y="2954369"/>
                <a:ext cx="253080" cy="151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2F7D65-AA9E-D25B-BE12-72DD6096D0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9565" y="2936369"/>
                  <a:ext cx="2887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E4D7F4D-9BFD-4345-6A9E-97B920FFE927}"/>
              </a:ext>
            </a:extLst>
          </p:cNvPr>
          <p:cNvGrpSpPr/>
          <p:nvPr/>
        </p:nvGrpSpPr>
        <p:grpSpPr>
          <a:xfrm>
            <a:off x="1491085" y="1834409"/>
            <a:ext cx="8461440" cy="2067840"/>
            <a:chOff x="1491085" y="1834409"/>
            <a:chExt cx="8461440" cy="20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B54FF7-D4A8-17E1-5E0A-18F183DE1D92}"/>
                    </a:ext>
                  </a:extLst>
                </p14:cNvPr>
                <p14:cNvContentPartPr/>
                <p14:nvPr/>
              </p14:nvContentPartPr>
              <p14:xfrm>
                <a:off x="2729485" y="2281529"/>
                <a:ext cx="256320" cy="10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B54FF7-D4A8-17E1-5E0A-18F183DE1D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11485" y="2263889"/>
                  <a:ext cx="29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CDB6FF-3143-1887-B795-E3B8390ECFF8}"/>
                    </a:ext>
                  </a:extLst>
                </p14:cNvPr>
                <p14:cNvContentPartPr/>
                <p14:nvPr/>
              </p14:nvContentPartPr>
              <p14:xfrm>
                <a:off x="2746405" y="2429489"/>
                <a:ext cx="233280" cy="3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CDB6FF-3143-1887-B795-E3B8390ECF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28765" y="2411489"/>
                  <a:ext cx="268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D236CF-21F2-CF83-93E1-1F11000ABA22}"/>
                    </a:ext>
                  </a:extLst>
                </p14:cNvPr>
                <p14:cNvContentPartPr/>
                <p14:nvPr/>
              </p14:nvContentPartPr>
              <p14:xfrm>
                <a:off x="2212885" y="1987409"/>
                <a:ext cx="212400" cy="33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D236CF-21F2-CF83-93E1-1F11000ABA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95245" y="1969769"/>
                  <a:ext cx="2480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B4ABE3-76F1-08D8-8262-67AB47B1C79B}"/>
                    </a:ext>
                  </a:extLst>
                </p14:cNvPr>
                <p14:cNvContentPartPr/>
                <p14:nvPr/>
              </p14:nvContentPartPr>
              <p14:xfrm>
                <a:off x="2222245" y="2134649"/>
                <a:ext cx="192600" cy="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B4ABE3-76F1-08D8-8262-67AB47B1C7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04245" y="2117009"/>
                  <a:ext cx="228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2355BC-5FBD-54F0-A52F-821806ED3002}"/>
                    </a:ext>
                  </a:extLst>
                </p14:cNvPr>
                <p14:cNvContentPartPr/>
                <p14:nvPr/>
              </p14:nvContentPartPr>
              <p14:xfrm>
                <a:off x="2132605" y="2411849"/>
                <a:ext cx="308160" cy="2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2355BC-5FBD-54F0-A52F-821806ED30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14965" y="2394209"/>
                  <a:ext cx="343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1BD3AE-949A-A381-F36B-2C1C555E24CB}"/>
                    </a:ext>
                  </a:extLst>
                </p14:cNvPr>
                <p14:cNvContentPartPr/>
                <p14:nvPr/>
              </p14:nvContentPartPr>
              <p14:xfrm>
                <a:off x="2206765" y="2511569"/>
                <a:ext cx="170280" cy="19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1BD3AE-949A-A381-F36B-2C1C555E24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88765" y="2493569"/>
                  <a:ext cx="205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C183C4-41E4-4D56-28A3-5F93C625ACB7}"/>
                    </a:ext>
                  </a:extLst>
                </p14:cNvPr>
                <p14:cNvContentPartPr/>
                <p14:nvPr/>
              </p14:nvContentPartPr>
              <p14:xfrm>
                <a:off x="3450565" y="1976609"/>
                <a:ext cx="224280" cy="231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C183C4-41E4-4D56-28A3-5F93C625ACB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32565" y="1958609"/>
                  <a:ext cx="259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E08079-8E1D-BECC-8549-78175B37B20E}"/>
                    </a:ext>
                  </a:extLst>
                </p14:cNvPr>
                <p14:cNvContentPartPr/>
                <p14:nvPr/>
              </p14:nvContentPartPr>
              <p14:xfrm>
                <a:off x="3480085" y="2098289"/>
                <a:ext cx="189360" cy="2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E08079-8E1D-BECC-8549-78175B37B2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62445" y="2080289"/>
                  <a:ext cx="225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92C061-0ED2-2060-57BA-2F36F5DF72B7}"/>
                    </a:ext>
                  </a:extLst>
                </p14:cNvPr>
                <p14:cNvContentPartPr/>
                <p14:nvPr/>
              </p14:nvContentPartPr>
              <p14:xfrm>
                <a:off x="3788965" y="2021249"/>
                <a:ext cx="148320" cy="250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92C061-0ED2-2060-57BA-2F36F5DF72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70965" y="2003609"/>
                  <a:ext cx="183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1ABCB4-866F-6758-7FEF-92C3C290E10A}"/>
                    </a:ext>
                  </a:extLst>
                </p14:cNvPr>
                <p14:cNvContentPartPr/>
                <p14:nvPr/>
              </p14:nvContentPartPr>
              <p14:xfrm>
                <a:off x="4045645" y="1982009"/>
                <a:ext cx="136440" cy="17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1ABCB4-866F-6758-7FEF-92C3C290E1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27645" y="1964009"/>
                  <a:ext cx="172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B0889D-6134-9456-7D84-120CECD3AEAE}"/>
                    </a:ext>
                  </a:extLst>
                </p14:cNvPr>
                <p14:cNvContentPartPr/>
                <p14:nvPr/>
              </p14:nvContentPartPr>
              <p14:xfrm>
                <a:off x="4267045" y="1834409"/>
                <a:ext cx="109080" cy="10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B0889D-6134-9456-7D84-120CECD3AE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49405" y="1816769"/>
                  <a:ext cx="144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2F55C6-A430-D8E7-C852-6673F73ED339}"/>
                    </a:ext>
                  </a:extLst>
                </p14:cNvPr>
                <p14:cNvContentPartPr/>
                <p14:nvPr/>
              </p14:nvContentPartPr>
              <p14:xfrm>
                <a:off x="3238885" y="2325809"/>
                <a:ext cx="1245960" cy="12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2F55C6-A430-D8E7-C852-6673F73ED3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20885" y="2308169"/>
                  <a:ext cx="128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B9E350-5B64-95C9-5FBC-65BB57BD71FD}"/>
                    </a:ext>
                  </a:extLst>
                </p14:cNvPr>
                <p14:cNvContentPartPr/>
                <p14:nvPr/>
              </p14:nvContentPartPr>
              <p14:xfrm>
                <a:off x="3444445" y="2562689"/>
                <a:ext cx="183240" cy="24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B9E350-5B64-95C9-5FBC-65BB57BD71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6445" y="2545049"/>
                  <a:ext cx="218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31F224-E614-B501-7BA0-055415C4A151}"/>
                    </a:ext>
                  </a:extLst>
                </p14:cNvPr>
                <p14:cNvContentPartPr/>
                <p14:nvPr/>
              </p14:nvContentPartPr>
              <p14:xfrm>
                <a:off x="3799405" y="2524529"/>
                <a:ext cx="124920" cy="208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31F224-E614-B501-7BA0-055415C4A1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81765" y="2506529"/>
                  <a:ext cx="160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B384DA-2ADB-FAD1-2AAB-C7FDF07E7FD5}"/>
                    </a:ext>
                  </a:extLst>
                </p14:cNvPr>
                <p14:cNvContentPartPr/>
                <p14:nvPr/>
              </p14:nvContentPartPr>
              <p14:xfrm>
                <a:off x="4032325" y="2488529"/>
                <a:ext cx="204120" cy="236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B384DA-2ADB-FAD1-2AAB-C7FDF07E7F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14685" y="2470529"/>
                  <a:ext cx="239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60E881-45A4-52A7-19BD-EFD9BC11A7CE}"/>
                    </a:ext>
                  </a:extLst>
                </p14:cNvPr>
                <p14:cNvContentPartPr/>
                <p14:nvPr/>
              </p14:nvContentPartPr>
              <p14:xfrm>
                <a:off x="4307005" y="2444249"/>
                <a:ext cx="106920" cy="9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60E881-45A4-52A7-19BD-EFD9BC11A7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89365" y="2426249"/>
                  <a:ext cx="14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528F0E-1A08-B935-6916-C9B19E8FFC57}"/>
                    </a:ext>
                  </a:extLst>
                </p14:cNvPr>
                <p14:cNvContentPartPr/>
                <p14:nvPr/>
              </p14:nvContentPartPr>
              <p14:xfrm>
                <a:off x="1601245" y="3430649"/>
                <a:ext cx="24840" cy="217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528F0E-1A08-B935-6916-C9B19E8FFC5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3245" y="3412649"/>
                  <a:ext cx="60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7BBEDF-353D-E818-AE60-5AA04AEA1816}"/>
                    </a:ext>
                  </a:extLst>
                </p14:cNvPr>
                <p14:cNvContentPartPr/>
                <p14:nvPr/>
              </p14:nvContentPartPr>
              <p14:xfrm>
                <a:off x="1491085" y="3374489"/>
                <a:ext cx="22500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7BBEDF-353D-E818-AE60-5AA04AEA18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73085" y="3356489"/>
                  <a:ext cx="260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A922B0-57BF-7A51-7966-5F5691C7A575}"/>
                    </a:ext>
                  </a:extLst>
                </p14:cNvPr>
                <p14:cNvContentPartPr/>
                <p14:nvPr/>
              </p14:nvContentPartPr>
              <p14:xfrm>
                <a:off x="1749925" y="3518489"/>
                <a:ext cx="414360" cy="144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A922B0-57BF-7A51-7966-5F5691C7A5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31925" y="3500849"/>
                  <a:ext cx="450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A3626E-ACA3-EAB8-0BE5-011043FEC415}"/>
                    </a:ext>
                  </a:extLst>
                </p14:cNvPr>
                <p14:cNvContentPartPr/>
                <p14:nvPr/>
              </p14:nvContentPartPr>
              <p14:xfrm>
                <a:off x="2309365" y="3697769"/>
                <a:ext cx="173520" cy="11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A3626E-ACA3-EAB8-0BE5-011043FEC4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91365" y="3679769"/>
                  <a:ext cx="20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CC2C04-5492-9764-EDC7-46DC388C62A3}"/>
                    </a:ext>
                  </a:extLst>
                </p14:cNvPr>
                <p14:cNvContentPartPr/>
                <p14:nvPr/>
              </p14:nvContentPartPr>
              <p14:xfrm>
                <a:off x="3412405" y="3190889"/>
                <a:ext cx="156240" cy="251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CC2C04-5492-9764-EDC7-46DC388C62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94765" y="3172889"/>
                  <a:ext cx="191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20359D-0D81-8312-DCAF-8EFED7598F46}"/>
                    </a:ext>
                  </a:extLst>
                </p14:cNvPr>
                <p14:cNvContentPartPr/>
                <p14:nvPr/>
              </p14:nvContentPartPr>
              <p14:xfrm>
                <a:off x="3667645" y="3053369"/>
                <a:ext cx="235080" cy="248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20359D-0D81-8312-DCAF-8EFED7598F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9645" y="3035369"/>
                  <a:ext cx="270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958645-2B21-04F1-D061-FD8CAF9EA901}"/>
                    </a:ext>
                  </a:extLst>
                </p14:cNvPr>
                <p14:cNvContentPartPr/>
                <p14:nvPr/>
              </p14:nvContentPartPr>
              <p14:xfrm>
                <a:off x="3722365" y="3178649"/>
                <a:ext cx="156600" cy="1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958645-2B21-04F1-D061-FD8CAF9EA9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04725" y="3161009"/>
                  <a:ext cx="192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2C8501-AD74-A442-E34E-E37490A2CBF1}"/>
                    </a:ext>
                  </a:extLst>
                </p14:cNvPr>
                <p14:cNvContentPartPr/>
                <p14:nvPr/>
              </p14:nvContentPartPr>
              <p14:xfrm>
                <a:off x="4018645" y="3172529"/>
                <a:ext cx="167040" cy="118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2C8501-AD74-A442-E34E-E37490A2CBF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01005" y="3154529"/>
                  <a:ext cx="20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3E3738-F7E9-4290-6B10-BA2E78DD63EF}"/>
                    </a:ext>
                  </a:extLst>
                </p14:cNvPr>
                <p14:cNvContentPartPr/>
                <p14:nvPr/>
              </p14:nvContentPartPr>
              <p14:xfrm>
                <a:off x="4246885" y="2986409"/>
                <a:ext cx="99000" cy="11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3E3738-F7E9-4290-6B10-BA2E78DD63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29245" y="2968409"/>
                  <a:ext cx="134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4EFDED-DF39-4C9E-F868-38570C9DD52D}"/>
                    </a:ext>
                  </a:extLst>
                </p14:cNvPr>
                <p14:cNvContentPartPr/>
                <p14:nvPr/>
              </p14:nvContentPartPr>
              <p14:xfrm>
                <a:off x="3264085" y="3471689"/>
                <a:ext cx="1063080" cy="66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4EFDED-DF39-4C9E-F868-38570C9DD5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46085" y="3454049"/>
                  <a:ext cx="109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3A0679-E30B-295A-26A1-45AE9E39E086}"/>
                    </a:ext>
                  </a:extLst>
                </p14:cNvPr>
                <p14:cNvContentPartPr/>
                <p14:nvPr/>
              </p14:nvContentPartPr>
              <p14:xfrm>
                <a:off x="3338965" y="3675089"/>
                <a:ext cx="247680" cy="227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3A0679-E30B-295A-26A1-45AE9E39E0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20965" y="3657449"/>
                  <a:ext cx="283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0D3323-1014-C420-E62A-28B6E2EB272E}"/>
                    </a:ext>
                  </a:extLst>
                </p14:cNvPr>
                <p14:cNvContentPartPr/>
                <p14:nvPr/>
              </p14:nvContentPartPr>
              <p14:xfrm>
                <a:off x="3745765" y="3626129"/>
                <a:ext cx="100080" cy="231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0D3323-1014-C420-E62A-28B6E2EB27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8125" y="3608489"/>
                  <a:ext cx="135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B7ECAEB-21A9-AB1D-341A-68BCA16EFCAF}"/>
                    </a:ext>
                  </a:extLst>
                </p14:cNvPr>
                <p14:cNvContentPartPr/>
                <p14:nvPr/>
              </p14:nvContentPartPr>
              <p14:xfrm>
                <a:off x="3986965" y="3622889"/>
                <a:ext cx="181800" cy="24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B7ECAEB-21A9-AB1D-341A-68BCA16EFCA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68965" y="3605249"/>
                  <a:ext cx="217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042679F-E8B8-00E9-5BAA-6471F76FEA7E}"/>
                    </a:ext>
                  </a:extLst>
                </p14:cNvPr>
                <p14:cNvContentPartPr/>
                <p14:nvPr/>
              </p14:nvContentPartPr>
              <p14:xfrm>
                <a:off x="4273165" y="3602729"/>
                <a:ext cx="86400" cy="10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042679F-E8B8-00E9-5BAA-6471F76FEA7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55165" y="3585089"/>
                  <a:ext cx="122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06818EA-EF85-66EC-1463-DDDB1210E026}"/>
                    </a:ext>
                  </a:extLst>
                </p14:cNvPr>
                <p14:cNvContentPartPr/>
                <p14:nvPr/>
              </p14:nvContentPartPr>
              <p14:xfrm>
                <a:off x="2346805" y="3242009"/>
                <a:ext cx="129960" cy="237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06818EA-EF85-66EC-1463-DDDB1210E02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28805" y="3224009"/>
                  <a:ext cx="165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18F33D-8898-6D29-5E6B-76684F4239EB}"/>
                    </a:ext>
                  </a:extLst>
                </p14:cNvPr>
                <p14:cNvContentPartPr/>
                <p14:nvPr/>
              </p14:nvContentPartPr>
              <p14:xfrm>
                <a:off x="2380645" y="3381329"/>
                <a:ext cx="84960" cy="21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18F33D-8898-6D29-5E6B-76684F4239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63005" y="3363329"/>
                  <a:ext cx="120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D8C315-0980-A6E9-72F7-AB93BC03FA7A}"/>
                    </a:ext>
                  </a:extLst>
                </p14:cNvPr>
                <p14:cNvContentPartPr/>
                <p14:nvPr/>
              </p14:nvContentPartPr>
              <p14:xfrm>
                <a:off x="2265805" y="3551249"/>
                <a:ext cx="226080" cy="14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D8C315-0980-A6E9-72F7-AB93BC03FA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47805" y="3533249"/>
                  <a:ext cx="261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66582C4-657E-B03D-5CFD-4B2AC7500307}"/>
                    </a:ext>
                  </a:extLst>
                </p14:cNvPr>
                <p14:cNvContentPartPr/>
                <p14:nvPr/>
              </p14:nvContentPartPr>
              <p14:xfrm>
                <a:off x="2761885" y="3436409"/>
                <a:ext cx="236880" cy="1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66582C4-657E-B03D-5CFD-4B2AC75003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43885" y="3418769"/>
                  <a:ext cx="272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55DEA9-4FD6-FF20-2D8D-600BFA8B6FA4}"/>
                    </a:ext>
                  </a:extLst>
                </p14:cNvPr>
                <p14:cNvContentPartPr/>
                <p14:nvPr/>
              </p14:nvContentPartPr>
              <p14:xfrm>
                <a:off x="2821645" y="3506609"/>
                <a:ext cx="199080" cy="28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55DEA9-4FD6-FF20-2D8D-600BFA8B6F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03645" y="3488609"/>
                  <a:ext cx="234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4331D9-9077-755D-8ECB-53884E1B110F}"/>
                    </a:ext>
                  </a:extLst>
                </p14:cNvPr>
                <p14:cNvContentPartPr/>
                <p14:nvPr/>
              </p14:nvContentPartPr>
              <p14:xfrm>
                <a:off x="6081085" y="3238409"/>
                <a:ext cx="72360" cy="163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4331D9-9077-755D-8ECB-53884E1B110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63085" y="3220769"/>
                  <a:ext cx="108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A925E6A-41F5-D9E3-F9BB-0EC9DE943C8E}"/>
                    </a:ext>
                  </a:extLst>
                </p14:cNvPr>
                <p14:cNvContentPartPr/>
                <p14:nvPr/>
              </p14:nvContentPartPr>
              <p14:xfrm>
                <a:off x="4669165" y="3368729"/>
                <a:ext cx="152280" cy="7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A925E6A-41F5-D9E3-F9BB-0EC9DE943C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1525" y="3351089"/>
                  <a:ext cx="18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C5B310F-3B3F-FFFE-E5F5-EBAC720CEC68}"/>
                    </a:ext>
                  </a:extLst>
                </p14:cNvPr>
                <p14:cNvContentPartPr/>
                <p14:nvPr/>
              </p14:nvContentPartPr>
              <p14:xfrm>
                <a:off x="4628485" y="3454409"/>
                <a:ext cx="187200" cy="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C5B310F-3B3F-FFFE-E5F5-EBAC720CEC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10485" y="3436769"/>
                  <a:ext cx="222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27CB1AC-8A2D-E33B-D09A-E9C5256D0ABE}"/>
                    </a:ext>
                  </a:extLst>
                </p14:cNvPr>
                <p14:cNvContentPartPr/>
                <p14:nvPr/>
              </p14:nvContentPartPr>
              <p14:xfrm>
                <a:off x="5188645" y="3238049"/>
                <a:ext cx="647280" cy="18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27CB1AC-8A2D-E33B-D09A-E9C5256D0A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70645" y="3220409"/>
                  <a:ext cx="682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C55F117-C465-F0ED-954A-50F663EAC30A}"/>
                    </a:ext>
                  </a:extLst>
                </p14:cNvPr>
                <p14:cNvContentPartPr/>
                <p14:nvPr/>
              </p14:nvContentPartPr>
              <p14:xfrm>
                <a:off x="5963005" y="3221129"/>
                <a:ext cx="75600" cy="14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C55F117-C465-F0ED-954A-50F663EAC3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45365" y="3203489"/>
                  <a:ext cx="111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5816B1-18FB-4E72-48F1-E51CC1012D67}"/>
                    </a:ext>
                  </a:extLst>
                </p14:cNvPr>
                <p14:cNvContentPartPr/>
                <p14:nvPr/>
              </p14:nvContentPartPr>
              <p14:xfrm>
                <a:off x="6157405" y="2932769"/>
                <a:ext cx="801000" cy="451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5816B1-18FB-4E72-48F1-E51CC1012D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39405" y="2914769"/>
                  <a:ext cx="836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71E821B-F49F-3A96-3213-1B82B2A0EE03}"/>
                    </a:ext>
                  </a:extLst>
                </p14:cNvPr>
                <p14:cNvContentPartPr/>
                <p14:nvPr/>
              </p14:nvContentPartPr>
              <p14:xfrm>
                <a:off x="6866605" y="3117809"/>
                <a:ext cx="106920" cy="31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71E821B-F49F-3A96-3213-1B82B2A0EE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48965" y="3099809"/>
                  <a:ext cx="142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D194509-FF54-B957-EEA2-BE06E97F8A5D}"/>
                    </a:ext>
                  </a:extLst>
                </p14:cNvPr>
                <p14:cNvContentPartPr/>
                <p14:nvPr/>
              </p14:nvContentPartPr>
              <p14:xfrm>
                <a:off x="7045165" y="3181529"/>
                <a:ext cx="15480" cy="6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D194509-FF54-B957-EEA2-BE06E97F8A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27165" y="3163889"/>
                  <a:ext cx="51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FB26A4-AABC-1EFF-0CFB-1C3CD99F3082}"/>
                    </a:ext>
                  </a:extLst>
                </p14:cNvPr>
                <p14:cNvContentPartPr/>
                <p14:nvPr/>
              </p14:nvContentPartPr>
              <p14:xfrm>
                <a:off x="7031485" y="3078929"/>
                <a:ext cx="12240" cy="14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FB26A4-AABC-1EFF-0CFB-1C3CD99F30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13485" y="3060929"/>
                  <a:ext cx="4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5B4AEA-6A27-A3DC-76F6-F8C42278A0F1}"/>
                    </a:ext>
                  </a:extLst>
                </p14:cNvPr>
                <p14:cNvContentPartPr/>
                <p14:nvPr/>
              </p14:nvContentPartPr>
              <p14:xfrm>
                <a:off x="7126885" y="3157049"/>
                <a:ext cx="130680" cy="108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5B4AEA-6A27-A3DC-76F6-F8C42278A0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09245" y="3139409"/>
                  <a:ext cx="166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E32A54-EB2C-A0E4-AA78-73A476BEF660}"/>
                    </a:ext>
                  </a:extLst>
                </p14:cNvPr>
                <p14:cNvContentPartPr/>
                <p14:nvPr/>
              </p14:nvContentPartPr>
              <p14:xfrm>
                <a:off x="7273045" y="2867969"/>
                <a:ext cx="598320" cy="401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E32A54-EB2C-A0E4-AA78-73A476BEF6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5405" y="2849969"/>
                  <a:ext cx="6339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5BD80DC-4C75-E199-67FC-CDAF633B7493}"/>
                    </a:ext>
                  </a:extLst>
                </p14:cNvPr>
                <p14:cNvContentPartPr/>
                <p14:nvPr/>
              </p14:nvContentPartPr>
              <p14:xfrm>
                <a:off x="7889005" y="3025289"/>
                <a:ext cx="216000" cy="169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5BD80DC-4C75-E199-67FC-CDAF633B74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71005" y="3007289"/>
                  <a:ext cx="251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4C8329-BAF2-EA40-FE79-535FEFE6F7BA}"/>
                    </a:ext>
                  </a:extLst>
                </p14:cNvPr>
                <p14:cNvContentPartPr/>
                <p14:nvPr/>
              </p14:nvContentPartPr>
              <p14:xfrm>
                <a:off x="7695325" y="2991449"/>
                <a:ext cx="213840" cy="26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4C8329-BAF2-EA40-FE79-535FEFE6F7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77685" y="2973449"/>
                  <a:ext cx="249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862219-F1DB-0640-E493-549B3984D3BA}"/>
                    </a:ext>
                  </a:extLst>
                </p14:cNvPr>
                <p14:cNvContentPartPr/>
                <p14:nvPr/>
              </p14:nvContentPartPr>
              <p14:xfrm>
                <a:off x="7394005" y="2957969"/>
                <a:ext cx="4320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862219-F1DB-0640-E493-549B3984D3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76005" y="2939969"/>
                  <a:ext cx="78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4CBC808-EEB4-7EF5-5116-7CFE0D81F1DA}"/>
                    </a:ext>
                  </a:extLst>
                </p14:cNvPr>
                <p14:cNvContentPartPr/>
                <p14:nvPr/>
              </p14:nvContentPartPr>
              <p14:xfrm>
                <a:off x="8307325" y="2707049"/>
                <a:ext cx="1645200" cy="538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4CBC808-EEB4-7EF5-5116-7CFE0D81F1D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89325" y="2689049"/>
                  <a:ext cx="1680840" cy="57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83C3224-4ED9-F140-6900-90C23BC941D9}"/>
                  </a:ext>
                </a:extLst>
              </p14:cNvPr>
              <p14:cNvContentPartPr/>
              <p14:nvPr/>
            </p14:nvContentPartPr>
            <p14:xfrm>
              <a:off x="1369405" y="4490489"/>
              <a:ext cx="173160" cy="273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83C3224-4ED9-F140-6900-90C23BC941D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351405" y="4472489"/>
                <a:ext cx="2088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7D93EEC-B3F3-B38B-3FE0-A9A1FFEE05D5}"/>
                  </a:ext>
                </a:extLst>
              </p14:cNvPr>
              <p14:cNvContentPartPr/>
              <p14:nvPr/>
            </p14:nvContentPartPr>
            <p14:xfrm>
              <a:off x="1949365" y="4509929"/>
              <a:ext cx="199800" cy="221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7D93EEC-B3F3-B38B-3FE0-A9A1FFEE05D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931365" y="4491929"/>
                <a:ext cx="23544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1D19E87-8C57-9533-128A-2A66F9DE35DA}"/>
              </a:ext>
            </a:extLst>
          </p:cNvPr>
          <p:cNvGrpSpPr/>
          <p:nvPr/>
        </p:nvGrpSpPr>
        <p:grpSpPr>
          <a:xfrm>
            <a:off x="2472085" y="4318049"/>
            <a:ext cx="1308240" cy="403200"/>
            <a:chOff x="2472085" y="4318049"/>
            <a:chExt cx="130824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C7EC44C-3DB8-C87C-DCDC-BF20FF9A8666}"/>
                    </a:ext>
                  </a:extLst>
                </p14:cNvPr>
                <p14:cNvContentPartPr/>
                <p14:nvPr/>
              </p14:nvContentPartPr>
              <p14:xfrm>
                <a:off x="2472085" y="4318049"/>
                <a:ext cx="1308240" cy="40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C7EC44C-3DB8-C87C-DCDC-BF20FF9A866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54445" y="4300049"/>
                  <a:ext cx="13438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C10DCA-8307-B65A-F6ED-7548D99AB2F5}"/>
                    </a:ext>
                  </a:extLst>
                </p14:cNvPr>
                <p14:cNvContentPartPr/>
                <p14:nvPr/>
              </p14:nvContentPartPr>
              <p14:xfrm>
                <a:off x="3384685" y="4438289"/>
                <a:ext cx="28080" cy="1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C10DCA-8307-B65A-F6ED-7548D99AB2F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67045" y="4420289"/>
                  <a:ext cx="637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B8BEA8D-EE1D-2160-4FF1-A86CDD0A750E}"/>
                  </a:ext>
                </a:extLst>
              </p14:cNvPr>
              <p14:cNvContentPartPr/>
              <p14:nvPr/>
            </p14:nvContentPartPr>
            <p14:xfrm>
              <a:off x="4138885" y="4364489"/>
              <a:ext cx="200520" cy="402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B8BEA8D-EE1D-2160-4FF1-A86CDD0A750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20885" y="4346849"/>
                <a:ext cx="236160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61885A9-F4C5-43A1-EAAC-2084C7647FE4}"/>
              </a:ext>
            </a:extLst>
          </p:cNvPr>
          <p:cNvGrpSpPr/>
          <p:nvPr/>
        </p:nvGrpSpPr>
        <p:grpSpPr>
          <a:xfrm>
            <a:off x="4735405" y="4219049"/>
            <a:ext cx="651240" cy="390240"/>
            <a:chOff x="4735405" y="4219049"/>
            <a:chExt cx="6512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055A7D-54E0-A35C-15A1-3D0A29E0845C}"/>
                    </a:ext>
                  </a:extLst>
                </p14:cNvPr>
                <p14:cNvContentPartPr/>
                <p14:nvPr/>
              </p14:nvContentPartPr>
              <p14:xfrm>
                <a:off x="4735405" y="4219049"/>
                <a:ext cx="651240" cy="39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055A7D-54E0-A35C-15A1-3D0A29E084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17765" y="4201409"/>
                  <a:ext cx="686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B0FE817-713E-D1EC-CFA0-FEEDD3376B49}"/>
                    </a:ext>
                  </a:extLst>
                </p14:cNvPr>
                <p14:cNvContentPartPr/>
                <p14:nvPr/>
              </p14:nvContentPartPr>
              <p14:xfrm>
                <a:off x="4826125" y="4388609"/>
                <a:ext cx="208080" cy="39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B0FE817-713E-D1EC-CFA0-FEEDD3376B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08125" y="4370609"/>
                  <a:ext cx="24372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530FBF8-D194-2E45-4B60-2FDC49C4D4A6}"/>
                  </a:ext>
                </a:extLst>
              </p14:cNvPr>
              <p14:cNvContentPartPr/>
              <p14:nvPr/>
            </p14:nvContentPartPr>
            <p14:xfrm>
              <a:off x="8766685" y="3989009"/>
              <a:ext cx="1596240" cy="4449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530FBF8-D194-2E45-4B60-2FDC49C4D4A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749045" y="3971369"/>
                <a:ext cx="163188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94B1143-1524-1229-8FCF-6895549D13FC}"/>
              </a:ext>
            </a:extLst>
          </p:cNvPr>
          <p:cNvGrpSpPr/>
          <p:nvPr/>
        </p:nvGrpSpPr>
        <p:grpSpPr>
          <a:xfrm>
            <a:off x="5729725" y="4015289"/>
            <a:ext cx="5598720" cy="1554120"/>
            <a:chOff x="5729725" y="4015289"/>
            <a:chExt cx="5598720" cy="15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5A5E91-7F3E-20F7-1A06-230CB07C1D71}"/>
                    </a:ext>
                  </a:extLst>
                </p14:cNvPr>
                <p14:cNvContentPartPr/>
                <p14:nvPr/>
              </p14:nvContentPartPr>
              <p14:xfrm>
                <a:off x="5729725" y="4181609"/>
                <a:ext cx="886680" cy="38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5A5E91-7F3E-20F7-1A06-230CB07C1D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12085" y="4163609"/>
                  <a:ext cx="922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C16EF3-4255-7722-B62D-AFB7094ED2E2}"/>
                    </a:ext>
                  </a:extLst>
                </p14:cNvPr>
                <p14:cNvContentPartPr/>
                <p14:nvPr/>
              </p14:nvContentPartPr>
              <p14:xfrm>
                <a:off x="5846365" y="4293569"/>
                <a:ext cx="309960" cy="4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C16EF3-4255-7722-B62D-AFB7094ED2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28365" y="4275569"/>
                  <a:ext cx="345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871680D-A698-9B5E-7505-48058450F6D2}"/>
                    </a:ext>
                  </a:extLst>
                </p14:cNvPr>
                <p14:cNvContentPartPr/>
                <p14:nvPr/>
              </p14:nvContentPartPr>
              <p14:xfrm>
                <a:off x="6706405" y="4509929"/>
                <a:ext cx="7416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871680D-A698-9B5E-7505-48058450F6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88405" y="4492289"/>
                  <a:ext cx="109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CC20514-EEDF-23F8-9CB5-94FB9613EE4E}"/>
                    </a:ext>
                  </a:extLst>
                </p14:cNvPr>
                <p14:cNvContentPartPr/>
                <p14:nvPr/>
              </p14:nvContentPartPr>
              <p14:xfrm>
                <a:off x="7031845" y="4278809"/>
                <a:ext cx="471960" cy="220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CC20514-EEDF-23F8-9CB5-94FB9613EE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13845" y="4260809"/>
                  <a:ext cx="507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ACC901-101B-EBB7-5FDF-F1E5778C62BF}"/>
                    </a:ext>
                  </a:extLst>
                </p14:cNvPr>
                <p14:cNvContentPartPr/>
                <p14:nvPr/>
              </p14:nvContentPartPr>
              <p14:xfrm>
                <a:off x="7669045" y="4015289"/>
                <a:ext cx="928800" cy="46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ACC901-101B-EBB7-5FDF-F1E5778C62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51045" y="3997649"/>
                  <a:ext cx="9644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22BB235-6FB1-8A85-EBA4-F57F3D5FCA6C}"/>
                    </a:ext>
                  </a:extLst>
                </p14:cNvPr>
                <p14:cNvContentPartPr/>
                <p14:nvPr/>
              </p14:nvContentPartPr>
              <p14:xfrm>
                <a:off x="8468965" y="4153529"/>
                <a:ext cx="201240" cy="15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22BB235-6FB1-8A85-EBA4-F57F3D5FCA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50965" y="4135889"/>
                  <a:ext cx="23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AFB8BA4-492D-27BB-4054-90EA3EDB82B5}"/>
                    </a:ext>
                  </a:extLst>
                </p14:cNvPr>
                <p14:cNvContentPartPr/>
                <p14:nvPr/>
              </p14:nvContentPartPr>
              <p14:xfrm>
                <a:off x="7748245" y="4222289"/>
                <a:ext cx="30168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AFB8BA4-492D-27BB-4054-90EA3EDB82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30245" y="4204649"/>
                  <a:ext cx="33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2DE59F-14A0-6E4A-20BE-CA5FBEA5F098}"/>
                    </a:ext>
                  </a:extLst>
                </p14:cNvPr>
                <p14:cNvContentPartPr/>
                <p14:nvPr/>
              </p14:nvContentPartPr>
              <p14:xfrm>
                <a:off x="7037605" y="4690289"/>
                <a:ext cx="1071000" cy="435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2DE59F-14A0-6E4A-20BE-CA5FBEA5F09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19605" y="4672649"/>
                  <a:ext cx="11066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A372B8A-20F5-6DCD-76D4-823FBF10ACC1}"/>
                    </a:ext>
                  </a:extLst>
                </p14:cNvPr>
                <p14:cNvContentPartPr/>
                <p14:nvPr/>
              </p14:nvContentPartPr>
              <p14:xfrm>
                <a:off x="8229565" y="4774889"/>
                <a:ext cx="422280" cy="184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A372B8A-20F5-6DCD-76D4-823FBF10ACC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11925" y="4756889"/>
                  <a:ext cx="457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49EBC6F-54D1-7DB9-8A17-F4564767AC81}"/>
                    </a:ext>
                  </a:extLst>
                </p14:cNvPr>
                <p14:cNvContentPartPr/>
                <p14:nvPr/>
              </p14:nvContentPartPr>
              <p14:xfrm>
                <a:off x="8375005" y="4662209"/>
                <a:ext cx="46440" cy="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49EBC6F-54D1-7DB9-8A17-F4564767AC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57365" y="4644569"/>
                  <a:ext cx="82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F6831CB-9CE6-86BA-5575-FB21DD4969A5}"/>
                    </a:ext>
                  </a:extLst>
                </p14:cNvPr>
                <p14:cNvContentPartPr/>
                <p14:nvPr/>
              </p14:nvContentPartPr>
              <p14:xfrm>
                <a:off x="8774245" y="4652489"/>
                <a:ext cx="504000" cy="305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F6831CB-9CE6-86BA-5575-FB21DD4969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56245" y="4634849"/>
                  <a:ext cx="539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189E4B6-2E7F-56DF-C199-9A3937D2E925}"/>
                    </a:ext>
                  </a:extLst>
                </p14:cNvPr>
                <p14:cNvContentPartPr/>
                <p14:nvPr/>
              </p14:nvContentPartPr>
              <p14:xfrm>
                <a:off x="9192565" y="4739609"/>
                <a:ext cx="209880" cy="1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189E4B6-2E7F-56DF-C199-9A3937D2E9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74925" y="4721969"/>
                  <a:ext cx="24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F68C22-B622-F85C-85CB-BFC825E381EF}"/>
                    </a:ext>
                  </a:extLst>
                </p14:cNvPr>
                <p14:cNvContentPartPr/>
                <p14:nvPr/>
              </p14:nvContentPartPr>
              <p14:xfrm>
                <a:off x="9458245" y="4597049"/>
                <a:ext cx="1618560" cy="327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F68C22-B622-F85C-85CB-BFC825E381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40245" y="4579409"/>
                  <a:ext cx="1654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669B8E2-5D87-55EA-CA3F-9E500B82AC4E}"/>
                    </a:ext>
                  </a:extLst>
                </p14:cNvPr>
                <p14:cNvContentPartPr/>
                <p14:nvPr/>
              </p14:nvContentPartPr>
              <p14:xfrm>
                <a:off x="7109605" y="5192489"/>
                <a:ext cx="424440" cy="37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669B8E2-5D87-55EA-CA3F-9E500B82AC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91605" y="5174489"/>
                  <a:ext cx="4600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58508E-E07E-4719-3D32-06B70BFC0A32}"/>
                    </a:ext>
                  </a:extLst>
                </p14:cNvPr>
                <p14:cNvContentPartPr/>
                <p14:nvPr/>
              </p14:nvContentPartPr>
              <p14:xfrm>
                <a:off x="7685965" y="5085929"/>
                <a:ext cx="686520" cy="350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58508E-E07E-4719-3D32-06B70BFC0A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67965" y="5068289"/>
                  <a:ext cx="722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3724889-E073-8024-B6FC-3AF82BA85B59}"/>
                    </a:ext>
                  </a:extLst>
                </p14:cNvPr>
                <p14:cNvContentPartPr/>
                <p14:nvPr/>
              </p14:nvContentPartPr>
              <p14:xfrm>
                <a:off x="7753285" y="5233169"/>
                <a:ext cx="404280" cy="9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3724889-E073-8024-B6FC-3AF82BA85B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35285" y="5215169"/>
                  <a:ext cx="43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B4C7C0-5200-D14A-9EED-D13D0EB9376D}"/>
                    </a:ext>
                  </a:extLst>
                </p14:cNvPr>
                <p14:cNvContentPartPr/>
                <p14:nvPr/>
              </p14:nvContentPartPr>
              <p14:xfrm>
                <a:off x="8549245" y="4999889"/>
                <a:ext cx="855000" cy="365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B4C7C0-5200-D14A-9EED-D13D0EB937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31245" y="4982249"/>
                  <a:ext cx="890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20EAB98-F095-53CD-8718-E5E04653F276}"/>
                    </a:ext>
                  </a:extLst>
                </p14:cNvPr>
                <p14:cNvContentPartPr/>
                <p14:nvPr/>
              </p14:nvContentPartPr>
              <p14:xfrm>
                <a:off x="9228565" y="5168369"/>
                <a:ext cx="244080" cy="21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20EAB98-F095-53CD-8718-E5E04653F2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10565" y="5150729"/>
                  <a:ext cx="279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1454E76-4F4A-E72E-C94F-70A914ACE4FB}"/>
                    </a:ext>
                  </a:extLst>
                </p14:cNvPr>
                <p14:cNvContentPartPr/>
                <p14:nvPr/>
              </p14:nvContentPartPr>
              <p14:xfrm>
                <a:off x="9359965" y="5192849"/>
                <a:ext cx="658800" cy="87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1454E76-4F4A-E72E-C94F-70A914ACE4F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42325" y="5174849"/>
                  <a:ext cx="694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244CF44-8393-2401-2C64-B5BF2666FE37}"/>
                    </a:ext>
                  </a:extLst>
                </p14:cNvPr>
                <p14:cNvContentPartPr/>
                <p14:nvPr/>
              </p14:nvContentPartPr>
              <p14:xfrm>
                <a:off x="10226125" y="4986569"/>
                <a:ext cx="1003680" cy="323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244CF44-8393-2401-2C64-B5BF2666FE3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08125" y="4968569"/>
                  <a:ext cx="1039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ABDB0A3-DB6A-60D4-E244-9C9A422CB422}"/>
                    </a:ext>
                  </a:extLst>
                </p14:cNvPr>
                <p14:cNvContentPartPr/>
                <p14:nvPr/>
              </p14:nvContentPartPr>
              <p14:xfrm>
                <a:off x="11307925" y="5258729"/>
                <a:ext cx="20520" cy="24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ABDB0A3-DB6A-60D4-E244-9C9A422CB42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89925" y="5241089"/>
                  <a:ext cx="561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6574629-BD99-AD83-17E7-89536B9FE4F8}"/>
              </a:ext>
            </a:extLst>
          </p:cNvPr>
          <p:cNvGrpSpPr/>
          <p:nvPr/>
        </p:nvGrpSpPr>
        <p:grpSpPr>
          <a:xfrm>
            <a:off x="1247365" y="5856689"/>
            <a:ext cx="505080" cy="404280"/>
            <a:chOff x="1247365" y="5856689"/>
            <a:chExt cx="5050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C9B40EC-A9C3-D823-10E2-414FD3E03BB0}"/>
                    </a:ext>
                  </a:extLst>
                </p14:cNvPr>
                <p14:cNvContentPartPr/>
                <p14:nvPr/>
              </p14:nvContentPartPr>
              <p14:xfrm>
                <a:off x="1247365" y="5856689"/>
                <a:ext cx="157320" cy="404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C9B40EC-A9C3-D823-10E2-414FD3E03B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29725" y="5839049"/>
                  <a:ext cx="1929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097461A-D98A-CE1E-7A2E-09C4AA5648F5}"/>
                    </a:ext>
                  </a:extLst>
                </p14:cNvPr>
                <p14:cNvContentPartPr/>
                <p14:nvPr/>
              </p14:nvContentPartPr>
              <p14:xfrm>
                <a:off x="1586845" y="5979449"/>
                <a:ext cx="165600" cy="265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097461A-D98A-CE1E-7A2E-09C4AA5648F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68845" y="5961809"/>
                  <a:ext cx="2012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E17E903-9F63-6831-1CD2-D4649442853B}"/>
              </a:ext>
            </a:extLst>
          </p:cNvPr>
          <p:cNvGrpSpPr/>
          <p:nvPr/>
        </p:nvGrpSpPr>
        <p:grpSpPr>
          <a:xfrm>
            <a:off x="1975645" y="5796929"/>
            <a:ext cx="1554120" cy="545400"/>
            <a:chOff x="1975645" y="5796929"/>
            <a:chExt cx="155412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A94FBA6-C7E3-BCE6-9EE8-39F117C266D9}"/>
                    </a:ext>
                  </a:extLst>
                </p14:cNvPr>
                <p14:cNvContentPartPr/>
                <p14:nvPr/>
              </p14:nvContentPartPr>
              <p14:xfrm>
                <a:off x="1975645" y="6034529"/>
                <a:ext cx="999360" cy="307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A94FBA6-C7E3-BCE6-9EE8-39F117C266D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957645" y="6016529"/>
                  <a:ext cx="10350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E024ABC-6F3C-E4B3-5407-3F5AADB31DC8}"/>
                    </a:ext>
                  </a:extLst>
                </p14:cNvPr>
                <p14:cNvContentPartPr/>
                <p14:nvPr/>
              </p14:nvContentPartPr>
              <p14:xfrm>
                <a:off x="3224845" y="5796929"/>
                <a:ext cx="304920" cy="497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E024ABC-6F3C-E4B3-5407-3F5AADB31DC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7205" y="5778929"/>
                  <a:ext cx="34056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9F27503-E6F2-252B-F652-66EBDD68AAA8}"/>
              </a:ext>
            </a:extLst>
          </p:cNvPr>
          <p:cNvGrpSpPr/>
          <p:nvPr/>
        </p:nvGrpSpPr>
        <p:grpSpPr>
          <a:xfrm>
            <a:off x="3683125" y="5741129"/>
            <a:ext cx="2984040" cy="492120"/>
            <a:chOff x="3683125" y="5741129"/>
            <a:chExt cx="298404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FA34AE0-70E0-5232-26B4-E5589E7A08B6}"/>
                    </a:ext>
                  </a:extLst>
                </p14:cNvPr>
                <p14:cNvContentPartPr/>
                <p14:nvPr/>
              </p14:nvContentPartPr>
              <p14:xfrm>
                <a:off x="3683125" y="5789009"/>
                <a:ext cx="1432800" cy="423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FA34AE0-70E0-5232-26B4-E5589E7A08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5125" y="5771009"/>
                  <a:ext cx="1468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4E05EFD-3830-8EFA-3E68-D89E6A3AEAF5}"/>
                    </a:ext>
                  </a:extLst>
                </p14:cNvPr>
                <p14:cNvContentPartPr/>
                <p14:nvPr/>
              </p14:nvContentPartPr>
              <p14:xfrm>
                <a:off x="5305645" y="5741129"/>
                <a:ext cx="1106280" cy="492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4E05EFD-3830-8EFA-3E68-D89E6A3AEA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87645" y="5723489"/>
                  <a:ext cx="11419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257BA2-7C32-49EC-C69F-7158F56CC1C9}"/>
                    </a:ext>
                  </a:extLst>
                </p14:cNvPr>
                <p14:cNvContentPartPr/>
                <p14:nvPr/>
              </p14:nvContentPartPr>
              <p14:xfrm>
                <a:off x="6617125" y="6140009"/>
                <a:ext cx="50040" cy="4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257BA2-7C32-49EC-C69F-7158F56CC1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99485" y="6122009"/>
                  <a:ext cx="8568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74E6699-A5E5-B776-604A-0D0FDC4AA430}"/>
                  </a:ext>
                </a:extLst>
              </p14:cNvPr>
              <p14:cNvContentPartPr/>
              <p14:nvPr/>
            </p14:nvContentPartPr>
            <p14:xfrm>
              <a:off x="8838325" y="5614049"/>
              <a:ext cx="1160640" cy="9414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74E6699-A5E5-B776-604A-0D0FDC4AA43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748325" y="5434409"/>
                <a:ext cx="1340280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03887FF-7DCF-4B98-3838-B71C4CE7864C}"/>
                  </a:ext>
                </a:extLst>
              </p14:cNvPr>
              <p14:cNvContentPartPr/>
              <p14:nvPr/>
            </p14:nvContentPartPr>
            <p14:xfrm>
              <a:off x="8271325" y="6026035"/>
              <a:ext cx="116280" cy="457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03887FF-7DCF-4B98-3838-B71C4CE7864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253325" y="6008035"/>
                <a:ext cx="151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D93F13E-EA80-40C1-3355-FC90CEEBD95F}"/>
                  </a:ext>
                </a:extLst>
              </p14:cNvPr>
              <p14:cNvContentPartPr/>
              <p14:nvPr/>
            </p14:nvContentPartPr>
            <p14:xfrm>
              <a:off x="8338285" y="5487835"/>
              <a:ext cx="2159640" cy="560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D93F13E-EA80-40C1-3355-FC90CEEBD95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320285" y="5469835"/>
                <a:ext cx="21952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A4694EF-B8BA-3036-2917-856106DB8640}"/>
                  </a:ext>
                </a:extLst>
              </p14:cNvPr>
              <p14:cNvContentPartPr/>
              <p14:nvPr/>
            </p14:nvContentPartPr>
            <p14:xfrm>
              <a:off x="9240085" y="6045115"/>
              <a:ext cx="232200" cy="1627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A4694EF-B8BA-3036-2917-856106DB864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222445" y="6027475"/>
                <a:ext cx="26784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C1A5B67-53FB-61F2-F367-B99E7D826F7D}"/>
              </a:ext>
            </a:extLst>
          </p:cNvPr>
          <p:cNvGrpSpPr/>
          <p:nvPr/>
        </p:nvGrpSpPr>
        <p:grpSpPr>
          <a:xfrm>
            <a:off x="8190685" y="6026755"/>
            <a:ext cx="104760" cy="61560"/>
            <a:chOff x="8190685" y="6026755"/>
            <a:chExt cx="10476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00B11E5-1470-2733-B4DE-C497623BBB66}"/>
                    </a:ext>
                  </a:extLst>
                </p14:cNvPr>
                <p14:cNvContentPartPr/>
                <p14:nvPr/>
              </p14:nvContentPartPr>
              <p14:xfrm>
                <a:off x="8215165" y="6034675"/>
                <a:ext cx="80280" cy="50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00B11E5-1470-2733-B4DE-C497623BBB6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97165" y="6017035"/>
                  <a:ext cx="115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7F21E5-76E7-13FF-3B8B-5D23CC53FE75}"/>
                    </a:ext>
                  </a:extLst>
                </p14:cNvPr>
                <p14:cNvContentPartPr/>
                <p14:nvPr/>
              </p14:nvContentPartPr>
              <p14:xfrm>
                <a:off x="8190685" y="6026755"/>
                <a:ext cx="81720" cy="61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7F21E5-76E7-13FF-3B8B-5D23CC53FE7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72685" y="6009115"/>
                  <a:ext cx="117360" cy="9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30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062E83A-F018-1375-B55F-5304BDB0EF3B}"/>
              </a:ext>
            </a:extLst>
          </p:cNvPr>
          <p:cNvGrpSpPr/>
          <p:nvPr/>
        </p:nvGrpSpPr>
        <p:grpSpPr>
          <a:xfrm>
            <a:off x="3523285" y="108209"/>
            <a:ext cx="1982520" cy="598320"/>
            <a:chOff x="3523285" y="108209"/>
            <a:chExt cx="198252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8C0677-B432-F533-A446-5E464DBF8E14}"/>
                    </a:ext>
                  </a:extLst>
                </p14:cNvPr>
                <p14:cNvContentPartPr/>
                <p14:nvPr/>
              </p14:nvContentPartPr>
              <p14:xfrm>
                <a:off x="3523285" y="108209"/>
                <a:ext cx="1982520" cy="59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8C0677-B432-F533-A446-5E464DBF8E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05285" y="90209"/>
                  <a:ext cx="2018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C060DF-5E62-4F1C-7883-6A47AE037A23}"/>
                    </a:ext>
                  </a:extLst>
                </p14:cNvPr>
                <p14:cNvContentPartPr/>
                <p14:nvPr/>
              </p14:nvContentPartPr>
              <p14:xfrm>
                <a:off x="5064085" y="199289"/>
                <a:ext cx="1116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C060DF-5E62-4F1C-7883-6A47AE037A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46085" y="181649"/>
                  <a:ext cx="4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A0E817-E674-ECD4-775D-D8E7F4159E2B}"/>
                    </a:ext>
                  </a:extLst>
                </p14:cNvPr>
                <p14:cNvContentPartPr/>
                <p14:nvPr/>
              </p14:nvContentPartPr>
              <p14:xfrm>
                <a:off x="4304485" y="190649"/>
                <a:ext cx="429840" cy="5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A0E817-E674-ECD4-775D-D8E7F4159E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86845" y="172649"/>
                  <a:ext cx="4654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AF8B2-2A36-2FCE-52DA-D7465A2434BD}"/>
              </a:ext>
            </a:extLst>
          </p:cNvPr>
          <p:cNvGrpSpPr/>
          <p:nvPr/>
        </p:nvGrpSpPr>
        <p:grpSpPr>
          <a:xfrm>
            <a:off x="506125" y="93809"/>
            <a:ext cx="2831760" cy="1238400"/>
            <a:chOff x="506125" y="93809"/>
            <a:chExt cx="2831760" cy="12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F11D90-EE6B-121F-CD2E-C72591FBAE28}"/>
                    </a:ext>
                  </a:extLst>
                </p14:cNvPr>
                <p14:cNvContentPartPr/>
                <p14:nvPr/>
              </p14:nvContentPartPr>
              <p14:xfrm>
                <a:off x="506125" y="257609"/>
                <a:ext cx="23040" cy="370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F11D90-EE6B-121F-CD2E-C72591FBAE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485" y="239609"/>
                  <a:ext cx="586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4E6FA1-FE14-57E3-0344-9DEC1DFE7460}"/>
                    </a:ext>
                  </a:extLst>
                </p14:cNvPr>
                <p14:cNvContentPartPr/>
                <p14:nvPr/>
              </p14:nvContentPartPr>
              <p14:xfrm>
                <a:off x="656245" y="260849"/>
                <a:ext cx="22320" cy="354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4E6FA1-FE14-57E3-0344-9DEC1DFE74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8245" y="243209"/>
                  <a:ext cx="57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4A9598-CE2A-CC45-46E8-8E46A1C4C1BD}"/>
                    </a:ext>
                  </a:extLst>
                </p14:cNvPr>
                <p14:cNvContentPartPr/>
                <p14:nvPr/>
              </p14:nvContentPartPr>
              <p14:xfrm>
                <a:off x="815005" y="520409"/>
                <a:ext cx="12240" cy="55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4A9598-CE2A-CC45-46E8-8E46A1C4C1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7365" y="502769"/>
                  <a:ext cx="4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532136-7C38-1B18-5551-15867605719C}"/>
                    </a:ext>
                  </a:extLst>
                </p14:cNvPr>
                <p14:cNvContentPartPr/>
                <p14:nvPr/>
              </p14:nvContentPartPr>
              <p14:xfrm>
                <a:off x="939205" y="311249"/>
                <a:ext cx="11160" cy="269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532136-7C38-1B18-5551-1586760571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1205" y="293249"/>
                  <a:ext cx="46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B3B04F-9E41-67D7-935A-218FE0EBBC0D}"/>
                    </a:ext>
                  </a:extLst>
                </p14:cNvPr>
                <p14:cNvContentPartPr/>
                <p14:nvPr/>
              </p14:nvContentPartPr>
              <p14:xfrm>
                <a:off x="930205" y="272369"/>
                <a:ext cx="199440" cy="31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B3B04F-9E41-67D7-935A-218FE0EBBC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2565" y="254729"/>
                  <a:ext cx="2350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CA2D71-AF03-23B9-36D9-2A1028A6D9E4}"/>
                    </a:ext>
                  </a:extLst>
                </p14:cNvPr>
                <p14:cNvContentPartPr/>
                <p14:nvPr/>
              </p14:nvContentPartPr>
              <p14:xfrm>
                <a:off x="1199485" y="525449"/>
                <a:ext cx="17280" cy="7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CA2D71-AF03-23B9-36D9-2A1028A6D9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1845" y="507809"/>
                  <a:ext cx="52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DC02B1-97AC-CEB6-D7A3-93886242B8B7}"/>
                    </a:ext>
                  </a:extLst>
                </p14:cNvPr>
                <p14:cNvContentPartPr/>
                <p14:nvPr/>
              </p14:nvContentPartPr>
              <p14:xfrm>
                <a:off x="1329805" y="275249"/>
                <a:ext cx="120600" cy="342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DC02B1-97AC-CEB6-D7A3-93886242B8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11805" y="257609"/>
                  <a:ext cx="156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19C08A-98A1-0747-EB8B-6BB9F0D9CB60}"/>
                    </a:ext>
                  </a:extLst>
                </p14:cNvPr>
                <p14:cNvContentPartPr/>
                <p14:nvPr/>
              </p14:nvContentPartPr>
              <p14:xfrm>
                <a:off x="1866925" y="93809"/>
                <a:ext cx="1470960" cy="53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19C08A-98A1-0747-EB8B-6BB9F0D9CB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8925" y="76169"/>
                  <a:ext cx="15066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1395AD-3B2E-859A-AB23-89B3F4A1DB6A}"/>
                    </a:ext>
                  </a:extLst>
                </p14:cNvPr>
                <p14:cNvContentPartPr/>
                <p14:nvPr/>
              </p14:nvContentPartPr>
              <p14:xfrm>
                <a:off x="2788885" y="284249"/>
                <a:ext cx="41400" cy="2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1395AD-3B2E-859A-AB23-89B3F4A1DB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0885" y="266609"/>
                  <a:ext cx="77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71E6C9-7EAF-236D-B489-761F5E62039D}"/>
                    </a:ext>
                  </a:extLst>
                </p14:cNvPr>
                <p14:cNvContentPartPr/>
                <p14:nvPr/>
              </p14:nvContentPartPr>
              <p14:xfrm>
                <a:off x="2599885" y="219449"/>
                <a:ext cx="252000" cy="21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71E6C9-7EAF-236D-B489-761F5E6203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2245" y="201809"/>
                  <a:ext cx="287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BC829F-50C8-60BD-8B83-4D16C5ADF99A}"/>
                    </a:ext>
                  </a:extLst>
                </p14:cNvPr>
                <p14:cNvContentPartPr/>
                <p14:nvPr/>
              </p14:nvContentPartPr>
              <p14:xfrm>
                <a:off x="1153765" y="711209"/>
                <a:ext cx="1483920" cy="62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BC829F-50C8-60BD-8B83-4D16C5ADF9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5765" y="693569"/>
                  <a:ext cx="151956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B3387E-15ED-2EEE-4DD0-B6454F41965F}"/>
                    </a:ext>
                  </a:extLst>
                </p14:cNvPr>
                <p14:cNvContentPartPr/>
                <p14:nvPr/>
              </p14:nvContentPartPr>
              <p14:xfrm>
                <a:off x="1956205" y="873569"/>
                <a:ext cx="104040" cy="3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B3387E-15ED-2EEE-4DD0-B6454F4196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38205" y="855569"/>
                  <a:ext cx="139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B14232-027F-4E2F-EDE2-54287BDD745A}"/>
                    </a:ext>
                  </a:extLst>
                </p14:cNvPr>
                <p14:cNvContentPartPr/>
                <p14:nvPr/>
              </p14:nvContentPartPr>
              <p14:xfrm>
                <a:off x="1801405" y="849089"/>
                <a:ext cx="276120" cy="3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B14232-027F-4E2F-EDE2-54287BDD74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83405" y="831089"/>
                  <a:ext cx="3117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FA8265-8925-ECC0-55D7-2119FC482DA9}"/>
              </a:ext>
            </a:extLst>
          </p:cNvPr>
          <p:cNvGrpSpPr/>
          <p:nvPr/>
        </p:nvGrpSpPr>
        <p:grpSpPr>
          <a:xfrm>
            <a:off x="2943685" y="809849"/>
            <a:ext cx="1441440" cy="425520"/>
            <a:chOff x="2943685" y="809849"/>
            <a:chExt cx="14414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7704B6-F7BF-925D-83EA-895D102B3561}"/>
                    </a:ext>
                  </a:extLst>
                </p14:cNvPr>
                <p14:cNvContentPartPr/>
                <p14:nvPr/>
              </p14:nvContentPartPr>
              <p14:xfrm>
                <a:off x="2943685" y="893369"/>
                <a:ext cx="1441440" cy="342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7704B6-F7BF-925D-83EA-895D102B35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5685" y="875369"/>
                  <a:ext cx="14770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C33A8E-CD0E-6E61-0CDE-6FCBF29BBDFD}"/>
                    </a:ext>
                  </a:extLst>
                </p14:cNvPr>
                <p14:cNvContentPartPr/>
                <p14:nvPr/>
              </p14:nvContentPartPr>
              <p14:xfrm>
                <a:off x="3972565" y="809849"/>
                <a:ext cx="37440" cy="3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C33A8E-CD0E-6E61-0CDE-6FCBF29BBD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4925" y="792209"/>
                  <a:ext cx="730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A508D7-4C66-7D14-CA53-09F208F5D9C4}"/>
              </a:ext>
            </a:extLst>
          </p:cNvPr>
          <p:cNvGrpSpPr/>
          <p:nvPr/>
        </p:nvGrpSpPr>
        <p:grpSpPr>
          <a:xfrm>
            <a:off x="4645405" y="684929"/>
            <a:ext cx="1439280" cy="519840"/>
            <a:chOff x="4645405" y="684929"/>
            <a:chExt cx="143928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A6C01A3-E83D-CD35-38F6-E00CB09FA811}"/>
                    </a:ext>
                  </a:extLst>
                </p14:cNvPr>
                <p14:cNvContentPartPr/>
                <p14:nvPr/>
              </p14:nvContentPartPr>
              <p14:xfrm>
                <a:off x="4645405" y="684929"/>
                <a:ext cx="1439280" cy="51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A6C01A3-E83D-CD35-38F6-E00CB09FA8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27765" y="667289"/>
                  <a:ext cx="14749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F84B0B-BBC2-A001-39BC-36AB04D3BD2E}"/>
                    </a:ext>
                  </a:extLst>
                </p14:cNvPr>
                <p14:cNvContentPartPr/>
                <p14:nvPr/>
              </p14:nvContentPartPr>
              <p14:xfrm>
                <a:off x="4706605" y="791849"/>
                <a:ext cx="264600" cy="3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F84B0B-BBC2-A001-39BC-36AB04D3BD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88605" y="773849"/>
                  <a:ext cx="3002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0F86EA-141C-89B4-4DA7-C942F00C2443}"/>
              </a:ext>
            </a:extLst>
          </p:cNvPr>
          <p:cNvGrpSpPr/>
          <p:nvPr/>
        </p:nvGrpSpPr>
        <p:grpSpPr>
          <a:xfrm>
            <a:off x="6353605" y="493049"/>
            <a:ext cx="3418560" cy="441360"/>
            <a:chOff x="6353605" y="493049"/>
            <a:chExt cx="341856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A3DDF6-37F7-C0AD-03CB-87BA52EF790C}"/>
                    </a:ext>
                  </a:extLst>
                </p14:cNvPr>
                <p14:cNvContentPartPr/>
                <p14:nvPr/>
              </p14:nvContentPartPr>
              <p14:xfrm>
                <a:off x="6353605" y="493049"/>
                <a:ext cx="1373040" cy="44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A3DDF6-37F7-C0AD-03CB-87BA52EF79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5965" y="475049"/>
                  <a:ext cx="1408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B3C11A-9332-1B0D-17DC-D04004BA9909}"/>
                    </a:ext>
                  </a:extLst>
                </p14:cNvPr>
                <p14:cNvContentPartPr/>
                <p14:nvPr/>
              </p14:nvContentPartPr>
              <p14:xfrm>
                <a:off x="6917365" y="663329"/>
                <a:ext cx="609480" cy="3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B3C11A-9332-1B0D-17DC-D04004BA99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99725" y="645329"/>
                  <a:ext cx="645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5386F3-F001-5A1C-EF37-FF0D2368D766}"/>
                    </a:ext>
                  </a:extLst>
                </p14:cNvPr>
                <p14:cNvContentPartPr/>
                <p14:nvPr/>
              </p14:nvContentPartPr>
              <p14:xfrm>
                <a:off x="8008885" y="535169"/>
                <a:ext cx="1763280" cy="38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5386F3-F001-5A1C-EF37-FF0D2368D7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90885" y="517529"/>
                  <a:ext cx="17989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651A23-1ADF-E282-7B3F-224C5237B3EF}"/>
                    </a:ext>
                  </a:extLst>
                </p14:cNvPr>
                <p14:cNvContentPartPr/>
                <p14:nvPr/>
              </p14:nvContentPartPr>
              <p14:xfrm>
                <a:off x="9219565" y="660089"/>
                <a:ext cx="306720" cy="2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651A23-1ADF-E282-7B3F-224C5237B3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01925" y="642449"/>
                  <a:ext cx="34236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B35E7EF-CAC0-7C3C-4CD7-0899D358A3D3}"/>
                  </a:ext>
                </a:extLst>
              </p14:cNvPr>
              <p14:cNvContentPartPr/>
              <p14:nvPr/>
            </p14:nvContentPartPr>
            <p14:xfrm>
              <a:off x="1176085" y="1447049"/>
              <a:ext cx="969120" cy="422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B35E7EF-CAC0-7C3C-4CD7-0899D358A3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58085" y="1429049"/>
                <a:ext cx="1004760" cy="4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5EA15995-F8CC-F3F7-CE74-0D046CE452FE}"/>
              </a:ext>
            </a:extLst>
          </p:cNvPr>
          <p:cNvGrpSpPr/>
          <p:nvPr/>
        </p:nvGrpSpPr>
        <p:grpSpPr>
          <a:xfrm>
            <a:off x="2446165" y="1164089"/>
            <a:ext cx="1782720" cy="635760"/>
            <a:chOff x="2446165" y="1164089"/>
            <a:chExt cx="178272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F3C066-69F3-B4D9-7AB5-9B7AAA4F00A6}"/>
                    </a:ext>
                  </a:extLst>
                </p14:cNvPr>
                <p14:cNvContentPartPr/>
                <p14:nvPr/>
              </p14:nvContentPartPr>
              <p14:xfrm>
                <a:off x="2446165" y="1164089"/>
                <a:ext cx="1782720" cy="63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F3C066-69F3-B4D9-7AB5-9B7AAA4F00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28525" y="1146089"/>
                  <a:ext cx="18183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FB75B3-AB09-733E-2FD9-2F920939FCCD}"/>
                    </a:ext>
                  </a:extLst>
                </p14:cNvPr>
                <p14:cNvContentPartPr/>
                <p14:nvPr/>
              </p14:nvContentPartPr>
              <p14:xfrm>
                <a:off x="3771685" y="1335449"/>
                <a:ext cx="52560" cy="3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FB75B3-AB09-733E-2FD9-2F920939FC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4045" y="1317449"/>
                  <a:ext cx="88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02BF49-F974-D1CA-31B0-AE6B65C8DFFD}"/>
                    </a:ext>
                  </a:extLst>
                </p14:cNvPr>
                <p14:cNvContentPartPr/>
                <p14:nvPr/>
              </p14:nvContentPartPr>
              <p14:xfrm>
                <a:off x="3210805" y="1348769"/>
                <a:ext cx="421560" cy="50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02BF49-F974-D1CA-31B0-AE6B65C8DF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2805" y="1330769"/>
                  <a:ext cx="4572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E84203A-D9B8-AF47-7913-1A28F7125AD9}"/>
              </a:ext>
            </a:extLst>
          </p:cNvPr>
          <p:cNvGrpSpPr/>
          <p:nvPr/>
        </p:nvGrpSpPr>
        <p:grpSpPr>
          <a:xfrm>
            <a:off x="4583125" y="1190369"/>
            <a:ext cx="1476360" cy="344880"/>
            <a:chOff x="4583125" y="1190369"/>
            <a:chExt cx="147636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0E52FD-CA30-2DDD-D50F-51F44524CF86}"/>
                    </a:ext>
                  </a:extLst>
                </p14:cNvPr>
                <p14:cNvContentPartPr/>
                <p14:nvPr/>
              </p14:nvContentPartPr>
              <p14:xfrm>
                <a:off x="4583125" y="1190369"/>
                <a:ext cx="1404360" cy="32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0E52FD-CA30-2DDD-D50F-51F44524CF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65485" y="1172369"/>
                  <a:ext cx="1440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1386CB-AC28-FD8C-C3B1-414316C37445}"/>
                    </a:ext>
                  </a:extLst>
                </p14:cNvPr>
                <p14:cNvContentPartPr/>
                <p14:nvPr/>
              </p14:nvContentPartPr>
              <p14:xfrm>
                <a:off x="5081725" y="1195769"/>
                <a:ext cx="604080" cy="11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1386CB-AC28-FD8C-C3B1-414316C374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64085" y="1177769"/>
                  <a:ext cx="639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975FF0-1A65-4715-54D4-8F6F2BF4E9B7}"/>
                    </a:ext>
                  </a:extLst>
                </p14:cNvPr>
                <p14:cNvContentPartPr/>
                <p14:nvPr/>
              </p14:nvContentPartPr>
              <p14:xfrm>
                <a:off x="6049045" y="1468289"/>
                <a:ext cx="10440" cy="66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975FF0-1A65-4715-54D4-8F6F2BF4E9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31045" y="1450289"/>
                  <a:ext cx="460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0814B6-BB99-9BF3-B8DE-6F623C373CE8}"/>
              </a:ext>
            </a:extLst>
          </p:cNvPr>
          <p:cNvGrpSpPr/>
          <p:nvPr/>
        </p:nvGrpSpPr>
        <p:grpSpPr>
          <a:xfrm>
            <a:off x="1275805" y="1961489"/>
            <a:ext cx="3641760" cy="741240"/>
            <a:chOff x="1275805" y="1961489"/>
            <a:chExt cx="364176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44AF6A-2603-27BB-5E20-C54D4CC9AED7}"/>
                    </a:ext>
                  </a:extLst>
                </p14:cNvPr>
                <p14:cNvContentPartPr/>
                <p14:nvPr/>
              </p14:nvContentPartPr>
              <p14:xfrm>
                <a:off x="1275805" y="2226809"/>
                <a:ext cx="179640" cy="345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44AF6A-2603-27BB-5E20-C54D4CC9AE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58165" y="2208809"/>
                  <a:ext cx="2152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54B10B3-FFC4-59FA-1076-EC3DA5042827}"/>
                    </a:ext>
                  </a:extLst>
                </p14:cNvPr>
                <p14:cNvContentPartPr/>
                <p14:nvPr/>
              </p14:nvContentPartPr>
              <p14:xfrm>
                <a:off x="1502965" y="2210969"/>
                <a:ext cx="251280" cy="28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54B10B3-FFC4-59FA-1076-EC3DA50428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85325" y="2193329"/>
                  <a:ext cx="286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1625F4-47B6-54F1-02FB-810214FA0B27}"/>
                    </a:ext>
                  </a:extLst>
                </p14:cNvPr>
                <p14:cNvContentPartPr/>
                <p14:nvPr/>
              </p14:nvContentPartPr>
              <p14:xfrm>
                <a:off x="1647685" y="2338769"/>
                <a:ext cx="135000" cy="1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1625F4-47B6-54F1-02FB-810214FA0B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30045" y="2320769"/>
                  <a:ext cx="170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DA9841-2C0B-3119-C127-61689FBC0505}"/>
                    </a:ext>
                  </a:extLst>
                </p14:cNvPr>
                <p14:cNvContentPartPr/>
                <p14:nvPr/>
              </p14:nvContentPartPr>
              <p14:xfrm>
                <a:off x="2009485" y="2027729"/>
                <a:ext cx="1763640" cy="675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DA9841-2C0B-3119-C127-61689FBC05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91485" y="2010089"/>
                  <a:ext cx="179928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EE269E-1280-9E7F-58FC-964D0264A4A2}"/>
                    </a:ext>
                  </a:extLst>
                </p14:cNvPr>
                <p14:cNvContentPartPr/>
                <p14:nvPr/>
              </p14:nvContentPartPr>
              <p14:xfrm>
                <a:off x="3155005" y="2181449"/>
                <a:ext cx="321840" cy="2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EE269E-1280-9E7F-58FC-964D0264A4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7365" y="2163449"/>
                  <a:ext cx="357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00CB9-56CE-F1B8-EC78-FADA1B15E04F}"/>
                    </a:ext>
                  </a:extLst>
                </p14:cNvPr>
                <p14:cNvContentPartPr/>
                <p14:nvPr/>
              </p14:nvContentPartPr>
              <p14:xfrm>
                <a:off x="4085605" y="2251649"/>
                <a:ext cx="209520" cy="2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00CB9-56CE-F1B8-EC78-FADA1B15E04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67605" y="2233649"/>
                  <a:ext cx="245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E85888-7647-612B-5F4B-79F66B2DF0FE}"/>
                    </a:ext>
                  </a:extLst>
                </p14:cNvPr>
                <p14:cNvContentPartPr/>
                <p14:nvPr/>
              </p14:nvContentPartPr>
              <p14:xfrm>
                <a:off x="4099285" y="2375489"/>
                <a:ext cx="199080" cy="2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E85888-7647-612B-5F4B-79F66B2DF0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81285" y="2357849"/>
                  <a:ext cx="234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5C1228-411E-C921-921F-1B8E1A97E527}"/>
                    </a:ext>
                  </a:extLst>
                </p14:cNvPr>
                <p14:cNvContentPartPr/>
                <p14:nvPr/>
              </p14:nvContentPartPr>
              <p14:xfrm>
                <a:off x="4607605" y="2054369"/>
                <a:ext cx="19440" cy="250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5C1228-411E-C921-921F-1B8E1A97E5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89965" y="2036369"/>
                  <a:ext cx="55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C09DBF-397E-8C56-B1D4-B2416250F4DA}"/>
                    </a:ext>
                  </a:extLst>
                </p14:cNvPr>
                <p14:cNvContentPartPr/>
                <p14:nvPr/>
              </p14:nvContentPartPr>
              <p14:xfrm>
                <a:off x="4627045" y="2191889"/>
                <a:ext cx="13896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C09DBF-397E-8C56-B1D4-B2416250F4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09045" y="2174249"/>
                  <a:ext cx="174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7BE199-A7E5-34B5-824F-73EF28A90E63}"/>
                    </a:ext>
                  </a:extLst>
                </p14:cNvPr>
                <p14:cNvContentPartPr/>
                <p14:nvPr/>
              </p14:nvContentPartPr>
              <p14:xfrm>
                <a:off x="4798045" y="2063009"/>
                <a:ext cx="7200" cy="216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7BE199-A7E5-34B5-824F-73EF28A90E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80405" y="2045369"/>
                  <a:ext cx="42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751445-84E1-BCD8-DC03-6278D357870E}"/>
                    </a:ext>
                  </a:extLst>
                </p14:cNvPr>
                <p14:cNvContentPartPr/>
                <p14:nvPr/>
              </p14:nvContentPartPr>
              <p14:xfrm>
                <a:off x="4478365" y="1961489"/>
                <a:ext cx="439200" cy="49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751445-84E1-BCD8-DC03-6278D35787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0365" y="1943849"/>
                  <a:ext cx="47484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06E091-C57C-DAA8-2426-CE9D2381E1B5}"/>
              </a:ext>
            </a:extLst>
          </p:cNvPr>
          <p:cNvGrpSpPr/>
          <p:nvPr/>
        </p:nvGrpSpPr>
        <p:grpSpPr>
          <a:xfrm>
            <a:off x="1205245" y="3158849"/>
            <a:ext cx="2019960" cy="292320"/>
            <a:chOff x="1205245" y="3158849"/>
            <a:chExt cx="20199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DFCC88-F7E5-6924-EE04-7EC78751C142}"/>
                    </a:ext>
                  </a:extLst>
                </p14:cNvPr>
                <p14:cNvContentPartPr/>
                <p14:nvPr/>
              </p14:nvContentPartPr>
              <p14:xfrm>
                <a:off x="1205245" y="3158849"/>
                <a:ext cx="132012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DFCC88-F7E5-6924-EE04-7EC78751C1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7245" y="3140849"/>
                  <a:ext cx="1355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F93E6D-1361-DDBB-4D8F-9FDA424964D2}"/>
                    </a:ext>
                  </a:extLst>
                </p14:cNvPr>
                <p14:cNvContentPartPr/>
                <p14:nvPr/>
              </p14:nvContentPartPr>
              <p14:xfrm>
                <a:off x="2732725" y="3229049"/>
                <a:ext cx="492480" cy="17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F93E6D-1361-DDBB-4D8F-9FDA424964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15085" y="3211409"/>
                  <a:ext cx="5281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809B452-11FF-82D1-8538-D7C22AFC0088}"/>
              </a:ext>
            </a:extLst>
          </p:cNvPr>
          <p:cNvGrpSpPr/>
          <p:nvPr/>
        </p:nvGrpSpPr>
        <p:grpSpPr>
          <a:xfrm>
            <a:off x="3432925" y="2896049"/>
            <a:ext cx="1693080" cy="576000"/>
            <a:chOff x="3432925" y="2896049"/>
            <a:chExt cx="16930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57CCCB-F205-7A34-F189-B2E502D50C2B}"/>
                    </a:ext>
                  </a:extLst>
                </p14:cNvPr>
                <p14:cNvContentPartPr/>
                <p14:nvPr/>
              </p14:nvContentPartPr>
              <p14:xfrm>
                <a:off x="3432925" y="2896049"/>
                <a:ext cx="1010520" cy="57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57CCCB-F205-7A34-F189-B2E502D50C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14925" y="2878049"/>
                  <a:ext cx="10461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18ACEC-8DAD-B2A5-074B-6245AE4903F2}"/>
                    </a:ext>
                  </a:extLst>
                </p14:cNvPr>
                <p14:cNvContentPartPr/>
                <p14:nvPr/>
              </p14:nvContentPartPr>
              <p14:xfrm>
                <a:off x="3778165" y="3001889"/>
                <a:ext cx="417600" cy="7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18ACEC-8DAD-B2A5-074B-6245AE4903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60165" y="2984249"/>
                  <a:ext cx="453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740D09-EAC5-D392-62B4-797EAB0471C0}"/>
                    </a:ext>
                  </a:extLst>
                </p14:cNvPr>
                <p14:cNvContentPartPr/>
                <p14:nvPr/>
              </p14:nvContentPartPr>
              <p14:xfrm>
                <a:off x="4603285" y="3093329"/>
                <a:ext cx="522720" cy="130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740D09-EAC5-D392-62B4-797EAB0471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85285" y="3075329"/>
                  <a:ext cx="5583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0BAC2F5-29E4-CABB-99C3-337545D274BC}"/>
              </a:ext>
            </a:extLst>
          </p:cNvPr>
          <p:cNvGrpSpPr/>
          <p:nvPr/>
        </p:nvGrpSpPr>
        <p:grpSpPr>
          <a:xfrm>
            <a:off x="5403205" y="2736209"/>
            <a:ext cx="2558880" cy="621360"/>
            <a:chOff x="5403205" y="2736209"/>
            <a:chExt cx="25588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C42DFF-9CE3-9543-1D80-C4B8EC918E3D}"/>
                    </a:ext>
                  </a:extLst>
                </p14:cNvPr>
                <p14:cNvContentPartPr/>
                <p14:nvPr/>
              </p14:nvContentPartPr>
              <p14:xfrm>
                <a:off x="5403205" y="2736209"/>
                <a:ext cx="1389960" cy="62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C42DFF-9CE3-9543-1D80-C4B8EC918E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5205" y="2718569"/>
                  <a:ext cx="14256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196CBD-7868-8E34-5416-6FA4AA7F6572}"/>
                    </a:ext>
                  </a:extLst>
                </p14:cNvPr>
                <p14:cNvContentPartPr/>
                <p14:nvPr/>
              </p14:nvContentPartPr>
              <p14:xfrm>
                <a:off x="6712525" y="3047249"/>
                <a:ext cx="167760" cy="136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196CBD-7868-8E34-5416-6FA4AA7F65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94525" y="3029249"/>
                  <a:ext cx="20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B0CD1B-3E97-7988-16A3-977BA84A0C2E}"/>
                    </a:ext>
                  </a:extLst>
                </p14:cNvPr>
                <p14:cNvContentPartPr/>
                <p14:nvPr/>
              </p14:nvContentPartPr>
              <p14:xfrm>
                <a:off x="7075045" y="2908649"/>
                <a:ext cx="887040" cy="371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B0CD1B-3E97-7988-16A3-977BA84A0C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7045" y="2890649"/>
                  <a:ext cx="92268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17E840-4309-850B-060F-E0257D149BAC}"/>
              </a:ext>
            </a:extLst>
          </p:cNvPr>
          <p:cNvGrpSpPr/>
          <p:nvPr/>
        </p:nvGrpSpPr>
        <p:grpSpPr>
          <a:xfrm>
            <a:off x="1265365" y="3799649"/>
            <a:ext cx="4954680" cy="479160"/>
            <a:chOff x="1265365" y="3799649"/>
            <a:chExt cx="495468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E0729F8-2A3E-C266-66E0-F006F03EDD24}"/>
                    </a:ext>
                  </a:extLst>
                </p14:cNvPr>
                <p14:cNvContentPartPr/>
                <p14:nvPr/>
              </p14:nvContentPartPr>
              <p14:xfrm>
                <a:off x="1265365" y="3834929"/>
                <a:ext cx="1732320" cy="419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E0729F8-2A3E-C266-66E0-F006F03EDD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47365" y="3817289"/>
                  <a:ext cx="17679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0A8FBC-AC49-6F2F-4342-526CD4FBFB41}"/>
                    </a:ext>
                  </a:extLst>
                </p14:cNvPr>
                <p14:cNvContentPartPr/>
                <p14:nvPr/>
              </p14:nvContentPartPr>
              <p14:xfrm>
                <a:off x="2679805" y="3996209"/>
                <a:ext cx="39240" cy="1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0A8FBC-AC49-6F2F-4342-526CD4FBFB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62165" y="3978569"/>
                  <a:ext cx="74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7A1D573-B1BC-8CD1-C004-E83DE5E36B87}"/>
                    </a:ext>
                  </a:extLst>
                </p14:cNvPr>
                <p14:cNvContentPartPr/>
                <p14:nvPr/>
              </p14:nvContentPartPr>
              <p14:xfrm>
                <a:off x="2491165" y="3985769"/>
                <a:ext cx="216360" cy="1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7A1D573-B1BC-8CD1-C004-E83DE5E36B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73165" y="3967769"/>
                  <a:ext cx="252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4346D1-E630-B73E-2039-1F929EAD6DF7}"/>
                    </a:ext>
                  </a:extLst>
                </p14:cNvPr>
                <p14:cNvContentPartPr/>
                <p14:nvPr/>
              </p14:nvContentPartPr>
              <p14:xfrm>
                <a:off x="2021005" y="3985769"/>
                <a:ext cx="24120" cy="39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4346D1-E630-B73E-2039-1F929EAD6D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03005" y="3967769"/>
                  <a:ext cx="59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CD2C59-F461-452E-2EB3-129E5F7D3515}"/>
                    </a:ext>
                  </a:extLst>
                </p14:cNvPr>
                <p14:cNvContentPartPr/>
                <p14:nvPr/>
              </p14:nvContentPartPr>
              <p14:xfrm>
                <a:off x="1572805" y="3990809"/>
                <a:ext cx="720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CD2C59-F461-452E-2EB3-129E5F7D35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55165" y="3972809"/>
                  <a:ext cx="4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0C79AD-A9CD-BA50-943D-5AAA3F39FE24}"/>
                    </a:ext>
                  </a:extLst>
                </p14:cNvPr>
                <p14:cNvContentPartPr/>
                <p14:nvPr/>
              </p14:nvContentPartPr>
              <p14:xfrm>
                <a:off x="1720765" y="3978209"/>
                <a:ext cx="221760" cy="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0C79AD-A9CD-BA50-943D-5AAA3F39FE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02765" y="3960209"/>
                  <a:ext cx="257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94465B8-E7DB-1BF4-7E1F-01299F746B3F}"/>
                    </a:ext>
                  </a:extLst>
                </p14:cNvPr>
                <p14:cNvContentPartPr/>
                <p14:nvPr/>
              </p14:nvContentPartPr>
              <p14:xfrm>
                <a:off x="3239245" y="3914849"/>
                <a:ext cx="268560" cy="36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94465B8-E7DB-1BF4-7E1F-01299F746B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21605" y="3896849"/>
                  <a:ext cx="3042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627CD5-9D9D-088D-B7A7-38110054CBCA}"/>
                    </a:ext>
                  </a:extLst>
                </p14:cNvPr>
                <p14:cNvContentPartPr/>
                <p14:nvPr/>
              </p14:nvContentPartPr>
              <p14:xfrm>
                <a:off x="3754765" y="3799649"/>
                <a:ext cx="294480" cy="40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627CD5-9D9D-088D-B7A7-38110054CB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37125" y="3782009"/>
                  <a:ext cx="330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3F6EDD-8619-6187-EFFF-2F37C7D8E958}"/>
                    </a:ext>
                  </a:extLst>
                </p14:cNvPr>
                <p14:cNvContentPartPr/>
                <p14:nvPr/>
              </p14:nvContentPartPr>
              <p14:xfrm>
                <a:off x="3822805" y="3951209"/>
                <a:ext cx="135000" cy="20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3F6EDD-8619-6187-EFFF-2F37C7D8E9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05165" y="3933209"/>
                  <a:ext cx="170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D333C0-FD57-49EE-7DE5-5A4332B07C05}"/>
                    </a:ext>
                  </a:extLst>
                </p14:cNvPr>
                <p14:cNvContentPartPr/>
                <p14:nvPr/>
              </p14:nvContentPartPr>
              <p14:xfrm>
                <a:off x="4277125" y="4010609"/>
                <a:ext cx="335880" cy="15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D333C0-FD57-49EE-7DE5-5A4332B07C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59485" y="3992609"/>
                  <a:ext cx="371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B59193-A9FD-7370-B563-45632BC09912}"/>
                    </a:ext>
                  </a:extLst>
                </p14:cNvPr>
                <p14:cNvContentPartPr/>
                <p14:nvPr/>
              </p14:nvContentPartPr>
              <p14:xfrm>
                <a:off x="4341925" y="3898289"/>
                <a:ext cx="41400" cy="3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B59193-A9FD-7370-B563-45632BC099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24285" y="3880289"/>
                  <a:ext cx="7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5C1C6C-0B5D-795B-3DF1-1ED1DEB4F3C4}"/>
                    </a:ext>
                  </a:extLst>
                </p14:cNvPr>
                <p14:cNvContentPartPr/>
                <p14:nvPr/>
              </p14:nvContentPartPr>
              <p14:xfrm>
                <a:off x="4756285" y="3942929"/>
                <a:ext cx="1463760" cy="250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5C1C6C-0B5D-795B-3DF1-1ED1DEB4F3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38645" y="3925289"/>
                  <a:ext cx="1499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18076B4-A1A1-B8D8-46AD-E4D363384E0C}"/>
                    </a:ext>
                  </a:extLst>
                </p14:cNvPr>
                <p14:cNvContentPartPr/>
                <p14:nvPr/>
              </p14:nvContentPartPr>
              <p14:xfrm>
                <a:off x="5750605" y="3806849"/>
                <a:ext cx="26280" cy="1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18076B4-A1A1-B8D8-46AD-E4D363384E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32605" y="3789209"/>
                  <a:ext cx="619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5BDF7A-7AA8-6EFC-94A1-72D7E45272D4}"/>
              </a:ext>
            </a:extLst>
          </p:cNvPr>
          <p:cNvGrpSpPr/>
          <p:nvPr/>
        </p:nvGrpSpPr>
        <p:grpSpPr>
          <a:xfrm>
            <a:off x="6476365" y="3732689"/>
            <a:ext cx="1738080" cy="454320"/>
            <a:chOff x="6476365" y="3732689"/>
            <a:chExt cx="17380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971082-A2E9-3C98-8034-1E92E26C1ED3}"/>
                    </a:ext>
                  </a:extLst>
                </p14:cNvPr>
                <p14:cNvContentPartPr/>
                <p14:nvPr/>
              </p14:nvContentPartPr>
              <p14:xfrm>
                <a:off x="6476365" y="3732689"/>
                <a:ext cx="899280" cy="327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971082-A2E9-3C98-8034-1E92E26C1E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58365" y="3714689"/>
                  <a:ext cx="934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FDB09A-55AD-BD77-04A7-B83DD6B4E767}"/>
                    </a:ext>
                  </a:extLst>
                </p14:cNvPr>
                <p14:cNvContentPartPr/>
                <p14:nvPr/>
              </p14:nvContentPartPr>
              <p14:xfrm>
                <a:off x="7210045" y="3873809"/>
                <a:ext cx="171000" cy="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FDB09A-55AD-BD77-04A7-B83DD6B4E7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2405" y="3855809"/>
                  <a:ext cx="20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5EAB88B-8315-EF96-0EE6-1CD107DE75EF}"/>
                    </a:ext>
                  </a:extLst>
                </p14:cNvPr>
                <p14:cNvContentPartPr/>
                <p14:nvPr/>
              </p14:nvContentPartPr>
              <p14:xfrm>
                <a:off x="7538365" y="3914489"/>
                <a:ext cx="676080" cy="27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5EAB88B-8315-EF96-0EE6-1CD107DE75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20725" y="3896849"/>
                  <a:ext cx="71172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85D9BB0-D05E-26AB-A29A-5111C75CE7DB}"/>
                  </a:ext>
                </a:extLst>
              </p14:cNvPr>
              <p14:cNvContentPartPr/>
              <p14:nvPr/>
            </p14:nvContentPartPr>
            <p14:xfrm>
              <a:off x="2058085" y="4753649"/>
              <a:ext cx="9360" cy="307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85D9BB0-D05E-26AB-A29A-5111C75CE7D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40085" y="4735649"/>
                <a:ext cx="450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FBB26EB-7FE6-D2E6-92D0-9EA836977362}"/>
                  </a:ext>
                </a:extLst>
              </p14:cNvPr>
              <p14:cNvContentPartPr/>
              <p14:nvPr/>
            </p14:nvContentPartPr>
            <p14:xfrm>
              <a:off x="2022085" y="4738169"/>
              <a:ext cx="208800" cy="139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FBB26EB-7FE6-D2E6-92D0-9EA83697736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04085" y="4720529"/>
                <a:ext cx="2444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E23C8E9-75BE-37F3-91F5-7B402F313834}"/>
                  </a:ext>
                </a:extLst>
              </p14:cNvPr>
              <p14:cNvContentPartPr/>
              <p14:nvPr/>
            </p14:nvContentPartPr>
            <p14:xfrm>
              <a:off x="2310445" y="4692809"/>
              <a:ext cx="122040" cy="411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E23C8E9-75BE-37F3-91F5-7B402F3138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92445" y="4675169"/>
                <a:ext cx="15768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9548AC9-1DB8-5BE9-F39B-60379E6C9D2C}"/>
                  </a:ext>
                </a:extLst>
              </p14:cNvPr>
              <p14:cNvContentPartPr/>
              <p14:nvPr/>
            </p14:nvContentPartPr>
            <p14:xfrm>
              <a:off x="2491165" y="4806569"/>
              <a:ext cx="18720" cy="186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9548AC9-1DB8-5BE9-F39B-60379E6C9D2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73165" y="4788569"/>
                <a:ext cx="543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655108-83F4-5719-CD12-35E5A0073240}"/>
                  </a:ext>
                </a:extLst>
              </p14:cNvPr>
              <p14:cNvContentPartPr/>
              <p14:nvPr/>
            </p14:nvContentPartPr>
            <p14:xfrm>
              <a:off x="2485405" y="4801529"/>
              <a:ext cx="106560" cy="17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655108-83F4-5719-CD12-35E5A007324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67405" y="4783889"/>
                <a:ext cx="142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CBC6F98-2BF6-5F19-B56F-9C60137F07FF}"/>
                  </a:ext>
                </a:extLst>
              </p14:cNvPr>
              <p14:cNvContentPartPr/>
              <p14:nvPr/>
            </p14:nvContentPartPr>
            <p14:xfrm>
              <a:off x="2411965" y="4728809"/>
              <a:ext cx="299880" cy="358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CBC6F98-2BF6-5F19-B56F-9C60137F07F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393965" y="4711169"/>
                <a:ext cx="3355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0DC1173-3D2A-B00F-3CC0-8DA8873144EB}"/>
                  </a:ext>
                </a:extLst>
              </p14:cNvPr>
              <p14:cNvContentPartPr/>
              <p14:nvPr/>
            </p14:nvContentPartPr>
            <p14:xfrm>
              <a:off x="2710765" y="4723049"/>
              <a:ext cx="65880" cy="387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0DC1173-3D2A-B00F-3CC0-8DA8873144E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692765" y="4705049"/>
                <a:ext cx="1015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2187927-15B0-E95B-66A1-D6668985968A}"/>
                  </a:ext>
                </a:extLst>
              </p14:cNvPr>
              <p14:cNvContentPartPr/>
              <p14:nvPr/>
            </p14:nvContentPartPr>
            <p14:xfrm>
              <a:off x="2854405" y="4720529"/>
              <a:ext cx="122400" cy="322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2187927-15B0-E95B-66A1-D6668985968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836405" y="4702529"/>
                <a:ext cx="158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E2B5AF2-01F5-CBB4-10B7-0091A4740F93}"/>
                  </a:ext>
                </a:extLst>
              </p14:cNvPr>
              <p14:cNvContentPartPr/>
              <p14:nvPr/>
            </p14:nvContentPartPr>
            <p14:xfrm>
              <a:off x="3038725" y="4724129"/>
              <a:ext cx="320040" cy="308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E2B5AF2-01F5-CBB4-10B7-0091A4740F9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20725" y="4706129"/>
                <a:ext cx="3556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C017499-8D87-253E-05FB-67F11950DCAD}"/>
                  </a:ext>
                </a:extLst>
              </p14:cNvPr>
              <p14:cNvContentPartPr/>
              <p14:nvPr/>
            </p14:nvContentPartPr>
            <p14:xfrm>
              <a:off x="3149965" y="4795409"/>
              <a:ext cx="93960" cy="158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C017499-8D87-253E-05FB-67F11950DCA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132325" y="4777769"/>
                <a:ext cx="1296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B44D30D-0D77-88A5-E9AE-043D27D7B106}"/>
              </a:ext>
            </a:extLst>
          </p:cNvPr>
          <p:cNvGrpSpPr/>
          <p:nvPr/>
        </p:nvGrpSpPr>
        <p:grpSpPr>
          <a:xfrm>
            <a:off x="3634525" y="4391849"/>
            <a:ext cx="3327120" cy="577080"/>
            <a:chOff x="3634525" y="4391849"/>
            <a:chExt cx="332712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287557-61AC-313A-2670-6919FA02EA29}"/>
                    </a:ext>
                  </a:extLst>
                </p14:cNvPr>
                <p14:cNvContentPartPr/>
                <p14:nvPr/>
              </p14:nvContentPartPr>
              <p14:xfrm>
                <a:off x="3634525" y="4850129"/>
                <a:ext cx="140400" cy="2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287557-61AC-313A-2670-6919FA02EA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16885" y="4832129"/>
                  <a:ext cx="176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7F5F6F-FC04-5BBB-9D36-EB59A712C403}"/>
                    </a:ext>
                  </a:extLst>
                </p14:cNvPr>
                <p14:cNvContentPartPr/>
                <p14:nvPr/>
              </p14:nvContentPartPr>
              <p14:xfrm>
                <a:off x="3666205" y="4934369"/>
                <a:ext cx="9900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7F5F6F-FC04-5BBB-9D36-EB59A712C4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48205" y="4916369"/>
                  <a:ext cx="134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6CC62F6-B4AF-7751-AC13-B68E417E2DF9}"/>
                    </a:ext>
                  </a:extLst>
                </p14:cNvPr>
                <p14:cNvContentPartPr/>
                <p14:nvPr/>
              </p14:nvContentPartPr>
              <p14:xfrm>
                <a:off x="4007845" y="4649249"/>
                <a:ext cx="860760" cy="319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6CC62F6-B4AF-7751-AC13-B68E417E2DF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89845" y="4631609"/>
                  <a:ext cx="8964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5F6AB4-4D9B-EFE0-86D4-94B07945DB22}"/>
                    </a:ext>
                  </a:extLst>
                </p14:cNvPr>
                <p14:cNvContentPartPr/>
                <p14:nvPr/>
              </p14:nvContentPartPr>
              <p14:xfrm>
                <a:off x="4653685" y="4732049"/>
                <a:ext cx="160920" cy="12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5F6AB4-4D9B-EFE0-86D4-94B07945DB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35685" y="4714409"/>
                  <a:ext cx="19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89501EC-11C1-7E53-2109-B468E8D0D3AB}"/>
                    </a:ext>
                  </a:extLst>
                </p14:cNvPr>
                <p14:cNvContentPartPr/>
                <p14:nvPr/>
              </p14:nvContentPartPr>
              <p14:xfrm>
                <a:off x="4951765" y="4955969"/>
                <a:ext cx="8640" cy="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89501EC-11C1-7E53-2109-B468E8D0D3A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34125" y="4938329"/>
                  <a:ext cx="44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EF1B60-1202-401D-628E-FA8DB32D1123}"/>
                    </a:ext>
                  </a:extLst>
                </p14:cNvPr>
                <p14:cNvContentPartPr/>
                <p14:nvPr/>
              </p14:nvContentPartPr>
              <p14:xfrm>
                <a:off x="5156965" y="4734929"/>
                <a:ext cx="168480" cy="19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EF1B60-1202-401D-628E-FA8DB32D11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38965" y="4717289"/>
                  <a:ext cx="204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C625D1-E635-4C60-F5DA-8B25B91FA9C6}"/>
                    </a:ext>
                  </a:extLst>
                </p14:cNvPr>
                <p14:cNvContentPartPr/>
                <p14:nvPr/>
              </p14:nvContentPartPr>
              <p14:xfrm>
                <a:off x="5369365" y="4661489"/>
                <a:ext cx="164160" cy="1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C625D1-E635-4C60-F5DA-8B25B91FA9C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51365" y="4643849"/>
                  <a:ext cx="199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9E26EE6-E797-526E-83D7-FA263BC7768D}"/>
                    </a:ext>
                  </a:extLst>
                </p14:cNvPr>
                <p14:cNvContentPartPr/>
                <p14:nvPr/>
              </p14:nvContentPartPr>
              <p14:xfrm>
                <a:off x="5625685" y="4521809"/>
                <a:ext cx="11160" cy="18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9E26EE6-E797-526E-83D7-FA263BC776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08045" y="4504169"/>
                  <a:ext cx="46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A6228A-DFE1-5359-408C-523F1ACAEEC7}"/>
                    </a:ext>
                  </a:extLst>
                </p14:cNvPr>
                <p14:cNvContentPartPr/>
                <p14:nvPr/>
              </p14:nvContentPartPr>
              <p14:xfrm>
                <a:off x="5655565" y="4515329"/>
                <a:ext cx="138240" cy="17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A6228A-DFE1-5359-408C-523F1ACAEE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37565" y="4497329"/>
                  <a:ext cx="173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2A56F7-FB84-10AC-0A8C-08E284E73A06}"/>
                    </a:ext>
                  </a:extLst>
                </p14:cNvPr>
                <p14:cNvContentPartPr/>
                <p14:nvPr/>
              </p14:nvContentPartPr>
              <p14:xfrm>
                <a:off x="5954005" y="4513529"/>
                <a:ext cx="127440" cy="155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2A56F7-FB84-10AC-0A8C-08E284E73A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36005" y="4495889"/>
                  <a:ext cx="163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92F002F-3501-E529-C39F-E4AC4F8895E8}"/>
                    </a:ext>
                  </a:extLst>
                </p14:cNvPr>
                <p14:cNvContentPartPr/>
                <p14:nvPr/>
              </p14:nvContentPartPr>
              <p14:xfrm>
                <a:off x="5860765" y="4457729"/>
                <a:ext cx="319320" cy="302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92F002F-3501-E529-C39F-E4AC4F8895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42765" y="4439729"/>
                  <a:ext cx="354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036F54-2C26-9CA1-72D6-A25EB4D05070}"/>
                    </a:ext>
                  </a:extLst>
                </p14:cNvPr>
                <p14:cNvContentPartPr/>
                <p14:nvPr/>
              </p14:nvContentPartPr>
              <p14:xfrm>
                <a:off x="6174325" y="4391849"/>
                <a:ext cx="97920" cy="9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036F54-2C26-9CA1-72D6-A25EB4D050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56325" y="4374209"/>
                  <a:ext cx="133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0FC8DAE-B91B-B68A-C564-E1F136DF2ADA}"/>
                    </a:ext>
                  </a:extLst>
                </p14:cNvPr>
                <p14:cNvContentPartPr/>
                <p14:nvPr/>
              </p14:nvContentPartPr>
              <p14:xfrm>
                <a:off x="6385645" y="4564649"/>
                <a:ext cx="185040" cy="398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0FC8DAE-B91B-B68A-C564-E1F136DF2A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68005" y="4546649"/>
                  <a:ext cx="220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07EF6A-DDCB-CE78-52ED-8205783897AB}"/>
                    </a:ext>
                  </a:extLst>
                </p14:cNvPr>
                <p14:cNvContentPartPr/>
                <p14:nvPr/>
              </p14:nvContentPartPr>
              <p14:xfrm>
                <a:off x="6661045" y="4507409"/>
                <a:ext cx="300600" cy="445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07EF6A-DDCB-CE78-52ED-8205783897A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43405" y="4489769"/>
                  <a:ext cx="3362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CC950C-A529-68C8-1F90-00C0020B902C}"/>
                    </a:ext>
                  </a:extLst>
                </p14:cNvPr>
                <p14:cNvContentPartPr/>
                <p14:nvPr/>
              </p14:nvContentPartPr>
              <p14:xfrm>
                <a:off x="6787765" y="4718729"/>
                <a:ext cx="6120" cy="121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CC950C-A529-68C8-1F90-00C0020B90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70125" y="4700729"/>
                  <a:ext cx="41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774E1F-5F0A-034C-FC90-0FA8C3677979}"/>
                    </a:ext>
                  </a:extLst>
                </p14:cNvPr>
                <p14:cNvContentPartPr/>
                <p14:nvPr/>
              </p14:nvContentPartPr>
              <p14:xfrm>
                <a:off x="6870205" y="4712609"/>
                <a:ext cx="14040" cy="113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774E1F-5F0A-034C-FC90-0FA8C36779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52565" y="4694609"/>
                  <a:ext cx="49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D89211-9A11-757D-B0E1-7EA2AB1165E3}"/>
                    </a:ext>
                  </a:extLst>
                </p14:cNvPr>
                <p14:cNvContentPartPr/>
                <p14:nvPr/>
              </p14:nvContentPartPr>
              <p14:xfrm>
                <a:off x="6791005" y="4788209"/>
                <a:ext cx="89280" cy="4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D89211-9A11-757D-B0E1-7EA2AB1165E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73005" y="4770209"/>
                  <a:ext cx="1249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13AA602-D2C5-9041-575B-A383447F8E5E}"/>
              </a:ext>
            </a:extLst>
          </p:cNvPr>
          <p:cNvGrpSpPr/>
          <p:nvPr/>
        </p:nvGrpSpPr>
        <p:grpSpPr>
          <a:xfrm>
            <a:off x="8215165" y="4351169"/>
            <a:ext cx="1591920" cy="1127160"/>
            <a:chOff x="8215165" y="4351169"/>
            <a:chExt cx="1591920" cy="11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10DCE7D-4BF9-4C1F-E027-89EE4250C8DD}"/>
                    </a:ext>
                  </a:extLst>
                </p14:cNvPr>
                <p14:cNvContentPartPr/>
                <p14:nvPr/>
              </p14:nvContentPartPr>
              <p14:xfrm>
                <a:off x="8215165" y="4351169"/>
                <a:ext cx="1203480" cy="87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10DCE7D-4BF9-4C1F-E027-89EE4250C8D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97525" y="4333529"/>
                  <a:ext cx="123912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9227001-247E-516E-F735-A0DBA84340B9}"/>
                    </a:ext>
                  </a:extLst>
                </p14:cNvPr>
                <p14:cNvContentPartPr/>
                <p14:nvPr/>
              </p14:nvContentPartPr>
              <p14:xfrm>
                <a:off x="8761645" y="5128409"/>
                <a:ext cx="11160" cy="118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9227001-247E-516E-F735-A0DBA84340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43645" y="5110769"/>
                  <a:ext cx="46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BE2AC3-04A5-572B-2748-EFEF400BAB8C}"/>
                    </a:ext>
                  </a:extLst>
                </p14:cNvPr>
                <p14:cNvContentPartPr/>
                <p14:nvPr/>
              </p14:nvContentPartPr>
              <p14:xfrm>
                <a:off x="8695405" y="5328929"/>
                <a:ext cx="126360" cy="149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BE2AC3-04A5-572B-2748-EFEF400BAB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77765" y="5311289"/>
                  <a:ext cx="16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CE3BCA-8BD2-1459-7126-504F8F74C0C3}"/>
                    </a:ext>
                  </a:extLst>
                </p14:cNvPr>
                <p14:cNvContentPartPr/>
                <p14:nvPr/>
              </p14:nvContentPartPr>
              <p14:xfrm>
                <a:off x="8216605" y="4486529"/>
                <a:ext cx="974520" cy="72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CE3BCA-8BD2-1459-7126-504F8F74C0C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98605" y="4468889"/>
                  <a:ext cx="101016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ABEEE72-D577-2BAE-1AD5-077DE98C75F4}"/>
                    </a:ext>
                  </a:extLst>
                </p14:cNvPr>
                <p14:cNvContentPartPr/>
                <p14:nvPr/>
              </p14:nvContentPartPr>
              <p14:xfrm>
                <a:off x="9513325" y="4955969"/>
                <a:ext cx="293760" cy="303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ABEEE72-D577-2BAE-1AD5-077DE98C75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95325" y="4938329"/>
                  <a:ext cx="329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71EA12-6F4D-8128-1E7E-CC1A4545C6C3}"/>
                    </a:ext>
                  </a:extLst>
                </p14:cNvPr>
                <p14:cNvContentPartPr/>
                <p14:nvPr/>
              </p14:nvContentPartPr>
              <p14:xfrm>
                <a:off x="9561925" y="5042369"/>
                <a:ext cx="22680" cy="157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71EA12-6F4D-8128-1E7E-CC1A4545C6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43925" y="5024369"/>
                  <a:ext cx="58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E142E45-B51E-DA41-51B2-1E1DE04C0B20}"/>
                    </a:ext>
                  </a:extLst>
                </p14:cNvPr>
                <p14:cNvContentPartPr/>
                <p14:nvPr/>
              </p14:nvContentPartPr>
              <p14:xfrm>
                <a:off x="9579205" y="5130209"/>
                <a:ext cx="124920" cy="2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E142E45-B51E-DA41-51B2-1E1DE04C0B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61205" y="5112209"/>
                  <a:ext cx="160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943B7A5-C71F-6756-7C1A-46E535FEC0A2}"/>
                    </a:ext>
                  </a:extLst>
                </p14:cNvPr>
                <p14:cNvContentPartPr/>
                <p14:nvPr/>
              </p14:nvContentPartPr>
              <p14:xfrm>
                <a:off x="9691525" y="5040929"/>
                <a:ext cx="20520" cy="142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943B7A5-C71F-6756-7C1A-46E535FEC0A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73885" y="5023289"/>
                  <a:ext cx="561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9DF96B8-78F9-46B7-2977-A4552984A799}"/>
              </a:ext>
            </a:extLst>
          </p:cNvPr>
          <p:cNvGrpSpPr/>
          <p:nvPr/>
        </p:nvGrpSpPr>
        <p:grpSpPr>
          <a:xfrm>
            <a:off x="7923925" y="4265489"/>
            <a:ext cx="178560" cy="338040"/>
            <a:chOff x="7923925" y="4265489"/>
            <a:chExt cx="1785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0D89F00-DBB1-13BD-65E5-828F55779CAE}"/>
                    </a:ext>
                  </a:extLst>
                </p14:cNvPr>
                <p14:cNvContentPartPr/>
                <p14:nvPr/>
              </p14:nvContentPartPr>
              <p14:xfrm>
                <a:off x="7926805" y="4332449"/>
                <a:ext cx="21240" cy="27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0D89F00-DBB1-13BD-65E5-828F55779C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09165" y="4314449"/>
                  <a:ext cx="56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24A2448-FBF4-8A94-1A64-910405492A92}"/>
                    </a:ext>
                  </a:extLst>
                </p14:cNvPr>
                <p14:cNvContentPartPr/>
                <p14:nvPr/>
              </p14:nvContentPartPr>
              <p14:xfrm>
                <a:off x="7923925" y="4265489"/>
                <a:ext cx="178560" cy="20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24A2448-FBF4-8A94-1A64-910405492A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06285" y="4247489"/>
                  <a:ext cx="21420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88DC1CA-939F-2C0C-E847-D49D47FC534A}"/>
                  </a:ext>
                </a:extLst>
              </p14:cNvPr>
              <p14:cNvContentPartPr/>
              <p14:nvPr/>
            </p14:nvContentPartPr>
            <p14:xfrm>
              <a:off x="1964485" y="5265209"/>
              <a:ext cx="1254600" cy="1519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88DC1CA-939F-2C0C-E847-D49D47FC534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46485" y="5247569"/>
                <a:ext cx="1290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EAE3334-B54F-EDEF-A05F-083E40F6A82C}"/>
                  </a:ext>
                </a:extLst>
              </p14:cNvPr>
              <p14:cNvContentPartPr/>
              <p14:nvPr/>
            </p14:nvContentPartPr>
            <p14:xfrm>
              <a:off x="712765" y="5941649"/>
              <a:ext cx="800640" cy="332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EAE3334-B54F-EDEF-A05F-083E40F6A82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95125" y="5923649"/>
                <a:ext cx="83628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A0B70EE-6C75-C91E-9688-06401953D2FB}"/>
              </a:ext>
            </a:extLst>
          </p:cNvPr>
          <p:cNvGrpSpPr/>
          <p:nvPr/>
        </p:nvGrpSpPr>
        <p:grpSpPr>
          <a:xfrm>
            <a:off x="215245" y="5285009"/>
            <a:ext cx="3553200" cy="1473480"/>
            <a:chOff x="215245" y="5285009"/>
            <a:chExt cx="3553200" cy="14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ACB5FC-0E7C-F06C-F538-061304AB61ED}"/>
                    </a:ext>
                  </a:extLst>
                </p14:cNvPr>
                <p14:cNvContentPartPr/>
                <p14:nvPr/>
              </p14:nvContentPartPr>
              <p14:xfrm>
                <a:off x="354925" y="5285009"/>
                <a:ext cx="1600560" cy="615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ACB5FC-0E7C-F06C-F538-061304AB61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7285" y="5267369"/>
                  <a:ext cx="163620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E85B11-B289-4D7A-F2A4-2051353AD820}"/>
                    </a:ext>
                  </a:extLst>
                </p14:cNvPr>
                <p14:cNvContentPartPr/>
                <p14:nvPr/>
              </p14:nvContentPartPr>
              <p14:xfrm>
                <a:off x="1646965" y="5449529"/>
                <a:ext cx="149400" cy="21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E85B11-B289-4D7A-F2A4-2051353AD8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29325" y="5431889"/>
                  <a:ext cx="185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F76E1BB-CC78-7A08-5532-BBA5C2B843D4}"/>
                    </a:ext>
                  </a:extLst>
                </p14:cNvPr>
                <p14:cNvContentPartPr/>
                <p14:nvPr/>
              </p14:nvContentPartPr>
              <p14:xfrm>
                <a:off x="1657765" y="5466449"/>
                <a:ext cx="11160" cy="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F76E1BB-CC78-7A08-5532-BBA5C2B843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40125" y="5448809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2DCD27E-83F7-F8A6-46FA-72CB7DBA27F8}"/>
                    </a:ext>
                  </a:extLst>
                </p14:cNvPr>
                <p14:cNvContentPartPr/>
                <p14:nvPr/>
              </p14:nvContentPartPr>
              <p14:xfrm>
                <a:off x="1346365" y="5441969"/>
                <a:ext cx="21240" cy="15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2DCD27E-83F7-F8A6-46FA-72CB7DBA27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28365" y="5424329"/>
                  <a:ext cx="5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C8B9D4-C4DD-822A-F847-A2C5D1741AC6}"/>
                    </a:ext>
                  </a:extLst>
                </p14:cNvPr>
                <p14:cNvContentPartPr/>
                <p14:nvPr/>
              </p14:nvContentPartPr>
              <p14:xfrm>
                <a:off x="2104165" y="5405609"/>
                <a:ext cx="648360" cy="27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C8B9D4-C4DD-822A-F847-A2C5D1741A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86165" y="5387969"/>
                  <a:ext cx="684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52768EE-EFA7-CF84-23FD-2376CE445103}"/>
                    </a:ext>
                  </a:extLst>
                </p14:cNvPr>
                <p14:cNvContentPartPr/>
                <p14:nvPr/>
              </p14:nvContentPartPr>
              <p14:xfrm>
                <a:off x="2666125" y="5513249"/>
                <a:ext cx="101160" cy="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52768EE-EFA7-CF84-23FD-2376CE4451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48125" y="5495249"/>
                  <a:ext cx="13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3242000-D83C-9B8D-B7D1-B032DFE45E49}"/>
                    </a:ext>
                  </a:extLst>
                </p14:cNvPr>
                <p14:cNvContentPartPr/>
                <p14:nvPr/>
              </p14:nvContentPartPr>
              <p14:xfrm>
                <a:off x="2168965" y="5504249"/>
                <a:ext cx="191160" cy="48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3242000-D83C-9B8D-B7D1-B032DFE45E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50965" y="5486609"/>
                  <a:ext cx="226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514059-EC3C-04CC-A9EE-CEFB40AAACE2}"/>
                    </a:ext>
                  </a:extLst>
                </p14:cNvPr>
                <p14:cNvContentPartPr/>
                <p14:nvPr/>
              </p14:nvContentPartPr>
              <p14:xfrm>
                <a:off x="215245" y="6142529"/>
                <a:ext cx="284760" cy="11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514059-EC3C-04CC-A9EE-CEFB40AAAC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7605" y="6124529"/>
                  <a:ext cx="320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AE6AB5B-B7A6-A703-E504-9D40C3D688E8}"/>
                    </a:ext>
                  </a:extLst>
                </p14:cNvPr>
                <p14:cNvContentPartPr/>
                <p14:nvPr/>
              </p14:nvContentPartPr>
              <p14:xfrm>
                <a:off x="356725" y="6014009"/>
                <a:ext cx="19080" cy="12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AE6AB5B-B7A6-A703-E504-9D40C3D688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9085" y="5996369"/>
                  <a:ext cx="5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96D6FFD-BCC4-15FF-8055-001923E8956F}"/>
                    </a:ext>
                  </a:extLst>
                </p14:cNvPr>
                <p14:cNvContentPartPr/>
                <p14:nvPr/>
              </p14:nvContentPartPr>
              <p14:xfrm>
                <a:off x="1665685" y="5845529"/>
                <a:ext cx="1286640" cy="355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96D6FFD-BCC4-15FF-8055-001923E895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48045" y="5827529"/>
                  <a:ext cx="1322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0F37BBC-B0E3-63E6-990B-2C8E2E7C74B8}"/>
                    </a:ext>
                  </a:extLst>
                </p14:cNvPr>
                <p14:cNvContentPartPr/>
                <p14:nvPr/>
              </p14:nvContentPartPr>
              <p14:xfrm>
                <a:off x="2031085" y="5922209"/>
                <a:ext cx="330840" cy="54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0F37BBC-B0E3-63E6-990B-2C8E2E7C74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13085" y="5904209"/>
                  <a:ext cx="36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EC3878-B650-1E60-9246-1F88E45EC497}"/>
                    </a:ext>
                  </a:extLst>
                </p14:cNvPr>
                <p14:cNvContentPartPr/>
                <p14:nvPr/>
              </p14:nvContentPartPr>
              <p14:xfrm>
                <a:off x="285085" y="6407849"/>
                <a:ext cx="349560" cy="350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EC3878-B650-1E60-9246-1F88E45EC4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7085" y="6389849"/>
                  <a:ext cx="385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18E04E2-6D91-6BFC-A3A7-8CFF536F90A5}"/>
                    </a:ext>
                  </a:extLst>
                </p14:cNvPr>
                <p14:cNvContentPartPr/>
                <p14:nvPr/>
              </p14:nvContentPartPr>
              <p14:xfrm>
                <a:off x="385885" y="6512609"/>
                <a:ext cx="15480" cy="173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18E04E2-6D91-6BFC-A3A7-8CFF536F90A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7885" y="6494609"/>
                  <a:ext cx="51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3D91B76-9F5D-0D71-1B4F-BBDEF2939151}"/>
                    </a:ext>
                  </a:extLst>
                </p14:cNvPr>
                <p14:cNvContentPartPr/>
                <p14:nvPr/>
              </p14:nvContentPartPr>
              <p14:xfrm>
                <a:off x="451405" y="6494969"/>
                <a:ext cx="31680" cy="147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3D91B76-9F5D-0D71-1B4F-BBDEF293915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3765" y="6477329"/>
                  <a:ext cx="67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A2B70B8-B8AE-B6C4-C7BB-21243280838A}"/>
                    </a:ext>
                  </a:extLst>
                </p14:cNvPr>
                <p14:cNvContentPartPr/>
                <p14:nvPr/>
              </p14:nvContentPartPr>
              <p14:xfrm>
                <a:off x="402805" y="6559049"/>
                <a:ext cx="146880" cy="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A2B70B8-B8AE-B6C4-C7BB-21243280838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5165" y="6541409"/>
                  <a:ext cx="182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9DDBA2-0DFF-F89E-D961-8F8CAF5D3F69}"/>
                    </a:ext>
                  </a:extLst>
                </p14:cNvPr>
                <p14:cNvContentPartPr/>
                <p14:nvPr/>
              </p14:nvContentPartPr>
              <p14:xfrm>
                <a:off x="964765" y="6398849"/>
                <a:ext cx="731160" cy="306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9DDBA2-0DFF-F89E-D961-8F8CAF5D3F6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6765" y="6380849"/>
                  <a:ext cx="766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49D6378-71F8-DF33-7595-BD61B2FA3C47}"/>
                    </a:ext>
                  </a:extLst>
                </p14:cNvPr>
                <p14:cNvContentPartPr/>
                <p14:nvPr/>
              </p14:nvContentPartPr>
              <p14:xfrm>
                <a:off x="1903645" y="6380489"/>
                <a:ext cx="328320" cy="34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49D6378-71F8-DF33-7595-BD61B2FA3C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85645" y="6362849"/>
                  <a:ext cx="363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3FD82C5-C04D-4593-9DDE-7BC0D8F8CA69}"/>
                    </a:ext>
                  </a:extLst>
                </p14:cNvPr>
                <p14:cNvContentPartPr/>
                <p14:nvPr/>
              </p14:nvContentPartPr>
              <p14:xfrm>
                <a:off x="1979965" y="6458249"/>
                <a:ext cx="15480" cy="167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3FD82C5-C04D-4593-9DDE-7BC0D8F8CA6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62325" y="6440249"/>
                  <a:ext cx="51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B072DA6-4C29-30DA-61E8-7B2C43C26DAB}"/>
                    </a:ext>
                  </a:extLst>
                </p14:cNvPr>
                <p14:cNvContentPartPr/>
                <p14:nvPr/>
              </p14:nvContentPartPr>
              <p14:xfrm>
                <a:off x="2104165" y="6458969"/>
                <a:ext cx="27720" cy="169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B072DA6-4C29-30DA-61E8-7B2C43C26D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86165" y="6440969"/>
                  <a:ext cx="63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A69381-8E3F-B141-831B-A8BF637C613F}"/>
                    </a:ext>
                  </a:extLst>
                </p14:cNvPr>
                <p14:cNvContentPartPr/>
                <p14:nvPr/>
              </p14:nvContentPartPr>
              <p14:xfrm>
                <a:off x="2009125" y="6539609"/>
                <a:ext cx="176040" cy="7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A69381-8E3F-B141-831B-A8BF637C613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91125" y="6521609"/>
                  <a:ext cx="21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8A748E-9B4A-CD2D-D38C-858A1C02A027}"/>
                    </a:ext>
                  </a:extLst>
                </p14:cNvPr>
                <p14:cNvContentPartPr/>
                <p14:nvPr/>
              </p14:nvContentPartPr>
              <p14:xfrm>
                <a:off x="2392165" y="6456809"/>
                <a:ext cx="26280" cy="145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8A748E-9B4A-CD2D-D38C-858A1C02A0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74525" y="6439169"/>
                  <a:ext cx="61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E66DF9-8305-29CC-6B0D-FC8631094716}"/>
                    </a:ext>
                  </a:extLst>
                </p14:cNvPr>
                <p14:cNvContentPartPr/>
                <p14:nvPr/>
              </p14:nvContentPartPr>
              <p14:xfrm>
                <a:off x="2333485" y="6516929"/>
                <a:ext cx="162720" cy="25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E66DF9-8305-29CC-6B0D-FC86310947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15845" y="6499289"/>
                  <a:ext cx="198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398ED5-048B-10FC-2E28-E919966FFB60}"/>
                    </a:ext>
                  </a:extLst>
                </p14:cNvPr>
                <p14:cNvContentPartPr/>
                <p14:nvPr/>
              </p14:nvContentPartPr>
              <p14:xfrm>
                <a:off x="2617525" y="6273929"/>
                <a:ext cx="130680" cy="342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398ED5-048B-10FC-2E28-E919966FFB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99885" y="6256289"/>
                  <a:ext cx="166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601E02D-6D4E-7B1E-0DB3-CED116AF75B7}"/>
                    </a:ext>
                  </a:extLst>
                </p14:cNvPr>
                <p14:cNvContentPartPr/>
                <p14:nvPr/>
              </p14:nvContentPartPr>
              <p14:xfrm>
                <a:off x="2859085" y="6284369"/>
                <a:ext cx="372600" cy="397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601E02D-6D4E-7B1E-0DB3-CED116AF75B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41085" y="6266729"/>
                  <a:ext cx="408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AA2AB8A-B7B9-7C43-DA74-C2A27820EE58}"/>
                    </a:ext>
                  </a:extLst>
                </p14:cNvPr>
                <p14:cNvContentPartPr/>
                <p14:nvPr/>
              </p14:nvContentPartPr>
              <p14:xfrm>
                <a:off x="2960605" y="6401729"/>
                <a:ext cx="25560" cy="133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AA2AB8A-B7B9-7C43-DA74-C2A27820EE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42605" y="6384089"/>
                  <a:ext cx="6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C00FCAB-1234-4326-F6D0-78A0F716B03E}"/>
                    </a:ext>
                  </a:extLst>
                </p14:cNvPr>
                <p14:cNvContentPartPr/>
                <p14:nvPr/>
              </p14:nvContentPartPr>
              <p14:xfrm>
                <a:off x="3083365" y="6340169"/>
                <a:ext cx="5760" cy="184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C00FCAB-1234-4326-F6D0-78A0F716B0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65365" y="6322169"/>
                  <a:ext cx="41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25AE79-2580-5DC8-66DD-84031200525B}"/>
                    </a:ext>
                  </a:extLst>
                </p14:cNvPr>
                <p14:cNvContentPartPr/>
                <p14:nvPr/>
              </p14:nvContentPartPr>
              <p14:xfrm>
                <a:off x="2971405" y="6465449"/>
                <a:ext cx="146520" cy="15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25AE79-2580-5DC8-66DD-84031200525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53405" y="6447449"/>
                  <a:ext cx="182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99FA25F-116B-A6DE-2D5D-D9D0D46AD805}"/>
                    </a:ext>
                  </a:extLst>
                </p14:cNvPr>
                <p14:cNvContentPartPr/>
                <p14:nvPr/>
              </p14:nvContentPartPr>
              <p14:xfrm>
                <a:off x="2968885" y="5329289"/>
                <a:ext cx="799560" cy="515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99FA25F-116B-A6DE-2D5D-D9D0D46AD8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51245" y="5311289"/>
                  <a:ext cx="835200" cy="55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19B4844-E564-261C-0354-A34B2382884E}"/>
              </a:ext>
            </a:extLst>
          </p:cNvPr>
          <p:cNvGrpSpPr/>
          <p:nvPr/>
        </p:nvGrpSpPr>
        <p:grpSpPr>
          <a:xfrm>
            <a:off x="4755925" y="5693249"/>
            <a:ext cx="901800" cy="425160"/>
            <a:chOff x="4755925" y="5693249"/>
            <a:chExt cx="90180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D7605D4-8D12-F675-F834-61051E2B21F8}"/>
                    </a:ext>
                  </a:extLst>
                </p14:cNvPr>
                <p14:cNvContentPartPr/>
                <p14:nvPr/>
              </p14:nvContentPartPr>
              <p14:xfrm>
                <a:off x="4755925" y="5693249"/>
                <a:ext cx="260640" cy="10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D7605D4-8D12-F675-F834-61051E2B21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38285" y="5675249"/>
                  <a:ext cx="29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8E68C19-91DA-C062-EABE-56C812452AEB}"/>
                    </a:ext>
                  </a:extLst>
                </p14:cNvPr>
                <p14:cNvContentPartPr/>
                <p14:nvPr/>
              </p14:nvContentPartPr>
              <p14:xfrm>
                <a:off x="4814245" y="5759849"/>
                <a:ext cx="92160" cy="28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8E68C19-91DA-C062-EABE-56C812452A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96605" y="5741849"/>
                  <a:ext cx="127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542F007-A748-5DCE-92B0-4BBD292B97B2}"/>
                    </a:ext>
                  </a:extLst>
                </p14:cNvPr>
                <p14:cNvContentPartPr/>
                <p14:nvPr/>
              </p14:nvContentPartPr>
              <p14:xfrm>
                <a:off x="4832605" y="5886569"/>
                <a:ext cx="150480" cy="26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542F007-A748-5DCE-92B0-4BBD292B97B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14605" y="5868569"/>
                  <a:ext cx="186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065D31-46B5-32D2-7A1D-D812C80F09ED}"/>
                    </a:ext>
                  </a:extLst>
                </p14:cNvPr>
                <p14:cNvContentPartPr/>
                <p14:nvPr/>
              </p14:nvContentPartPr>
              <p14:xfrm>
                <a:off x="5004685" y="5959289"/>
                <a:ext cx="308880" cy="7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065D31-46B5-32D2-7A1D-D812C80F09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86685" y="5941649"/>
                  <a:ext cx="344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A535EAF-AAC4-440C-2E91-EC338065068D}"/>
                    </a:ext>
                  </a:extLst>
                </p14:cNvPr>
                <p14:cNvContentPartPr/>
                <p14:nvPr/>
              </p14:nvContentPartPr>
              <p14:xfrm>
                <a:off x="5564845" y="5910689"/>
                <a:ext cx="92880" cy="20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A535EAF-AAC4-440C-2E91-EC33806506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47205" y="5893049"/>
                  <a:ext cx="12852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2DB7CBF-3DD5-6215-A9A2-6C3269FAC7B3}"/>
              </a:ext>
            </a:extLst>
          </p:cNvPr>
          <p:cNvGrpSpPr/>
          <p:nvPr/>
        </p:nvGrpSpPr>
        <p:grpSpPr>
          <a:xfrm>
            <a:off x="5911165" y="5687129"/>
            <a:ext cx="1332360" cy="359280"/>
            <a:chOff x="5911165" y="5687129"/>
            <a:chExt cx="13323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38B44B-8F9C-8B83-8D4D-FF230FDCD98F}"/>
                    </a:ext>
                  </a:extLst>
                </p14:cNvPr>
                <p14:cNvContentPartPr/>
                <p14:nvPr/>
              </p14:nvContentPartPr>
              <p14:xfrm>
                <a:off x="5911165" y="5687129"/>
                <a:ext cx="1332360" cy="359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38B44B-8F9C-8B83-8D4D-FF230FDCD98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93165" y="5669489"/>
                  <a:ext cx="1368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212B7A-82C2-F586-D6BC-77E12B2514FC}"/>
                    </a:ext>
                  </a:extLst>
                </p14:cNvPr>
                <p14:cNvContentPartPr/>
                <p14:nvPr/>
              </p14:nvContentPartPr>
              <p14:xfrm>
                <a:off x="6765805" y="5740409"/>
                <a:ext cx="68400" cy="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212B7A-82C2-F586-D6BC-77E12B2514F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47805" y="5722409"/>
                  <a:ext cx="10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D51587E-DDAF-AF22-2118-65680CA43D1B}"/>
                    </a:ext>
                  </a:extLst>
                </p14:cNvPr>
                <p14:cNvContentPartPr/>
                <p14:nvPr/>
              </p14:nvContentPartPr>
              <p14:xfrm>
                <a:off x="6573205" y="5770649"/>
                <a:ext cx="53280" cy="14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D51587E-DDAF-AF22-2118-65680CA43D1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55205" y="5752649"/>
                  <a:ext cx="889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A76DD52-8232-F84F-45D2-BDE0482CED94}"/>
                  </a:ext>
                </a:extLst>
              </p14:cNvPr>
              <p14:cNvContentPartPr/>
              <p14:nvPr/>
            </p14:nvContentPartPr>
            <p14:xfrm>
              <a:off x="6513085" y="6260969"/>
              <a:ext cx="190080" cy="3121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A76DD52-8232-F84F-45D2-BDE0482CED9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495085" y="6243329"/>
                <a:ext cx="22572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A7B77BD-A558-A649-D673-56E3C30782C9}"/>
              </a:ext>
            </a:extLst>
          </p:cNvPr>
          <p:cNvGrpSpPr/>
          <p:nvPr/>
        </p:nvGrpSpPr>
        <p:grpSpPr>
          <a:xfrm>
            <a:off x="6771565" y="6199049"/>
            <a:ext cx="680760" cy="456120"/>
            <a:chOff x="6771565" y="6199049"/>
            <a:chExt cx="6807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2354C7E-71FF-F09A-91FE-7348B1A962DD}"/>
                    </a:ext>
                  </a:extLst>
                </p14:cNvPr>
                <p14:cNvContentPartPr/>
                <p14:nvPr/>
              </p14:nvContentPartPr>
              <p14:xfrm>
                <a:off x="6771565" y="6276809"/>
                <a:ext cx="200880" cy="28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2354C7E-71FF-F09A-91FE-7348B1A962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53925" y="6258809"/>
                  <a:ext cx="236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E6934AB-1A31-5E0F-FEEC-D3A3819D6E96}"/>
                    </a:ext>
                  </a:extLst>
                </p14:cNvPr>
                <p14:cNvContentPartPr/>
                <p14:nvPr/>
              </p14:nvContentPartPr>
              <p14:xfrm>
                <a:off x="6828805" y="6367529"/>
                <a:ext cx="20520" cy="135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E6934AB-1A31-5E0F-FEEC-D3A3819D6E9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10805" y="6349889"/>
                  <a:ext cx="56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A62AC9-BF70-51A9-68A7-52FD360BF72D}"/>
                    </a:ext>
                  </a:extLst>
                </p14:cNvPr>
                <p14:cNvContentPartPr/>
                <p14:nvPr/>
              </p14:nvContentPartPr>
              <p14:xfrm>
                <a:off x="6887485" y="6371489"/>
                <a:ext cx="23400" cy="139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A62AC9-BF70-51A9-68A7-52FD360BF7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9845" y="6353849"/>
                  <a:ext cx="59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10ED383-4B0C-821B-3BD9-098A683CEBAE}"/>
                    </a:ext>
                  </a:extLst>
                </p14:cNvPr>
                <p14:cNvContentPartPr/>
                <p14:nvPr/>
              </p14:nvContentPartPr>
              <p14:xfrm>
                <a:off x="6845725" y="6467249"/>
                <a:ext cx="53280" cy="7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10ED383-4B0C-821B-3BD9-098A683CEBA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27725" y="6449249"/>
                  <a:ext cx="88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1494F0-2C1A-E70A-56D5-5DA8A1AE32D3}"/>
                    </a:ext>
                  </a:extLst>
                </p14:cNvPr>
                <p14:cNvContentPartPr/>
                <p14:nvPr/>
              </p14:nvContentPartPr>
              <p14:xfrm>
                <a:off x="7044805" y="6510089"/>
                <a:ext cx="77040" cy="145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1494F0-2C1A-E70A-56D5-5DA8A1AE32D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26805" y="6492089"/>
                  <a:ext cx="112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94DBD01-9C37-C448-A365-E90EDC678F7F}"/>
                    </a:ext>
                  </a:extLst>
                </p14:cNvPr>
                <p14:cNvContentPartPr/>
                <p14:nvPr/>
              </p14:nvContentPartPr>
              <p14:xfrm>
                <a:off x="7158205" y="6240809"/>
                <a:ext cx="112320" cy="73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94DBD01-9C37-C448-A365-E90EDC678F7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40205" y="6223169"/>
                  <a:ext cx="147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F5C79D9-AF81-93D7-C2F0-A7FE779BF246}"/>
                    </a:ext>
                  </a:extLst>
                </p14:cNvPr>
                <p14:cNvContentPartPr/>
                <p14:nvPr/>
              </p14:nvContentPartPr>
              <p14:xfrm>
                <a:off x="7230565" y="6199049"/>
                <a:ext cx="221760" cy="353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F5C79D9-AF81-93D7-C2F0-A7FE779BF24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12565" y="6181409"/>
                  <a:ext cx="25740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48AD852-0698-F3DC-668F-94C7AA3BE3BF}"/>
              </a:ext>
            </a:extLst>
          </p:cNvPr>
          <p:cNvGrpSpPr/>
          <p:nvPr/>
        </p:nvGrpSpPr>
        <p:grpSpPr>
          <a:xfrm>
            <a:off x="7624045" y="5798369"/>
            <a:ext cx="705600" cy="932760"/>
            <a:chOff x="7624045" y="5798369"/>
            <a:chExt cx="705600" cy="9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CDFB9A-744D-5F29-91CA-EE026266D4C9}"/>
                    </a:ext>
                  </a:extLst>
                </p14:cNvPr>
                <p14:cNvContentPartPr/>
                <p14:nvPr/>
              </p14:nvContentPartPr>
              <p14:xfrm>
                <a:off x="7651405" y="6332969"/>
                <a:ext cx="15192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CDFB9A-744D-5F29-91CA-EE026266D4C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33405" y="6315329"/>
                  <a:ext cx="187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584209E-227A-90BD-BB8F-F728113BC663}"/>
                    </a:ext>
                  </a:extLst>
                </p14:cNvPr>
                <p14:cNvContentPartPr/>
                <p14:nvPr/>
              </p14:nvContentPartPr>
              <p14:xfrm>
                <a:off x="7624045" y="6460769"/>
                <a:ext cx="219960" cy="17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584209E-227A-90BD-BB8F-F728113BC66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06405" y="6443129"/>
                  <a:ext cx="255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F0FFDB7-08C4-1EEB-8B36-ED6A498C2E24}"/>
                    </a:ext>
                  </a:extLst>
                </p14:cNvPr>
                <p14:cNvContentPartPr/>
                <p14:nvPr/>
              </p14:nvContentPartPr>
              <p14:xfrm>
                <a:off x="8025805" y="6076289"/>
                <a:ext cx="303840" cy="414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F0FFDB7-08C4-1EEB-8B36-ED6A498C2E2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07805" y="6058649"/>
                  <a:ext cx="3394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25B2634-4415-E59E-D85D-19638286A804}"/>
                    </a:ext>
                  </a:extLst>
                </p14:cNvPr>
                <p14:cNvContentPartPr/>
                <p14:nvPr/>
              </p14:nvContentPartPr>
              <p14:xfrm>
                <a:off x="8008885" y="6614849"/>
                <a:ext cx="105840" cy="116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25B2634-4415-E59E-D85D-19638286A80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91245" y="6596849"/>
                  <a:ext cx="141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790C099-67D2-B400-29AA-A2705CE458EF}"/>
                    </a:ext>
                  </a:extLst>
                </p14:cNvPr>
                <p14:cNvContentPartPr/>
                <p14:nvPr/>
              </p14:nvContentPartPr>
              <p14:xfrm>
                <a:off x="8078725" y="6521249"/>
                <a:ext cx="19080" cy="12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790C099-67D2-B400-29AA-A2705CE458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60725" y="6503609"/>
                  <a:ext cx="5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A55EE3-E681-3051-022D-76A5A5E3B100}"/>
                    </a:ext>
                  </a:extLst>
                </p14:cNvPr>
                <p14:cNvContentPartPr/>
                <p14:nvPr/>
              </p14:nvContentPartPr>
              <p14:xfrm>
                <a:off x="8165485" y="5798369"/>
                <a:ext cx="94320" cy="21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A55EE3-E681-3051-022D-76A5A5E3B10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47485" y="5780369"/>
                  <a:ext cx="1299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9522FF6-FAFD-438F-3C9D-D656BB725785}"/>
              </a:ext>
            </a:extLst>
          </p:cNvPr>
          <p:cNvGrpSpPr/>
          <p:nvPr/>
        </p:nvGrpSpPr>
        <p:grpSpPr>
          <a:xfrm>
            <a:off x="8566885" y="6068729"/>
            <a:ext cx="913680" cy="456840"/>
            <a:chOff x="8566885" y="6068729"/>
            <a:chExt cx="9136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0BC8330-43AD-AE03-3964-A6CDEC3D332E}"/>
                    </a:ext>
                  </a:extLst>
                </p14:cNvPr>
                <p14:cNvContentPartPr/>
                <p14:nvPr/>
              </p14:nvContentPartPr>
              <p14:xfrm>
                <a:off x="8566885" y="6088169"/>
                <a:ext cx="191880" cy="370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0BC8330-43AD-AE03-3964-A6CDEC3D332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48885" y="6070529"/>
                  <a:ext cx="227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5AE7430-62EC-BD1D-EBFD-F30CF80A9427}"/>
                    </a:ext>
                  </a:extLst>
                </p14:cNvPr>
                <p14:cNvContentPartPr/>
                <p14:nvPr/>
              </p14:nvContentPartPr>
              <p14:xfrm>
                <a:off x="8818525" y="6164849"/>
                <a:ext cx="147240" cy="257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5AE7430-62EC-BD1D-EBFD-F30CF80A94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00525" y="6146849"/>
                  <a:ext cx="182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7312E53-7D53-2303-A047-2BB8DC043B6E}"/>
                    </a:ext>
                  </a:extLst>
                </p14:cNvPr>
                <p14:cNvContentPartPr/>
                <p14:nvPr/>
              </p14:nvContentPartPr>
              <p14:xfrm>
                <a:off x="8864245" y="6282209"/>
                <a:ext cx="99000" cy="19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7312E53-7D53-2303-A047-2BB8DC043B6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46605" y="6264209"/>
                  <a:ext cx="134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B74BC7-E37B-A44E-4414-435841F0C569}"/>
                    </a:ext>
                  </a:extLst>
                </p14:cNvPr>
                <p14:cNvContentPartPr/>
                <p14:nvPr/>
              </p14:nvContentPartPr>
              <p14:xfrm>
                <a:off x="8994205" y="6412529"/>
                <a:ext cx="62640" cy="113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B74BC7-E37B-A44E-4414-435841F0C56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76565" y="6394529"/>
                  <a:ext cx="98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F4B72EF-7EEE-3DC0-2FBE-F1587B862AFC}"/>
                    </a:ext>
                  </a:extLst>
                </p14:cNvPr>
                <p14:cNvContentPartPr/>
                <p14:nvPr/>
              </p14:nvContentPartPr>
              <p14:xfrm>
                <a:off x="9024085" y="6335129"/>
                <a:ext cx="15480" cy="14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F4B72EF-7EEE-3DC0-2FBE-F1587B862AF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06085" y="6317129"/>
                  <a:ext cx="51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30CDB63-81E2-A411-6DA1-C2341BA95EA3}"/>
                    </a:ext>
                  </a:extLst>
                </p14:cNvPr>
                <p14:cNvContentPartPr/>
                <p14:nvPr/>
              </p14:nvContentPartPr>
              <p14:xfrm>
                <a:off x="9126685" y="6140729"/>
                <a:ext cx="91080" cy="119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30CDB63-81E2-A411-6DA1-C2341BA95EA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08685" y="6123089"/>
                  <a:ext cx="126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874FE92-35C3-4928-F3FC-7C6CB8E9CE46}"/>
                    </a:ext>
                  </a:extLst>
                </p14:cNvPr>
                <p14:cNvContentPartPr/>
                <p14:nvPr/>
              </p14:nvContentPartPr>
              <p14:xfrm>
                <a:off x="9208045" y="6068729"/>
                <a:ext cx="272520" cy="433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874FE92-35C3-4928-F3FC-7C6CB8E9CE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90405" y="6051089"/>
                  <a:ext cx="30816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719C5B7-B775-C629-672A-1A357503D00B}"/>
              </a:ext>
            </a:extLst>
          </p:cNvPr>
          <p:cNvGrpSpPr/>
          <p:nvPr/>
        </p:nvGrpSpPr>
        <p:grpSpPr>
          <a:xfrm>
            <a:off x="9426205" y="5881529"/>
            <a:ext cx="2373480" cy="911880"/>
            <a:chOff x="9426205" y="5881529"/>
            <a:chExt cx="237348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1DC96B7-6844-D9F4-030E-2879BD690827}"/>
                    </a:ext>
                  </a:extLst>
                </p14:cNvPr>
                <p14:cNvContentPartPr/>
                <p14:nvPr/>
              </p14:nvContentPartPr>
              <p14:xfrm>
                <a:off x="9446365" y="6020489"/>
                <a:ext cx="276840" cy="142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1DC96B7-6844-D9F4-030E-2879BD69082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28365" y="6002489"/>
                  <a:ext cx="312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A6F24B3-5E43-46B6-E24C-0453A18401B4}"/>
                    </a:ext>
                  </a:extLst>
                </p14:cNvPr>
                <p14:cNvContentPartPr/>
                <p14:nvPr/>
              </p14:nvContentPartPr>
              <p14:xfrm>
                <a:off x="9426205" y="6055049"/>
                <a:ext cx="59040" cy="149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A6F24B3-5E43-46B6-E24C-0453A18401B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08205" y="6037049"/>
                  <a:ext cx="94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3937F35-5767-16BA-6792-828991909242}"/>
                    </a:ext>
                  </a:extLst>
                </p14:cNvPr>
                <p14:cNvContentPartPr/>
                <p14:nvPr/>
              </p14:nvContentPartPr>
              <p14:xfrm>
                <a:off x="9844525" y="5881529"/>
                <a:ext cx="1131480" cy="208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3937F35-5767-16BA-6792-8289919092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26525" y="5863889"/>
                  <a:ext cx="1167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8CDE90E-2DF0-6126-D92D-09EAE7F26FE8}"/>
                    </a:ext>
                  </a:extLst>
                </p14:cNvPr>
                <p14:cNvContentPartPr/>
                <p14:nvPr/>
              </p14:nvContentPartPr>
              <p14:xfrm>
                <a:off x="11124685" y="5890889"/>
                <a:ext cx="56880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8CDE90E-2DF0-6126-D92D-09EAE7F26FE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07045" y="5872889"/>
                  <a:ext cx="60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57AFB41-C515-5882-4DF4-CE5C0F6CB07D}"/>
                    </a:ext>
                  </a:extLst>
                </p14:cNvPr>
                <p14:cNvContentPartPr/>
                <p14:nvPr/>
              </p14:nvContentPartPr>
              <p14:xfrm>
                <a:off x="9733645" y="6220649"/>
                <a:ext cx="1150560" cy="221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57AFB41-C515-5882-4DF4-CE5C0F6CB0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15645" y="6202649"/>
                  <a:ext cx="1186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3618A86-FA37-A34B-9DFC-D7BD61AB916C}"/>
                    </a:ext>
                  </a:extLst>
                </p14:cNvPr>
                <p14:cNvContentPartPr/>
                <p14:nvPr/>
              </p14:nvContentPartPr>
              <p14:xfrm>
                <a:off x="9479485" y="6551489"/>
                <a:ext cx="120600" cy="198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3618A86-FA37-A34B-9DFC-D7BD61AB916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61485" y="6533849"/>
                  <a:ext cx="15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B429444-6031-469A-DF3B-4636E13BB35A}"/>
                    </a:ext>
                  </a:extLst>
                </p14:cNvPr>
                <p14:cNvContentPartPr/>
                <p14:nvPr/>
              </p14:nvContentPartPr>
              <p14:xfrm>
                <a:off x="9440245" y="6597569"/>
                <a:ext cx="237960" cy="16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B429444-6031-469A-DF3B-4636E13BB3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22245" y="6579929"/>
                  <a:ext cx="27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95FB314-1FF3-E879-4707-C00970E059D3}"/>
                    </a:ext>
                  </a:extLst>
                </p14:cNvPr>
                <p14:cNvContentPartPr/>
                <p14:nvPr/>
              </p14:nvContentPartPr>
              <p14:xfrm>
                <a:off x="9674605" y="6639329"/>
                <a:ext cx="2125080" cy="154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95FB314-1FF3-E879-4707-C00970E059D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56965" y="6621329"/>
                  <a:ext cx="2160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8D26D6C-7E78-23C2-D6E5-B242DC45A51A}"/>
                    </a:ext>
                  </a:extLst>
                </p14:cNvPr>
                <p14:cNvContentPartPr/>
                <p14:nvPr/>
              </p14:nvContentPartPr>
              <p14:xfrm>
                <a:off x="11294245" y="6505049"/>
                <a:ext cx="9000" cy="16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8D26D6C-7E78-23C2-D6E5-B242DC45A51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76245" y="6487049"/>
                  <a:ext cx="4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672E96-9B61-7B04-8EDD-B8790952F6F4}"/>
                    </a:ext>
                  </a:extLst>
                </p14:cNvPr>
                <p14:cNvContentPartPr/>
                <p14:nvPr/>
              </p14:nvContentPartPr>
              <p14:xfrm>
                <a:off x="10800685" y="6554729"/>
                <a:ext cx="17280" cy="35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672E96-9B61-7B04-8EDD-B8790952F6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82685" y="6536729"/>
                  <a:ext cx="52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6D3A0E4-F7E7-4A72-83F8-95E5D009447C}"/>
                    </a:ext>
                  </a:extLst>
                </p14:cNvPr>
                <p14:cNvContentPartPr/>
                <p14:nvPr/>
              </p14:nvContentPartPr>
              <p14:xfrm>
                <a:off x="10973125" y="6701969"/>
                <a:ext cx="81360" cy="60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6D3A0E4-F7E7-4A72-83F8-95E5D00944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55485" y="6683969"/>
                  <a:ext cx="11700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36E3253B-D1EC-5B50-8C60-5FD110B6B8B4}"/>
                  </a:ext>
                </a:extLst>
              </p14:cNvPr>
              <p14:cNvContentPartPr/>
              <p14:nvPr/>
            </p14:nvContentPartPr>
            <p14:xfrm>
              <a:off x="8704765" y="4646369"/>
              <a:ext cx="97560" cy="3427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36E3253B-D1EC-5B50-8C60-5FD110B6B8B4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614765" y="4466729"/>
                <a:ext cx="27720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C7CEA3B-FE39-E07C-A60D-9190720F5666}"/>
                  </a:ext>
                </a:extLst>
              </p14:cNvPr>
              <p14:cNvContentPartPr/>
              <p14:nvPr/>
            </p14:nvContentPartPr>
            <p14:xfrm>
              <a:off x="8468245" y="4826369"/>
              <a:ext cx="223920" cy="3546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C7CEA3B-FE39-E07C-A60D-9190720F566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450245" y="4790729"/>
                <a:ext cx="25956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0F8C983-43D6-B0AC-3C6E-191EFAB43CBA}"/>
                  </a:ext>
                </a:extLst>
              </p14:cNvPr>
              <p14:cNvContentPartPr/>
              <p14:nvPr/>
            </p14:nvContentPartPr>
            <p14:xfrm>
              <a:off x="8565085" y="4775969"/>
              <a:ext cx="413640" cy="4176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0F8C983-43D6-B0AC-3C6E-191EFAB43CB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547085" y="4739969"/>
                <a:ext cx="4492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0A09167-D292-24F7-D831-FAE58D0E1903}"/>
                  </a:ext>
                </a:extLst>
              </p14:cNvPr>
              <p14:cNvContentPartPr/>
              <p14:nvPr/>
            </p14:nvContentPartPr>
            <p14:xfrm>
              <a:off x="8940205" y="5089529"/>
              <a:ext cx="48240" cy="835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0A09167-D292-24F7-D831-FAE58D0E190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922205" y="5053889"/>
                <a:ext cx="838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3DD40CB-02DD-89F0-2B21-B53F07DB37B4}"/>
                  </a:ext>
                </a:extLst>
              </p14:cNvPr>
              <p14:cNvContentPartPr/>
              <p14:nvPr/>
            </p14:nvContentPartPr>
            <p14:xfrm>
              <a:off x="8621605" y="4636649"/>
              <a:ext cx="317880" cy="4158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3DD40CB-02DD-89F0-2B21-B53F07DB37B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603605" y="4601009"/>
                <a:ext cx="353520" cy="487440"/>
              </a:xfrm>
              <a:prstGeom prst="rect">
                <a:avLst/>
              </a:prstGeom>
            </p:spPr>
          </p:pic>
        </mc:Fallback>
      </mc:AlternateContent>
      <p:pic>
        <p:nvPicPr>
          <p:cNvPr id="252" name="Picture 251">
            <a:extLst>
              <a:ext uri="{FF2B5EF4-FFF2-40B4-BE49-F238E27FC236}">
                <a16:creationId xmlns:a16="http://schemas.microsoft.com/office/drawing/2014/main" id="{8FC8436F-37B0-648B-EABB-0231281D742B}"/>
              </a:ext>
            </a:extLst>
          </p:cNvPr>
          <p:cNvPicPr>
            <a:picLocks noChangeAspect="1"/>
          </p:cNvPicPr>
          <p:nvPr/>
        </p:nvPicPr>
        <p:blipFill>
          <a:blip r:embed="rId358"/>
          <a:stretch>
            <a:fillRect/>
          </a:stretch>
        </p:blipFill>
        <p:spPr>
          <a:xfrm>
            <a:off x="8789394" y="1439650"/>
            <a:ext cx="3362221" cy="2359999"/>
          </a:xfrm>
          <a:prstGeom prst="rect">
            <a:avLst/>
          </a:prstGeom>
        </p:spPr>
      </p:pic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B5E3841-CD59-C2A5-C43F-8EC0B5C2D467}"/>
              </a:ext>
            </a:extLst>
          </p:cNvPr>
          <p:cNvGrpSpPr/>
          <p:nvPr/>
        </p:nvGrpSpPr>
        <p:grpSpPr>
          <a:xfrm>
            <a:off x="10291637" y="3356785"/>
            <a:ext cx="282240" cy="153720"/>
            <a:chOff x="10291637" y="3356785"/>
            <a:chExt cx="28224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161EAD4-3210-7348-3629-568300955779}"/>
                    </a:ext>
                  </a:extLst>
                </p14:cNvPr>
                <p14:cNvContentPartPr/>
                <p14:nvPr/>
              </p14:nvContentPartPr>
              <p14:xfrm>
                <a:off x="10291637" y="3356785"/>
                <a:ext cx="98640" cy="151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161EAD4-3210-7348-3629-56830095577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73997" y="3338785"/>
                  <a:ext cx="134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18AFDC7-5BE3-0A3F-B87B-D44976C3978C}"/>
                    </a:ext>
                  </a:extLst>
                </p14:cNvPr>
                <p14:cNvContentPartPr/>
                <p14:nvPr/>
              </p14:nvContentPartPr>
              <p14:xfrm>
                <a:off x="10459037" y="3425185"/>
                <a:ext cx="114840" cy="85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18AFDC7-5BE3-0A3F-B87B-D44976C3978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441397" y="3407185"/>
                  <a:ext cx="1504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E43843D1-4723-F85E-8DD8-C4610B9FFCC0}"/>
                  </a:ext>
                </a:extLst>
              </p14:cNvPr>
              <p14:cNvContentPartPr/>
              <p14:nvPr/>
            </p14:nvContentPartPr>
            <p14:xfrm>
              <a:off x="10706717" y="1922185"/>
              <a:ext cx="446040" cy="2318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E43843D1-4723-F85E-8DD8-C4610B9FFCC0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688717" y="1904185"/>
                <a:ext cx="48168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F34BBE2-42F2-5F0B-9286-C96E43905784}"/>
              </a:ext>
            </a:extLst>
          </p:cNvPr>
          <p:cNvGrpSpPr/>
          <p:nvPr/>
        </p:nvGrpSpPr>
        <p:grpSpPr>
          <a:xfrm>
            <a:off x="9552925" y="1486649"/>
            <a:ext cx="1595160" cy="291240"/>
            <a:chOff x="9552925" y="1486649"/>
            <a:chExt cx="15951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E996C5-C611-D791-493E-00A905D333F3}"/>
                    </a:ext>
                  </a:extLst>
                </p14:cNvPr>
                <p14:cNvContentPartPr/>
                <p14:nvPr/>
              </p14:nvContentPartPr>
              <p14:xfrm>
                <a:off x="10251685" y="1486649"/>
                <a:ext cx="10800" cy="25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E996C5-C611-D791-493E-00A905D333F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33685" y="1469009"/>
                  <a:ext cx="4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2072E1-54BE-6F1E-B87B-F82D69993D01}"/>
                    </a:ext>
                  </a:extLst>
                </p14:cNvPr>
                <p14:cNvContentPartPr/>
                <p14:nvPr/>
              </p14:nvContentPartPr>
              <p14:xfrm>
                <a:off x="10250605" y="1514369"/>
                <a:ext cx="208800" cy="263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2072E1-54BE-6F1E-B87B-F82D69993D0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32605" y="1496729"/>
                  <a:ext cx="244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0E9E8B7-F4B8-FFCC-5FEB-EDAF0DC1B297}"/>
                    </a:ext>
                  </a:extLst>
                </p14:cNvPr>
                <p14:cNvContentPartPr/>
                <p14:nvPr/>
              </p14:nvContentPartPr>
              <p14:xfrm>
                <a:off x="10514125" y="1597169"/>
                <a:ext cx="633960" cy="106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0E9E8B7-F4B8-FFCC-5FEB-EDAF0DC1B29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496485" y="1579529"/>
                  <a:ext cx="669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0AF1BEB-E7F3-0431-C9AE-5CA260CE23C9}"/>
                    </a:ext>
                  </a:extLst>
                </p14:cNvPr>
                <p14:cNvContentPartPr/>
                <p14:nvPr/>
              </p14:nvContentPartPr>
              <p14:xfrm>
                <a:off x="9597925" y="1650089"/>
                <a:ext cx="543600" cy="26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0AF1BEB-E7F3-0431-C9AE-5CA260CE23C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579925" y="1632449"/>
                  <a:ext cx="579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6B432A4-7F86-0C9D-11F5-B56D86170C15}"/>
                    </a:ext>
                  </a:extLst>
                </p14:cNvPr>
                <p14:cNvContentPartPr/>
                <p14:nvPr/>
              </p14:nvContentPartPr>
              <p14:xfrm>
                <a:off x="9552925" y="1607249"/>
                <a:ext cx="187920" cy="111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6B432A4-7F86-0C9D-11F5-B56D86170C1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34925" y="1589249"/>
                  <a:ext cx="223560" cy="14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125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54A7927-E9AD-BE52-0018-2B51F501A804}"/>
              </a:ext>
            </a:extLst>
          </p:cNvPr>
          <p:cNvGrpSpPr/>
          <p:nvPr/>
        </p:nvGrpSpPr>
        <p:grpSpPr>
          <a:xfrm>
            <a:off x="1091845" y="162569"/>
            <a:ext cx="582840" cy="667440"/>
            <a:chOff x="1091845" y="162569"/>
            <a:chExt cx="5828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AA26C-6746-8386-4B50-FB0C92698C6A}"/>
                    </a:ext>
                  </a:extLst>
                </p14:cNvPr>
                <p14:cNvContentPartPr/>
                <p14:nvPr/>
              </p14:nvContentPartPr>
              <p14:xfrm>
                <a:off x="1216765" y="301529"/>
                <a:ext cx="12240" cy="18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AA26C-6746-8386-4B50-FB0C92698C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8765" y="283889"/>
                  <a:ext cx="47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6D221F9-BACF-9F0B-95C1-80743FB25F39}"/>
                    </a:ext>
                  </a:extLst>
                </p14:cNvPr>
                <p14:cNvContentPartPr/>
                <p14:nvPr/>
              </p14:nvContentPartPr>
              <p14:xfrm>
                <a:off x="1203445" y="405929"/>
                <a:ext cx="166680" cy="2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6D221F9-BACF-9F0B-95C1-80743FB25F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5445" y="388289"/>
                  <a:ext cx="202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BFB2D5-E921-0AA1-C672-6C905FF12279}"/>
                    </a:ext>
                  </a:extLst>
                </p14:cNvPr>
                <p14:cNvContentPartPr/>
                <p14:nvPr/>
              </p14:nvContentPartPr>
              <p14:xfrm>
                <a:off x="1370125" y="318089"/>
                <a:ext cx="15480" cy="16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BFB2D5-E921-0AA1-C672-6C905FF122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2485" y="300449"/>
                  <a:ext cx="5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ED1D91-C972-C0A2-8FF8-0ED29904FA16}"/>
                    </a:ext>
                  </a:extLst>
                </p14:cNvPr>
                <p14:cNvContentPartPr/>
                <p14:nvPr/>
              </p14:nvContentPartPr>
              <p14:xfrm>
                <a:off x="1091845" y="162569"/>
                <a:ext cx="471960" cy="51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ED1D91-C972-C0A2-8FF8-0ED29904FA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4205" y="144929"/>
                  <a:ext cx="5076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8E9A53-64B4-5744-B0CA-FF7264A00B85}"/>
                    </a:ext>
                  </a:extLst>
                </p14:cNvPr>
                <p14:cNvContentPartPr/>
                <p14:nvPr/>
              </p14:nvContentPartPr>
              <p14:xfrm>
                <a:off x="1573165" y="595649"/>
                <a:ext cx="101520" cy="234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8E9A53-64B4-5744-B0CA-FF7264A00B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5165" y="577649"/>
                  <a:ext cx="13716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92D2B0-E0F2-69B9-787A-842F8D547E15}"/>
                  </a:ext>
                </a:extLst>
              </p14:cNvPr>
              <p14:cNvContentPartPr/>
              <p14:nvPr/>
            </p14:nvContentPartPr>
            <p14:xfrm>
              <a:off x="2155645" y="375689"/>
              <a:ext cx="136440" cy="12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92D2B0-E0F2-69B9-787A-842F8D547E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37645" y="357689"/>
                <a:ext cx="172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240B130-3E65-A5B9-6166-00CAF6BEE013}"/>
                  </a:ext>
                </a:extLst>
              </p14:cNvPr>
              <p14:cNvContentPartPr/>
              <p14:nvPr/>
            </p14:nvContentPartPr>
            <p14:xfrm>
              <a:off x="2156725" y="444449"/>
              <a:ext cx="128160" cy="5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240B130-3E65-A5B9-6166-00CAF6BEE0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9085" y="426809"/>
                <a:ext cx="163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A55D66-5F0B-3D7E-249B-4A72894AD0FD}"/>
                  </a:ext>
                </a:extLst>
              </p14:cNvPr>
              <p14:cNvContentPartPr/>
              <p14:nvPr/>
            </p14:nvContentPartPr>
            <p14:xfrm>
              <a:off x="2487205" y="260489"/>
              <a:ext cx="583560" cy="36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A55D66-5F0B-3D7E-249B-4A72894AD0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9565" y="242489"/>
                <a:ext cx="6192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522D34E-11E2-5B50-9E0C-10FC98B1C2BA}"/>
                  </a:ext>
                </a:extLst>
              </p14:cNvPr>
              <p14:cNvContentPartPr/>
              <p14:nvPr/>
            </p14:nvContentPartPr>
            <p14:xfrm>
              <a:off x="2933605" y="402689"/>
              <a:ext cx="186120" cy="1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522D34E-11E2-5B50-9E0C-10FC98B1C2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5605" y="385049"/>
                <a:ext cx="221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6555BD-5386-3A39-838C-1CAFF8002833}"/>
                  </a:ext>
                </a:extLst>
              </p14:cNvPr>
              <p14:cNvContentPartPr/>
              <p14:nvPr/>
            </p14:nvContentPartPr>
            <p14:xfrm>
              <a:off x="3332125" y="143849"/>
              <a:ext cx="1720800" cy="55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6555BD-5386-3A39-838C-1CAFF80028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4125" y="126209"/>
                <a:ext cx="175644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158A3A-6ACC-81D6-9DAC-F5EDB13B2CC5}"/>
                  </a:ext>
                </a:extLst>
              </p14:cNvPr>
              <p14:cNvContentPartPr/>
              <p14:nvPr/>
            </p14:nvContentPartPr>
            <p14:xfrm>
              <a:off x="4616605" y="266249"/>
              <a:ext cx="58320" cy="21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158A3A-6ACC-81D6-9DAC-F5EDB13B2C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8605" y="248249"/>
                <a:ext cx="93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C05370B-D3EF-6911-D35A-4ED6EDE77676}"/>
                  </a:ext>
                </a:extLst>
              </p14:cNvPr>
              <p14:cNvContentPartPr/>
              <p14:nvPr/>
            </p14:nvContentPartPr>
            <p14:xfrm>
              <a:off x="4319965" y="251129"/>
              <a:ext cx="262800" cy="4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C05370B-D3EF-6911-D35A-4ED6EDE7767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02325" y="233129"/>
                <a:ext cx="29844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67429E8-A17F-72B0-FA89-8E6B89F7039B}"/>
              </a:ext>
            </a:extLst>
          </p:cNvPr>
          <p:cNvGrpSpPr/>
          <p:nvPr/>
        </p:nvGrpSpPr>
        <p:grpSpPr>
          <a:xfrm>
            <a:off x="5285485" y="142409"/>
            <a:ext cx="2542680" cy="517680"/>
            <a:chOff x="5285485" y="142409"/>
            <a:chExt cx="25426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00CF54-7B83-A458-8E45-2D0E6C403C82}"/>
                    </a:ext>
                  </a:extLst>
                </p14:cNvPr>
                <p14:cNvContentPartPr/>
                <p14:nvPr/>
              </p14:nvContentPartPr>
              <p14:xfrm>
                <a:off x="5285485" y="172649"/>
                <a:ext cx="990360" cy="48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00CF54-7B83-A458-8E45-2D0E6C403C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67485" y="155009"/>
                  <a:ext cx="10260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556FF3-E369-F140-FC22-3FE05EA1F6C5}"/>
                    </a:ext>
                  </a:extLst>
                </p14:cNvPr>
                <p14:cNvContentPartPr/>
                <p14:nvPr/>
              </p14:nvContentPartPr>
              <p14:xfrm>
                <a:off x="6588325" y="142409"/>
                <a:ext cx="847440" cy="48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556FF3-E369-F140-FC22-3FE05EA1F6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70685" y="124409"/>
                  <a:ext cx="8830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32E66E-E5A0-264F-52A1-D2EFF9E59EDD}"/>
                    </a:ext>
                  </a:extLst>
                </p14:cNvPr>
                <p14:cNvContentPartPr/>
                <p14:nvPr/>
              </p14:nvContentPartPr>
              <p14:xfrm>
                <a:off x="7046605" y="187409"/>
                <a:ext cx="160920" cy="1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32E66E-E5A0-264F-52A1-D2EFF9E59E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28605" y="169769"/>
                  <a:ext cx="196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A82DAA-06E7-DC73-E83C-AB855D6B6558}"/>
                    </a:ext>
                  </a:extLst>
                </p14:cNvPr>
                <p14:cNvContentPartPr/>
                <p14:nvPr/>
              </p14:nvContentPartPr>
              <p14:xfrm>
                <a:off x="7694965" y="365249"/>
                <a:ext cx="133200" cy="28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A82DAA-06E7-DC73-E83C-AB855D6B65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77325" y="347609"/>
                  <a:ext cx="16884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60F347-7E26-7903-6630-AC3FA49168AC}"/>
              </a:ext>
            </a:extLst>
          </p:cNvPr>
          <p:cNvGrpSpPr/>
          <p:nvPr/>
        </p:nvGrpSpPr>
        <p:grpSpPr>
          <a:xfrm>
            <a:off x="8295805" y="149609"/>
            <a:ext cx="1550880" cy="322200"/>
            <a:chOff x="8295805" y="149609"/>
            <a:chExt cx="1550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38A64A-0E78-D75A-1776-C9F33F566DFB}"/>
                    </a:ext>
                  </a:extLst>
                </p14:cNvPr>
                <p14:cNvContentPartPr/>
                <p14:nvPr/>
              </p14:nvContentPartPr>
              <p14:xfrm>
                <a:off x="8295805" y="149609"/>
                <a:ext cx="1550880" cy="322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38A64A-0E78-D75A-1776-C9F33F566D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77805" y="131609"/>
                  <a:ext cx="15865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E085AF-6239-FE18-2E2C-5FD02C334FF1}"/>
                    </a:ext>
                  </a:extLst>
                </p14:cNvPr>
                <p14:cNvContentPartPr/>
                <p14:nvPr/>
              </p14:nvContentPartPr>
              <p14:xfrm>
                <a:off x="9328645" y="234569"/>
                <a:ext cx="12240" cy="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E085AF-6239-FE18-2E2C-5FD02C334F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10645" y="216929"/>
                  <a:ext cx="4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13BC5B-9215-5A8C-EC1B-083909D8697D}"/>
                    </a:ext>
                  </a:extLst>
                </p14:cNvPr>
                <p14:cNvContentPartPr/>
                <p14:nvPr/>
              </p14:nvContentPartPr>
              <p14:xfrm>
                <a:off x="8979805" y="309089"/>
                <a:ext cx="44280" cy="7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13BC5B-9215-5A8C-EC1B-083909D869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62165" y="291089"/>
                  <a:ext cx="799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3B86DF-DB8F-5997-8D57-73AC48B0045B}"/>
              </a:ext>
            </a:extLst>
          </p:cNvPr>
          <p:cNvGrpSpPr/>
          <p:nvPr/>
        </p:nvGrpSpPr>
        <p:grpSpPr>
          <a:xfrm>
            <a:off x="911485" y="1118729"/>
            <a:ext cx="1189800" cy="477720"/>
            <a:chOff x="911485" y="1118729"/>
            <a:chExt cx="11898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F373EB-EA44-A741-661A-14F4C38C180E}"/>
                    </a:ext>
                  </a:extLst>
                </p14:cNvPr>
                <p14:cNvContentPartPr/>
                <p14:nvPr/>
              </p14:nvContentPartPr>
              <p14:xfrm>
                <a:off x="911485" y="1138529"/>
                <a:ext cx="232200" cy="320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F373EB-EA44-A741-661A-14F4C38C18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3485" y="1120529"/>
                  <a:ext cx="267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39BB8C1-59AC-ED9D-FA34-1B64F0EDF2FB}"/>
                    </a:ext>
                  </a:extLst>
                </p14:cNvPr>
                <p14:cNvContentPartPr/>
                <p14:nvPr/>
              </p14:nvContentPartPr>
              <p14:xfrm>
                <a:off x="1191925" y="1135289"/>
                <a:ext cx="322560" cy="35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39BB8C1-59AC-ED9D-FA34-1B64F0EDF2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74285" y="1117289"/>
                  <a:ext cx="358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7A01B8-F2EE-DB1B-64B2-43CF130C8A5F}"/>
                    </a:ext>
                  </a:extLst>
                </p14:cNvPr>
                <p14:cNvContentPartPr/>
                <p14:nvPr/>
              </p14:nvContentPartPr>
              <p14:xfrm>
                <a:off x="1278325" y="1238609"/>
                <a:ext cx="46440" cy="157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7A01B8-F2EE-DB1B-64B2-43CF130C8A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60325" y="1220969"/>
                  <a:ext cx="82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C17F78-42B7-0A6E-70AD-1EDEB14B6641}"/>
                    </a:ext>
                  </a:extLst>
                </p14:cNvPr>
                <p14:cNvContentPartPr/>
                <p14:nvPr/>
              </p14:nvContentPartPr>
              <p14:xfrm>
                <a:off x="1399285" y="1237169"/>
                <a:ext cx="15480" cy="135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C17F78-42B7-0A6E-70AD-1EDEB14B66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81285" y="1219169"/>
                  <a:ext cx="51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76595D-60A7-9F1E-343D-ABCC6D6712E3}"/>
                    </a:ext>
                  </a:extLst>
                </p14:cNvPr>
                <p14:cNvContentPartPr/>
                <p14:nvPr/>
              </p14:nvContentPartPr>
              <p14:xfrm>
                <a:off x="1302085" y="1343009"/>
                <a:ext cx="123120" cy="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76595D-60A7-9F1E-343D-ABCC6D6712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84445" y="1325009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6FB13D-2A47-BBB3-EC36-8C198D465A96}"/>
                    </a:ext>
                  </a:extLst>
                </p14:cNvPr>
                <p14:cNvContentPartPr/>
                <p14:nvPr/>
              </p14:nvContentPartPr>
              <p14:xfrm>
                <a:off x="1579645" y="1389089"/>
                <a:ext cx="115560" cy="20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6FB13D-2A47-BBB3-EC36-8C198D465A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62005" y="1371449"/>
                  <a:ext cx="151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E56FF2-6D8B-1F20-439F-3DD89D4EA8B4}"/>
                    </a:ext>
                  </a:extLst>
                </p14:cNvPr>
                <p14:cNvContentPartPr/>
                <p14:nvPr/>
              </p14:nvContentPartPr>
              <p14:xfrm>
                <a:off x="1722565" y="1147169"/>
                <a:ext cx="126360" cy="86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E56FF2-6D8B-1F20-439F-3DD89D4EA8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04925" y="1129529"/>
                  <a:ext cx="162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1E864E-37F7-EADC-5C55-86B764AC0B2E}"/>
                    </a:ext>
                  </a:extLst>
                </p14:cNvPr>
                <p14:cNvContentPartPr/>
                <p14:nvPr/>
              </p14:nvContentPartPr>
              <p14:xfrm>
                <a:off x="1891405" y="1118729"/>
                <a:ext cx="209880" cy="41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1E864E-37F7-EADC-5C55-86B764AC0B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3405" y="1100729"/>
                  <a:ext cx="24552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D37C08-135D-8E4A-C74C-67B31F042265}"/>
              </a:ext>
            </a:extLst>
          </p:cNvPr>
          <p:cNvGrpSpPr/>
          <p:nvPr/>
        </p:nvGrpSpPr>
        <p:grpSpPr>
          <a:xfrm>
            <a:off x="2386405" y="983729"/>
            <a:ext cx="964800" cy="365400"/>
            <a:chOff x="2386405" y="983729"/>
            <a:chExt cx="9648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F55531-73CA-924B-E0CB-03D23D8F9DEB}"/>
                    </a:ext>
                  </a:extLst>
                </p14:cNvPr>
                <p14:cNvContentPartPr/>
                <p14:nvPr/>
              </p14:nvContentPartPr>
              <p14:xfrm>
                <a:off x="2387845" y="1218089"/>
                <a:ext cx="147600" cy="53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F55531-73CA-924B-E0CB-03D23D8F9D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70205" y="1200089"/>
                  <a:ext cx="18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A69DB3-871F-62CC-B9B2-AFC626351B69}"/>
                    </a:ext>
                  </a:extLst>
                </p14:cNvPr>
                <p14:cNvContentPartPr/>
                <p14:nvPr/>
              </p14:nvContentPartPr>
              <p14:xfrm>
                <a:off x="2386405" y="1336529"/>
                <a:ext cx="13896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A69DB3-871F-62CC-B9B2-AFC626351B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68765" y="1318889"/>
                  <a:ext cx="174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BC31CA-322B-6624-E43E-769438491EA0}"/>
                    </a:ext>
                  </a:extLst>
                </p14:cNvPr>
                <p14:cNvContentPartPr/>
                <p14:nvPr/>
              </p14:nvContentPartPr>
              <p14:xfrm>
                <a:off x="2815525" y="1092809"/>
                <a:ext cx="129960" cy="21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BC31CA-322B-6624-E43E-769438491E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7525" y="1075169"/>
                  <a:ext cx="165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A6FBDF-E18C-99EB-E698-6E9A0ED03700}"/>
                    </a:ext>
                  </a:extLst>
                </p14:cNvPr>
                <p14:cNvContentPartPr/>
                <p14:nvPr/>
              </p14:nvContentPartPr>
              <p14:xfrm>
                <a:off x="2766205" y="1141769"/>
                <a:ext cx="235440" cy="54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A6FBDF-E18C-99EB-E698-6E9A0ED037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48565" y="1123769"/>
                  <a:ext cx="271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8FA5FA-E998-69AA-01BD-7F9E342F4C4C}"/>
                    </a:ext>
                  </a:extLst>
                </p14:cNvPr>
                <p14:cNvContentPartPr/>
                <p14:nvPr/>
              </p14:nvContentPartPr>
              <p14:xfrm>
                <a:off x="3022525" y="983729"/>
                <a:ext cx="328680" cy="36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8FA5FA-E998-69AA-01BD-7F9E342F4C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04525" y="965729"/>
                  <a:ext cx="36432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6191F37-00A9-7DDB-F372-9607CD1B074F}"/>
                  </a:ext>
                </a:extLst>
              </p14:cNvPr>
              <p14:cNvContentPartPr/>
              <p14:nvPr/>
            </p14:nvContentPartPr>
            <p14:xfrm>
              <a:off x="3611485" y="1170569"/>
              <a:ext cx="1054440" cy="171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6191F37-00A9-7DDB-F372-9607CD1B074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93485" y="1152929"/>
                <a:ext cx="1090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1418BAD-75F7-F548-A533-2652DFA02900}"/>
                  </a:ext>
                </a:extLst>
              </p14:cNvPr>
              <p14:cNvContentPartPr/>
              <p14:nvPr/>
            </p14:nvContentPartPr>
            <p14:xfrm>
              <a:off x="4819285" y="1153289"/>
              <a:ext cx="1362960" cy="334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1418BAD-75F7-F548-A533-2652DFA0290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1285" y="1135289"/>
                <a:ext cx="13986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E95F50A-595B-163C-9265-4B3F445B9349}"/>
                  </a:ext>
                </a:extLst>
              </p14:cNvPr>
              <p14:cNvContentPartPr/>
              <p14:nvPr/>
            </p14:nvContentPartPr>
            <p14:xfrm>
              <a:off x="8964685" y="1106129"/>
              <a:ext cx="966240" cy="325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E95F50A-595B-163C-9265-4B3F445B934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947045" y="1088489"/>
                <a:ext cx="10018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613A5FC-6FE0-DCFF-1119-374E9A8D01AB}"/>
                  </a:ext>
                </a:extLst>
              </p14:cNvPr>
              <p14:cNvContentPartPr/>
              <p14:nvPr/>
            </p14:nvContentPartPr>
            <p14:xfrm>
              <a:off x="10206325" y="935129"/>
              <a:ext cx="165960" cy="265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613A5FC-6FE0-DCFF-1119-374E9A8D01A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188685" y="917129"/>
                <a:ext cx="201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1BAF15-3BD1-FF61-DB99-13ADF4B05B07}"/>
                  </a:ext>
                </a:extLst>
              </p14:cNvPr>
              <p14:cNvContentPartPr/>
              <p14:nvPr/>
            </p14:nvContentPartPr>
            <p14:xfrm>
              <a:off x="10138645" y="1002089"/>
              <a:ext cx="210240" cy="51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1BAF15-3BD1-FF61-DB99-13ADF4B05B0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21005" y="984089"/>
                <a:ext cx="245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4CA9D03-B976-C590-8672-12098C332C1A}"/>
                  </a:ext>
                </a:extLst>
              </p14:cNvPr>
              <p14:cNvContentPartPr/>
              <p14:nvPr/>
            </p14:nvContentPartPr>
            <p14:xfrm>
              <a:off x="10305685" y="953489"/>
              <a:ext cx="1666800" cy="298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4CA9D03-B976-C590-8672-12098C332C1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87685" y="935849"/>
                <a:ext cx="1702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DA2356E-F078-FDED-E020-2FC2E78DC5D7}"/>
                  </a:ext>
                </a:extLst>
              </p14:cNvPr>
              <p14:cNvContentPartPr/>
              <p14:nvPr/>
            </p14:nvContentPartPr>
            <p14:xfrm>
              <a:off x="11517085" y="1132049"/>
              <a:ext cx="82800" cy="62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DA2356E-F078-FDED-E020-2FC2E78DC5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499085" y="1114409"/>
                <a:ext cx="11844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DCC17A2-D6DF-7672-1347-085A70708BCB}"/>
              </a:ext>
            </a:extLst>
          </p:cNvPr>
          <p:cNvGrpSpPr/>
          <p:nvPr/>
        </p:nvGrpSpPr>
        <p:grpSpPr>
          <a:xfrm>
            <a:off x="6512725" y="928289"/>
            <a:ext cx="2416320" cy="1018440"/>
            <a:chOff x="6512725" y="928289"/>
            <a:chExt cx="2416320" cy="10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6BDAC1-258A-897C-1BCE-B6E6D5E3FCAD}"/>
                    </a:ext>
                  </a:extLst>
                </p14:cNvPr>
                <p14:cNvContentPartPr/>
                <p14:nvPr/>
              </p14:nvContentPartPr>
              <p14:xfrm>
                <a:off x="6512725" y="1052849"/>
                <a:ext cx="280440" cy="39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6BDAC1-258A-897C-1BCE-B6E6D5E3FC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95085" y="1035209"/>
                  <a:ext cx="3160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E0D0A7-8AC1-F3DA-5769-D7694103AA28}"/>
                    </a:ext>
                  </a:extLst>
                </p14:cNvPr>
                <p14:cNvContentPartPr/>
                <p14:nvPr/>
              </p14:nvContentPartPr>
              <p14:xfrm>
                <a:off x="7101685" y="956729"/>
                <a:ext cx="316800" cy="42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E0D0A7-8AC1-F3DA-5769-D7694103AA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83685" y="939089"/>
                  <a:ext cx="352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0018DC0-BBDF-6AC1-463D-8CCDBEE8D1EC}"/>
                    </a:ext>
                  </a:extLst>
                </p14:cNvPr>
                <p14:cNvContentPartPr/>
                <p14:nvPr/>
              </p14:nvContentPartPr>
              <p14:xfrm>
                <a:off x="7179085" y="1089929"/>
                <a:ext cx="23040" cy="19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0018DC0-BBDF-6AC1-463D-8CCDBEE8D1E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61085" y="1071929"/>
                  <a:ext cx="58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C7FCF0-6020-AA36-372D-DF7B340BA6F2}"/>
                    </a:ext>
                  </a:extLst>
                </p14:cNvPr>
                <p14:cNvContentPartPr/>
                <p14:nvPr/>
              </p14:nvContentPartPr>
              <p14:xfrm>
                <a:off x="7324165" y="1089929"/>
                <a:ext cx="29160" cy="16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C7FCF0-6020-AA36-372D-DF7B340BA6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06165" y="1072289"/>
                  <a:ext cx="64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DB04B8-3FEE-C35A-399B-5DE1A7E5A2AD}"/>
                    </a:ext>
                  </a:extLst>
                </p14:cNvPr>
                <p14:cNvContentPartPr/>
                <p14:nvPr/>
              </p14:nvContentPartPr>
              <p14:xfrm>
                <a:off x="7161085" y="1182449"/>
                <a:ext cx="16704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DB04B8-3FEE-C35A-399B-5DE1A7E5A2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43085" y="1164809"/>
                  <a:ext cx="202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6FD848-FDB0-4073-619B-2E40CDE23E9F}"/>
                    </a:ext>
                  </a:extLst>
                </p14:cNvPr>
                <p14:cNvContentPartPr/>
                <p14:nvPr/>
              </p14:nvContentPartPr>
              <p14:xfrm>
                <a:off x="7409125" y="1280729"/>
                <a:ext cx="107280" cy="23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6FD848-FDB0-4073-619B-2E40CDE23E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1485" y="1262729"/>
                  <a:ext cx="142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7E1B9B-057E-2F29-CE64-4E923AE3FA03}"/>
                    </a:ext>
                  </a:extLst>
                </p14:cNvPr>
                <p14:cNvContentPartPr/>
                <p14:nvPr/>
              </p14:nvContentPartPr>
              <p14:xfrm>
                <a:off x="7944445" y="928289"/>
                <a:ext cx="773640" cy="447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7E1B9B-057E-2F29-CE64-4E923AE3FA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26805" y="910289"/>
                  <a:ext cx="8092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26C1BC-FD63-DFBB-8EB4-25444E04056E}"/>
                    </a:ext>
                  </a:extLst>
                </p14:cNvPr>
                <p14:cNvContentPartPr/>
                <p14:nvPr/>
              </p14:nvContentPartPr>
              <p14:xfrm>
                <a:off x="8429005" y="1048889"/>
                <a:ext cx="201960" cy="12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26C1BC-FD63-DFBB-8EB4-25444E0405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11005" y="1031249"/>
                  <a:ext cx="23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E73AB5-F1DB-4ABA-D150-59126B6CC63C}"/>
                    </a:ext>
                  </a:extLst>
                </p14:cNvPr>
                <p14:cNvContentPartPr/>
                <p14:nvPr/>
              </p14:nvContentPartPr>
              <p14:xfrm>
                <a:off x="7933285" y="1568009"/>
                <a:ext cx="251640" cy="378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E73AB5-F1DB-4ABA-D150-59126B6CC6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15285" y="1550369"/>
                  <a:ext cx="2872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413919-CF1E-43DB-C7BA-8C60B0C68EDB}"/>
                    </a:ext>
                  </a:extLst>
                </p14:cNvPr>
                <p14:cNvContentPartPr/>
                <p14:nvPr/>
              </p14:nvContentPartPr>
              <p14:xfrm>
                <a:off x="8372845" y="1419689"/>
                <a:ext cx="556200" cy="396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413919-CF1E-43DB-C7BA-8C60B0C68E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55205" y="1402049"/>
                  <a:ext cx="5918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DD868F0-F2E5-E03E-802C-AC6332209B8E}"/>
                    </a:ext>
                  </a:extLst>
                </p14:cNvPr>
                <p14:cNvContentPartPr/>
                <p14:nvPr/>
              </p14:nvContentPartPr>
              <p14:xfrm>
                <a:off x="8475805" y="1612289"/>
                <a:ext cx="186120" cy="1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DD868F0-F2E5-E03E-802C-AC6332209B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57805" y="1594649"/>
                  <a:ext cx="2217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3336832-2D43-6B21-FDAF-A421252FB72D}"/>
                  </a:ext>
                </a:extLst>
              </p14:cNvPr>
              <p14:cNvContentPartPr/>
              <p14:nvPr/>
            </p14:nvContentPartPr>
            <p14:xfrm>
              <a:off x="9183925" y="1453529"/>
              <a:ext cx="1713960" cy="409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3336832-2D43-6B21-FDAF-A421252FB72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166285" y="1435889"/>
                <a:ext cx="174960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C9F921-53D6-A2A5-3324-2D83DE2D55BB}"/>
              </a:ext>
            </a:extLst>
          </p:cNvPr>
          <p:cNvGrpSpPr/>
          <p:nvPr/>
        </p:nvGrpSpPr>
        <p:grpSpPr>
          <a:xfrm>
            <a:off x="4776085" y="1524809"/>
            <a:ext cx="1562040" cy="1066680"/>
            <a:chOff x="4776085" y="1524809"/>
            <a:chExt cx="1562040" cy="10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8E71E8-C928-341F-5A1F-9FA72B0FFC45}"/>
                    </a:ext>
                  </a:extLst>
                </p14:cNvPr>
                <p14:cNvContentPartPr/>
                <p14:nvPr/>
              </p14:nvContentPartPr>
              <p14:xfrm>
                <a:off x="5251645" y="1593929"/>
                <a:ext cx="134640" cy="38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8E71E8-C928-341F-5A1F-9FA72B0FFC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4005" y="1576289"/>
                  <a:ext cx="170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B5D450-D4C6-AC7C-0A86-A3EEA1B3A2CA}"/>
                    </a:ext>
                  </a:extLst>
                </p14:cNvPr>
                <p14:cNvContentPartPr/>
                <p14:nvPr/>
              </p14:nvContentPartPr>
              <p14:xfrm>
                <a:off x="5289805" y="1524809"/>
                <a:ext cx="97200" cy="160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B5D450-D4C6-AC7C-0A86-A3EEA1B3A2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1805" y="1507169"/>
                  <a:ext cx="132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8D60FC-9BBF-7198-F31A-0E24DD7596E5}"/>
                    </a:ext>
                  </a:extLst>
                </p14:cNvPr>
                <p14:cNvContentPartPr/>
                <p14:nvPr/>
              </p14:nvContentPartPr>
              <p14:xfrm>
                <a:off x="4776085" y="2068049"/>
                <a:ext cx="240840" cy="38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8D60FC-9BBF-7198-F31A-0E24DD7596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58085" y="2050049"/>
                  <a:ext cx="2764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064040-5756-7CA8-8A39-3BD721D30097}"/>
                    </a:ext>
                  </a:extLst>
                </p14:cNvPr>
                <p14:cNvContentPartPr/>
                <p14:nvPr/>
              </p14:nvContentPartPr>
              <p14:xfrm>
                <a:off x="5082805" y="2205209"/>
                <a:ext cx="14760" cy="180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064040-5756-7CA8-8A39-3BD721D300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64805" y="2187209"/>
                  <a:ext cx="50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AE8742-9470-801E-4B9F-8BA8F2239A4A}"/>
                    </a:ext>
                  </a:extLst>
                </p14:cNvPr>
                <p14:cNvContentPartPr/>
                <p14:nvPr/>
              </p14:nvContentPartPr>
              <p14:xfrm>
                <a:off x="5169925" y="2207009"/>
                <a:ext cx="20880" cy="174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AE8742-9470-801E-4B9F-8BA8F2239A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52285" y="2189009"/>
                  <a:ext cx="56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39E8BF-00FA-88E6-0B96-CE1C318196EE}"/>
                    </a:ext>
                  </a:extLst>
                </p14:cNvPr>
                <p14:cNvContentPartPr/>
                <p14:nvPr/>
              </p14:nvContentPartPr>
              <p14:xfrm>
                <a:off x="5075965" y="2303129"/>
                <a:ext cx="119880" cy="30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39E8BF-00FA-88E6-0B96-CE1C318196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57965" y="2285489"/>
                  <a:ext cx="155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BC1E6D-5F12-F6A5-03C4-0748C9DD92D6}"/>
                    </a:ext>
                  </a:extLst>
                </p14:cNvPr>
                <p14:cNvContentPartPr/>
                <p14:nvPr/>
              </p14:nvContentPartPr>
              <p14:xfrm>
                <a:off x="4971565" y="2124929"/>
                <a:ext cx="330480" cy="356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BC1E6D-5F12-F6A5-03C4-0748C9DD92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53565" y="2107289"/>
                  <a:ext cx="3661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18EEBE-6E4E-79F4-ED53-73B7CCC377E5}"/>
                    </a:ext>
                  </a:extLst>
                </p14:cNvPr>
                <p14:cNvContentPartPr/>
                <p14:nvPr/>
              </p14:nvContentPartPr>
              <p14:xfrm>
                <a:off x="5307085" y="2356049"/>
                <a:ext cx="104400" cy="235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18EEBE-6E4E-79F4-ED53-73B7CCC377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89445" y="2338049"/>
                  <a:ext cx="140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11B7E4-342F-DA45-5FDF-2BEDFF4432C3}"/>
                    </a:ext>
                  </a:extLst>
                </p14:cNvPr>
                <p14:cNvContentPartPr/>
                <p14:nvPr/>
              </p14:nvContentPartPr>
              <p14:xfrm>
                <a:off x="5442085" y="2147969"/>
                <a:ext cx="200160" cy="35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11B7E4-342F-DA45-5FDF-2BEDFF4432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24445" y="2129969"/>
                  <a:ext cx="2358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BB2B91-ED0A-16E4-DE07-99DBB2C4CA81}"/>
                    </a:ext>
                  </a:extLst>
                </p14:cNvPr>
                <p14:cNvContentPartPr/>
                <p14:nvPr/>
              </p14:nvContentPartPr>
              <p14:xfrm>
                <a:off x="5803525" y="2226449"/>
                <a:ext cx="177120" cy="2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BB2B91-ED0A-16E4-DE07-99DBB2C4CA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85525" y="2208449"/>
                  <a:ext cx="212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FF0C1C-858A-8CDD-289B-3BBB6FF99EC2}"/>
                    </a:ext>
                  </a:extLst>
                </p14:cNvPr>
                <p14:cNvContentPartPr/>
                <p14:nvPr/>
              </p14:nvContentPartPr>
              <p14:xfrm>
                <a:off x="5779045" y="2323649"/>
                <a:ext cx="152640" cy="2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FF0C1C-858A-8CDD-289B-3BBB6FF99E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61045" y="2305649"/>
                  <a:ext cx="188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CFB18AA-9D73-32B4-4881-5A593354FC08}"/>
                    </a:ext>
                  </a:extLst>
                </p14:cNvPr>
                <p14:cNvContentPartPr/>
                <p14:nvPr/>
              </p14:nvContentPartPr>
              <p14:xfrm>
                <a:off x="6091525" y="2151569"/>
                <a:ext cx="246600" cy="239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CFB18AA-9D73-32B4-4881-5A593354FC0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73525" y="2133569"/>
                  <a:ext cx="28224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39C45EB-E2CC-D89F-FFC0-25EE42D91EFD}"/>
              </a:ext>
            </a:extLst>
          </p:cNvPr>
          <p:cNvGrpSpPr/>
          <p:nvPr/>
        </p:nvGrpSpPr>
        <p:grpSpPr>
          <a:xfrm>
            <a:off x="6646285" y="2101529"/>
            <a:ext cx="947520" cy="335520"/>
            <a:chOff x="6646285" y="2101529"/>
            <a:chExt cx="9475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D919B8-9159-9F36-EA8F-0291062389D8}"/>
                    </a:ext>
                  </a:extLst>
                </p14:cNvPr>
                <p14:cNvContentPartPr/>
                <p14:nvPr/>
              </p14:nvContentPartPr>
              <p14:xfrm>
                <a:off x="6646285" y="2218169"/>
                <a:ext cx="947520" cy="218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D919B8-9159-9F36-EA8F-0291062389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28285" y="2200169"/>
                  <a:ext cx="983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2C9C1F-EDBC-2FB2-86AA-F11F7EB4B7D7}"/>
                    </a:ext>
                  </a:extLst>
                </p14:cNvPr>
                <p14:cNvContentPartPr/>
                <p14:nvPr/>
              </p14:nvContentPartPr>
              <p14:xfrm>
                <a:off x="7067125" y="2101529"/>
                <a:ext cx="2232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2C9C1F-EDBC-2FB2-86AA-F11F7EB4B7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49485" y="2083529"/>
                  <a:ext cx="57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168B06-9ACB-DFF7-F03F-B84C48EAB599}"/>
              </a:ext>
            </a:extLst>
          </p:cNvPr>
          <p:cNvGrpSpPr/>
          <p:nvPr/>
        </p:nvGrpSpPr>
        <p:grpSpPr>
          <a:xfrm>
            <a:off x="7953085" y="2094689"/>
            <a:ext cx="3834360" cy="511560"/>
            <a:chOff x="7953085" y="2094689"/>
            <a:chExt cx="38343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B84C50-6B64-AF61-83C1-437E1D71AF26}"/>
                    </a:ext>
                  </a:extLst>
                </p14:cNvPr>
                <p14:cNvContentPartPr/>
                <p14:nvPr/>
              </p14:nvContentPartPr>
              <p14:xfrm>
                <a:off x="7989445" y="2183609"/>
                <a:ext cx="28440" cy="232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B84C50-6B64-AF61-83C1-437E1D71AF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71805" y="2165609"/>
                  <a:ext cx="64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143B17F-38DE-944F-5695-499CD3076551}"/>
                    </a:ext>
                  </a:extLst>
                </p14:cNvPr>
                <p14:cNvContentPartPr/>
                <p14:nvPr/>
              </p14:nvContentPartPr>
              <p14:xfrm>
                <a:off x="7953085" y="2157689"/>
                <a:ext cx="238320" cy="9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143B17F-38DE-944F-5695-499CD30765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35085" y="2140049"/>
                  <a:ext cx="273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3C0EB2-5FBB-AB6D-FDEB-FC70E55BBF12}"/>
                    </a:ext>
                  </a:extLst>
                </p14:cNvPr>
                <p14:cNvContentPartPr/>
                <p14:nvPr/>
              </p14:nvContentPartPr>
              <p14:xfrm>
                <a:off x="8261245" y="2101169"/>
                <a:ext cx="169920" cy="388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3C0EB2-5FBB-AB6D-FDEB-FC70E55BBF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43605" y="2083529"/>
                  <a:ext cx="205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92552A-D6A4-B504-D9A7-CA6A95015C00}"/>
                    </a:ext>
                  </a:extLst>
                </p14:cNvPr>
                <p14:cNvContentPartPr/>
                <p14:nvPr/>
              </p14:nvContentPartPr>
              <p14:xfrm>
                <a:off x="8506045" y="2202329"/>
                <a:ext cx="25920" cy="19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92552A-D6A4-B504-D9A7-CA6A95015C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88405" y="2184689"/>
                  <a:ext cx="61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41EA4D-5842-2465-43FB-0A8BCAC90C3B}"/>
                    </a:ext>
                  </a:extLst>
                </p14:cNvPr>
                <p14:cNvContentPartPr/>
                <p14:nvPr/>
              </p14:nvContentPartPr>
              <p14:xfrm>
                <a:off x="8616565" y="2198009"/>
                <a:ext cx="34560" cy="199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41EA4D-5842-2465-43FB-0A8BCAC90C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98925" y="2180009"/>
                  <a:ext cx="70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F5AC2C3-16D2-BC3B-0910-DF6142C3041A}"/>
                    </a:ext>
                  </a:extLst>
                </p14:cNvPr>
                <p14:cNvContentPartPr/>
                <p14:nvPr/>
              </p14:nvContentPartPr>
              <p14:xfrm>
                <a:off x="8496685" y="2323649"/>
                <a:ext cx="121680" cy="2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F5AC2C3-16D2-BC3B-0910-DF6142C304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78685" y="2305649"/>
                  <a:ext cx="157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0085D9B-6BC6-A535-2E0E-51B59745538D}"/>
                    </a:ext>
                  </a:extLst>
                </p14:cNvPr>
                <p14:cNvContentPartPr/>
                <p14:nvPr/>
              </p14:nvContentPartPr>
              <p14:xfrm>
                <a:off x="8403805" y="2100089"/>
                <a:ext cx="333000" cy="407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0085D9B-6BC6-A535-2E0E-51B5974553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85805" y="2082089"/>
                  <a:ext cx="3686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7FDADD-523A-5268-EDD9-E8EEE2BCBBDA}"/>
                    </a:ext>
                  </a:extLst>
                </p14:cNvPr>
                <p14:cNvContentPartPr/>
                <p14:nvPr/>
              </p14:nvContentPartPr>
              <p14:xfrm>
                <a:off x="8702245" y="2105489"/>
                <a:ext cx="94320" cy="45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7FDADD-523A-5268-EDD9-E8EEE2BCBBD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84605" y="2087849"/>
                  <a:ext cx="1299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F46A788-744D-152B-D55C-1BC839A1CD0A}"/>
                    </a:ext>
                  </a:extLst>
                </p14:cNvPr>
                <p14:cNvContentPartPr/>
                <p14:nvPr/>
              </p14:nvContentPartPr>
              <p14:xfrm>
                <a:off x="8947045" y="2272889"/>
                <a:ext cx="399240" cy="164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F46A788-744D-152B-D55C-1BC839A1CD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29405" y="2254889"/>
                  <a:ext cx="434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E06E49D-438D-9F48-866B-6C818BFE97EF}"/>
                    </a:ext>
                  </a:extLst>
                </p14:cNvPr>
                <p14:cNvContentPartPr/>
                <p14:nvPr/>
              </p14:nvContentPartPr>
              <p14:xfrm>
                <a:off x="9131725" y="2211329"/>
                <a:ext cx="17280" cy="2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E06E49D-438D-9F48-866B-6C818BFE97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13725" y="2193689"/>
                  <a:ext cx="52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F6A9EC-4890-8D1C-5CDE-0B4AC18788F7}"/>
                    </a:ext>
                  </a:extLst>
                </p14:cNvPr>
                <p14:cNvContentPartPr/>
                <p14:nvPr/>
              </p14:nvContentPartPr>
              <p14:xfrm>
                <a:off x="9514405" y="2094689"/>
                <a:ext cx="1779840" cy="51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F6A9EC-4890-8D1C-5CDE-0B4AC18788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96765" y="2076689"/>
                  <a:ext cx="18154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9ED542C-DEF6-2E34-6598-5CFE482BDF72}"/>
                    </a:ext>
                  </a:extLst>
                </p14:cNvPr>
                <p14:cNvContentPartPr/>
                <p14:nvPr/>
              </p14:nvContentPartPr>
              <p14:xfrm>
                <a:off x="11301085" y="2193329"/>
                <a:ext cx="3960" cy="1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9ED542C-DEF6-2E34-6598-5CFE482BDF7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83085" y="2175329"/>
                  <a:ext cx="39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5F1C59-7A14-8D1F-808D-2886705BD3DF}"/>
                    </a:ext>
                  </a:extLst>
                </p14:cNvPr>
                <p14:cNvContentPartPr/>
                <p14:nvPr/>
              </p14:nvContentPartPr>
              <p14:xfrm>
                <a:off x="11321965" y="2156249"/>
                <a:ext cx="465480" cy="262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5F1C59-7A14-8D1F-808D-2886705BD3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03965" y="2138609"/>
                  <a:ext cx="5011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FCF58C-4B84-8762-B55B-7174BF4CA586}"/>
                    </a:ext>
                  </a:extLst>
                </p14:cNvPr>
                <p14:cNvContentPartPr/>
                <p14:nvPr/>
              </p14:nvContentPartPr>
              <p14:xfrm>
                <a:off x="10789885" y="2208449"/>
                <a:ext cx="300600" cy="12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FCF58C-4B84-8762-B55B-7174BF4CA5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72245" y="2190449"/>
                  <a:ext cx="3362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A8920C5-5E5A-1EC8-09BF-14DE9529844F}"/>
              </a:ext>
            </a:extLst>
          </p:cNvPr>
          <p:cNvGrpSpPr/>
          <p:nvPr/>
        </p:nvGrpSpPr>
        <p:grpSpPr>
          <a:xfrm>
            <a:off x="6711445" y="2664209"/>
            <a:ext cx="2440800" cy="392760"/>
            <a:chOff x="6711445" y="2664209"/>
            <a:chExt cx="24408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7FEF53-5F1A-BCB5-42D7-A58B69C38A37}"/>
                    </a:ext>
                  </a:extLst>
                </p14:cNvPr>
                <p14:cNvContentPartPr/>
                <p14:nvPr/>
              </p14:nvContentPartPr>
              <p14:xfrm>
                <a:off x="6711445" y="2671769"/>
                <a:ext cx="1081800" cy="295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7FEF53-5F1A-BCB5-42D7-A58B69C38A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93805" y="2653769"/>
                  <a:ext cx="1117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0783E3B-5D8B-7C29-BCA3-44C48FE1F0D2}"/>
                    </a:ext>
                  </a:extLst>
                </p14:cNvPr>
                <p14:cNvContentPartPr/>
                <p14:nvPr/>
              </p14:nvContentPartPr>
              <p14:xfrm>
                <a:off x="7586605" y="2752049"/>
                <a:ext cx="192960" cy="30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0783E3B-5D8B-7C29-BCA3-44C48FE1F0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68605" y="2734409"/>
                  <a:ext cx="228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8D1F45-92F8-BCCA-C259-3C2E6C3CAFAA}"/>
                    </a:ext>
                  </a:extLst>
                </p14:cNvPr>
                <p14:cNvContentPartPr/>
                <p14:nvPr/>
              </p14:nvContentPartPr>
              <p14:xfrm>
                <a:off x="8199325" y="2732609"/>
                <a:ext cx="14400" cy="21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8D1F45-92F8-BCCA-C259-3C2E6C3CAF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81325" y="2714609"/>
                  <a:ext cx="50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A5F5BE4-819D-774C-F701-A0C82501E695}"/>
                    </a:ext>
                  </a:extLst>
                </p14:cNvPr>
                <p14:cNvContentPartPr/>
                <p14:nvPr/>
              </p14:nvContentPartPr>
              <p14:xfrm>
                <a:off x="8274565" y="2723249"/>
                <a:ext cx="20880" cy="225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A5F5BE4-819D-774C-F701-A0C82501E6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56925" y="2705249"/>
                  <a:ext cx="56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EF258AF-0B33-BA47-ED6B-1663ADC17F8C}"/>
                    </a:ext>
                  </a:extLst>
                </p14:cNvPr>
                <p14:cNvContentPartPr/>
                <p14:nvPr/>
              </p14:nvContentPartPr>
              <p14:xfrm>
                <a:off x="8199325" y="2862569"/>
                <a:ext cx="13500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EF258AF-0B33-BA47-ED6B-1663ADC17F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81685" y="2844929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0F7AD0-DA9D-7E11-B02A-502BA5201BCC}"/>
                    </a:ext>
                  </a:extLst>
                </p14:cNvPr>
                <p14:cNvContentPartPr/>
                <p14:nvPr/>
              </p14:nvContentPartPr>
              <p14:xfrm>
                <a:off x="8078365" y="2664209"/>
                <a:ext cx="334440" cy="39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0F7AD0-DA9D-7E11-B02A-502BA5201B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60365" y="2646569"/>
                  <a:ext cx="3700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AE86F6-EB19-1087-83B8-C103D1D9B0D7}"/>
                    </a:ext>
                  </a:extLst>
                </p14:cNvPr>
                <p14:cNvContentPartPr/>
                <p14:nvPr/>
              </p14:nvContentPartPr>
              <p14:xfrm>
                <a:off x="8507485" y="2854649"/>
                <a:ext cx="193320" cy="18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AE86F6-EB19-1087-83B8-C103D1D9B0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89845" y="2836649"/>
                  <a:ext cx="228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D19337F-C7F3-B684-6AE1-86A2BA3155BF}"/>
                    </a:ext>
                  </a:extLst>
                </p14:cNvPr>
                <p14:cNvContentPartPr/>
                <p14:nvPr/>
              </p14:nvContentPartPr>
              <p14:xfrm>
                <a:off x="8475805" y="2936369"/>
                <a:ext cx="190800" cy="6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D19337F-C7F3-B684-6AE1-86A2BA3155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58165" y="2918369"/>
                  <a:ext cx="22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E13AD70-970B-D5ED-0800-3B72DD6AA82A}"/>
                    </a:ext>
                  </a:extLst>
                </p14:cNvPr>
                <p14:cNvContentPartPr/>
                <p14:nvPr/>
              </p14:nvContentPartPr>
              <p14:xfrm>
                <a:off x="8759125" y="2725049"/>
                <a:ext cx="255240" cy="259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E13AD70-970B-D5ED-0800-3B72DD6AA8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41485" y="2707049"/>
                  <a:ext cx="290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FFE4C0-AA43-4A89-E10B-25690EF3E0E1}"/>
                    </a:ext>
                  </a:extLst>
                </p14:cNvPr>
                <p14:cNvContentPartPr/>
                <p14:nvPr/>
              </p14:nvContentPartPr>
              <p14:xfrm>
                <a:off x="9136765" y="2971649"/>
                <a:ext cx="15480" cy="2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FFE4C0-AA43-4A89-E10B-25690EF3E0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18765" y="2954009"/>
                  <a:ext cx="51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2680536-A2CA-C417-E11F-BE9C3718CACE}"/>
              </a:ext>
            </a:extLst>
          </p:cNvPr>
          <p:cNvGrpSpPr/>
          <p:nvPr/>
        </p:nvGrpSpPr>
        <p:grpSpPr>
          <a:xfrm>
            <a:off x="1065205" y="3219689"/>
            <a:ext cx="2686320" cy="514080"/>
            <a:chOff x="1065205" y="3219689"/>
            <a:chExt cx="26863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8E36A7B-3C36-91D3-9C19-B64BFEA3DA20}"/>
                    </a:ext>
                  </a:extLst>
                </p14:cNvPr>
                <p14:cNvContentPartPr/>
                <p14:nvPr/>
              </p14:nvContentPartPr>
              <p14:xfrm>
                <a:off x="1065205" y="3224369"/>
                <a:ext cx="216000" cy="388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8E36A7B-3C36-91D3-9C19-B64BFEA3DA2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7565" y="3206729"/>
                  <a:ext cx="2516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7C72FDD-FFA4-D2AB-E207-938DA71C884F}"/>
                    </a:ext>
                  </a:extLst>
                </p14:cNvPr>
                <p14:cNvContentPartPr/>
                <p14:nvPr/>
              </p14:nvContentPartPr>
              <p14:xfrm>
                <a:off x="1382725" y="3275849"/>
                <a:ext cx="196560" cy="252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7C72FDD-FFA4-D2AB-E207-938DA71C88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64725" y="3258209"/>
                  <a:ext cx="232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EAB9FD-26DB-73D5-1D61-5646E9651A8B}"/>
                    </a:ext>
                  </a:extLst>
                </p14:cNvPr>
                <p14:cNvContentPartPr/>
                <p14:nvPr/>
              </p14:nvContentPartPr>
              <p14:xfrm>
                <a:off x="1387765" y="3423449"/>
                <a:ext cx="149400" cy="19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EAB9FD-26DB-73D5-1D61-5646E9651A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70125" y="3405809"/>
                  <a:ext cx="185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124BFB-76BC-94BC-378F-DC6CE061F8FC}"/>
                    </a:ext>
                  </a:extLst>
                </p14:cNvPr>
                <p14:cNvContentPartPr/>
                <p14:nvPr/>
              </p14:nvContentPartPr>
              <p14:xfrm>
                <a:off x="1664965" y="3235529"/>
                <a:ext cx="105120" cy="12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124BFB-76BC-94BC-378F-DC6CE061F8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47325" y="3217529"/>
                  <a:ext cx="140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6D7A12-753B-7F7E-5A17-A7E7C7AD3F56}"/>
                    </a:ext>
                  </a:extLst>
                </p14:cNvPr>
                <p14:cNvContentPartPr/>
                <p14:nvPr/>
              </p14:nvContentPartPr>
              <p14:xfrm>
                <a:off x="1806445" y="3548369"/>
                <a:ext cx="34200" cy="130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6D7A12-753B-7F7E-5A17-A7E7C7AD3F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88805" y="3530369"/>
                  <a:ext cx="6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2B1C1E-0779-DBCE-BE09-C7E11351AB92}"/>
                    </a:ext>
                  </a:extLst>
                </p14:cNvPr>
                <p14:cNvContentPartPr/>
                <p14:nvPr/>
              </p14:nvContentPartPr>
              <p14:xfrm>
                <a:off x="1862245" y="3453329"/>
                <a:ext cx="17280" cy="16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2B1C1E-0779-DBCE-BE09-C7E11351AB9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44605" y="3435329"/>
                  <a:ext cx="52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A4AAE8-A7E7-140E-840C-1917E6BF7AD6}"/>
                    </a:ext>
                  </a:extLst>
                </p14:cNvPr>
                <p14:cNvContentPartPr/>
                <p14:nvPr/>
              </p14:nvContentPartPr>
              <p14:xfrm>
                <a:off x="1982485" y="3219689"/>
                <a:ext cx="242640" cy="514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A4AAE8-A7E7-140E-840C-1917E6BF7A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64845" y="3202049"/>
                  <a:ext cx="2782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B7213C0-35FB-EA79-0F93-320FD6AF65EF}"/>
                    </a:ext>
                  </a:extLst>
                </p14:cNvPr>
                <p14:cNvContentPartPr/>
                <p14:nvPr/>
              </p14:nvContentPartPr>
              <p14:xfrm>
                <a:off x="2468125" y="3469529"/>
                <a:ext cx="20700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B7213C0-35FB-EA79-0F93-320FD6AF65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50485" y="3451529"/>
                  <a:ext cx="242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78EBA4-1500-A32D-C350-9991F909DF6F}"/>
                    </a:ext>
                  </a:extLst>
                </p14:cNvPr>
                <p14:cNvContentPartPr/>
                <p14:nvPr/>
              </p14:nvContentPartPr>
              <p14:xfrm>
                <a:off x="2456965" y="3553769"/>
                <a:ext cx="189360" cy="24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78EBA4-1500-A32D-C350-9991F909DF6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38965" y="3536129"/>
                  <a:ext cx="22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90A611D-1B51-A11E-2B1A-6DAC80FED055}"/>
                    </a:ext>
                  </a:extLst>
                </p14:cNvPr>
                <p14:cNvContentPartPr/>
                <p14:nvPr/>
              </p14:nvContentPartPr>
              <p14:xfrm>
                <a:off x="2852245" y="3262529"/>
                <a:ext cx="213840" cy="442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90A611D-1B51-A11E-2B1A-6DAC80FED0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34605" y="3244889"/>
                  <a:ext cx="2494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AEED6E-B0ED-7E19-5317-7D06C8BDFE7B}"/>
                    </a:ext>
                  </a:extLst>
                </p14:cNvPr>
                <p14:cNvContentPartPr/>
                <p14:nvPr/>
              </p14:nvContentPartPr>
              <p14:xfrm>
                <a:off x="3186325" y="3359009"/>
                <a:ext cx="150840" cy="218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AEED6E-B0ED-7E19-5317-7D06C8BDFE7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68685" y="3341009"/>
                  <a:ext cx="186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11A4AB-9498-1FEA-AA67-1EB9A943A03A}"/>
                    </a:ext>
                  </a:extLst>
                </p14:cNvPr>
                <p14:cNvContentPartPr/>
                <p14:nvPr/>
              </p14:nvContentPartPr>
              <p14:xfrm>
                <a:off x="3204685" y="3468449"/>
                <a:ext cx="76680" cy="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11A4AB-9498-1FEA-AA67-1EB9A943A0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86685" y="3450449"/>
                  <a:ext cx="11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F3123A1-B97F-0247-6B29-D63E12841FCE}"/>
                    </a:ext>
                  </a:extLst>
                </p14:cNvPr>
                <p14:cNvContentPartPr/>
                <p14:nvPr/>
              </p14:nvContentPartPr>
              <p14:xfrm>
                <a:off x="3391885" y="3243809"/>
                <a:ext cx="97200" cy="188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F3123A1-B97F-0247-6B29-D63E12841F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74245" y="3225809"/>
                  <a:ext cx="132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B64C614-A4CC-8E7E-FDFE-40FA1C90E4EC}"/>
                    </a:ext>
                  </a:extLst>
                </p14:cNvPr>
                <p14:cNvContentPartPr/>
                <p14:nvPr/>
              </p14:nvContentPartPr>
              <p14:xfrm>
                <a:off x="3495925" y="3223289"/>
                <a:ext cx="255600" cy="508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B64C614-A4CC-8E7E-FDFE-40FA1C90E4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77925" y="3205289"/>
                  <a:ext cx="29124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C9035DA-7E7F-E626-7EA2-EE140488967B}"/>
              </a:ext>
            </a:extLst>
          </p:cNvPr>
          <p:cNvGrpSpPr/>
          <p:nvPr/>
        </p:nvGrpSpPr>
        <p:grpSpPr>
          <a:xfrm>
            <a:off x="1692685" y="3887129"/>
            <a:ext cx="248760" cy="307440"/>
            <a:chOff x="1692685" y="3887129"/>
            <a:chExt cx="24876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254555-CC35-198F-6F1F-1EBFA1E73B6B}"/>
                    </a:ext>
                  </a:extLst>
                </p14:cNvPr>
                <p14:cNvContentPartPr/>
                <p14:nvPr/>
              </p14:nvContentPartPr>
              <p14:xfrm>
                <a:off x="1749565" y="3925289"/>
                <a:ext cx="191880" cy="269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254555-CC35-198F-6F1F-1EBFA1E73B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31925" y="3907289"/>
                  <a:ext cx="227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7FABE72-C95E-D0F0-0BA8-4BC6FF8AD26F}"/>
                    </a:ext>
                  </a:extLst>
                </p14:cNvPr>
                <p14:cNvContentPartPr/>
                <p14:nvPr/>
              </p14:nvContentPartPr>
              <p14:xfrm>
                <a:off x="1692685" y="3887129"/>
                <a:ext cx="115200" cy="141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7FABE72-C95E-D0F0-0BA8-4BC6FF8AD2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74685" y="3869489"/>
                  <a:ext cx="1508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DDC2D29-C78C-3493-B704-743B6B9D3574}"/>
              </a:ext>
            </a:extLst>
          </p:cNvPr>
          <p:cNvGrpSpPr/>
          <p:nvPr/>
        </p:nvGrpSpPr>
        <p:grpSpPr>
          <a:xfrm>
            <a:off x="2140525" y="3953369"/>
            <a:ext cx="1867680" cy="509040"/>
            <a:chOff x="2140525" y="3953369"/>
            <a:chExt cx="186768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72E8D56-0C72-F022-DB65-6E747720D9E6}"/>
                    </a:ext>
                  </a:extLst>
                </p14:cNvPr>
                <p14:cNvContentPartPr/>
                <p14:nvPr/>
              </p14:nvContentPartPr>
              <p14:xfrm>
                <a:off x="2140525" y="4128329"/>
                <a:ext cx="77040" cy="12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72E8D56-0C72-F022-DB65-6E747720D9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22525" y="4110689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885BADC-4685-5290-6701-79BE6511018B}"/>
                    </a:ext>
                  </a:extLst>
                </p14:cNvPr>
                <p14:cNvContentPartPr/>
                <p14:nvPr/>
              </p14:nvContentPartPr>
              <p14:xfrm>
                <a:off x="2301085" y="3973889"/>
                <a:ext cx="135720" cy="26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885BADC-4685-5290-6701-79BE651101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83085" y="3955889"/>
                  <a:ext cx="171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9791CC4-7029-57E5-C922-F937B8EAF713}"/>
                    </a:ext>
                  </a:extLst>
                </p14:cNvPr>
                <p14:cNvContentPartPr/>
                <p14:nvPr/>
              </p14:nvContentPartPr>
              <p14:xfrm>
                <a:off x="2224405" y="4022129"/>
                <a:ext cx="241560" cy="3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9791CC4-7029-57E5-C922-F937B8EAF7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06405" y="4004489"/>
                  <a:ext cx="277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968D60-97D6-CCBE-A749-298ABAA72612}"/>
                    </a:ext>
                  </a:extLst>
                </p14:cNvPr>
                <p14:cNvContentPartPr/>
                <p14:nvPr/>
              </p14:nvContentPartPr>
              <p14:xfrm>
                <a:off x="2561005" y="3969209"/>
                <a:ext cx="272880" cy="27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968D60-97D6-CCBE-A749-298ABAA7261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43005" y="3951569"/>
                  <a:ext cx="308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7742314-07F1-0AF4-CA1F-36AC5FC29D8C}"/>
                    </a:ext>
                  </a:extLst>
                </p14:cNvPr>
                <p14:cNvContentPartPr/>
                <p14:nvPr/>
              </p14:nvContentPartPr>
              <p14:xfrm>
                <a:off x="2687005" y="4046609"/>
                <a:ext cx="137880" cy="45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7742314-07F1-0AF4-CA1F-36AC5FC29D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69365" y="4028969"/>
                  <a:ext cx="173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C3DB83-956A-77FE-8AA4-8C1F56030D90}"/>
                    </a:ext>
                  </a:extLst>
                </p14:cNvPr>
                <p14:cNvContentPartPr/>
                <p14:nvPr/>
              </p14:nvContentPartPr>
              <p14:xfrm>
                <a:off x="2923525" y="4063169"/>
                <a:ext cx="15480" cy="162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C3DB83-956A-77FE-8AA4-8C1F56030D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05525" y="4045169"/>
                  <a:ext cx="51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C013310-E1C4-910E-E881-813732D0BBBC}"/>
                    </a:ext>
                  </a:extLst>
                </p14:cNvPr>
                <p14:cNvContentPartPr/>
                <p14:nvPr/>
              </p14:nvContentPartPr>
              <p14:xfrm>
                <a:off x="2978245" y="4000169"/>
                <a:ext cx="265680" cy="261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C013310-E1C4-910E-E881-813732D0BB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60245" y="3982529"/>
                  <a:ext cx="301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7CA5E2B-59C4-28AB-03C7-5649084EF494}"/>
                    </a:ext>
                  </a:extLst>
                </p14:cNvPr>
                <p14:cNvContentPartPr/>
                <p14:nvPr/>
              </p14:nvContentPartPr>
              <p14:xfrm>
                <a:off x="3116845" y="4099529"/>
                <a:ext cx="159480" cy="127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7CA5E2B-59C4-28AB-03C7-5649084EF4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99205" y="4081889"/>
                  <a:ext cx="195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46910A-4F07-DD5D-FB4F-8E7E9A529D27}"/>
                    </a:ext>
                  </a:extLst>
                </p14:cNvPr>
                <p14:cNvContentPartPr/>
                <p14:nvPr/>
              </p14:nvContentPartPr>
              <p14:xfrm>
                <a:off x="3277765" y="4086929"/>
                <a:ext cx="12240" cy="2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46910A-4F07-DD5D-FB4F-8E7E9A529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60125" y="4069289"/>
                  <a:ext cx="47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AEA4E0-4D10-6AA7-7B9B-67024C1F666B}"/>
                    </a:ext>
                  </a:extLst>
                </p14:cNvPr>
                <p14:cNvContentPartPr/>
                <p14:nvPr/>
              </p14:nvContentPartPr>
              <p14:xfrm>
                <a:off x="3405205" y="4195289"/>
                <a:ext cx="104400" cy="70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AEA4E0-4D10-6AA7-7B9B-67024C1F666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87565" y="4177289"/>
                  <a:ext cx="140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483125-11E7-7CC4-7D24-B0E35994E808}"/>
                    </a:ext>
                  </a:extLst>
                </p14:cNvPr>
                <p14:cNvContentPartPr/>
                <p14:nvPr/>
              </p14:nvContentPartPr>
              <p14:xfrm>
                <a:off x="3542005" y="3953369"/>
                <a:ext cx="466200" cy="50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483125-11E7-7CC4-7D24-B0E35994E8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24365" y="3935369"/>
                  <a:ext cx="501840" cy="54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795C711-09BD-04E8-AE3A-B00A71438F67}"/>
              </a:ext>
            </a:extLst>
          </p:cNvPr>
          <p:cNvGrpSpPr/>
          <p:nvPr/>
        </p:nvGrpSpPr>
        <p:grpSpPr>
          <a:xfrm>
            <a:off x="4323205" y="3903689"/>
            <a:ext cx="2376720" cy="353520"/>
            <a:chOff x="4323205" y="3903689"/>
            <a:chExt cx="23767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A0C338-0C45-E203-66E0-D64F4D8A2228}"/>
                    </a:ext>
                  </a:extLst>
                </p14:cNvPr>
                <p14:cNvContentPartPr/>
                <p14:nvPr/>
              </p14:nvContentPartPr>
              <p14:xfrm>
                <a:off x="4323205" y="3996209"/>
                <a:ext cx="433800" cy="261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A0C338-0C45-E203-66E0-D64F4D8A222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05205" y="3978209"/>
                  <a:ext cx="469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CDDCFFC-DE9F-0F85-0594-1CD46841FF6B}"/>
                    </a:ext>
                  </a:extLst>
                </p14:cNvPr>
                <p14:cNvContentPartPr/>
                <p14:nvPr/>
              </p14:nvContentPartPr>
              <p14:xfrm>
                <a:off x="4902085" y="3939689"/>
                <a:ext cx="685080" cy="291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CDDCFFC-DE9F-0F85-0594-1CD46841FF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84445" y="3921689"/>
                  <a:ext cx="720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71922F-B523-AD8C-3E6F-E3C0B4CCF5D4}"/>
                    </a:ext>
                  </a:extLst>
                </p14:cNvPr>
                <p14:cNvContentPartPr/>
                <p14:nvPr/>
              </p14:nvContentPartPr>
              <p14:xfrm>
                <a:off x="5627845" y="4127609"/>
                <a:ext cx="65520" cy="70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71922F-B523-AD8C-3E6F-E3C0B4CCF5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09845" y="4109969"/>
                  <a:ext cx="101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C99706-29A1-D1EC-B270-F8EC2AD250BD}"/>
                    </a:ext>
                  </a:extLst>
                </p14:cNvPr>
                <p14:cNvContentPartPr/>
                <p14:nvPr/>
              </p14:nvContentPartPr>
              <p14:xfrm>
                <a:off x="5662045" y="4003409"/>
                <a:ext cx="63360" cy="49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C99706-29A1-D1EC-B270-F8EC2AD250B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44045" y="3985409"/>
                  <a:ext cx="99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95810FB-BDFC-F95A-BB4A-0BA7ACBE5E3F}"/>
                    </a:ext>
                  </a:extLst>
                </p14:cNvPr>
                <p14:cNvContentPartPr/>
                <p14:nvPr/>
              </p14:nvContentPartPr>
              <p14:xfrm>
                <a:off x="5774365" y="4076849"/>
                <a:ext cx="83880" cy="14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95810FB-BDFC-F95A-BB4A-0BA7ACBE5E3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56725" y="4058849"/>
                  <a:ext cx="11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BE1C11-8B14-A296-E310-9295DCC6FD55}"/>
                    </a:ext>
                  </a:extLst>
                </p14:cNvPr>
                <p14:cNvContentPartPr/>
                <p14:nvPr/>
              </p14:nvContentPartPr>
              <p14:xfrm>
                <a:off x="5861485" y="3907289"/>
                <a:ext cx="838440" cy="321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BE1C11-8B14-A296-E310-9295DCC6FD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43485" y="3889649"/>
                  <a:ext cx="8740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2DB354-F502-887A-65E8-261996EFC21C}"/>
                    </a:ext>
                  </a:extLst>
                </p14:cNvPr>
                <p14:cNvContentPartPr/>
                <p14:nvPr/>
              </p14:nvContentPartPr>
              <p14:xfrm>
                <a:off x="5985325" y="3955529"/>
                <a:ext cx="23040" cy="15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2DB354-F502-887A-65E8-261996EFC21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67685" y="3937529"/>
                  <a:ext cx="58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A978680-6FED-A86E-1490-40D25BBBEDA5}"/>
                    </a:ext>
                  </a:extLst>
                </p14:cNvPr>
                <p14:cNvContentPartPr/>
                <p14:nvPr/>
              </p14:nvContentPartPr>
              <p14:xfrm>
                <a:off x="5094685" y="3903689"/>
                <a:ext cx="14040" cy="33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A978680-6FED-A86E-1490-40D25BBBEDA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77045" y="3886049"/>
                  <a:ext cx="496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07C73C7-9D42-491A-F249-A49EA169EC91}"/>
              </a:ext>
            </a:extLst>
          </p:cNvPr>
          <p:cNvGrpSpPr/>
          <p:nvPr/>
        </p:nvGrpSpPr>
        <p:grpSpPr>
          <a:xfrm>
            <a:off x="6842485" y="3759689"/>
            <a:ext cx="1942920" cy="639000"/>
            <a:chOff x="6842485" y="3759689"/>
            <a:chExt cx="194292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BD5335-C265-C88D-B0C0-ADA6956249B4}"/>
                    </a:ext>
                  </a:extLst>
                </p14:cNvPr>
                <p14:cNvContentPartPr/>
                <p14:nvPr/>
              </p14:nvContentPartPr>
              <p14:xfrm>
                <a:off x="6842485" y="3759689"/>
                <a:ext cx="1942920" cy="639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BD5335-C265-C88D-B0C0-ADA6956249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24485" y="3742049"/>
                  <a:ext cx="197856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DD3409-210B-5BBE-6AD1-8FC2B846F573}"/>
                    </a:ext>
                  </a:extLst>
                </p14:cNvPr>
                <p14:cNvContentPartPr/>
                <p14:nvPr/>
              </p14:nvContentPartPr>
              <p14:xfrm>
                <a:off x="7721245" y="3898289"/>
                <a:ext cx="741240" cy="89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DD3409-210B-5BBE-6AD1-8FC2B846F5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03245" y="3880289"/>
                  <a:ext cx="7768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277B84A-F69C-79D3-58CD-70EE235D876C}"/>
              </a:ext>
            </a:extLst>
          </p:cNvPr>
          <p:cNvGrpSpPr/>
          <p:nvPr/>
        </p:nvGrpSpPr>
        <p:grpSpPr>
          <a:xfrm>
            <a:off x="8957845" y="3806489"/>
            <a:ext cx="1839600" cy="370800"/>
            <a:chOff x="8957845" y="3806489"/>
            <a:chExt cx="18396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8EC873F-6E97-BA81-1F04-51459F381FB8}"/>
                    </a:ext>
                  </a:extLst>
                </p14:cNvPr>
                <p14:cNvContentPartPr/>
                <p14:nvPr/>
              </p14:nvContentPartPr>
              <p14:xfrm>
                <a:off x="8957845" y="3806489"/>
                <a:ext cx="1094760" cy="37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8EC873F-6E97-BA81-1F04-51459F381FB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40205" y="3788489"/>
                  <a:ext cx="11304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8305F0-6BB1-69D9-769F-70BD97B1D788}"/>
                    </a:ext>
                  </a:extLst>
                </p14:cNvPr>
                <p14:cNvContentPartPr/>
                <p14:nvPr/>
              </p14:nvContentPartPr>
              <p14:xfrm>
                <a:off x="9644005" y="3940409"/>
                <a:ext cx="204840" cy="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8305F0-6BB1-69D9-769F-70BD97B1D7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26005" y="3922409"/>
                  <a:ext cx="240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7C7D9A6-448A-8DAB-2B29-3A69706FF8DA}"/>
                    </a:ext>
                  </a:extLst>
                </p14:cNvPr>
                <p14:cNvContentPartPr/>
                <p14:nvPr/>
              </p14:nvContentPartPr>
              <p14:xfrm>
                <a:off x="10265005" y="3991529"/>
                <a:ext cx="532440" cy="147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7C7D9A6-448A-8DAB-2B29-3A69706FF8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47005" y="3973529"/>
                  <a:ext cx="5680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5880D50-CB17-D0F8-F31F-BB05B951A408}"/>
                  </a:ext>
                </a:extLst>
              </p14:cNvPr>
              <p14:cNvContentPartPr/>
              <p14:nvPr/>
            </p14:nvContentPartPr>
            <p14:xfrm>
              <a:off x="10971325" y="3952289"/>
              <a:ext cx="896040" cy="2228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5880D50-CB17-D0F8-F31F-BB05B951A40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53325" y="3934649"/>
                <a:ext cx="9316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886E072-ACAC-F9AE-2850-88B3424C0AFF}"/>
              </a:ext>
            </a:extLst>
          </p:cNvPr>
          <p:cNvGrpSpPr/>
          <p:nvPr/>
        </p:nvGrpSpPr>
        <p:grpSpPr>
          <a:xfrm>
            <a:off x="2701765" y="4716569"/>
            <a:ext cx="1841400" cy="554400"/>
            <a:chOff x="2701765" y="4716569"/>
            <a:chExt cx="184140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06FBFAF-D835-75EE-B3F5-72D186EC5148}"/>
                    </a:ext>
                  </a:extLst>
                </p14:cNvPr>
                <p14:cNvContentPartPr/>
                <p14:nvPr/>
              </p14:nvContentPartPr>
              <p14:xfrm>
                <a:off x="2701765" y="4769849"/>
                <a:ext cx="241920" cy="38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06FBFAF-D835-75EE-B3F5-72D186EC514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84125" y="4751849"/>
                  <a:ext cx="2775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C8FAEB3-B2EB-02D6-3CF2-232E16573540}"/>
                    </a:ext>
                  </a:extLst>
                </p14:cNvPr>
                <p14:cNvContentPartPr/>
                <p14:nvPr/>
              </p14:nvContentPartPr>
              <p14:xfrm>
                <a:off x="3050245" y="4828529"/>
                <a:ext cx="178920" cy="28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C8FAEB3-B2EB-02D6-3CF2-232E1657354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32245" y="4810889"/>
                  <a:ext cx="214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E1B1B7E-8571-F91E-D9E2-B845D4EDCA60}"/>
                    </a:ext>
                  </a:extLst>
                </p14:cNvPr>
                <p14:cNvContentPartPr/>
                <p14:nvPr/>
              </p14:nvContentPartPr>
              <p14:xfrm>
                <a:off x="3046285" y="4988369"/>
                <a:ext cx="140040" cy="9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E1B1B7E-8571-F91E-D9E2-B845D4EDCA6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28285" y="4970369"/>
                  <a:ext cx="175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918FFB6-9A18-B388-ECF9-7D63848B94FC}"/>
                    </a:ext>
                  </a:extLst>
                </p14:cNvPr>
                <p14:cNvContentPartPr/>
                <p14:nvPr/>
              </p14:nvContentPartPr>
              <p14:xfrm>
                <a:off x="3241765" y="4759049"/>
                <a:ext cx="172080" cy="151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918FFB6-9A18-B388-ECF9-7D63848B94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24125" y="4741409"/>
                  <a:ext cx="207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27C98C-D766-4573-FD0C-33E122F67DB0}"/>
                    </a:ext>
                  </a:extLst>
                </p14:cNvPr>
                <p14:cNvContentPartPr/>
                <p14:nvPr/>
              </p14:nvContentPartPr>
              <p14:xfrm>
                <a:off x="3403765" y="4750409"/>
                <a:ext cx="289080" cy="404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27C98C-D766-4573-FD0C-33E122F67DB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85765" y="4732769"/>
                  <a:ext cx="3247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CD4324-43CC-E83A-1BD9-B85B3AF97733}"/>
                    </a:ext>
                  </a:extLst>
                </p14:cNvPr>
                <p14:cNvContentPartPr/>
                <p14:nvPr/>
              </p14:nvContentPartPr>
              <p14:xfrm>
                <a:off x="3833605" y="4945529"/>
                <a:ext cx="190440" cy="12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CD4324-43CC-E83A-1BD9-B85B3AF9773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15605" y="4927529"/>
                  <a:ext cx="22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5B7FBF0-E7EA-F2AD-60A3-112BC01A3141}"/>
                    </a:ext>
                  </a:extLst>
                </p14:cNvPr>
                <p14:cNvContentPartPr/>
                <p14:nvPr/>
              </p14:nvContentPartPr>
              <p14:xfrm>
                <a:off x="3795085" y="5003489"/>
                <a:ext cx="177840" cy="23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5B7FBF0-E7EA-F2AD-60A3-112BC01A314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77445" y="4985489"/>
                  <a:ext cx="213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329D61-F528-0515-771E-0C71FBFD846A}"/>
                    </a:ext>
                  </a:extLst>
                </p14:cNvPr>
                <p14:cNvContentPartPr/>
                <p14:nvPr/>
              </p14:nvContentPartPr>
              <p14:xfrm>
                <a:off x="4253365" y="4716569"/>
                <a:ext cx="289800" cy="554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329D61-F528-0515-771E-0C71FBFD84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35365" y="4698929"/>
                  <a:ext cx="325440" cy="59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8C805AC-2F54-9C50-E2AE-F0B9EC6396C1}"/>
              </a:ext>
            </a:extLst>
          </p:cNvPr>
          <p:cNvGrpSpPr/>
          <p:nvPr/>
        </p:nvGrpSpPr>
        <p:grpSpPr>
          <a:xfrm>
            <a:off x="4685365" y="4590569"/>
            <a:ext cx="2084040" cy="921240"/>
            <a:chOff x="4685365" y="4590569"/>
            <a:chExt cx="2084040" cy="9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44FD042-E128-241F-3CC2-BE8F806FB8CD}"/>
                    </a:ext>
                  </a:extLst>
                </p14:cNvPr>
                <p14:cNvContentPartPr/>
                <p14:nvPr/>
              </p14:nvContentPartPr>
              <p14:xfrm>
                <a:off x="4685365" y="4724489"/>
                <a:ext cx="117000" cy="527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44FD042-E128-241F-3CC2-BE8F806FB8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67365" y="4706849"/>
                  <a:ext cx="1526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ED7965C-D57A-3E9C-6CC9-25299B97BFB5}"/>
                    </a:ext>
                  </a:extLst>
                </p14:cNvPr>
                <p14:cNvContentPartPr/>
                <p14:nvPr/>
              </p14:nvContentPartPr>
              <p14:xfrm>
                <a:off x="4946365" y="4728809"/>
                <a:ext cx="142560" cy="252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ED7965C-D57A-3E9C-6CC9-25299B97BF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28365" y="4710809"/>
                  <a:ext cx="178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4666EA7-0CF2-251E-FC5E-BE19F1B5A74F}"/>
                    </a:ext>
                  </a:extLst>
                </p14:cNvPr>
                <p14:cNvContentPartPr/>
                <p14:nvPr/>
              </p14:nvContentPartPr>
              <p14:xfrm>
                <a:off x="5214205" y="4710809"/>
                <a:ext cx="263880" cy="244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4666EA7-0CF2-251E-FC5E-BE19F1B5A7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96205" y="4692809"/>
                  <a:ext cx="299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95A573A-4977-C81E-C174-2622038F13BC}"/>
                    </a:ext>
                  </a:extLst>
                </p14:cNvPr>
                <p14:cNvContentPartPr/>
                <p14:nvPr/>
              </p14:nvContentPartPr>
              <p14:xfrm>
                <a:off x="5234365" y="4807649"/>
                <a:ext cx="145080" cy="18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95A573A-4977-C81E-C174-2622038F13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16725" y="4789649"/>
                  <a:ext cx="180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8435EDF-6E38-99DC-134A-85BBDC9C498C}"/>
                    </a:ext>
                  </a:extLst>
                </p14:cNvPr>
                <p14:cNvContentPartPr/>
                <p14:nvPr/>
              </p14:nvContentPartPr>
              <p14:xfrm>
                <a:off x="5578165" y="4786769"/>
                <a:ext cx="169560" cy="252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8435EDF-6E38-99DC-134A-85BBDC9C49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0165" y="4769129"/>
                  <a:ext cx="205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D5C3BA-A40B-10B3-87B7-9F7F4E391C12}"/>
                    </a:ext>
                  </a:extLst>
                </p14:cNvPr>
                <p14:cNvContentPartPr/>
                <p14:nvPr/>
              </p14:nvContentPartPr>
              <p14:xfrm>
                <a:off x="5859325" y="4780289"/>
                <a:ext cx="208080" cy="187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D5C3BA-A40B-10B3-87B7-9F7F4E391C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41685" y="4762649"/>
                  <a:ext cx="243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6EBB177-E19D-734B-0701-21FAF31B4617}"/>
                    </a:ext>
                  </a:extLst>
                </p14:cNvPr>
                <p14:cNvContentPartPr/>
                <p14:nvPr/>
              </p14:nvContentPartPr>
              <p14:xfrm>
                <a:off x="6098005" y="4679849"/>
                <a:ext cx="108000" cy="9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6EBB177-E19D-734B-0701-21FAF31B461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80005" y="4662209"/>
                  <a:ext cx="143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8896744-1A44-CB69-5714-737950E6C651}"/>
                    </a:ext>
                  </a:extLst>
                </p14:cNvPr>
                <p14:cNvContentPartPr/>
                <p14:nvPr/>
              </p14:nvContentPartPr>
              <p14:xfrm>
                <a:off x="4841245" y="5097809"/>
                <a:ext cx="1306080" cy="45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8896744-1A44-CB69-5714-737950E6C65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23245" y="5079809"/>
                  <a:ext cx="1341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9370CE-5AE7-70B7-A19A-F42A068B54AE}"/>
                    </a:ext>
                  </a:extLst>
                </p14:cNvPr>
                <p14:cNvContentPartPr/>
                <p14:nvPr/>
              </p14:nvContentPartPr>
              <p14:xfrm>
                <a:off x="5031685" y="5198609"/>
                <a:ext cx="211680" cy="255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9370CE-5AE7-70B7-A19A-F42A068B54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14045" y="5180609"/>
                  <a:ext cx="247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3976371-B59C-F318-B79F-5023CAF794EF}"/>
                    </a:ext>
                  </a:extLst>
                </p14:cNvPr>
                <p14:cNvContentPartPr/>
                <p14:nvPr/>
              </p14:nvContentPartPr>
              <p14:xfrm>
                <a:off x="5354965" y="5192489"/>
                <a:ext cx="169920" cy="230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3976371-B59C-F318-B79F-5023CAF794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36965" y="5174849"/>
                  <a:ext cx="205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7825DA9-9097-7400-7744-40F4EAD6CE90}"/>
                    </a:ext>
                  </a:extLst>
                </p14:cNvPr>
                <p14:cNvContentPartPr/>
                <p14:nvPr/>
              </p14:nvContentPartPr>
              <p14:xfrm>
                <a:off x="5731885" y="5277089"/>
                <a:ext cx="124920" cy="23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7825DA9-9097-7400-7744-40F4EAD6CE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13885" y="5259449"/>
                  <a:ext cx="160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14B9CC5-5E44-0C8B-3330-488C5C425CEC}"/>
                    </a:ext>
                  </a:extLst>
                </p14:cNvPr>
                <p14:cNvContentPartPr/>
                <p14:nvPr/>
              </p14:nvContentPartPr>
              <p14:xfrm>
                <a:off x="6220765" y="4713689"/>
                <a:ext cx="145080" cy="717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14B9CC5-5E44-0C8B-3330-488C5C425C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02765" y="4696049"/>
                  <a:ext cx="18072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E0940A8-22F3-3032-28B5-7BD0E54355ED}"/>
                    </a:ext>
                  </a:extLst>
                </p14:cNvPr>
                <p14:cNvContentPartPr/>
                <p14:nvPr/>
              </p14:nvContentPartPr>
              <p14:xfrm>
                <a:off x="4701925" y="4683449"/>
                <a:ext cx="127440" cy="627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E0940A8-22F3-3032-28B5-7BD0E54355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84285" y="4665809"/>
                  <a:ext cx="1630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A4EA44C-F137-2DC3-BAC6-281332F200C9}"/>
                    </a:ext>
                  </a:extLst>
                </p14:cNvPr>
                <p14:cNvContentPartPr/>
                <p14:nvPr/>
              </p14:nvContentPartPr>
              <p14:xfrm>
                <a:off x="6423445" y="4693529"/>
                <a:ext cx="345960" cy="648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A4EA44C-F137-2DC3-BAC6-281332F200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05445" y="4675529"/>
                  <a:ext cx="38160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5C30409-FE96-9BAF-84CF-F852EB6565AD}"/>
                    </a:ext>
                  </a:extLst>
                </p14:cNvPr>
                <p14:cNvContentPartPr/>
                <p14:nvPr/>
              </p14:nvContentPartPr>
              <p14:xfrm>
                <a:off x="6355405" y="4590569"/>
                <a:ext cx="111240" cy="153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5C30409-FE96-9BAF-84CF-F852EB6565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37765" y="4572929"/>
                  <a:ext cx="1468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D547DE7-35EE-A792-7913-545A37B8C2A8}"/>
              </a:ext>
            </a:extLst>
          </p:cNvPr>
          <p:cNvGrpSpPr/>
          <p:nvPr/>
        </p:nvGrpSpPr>
        <p:grpSpPr>
          <a:xfrm>
            <a:off x="7634485" y="4618289"/>
            <a:ext cx="2090880" cy="397440"/>
            <a:chOff x="7634485" y="4618289"/>
            <a:chExt cx="209088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700614D-047C-61C9-9AF9-81037C0AEBEF}"/>
                    </a:ext>
                  </a:extLst>
                </p14:cNvPr>
                <p14:cNvContentPartPr/>
                <p14:nvPr/>
              </p14:nvContentPartPr>
              <p14:xfrm>
                <a:off x="7634485" y="4716569"/>
                <a:ext cx="432360" cy="299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700614D-047C-61C9-9AF9-81037C0AEBE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16845" y="4698929"/>
                  <a:ext cx="468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B43FE87-08B4-972A-A32E-ECE3DAB307F1}"/>
                    </a:ext>
                  </a:extLst>
                </p14:cNvPr>
                <p14:cNvContentPartPr/>
                <p14:nvPr/>
              </p14:nvContentPartPr>
              <p14:xfrm>
                <a:off x="8263765" y="4618289"/>
                <a:ext cx="1019160" cy="311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B43FE87-08B4-972A-A32E-ECE3DAB307F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45765" y="4600289"/>
                  <a:ext cx="1054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69AB031-9528-FC8E-BB54-7BD6A0496916}"/>
                    </a:ext>
                  </a:extLst>
                </p14:cNvPr>
                <p14:cNvContentPartPr/>
                <p14:nvPr/>
              </p14:nvContentPartPr>
              <p14:xfrm>
                <a:off x="9530245" y="4647449"/>
                <a:ext cx="195120" cy="255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69AB031-9528-FC8E-BB54-7BD6A049691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12605" y="4629809"/>
                  <a:ext cx="230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35F4E76-2D05-D835-CBAD-61BF01298757}"/>
                    </a:ext>
                  </a:extLst>
                </p14:cNvPr>
                <p14:cNvContentPartPr/>
                <p14:nvPr/>
              </p14:nvContentPartPr>
              <p14:xfrm>
                <a:off x="9503965" y="4750409"/>
                <a:ext cx="169200" cy="9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35F4E76-2D05-D835-CBAD-61BF012987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86325" y="4732409"/>
                  <a:ext cx="2048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8BA07E6-E5C3-3F0E-AB28-B922C9256773}"/>
                  </a:ext>
                </a:extLst>
              </p14:cNvPr>
              <p14:cNvContentPartPr/>
              <p14:nvPr/>
            </p14:nvContentPartPr>
            <p14:xfrm>
              <a:off x="6621445" y="5318129"/>
              <a:ext cx="121320" cy="223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8BA07E6-E5C3-3F0E-AB28-B922C925677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603805" y="5300129"/>
                <a:ext cx="1569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3C88BC0-E653-C5B1-CC97-52A6FCCDD863}"/>
              </a:ext>
            </a:extLst>
          </p:cNvPr>
          <p:cNvGrpSpPr/>
          <p:nvPr/>
        </p:nvGrpSpPr>
        <p:grpSpPr>
          <a:xfrm>
            <a:off x="6879565" y="5283209"/>
            <a:ext cx="2368080" cy="498240"/>
            <a:chOff x="6879565" y="5283209"/>
            <a:chExt cx="23680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F6157E1-8ED2-889B-3622-2D9578A836B4}"/>
                    </a:ext>
                  </a:extLst>
                </p14:cNvPr>
                <p14:cNvContentPartPr/>
                <p14:nvPr/>
              </p14:nvContentPartPr>
              <p14:xfrm>
                <a:off x="6890365" y="5456729"/>
                <a:ext cx="123840" cy="15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F6157E1-8ED2-889B-3622-2D9578A836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72365" y="5439089"/>
                  <a:ext cx="15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69C3559-7899-7B4C-A1C7-0559474055E9}"/>
                    </a:ext>
                  </a:extLst>
                </p14:cNvPr>
                <p14:cNvContentPartPr/>
                <p14:nvPr/>
              </p14:nvContentPartPr>
              <p14:xfrm>
                <a:off x="6879565" y="5512169"/>
                <a:ext cx="84960" cy="9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69C3559-7899-7B4C-A1C7-0559474055E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61925" y="5494169"/>
                  <a:ext cx="120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03CE34E-20FA-65CC-8B5F-0A71141DFC39}"/>
                    </a:ext>
                  </a:extLst>
                </p14:cNvPr>
                <p14:cNvContentPartPr/>
                <p14:nvPr/>
              </p14:nvContentPartPr>
              <p14:xfrm>
                <a:off x="7158205" y="5300849"/>
                <a:ext cx="130320" cy="221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03CE34E-20FA-65CC-8B5F-0A71141DFC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40205" y="5283209"/>
                  <a:ext cx="16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84669B8-5842-8CB2-E320-B4B9F8CEFF97}"/>
                    </a:ext>
                  </a:extLst>
                </p14:cNvPr>
                <p14:cNvContentPartPr/>
                <p14:nvPr/>
              </p14:nvContentPartPr>
              <p14:xfrm>
                <a:off x="7312285" y="5549609"/>
                <a:ext cx="138600" cy="113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84669B8-5842-8CB2-E320-B4B9F8CEFF9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94285" y="5531609"/>
                  <a:ext cx="174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76DD390-C9E2-48DF-D9C5-BCA20DABA3C6}"/>
                    </a:ext>
                  </a:extLst>
                </p14:cNvPr>
                <p14:cNvContentPartPr/>
                <p14:nvPr/>
              </p14:nvContentPartPr>
              <p14:xfrm>
                <a:off x="7538725" y="5523689"/>
                <a:ext cx="11160" cy="121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76DD390-C9E2-48DF-D9C5-BCA20DABA3C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20725" y="5506049"/>
                  <a:ext cx="4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AE3A3E7-FAB4-3199-93E8-98E792E06C59}"/>
                    </a:ext>
                  </a:extLst>
                </p14:cNvPr>
                <p14:cNvContentPartPr/>
                <p14:nvPr/>
              </p14:nvContentPartPr>
              <p14:xfrm>
                <a:off x="7626205" y="5587409"/>
                <a:ext cx="64440" cy="115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AE3A3E7-FAB4-3199-93E8-98E792E06C5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08565" y="5569409"/>
                  <a:ext cx="100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A48EC9A-FC9B-F136-4107-BA520378A478}"/>
                    </a:ext>
                  </a:extLst>
                </p14:cNvPr>
                <p14:cNvContentPartPr/>
                <p14:nvPr/>
              </p14:nvContentPartPr>
              <p14:xfrm>
                <a:off x="7956325" y="5283209"/>
                <a:ext cx="138600" cy="222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A48EC9A-FC9B-F136-4107-BA520378A47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38325" y="5265569"/>
                  <a:ext cx="174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9539AC7-6FB5-593D-1892-8900E88F5038}"/>
                    </a:ext>
                  </a:extLst>
                </p14:cNvPr>
                <p14:cNvContentPartPr/>
                <p14:nvPr/>
              </p14:nvContentPartPr>
              <p14:xfrm>
                <a:off x="7908805" y="5393369"/>
                <a:ext cx="213120" cy="36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9539AC7-6FB5-593D-1892-8900E88F503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90805" y="5375729"/>
                  <a:ext cx="248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36F349D-737E-BA9C-A871-C2E400B6480D}"/>
                    </a:ext>
                  </a:extLst>
                </p14:cNvPr>
                <p14:cNvContentPartPr/>
                <p14:nvPr/>
              </p14:nvContentPartPr>
              <p14:xfrm>
                <a:off x="8169085" y="5436569"/>
                <a:ext cx="79920" cy="67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36F349D-737E-BA9C-A871-C2E400B6480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51445" y="5418929"/>
                  <a:ext cx="115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4B1DFF5-FC1F-27BE-676F-481B07354BD5}"/>
                    </a:ext>
                  </a:extLst>
                </p14:cNvPr>
                <p14:cNvContentPartPr/>
                <p14:nvPr/>
              </p14:nvContentPartPr>
              <p14:xfrm>
                <a:off x="8562565" y="5287169"/>
                <a:ext cx="146160" cy="253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4B1DFF5-FC1F-27BE-676F-481B07354BD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544565" y="5269529"/>
                  <a:ext cx="181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06685F-6428-076C-65C2-48ED3D3E3F02}"/>
                    </a:ext>
                  </a:extLst>
                </p14:cNvPr>
                <p14:cNvContentPartPr/>
                <p14:nvPr/>
              </p14:nvContentPartPr>
              <p14:xfrm>
                <a:off x="8723485" y="5592449"/>
                <a:ext cx="182160" cy="113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06685F-6428-076C-65C2-48ED3D3E3F0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05485" y="5574809"/>
                  <a:ext cx="21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C61C70C-B44C-05EF-3797-A41F03C9708F}"/>
                    </a:ext>
                  </a:extLst>
                </p14:cNvPr>
                <p14:cNvContentPartPr/>
                <p14:nvPr/>
              </p14:nvContentPartPr>
              <p14:xfrm>
                <a:off x="8967565" y="5631329"/>
                <a:ext cx="102600" cy="92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C61C70C-B44C-05EF-3797-A41F03C9708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49925" y="5613689"/>
                  <a:ext cx="138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6FC666B-5EA5-088A-547B-6DF1670B2AA1}"/>
                    </a:ext>
                  </a:extLst>
                </p14:cNvPr>
                <p14:cNvContentPartPr/>
                <p14:nvPr/>
              </p14:nvContentPartPr>
              <p14:xfrm>
                <a:off x="9146485" y="5672369"/>
                <a:ext cx="80280" cy="74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6FC666B-5EA5-088A-547B-6DF1670B2A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28845" y="5654369"/>
                  <a:ext cx="115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2B98A22-A832-484C-F206-A061D43A56E3}"/>
                    </a:ext>
                  </a:extLst>
                </p14:cNvPr>
                <p14:cNvContentPartPr/>
                <p14:nvPr/>
              </p14:nvContentPartPr>
              <p14:xfrm>
                <a:off x="9076645" y="5673449"/>
                <a:ext cx="171000" cy="108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2B98A22-A832-484C-F206-A061D43A56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59005" y="5655809"/>
                  <a:ext cx="2066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3A4609F-573F-3CD3-0E2C-4EE04522C8F8}"/>
              </a:ext>
            </a:extLst>
          </p:cNvPr>
          <p:cNvGrpSpPr/>
          <p:nvPr/>
        </p:nvGrpSpPr>
        <p:grpSpPr>
          <a:xfrm>
            <a:off x="1826605" y="5582729"/>
            <a:ext cx="649080" cy="197640"/>
            <a:chOff x="1826605" y="5582729"/>
            <a:chExt cx="6490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65C00E1-A5C9-3893-5800-4DB708370988}"/>
                    </a:ext>
                  </a:extLst>
                </p14:cNvPr>
                <p14:cNvContentPartPr/>
                <p14:nvPr/>
              </p14:nvContentPartPr>
              <p14:xfrm>
                <a:off x="1826605" y="5582729"/>
                <a:ext cx="134640" cy="197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65C00E1-A5C9-3893-5800-4DB70837098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08605" y="5565089"/>
                  <a:ext cx="170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9B02A0A-1D72-5128-7490-5B336499ED05}"/>
                    </a:ext>
                  </a:extLst>
                </p14:cNvPr>
                <p14:cNvContentPartPr/>
                <p14:nvPr/>
              </p14:nvContentPartPr>
              <p14:xfrm>
                <a:off x="2025685" y="5633849"/>
                <a:ext cx="450000" cy="117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9B02A0A-1D72-5128-7490-5B336499ED0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07685" y="5615849"/>
                  <a:ext cx="48564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AFD39E8-C767-A014-7C34-1728ACB9CB9E}"/>
                  </a:ext>
                </a:extLst>
              </p14:cNvPr>
              <p14:cNvContentPartPr/>
              <p14:nvPr/>
            </p14:nvContentPartPr>
            <p14:xfrm>
              <a:off x="2752165" y="5685689"/>
              <a:ext cx="653760" cy="853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AFD39E8-C767-A014-7C34-1728ACB9CB9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734525" y="5668049"/>
                <a:ext cx="689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5C0E154-CB32-D503-6091-989F2EA0C51D}"/>
                  </a:ext>
                </a:extLst>
              </p14:cNvPr>
              <p14:cNvContentPartPr/>
              <p14:nvPr/>
            </p14:nvContentPartPr>
            <p14:xfrm>
              <a:off x="3671245" y="5661929"/>
              <a:ext cx="94320" cy="1900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5C0E154-CB32-D503-6091-989F2EA0C51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653245" y="5644289"/>
                <a:ext cx="12996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00539AB-8EEB-1C2A-FCFF-D783B476CA62}"/>
              </a:ext>
            </a:extLst>
          </p:cNvPr>
          <p:cNvGrpSpPr/>
          <p:nvPr/>
        </p:nvGrpSpPr>
        <p:grpSpPr>
          <a:xfrm>
            <a:off x="4046725" y="5537729"/>
            <a:ext cx="1244160" cy="270000"/>
            <a:chOff x="4046725" y="5537729"/>
            <a:chExt cx="124416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A1DFB2E-377F-6586-8679-E795565978FE}"/>
                    </a:ext>
                  </a:extLst>
                </p14:cNvPr>
                <p14:cNvContentPartPr/>
                <p14:nvPr/>
              </p14:nvContentPartPr>
              <p14:xfrm>
                <a:off x="4046725" y="5537729"/>
                <a:ext cx="1244160" cy="270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A1DFB2E-377F-6586-8679-E795565978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28725" y="5519729"/>
                  <a:ext cx="1279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CB500E1-F955-409A-0459-30764F935C6E}"/>
                    </a:ext>
                  </a:extLst>
                </p14:cNvPr>
                <p14:cNvContentPartPr/>
                <p14:nvPr/>
              </p14:nvContentPartPr>
              <p14:xfrm>
                <a:off x="4911085" y="5628449"/>
                <a:ext cx="22320" cy="18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CB500E1-F955-409A-0459-30764F935C6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93085" y="5610449"/>
                  <a:ext cx="5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8A4054-2851-D5D4-AD32-02941E824608}"/>
                    </a:ext>
                  </a:extLst>
                </p14:cNvPr>
                <p14:cNvContentPartPr/>
                <p14:nvPr/>
              </p14:nvContentPartPr>
              <p14:xfrm>
                <a:off x="4652245" y="5625209"/>
                <a:ext cx="35640" cy="9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8A4054-2851-D5D4-AD32-02941E82460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34605" y="5607209"/>
                  <a:ext cx="71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86FE350-F103-EAD1-211B-9327A2CC82C4}"/>
              </a:ext>
            </a:extLst>
          </p:cNvPr>
          <p:cNvGrpSpPr/>
          <p:nvPr/>
        </p:nvGrpSpPr>
        <p:grpSpPr>
          <a:xfrm>
            <a:off x="5542885" y="5665889"/>
            <a:ext cx="309960" cy="165600"/>
            <a:chOff x="5542885" y="5665889"/>
            <a:chExt cx="3099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F0DA4AA-F6C1-235A-36DE-ABDAFE377A84}"/>
                    </a:ext>
                  </a:extLst>
                </p14:cNvPr>
                <p14:cNvContentPartPr/>
                <p14:nvPr/>
              </p14:nvContentPartPr>
              <p14:xfrm>
                <a:off x="5542885" y="5749769"/>
                <a:ext cx="309960" cy="81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F0DA4AA-F6C1-235A-36DE-ABDAFE377A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25245" y="5731769"/>
                  <a:ext cx="345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BA8F029-5959-5081-ACA4-2B1925971031}"/>
                    </a:ext>
                  </a:extLst>
                </p14:cNvPr>
                <p14:cNvContentPartPr/>
                <p14:nvPr/>
              </p14:nvContentPartPr>
              <p14:xfrm>
                <a:off x="5666725" y="5665889"/>
                <a:ext cx="41400" cy="24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BA8F029-5959-5081-ACA4-2B192597103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49085" y="5648249"/>
                  <a:ext cx="770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5A6EBCA-A9AE-5512-4287-F91D17AD6834}"/>
              </a:ext>
            </a:extLst>
          </p:cNvPr>
          <p:cNvGrpSpPr/>
          <p:nvPr/>
        </p:nvGrpSpPr>
        <p:grpSpPr>
          <a:xfrm>
            <a:off x="6109885" y="5699729"/>
            <a:ext cx="2042280" cy="357120"/>
            <a:chOff x="6109885" y="5699729"/>
            <a:chExt cx="20422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34C1170-9C56-FC81-1F41-D903C24B982F}"/>
                    </a:ext>
                  </a:extLst>
                </p14:cNvPr>
                <p14:cNvContentPartPr/>
                <p14:nvPr/>
              </p14:nvContentPartPr>
              <p14:xfrm>
                <a:off x="6109885" y="5699729"/>
                <a:ext cx="640440" cy="253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34C1170-9C56-FC81-1F41-D903C24B98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92245" y="5681729"/>
                  <a:ext cx="676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1DD167D-0EB1-227F-B7AC-34EDCE151D9C}"/>
                    </a:ext>
                  </a:extLst>
                </p14:cNvPr>
                <p14:cNvContentPartPr/>
                <p14:nvPr/>
              </p14:nvContentPartPr>
              <p14:xfrm>
                <a:off x="6375565" y="5737169"/>
                <a:ext cx="225000" cy="11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1DD167D-0EB1-227F-B7AC-34EDCE151D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57565" y="5719169"/>
                  <a:ext cx="260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8FEDEAD-E2D5-3222-680C-2E0EEF811BEC}"/>
                    </a:ext>
                  </a:extLst>
                </p14:cNvPr>
                <p14:cNvContentPartPr/>
                <p14:nvPr/>
              </p14:nvContentPartPr>
              <p14:xfrm>
                <a:off x="6856885" y="5712689"/>
                <a:ext cx="771480" cy="344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8FEDEAD-E2D5-3222-680C-2E0EEF811BE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38885" y="5695049"/>
                  <a:ext cx="807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A51EA35-D8D5-A68A-88F7-8F49E7B7CE33}"/>
                    </a:ext>
                  </a:extLst>
                </p14:cNvPr>
                <p14:cNvContentPartPr/>
                <p14:nvPr/>
              </p14:nvContentPartPr>
              <p14:xfrm>
                <a:off x="7440085" y="5787569"/>
                <a:ext cx="332280" cy="180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A51EA35-D8D5-A68A-88F7-8F49E7B7CE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22445" y="5769929"/>
                  <a:ext cx="367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3D22427-3C71-1A3F-747A-5DF411E061E6}"/>
                    </a:ext>
                  </a:extLst>
                </p14:cNvPr>
                <p14:cNvContentPartPr/>
                <p14:nvPr/>
              </p14:nvContentPartPr>
              <p14:xfrm>
                <a:off x="7952725" y="5781809"/>
                <a:ext cx="14760" cy="216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3D22427-3C71-1A3F-747A-5DF411E061E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35085" y="5764169"/>
                  <a:ext cx="50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6E7B068-C025-EC89-D740-B2436E9710D0}"/>
                    </a:ext>
                  </a:extLst>
                </p14:cNvPr>
                <p14:cNvContentPartPr/>
                <p14:nvPr/>
              </p14:nvContentPartPr>
              <p14:xfrm>
                <a:off x="7909885" y="5767409"/>
                <a:ext cx="242280" cy="234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6E7B068-C025-EC89-D740-B2436E9710D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92245" y="5749409"/>
                  <a:ext cx="27792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50EA0D5-C35C-E473-6063-06E8148E8041}"/>
                  </a:ext>
                </a:extLst>
              </p14:cNvPr>
              <p14:cNvContentPartPr/>
              <p14:nvPr/>
            </p14:nvContentPartPr>
            <p14:xfrm>
              <a:off x="2111005" y="6121649"/>
              <a:ext cx="235440" cy="4395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50EA0D5-C35C-E473-6063-06E8148E804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093005" y="6104009"/>
                <a:ext cx="271080" cy="47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A6C82177-E23B-6D06-AA02-DDD96FEBA1CF}"/>
              </a:ext>
            </a:extLst>
          </p:cNvPr>
          <p:cNvGrpSpPr/>
          <p:nvPr/>
        </p:nvGrpSpPr>
        <p:grpSpPr>
          <a:xfrm>
            <a:off x="2400445" y="6109769"/>
            <a:ext cx="827640" cy="507600"/>
            <a:chOff x="2400445" y="6109769"/>
            <a:chExt cx="82764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4BC363-6179-463C-FE1B-56766110794F}"/>
                    </a:ext>
                  </a:extLst>
                </p14:cNvPr>
                <p14:cNvContentPartPr/>
                <p14:nvPr/>
              </p14:nvContentPartPr>
              <p14:xfrm>
                <a:off x="2518165" y="6258089"/>
                <a:ext cx="360" cy="153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4BC363-6179-463C-FE1B-56766110794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500165" y="6240449"/>
                  <a:ext cx="3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2428CA4-F2F7-2AAF-AF36-3DA72C1F179B}"/>
                    </a:ext>
                  </a:extLst>
                </p14:cNvPr>
                <p14:cNvContentPartPr/>
                <p14:nvPr/>
              </p14:nvContentPartPr>
              <p14:xfrm>
                <a:off x="2589805" y="6258089"/>
                <a:ext cx="15840" cy="161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2428CA4-F2F7-2AAF-AF36-3DA72C1F179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72165" y="6240089"/>
                  <a:ext cx="51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6DDFD45-B264-C0C6-B15B-375DE776CAAB}"/>
                    </a:ext>
                  </a:extLst>
                </p14:cNvPr>
                <p14:cNvContentPartPr/>
                <p14:nvPr/>
              </p14:nvContentPartPr>
              <p14:xfrm>
                <a:off x="2496925" y="6335129"/>
                <a:ext cx="114840" cy="2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6DDFD45-B264-C0C6-B15B-375DE776CAA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78925" y="6317129"/>
                  <a:ext cx="150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7376EA5-5F8A-9EE5-C4CC-E622CFF548D4}"/>
                    </a:ext>
                  </a:extLst>
                </p14:cNvPr>
                <p14:cNvContentPartPr/>
                <p14:nvPr/>
              </p14:nvContentPartPr>
              <p14:xfrm>
                <a:off x="2400445" y="6164489"/>
                <a:ext cx="332640" cy="359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7376EA5-5F8A-9EE5-C4CC-E622CFF548D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82805" y="6146849"/>
                  <a:ext cx="368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2D8A84E-EC6A-E233-F57D-A0AF893F3F9D}"/>
                    </a:ext>
                  </a:extLst>
                </p14:cNvPr>
                <p14:cNvContentPartPr/>
                <p14:nvPr/>
              </p14:nvContentPartPr>
              <p14:xfrm>
                <a:off x="2749645" y="6459329"/>
                <a:ext cx="113040" cy="158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2D8A84E-EC6A-E233-F57D-A0AF893F3F9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732005" y="6441689"/>
                  <a:ext cx="148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440AA16-F587-3B04-2852-A8E33A665482}"/>
                    </a:ext>
                  </a:extLst>
                </p14:cNvPr>
                <p14:cNvContentPartPr/>
                <p14:nvPr/>
              </p14:nvContentPartPr>
              <p14:xfrm>
                <a:off x="2839285" y="6167009"/>
                <a:ext cx="99720" cy="95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440AA16-F587-3B04-2852-A8E33A66548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21285" y="6149369"/>
                  <a:ext cx="135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AEAA868-0FFC-B95F-F5A7-EE6DC2B5BDB7}"/>
                    </a:ext>
                  </a:extLst>
                </p14:cNvPr>
                <p14:cNvContentPartPr/>
                <p14:nvPr/>
              </p14:nvContentPartPr>
              <p14:xfrm>
                <a:off x="3000205" y="6109769"/>
                <a:ext cx="227880" cy="432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AEAA868-0FFC-B95F-F5A7-EE6DC2B5BDB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82565" y="6091769"/>
                  <a:ext cx="26352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2DF8EB0B-927A-3DFC-11BE-4E4A36F57738}"/>
              </a:ext>
            </a:extLst>
          </p:cNvPr>
          <p:cNvGrpSpPr/>
          <p:nvPr/>
        </p:nvGrpSpPr>
        <p:grpSpPr>
          <a:xfrm>
            <a:off x="3493765" y="6299489"/>
            <a:ext cx="217800" cy="124200"/>
            <a:chOff x="3493765" y="6299489"/>
            <a:chExt cx="21780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934FC2A-D73F-E5DE-A2D3-EA87CCEFBB10}"/>
                    </a:ext>
                  </a:extLst>
                </p14:cNvPr>
                <p14:cNvContentPartPr/>
                <p14:nvPr/>
              </p14:nvContentPartPr>
              <p14:xfrm>
                <a:off x="3505645" y="6299489"/>
                <a:ext cx="155520" cy="25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934FC2A-D73F-E5DE-A2D3-EA87CCEFBB1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87645" y="6281489"/>
                  <a:ext cx="19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5DCD72C-7578-A94F-CF60-4210C964346B}"/>
                    </a:ext>
                  </a:extLst>
                </p14:cNvPr>
                <p14:cNvContentPartPr/>
                <p14:nvPr/>
              </p14:nvContentPartPr>
              <p14:xfrm>
                <a:off x="3493765" y="6364289"/>
                <a:ext cx="217800" cy="59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5DCD72C-7578-A94F-CF60-4210C964346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75765" y="6346649"/>
                  <a:ext cx="2534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F8475FC-3EA2-10AC-40B4-0CC6D9E4E1D0}"/>
              </a:ext>
            </a:extLst>
          </p:cNvPr>
          <p:cNvGrpSpPr/>
          <p:nvPr/>
        </p:nvGrpSpPr>
        <p:grpSpPr>
          <a:xfrm>
            <a:off x="3927565" y="6065489"/>
            <a:ext cx="1029960" cy="477720"/>
            <a:chOff x="3927565" y="6065489"/>
            <a:chExt cx="102996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9C6E69D-8528-905A-DFFE-085EF2269F7F}"/>
                    </a:ext>
                  </a:extLst>
                </p14:cNvPr>
                <p14:cNvContentPartPr/>
                <p14:nvPr/>
              </p14:nvContentPartPr>
              <p14:xfrm>
                <a:off x="3927565" y="6085649"/>
                <a:ext cx="219240" cy="457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9C6E69D-8528-905A-DFFE-085EF2269F7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09565" y="6068009"/>
                  <a:ext cx="25488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CB3CBC2-6643-46B7-7C4C-EDF2FAB34FE1}"/>
                    </a:ext>
                  </a:extLst>
                </p14:cNvPr>
                <p14:cNvContentPartPr/>
                <p14:nvPr/>
              </p14:nvContentPartPr>
              <p14:xfrm>
                <a:off x="4226365" y="6129569"/>
                <a:ext cx="329760" cy="390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CB3CBC2-6643-46B7-7C4C-EDF2FAB34F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08365" y="6111929"/>
                  <a:ext cx="365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F6B5543-3FA3-A24F-B1A3-549A3CC881C2}"/>
                    </a:ext>
                  </a:extLst>
                </p14:cNvPr>
                <p14:cNvContentPartPr/>
                <p14:nvPr/>
              </p14:nvContentPartPr>
              <p14:xfrm>
                <a:off x="4334005" y="6251969"/>
                <a:ext cx="17280" cy="199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F6B5543-3FA3-A24F-B1A3-549A3CC881C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316005" y="6234329"/>
                  <a:ext cx="52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A87A3C3-6338-39C1-32F5-5BEDCD1756A9}"/>
                    </a:ext>
                  </a:extLst>
                </p14:cNvPr>
                <p14:cNvContentPartPr/>
                <p14:nvPr/>
              </p14:nvContentPartPr>
              <p14:xfrm>
                <a:off x="4434085" y="6247289"/>
                <a:ext cx="16200" cy="160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A87A3C3-6338-39C1-32F5-5BEDCD1756A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16085" y="6229289"/>
                  <a:ext cx="51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4D2FF01-DE36-696F-596C-A2B0892526DD}"/>
                    </a:ext>
                  </a:extLst>
                </p14:cNvPr>
                <p14:cNvContentPartPr/>
                <p14:nvPr/>
              </p14:nvContentPartPr>
              <p14:xfrm>
                <a:off x="4317085" y="6327209"/>
                <a:ext cx="129960" cy="23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4D2FF01-DE36-696F-596C-A2B0892526D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99445" y="6309209"/>
                  <a:ext cx="165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1B479D1-6444-E0E4-A152-597553B418E8}"/>
                    </a:ext>
                  </a:extLst>
                </p14:cNvPr>
                <p14:cNvContentPartPr/>
                <p14:nvPr/>
              </p14:nvContentPartPr>
              <p14:xfrm>
                <a:off x="4611565" y="6090689"/>
                <a:ext cx="345960" cy="450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1B479D1-6444-E0E4-A152-597553B418E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93565" y="6073049"/>
                  <a:ext cx="3816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046D3DF-1098-5A8F-4636-5C20B956DCDF}"/>
                    </a:ext>
                  </a:extLst>
                </p14:cNvPr>
                <p14:cNvContentPartPr/>
                <p14:nvPr/>
              </p14:nvContentPartPr>
              <p14:xfrm>
                <a:off x="4548565" y="6065489"/>
                <a:ext cx="113400" cy="150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046D3DF-1098-5A8F-4636-5C20B956DCD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530565" y="6047849"/>
                  <a:ext cx="1490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5DC7491-F9BD-AF31-90AA-009C2D46B9AC}"/>
              </a:ext>
            </a:extLst>
          </p:cNvPr>
          <p:cNvGrpSpPr/>
          <p:nvPr/>
        </p:nvGrpSpPr>
        <p:grpSpPr>
          <a:xfrm>
            <a:off x="5104765" y="6035609"/>
            <a:ext cx="1870920" cy="651240"/>
            <a:chOff x="5104765" y="6035609"/>
            <a:chExt cx="187092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858D901-AAF3-C625-3A2E-8458DEAED5B1}"/>
                    </a:ext>
                  </a:extLst>
                </p14:cNvPr>
                <p14:cNvContentPartPr/>
                <p14:nvPr/>
              </p14:nvContentPartPr>
              <p14:xfrm>
                <a:off x="5104765" y="6300209"/>
                <a:ext cx="266760" cy="17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858D901-AAF3-C625-3A2E-8458DEAED5B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87125" y="6282569"/>
                  <a:ext cx="302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490591C-4914-2D57-B6A1-D828C4FDCF9F}"/>
                    </a:ext>
                  </a:extLst>
                </p14:cNvPr>
                <p14:cNvContentPartPr/>
                <p14:nvPr/>
              </p14:nvContentPartPr>
              <p14:xfrm>
                <a:off x="5120245" y="6391649"/>
                <a:ext cx="229680" cy="30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490591C-4914-2D57-B6A1-D828C4FDCF9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02605" y="6373649"/>
                  <a:ext cx="265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1F63876-4FDC-E3DA-537A-2BA9B1E950FB}"/>
                    </a:ext>
                  </a:extLst>
                </p14:cNvPr>
                <p14:cNvContentPartPr/>
                <p14:nvPr/>
              </p14:nvContentPartPr>
              <p14:xfrm>
                <a:off x="5547925" y="6172769"/>
                <a:ext cx="190800" cy="304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1F63876-4FDC-E3DA-537A-2BA9B1E950F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30285" y="6155129"/>
                  <a:ext cx="2264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A30D975-4016-EF03-3ACA-6ACB1F61F90A}"/>
                    </a:ext>
                  </a:extLst>
                </p14:cNvPr>
                <p14:cNvContentPartPr/>
                <p14:nvPr/>
              </p14:nvContentPartPr>
              <p14:xfrm>
                <a:off x="5856445" y="6297329"/>
                <a:ext cx="22320" cy="159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A30D975-4016-EF03-3ACA-6ACB1F61F90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38445" y="6279329"/>
                  <a:ext cx="5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679BC20-3E8C-47E6-9936-F1BE3ED05EF6}"/>
                    </a:ext>
                  </a:extLst>
                </p14:cNvPr>
                <p14:cNvContentPartPr/>
                <p14:nvPr/>
              </p14:nvContentPartPr>
              <p14:xfrm>
                <a:off x="5926285" y="6299129"/>
                <a:ext cx="10440" cy="155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679BC20-3E8C-47E6-9936-F1BE3ED05EF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908285" y="6281489"/>
                  <a:ext cx="46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C1B4D05-3769-B422-700C-62A0684C55A1}"/>
                    </a:ext>
                  </a:extLst>
                </p14:cNvPr>
                <p14:cNvContentPartPr/>
                <p14:nvPr/>
              </p14:nvContentPartPr>
              <p14:xfrm>
                <a:off x="5789485" y="6277889"/>
                <a:ext cx="245520" cy="48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C1B4D05-3769-B422-700C-62A0684C55A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71845" y="6259889"/>
                  <a:ext cx="281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EE2FC93-63B9-B341-7183-96FF35176B3B}"/>
                    </a:ext>
                  </a:extLst>
                </p14:cNvPr>
                <p14:cNvContentPartPr/>
                <p14:nvPr/>
              </p14:nvContentPartPr>
              <p14:xfrm>
                <a:off x="6153085" y="6228209"/>
                <a:ext cx="214920" cy="286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EE2FC93-63B9-B341-7183-96FF35176B3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35085" y="6210209"/>
                  <a:ext cx="250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3109ED9-3C6F-BA4B-7EFA-AD43199BAEE8}"/>
                    </a:ext>
                  </a:extLst>
                </p14:cNvPr>
                <p14:cNvContentPartPr/>
                <p14:nvPr/>
              </p14:nvContentPartPr>
              <p14:xfrm>
                <a:off x="6491485" y="6263849"/>
                <a:ext cx="28800" cy="246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3109ED9-3C6F-BA4B-7EFA-AD43199BAEE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73845" y="6246209"/>
                  <a:ext cx="64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2C17B53-22F6-4099-8DF7-81422086F2EA}"/>
                    </a:ext>
                  </a:extLst>
                </p14:cNvPr>
                <p14:cNvContentPartPr/>
                <p14:nvPr/>
              </p14:nvContentPartPr>
              <p14:xfrm>
                <a:off x="6442885" y="6251969"/>
                <a:ext cx="212400" cy="289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2C17B53-22F6-4099-8DF7-81422086F2E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425245" y="6234329"/>
                  <a:ext cx="248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F1F5ED1-54CE-556E-CD65-91F80BAD30D8}"/>
                    </a:ext>
                  </a:extLst>
                </p14:cNvPr>
                <p14:cNvContentPartPr/>
                <p14:nvPr/>
              </p14:nvContentPartPr>
              <p14:xfrm>
                <a:off x="6785965" y="6035609"/>
                <a:ext cx="189720" cy="651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F1F5ED1-54CE-556E-CD65-91F80BAD30D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68325" y="6017609"/>
                  <a:ext cx="225360" cy="68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8A8A0B6-DE53-F16E-C6ED-D318B9CF2649}"/>
              </a:ext>
            </a:extLst>
          </p:cNvPr>
          <p:cNvGrpSpPr/>
          <p:nvPr/>
        </p:nvGrpSpPr>
        <p:grpSpPr>
          <a:xfrm>
            <a:off x="7061365" y="6529529"/>
            <a:ext cx="649080" cy="248400"/>
            <a:chOff x="7061365" y="6529529"/>
            <a:chExt cx="6490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914633D-7508-4174-1C9C-717B89DE5F19}"/>
                    </a:ext>
                  </a:extLst>
                </p14:cNvPr>
                <p14:cNvContentPartPr/>
                <p14:nvPr/>
              </p14:nvContentPartPr>
              <p14:xfrm>
                <a:off x="7061365" y="6529529"/>
                <a:ext cx="104760" cy="244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914633D-7508-4174-1C9C-717B89DE5F1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43725" y="6511529"/>
                  <a:ext cx="140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B29AD29-D22A-5922-0248-61471984EED2}"/>
                    </a:ext>
                  </a:extLst>
                </p14:cNvPr>
                <p14:cNvContentPartPr/>
                <p14:nvPr/>
              </p14:nvContentPartPr>
              <p14:xfrm>
                <a:off x="7252885" y="6721769"/>
                <a:ext cx="156960" cy="56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B29AD29-D22A-5922-0248-61471984EED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35245" y="6703769"/>
                  <a:ext cx="192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4B30581-1855-28CF-78AA-03C122EE4248}"/>
                    </a:ext>
                  </a:extLst>
                </p14:cNvPr>
                <p14:cNvContentPartPr/>
                <p14:nvPr/>
              </p14:nvContentPartPr>
              <p14:xfrm>
                <a:off x="7503445" y="6676049"/>
                <a:ext cx="25560" cy="95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4B30581-1855-28CF-78AA-03C122EE424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85445" y="6658409"/>
                  <a:ext cx="61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4838049-CF0D-1AF2-DF49-1545EEA652E6}"/>
                    </a:ext>
                  </a:extLst>
                </p14:cNvPr>
                <p14:cNvContentPartPr/>
                <p14:nvPr/>
              </p14:nvContentPartPr>
              <p14:xfrm>
                <a:off x="7624045" y="6731849"/>
                <a:ext cx="86400" cy="44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4838049-CF0D-1AF2-DF49-1545EEA652E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606405" y="6713849"/>
                  <a:ext cx="1220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A5E50E13-BEB6-76DF-E90C-E45B939C660D}"/>
              </a:ext>
            </a:extLst>
          </p:cNvPr>
          <p:cNvGrpSpPr/>
          <p:nvPr/>
        </p:nvGrpSpPr>
        <p:grpSpPr>
          <a:xfrm>
            <a:off x="7120045" y="5986289"/>
            <a:ext cx="671400" cy="284400"/>
            <a:chOff x="7120045" y="5986289"/>
            <a:chExt cx="67140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FFE974D-A1E3-03CD-56A5-E7F78F0B5BBB}"/>
                    </a:ext>
                  </a:extLst>
                </p14:cNvPr>
                <p14:cNvContentPartPr/>
                <p14:nvPr/>
              </p14:nvContentPartPr>
              <p14:xfrm>
                <a:off x="7120045" y="5986289"/>
                <a:ext cx="99720" cy="220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FFE974D-A1E3-03CD-56A5-E7F78F0B5BB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02405" y="5968649"/>
                  <a:ext cx="135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753770D-168C-84DE-F8FE-CF3FCACF3581}"/>
                    </a:ext>
                  </a:extLst>
                </p14:cNvPr>
                <p14:cNvContentPartPr/>
                <p14:nvPr/>
              </p14:nvContentPartPr>
              <p14:xfrm>
                <a:off x="7293925" y="6151889"/>
                <a:ext cx="126360" cy="77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753770D-168C-84DE-F8FE-CF3FCACF358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75925" y="6134249"/>
                  <a:ext cx="162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2814356-3338-8E3C-6B38-6DA98B949AF4}"/>
                    </a:ext>
                  </a:extLst>
                </p14:cNvPr>
                <p14:cNvContentPartPr/>
                <p14:nvPr/>
              </p14:nvContentPartPr>
              <p14:xfrm>
                <a:off x="7497325" y="6147929"/>
                <a:ext cx="128520" cy="105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2814356-3338-8E3C-6B38-6DA98B949AF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79685" y="6129929"/>
                  <a:ext cx="16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E6BDC68-3BAD-D27D-0792-7C0F487FDE80}"/>
                    </a:ext>
                  </a:extLst>
                </p14:cNvPr>
                <p14:cNvContentPartPr/>
                <p14:nvPr/>
              </p14:nvContentPartPr>
              <p14:xfrm>
                <a:off x="7660765" y="6160169"/>
                <a:ext cx="70200" cy="90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E6BDC68-3BAD-D27D-0792-7C0F487FDE8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43125" y="6142529"/>
                  <a:ext cx="105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51BDA8-2284-79F4-CA41-4B92F1395AD5}"/>
                    </a:ext>
                  </a:extLst>
                </p14:cNvPr>
                <p14:cNvContentPartPr/>
                <p14:nvPr/>
              </p14:nvContentPartPr>
              <p14:xfrm>
                <a:off x="7617205" y="6182849"/>
                <a:ext cx="174240" cy="87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51BDA8-2284-79F4-CA41-4B92F1395AD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99565" y="6164849"/>
                  <a:ext cx="2098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68A1156-85CB-6ED6-51EC-E64C0A995BAE}"/>
              </a:ext>
            </a:extLst>
          </p:cNvPr>
          <p:cNvGrpSpPr/>
          <p:nvPr/>
        </p:nvGrpSpPr>
        <p:grpSpPr>
          <a:xfrm>
            <a:off x="8133445" y="5997449"/>
            <a:ext cx="1371240" cy="357840"/>
            <a:chOff x="8133445" y="5997449"/>
            <a:chExt cx="137124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22CD71E-0791-B620-A4E8-9186AB968D27}"/>
                    </a:ext>
                  </a:extLst>
                </p14:cNvPr>
                <p14:cNvContentPartPr/>
                <p14:nvPr/>
              </p14:nvContentPartPr>
              <p14:xfrm>
                <a:off x="8210125" y="6153689"/>
                <a:ext cx="34200" cy="201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22CD71E-0791-B620-A4E8-9186AB968D2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192485" y="6136049"/>
                  <a:ext cx="69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DD36B4D-27E9-5257-6D24-B383B7863DEC}"/>
                    </a:ext>
                  </a:extLst>
                </p14:cNvPr>
                <p14:cNvContentPartPr/>
                <p14:nvPr/>
              </p14:nvContentPartPr>
              <p14:xfrm>
                <a:off x="8133445" y="6156929"/>
                <a:ext cx="188640" cy="104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DD36B4D-27E9-5257-6D24-B383B7863DE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15445" y="6139289"/>
                  <a:ext cx="224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E35DC86-0495-6E59-6B87-774BB1FC4BB8}"/>
                    </a:ext>
                  </a:extLst>
                </p14:cNvPr>
                <p14:cNvContentPartPr/>
                <p14:nvPr/>
              </p14:nvContentPartPr>
              <p14:xfrm>
                <a:off x="8416045" y="6133169"/>
                <a:ext cx="234000" cy="207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E35DC86-0495-6E59-6B87-774BB1FC4B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98045" y="6115529"/>
                  <a:ext cx="269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BC21398-9C00-731D-89FC-7B71FC510133}"/>
                    </a:ext>
                  </a:extLst>
                </p14:cNvPr>
                <p14:cNvContentPartPr/>
                <p14:nvPr/>
              </p14:nvContentPartPr>
              <p14:xfrm>
                <a:off x="8437285" y="6238289"/>
                <a:ext cx="145800" cy="17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BC21398-9C00-731D-89FC-7B71FC51013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19285" y="6220289"/>
                  <a:ext cx="181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33D629A-DD48-BCDF-B453-40040BD0E79A}"/>
                    </a:ext>
                  </a:extLst>
                </p14:cNvPr>
                <p14:cNvContentPartPr/>
                <p14:nvPr/>
              </p14:nvContentPartPr>
              <p14:xfrm>
                <a:off x="8702245" y="5997449"/>
                <a:ext cx="90360" cy="82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33D629A-DD48-BCDF-B453-40040BD0E79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684605" y="5979809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61E3F27-2D71-A6AA-424F-2D3473DD2A18}"/>
                    </a:ext>
                  </a:extLst>
                </p14:cNvPr>
                <p14:cNvContentPartPr/>
                <p14:nvPr/>
              </p14:nvContentPartPr>
              <p14:xfrm>
                <a:off x="8745805" y="6197969"/>
                <a:ext cx="217440" cy="145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61E3F27-2D71-A6AA-424F-2D3473DD2A1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727805" y="6179969"/>
                  <a:ext cx="253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F1567DD-B6B9-EAD6-1752-E371DDE2E825}"/>
                    </a:ext>
                  </a:extLst>
                </p14:cNvPr>
                <p14:cNvContentPartPr/>
                <p14:nvPr/>
              </p14:nvContentPartPr>
              <p14:xfrm>
                <a:off x="8964325" y="6074849"/>
                <a:ext cx="135000" cy="125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F1567DD-B6B9-EAD6-1752-E371DDE2E82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946325" y="6057209"/>
                  <a:ext cx="170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8E1E95E-8966-40DA-C555-2A414DC9A339}"/>
                    </a:ext>
                  </a:extLst>
                </p14:cNvPr>
                <p14:cNvContentPartPr/>
                <p14:nvPr/>
              </p14:nvContentPartPr>
              <p14:xfrm>
                <a:off x="9152965" y="6233969"/>
                <a:ext cx="177840" cy="82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8E1E95E-8966-40DA-C555-2A414DC9A33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35325" y="6215969"/>
                  <a:ext cx="21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BFAEE0D-789E-BC14-70EC-01E6857E34F6}"/>
                    </a:ext>
                  </a:extLst>
                </p14:cNvPr>
                <p14:cNvContentPartPr/>
                <p14:nvPr/>
              </p14:nvContentPartPr>
              <p14:xfrm>
                <a:off x="9439525" y="6026249"/>
                <a:ext cx="15480" cy="128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BFAEE0D-789E-BC14-70EC-01E6857E34F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421885" y="6008249"/>
                  <a:ext cx="51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B52CF7F-F2DB-A0DC-86FA-A46F0AABBD72}"/>
                    </a:ext>
                  </a:extLst>
                </p14:cNvPr>
                <p14:cNvContentPartPr/>
                <p14:nvPr/>
              </p14:nvContentPartPr>
              <p14:xfrm>
                <a:off x="9325405" y="6019049"/>
                <a:ext cx="179280" cy="112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B52CF7F-F2DB-A0DC-86FA-A46F0AABBD7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307405" y="6001409"/>
                  <a:ext cx="2149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30380761-9A8B-F071-CC09-EC5F7FFDB4BD}"/>
              </a:ext>
            </a:extLst>
          </p:cNvPr>
          <p:cNvGrpSpPr/>
          <p:nvPr/>
        </p:nvGrpSpPr>
        <p:grpSpPr>
          <a:xfrm>
            <a:off x="7971805" y="6455729"/>
            <a:ext cx="1428480" cy="327960"/>
            <a:chOff x="7971805" y="6455729"/>
            <a:chExt cx="14284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1561C19-B6E3-2EC6-1335-4A145DB6B232}"/>
                    </a:ext>
                  </a:extLst>
                </p14:cNvPr>
                <p14:cNvContentPartPr/>
                <p14:nvPr/>
              </p14:nvContentPartPr>
              <p14:xfrm>
                <a:off x="7971805" y="6455729"/>
                <a:ext cx="1428480" cy="33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1561C19-B6E3-2EC6-1335-4A145DB6B2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53805" y="6437729"/>
                  <a:ext cx="1464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D9492BF-CED6-D713-BF9B-E0B3552A4C32}"/>
                    </a:ext>
                  </a:extLst>
                </p14:cNvPr>
                <p14:cNvContentPartPr/>
                <p14:nvPr/>
              </p14:nvContentPartPr>
              <p14:xfrm>
                <a:off x="8206525" y="6535649"/>
                <a:ext cx="164160" cy="225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D9492BF-CED6-D713-BF9B-E0B3552A4C3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88525" y="6517649"/>
                  <a:ext cx="199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086AB03-D321-F287-9F28-59A737BDDDBA}"/>
                    </a:ext>
                  </a:extLst>
                </p14:cNvPr>
                <p14:cNvContentPartPr/>
                <p14:nvPr/>
              </p14:nvContentPartPr>
              <p14:xfrm>
                <a:off x="8346565" y="6512609"/>
                <a:ext cx="107640" cy="64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086AB03-D321-F287-9F28-59A737BDDDB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28565" y="6494609"/>
                  <a:ext cx="143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EF0DB88-DB59-CEAA-E5BE-AFA66EF2B859}"/>
                    </a:ext>
                  </a:extLst>
                </p14:cNvPr>
                <p14:cNvContentPartPr/>
                <p14:nvPr/>
              </p14:nvContentPartPr>
              <p14:xfrm>
                <a:off x="8630605" y="6535289"/>
                <a:ext cx="151560" cy="242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EF0DB88-DB59-CEAA-E5BE-AFA66EF2B85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612605" y="6517289"/>
                  <a:ext cx="187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6B8F64F-1CD7-0C6F-B96E-34E85AC1B88D}"/>
                    </a:ext>
                  </a:extLst>
                </p14:cNvPr>
                <p14:cNvContentPartPr/>
                <p14:nvPr/>
              </p14:nvContentPartPr>
              <p14:xfrm>
                <a:off x="8839405" y="6535289"/>
                <a:ext cx="105120" cy="85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6B8F64F-1CD7-0C6F-B96E-34E85AC1B88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821405" y="6517289"/>
                  <a:ext cx="140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FBEE9F3-EA5F-1546-D0C2-72C259E3AF49}"/>
                    </a:ext>
                  </a:extLst>
                </p14:cNvPr>
                <p14:cNvContentPartPr/>
                <p14:nvPr/>
              </p14:nvContentPartPr>
              <p14:xfrm>
                <a:off x="9027685" y="6603689"/>
                <a:ext cx="153720" cy="180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FBEE9F3-EA5F-1546-D0C2-72C259E3AF4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10045" y="6585689"/>
                  <a:ext cx="189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26F54FB-54E0-748D-A6BE-B27DBA63C409}"/>
                    </a:ext>
                  </a:extLst>
                </p14:cNvPr>
                <p14:cNvContentPartPr/>
                <p14:nvPr/>
              </p14:nvContentPartPr>
              <p14:xfrm>
                <a:off x="9244045" y="6530249"/>
                <a:ext cx="100440" cy="67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26F54FB-54E0-748D-A6BE-B27DBA63C40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26405" y="6512249"/>
                  <a:ext cx="1360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929C99EF-77ED-D8F2-7FFF-AEDB5074566E}"/>
                  </a:ext>
                </a:extLst>
              </p14:cNvPr>
              <p14:cNvContentPartPr/>
              <p14:nvPr/>
            </p14:nvContentPartPr>
            <p14:xfrm>
              <a:off x="9761725" y="6188969"/>
              <a:ext cx="168840" cy="3121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929C99EF-77ED-D8F2-7FFF-AEDB5074566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743725" y="6171329"/>
                <a:ext cx="2044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3B3CEF6B-7FB5-6360-E258-49779461B564}"/>
                  </a:ext>
                </a:extLst>
              </p14:cNvPr>
              <p14:cNvContentPartPr/>
              <p14:nvPr/>
            </p14:nvContentPartPr>
            <p14:xfrm>
              <a:off x="10026325" y="6159809"/>
              <a:ext cx="217440" cy="3337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3B3CEF6B-7FB5-6360-E258-49779461B564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008685" y="6142169"/>
                <a:ext cx="25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87DCE3C0-7614-D93F-7803-CC8C55C44F07}"/>
                  </a:ext>
                </a:extLst>
              </p14:cNvPr>
              <p14:cNvContentPartPr/>
              <p14:nvPr/>
            </p14:nvContentPartPr>
            <p14:xfrm>
              <a:off x="10389565" y="6218489"/>
              <a:ext cx="139320" cy="30564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87DCE3C0-7614-D93F-7803-CC8C55C44F07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371925" y="6200849"/>
                <a:ext cx="174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3E397DAD-67AA-0BAD-C1E1-383A486B5405}"/>
                  </a:ext>
                </a:extLst>
              </p14:cNvPr>
              <p14:cNvContentPartPr/>
              <p14:nvPr/>
            </p14:nvContentPartPr>
            <p14:xfrm>
              <a:off x="9918325" y="5432609"/>
              <a:ext cx="291600" cy="30060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3E397DAD-67AA-0BAD-C1E1-383A486B540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900325" y="5414609"/>
                <a:ext cx="32724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3EED0E86-EC61-C6BB-0741-7AEF74C09968}"/>
              </a:ext>
            </a:extLst>
          </p:cNvPr>
          <p:cNvGrpSpPr/>
          <p:nvPr/>
        </p:nvGrpSpPr>
        <p:grpSpPr>
          <a:xfrm>
            <a:off x="10248805" y="5167289"/>
            <a:ext cx="1638360" cy="774720"/>
            <a:chOff x="10248805" y="5167289"/>
            <a:chExt cx="16383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AD12EDE-C43D-D71F-7B71-2DB727739327}"/>
                    </a:ext>
                  </a:extLst>
                </p14:cNvPr>
                <p14:cNvContentPartPr/>
                <p14:nvPr/>
              </p14:nvContentPartPr>
              <p14:xfrm>
                <a:off x="10306765" y="5540969"/>
                <a:ext cx="208080" cy="23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AD12EDE-C43D-D71F-7B71-2DB72773932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88765" y="5522969"/>
                  <a:ext cx="243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96B0FAE-20D4-FF31-40E2-5DBE39389F7B}"/>
                    </a:ext>
                  </a:extLst>
                </p14:cNvPr>
                <p14:cNvContentPartPr/>
                <p14:nvPr/>
              </p14:nvContentPartPr>
              <p14:xfrm>
                <a:off x="10248805" y="5646449"/>
                <a:ext cx="260280" cy="39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96B0FAE-20D4-FF31-40E2-5DBE39389F7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230805" y="5628809"/>
                  <a:ext cx="295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BDDE69E-2E0D-B041-E1A1-65CD2B7BB6F5}"/>
                    </a:ext>
                  </a:extLst>
                </p14:cNvPr>
                <p14:cNvContentPartPr/>
                <p14:nvPr/>
              </p14:nvContentPartPr>
              <p14:xfrm>
                <a:off x="10763245" y="5255129"/>
                <a:ext cx="57960" cy="253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BDDE69E-2E0D-B041-E1A1-65CD2B7BB6F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45245" y="5237489"/>
                  <a:ext cx="93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0E58BCD-62C6-89D4-04AD-52DC55AC4E4B}"/>
                    </a:ext>
                  </a:extLst>
                </p14:cNvPr>
                <p14:cNvContentPartPr/>
                <p14:nvPr/>
              </p14:nvContentPartPr>
              <p14:xfrm>
                <a:off x="10829845" y="5234969"/>
                <a:ext cx="119160" cy="2635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0E58BCD-62C6-89D4-04AD-52DC55AC4E4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11845" y="5216969"/>
                  <a:ext cx="154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C3B030B-D5B2-7A33-0469-6682447D0477}"/>
                    </a:ext>
                  </a:extLst>
                </p14:cNvPr>
                <p14:cNvContentPartPr/>
                <p14:nvPr/>
              </p14:nvContentPartPr>
              <p14:xfrm>
                <a:off x="10703125" y="5313449"/>
                <a:ext cx="282960" cy="76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C3B030B-D5B2-7A33-0469-6682447D047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685125" y="5295449"/>
                  <a:ext cx="31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D40331D-1CE4-C42E-8C5E-01390C6F22CD}"/>
                    </a:ext>
                  </a:extLst>
                </p14:cNvPr>
                <p14:cNvContentPartPr/>
                <p14:nvPr/>
              </p14:nvContentPartPr>
              <p14:xfrm>
                <a:off x="10565245" y="5445209"/>
                <a:ext cx="373680" cy="45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D40331D-1CE4-C42E-8C5E-01390C6F22C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547605" y="5427209"/>
                  <a:ext cx="409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788213F-5291-A4A0-D6A3-58A37946FC87}"/>
                    </a:ext>
                  </a:extLst>
                </p14:cNvPr>
                <p14:cNvContentPartPr/>
                <p14:nvPr/>
              </p14:nvContentPartPr>
              <p14:xfrm>
                <a:off x="11052685" y="5167289"/>
                <a:ext cx="791280" cy="3405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788213F-5291-A4A0-D6A3-58A37946FC8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034685" y="5149289"/>
                  <a:ext cx="826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E2C8955-DA7D-25BF-F21E-6C7206B80AA9}"/>
                    </a:ext>
                  </a:extLst>
                </p14:cNvPr>
                <p14:cNvContentPartPr/>
                <p14:nvPr/>
              </p14:nvContentPartPr>
              <p14:xfrm>
                <a:off x="11176885" y="5357729"/>
                <a:ext cx="371520" cy="40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E2C8955-DA7D-25BF-F21E-6C7206B80AA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159245" y="5339729"/>
                  <a:ext cx="40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D73543C-ED72-A80C-0497-07C50A219EC6}"/>
                    </a:ext>
                  </a:extLst>
                </p14:cNvPr>
                <p14:cNvContentPartPr/>
                <p14:nvPr/>
              </p14:nvContentPartPr>
              <p14:xfrm>
                <a:off x="10849645" y="5597849"/>
                <a:ext cx="1037520" cy="55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D73543C-ED72-A80C-0497-07C50A219EC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832005" y="5580209"/>
                  <a:ext cx="1073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14E975D-149F-EA60-FABA-A1CAA0690B7F}"/>
                    </a:ext>
                  </a:extLst>
                </p14:cNvPr>
                <p14:cNvContentPartPr/>
                <p14:nvPr/>
              </p14:nvContentPartPr>
              <p14:xfrm>
                <a:off x="11043685" y="5764529"/>
                <a:ext cx="170640" cy="153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14E975D-149F-EA60-FABA-A1CAA0690B7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026045" y="5746889"/>
                  <a:ext cx="206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5F8ADA2-D17E-6E2B-5C6E-4683AF42CCA9}"/>
                    </a:ext>
                  </a:extLst>
                </p14:cNvPr>
                <p14:cNvContentPartPr/>
                <p14:nvPr/>
              </p14:nvContentPartPr>
              <p14:xfrm>
                <a:off x="11266885" y="5803769"/>
                <a:ext cx="232200" cy="138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5F8ADA2-D17E-6E2B-5C6E-4683AF42CCA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49245" y="5786129"/>
                  <a:ext cx="26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D95ED59-20A3-0FF9-05D2-66CA6358E424}"/>
                    </a:ext>
                  </a:extLst>
                </p14:cNvPr>
                <p14:cNvContentPartPr/>
                <p14:nvPr/>
              </p14:nvContentPartPr>
              <p14:xfrm>
                <a:off x="11549485" y="5693249"/>
                <a:ext cx="135000" cy="117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D95ED59-20A3-0FF9-05D2-66CA6358E42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531845" y="5675249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024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01DD052-7723-D946-47B6-3F2C0C40BC14}"/>
              </a:ext>
            </a:extLst>
          </p:cNvPr>
          <p:cNvGrpSpPr/>
          <p:nvPr/>
        </p:nvGrpSpPr>
        <p:grpSpPr>
          <a:xfrm>
            <a:off x="979885" y="106409"/>
            <a:ext cx="7508160" cy="393120"/>
            <a:chOff x="979885" y="106409"/>
            <a:chExt cx="75081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093D76-D045-2074-C6DF-41158AB1E2D6}"/>
                    </a:ext>
                  </a:extLst>
                </p14:cNvPr>
                <p14:cNvContentPartPr/>
                <p14:nvPr/>
              </p14:nvContentPartPr>
              <p14:xfrm>
                <a:off x="979885" y="210809"/>
                <a:ext cx="1112040" cy="288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093D76-D045-2074-C6DF-41158AB1E2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1885" y="193169"/>
                  <a:ext cx="1147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A04325-7576-EFD5-848B-BA8F2A5E9B76}"/>
                    </a:ext>
                  </a:extLst>
                </p14:cNvPr>
                <p14:cNvContentPartPr/>
                <p14:nvPr/>
              </p14:nvContentPartPr>
              <p14:xfrm>
                <a:off x="1888165" y="287489"/>
                <a:ext cx="13680" cy="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A04325-7576-EFD5-848B-BA8F2A5E9B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0165" y="269849"/>
                  <a:ext cx="49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A7E2C3-32A3-179F-7CF8-05A2F0C3D8CD}"/>
                    </a:ext>
                  </a:extLst>
                </p14:cNvPr>
                <p14:cNvContentPartPr/>
                <p14:nvPr/>
              </p14:nvContentPartPr>
              <p14:xfrm>
                <a:off x="1239085" y="269489"/>
                <a:ext cx="286200" cy="56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A7E2C3-32A3-179F-7CF8-05A2F0C3D8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1445" y="251489"/>
                  <a:ext cx="321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A98F61-EBC5-31AB-ADB6-D83E46CA3671}"/>
                    </a:ext>
                  </a:extLst>
                </p14:cNvPr>
                <p14:cNvContentPartPr/>
                <p14:nvPr/>
              </p14:nvContentPartPr>
              <p14:xfrm>
                <a:off x="2320525" y="151409"/>
                <a:ext cx="1759320" cy="32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A98F61-EBC5-31AB-ADB6-D83E46CA36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2885" y="133769"/>
                  <a:ext cx="1794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AF0CDE-0211-39C8-2D9C-817C0660A8A0}"/>
                    </a:ext>
                  </a:extLst>
                </p14:cNvPr>
                <p14:cNvContentPartPr/>
                <p14:nvPr/>
              </p14:nvContentPartPr>
              <p14:xfrm>
                <a:off x="3024325" y="240329"/>
                <a:ext cx="403920" cy="59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AF0CDE-0211-39C8-2D9C-817C0660A8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6325" y="222689"/>
                  <a:ext cx="439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DFCA68-E1F3-0A9C-D868-864E44638B13}"/>
                    </a:ext>
                  </a:extLst>
                </p14:cNvPr>
                <p14:cNvContentPartPr/>
                <p14:nvPr/>
              </p14:nvContentPartPr>
              <p14:xfrm>
                <a:off x="4274245" y="352289"/>
                <a:ext cx="1594440" cy="143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DFCA68-E1F3-0A9C-D868-864E44638B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6245" y="334289"/>
                  <a:ext cx="1630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88CCC3-9BDC-26B6-1E25-A00FB7CC5E2A}"/>
                    </a:ext>
                  </a:extLst>
                </p14:cNvPr>
                <p14:cNvContentPartPr/>
                <p14:nvPr/>
              </p14:nvContentPartPr>
              <p14:xfrm>
                <a:off x="6054085" y="106409"/>
                <a:ext cx="589320" cy="36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88CCC3-9BDC-26B6-1E25-A00FB7CC5E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6085" y="88769"/>
                  <a:ext cx="6249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A36559-5549-4FFF-8DB6-48FF5228B29F}"/>
                    </a:ext>
                  </a:extLst>
                </p14:cNvPr>
                <p14:cNvContentPartPr/>
                <p14:nvPr/>
              </p14:nvContentPartPr>
              <p14:xfrm>
                <a:off x="6141925" y="231689"/>
                <a:ext cx="404280" cy="70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A36559-5549-4FFF-8DB6-48FF5228B2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24285" y="213689"/>
                  <a:ext cx="439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BA0A00-34A1-1B51-97EC-3F8015CF8AAF}"/>
                    </a:ext>
                  </a:extLst>
                </p14:cNvPr>
                <p14:cNvContentPartPr/>
                <p14:nvPr/>
              </p14:nvContentPartPr>
              <p14:xfrm>
                <a:off x="6816565" y="181649"/>
                <a:ext cx="1671480" cy="28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BA0A00-34A1-1B51-97EC-3F8015CF8A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98925" y="163649"/>
                  <a:ext cx="170712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A043A-F04E-B1CA-D7B6-C261BCD3CB44}"/>
              </a:ext>
            </a:extLst>
          </p:cNvPr>
          <p:cNvGrpSpPr/>
          <p:nvPr/>
        </p:nvGrpSpPr>
        <p:grpSpPr>
          <a:xfrm>
            <a:off x="8722405" y="149609"/>
            <a:ext cx="1775160" cy="468720"/>
            <a:chOff x="8722405" y="149609"/>
            <a:chExt cx="17751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125AC1-F6B8-7951-92E0-AD5F091E143C}"/>
                    </a:ext>
                  </a:extLst>
                </p14:cNvPr>
                <p14:cNvContentPartPr/>
                <p14:nvPr/>
              </p14:nvContentPartPr>
              <p14:xfrm>
                <a:off x="8722405" y="149609"/>
                <a:ext cx="1258920" cy="46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125AC1-F6B8-7951-92E0-AD5F091E14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04765" y="131969"/>
                  <a:ext cx="12945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BAC464-4784-CB6C-98B1-FB471BF17CC2}"/>
                    </a:ext>
                  </a:extLst>
                </p14:cNvPr>
                <p14:cNvContentPartPr/>
                <p14:nvPr/>
              </p14:nvContentPartPr>
              <p14:xfrm>
                <a:off x="10188685" y="202529"/>
                <a:ext cx="308880" cy="28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BAC464-4784-CB6C-98B1-FB471BF17C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70685" y="184529"/>
                  <a:ext cx="344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B48BEA-BA9E-0D4F-44F5-774C4505074A}"/>
                    </a:ext>
                  </a:extLst>
                </p14:cNvPr>
                <p14:cNvContentPartPr/>
                <p14:nvPr/>
              </p14:nvContentPartPr>
              <p14:xfrm>
                <a:off x="10250605" y="376769"/>
                <a:ext cx="202320" cy="1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B48BEA-BA9E-0D4F-44F5-774C450507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32605" y="358769"/>
                  <a:ext cx="2379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35FEBA-3105-7356-71A8-7E39F1CD6EA0}"/>
              </a:ext>
            </a:extLst>
          </p:cNvPr>
          <p:cNvGrpSpPr/>
          <p:nvPr/>
        </p:nvGrpSpPr>
        <p:grpSpPr>
          <a:xfrm>
            <a:off x="942085" y="771329"/>
            <a:ext cx="9041400" cy="680760"/>
            <a:chOff x="942085" y="771329"/>
            <a:chExt cx="904140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57EDD3-7144-40A2-9DDF-789C6C1BBDE9}"/>
                    </a:ext>
                  </a:extLst>
                </p14:cNvPr>
                <p14:cNvContentPartPr/>
                <p14:nvPr/>
              </p14:nvContentPartPr>
              <p14:xfrm>
                <a:off x="957925" y="968969"/>
                <a:ext cx="113040" cy="25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57EDD3-7144-40A2-9DDF-789C6C1BBD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9925" y="950969"/>
                  <a:ext cx="148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D43191-89EB-B3B3-98BF-0F5F0E157891}"/>
                    </a:ext>
                  </a:extLst>
                </p14:cNvPr>
                <p14:cNvContentPartPr/>
                <p14:nvPr/>
              </p14:nvContentPartPr>
              <p14:xfrm>
                <a:off x="942085" y="945569"/>
                <a:ext cx="247680" cy="5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D43191-89EB-B3B3-98BF-0F5F0E1578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4445" y="927929"/>
                  <a:ext cx="283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45B5BA-6958-9703-F205-A561FDBC5085}"/>
                    </a:ext>
                  </a:extLst>
                </p14:cNvPr>
                <p14:cNvContentPartPr/>
                <p14:nvPr/>
              </p14:nvContentPartPr>
              <p14:xfrm>
                <a:off x="1166725" y="900569"/>
                <a:ext cx="106560" cy="34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45B5BA-6958-9703-F205-A561FDBC50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8725" y="882569"/>
                  <a:ext cx="142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686EF8-C903-B039-9C13-FBA08AB54376}"/>
                    </a:ext>
                  </a:extLst>
                </p14:cNvPr>
                <p14:cNvContentPartPr/>
                <p14:nvPr/>
              </p14:nvContentPartPr>
              <p14:xfrm>
                <a:off x="1349965" y="1145729"/>
                <a:ext cx="150120" cy="9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686EF8-C903-B039-9C13-FBA08AB54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32325" y="1128089"/>
                  <a:ext cx="185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B7AA10-8C2B-8727-297B-8E3C526C3CF1}"/>
                    </a:ext>
                  </a:extLst>
                </p14:cNvPr>
                <p14:cNvContentPartPr/>
                <p14:nvPr/>
              </p14:nvContentPartPr>
              <p14:xfrm>
                <a:off x="1826965" y="971129"/>
                <a:ext cx="315360" cy="29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B7AA10-8C2B-8727-297B-8E3C526C3CF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08965" y="953489"/>
                  <a:ext cx="351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AF6833-8F92-534A-3CEF-FE4DE7A84E91}"/>
                    </a:ext>
                  </a:extLst>
                </p14:cNvPr>
                <p14:cNvContentPartPr/>
                <p14:nvPr/>
              </p14:nvContentPartPr>
              <p14:xfrm>
                <a:off x="1905085" y="1138529"/>
                <a:ext cx="167040" cy="1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AF6833-8F92-534A-3CEF-FE4DE7A84E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7445" y="1120529"/>
                  <a:ext cx="202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BB4555-85FA-D056-BAA7-93C84943ACD1}"/>
                    </a:ext>
                  </a:extLst>
                </p14:cNvPr>
                <p14:cNvContentPartPr/>
                <p14:nvPr/>
              </p14:nvContentPartPr>
              <p14:xfrm>
                <a:off x="2471725" y="914249"/>
                <a:ext cx="772920" cy="47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BB4555-85FA-D056-BAA7-93C84943AC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3725" y="896609"/>
                  <a:ext cx="8085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42E874-87E2-6BCE-EC3C-1ECF00680A0E}"/>
                    </a:ext>
                  </a:extLst>
                </p14:cNvPr>
                <p14:cNvContentPartPr/>
                <p14:nvPr/>
              </p14:nvContentPartPr>
              <p14:xfrm>
                <a:off x="3099205" y="1037009"/>
                <a:ext cx="15840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42E874-87E2-6BCE-EC3C-1ECF00680A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81205" y="1019369"/>
                  <a:ext cx="194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3351A7-422C-5641-CD38-8BF1D1FFCB66}"/>
                    </a:ext>
                  </a:extLst>
                </p14:cNvPr>
                <p14:cNvContentPartPr/>
                <p14:nvPr/>
              </p14:nvContentPartPr>
              <p14:xfrm>
                <a:off x="3531205" y="912449"/>
                <a:ext cx="437760" cy="49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3351A7-422C-5641-CD38-8BF1D1FFCB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13205" y="894809"/>
                  <a:ext cx="4734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03FDA3-3466-65E2-605E-103D89BC3545}"/>
                    </a:ext>
                  </a:extLst>
                </p14:cNvPr>
                <p14:cNvContentPartPr/>
                <p14:nvPr/>
              </p14:nvContentPartPr>
              <p14:xfrm>
                <a:off x="4267045" y="771329"/>
                <a:ext cx="627120" cy="42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03FDA3-3466-65E2-605E-103D89BC35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49405" y="753689"/>
                  <a:ext cx="6627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C4CAC8-5279-75D7-2BD2-2EA37200E5A0}"/>
                    </a:ext>
                  </a:extLst>
                </p14:cNvPr>
                <p14:cNvContentPartPr/>
                <p14:nvPr/>
              </p14:nvContentPartPr>
              <p14:xfrm>
                <a:off x="4454605" y="945929"/>
                <a:ext cx="24408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C4CAC8-5279-75D7-2BD2-2EA37200E5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36965" y="927929"/>
                  <a:ext cx="279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16B950-8755-45CE-E44F-FD8BF888CA79}"/>
                    </a:ext>
                  </a:extLst>
                </p14:cNvPr>
                <p14:cNvContentPartPr/>
                <p14:nvPr/>
              </p14:nvContentPartPr>
              <p14:xfrm>
                <a:off x="5022325" y="886169"/>
                <a:ext cx="1638000" cy="56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16B950-8755-45CE-E44F-FD8BF888CA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04325" y="868169"/>
                  <a:ext cx="1673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497AEE-87B9-EC23-1742-41D2645C62F0}"/>
                    </a:ext>
                  </a:extLst>
                </p14:cNvPr>
                <p14:cNvContentPartPr/>
                <p14:nvPr/>
              </p14:nvContentPartPr>
              <p14:xfrm>
                <a:off x="6283765" y="1019009"/>
                <a:ext cx="29160" cy="2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497AEE-87B9-EC23-1742-41D2645C62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65765" y="1001009"/>
                  <a:ext cx="64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9F76FA-22DE-0D86-6FAE-8F601BCE6B2B}"/>
                    </a:ext>
                  </a:extLst>
                </p14:cNvPr>
                <p14:cNvContentPartPr/>
                <p14:nvPr/>
              </p14:nvContentPartPr>
              <p14:xfrm>
                <a:off x="5902165" y="966089"/>
                <a:ext cx="361440" cy="3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9F76FA-22DE-0D86-6FAE-8F601BCE6B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84525" y="948089"/>
                  <a:ext cx="397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5DC6C6-4DFA-BF06-1D0D-E8FE939936BE}"/>
                    </a:ext>
                  </a:extLst>
                </p14:cNvPr>
                <p14:cNvContentPartPr/>
                <p14:nvPr/>
              </p14:nvContentPartPr>
              <p14:xfrm>
                <a:off x="7050925" y="888689"/>
                <a:ext cx="1821600" cy="55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5DC6C6-4DFA-BF06-1D0D-E8FE939936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32925" y="871049"/>
                  <a:ext cx="18572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74A591-D216-943B-57F5-6F95F44E78E6}"/>
                    </a:ext>
                  </a:extLst>
                </p14:cNvPr>
                <p14:cNvContentPartPr/>
                <p14:nvPr/>
              </p14:nvContentPartPr>
              <p14:xfrm>
                <a:off x="9102925" y="1084169"/>
                <a:ext cx="447480" cy="11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74A591-D216-943B-57F5-6F95F44E78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84925" y="1066529"/>
                  <a:ext cx="48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F6D4FD-32DC-E53F-BC60-543BDB625472}"/>
                    </a:ext>
                  </a:extLst>
                </p14:cNvPr>
                <p14:cNvContentPartPr/>
                <p14:nvPr/>
              </p14:nvContentPartPr>
              <p14:xfrm>
                <a:off x="9772885" y="837929"/>
                <a:ext cx="210600" cy="32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F6D4FD-32DC-E53F-BC60-543BDB6254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4885" y="820289"/>
                  <a:ext cx="24624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59EDD16-6F87-044A-E019-08D1A99F40F5}"/>
                  </a:ext>
                </a:extLst>
              </p14:cNvPr>
              <p14:cNvContentPartPr/>
              <p14:nvPr/>
            </p14:nvContentPartPr>
            <p14:xfrm>
              <a:off x="7883965" y="2434529"/>
              <a:ext cx="333720" cy="322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59EDD16-6F87-044A-E019-08D1A99F40F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65965" y="2416529"/>
                <a:ext cx="3693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D558C4B-DA00-1A44-F467-1AEBCBEB1AC3}"/>
                  </a:ext>
                </a:extLst>
              </p14:cNvPr>
              <p14:cNvContentPartPr/>
              <p14:nvPr/>
            </p14:nvContentPartPr>
            <p14:xfrm>
              <a:off x="7950565" y="2246609"/>
              <a:ext cx="174960" cy="120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D558C4B-DA00-1A44-F467-1AEBCBEB1AC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32925" y="2210969"/>
                <a:ext cx="2106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E5A711E-CA97-F21D-BFA0-9B5DDC708116}"/>
                  </a:ext>
                </a:extLst>
              </p14:cNvPr>
              <p14:cNvContentPartPr/>
              <p14:nvPr/>
            </p14:nvContentPartPr>
            <p14:xfrm>
              <a:off x="7381765" y="1934489"/>
              <a:ext cx="1260360" cy="1194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E5A711E-CA97-F21D-BFA0-9B5DDC70811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91765" y="1754489"/>
                <a:ext cx="1440000" cy="15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5B37EC9-35FE-64B0-F151-15F9A5446F51}"/>
                  </a:ext>
                </a:extLst>
              </p14:cNvPr>
              <p14:cNvContentPartPr/>
              <p14:nvPr/>
            </p14:nvContentPartPr>
            <p14:xfrm>
              <a:off x="6454045" y="1442369"/>
              <a:ext cx="2977200" cy="944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5B37EC9-35FE-64B0-F151-15F9A5446F5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36405" y="1424369"/>
                <a:ext cx="301284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81011B8-8540-A9EA-F0DA-8B8A3343FDDC}"/>
                  </a:ext>
                </a:extLst>
              </p14:cNvPr>
              <p14:cNvContentPartPr/>
              <p14:nvPr/>
            </p14:nvContentPartPr>
            <p14:xfrm>
              <a:off x="6525325" y="1624889"/>
              <a:ext cx="3562920" cy="477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81011B8-8540-A9EA-F0DA-8B8A3343FD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07685" y="1606889"/>
                <a:ext cx="359856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C1BCA17-A7DB-88AD-F854-1D5B09208924}"/>
                  </a:ext>
                </a:extLst>
              </p14:cNvPr>
              <p14:cNvContentPartPr/>
              <p14:nvPr/>
            </p14:nvContentPartPr>
            <p14:xfrm>
              <a:off x="7959565" y="3010889"/>
              <a:ext cx="100440" cy="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C1BCA17-A7DB-88AD-F854-1D5B0920892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41925" y="2992889"/>
                <a:ext cx="1360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820C883-7715-34F5-2ACA-9DC46EF2CE53}"/>
              </a:ext>
            </a:extLst>
          </p:cNvPr>
          <p:cNvGrpSpPr/>
          <p:nvPr/>
        </p:nvGrpSpPr>
        <p:grpSpPr>
          <a:xfrm>
            <a:off x="10258525" y="1524449"/>
            <a:ext cx="1594800" cy="686160"/>
            <a:chOff x="10258525" y="1524449"/>
            <a:chExt cx="159480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9A8D87-0043-F5D5-D538-127CD2D2D3F6}"/>
                    </a:ext>
                  </a:extLst>
                </p14:cNvPr>
                <p14:cNvContentPartPr/>
                <p14:nvPr/>
              </p14:nvContentPartPr>
              <p14:xfrm>
                <a:off x="10258525" y="1527689"/>
                <a:ext cx="646200" cy="36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9A8D87-0043-F5D5-D538-127CD2D2D3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40885" y="1509689"/>
                  <a:ext cx="6818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2663B9-4037-57F8-1475-B903E1EA2A18}"/>
                    </a:ext>
                  </a:extLst>
                </p14:cNvPr>
                <p14:cNvContentPartPr/>
                <p14:nvPr/>
              </p14:nvContentPartPr>
              <p14:xfrm>
                <a:off x="11052325" y="1524449"/>
                <a:ext cx="801000" cy="32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2663B9-4037-57F8-1475-B903E1EA2A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34685" y="1506809"/>
                  <a:ext cx="836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1128F1-8A32-1EEB-1DB2-409BD22A5200}"/>
                    </a:ext>
                  </a:extLst>
                </p14:cNvPr>
                <p14:cNvContentPartPr/>
                <p14:nvPr/>
              </p14:nvContentPartPr>
              <p14:xfrm>
                <a:off x="10567405" y="1996049"/>
                <a:ext cx="281160" cy="214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1128F1-8A32-1EEB-1DB2-409BD22A52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49405" y="1978409"/>
                  <a:ext cx="316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D2E9A5-C734-5AAA-854A-828616EC29AA}"/>
                    </a:ext>
                  </a:extLst>
                </p14:cNvPr>
                <p14:cNvContentPartPr/>
                <p14:nvPr/>
              </p14:nvContentPartPr>
              <p14:xfrm>
                <a:off x="10677925" y="2143649"/>
                <a:ext cx="109080" cy="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D2E9A5-C734-5AAA-854A-828616EC29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59925" y="2125649"/>
                  <a:ext cx="1447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C777139-C29A-CAAD-7863-7C67CA5426DF}"/>
              </a:ext>
            </a:extLst>
          </p:cNvPr>
          <p:cNvGrpSpPr/>
          <p:nvPr/>
        </p:nvGrpSpPr>
        <p:grpSpPr>
          <a:xfrm>
            <a:off x="6605245" y="2432009"/>
            <a:ext cx="155880" cy="356760"/>
            <a:chOff x="6605245" y="2432009"/>
            <a:chExt cx="1558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2943CB-3DBD-BFA9-20A3-3D67861671BB}"/>
                    </a:ext>
                  </a:extLst>
                </p14:cNvPr>
                <p14:cNvContentPartPr/>
                <p14:nvPr/>
              </p14:nvContentPartPr>
              <p14:xfrm>
                <a:off x="6605245" y="2462249"/>
                <a:ext cx="110520" cy="32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2943CB-3DBD-BFA9-20A3-3D67861671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87605" y="2444609"/>
                  <a:ext cx="1461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23C900-D617-06D6-C2C4-A00CAD231229}"/>
                    </a:ext>
                  </a:extLst>
                </p14:cNvPr>
                <p14:cNvContentPartPr/>
                <p14:nvPr/>
              </p14:nvContentPartPr>
              <p14:xfrm>
                <a:off x="6620005" y="2432009"/>
                <a:ext cx="141120" cy="158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23C900-D617-06D6-C2C4-A00CAD23122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2365" y="2414369"/>
                  <a:ext cx="1767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F59452D-37EC-4795-4694-1E8572DEE022}"/>
                  </a:ext>
                </a:extLst>
              </p14:cNvPr>
              <p14:cNvContentPartPr/>
              <p14:nvPr/>
            </p14:nvContentPartPr>
            <p14:xfrm>
              <a:off x="5810365" y="2823689"/>
              <a:ext cx="661320" cy="41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F59452D-37EC-4795-4694-1E8572DEE0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92725" y="2806049"/>
                <a:ext cx="69696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5D4C818-D28F-B75A-22CB-6F6482A9FDCA}"/>
              </a:ext>
            </a:extLst>
          </p:cNvPr>
          <p:cNvGrpSpPr/>
          <p:nvPr/>
        </p:nvGrpSpPr>
        <p:grpSpPr>
          <a:xfrm>
            <a:off x="5307445" y="3277289"/>
            <a:ext cx="1201320" cy="483120"/>
            <a:chOff x="5307445" y="3277289"/>
            <a:chExt cx="12013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F3BC25-F4AE-9033-FB73-CC46A15CD3A9}"/>
                    </a:ext>
                  </a:extLst>
                </p14:cNvPr>
                <p14:cNvContentPartPr/>
                <p14:nvPr/>
              </p14:nvContentPartPr>
              <p14:xfrm>
                <a:off x="5307445" y="3277289"/>
                <a:ext cx="784080" cy="48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F3BC25-F4AE-9033-FB73-CC46A15CD3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9805" y="3259649"/>
                  <a:ext cx="8197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F40AD1-6589-A699-868D-53825143834A}"/>
                    </a:ext>
                  </a:extLst>
                </p14:cNvPr>
                <p14:cNvContentPartPr/>
                <p14:nvPr/>
              </p14:nvContentPartPr>
              <p14:xfrm>
                <a:off x="6287005" y="3379529"/>
                <a:ext cx="17640" cy="7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F40AD1-6589-A699-868D-5382514383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69365" y="3361529"/>
                  <a:ext cx="5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F583DA-0469-8F50-B9A5-7819AD8339A3}"/>
                    </a:ext>
                  </a:extLst>
                </p14:cNvPr>
                <p14:cNvContentPartPr/>
                <p14:nvPr/>
              </p14:nvContentPartPr>
              <p14:xfrm>
                <a:off x="6081445" y="3450449"/>
                <a:ext cx="106920" cy="123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F583DA-0469-8F50-B9A5-7819AD8339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63445" y="3432809"/>
                  <a:ext cx="142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E64E32-1069-5335-47ED-7C58E8019A82}"/>
                    </a:ext>
                  </a:extLst>
                </p14:cNvPr>
                <p14:cNvContentPartPr/>
                <p14:nvPr/>
              </p14:nvContentPartPr>
              <p14:xfrm>
                <a:off x="6266125" y="3353249"/>
                <a:ext cx="226800" cy="246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E64E32-1069-5335-47ED-7C58E8019A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8125" y="3335249"/>
                  <a:ext cx="262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89975B-C250-4BF0-065D-22AA973238E3}"/>
                    </a:ext>
                  </a:extLst>
                </p14:cNvPr>
                <p14:cNvContentPartPr/>
                <p14:nvPr/>
              </p14:nvContentPartPr>
              <p14:xfrm>
                <a:off x="6292405" y="3484649"/>
                <a:ext cx="216360" cy="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89975B-C250-4BF0-065D-22AA973238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74765" y="3467009"/>
                  <a:ext cx="2520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A83E569-0699-2B1F-3A57-D63664D2DD3D}"/>
              </a:ext>
            </a:extLst>
          </p:cNvPr>
          <p:cNvGrpSpPr/>
          <p:nvPr/>
        </p:nvGrpSpPr>
        <p:grpSpPr>
          <a:xfrm>
            <a:off x="922645" y="3956249"/>
            <a:ext cx="986400" cy="316080"/>
            <a:chOff x="922645" y="3956249"/>
            <a:chExt cx="9864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6FF43C-D282-5CAD-AC3D-CD797B81C9E0}"/>
                    </a:ext>
                  </a:extLst>
                </p14:cNvPr>
                <p14:cNvContentPartPr/>
                <p14:nvPr/>
              </p14:nvContentPartPr>
              <p14:xfrm>
                <a:off x="931285" y="3963809"/>
                <a:ext cx="155160" cy="28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6FF43C-D282-5CAD-AC3D-CD797B81C9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3285" y="3946169"/>
                  <a:ext cx="190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70E7A8-D63A-2C57-8813-A22EBDFCBAD7}"/>
                    </a:ext>
                  </a:extLst>
                </p14:cNvPr>
                <p14:cNvContentPartPr/>
                <p14:nvPr/>
              </p14:nvContentPartPr>
              <p14:xfrm>
                <a:off x="922645" y="3956249"/>
                <a:ext cx="373680" cy="40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70E7A8-D63A-2C57-8813-A22EBDFCBA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5005" y="3938249"/>
                  <a:ext cx="409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D525883-8223-8736-52FB-63BEBCC7AFE1}"/>
                    </a:ext>
                  </a:extLst>
                </p14:cNvPr>
                <p14:cNvContentPartPr/>
                <p14:nvPr/>
              </p14:nvContentPartPr>
              <p14:xfrm>
                <a:off x="1118485" y="3968489"/>
                <a:ext cx="790560" cy="30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D525883-8223-8736-52FB-63BEBCC7AF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0485" y="3950489"/>
                  <a:ext cx="826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906467-CEB6-D237-7477-91052979D9B1}"/>
                    </a:ext>
                  </a:extLst>
                </p14:cNvPr>
                <p14:cNvContentPartPr/>
                <p14:nvPr/>
              </p14:nvContentPartPr>
              <p14:xfrm>
                <a:off x="1778725" y="4026449"/>
                <a:ext cx="81000" cy="2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906467-CEB6-D237-7477-91052979D9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60725" y="4008809"/>
                  <a:ext cx="11664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AD8088-0D26-C167-7A2C-A395D1B63543}"/>
              </a:ext>
            </a:extLst>
          </p:cNvPr>
          <p:cNvGrpSpPr/>
          <p:nvPr/>
        </p:nvGrpSpPr>
        <p:grpSpPr>
          <a:xfrm>
            <a:off x="2318365" y="3977129"/>
            <a:ext cx="264960" cy="280080"/>
            <a:chOff x="2318365" y="3977129"/>
            <a:chExt cx="2649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59F3A4-FCC4-6194-6902-E61357F4B2A5}"/>
                    </a:ext>
                  </a:extLst>
                </p14:cNvPr>
                <p14:cNvContentPartPr/>
                <p14:nvPr/>
              </p14:nvContentPartPr>
              <p14:xfrm>
                <a:off x="2318365" y="3977129"/>
                <a:ext cx="261000" cy="28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59F3A4-FCC4-6194-6902-E61357F4B2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00725" y="3959129"/>
                  <a:ext cx="296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01B987-C63F-D9A8-33FA-95E3FDE86099}"/>
                    </a:ext>
                  </a:extLst>
                </p14:cNvPr>
                <p14:cNvContentPartPr/>
                <p14:nvPr/>
              </p14:nvContentPartPr>
              <p14:xfrm>
                <a:off x="2351845" y="4131209"/>
                <a:ext cx="231480" cy="41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01B987-C63F-D9A8-33FA-95E3FDE860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34205" y="4113569"/>
                  <a:ext cx="2671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93BA18D-9626-1DC3-52B9-EEE9B45E95A2}"/>
                  </a:ext>
                </a:extLst>
              </p14:cNvPr>
              <p14:cNvContentPartPr/>
              <p14:nvPr/>
            </p14:nvContentPartPr>
            <p14:xfrm>
              <a:off x="2997325" y="4127969"/>
              <a:ext cx="435240" cy="143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93BA18D-9626-1DC3-52B9-EEE9B45E95A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79325" y="4109969"/>
                <a:ext cx="47088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F4907041-738D-1227-967E-BA3D560C0AE4}"/>
              </a:ext>
            </a:extLst>
          </p:cNvPr>
          <p:cNvGrpSpPr/>
          <p:nvPr/>
        </p:nvGrpSpPr>
        <p:grpSpPr>
          <a:xfrm>
            <a:off x="3804445" y="3936449"/>
            <a:ext cx="3037320" cy="489240"/>
            <a:chOff x="3804445" y="3936449"/>
            <a:chExt cx="30373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BEB7A3-C1BF-F406-0FAF-15419A128712}"/>
                    </a:ext>
                  </a:extLst>
                </p14:cNvPr>
                <p14:cNvContentPartPr/>
                <p14:nvPr/>
              </p14:nvContentPartPr>
              <p14:xfrm>
                <a:off x="3804445" y="3957689"/>
                <a:ext cx="1005120" cy="323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BEB7A3-C1BF-F406-0FAF-15419A1287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86805" y="3940049"/>
                  <a:ext cx="1040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A78E3D-F136-EC43-30C9-1CEF05A02BFA}"/>
                    </a:ext>
                  </a:extLst>
                </p14:cNvPr>
                <p14:cNvContentPartPr/>
                <p14:nvPr/>
              </p14:nvContentPartPr>
              <p14:xfrm>
                <a:off x="4641805" y="4022129"/>
                <a:ext cx="274680" cy="3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A78E3D-F136-EC43-30C9-1CEF05A02B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23805" y="4004129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241A62-C228-5EFB-2E7E-34BC713D610D}"/>
                    </a:ext>
                  </a:extLst>
                </p14:cNvPr>
                <p14:cNvContentPartPr/>
                <p14:nvPr/>
              </p14:nvContentPartPr>
              <p14:xfrm>
                <a:off x="4839445" y="3975329"/>
                <a:ext cx="577440" cy="259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241A62-C228-5EFB-2E7E-34BC713D61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21445" y="3957329"/>
                  <a:ext cx="613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51BF0F-60B1-0D99-0C3C-7296C64E3A17}"/>
                    </a:ext>
                  </a:extLst>
                </p14:cNvPr>
                <p14:cNvContentPartPr/>
                <p14:nvPr/>
              </p14:nvContentPartPr>
              <p14:xfrm>
                <a:off x="5318245" y="3998729"/>
                <a:ext cx="199440" cy="63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51BF0F-60B1-0D99-0C3C-7296C64E3A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00245" y="3980729"/>
                  <a:ext cx="235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F7DF0E-8225-F7BA-4387-0F4CFE480CA7}"/>
                    </a:ext>
                  </a:extLst>
                </p14:cNvPr>
                <p14:cNvContentPartPr/>
                <p14:nvPr/>
              </p14:nvContentPartPr>
              <p14:xfrm>
                <a:off x="5558005" y="4266569"/>
                <a:ext cx="86040" cy="159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F7DF0E-8225-F7BA-4387-0F4CFE480C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40005" y="4248929"/>
                  <a:ext cx="121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980B9D-ECA7-48CA-1756-1F58C61E7080}"/>
                    </a:ext>
                  </a:extLst>
                </p14:cNvPr>
                <p14:cNvContentPartPr/>
                <p14:nvPr/>
              </p14:nvContentPartPr>
              <p14:xfrm>
                <a:off x="6023485" y="3936449"/>
                <a:ext cx="818280" cy="285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980B9D-ECA7-48CA-1756-1F58C61E708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05485" y="3918809"/>
                  <a:ext cx="85392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A2448B8-65F4-ABF8-21A7-D28DEAB0269A}"/>
              </a:ext>
            </a:extLst>
          </p:cNvPr>
          <p:cNvGrpSpPr/>
          <p:nvPr/>
        </p:nvGrpSpPr>
        <p:grpSpPr>
          <a:xfrm>
            <a:off x="7175485" y="3734129"/>
            <a:ext cx="3604680" cy="574200"/>
            <a:chOff x="7175485" y="3734129"/>
            <a:chExt cx="360468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8E63DD-D780-E2FF-CA0B-A01C31E30002}"/>
                    </a:ext>
                  </a:extLst>
                </p14:cNvPr>
                <p14:cNvContentPartPr/>
                <p14:nvPr/>
              </p14:nvContentPartPr>
              <p14:xfrm>
                <a:off x="7175485" y="3904049"/>
                <a:ext cx="1286640" cy="319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8E63DD-D780-E2FF-CA0B-A01C31E300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7485" y="3886049"/>
                  <a:ext cx="13222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92C7BF-CF7E-05DF-911C-37CE32BC8F5F}"/>
                    </a:ext>
                  </a:extLst>
                </p14:cNvPr>
                <p14:cNvContentPartPr/>
                <p14:nvPr/>
              </p14:nvContentPartPr>
              <p14:xfrm>
                <a:off x="8300125" y="3957329"/>
                <a:ext cx="150120" cy="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92C7BF-CF7E-05DF-911C-37CE32BC8F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82485" y="3939689"/>
                  <a:ext cx="185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5681EA-41A3-EB24-BE5E-DAE030E81D6F}"/>
                    </a:ext>
                  </a:extLst>
                </p14:cNvPr>
                <p14:cNvContentPartPr/>
                <p14:nvPr/>
              </p14:nvContentPartPr>
              <p14:xfrm>
                <a:off x="8700445" y="3981089"/>
                <a:ext cx="1134360" cy="21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5681EA-41A3-EB24-BE5E-DAE030E81D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82445" y="3963449"/>
                  <a:ext cx="1170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1B8F16E-3AF6-85C6-5787-2B2C67CE6381}"/>
                    </a:ext>
                  </a:extLst>
                </p14:cNvPr>
                <p14:cNvContentPartPr/>
                <p14:nvPr/>
              </p14:nvContentPartPr>
              <p14:xfrm>
                <a:off x="10213165" y="3734129"/>
                <a:ext cx="567000" cy="574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1B8F16E-3AF6-85C6-5787-2B2C67CE63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95525" y="3716489"/>
                  <a:ext cx="60264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CE812C8-D471-ECFE-A7E7-0F6674E4D4B5}"/>
              </a:ext>
            </a:extLst>
          </p:cNvPr>
          <p:cNvGrpSpPr/>
          <p:nvPr/>
        </p:nvGrpSpPr>
        <p:grpSpPr>
          <a:xfrm>
            <a:off x="842365" y="4495169"/>
            <a:ext cx="1749600" cy="679320"/>
            <a:chOff x="842365" y="4495169"/>
            <a:chExt cx="174960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BAF89F-313A-2F62-C10A-6AE45A86B1B0}"/>
                    </a:ext>
                  </a:extLst>
                </p14:cNvPr>
                <p14:cNvContentPartPr/>
                <p14:nvPr/>
              </p14:nvContentPartPr>
              <p14:xfrm>
                <a:off x="842365" y="4495169"/>
                <a:ext cx="744840" cy="42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BAF89F-313A-2F62-C10A-6AE45A86B1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4725" y="4477529"/>
                  <a:ext cx="780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D4728B-9F54-9CA5-9AD0-42C959923838}"/>
                    </a:ext>
                  </a:extLst>
                </p14:cNvPr>
                <p14:cNvContentPartPr/>
                <p14:nvPr/>
              </p14:nvContentPartPr>
              <p14:xfrm>
                <a:off x="1227205" y="4513889"/>
                <a:ext cx="1364760" cy="660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D4728B-9F54-9CA5-9AD0-42C9599238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09565" y="4495889"/>
                  <a:ext cx="140040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82873C4-AFA7-E0A7-6F3E-6A936F5C9A67}"/>
                    </a:ext>
                  </a:extLst>
                </p14:cNvPr>
                <p14:cNvContentPartPr/>
                <p14:nvPr/>
              </p14:nvContentPartPr>
              <p14:xfrm>
                <a:off x="2224765" y="4667249"/>
                <a:ext cx="43200" cy="11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82873C4-AFA7-E0A7-6F3E-6A936F5C9A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07125" y="4649609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5CE562-102E-76EE-BDFA-E56B747DDC4B}"/>
                    </a:ext>
                  </a:extLst>
                </p14:cNvPr>
                <p14:cNvContentPartPr/>
                <p14:nvPr/>
              </p14:nvContentPartPr>
              <p14:xfrm>
                <a:off x="1484245" y="4521809"/>
                <a:ext cx="722880" cy="145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5CE562-102E-76EE-BDFA-E56B747DDC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66245" y="4504169"/>
                  <a:ext cx="7585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152723A-4CBD-1931-9693-AB112F6925D5}"/>
              </a:ext>
            </a:extLst>
          </p:cNvPr>
          <p:cNvGrpSpPr/>
          <p:nvPr/>
        </p:nvGrpSpPr>
        <p:grpSpPr>
          <a:xfrm>
            <a:off x="3073285" y="4472489"/>
            <a:ext cx="960840" cy="561240"/>
            <a:chOff x="3073285" y="4472489"/>
            <a:chExt cx="96084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76839C-19D1-73F6-A8A0-FC67727FF5AF}"/>
                    </a:ext>
                  </a:extLst>
                </p14:cNvPr>
                <p14:cNvContentPartPr/>
                <p14:nvPr/>
              </p14:nvContentPartPr>
              <p14:xfrm>
                <a:off x="3073285" y="4472489"/>
                <a:ext cx="175320" cy="372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76839C-19D1-73F6-A8A0-FC67727FF5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55285" y="4454489"/>
                  <a:ext cx="210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8EF5E8-3A26-8553-2265-BB29F520D0A3}"/>
                    </a:ext>
                  </a:extLst>
                </p14:cNvPr>
                <p14:cNvContentPartPr/>
                <p14:nvPr/>
              </p14:nvContentPartPr>
              <p14:xfrm>
                <a:off x="3261925" y="4895129"/>
                <a:ext cx="246240" cy="10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8EF5E8-3A26-8553-2265-BB29F520D0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44285" y="4877489"/>
                  <a:ext cx="281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B6AFD52-B14C-16D0-DAE7-8F9DF9405E16}"/>
                    </a:ext>
                  </a:extLst>
                </p14:cNvPr>
                <p14:cNvContentPartPr/>
                <p14:nvPr/>
              </p14:nvContentPartPr>
              <p14:xfrm>
                <a:off x="3621925" y="4926449"/>
                <a:ext cx="150840" cy="88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B6AFD52-B14C-16D0-DAE7-8F9DF9405E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04285" y="4908809"/>
                  <a:ext cx="186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AF344A-5C91-2B56-99B0-7986E767453A}"/>
                    </a:ext>
                  </a:extLst>
                </p14:cNvPr>
                <p14:cNvContentPartPr/>
                <p14:nvPr/>
              </p14:nvContentPartPr>
              <p14:xfrm>
                <a:off x="3824245" y="4953809"/>
                <a:ext cx="190800" cy="6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AF344A-5C91-2B56-99B0-7986E76745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06245" y="4936169"/>
                  <a:ext cx="22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B23CC8-AA07-C724-DDC4-BB1869BF15B1}"/>
                    </a:ext>
                  </a:extLst>
                </p14:cNvPr>
                <p14:cNvContentPartPr/>
                <p14:nvPr/>
              </p14:nvContentPartPr>
              <p14:xfrm>
                <a:off x="3836125" y="4936529"/>
                <a:ext cx="198000" cy="9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B23CC8-AA07-C724-DDC4-BB1869BF15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18125" y="4918889"/>
                  <a:ext cx="2336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C0CB4DD-1738-10F6-B1A2-E58912E53777}"/>
                  </a:ext>
                </a:extLst>
              </p14:cNvPr>
              <p14:cNvContentPartPr/>
              <p14:nvPr/>
            </p14:nvContentPartPr>
            <p14:xfrm>
              <a:off x="869725" y="5374289"/>
              <a:ext cx="1345680" cy="343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C0CB4DD-1738-10F6-B1A2-E58912E5377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1725" y="5356649"/>
                <a:ext cx="13813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061E5B8-3A05-CCDA-16F7-2736154C5AB5}"/>
                  </a:ext>
                </a:extLst>
              </p14:cNvPr>
              <p14:cNvContentPartPr/>
              <p14:nvPr/>
            </p14:nvContentPartPr>
            <p14:xfrm>
              <a:off x="2573605" y="5537009"/>
              <a:ext cx="478080" cy="154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061E5B8-3A05-CCDA-16F7-2736154C5AB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55965" y="5519009"/>
                <a:ext cx="51372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476FF4-3FBF-696F-FB85-8AFD6A29BF4F}"/>
              </a:ext>
            </a:extLst>
          </p:cNvPr>
          <p:cNvGrpSpPr/>
          <p:nvPr/>
        </p:nvGrpSpPr>
        <p:grpSpPr>
          <a:xfrm>
            <a:off x="3381445" y="5169809"/>
            <a:ext cx="5088240" cy="548280"/>
            <a:chOff x="3381445" y="5169809"/>
            <a:chExt cx="508824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9B1EFB-7346-0D3D-0F97-B82C98D722F4}"/>
                    </a:ext>
                  </a:extLst>
                </p14:cNvPr>
                <p14:cNvContentPartPr/>
                <p14:nvPr/>
              </p14:nvContentPartPr>
              <p14:xfrm>
                <a:off x="3381445" y="5291489"/>
                <a:ext cx="1718640" cy="41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9B1EFB-7346-0D3D-0F97-B82C98D722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63805" y="5273849"/>
                  <a:ext cx="17542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7BF7D4-4F3B-DE41-E6CF-BB3855D9128B}"/>
                    </a:ext>
                  </a:extLst>
                </p14:cNvPr>
                <p14:cNvContentPartPr/>
                <p14:nvPr/>
              </p14:nvContentPartPr>
              <p14:xfrm>
                <a:off x="5282965" y="5395529"/>
                <a:ext cx="462960" cy="234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7BF7D4-4F3B-DE41-E6CF-BB3855D912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64965" y="5377889"/>
                  <a:ext cx="498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B3870C5-746A-7400-27E6-E6B4F8C03C42}"/>
                    </a:ext>
                  </a:extLst>
                </p14:cNvPr>
                <p14:cNvContentPartPr/>
                <p14:nvPr/>
              </p14:nvContentPartPr>
              <p14:xfrm>
                <a:off x="5873365" y="5184929"/>
                <a:ext cx="1006560" cy="46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B3870C5-746A-7400-27E6-E6B4F8C03C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55365" y="5166929"/>
                  <a:ext cx="10422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802EDF-A270-9AFB-CDF8-A2F9594D1C85}"/>
                    </a:ext>
                  </a:extLst>
                </p14:cNvPr>
                <p14:cNvContentPartPr/>
                <p14:nvPr/>
              </p14:nvContentPartPr>
              <p14:xfrm>
                <a:off x="6609205" y="5318129"/>
                <a:ext cx="15480" cy="26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802EDF-A270-9AFB-CDF8-A2F9594D1C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1205" y="5300129"/>
                  <a:ext cx="51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5A5400-3208-8F82-5776-A5CFF436ED12}"/>
                    </a:ext>
                  </a:extLst>
                </p14:cNvPr>
                <p14:cNvContentPartPr/>
                <p14:nvPr/>
              </p14:nvContentPartPr>
              <p14:xfrm>
                <a:off x="6062005" y="5431169"/>
                <a:ext cx="347760" cy="55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5A5400-3208-8F82-5776-A5CFF436ED1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44365" y="5413529"/>
                  <a:ext cx="38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7796088-5ACB-C59A-E98E-D6B9B7969990}"/>
                    </a:ext>
                  </a:extLst>
                </p14:cNvPr>
                <p14:cNvContentPartPr/>
                <p14:nvPr/>
              </p14:nvContentPartPr>
              <p14:xfrm>
                <a:off x="7159285" y="5169809"/>
                <a:ext cx="912960" cy="37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7796088-5ACB-C59A-E98E-D6B9B79699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41285" y="5152169"/>
                  <a:ext cx="9486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E9F5AA5-1EAD-6319-6F59-041FC960DE80}"/>
                    </a:ext>
                  </a:extLst>
                </p14:cNvPr>
                <p14:cNvContentPartPr/>
                <p14:nvPr/>
              </p14:nvContentPartPr>
              <p14:xfrm>
                <a:off x="7906645" y="5290769"/>
                <a:ext cx="223200" cy="38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9F5AA5-1EAD-6319-6F59-041FC960DE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89005" y="5273129"/>
                  <a:ext cx="258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005916-FF7C-91B1-F623-054BF799C69C}"/>
                    </a:ext>
                  </a:extLst>
                </p14:cNvPr>
                <p14:cNvContentPartPr/>
                <p14:nvPr/>
              </p14:nvContentPartPr>
              <p14:xfrm>
                <a:off x="7145245" y="5311649"/>
                <a:ext cx="412560" cy="10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005916-FF7C-91B1-F623-054BF799C6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7605" y="5294009"/>
                  <a:ext cx="448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4A85C62-3660-5761-183E-DEBBB1F21D97}"/>
                    </a:ext>
                  </a:extLst>
                </p14:cNvPr>
                <p14:cNvContentPartPr/>
                <p14:nvPr/>
              </p14:nvContentPartPr>
              <p14:xfrm>
                <a:off x="8232085" y="5357729"/>
                <a:ext cx="237600" cy="360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4A85C62-3660-5761-183E-DEBBB1F21D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14445" y="5340089"/>
                  <a:ext cx="27324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FBAC51A-F921-FA09-6392-062AA132B343}"/>
              </a:ext>
            </a:extLst>
          </p:cNvPr>
          <p:cNvGrpSpPr/>
          <p:nvPr/>
        </p:nvGrpSpPr>
        <p:grpSpPr>
          <a:xfrm>
            <a:off x="8752285" y="5219849"/>
            <a:ext cx="1400400" cy="307440"/>
            <a:chOff x="8752285" y="5219849"/>
            <a:chExt cx="14004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4AE064-E945-FE57-CC60-4768EBB29650}"/>
                    </a:ext>
                  </a:extLst>
                </p14:cNvPr>
                <p14:cNvContentPartPr/>
                <p14:nvPr/>
              </p14:nvContentPartPr>
              <p14:xfrm>
                <a:off x="8752285" y="5227409"/>
                <a:ext cx="708120" cy="291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4AE064-E945-FE57-CC60-4768EBB296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34645" y="5209769"/>
                  <a:ext cx="743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8AD806-C2BD-2AB1-5605-D435B2DFA29C}"/>
                    </a:ext>
                  </a:extLst>
                </p14:cNvPr>
                <p14:cNvContentPartPr/>
                <p14:nvPr/>
              </p14:nvContentPartPr>
              <p14:xfrm>
                <a:off x="9752365" y="5219849"/>
                <a:ext cx="400320" cy="307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8AD806-C2BD-2AB1-5605-D435B2DFA2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34725" y="5201849"/>
                  <a:ext cx="435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4B28973-99F9-6D95-0919-E381F73D9C2D}"/>
                    </a:ext>
                  </a:extLst>
                </p14:cNvPr>
                <p14:cNvContentPartPr/>
                <p14:nvPr/>
              </p14:nvContentPartPr>
              <p14:xfrm>
                <a:off x="9278965" y="5397689"/>
                <a:ext cx="171360" cy="2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4B28973-99F9-6D95-0919-E381F73D9C2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61325" y="5380049"/>
                  <a:ext cx="20700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E5A7876-B92C-BC1D-D58A-C8DE2A3F53EE}"/>
                  </a:ext>
                </a:extLst>
              </p14:cNvPr>
              <p14:cNvContentPartPr/>
              <p14:nvPr/>
            </p14:nvContentPartPr>
            <p14:xfrm>
              <a:off x="918685" y="6057929"/>
              <a:ext cx="669600" cy="211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E5A7876-B92C-BC1D-D58A-C8DE2A3F53E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01045" y="6039929"/>
                <a:ext cx="70524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92EF67D-532F-B227-39C4-807778D5EACF}"/>
              </a:ext>
            </a:extLst>
          </p:cNvPr>
          <p:cNvGrpSpPr/>
          <p:nvPr/>
        </p:nvGrpSpPr>
        <p:grpSpPr>
          <a:xfrm>
            <a:off x="1904725" y="5925809"/>
            <a:ext cx="2962800" cy="642960"/>
            <a:chOff x="1904725" y="5925809"/>
            <a:chExt cx="296280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234278-F143-5D33-3F03-363F3CEED489}"/>
                    </a:ext>
                  </a:extLst>
                </p14:cNvPr>
                <p14:cNvContentPartPr/>
                <p14:nvPr/>
              </p14:nvContentPartPr>
              <p14:xfrm>
                <a:off x="1904725" y="5943089"/>
                <a:ext cx="2162160" cy="625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234278-F143-5D33-3F03-363F3CEED4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86725" y="5925449"/>
                  <a:ext cx="219780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3637325-4F4B-3912-04A6-F994B9D8959E}"/>
                    </a:ext>
                  </a:extLst>
                </p14:cNvPr>
                <p14:cNvContentPartPr/>
                <p14:nvPr/>
              </p14:nvContentPartPr>
              <p14:xfrm>
                <a:off x="4418965" y="5925809"/>
                <a:ext cx="448560" cy="586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3637325-4F4B-3912-04A6-F994B9D895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00965" y="5907809"/>
                  <a:ext cx="484200" cy="62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0621F6A-B142-0073-5E09-C3B3124ED29B}"/>
              </a:ext>
            </a:extLst>
          </p:cNvPr>
          <p:cNvGrpSpPr/>
          <p:nvPr/>
        </p:nvGrpSpPr>
        <p:grpSpPr>
          <a:xfrm>
            <a:off x="5193685" y="6219569"/>
            <a:ext cx="2095200" cy="439200"/>
            <a:chOff x="5193685" y="6219569"/>
            <a:chExt cx="209520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2ED491-DA89-4596-CB2E-415685ADE850}"/>
                    </a:ext>
                  </a:extLst>
                </p14:cNvPr>
                <p14:cNvContentPartPr/>
                <p14:nvPr/>
              </p14:nvContentPartPr>
              <p14:xfrm>
                <a:off x="5193685" y="6219569"/>
                <a:ext cx="1829160" cy="439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2ED491-DA89-4596-CB2E-415685ADE8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75685" y="6201929"/>
                  <a:ext cx="18648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570F50C-EA85-F4DC-6B6C-876F0860EE3A}"/>
                    </a:ext>
                  </a:extLst>
                </p14:cNvPr>
                <p14:cNvContentPartPr/>
                <p14:nvPr/>
              </p14:nvContentPartPr>
              <p14:xfrm>
                <a:off x="7237045" y="6474809"/>
                <a:ext cx="5184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570F50C-EA85-F4DC-6B6C-876F0860EE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19405" y="6456809"/>
                  <a:ext cx="8748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6088766-6E1E-3EC6-6BA8-DCC00306C8CA}"/>
                  </a:ext>
                </a:extLst>
              </p14:cNvPr>
              <p14:cNvContentPartPr/>
              <p14:nvPr/>
            </p14:nvContentPartPr>
            <p14:xfrm>
              <a:off x="7666525" y="5961809"/>
              <a:ext cx="39960" cy="223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6088766-6E1E-3EC6-6BA8-DCC00306C8C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648525" y="5944169"/>
                <a:ext cx="756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2372882-9EFB-B540-C34D-212733FAEDE4}"/>
                  </a:ext>
                </a:extLst>
              </p14:cNvPr>
              <p14:cNvContentPartPr/>
              <p14:nvPr/>
            </p14:nvContentPartPr>
            <p14:xfrm>
              <a:off x="7625125" y="5963249"/>
              <a:ext cx="210240" cy="30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2372882-9EFB-B540-C34D-212733FAEDE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607125" y="5945249"/>
                <a:ext cx="2458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235B269-2989-E5C1-9DC5-FE4728B9CF1B}"/>
                  </a:ext>
                </a:extLst>
              </p14:cNvPr>
              <p14:cNvContentPartPr/>
              <p14:nvPr/>
            </p14:nvContentPartPr>
            <p14:xfrm>
              <a:off x="7808005" y="5903849"/>
              <a:ext cx="489600" cy="2808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235B269-2989-E5C1-9DC5-FE4728B9CF1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790005" y="5886209"/>
                <a:ext cx="52524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A34877-36EB-6280-0833-8FC2AE3BD3ED}"/>
              </a:ext>
            </a:extLst>
          </p:cNvPr>
          <p:cNvGrpSpPr/>
          <p:nvPr/>
        </p:nvGrpSpPr>
        <p:grpSpPr>
          <a:xfrm>
            <a:off x="8111845" y="5875409"/>
            <a:ext cx="3129480" cy="922320"/>
            <a:chOff x="8111845" y="5875409"/>
            <a:chExt cx="312948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8265FC2-B104-BE11-E491-CFDA664F5008}"/>
                    </a:ext>
                  </a:extLst>
                </p14:cNvPr>
                <p14:cNvContentPartPr/>
                <p14:nvPr/>
              </p14:nvContentPartPr>
              <p14:xfrm>
                <a:off x="8296885" y="6271409"/>
                <a:ext cx="281160" cy="291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8265FC2-B104-BE11-E491-CFDA664F50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79245" y="6253769"/>
                  <a:ext cx="316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D0B88C-400C-549A-A157-4292F98587AB}"/>
                    </a:ext>
                  </a:extLst>
                </p14:cNvPr>
                <p14:cNvContentPartPr/>
                <p14:nvPr/>
              </p14:nvContentPartPr>
              <p14:xfrm>
                <a:off x="8396965" y="6372929"/>
                <a:ext cx="33120" cy="119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D0B88C-400C-549A-A157-4292F98587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79325" y="6355289"/>
                  <a:ext cx="68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CE8385-F2C3-5E95-87A9-7FFA132E99E5}"/>
                    </a:ext>
                  </a:extLst>
                </p14:cNvPr>
                <p14:cNvContentPartPr/>
                <p14:nvPr/>
              </p14:nvContentPartPr>
              <p14:xfrm>
                <a:off x="8453125" y="6371489"/>
                <a:ext cx="19440" cy="128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CE8385-F2C3-5E95-87A9-7FFA132E99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35125" y="6353849"/>
                  <a:ext cx="55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9B5C9E-0457-D611-AF75-8A1A08049DF6}"/>
                    </a:ext>
                  </a:extLst>
                </p14:cNvPr>
                <p14:cNvContentPartPr/>
                <p14:nvPr/>
              </p14:nvContentPartPr>
              <p14:xfrm>
                <a:off x="8411005" y="6452129"/>
                <a:ext cx="68400" cy="9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9B5C9E-0457-D611-AF75-8A1A08049D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93005" y="6434129"/>
                  <a:ext cx="10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2F5F66D-3B52-C9E7-4932-6AF83EF394D9}"/>
                    </a:ext>
                  </a:extLst>
                </p14:cNvPr>
                <p14:cNvContentPartPr/>
                <p14:nvPr/>
              </p14:nvContentPartPr>
              <p14:xfrm>
                <a:off x="8651845" y="6226049"/>
                <a:ext cx="88200" cy="94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2F5F66D-3B52-C9E7-4932-6AF83EF394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33845" y="6208409"/>
                  <a:ext cx="12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A4618E-9758-2098-6080-EBE5A2256D73}"/>
                    </a:ext>
                  </a:extLst>
                </p14:cNvPr>
                <p14:cNvContentPartPr/>
                <p14:nvPr/>
              </p14:nvContentPartPr>
              <p14:xfrm>
                <a:off x="8111845" y="6265649"/>
                <a:ext cx="171720" cy="311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A4618E-9758-2098-6080-EBE5A2256D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94205" y="6248009"/>
                  <a:ext cx="207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5E2509-52E4-5435-1C17-90AE0CE8D45F}"/>
                    </a:ext>
                  </a:extLst>
                </p14:cNvPr>
                <p14:cNvContentPartPr/>
                <p14:nvPr/>
              </p14:nvContentPartPr>
              <p14:xfrm>
                <a:off x="8693605" y="6187169"/>
                <a:ext cx="170640" cy="396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5E2509-52E4-5435-1C17-90AE0CE8D4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75965" y="6169169"/>
                  <a:ext cx="206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335F884-27AC-42BB-70B8-D2352BDC480B}"/>
                    </a:ext>
                  </a:extLst>
                </p14:cNvPr>
                <p14:cNvContentPartPr/>
                <p14:nvPr/>
              </p14:nvContentPartPr>
              <p14:xfrm>
                <a:off x="8967925" y="6371489"/>
                <a:ext cx="121320" cy="19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335F884-27AC-42BB-70B8-D2352BDC480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50285" y="6353849"/>
                  <a:ext cx="156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993CEF7-23F9-1609-8CD9-29C175986B0D}"/>
                    </a:ext>
                  </a:extLst>
                </p14:cNvPr>
                <p14:cNvContentPartPr/>
                <p14:nvPr/>
              </p14:nvContentPartPr>
              <p14:xfrm>
                <a:off x="8923285" y="6474809"/>
                <a:ext cx="144000" cy="1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993CEF7-23F9-1609-8CD9-29C175986B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05285" y="6456809"/>
                  <a:ext cx="179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F06818-AEFD-71B0-C25F-607957F4D093}"/>
                    </a:ext>
                  </a:extLst>
                </p14:cNvPr>
                <p14:cNvContentPartPr/>
                <p14:nvPr/>
              </p14:nvContentPartPr>
              <p14:xfrm>
                <a:off x="9221365" y="6110849"/>
                <a:ext cx="109440" cy="112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F06818-AEFD-71B0-C25F-607957F4D0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03365" y="6093209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53CBDD8-6C54-25DC-FCB6-D56765F3B243}"/>
                    </a:ext>
                  </a:extLst>
                </p14:cNvPr>
                <p14:cNvContentPartPr/>
                <p14:nvPr/>
              </p14:nvContentPartPr>
              <p14:xfrm>
                <a:off x="9202645" y="6237929"/>
                <a:ext cx="87120" cy="79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53CBDD8-6C54-25DC-FCB6-D56765F3B24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85005" y="6220289"/>
                  <a:ext cx="12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28458A-CBEB-A779-C67A-EC7B5B60F564}"/>
                    </a:ext>
                  </a:extLst>
                </p14:cNvPr>
                <p14:cNvContentPartPr/>
                <p14:nvPr/>
              </p14:nvContentPartPr>
              <p14:xfrm>
                <a:off x="9400285" y="6221369"/>
                <a:ext cx="16200" cy="67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28458A-CBEB-A779-C67A-EC7B5B60F56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82645" y="6203729"/>
                  <a:ext cx="5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64DA9ED-D230-E1C2-3B0C-30AE493B01B5}"/>
                    </a:ext>
                  </a:extLst>
                </p14:cNvPr>
                <p14:cNvContentPartPr/>
                <p14:nvPr/>
              </p14:nvContentPartPr>
              <p14:xfrm>
                <a:off x="9474085" y="6214169"/>
                <a:ext cx="6480" cy="9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64DA9ED-D230-E1C2-3B0C-30AE493B01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56085" y="6196529"/>
                  <a:ext cx="42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04CE85B-485B-8E7F-C538-0609DFE4E8EA}"/>
                    </a:ext>
                  </a:extLst>
                </p14:cNvPr>
                <p14:cNvContentPartPr/>
                <p14:nvPr/>
              </p14:nvContentPartPr>
              <p14:xfrm>
                <a:off x="9352765" y="6172049"/>
                <a:ext cx="179280" cy="56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04CE85B-485B-8E7F-C538-0609DFE4E8E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35125" y="6154049"/>
                  <a:ext cx="21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BA685B-285B-F4D8-2FB9-BD2F10F8E153}"/>
                    </a:ext>
                  </a:extLst>
                </p14:cNvPr>
                <p14:cNvContentPartPr/>
                <p14:nvPr/>
              </p14:nvContentPartPr>
              <p14:xfrm>
                <a:off x="9669565" y="6066929"/>
                <a:ext cx="138600" cy="225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BA685B-285B-F4D8-2FB9-BD2F10F8E1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51925" y="6049289"/>
                  <a:ext cx="174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E98CC8-0A12-74F3-BB28-C65D8F862C4C}"/>
                    </a:ext>
                  </a:extLst>
                </p14:cNvPr>
                <p14:cNvContentPartPr/>
                <p14:nvPr/>
              </p14:nvContentPartPr>
              <p14:xfrm>
                <a:off x="9906085" y="6091409"/>
                <a:ext cx="34560" cy="181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E98CC8-0A12-74F3-BB28-C65D8F862C4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88085" y="6073769"/>
                  <a:ext cx="70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4283A4-F0D9-F53D-70BF-EAB4FF2BA4C1}"/>
                    </a:ext>
                  </a:extLst>
                </p14:cNvPr>
                <p14:cNvContentPartPr/>
                <p14:nvPr/>
              </p14:nvContentPartPr>
              <p14:xfrm>
                <a:off x="9855325" y="6088169"/>
                <a:ext cx="148680" cy="212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4283A4-F0D9-F53D-70BF-EAB4FF2BA4C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37685" y="6070169"/>
                  <a:ext cx="184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114430-F957-5AB0-3A5E-882259924260}"/>
                    </a:ext>
                  </a:extLst>
                </p14:cNvPr>
                <p14:cNvContentPartPr/>
                <p14:nvPr/>
              </p14:nvContentPartPr>
              <p14:xfrm>
                <a:off x="10024525" y="6199049"/>
                <a:ext cx="185400" cy="199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114430-F957-5AB0-3A5E-88225992426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06525" y="6181409"/>
                  <a:ext cx="221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00748B-31BB-EA36-42AA-0E688DBE3326}"/>
                    </a:ext>
                  </a:extLst>
                </p14:cNvPr>
                <p14:cNvContentPartPr/>
                <p14:nvPr/>
              </p14:nvContentPartPr>
              <p14:xfrm>
                <a:off x="10246645" y="6021569"/>
                <a:ext cx="61560" cy="103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00748B-31BB-EA36-42AA-0E688DBE332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29005" y="6003569"/>
                  <a:ext cx="97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3D5543B-C16C-E053-494B-FA0D85A578A6}"/>
                    </a:ext>
                  </a:extLst>
                </p14:cNvPr>
                <p14:cNvContentPartPr/>
                <p14:nvPr/>
              </p14:nvContentPartPr>
              <p14:xfrm>
                <a:off x="10308925" y="6017249"/>
                <a:ext cx="221760" cy="239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3D5543B-C16C-E053-494B-FA0D85A578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91285" y="5999249"/>
                  <a:ext cx="257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BD6179-7F25-A3D6-0057-5CC7B27CAF25}"/>
                    </a:ext>
                  </a:extLst>
                </p14:cNvPr>
                <p14:cNvContentPartPr/>
                <p14:nvPr/>
              </p14:nvContentPartPr>
              <p14:xfrm>
                <a:off x="10335565" y="6153689"/>
                <a:ext cx="172080" cy="23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BD6179-7F25-A3D6-0057-5CC7B27CAF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17565" y="6136049"/>
                  <a:ext cx="20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D79BA2-4F0B-F09C-B9E6-2E07579F5B60}"/>
                    </a:ext>
                  </a:extLst>
                </p14:cNvPr>
                <p14:cNvContentPartPr/>
                <p14:nvPr/>
              </p14:nvContentPartPr>
              <p14:xfrm>
                <a:off x="10563445" y="5875409"/>
                <a:ext cx="87120" cy="95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D79BA2-4F0B-F09C-B9E6-2E07579F5B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45445" y="5857769"/>
                  <a:ext cx="12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DA7FAA-43B5-D216-25B9-8CCAA2320F26}"/>
                    </a:ext>
                  </a:extLst>
                </p14:cNvPr>
                <p14:cNvContentPartPr/>
                <p14:nvPr/>
              </p14:nvContentPartPr>
              <p14:xfrm>
                <a:off x="10621405" y="6172049"/>
                <a:ext cx="171000" cy="10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DA7FAA-43B5-D216-25B9-8CCAA2320F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03405" y="6154409"/>
                  <a:ext cx="206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8B407FC-FF44-D886-F6CC-7CE8E77BF34E}"/>
                    </a:ext>
                  </a:extLst>
                </p14:cNvPr>
                <p14:cNvContentPartPr/>
                <p14:nvPr/>
              </p14:nvContentPartPr>
              <p14:xfrm>
                <a:off x="10929565" y="5943089"/>
                <a:ext cx="63720" cy="205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8B407FC-FF44-D886-F6CC-7CE8E77BF3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11565" y="5925089"/>
                  <a:ext cx="99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7D9FFAE-B67F-9955-96D9-154901E9BB9A}"/>
                    </a:ext>
                  </a:extLst>
                </p14:cNvPr>
                <p14:cNvContentPartPr/>
                <p14:nvPr/>
              </p14:nvContentPartPr>
              <p14:xfrm>
                <a:off x="10824445" y="5956769"/>
                <a:ext cx="189360" cy="96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7D9FFAE-B67F-9955-96D9-154901E9BB9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06445" y="5939129"/>
                  <a:ext cx="22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BC122A9-BB0E-E6AC-55F3-E5E3A778B355}"/>
                    </a:ext>
                  </a:extLst>
                </p14:cNvPr>
                <p14:cNvContentPartPr/>
                <p14:nvPr/>
              </p14:nvContentPartPr>
              <p14:xfrm>
                <a:off x="9223525" y="6395969"/>
                <a:ext cx="1665720" cy="51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BC122A9-BB0E-E6AC-55F3-E5E3A778B3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05525" y="6378329"/>
                  <a:ext cx="1701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0A76652-296B-BC25-51EF-D5A7104039B3}"/>
                    </a:ext>
                  </a:extLst>
                </p14:cNvPr>
                <p14:cNvContentPartPr/>
                <p14:nvPr/>
              </p14:nvContentPartPr>
              <p14:xfrm>
                <a:off x="9463285" y="6554729"/>
                <a:ext cx="242640" cy="21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0A76652-296B-BC25-51EF-D5A7104039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45285" y="6536729"/>
                  <a:ext cx="278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2247E61-A242-68B9-47DD-77AAACC97802}"/>
                    </a:ext>
                  </a:extLst>
                </p14:cNvPr>
                <p14:cNvContentPartPr/>
                <p14:nvPr/>
              </p14:nvContentPartPr>
              <p14:xfrm>
                <a:off x="9763525" y="6516209"/>
                <a:ext cx="131400" cy="86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2247E61-A242-68B9-47DD-77AAACC978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45525" y="6498569"/>
                  <a:ext cx="16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8FF8603-4508-0F36-A98F-43EACF104E6E}"/>
                    </a:ext>
                  </a:extLst>
                </p14:cNvPr>
                <p14:cNvContentPartPr/>
                <p14:nvPr/>
              </p14:nvContentPartPr>
              <p14:xfrm>
                <a:off x="9955405" y="6577409"/>
                <a:ext cx="153720" cy="220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8FF8603-4508-0F36-A98F-43EACF104E6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37405" y="6559409"/>
                  <a:ext cx="189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F825DEB-97EC-B2D1-FD4D-AC68F86CCD3B}"/>
                    </a:ext>
                  </a:extLst>
                </p14:cNvPr>
                <p14:cNvContentPartPr/>
                <p14:nvPr/>
              </p14:nvContentPartPr>
              <p14:xfrm>
                <a:off x="10204525" y="6531329"/>
                <a:ext cx="95400" cy="68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F825DEB-97EC-B2D1-FD4D-AC68F86CCD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86525" y="6513689"/>
                  <a:ext cx="131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4CFF89B-24F0-A57F-3309-E6184C37E454}"/>
                    </a:ext>
                  </a:extLst>
                </p14:cNvPr>
                <p14:cNvContentPartPr/>
                <p14:nvPr/>
              </p14:nvContentPartPr>
              <p14:xfrm>
                <a:off x="10864765" y="6173129"/>
                <a:ext cx="376560" cy="320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4CFF89B-24F0-A57F-3309-E6184C37E4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47125" y="6155489"/>
                  <a:ext cx="41220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1D5E012-03CC-441A-CA4A-A478E6C259F3}"/>
              </a:ext>
            </a:extLst>
          </p:cNvPr>
          <p:cNvGrpSpPr/>
          <p:nvPr/>
        </p:nvGrpSpPr>
        <p:grpSpPr>
          <a:xfrm>
            <a:off x="11275885" y="6017249"/>
            <a:ext cx="843120" cy="825480"/>
            <a:chOff x="11275885" y="6017249"/>
            <a:chExt cx="843120" cy="82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5E217EF-5D40-6D6A-AE8A-CD1C190ECF2B}"/>
                    </a:ext>
                  </a:extLst>
                </p14:cNvPr>
                <p14:cNvContentPartPr/>
                <p14:nvPr/>
              </p14:nvContentPartPr>
              <p14:xfrm>
                <a:off x="11389645" y="6017249"/>
                <a:ext cx="150120" cy="252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5E217EF-5D40-6D6A-AE8A-CD1C190ECF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72005" y="5999609"/>
                  <a:ext cx="185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5B1C7A7-0FEC-2AB9-D09A-16420D7729C5}"/>
                    </a:ext>
                  </a:extLst>
                </p14:cNvPr>
                <p14:cNvContentPartPr/>
                <p14:nvPr/>
              </p14:nvContentPartPr>
              <p14:xfrm>
                <a:off x="11559565" y="6265649"/>
                <a:ext cx="130680" cy="70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5B1C7A7-0FEC-2AB9-D09A-16420D7729C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41925" y="6248009"/>
                  <a:ext cx="166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921DE7B-A751-89CF-DB70-BE600C072088}"/>
                    </a:ext>
                  </a:extLst>
                </p14:cNvPr>
                <p14:cNvContentPartPr/>
                <p14:nvPr/>
              </p14:nvContentPartPr>
              <p14:xfrm>
                <a:off x="11761885" y="6273929"/>
                <a:ext cx="91440" cy="59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921DE7B-A751-89CF-DB70-BE600C07208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743885" y="6256289"/>
                  <a:ext cx="127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F27885-0D6E-B44A-C3F9-C0D616D71685}"/>
                    </a:ext>
                  </a:extLst>
                </p14:cNvPr>
                <p14:cNvContentPartPr/>
                <p14:nvPr/>
              </p14:nvContentPartPr>
              <p14:xfrm>
                <a:off x="11885005" y="6261329"/>
                <a:ext cx="108000" cy="105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F27885-0D6E-B44A-C3F9-C0D616D716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867005" y="6243689"/>
                  <a:ext cx="143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6E468A-D62C-1143-882C-8A194F7C2B62}"/>
                    </a:ext>
                  </a:extLst>
                </p14:cNvPr>
                <p14:cNvContentPartPr/>
                <p14:nvPr/>
              </p14:nvContentPartPr>
              <p14:xfrm>
                <a:off x="11861245" y="6277889"/>
                <a:ext cx="146880" cy="101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6E468A-D62C-1143-882C-8A194F7C2B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843245" y="6259889"/>
                  <a:ext cx="182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28D540-DEE0-1954-5EEC-57AEA3473C90}"/>
                    </a:ext>
                  </a:extLst>
                </p14:cNvPr>
                <p14:cNvContentPartPr/>
                <p14:nvPr/>
              </p14:nvContentPartPr>
              <p14:xfrm>
                <a:off x="11314765" y="6454649"/>
                <a:ext cx="804240" cy="14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28D540-DEE0-1954-5EEC-57AEA3473C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97125" y="6436649"/>
                  <a:ext cx="839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22DC8A-508A-6C23-47FE-A33679FBC6C6}"/>
                    </a:ext>
                  </a:extLst>
                </p14:cNvPr>
                <p14:cNvContentPartPr/>
                <p14:nvPr/>
              </p14:nvContentPartPr>
              <p14:xfrm>
                <a:off x="11275885" y="6542849"/>
                <a:ext cx="112320" cy="254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22DC8A-508A-6C23-47FE-A33679FBC6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57885" y="6524849"/>
                  <a:ext cx="14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B4C2C24-3C90-4F07-1A1E-331D83C9FBBE}"/>
                    </a:ext>
                  </a:extLst>
                </p14:cNvPr>
                <p14:cNvContentPartPr/>
                <p14:nvPr/>
              </p14:nvContentPartPr>
              <p14:xfrm>
                <a:off x="11469565" y="6762449"/>
                <a:ext cx="169200" cy="50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B4C2C24-3C90-4F07-1A1E-331D83C9FB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51925" y="6744449"/>
                  <a:ext cx="204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616A2D8-AF19-9BC0-BE1E-A95DFFB1163A}"/>
                    </a:ext>
                  </a:extLst>
                </p14:cNvPr>
                <p14:cNvContentPartPr/>
                <p14:nvPr/>
              </p14:nvContentPartPr>
              <p14:xfrm>
                <a:off x="11754325" y="6763529"/>
                <a:ext cx="2520" cy="37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616A2D8-AF19-9BC0-BE1E-A95DFFB1163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736685" y="6745529"/>
                  <a:ext cx="38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121D892-7DAE-F82B-E275-D36A6469616C}"/>
                    </a:ext>
                  </a:extLst>
                </p14:cNvPr>
                <p14:cNvContentPartPr/>
                <p14:nvPr/>
              </p14:nvContentPartPr>
              <p14:xfrm>
                <a:off x="11759005" y="6718169"/>
                <a:ext cx="10440" cy="11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121D892-7DAE-F82B-E275-D36A646961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41365" y="6700529"/>
                  <a:ext cx="46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FD5232-DA0A-11C0-FED4-B6F0A60193DB}"/>
                    </a:ext>
                  </a:extLst>
                </p14:cNvPr>
                <p14:cNvContentPartPr/>
                <p14:nvPr/>
              </p14:nvContentPartPr>
              <p14:xfrm>
                <a:off x="11815165" y="6760649"/>
                <a:ext cx="102960" cy="82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FD5232-DA0A-11C0-FED4-B6F0A60193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97525" y="6742649"/>
                  <a:ext cx="13860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9DC82C9-F193-0A83-E39A-7071C010A456}"/>
                  </a:ext>
                </a:extLst>
              </p14:cNvPr>
              <p14:cNvContentPartPr/>
              <p14:nvPr/>
            </p14:nvContentPartPr>
            <p14:xfrm>
              <a:off x="7926085" y="5761002"/>
              <a:ext cx="4201560" cy="10584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9DC82C9-F193-0A83-E39A-7071C010A45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908445" y="5725362"/>
                <a:ext cx="4237200" cy="11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83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12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Interactions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15</dc:title>
  <dc:creator>Robert Peale</dc:creator>
  <cp:lastModifiedBy>Robert Peale</cp:lastModifiedBy>
  <cp:revision>12</cp:revision>
  <dcterms:created xsi:type="dcterms:W3CDTF">2023-01-28T22:19:23Z</dcterms:created>
  <dcterms:modified xsi:type="dcterms:W3CDTF">2023-07-19T13:59:07Z</dcterms:modified>
</cp:coreProperties>
</file>