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6" r:id="rId10"/>
    <p:sldId id="261" r:id="rId11"/>
    <p:sldId id="265" r:id="rId12"/>
    <p:sldId id="262" r:id="rId13"/>
    <p:sldId id="263" r:id="rId14"/>
    <p:sldId id="264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2:11.7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262 207 1984,'0'0'29,"1"0"-1,-1 0 1,1 0-1,-1 0 1,1 0 0,-1 0-1,0 0 1,1 0 0,-1 0-1,1 0 1,-1-1 0,0 1-1,1 0 1,-1 0-1,1 0 1,-1-1 0,0 1-1,1 0 1,-1 0 0,0-1-1,1 1 1,-1 0 0,0-1-1,1 1 1,-1 0-1,0-1 1,0 1 0,0 0-1,1-1 1,-1 1 0,0-1-1,0 1 1,0 0-1,0-1 1,0 1 0,0-1-1,0 1 1,1-1 0,-1 1-1,0 0 1,-1-1 0,1 1-1,0-1 1,0 1-1,0-1 1,0 1 0,0 0-1,0-1 1,-1 0 0,1 1 22,0-1 1,0 0 0,0 0 0,0 1 0,0-1-1,0 0 1,0 1 0,0-1 0,0 0 0,0 0-1,0 1 1,0-1 0,1 0 0,-1 1 0,0-1-1,0 0 1,1 1 0,0-2 0,4-3 1454,-5 5-1490,0 0 1,0 0 0,0 0-1,0 0 1,0-1-1,0 1 1,0 0-1,0 0 1,0 0 0,0 0-1,1 0 1,-1 0-1,0-1 1,0 1-1,0 0 1,0 0 0,0 0-1,0 0 1,1 0-1,-1 0 1,0 0-1,0 0 1,0 0 0,0 0-1,0 0 1,1 0-1,-1 0 1,0-1-1,0 1 1,0 0 0,0 0-1,0 0 1,1 1-1,-1-1 1,0 0-1,0 0 1,0 0 0,0 0-1,1 0 1,-1 0-1,0 0 1,0 0-1,0 1 283,0 11-27,0-8-211,-1-1 0,1 1 0,-1 0 0,0 0-1,0 0 1,0 0 0,-1-1 0,0 1 0,1-1 0,-1 1 0,0-1 0,-1 0-1,-2 5 1,-6 4 311,-24 21 0,23-22-112,8-7-185,0-1 0,-1-1 0,1 1-1,-1-1 1,1 1 0,-1-1 0,0-1 0,1 1 0,-1-1 0,0 0-1,0 0 1,0 0 0,0 0 0,0-1 0,0 0 0,-6-1-1,3 1-12,1-1 0,-1 0 0,1-1 0,0 0-1,-1 0 1,1 0 0,0-1 0,0 0-1,0-1 1,-9-5 0,13 7-65,1-1 0,0 1 0,-1 0 0,1-1 0,0 1 0,0-1 0,0 0 0,1 1 0,-1-1 0,1 0 0,-1 0 0,1 0 0,0 0 0,0 0 0,0-1 0,1 1 0,-1 0 0,1 0 0,0-1 0,0 1 0,0-6 0,1 2-17,0-1 0,0 1 0,1 0 0,0 0 0,0 0 0,1 0 0,-1 1 1,7-10-1,-4 6-98,2 0 0,-1 1 1,1 0-1,1 0 1,14-13-1,-16 17 138,-1 1 0,2 0 0,-1 0 0,0 0 0,1 1 0,-1 0 0,1 1 0,0-1 0,0 1 0,9-1 0,-11 2 29,-1 0 0,1 1 1,-1 0-1,1 0 0,-1 1 0,1-1 0,-1 1 0,1 0 0,-1 0 0,0 0 0,1 1 0,-1-1 0,0 1 0,6 3 0,-9-4-33,18 7 206,0 1 0,-1 1 0,0 1 0,28 23 0,-39-28-137,0 0 0,1 0 0,0 0 0,0-1 0,0 0-1,1-1 1,-1 0 0,1 0 0,0-1 0,0 0 0,1 0 0,-1-1 0,0 0 0,13 0 0,102-6 523,-101 1-517,-1 0-1,0-1 1,34-12 0,-23 5 100,-4 2-94,-1-2 1,1 0 0,36-23-1,-52 27-72,0-2 0,-1 1 0,0-2 0,0 0 0,11-13 0,-8 5 257,-15 21-212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2:43.3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1 489 3328,'3'0'337,"0"-1"1,1 1 0,-1-1-1,0 0 1,1 0-1,-1-1 1,0 1-1,0-1 1,0 1-1,4-4 1,28-23 1271,-33 27-1539,133-118 1375,-109 95-1331,-13 11 101,30-22 0,-67 75-743,8-14 597,2 0-1,1 1 1,-13 37 0,-21 88 144,34-105-146,-82 268 1266,72-224 214,21-83-319,2-10-266,4-13-320,13-29-275,10-31-260,-27 74-107,111-357-107,-69 264-84,76-128-1,-76 147 42,-32 58 105,1-5-153,1 0 0,2 2 0,0-1 0,21-22 1,-33 41 151,-1 1 1,1-1-1,-1 1 1,1-1-1,-1 1 1,1 0 0,0 0-1,0-1 1,0 1-1,0 1 1,-1-1 0,1 0-1,0 0 1,1 1-1,-1-1 1,0 1 0,0 0-1,0-1 1,0 1-1,0 0 1,0 0-1,0 0 1,1 1 0,2 0-1,-1 0 2,0 1-1,0 0 1,-1 1-1,1-1 1,-1 1-1,1-1 1,-1 1-1,0 0 1,0 0-1,0 1 1,3 3-1,2 3 61,-1 0 1,0 0-1,-1 1 0,0 0 0,-1 0 1,0 0-1,-1 1 0,0-1 0,-1 1 1,0 0-1,0 0 0,-2 1 0,1-1 1,-2 0-1,0 1 0,0-1 0,-1 0 1,0 0-1,-1 1 0,-1-1 0,-6 20 1,6-26 51,0 0 0,-1-1 1,1 1-1,-1-1 1,0 0-1,-1 0 1,1 0-1,-1 0 0,0-1 1,-10 7-1,3-2 245,-1-2 1,0 0-1,-26 10 0,31-14-214,-1-1-1,0-1 1,1 0 0,-17 1 0,-36-3 304,35 1-1305,135-12 555,-36 4 614,-43 6-246,49-11 0,-78 13-20,129-39 497,-114 33-397,1-1-1,-1-1 1,-1 0 0,0-1 0,22-17 0,-23 14-27,0 0-1,-1 0 1,17-22-1,-24 25-81,-1 1 0,1-1 0,-1 0 0,-1-1 0,0 1 0,0-1 0,3-14-1,-6-7-700,36 31 64,-21 2 605,0 0 1,-1 0-1,1 2 0,0 0 1,-1 1-1,20 9 1,-29-12 18,0 1 1,1 0 0,-1 1-1,-1-1 1,1 1-1,0 0 1,-1 1 0,0-1-1,0 1 1,0 0 0,5 8-1,-8-10 19,0 1-1,0-1 1,0 0 0,0 1-1,-1 0 1,0-1-1,0 1 1,0 0-1,0-1 1,0 1-1,-1 0 1,0 0-1,0 0 1,0 0-1,0 0 1,0-1-1,-1 1 1,0 0-1,0 0 1,0-1-1,-3 8 1,-3 4-7,-2 0 0,0-1 1,0 0-1,-14 15 0,20-24 37,2-4-10,0 0 0,0 0-1,1 0 1,-1 0 0,0 0 0,1 0 0,-1 0-1,0 1 1,1-1 0,0 0 0,-1 1 0,1-1 0,0 0-1,-1 0 1,1 2 0,0-2 1,1-1 0,-1 1 1,0-1-1,0 1 0,1-1 0,-1 0 0,0 1 1,1-1-1,-1 1 0,0-1 0,1 0 0,-1 1 0,1-1 1,-1 0-1,1 1 0,-1-1 0,1 0 0,-1 0 1,1 1-1,-1-1 0,1 0 0,-1 0 0,1 0 1,-1 0-1,1 0 0,-1 0 0,1 0 0,-1 0 1,1 0-1,-1 0 0,1 0 0,-1 0 0,1 0 0,-1 0 1,2-1-1,23-1 175,1-2-1,-1 0 1,0-2 0,-1-1 0,35-14-1,112-64-471,-149 73 87,-21 11 158,0 1-1,0-1 0,0 1 1,0-1-1,0 1 1,0-1-1,0 1 1,0 0-1,0-1 1,0 1-1,0 0 1,1 0-1,-1 0 0,0 0 1,0 0-1,2 0 1,-3 1 23,1-1 0,-1 0 1,0 0-1,1 1 0,-1-1 1,0 0-1,0 1 0,1-1 1,-1 1-1,0-1 0,0 0 1,1 1-1,-1-1 0,0 1 1,0-1-1,0 0 0,0 1 1,0-1-1,1 1 0,-1-1 1,0 1-1,0-1 0,0 1 1,0-1-1,-1 1 0,1-1 1,0 1-1,-1 6 0,-1 0-1,0 0 1,-6 14-1,3-8 41,3-6-23,1-1 1,0 1-1,0-1 1,0 1-1,1 0 1,0-1-1,1 1 1,0 0-1,2 10 1,-3-16 14,0 0 0,1-1 0,-1 1 1,0 0-1,1-1 0,-1 1 0,1 0 1,-1-1-1,1 1 0,-1-1 1,1 1-1,-1 0 0,1-1 0,-1 0 1,1 1-1,0-1 0,-1 1 0,1-1 1,0 0-1,1 1 0,21 2 375,-14-3-261,1-1 1,16-3 0,-12 0-25,-1-1 0,0 0 0,0-1 0,20-12 0,-30 17-75,0-1-1,0 0 0,-1-1 1,0 1-1,1 0 1,-1-1-1,0 0 1,0 1-1,0-1 0,-1 0 1,1 0-1,0 0 1,-1 0-1,0 0 1,1-5-1,-1 6-50,-1 0 0,1 0 0,-1 0 0,0 0 0,0 1 0,0-1 0,0 0 0,0 0 0,0 0 0,0 0 0,-1 0 0,1 0 0,-1 0 0,0 0 0,1 0 0,-1 1 0,0-1-1,0 0 1,0 0 0,0 1 0,0-1 0,-1 1 0,1-1 0,0 1 0,-1 0 0,1-1 0,-1 1 0,-2-2 0,-2 0-121,-1 0 0,1 0 0,-1 1 0,-11-3 0,-3-1 255,15 3-312,6 3 190,0 0 0,0 0-1,0 0 1,0 0 0,0 0-1,0 0 1,0 0 0,0 0 0,0 0-1,0 1 1,0-1 0,0 0-1,0 0 1,0 0 0,0 0-1,0 0 1,0 0 0,0 0 0,0 0-1,0 0 1,0 0 0,0 0-1,0 0 1,0 0 0,0 0 0,0 0-1,0 0 1,0 0 0,0 0-1,0 0 1,0 1 0,0-1-1,0 0 1,0 0 0,0 0 0,0 0-1,0 0 1,0 0 0,0 0-1,0 0 1,0 0 0,-1 0-1,1 0 1,0 0 0,0 0 0,0 0-1,0 0 1,0 0 0,0 0-1,0 0 1,1 0 7,0 0 0,0 0 0,0 0 0,0 0 0,0 0 0,0 0 1,0 0-1,0 0 0,1 0 0,-1-1 0,0 1 0,0 0 0,0-1 0,1 0 0,0 1 52,72-10-57,94-10-42,-114 15 36,-22 2 12,44-10-1,105-40-122,-170 47-107,-19 15 240,-22 28-194,-64 83 158,91-116 34,0 0-1,0 1 1,1 0 0,-1-1-1,1 1 1,0 0-1,1 0 1,-1 0-1,1 0 1,0 0-1,0 1 1,0 9-1,1-12 20,0 0 0,1 0 0,-1-1 0,1 1 0,0 0 0,-1-1 0,1 1 0,1-1 0,-1 1 0,0-1 0,1 1 0,-1-1 0,1 0 0,0 0 0,-1 0 0,1 0 0,0 0 0,0 0 0,1 0 0,-1-1 0,0 1 0,1-1 0,-1 1 0,0-1 0,1 0 0,4 1 0,-1 0 30,0-1 1,-1 0-1,1 0 0,0 0 1,0-1-1,0 0 0,-1 0 1,11-2-1,52-12 49,-30 5-95,28-3 24,122-28 478,-177 36-464,0 0 1,0 0-1,0-1 1,-1 0 0,1-1-1,10-8 1,-17 11-70,-1 1 0,1-1-1,-1 0 1,0 0 0,0 0 0,0 0 0,-1-1 0,1 1 0,-1-1 0,0 0-1,0 0 1,0 0 0,0 0 0,-1 0 0,1 0 0,-1 0 0,0 0 0,-1 0 0,2-7-1,-2 10-1,0 1 0,0-1 0,0 0 0,0 0 0,0 0 1,0 0-1,0 0 0,0 1 0,0-1 0,0 0 0,0 0 0,-1 0 0,1 0 0,0 1 0,-1-1 0,1 0 0,0 0 0,-1 1 0,1-1 0,-1 0 0,1 0 0,-1 1 0,0-1 0,1 1 0,-1-1 0,1 1 0,-1-1 0,0 1 0,0-1 0,1 1 0,-1-1 0,0 1 0,0 0 0,0-1 0,1 1 0,-1 0 0,0 0 0,0 0 0,0 0 0,0-1 0,1 1 0,-1 0 0,0 1 0,0-1 0,0 0 0,0 0 0,0 0 0,1 0 0,-1 1 0,0-1 0,-1 1 0,-4 1-35,0 1 1,0 0-1,0 0 0,0 1 0,-8 6 0,8-5 14,1-1-1,-1 2 0,1-1 1,0 0-1,0 1 0,-6 9 1,10-13 36,0 0 1,0-1 0,0 1 0,0 0-1,1 0 1,-1 0 0,1 0-1,-1 0 1,1 0 0,-1 0 0,1 0-1,0 0 1,0 0 0,0 0-1,0 0 1,1 0 0,-1 0 0,0 0-1,1 0 1,-1 0 0,1 0-1,0 0 1,0 0 0,0 0 0,0 0-1,0 0 1,0-1 0,3 4-1,1 1 68,0-1-1,1 1 1,0-1-1,0 0 1,1-1-1,-1 1 1,1-1-1,0-1 1,0 1-1,0-1 1,0 0-1,1-1 1,-1 0-1,1 0 1,0 0-1,-1-1 1,1-1-1,0 1 1,0-1-1,0 0 1,-1-1-1,1 0 1,0 0-1,0-1 1,-1 1-1,1-2 1,-1 1-1,0-1 1,11-6-1,14-9-50,-1-1 0,-1-1 0,-1-2 0,-1-1 0,-1-1 0,43-49 0,-38 37-821,-68 158 399,31-106 366,-1 0 0,-11 19 0,13-28 68,1-1 1,-2 0-1,1 0 0,-1 0 1,0-1-1,0 0 1,-9 8-1,11-11 20,-1 0-1,1 0 1,0 0 0,-1 0-1,0 0 1,1-1 0,-1 1-1,0-1 1,0 0 0,0 0-1,0 0 1,0-1-1,0 0 1,-5 1 0,9-1-46,-1 0 1,1 0 0,0 0 0,0 0-1,-1 0 1,1 0 0,0 0-1,0-1 1,-1 1 0,1 0-1,0 0 1,0 0 0,-1 0 0,1 0-1,0 0 1,0 0 0,0 0-1,-1-1 1,1 1 0,0 0 0,0 0-1,0 0 1,0 0 0,-1-1-1,1 1 1,0 0 0,0 0-1,0-1 1,0 1 0,0 0 0,0 0-1,-1 0 1,1-1 0,0 1-1,0 0-1,0 0 0,0 0-1,0-1 1,0 1-1,0 0 1,0 0 0,0 0-1,0 0 1,0 0 0,0 0-1,0 0 1,0 0-1,0 0 1,0 0 0,0-1-1,0 1 1,0 0-1,0 0 1,0 0 0,0 0-1,-1 0 1,1 0 0,0 0-1,0 0 1,0 0-1,0 0 1,0 0 0,0 0-1,0 0 1,0 0-1,0 0 1,0 0 0,0 0-1,-1 0 1,1 0 0,0 0-1,0 0 1,0 0-1,0 0 1,0 0 0,0 0-1,0 0 1,0 0-1,0 0 1,-1 0 0,1 0-1,0 0 1,0 0-1,0 0 1,0 0 0,0 0-1,0 0 1,0 0 0,0 0-1,0 0 1,0 0-1,0 1 1,0-1 0,0 0-1,0 0 1,-1 0-1,1 0 1,61 1-502,-45-1 549,108-3 16,-97 1 25,0-1 0,41-11-1,-58 12-25,6-2-14,0 0 0,0-1 0,0-1-1,-1 0 1,0-1 0,0-1 0,15-10 0,-16 8-33,-2-1 1,1 0 0,-1-1 0,-1 0 0,0-1-1,10-17 1,51-104-406,-75 158-419,-6 19 794,-11 38-91,-12 40 132,25-98-17,-2-1 0,-1 1 1,-12 22-1,18-39 48,0 0 0,0 0 0,0-1-1,-7 8 1,11-12-35,-1-1 0,0 1-1,0 0 1,1 0 0,-1-1 0,0 1-1,0 0 1,0-1 0,0 1 0,0-1-1,0 1 1,0-1 0,0 1 0,0-1-1,0 0 1,0 1 0,0-1 0,0 0-1,-1 0 1,1 0 0,0 0 0,0 0-1,0 0 1,0 0 0,0 0 0,0-1-1,0 1 1,0 0 0,0-1 0,0 1-1,0-1 1,0 1 0,0-1-1,0 1 1,0-1 0,-1-1 0,-49-51 265,25 20-326,25 31 39,-5-7-18,-1 3-87,14 8 70,4-2 9,0 1-1,-1 1 1,16 4 0,-17-4 19,4 1 76,-1-1 0,1-1-1,0 0 1,-1-1 0,1 0 0,0-1 0,-1 0 0,1-1-1,-1-1 1,20-6 0,-13 4-60,172-48 172,-127 37-59,70-30-1,-80 23-255,-52 22 146,0-1 0,0 1-1,-1 0 1,1 0 0,-1-1-1,1 1 1,-1 0 0,0-1 0,1 0-1,-1 1 1,0-1 0,0 0 0,0 1-1,0-1 1,-1 0 0,1 0 0,0 0-1,-1 0 1,1 0 0,-1 0 0,0 0-1,1 0 1,-1 0 0,0 0 0,0 0-1,-1-2 1,1 0-32,0 0-1,0 0 0,-1 0 1,0 0-1,0 1 0,0-1 1,0 0-1,0 0 0,-1 1 1,0-1-1,0 1 1,0-1-1,-2-2 0,2 4 1,-1 0 1,1-1-1,0 2 0,-1-1 0,0 0 0,1 0 0,-1 1 0,0 0 0,0-1 0,0 1 1,0 0-1,0 1 0,0-1 0,0 0 0,0 1 0,0 0 0,0-1 0,0 1 1,0 1-1,0-1 0,-1 0 0,1 1 0,0-1 0,0 1 0,-3 1 0,-7 3-25,1 0 1,-1 1-1,1 0 0,-14 11 0,23-15 45,-4 2-29,1 1 0,-1 0 0,1 1 0,0-1 0,1 1 0,-1 0 0,1 1-1,-8 12 1,12-16 30,-1-1-1,1 0 1,0 1-1,0-1 1,0 1-1,0 0 1,0-1-1,0 1 1,1 0-1,0-1 1,-1 1-1,1 0 1,0 0-1,0-1 1,0 1-1,1 0 1,-1 0-1,1-1 1,-1 1-1,1 0 1,0-1-1,0 1 1,0-1-1,0 1 1,1-1-1,-1 0 1,1 1-1,-1-1 1,4 4-1,2 0 17,1 0 0,0 0 0,0-1-1,0 0 1,0 0 0,1-1 0,0 0 0,10 3 0,7 1 192,43 8 0,-55-14-163,-1 0 0,1 0 0,0-2-1,0 0 1,-1 0 0,1-1 0,0-1-1,-1 0 1,1-1 0,-1 0 0,0-1-1,0-1 1,0 0 0,-1-1 0,0 0-1,13-9 1,9-11 10,-2-1 0,46-50 0,-54 54 69,-18 19-243,0-1 0,-1-1 0,1 1 0,7-11 0,-13 16 113,0 0 0,0 0 0,0 0 0,0 0 0,0 0 0,0 0 0,0 1 0,0-1 0,0 0 0,0 0 0,0 0-1,0 0 1,0 0 0,0 0 0,0 0 0,0 0 0,0 0 0,0 0 0,0 0 0,0 0 0,0 0 0,0 0 0,1 0 0,-1 0 0,0 0 0,0 0 0,0 1 0,0-1 0,0 0 0,0 0 0,0 0 0,0 0 0,0 0 0,0 0 0,0 0-1,0 0 1,1 0 0,-1 0 0,0 0 0,0 0 0,0 0 0,0 0 0,0-1 0,0 1 0,0 0 0,0 0 0,0 0 0,0 0 0,0 0 0,0 0 0,0 0 0,0 0 0,1 0 0,-1 0 0,0 0 0,0 0 0,0 0 0,0 0-1,0 0 1,0 0 0,0 0 0,0 0 0,0-1 0,0 8-105,-17 34-19,10-20 82,-1 0 0,-1-1 0,-16 27-1,-41 55 137,47-73 10,13-19-36,-18 24 97,22-33-141,1 1 0,0-1 0,-1 1 0,1-1 0,-1 0 0,1 0 0,-1 0 0,1 1 0,-1-2 0,0 1 0,0 0 0,1 0 1,-1 0-1,0-1 0,0 1 0,-3 0 0,4-1-12,1 0-1,-1 0 1,1-1 0,-1 1 0,1 0 0,-1 0 0,1 0-1,0 0 1,-1-1 0,1 1 0,-1 0 0,1 0-1,0-1 1,-1 1 0,1 0 0,0-1 0,-1 1 0,1 0-1,0-1 1,-1 1 0,1 0 0,0-1 0,0 1 0,-1-1-1,1 1 1,0 0 0,0-1 0,-4-17 345,1 4-205,2 13-161,1 0 0,0 0 0,-1 0 1,1 0-1,0 0 0,0 0 0,0 0 1,0 0-1,0 0 0,0 0 0,0 0 1,0 0-1,0 0 0,0 0 0,1 0 1,-1 0-1,0 0 0,1 0 0,-1 0 1,1 0-1,-1 1 0,1-1 0,-1 0 1,1 0-1,1-1 0,-1 1 11,1-1-1,0 1 1,0 0 0,0 0 0,1 0-1,-1 0 1,0 0 0,0 0-1,0 0 1,5 0 0,2 0 33,0 0 0,0 1 0,1 0 0,-1 0 0,12 2 0,55 13 372,-36-6-169,0-2-1,69 3 1,-58-12-448,63-11 1,-73 7-3301,-9 5 900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4:42.6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80 1568,'3'-4'274,"-1"0"0,1 0 1,0 0-1,0 1 0,0-1 0,1 1 0,-1-1 0,1 1 1,0 0-1,5-3 0,8-7 998,6-11 1656,-23 25-2863,1-1 0,-1 1 1,1 0-1,-1 0 0,1 0 1,-1 0-1,0 0 0,1 0 1,-1 0-1,0 0 0,0 0 1,0 0-1,0 0 0,0 0 1,0 2-1,-1 22 561,-5 28 0,-1 19-171,5 4-186,1 324 848,1-352-585,1 6 766,-1-53-1317,0 0 1,0-1 0,0 1 0,0 0 0,0-1-1,0 1 1,0 0 0,0-1 0,1 1 0,-1 0-1,0-1 1,0 1 0,1-1 0,-1 1 0,0 0 0,1-1-1,-1 1 1,1-1 0,-1 1 0,1-1 0,-1 1-1,1-1 1,0 1 0,0-1-95,-1 0-1,1 0 1,-1 0 0,1 0 0,0 0-1,-1 0 1,1-1 0,-1 1 0,1 0-1,0 0 1,-1 0 0,1-1 0,-1 1-1,1 0 1,-1-1 0,1 1-1,-1 0 1,1-1 0,0 0 0,3-4-1130,0 1-1,0-1 1,4-8 0,6-8-1130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1:35.32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 60 5632,'-2'0'331,"-5"1"785,7 2-115,1 5 3015,17-9-944,95-6-843,67-4-1489,-26 2-424,-72 2-3239,-74 7 1510,-8 0 1264,1 0 0,-1 0 0,1 0 0,-1 0 0,1 0 0,-1 1 0,1-1 0,-1-1 1,1 1-1,-1 0 0,1 0 0,-1 0 0,1 0 0,-1 0 0,1 0 0,-1 0 0,1-1 0,-1 1 0,0 0 0,1 0 1,-1-1-1,1 1 0,-1 0 0,0-1 0,1 1 0,-1 0 0,0-1 0,1 1 0,-1-1 0,0 1 0,1 0 0,-1-1 1,0 1-1,0-1 0,0 1 0,0-1 0,1 1 0,-1-1 0,0 1 0,0-1 0,0 1 0,0-1 0,0 1 0,0-1 1,0 1-1,0-1 0,0 1 0,0-1 0,-1 1 0,1-1 0,0 0 0,-4-20-3344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1:35.6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1 165 9376,'9'-10'4954,"18"-5"-3871,100-27 522,25 13-1019,-99 21-452,279-40-1121,-260 36-3668,-54 11 911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1:36.5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 99 7552,'-4'36'3414,"5"18"-2647,-1-21-500,3 160-70,7-2 2592,-4-130-2253,-3-29 2501,-4-47-2751,-1 0-1,-5-27 0,-1-3-133,-10-154-236,16 157 117,3 0 1,10-72-1,-9 103-57,0 0-1,1 0 0,0 0 1,1 0-1,0 1 0,9-18 0,-9 23 3,0-1 0,0 0 0,0 1 0,1 0 1,0 0-1,0 0 0,0 1 0,0 0 0,1 0 0,0 0 0,0 1 0,8-4 0,2 1 5,0 0 1,0 2-1,1 0 1,0 1 0,0 0-1,0 1 1,0 2-1,0-1 1,0 2-1,0 0 1,26 6-1,-36-6 29,1 1-1,-1 0 0,1 0 0,-1 1 0,0 0 0,0 0 0,11 7 0,-16-8-8,1 1 0,0-1-1,0 0 1,-1 1-1,1 0 1,-1-1 0,0 1-1,0 0 1,0 0 0,0 0-1,-1 1 1,1-1-1,-1 0 1,0 1 0,0-1-1,0 1 1,0-1-1,0 6 1,0 2 59,-1 1-1,-1 0 1,0-1-1,0 1 1,-2-1-1,1 1 1,-1-1-1,-6 15 1,2-10-17,0-1 1,-1 0-1,0 0 1,-1-1-1,-13 15 1,19-24-49,1-3-29,0 1 0,1-1-1,-1 0 1,0 0 0,0 0-1,0 0 1,-4 3-1,20-5-133,0 0 0,1 1-1,-1 1 1,14 4 0,-21-4 200,0 0 0,0 1 1,-1 0-1,1 0 1,-1 0-1,1 1 0,-1 0 1,0 0-1,-1 0 1,6 6-1,-5-4 75,-1-1 0,0 1-1,0 0 1,-1 0 0,0 0 0,5 10 0,-8-14-76,0 0 0,0 1 1,0-1-1,-1 1 0,1 0 1,-1-1-1,1 1 0,-1 0 1,0-1-1,0 1 0,0 0 0,-1-1 1,1 1-1,0-1 0,-1 1 1,0 0-1,1-1 0,-1 1 1,0-1-1,-3 5 0,1-2-43,0 1 0,-1-1 0,1 0-1,-1 0 1,0 0 0,0 0-1,-1-1 1,0 0 0,1 0 0,-1 0-1,-1 0 1,1-1 0,-9 5-1,-8 0-776,-1 0-1,-41 8 0,-51 0-3275,87-12 2415,-52-2 0,45-5-1275,-45-11 1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1:13.7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1336 3136,'-3'-7'6448,"5"-4"-4439,9-13-3051,-8 17 1632,49-122-381,-1 3 345,65-90 123,-85 160-563,-3-2 0,-2-1 0,-2 0 0,30-126 1,-19 20 274,-28 125 92,-7 37-460,0 1-1,1-1 1,-1 1-1,-1-1 1,1 1-1,0-1 1,-1 1-1,1-1 1,-1 1-1,1-1 0,-1 1 1,0 0-1,-2-3 1,3 4-40,0 1-1,0-1 1,-1 1 0,1-1-1,-1 1 1,1-1 0,0 1-1,-1 0 1,1-1 0,-1 1-1,1-1 1,-1 1 0,1 0-1,-1-1 1,1 1 0,-1 0-1,0 0 1,1 0 0,-1-1-1,1 1 1,-1 0 0,0 0-1,1 0 1,-1 0 0,1 0-1,-1 0 1,0 0 0,0 0-1,0 1-2,0-1 0,-1 1 0,1 0-1,0-1 1,0 1 0,0 0-1,0 0 1,0 0 0,0 0-1,0 0 1,0 0 0,-1 1-1,-1 4-12,-1 0 0,1 1-1,-5 10 1,-23 78-53,-25 126 0,31-109 109,-5 40 249,14-66-28,8-46-228,-4 76-1,11-102 29,2 0-1,-1 0 1,2 0-1,0 0 1,0 0 0,1 0-1,1-1 1,1 0-1,6 15 1,-8-22-24,0-1 0,1 1 0,0 0 1,0-1-1,1 0 0,0 0 0,0 0 0,0-1 1,0 0-1,1 0 0,-1 0 0,1 0 0,0-1 1,0 0-1,0 0 0,1-1 0,-1 1 0,1-2 1,-1 1-1,1-1 0,0 0 0,0 0 0,-1 0 1,1-1-1,0 0 0,0-1 0,0 0 0,-1 0 1,1 0-1,0-1 0,-1 1 0,1-2 0,8-3 1,-6 1-15,0 0 0,-1 0 0,0 0 0,0-1 1,0 0-1,-1-1 0,0 0 0,0 0 0,-1 0 0,0-1 1,0 0-1,-1 0 0,9-17 0,-1 0 55,22-43 143,38-104 1,-68 157-153,2-5 42,7-36 1,-14 54-88,1-1-1,-1 1 1,0 0 0,0 0-1,-1 0 1,1-1 0,0 1-1,-1 0 1,1 0 0,-2-3-1,-2-14-316,4 18 297,-1 0 0,1 0 0,0 0 0,0 0 0,0 0 0,-1 0 0,1 0 0,-1 1 0,1-1 0,-1 0 0,1 0 0,-1 1 0,1-1 0,-1 0 0,1 0 0,-1 1 0,0-1 0,1 1 0,-1-1 0,0 1 0,0-1 0,0 1 0,1-1 0,-1 1 0,0 0 0,0-1 0,0 1 0,0 0 0,0 0 0,0 0 0,0-1 0,1 1 0,-1 0 0,0 0 0,0 0 0,-1 1 0,0-1 7,-1 0-1,1 0 1,0 0-1,-1 0 1,1 1-1,0-1 0,0 1 1,0 0-1,-1 0 1,1-1-1,0 1 1,0 1-1,0-1 0,-2 2 1,1 2 79,3-5-67,-1 1 1,1 0 0,0 0-1,-1-1 1,1 1-1,-1 0 1,1-1-1,-1 1 1,1 0-1,-1-1 1,0 1 0,1-1-1,-1 1 1,0-1-1,-1 1 1,2 1 11,0-1 1,0 0-1,0 1 1,0-1-1,0 1 1,0-1-1,0 0 1,1 1-1,-1-1 0,0 0 1,1 1-1,-1-1 1,2 2-1,-1 0 53,-1-2-81,0 1 1,1-1-1,-1 0 1,1 0 0,-1-1-1,1 1 1,0 0-1,-1 0 1,1 0 0,0 0-1,0 0 1,-1-1 0,1 1-1,2 1 1,-1 0 16,3 2 35,0 0 1,0 0-1,0-1 0,0 0 0,1 1 1,-1-2-1,1 1 0,0-1 0,0 0 1,0 0-1,12 2 0,-7-3 108,0-1 0,0 0 1,0 0-1,0-1 0,0 0 0,10-3 0,5-2 47,-8 3-85,0 0 0,-1-2 0,26-10 0,-17 4 73,-16 7-153,0 0 0,-1 0 0,13-8 1,32-21 145,-52 31-130,1 0-1,0 0 1,-1 0 0,0 0 0,1 0-1,-1 0 1,3-5 0,-3 4-19,1 0 0,-1 1 0,0 0 0,1-1 0,4-2 0,-7 4-27,1 1 0,0-1 0,-1 1 0,1 0 0,0-1 0,-1 1 0,1-1 0,-1 0 0,1 1 1,-1-1-1,1 1 0,-1-1 0,1 0 0,-1 0 0,1 1 0,-1-1 0,1-1 0,3-7-92,-10 21-183,1 0 0,1 0 0,0 0 1,1 1-1,-3 18 0,-6 76 463,10-59-188,2-1 0,2 1 0,11 64 0,-11-102 25,0 0-1,1 0 1,0-1 0,1 1 0,0-1 0,10 16-1,-13-22 14,1 0 0,1 0 0,-1 0 0,0 0 0,1 0 0,-1 0 0,1-1 0,0 1 0,0-1 0,0 0 0,0 0 0,0 0-1,1 0 1,-1-1 0,1 1 0,-1-1 0,1 0 0,-1 0 0,1 0 0,0 0 0,4 0 0,-5-1-2,0 0 1,0-1 0,0 1-1,0-1 1,0 0 0,0 1-1,-1-1 1,1-1-1,0 1 1,0 0 0,-1-1-1,1 1 1,-1-1-1,1 0 1,-1 1 0,0-1-1,0 0 1,4-5 0,0-1 46,0-2 0,0 1 0,8-18 1,-9 16-25,42-93 18,-26 55 63,41-71 0,-38 81-177,46-54-1,-60 81 103,-6 7-170,-1 0 0,1 1 0,0 0 0,0-1 0,0 1 0,1 1-1,-1-1 1,1 1 0,0 0 0,0 0 0,0 0 0,10-3 0,-13 5 88,-1 1-1,1 0 1,0 0-1,-1 0 1,1 0-1,0 1 1,-1-1 0,1 0-1,0 1 1,-1-1-1,1 1 1,-1 0-1,1-1 1,-1 1-1,1 0 1,-1 0-1,2 1 1,1 1 20,-1-1-1,1 1 1,-1 1-1,0-1 1,4 5-1,-4-4 4,-1 1 0,1 0-1,-1 0 1,0 1 0,0-1-1,-1 0 1,1 1-1,-1-1 1,0 1 0,-1-1-1,1 9 1,-2 10 7,-3 31 0,2-41 16,-33 233 456,24-210-121,7-22-161,3-14-24,3-5 78,10-38-422,-6 17 136,1 1 0,1 0 0,2 0 1,15-28-1,-7 23-51,2 0 0,44-49 0,-54 67 7,1 0 1,0 1 0,1 1-1,0 0 1,0 0 0,27-13-1,-37 21 64,1 0-1,-1 0 1,0 0-1,1-1 1,-1 1-1,0-1 1,0 0-1,4-3 1,7 22 473,-10-1-461,-1 0 1,1 26-1,-2-22-45,4 26-1,1 3-77,-5-33 139,1-1-1,7 26 1,-4-23-28,1 2 99,0-1 0,16 33 0,-21-50-63,0 0-1,0 0 1,0-1-1,1 1 1,-1 0-1,0-1 1,1 1-1,-1-1 0,3 2 1,-4-3-12,0 1 0,1-1 1,-1 0-1,0 0 0,1 0 0,-1 0 0,1 0 1,-1 1-1,0-1 0,1 0 0,-1 0 1,0 0-1,1 0 0,-1 0 0,1 0 0,-1 0 1,0-1-1,1 1 0,-1 0 0,0 0 1,1 0-1,0-1 21,0 1 1,0-1-1,0 0 0,-1 1 1,1-1-1,0 0 0,-1 0 1,1 0-1,0 1 0,-1-1 1,1 0-1,0-1 0,12-29-118,14-45 0,-19 50-2,1 1-1,1 0 1,17-30 0,-14 33-63,2 1 1,16-20-1,-24 33 97,0 1 1,1 0-1,-1 1 0,1-1 1,1 1-1,-1 1 0,19-9 1,-13 7-107,1 1 0,-1 1 0,30-6 0,-34 10 85,-1 0 0,0 0-1,0 1 1,0 0-1,1 1 1,-1 0 0,18 5-1,67 24 195,-83-26 1051,-16-7-178,-19-8-638,10 5-488,0 2 1,0-1-1,-1 2 0,1-1 1,-1 2-1,0 0 1,1 1-1,-1 1 0,-25 2 1,24 0 41,1 1-1,-1 1 1,1 0 0,0 1 0,0 1 0,-24 13-1,32-15 72,0 0-1,1 1 0,0 0 0,0 0 1,0 1-1,0-1 0,1 1 0,0 1 1,0-1-1,0 1 0,1-1 0,0 1 1,1 1-1,-1-1 0,-2 10 0,1 1 16,1 0-1,1 0 0,1 1 1,1-1-1,0 1 0,1-1 1,4 25-1,-3-37 17,0 0-1,1 0 0,-1 0 1,1 0-1,1 0 0,-1 0 1,1 0-1,0-1 1,0 0-1,1 1 0,0-1 1,-1 0-1,2-1 1,-1 1-1,0-1 0,1 0 1,0 0-1,7 4 1,-7-5 15,-1-1 1,1 0-1,0 0 1,0 0-1,0 0 1,0-1-1,0 0 1,0 0-1,0-1 1,0 1-1,0-1 1,0 0-1,0 0 1,0-1-1,0 0 1,0 0-1,0 0 1,0 0-1,0-1 1,0 0-1,0 0 1,7-4-1,1-2-10,-1-1 0,0 0 0,0 0 0,-1-1 0,0-1 0,-1 0 0,10-14 0,56-93 13,-74 114-29,12-23 43,-1 0 1,-1 0-1,-2-1 0,0-1 0,-2 1 1,6-44-1,6-180-409,-13 120-46,-3 89 554,-2 1 1,-2-1-1,-11-78 0,10 112-236,0 3 10,1 0-1,-2 0 1,1 0-1,-3-8 1,3 13 63,1 0 0,0 1 0,0-1 1,-1 1-1,1-1 0,0 1 0,-1-1 1,1 1-1,0-1 0,-1 1 0,1-1 1,-1 1-1,1 0 0,-1-1 0,1 1 1,-1 0-1,1-1 0,-1 1 1,1 0-1,-2-1 0,1 1-10,0 0 1,0 1-1,0-1 1,0 0-1,1 0 0,-1 1 1,0-1-1,0 0 0,0 1 1,0-1-1,1 1 1,-1-1-1,0 1 0,1-1 1,-1 1-1,0-1 0,1 1 1,-1 0-1,0 0 0,-4 5-53,1 0 0,0 0 0,0 0 0,1 1 0,-1-1-1,1 1 1,1-1 0,-1 1 0,-2 14 0,0 5-86,-1 36 1,4-42 100,-3 73 178,4 1 0,21 171 0,-15-234-26,1 0 1,2 0-1,1-1 0,22 47 1,-26-65-73,1-1 0,0 0 0,15 19 0,-18-26 17,-1-1-1,1 0 0,0 0 1,1 0-1,-1 0 0,0 0 1,1 0-1,-1-1 1,1 0-1,0 0 0,0 0 1,0 0-1,0 0 0,8 1 1,-9-2 29,0-1 0,0 0 0,0-1 0,0 1 0,-1 0 0,1-1 0,0 0 1,0 1-1,-1-1 0,1 0 0,-1 0 0,1-1 0,0 1 0,-1 0 0,0-1 0,1 0 0,2-2 0,4-4 66,-1-1 0,-1 0 0,8-10 0,-2 1-74,10-13-239,36-65 1,-48 66 406,-5 9-259,-8 28-135,1 0 0,-1 1 1,1-1-1,0 1 0,1-1 0,0 1 0,0-1 0,0 1 0,4 13 0,2 3 200,1 0-1,1 0 1,1-1-1,1 0 1,1-1-1,1 0 1,1-1-1,23 29 1,-33-47 17,0 1-1,0-1 1,1 0 0,-1 0 0,1 0 0,0-1-1,0 1 1,0-1 0,0 0 0,0 0 0,0 0-1,1-1 1,-1 1 0,0-1 0,1 0 0,-1-1-1,9 1 1,-7-1 20,-1 0-1,0-1 1,0 0-1,1 0 1,-1 0-1,0-1 1,0 0-1,0 0 1,0 0-1,-1 0 1,1-1-1,-1 0 1,1 0-1,-1 0 1,4-4-1,15-17 74,-1-1-1,-2 0 0,23-36 0,-16 22-94,8-20-43,-27 45-243,0-1 0,1 1 0,1 1 0,14-17 0,-23 32 153,1 0 0,-1 1 0,0-1-1,0 0 1,0 1 0,1 3 0,2 8 97,0 0 0,-1 0 1,0 1-1,0 16 0,-4 59-51,0-79 44,0 124 571,2-77-7,0-65-333,0 1 0,0-1-1,0 1 1,1-1 0,3-6 0,1-4-157,44-129-658,-47 137 589,0 0 0,1 1 0,0 0 0,1 0 0,0 0 1,0 1-1,1-1 0,0 1 0,0 0 0,1 1 0,-1 0 0,2 0 1,-1 0-1,0 1 0,1 0 0,14-7 0,-20 11-1,0 0 0,1 1 0,-1-1 1,0 0-1,0 1 0,1-1 0,-1 1 0,0 0 0,1 0 0,-1 0 1,0 0-1,1 0 0,-1 0 0,0 0 0,0 1 0,1 0 0,-1-1 0,0 1 1,0 0-1,0 0 0,0 0 0,0 0 0,0 0 0,0 1 0,0-1 1,0 0-1,0 1 0,-1 0 0,1-1 0,0 1 0,-1 0 0,0 0 0,1 0 1,-1 0-1,0 0 0,0 0 0,0 0 0,0 0 0,0 5 0,20 90 135,-18-73-71,2-1-1,0 1 0,2-1 1,11 28-1,-16-45-65,1-1-1,0 0 0,1 1 1,-1-1-1,1-1 1,5 6-1,-8-9 7,0 0 0,0 0-1,0 0 1,0 0 0,0 0 0,0 0 0,1 0 0,-1-1-1,0 1 1,1 0 0,-1-1 0,0 1 0,1-1-1,-1 0 1,1 1 0,-1-1 0,1 0 0,-1 0 0,1 0-1,-1 0 1,0 0 0,1 0 0,-1-1 0,1 1-1,-1 0 1,1-1 0,-1 1 0,0-1 0,1 1 0,1-2-1,5-3-36,-1-1-1,0 0 0,0 0 1,-1 0-1,9-11 0,26-40-117,-14 17 78,0 4-379,26-34-13,-45 60 331,1 1 0,0 0 0,0 0 0,19-12-1,-26 20 98,0 1 0,0-1 0,0 1 0,0-1 0,0 1-1,0-1 1,0 1 0,0 0 0,0 0 0,-1 0 0,1 0 0,0 1-1,0-1 1,0 0 0,0 1 0,0-1 0,0 1 0,0 0-1,0-1 1,3 3 0,4 1 53,18 12 452,-25-15 356,-2-10-618,-1 7-205,0-1 0,0 1-1,1-1 1,-1 1-1,0 0 1,-1-1-1,1 1 1,0 0 0,-1 0-1,1 0 1,-1 0-1,-3-3 1,1 1 9,0 0 0,0 0 1,0 1-1,-1 0 0,-6-4 0,4 4-71,1 1 0,-1-1-1,1 2 1,-1-1 0,0 1 0,0 0 0,0 1-1,0-1 1,0 1 0,0 1 0,0-1-1,0 1 1,1 0 0,-1 1 0,0 0 0,0 0-1,1 0 1,-8 4 0,8-3 48,0 1 1,0-1-1,0 1 0,1 0 1,-1 0-1,1 0 0,0 1 1,1-1-1,-1 2 0,1-1 1,0 0-1,0 1 0,0-1 1,1 1-1,0 0 0,0 1 1,0-1-1,-2 11 0,3-5 26,0-1-1,1 1 1,1 0-1,0 0 1,0 0-1,1 0 1,1 0-1,0 0 1,0 0-1,5 12 1,-4-15 42,1 0 1,-1 0-1,1-1 1,1 0-1,-1 0 1,2 0 0,-1 0-1,1-1 1,0 0-1,0 0 1,1-1-1,0 1 1,11 7-1,-16-13-14,-1 0-1,1 0 0,0 0 0,-1 0 0,1-1 0,0 1 1,-1 0-1,1-1 0,0 0 0,0 1 0,0-1 0,0 0 1,-1 0-1,1 0 0,0 0 0,0 0 0,0 0 0,0 0 0,2-1 1,-2 0-4,0 0 0,0-1 0,1 1 0,-1 0 0,0-1-1,0 1 1,-1-1 0,1 0 0,0 1 0,0-1 0,-1 0 0,3-4 0,2-5 46,0 0-1,-1-1 1,0 0 0,4-18-1,-6 21-49,9-36 331,13-90-1,-18 109-589,-6 22 137,0 0 0,0 0 0,0 0-1,0 0 1,0-6 0,-1 9-313,1 3-277,4 13 600,-1 0 0,-1 0 0,3 29 1,-4-32-17,21 317-24,-21-258 233,-4-1 0,-3 1 1,-2 0-1,-21 81 0,17-108 249,-28 68 1,36-104-316,-1 0 0,0 0 1,-1 0-1,0-1 0,0 1 0,-1-1 1,0-1-1,0 1 0,0-1 0,-1 0 1,0 0-1,0-1 0,-1 0 0,1 0 1,-1-1-1,0 0 0,-13 5 0,9-5-10,0-1-1,0 0 0,0-1 0,-1-1 0,1 1 0,0-2 0,-1 0 0,1 0 1,0-1-1,-1-1 0,1 0 0,-13-5 0,19 6 1,1-1 0,0 0 0,0 0-1,0 0 1,0-1 0,0 0 0,1 0 0,-1 0 0,1-1-1,0 1 1,0-1 0,0 0 0,0 0 0,1 0 0,-1-1-1,1 1 1,0-1 0,1 0 0,-5-9 0,5 7-25,0 0-1,0-1 1,1 1 0,0 0 0,0 0-1,0-1 1,1 1 0,1-1 0,-1 1 0,1 0-1,0 0 1,1-1 0,-1 1 0,5-10 0,-1 5-11,1 1 1,0 0-1,0 1 1,1 0-1,0 0 0,1 0 1,0 1-1,1 0 1,12-10-1,14-8 71,46-29-1,-61 43-54,16-9-485,1 1-1,1 2 1,52-19 0,-89 38 305,-1 0 0,1 0 0,-1 0 0,1 0 0,-1-1 0,0 1 0,1 0 0,-1 0 0,1 0 0,-1 0 0,0-1 0,1 1 0,-1 0 0,1 0 1,-1-1-1,0 1 0,1 0 0,-1-1 0,0 1 0,0 0 0,1-1 0,-1 1 0,0 0 0,0-1 0,1 1 0,-1-1 0,0 1 0,0 0 0,0-1 0,0 1 0,0-1 1,0 1-1,0-1 0,0 1 0,0 0 0,0-1 0,0 1 0,0-1 0,0 1 0,0-1 0,0 1 0,0 0 0,0-1 0,0 1 0,-1-1 0,1 1 0,0 0 0,0-1 0,0 1 1,-1-1-1,1 1 0,0 0 0,-1-1 0,1 1 0,-5-5-2248,1 1 0,-1 1 0,-8-7 0,-1 0 2032,-14-20-1352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1:14.0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105 41 10976,'-28'-17'4064,"24"17"-3168,-1-3-97,0-1-863,-3-1-1599,-2 2 927,2-2-2656,-5 2 1888,-11 14-3808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1:14.5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 69 9792,'-8'-9'3648,"16"6"-2848,-3-5-224,3 4-2496,2-1 928,-1-3-3328,9-4 2432,0-8-1440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1:18.2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46 217 4576,'-4'9'5850,"25"-6"-1066,-14-2-6122,24 3 1568,0-2 0,1 0 0,-1-2 0,0-2 1,59-9-1,-80 9-132,0-1 0,0 0 0,-1 0-1,1-1 1,14-8 0,-20 10-49,0 0 0,-1 0 0,1-1 0,-1 0 0,0 0 0,0 0-1,0 0 1,0 0 0,-1 0 0,1-1 0,-1 1 0,0-1 0,0 0 0,0 0 0,0 0 0,0-4-1,-1 5-37,-1 0-1,1-1 0,-1 1 0,0 0 0,-1 0 0,1-1 0,0 1 0,-1 0 0,0 0 0,0 0 0,0 0 0,0 0 0,0 0 0,-1 0 0,1 0 0,-1 0 1,0 0-1,0 1 0,0-1 0,0 1 0,-3-3 0,-1-2-14,-1 1 1,0 0 0,0 0-1,0 1 1,-1 0-1,-12-6 1,10 7-53,0 0 0,0 0 0,-1 1 0,1 0 0,-1 1 0,0 0 1,1 0-1,-1 1 0,0 1 0,0 0 0,0 0 0,0 1 0,0 1 0,0 0 0,1 0 0,-1 1 1,1 1-1,0-1 0,-1 2 0,2-1 0,-1 1 0,0 1 0,1 0 0,0 0 0,1 1 0,-16 14 1,15-10 0,1 1 0,-1 0 1,-9 21-1,15-27 58,0 0 0,1 0 0,0 0 0,1 0 0,-1 1 0,1-1 0,0 1 0,1-1 0,0 0 0,0 1 0,0-1 0,0 1 0,1-1 0,0 1 0,1-1 0,0 0 0,0 0 0,4 9-1,3 5 46,1-1-1,0 0 1,2-1-1,15 20 0,-18-27 72,1 0 0,0 0 0,0-1 0,1-1 0,0 1 0,1-2-1,0 0 1,0 0 0,21 9 0,-24-13-30,0-1 0,0 0 0,0 0 0,0-1 0,1 0 0,-1-1 0,1 0 0,-1 0 0,1-1 0,-1 0 0,1-1 0,-1 0 0,1 0 0,-1-1 0,13-4 0,-9 1 17,-1-1 0,0 0 0,0-1 0,-1 0 0,1 0 0,-2-1 0,12-11 0,63-71 212,-24 22-433,-21 26 17,-29 28-40,1 1 1,1 0 0,-1 1-1,2 1 1,29-20-1,-43 31 121,1-1-1,0 1 0,-1 0 0,1-1 0,0 1 0,-1 0 0,1-1 0,0 1 0,0 0 0,0 0 0,-1 0 0,1-1 0,0 1 0,0 0 0,0 0 0,-1 0 0,1 0 0,0 0 0,0 1 1,0-1-1,-1 0 0,1 0 0,0 0 0,0 1 0,-1-1 0,1 0 0,0 1 0,-1-1 0,1 1 0,0-1 0,-1 1 0,1-1 0,0 1 0,-1-1 0,1 1 0,-1 0 0,1-1 1,-1 1-1,1 0 0,-1-1 0,0 1 0,1 0 0,-1 0 0,0-1 0,0 1 0,1 0 0,-1 0 0,0 0 0,0-1 0,0 2 0,1 5-16,0 0-1,-1 0 1,0 0-1,-1 11 0,-9 61 10,4-39 627,0 51 0,16-100-53,30-46-609,-26 35-148,0 1 1,20-21 0,-16 21 142,-13 12-50,2 0-1,-1 1 0,13-10 0,-19 16 100,0 0 0,1 0 0,-1 0 0,1 0 0,-1 0 0,0 0 1,1 0-1,-1 0 0,0 0 0,1 0 0,-1 0 0,1 0 0,-1 1 0,0-1 1,1 0-1,-1 0 0,0 0 0,1 0 0,-1 1 0,0-1 0,0 0 0,1 0 0,-1 1 1,0-1-1,1 0 0,-1 1 0,0-1 0,0 1 0,8 9-116,-8-9 101,20 30-163,0 0 142,26 33-1,-43-60 63,8 9 56,1 1 0,0-2 1,0 0-1,22 16 1,-30-25-16,-1-1-1,1 0 1,0 0 0,-1 0 0,1 0 0,0-1 0,0 0 0,1 0 0,-1 0-1,0 0 1,0 0 0,0-1 0,1 0 0,-1 0 0,0 0 0,0 0 0,0-1-1,1 1 1,-1-1 0,0 0 0,0 0 0,0-1 0,8-3 0,-6 1-12,1-1-1,0 1 1,-1-1 0,0 0 0,0-1 0,-1 1-1,9-11 1,30-50-147,-28 40 71,-10 18 71,-1-1-1,-1 0 1,1 0-1,-2-1 0,1 1 1,3-19-1,-6 23-53,0 0 0,0-1 0,-1 1-1,0 0 1,0 0 0,0-1 0,-1 1-1,0 0 1,0-1 0,0 1 0,-1 0 0,1 0-1,-1 0 1,-4-6 0,5 9-15,0 0 1,0 0 0,0 1-1,0-1 1,0 1-1,0-1 1,-1 1 0,1-1-1,-1 1 1,1 0-1,-1-1 1,1 1-1,-1 0 1,0 0 0,1 0-1,-1 0 1,0 1-1,0-1 1,0 0 0,-3 0-1,2 1-7,1 0 0,-1 1-1,1-1 1,0 0 0,-1 1 0,1 0-1,-1-1 1,1 1 0,0 0 0,0 0-1,-1 0 1,1 1 0,0-1 0,-2 3-1,-4 2-18,0 1-1,1 1 1,0 0 0,0 0-1,1 0 1,-9 16-1,8-10 89,1 1 0,1-1 0,0 1 0,1 0 0,0 1 0,1-1 0,1 1 0,1-1 0,0 1 0,1 0 0,0-1 0,2 1-1,-1-1 1,2 1 0,0-1 0,1 0 0,1 0 0,10 24 0,-13-35 18,1 1-1,-1-1 1,1 0-1,0 0 1,0 0-1,0 0 1,0-1 0,1 1-1,-1-1 1,1 0-1,0 0 1,0 0-1,0-1 1,1 1 0,-1-1-1,0 0 1,1 0-1,0-1 1,-1 1-1,1-1 1,0 0-1,0 0 1,0-1 0,-1 1-1,1-1 1,0 0-1,0 0 1,0-1-1,0 1 1,5-3-1,5-1 28,0-2-1,-1 0 1,1 0-1,-1-2 0,-1 0 1,21-14-1,71-68-83,-67 55-70,-8 9 83,103-99 734,-111 101-1290,-22 23 187,1 2 72,-1 0 256,1 0 0,0 0-1,-1 0 1,1 0 0,-1 1 0,0-1 0,1 0 0,-1 0-1,0 0 1,0 1 0,0-1 0,0 0 0,0 3-1,1 17 95,1 0-1,1 0 0,1 0 1,1-1-1,11 32 0,-12-40-68,1 0-1,9 19 1,-11-26 57,0-1 1,0 0-1,0 1 1,0-1-1,1-1 1,0 1 0,-1 0-1,1-1 1,7 4-1,-10-6-21,1 0-1,0-1 1,-1 1 0,1-1-1,0 1 1,-1-1-1,1 0 1,0 1 0,-1-1-1,1 0 1,0 0-1,0-1 1,-1 1 0,1 0-1,0 0 1,-1-1-1,1 1 1,0-1 0,-1 0-1,1 1 1,2-3 0,4-1 25,0-1 0,12-11 0,-18 15-51,69-55-134,81-50 0,-100 76 355,74-32 0,-117 59-103,4-2-113,-13 4-62,-7 2-21,-5 2 46,1 1 0,0 0 0,0 0 0,0 1-1,1 1 1,-1 0 0,1 0 0,1 1 0,-1 0-1,-15 16 1,20-17 7,0 0-1,0 0 0,0 1 1,1-1-1,0 1 1,0 0-1,-5 12 0,8-14 23,-1-1 0,1 1-1,0 0 1,0 0 0,1 0-1,0 0 1,-1 0 0,1 0-1,1 0 1,-1-1-1,1 1 1,2 9 0,-2-11 16,0-1 1,0 0 0,-1 0-1,2 1 1,-1-1 0,0 0-1,0 0 1,1 0-1,-1 0 1,1 0 0,-1-1-1,1 1 1,0 0 0,0-1-1,0 1 1,4 2-1,-3-3 20,0 0-1,0 0 0,0 0 0,0 0 1,1-1-1,-1 1 0,0-1 0,0 0 0,1 1 1,-1-2-1,4 1 0,4-2 46,0 0 1,-1-1-1,1 0 0,-1-1 1,0 0-1,14-8 0,-8 2-45,0-1 0,0 0 0,-1-1-1,-1-1 1,0-1 0,0 1 0,-2-2-1,1 0 1,10-18 0,-14 17-167,-1 0 0,0-1 1,-1 0-1,5-19 0,-10 30-1186,-4 11 1003,-2 15 353,9 45-532,-1-17 394,0 1 199,1 76-253,-6-102 132,-1 60 318,-4-1 0,-17 81-1,17-139-166,-1-1-1,0 0 0,-2 0 1,-1 0-1,-1-1 0,-22 33 1,15-29-4,-2-1 0,0-1 0,-2-1 0,-39 33 0,48-45-55,-2 0 0,0-1 0,0-1 0,0-1 0,-1 0 0,-23 8 0,30-13-53,0-1 0,0 0 0,-1 0 0,1-1 0,-18 1 0,21-3-20,0 1-1,0-1 0,0 0 1,0 0-1,1-1 1,-1 0-1,0 0 0,1 0 1,0 0-1,-7-5 0,7 4-6,0 0 0,0 0 0,0-1 0,1 0 0,-1 0 0,1 0 0,0 0 0,0-1 0,0 1 0,1-1 0,0 0 0,-1-1 0,2 1-1,-4-8 1,3 6 2,0-1 0,1 1-1,0-1 1,0 0 0,1 0 0,-1-16-1,2 19 13,0 0 0,1 0 0,-1 1-1,1-1 1,0 0 0,1 0 0,-1 0-1,1 1 1,0-1 0,0 1 0,0-1-1,5-7 1,4 0-4,-1 0 0,2 1 0,-1 0 0,2 0 0,-1 2 0,25-15 0,89-39 129,-104 53-136,18-8-25,78-39 504,-104 49-360,-1-1 0,0 0 1,0-1-1,-1 0 0,0-1 0,10-13 0,9-18 118,-1-1-1,-2-2 0,23-51 1,-29 54 50,-2 3 120,2 1 0,35-45 0,16 3 97,-73 80-520,0-1-1,0 1 1,0 0-1,1-1 1,-1 1-1,0 0 1,0-1-1,0 1 1,1 0-1,-1 0 1,0-1-1,0 1 0,1 0 1,-1 0-1,0-1 1,0 1-1,1 0 1,-1 0-1,0 0 1,1-1-1,-1 1 1,0 0-1,1 0 1,-1 0-1,0 0 1,1 0-1,-1 0 1,1 0-1,-1 0 1,0 0-1,1 0 1,-1 0-1,0 0 0,1 0 1,-1 0-1,0 0 1,1 0-1,-1 0 1,1 0-1,-1 1 1,0-1-1,0 0 1,1 0-1,-1 0 1,0 1-1,1-1 1,-1 0-1,0 0 1,0 1-1,1-1 1,-1 0-1,0 1 1,0-1-1,0 0 0,1 0 1,-1 1-1,0-1 1,0 0-1,0 1 1,8 29-83,-5-17 9,3 7 20,0-1 170,0 0 0,1 0 1,1-1-1,21 35 0,-27-51-36,0 1 1,0-1-1,0 1 1,1-1-1,-1 0 1,1 0-1,-1 0 1,1 0-1,0 0 0,-1 0 1,6 1-1,-6-2-15,0 0-1,1-1 1,-1 1-1,0-1 1,0 0-1,0 0 1,1 0-1,-1 0 1,0 0 0,0 0-1,0-1 1,0 1-1,1-1 1,-1 1-1,0-1 1,0 0-1,3-1 1,6-5 101,1 0 0,-2 0 0,1-2 1,-1 1-1,12-13 0,42-54-58,-37 43-392,-16 22-154,-11 10 435,0 0 1,0 0-1,1 0 1,-1 0-1,0 0 1,0 0-1,1 0 1,-1 0-1,0 0 1,0 0 0,1 0-1,-1 0 1,0 0-1,0 0 1,1 0-1,-1 0 1,0 0-1,0 0 1,1 0-1,-1 0 1,0 0-1,0 0 1,0 0-1,1 1 1,-1-1-1,0 0 1,0 0-1,0 0 1,1 1-1,0 1-65,0 0 0,0 0-1,-1 0 1,1 0-1,-1 0 1,1 1 0,-1-1-1,0 0 1,0 5-1,5 93-334,-6 0-1,-14 115 0,7-159 604,-1-1 0,-4 0 0,-2-1-1,-2 0 1,-33 72 0,41-108-105,-1-1 1,0-1 0,-1 0-1,-21 25 1,23-31 50,-1-1 1,0 0-1,-1 0 0,0-1 1,0 0-1,-1-1 0,-16 8 0,25-14-83,0 0 0,0 1 0,0-1 0,0 0 0,-1-1 0,1 1 0,0 0 0,0-1-1,0 0 1,0 0 0,-1 0 0,1 0 0,0 0 0,0-1 0,0 0 0,-1 1 0,1-1 0,0 0-1,0 0 1,0-1 0,0 1 0,1-1 0,-1 1 0,0-1 0,1 0 0,-1 0 0,1 0-1,-1 0 1,1-1 0,0 1 0,-3-5 0,-2-3-13,1 0 1,1 0-1,0 0 1,0-1-1,1 0 0,0 0 1,-3-17-1,2 7-17,1 0 0,1-1 0,0 1 0,2-40 0,2 53 3,0 0-1,0 0 1,1 0-1,0 0 0,0 0 1,1 0-1,0 1 1,0-1-1,1 1 0,0 0 1,0 0-1,1 0 0,0 1 1,0-1-1,12-10 1,-4 6-17,1 1 0,-1 0 0,30-14 0,49-18-57,-63 30 78,17-8-330,0 2 0,95-23 0,-131 39-96,14-3-749,-12 0-2997,-11 4 3897,-1 1 0,0-1 1,0 1-1,0-1 1,1 1-1,-1-1 1,0 1-1,0-1 1,0 1-1,0-1 1,0 0-1,0 1 1,0-1-1,0 1 0,0-1 1,0 1-1,0-1 1,0 1-1,-1-1 1,1 1-1,0-1 1,0 1-1,0-1 1,-1 1-1,1-1 1,-1 0-1,-10-17-2294,8 13 1941,-17-25-2806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1:19.4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74 892 3552,'9'-5'2629,"-6"3"-2766,7-4 4274,-10 5-4044,1 1 0,-1 0 0,0 0 0,0 0 0,0-1 0,1 1 0,-1 0 0,0 0 0,0-1 0,0 1 0,0 0 0,0 0 0,0-1 0,1 1 0,-1 0 0,0 0 0,0-1 0,0 1 0,0 0 0,0 0 0,0-1 0,0 1 0,0 0 0,0-1 0,0 1 0,0 0 0,0 0 0,-1-1 0,1 1 0,0 0 0,0 0 0,0-1 0,0 1 0,0 0 0,0 0 0,-1-1 0,1 1 0,0 0 0,0 0 0,-1-1 0,1 1-35,-1 0-1,1 0 0,-1 0 1,0-1-1,1 1 0,-1 0 1,0 0-1,1 0 1,-1 0-1,1 0 0,-1 0 1,0 0-1,1 1 0,-1-1 1,1 0-1,-1 0 1,0 0-1,1 1 0,-1-1 1,1 0-1,-1 0 0,1 1 1,-1-1-1,1 1 1,-1-1-1,0 1 0,-14 12 133,8-5-133,0 1 0,0-1 0,1 2 1,0-1-1,1 1 0,0 0 0,-6 16 0,8-19-40,1 1 0,1-1 0,-1 1 0,1 0 0,0 0 0,1-1 0,0 1 0,0 0 0,1 0 0,0-1 0,3 14 0,-3-18 7,0 0 1,0 0-1,0 0 0,0 0 1,1 0-1,-1 0 0,1 0 0,0 0 1,0-1-1,0 1 0,0-1 0,0 1 1,1-1-1,-1 0 0,1 0 1,3 2-1,-4-3 29,0 0 0,0 0-1,0 0 1,1-1 0,-1 1 0,0-1 0,0 0 0,0 0-1,0 1 1,1-2 0,-1 1 0,0 0 0,0 0 0,0 0 0,0-1-1,0 0 1,0 1 0,0-1 0,1 0 0,-2 0 0,1 0-1,0 0 1,0 0 0,0 0 0,3-3 0,6-6 128,0-1 1,-1 0-1,0 0 1,0-1-1,8-14 1,35-68 174,-48 84-329,-1 0 1,1 0-1,-2 0 0,1-1 0,-2 1 1,3-16-1,-5 23-79,1-1 0,-1 1-1,0 0 1,0-1 0,-1 1 0,1-1-1,-1 1 1,1 0 0,-1-1 0,0 1 0,-1 0-1,1 0 1,0 0 0,-1 0 0,0 0-1,1 0 1,-1 0 0,0 0 0,-1 1 0,1-1-1,0 1 1,-1 0 0,0-1 0,-4-2-1,5 4-24,0-1-1,-1 1 1,1 0-1,0 0 1,-1 0-1,1 0 1,-1 0-1,1 0 1,-1 1-1,1-1 1,-1 1-1,-3 0 0,5 0 308,11 0-44,10-1 12,0 0 0,-1-1 0,39-9 0,-45 7 25,1-1 0,-1 1 0,0-2 0,-1 0 0,1-1-1,16-11 1,-17 8-38,0-1-1,-1 0 1,0 0-1,-1-1 1,0-1-1,-1 0 1,-1 0-1,12-23 0,2-13-108,18-58-1,-32 84-40,36-107 43,21-60-87,-56 159-159,-7 24-182,-1 0 1,1 1 0,1-1 0,3-7-1,-5 13 9,0 4 64,0 3 136,-1 1 1,1 0 0,-1 0 0,-1-1-1,-1 13 1,2-17 128,-82 693-1001,71-613 1134,-4 1 0,-48 148 0,50-194-36,-2 0-1,-2-2 1,-1 0 0,-1-1-1,-2 0 1,-2-2 0,0-1 0,-39 39-1,58-66-49,-10 10 184,-1 0 0,0 0 1,-1-1-1,-27 16 0,42-28-170,-1-1-1,1 1 1,-1 0 0,0 0 0,1-1-1,-1 1 1,0-1 0,1 1-1,-1-1 1,0 0 0,0 1 0,1-1-1,-1 0 1,0 0 0,0 0-1,1-1 1,-1 1 0,0 0 0,1-1-1,-1 1 1,0-1 0,1 1-1,-1-1 1,0 0 0,1 0 0,-1 0-1,1 0 1,-1 0 0,1 0-1,0 0 1,-1 0 0,1 0-1,0-1 1,0 1 0,0-1 0,0 1-1,0-1 1,0 1 0,0-1-1,1 1 1,-1-1 0,1 0 0,-1 1-1,0-3 1,1 0-1,0 1-1,0-1 1,0 1-1,0 0 1,0-1-1,1 1 1,-1-1-1,1 1 1,0 0-1,0-1 1,0 1 0,1 0-1,-1 0 1,1 0-1,0 0 1,4-5-1,2-4 43,2 1 0,17-16-1,3 1-114,2 2-1,1 1 1,43-23-1,-7 5-400,-59 36 155,0 0 0,19-7 1,-20 8-1229,0 1 1,0-2 0,10-5 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1:22.5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1204 6240,'13'8'6060,"13"2"-3434,-20-8-2354,0 0 0,0 0 0,0-1 1,0 0-1,0 0 0,0 0 0,12-1 0,-8-2-103,0-1 0,0 0 0,0 0 0,15-8-1,-19 8-96,0 0 0,0-1-1,-1 1 1,1-1-1,-1 0 1,0-1-1,0 1 1,6-8-1,-9 10-91,-1-1-1,1 1 0,-1-1 0,1 0 1,-1 1-1,0-1 0,0 0 1,0 0-1,0 0 0,0 0 0,-1 0 1,0 0-1,1 0 0,-1 0 0,0 0 1,0 0-1,-1 0 0,1 0 0,0 0 1,-1 0-1,0 0 0,0 0 0,0 1 1,0-1-1,0 0 0,-1 0 0,1 1 1,-1-1-1,0 1 0,1-1 1,-1 1-1,0 0 0,-1 0 0,1 0 1,-3-3-1,-1 1-107,-1 1 0,1-1 0,0 1 0,-11-3 0,15 5 94,-1 0 1,1 1-1,0-1 0,-1 1 0,1 0 0,-1-1 1,1 1-1,0 0 0,-1 0 0,1 1 0,-1-1 1,1 0-1,0 1 0,-1-1 0,1 1 0,0 0 1,-4 1-1,-4 6 7,0-1 0,0 1 1,-10 11-1,16-13 85,0-1 0,0 1 0,0 0-1,0 1 1,1-1 0,0 0 0,1 1 0,-1 0-1,1 0 1,1 0 0,-1 0 0,1 0 0,0 7-1,0-1 53,1 0 0,1 0 0,0 0 0,0-1 0,2 1 0,4 16 0,-3-16-97,0 1 0,1-1-1,1 0 1,0 0 0,9 12 0,-13-21 42,1 0-1,0-1 1,0 1-1,0-1 1,0 1-1,0-1 1,1 0-1,-1 0 1,1-1-1,0 1 1,0-1-1,0 0 1,0 0 0,0 0-1,0 0 1,1-1-1,-1 0 1,1 0-1,8 1 1,-2-2 43,1-1-1,0 0 1,-1-1 0,1 0 0,-1-1-1,0 0 1,0-1 0,20-9 0,4-5 91,41-29 0,33-33-218,-94 67 7,0 0 0,-2-2 1,0 1-1,22-34 0,-19 22 4,-2-2 0,14-37 1,15-61-78,-35 101 77,48-162-190,54-345 0,-96 399 176,-14 130-31,0-1 1,0 1-1,0 0 0,0 0 0,0 0 0,-1 0 0,1 0 0,-1-1 0,-1-3 0,2 7 51,0 0 1,0 0-1,0 0 0,0 0 1,-1-1-1,1 1 0,0 0 1,0 0-1,0 0 0,0 0 1,0 0-1,0 0 0,0 0 1,0-1-1,0 1 0,-1 0 0,1 0 1,0 0-1,0 0 0,0 0 1,0 0-1,0 0 0,0 0 1,-1 0-1,1 0 0,0 0 1,0 0-1,0 0 0,0 0 1,0 0-1,-1 0 0,1 0 1,0 0-1,0 0 0,0 0 0,0 0 1,0 0-1,0 0 0,-1 0 1,1 0-1,0 0 0,0 0 1,0 0-1,0 0 0,0 0 1,0 1-1,-1-1 0,1 0 1,0 0-1,0 0 0,0 0 1,-8 11-409,-6 17 2,-7 36 148,3 0-1,-11 69 1,13-52 249,-65 474 378,77-499 43,4 93 0,0-141-320,1 0 0,0 0 0,1-1 0,0 1 0,0 0 0,1-1 0,0 0 0,0 0 0,0 1 0,1-2 0,0 1 0,1 0 0,0-1 0,0 0 0,6 6 0,-8-10-18,0 0 0,0 0 0,0 0 0,0 0 0,0-1 1,0 0-1,0 1 0,1-1 0,-1 0 0,0-1 0,1 1 0,-1 0 0,1-1 0,-1 0 0,0 0 0,1 0 0,-1 0 0,1-1 0,4-1 1,8-1 22,-1-1 0,28-12 0,-35 13-110,103-46 16,-94 40-24,0-1-1,-1 0 1,0-1-1,18-17 1,-29 23 6,0 0 0,0-1 0,0 0 0,-1 0 0,0-1 0,0 1 0,4-13 0,-7 17 26,0 0-1,0 0 0,-1 0 1,1-1-1,-1 1 0,1 0 1,-1-1-1,0 1 0,0-1 1,0 1-1,-1 0 0,0-5 1,1 6-15,-1-1 1,0 1 0,0-1-1,1 1 1,-1 0 0,0-1-1,0 1 1,-1 0-1,1-1 1,0 1 0,0 0-1,0 0 1,-1 0 0,1 0-1,-1 0 1,1 0 0,-1 1-1,1-1 1,-1 0-1,-1 0 1,-3 0-8,0-1 0,-1 1 0,1 0-1,0 1 1,-1 0 0,1 0 0,0 0 0,-1 0 0,1 1-1,0 0 1,0 1 0,-1-1 0,1 1 0,0 1 0,0-1-1,-7 5 1,2-1 12,1 0-1,-1 0 1,1 2-1,1-1 1,-1 1 0,1 0-1,-13 17 1,19-22 20,0 0 0,1 1 1,-1 0-1,1 0 0,0-1 0,0 1 1,1 0-1,-1 1 0,1-1 0,0 0 1,0 0-1,0 1 0,0-1 0,1 0 1,0 1-1,0 5 0,1-5 28,0-1 0,0 1 1,1 0-1,-1 0 0,1-1 0,1 1 0,-1-1 0,0 1 0,1-1 1,0 0-1,0 0 0,0 0 0,1-1 0,3 5 0,0-2 9,0 1-1,0-1 0,0-1 0,1 1 0,0-1 1,0-1-1,0 1 0,1-1 0,-1-1 0,1 1 1,0-2-1,0 1 0,0-1 0,0 0 0,1-1 1,-1 0-1,0-1 0,1 0 0,-1 0 0,11-2 1,5-3-188,0-1 0,0-1 0,32-13 1,69-38-13,-119 55 165,28-16-3,-18 10 31,29-12 0,-45 21-55,0 0 0,-1-1 0,1 1 1,0-1-1,0 1 0,0-1 0,-1 1 1,1-1-1,0 0 0,-1 1 0,1-1 1,0-1-1,-1 0-88,-5 5 130,-23 14 155,21-13-221,0 0 0,0 0 0,-7 6 0,9-5 51,-1 0-1,1 1 0,0 0 0,0 0 1,1 0-1,0 0 0,0 1 0,0-1 1,1 1-1,0 0 0,0 0 0,-3 15 1,6-21 4,-1 1 0,1 0 0,0 0 0,0-1 0,0 1 0,0 0 0,0 0 0,1 0 1,-1-1-1,0 1 0,1 0 0,-1-1 0,1 1 0,0 0 0,-1-1 0,1 1 0,0 0 0,0-1 0,0 0 1,0 1-1,0-1 0,1 1 0,-1-1 0,0 0 0,1 0 0,-1 0 0,0 0 0,1 0 0,-1 0 0,1 0 1,0 0-1,-1-1 0,1 1 0,0-1 0,-1 1 0,1-1 0,0 1 0,0-1 0,0 0 0,-1 0 0,1 0 1,0 0-1,0 0 0,-1-1 0,1 1 0,3-1 0,9-6-20,0 0 0,-1 0 0,0-1 0,13-11-1,3-1 5,21-14 60,104-75-82,-131 91 51,-2-2 0,0 0 0,-1-1 0,25-35 0,-1-13 10,-3-2-1,-3-1 0,50-137 1,-69 155-230,23-106 1,-36 131 175,-2 0 1,-2 0 0,0-1 0,-2 1-1,-5-44 1,4 68 0,-5-24-69,6 28 76,-1-1 0,1 1 0,-1 0 0,1 0 0,-1 0 0,0-1 0,1 1 0,-1 0 0,0 0 0,0 0 0,0 0 0,0 0 0,0 1 0,0-1 0,0 0 0,0 0 0,0 1 0,-2-2 0,2 2 3,1 0-1,-1-1 1,1 1 0,-1 0-1,1 0 1,-1 0-1,0 0 1,1 0-1,-1 0 1,1 0 0,-1 0-1,0 0 1,1 1-1,-1-1 1,1 0-1,-1 0 1,1 0-1,-1 1 1,0-1 0,1 0-1,-1 0 1,1 1-1,-1-1 1,1 1-1,0-1 1,-1 1-1,-10 15-28,10-15 34,-12 25 31,-9 29 0,0-2-248,-64 154 64,72-162 112,1 0-1,-13 82 1,10 65 90,15-164 49,2 0 0,1 0 0,1 0 0,13 50 0,-13-67-56,1-1 0,0 1-1,0-1 1,1 0 0,1-1 0,-1 1 0,2-1 0,-1 0 0,1-1 0,1 1 0,-1-1 0,1-1-1,16 12 1,-21-17-11,1 0-1,0 0 1,0-1-1,0 1 0,0-1 1,0 0-1,0 0 1,1 0-1,-1 0 0,0-1 1,1 0-1,-1 0 1,0 0-1,1 0 0,-1-1 1,0 1-1,0-1 1,1 0-1,-1-1 1,0 1-1,0-1 0,4-2 1,1-1 33,0 0 1,0 0-1,-1-1 1,0 0-1,0 0 1,-1-1-1,0 0 1,9-10-1,-4-2-30,0 0 0,-1-1 0,0 0 0,7-22 0,7-14-321,-3 11-897,-25 75 91,-1-11 908,-13 78 40,16-86 219,0 0-1,1 0 1,1 0 0,0 0 0,0 0 0,5 20-1,-4-27-27,0 0-1,0-1 1,0 1-1,0-1 1,0 1-1,1-1 1,-1 0-1,1 0 1,0 0-1,0 0 1,0-1-1,0 1 1,0-1-1,1 0 1,-1 0-1,1 0 1,0 0-1,-1 0 1,1-1-1,8 2 0,1 0 85,0 0 0,0-1 0,0 0-1,0-2 1,16 0 0,19-2 147,-1-3 0,53-11 1,-81 10-296,1-1 0,-1 0 0,-1-1 1,0-1-1,0-1 0,0 0 0,-1-2 0,26-22 1,-43 34-2,0 0 1,0 0-1,-1 0 1,1 0-1,0 0 1,0 0-1,0 0 1,-1 0-1,1 0 1,0 0-1,0 0 1,0 0-1,-1 0 1,1 0-1,0 0 1,0 0-1,0 0 1,-1-1-1,1 1 1,0 0-1,0 0 1,0 0-1,0 0 1,0 0-1,-1 0 1,1-1-1,0 1 1,0 0-1,0 0 1,0 0-1,0 0 1,0-1-1,0 1 1,-1 0-1,1 0 1,0 0-1,0-1 1,0 1-1,0 0 1,0 0-1,0 0 1,0-1-1,0 1 1,0 0-1,0 0 1,0 0-1,0-1 1,0 1-1,0 0 1,1 0-1,-1 0 1,0-1-1,0 1 1,0 0-1,0 0 1,0 0-1,0 0 1,0-1-1,1 1 1,-1 0-1,0 0 1,0 0-1,0 0 1,-5 3-9,1 0 0,-1 0 1,1 1-1,0 0 0,0 0 1,0 0-1,0 0 0,1 0 1,-1 1-1,1 0 0,0 0 1,1 0-1,-1 0 0,1 0 1,0 0-1,0 1 0,1-1 1,-2 8-1,3-11 48,-1 0 0,1 0-1,0 1 1,0-1 0,0 0 0,1 0 0,-1 0-1,0 0 1,1 0 0,-1 0 0,1 0-1,0 0 1,0 0 0,0 0 0,0 0 0,0 0-1,0 0 1,0-1 0,0 1 0,1 0 0,-1-1-1,1 1 1,-1-1 0,1 1 0,0-1 0,0 0-1,-1 0 1,1 0 0,2 1 0,-1 0 25,0-1 0,1 0 0,-1 0 0,0 0 0,0-1 0,0 1 0,0-1 0,1 1 0,-1-1 0,0 0 0,0 0 0,1-1 0,-1 1 0,0-1 0,0 1 0,1-1 1,-1 0-1,5-2 0,1-2-69,-1 1-58,-1 0 0,1 0-1,-1-1 1,12-10-1,-17 13 48,1-1 0,-1 1 0,0-1 1,-1 1-1,1-1 0,0 0 0,-1 0 0,0 1 0,1-1 0,-1 0 0,0-1 0,-1 1 0,1 0 0,0 0 0,-1 0 1,0 0-1,0-4 0,0 1-2,-1 0 0,0 0 0,-1 0 0,1 0 0,-1 0 0,0 1 0,0-1 0,-1 1 0,0-1 0,0 1 0,0 0 0,-5-5 0,5 5 48,0 1 0,-1 0-1,0 0 1,0 0 0,0 1-1,0-1 1,0 1 0,-1 0-1,1 0 1,-1 1 0,0-1-1,0 1 1,-9-3 0,-17 4 788,30 1-278,14 0-634,6-2 150,0 0 0,0 2 0,-1 0 0,22 4 0,-30-3-54,0 1 1,0 1 0,0-1 0,0 1 0,-1 1-1,1 0 1,-1 1 0,0-1 0,9 8 0,-13-9 26,-1 1 1,0-1-1,-1 1 1,1 0-1,0 0 0,-1 0 1,0 0-1,0 1 1,-1-1-1,1 1 1,-1-1-1,0 1 1,0 0-1,0 0 1,-1 0-1,1 0 1,-2 1-1,1-1 1,0 7-1,-1-2 58,0-7 43,0 0 0,0 0 0,0 0 0,0 0 0,0 1 0,1-1 0,1 4 0,-2-6 80,11 2 80,-5-3-204,-1 0 0,1-1 0,-1 1 0,1-1 0,0-1 0,-1 1 0,0-1 1,1 0-1,5-3 0,4-1-23,7-4-41,0 0 1,-1-2 0,0-1-1,-1-1 1,21-18 0,37-23 361,-76 53-360,0 1 0,0 0-1,-1 0 1,1 0 0,1 1 0,-1-1-1,0 0 1,0 1 0,0 0-1,0-1 1,0 1 0,0 0 0,0 0-1,1 0 1,-1 0 0,0 0-1,0 1 1,0-1 0,0 1 0,0-1-1,0 1 1,0 0 0,0 0-1,0 0 1,0 0 0,0 0 0,0 0-1,2 3 1,5 4 81,-1 0 0,-1 0 0,1 1 0,9 14 0,3 4 251,-9-16-246,0 0-1,1 0 1,0-1 0,1-1 0,0 0-1,25 12 1,89 32 338,-107-45-706,-1-2 1,1 0-1,1-1 1,-1-1-1,32 2 1,-49-6 25,-1 0 1,1 0-1,-1 0 1,1-1-1,-1 1 1,1-1 0,-1 1-1,1-1 1,-1 0-1,1 0 1,-1 0-1,4-3 1,-5 3 96,0 1 0,0-1 1,-1 0-1,1 0 0,0 0 0,-1 0 1,1 0-1,-1 0 0,1 0 0,-1 0 0,0 0 1,1 0-1,-1 0 0,0 0 0,0 0 1,0 0-1,0 0 0,0 0 0,0 0 0,0 0 1,0 0-1,0 0 0,0 0 0,0 0 1,-1 0-1,1 0 0,0 0 0,-1 0 0,1 0 1,-1 0-1,1 0 0,-1 0 0,0 0 0,-5-7-672,1 1-1,-1 0 0,-1 0 0,1 0 1,-1 1-1,0 0 0,-1 1 0,1-1 1,-13-5-1,-14-12-1898,-21-23-49,1-5 656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1:22.9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28 10624,'4'-3'3936,"1"11"-3040,18-1-256,-1-2 1183,9 3-1119,19-4 1472,21-1-1216,19-3-288,10 0-416,-10 0-192,-9 0-32,-15-3-1088,-11-1 576,-15-1-2784,-3-6 1824,-11-26-6047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4:43.0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0 4640,'1'138'5885,"-6"290"-3184,-8-243-1943,12-162-497,1-16-23,0 1-1,0 0 1,-1-1 0,-2 12 0,0-13-890,5-24-4688,-1 15 4868,3-14-1202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1:41.5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315 0 5152,'-1'3'10516,"-6"11"-10078,1 17-339,-3 41 1,2-10-155,-8 19 258,-47 149-1,7-46 192,-25 70 199,70-226-512,-3 8 804,-35 68 0,47-103-517,2-1-150,15-2-128,0 0-1,0 0 0,25-9 1,71-25 128,-57 18-315,0 2-1,61-10 0,9 12-123,167 1-1,-291 14-54,0-1-1,1 0 0,-1 0 0,0 0 0,0-1 0,1 1 0,-1 0 0,0 0 0,0-1 1,0 1-1,1-1 0,-1 1 0,0-1 0,0 1 0,0-1 0,0 0 0,2-1 0,-3 1 69,1 1 0,-1-1 0,0 0-1,0 0 1,0 1 0,1-1 0,-1 0-1,0 0 1,0 0 0,0 1 0,0-1-1,0 0 1,-1 0 0,1 0-1,0 1 1,0-1 0,0 0 0,-1 0-1,1 1 1,0-1 0,-1 0 0,1 1-1,-1-1 1,1 0 0,-1 1 0,1-1-1,-1 1 1,0-2 0,-6-7-1737,-1 1 0,-17-15 0,20 19 1631,-31-27-1441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1:41.9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1 156 8480,'-1'-1'3280,"3"-3"-1910,33-11-790,-5 3 530,38-12 0,-64 23-1033,49-13 498,102-14 0,-91 21-581,60-3-143,2-4-1977,-78 8-1822,-39 3 1829,-8 3 2066,-1 0 1,0 0 0,0 0 0,0 0 0,0 0 0,1 0 0,-1 0 0,0 0 0,0 0 0,0 0 0,0-1 0,0 1 0,1 0 0,-1 0-1,0 0 1,0 0 0,0 0 0,0 0 0,0-1 0,0 1 0,0 0 0,1 0 0,-1 0 0,0 0 0,0 0 0,0-1 0,0 1 0,0 0-1,0 0 1,0 0 0,0 0 0,0-1 0,0 1 0,0 0 0,0 0 0,0 0 0,0 0 0,0-1 0,0 1 0,0 0 0,0 0 0,0 0 0,0 0-1,0-1 1,-1 1 0,1 0 0,0 0 0,-14-11-3377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1:42.3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3 120 8384,'-1'-10'3905,"0"10"-3880,1-1 1,0 1-1,0-1 1,0 1-1,0-1 1,0 1-1,0-1 1,0 1-1,0-1 1,0 1-1,0 0 1,0-1-1,0 1 1,0-1-1,0 1 1,0-1-1,1 1 1,-1-1-1,0 1 1,0 0-1,0-1 1,1 1-1,-1-1 1,0 1 0,0 0-1,1-1 1,-1 1-1,0 0 1,1-1-1,-1 1 1,1 0-1,-1 0 1,0-1-1,1 1 1,-1 0-1,1 0 1,0-1-1,13-11 1281,-12 10-1138,1-1 0,-1 1 0,1 0 1,-1 0-1,7-3 0,12-3 50,1 1 1,0 1-1,0 1 1,0 1-1,28-2 1,-24 3-288,84-4-891,-6 1-1743,-95 5 2543,134-12-6251,-102 12 2838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1:43.3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3 242 6976,'0'0'103,"0"-1"1,-1 1 0,1 0-1,0-1 1,0 1 0,0-1-1,-1 1 1,1-1 0,0 1 0,0 0-1,0-1 1,0 1 0,0-1-1,0 1 1,0-1 0,0 1-1,0-1 1,0 1 0,0-1-1,0 1 1,0 0 0,0-1-1,1 1 1,-1-1 0,0 1-1,0-1 1,0 1 0,1 0-1,-1-1 1,0 1 0,1 0-1,-1-1 1,3-3 208,-2 2 717,0 6-881,0-1 0,0 0 0,-1 1 0,1-1 0,-1 1 0,0-1 0,-1 6 0,2 14-153,14 69 216,0 11 197,-14-99-359,-1 0 0,0 0 1,1 0-1,0 1 0,0-1 1,0 0-1,4 7 0,-3-6 191,0 0 0,-1 0 0,1 1 0,-1-1 0,0 9 1403,4-26-721,-3 8-853,-1-1-1,1 0 0,-1 1 0,0-1 0,-1 0 1,1 0-1,-1 0 0,0 0 0,0 0 0,-2-7 1,1-9-110,1-26 82,2 0 0,9-49-1,-7 74-96,0 0-1,2 0 0,0 0 0,10-22 0,-12 37 6,0-1 0,0 1 0,0 0 0,1 0 0,0 1 0,1 0-1,-1-1 1,1 2 0,0-1 0,1 1 0,-1 0 0,1 0 0,0 0 0,12-5 0,-1 2-91,1 1-1,-1 1 1,1 0 0,39-6 0,-48 11 154,0 0 1,-1 0 0,1 1 0,0 1 0,0-1 0,-1 2 0,1-1 0,-1 1-1,1 1 1,-1-1 0,0 2 0,11 4 0,-18-6-18,1-1 0,-1 0 1,0 1-1,0 0 0,0-1 0,0 1 1,0 0-1,-1 0 0,1 0 0,0 0 0,-1 0 1,0 1-1,1-1 0,-1 0 0,1 4 1,-1-2 22,0 0 1,0 0-1,0 0 1,-1 0-1,0 0 0,1 0 1,-1 0-1,-2 8 1,0-2 42,0 1 0,-1-1 0,0 0 0,-1 0 0,0 0 0,-8 13 0,3-8 74,0 0 0,-1-1 0,0-1 0,-1 1-1,0-2 1,-19 17 0,27-27 14,-7 8-619,10-9 457,0-1 0,-1 0 0,1 0 0,0 1 1,0-1-1,0 0 0,0 0 0,0 1 0,0-1 0,0 0 1,0 0-1,0 1 0,0-1 0,0 0 0,0 0 0,0 1 0,0-1 1,0 0-1,0 0 0,1 1 0,-1-1 0,0 0 0,0 0 1,0 1-1,0-1 0,0 0 0,1 0 0,-1 0 0,0 1 1,0-1-1,0 0 0,1 0 0,-1 0 0,0 0 0,0 1 1,0-1-1,1 0 0,-1 0 0,0 0 0,0 0 0,1 0 0,-1 0 1,0 0-1,0 0 0,1 0 0,12 6-52,0 0 0,0 1 0,-1 1 0,0 0 0,0 0 0,0 1 0,-2 0 0,1 1 0,-1 1 0,15 19 0,-24-28 109,1 0 0,0 0-1,-1 0 1,0 1-1,0-1 1,1 0-1,-1 1 1,-1-1 0,1 1-1,0-1 1,0 1-1,-1 0 1,0-1-1,1 1 1,-1 0 0,0-1-1,-1 1 1,1 0-1,0-1 1,-1 1-1,1-1 1,-1 1-1,0 0 1,0-1 0,-1 3-1,0-2 68,0 0 0,0 0 0,-1 0 0,1 0 0,-1 0 0,0-1 0,0 0 0,0 1 0,0-1 0,0 0 0,0 0 0,0-1 0,-1 1 0,1-1 0,-1 1 0,1-1 0,-7 1 0,-2 0 105,0-1 0,-1 0 0,-12-1 0,-15 1-3,-101-2-394,49-2-1680,87 3 1327,0-1 0,1 1 1,-1-1-1,0 0 1,0 0-1,-6-2 0,8 1-584,0 1-1,0 0 0,0-1 0,0 0 1,-5-4-1,8 6 987,-1-1 0,1 1-1,0-1 1,-1 1 0,1 0 0,0-1-1,-1 1 1,1-1 0,0 1-1,0-1 1,0 0 0,0 1 0,-1-1-1,1 1 1,0-1 0,0 1 0,0-1-1,0 1 1,0-2 0,4-23-3180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1:44.3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1 155 5152,'3'5'2500,"7"-7"-2942,1-6 642,-9 1 4734,-2 4-3214,3-4-1002,-1 3-531,0-1 0,-1 1 0,1-1-1,-1 1 1,0-1 0,1-6 0,-1 7-96,1-1 0,0 1 0,0-1 0,0 1 0,1 0 0,0-1 0,-1 1 0,2 1 0,2-5 0,-2 3-89,2-3-93,1 0 1,-1 1-1,12-9 0,-18 15 81,1 1-1,-1-1 0,1 1 0,-1 0 0,1-1 0,0 1 0,-1 0 0,1 0 1,-1-1-1,1 1 0,0 0 0,-1 0 0,1 0 0,0 0 0,-1 0 0,1 0 0,0 0 1,-1 0-1,1 0 0,0 0 0,-1 0 0,1 0 0,-1 1 0,1-1 0,0 0 1,-1 0-1,1 1 0,-1-1 0,1 0 0,-1 1 0,1-1 0,-1 1 0,1-1 1,-1 1-1,1-1 0,-1 0 0,1 1 0,-1 0 0,0-1 0,1 1 0,-1-1 0,0 2 1,4 3-51,-2 0 0,1 1 0,3 9 1,-4-8 13,22 78 115,-19-64 146,0 0 0,2 0-1,14 33 1,-19-51-131,17 29 1077,-17-30-1077,0 1 1,0-1-1,1 0 0,-1 0 1,0 0-1,1 0 0,-1-1 1,1 1-1,0-1 0,3 2 1,0-1 49,1 0 0,0 0-1,0 0 1,0-1 0,0 0 0,0-1 0,0 0 0,1 0 0,-1 0 0,0-1 0,0 0 0,9-2 0,-4 0-54,0-1 0,0 0 0,-1-1 1,1-1-1,-1 0 0,12-8 0,4-1-247,-18 10-352,0 0 1,13-9-1,-20 12-96,1 0 0,-1 0 0,0 0 0,-1 0-1,1 0 1,0 0 0,-1 0 0,1-1-1,-1 1 1,0 0 0,1-1 0,-1 1-1,0-1 1,0-3 0,-1 5 231,1 1 263,-1 0 0,0-1 0,0 1 0,0 0 0,0 0-1,0-1 1,0 1 0,0 0 0,0-1 0,0 1 0,1 0 0,-1 0 0,0-1-1,0 1 1,-1 0 0,1-1 0,0 1 0,0 0 0,0 0 0,0-1 0,0 1-1,0 0 1,0 0 0,0-1 0,0 1 0,-1 0 0,1 0 0,0-1 0,0 1 0,0 0-1,-1 0 1,1-1 0,0 1 0,0 0 0,0 0 0,-1 0 0,1 0 0,0 0-1,0-1 1,-1 1 0,1 0 0,0 0 0,-1 0 0,1 0 0,0 0 0,0 0-1,-1 0 1,1 0 0,0 0 0,-1 0 0,-12-1-2134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1:45.1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7 117 2560,'-1'0'40,"1"0"0,-1 1 0,1-1 0,0 0 0,-1 1 0,1-1 1,0 0-1,-1 1 0,1-1 0,0 0 0,-1 1 0,1-1 0,0 1 0,0-1 0,-1 1 0,1-1 0,0 1 1,0-1-1,0 1 0,0-1 0,0 1 0,-1 0 0,2-1 2,-1 0 0,1 0-1,-1 0 1,0 0 0,1 0 0,-1 0-1,1 1 1,-1-1 0,1 0 0,-1 0-1,0 0 1,1-1 0,-1 1 0,1 0 0,-1 0-1,0 0 1,1 0 0,-1 0 0,1 0-1,-1-1 1,0 1 0,1 0 0,-1 0-1,0 0 1,1-1 0,-1 1 0,0 0-1,1-1 1,4-2 737,-5 3-629,1 0 0,0 0 1,0-1-1,0 1 0,-1 0 1,1-1-1,0 1 0,-1-1 1,1 1-1,0-1 0,-1 0 1,1 1-1,0-1 1,-1 0-1,1 1 0,-1-1 1,0 0-1,1 1 0,-1-1 1,1-1-1,-1 2 298,-1-13 6608,1 13-7007,0 0 0,0 0 0,0 0 0,-1 0 1,1 0-1,0 0 0,0-1 0,0 1 0,0 0 0,0 0 0,0 0 1,-1 0-1,1 0 0,0 0 0,0 0 0,0-1 0,0 1 0,0 0 1,0 0-1,0 0 0,0 0 0,0-1 0,0 1 0,0 0 1,0 0-1,0 0 0,0 0 0,0 0 0,0-1 0,0 1 0,0 0 1,0 0-1,0 0 0,0 0 0,0-1 0,0 1 0,0 0 0,0 0 1,0 0-1,0 0 0,0 0 0,0-1 0,0 1 0,0 0 0,1 0 1,-1 0-1,0 0 0,0 0 0,0 0 0,0-1 0,0 1 0,1 0 1,3-5 390,-2 4-336,1-1 0,-1 0 0,1 1 0,0 0 1,0-1-1,3 0 0,-5 2-22,6-3-87,-1 2 1,1-1-1,0 1 0,0 0 1,-1 0-1,1 1 1,0 0-1,0 0 0,0 1 1,-1 0-1,1 0 1,6 2-1,9 3-28,-1 1-1,27 14 1,9 7 443,-25-13 228,-23-11-435,-1 0 0,1 0 1,16 5-1,-5-5 380,27 3 0,-41-6-502,1-1-1,0 0 0,-1 0 0,1-1 0,-1 1 0,1-2 1,-1 1-1,8-3 0,-13 4-166,0-1 0,-1 1 0,1 0 0,0-1 1,-1 1-1,1 0 0,-1-1 0,1 1 0,0-1 0,-1 1 0,1-1 0,-1 1 1,1-1-1,-1 1 0,0-1 0,1 0 0,-1 1 0,0-1 0,1 0 0,-1 1 0,0-1 1,0 0-1,1 1 0,-1-1 0,0 0 0,0 0 0,0 1 0,0-1 0,0 0 1,0 0-1,0 1 0,0-1 0,0 0 0,-1 1 0,1-1 0,0 0 0,0 0 1,-1 1-1,1-1 0,0 0 0,-1 1 0,1-1 0,-1 1 0,1-1 0,-1 0 0,-2-3-826,0-1 0,0 1 0,-1 0 0,0 1-1,-5-5 1,-22-15-3072,21 16 2684,1 0 0,0 0-1,0 0 1,1-1-1,-8-9 1,-11-22-460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1:46.0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13 4064,'0'-12'4241,"2"30"480,0 1-4185,0 11 249,-2 43-1,-1-24-433,-1 83 310,4 149 699,-1-254-1118,2 1-1,0-1 0,11 40 1,-12-61-372,0 1 0,-1 0 0,1 0 0,-1 0 0,-1-1 0,0 1 0,0 10 0,-1-15-317,0 0-1,-1 0 1,1-1 0,0 1 0,-1 0 0,0-1-1,1 1 1,-1-1 0,0 1 0,1-1 0,-1 0 0,0 0-1,0 1 1,0-1 0,0-1 0,0 1 0,-1 0-1,1 0 1,-4 0 0,-3-1-2406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1:47.2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 85 6304,'-3'0'3129,"6"2"-945,-2-2-1881,0 0 0,0 0 0,0 0-1,0 0 1,0 0 0,0 0 0,-1 0 0,1 0 0,0 0-1,0-1 1,0 1 0,0 0 0,-1-1 0,3 0 0,25-22 1330,-22 17-1503,-1 1 0,1 0 1,11-6-1,-6 5-114,1 1-1,-1 0 1,1 1-1,0 1 1,1 0 0,-1 0-1,1 1 1,-1 1-1,1 0 1,-1 1-1,25 2 1,-29-1-43,0 0 0,0 1 0,1 0 0,-1 0 0,0 1 0,0 0 0,-1 0 0,1 1 0,-1 0 0,0 0 0,0 1 0,0 0 1,0 0-1,-1 0 0,0 1 0,0 0 0,0 1 0,7 11 0,-10-13 42,0 1 1,-1-1-1,0 1 0,0 0 1,0-1-1,-1 1 1,0 0-1,0 0 1,-1 0-1,1 0 0,-1 0 1,-1 0-1,1 0 1,-1 0-1,0 0 0,-3 11 1,-1-2 113,0-1-1,-1 1 1,-1-1 0,0-1 0,-14 20-1,10-18 132,6-9-162,1 0 0,0 0-1,-7 12 1,11-17-263,0 1 156,1-1 1,0 0-1,-1 1 1,1-1 0,0 0-1,0 0 1,0 1-1,0-1 1,0 0-1,0 0 1,0 0-1,2 1 1,-3-2-5,35 30-268,24 24 383,-52-46-76,0 1 1,0-1-1,-1 1 0,0 0 0,6 15 1,-9-19 45,-1 0-1,-1 0 1,1 0 0,-1 0 0,0 0 0,0 0 0,0 0-1,-1 1 1,1-1 0,-1 0 0,-1 0 0,1 0 0,-1 1-1,0-1 1,0 0 0,0 0 0,-3 6 0,1-5 38,0 1 0,-1-1 0,0 0 1,0 0-1,0 0 0,-1-1 0,0 1 0,0-1 0,0 0 1,-1-1-1,0 1 0,-6 3 0,3-3-318,0 1-1,1-2 1,-2 1-1,1-1 1,0-1 0,-1 0-1,0 0 1,1-1-1,-1 0 1,0-1 0,0 0-1,-12 0 1,18-1-374,0 0 1,0 0-1,0-1 0,0 1 1,0-1-1,0 0 1,0 0-1,1 0 1,-1-1-1,-6-2 0,7 2-253,1 0 1,-1 0-1,1 0 0,0 0 0,0 0 0,0-1 0,0 1 0,0-1 0,-3-4 1,0-7-1422,8-2 709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1:47.6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98 0 6720,'-1'10'6333,"-16"35"-4416,6-16-1623,9-22-572,0 0 0,-1 0 0,0-1 0,0 1 0,-1-1 0,0 0 0,0 0 0,-8 10 0,11-15 51,-9 6-1625,9-7 1694,1 0 0,0 0 0,-1 0 0,1 0 0,0 0 0,-1 0 0,1 0 0,0 0 0,-1 0 0,1 0 0,-1 0 0,1 0 0,0 0 0,0-1 0,-1 1 1,1 0-1,0 0 0,-1 0 0,1 0 0,0-1 0,-1 1 0,1 0 0,0 0 0,0-1 0,-1 1 0,-11-17-3410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1:48.5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297 17 2976,'3'-7'1449,"-2"7"-1164,-1 0-1,0-1 0,1 1 1,-1 0-1,0-1 0,1 1 1,-1 0-1,0-1 0,0 1 1,1-1-1,-1 1 0,0-1 0,0 1 1,0 0-1,1-1 0,-1 1 1,0-1-1,0 1 0,0-3 1558,-8 15 409,-23 39-649,-23 54 0,26-49-1105,6-14 31,-38 56 0,59-96-517,-19 26 103,2 0-1,-21 41 1,35-61-63,0 1 0,1 0 0,0 0 0,0 0 0,1 0 0,0 1 0,1-1 0,0 0 0,1 1 0,-1-1 0,2 1 0,-1-1 0,4 13 0,0-7-21,1 0 0,0 0-1,1 0 1,1-1-1,0 0 1,1 0 0,1-1-1,0 0 1,1 0-1,0-1 1,1 0 0,0-1-1,0 0 1,2-1-1,-1 0 1,1-1 0,1-1-1,-1 0 1,29 11-1,-34-16-47,0-2 0,0 1 0,0-1-1,0 0 1,0-1 0,1 0 0,-1 0-1,0-1 1,0 0 0,0 0 0,0-1 0,0 0-1,0-1 1,0 1 0,14-8 0,-3-1-7,1 0 0,-2-1 0,1 0 0,26-26 0,-29 24 73,89-88-410,-103 100 322,0 0 0,-1-1 0,1 1 0,0 0 0,-1-1 1,1 1-1,-1-1 0,0 0 0,0 1 0,1-5 0,-2 6 41,0 0 0,0 0 0,0 0-1,0 0 1,0 0 0,0 0 0,-1 0-1,1 0 1,0-1 0,-1 1 0,1 0 0,-1 0-1,1 0 1,-1 0 0,1 1 0,-1-1-1,0 0 1,1 0 0,-1 0 0,0 0 0,0 1-1,0-1 1,0 0 0,1 1 0,-1-1-1,0 0 1,0 1 0,-2-1 0,-5-2 3,1 0 0,0 0 0,-1 1 0,0 0 0,0 0 0,-11-1 0,-51 1-22,60 2 58,0 1 0,0 1 0,1 0 0,-1 0 0,0 1 0,1 0 0,-1 0 0,1 1 0,0 1 0,0-1 0,0 2 0,1-1 0,-12 10 0,9-5 48,1-1 0,0 2 0,0-1 0,1 1 0,0 0 0,1 1 0,1 0 0,0 1 0,-6 13 0,-16 38-2530,26-59-1768,7-19-1916,5-17 1913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4:43.4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65 4160,'-43'-8'3237,"34"1"-512,22 9-2335,152-8 1188,181-29 1,-226 24-1418,-101 11-48,1 1-1,-1 0 1,0 1 0,22 5 0,-38-6 237,0 0 134,-5 0-704,-7 5-831,-3 3-1232,-2 2 689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1:50.0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268 10 5216,'14'-9'4992,"-36"23"-180,7-5-4463,0 0 0,1 1 0,0 0 0,1 1 0,-23 24 0,22-16-195,2 1 1,0 1-1,2-1 0,0 2 0,-12 37 0,-22 118 322,33-124-442,4-15 55,2 1 0,1 0 0,2 0 0,2 0 0,2 1 0,1-1 0,2 0 0,2-1 0,12 39 0,-4-13 73,-9-38-69,0 0 1,2-1 0,0 0-1,15 28 1,-17-40-93,-4-9-178,-1-1-1,1 0 1,-1 1-1,1-1 1,0 0-1,0 0 1,0 0-1,1 0 1,-1 0-1,1-1 1,0 1-1,-1-1 1,1 0-1,5 3 0,-8-5 23,0 0 0,0 0 0,0 0 0,1 0-1,-1 0 1,0 0 0,0 0 0,0 0 0,1 0 0,-1 0-1,0 0 1,0 0 0,0 0 0,1 0 0,-1 0-1,0 0 1,0 0 0,2-2-1707,-1-2-202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1:51.1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21 6304,'6'2'1471,"0"-1"0,0 0 1,0 0-1,0 0 0,8-1 1,5 2 393,6 0-924,41-3 1,-20 0-585,168-11 144,212-4-330,-417 16-156,1 1 0,-1 0 0,0 0 0,1 1 0,15 5 0,-24-7-12,-1 0 0,1 0 0,0 1 0,-1-1 0,1 0-1,0 1 1,-1-1 0,1 0 0,-1 1 0,1-1 0,0 1 0,-1-1-1,1 1 1,-1-1 0,1 1 0,-1 0 0,0-1 0,1 1 0,-1-1-1,0 1 1,1 0 0,-1-1 0,0 1 0,0 0 0,1 0-1,-1 1 4,0-1-1,0 1 0,-1-1 1,1 0-1,0 1 0,0-1 1,-1 0-1,1 1 0,-1-1 0,1 0 1,-1 0-1,-1 2 0,-1 2 17,-1 0-1,0 0 1,0-1-1,0 1 1,-6 3-1,-23 16-4,-63 34 0,-8 5-136,-39 49 231,108-78-134,1 2 1,-38 52-1,56-67 82,5-6 47,-17 31 0,3-3-60,24-42-24,0 0 1,1 0-1,-1 0 0,0 0 0,1 0 1,-1 0-1,1 0 0,-1 0 1,1 0-1,0 0 0,-1 0 0,1 0 1,0 1-1,0-1-21,1-1 0,-1 1-1,1-1 1,-1 1 0,1-1 0,-1 0 0,1 1 0,-1-1-1,1 0 1,-1 1 0,1-1 0,0 0 0,-1 0-1,1 1 1,0-1 0,-1 0 0,1 0 0,-1 0 0,1 0-1,0 0 1,-1 0 0,1 0 0,0 0 0,-1 0 0,2-1-1,267 1 554,-165-4-822,-86 3 193,-4 0-529,24-5 0,-33 5-298,-1 0 0,1-1 0,-1 1-1,1-1 1,4-3 0,-5 0-1441,-7-2-1748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1:51.5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17 6304,'1'0'139,"-1"-1"0,0 1 1,1 0-1,-1-1 0,0 1 1,1 0-1,-1 0 0,0-1 0,1 1 1,-1 0-1,0 0 0,1 0 1,-1 0-1,0-1 0,1 1 0,-1 0 1,1 0-1,-1 0 0,1 0 1,-1 0-1,0 0 0,1 0 0,-1 0 1,1 0-1,16 0 871,-11 1-281,77-5 3822,-52 1-3828,0 2 0,43 4 0,-45 0-709,10 3-644,0-2 0,1-2-1,70-5 1,-87 0-571,-5 1-1329,25-6 0,-19 0 509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1:52.8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65 9216,'2'0'2981,"21"-1"-1496,1-1-1,35-9 1,22-3-345,238 5 1556,-219 10-2853,-100-1 141,1 0 0,0 0 1,-1 0-1,1 0 0,-1 0 1,1 0-1,0 0 0,-1 0 1,1-1-1,0 1 0,-1 0 1,1 0-1,-1 0 0,1-1 1,0 1-1,0-1 0,-1 1-330,0-18-8347,-3 11 6981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1:53.2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98 1 5408,'1'0'184,"0"0"1,-1 0-1,1-1 1,0 1-1,-1 1 0,1-1 1,0 0-1,-1 0 1,1 0-1,0 0 1,-1 0-1,1 1 1,-1-1-1,1 0 0,0 1 1,-1-1-1,1 0 1,-1 1-1,1-1 1,-1 1-1,1-1 1,-1 0-1,1 1 0,-1 0 1,1 0-1,0 1 247,0 0 0,-1 0 0,0 0 0,1 1 0,-1-1 0,0 0-1,0 3 1,-1 0-855,-21 329 2998,13-238-1713,-40 292 808,47-374-2275,-7 28-968,-3-18-2960,7-17 2038,-3-6-2368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1:59.1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 10 5728,'2'-2'401,"0"1"0,0 0 0,0 0 0,0 0 0,0 0 0,1 1 1,-1-1-1,0 0 0,1 1 0,-1 0 0,0-1 0,4 1 0,-4 0-289,0 1 0,0-1 0,0 0 0,0 1 0,0-1 1,0 1-1,0 0 0,0 0 0,0-1 0,-1 1 0,1 0 0,0 1 0,-1-1 0,1 0 0,-1 0 0,1 1 0,-1-1 0,0 1 0,1-1 0,-1 1 0,0-1 1,2 4-1,47 88 3658,-10-23-2970,-25-45-491,38 77-50,-44-83-251,-2 0-1,-1 1 0,7 34 0,4 59 385,1 143 0,-18-139-69,-21 154 0,15-224-163,-2-1 0,-15 51-1,17-77-123,-1-1-1,0 1 1,-2-2-1,0 0 0,-1 0 1,-1 0-1,-18 23 0,21-32-250,-1-1 0,0 1 0,0-1 0,0-1 0,-19 11 0,23-15-338,-1 0-1,1 0 1,-1-1-1,0 1 1,0-1 0,0-1-1,-1 1 1,1-1-1,0 0 1,0-1-1,-1 1 1,-8-2-1,14 1 380,1 0-1,-1 0 1,0 0-1,0 0 1,0 0 0,1 0-1,-1-1 1,0 1-1,0 0 1,1-1-1,-1 1 1,0 0-1,1-1 1,-1 1 0,0-1-1,1 1 1,-1-1-1,1 1 1,-1-1-1,0 0 1,1 1-1,0-1 1,-1 0-1,1 1 1,-1-1 0,1 0-1,0 0 1,-1 1-1,1-1 1,0 0-1,0 0 1,0-1-1,-1-1-347,2-1 0,-1 0 0,0 0 0,1 1 0,1-8 0,0 4 414,8-39-2009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2:00.1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18 3968,'-4'-2'10725,"9"0"-9781,54-6-149,-40 6-745,1 0 1,0 1-1,0 1 1,0 1 0,0 0-1,0 2 1,20 4 0,13 10 247,-50-17-315,1 1-1,-1 0 1,0 0-1,0 0 1,0 1-1,0-1 0,0 1 1,0-1-1,0 1 1,-1 0-1,1 0 1,-1 1-1,1-1 0,3 5 1,-5-5-11,0 0 1,0-1-1,0 1 1,0 0 0,0 0-1,0 0 1,-1 0-1,1 1 1,-1-1-1,1 0 1,-1 0-1,0 0 1,0 0-1,0 0 1,0 0 0,0 1-1,-1-1 1,1 0-1,-1 0 1,1 0-1,-1 0 1,0 0-1,-1 3 1,-2 1 28,1 0-1,-1 0 1,0 0 0,-1 0 0,0-1 0,0 0-1,0 0 1,-10 8 0,-6 1 141,-24 14-1,14-9-106,-51 23 657,42-23-13,31-13-242,9-5-308,-1-1-1,0 1 1,1-1 0,-1 1-1,0-1 1,1 1 0,-1-1-1,0 0 1,1 1 0,-1-1-1,0 0 1,0 1 0,1-1-1,-1 0 1,-1 0 0,35 0 185,1 2 1,49 8 0,-71-8-876,0-1 0,0 0 0,17 0 1,-16-2-1997,-1 0 1,1-1-1,12-4 1,-6 4-132,6 4-784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2:01.1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64 79 5728,'-2'-3'5023,"8"7"-3732,31 13 226,4 2-312,79 26 0,-106-41-1067,1-1 0,-1 0 0,0-1 0,1-1 0,0 0 0,-1-1 0,1 0 0,-1-1 0,27-6 0,-35 6-139,-1-1 0,0 0 0,0 0 0,0 0 0,0-1 0,0 0 0,0 0 0,-1 0 1,0 0-1,1-1 0,4-5 0,-7 7-18,-1 1 0,1-1 0,-1 0 0,0 1 1,0-1-1,0 0 0,0 0 0,0 0 0,0 0 1,-1 0-1,1 0 0,0 0 0,-1 0 0,0 0 0,1 0 1,-1-1-1,0 1 0,0 0 0,-1 0 0,1 0 1,0 0-1,-1 0 0,1 0 0,-1 0 0,1 0 0,-1 0 1,0 0-1,0 0 0,0 0 0,0 0 0,-3-3 0,1 1 40,0 1 0,0-1 0,-1 1 0,1 0-1,-1 0 1,0 0 0,0 0 0,0 0-1,-1 1 1,-8-4 0,-3 1-27,-31-7 0,39 11-35,-14-3 78,0 2-1,-1 0 0,1 1 0,-1 2 0,1 0 0,0 2 1,0 0-1,-32 9 0,46-10 33,0 1 0,1 0 0,-1 0 0,1 1 0,-1 0 0,1 0 0,0 1 0,0 0 0,1 0 0,0 1 0,0-1 0,0 1 0,0 1 0,-4 7 0,4-5-21,0 0 0,1 1 0,1 0 0,0-1 0,0 2 0,1-1 0,0 0 0,1 1 0,0-1-1,-1 16 1,2-11 44,1-1 0,0 1 0,1-1 0,1 1 0,0-1 0,1 0 0,8 25 0,-8-31-20,1 0 1,0 0 0,0-1-1,0 1 1,1-1-1,0 0 1,1 0-1,-1-1 1,1 0 0,1 0-1,-1 0 1,1-1-1,0 0 1,12 7-1,1-2 6,1-1 0,0-1 0,1-1-1,0 0 1,0-2 0,23 2 0,11 0-1212,71-3 1,-105-4-172,41-5 0,-55 4 765,0-1 1,-1 0-1,1 0 0,-1-1 1,1 0-1,-1 0 1,0-1-1,12-8 0,20-22-1358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2:01.7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 83 8736,'-5'1'658,"-10"3"1132,15-4-1734,-1 0 0,1 1 0,0-1 0,-1 0 0,1 1 0,-1-1 0,1 0 0,0 1 0,-1-1 0,1 0 0,0 1 0,-1-1 0,1 1 0,0-1 0,0 1 0,-1-1 0,1 1 0,0-1 0,0 1 0,0-1 0,0 1 0,0-1 0,0 1 0,0-1 0,0 1 0,-3 23 1379,2-18-1114,1 0 0,-1 0 0,1 11 1,13 54 908,-3-18-301,26 151 1042,-24-150-1716,34 94-1,14 29-395,-21-59 144,50 145 727,-87-255-531,0-1 1,0 1-1,0 0 0,-1 0 0,0 8 0,-1-14 436,9-13-81,-4 3-466,0-1-1,-1 0 0,0 0 0,0 0 1,2-13-1,-2 10-13,67-239 528,18-44-1501,-57 184 177,42-103-3276,11 5-6144,-61 151 6459,6-18 680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2:35.4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666 9 64,'0'0'1,"1"0"-1,-1-1 1,0 1-1,0 0 1,0 0 0,1 0-1,-1 0 1,0 0-1,0-1 1,0 1-1,0 0 1,0 0 0,1 0-1,-1-1 1,0 1-1,0 0 1,0 0 0,0-1-1,0 1 1,0 0-1,0 0 1,0 0-1,0-1 1,-3-3 3228,-11 16-1869,-8-2-641,-27 8 0,25-10-148,-25 12 1,29-10-297,0-1-15,2 1-1,0 0 1,0 1 0,-27 23-1,11 0-201,3 1 1,0 1-1,-24 41 1,-51 61 523,88-118-508,-32 37 127,43-48-140,1-1 1,0 2-1,0-1 0,-7 18 0,12-24-56,0 1 0,0 1 1,0-1-1,0 0 0,1 0 0,0 0 0,-1 0 0,1 0 0,1 1 0,-1-1 0,1 0 0,0 0 0,0 0 0,0 0 0,0 0 0,1 0 0,-1 0 0,1 0 0,0-1 1,0 1-1,1-1 0,3 6 0,-3-5 36,1-1 0,0 1 0,-1-1 1,1 1-1,1-1 0,-1 0 0,0 0 1,1-1-1,-1 0 0,1 1 0,0-1 1,0-1-1,0 1 0,0-1 0,0 0 1,0 0-1,10 0 0,-9-1-9,-1 1 6,1-1 0,-1 0 0,1-1 0,0 1 0,-1-1-1,1-1 1,-1 1 0,7-3 0,9-5-20,-10 4-16,1 0 1,-1-1-1,1 0 1,-2-1-1,17-12 0,-13 7-41,13-11 125,45-52 0,-65 67-38,-1 0-1,0 0 1,-1 0 0,0-1-1,0 0 1,-1 0-1,0-1 1,0 1 0,-1-1-1,-1 0 1,3-16-1,-4 19-30,1-10 18,-1 0 0,0 0 0,-2 0 0,-2-21 0,-3 8-9,2 9-45,0 0-1,0-30 1,-1-44-354,13 87 101,-1 3 96,-6 5 185,-1-1 1,0 1-1,0 0 1,0 0-1,0 0 1,0 0-1,1 0 0,-1 0 1,0 0-1,0 0 1,0 0-1,0 0 0,0 0 1,1 0-1,-1 0 1,0 0-1,0 0 1,0 0-1,0 0 0,0 0 1,1 0-1,-1 0 1,0 1-1,0-1 1,0 0-1,0 0 0,0 0 1,0 0-1,1 0 1,-1 0-1,0 0 0,0 0 1,0 1-1,0-1 1,0 0-1,0 0 1,0 0-1,0 0 0,0 1 1,8 9 56,5 14 46,-7-7 277,7 30 1,-6-15-161,30 104-277,15-3 591,-40-108-468,1-1 0,1 0 0,20 26-1,-23-39 48,0 0-1,0-1 0,1-1 0,15 10 1,-13-8-115,-11-10-52,0 1 1,0-1-1,-1 0 1,1 0-1,0 0 1,0 0-1,0-1 1,0 1 0,0-1-1,6 0 1,-6 0-429,0 0 1,0 0 0,-1 0 0,1-1 0,0 1-1,-1-1 1,4-1 0,3-3-1117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4:43.9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99 4320,'50'-9'5851,"-22"2"-4982,402-43 2753,-269 37-3202,136-2-30,-270 16-270,-20-1-307,0 1 0,0-1 0,1 0-1,-1-1 1,8-1 0,8-1-4586,-10 5 2533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2:39.8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2 808 2144,'-2'1'3860,"14"-2"-2387,9-6-821,-12 5-347,0-2 0,0 1 0,15-9 0,-11 4-53,1 0-100,0-1-1,-1-1 1,0 0-1,0 0 0,-1-1 1,16-19-1,17-33 68,-42 58-60,-1 1 0,1-1-1,-1 0 1,2-7 0,-7 13 254,0 5-383,-23 98-217,7-35 62,-15 65 400,15-35 373,5-22-762,-34 107 1,40-159 202,-9 24-43,15-44 63,0 0 1,-1 0-1,1 0 1,-1-1-1,0 1 1,-7 6-1,10-10-97,-1-1 0,0 0 0,1 0 0,-1 0 0,0 1 0,1-1 0,-1 0 0,0 0 0,1 0 0,-1 0 0,0 0 0,1 0 0,-1 0 0,0-1 0,1 1 0,-1 0 0,0 0 0,1 0 0,-1-1 0,0 1 0,1 0 0,-1-1 0,1 1 0,-1 0 0,1-1 0,-1 1 0,1-1 0,-1 1 0,1-1 0,-1 1 0,1-1 0,0 0 0,-1 1 0,1-1 0,0 1 0,-1-1 0,1 0 0,0 1 0,-1-2 0,3-39 78,2-1 0,2 1 0,1 1-1,2-1 1,22-60 0,-19 71-108,1 0 0,2 0 0,24-36 0,63-79-309,-49 74 257,57-97-74,-107 163 122,5-8-85,0-1 1,1 1-1,19-21 1,-27 33 105,-1 1 0,0 0 0,1-1 0,-1 1 0,1 0 1,-1-1-1,0 1 0,1 0 0,-1 0 0,1 0 0,-1-1 1,1 1-1,-1 0 0,1 0 0,-1 0 0,1 0 0,-1 0 0,1 0 1,-1 0-1,0 0 0,1 0 0,-1 0 0,1 0 0,-1 0 1,1 0-1,-1 0 0,1 0 0,-1 1 0,1-1 0,1 1-24,-1 0 0,0 0 0,1 0-1,-1 0 1,0 0 0,0 0 0,0 1-1,2 2 1,1 2-44,0 1 1,6 13-1,-6-7 81,0 0 1,-1 1-1,0-1 0,-1 0 1,1 19-1,-2-3 4,-4 42 1,2-61 7,0 1 1,-1 0 0,0 0 0,-5 13 0,6-21 18,0 0 0,-1 0-1,1 0 1,0-1 0,-1 1 0,0-1 0,1 1 0,-1-1-1,0 0 1,0 1 0,0-1 0,-1 0 0,1 0 0,0-1 0,-1 1-1,0 0 1,1-1 0,-1 0 0,0 1 0,-2 0 0,1-2-25,1 0 1,0-1 0,0 1-1,0-1 1,0 1 0,0-1-1,0 0 1,0 0 0,1 0-1,-1-1 1,0 1 0,0-1-1,1 0 1,-1 1 0,-3-5-1,2 2-225,3 1-226,11 2 556,13 2 2,36 6 1,-52-6-94,0-1 0,0 0 0,0 0 1,0 0-1,0-1 0,0 0 1,8-3-1,0 0 147,-1-1-1,19-8 1,-15 4-24,22-10 57,42-25 1,-69 35-171,0 0 0,0-1 0,-1 0 0,0-1 1,-1-1-1,17-21 0,-12 9-36,-2 0 1,16-32-1,18-57-70,-27 61 29,-13 34 94,11-25 30,-2-2-1,16-65 1,-29 93-176,-2 12 50,-1 1 0,0 0 0,0-1 0,-1 1 0,1-6 0,4-21-342,-5 31 251,-2 1 108,1 1 1,0 0-1,0 0 0,0 0 0,1-1 1,-1 1-1,0 0 0,0 3 0,0 0 12,-53 131 162,-7 25-296,-17 40 39,31-102 390,-6 13 55,52-109-276,0 0 0,-1 0 0,1-1 0,-1 1 0,0-1 0,0 1 0,-4 3 0,5-5 46,15-14 302,-9 9-358,74-71-148,101-88-558,-174 159 609,-1 0 1,1 0-1,0 1 0,12-6 1,-16 8 20,-1 0 0,0 1 0,1-1 0,-1 1 0,1 0 0,-1-1 0,1 1 0,-1 0 0,1 0 0,-1 0 0,1 0 0,-1 0 0,1 0 0,-1 0 0,1 1 0,-1-1 0,0 0 0,1 1 0,-1-1 0,1 1 0,-1 0 0,0-1 0,1 1 0,-1 0 0,0 0 0,0 0 0,2 2 1,0 1 19,0 0 0,0 1 0,-1-1 0,0 1 0,0-1 0,0 1 0,0 0 0,-1 0 0,0 0 0,0 0 0,0 9 0,0 5 148,-3 33 0,1-42-108,-2 19 214,2-22-224,0 0 0,1 0 0,-1 0 0,1 0 0,1 0 0,1 11 0,1 5 199,-2-23-218,-1 1 0,0-1 1,1 1-1,-1-1 0,0 0 1,1 1-1,-1-1 0,0 0 1,1 1-1,-1-1 0,1 0 0,-1 0 1,0 1-1,1-1 0,-1 0 1,1 0-1,-1 0 0,1 0 0,-1 0 1,1 0-1,-1 1 0,1-1 1,-1 0-1,1 0 0,0-1 1,11 1 78,-12 0-85,7-2-6,-1 0 0,0-1-1,0 0 1,0 0 0,0 0-1,0-1 1,-1 0 0,10-9-1,-6 6-7,126-108 137,-128 107-128,0 2-65,-1-1-1,1 1 1,11-7-1,-18 13 59,0 0-1,0 0 0,0 0 1,0 0-1,0 0 0,0 0 1,1 0-1,-1 0 0,0 0 1,0 0-1,0 0 0,0 0 1,0 0-1,0 0 0,0 0 0,0 0 1,0 0-1,1 0 0,-1 0 1,0 0-1,0 0 0,0 1 1,0-1-1,0 0 0,0 0 1,0 0-1,0 0 0,0 0 1,0 0-1,0 0 0,0 0 0,0 0 1,0 1-1,0-1 0,0 0 1,0 0-1,0 0 0,0 0 1,0 0-1,0 0 0,0 0 1,0 0-1,0 1 0,0-1 1,0 0-1,0 0 0,0 0 0,0 0 1,0 0-1,0 0 0,0 0 1,0 0-1,0 0 0,0 1 1,0-1-1,0 0 0,0 0 1,-3 14-119,-6 16 58,6-19 50,-1-1 0,1 1 0,1 0 0,0 0 0,0 21 0,2-29 16,0 0 0,0 0 1,0 1-1,1-1 1,0 0-1,0 0 0,0 0 1,0 0-1,0 0 1,0 0-1,1 0 0,0 0 1,-1-1-1,1 1 1,0 0-1,0-1 1,0 1-1,1-1 0,-1 0 1,1 0-1,-1 0 1,1 0-1,0 0 0,-1-1 1,4 2-1,2 0 31,0 0 0,1-1-1,-1 0 1,0-1 0,1 1-1,-1-2 1,1 1 0,-1-1-1,1 0 1,-1-1 0,1 0 0,-1 0-1,0-1 1,1 0 0,-1-1-1,0 0 1,0 0 0,-1 0-1,1-1 1,11-8 0,-17 11-16,0-1 0,0 1 0,0-1 0,0 0 0,0 0 1,0 0-1,-1 0 0,1 0 0,-1 0 0,1-1 0,-1 1 0,0 0 0,0-1 1,0 1-1,0-1 0,0 1 0,-1-1 0,1 1 0,-1-1 0,0 0 0,1 1 1,-1-1-1,0 0 0,-1 1 0,1-1 0,0 1 0,-1-1 0,1 0 0,-1 1 1,0-1-1,0 1 0,0 0 0,0-1 0,-1 1 0,1 0 0,-2-3 0,-2-1-1,1-1 0,-1 1 0,-1 0 0,1 1 0,-1-1 0,0 1 0,-1 0 0,1 1 0,-1-1 0,0 1 0,-7-3 0,4 3-139,0 1 1,0 0-1,0 1 0,0 0 0,-1 1 0,1 0 0,0 0 1,-12 2-1,27 6-6,0-3 159,1 0-1,-1 0 1,1 0 0,-1-1 0,1 0 0,0 0 0,0-1 0,1 0 0,-1 0 0,0 0 0,1-1 0,-1 0 0,1 0 0,-1 0 0,1-1 0,0 0 0,-1-1 0,1 1 0,-1-1 0,1 0 0,7-3 0,-4 1-1,0-1-1,-1 0 1,1 0-1,-1-1 1,0 0-1,0-1 1,0 0-1,-1 0 1,0-1 0,0 0-1,-1 0 1,12-15-1,3-9 57,31-60 1,9-40 30,-55 113-83,8-19 64,-2-2 0,13-63 1,-17 61-219,-7 34-66,-1 0 0,-1 0 1,1-12-1,-1 18-54,4 13 85,-2 3 151,-1 0 0,0 0 0,-3 21 0,1 0-35,-8 136-101,0-2 546,9-170-400,10 276 553,-10-275-542,0 0 1,0 0 0,0 0-1,1 0 1,-1 0 0,0 0 0,1 0-1,-1 0 1,0 0 0,1 0 0,-1 0-1,1 0 1,-1 0 0,1 0 0,0 0-1,0-1 1,-1 1 0,1 0 0,0 0-1,0-1 1,0 1 0,-1 0 0,2 0-1,0-1-6,0 1-1,-1-1 0,1 0 1,0 1-1,-1-1 0,1 0 1,0 0-1,-1 0 0,1 0 1,0-1-1,-1 1 0,1 0 1,2-1-1,4-3-37,0 1-1,1-1 1,-1 0-1,8-6 1,-15 9 27,128-86 26,-128 87-44,-1 0 0,0 0 0,1 0 0,-1 0 0,0 0 0,1 0 0,-1 0 0,0 0 1,1 0-1,-1 0 0,0 0 0,1 0 0,-1 0 0,0 0 0,1 0 0,-1 1 0,0-1 0,1 0 0,-1 0 0,0 0 0,0 1 0,1-1 0,-1 0 0,0 0 0,0 1 0,0-1 0,1 0 0,-1 0 0,0 1 0,0-1 0,0 0 0,0 1 0,1-1 1,-1 0-1,0 1 0,0-1 0,0 1 0,8 21-136,-1-3 188,-4-13-31,1 0 0,1 0 1,-1-1-1,1 0 1,0 1-1,0-2 1,1 1-1,-1-1 1,1 1-1,0-2 1,0 1-1,0-1 1,1 0-1,11 4 1,-7-3 67,0-1 1,0 0-1,1-1 1,-1 0-1,1-1 1,-1 0-1,1-1 1,16-2 0,-24 2-30,0-1 1,0 0-1,0 0 1,-1-1 0,1 1-1,0-1 1,-1 1 0,1-1-1,-1 0 1,0-1 0,0 1-1,1 0 1,-1-1-1,-1 0 1,1 0 0,4-5-1,-6 7-32,0-1 0,0 0-1,0 0 1,0 0 0,0 0 0,-1 0-1,1 0 1,0 0 0,-1 0-1,0 0 1,1 0 0,-1 0-1,0 0 1,0 0 0,0 0-1,0-1 1,-1 1 0,1 0 0,0 0-1,-1 0 1,0 0 0,1 0-1,-1 0 1,0 0 0,0 0-1,0 1 1,0-1 0,0 0-1,-1 0 1,1 1 0,0-1-1,-3-1 1,-4-4 32,0 1 1,-1 0-1,0 1 0,1 0 1,-2 0-1,-18-6 0,1-1-170,9 10-28,16 3 170,1-1 1,-1 0 0,0 0-1,0-1 1,1 1 0,-1 0-1,0 0 1,-3-2-1,0-2 1559,5-16-901,0 19-668,0 0 1,0 1-1,0-1 0,-1 0 0,1 0 1,0 0-1,-1 0 0,1 0 0,-1 1 1,1-1-1,-1 0 0,1 0 0,-1 1 1,1-1-1,-1 0 0,0 1 0,1-1 1,-1 0-1,-1 0 0,-17-9 40,17 9 44,-2-1-167,-1 0 1,0 0 0,0 0-1,0 1 1,0 0-1,0 0 1,0 0 0,0 0-1,0 1 1,-8 0-1,73 5 916,-25-6-672,0-2 0,-1-2 0,1-1 0,-1-1 0,0-2 0,40-16 0,46-16-34,-63 24-550,-2-3 0,68-33 0,-113 46-3026,-30 13-6209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2:40.4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54 2496,'0'-1'67,"0"1"0,-1-1 0,1 0 0,0 0 0,0 0 0,0 1-1,-1-1 1,1 0 0,0 0 0,0 0 0,1 1 0,-1-1 0,0 0 0,0 0 0,0 0 0,0 1 0,1-1 0,-1 0 0,0 0 0,1 1-1,-1-1 1,0 0 0,2 0 0,14-14 2737,-4 5-916,-11 9-1636,1 1 0,-1-1 0,1 1 0,-1-1 0,1 1 0,-1 0 0,1 0 0,-1 0 0,3-1 0,1 1 172,8-2 203,-1 0-1,1 1 0,0 1 0,18 1 1,1 0-63,85 2 65,-94-1-1405,0 1-1,46 12 0,-55-12-251,0 0 1,1 0-1,-1-2 1,0 0-1,16-1 1,18 0-2829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2:46.2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4 676 2400,'-3'-7'1857,"8"4"1210,12 5-1159,-8 1-1507,1-1 1,0 0-1,0 0 1,14 0-1,11 2 413,-29-3-740,0 0 1,0-1-1,1 0 1,-1 0-1,0 0 0,0-1 1,0 0-1,0 0 1,0-1-1,0 1 1,0-1-1,5-3 0,-7 3-41,-1 0 0,1 0 0,-1 0 0,0 0 0,0 0 0,0-1 0,0 1 0,-1-1 0,1 0 0,-1 0-1,1 0 1,-1 0 0,0 0 0,0 0 0,0-1 0,-1 1 0,1-1 0,-1 1 0,0-1 0,1-3 0,-1 3-6,-1 0 1,0 0 0,0 1 0,-1-1 0,1 0 0,-1 0 0,1 1-1,-1-1 1,0 0 0,-1 1 0,1-1 0,-1 1 0,1 0 0,-1-1-1,-3-2 1,-1-3 0,0 1 1,0 1-1,-1-1 0,-10-7 0,17 14-39,-1 0-1,1 0 1,-1 1-1,0-1 1,1 1-1,-1-1 1,0 1-1,1-1 1,-1 1-1,0-1 1,0 1-1,1-1 1,-1 1-1,0 0 1,0 0 0,0-1-1,0 1 1,0 0-1,1 0 1,-1 0-1,0 0 1,0 0-1,0 0 1,0 0-1,0 0 1,0 0-1,1 1 1,-1-1-1,0 0 1,0 0-1,0 1 1,1-1-1,-1 1 1,0-1-1,0 1 1,1-1-1,-1 1 1,0-1-1,1 1 1,-2 1 0,-1 2 2,0 0 1,1 1-1,0-1 1,0 1-1,-3 9 1,1-2 151,1-5-110,2 1 1,-1 0 0,1-1 0,0 1 0,0 0 0,2 13 0,-1-12-37,0-2 30,1 0-1,-1-1 1,2 1 0,-1 0-1,1-1 1,0 1 0,0-1-1,5 10 1,-4-10-11,6 28 526,-9-28-541,1-1 0,0 0 0,1 0 0,-1 0 0,1-1 0,0 1 0,3 6 0,5 7 61,-9-15-29,1 0 0,-1 0 0,1 1 0,0-1 0,0 0 0,5 5 0,-6-8-17,-1 1 1,1-1 0,0 1-1,-1 0 1,1-1-1,-1 1 1,1 0 0,-1-1-1,1 1 1,-1 0-1,1 0 1,-1-1 0,0 1-1,1 0 1,-1 0-1,0 0 1,0 1 0,1-2 1,0 1 0,0-1 0,-1 1 1,1-1-1,0 1 0,0-1 0,0 1 0,0-1 1,0 1-1,0-1 0,-1 0 0,1 0 1,0 1-1,0-1 0,0 0 0,0 0 1,0 0-1,2 0 0,1-1 35,0 1-1,-1-1 1,1 1-1,0-1 0,-1 0 1,1-1-1,0 1 1,-1-1-1,4-1 1,31-22 451,-26 16-450,15-9-115,-1-2 1,-1-1-1,-1-1 0,0-1 1,-2-2-1,-1 0 1,-1-1-1,-1 0 0,-2-2 1,22-45-1,-21 29 32,-3-1 0,-2 0-1,-1-1 1,-3-1 0,6-72-1,-15 105 82,0 1 0,-2-17 0,0-10-293,2 4-95,0 36 320,0-1-1,0 1 1,0 0 0,0-1 0,0 1 0,0 0-1,0-1 1,0 1 0,0-1 0,0 1-1,0 0 1,0-1 0,0 1 0,0 0 0,0-1-1,0 1 1,0-1 0,-1 1 0,1 0 0,0-1-1,0 1 1,0 0 0,-1 0 0,1-1-1,0 1 1,0 0 0,-1-1 0,1 1 0,0 0-1,0 0 1,-1 0 0,1-1 0,0 1 0,-1 0-1,0 0 1,0 0-1,0 0 0,0 1-1,0-1 1,1 0 0,-1 1 0,0-1 0,0 1-1,0-1 1,0 1 0,1 0 0,-1-1 0,-1 3 0,-20 25-248,18-22 230,-2 2 65,0 1-1,1 1 0,0-1 1,0 1-1,1 0 0,-3 12 1,3-4-98,-3 8 51,-4 38 0,11-59 23,-12 156-229,11-126 278,2 0-1,8 56 1,-6-79-14,0-1 1,1 1-1,1-1 1,8 17-1,7 18-125,-18-42 122,1-1 1,-1 1 0,1-1 0,0 1 0,0-1 0,0 0 0,0 0-1,0 0 1,1-1 0,-1 1 0,1-1 0,0 0 0,-1 0 0,1 0-1,0 0 1,1-1 0,-1 1 0,0-1 0,0 0 0,8 0 0,62 3 169,-59-4-189,-1-1 1,1 0-1,15-3 1,-24 2 5,1 0 1,-1 0-1,0 0 0,0-1 0,-1 0 0,1 0 1,0 0-1,-1 0 0,8-7 0,2-1-80,-12 9 61,0 0-1,-1-1 1,1 1-1,0 0 1,0-1 0,3-5-1,-4 6 5,8-13 58,0 1 0,13-31 0,-22 42-74,0-1 0,0 1 0,0 0 1,-1-1-1,0 1 0,1-1 1,-1 1-1,-1-4 0,2-13 95,-1 16-73,0 0 1,0 1-1,0-1 1,0 1-1,0-1 1,-1 0-1,0 1 0,0-1 1,0 1-1,0 0 1,-3-6-1,-1-1-74,-1 1 0,-9-12 0,9 12-82,6 9 128,0 0 1,0-1-1,0 1 1,-1 0-1,1 0 1,0-1 0,0 1-1,-1 0 1,1 0-1,0-1 1,-1 1 0,1 0-1,0 0 1,-1 0-1,1 0 1,0-1 0,-1 1-1,1 0 1,0 0-1,-1 0 1,1 0 0,-1 0-1,1 0 1,0 0-1,-1 0 1,1 0 0,0 0-1,-1 0 1,0 0-1,-10 9-311,9-7 250,0 2 1,-1-1 0,1 0 0,1 0 0,-3 5 0,2-2-12,-2 5 33,0 0 0,1 0 0,-3 18 0,0-5 167,5-20-102,-1 0 1,1 0-1,0 1 1,1-1-1,-1 6 1,9 66-69,-8-69 75,1 0 0,0-1 0,0 1 0,0-1-1,1 1 1,0-1 0,0 0 0,1 0 0,0 0 0,3 6 0,0-1 111,2 2-56,-6-12-38,-1 1 1,1-1 0,0 0-1,-1 0 1,1 0 0,0 0-1,0 0 1,0 0 0,0-1-1,-1 1 1,1-1 0,0 1 0,0-1-1,0 1 1,0-1 0,3 0-1,2-1 14,-1 0 0,0 0 0,0 0 0,7-3 0,9-5-117,41-20 1,1-1 230,-12 4-339,-36 17 90,1 1 1,23-9-1,-13 7-72,-17 6 120,0 1 0,1 0-1,-1 0 1,18-2 0,-5 3 66,-5 1-91,0 0 1,0 0-1,35 5 0,-50-4 136,0 0 0,1 1 0,-1-1 0,0-1 0,0 1 0,6-2 0,-9 2-58,1 0 1,-1 0-1,0 0 0,1 0 0,-1 0 0,0 0 0,1 0 0,-1 0 0,0-1 0,1 1 0,-1 0 1,0 0-1,0-1 0,1 1 0,-1 0 0,0 0 0,1-1 0,-1 1 0,0 0 0,0 0 0,0-1 1,1 1-1,-1 0 0,0-1 0,0 1 0,0-1 0,0 0-17,0 1 1,-1-1-1,1 0 0,0 0 0,-1 1 1,1-1-1,-1 0 0,1 1 1,-1-1-1,1 0 0,-1 1 0,1-1 1,-1 1-1,1-1 0,-1 1 1,0-1-1,1 1 0,-2-1 0,-5-3-7,0 0 0,0 1 0,0-1 0,0 2-1,0-1 1,-1 1 0,0 0 0,1 1-1,-1-1 1,-12 1 0,7 0-77,0 2 0,-1 0 1,1 0-1,0 1 0,-20 6 0,15-4 11,1 2 0,0 0 0,1 1 0,0 1 0,-30 18 0,43-24 81,0 1-1,-1 0 0,1 0 1,0 0-1,0 0 1,0 1-1,1-1 0,-1 1 1,1 0-1,0 0 1,0 0-1,-2 4 0,4-6-4,-1 1-1,1-1 1,-1 0-1,1 1 1,0-1-1,0 0 1,0 1-1,0-1 0,0 0 1,0 0-1,0 1 1,1-1-1,0 0 1,-1 0-1,1 1 1,0-1-1,0 0 0,0 0 1,0 0-1,0 0 1,1 0-1,-1 0 1,3 2-1,8 8 51,1 0 0,0-1-1,26 18 1,-31-24 40,2 1 0,-1-2-1,0 1 1,1-1 0,0-1 0,0 0 0,15 3-1,-15-5-59,0-1-1,0 0 0,0-1 1,0 0-1,0 0 0,0-1 0,10-4 1,6 0 110,-20 5-79,-1-1-1,1 0 0,0 0 1,-1-1-1,1 0 1,-1 0-1,0 0 1,0 0-1,0-1 1,0 0-1,8-9 0,4-8-490,-16 21 335,0-1 54,4-3 150,1 2 227,-5 2-361,0 0 191,9-14-479,-7 12 301,-1 1 0,1-1 0,0 1 1,-1 0-1,1-1 0,5 0 0,12-7 255,-11 4-115,-6 4-80,0-1 0,-1 0 0,1 1 0,-1-1 0,1 0 1,-1 0-1,0 0 0,0 0 0,0-1 0,0 1 0,3-6 0,51-85 290,-53 89-326,1-5 49,0 1 0,-1-1 0,0 1 0,0-1 0,1-11 0,0 3 14,1-7-76,-1 1 1,1-35-1,0-9-40,22-103-107,-24 155 142,8-23 0,-2 11 140,10-38-768,-11 54-276,-10 22 831,1 1 0,-2-1 0,1 0 0,-2 0 0,-4 10 1,-3 13 59,0 17 273,-10 98 0,12-67-145,6-53 56,0 50-1,4-65-199,0 0 0,0-1-1,2 1 1,0-1 0,8 25-1,-9-32 54,1-1-1,0 1 0,0 0 0,1-1 0,-1 0 0,1 1 0,0-2 0,0 1 0,1 0 0,0-1 0,-1 0 1,1 0-1,1 0 0,-1-1 0,1 1 0,-1-1 0,1-1 0,0 1 0,0-1 0,0 0 0,6 1 0,-5-1 48,0 0 0,0-1 0,0 0-1,0 0 1,0-1 0,0 0 0,0 0-1,10-2 1,-3-1 22,1-1 1,-1 0-1,1-1 1,-2 0-1,15-8 0,-21 9-53,0 0-1,-1 0 1,0-1-1,0 0 0,0 0 1,0-1-1,-1 1 1,0-1-1,0 0 1,-1-1-1,7-11 0,-5 5 34,-1-1 0,6-18 0,-4 8 4,-3 8-172,-1-1-1,0 0 0,-1 0 1,-1 0-1,-1-26 0,0 28-446,5 38 372,-4-19 147,0 0 1,0 0 0,0 0 0,0 8-1,2 110-337,-2-112 544,0 0 0,3 15 0,1 2-72,-5-25-101,0 0 0,1 0 0,-1 0 0,1 0 0,0 0 0,0 0 0,1 3 0,5 12-49,-7-15 45,1 0 0,0 0 0,-1 0 0,1 0 0,0 0 0,0 0 0,0 0 0,0 0 1,0-1-1,1 1 0,2 2 0,-4-3 16,1 0 1,0 0-1,0 0 1,0 0-1,0-1 1,1 1-1,-1 0 1,0 0-1,0-1 1,0 1-1,0-1 0,1 1 1,-1-1-1,0 0 1,1 1-1,-1-1 1,0 0-1,1 0 1,-1 0-1,2 0 1,5-2 26,0 0 1,1-1-1,-1 1 1,0-2-1,-1 1 1,1-1-1,0 0 1,-1-1 0,11-8-1,4-2 10,-17 12-60,0 0 0,-1 0 0,1 0 0,-1-1 0,0 0 0,1 1 0,-2-2-1,1 1 1,4-7 0,-7 10-154,-6 7 1,-5 13-222,9-16 362,0 0 0,0 0 0,0-1 0,1 1-1,-1 0 1,1 0 0,0 0 0,0 0-1,0 0 1,0 0 0,0 0 0,1-1 0,-1 1-1,1 0 1,0 0 0,0 0 0,0-1-1,0 1 1,3 4 0,-2-4 25,0 0 1,1-1-1,0 1 0,-1-1 1,1 1-1,0-1 1,0 0-1,0 0 0,1-1 1,-1 1-1,0-1 0,1 1 1,-1-1-1,0 0 0,7 1 1,7 1 83,0 0 1,0-2-1,33 0 1,-42-1-12,0-1 1,0 0-1,0 0 1,0-1-1,0 0 1,-1-1-1,1 1 0,0-1 1,-1-1-1,10-5 1,-15 7-67,0 1-1,0-1 1,-1 1 0,1-1 0,0 0 0,-1 1-1,0-1 1,1 0 0,-1 0 0,0 0 0,0 0-1,0-1 1,0 1 0,0 0 0,0 0 0,-1-1-1,1 1 1,-1 0 0,1-1 0,-1 1 0,0 0-1,0-1 1,0 1 0,0 0 0,-1-1 0,1 1-1,-1 0 1,0-3 0,-2-4-41,0 1 0,0 0 0,-1 0 0,0 1 0,-1-1 1,-7-9-1,10 14-21,-1 1 0,0-1 1,1 1-1,-1 0 1,0 0-1,0 0 1,-1 0-1,1 1 0,0-1 1,0 1-1,-1-1 1,1 1-1,-1 1 0,1-1 1,-1 0-1,-5 0 1,6 1 16,0 0 0,0 0 0,0 0 0,0 0 0,0 0 1,0 1-1,1-1 0,-1 1 0,0-1 0,0 1 0,0 0 0,0 1 1,1-1-1,-1 0 0,0 1 0,1-1 0,0 1 0,-1 0 1,1 0-1,0 0 0,-3 3 0,4-3-14,-1 0 0,1 1 0,0-1-1,0 0 1,0 1 0,1-1 0,-1 1 0,0-1 0,1 1 0,0 3-1,-1-5 74,1-1-1,0 1 0,0 0 0,0 0 0,0 0 0,0-1 0,1 1 0,-1 0 0,0 0 0,0-1 0,0 1 0,1 0 0,-1 0 1,0-1-1,1 1 0,-1 0 0,1-1 0,-1 1 0,1-1 0,-1 1 0,1 0 0,-1-1 0,1 1 0,-1-1 0,1 1 0,0-1 0,-1 0 1,1 1-1,0-1 0,-1 0 0,1 1 0,0-1 0,0 0 0,-1 0 0,1 0 0,0 1 0,0-1 0,0 0 0,-6 1-136,4 0 109,0 0-1,-1-1 1,1 0-1,0 1 0,-1-1 1,1 0-1,0 1 0,-1-1 1,1 0-1,-2 0 0,-8-2 112,10 2-117,1 0 1,0 0-1,0 0 1,0-1 0,0 1-1,0 0 1,0 0 0,0 0-1,0 0 1,0 0-1,0-1 1,0 1 0,0 0-1,0 0 1,0 0 0,0 0-1,0 0 1,1 0-1,-1-1 1,0 1 0,0 0-1,0 0 1,0 0 0,0 0-1,0 0 1,0 0-1,0 0 1,0 0 0,0-1-1,1 1 1,-1 0 0,0 0-1,0 0 1,0 0 0,0 0-1,0 0 1,0 0-1,0 0 1,1 0 0,19-10-257,-17 9 265,26-10 30,41-8-1,-34 9 22,43-9 120,-41 11-213,1-2 0,37-15 0,-72 23 32,-1 1-1,0 0 1,1 0 0,-1 1-1,1-1 1,0 1 0,-1 0-1,7 0 1,-3 0-10,-6 0 14,-1 0 0,1 0-1,-1 0 1,1 0 0,0 0 0,-1 0 0,1 0 0,-1 0 0,1 1 0,-1-1 0,1 0-1,-1 0 1,1 0 0,0 1 0,-1-1 0,1 0 0,-1 1 0,0-1 0,1 0 0,-1 1 0,1-1-1,-1 1 1,1-1 0,-1 1 0,0-1 0,1 1 0,-1-1 0,0 1 0,0-1 0,1 1 0,-1-1-1,0 1 1,0-1 0,0 1 0,0 0 0,0-1 0,0 1 0,0-1 0,0 1 0,0-1-1,0 1 1,0 0 0,0-1 0,0 1 0,0-1 0,-1 2 0,1 0-1,0 6 45,-1 0 0,0 0 0,-1 0 0,0 0 0,0 0 0,-1-1 1,-4 10-1,-2 6 19,7-18-78,1-3 14,1 0 0,-1 0 0,0 0 0,1 0 0,-1 0 0,1 0 0,0 0 0,0 0 0,0-1 0,0 1 0,0 0 0,0 0 0,0 0 0,1 0 0,-1 0 0,1 3 0,0-4 16,-1 0 0,0 1 0,0-1 0,1 0 0,-1 0 0,1 0 0,-1 1 0,1-1 0,0 0 0,-1 0 0,1 0 0,0 0 0,0 0-1,0 0 1,0 0 0,0 0 0,0-1 0,0 1 0,0 0 0,0-1 0,0 1 0,0 0 0,0-1 0,1 1 0,-1-1 0,0 0 0,0 1-1,1-1 1,-1 0 0,0 0 0,0 0 0,1 0 0,-1 0 0,0 0 0,0 0 0,1 0 0,-1 0 0,0-1 0,2 0 0,4-1 22,0-1 0,0 0 0,0 0 0,0-1-1,-1 0 1,0 0 0,7-6 0,13-9-124,98-52 268,-124 70-184,0 1 0,1 0-1,-1 0 1,0 0 0,1 0 0,-1 0 0,0 0 0,1 0-1,-1 0 1,0 0 0,1 0 0,-1 0 0,0 0-1,1 0 1,-1 0 0,0 0 0,1 0 0,-1 1-1,0-1 1,1 0 0,-1 0 0,0 0 0,0 0 0,1 1-1,-1-1 1,0 0 0,0 0 0,1 1 0,-1-1-1,0 0 1,0 0 0,0 1 0,1-1 0,-1 0-1,0 0 1,0 1 0,0-1 0,0 0 0,0 1 0,0-1-1,0 0 1,0 1 0,0-1 0,0 0 0,0 1-1,0-1 1,0 0 0,0 1 0,0-1 0,1 25 301,-2-18-133,1-1-83,0 0 0,1 0 0,0 0 0,0 0 0,2 8-1,-2-11-56,0-1 0,0 1 0,0 0-1,1-1 1,-1 0 0,1 1-1,-1-1 1,1 0 0,0 0 0,0 0-1,0 0 1,0 0 0,4 3-1,8 3 115,1 0-1,-1-1 1,1-1-1,1 0 1,24 6-1,-3-4-94,45 4-1,-78-11-61,30 3-127,0-1 0,50-3 1,-73-1-370,1-1 1,-1 0-1,1 0 1,15-7-1,-20 6-279,0 0-1,0 0 0,-1-1 0,1 0 0,-1 0 0,0-1 0,10-8 0,-13 9 216,-1 1 0,1 0-1,0-1 1,-1 1 0,0-1-1,0 0 1,0 1 0,0-1-1,-1 0 1,0 0 0,1 0-1,-2-1 1,1 1 0,0 0-1,0-9 1,-5-20-2403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2:46.7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5 225 4640,'0'0'87,"0"0"0,-1 0 0,1-1 0,0 1 0,-1 0 0,1 0 0,0-1 0,0 1 0,-1 0 0,1-1 0,0 1 0,0 0 0,-1-1 0,1 1 0,0 0 0,0-1 0,0 1 0,0 0 0,-1-1 0,1 1 0,0-1 0,0 1 0,0 0 0,0-1 0,0 1 0,0-1 0,0 0 0,12-3 2414,-3 1-2020,280-68 6371,4 26-6710,-186 30 85,176-39-6352,-278 53 5915,60-11-2249,2 3-2090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2:50.2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306 25 1056,'0'0'7600,"-11"-4"-6896,-8-2-172,-34-5 0,45 9-466,3 2-42,1-1-1,-1 1 1,0 0-1,1 0 1,-1 0-1,1 1 1,-1-1-1,1 1 1,-1 0-1,1 1 1,0-1-1,-1 1 1,1 0-1,0 0 1,0 0-1,0 0 1,-6 5-1,1 1-30,1 0-1,0 0 1,0 1 0,1 0-1,-12 18 1,0 0 382,13-20-290,1 0 0,0 0 0,0 1 0,0 0 0,-4 13 0,2-3 11,6-15-69,-1 0 1,1-1-1,0 1 0,0 1 0,0-1 1,0 0-1,1 0 0,-1 0 1,1 0-1,0 1 0,0-1 1,0 0-1,0 0 0,0 1 1,1-1-1,1 4 0,0 1 20,1-1-1,1 0 1,-1 1-1,1-1 1,0-1-1,1 1 1,0-1-1,0 1 1,0-1-1,1-1 1,0 1-1,0-1 0,8 6 1,-11-10 59,0 1 0,0-1 0,0 0-1,0 1 1,0-2 0,0 1 0,0 0 0,1 0 0,-1-1 0,0 0-1,0 1 1,1-1 0,-1-1 0,0 1 0,0 0 0,1-1 0,5-1-1,-2 0-39,1-1-1,0 0 0,-1 0 1,0-1-1,0 1 0,7-6 1,19-14-281,104-69 168,-126 87-11,0 0-1,0 1 0,15-4 1,6-3-188,-21 7 179,-1 1-1,0 0 0,1 1 0,0 0 1,0 0-1,0 1 0,0 0 1,0 1-1,0 1 0,0-1 1,-1 2-1,22 4 0,48 14 751,-77-20-416,-1-2-81,-2 1-168,1 1 0,-1-1 0,1 0 0,-1 0 0,0 0 0,1 0 0,-1 0-1,0 0 1,0 0 0,0 0 0,0 0 0,0 0 0,0 0 0,0 0 0,0 0 0,0 0 0,0 1 0,0-1-1,-1 0 1,1 0 0,0 0 0,-1 0 0,1 0 0,0 0 0,-1 0 0,1 1 0,-1-1 0,0 0-1,-1-1 1,-1-2 13,0-1-1,-1 1 0,0 0 0,-4-3 0,5 5-94,0-1-1,-1 1 1,1 0-1,-1 1 1,-4-3 0,-12-6-238,19 9 266,0 1 0,0-1-1,0 0 1,0 1 0,-1-1-1,1 1 1,0-1 0,0 1-1,0 0 1,-1 0 0,1-1-1,0 1 1,0 0 0,-1 0-1,1 0 1,0 0 0,-1 0-1,1 1 1,-2-1 0,0 1 7,1 0 0,0 0 0,0 0 0,0 1 0,0-1 1,0 1-1,0-1 0,0 1 0,-3 2 0,0 3 48,0-1-1,0 1 1,1 0-1,-7 14 1,9-18-12,1 1 1,0 0 0,-1 0 0,2 0-1,-1-1 1,0 1 0,1 0 0,0 0 0,0 0-1,0 0 1,0 0 0,1 0 0,-1 0 0,1 0-1,0 0 1,0 0 0,1-1 0,-1 1-1,1 0 1,0-1 0,-1 0 0,2 1 0,-1-1-1,0 0 1,6 6 0,-4-5 47,0 0 0,1 0 1,-1 0-1,1 0 0,0-1 0,0 0 1,0 0-1,1 0 0,-1 0 0,1-1 0,0 0 1,-1 0-1,1-1 0,0 1 0,0-1 1,9 0-1,-10-1 10,-1 0 0,1 0 1,-1-1-1,0 0 0,1 1 0,-1-1 0,0-1 1,1 1-1,-1-1 0,0 1 0,0-1 0,0-1 1,0 1-1,-1 0 0,1-1 0,-1 0 0,1 0 1,-1 0-1,0 0 0,0 0 0,2-4 0,-3 3-79,0 1 0,-1-1 0,0 1 0,1-1 0,-1 1 0,-1-1 0,2-7 0,-2 8-49,1-1 0,-1 1 0,1 0-1,0-1 1,0 1 0,3-6 0,-3 11-29,0-1 0,0 0 0,1 1 0,-1-1 0,0 1 0,0 0 0,-1-1 0,1 1 0,0 0 0,-1-1 0,2 4 0,4 9 113,-3-9-7,0 0 0,0-1 0,0 0 0,1 0 0,-1 0 0,1 0 0,0-1 0,0 1 0,6 3 0,-7-5 63,0-1 0,-1 1 0,1-1 0,0 0 0,0 0 0,0 0 0,-1-1 0,1 1 0,0 0 0,0-1 0,0 0 0,0 0 0,0 0 0,0 0 0,0 0 0,0-1 0,6-1 0,8-4 92,1-1 1,-1-1 0,-1 0 0,0-2-1,16-11 1,36-26-314,-67 46 126,-1 1-1,0 0 1,0-1-1,1 1 1,-1 0-1,1-1 1,-1 1-1,0 0 1,1-1-1,-1 1 1,1 0-1,-1 0 1,0 0-1,1-1 1,-1 1-1,1 0 1,-1 0-1,1 0 1,-1 0-1,1 0 1,-1 0-1,1 0 1,-1 0-1,1 0 1,-1 0-1,1 0 1,-1 0-1,1 0 1,-1 0-1,1 1 1,-1-1-1,0 0 1,1 0-1,-1 1 1,1-1-1,-1 0 1,1 0-1,-1 1 1,0-1-1,1 0 1,-1 1-1,0-1 1,1 0-1,-1 1 1,0-1-1,0 1 1,1-1-1,-1 1 1,0 0-1,1 3 49,0 1 0,0-1 1,0 1-1,-1 8 0,2 7 152,-1-19-165,-1-1 0,1 1 0,-1-1 0,1 0 1,-1 1-1,1-1 0,0 1 0,-1-1 0,1 0 0,-1 0 0,1 1 0,0-1 0,-1 0 0,1 0 0,0 0 0,-1 0 1,1 0-1,0 0 0,-1 0 0,1 0 0,1 0 0,15-1 160,-16 1-154,11-2 76,-1 0 0,1-1 0,-1-1 0,19-8 0,-14 6-72,23-7 0,-36 12-60,0 0-1,0 0 1,1 0-1,-1 1 0,0 0 1,1-1-1,-1 1 0,0 1 1,1-1-1,-1 0 0,0 1 1,1 0-1,-1-1 1,0 1-1,0 1 0,0-1 1,0 0-1,0 1 0,0-1 1,0 1-1,0 0 0,-1 0 1,1 0-1,0 1 0,3 4 1,5 6 124,-6-6 228,0 0 0,11 10 0,-14-16-214,-1 1 0,1-1-1,0 1 1,0-1 0,0 0-1,0 0 1,0 0 0,1 0-1,-1 0 1,0-1 0,0 1-1,1 0 1,-1-1 0,5 1-1,0-2-216,1 1 0,0-1-1,0-1 1,-1 1-1,1-1 1,-1-1 0,1 1-1,-1-1 1,0-1-1,0 1 1,0-1 0,6-5-1,-9 6-990,0-1 1,0 0-1,0 1 0,-1-1 0,0 0 0,0 0 1,3-6-1,16-34-5059,-20 41 6117,16-42-1976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2:51.9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0 755 1888,'2'0'336,"-1"-1"46,-4-3 20,5 5 470,-2-1-740,1 1 0,0-1 0,-1 0 0,1 1 0,0-1 1,-1 0-1,1 0 0,0 1 0,0-1 0,-1 0 0,1 0 0,0 0 0,0 0 0,1 0 0,5-5 189,0 0-1,-1-1 1,0 1 0,0-1 0,0-1-1,0 1 1,-1-1 0,8-12-1,29-65 1022,-38 77-1255,34-94 643,-18 44-495,15-40 169,69-166 872,-88 217-876,-9 24-43,-5 11-208,-6 12-183,-7 17 186,9-11-168,1-1 1,-1 1 0,1 0-1,1-1 1,-1 8-1,-1 16-35,-21 210 596,5-42 30,15-157-447,1 43 0,2-60 219,2-23-249,-1-1 0,1 1 1,-1-1-1,0 0 1,1 1-1,-1-1 0,1 0 1,-1 0-1,1 0 1,2 0-1,-1-1-66,-1 0-1,1 0 1,-1 0 0,0 0-1,1-1 1,-1 1-1,0 0 1,0-1-1,0 0 1,3-3 0,20-22-332,-20 21 257,90-98-143,-95 103 167,1 1-1,0-1 1,-1 0 0,1 1 0,0-1-1,0 1 1,0-1 0,0 1 0,-1-1 0,1 1-1,0 0 1,0-1 0,0 1 0,0 0-1,0 0 1,0-1 0,0 1 0,0 0 0,1 0-1,21 5-560,-9-2 420,0 0 352,0-2 0,0 1 0,0-2 0,0 0 0,20-2 0,-29 1-160,0 0 0,-1 0-1,1 0 1,0-1 0,-1 1-1,1-1 1,-1 0 0,0-1 0,0 1-1,0-1 1,0 0 0,0 0-1,0 0 1,-1 0 0,1 0-1,-1-1 1,0 0 0,0 0-1,3-6 1,-1 1-60,0 1-1,-1-1 0,0 0 1,-1 0-1,0 0 1,0 0-1,-1-1 1,0 1-1,-1-1 0,0 1 1,-1-1-1,0 0 1,-2-18-1,2 27-5,0 0 1,0 1-1,-1-1 0,1 0 0,0 0 1,-1 1-1,1-1 0,0 0 0,-1 0 0,1 1 1,-1-1-1,1 0 0,-1 1 0,1-1 1,-1 1-1,0-1 0,1 1 0,-1-1 1,-1 0-1,2 1 18,0 0 0,-1 0 0,1 0 0,-1 0 0,1 0 0,0 0 0,-1 0 0,1 0 1,0 0-1,-1 0 0,1 1 0,-1-1 0,1 0 0,0 0 0,-1 0 0,1 0 0,0 1 0,-1-1 0,1 0 0,0 0 0,-1 1 1,1-1-1,0 0 0,0 0 0,-1 1 0,1-1 0,0 0 0,0 1 0,0-1 0,-1 0 0,1 1 0,0-1 0,0 1 1,0-1-1,0 0 0,0 1 0,0-1 0,0 0 0,0 1 0,0-1 0,0 1 0,-3 15 204,2 0 1,0 1-1,0-1 0,2 0 1,3 24-1,-1-9-27,-2-26-103,0 0 0,0 1 0,1-1 0,-1 0 0,1 0 0,1 0 1,4 8-1,7 18 373,-11-26-292,0 0 0,0 1 0,0-1 0,1-1 0,-1 1 0,1 0 0,0-1-1,1 0 1,-1 1 0,1-2 0,0 1 0,-1-1 0,2 1 0,-1-1 0,0-1 0,1 1 0,8 2 0,-12-5-135,-1 1-1,1-1 1,0 0-1,-1 0 1,1 0-1,0 0 1,-1-1 0,1 1-1,0 0 1,2-1-1,11-2 54,-10 3-76,0-1 1,0 0-1,0 0 1,0 0-1,6-2 0,-6 1-871,0 0-1,0 1 0,0 0 1,0 0-1,6 0 0,8-24-12687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2:53.0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56 228 1984,'9'1'7365,"0"3"-5440,0-4-1653,-7 0-239,0 0 0,0-1 0,0 1 0,0-1 0,0 1 0,0-1 0,0 0-1,-1 0 1,1 0 0,0 0 0,-1 0 0,1 0 0,-1 0 0,1-1 0,-1 1 0,1-1-1,-1 1 1,0-1 0,0 1 0,0-1 0,1-2 0,3-5 177,0 0 0,6-18-1,-10 24-186,2-5-1,2-5 53,0 0 0,2-15-1,-6 23-73,0 0 0,-1 0 0,0 0 0,0-1 0,0 1 0,0 0 0,-1 0 0,0 0 0,-1-6 0,1 8-16,0 0-1,0 0 1,0 0 0,-1 0-1,1 0 1,-1 0 0,1 0-1,-1 1 1,-2-4-1,2 5 1,1 0-1,0 0 1,0 0-1,-1 1 1,1-1-1,0 0 0,-1 1 1,1-1-1,0 1 1,-1-1-1,1 1 1,-1 0-1,1 0 0,-1-1 1,1 1-1,-1 0 1,1 0-1,-1 0 1,1 1-1,-1-1 0,1 0 1,-2 1-1,-4 1-96,1 0-1,0 1 1,-1-1-1,1 1 1,0 0 0,1 1-1,-1 0 1,1-1-1,-1 2 1,1-1-1,0 1 1,-5 6-1,7-7-442,-1 0 0,1 0 0,1 1 0,-1-1 0,1 1 0,-1 0 0,1-1-1,1 1 1,-3 10 0,3-3-2506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2:58.1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305 643 1664,'1'4'2891,"-1"-4"-2740,1-1 1,-1 1 0,1 0-1,-1-1 1,1 1-1,-1-1 1,1 1 0,-1-1-1,0 1 1,1-1 0,-1 1-1,0-1 1,0 1 0,1-1-1,-1 1 1,0-1 0,0 0-1,0 1 1,0-1 0,1 0-1,-1 1 1,0-1 0,0 1-1,0-1 1,-1-1 0,1 2-9,-1-1-1,1 1 1,-1-1 0,1 1 0,-1-1 0,1 1 0,-1-1-1,0 1 1,1-1 0,-1 1 0,0 0 0,1-1 0,-1 1 0,0 0-1,0 0 1,1-1 0,-2 1 0,-7-1 408,1 0 1,-18 1-1,20 0-725,-5 1 184,0 0 1,-1 0 0,1 1-1,0 1 1,0 0-1,-12 5 1,-4 4 224,-31 17 0,49-24-209,1 1 0,0 0 0,0 0-1,-11 11 1,17-15-23,0 0 0,0 0 0,0 0 0,0 0 0,0 1-1,1-1 1,-1 1 0,1 0 0,-1-1 0,1 1 0,0 0 0,0 0 0,0-1-1,1 1 1,-1 0 0,1 0 0,-1 0 0,1 0 0,0 4 0,1-5 20,0 0 1,-1 0 0,1 0-1,0-1 1,0 1 0,1 0 0,-1 0-1,0-1 1,1 1 0,-1 0-1,0-1 1,1 0 0,0 1-1,-1-1 1,1 0 0,0 0 0,0 0-1,0 0 1,0 0 0,0 0-1,0 0 1,0-1 0,0 1-1,0-1 1,0 1 0,4-1 0,1 1 76,0 0 1,0-1-1,0 0 1,0 0-1,0-1 1,13-2 0,-3-2-100,0 0 1,0-1-1,-1-1 1,0-1 0,0 0-1,-1-1 1,25-18 0,-29 18-8,0-1 0,-1 0 1,0-1-1,-1 0 1,0 0-1,-1-1 1,-1 0-1,1 0 0,10-27 1,28-91-121,-38 102 106,-2 0 0,6-53-1,-11 56 165,-2 0 0,-7-50 0,2 47-105,3 16-230,1 0 0,-1-22 1,3 34 181,0-1 1,0 1-1,1-1 0,-1 1 1,0-1-1,0 1 0,0-1 1,0 1-1,0-1 1,0 1-1,0-1 0,0 1 1,-1-1-1,1 1 0,0 0 1,0-1-1,0 1 0,0-1 1,-1 1-1,1-1 1,0 1-1,0 0 0,-1-1 1,1 1-1,0-1 0,-1 1 1,1 0-1,0 0 0,-1-1 1,1 1-1,-1 0 1,1-1-1,0 1 0,-1 0 1,0 0-1,1 0 2,-1 0 1,0 1-1,0-1 1,1 1-1,-1-1 1,0 1-1,1-1 1,-1 1-1,1-1 1,-1 1-1,1 0 1,-1-1-1,1 1 1,-1 0-1,1 0 1,-1-1-1,1 1 1,0 0-1,0 0 0,-1 1 1,-6 26 36,1 0-1,2 0 1,-2 37 0,2-22 16,-17 299 957,21-327-948,0 0 1,3 16 0,-2-26-44,1 1 0,-1-1 0,1 1 1,0-1-1,0 0 0,1 0 1,0 0-1,5 8 0,0-1 28,-6-8-19,0-1 0,0 1-1,1-1 1,-1 0 0,1 0 0,0 0-1,0 0 1,0-1 0,0 1-1,0-1 1,1 0 0,5 3 0,35 15 235,-42-19-233,1 0 0,0 0 0,0-1 1,-1 0-1,1 1 0,0-1 1,0 0-1,-1 0 0,1 0 1,0-1-1,3 0 0,32-9 135,-27 6-126,-4 1-80,0 0 1,0 0-1,0-1 0,0 0 1,-1 0-1,1 0 1,-1-1-1,0 0 0,-1-1 1,6-5-1,-7 7 46,0-1 0,-1 1 0,1-1 0,-1 0 0,0 0 0,-1 0 0,1 0 0,-1 0 0,0 0-1,-1-1 1,1 1 0,-1-1 0,0 0 0,1-6 0,-2 3-48,0-1 0,-1 0 0,0 1 0,0-1 0,-1 1 0,0-1 0,-5-10 0,7 19 14,-1 0 0,0 0-1,1 0 1,-1 0 0,1 0-1,-1 0 1,0 1 0,0-1-1,1 0 1,-1 0 0,0 1-1,0-1 1,0 1 0,0-1-1,-2 0 1,3 1 20,-1-1 0,1 1-1,0 0 1,-1 0 0,1 0 0,-1 0-1,1 0 1,0 0 0,-1 0 0,1 0-1,-1 0 1,1 0 0,-1 0 0,1 0-1,0 0 1,-1 0 0,1 1 0,-1-1-1,1 0 1,0 0 0,-1 0 0,1 1-1,0-1 1,-1 0 0,1 0 0,0 1-1,-1-1 1,1 0 0,0 1 0,0-1-1,-1 0 1,1 1 0,0-1 0,0 0-1,0 1 1,-1-1 0,1 0 0,0 1-1,0-1 1,0 1 0,0-1-1,0 1 1,-2 7-33,0 0 0,0 1 0,1-1 0,1 0-1,-1 1 1,1-1 0,1 0 0,1 13 0,2-1 0,-3-16 70,-1 0-1,1 0 1,0 0 0,0 0-1,1 0 1,1 3 0,-1-2 9,3 3 39,-1 0-1,1-1 0,7 10 1,-10-14-16,0-1 0,0 0 1,1 0-1,-1 0 0,1 0 1,0 0-1,-1-1 0,1 1 1,0-1-1,0 1 0,0-1 1,6 1-1,5 1 94,0-1-1,0 0 1,1-1 0,-1 0-1,21-3 1,-4-2 50,44-11 1,-51 9-189,0-1 0,-1-1 0,28-13 0,-42 16-35,1 0 0,0-1 0,-1-1 0,0 1 0,-1-2 0,1 1 0,-1-1 0,-1 0 0,11-15 0,-5 4-57,-1-1 0,-2-1 1,13-30-1,17-70-231,-17 47 111,-14 47 208,-1 0 0,-1 0 1,-1-1-1,2-33 0,-3 1-120,3-46-90,-8 78-280,-2 24 39,-1 8 141,-5 10 70,6-11 250,-5 15-26,-1 0-1,2 0 0,1 1 1,-5 28-1,2-11-127,-5 39 257,3 1-1,0 76 1,8-104 110,0-6 14,2 1 0,7 55 0,-7-94-190,1 0-1,0 0 1,0 0 0,0 0 0,0 0 0,1 0 0,0-1 0,-1 1 0,4 4 0,-4-6-12,1 0 0,0-1-1,-1 1 1,1 0 0,0-1-1,0 1 1,0-1 0,0 1 0,0-1-1,0 0 1,1 0 0,-1 0-1,0 0 1,0 0 0,1-1-1,2 1 1,7 2-30,-8-2 13,0 0 0,-1-1 0,1 1 0,0-1 0,-1 1-1,1-1 1,0-1 0,-1 1 0,1 0 0,7-2 0,114-30-295,-119 30 272,23-6-10,0-2 0,0-1 1,-1-1-1,31-18 1,-54 27-4,0 0 1,-1 0 0,1-1 0,-1 0 0,0 0 0,0 0-1,0-1 1,0 1 0,-1-1 0,0 0 0,0 0 0,0 0 0,-1 0-1,0 0 1,0-1 0,0 1 0,0-1 0,-1 1 0,0-1 0,0 0-1,0 1 1,-1-1 0,0 0 0,0 0 0,-1 1 0,1-1 0,-1 0-1,-1 0 1,1 1 0,-1-1 0,0 1 0,0 0 0,0-1-1,-1 1 1,-6-9 0,9 13-1,-1 0-1,1 0 1,-1 0 0,0 0-1,0 0 1,0 0-1,1 0 1,-1 0 0,0 0-1,0 0 1,0 1-1,0-1 1,0 0-1,-1 1 1,1-1 0,0 1-1,0-1 1,0 1-1,0-1 1,-1 1 0,1 0-1,0 0 1,0 0-1,-1-1 1,1 1 0,0 0-1,0 1 1,-1-1-1,1 0 1,0 0 0,0 0-1,-1 1 1,1-1-1,0 1 1,0-1-1,-2 2 1,1-1 5,-1 1 0,1 0 0,-1 0 0,1 0 0,0 0 0,0 1 0,0-1 0,0 1 0,0-1 0,0 1 0,1 0 0,-1-1 0,-1 5 0,-1 7 15,0 1 0,0-1 0,1 1 0,1 0 0,1 0 0,0 0 0,0 0 0,2-1 0,3 27 0,-3-36 26,1 0 0,-1-1 1,1 1-1,0-1 1,0 1-1,0-1 1,1 0-1,-1 0 0,1 0 1,0 0-1,1 0 1,-1 0-1,0-1 0,1 0 1,0 0-1,0 0 1,0 0-1,0-1 1,0 1-1,0-1 0,1 0 1,-1 0-1,1-1 1,0 1-1,-1-1 1,1 0-1,0 0 0,0-1 1,5 1-1,19-2 47,0-2 0,0 0 0,0-2 0,-1-1 0,0-2 0,0 0 0,-1-2 0,0-1 0,38-22 0,36-14-95,-71 35 97,49-28 1,-71 32-226,-16 12-34,0 2 136,1-2 0,-1 1 0,-12 4 1,-13 8-80,19-9 120,1 1 0,0 0 0,0 1 0,1 1 0,0 0 0,1 0 0,0 1 0,1 1 0,0 0 0,-14 25 0,23-34-14,-1-1 0,1 0 0,0 1 0,0-1 0,0 1-1,0-1 1,0 1 0,1 0 0,0-1 0,-1 1 0,2 6 0,-1-9 39,1 0-1,-1 1 0,0-1 1,1 0-1,0 0 1,-1 1-1,1-1 0,0 0 1,-1 0-1,1 0 1,0 0-1,0 0 1,0 0-1,0 0 0,0 0 1,0 0-1,0-1 1,0 1-1,0 0 0,1-1 1,-1 1-1,0-1 1,0 1-1,1-1 0,-1 1 1,0-1-1,1 0 1,-1 0-1,0 0 1,1 1-1,-1-1 0,0-1 1,2 1-1,15-1 112,-2 0 0,1-1-1,0-1 1,0-1 0,-1 0-1,25-11 1,-17 5-165,0-1-1,-1-2 1,35-24-1,-42 24 8,0 0 1,-1-1-1,-1 0 0,0-2 0,-1 1 0,-1-2 1,18-31-1,-1-8 77,26-70-1,-23 48 128,33-108-443,-62 176 256,8-31-80,-8 27-65,0-1 1,7-14 0,-8 19-301,-5 16 148,-13 57 145,10-44 67,-7 39 1,5 6 115,-6 51-106,5-18-7,-4 106 393,11-158-121,1-27-174,0-1 0,4 33 1,-1-27-123,-1-19 141,-1-1 0,0 1 1,1-1-1,-1 1 0,1 0 0,0-1 1,0 1-1,1-1 0,2 7 1,-3-9 502,1 0-395,2 0-114,1 0-1,0 1 0,0-2 0,0 1 0,0 0 0,0-1 0,0 0 0,0 0 0,0-1 0,0 1 0,0-1 0,0 0 0,-1-1 0,1 1 0,0-1 0,0 0 0,-1 0 0,1 0 0,-1-1 0,7-4 1,6-6-4,0 0 1,-1-2 0,20-21-1,-34 34-32,2-3 17,0 1-1,0-1 1,0 0-1,-1-1 1,0 1 0,0 0-1,0-1 1,-1 0-1,0 1 1,0-1-1,0 0 1,-1 0-1,2-10 1,-3 11-47,0 0-1,0 1 1,0-1 0,-1 0-1,0 0 1,0 0-1,0 1 1,0-1 0,-1 0-1,0 1 1,1-1 0,-2 1-1,1 0 1,0 0 0,-1 0-1,0 0 1,-4-4-1,6 6 29,0 1 0,0 0 0,0 0-1,-1 0 1,1 0 0,0 0-1,-1 0 1,1 0 0,0 0 0,-1 0-1,1 1 1,-1-1 0,1 1-1,-1-1 1,0 1 0,1-1 0,-1 1-1,1 0 1,-1 0 0,0 0-1,-1 0 1,1 0-16,0 1 0,-1 0 0,1 0-1,0-1 1,0 1 0,0 1 0,0-1 0,0 0-1,0 0 1,1 1 0,-1-1 0,0 1 0,-1 2-1,-3 2-19,1 1 0,1 0 0,-1 0 0,1 0 0,0 1 0,-4 13 0,2-1 117,2 0 1,-3 22 0,6-32-42,0-7 13,1 0 0,0 0-1,0 0 1,0 0 0,1 0 0,-1 0 0,1 0 0,0 0 0,-1 0 0,1 0-1,1 0 1,-1-1 0,0 1 0,1 0 0,2 3 0,-3-4-1,1 0 0,-1-1 0,1 1-1,-1 0 1,1-1 0,0 0 0,-1 1 0,1-1 0,0 0 0,0 0 0,0 0 0,0 0 0,0 0 0,0 0-1,0-1 1,0 1 0,1-1 0,-1 1 0,0-1 0,0 0 0,4 0 0,48-7 36,-1-3 1,0-2 0,52-19-1,105-48-164,-180 63 37,-22 10-73,0 2-1,14-6 1,-21 9 124,1 0 1,0 1-1,-1-1 1,1 0 0,-1 0-1,1 0 1,-1 0-1,0 0 1,1 0-1,0-2 1,-1 3 107,-5 4-127,-9 12 24,-2 0 0,1-1 0,-2 0 0,-25 18 0,-8 8-93,45-38 84,1 1-1,-1-1 1,1 1-1,0-1 0,0 1 1,1 0-1,-1 0 1,1 0-1,0 1 0,-2 5 1,3-9 7,1 1 1,0-1-1,-1 0 0,1 0 1,0 1-1,0-1 1,0 0-1,0 1 1,0-1-1,1 0 0,-1 0 1,0 0-1,1 1 1,-1-1-1,0 0 1,1 0-1,0 2 0,0-2 13,1 0 0,-1 1-1,0-1 1,0 0-1,1 0 1,-1 0 0,1 0-1,-1 0 1,1 0 0,-1 0-1,1 0 1,0-1-1,-1 1 1,1-1 0,2 1-1,2 0-12,-1 0 1,0-1-1,0 0 0,1-1 1,-1 1-1,0-1 0,1 0 1,-1 0-1,0 0 0,0-1 1,0 0-1,0 0 0,0 0 1,-1 0-1,8-6 0,-6 3 68,-1 0 0,-1 0 0,1 0-1,0-1 1,-1 0 0,0 0-1,4-9 1,1-5 80,9-25 0,-4-3-413,13-71 0,-14 50 51,36-174 224,-44 207 191,-2 0 1,-1-41 0,-2 77-208,0-1 1,0 0-1,0 1 1,0-1-1,0 0 1,-1 1 0,1-1-1,0 0 1,0 1-1,0-1 1,0 0-1,-1 1 1,1-1-1,0 0 1,-1 1-1,0-2 1,1 2-10,0 0 0,0 0 1,-1 0-1,1 0 0,0 0 0,-1 0 1,1 0-1,0-1 0,0 1 1,-1 0-1,1 0 0,0 0 0,0 0 1,-1 0-1,1 0 0,0 0 0,-1 0 1,1 1-1,0-1 0,0 0 1,-1 0-1,1 0 0,0 0 0,0 0 1,-1 0-1,1 1 0,-2 0-43,0 0 1,0 1-1,0 0 0,1-1 0,-1 1 0,0 0 0,-1 3 0,-2 3 103,1 0-1,0 0 0,1 0 0,0 1 0,0 0 0,-2 14 0,-4 56 434,9-55-320,0 0 0,5 25 0,-1-7 68,1 7-107,2-1-1,3 0 0,1-1 1,33 85-1,-13-62-1276,-30-67 716,0-1 1,0 0-1,1-1 0,-1 1 0,1 0 0,-1 0 1,1 0-1,3 2 0,0 0-824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2:58.6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7 190 3488,'0'-1'297,"-1"-1"1,0 1-1,0-1 1,0 1-1,1-1 1,-1 1-1,1-1 1,0 0-1,-1 1 1,1-1-1,0 0 1,0 0-1,0-2 1,0-1 273,0 1-1,0-1 1,0 1 0,2-8-1,0 9-346,-1 1 0,1-1-1,-1 0 1,1 1 0,0-1-1,0 1 1,0-1-1,0 1 1,1 0 0,-1 0-1,1 0 1,-1 0 0,1 0-1,0 1 1,-1-1 0,1 1-1,0 0 1,0-1-1,6 0 1,6-2 51,0 1-1,28-3 0,-29 5-151,80-8 438,72-11-274,-79 1-3044,-53 12 76,-29 6 1808,-1 0-1,0-1 1,0 1 0,0-1 0,0 0-1,0 0 1,-1-1 0,1 1 0,5-5 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2:59.1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60 2976,'0'0'240,"0"0"1,0-1-1,-1 1 0,1-1 0,0 1 1,0 0-1,-1-1 0,1 1 1,0-1-1,0 1 0,0-1 1,0 1-1,0-1 0,0 1 1,0-1-1,0 1 0,0-1 1,0 1-1,0-1 0,0 1 0,0-1 1,0 1-1,0-1 0,1 1 1,-1-1-1,0 1 0,0-1 1,1 0-1,0 0 2,0 0 0,0 0 1,0 0-1,0 0 0,1 0 0,-1 1 0,0-1 1,1 0-1,2 0 0,2-2 283,1 1 1,0 1-1,9-2 1,95-7 1986,56 4-3440,-22 0-5717,-100 1 4501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4:44.3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 5632,'4'8'2560,"-8"1"-2208,-1-6 1280,10 5-960,-5 0 640,0 4-768,-5-4 192,5 4-416,-5-4 32,5 4-224,-3-7 416,3 2-288,-5-7 640,13-12-5536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3:02.8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239 431 640,'5'-7'9130,"-5"7"-9049,0 0 0,0 0 0,0-1-1,0 1 1,0 0 0,-1-1-1,1 1 1,0 0 0,0 0 0,0 0-1,-1-1 1,1 1 0,0 0 0,0 0-1,-1-1 1,1 1 0,0 0-1,0 0 1,-1 0 0,1 0 0,-1-1-1,-10 2-38,-1 0-1,1 1 1,0 0-1,0 1 0,0 0 1,0 0-1,0 1 1,1 1-1,-1 0 1,1 0-1,0 1 1,-13 10-1,4-1 169,10-10-98,2 1 0,-1 1-1,0-1 1,1 1 0,0 0-1,-8 12 1,14-18-110,1 0 1,-1 0-1,1 0 0,-1 0 1,0 0-1,1 0 1,0 0-1,-1 0 0,1 0 1,0 0-1,-1 0 1,1 1-1,0-1 0,0 0 1,0 0-1,0 0 0,0 0 1,0 1-1,1-1 1,-1 0-1,0 0 0,0 0 1,1 0-1,-1 0 1,1 0-1,-1 0 0,1 0 1,-1 0-1,1 0 1,0 0-1,0 0 0,-1 0 1,1 0-1,0 0 0,2 1 1,0 1 70,1-1 0,0 0 1,0 1-1,1-1 0,-1 0 0,0-1 1,7 2-1,7 3 76,1-2 1,-1-1-1,1 0 0,-1-1 1,38-1-1,-38-2-100,-5 0 55,-1 0 0,1-1 0,22-6-1,-32 7-79,1 0 0,-1 0-1,0-1 1,0 1-1,0-1 1,0 0-1,0 0 1,0 0-1,0-1 1,-1 1-1,1-1 1,-1 1 0,0-1-1,1 0 1,-1 0-1,-1 0 1,1 0-1,2-4 1,-2 1-36,1 0 27,0 0 0,-1 0 0,0 0-1,0-1 1,-1 1 0,1-1 0,0-11 0,-2-4 102,0 9-194,0-1 1,-3-25 0,1 25-332,2 10 117,2 11 158,-1 14 59,-2-17 56,1 0 1,1 0-1,-1 0 0,0 1 1,1-2-1,1 7 0,1-1 39,17 53 369,-18-57-348,-1-1 1,1 0-1,0 1 1,1-1-1,-1 0 1,1 0 0,2 3-1,-3-5-9,0 1 0,0-1 0,-1 0 0,1 0 0,0 0 0,1-1-1,-1 1 1,0 0 0,1-1 0,-1 0 0,0 1 0,5 0 0,-3-1 28,-1-1 1,1 0-1,-1 0 1,1 0-1,-1-1 0,1 1 1,-1-1-1,1 0 1,-1 0-1,0 0 1,1-1-1,-1 1 0,0-1 1,0 1-1,0-1 1,0 0-1,4-4 1,5-2 32,1-2-52,0 0 0,-1-1 0,-1 0-1,0-1 1,0 0 0,13-21 0,21-24-229,-43 55 144,-1 1 0,1-1-1,-1 0 1,1 1-1,0 0 1,-1-1-1,1 1 1,0 0 0,0 0-1,0 0 1,0 0-1,4-1 1,-5 2 22,-1 0-1,1 0 1,-1 0 0,1 0-1,-1 0 1,1 0-1,-1 0 1,1 0 0,-1 0-1,1 0 1,-1 0 0,1 1-1,-1-1 1,1 0 0,-1 0-1,0 1 1,1-1 0,-1 0-1,0 1 1,1-1 0,-1 0-1,1 1 1,0 0-2,-1 1 0,1-1 0,0 1 1,0-1-1,-1 1 0,1-1 0,-1 1 0,0-1 1,1 1-1,-1 1 0,2 25 57,-2 50-1,-1-30 87,1-47-105,0 0 1,0 0-1,0-1 1,0 1 0,0 0-1,0 0 1,0-1-1,0 1 1,0 0 0,1-1-1,-1 1 1,0 0 0,0-1-1,1 1 1,-1 0-1,0-1 1,1 1 0,-1-1-1,1 1 1,-1-1 0,1 1-1,-1-1 1,1 1-1,-1-1 1,1 1 0,0-1-1,-1 1 1,1-1-1,0 0 1,-1 0 0,1 1-1,0-1 1,-1 0 0,1 0-1,0 0 1,-1 0-1,1 1 1,0-1 0,0 0-1,-1 0 1,1-1 0,0 1-1,0 0 1,-1 0-1,2 0 1,4-2 90,0 1 1,-1-1-1,1 0 1,6-4-1,-11 5-114,17-7 42,13-7-85,0 0 0,-1-2-1,41-31 1,-66 45 34,0-1-1,0 1 1,1 0-1,-1 1 1,8-3-1,5-3-186,-18 8 188,1 0-1,-1 0 1,1 0-1,-1 0 0,1 0 1,-1 0-1,1 0 1,-1 0-1,1 0 1,-1 1-1,1-1 1,-1 0-1,1 0 1,-1 1-1,1-1 0,-1 0 1,1 0-1,-1 1 1,0-1-1,1 1 1,0 0-1,6 7-35,-5-4 106,0 0 0,0 0 1,-1 1-1,1-1 0,-1 1 0,-1-1 0,1 1 0,0-1 0,-1 1 1,0 7-1,3 23 305,0-18-263,-3-12-52,1 1 0,0-1 0,1 0 0,0 1 0,3 7 0,-4-12-15,0 1 0,0-1-1,0 1 1,0-1 0,0 1 0,0-1-1,1 0 1,-1 0 0,1 1-1,-1-1 1,1 0 0,-1 0-1,1-1 1,-1 1 0,1 0 0,0 0-1,0-1 1,-1 1 0,1-1-1,0 0 1,3 1 0,7-1 12,0-1-1,-1 0 1,1-1 0,0 0 0,0-1 0,-1 0 0,15-7-1,2 1-78,311-91 155,-329 97-52,11-2-514,-33 17-490,-23 11 828,19-13 147,1 0 0,1 1 1,0 0-1,-21 23 0,27-25-37,4-5-42,0 1-1,1-1 1,0 1-1,-1-1 0,2 1 1,-4 6-1,5-10 38,1 1-1,0-1 0,0 0 1,-1 0-1,1 1 1,0-1-1,0 0 1,0 0-1,0 1 0,1-1 1,-1 0-1,0 1 1,0-1-1,1 0 0,-1 0 1,1 0-1,-1 1 1,1-1-1,-1 0 1,1 0-1,0 0 0,-1 0 1,1 0-1,0 0 1,0 0-1,0 0 1,0 0-1,0-1 0,0 1 1,0 0-1,0-1 1,2 2-1,4 2-65,0-1 1,0 0-1,0 0 0,0-1 0,0 0 0,1 0 1,-1-1-1,1 0 0,-1 0 0,1 0 0,12-2 1,-7 0 81,0 0 0,0-1 1,0-1-1,-1 0 0,1-1 1,12-5-1,-18 6-43,0-1 1,0 0-1,-1-1 1,1 0-1,-1 0 1,0 0-1,0-1 0,-1 0 1,1 0-1,-1 0 1,-1-1-1,1 0 1,6-13-1,-2 1-50,-1 0 1,-1-1-1,-1 1 0,5-28 1,4-92-212,-11 90 225,-3 9 52,-2 0-1,-1 0 1,-12-62 0,11 79 17,-3 2-684,6 21 674,0 0 1,0 0 0,0-1-1,0 1 1,0 0-1,0 0 1,0 0 0,0 0-1,0 0 1,0 0 0,0 0-1,0 0 1,0 0 0,0 0-1,0-1 1,0 1 0,0 0-1,0 0 1,0 0 0,-1 0-1,1 0 1,0 0 0,0 0-1,0 0 1,0 0 0,0 0-1,0 0 1,0 0 0,0 0-1,0 0 1,0 0-1,-1 0 1,1 0 0,0 0-1,0 0 1,0 0 0,0 0-1,0 0 1,0 0 0,0 0-1,0 0 1,0 0 0,-1 0-1,1 0 1,0 0 0,0 0-1,0 0 1,0 0 0,0 0-1,0 0 1,0 1 0,-5 10-245,-1 11 479,1 1 0,1 0 0,1 0 0,0 43 0,3-56-198,12 155 460,-7-126-219,2 0 0,13 45-1,-11-53 36,-5-15-180,2 1 0,-1-1 0,11 21 0,-10-26-99,-2-4 96,0 1 0,8 11 1,-11-18-176,0 1 0,0-1 0,0 0 1,0 1-1,1-1 0,-1 0 1,0 0-1,1 0 0,-1 0 1,1 0-1,-1 0 0,1-1 0,-1 1 1,1 0-1,-1-1 0,1 1 1,0-1-1,-1 1 0,3-1 1,4 0-785,-1-1 0,0 0 0,1-1 0,-1 1 0,0-1 0,0-1 0,0 1 0,0-1 0,11-7 0,19-8-3171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3:03.5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61 2976,'30'-8'3264,"-27"6"-3032,0 0 1,-1 0 0,1 0-1,-1 0 1,1-1-1,-1 1 1,4-6 0,11-9 1676,-15 15-1169,4-4 1380,-6 6-2112,0 0 0,0 0 0,0 0 0,0-1 1,0 1-1,1 0 0,-1 0 0,0 0 1,0 0-1,0 0 0,0 0 0,0-1 1,0 1-1,0 0 0,0 0 0,0 0 1,0 0-1,0 0 0,0 0 0,0-1 1,-1 1-1,1 0 0,0 0 0,0 0 1,0 0-1,0 0 0,0 0 0,0 0 0,0 0 1,0-1-1,0 1 0,0 0 0,0 0 1,0 0-1,-1 0 0,1 0 0,0 0 1,0 0-1,0 0 0,0 0 0,0 0 1,0 0-1,0 0 0,-1 0 0,1 0 1,0 0-1,0 0 0,0 0 0,0 0 1,0 0-1,0 0 0,-1 0 0,1 0 1,0 0-1,0 0 0,0 0 0,0 0 0,0 0 1,0 0-1,0 0 0,-1 0 0,1 0 1,0 0-1,-18 1 14,-22 4-1,37-5-21,-6 1-11,8-1-12,0 0 0,-1 0 0,1 0 0,0 1 0,-1-1 0,1 0 0,0 1 1,-1-1-1,-1 2 0,1-1-894,10-6-2390,4-2 571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3:05.8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5 756 2144,'-5'8'9146,"6"-7"-9055,-1-1 0,0 0 0,1 1 0,-1-1 0,1 0 0,-1 1 0,0-1 0,1 0 0,-1 1 0,1-1-1,-1 0 1,1 0 0,-1 0 0,1 1 0,-1-1 0,1 0 0,-1 0 0,1 0 0,-1 0 0,1 0 0,-1 0 0,1 0 0,-1 0-1,2 0 1,17-6 944,-11 2-840,0 0 0,12-9 1,51-42 582,-16 11-245,2-4-612,-29 25-636,-28 35 128,0 7 554,1 50-90,0-60 106,1 0-1,-1-1 1,1 1-1,1 0 0,6 14 1,-7-19 30,1 0 1,-1 0-1,1 0 1,1 0-1,-1 0 1,0 0-1,1-1 1,0 0-1,0 1 1,0-2-1,0 1 1,0 0-1,1-1 1,-1 0-1,1 0 1,7 3-1,-2-3 150,0-1-1,0 1 1,0-2-1,1 1 1,16-3 0,-22 2-147,0-1 1,0 0 0,0 0 0,0-1 0,0 1-1,0-1 1,0 0 0,-1 0 0,1-1 0,-1 0-1,1 1 1,-1-1 0,4-4 0,6-8-123,-1 0 0,0-1 0,-1-1 0,-1 0-1,0 0 1,-1-1 0,-1-1 0,7-19 0,114-283-70,-119 297 148,37-86-100,-40 88 115,-1 1 0,-1-1 0,3-27 0,-8 20-477,-2 29 273,-1 5 118,-3 8 52,2-3 90,-1-1 1,-7 16-1,-8 20 110,3 8-269,3 0 0,-12 109 1,17-91 348,-1 42 153,7-70-267,1-32-101,0 0 0,1 1 0,0-1 0,1 0 0,0 0 0,5 15 0,-5-20 119,-1-4-136,1 0 1,-1 0 0,1 0-1,0 0 1,-1-1 0,1 1-1,0 0 1,0 0 0,0-1-1,2 3 1,-2-3 36,0-1-1,0 0 1,0 1-1,0-1 1,0 0-1,0 1 1,0-1-1,0 0 1,1 0 0,-1 0-1,0 0 1,0 0-1,0 0 1,0 0-1,0 0 1,0 0-1,0-1 1,1 1 0,-1 0-1,0-1 1,1 0-1,12-4 99,0-1-1,0-1 1,-1 0-1,1-1 1,-2 0-1,1-1 1,-1 0-1,-1-1 1,1 0-1,10-14 1,11-16-300,45-70 0,-66 92 206,90-138-58,-100 154-24,15-23-215,-15 24 178,-1-1 0,1 1 1,-1-1-1,1 1 0,-1-1 1,1 1-1,0 0 0,-1 0 1,1 0-1,0 0 0,3-1 1,-3 4-138,0 3 203,0 1 0,0-1 0,0 1 0,-1-1-1,0 1 1,0-1 0,0 1 0,-1 0 0,0 10 0,-8 56-31,5-54 41,-2 19 10,-1-1 0,-2 0 1,-18 47-1,23-76 15,0 0-1,0 0 1,-1-1 0,-1 1-1,1-1 1,-1 0 0,0 0-1,0 0 1,-10 7-1,11-10-5,0 1 0,0-2-1,0 1 1,0 0-1,-1-1 1,0 0-1,1 0 1,-1 0-1,0-1 1,0 0-1,0 0 1,0 0 0,0 0-1,0-1 1,-8 0-1,5 0-61,0-1-1,0 0 0,1-1 1,-1 0-1,1 0 1,-1-1-1,1 0 1,0 0-1,0 0 0,0-1 1,0 0-1,1-1 1,-11-9-1,16 14 35,1 0 0,0-1-1,-1 1 1,1 0 0,0-1-1,-1 1 1,1-1 0,0 1-1,0 0 1,-1-1 0,1 1-1,0-1 1,0 1 0,0 0-1,-1-1 1,1 1 0,0-1-1,0 1 1,0-1 0,0 0-1,6-3-12,15 2 293,-19 2-236,44 2 284,0 1 0,-1 3 0,1 2 0,52 15-1,-63-14-321,0-1 0,0-2 0,1-2 0,61 0 0,-67-6-1416,-1 0 0,1-2-1,39-10 1,-47 5-574,-3-5-1654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3:06.2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44 3904,'14'-3'1225,"0"1"0,23-1 0,-24 2-548,11 0 172,283-12 3102,-224 13-3707,175-5-467,-204 1-660,45-4-2703,-75 5 1314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3:06.5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15 9632,'-8'-6'3584,"11"6"-2240,7 0-4448,4 0 1888,7-5-2848,11 1 2304,13 4-864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3:10.3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4 373 1824,'-4'-4'4306,"14"8"-2890,-1-2-1196,0 0-1,1-1 1,-1-1-1,0 1 1,13-2-1,49-9 815,-52 7-841,20-2 104,-1-3 0,70-23 0,-96 27-283,1-1 1,-2 0-1,1-1 0,-1-1 1,0 0-1,0 0 0,-1-1 1,0 0-1,0-1 1,-1 0-1,0-1 0,12-16 1,-17 19-12,0 0 1,-1 0-1,1-1 1,-1 1-1,-1-1 1,0 0 0,0 0-1,0 0 1,0-9-1,-1 14-20,-1 0 1,0 0-1,0 1 0,0-1 0,0 0 0,-1 0 1,1 1-1,-1-1 0,1 0 0,-1 1 0,0-1 1,0 1-1,0-1 0,0 1 0,-1-1 0,1 1 1,-1 0-1,1 0 0,-1-1 0,0 1 0,0 0 1,0 1-1,0-1 0,0 0 0,0 1 0,-1-1 1,1 1-1,0-1 0,-1 1 0,-2-1 0,-2 0-30,0 1 0,-1-1-1,1 1 1,0 1 0,-1-1 0,1 1-1,-1 1 1,1-1 0,0 1-1,-1 0 1,-11 4 0,3 0 76,0 1 0,1 1 1,-1 0-1,-13 10 0,18-10 71,1 0 0,0 1 0,0 1 0,1-1 0,0 2-1,0-1 1,1 1 0,0 0 0,1 1 0,1 0 0,-1 0 0,2 0 0,-1 1 0,-4 18 0,8-26-35,1 1 1,0 0-1,0-1 1,0 1-1,1 0 1,0 0 0,0-1-1,0 1 1,0 0-1,1 0 1,0-1-1,0 1 1,0 0 0,0-1-1,1 1 1,0-1-1,0 1 1,0-1-1,0 0 1,1 0 0,0 0-1,0 0 1,0 0-1,0-1 1,0 1-1,1-1 1,-1 0 0,1 0-1,0 0 1,0-1-1,0 1 1,1-1-1,6 3 1,3-1 55,1-1 0,0 0 0,0-1-1,0-1 1,0 0 0,0-1 0,17-2 0,-23 1-59,10 0-64,0-1 0,0-1 0,0 0-1,0-2 1,-1 0 0,1-1 0,-1-1-1,0 0 1,-1-2 0,0 0 0,18-13 0,-23 13 58,-1 0 1,0 0-1,0-1 1,16-21-1,36-48-184,-35 47-122,-25 29 206,-1 1 0,1-1 0,0 1 0,0 0 1,0 0-1,1 0 0,-1 0 0,7-2 0,-9 3 31,1 1 0,-1 0-1,0 0 1,0 0 0,0 0 0,0 0 0,0 0 0,0 0-1,0 0 1,0 0 0,1 1 0,-1-1 0,0 0 0,0 1-1,0-1 1,0 1 0,0-1 0,0 1 0,0-1 0,-1 1-1,1 0 1,0 0 0,0-1 0,0 1 0,-1 0 0,1 0-1,0 0 1,-1 0 0,1 0 0,-1 0 0,1 0 0,-1 0 0,1 0-1,-1 0 1,0 0 0,1 2 0,0 2-5,0 1 0,0-1 0,0 0 0,-1 1 0,1-1 0,-2 8 0,-1 24 41,1-18 186,0 0 0,-1 0-1,-9 34 1,11-53-195,0 0 0,0 0 0,0 0 0,0 0 1,0 1-1,0-1 0,0 0 0,1 0 0,-1 0 0,0 0 0,0 0 0,0 0 0,0 0 0,0 0 0,0 0 0,0 0 0,0 1 0,0-1 1,0 0-1,0 0 0,0 0 0,0 0 0,0 0 0,0 0 0,0 0 0,0 0 0,0 0 0,1 0 0,-1 0 0,0 0 0,0 0 0,0 0 1,0 0-1,0 0 0,0 0 0,0 0 0,0 0 0,0 0 0,1 0 0,-1 0 0,0 0 0,0 0 0,0 0 0,0 0 0,0 0 0,0 0 0,0 0 1,0 0-1,0 0 0,0 0 0,1 0 0,-1 0 0,0 0 0,0 0 0,0 0 0,0 0 0,0 0 0,0 0 0,0 0 0,0 0 0,0-1 1,0 1-1,0 0 0,0 0 0,0 0 0,0 0 0,0 0 0,0 0 0,13-8 179,15-14-263,72-75-271,-12 9 79,-86 86 274,2-1-78,0-1 1,0 1-1,0 0 0,1 0 1,7-4-1,-11 7 46,0-1 1,0 1-1,0 0 0,0-1 0,0 1 0,0 0 1,0 0-1,0 0 0,0 0 0,0 0 1,0 0-1,0 0 0,0 0 0,0 0 1,0 0-1,0 1 0,0-1 0,0 0 1,0 1-1,0-1 0,0 1 0,0-1 0,0 1 1,0 0-1,0-1 0,-1 1 0,1 0 1,0-1-1,0 1 0,-1 0 0,1 0 1,0 0-1,-1-1 0,1 1 0,0 1 1,4 10 20,-1 0 0,0-1 0,-1 1 0,0 0 0,-1 1 0,0-1 0,0 16 0,4 24 348,-4-47-325,-1 1-1,1 0 1,1 0 0,-1-1 0,1 1-1,0-1 1,0 0 0,1 0-1,-1 0 1,1 0 0,0-1 0,8 8-1,-8-9-4,-1 0-1,1 0 1,0 0-1,0 0 0,1-1 1,-1 1-1,1-1 0,-1 0 1,1 0-1,-1-1 1,1 0-1,0 1 0,0-1 1,0-1-1,9 1 1,1-3 2,-1 0 1,1-1 0,-1-1-1,0 0 1,23-10 0,-11 1 75,47-30 1,-67 38-99,1 0-1,-1-1 1,0 0 0,-1 0 0,1 0 0,-1-1 0,0 0-1,-1 0 1,0 0 0,0-1 0,0 1 0,-1-1-1,0 0 1,-1 0 0,3-14 0,-3 11-82,0 1 0,-1-1 0,0 1 0,-1-1 1,-1 0-1,1 1 0,-2-1 0,1 1 0,-1-1 0,-1 1 0,-7-20 1,9 28 74,0 0 1,0-1 0,-1 1 0,1 0 0,0 0 0,-1 0 0,1 0-1,-1 0 1,0 0 0,1 1 0,-1-1 0,0 0 0,0 1 0,0 0-1,0-1 1,-1 1 0,1 0 0,-4-1 0,4 1-6,0 1-1,0 0 1,0 0 0,0 0 0,0 0-1,0 0 1,0 1 0,0-1 0,0 1-1,0-1 1,0 1 0,1 0 0,-1-1 0,0 1-1,0 0 1,0 0 0,1 0 0,-1 1-1,1-1 1,-1 0 0,1 1 0,-1-1-1,0 2 1,-7 7 2,0 1 0,1 0 0,1 0-1,0 1 1,1 0 0,0 0 0,-7 21 0,8-16 57,0-1 0,1 1 0,1 1 0,1-1 0,-1 26 0,3-36-5,1-1 1,-1 1-1,1-1 1,1 1-1,-1-1 1,1 1-1,0-1 1,1 0-1,-1 0 1,7 11-1,-6-13 49,0 0 0,0 0 0,0 0-1,0-1 1,1 1 0,0-1 0,-1 0 0,1 0-1,0 0 1,1 0 0,-1-1 0,0 0 0,1 0 0,-1 0-1,7 2 1,-3-2-48,-1 0 1,1-1-1,0 0 0,0 0 1,0-1-1,0 0 0,-1 0 0,1-1 1,0 0-1,0 0 0,0-1 1,-1 0-1,15-6 0,-2 0 23,0-2 0,0 0 1,-1-1-1,19-15 0,-33 23-68,0-1 0,0 0-1,-1 0 1,1-1 0,-1 1 0,0-1-1,-1 0 1,1 0 0,-1-1 0,0 1 0,0 0-1,0-1 1,-1 0 0,0 0 0,0 0-1,0 0 1,-1 0 0,0 0 0,0-8-1,-1 12-14,0 0-1,1-1 0,-1 1 0,0 0 0,1-1 0,-1 1 0,1 0 1,0 0-1,0 0 0,0-1 0,0 1 0,1-2 0,2 1-29,-3 2 23,0 1-1,-1 0 1,1-1 0,0 1-1,0 0 1,0 0-1,0 0 1,0-1 0,0 1-1,0 0 1,0 0 0,0 1-1,0-1 1,0 0-1,0 0 1,0 0 0,0 1-1,0-1 1,0 0-1,-1 1 1,1-1 0,0 1-1,0-1 1,0 1 0,0-1-1,0 2 1,19 17-276,-15-13 253,-1 0 1,-1 0-1,1 1 1,2 7-1,4 7-61,9 19 29,-14-26 244,2-1-1,0 1 1,0-1-1,2 0 1,9 11-1,-16-22-144,0-1-1,0 1 1,0-1-1,0 1 1,0-1-1,0 0 1,0 0-1,1 0 1,-1 0-1,1-1 1,-1 1-1,0 0 1,1-1-1,-1 0 1,1 0-1,-1 0 1,1 0-1,-1 0 1,1 0-1,3-1 1,6-1-5,-1-1-1,22-8 1,-29 9 15,31-13 96,60-36 0,-90 49-103,18-11-27,0-2 1,0 0-1,-2-1 1,0-1-1,-1-1 0,24-27 1,-42 43 5,0-1-1,-1 1 1,1-1 0,0 0 0,-1 0-1,0 0 1,1-3 0,-2 6-8,1-1 1,-1 1-1,0-1 0,0 1 1,0-1-1,0 1 0,0-1 1,0 0-1,0 1 0,0-1 1,0 1-1,0-1 0,0 1 1,0-1-1,0 1 0,0-1 1,0 1-1,0-1 1,-1 1-1,1-1 0,0 1 1,0-1-1,-1 1 0,1-1 1,0 1-1,-1-1 0,1 1 1,-1 0-1,1-1 0,0 1 1,-1 0-1,1-1 0,-1 1 1,1 0-1,-1 0 0,1-1 1,-1 1-1,1 0 0,-1 0 1,1 0-1,-1-1 0,1 1 1,-1 0-1,1 0 0,-1 0 1,1 0-1,-1 0 0,-1 1 1,-2-1-53,0 1 1,0-1-1,0 1 1,0 1-1,0-1 1,0 0-1,0 1 1,0 0-1,0 0 1,-3 3-1,-36 26-183,41-29 227,-13 10-60,1 2 0,0-1 1,1 2-1,1 0 0,0 0 1,1 1-1,-11 20 0,21-33 107,-1 0 0,1 0-1,0 0 1,0 0 0,0 0-1,1 0 1,-1 1 0,1-1-1,-1 0 1,1 4 0,0-5-6,0-1 1,0 0 0,1 0-1,-1 1 1,0-1-1,1 0 1,-1 0 0,0 0-1,1 1 1,-1-1-1,1 0 1,0 0 0,-1 0-1,1 0 1,0 0-1,0 0 1,0 0 0,-1 0-1,1 0 1,0-1-1,0 1 1,0 0 0,1 0-1,-1-1 1,0 1-1,0-1 1,0 1 0,3 0-1,2 0 44,1 0-1,0-1 1,0 1 0,-1-1-1,1-1 1,0 1 0,0-1-1,7-2 1,-1 0 116,0-1-1,26-11 1,-33 13-159,-1-1-1,1-1 1,0 1 0,-1-1-1,0 0 1,0 0 0,0 0-1,0-1 1,-1 0 0,0 0-1,0 0 1,0 0 0,0-1-1,-1 0 1,0 1 0,0-1-1,-1 0 1,0 0 0,0-1-1,0 1 1,0 0 0,-1-1-1,0 1 1,-1-13 0,0-4-67,-1 0 1,-6-29 0,2 14-110,1 27-72,4 10 210,0 1 0,0 0 0,0 0 0,0 0 0,-1 0 0,1-1 1,0 1-1,0 0 0,0 0 0,0 0 0,0 0 0,0 0 0,0-1 1,-1 1-1,1 0 0,0 0 0,0 0 0,0 0 0,0 0 0,-1 0 1,1 0-1,0 0 0,0 0 0,0 0 0,0-1 0,-1 1 0,1 0 1,0 0-1,0 0 0,0 0 0,0 0 0,-1 0 0,1 0 0,0 0 1,0 1-1,0-1 0,-1 0 0,1 0 0,0 0 0,0 0 0,0 0 1,0 0-1,-1 0 0,1 0 0,0 0 0,0 0 0,0 1 0,0-1 1,0 0-1,0 0 0,-1 0 0,1 0 0,0 0 0,0 1 0,0-1 1,0 0-1,0 0 0,0 0 0,0 0 0,0 1 0,0-1 0,0 0 1,0 0-1,0 0 0,0 1 0,0-1 0,0 0 0,-13 38-289,1 0 0,2 1 0,-4 43 0,-5 75 157,14-97 426,-3 0-1,-28 105 0,28-141-246,0 1 1,-2-2-1,-1 1 0,-23 36 0,32-57-4,0 0 0,0-1 0,0 1 0,0-1 0,0 0 0,-1 1 0,1-1 0,-1 0 0,0 0 0,1-1 0,-1 1 0,0 0 0,0-1 0,0 0 0,0 0 0,0 0 0,0 0 0,-1 0 0,-4 0 0,5-1-14,-1 0-1,1-1 1,0 1 0,0-1 0,0 0 0,0 0 0,0 0 0,0 0 0,0 0 0,0-1 0,0 0 0,0 1-1,1-1 1,-1 0 0,1 0 0,-1 0 0,1-1 0,0 1 0,-3-5 0,-5-6-84,1-1 0,1 0 0,0 0 0,2-1 0,-1 1 0,2-2 0,0 1 0,0-1 0,2 0 0,-3-18 0,5 29 37,1-1 0,0 0 0,0 1 0,0-1 0,1 0 0,-1 1-1,1-1 1,4-10 0,-4 13 8,1 0 0,-1-1 0,1 1 1,0 0-1,0 0 0,0 0 0,1 0 0,-1 1 0,1-1 0,0 0 0,-1 1 0,1 0 0,0 0 0,5-3 1,23-11 218,1 1 0,1 2 0,38-11 0,105-19 12,-61 17-178,-90 20 78,-1-2 0,1-1 0,30-15 1,-44 18-73,1-1 1,-1 0 0,-1 0 0,1-1-1,-1 0 1,-1-1 0,0 0 0,13-16-1,-12 11-94,-2 5 106,-1-1 0,0 1-1,-1-2 1,0 1 0,-1 0-1,0-1 1,7-22 0,-7 9-88,-7 28-47,0 0 0,1 0-1,0 1 1,-1-1-1,2 0 1,-1 0-1,0 9 1,-2 10-48,1-14 188,1 0 0,0 1 0,0-1 0,1 1 0,0-1 0,1 1 0,0-1 0,1 0 0,-1 1 0,2-1 0,-1 0 0,7 13 0,-8-20-20,0-1-1,0 1 1,0-1 0,1 1-1,-1-1 1,1 1-1,-1-1 1,1 0 0,-1 0-1,1 0 1,-1 0-1,1 0 1,0 0 0,0 0-1,0-1 1,-1 1-1,1-1 1,0 1 0,0-1-1,0 0 1,0 1-1,0-1 1,0 0 0,3-1-1,7 1 88,-1-2 1,0 1-1,12-4 0,-16 3-57,13-3 30,-1-1 1,0-1-1,-1 0 0,0-2 1,29-17-1,79-64-546,-120 85 415,-6 5 14,1-1-1,-1 1 1,1-1-1,0 1 1,-1-1-1,1 1 1,0-1-1,0 1 1,-1-1-1,1 1 1,0 0 0,0-1-1,0 1 1,-1 0-1,1 0 1,0 0-1,0 0 1,0 0-1,0 0 1,-1 0-1,2 0 1,-1 0-1,-1 1 0,1-1 0,-1 0-1,0 1 1,1-1 0,-1 1 0,0-1 0,1 1 0,-1-1 0,0 1 0,0-1-1,1 1 1,-1-1 0,0 1 0,0 0 0,0-1 0,0 1 0,0-1-1,0 1 1,0 0 0,0-1 0,0 2 0,0 3-82,-1 0 1,0 0-1,0 1 1,-1-1-1,-3 8 1,-115 236-931,70-136 1021,-3 9 288,-73 123-1,125-244-277,-9 17 233,-24 29 1,31-43-169,0 0 1,-1 0-1,0-1 0,1 0 0,-1 1 1,0-1-1,-1-1 0,1 1 0,0 0 0,-1-1 1,1 0-1,-1 0 0,-5 1 0,8-3-48,0 0 0,-1 1 0,1-1 0,0 0 0,0 0 0,0-1 0,-1 1 0,1 0 0,0-1 0,0 0-1,0 1 1,0-1 0,0 0 0,0 0 0,0 0 0,0 0 0,0 0 0,0-1 0,0 1 0,1-1 0,-1 1 0,0-1-1,1 1 1,-1-1 0,1 0 0,0 0 0,-2-3 0,-1-3 64,0 1 0,1 0 0,0-1 0,1 0 1,0 0-1,-2-10 0,2 1-23,0 1-1,2 0 1,0 0 0,1-1 0,0 1 0,1 0 0,5-17 0,2-1 183,2 0-1,18-38 1,-25 62-187,1 0 0,0 0 0,1 1 0,0 0 0,0 0 0,1 1 0,0 0 0,1 0 0,-1 0 0,2 1 0,-1 0 0,1 1 0,0-1 0,0 2 0,20-10 0,17-2-181,2 2 0,51-10 0,-91 23 97,70-12-1677,-52 10-1860,1-1-1,40-13 0,-45 10 1503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3:12.3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14 2720,'8'-14'11050,"-8"20"-9860,2 64-502,0 25-326,-5 22 123,-2 36 369,4-133-624,4 26 1,-1 0-127,-2 57 8,0-102-560,-1-13-6976,0 9 6797,0-1-1,-1 0 0,0 1 0,0-1 1,0 1-1,0-1 0,0 1 1,-1 0-1,-2-3 0,-17-16-1553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3:12.8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10 120 2656,'-7'-7'837,"6"5"-74,1 2-670,0 0 0,-1-1 0,1 1 0,0 0 1,0-1-1,0 1 0,0 0 0,0-1 0,0 1 0,0 0 0,0-1 0,0 1 1,0 0-1,0-1 0,0 1 0,0 0 0,0-1 0,0 1 0,0 0 1,0-1-1,1 1 0,-1 0 0,0-1 0,0 1 0,0 0 0,1-1 0,-1 1 1,0 0-1,0 0 0,1-1 0,-1 1 0,0 0 0,0 0 0,1-1 1,11-7 1542,3 3-936,0 0 0,0 1 0,1 1 1,17-2-1,-12 2-175,40-7 799,56-7 3,141-7-10,110 8-2335,-335 16-727,0 0-3929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3:14.0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1 253 2080,'5'-5'1984,"-4"3"-1826,1 1-1,0-1 1,0 1 0,0 0-1,0 0 1,1 0 0,-1 0-1,0 0 1,0 0 0,1 1-1,-1-1 1,3 0-1,31 0 1398,-31 1-1111,21 1 630,35 7 1,-8-2-451,-29-3-373,5 0 283,47-1 1,-67-2-439,0-1 0,0 0-1,-1 0 1,1-1 0,0-1-1,-1 1 1,0-1 0,0-1 0,15-7-1,-22 10-88,4-2 21,0 0 1,0 0-1,-1-1 0,1 1 0,-1-1 1,0 0-1,0 0 0,4-7 1,-2 3 40,-3 5-56,-1 0 0,0 0 0,0 1 1,-1-2-1,1 1 0,-1 0 0,1 0 0,-1 0 0,0-1 0,0 1 0,0-1 0,0-2 1,-1-1-90,1 0 0,-1 0 0,0 0 0,-1 0 0,0 0 0,0 1 0,0-1 0,-1 0 0,0 1 0,-3-8 1,3 10 34,0 1 1,0-1 0,-1 1-1,1 0 1,-1 0 0,0 0 0,0 0-1,0 0 1,0 1 0,0-1 0,-1 1-1,1 0 1,-1 0 0,1 0 0,-1 0-1,0 1 1,0-1 0,-5 0 0,1 0 5,1 1 1,0 0-1,-1 1 0,1 0 1,-1 0-1,1 0 1,0 1-1,-1 0 1,1 0-1,-12 5 1,1 0 119,0 1 1,-32 18 0,45-21-49,-1 0 0,1 0 0,0 0-1,0 0 1,0 1 0,1 0 0,-1 0 0,1 0 0,0 0-1,1 1 1,0-1 0,-1 1 0,2 0 0,-1 0 0,-2 10 0,1-3 66,1 0 1,1 0 0,0 1 0,1-1 0,0 0 0,2 22 0,0-28 73,0 1-1,1-1 1,0 0-1,0 1 1,0-1 0,1 0-1,0 0 1,6 9-1,-6-11-81,0 0-1,1 0 1,0 0-1,0-1 1,0 1 0,0-1-1,1 0 1,-1-1-1,1 1 1,10 5 0,26 9 374,0-2 0,57 14 0,-76-26-665,0-1 0,0-1 0,30-2 0,-48 0 138,25-2-1294,-1-1 0,1-1 0,-1-2 1,29-9-1,-30 8 116,12-4-1142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3:36.2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1 689 2080,'9'-8'8305,"26"-33"-7544,-18 21-393,1 1 0,1 0 0,1 1 0,24-17 0,108-77-5,-137 102-247,1 0 0,22-10 1,-31 17-119,-1 0-48,-1 1 0,1 0 0,0 1 0,0-1 1,0 1-1,0 0 0,0 1 0,9-1 1,-15 2 42,1-1 1,-1 0 0,1 0-1,-1 0 1,1 1-1,-1-1 1,0 0 0,1 1-1,-1-1 1,1 0 0,-1 1-1,0-1 1,1 1 0,-1-1-1,0 0 1,0 1-1,1-1 1,-1 1 0,0-1-1,0 1 1,0-1 0,1 2-1,1 9-17,-1-7 34,-1 1-1,0 0 1,-1 0 0,1 0-1,-1-1 1,0 1 0,0 0-1,-3 8 1,-17 35-76,-49 79 34,62-115 432,7-11 16,3-2-186,5-1-230,-1 0 0,0-1 0,0 0 1,0 0-1,-1 0 0,1-1 0,-1 0 1,6-5-1,41-42 55,-39 36 21,46-49-673,-58 63 383,1 15-20,-1 1 82,0 1 1,-2-1 0,-3 22 0,0 22 324,4-58-161,0 1 0,-1-1 0,2 0 1,-1 0-1,0 1 0,0-1 0,0 0 1,1 0-1,-1 1 0,0-1 0,1 0 1,-1 0-1,1 0 0,-1 0 0,1 0 1,0 0-1,0 0 0,0 1 0,0-1 8,0-1-1,-1 1 1,1-1-1,0 0 0,0 1 1,-1-1-1,1 0 1,0 0-1,0 1 0,0-1 1,0 0-1,-1 0 1,1 0-1,0 0 0,0 0 1,0 0-1,0 0 1,0-1-1,-1 1 0,2 0 1,2-2 37,-1 1 0,1-1 0,-1 0 1,1 1-1,-1-2 0,0 1 0,0 0 0,0-1 1,0 1-1,3-4 0,12-17-87,-1-1 0,-1-1 0,-1 0 0,15-36 1,-25 43-373,-4 15-183,-1 12 393,-8 129-133,5-92 219,1-37 203,1 0 0,1 1 0,-1-1 0,2 0 0,-1 1 0,1-1 0,1 0 1,3 15-1,-4-24-79,-1 1 1,0 0-1,1-1 1,-1 1-1,1-1 1,-1 1-1,1-1 1,-1 1 0,1-1-1,-1 0 1,1 1-1,0-1 1,-1 0-1,1 1 1,-1-1-1,1 0 1,0 0-1,-1 1 1,1-1-1,0 0 1,0 0 0,-1 0-1,1 0 1,0 0-1,-1 0 1,1 0-1,0 0 1,-1 0-1,1 0 1,0-1-1,-1 1 1,1 0 0,0 0-1,-1-1 1,1 1-1,-1 0 1,1-1-1,0 1 1,-1 0-1,1-1 1,-1 1-1,1-1 1,0 0 0,-1 0-153,2 1 60,4-1 146,0 0 1,0 0 0,0 0 0,0-1 0,-1 0 0,1-1-1,7-3 1,27-10 235,83-25-424,-49 14 456,-68 25-294,0-1 0,0 1-1,-1-1 1,1-1 0,-1 1 0,0-1-1,0 0 1,0 0 0,-1 0-1,7-8 1,-8 8-37,0 1 0,-1-1-1,1 1 1,-1-1 0,0 0-1,0 0 1,-1 0 0,1 0-1,-1 0 1,0 0 0,0-1-1,0 1 1,0 0 0,-1-1-1,0 1 1,0-6 0,-1 7-40,1 1-1,-1-1 1,0 1 0,0-1-1,0 1 1,-1-1 0,1 1-1,-1 0 1,1-1 0,-1 1-1,0 0 1,0 0 0,0 0-1,0 1 1,-2-3 0,0 1-33,-1 0 0,1 0 0,-1 0 0,1 1 0,-1 0 0,-9-4 0,12 6 40,1 0-1,0 0 1,-1 0 0,1 0 0,-1 0 0,1 0 0,0 0 0,-1 1 0,1-1 0,0 0 0,-1 1 0,1-1 0,0 1 0,-1 0 0,1-1 0,0 1 0,0 0 0,0 0 0,-2 1 0,-20 22-586,16-17 543,-2 3 64,0 0 0,1 1 0,-13 21-1,17-26 31,1 0-1,1 1 0,-1-1 1,1 0-1,0 1 0,0 0 1,1-1-1,0 1 1,0 10-1,1-13-17,1 0-1,0 0 1,0 0-1,0 0 1,0 0 0,1 0-1,-1 0 1,1 0 0,0-1-1,0 1 1,1-1-1,-1 0 1,1 1 0,-1-1-1,1 0 1,6 5 0,0-1 47,0 0 0,0-1 1,0 0-1,1-1 1,12 6-1,-10-6 67,1-1-1,0 0 1,1-1 0,-1-1-1,1 0 1,14 0 0,-8-2 23,0 0 1,-1-2 0,35-6 0,-40 5-126,1-2 1,-1 0-1,0 0 1,-1-1-1,1-1 0,13-9 1,69-57 188,-92 70-213,15-13-154,1 1 0,1 1 0,0 1 1,36-17-1,-56 30 126,0-1 0,0 1 0,0 0 0,0 0 0,0 0 0,0 0-1,0 0 1,0 0 0,0 0 0,0 0 0,0 0 0,0 0 0,0 0 0,0 1 0,0-1 0,-1 0 0,1 1 0,0-1 0,0 0 0,0 1 0,0 0 0,0-1 0,-1 1-1,1-1 1,0 1 0,1 1 0,1 2 40,0 0 0,0 0 0,0 0 0,2 5 0,-1-2-20,6 7 181,5 7 134,-14-19 363,-6-15 314,-7-2-1122,0 0 1,-2 1-1,0 1 0,-27-21 0,36 30 81,-1 0-1,1 0 0,-1 1 1,1-1-1,-1 1 0,0 1 1,0-1-1,-8-1 1,11 3 10,1 1 0,-1 0 0,0 0 0,1 0-1,-1 0 1,0 0 0,1 0 0,-1 1 0,0-1 0,1 1 0,-1 0 0,1 0 0,-1 0 0,1 0 0,-1 0 0,1 0 0,0 1 0,-1-1 0,1 1 0,0-1 0,0 1 0,-2 2 0,0 0 34,1 0 1,-1 0-1,1 0 0,0 0 0,0 1 1,1-1-1,-1 1 0,1-1 0,0 1 1,0 0-1,1 0 0,-1 0 0,1 0 1,0 0-1,0 1 0,1-1 0,0 0 1,-1 0-1,2 0 0,-1 1 0,2 6 1,0-2 56,0-1-38,0 1 0,1-1 1,0 0-1,5 11 0,-7-17 37,0-1 0,1 0-1,-1 1 1,1-1 0,0 0-1,0 0 1,0 0 0,0 0-1,0 0 1,0 0 0,0-1-1,0 1 1,1-1 0,-1 1-1,1-1 1,-1 0 0,1 0-1,0 0 1,-1 0 0,4 0-1,-3-1 18,1 0 0,-1 0-1,0 0 1,1 0 0,-1-1-1,1 1 1,-1-1 0,0 0-1,1 0 1,-1 0 0,0-1-1,0 1 1,0-1 0,0 1-1,0-1 1,0 0 0,0 0 0,-1-1-1,1 1 1,3-5 0,1-1 0,-1 1 0,0-1 0,-1 0 0,1-1 0,-2 1 0,5-11 0,-7 13-209,1 0 0,-1 0 1,0 0-1,-1-1 0,1 1 1,0-12-1,-7 38-840,5-16 985,1 0-1,-1 0 0,1-1 1,0 1-1,0 0 1,1 0-1,-1-1 0,1 1 1,0-1-1,0 1 1,0-1-1,0 0 0,1 0 1,-1 0-1,1 0 0,-1 0 1,1-1-1,0 1 1,1-1-1,2 3 0,4 1 73,0 0 0,-1-1 0,2 0 0,-1-1 0,19 6 0,-10-5 129,0-1 0,-1 0 0,1-2 1,23 1-1,-35-3-103,-1 0 0,1-1 1,-1 1-1,1-1 0,-1 0 1,0-1-1,1 0 0,-1 0 0,0 0 1,0-1-1,0 0 0,0 0 1,-1 0-1,1-1 0,9-8 0,-4 1-49,-1-1-1,0-1 0,0 1 0,-2-2 0,1 1 0,10-25 0,-7 9-433,14-55 1,-23 75-195,-4 19-194,0 5 604,3 68-292,-3 73 520,-2-115 324,-13 57 0,16-95-344,-1-1 0,0 1 0,0-1 0,0 1 0,0-1 0,0 1 0,-1-1 0,1 1 0,-1-1 0,-2 3 0,4-5-21,-1 1-1,0 0 1,0-1-1,1 1 1,-1-1-1,0 1 1,0-1-1,0 1 1,0-1-1,0 1 1,0-1-1,1 0 1,-1 0-1,0 1 1,0-1-1,0 0 1,0 0-1,0 0 1,0 0-1,0 0 1,0 0-1,0-1 1,0 1-1,0 0 1,0 0-1,0-1 1,0 1-1,0 0 1,0-1-1,0 1 1,1-1-1,-2 0 1,-2-2-5,0 0 0,1 0 0,-1 0 0,1-1 0,-1 1 0,1-1-1,0 0 1,-3-6 0,-18-37 117,16 29-96,0-1-148,7 14 47,-1 1 0,0-1-1,-1 0 1,1 1 0,-1-1 0,-4-5 0,6 10-412,3 0 442,0 0-1,0 1 1,-1-1-1,1 1 0,0-1 1,0 1-1,-1 0 1,1-1-1,-1 1 1,1 0-1,-1 0 1,3 2-1,19 18 220,-10-8-101,-5-7 5,0 0 0,1 0 0,-1-1 0,1 0 0,18 7 0,-21-11-9,-1 1 1,1-1-1,-1 1 0,1-2 0,-1 1 0,1-1 0,0 1 0,-1-1 1,1-1-1,-1 1 0,1-1 0,5-2 0,5-2 89,0-1 0,-1 0 0,0-1 0,28-18-1,50-44 245,-88 65-405,6-5 71,0 0 0,-1-1 1,1 0-1,-2 0 0,0-1 1,15-22-1,-23 30-155,0 0-1,0 1 1,0-1 0,-1 0-1,1 0 1,-1 0-1,1 0 1,-1 0 0,-1-4-1,1 4-100,0 3-68,0 9-359,-3 2 350,0 1 0,-1 19 0,4-27 247,0 1 0,0-1 0,0 0-1,1 1 1,0-1 0,0 1 0,0-1 0,0 0-1,0 0 1,4 7 0,1 0 134,1 1 0,0-1 1,1 0-1,0 0 0,1-1 1,19 18-1,-25-25-36,1-1 0,-1 1 1,1-1-1,0 1 0,0-1 1,0 0-1,0 0 0,0-1 0,0 0 1,0 1-1,1-1 0,-1 0 1,0-1-1,1 1 0,-1-1 0,1 0 1,-1 0-1,0-1 0,1 1 1,-1-1-1,0 0 0,1 0 1,-1 0-1,8-4 0,-4 2-56,-1-2 0,1 1 0,-1-1 0,0 0-1,-1-1 1,1 1 0,-1-1 0,0 0 0,7-10 0,2-6 119,21-40 0,-33 57-110,3-7-16,7-23 0,-10 26 15,3-20-348,-7 41-133,1 1 0,0-1 0,1 0 1,3 15-1,-3-23 446,0 3 74,0 0 0,1 0 0,0 1 0,0-1-1,0-1 1,1 1 0,0 0 0,1-1 0,-1 1 0,10 10 0,-11-14-18,0-1 1,0 1-1,0-1 0,1 0 0,-1 0 1,1 0-1,-1-1 0,1 1 1,0-1-1,0 1 0,-1-1 1,1 0-1,0 0 0,0 0 1,0 0-1,1-1 0,-1 1 1,0-1-1,0 0 0,0 0 1,0 0-1,0 0 0,1 0 1,-1-1-1,0 1 0,0-1 1,0 0-1,0 0 0,0 0 1,0-1-1,3-1 0,4-2 58,1-1-1,-2 0 0,1-1 1,-1 0-1,0 0 0,-1-1 1,0 0-1,14-18 0,1-5 12,23-44 0,-45 73-123,2-3-56,-1-1-1,0 1 0,0-1 1,-1 0-1,1 1 1,-1-1-1,-1 0 0,1 0 1,-1 0-1,0-11 0,0 11 46,0 5-13,0-1 0,1 1 1,-1 0-1,1 0 0,-1-1 1,1 1-1,0 0 0,-1 0 1,1 0-1,0 0 0,0 0 1,0 0-1,0 0 0,0 0 1,1-1-1,-1 1-120,12 17-1120,-11-13 1241,-1 1 0,0-1 0,0 1 0,-1 0 0,1-1 0,-1 1 0,1 5 0,2 16-54,0-11 26,1 0-1,1-1 1,0 0 0,10 18 0,-8-19-9,4 8 152,21 28 0,-28-43-57,1 0-1,-1 0 1,1 0-1,0-1 1,0 0-1,1 0 1,-1 0-1,1 0 1,10 4-1,-8-5 48,1 0 0,-1-1 0,1 1 0,0-2-1,0 1 1,0-1 0,13-1 0,-16 0-37,0 0 1,0-1-1,1 0 1,-1 0-1,0 0 0,0-1 1,0 0-1,-1 0 1,1-1-1,0 0 1,7-4-1,-4-1-73,-1 1-1,1-1 0,-1 0 1,-1-1-1,1 0 0,-1 0 1,-1-1-1,0 1 1,0-1-1,5-16 0,-8 16 196,0-1 0,2-21 0,-3 13-161,-1 16-84,-1-1 1,0 0-1,0 0 1,0 0-1,-1 0 0,1 0 1,-1 1-1,0-1 0,0 0 1,0 0-1,0 1 0,-4-7 1,4 9 46,1-1 0,-1 1 0,0 0 0,0 0 0,0-1 0,0 1 0,0 0 1,0 0-1,0 0 0,0 0 0,-1 0 0,1 1 0,0-1 0,-1 0 0,1 1 0,0-1 1,-1 0-1,1 1 0,-1 0 0,1-1 0,-1 1 0,1 0 0,-1 0 0,1 0 0,-1 0 1,1 0-1,-1 0 0,1 0 0,0 0 0,-1 0 0,1 1 0,-1-1 0,1 1 0,-3 1 1,-3 1-15,1 1 0,0 1 0,0-1 0,0 1 0,1 0 0,0 1 0,-8 8 0,-5 7 53,13-17 1,0 1 1,1 0-1,0 0 1,0 0 0,0 1-1,1 0 1,0-1 0,-3 9-1,4-10-11,1 0 1,0 0-1,1 0 0,-1 0 0,1 1 0,0-1 0,0 0 0,0 0 0,0 0 1,1 0-1,-1 0 0,1 0 0,0 0 0,3 6 0,-2-4 60,1 0-1,0 0 1,0 0-1,1 0 1,-1-1-1,1 1 1,0-1-1,1 0 1,-1 0-1,1-1 1,0 1-1,0-1 1,1 0-1,6 3 1,-5-3 25,0-1-1,1 0 1,-1 0 0,1-1 0,-1 0 0,1 0-1,0-1 1,0 0 0,0 0 0,0-1-1,11-1 1,13-2 108,0-2 0,35-11 1,62-23-273,-116 35 25,38-15-56,51-26 0,-79 35-39,13-8-252,-35 17 370,0 1 1,0 0 0,0-1 0,0 1-1,-1 0 1,1 0 0,0-1-1,0 1 1,0 0 0,0 0-1,0 0 1,0 0 0,0 0 0,0 0-1,0 0 1,1 1 0,8 0-17,-1 16-335,-7-10 354,-2-6 68,0 0 1,1 0-1,-1 0 0,0 0 1,0 0-1,1 0 0,-1 0 0,1 0 1,-1 0-1,1 0 0,-1 0 1,1 0-1,-1 0 0,2 1 0,-5 1 154,3-3-187,0 0 1,0 1-1,0-1 1,0 0 0,-1 1-1,1-1 1,0 0-1,0 0 1,0 1-1,0-1 1,-1 0-1,1 0 1,0 0-1,0 1 1,-1-1 0,1 0-1,0 0 1,0 0-1,-1 0 1,1 1-1,0-1 1,0 0-1,-1 0 1,1 0-1,0 0 1,-1 0 0,0 0-1,-4 0 125,0-1 0,1 0-1,-1 0 1,-8-3 0,-17-3-54,11 5-211,8 0-33,0 1 0,1 0 0,-17 2 0,24-1 132,1 1 0,-1-1 0,0 1 1,1-1-1,-1 1 0,0 0 0,1 0 0,-1 0 1,1 1-1,0-1 0,-1 0 0,1 1 0,0 0 1,0-1-1,0 1 0,0 0 0,0 0 0,-2 4 1,3-5 18,0 0 1,1 1 0,-1-1 0,1 1 0,-1-1 0,1 0 0,-1 1 0,1-1 0,0 1 0,0-1 0,0 1 0,0-1 0,0 1 0,0-1 0,0 0 0,0 1 0,1-1 0,-1 1 0,1-1 0,-1 1 0,1-1 0,-1 0 0,1 1 0,0-1 0,-1 0 0,1 0 0,0 0 0,0 1 0,0-1 0,0 0 0,2 1 0,4 4 71,0 0 1,0 0-1,15 8 0,-16-10 2,-2-1-11,1 0-1,-1-1 1,0 1 0,1-1 0,-1 0 0,1 0 0,0-1-1,-1 0 1,1 1 0,0-2 0,0 1 0,0 0 0,0-1-1,0 0 1,0 0 0,0-1 0,0 1 0,0-1 0,-1 0-1,1 0 1,0-1 0,0 1 0,-1-1 0,1 0-1,-1 0 1,6-4 0,-3 1-20,0 0-1,0 0 1,0-1-1,0 1 1,-1-2 0,0 1-1,-1-1 1,1 0-1,-1 0 1,0 0-1,-1-1 1,0 0 0,6-15-1,-1-4 32,-1 1 0,-1-1 1,4-32-1,-9 45-120,25-181-244,-23 145 156,-3-97 0,-8 109-227,1 13 4,6 24 365,0 1 1,0 0-1,0-1 1,0 1-1,0 0 1,0-1-1,0 1 1,0-1-1,0 1 0,-1 0 1,1-1-1,0 1 1,0 0-1,0-1 1,0 1-1,-1 0 1,1 0-1,0-1 1,0 1-1,-1 0 1,1 0-1,0-1 1,0 1-1,-1 0 1,1 0-1,0-1 0,-1 1 1,1 0-1,0 0 1,-1 0-1,0 0 1,1 0-9,-1 0 0,0 0 1,0 0-1,1 1 1,-1-1-1,0 0 0,0 1 1,1-1-1,-1 1 0,0-1 1,1 0-1,-1 1 1,0 1-1,-2 1-32,0 0-1,0 1 1,0-1 0,-3 7 0,-3 10 64,0 2 1,1-1-1,2 1 0,-7 33 1,-5 89 320,13-91-200,2-17 123,1 0-1,1 0 1,2 0 0,2 0-1,14 69 1,-15-99-208,-1 0 0,2 0 0,-1 0 0,1 0 0,0 0 0,0 0 0,0-1 0,1 0 0,0 1 0,0-1 0,1-1 0,6 7 0,-4-5 4,0-1 0,1 0 0,0 0 0,0-1 0,1 0 0,-1 0 0,17 5 0,-2-4-73,1-1 1,-1-1-1,1-1 1,0-1-1,44-3 0,-31-1-1334,-1-2 0,1-1 1,54-17-1,-85 21 676,-1 0 1,1-1-1,0 1 0,-1-1 1,8-5-1,-5 1-255,0 0 0,12-15-1,-20 22 932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4:44.8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530 76 3904,'0'-1'176,"1"-1"1,0 1 0,0-1-1,0 1 1,-1 0-1,1-1 1,-1 1 0,1-1-1,-1 1 1,0-1-1,1 1 1,-1-1 0,0 0-1,0 1 1,0-1-1,0 1 1,0-1 0,-1 1-1,1-1 1,0 1-1,-1-1 1,1 1 0,-1-1-1,0 1 1,1-1-1,-1 1 1,0 0 0,0-1-1,0 1 1,0 0 0,0 0-1,0 0 1,0-1-1,0 1 1,0 0 0,-1 1-1,1-1 1,0 0-1,-1 0 1,1 0 0,0 1-1,-1-1 1,-2 0-1,-8-3 98,1 0 0,-1 1 0,0 0 0,0 1 0,0 1 0,-1 0 0,-13 0 0,5 3-215,1 1 1,-1 1-1,1 1 0,0 1 0,0 1 1,0 0-1,1 1 0,0 2 0,-21 13 0,26-14-34,1 1 0,0 0-1,0 1 1,1 1-1,1 0 1,0 0 0,1 1-1,0 0 1,1 1-1,0 0 1,1 1 0,-7 17-1,9-16-14,0 0-1,1 1 1,1-1-1,0 1 1,-1 25-1,4-33 11,1 0 0,1 0 0,0 0 0,0 0-1,0-1 1,1 1 0,1 0 0,-1-1 0,1 1-1,1-1 1,-1 0 0,8 11 0,-3-8 69,1 0 0,0 0 0,0-1 0,1 0 0,0 0 0,1-1 0,0-1 0,17 10 0,-7-6 54,1-1-1,0 0 1,0-2 0,26 7-1,-36-13-101,0-1-1,1 0 0,-1 0 0,0-1 0,25-1 0,5-7-3459,-37 6 2247,0 0 1,-1 1-1,1-1 1,0 1-1,7 0 1,6 3-1901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54:26.7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6 541 640,'1'-3'6584,"-2"-3"-2704,1-2-5182,-5-15 2033,4 13-868,2-8 199,12-27 1064,0-10-828,-12 48-295,0 0 0,0 0 0,1 0 0,0 0 0,0 0 0,0 1 0,1-1 0,6-10 0,9-16 102,-14 25-92,0 0 0,7-11 0,-1 6 28,1 1 0,16-15 0,-19 20 26,1 1 1,0 0-1,0 1 1,0 0-1,1 0 1,0 1 0,0 0-1,0 1 1,0 0-1,0 0 1,18-1-1,-4 0-25,-15 2 3,1 1 0,14-1-1,48-3-79,-40 1 150,-7 1-62,13-2 44,87 2 159,-124 3-261,0 0 1,0 0-1,0 1 1,0-1 0,0 0-1,-1 0 1,1 1-1,0-1 1,0 1 0,0-1-1,0 0 1,0 2-1,9 1 100,-9-3-36,16 15-49,-8-2 38,0 0 0,-1 0 0,0 1 0,-2 0 0,1 0 0,-2 0 0,0 1 0,6 28 0,-4-15-72,2 0 1,13 28-1,-14-37 106,-3-8-89,0-1 0,1-1 0,0 1-1,1-1 1,0 0 0,11 10 0,8 12 281,-20-25-266,-1-1 1,1 0-1,0 0 1,0 0-1,1-1 1,0 0-1,-1 0 0,1-1 1,0 0-1,1 0 1,10 3-1,5 1 113,-19-5-97,0-1 0,0 0 1,0 1-1,0-1 0,0-1 0,0 1 1,5 0-1,1-2 32,0 0 1,-1 0 0,1-1-1,-1 0 1,1 0 0,-1-1-1,0 0 1,0-1-1,0 0 1,0-1 0,-1 1-1,15-12 1,-17 10-38,1-1 0,-2 0 0,1 0 0,-1 0 0,0 0 0,6-13 0,-1-2 17,10-39 1,-14 38 25,18-38 1,-6 15-155,-13 32 75,0 1 0,1 0 0,13-20 0,-10 19 116,2-2-133,0 0 1,14-14 0,-21 26 21,0 0 0,0 0 0,0 1 1,0 0-1,0 0 0,1 0 0,-1 0 0,1 1 0,0 0 0,0 0 1,0 0-1,7-1 0,3-1-37,-13 3 44,1 0-1,-1 1 1,1-1 0,-1 1 0,1-1-1,-1 1 1,1 0 0,-1 0 0,6 1 0,28 3 13,-29-4-11,0 0-1,0 1 1,-1 0 0,1 0-1,0 1 1,-1-1 0,1 2 0,10 4-1,-11-4 14,0 0-1,0 1 1,-1-1-1,1 1 0,-1 0 1,0 1-1,-1-1 1,1 1-1,-1 0 1,0 0-1,0 0 0,5 9 1,-2 0-30,-1-4 43,-1 1 1,-1-1-1,0 1 0,6 21 0,-1 11 30,16 45 1,-19-71-26,1 0 0,0 0 0,1-1 0,1 0 0,0 0 0,1-1 0,16 19 0,-26-34-23,1 2 8,0-1 0,0 1-1,0-1 1,1 0 0,-1 1 0,0-1 0,1 0 0,-1 0 0,1 0 0,-1 0 0,1 0-1,-1 0 1,1 0 0,0-1 0,-1 1 0,1-1 0,0 1 0,0-1 0,-1 0 0,1 1 0,0-1-1,0 0 1,1 0 0,16 1 310,-17 0-304,0-1 0,0 1 0,0-1 1,0 0-1,0 0 0,0 0 0,0 0 0,0 0 0,0-1 0,0 1 0,0 0 0,0-1 0,0 0 0,0 1 1,0-1-1,0 0 0,2-1 0,6-6 7,-1-1 1,0 0 0,0 0-1,-1-1 1,0 0 0,-1 0-1,9-16 1,-11 18-47,8-13 199,-1-1 0,17-47 0,-5 7 128,-13 38-471,7-31 0,-13 43 178,-1 0 1,2 0-1,0 0 0,0 1 0,13-17 0,-18 27-15,1-1 0,-1 1-1,1 0 1,-1 0-1,1 0 1,-1 0 0,1 0-1,-1 0 1,1 0-1,0 0 1,0 1-1,-1-1 1,1 1 0,0-1-1,3 1 1,31-2-313,-29 2 208,-4 1 101,0-1 0,1 1 1,-1 0-1,0 0 1,0 0-1,1 0 0,-1 0 1,0 1-1,0-1 0,-1 1 1,1 0-1,0 0 0,0 0 1,-1 1-1,1-1 0,-1 0 1,3 5-1,1 0 8,0 1 0,-1 0 0,0 0 0,8 17-1,17 59 100,-8 12-145,-7-32 151,-12-45-31,2 0-1,0-1 1,0 1-1,13 25 1,-13-36-76,0-1 1,0 0-1,0 0 0,1-1 1,0 0-1,0 0 1,0 0-1,1-1 1,10 7-1,-7-6 84,1 1-1,0-2 1,0 0 0,1 0 0,22 5-1,-33-10-51,0 1-1,0-1 0,0 0 0,0 0 0,0 0 0,0 0 0,0 0 0,0-1 0,0 1 0,0 0 1,0 0-1,2-1 0,10-2 100,-10 3-113,1-1 0,-1 0 0,1 0 0,-1 0 0,0 0-1,1-1 1,-1 1 0,0-1 0,0 0 0,0 0 0,0 0 0,-1 0 0,1 0 0,0-1 0,-1 1 0,5-6 0,0-1 78,0-1 0,0 0-1,10-20 1,1-13-99,15-54 0,5-15-239,-29 91 239,1 0 1,1 1 0,0 0-1,24-31 1,-27 42-4,0 0 0,1 0-1,-1 0 1,2 1 0,-1 1 0,1 0 0,1 0-1,-1 1 1,1 0 0,16-6 0,-18 9-60,-3 0 28,0 1 1,1 0-1,-1 0 0,1 0 1,-1 1-1,1 0 1,8 0-1,7-1-47,-17 2 80,0-1-1,-1 1 0,1-1 0,0 2 0,-1-1 0,1 0 0,0 1 0,7 2 0,-5-1 1,-2-1-15,0 1 1,0 0-1,0 0 1,0 1-1,0-1 1,0 1-1,-1 0 1,1 0-1,-1 1 1,0-1-1,0 1 1,4 4-1,1 4 30,0 1-1,-2-1 1,0 1 0,0 0-1,-1 1 1,0 0 0,-1 0-1,-1 0 1,-1 0 0,3 18-1,-1-3 15,10 32 0,-8-32-155,-1-11 108,1-1-1,0 0 0,11 18 0,-7-14 136,-5-8-97,15 22 1,-18-31 3,0-1-1,0 1 1,0-1-1,0 1 1,1-1 0,-1 0-1,1 0 1,0-1-1,6 5 1,-5-6 29,-1 0 0,0 0 1,1 0-1,-1-1 0,0 0 0,1 1 0,-1-1 1,6-1-1,-5-1-40,0 0 1,0 0-1,-1-1 1,1 1-1,-1-1 1,0 0-1,0 0 1,0 0-1,0-1 1,0 0 0,-1 1-1,0-1 1,4-6-1,11-23 101,-1 0 0,-2-1 0,-1 0 0,8-37 1,16-38-5,-29 86-124,1 1 0,24-38 0,-29 53-21,0 0 0,1-1 1,-1 2-1,2-1 0,-1 1 1,1-1-1,-1 2 0,2-1 1,-1 1-1,1 0 0,-1 1 1,1 0-1,0 0 0,1 0 1,15-3-1,-23 7 32,18-5-145,30-2 1,-43 6 131,-1 1 0,1 0-1,-1 0 1,1 1 0,-1 0-1,1 0 1,-1 0 0,0 1-1,1-1 1,5 4 0,-3-1-1,0 1 1,0 0-1,-1 1 1,0-1-1,0 1 1,0 1-1,-1-1 1,0 1-1,0 0 1,-1 1-1,0-1 1,5 9-1,-2-2 24,-3-6 53,0 0 0,-1 0 0,0 1 0,6 16 0,12 46-403,5 29 240,-24-92 198,1 0-1,0 1 0,0-2 0,10 15 0,-8-13-18,-2-4-83,0 0 0,1 0 0,-1 0 0,1-1 0,0 1 0,0-1 0,0 0 0,0-1 0,1 0 0,11 6 0,-9-6 53,1 0 0,-1 0-1,1-1 1,-1 0 0,1 0 0,0-1 0,12 0-1,-6-2-2,1 0-1,0-1 1,-1 0-1,1-1 1,-1-1-1,0-1 1,0 0-1,-1-1 1,1 0-1,13-10 1,-4 1 36,-1 0 0,0-2 1,-2-1-1,35-36 0,-14 3 20,-22 25-163,-15 21 19,-1-1 0,1 1 0,0 0-1,0 0 1,1 0 0,-1 1 0,1-1 0,8-3-1,-10 7 72,1 0 0,0 1-1,0-1 1,0 1 0,0 0-1,9 1 1,0 0 29,-12-1-57,0 1 0,-1-1 0,1 1-1,-1-1 1,1 1 0,-1 0 0,1 0 0,2 1-1,-1 0 10,-1-1 9,0 0 1,0 0-1,0 0 1,0 0 0,0 0-1,1-1 1,-1 1-1,0-1 1,0 1 0,1-1-1,3 0 1,-2 0 17,-3 0 285,0 0-294,-1 0 0,1-1 1,-1 1-1,1 0 0,-1 0 1,1 0-1,-1-1 0,1 1 1,-1 0-1,1 0 0,-1-1 1,0 1-1,1 0 0,-1-1 1,1 1-1,-1-1 0,0 1 1,1-1-1,-1 1 0,0 0 1,0-1-1,1 0 0,-2-2-17,-1 0-1,0 0 0,0 0 0,0 1 0,0-1 0,0 1 1,0-1-1,0 1 0,-4-3 0,6 5-3,-8-8-4,4 5 18,1 0 0,-1 0 0,1 0 0,-1 0 0,-5-2 0,-23-17-35,11 12 53,9 5-24,-1 0 0,1 0 0,-21-4 0,9 2-142,19 5 149,0 1 0,1-1 1,-1 1-1,0 0 1,0 1-1,-8-1 0,13 1-127,18 4-64,-4-1 113,22 10 0,9 3-104,59 18 327,-102-33-139,9 5 145,5 12 90,-15-17-198,-2 22-116,-4-8 468,-2-1 0,-12 22 1,9-20-259,-11 29 1,15-28-169,-1-1 0,-1 0 0,0-1 0,-18 27 0,12-19-52,12-19 16,0 0 0,0-1 1,-1 1-1,1-1 0,-4 4 0,-7-25-13505,1-10 10021,-8-10 523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54:28.4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9 3328,'-13'-9'5893,"21"13"-5040,-4 0-592,-1 0 0,1 1-1,-1-1 1,1 1 0,-1-1 0,-1 1-1,5 9 1,13 41 260,-7-15 200,67 127 846,-16-36-1000,-56-110-469,0 1 1,9 41-1,1 49 9,-15-92-56,10 57 175,6 48-53,-17-102-106,0 0 0,-2 0 0,-4 33-1,3-47-71,-2 17 10,-1 1 1,-2-1-1,0-1 0,-14 38 1,0-11 85,16-39 6,-1 0 1,0 0-1,-1 0 1,0 0-1,-1-1 1,-17 22-1,24-33-80,0 0 0,-1-1 0,1 1-1,-1-1 1,1 1 0,0-1 0,-1 1 0,1-1 0,-1 0-1,1 1 1,-1-1 0,0 0 0,1 1 0,-1-1 0,1 0-1,-1 0 1,1 1 0,-1-1 0,0 0 0,1 0-1,-1 0 1,0 0 0,1 0 0,-1 0 0,1 0 0,-1 0-1,0 0 1,1 0 0,-1 0 0,0 0 0,1 0 0,-1-1-1,1 1 1,-1 0 0,0 0 0,1-1 0,-1 1 0,1 0-1,-1-1 1,1 1 0,-1-1 0,1 1 0,-1 0-1,1-1 1,0 1 0,-1-1 0,1 1 0,0-1 0,-1 0-1,1 1 1,-1-1 0,-1-5 50,-1 1-1,1-1 1,0 0-1,-2-7 1,4 10-80,-7-27 45,2-1 1,1 0-1,1 0 1,2 1-1,1-2 0,5-35 1,40-184 337,-34 205-329,2 0 0,31-76 0,-18 71 100,54-84 0,47-35-3820,-82 113 1177,2-2-2932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54:36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858 84 1984,'4'0'8405,"-6"-1"-8361,-1 1 0,1-1 1,-1 1-1,1-1 0,0 0 0,-1 0 1,1 0-1,0 0 0,0 0 0,0 0 1,0-1-1,0 1 0,0-1 0,0 1 1,0-1-1,-2-3 0,3 4-24,0 1 0,0-1 0,0 1 1,1 0-1,-1-1 0,0 1 0,0 0 0,0 0 0,0 0 0,0 0 1,0 0-1,0 0 0,1 0 0,-3 0 0,2 0-3,0 0 1,0 0-1,-1 0 0,1 0 0,0 0 1,0 0-1,0 0 0,0-1 1,0 1-1,0 0 0,0-1 0,0 1 1,-2-1-1,2 0 5,0 0 0,0 0 1,0 1-1,-1-1 0,1 0 0,0 1 0,-1-1 1,1 1-1,0 0 0,-1-1 0,1 1 0,-3 0 0,2 0-9,0 0 0,1-1 0,-1 1-1,1 0 1,-1-1 0,1 1 0,-1-1-1,1 1 1,-3-2 0,0 0 16,0 0 1,0 1 0,0-1-1,0 1 1,0 0-1,0 0 1,-1 0-1,-7 1 1,-18-5 125,-2-8 453,-22 1-613,42 11 81,-1 0 0,-20 0 0,15 2 192,15-1-252,0 0 0,0 1 0,0 0-1,0 0 1,0 0 0,0 0 0,0 0 0,-4 2 0,4-1 8,0 0 0,0-1-1,0 0 1,0 0 0,0 0 0,0 0 0,0-1-1,-5 2 1,3-2-45,-1 1 0,0 0 0,1 0 0,-11 4-1,4-2 134,-10 4-41,8-3-12,0 0 1,-25 4 0,32-7-83,0 0 0,0 1-1,0 0 1,-6 3 0,-18 5 251,15-7-94,8-2-116,0 1 0,0 0 1,1 0-1,-1 0 0,1 1 1,0 0-1,0 1 1,-12 6-1,-26 22 67,39-27-98,1 0 0,-1 1 0,1 0 0,0 0 0,1 0 0,-1 0 0,1 1-1,0-1 1,1 1 0,-4 9 0,-3 13 100,2-6-15,1-1 0,0 1 1,2 1-1,-4 31 0,7-11 134,2 48-1,2-81-152,1 0 1,-1 0 0,2 0-1,0-1 1,0 1-1,7 11 1,-2-2 248,9 8-137,-4-8-260,-9-12 108,0-1 0,1 0 0,0 0 0,1 0 1,-1-1-1,12 8 0,5 7 156,-15-15-151,0 1 1,0-1-1,0 0 0,1-1 1,0 0-1,0 0 0,0-1 1,13 4-1,41 20 211,-48-22-187,-1-1 0,1-1 0,0 0 0,0-1-1,28 3 1,11-11 273,-41 4-310,-1 0 1,0-1-1,23-7 0,-9 2 86,-8 2 28,-1-1 1,0 0 0,-1-1 0,1-1-1,-1-1 1,-1 0 0,0-1-1,21-18 1,-19 12-54,-1-1-1,-1-1 0,0 0 1,-1-1-1,-1 0 1,-1-1-1,0-1 1,-2 0-1,0 0 1,9-32-1,4-42-203,-10 37 68,-10 43 149,0 0 1,-1 0-1,0 0 0,-2 0 0,0-1 0,-2-20 1,1 32-73,0 1 1,0-1 0,-1 0-1,1 1 1,-1-1 0,0 1-1,0-1 1,0 1 0,0 0-1,-3-3 1,-29-28 43,28 29-106,-1 0 90,1 0 0,-1 1 1,0 0-1,0 0 0,0 1 1,0 0-1,-1 0 0,1 0 1,-9-1-1,-18-6 76,14 4-167,0 1 1,1 0-1,-2 2 1,-21-1-1,33 3-113,-1 1 0,1 0-1,-1 0 1,1 1 0,0 1-1,-1-1 1,1 2 0,-10 2-1,13-2-767,1-1 0,0 1 0,0 0 0,0 0 0,-5 4 0,2 6-2540,2 9 1141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54:43.3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1196 1728,'0'0'53,"0"0"1,0 0-1,0 0 1,0 0-1,-1 0 0,1-1 1,0 1-1,0 0 1,0 0-1,0 0 1,0 0-1,0-1 0,0 1 1,0 0-1,0 0 1,0 0-1,0-1 0,0 1 1,0 0-1,0 0 1,0 0-1,0-1 0,0 1 1,0 0-1,0 0 1,0 0-1,0-1 1,0 1-1,0 0 0,0 0 1,0 0-1,0 0 1,1-1-1,-1 1 0,0 0 1,0 0-1,0 0 1,0-1-1,10-6 3497,-6 5-1013,10-6-1337,-11 7-1087,0 0-1,0 0 1,0 0-1,-1 0 1,1 0 0,0 0-1,-1-1 1,1 1-1,-1-1 1,0 0-1,4-3 1,7-4 638,10-8-126,-17 12-491,0 1 1,0 0-1,12-6 0,38-20 462,-38 19-494,30-12 0,62-31 475,-41 19-274,-43 22-298,0-2 0,-1 0 0,0-2 0,22-20 0,-14 7 51,-2-1-1,30-38 1,-20 19 42,2 2 0,62-53-1,-86 86-34,2 1-1,26-14 0,-21 13-41,7-3-144,38-13-1,0-1 148,-37 17 52,-2-3 1,0-1 0,-1-1 0,36-31-1,-56 41-23,-2 3 106,-1-1-1,9-11 0,-16 17-108,0 1-1,0-1 0,0 1 0,-1-1 0,1 0 0,-1 1 0,1-1 0,-1 0 1,0 1-1,1-4 0,-1 4-51,0 1 1,0-1-1,0 0 0,0 0 1,0 0-1,0 1 1,0-1-1,-1 0 1,1 0-1,0 1 0,0-1 1,-1 0-1,1 1 1,0-1-1,-1 0 0,1 1 1,-1-1-1,1 0 1,-1 1-1,1-1 1,-1 1-1,1-1 0,-1 1 1,0-1-1,1 1 1,-1-1-1,-1 0 0,-9-5 55,10 6-62,-1-1-1,1 0 0,0 0 0,0 1 0,-1-1 0,1 1 0,-1-1 0,1 1 1,0 0-1,-1-1 0,1 1 0,-1 0 0,-1 0 0,-45-5 149,26 5-206,-7 1 194,-28-5-1,34 3-13,-7-1-82,7 2 279,36-8-60,20 1-293,0-2 0,35-14 0,61-31-191,-113 47 229,5-1 148,25-6 1,-10 3-15,-32 10-91,-3 1 26,-1 4-153,-1-1 90,0 0 1,0 1-1,0-1 1,0 0-1,0 0 1,-4 5-1,-2 9 67,4-11-55,1 1-1,-1-1 1,-5 8 0,-5 10-139,-35 87 377,21-31 144,13-50-258,4-6 21,-28 46 0,30-61-518,7-8-142,0-1 0,0 1 0,0-1 0,0 0 0,0 1 0,0-1 1,0 0-1,-1 0 0,1 0 0,0 0 0,0 0 0,-2 0 0,-10 0-1631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54:45.0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0 123 2912,'0'0'6773,"12"4"-5434,9 6-107,-15-8-1032,-1 0 0,1 1 0,8 5 0,-10-6-76,0 0 0,0 0 1,0 0-1,0-1 0,1 1 0,-1-1 1,0 0-1,1 0 0,4 0 1,24 7 696,-20-5-704,-1-1 0,1 0 1,-1 0-1,1-1 0,0-1 1,-1 0-1,18-3 0,-20 2-69,0-1 0,-1 0 0,1 0 0,-1-1 0,1-1 0,-1 1 0,0-2 0,0 1 0,-1-1 0,1 0 0,-1-1 0,0 0 0,9-9 0,-15 13-39,-1 1-1,0 0 1,0-1 0,0 1-1,0 0 1,0-1 0,0 1-1,0-1 1,0 0 0,0 1-1,-1-1 1,1 0 0,-1 1-1,1-1 1,-1 0 0,0 0-1,0 1 1,0-1 0,1 0-1,-2 0 1,1 1-1,0-1 1,0 0 0,-1 0-1,1 1 1,-1-1 0,1 0-1,-1 1 1,0-1 0,1 0-1,-1 1 1,-2-3 0,0 0-23,-1 0 0,1 1 0,-1-1 0,0 1 0,0 0 1,0 0-1,-1 0 0,1 0 0,-1 1 0,-6-3 0,-5-2-28,11 4 30,-1 1-1,1-1 1,-1 1 0,0 0 0,0 1 0,1-1-1,-1 1 1,0 0 0,0 0 0,0 1 0,-1 0 0,1 0-1,-9 2 1,6-1 70,6 0-72,1-1-1,0 0 1,-1 1-1,1 0 1,-1-1-1,1 1 1,0 0-1,0 0 1,0 1-1,-3 0 1,-9 5-27,13-6 46,-1-1-1,1 1 0,0-1 1,-1 1-1,1-1 1,0 1-1,0 0 1,0-1-1,0 1 0,0 0 1,0 0-1,0 0 1,-1 1-1,-24 25 433,25-25-397,0 0-1,0-1 0,0 1 1,1 0-1,-1 0 0,1 0 0,-1 0 1,1 0-1,0 3 0,-5 13 91,5-17-130,-1 0 0,0 0 0,1 0 1,-1 0-1,1 0 0,0 0 0,-1 0 0,1 1 0,0-1 0,-1 0 0,1 0 0,0 0 1,0 0-1,0 0 0,0 0 0,0 1 0,0-1 0,1 2 0,0 2-13,-4 58 20,2-38 183,0 1 0,5 44-1,-1 13 419,-1-69-573,-2-12-4,0-1-1,0 1 1,0-1 0,0 1-1,0-1 1,1 1 0,-1-1-1,0 1 1,2 2 0,8 22 150,-8-24-109,1 1 0,-1 0 1,0-1-1,1 1 0,0-1 0,0 0 0,-1 0 0,1 0 1,0 0-1,1 0 0,-1-1 0,0 1 0,0-1 1,6 1-1,-8-2-24,7 3 128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55:13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0 832,'4'0'453,"-8"2"-185,-1-1-1,1 1 0,0 0 1,-1 0-1,1 1 0,0 0 1,0-1-1,0 1 1,-4 5-1,-7 3 899,8-4 1001,12-7-1230,3-1-1001,-7 1 144,1 1-69,0-1 0,0 1 1,-1-1-1,1 1 0,0-1 0,0 0 0,-1 0 1,1 0-1,2 0 0,4 1 134,-2-1-64,-1 0-1,0 0 1,1 0-1,-1 0 1,1-1-1,-1 0 1,6-1-1,-6-1-74,-1 1-1,1 0 1,0 0-1,0 0 1,-1 1-1,1-1 0,0 1 1,7 0-1,-8 0 69,7 0 71,0 0 0,15 1 0,-18 0-17,0 0 1,0 0-1,0-1 1,16-3-1,-5 3 374,-12 1-3974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55:14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 1248,'-2'-1'1266,"4"9"1548,-2-8-2714,0 1 0,0-1 0,0 1 0,0-1 0,0 1 0,0-1 0,1 1 0,-1-1 0,0 1 0,0-1 0,1 1 0,-1-1 0,0 1 0,1-1 0,-1 0 0,0 1 0,1-1 0,-1 1 0,1-1-1,-1 0 1,0 0 0,1 1 0,0-1 0,17 6 728,20-4-260,-38-2-566,54-5 579,-1-2-463,5 3-97,11 0 411,-68 4-434,-1 0 0,0 0 0,1 0 0,-1 0 0,0 0 0,1 0 0,-1 0 0,0 0 0,1 0 0,-1-1 0,0 1 0,0 0 0,1 0 0,-1 0 0,0 0 0,1-1 0,-1 1 0,0 0 0,0 0 0,0-1 0,1 1 0,-1 0 0,0-1 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55:15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1728,'0'0'6624,"6"9"-5744,4-3-715,0-2-1,1 1 1,-1-1 0,1-1 0,0 0 0,0 0-1,1-1 1,19 0 0,12-1 71,43-4-1,-50 0-72,76-10-13,-103 11-156,5 2-100,-13 0-42,1 0-1,-1 0 1,1 0 0,-1 0 0,0 0 0,1 0-1,-1 0 1,1 0 0,-1-1 0,0 1-1,1-1 1,-1 1 0,2-2 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55:16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1248,'0'-3'527,"5"6"2877,4 19 190,-7-19-3451,0-1-1,0 0 1,0 0-1,0 0 1,1-1-1,-1 1 1,6 2-1,9 7 259,41 34 99,-45-36-397,-1 0 1,0 0 0,0 1 0,-1 1 0,0 0 0,12 17 0,-8-7 97,-2 1 0,17 39 0,-25-49-141,-1 1-1,0 0 0,-1 0 1,0 0-1,-1 0 0,1 26 1,-2-14 60,-1-17-101,1 1 0,-1-1-1,-1 1 1,0-1-1,0 1 1,-3 10-1,2-9 19,-4 8 97,0 1-86,5-17-58,1 1-1,-1-1 0,1 0 1,-1 0-1,0 1 0,0-1 0,-2 4 1,-5 6 56,4-5-159,0-1 0,-11 12-1,15-17-387,-4-1-2182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55:18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32 896,'1'6'7649,"-2"-4"-6648,-44 43 754,33-34-1612,0 0-1,0 1 1,1 1 0,1 0-1,0 0 1,1 1 0,-10 19-1,15-26-7,1 1-1,0-1 1,0 1-1,1-1 1,0 1-1,0 0 1,1 0-1,-1 15 1,1-19-92,2 1-1,-1 0 1,0 0 0,1 0-1,0-1 1,2 7 0,10 45 15,-7-32-154,7 18 293,-12-39-193,1 1-1,-1-1 1,1 1 0,0-1-1,0 0 1,0 0-1,1 1 1,3 3 0,11 8-4,-13-10 10,1 0 0,0 0 0,0-1 0,0 0 0,0 0 0,1-1 0,0 1 0,9 3 0,-7-4 22,1-1 0,0-1 0,1 1 0,-1-1 0,0-1 0,0 0 0,0 0 0,0-1 0,1 0 0,-1 0 0,0-1 0,0 0 0,-1-1 0,1 0 0,0 0 0,9-6 0,-3 2-57,-9 5 51,0-1 0,0 1 0,0-1 0,0-1 0,-1 1 0,0-1 1,1 0-1,-1 0 0,-1 0 0,1 0 0,5-8 0,-2 0-44,-1 3 45,-1 0 0,-1 0 0,0-1 0,0 1-1,0-1 1,-2 0 0,1 0 0,2-15 0,-3 8 7,2-25 60,0-90 24,-5 124-131,0-1 1,-1 1 0,1 0-1,-2-1 1,1 1 0,-1 0-1,-1 0 1,1 0 0,-1 0-1,-1 0 1,0 0 0,-6-10 0,4 13-8,1 1 1,-1-1 0,-1 1 0,1 0 0,0 1-1,-1-1 1,0 1 0,0 0 0,-8-2 0,7 4-75,0-1 0,0 1 0,-11 0 1,-9-1-28,21 1 120,-1 1 0,1 0 0,-1 1 0,1 0 0,0 0 0,-1 0 0,-7 3 0,-23 4-71,23-6 31,0 1 0,0 1 1,0 1-1,-22 9 1,10-5-483,21-7-275,0 0 1,1 0-1,-1 0 0,-8 6 0,8-5-765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4:45.2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4 5056,'-9'-3'2304,"14"14"-2016,-5-6 1056,4 2-800,-4 1 896,0 1-800,0-6 96,5 5-448,-5-3 96,0-2-224,0 1 768,5 1-512,-2-5-832,2 3 224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55:19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19 2144,'0'0'14,"0"0"0,0 0 0,0 0 0,0 0 0,0 0 0,-1 0 0,1 0 0,0 0 0,0 0 0,0 0 0,0 0 0,0 0 0,0 0 0,0 0 0,0 0 0,0 0 0,-1 0 0,1 0 0,0 0 0,0 0 0,0 0 0,0 0 0,0 0 0,0 0 0,0 0 0,0 0 0,0 0 0,0 0 0,0 0 0,0-1 0,-1 1-1,1 0 1,0 0 0,0 0 0,0 0 0,0 0 0,0 0 0,0 0 0,0 0 0,0 0 0,0 0 0,0-1 0,0 1 0,0 0 0,0 0 0,0 0 0,0 0 0,0 0 0,0 0 0,0 0 0,0 0 0,0 0 0,0-1 0,0 1 0,0 0 0,0 0 0,0 0 0,1 0 0,-1 0 0,0 0 0,0 0 0,0 0 0,0 0 0,2-4 211,-2 3-113,-5-7 464,4 8-525,0-1-1,0 1 1,0 0 0,0-1-1,0 1 1,0 0 0,0 0-1,0-1 1,0 1 0,0 0-1,0 0 1,0 0 0,0 0-1,0 0 1,0 1 0,0-1-1,0 0 1,0 0 0,0 1-1,0-1 1,0 1 0,0-1-1,0 1 1,0-1 0,0 1-1,0-1 1,0 1 0,0 0-1,1-1 1,-2 2 0,-2 3 202,1-1 0,0 1 0,0 0 1,-4 9-1,-5 7 126,-1-13 116,4-3-206,-22 19 775,23-20-724,1 1 1,-10 10-1,13-12-340,4-2 86,-1-1-1,1 0 0,-1 1 1,1-1-1,-1 0 0,1 1 1,0-1-1,-1 1 1,1-1-1,-1 1 0,1-1 1,0 1-1,0-1 0,-1 1 1,1-1-1,0 1 0,-1 1 1,2-2-43,0 1 0,0 0 0,0-1 0,-1 1 0,1-1 0,0 1 0,0-1 0,0 0 0,0 1 0,0-1 0,0 0 0,0 1 0,2-1 0,4 1 123,1 0 0,0 0 0,-1-1 0,16-1 0,0 0 204,103 4-50,-82-6 256,-43 3-438,3-1-251,0 1 37,-1 0 1,1 0-1,0 0 0,5 1 0,-5-1 227,-4 0-154,1 0 0,0 0 0,-1 0 0,1 0 0,0 0 0,-1 0 0,1-1 0,0 1 0,-1 0 0,1 0 0,0 0 0,-1-1 0,1 1 0,0 0 0,-1-1 0,1 1 1,0-1-1,0 0 413,0 1-325,2-2 36,3-4 100,-4 4-236,-1 0 0,1 0 0,0 0 0,0-1 0,-1 1 0,1 0 0,-1-1 0,0 1 0,1-5 1,-2 7-56,0-1-420,0 0 143,0 0 0,0 0 1,0 0-1,1 0 0,-1 0 1,0 0-1,0 0 0,0 1 1,1-1-1,-1 0 0,1 0 1,-1 0-1,0 0 0,1 0 1,0-1-1,4-1-2618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57:57.57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 34 1248,'0'-6'203,"0"5"-171,0 0-1,-1 0 1,1 0-1,0 0 0,0 0 1,0 0-1,0 0 1,1 0-1,-1 0 0,0 0 1,0 0-1,1 0 1,-1 0-1,0 0 0,1 0 1,-1 1-1,1-1 1,0-2-1,0-4 4918,-1 21-4944,-14 301 1206,11-212-1104,1-84-53,2 36 1,1-14-191,-1-40 141,0 15-111,0 1011 100,0-995-532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58:00.0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109 5 3136,'1'-4'4573,"1"21"-3157,-7 98-1032,3-53-215,0 29-103,1 244 111,-3-66-178,5 11 123,-1 4272 956,-3-4349-1037,2 102-56,2 9-61,-2-181 72,-2 25 109,1 69-7,4 189-104,-4-222 124,2 1133 149,0-1310-166,-5 22 1,3-28-43,0 1 1,1-1-1,1 0 1,0 0-1,1 12 1,1-7-11,-1 0 0,0-1-1,-3 19 1,2 27-47,7 98 3,-2-107 251,-5-52-80,0 6-630,0-5-99,0-7 590,1-49-361,-7-233 173,2 157 183,3 72-50,-4-30 164,-8-103 851,1 102-281,5 48-562,-10-271 171,14 175-618,3 128 270,-2-165 88,3-21 122,-1-16-198,0-11 38,0-391-2427,-13 334-2507,0 129 2609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58:47.3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8 2144,'0'0'800,"4"0"-608,6 0 288,-7-5-544,2 2 128,-5 6-288,-5 6-1600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59:00.8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40 7552,'10'-20'2816,"-2"8"-2208,2 4-160,-6 20-6336,-4-1 4224,5 3-640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58:39.9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67 777 2976,'0'0'1499,"-10"5"6232,13-5-6774,9-1-611,-3-4-244,0 0 0,-1-1 1,0 1-1,0-2 0,0 1 0,-1-1 0,0 0 1,0-1-1,-1 1 0,0-1 0,5-9 1,-10 16-100,-1 0 0,1 0 0,0 0 0,-1 0 0,0-1 0,1 1 0,-1 0 0,1 0 0,-1 0 1,0 0-1,0 0 0,0-1 0,0 1 0,0 0 0,0 0 0,0 0 0,0 0 0,0-1 0,0 1 1,0 0-1,-1 0 0,1 0 0,-1 0 0,1 0 0,-1 0 0,1 0 0,-1 0 0,1 0 0,-1 0 1,0 0-1,0 0 0,-1-2 0,0 3-37,1-1 1,-1 0-1,1 0 1,-1 1-1,0-1 1,1 0-1,-1 1 1,0 0-1,0-1 1,1 1-1,-1 0 1,0 0-1,0 0 1,1 0-1,-1 0 1,0 1-1,1-1 1,-1 0-1,0 1 1,0-1-1,-2 2 1,-4 3 61,1-1-1,-1 1 1,1 0 0,0 1-1,1 0 1,-1 0 0,1 0-1,0 1 1,1 0 0,-9 13-1,6-9 106,4-4-91,-1 0 0,2 1-1,-1-1 1,1 1 0,0 0-1,1 0 1,-1 0 0,2 0-1,-1 0 1,0 10 0,1-5 71,1-1 1,0 1 0,1 0 0,0 0 0,6 23 0,-6-32-24,0 1 1,1-1-1,-1 0 1,1 0 0,0 0-1,0 0 1,5 7-1,-6-10-62,0-1-1,0 1 1,-1 0-1,1-1 0,0 1 1,0 0-1,0-1 1,0 1-1,0-1 0,0 0 1,0 1-1,0-1 1,0 0-1,0 0 0,0 1 1,0-1-1,1 0 1,-1 0-1,0 0 0,0 0 1,0 0-1,0-1 1,0 1-1,0 0 0,0 0 1,0-1-1,0 1 1,0-1-1,0 1 0,0-1 1,0 1-1,0-1 1,0 1-1,0-1 0,0 0 1,0-1-1,61-51 622,-20 15-370,-4 6-144,2 1 0,78-44 0,-87 58-147,54-26-344,-82 41 327,-1 2-52,-1-1-1,0 0 0,1 1 0,-1-1 1,0 1-1,1 0 0,-1-1 1,1 1-1,-1 0 0,0 0 0,3 0 1,-4 0 67,1 1 1,-1-1-1,1 1 1,-1-1-1,1 1 1,-1-1-1,1 1 1,-1 0-1,0-1 1,1 1-1,-1-1 1,0 1-1,1 0 1,-1 0 0,0-1-1,0 1 1,0 0-1,0-1 1,0 1-1,0 0 1,0 0-1,0-1 1,0 1-1,0 0 1,0 1-1,-4 117 2105,13-128-1008,29-34-766,-19 20-478,2 0 0,45-38 0,-64 59 79,0 1-1,0-1 1,1 1-1,-1 0 1,0 0-1,1 0 1,3-2-1,-5 3 63,-1 0-1,1 0 0,-1 0 0,0 0 1,1 0-1,-1 0 0,1 0 0,-1 0 0,1 0 1,-1 0-1,0 1 0,1-1 0,-1 0 1,1 0-1,-1 0 0,0 0 0,1 1 1,-1-1-1,0 0 0,1 1 0,0-1 8,-1 1-1,1 0 1,-1 0-1,1-1 1,-1 1-1,0 0 1,0 0-1,1-1 1,-1 1-1,0 0 1,0 0-1,0 0 1,0 0-1,0-1 1,0 2-1,-8 121 9,8-112 42,0-7 17,1-1-1,-1 1 0,0-1 1,0 1-1,-1-1 0,1 0 1,-1 1-1,0-1 0,-1 5 1,1-6 442,2-3-410,0 0 1,1 0-1,-1 0 1,0 0 0,0 0-1,0 0 1,0 0-1,0-1 1,0 1-1,0 0 1,0-1-1,1-2 1,2-2 14,3-4-37,8-10-61,1 0 1,0 0 0,1 2-1,1 0 1,23-16 0,30-17-618,-70 50 569,0 1 0,-1-1-1,1 1 1,0-1 0,0 1 0,-1 0-1,1-1 1,0 1 0,0 0-1,0-1 1,-1 1 0,1 0-1,0 0 1,0 0 0,0 0 0,0 0-1,-1 0 1,1 0 0,0 0-1,0 0 1,0 0 0,0 1-1,1-1 1,-1 1 23,0 0-1,0 0 1,-1 0-1,1-1 1,0 1 0,0 0-1,-1 0 1,1 0-1,0 0 1,-1 0-1,1 0 1,-1 0 0,0 0-1,1 3 1,1 3 49,-1 0 0,0 1 1,-1-1-1,1 8 0,-1-14-30,-1 6 49,1-1 0,0 0 0,1 1 0,0-1-1,0 1 1,0-1 0,0 0 0,1 0 0,0 0 0,1 0 0,-1 0 0,7 10 0,-8-15 87,4-1 24,-1-1 1,1 1-1,0-1 0,-1 0 0,1 0 0,-1-1 0,9-3 0,29-18 145,-13 6-191,-10 7-90,79-44-240,-98 54 187,0 0 1,0 0-1,1 0 0,-1 0 0,0 0 0,0-1 0,0 1 0,0 0 0,1 0 1,-1 0-1,0 0 0,0 0 0,0 0 0,0 0 0,1 0 0,-1 0 0,0 0 1,0 0-1,0 0 0,0 0 0,1 0 0,-1 0 0,0 0 0,0 0 1,0 1-1,0-1 0,1 0 0,-1 0 0,0 0 0,0 0 0,0 0 0,0 0 1,0 0-1,1 0 0,-1 1 0,0-1 0,0 0 0,0 0 0,0 0 0,0 0 1,0 1-1,3 10-302,-2 21 539,-2-25-466,1-5 301,0 0 0,0 0 0,0 1 0,0-1 0,0 0 0,0 0 0,1 0 0,-1 0 0,1 0 0,0 0 0,-1 0 0,1 0 0,0 0 0,0 0 0,0 0 0,0 0 0,1 0 0,-1-1 0,0 1 0,1 0 0,-1-1 0,1 1 0,-1-1 0,1 0 0,4 3 0,-5-4 8,1 0 0,0 0-1,0 0 1,0-1 0,0 1-1,-1-1 1,1 1 0,0-1 0,-1 1-1,1-1 1,0 0 0,-1 0-1,1 0 1,-1 0 0,1 0-1,1-1 1,13-9 74,-1-1 0,0-1-1,-1 0 1,-1-1 0,17-20 0,-13 11-109,-1 0 0,-1-1 1,21-45-1,-3-12 35,38-141 0,-66 194-387,-5 19-296,-5 18-306,-20 62 788,-16 77-1,3-8 61,30-114 136,0 1 0,2 0-1,1 0 1,-3 50 0,8-77-31,0 1 1,0-1-1,0 0 1,0 0-1,0 1 1,0-1-1,0 0 1,0 0-1,0 1 1,0-1-1,0 0 0,0 0 1,0 0-1,0 1 1,0-1-1,1 0 1,-1 0-1,0 0 1,0 1-1,0-1 1,0 0-1,0 0 1,0 0-1,1 0 1,-1 1-1,0-1 1,0 0-1,0 0 1,1 0-1,-1 0 1,0 0-1,1 1 1,7-4 210,10-12-50,-16 13-139,23-22-14,-2 0 0,-1-2 0,38-55 0,41-93 25,-42 67 108,-15 34-231,20-35 156,-62 104-83,6-11-148,0 0-1,-1 0 1,4-17-1,-11 31 124,1 1-1,-1-1 1,0 0 0,0 1-1,0-1 1,1 0 0,-1 0 0,0 1-1,0-1 1,0 0 0,0 1-1,0-1 1,-1 0 0,1 0-1,0 1 1,0-1 0,-1 0-1,1 0 6,0 1-1,0 0 1,-1 0-1,1 0 0,0 0 1,-1 0-1,1 0 0,0 0 1,0 0-1,-1 0 0,1 0 1,0 0-1,-1 0 0,1 0 1,0 0-1,0 0 1,-1 1-1,1-1 0,0 0 1,0 0-1,-1 0 0,1 0 1,0 0-1,0 1 0,-1-1 1,1 0-1,0 0 0,-20 21-699,-1 3 652,2 1 0,-30 51 0,16-5-111,-45 134 0,66-169 101,-7 38-1,16-60 133,1 1 0,0 0 1,1 0-1,1 0 0,2 22 0,-1-34-16,0 0 0,0 1 0,0-1 0,0 0 0,0 0 0,1 1 0,0-1 0,-1 0 0,1-1 0,0 1 0,1 0 0,-1-1 0,0 1 0,1-1 0,0 1 0,-1-1 0,1 0-1,0 0 1,0 0 0,0-1 0,0 1 0,0-1 0,1 0 0,4 2 0,5 0 98,-1 0 0,1 0 0,0-2 1,-1 1-1,18-1 0,-8-2-32,0 0 0,0-1 1,-1-1-1,1-1 0,-1-1 1,0-1-1,39-16 0,-55 19-73,0-1-1,0 1 1,0-1-1,0 0 0,-1 0 1,0 0-1,1-1 1,-2 1-1,1-1 0,0 0 1,-1 0-1,0 0 1,0-1-1,0 1 0,-1-1 1,0 0-1,0 0 0,-1 0 1,1 1-1,0-12 1,-2 11-45,0 0 4,0 0 0,0 0 0,-1 0 0,-1-9 0,2 14-13,-1 0-1,1 0 1,0 0 0,0 1-1,-1-1 1,1 0 0,0 0-1,-1 1 1,1-1 0,-1 0-1,1 1 1,0-1 0,-1 0-1,0 1 1,1-1 0,-1 1-1,1-1 1,-1 1 0,0-1-1,1 1 1,-1-1 0,0 1-1,0 0 1,1-1 0,-1 1-1,0 0 1,0 0 0,0-1-1,1 1 1,-1 0 0,0 0-1,0 0 1,0 0 0,0 0-1,1 0 1,-1 0 0,0 1-1,0-1 1,0 0 0,1 0-1,-1 1 1,-1-1 0,-1 3-39,0-1 1,0 0-1,0 1 1,0-1 0,1 1-1,-1 0 1,1 0-1,0 0 1,0 0-1,0 0 1,0 1 0,0-1-1,-1 5 1,-3 3-82,3-5 124,0-1 1,0 1-1,1 0 0,0 0 0,0 0 0,0 1 0,1-1 0,-1 10 0,1-13 43,2-1 0,-1 1 0,0-1 0,0 1 0,1 0 0,-1-1 0,1 1 0,0-1 0,0 1 0,0-1 0,0 0 0,0 1 0,1-1 0,-1 0 0,1 0 0,-1 0 0,1 0 0,0 0 0,0 0 0,0 0 0,0 0-1,0-1 1,4 3 0,-4-3 32,0 0-1,0 0 0,0 0 0,1 0 0,-1-1 0,1 1 0,-1-1 0,0 1 1,1-1-1,-1 0 0,1 0 0,-1 0 0,1 0 0,4-1 0,2-1 74,1 0 0,13-7-1,2 0-40,103-39-89,-78 31-120,81-22-132,-120 35 217,-3 2-338,-8 2 376,0 0 0,1 0-1,-1 0 1,0 0 0,0 1-1,0-1 1,0 0 0,0 0-1,0 0 1,0 1 0,0-1-1,0 0 1,0 0 0,0 0-1,0 0 1,0 1 0,0-1-1,0 0 1,0 0 0,0 0-1,0 1 1,0-1 0,-1 0-1,1 0 1,0 0 0,0 0-1,0 1 1,0-1 0,0 0-1,0 0 1,0 0 0,-1 0-1,1 0 1,0 0 0,0 0-1,0 1 1,0-1 0,0 0-1,-1 0 1,1 0 0,0 0-1,-4 4 33,0 0 0,-1-1 0,1 0 0,-1 1 0,0-1-1,1-1 1,-1 1 0,-1-1 0,-4 2 0,-10 5 29,-90 54-119,65-35-22,36-23 81,1 1-1,-1 0 1,2 0 0,-1 1-1,1 0 1,0 0-1,0 1 1,-8 12 0,14-18 8,0 0 1,0 1 0,1-1-1,-1 0 1,1 0 0,-1 1-1,1-1 1,0 0 0,0 4-1,0-5 13,0 1 285,4-3-197,0 0 0,0 0 0,-1-1 0,1 1 0,0-1 0,-1 0 1,1 0-1,-1 0 0,0 0 0,0 0 0,0-1 0,4-3 0,12-9 42,-14 12-128,91-62 300,-82 54-266,-1-1 1,0 0-1,-1-1 1,18-24-1,-14 13-38,-2 0 0,-1-1 1,-1 0-1,-1-1 0,12-43 0,23-142 19,-42 192-89,-1 1 1,-1-1-1,-1 0 1,0 0-1,-3-20 1,1 35-60,0-1 0,0 1 0,-1 0 0,-2-7 0,4 11 90,0 0-1,-1 0 0,1-1 1,0 1-1,0 0 1,-1-1-1,1 1 1,0 0-1,-1 0 1,1 0-1,0-1 1,-1 1-1,1 0 1,0 0-1,-1 0 1,1 0-1,0 0 1,-1 0-1,1 0 1,0-1-1,-1 1 1,1 0-1,0 0 1,-1 0-1,1 1 1,-1-1-1,1 0 1,0 0-1,-1 0 1,1 0-1,0 0 0,-1 0 1,1 0-1,0 1 1,-1-1-1,1 0 1,0 0-1,-1 0 1,1 1-1,0-1 1,0 0-1,-1 0 1,1 1-1,0-1 1,-13 14-346,9-7 331,-1 1 1,1 0 0,1-1-1,0 2 1,-5 15 0,8-22 30,-25 87 107,-25 176 0,47-246-190,1-1 0,1 0 0,1 1 0,1-1 0,0 1 0,8 31-1,-8-47-228,0 1 0,1-1-1,-1 1 1,1-1-1,0 0 1,0 0-1,0 0 1,0 0-1,1 0 1,-1 0 0,1-1-1,4 4 1,-6-5 43,1 0 0,-1 0 0,1 0 1,-1 0-1,1 0 0,-1 0 1,1-1-1,0 1 0,0 0 1,-1-1-1,1 0 0,0 1 0,0-1 1,-1 0-1,1 0 0,0 0 1,0 0-1,0 0 0,0 0 0,-1-1 1,1 1-1,0-1 0,0 1 1,-1-1-1,1 1 0,3-3 0,10-11-3975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58:40.3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88 9216,'1'-2'239,"0"0"0,-1 1 0,1-1 1,0 0-1,0 1 0,0-1 0,0 0 1,0 1-1,0-1 0,0 1 0,0-1 1,1 1-1,-1 0 0,1 0 0,-1 0 0,1-1 1,-1 1-1,1 1 0,0-1 0,-1 0 1,1 0-1,0 1 0,0-1 0,3 0 1,3 0 106,-1 0 1,1 1 0,0 0 0,15 3 0,-2-1-271,385 2 746,-354-7-692,72-12 0,-9-10-4838,-93 16 2409,-11-2-2223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58:40.7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40 10400,'0'-8'3840,"10"8"-2976,-7 0 32,2 0-4480,3-4-1248,2 4 2720,9-28-1152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59:12.10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 1393 5056,'0'0'217,"-1"1"1,1-1-1,-1 0 1,1 1-1,-1-1 1,1 1-1,0 0 1,-1-1-1,1 1 1,0-1-1,-1 1 1,1 0-1,0-1 1,0 1-1,-1 0 1,1-1-1,0 1 1,0 0-1,0-1 1,0 2-1,0-2-151,1 1 0,-1-1 0,0 0 0,1 1 0,-1-1 0,1 0 0,-1 1 0,1-1 0,-1 0 0,1 0 0,-1 0 0,0 1 0,1-1 0,0 0 0,-1 0 0,1 0 0,-1 0 0,1 0 0,-1 0 0,1 0 0,-1 0 0,1 0 0,-1 0 0,1 0 0,-1 0 0,1 0 0,-1 0 0,1-1 0,-1 1 0,1-1 0,21-4 340,-1-1 0,-1-2 1,0 0-1,0-1 0,0-1 0,-1-1 1,-1 0-1,25-20 0,-23 13-266,0 0 0,0-2-1,-2 0 1,-1-1 0,0-1 0,17-32 0,-6 7 203,-3-2 1,-2-1 0,27-87 0,-46 120-202,0 0-1,-1-1 0,1-33 1,-9-5-1524,5 55 1009,9 10-149,-5-4 472,0 0 0,-1 0 0,0 1 0,0-1 0,0 1 0,2 8 0,5 9-16,-6-14 54,-1-1 1,0 1 0,-1 0-1,0 0 1,2 13 0,0 49 110,-3-45-18,2 29 212,-3 0 0,-11 97 0,10-146-159,0 0 0,-1-1 0,0 1 0,0-1 0,0 1 0,0-1 0,-7 9 0,9-13-111,-1 1 0,0-1 0,0 0-1,1 0 1,-1-1 0,0 1-1,0 0 1,0 0 0,0 0-1,0 0 1,0-1 0,0 1 0,0 0-1,0-1 1,0 1 0,0-1-1,-1 0 1,1 1 0,0-1-1,0 0 1,0 1 0,-1-1-1,1 0 1,0 0 0,0 0 0,-1 0-1,1 0 1,0-1 0,0 1-1,0 0 1,-1 0 0,1-1-1,0 1 1,0-1 0,0 1 0,0-1-1,0 1 1,0-1 0,0 0-1,0 0 1,0 1 0,-2-3-1,-1-2-70,-1 0 0,1 0-1,-1-1 1,1 1-1,1-1 1,-1 0-1,1 0 1,0-1-1,1 1 1,-1 0 0,-1-11-1,-1-4-177,2 0 1,-2-30-1,4-21-468,1 72 676,0-1 0,0 1-1,0 0 1,0 0 0,0-1-1,0 1 1,0 0-1,0 0 1,0-1 0,0 1-1,0 0 1,0 0-1,0 0 1,0-1 0,0 1-1,0 0 1,0 0-1,0 0 1,1-1 0,-1 1-1,0 0 1,0 0-1,0 0 1,0-1 0,0 1-1,0 0 1,1 0-1,-1 0 1,0 0 0,0-1-1,0 1 1,1 0-1,-1 0 1,0 0 0,0 0-1,0 0 1,1 0-1,-1 0 1,0 0 0,0 0-1,0 0 1,1 0-1,-1 0 1,0 0 0,0 0-1,1 0 1,-1 0-1,0 0 1,0 0 0,1 0-1,14 10-305,13 20 109,-10-6 46,-7-8 100,26 27 0,-33-39 106,-1-1-1,1 1 1,0-1 0,0 0 0,1 0-1,-1-1 1,1 1 0,-1-1 0,1 0 0,0 0-1,0-1 1,6 2 0,-8-3 2,1 0 1,-1 0 0,1 0-1,-1-1 1,1 1-1,-1-1 1,1 0 0,-1 0-1,0 0 1,1 0-1,-1-1 1,0 1 0,0-1-1,0 0 1,0 0-1,0 0 1,0 0 0,-1-1-1,1 1 1,-1-1 0,4-4-1,4-5 85,-1-1-1,-1 0 1,10-19-1,103-195 645,-118 221-774,0 0 0,-1-1-1,1 1 1,-1-1 0,-1 1-1,1-1 1,-1 0 0,0 1-1,-1-1 1,1-8 0,-1 15-416,-10 12-287,5-3 648,-1 0 0,1 0 0,1 0 0,0 1 0,0 0 0,-4 16 1,-8 64-271,11-54 378,0 38-1,5-59-12,0 0 1,1 0-1,1 0 0,1 0 0,5 18 1,-8-31-1,1-1 1,-1 0 0,1 1 0,0-1 0,-1 1 0,1-1 0,0 0 0,0 0 0,0 1-1,0-1 1,0 0 0,0 0 0,0 0 0,0 0 0,0 0 0,0 0 0,1 0 0,-1 0-1,0-1 1,1 1 0,-1 0 0,1-1 0,-1 1 0,1-1 0,-1 0 0,1 1 0,1-1-1,-1 0 19,0 0-1,0 0 1,0-1-1,0 1 1,1-1-1,-1 1 1,0-1-1,0 0 1,0 0-1,-1 1 1,1-1-1,0-1 1,0 1-1,0 0 1,-1 0-1,1-1 1,-1 1-1,1-1 1,1-1-1,15-24 195,-1 0 0,-1-1 1,-1 0-1,13-37 0,-1 2-214,-13 35-385,0 0 0,30-40 0,-43 68-317,0 4 390,-2 11 304,1-2-56,-2 68 27,-4-1 1,-23 117-1,4-96 319,-57 149-1,80-244-290,-9 24 253,-1 0 0,-1-1-1,-21 33 1,33-61-223,0 1 0,0-1 0,0 1 1,0-1-1,0 1 0,-1-1 0,1 0 0,0 0 0,-1 1 0,1-1 0,-1 0 0,1 0 1,-1 0-1,0-1 0,0 1 0,1 0 0,-1-1 0,0 1 0,0-1 0,-3 1 1,3-1-38,0-1 0,1 1 0,-1 0 0,0-1 1,0 1-1,1-1 0,-1 0 0,0 0 1,1 0-1,-1 0 0,0 0 0,1 0 1,-1 0-1,1 0 0,0 0 0,-1-1 1,1 1-1,0 0 0,0-1 0,-2-2 1,-2-4-57,1-1 0,0 1 0,1 0 0,-1-1 0,1 0 0,1 0 1,0 0-1,0 0 0,1 0 0,0 0 0,1-1 0,0-10 0,1 9-29,0 0 0,0 0-1,1 0 1,1 0-1,0 0 1,0 0 0,1 1-1,1-1 1,9-17-1,3 6-78,0 0 0,31-29-1,-22 23 73,96-83-479,-26 26 271,-73 63 298,12-12-12,34-41 0,-40 40 52,66-63 0,-72 78-76,0 2 0,2 0 0,0 2 0,28-14 0,-47 27-93,0 0 0,0 0 0,0 1 0,0 0-1,9-1 1,-14 2 107,0 1-1,0 0 0,0 0 1,0 0-1,1 0 1,-1 0-1,0 0 0,0 0 1,0 0-1,0 0 0,0 1 1,0-1-1,0 0 1,0 1-1,0-1 0,0 0 1,0 1-1,0 0 1,0-1-1,0 1 0,0-1 1,-1 1-1,1 0 1,0 0-1,0-1 0,-1 1 1,1 0-1,0 0 0,-1 0 1,1 0-1,-1 0 1,1 0-1,-1 0 0,0 0 1,1 0-1,-1 0 1,0 0-1,0 0 0,1 0 1,-1 2-1,0 5 24,-1 0-1,0 0 1,0 0 0,0 0-1,-1-1 1,0 1 0,-1 0-1,-2 7 1,-1 1-50,-7 25 138,1-4 825,-26 57 0,38-93-882,0-1 0,0 1 0,0-1 0,0 1 0,0-1 0,-1 1 0,1-1 0,0 0 0,-1 1 0,1-1 0,0 1 0,0-1 0,-1 0 0,1 1-1,-1-1 1,1 0 0,0 1 0,-1-1 0,0 1 0,-1-9 245,6-19-296,3 7 6,1-1 0,1 1 0,0 0 0,2 1 1,23-34-1,-24 40-100,1 0 1,0 1-1,1 0 1,0 1 0,1 1-1,0 0 1,1 0-1,22-11 1,-33 19 35,0 1-1,0-1 1,1 1 0,-1 0-1,1 0 1,-1 0-1,0 1 1,1-1 0,-1 1-1,1 0 1,4 0-1,-6 0 58,-1 0-1,1 1 0,-1-1 0,1 1 0,-1-1 0,1 1 1,-1 0-1,0 0 0,1-1 0,-1 1 0,0 0 0,0 0 1,1 0-1,-1 0 0,0 0 0,0 1 0,0-1 0,0 0 1,0 0-1,-1 1 0,1-1 0,0 1 0,-1-1 0,1 0 1,-1 1-1,1-1 0,0 3 0,1 10 106,0 1 0,-1 0 0,0 16 0,-1 25 529,0-55-271,5-6 340,5-6-531,-1 0 1,-1 0-1,9-15 0,-9 12-328,21-24 0,-26 34 159,20-19-167,-22 21 66,1 1 0,-1 0 0,1 0 1,0 0-1,-1 0 0,1 0 0,0 0 0,-1 0 1,1 0-1,0 1 0,0-1 0,0 1 0,2-1 0,-1 10 61,2 1 28,-1 1 0,-1 0 0,1 0 0,-1 0 0,-1 0 0,0 1 0,0 17 0,3 18-77,0-23 294,-5-22-118,4 14 22,-2-12-9,-2-3-82,0 0 0,1 1 1,-1-1-1,1 0 0,0 0 0,-1 0 0,1 0 0,0 0 0,0 0 0,-1 0 1,1-1-1,0 1 0,0 0 0,0 0 0,0-1 0,0 1 0,0 0 1,0-1-1,0 1 0,1-1 0,0 1 0,-1-1 8,-1 0 0,1 0 0,-1 1-1,1-1 1,0 0 0,-1 0 0,1 0 0,-1 0 0,1 0-1,0 0 1,-1 0 0,1 0 0,-1-1 0,1 1 0,0 0 0,-1 0-1,1 0 1,-1-1 0,1 1 0,-1 0 0,1-1 0,-1 1-1,1 0 1,-1-1 0,1 1 0,0-1 0,11-14 98,-8 10-72,4-4 42,0-1-1,0 0 1,-2 0-1,7-13 1,-7 13-50,-1 1 1,1-1 0,1 1 0,0 0 0,10-10 0,-15 18-64,0-1 1,-1 0 0,1 0 0,0 0 0,-1 1-1,1-1 1,-1-1 0,0 1 0,0 0 0,0 0-1,0 0 1,0-1 0,0 1 0,0 0 0,-1-1-1,1 1 1,-1-1 0,0-2 0,0 5-66,1-1 98,-1 1 0,1 0 0,-1-1-1,1 1 1,-1 0 0,1-1 0,-1 1-1,0-1 1,1 1 0,-1-1-1,0 1 1,0-1 0,1 1 0,-1-1-1,0 1 1,0-1 0,0 1 0,1-2-1,2-5-31,-1 6 5,-1 0 0,0 1 0,1-1 0,-1 0-1,1 1 1,-1-1 0,1 0 0,-1 1 0,1 0 0,2-1 0,-3 1 1,0 0 1,1-1-1,-1 1 1,0 0-1,0-1 1,1 1 0,-1-1-1,0 0 1,0 1-1,0-1 1,1 0-1,1-1 1,13-9 23,-15 10-122,-1 1 38,4 0 52,6-5 6,6 4 114,-13 0-166,0 1 0,1-1 0,-1 1 1,0 0-1,0 0 0,0 0 0,0 1 0,1-1 0,3 2 0,1 1-63,-7-3 128,0 0 0,0 1 0,1-1 0,-1 1 1,0 0-1,0-1 0,0 1 0,0 0 1,0-1-1,0 1 0,0 0 0,0 0 1,0 0-1,0 0 0,0 0 0,-1 0 1,1 0-1,0 0 0,0 2 0,0-1 10,0 1-1,0-1 0,-1 0 0,1 0 0,-1 0 0,1 0 0,-1 1 0,0-1 1,0 0-1,0 0 0,0 0 0,0 1 0,0-1 0,-1 0 0,1 0 0,-1 0 1,0 3-1,-1-1 38,0 0 1,1 0 0,-1 0-1,0 0 1,-1 0 0,1-1-1,-1 1 1,-3 3-1,4-7 167,0 0-132,1 8-385,1 1 231,0-7 69,1-1 1,-1 1 0,0 0 0,0 0-1,0 0 1,0 0 0,0 0 0,0 0-1,-1 0 1,1-1 0,-1 1 0,1 0-1,-1 0 1,-2 3 848,3-8-748,1-1 0,0 0 0,0 0 0,0 1 1,0-1-1,1 0 0,-1 1 0,1 0 0,3-6 0,21-26-49,-9 17-288,2 1 0,30-22 1,-46 37 145,-1 0 1,1 0-1,0 1 1,0-1-1,0 1 1,0 0-1,0 0 1,0 0-1,0 0 1,0 0-1,0 1 1,5-1-1,-7 1 89,0 0 0,0 1-1,0-1 1,0 0-1,0 0 1,1 1 0,-1-1-1,0 0 1,0 1-1,0-1 1,0 1-1,0-1 1,0 1 0,-1 0-1,1-1 1,0 1-1,0 0 1,0 0-1,0 0 1,-1-1 0,1 1-1,0 0 1,-1 0-1,1 0 1,-1 0 0,1 0-1,-1 0 1,0 0-1,1 0 1,-1 1-1,0-1 1,0 0 0,0 0-1,1 0 1,-1 0-1,0 0 1,-1 0-1,1 2 1,0 2 15,0 0-1,0 0 1,-1 0 0,0 0 0,0 0-1,0 0 1,-1 0 0,-2 6-1,-3 5 633,14-24 784,1-2-1507,0-1 0,15-12 0,5-8-441,-26 29 430,-1 0 0,1 1 1,0-1-1,-1 0 0,1 1 0,0-1 0,2 0 0,-1 0-83,-2 2-68,0 1 26,1 2 187,0-1 0,-1 1-1,1 0 1,-1 0 0,0 0 0,1 0-1,-1 0 1,-1 0 0,1 0 0,0 4-1,5 15 47,-4-16-37,-1 0 1,1-1 0,0 13-1,-2-13 56,1 0 0,0 1 0,0-1 0,2 6-1,-3-3 129,0-8-138,0 0 0,-1 1 1,1-1-1,0 1 1,0-1-1,0 1 0,0-1 1,0 1-1,0-1 0,0 1 1,0-1-1,0 1 1,0-1-1,1 0 0,-1 1 1,0-1-1,0 1 1,0-1-1,0 1 0,1-1 1,-1 0-1,0 1 1,1-1-1,-1 1 0,0-1 1,0 0-1,1 1 1,-1-1-1,1 0 0,0 1 1,-1-1 157,5 31-565,-5-30 405,10 16-239,-6-7 396,-4-9-174,0 0 0,0 0 0,0 0 0,0 0 1,0 0-1,1 0 0,-1 0 0,0 0 1,1 0-1,-1 0 0,1-1 0,-1 1 1,1 0-1,-1 0 0,1 0 0,0-1 1,-1 1-1,1 0 0,0-1 0,0 1 1,-1 0-1,1-1 0,0 1 0,0-1 1,1 1-1,0-1 37,0 1 1,0-1 0,0 0 0,0 1-1,0 0 1,0-1 0,3 3 0,-3-2-39,-1-1 1,1 1-1,-1 0 1,1-1-1,0 1 1,-1-1-1,1 1 1,0-1-1,-1 0 1,1 1-1,0-1 1,-1 0-1,1 0 1,0 0-1,0-1 1,-1 1-1,1 0 1,0-1-1,-1 1 1,1-1-1,0 1 1,-1-1-1,1 0 1,2-1-1,12-8 156,0-1 0,-1-1 0,0 0 0,17-19 0,-28 27-196,1-1 0,0 1 0,10-6 0,3-3 89,12-7 131,-23 16-194,-1 0-1,0 0 1,6-5 0,-2 1 6,-8 7 38,0-1 1,0 0 0,1 0 0,-1 0 0,-1 0 0,4-3-1,-4 4-17,-1 0-1,0 0 0,1 0 1,-1 1-1,0-1 0,0 0 0,1 0 1,-1 0-1,0 0 0,0 0 1,0 0-1,0 0 0,0 0 0,0 0 1,0 1-1,-1-1 0,1 0 1,0 0-1,0 0 0,-1 0 0,1 0 1,-1 0-1,1 1 0,-1-3 1,-15-9 11,6 4-140,7 6 73,0 0 0,0 0 0,0 0 0,0 1 0,-1-1 0,1 1 0,0 0 0,-1 0 0,1 0 0,0 0 0,-1 0 0,1 1 0,-1 0 0,1 0 0,-7 0 0,5 0-22,1 1 1,0-1-1,0 1 1,0 0-1,-1 0 1,1 1-1,0-1 1,1 1-1,-1 0 1,0 0-1,0 0 1,-6 5-1,7-3 20,-1-1 0,1 1 0,0 0 0,0 0-1,0 0 1,1 1 0,-1-1 0,1 1-1,0-1 1,0 1 0,1 0 0,0 0 0,-1-1-1,2 1 1,-1 0 0,0 0 0,1 0 0,0 0-1,0 0 1,1 0 0,-1 0 0,1 0-1,0 0 1,3 8 0,-2-8 69,0 0 0,0 0 0,0-1-1,0 1 1,1 0 0,0-1 0,0 0 0,0 0 0,1 0 0,-1 0 0,1 0-1,0-1 1,0 1 0,0-1 0,1 0 0,-1 0 0,1-1 0,-1 1-1,1-1 1,0 0 0,0-1 0,0 1 0,9 1 0,-7-3 18,1 1 1,-1-1-1,0-1 1,1 0-1,-1 0 1,13-3-1,40-17 274,-58 21-300,118-56 629,-111 51-592,4-2-5,-1 0 1,0-1 0,0-1 0,-1 0-1,0 0 1,-1-1 0,17-20-1,-15 14-62,-1 0 0,-1 0 0,-1-1 0,0 0 0,8-24-1,8-41 217,30-168-1,-49 216-303,-3-2-36,-3 29 30,0-1 0,1 0 0,2-10 0,-2 13-327,-3 4 96,-4 8 16,2 4 201,1-1 0,0 1 0,-1 12 0,0-1 24,-63 355-379,65-359 456,0 1 0,1-1 0,2 31 0,0-39 94,1-1 1,-1 1-1,2 0 0,-1 0 0,2-1 0,-1 1 0,1-1 0,7 11 0,-11-20-55,0 1 1,1-1-1,-1 1 0,1-1 1,-1 1-1,0-1 0,1 1 1,-1-1-1,1 0 0,0 1 1,-1-1-1,1 0 0,-1 0 1,1 1-1,-1-1 0,1 0 1,0 0-1,-1 0 0,1 0 1,0 0-1,-1 1 0,1-1 1,0 0-1,-1-1 0,2 1 0,1 0 52,-1-1 0,1 0 0,0 1-1,0-1 1,-1-1 0,4 0-1,4-4 150,18-14-1,-27 19-228,96-80 241,-42 21-15,-53 58-236,1-1 0,-1 0 1,0 1-1,0-1 0,0 0 0,-1 0 1,1-1-1,-1 1 0,0 0 0,0 0 1,0-1-1,0 1 0,0-5 0,0 8-16,-1 0 0,0-1 0,1 1 0,-1-1 0,1 1 0,-1 0 0,1 0 0,-1-1 0,1 1 0,-1 0 0,1 0 0,-1-1 0,1 1 0,-1 0 0,1 0 0,-1 0 0,1 0 0,-1 0 0,1 0 0,-1 0 0,1 0 0,0 0 0,2 0 46,4-2-73,0 1 0,1 1 1,-1-1-1,0 1 0,1 0 1,-1 1-1,0 0 0,1 0 0,-1 1 1,0-1-1,0 2 0,0-1 1,11 6-1,-13-5 44,1 0 0,-1 0 0,0 1 0,-1-1 0,1 1-1,-1 0 1,0 1 0,0-1 0,0 1 0,0 0 0,-1-1 0,0 2 0,0-1 0,0 0 0,0 0 0,-1 1-1,2 8 1,2 6 36,-4-15-17,0 0 0,-1 1 0,1-1 0,-1 1 0,0 7 0,-1-10 15,1 0 0,-1 0 0,1 0-1,0 0 1,0 0 0,0 0 0,0 0 0,0-1 0,0 1 0,3 3 0,-3-5 21,0 0 0,0-1 1,0 1-1,0 0 0,0-1 0,1 0 0,-1 1 0,0-1 1,0 1-1,0-1 0,0 0 0,0 0 0,0 0 1,1 0-1,-1 0 0,0 0 0,0 0 0,0 0 0,2-1 1,1 1 99,3 0-86,0-1 1,0-1 0,0 1-1,-1-1 1,1 0 0,-1-1-1,0 1 1,1-1 0,-1 0-1,8-6 1,0-1 130,1-1-1,23-23 1,-21 14-298,-15 16-38,1 0 1,-1 1 0,1-1 0,0 1-1,1 0 1,3-4 0,-6 7-111,8 20-282,-5-10 531,1 0 0,0 0-1,1 0 1,0-1 0,0 0-1,1 0 1,12 12 0,-18-20 60,0 0 0,0-1 0,1 1 1,-1 0-1,0 0 0,0-1 0,1 1 1,-1-1-1,0 1 0,1-1 0,-1 0 0,1 0 1,-1 1-1,1-1 0,-1 0 0,0 0 1,1 0-1,-1 0 0,1-1 0,-1 1 0,2-1 1,4-1 96,0 0 0,-1-1 0,9-5 0,2 0-90,175-71 133,-165 67-156,8-2 44,-1-2 0,34-22 0,-25 16-252,-32 17 88,-1-1-1,0 1 1,0-1-1,11-10 1,-18 14 38,-3 1 37,1 1 0,-1-1 0,1 1 0,-1-1 0,1 1 0,-1-1 0,1 1 0,-1 0 0,1-1 1,-1 1-1,1 0 0,0 0 0,-1-1 0,1 1 0,0 0 0,0 0 0,0 0 211,-12 12-16,5-3-207,-1 0 0,0-1-1,-1 0 1,0 0 0,0-1-1,-17 11 1,-61 32 124,31-20-102,33-17-8,13-9-42,-1 2 0,1-1 0,0 1 0,1 1 0,-14 12 0,21-18 52,1-1-1,-1 1 1,1-1 0,-1 1 0,1 0 0,0-1 0,-1 1-1,1 0 1,0-1 0,-1 1 0,1 0 0,0-1 0,0 1 0,-1 0-1,1 0 1,0-1 0,0 1 0,0 0 0,0 0 0,0-1-1,0 1 1,0 0 0,1 1 0,-1-1 12,1 0 0,0 0 0,-1 1 0,1-1 0,0 0 0,0 0 1,0 0-1,0 0 0,0 0 0,0-1 0,0 1 0,2 1 0,1 1 19,2-1 1,-1 1-1,0-1 1,0 0-1,8 2 1,1-2 4,1 1 0,-1-2 0,1 0 0,21-2 0,61-9 121,-75 6-106,-1-1 0,0 0-1,-1-2 1,24-10 0,75-44 102,-96 49-157,85-48 289,-100 56-350,-10 5-280,-14 10-87,-49 52 109,51-49 353,1 0 0,-18 23 1,16-18 94,8-10 255,10-11-27,13-14-80,-14 13-333,11-13 299,14-22 0,-19 26-355,0 1 0,1-1-1,0 2 1,15-15 0,-22 24-62,1-2-689,-3 6 213,0 3 713,0-1-53,0 1 0,1-1 0,0 1-1,0-1 1,0 1 0,0-1 0,1 0 0,0 0-1,0 0 1,4 7 0,-5-10 16,1 1-1,-1-1 1,1 0-1,0 0 1,0 0-1,0 0 1,0 0-1,0-1 1,0 1-1,0-1 1,0 1-1,1-1 1,-1 0-1,1 0 1,-1 0-1,1 0 1,-1 0-1,1 0 1,0-1-1,-1 1 1,1-1-1,4 0 1,5 0 62,0-1 0,0 0 0,1-1 0,-1-1 0,0 0 0,0 0 0,-1-2 0,1 1 0,-1-1 0,0-1 0,0 0 1,12-9-1,-10 5-30,-1 0 0,0-1 0,0 0 0,-1-1 0,-1 0 0,0-1 0,0 0 1,14-28-1,-4-4-60,18-60 0,-11 28-40,34-97 178,-22 60-399,-38 111 241,0 1-29,0 0 1,-1 0 0,1 0-1,0 0 1,-1 0 0,1 0-1,-1 0 1,1 0 0,-1 0-1,0 0 1,0 0 0,0 0-1,0 0 1,-1 0 0,1 0-1,0-1 1,-1 1 0,0-2-1,1 4 41,0 0 0,-1 0 0,1-1 0,0 1 0,0 0 1,0 0-1,0 0 0,0 0 0,0 0 0,0 0 0,0 0 0,0 0 0,-1 0 0,1 0 0,0 0 0,0-1 0,0 1 0,0 0 0,0 0 0,0 0 0,-1 0 0,1 0 0,0 0 0,0 0 0,0 0 0,0 0 0,0 0 0,0 0 0,-1 0 0,1 0 0,0 1 0,0-1 0,0 0 0,0 0 0,0 0 0,0 0 0,0 0 0,-1 0 0,1 0 0,0 0 0,0 0 0,0 0 0,-7 7-356,-9 14 28,13-17 233,-4 8 60,0-1 1,1 1 0,0 1 0,0-1-1,-6 26 1,-9 67 152,13-58-89,-16 115 22,22-137-42,2 1 0,0 0 0,1-1 0,7 35 0,-6-53 39,0 0-1,0 0 1,0 0 0,1 0-1,0 0 1,1 0 0,5 8-1,-7-12 15,-1-1-1,1 1 0,0-1 1,0 0-1,0 0 0,0 0 1,0 0-1,1-1 0,-1 1 1,0 0-1,1-1 0,-1 0 1,1 0-1,0 1 0,-1-1 1,1-1-1,0 1 0,0 0 1,-1-1-1,1 1 0,0-1 1,4 0-1,-2-1 18,-1 1 1,1-1-1,-1-1 1,0 1-1,1 0 1,-1-1-1,0 0 1,0 0-1,0 0 1,0-1-1,0 1 0,6-6 1,1-3 58,0-1 1,13-17 0,-9 10-159,9-13 97,35-58 0,11-41 59,-41 77-100,-9 14 91,24-63 0,-39 89-163,0-1-1,-2 0 1,1 0-1,-2 0 1,0 0-1,-1 0 1,-2-31-1,1 45 12,0 0-1,0 0 0,0 0 1,0 0-1,0 0 0,0 0 1,-1 0-1,1 0 0,-1 0 1,1 0-1,0 0 0,-1 0 0,0 0 1,1 0-1,-1 0 0,0 0 1,1 0-1,-1 0 0,0 1 1,-1-2-1,1 2 15,0-1 0,0 1 0,0 0 0,0 0-1,1 0 1,-1-1 0,0 1 0,0 0 0,0 0 0,0 0 0,0 1 0,0-1 0,0 0 0,0 0-1,0 0 1,0 1 0,0-1 0,-1 1 0,-4 2-95,0 1 0,1 0 0,-1 0 0,-9 9 0,5-4-18,2-2 99,0 1 0,0 0 0,0 0 1,1 0-1,0 1 0,-8 15 0,2 3 26,1 1 1,1 0-1,-13 59 1,-5 93 61,26-157-10,2 1 0,0-1-1,4 36 1,-2-49 0,1 0-1,0 0 1,0 0-1,1 0 1,1 0 0,-1-1-1,2 1 1,-1-1-1,1 0 1,10 13-1,-13-19 27,0 0-1,1 0 1,-1 0-1,1 0 0,0-1 1,0 1-1,0-1 0,0 1 1,1-1-1,-1 0 1,0-1-1,1 1 0,0-1 1,-1 1-1,1-1 0,0 0 1,0 0-1,0-1 1,-1 1-1,1-1 0,0 0 1,5 0-1,3-1 27,0-1-1,-1 0 1,0 0 0,1-2 0,-1 1-1,0-1 1,-1-1 0,16-8-1,2-5 71,43-35-1,-42 25-131,-24 23-145,0-1 1,1 1-1,0 0 1,-1 0 0,2 1-1,-1-1 1,9-3 0,-14 8 77,-1 1-1,1 0 1,0-1 0,-1 1 0,0 0 0,1-1 0,-1 1 0,1 0 0,-1 0 0,0-1 0,1 1 0,-1 0-1,0 0 1,0 1 0,1-1-4,2 15 57,-1 0-1,-1 0 1,0 0-1,-1 0 1,0 0-1,-4 18 1,1 29 550,3-63-524,-1 1-1,1-1 1,0 1-1,0 0 1,0-1-1,1 1 1,-1 0-1,0-1 1,0 1-1,0 0 1,0-1 0,1 1-1,-1-1 1,0 1-1,0-1 1,1 1-1,-1 0 1,1-1-1,-1 1 1,0-1 0,1 0-1,-1 1 1,1-1-1,-1 1 1,1-1-1,0 1 1,0-1-1,0 0 0,0 1 0,1-1 0,-1 0 0,0 0 0,0 0 0,0 0 0,1 0 0,-1 0 0,0 0 0,0-1 0,0 1 0,2-1 0,5-2 9,0-1 1,-1 0-1,10-5 0,-11 5-65,7-4 118,-5 3-106,-1 1 0,0 0 0,1 1 0,-1-1 0,11-2-1,-16 6-9,0-1-1,0 1 1,0 0-1,-1 0 1,1 0-1,0 0 1,0 0-1,0 0 1,0 0-1,0 0 1,0 1-1,-1-1 1,1 1-1,0 0 0,0-1 1,-1 1-1,1 0 1,0 0-1,-1 0 1,1 0-1,-1 0 1,1 1-1,-1-1 1,0 0-1,1 1 1,-1-1-1,0 1 1,2 2-1,-2-2-4,0 0 0,0 1-1,0-1 1,-1 0 0,1 1 0,0-1 0,-1 1 0,0-1-1,0 1 1,1-1 0,-1 1 0,-1-1 0,1 1-1,0-1 1,-1 1 0,0 3 0,0 0 24,-12 66 56,-29 98 1,30-135-82,-1 0 1,-1 0-1,-2-2 0,-34 53 0,42-74 41,-54 72 326,55-75-151,-1-1 0,1-1-1,-1 1 1,-1-1 0,0-1 0,0 0 0,-13 7 0,20-12-132,1 0 1,-1 0-1,1-1 1,-1 1-1,0-1 0,0 1 1,1-1-1,-1 0 0,0 0 1,0 0-1,-2 0 1,3 0-56,1 0 1,-1-1 0,1 1-1,-1 0 1,1 0 0,-1-1 0,1 1-1,0 0 1,-1-1 0,1 1-1,-1 0 1,1-1 0,0 1-1,-1-1 1,1 1 0,0-1-1,-1 1 1,1 0 0,0-1 0,0 1-1,-1-1 1,1 0 0,0 1-1,0-1 1,0 1 0,0-1-1,0 1 1,0-1 0,0 1 0,0-1-1,0 1 1,0-1 0,0 1-1,0-1 1,0 0 0,0 1-1,1-1 1,-1 1 0,0-1-1,0 1 1,1-1 0,3-8-48,0 0 1,0 1-1,1 0 1,0 0-1,11-13 1,8-13-71,32-58-486,46-74-2254,-28 59-3202,-46 72 1631,-1 13 1461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58:11.6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12 188 1824,'-9'2'-208,"7"1"3574,2-2-3075,1 0 0,-1 0 0,1-1 1,-1 1-1,1 0 0,-1-1 1,1 1-1,0 0 0,-1-1 1,1 1-1,0-1 0,-1 0 0,1 1 1,0-1-1,1 1 0,-1-1-253,0 1 0,0-1 0,0 0 0,0 0-1,1 0 1,-1 0 0,0 0 0,0 0 0,0 0 0,0 0-1,0 0 1,0 0 0,0-1 0,0 1 0,0-1 0,0 1-1,0 0 1,0-1 0,0 0 0,0 1 0,0-1 0,0 0-1,0 1 1,0-2 0,24-25 358,-13 13-111,1 2-165,0 0-1,1 2 1,1-1-1,28-14 1,67-25-212,-90 42 93,-11 4-4,1 0-1,1 1 1,-1 0 0,0 1 0,13-1 0,-20 2 1,-1 1-1,1 0 0,-1 0 1,0 1-1,1-1 1,-1 0-1,0 1 1,1-1-1,-1 1 0,0 0 1,1 0-1,2 2 1,-4-2 14,1 0 0,-1 0 0,0 0 0,0 0 0,0 0 0,0 1 0,0-1 0,0 0 0,-1 1 0,1-1 0,0 0 0,-1 1 0,1-1 1,-1 1-1,1-1 0,-1 1 0,0 0 0,0-1 0,1 1 0,-1-1 0,-1 3 0,0 41 21,-1-25-28,3 30 0,-1-47 14,0-1 1,1 1-1,-1-1 1,1 1-1,-1-1 0,1 1 1,0-1-1,0 0 1,0 0-1,0 1 1,1-1-1,-1 0 1,1 0-1,-1 0 1,1 0-1,0-1 1,0 1-1,-1 0 1,1-1-1,0 1 1,0-1-1,1 0 1,-1 0-1,0 1 0,0-1 1,1-1-1,-1 1 1,0 0-1,1-1 1,-1 1-1,1-1 1,2 1-1,6-1 98,-1 0 0,0 0 0,0-1 0,0 0 0,0 0 0,17-6 0,0-2 175,-1-2 0,0 0 0,25-17 0,38-16 87,117-33-262,-177 66 173,-24 8-650,1 0-1,-1 1 0,1 0 0,0 0 1,0 1-1,7-2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4:46.0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25 139 3232,'-14'-2'905,"14"2"-806,-1 0 0,1-1 0,-1 1 0,1 0 0,-1 0 0,1 0 0,-1 0 0,1 0 0,-1 0 0,1 0 0,-1 0 0,1 0 0,-1 1 0,1-1 0,-1 0 0,1 0 0,-1 0 0,1 1 0,0-1 0,-1 0 0,0 1-1,14-2 3486,9-4-3009,0-2 1,0 0-1,0-2 0,-1 0 0,27-16 0,72-48 406,-111 71-1252,-11 11-131,-1-3 462,-13 42 44,-15 67 0,14-16 477,-6 164 1,21-236-532,1 1 138,2 29 0,0 17 238,-1-43 172,0-31-363,-20 12 405,-30-8-694,39-2 23,4-1-1,1 0 0,-1 1 0,1 0 0,0 0 0,-9 3-1,-37 21-207,35-20 185,14-6 36,5 1 83,-2-1 58,5 0 129,42 0 227,0-2 1,56-9-1,-8 2-105,-64 7-338,35-7-1,-65 9-168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58:12.9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190 262 3712,'8'-20'4384,"-6"3"992,20-15-5334,-9 7 49,0 2 0,2 0-1,0 0 1,36-39 0,-30 27 325,-20 34-432,-6 6-43,1 3 8,3-5 54,-1-1 0,1 0 0,0 0 0,-1 0 0,1-1 0,-1 1 0,0 0 0,1-1 0,-3 3 0,-8 6-46,0 1 1,1 0 0,-10 14 0,-8 9 120,-28 31 98,39-43-78,0 0-1,-2-2 0,-25 21 0,33-31-87,8-6 25,-1 0-1,0-1 0,1 1 1,-1-1-1,-1 0 1,-7 3-1,3-2 357,8-3-310,1 0 0,0-1 0,-1 1 0,1-1 0,-1 1-1,1-1 1,-1 0 0,1 0 0,-3 1 0,5-2-230,6-1 72,-1 0 1,1 1-1,0 0 1,0 1-1,0-1 1,-1 1-1,1 1 1,0-1 0,0 1-1,0 0 1,11 4-1,-9-2 52,2 1 36,-1-1-1,0 1 0,-1 1 1,1 0-1,-1 0 1,0 1-1,9 7 1,-12-8 84,0 0 0,0 1 0,-1 0 0,0 0 0,0 0 0,0 1 0,-1 0 0,0 0 0,0 0 0,5 14 0,-9-20-221,1 0 0,-1 0 0,1 0 0,-1 0 0,1 0 0,-1 0 0,1 0 0,-1 0 0,1 0 0,0 0 0,0-1 0,0 1 0,-1 0 0,1 0 0,0-1 0,0 1 0,0 0 0,0-1 0,0 1 0,0-1 0,0 0 0,0 1 0,0-1 0,0 0 0,1 1 0,-1-1 0,0 0 0,0 0 0,2 0 0,0 0-318,0 0 0,1-1 1,-1 0-1,0 1 0,0-1 0,1 0 0,-1 0 0,0-1 1,5-2-1,25-19-3908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58:15.8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158 1093 640,'-5'3'7130,"5"-15"-5823,2-5-1090,0 0 0,1 0 0,1 1-1,0-1 1,2 1 0,9-22 0,3-10 4,59-232 454,2-4-358,-34 130-161,-38 123-63,-2 0 0,-1 0 0,-1-34 0,-3 64-81,-1-16 91,-2 13-170,-2 11-163,-17 45-100,2 0-1,-20 87 0,3 18 530,-19 67-14,24-114-210,-70 232 141,89-304-19,-77 201 995,84-222-606,6-18 85,1-1-374,2-8-139,1 0 0,0 0 0,8-13 0,1-4-66,7-17-95,-6 9 13,29-47 0,-12 34 24,2 2-1,3 1 1,1 2 0,3 2-1,1 1 1,76-57 0,-18 21 253,-77 64 42,-22 13-223,0 0 0,1-1 0,-1 1 0,0 0 0,0 0 0,0-1 1,0 1-1,0 0 0,0-1 0,0 1 0,0 0 0,0 0 0,0 0 0,-4 14-67,-1-1 0,0 0 0,-1-1 0,-9 16 0,5-9 126,-3 6-216,-11 34 1,20-48 172,0 1 1,1-1 0,1 1-1,0 0 1,0 17 0,2-28-16,0 0 0,0 0 0,0 0 0,0 1-1,1-1 1,-1 0 0,1 0 0,-1 0 0,1 0 0,0 0 0,0 0 0,0 0 0,2 3 0,-2-4 14,-1 0-1,1-1 1,0 1 0,0 0 0,0-1 0,0 1 0,0-1 0,0 1 0,0-1 0,0 0 0,0 1 0,0-1 0,0 0 0,0 0 0,0 1 0,0-1 0,0 0 0,1 0 0,-1 0 0,0-1 0,0 1 0,0 0 0,0 0 0,0 0-1,0-1 1,0 1 0,0-1 0,0 1 0,1-1 0,3-1 40,-1-1-1,0 1 1,1-1-1,-1 0 0,0 0 1,-1-1-1,1 1 1,0-1-1,-1 1 1,0-1-1,0 0 1,0-1-1,0 1 0,-1 0 1,0-1-1,0 0 1,0 1-1,0-1 1,-1 0-1,1 0 1,-1 0-1,-1 0 0,1 0 1,-1 0-1,0 0 1,0 0-1,0 0 1,-1 0-1,1 0 1,-1 0-1,0 0 0,-1 0 1,1 1-1,-1-1 1,-2-4-1,-22-36-636,25 44 550,1 1 0,0 0 0,0-1 0,0 1 0,0 0 0,0-1 0,0 1 0,0 0 0,-1-1 0,1 1 0,0 0 0,0 0 0,0-1 0,0 1 0,0 0 0,1-1 0,-1 1 0,0 0 0,0-1 0,0 1 0,0 0 0,0-1 0,0 1 0,0 0 0,1-1 0,-1 1 0,0 0 0,0 0 0,0-1 0,1 1 0,-1 0 0,0 0 0,0 0 0,1-1 0,-1 1 0,0 0 0,1 0 0,14-4-254,-7 3 124,208-43 103,-210 43 33,5-1 45,0 1 1,1 0 0,19 2 0,-29-1 5,1 0-1,0 1 1,-1-1-1,1 1 1,-1 0 0,1-1-1,-1 1 1,1 0 0,-1 1-1,0-1 1,0 0 0,1 1-1,-1-1 1,0 1 0,0 0-1,-1 0 1,1-1 0,0 1-1,0 0 1,-1 1 0,3 3-1,-1 0 56,-1-3-36,0 1 1,0 0 0,0 1 0,-1-1 0,1 0 0,-1 0 0,0 1 0,0-1 0,-1 1 0,1 4 0,-1 134 141,0-142-253,0-1 0,0 0 0,0 1 1,0-1-1,0 0 0,0 0 0,0 1 1,0-1-1,0 0 0,1 0 0,-1 1 1,0-1-1,0 0 0,0 0 0,0 0 1,0 1-1,0-1 0,1 0 0,-1 0 1,0 0-1,0 1 0,0-1 0,1 0 1,-1 0-1,0 0 0,0 0 0,0 1 1,1-1-1,-1 0 0,0 0 0,0 0 1,1 0-1,-1 0 0,0 0 0,0 0 1,1 0-1,-1 0 0,0 0 0,1 0 1,-1 0-1,16-4-2979,1-3-1829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58:18.1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6 998 3072,'-6'-2'5662,"7"-9"-5511,0 3 36,0 0 0,1 0 1,0 1-1,0-1 0,1 0 0,6-12 0,0-1-52,67-237 361,0 3 91,-31 153-298,0-2 319,-36 82-329,-2-1 0,8-38-1,-14 56-248,3-31 376,-3 35-415,-1-1 1,0 1 0,-1-1 0,1 0 0,0 1-1,0-1 1,-1 1 0,1-1 0,0 1 0,-1-1 0,0 1-1,1-1 1,-1 1 0,0-1 0,0 1 0,0 0-1,-2-3 1,3 4-11,0 0-1,0 0 1,-1 0-1,1-1 0,0 1 1,-1 0-1,1 0 1,0 0-1,-1 0 1,1-1-1,0 1 1,-1 0-1,1 0 0,0 0 1,-1 0-1,1 0 1,0 0-1,-1 0 1,1 0-1,0 0 0,-1 0 1,1 0-1,-1 0 1,1 1-1,0-1 1,-1 0-1,1 0 1,-1 0-1,-8 10-257,-3 17-8,12-27 284,-28 69-489,-16 48 729,13 1-173,6 0 0,-12 134-1,36-244-36,0-1-1,1 0 0,0 0 0,0 1 1,1-1-1,0 0 0,0 0 0,1 0 1,2 9-1,-3-15-3,-1-1 0,0 1 0,1 0-1,-1-1 1,0 1 0,1 0 0,-1-1 0,1 1 0,-1-1-1,1 1 1,0 0 0,-1-1 0,1 0 0,-1 1 0,1-1 0,0 1-1,-1-1 1,1 0 0,0 1 0,0-1 0,-1 0 0,1 0 0,1 1-1,0-1 10,0 0-1,0 0 0,0-1 0,0 1 1,0 0-1,0-1 0,0 1 0,0-1 1,2-1-1,4-1 41,-1-1 1,-1 0-1,13-9 1,1-3 44,-1-1 1,-1-1-1,0 0 0,27-39 1,-44 56-137,-1 0 0,1 0 0,-1 0 0,1 0 0,-1 0 0,1 0-1,-1 0 1,0 0 0,0 0 0,0 0 0,1 0 0,-1 0 0,0 0 0,0-2 0,-3 1-341,-2 9 28,0 7 76,0-1 0,-6 28 0,10-35 256,0 0 1,1 0-1,-1 0 0,1 0 0,0 0 0,1 0 0,-1 0 0,1 0 0,3 10 0,-4-15 4,1 0 0,-1 0 1,1 1-1,-1-1 1,1 0-1,0 0 0,-1 0 1,1 0-1,0 0 1,0 0-1,0 0 0,-1 0 1,1 0-1,0 0 1,1-1-1,-1 1 0,0 0 1,0-1-1,0 1 1,0 0-1,0-1 0,3 1 1,-2-1 32,0 0 1,0 1 0,0-1-1,1-1 1,-1 1-1,0 0 1,0 0 0,1-1-1,-1 0 1,0 1-1,0-1 1,2-1 0,1 0 43,0-1-1,0 0 1,0 0 0,-1 0 0,0-1 0,0 1 0,0-1-1,0 0 1,0 0 0,3-6 0,-5 6-52,1-1-1,-2 0 1,1 0 0,0 0-1,-1 0 1,0 0 0,0 0 0,-1 0-1,0 0 1,1 0 0,-2-1-1,1 1 1,0 0 0,-2-6 0,1 7-46,0 0-1,0 1 1,0-1 0,0 0 0,-1 1 0,0-1 0,1 1 0,-1-1 0,0 1 0,-1 0 0,1 0 0,0 0 0,-1 0 0,0 0 0,0 0 0,0 1 0,0-1 0,0 1 0,-5-3 0,2 2 26,-8-2-596,13 5 570,1 0 1,0 0-1,-1 0 0,1 0 0,0 1 1,-1-1-1,1 0 0,0 0 1,-1 0-1,1 0 0,0 0 0,0 1 1,-1-1-1,1 0 0,0 0 1,0 1-1,-1-1 0,1 0 0,0 0 1,0 1-1,0-1 0,-1 0 1,1 1-1,0-1 0,0 0 0,0 0 1,0 1-1,0-1 0,0 0 0,0 1 1,0-1-1,0 0 0,0 1 1,0-1-1,0 0 0,0 1 0,0-1 1,0 0-1,0 1 0,0 1-134,6 9-171,-4-9 333,0 1 0,0-1 0,0 0 1,1 0-1,-1 0 0,1 0 0,-1-1 0,1 1 1,0-1-1,0 0 0,0 1 0,0-1 0,0 0 0,0-1 1,0 1-1,0 0 0,0-1 0,0 0 0,0 0 0,5 0 1,6-1 78,-1 0 0,1-1 0,16-4 0,-19 3 18,-1 0 1,1-1-1,-1 0 0,0-1 0,0 0 0,0-1 0,-1 0 1,0 0-1,10-10 0,-4 3 85,-1-2-1,-1 1 1,0-2-1,12-19 1,-17 15-200,-7 34-310,-9 211 176,7-203 183,0-18-17,1 0-1,0 0 1,0 0-1,0 0 1,0 0 0,1 1-1,-1-2 1,1 1-1,2 6 1,-2-10 21,0 1 1,0-1 0,1 0 0,-1 0-1,0 1 1,0-1 0,1 0 0,-1 0-1,0 0 1,0 0 0,1-1 0,-1 1-1,2-1 1,-1 1-3,0-1-1,-1 0 1,1 0-1,0-1 1,0 1-1,-1 0 0,1-1 1,-1 1-1,1 0 1,-1-1-1,0 0 1,1 1-1,0-3 1,16-28 259,-15 25-266,84-185-487,-87 190 418,1 1 0,0-1 0,-1 0 0,0 0-1,1 0 1,-1 0 0,0 0 0,0-3 0,0 5-200,6 11 129,0 1 40,0-1 0,-1 1 0,-1 0 0,6 21-1,7 19 101,-12-34 12,-4-15-43,-1-1 1,1 0-1,-1 0 1,1 0 0,0 0-1,0 0 1,-1 0 0,3 3-1,-2-4 17,-1-1 0,1 0-1,-1 1 1,1-1 0,-1 0 0,1 0 0,-1 1-1,1-1 1,0 0 0,-1 0 0,1 0-1,-1 0 1,1 0 0,-1 0 0,1 0-1,0 0 1,-1 0 0,1 0 0,-1 0 0,1 0-1,-1 0 1,1-1 0,-1 1 0,1 0-1,-1 0 1,2-1 0,10-9 463,2-11-357,-1-2 0,-2 0 0,18-47 0,-10 21-239,21-42-73,-36 82 99,-3 6 35,0 0-1,1 0 1,-1 0-1,1 0 1,0 0 0,0 1-1,2-4 1,-3 5 20,1 0-1,-1 0 1,0 1 0,0-1-1,1 0 1,-1 1 0,0-1 0,1 1-1,-1-1 1,0 1 0,1 0 0,-1 0-1,1-1 1,-1 1 0,0 0-1,1 0 1,-1 1 0,1-1 0,-1 0-1,0 0 1,3 1 0,6 2-46,0 1 0,0 0-1,0 1 1,0 0 0,-1 1 0,11 7 0,52 34 873,-71-47-905,-1 0 1,1 0 0,0 0-1,-1 1 1,1-1-1,0 0 1,-1 0 0,1 0-1,0 0 1,-1 0-1,1-1 1,0 1 0,-1 0-1,1 0 1,0 0 0,-1-1-1,1 1 1,0 0-1,-1 0 1,1-1 0,-1 1-1,1-1 1,0 1-1,-1 0 1,1-1 0,-1 1-1,0-1 1,1 0-1,0 0 1,12-16-3719,-4-2 1925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58:24.0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174 24 3648,'1'0'287,"14"-19"1126,-8 15 3569,-7 24-3872,-4 100 1151,2-95-2093,-1-1 0,0 1 0,-8 25 0,-3 3 66,-8 35-9,18-66-180,-20 113 191,-51 157 0,48-212 324,23-70-499,1-2 252,3-8-300,0 1-1,0-1 1,0 0 0,0 0-1,1 1 1,-1-1 0,0 0 0,0 0-1,1 0 1,-1 0 0,0 1-1,0-1 1,1 0 0,-1 0-1,0 0 1,0 0 0,1 0 0,-1 0-1,0 0 1,0 1 0,1-1-1,-1 0 1,0 0 0,1 0 0,-1 0-1,0 0 1,0 0 0,1-1-1,-1 1 1,1 0 0,8 0 58,1-1 1,0-1 0,-1 1-1,0-2 1,19-6-1,45-23-212,-55 23 135,97-56-307,-28 15 178,-69 42 164,1 0 0,0 1 0,0 1 0,27-5-1,-27 6 375,25-11 0,-43 15-517,0 1 0,-1-1 0,1 0 0,0 1 0,-1-1 0,1 0 0,0 0 0,-1 0 0,1 1 1,-1-1-1,1 0 0,-1 0 0,0 0 0,1 0 0,-1 0 0,0 0 0,0 0 0,1 0 0,-1 0 0,0 0 0,0 0 0,0-2 0,-2-25-4103,2 26 3898,-4-22-2183,0 1-1716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58:24.5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16 180 4736,'0'0'53,"0"0"1,0 0 0,1 0-1,-1 0 1,0 0-1,0 0 1,0 0-1,0 0 1,0-1 0,0 1-1,0 0 1,0 0-1,0 0 1,1 0 0,-1 0-1,0 0 1,0-1-1,0 1 1,0 0-1,0 0 1,0 0 0,0 0-1,0 0 1,0 0-1,0-1 1,0 1 0,0 0-1,0 0 1,0 0-1,0 0 1,0 0-1,0-1 1,0 1 0,0 0-1,-1 0 1,1 0-1,0 0 1,0 0-1,0 0 1,0-1 0,0 1-1,0 0 1,0 0-1,0 0 1,0 0 0,-1 0-1,1 0 1,0 0-1,0 0 1,0 0-1,0-1 1,0 1 0,0 0-1,-1 0 1,1 0-1,0 0 1,-4-2 1153,4 2-1136,0 0 0,-1 0 0,1 0 1,0 1-1,0-1 0,-1 0 0,1 0 0,0 0 0,0 0 0,-1 0 1,1 0-1,0 0 0,0 0 0,-1 0 0,1 0 0,0 0 0,0-1 0,-1 1 1,1 0-1,0 0 0,0 0 0,-1 0 0,1 0 0,0 0 0,0 0 1,0-1-1,-1 1 0,1 0 0,0 0 0,0 0 0,-1-1 0,1 1-35,0 0 0,0 0-1,0 0 1,0 0 0,0 0 0,-1 0-1,1 0 1,0-1 0,0 1-1,0 0 1,0 0 0,0 0-1,0 0 1,-1 0 0,1 0 0,0 0-1,0-1 1,0 1 0,0 0-1,0 0 1,0 0 0,0 0-1,0 0 1,0-1 0,0 1 0,0 0-1,0 0 1,0 0 0,0 0-1,0-1 1,0 1 0,0 0 0,0 0-1,0 0 1,0 0 0,0-1-1,0 1 1,0 0 0,0 0-1,0 0 1,0 0 0,0 0 0,0-1-1,0 1 1,1 0 0,-1 0-1,0 0 1,0 0 0,0 0-1,0 0 1,0 0 0,0-1 0,0 1-1,1 0 1,156-59 2764,-100 37-2421,74-19-1,-60 20-191,-65 17-1621,-6 3 1167,0 1 0,0 0 0,0-1 0,-1 1 0,1 0 0,0-1 0,0 1 0,0 0 0,0-1 0,-1 1 1,-3-3-3205,-8-3-2422,6 5 5371,-7 0-1179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58:25.0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42 192 3072,'0'-1'65,"0"1"0,0 0 0,0 0 0,0 0 0,0-1 1,0 1-1,0 0 0,0 0 0,0 0 0,0 0 0,0-1 0,0 1 0,0 0 0,0 0 1,0 0-1,0-1 0,0 1 0,0 0 0,0 0 0,0 0 0,0-1 0,0 1 0,0 0 1,0 0-1,0 0 0,0-1 0,0 1 0,0 0 0,-1 0 0,1 0 0,0 0 0,0-1 0,0 1 1,0 0-1,-1 0 0,1 0 0,0 0 0,0 0 0,0 0 0,0 0 0,-1 0 0,1-1 1,0 1-1,0 0 0,0 0 0,-1 0 0,1 0 0,0 0 0,0 0 0,-1 0 0,-9 9 1271,-3 1 824,1-6-619,12-4-1502,0 0 0,0 0 0,-1 0 0,1 0 0,0 0 0,0 0 0,0 1 0,0-1 1,0 0-1,0 0 0,0 0 0,0 0 0,0 1 0,0-1 0,-1 0 0,1 0 0,0 0 0,0 0 0,0 1 0,0-1 0,0 0 1,0 0-1,0 0 0,0 0 0,0 1 0,1-1 0,-1 0 0,0 0 0,0 0 0,0 0 0,0 1 0,0-1 0,0 0 0,0 0 1,0 0-1,0 0 0,0 0 0,1 1 0,-1-1 0,0 0 0,0 0 0,0 0 0,0 0 0,0 0 0,1 0 0,-1 0 1,0 0-1,0 1 0,0-1 0,0 0 0,1 0 0,1 1 140,0-1 0,1 1 0,-1 0 0,0-1 0,1 1 0,-1-1 0,1 0 0,3 0 0,1 0 33,0-1 0,0 0 0,0 0 0,0-1 0,0 0 0,11-4 0,40-23 237,-18 9-260,309-108 888,-288 112-712,-24 8-2825,-36 7 2184,0 1 0,0-1 1,1 1-1,-1-1 0,0 1 1,0 0-1,0 0 1,1 0-1,-1 0 0,0 0 1,0 0-1,1 0 1,-1 0-1,0 0 0,0 0 1,0 1-1,1-1 1,-1 1-1,0-1 0,0 1 1,0-1-1,0 1 1,0-1-1,0 1 0,0 0 1,0 0-1,0-1 1,0 1-1,0 0 0,1 2 1,-1 8-3933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58:25.7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4 259 7712,'-1'-2'254,"-1"-13"1956,2 15-2166,0 0 0,0-1 1,0 1-1,0 0 0,1-1 1,-1 1-1,0 0 0,0-1 0,0 1 1,0 0-1,1 0 0,-1-1 1,0 1-1,0 0 0,1 0 0,-1-1 1,0 1-1,0 0 0,1 0 1,-1 0-1,0-1 0,1 1 1,-1 0-1,0 0 0,1 0 0,-1 0 1,0 0-1,1 0 0,-1 0 1,0 0-1,1 0 0,-1 0 0,0 0 1,1 0-1,1 0 1792,8 17-2017,1 23 130,-7-26 246,0 0 0,12 24-1,10 17 1417,-26-54-1243,10-13 938,-4 0-1211,0 0-1,-1-1 1,-1 0-1,0 0 1,-1 0-1,2-15 1,7-27-63,0 10-196,-4 14-41,1 1 0,25-56 0,-32 82 173,0 0 0,1 0 1,0 0-1,-1 1 0,1-1 0,0 1 0,1-1 0,-1 1 0,1 0 1,-1 0-1,7-3 0,-8 5 28,0 0 0,0 0 0,0 1 0,0-1 0,0 0 0,0 1 0,0-1 0,0 1 0,1 0 0,-1 0 0,0 0 0,0 0 0,0 0 0,0 0 0,1 1 0,-1-1 1,0 1-1,0-1 0,0 1 0,0 0 0,0 0 0,0 0 0,0 0 0,0 0 0,2 3 0,1-1-118,-1 2 0,0-1 0,0 0 0,0 1 0,5 9 0,12 14-4538,-8-18 2015,5-8-2011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58:33.5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12 806 3552,'-11'1'2498,"18"1"1026,20 1-1370,-20-3-2039,1-1-1,-1 0 1,1-1 0,-1 0 0,1 0 0,-1 0 0,0-1 0,0 0-1,-1 0 1,1-1 0,0 0 0,-1 0 0,0-1 0,0 0 0,7-7-1,-3 1-59,0 1 0,-1-2 0,0 1 0,-1-1 0,0-1 0,-1 1 0,7-17 0,-12 24-17,0 0 0,0 0 0,-1-1 0,1 1 0,-1 0 0,0-9 0,-1 13-44,0-1 0,0 0 0,0 0 0,0 0 0,0 0 0,-1 1 0,1-1 0,-1 0 0,1 0 0,-1 1 0,0-1 0,1 0 0,-1 1 0,0-1 0,0 1 0,0-1 0,-1 1 0,1-1 0,0 1 0,0 0 0,-1-1 0,-2-1 0,3 3-9,0-1-1,1 1 1,-1 0 0,0 0 0,0-1-1,0 1 1,1 0 0,-1 0 0,0 0-1,0 0 1,0 0 0,1 0-1,-1 0 1,0 0 0,0 0 0,0 0-1,1 0 1,-1 0 0,0 1 0,-1-1-1,0 2-41,-1-1-1,1 0 1,0 1 0,0-1-1,0 1 1,-3 3-1,0 0-6,0 0-1,1 0 1,0 1-1,-5 8 1,-19 29 47,3-6-142,21-30 105,0 0 1,1 0 0,0 0-1,0 0 1,0 0 0,-1 9-1,4-11 36,-1 0-1,1 1 0,0-1 1,0 0-1,0 1 0,1-1 1,0 0-1,0 0 0,3 9 1,-1-6 48,0 0 0,0 0 0,1-1 1,0 0-1,0 0 0,0 0 0,1 0 0,0-1 1,1 1-1,-1-1 0,11 8 0,-14-13 10,-1 0 1,1-1-1,-1 1 0,1-1 0,-1 1 0,1-1 0,0 1 0,-1-1 0,1 0 0,0 0 1,-1 0-1,1 0 0,0 0 0,-1 0 0,1 0 0,0-1 0,-1 1 0,1-1 1,0 1-1,-1-1 0,1 0 0,1 0 0,4-3 29,1 0 0,-1-1 0,7-5 0,-9 6-41,78-65 329,-35 33-96,70-70 0,-101 89-245,-2-1-1,0-1 1,0 0-1,-2-1 0,-1-1 1,0 0-1,9-25 1,-8 12-6,-2-2 1,-1 0 0,6-44-1,-9 39 1,4-34 159,-10 64-164,-1 0 0,0 0 1,-1 0-1,0 0 0,-2-10 1,0 6-82,2 10 43,1 1 0,-1 0 0,0 0 0,0 0 0,0-1 0,-1 1 0,1 0 0,-1 1 0,0-1 0,0 0 0,-1 0 0,-4-5 0,6 8 3,1 1-1,-1 0 0,1 0 1,-1 0-1,0-1 0,1 1 1,-1 0-1,0 0 1,1 0-1,-1 0 0,0 0 1,1 0-1,-1 1 0,1-1 1,-1 0-1,0 0 1,1 0-1,-1 0 0,1 1 1,-1-1-1,0 0 0,1 1 1,-1-1-1,1 0 1,-1 1-1,1-1 0,-1 1 1,1-1-1,-1 1 0,1-1 1,0 1-1,-1-1 0,1 1 1,-1 0-1,-15 23-78,15-21 75,-7 11-43,1 1 0,1 0 1,0 0-1,-3 16 1,-12 65 18,12-48 129,5-27-60,-22 115-226,23-108 191,0 0-1,3 53 1,1-73 51,0 0 0,1 0 0,0 0 0,0-1 0,0 1 0,1-1-1,0 0 1,1 0 0,0 0 0,0 0 0,0-1 0,1 1 0,0-1 0,0 0 0,0 0 0,1-1 0,0 0 0,0 0 0,0 0 0,8 4 0,-9-7 36,0 0 0,0-1 1,1 1-1,-1-1 1,0 0-1,1-1 0,-1 1 1,0-1-1,1 0 1,-1 0-1,1-1 0,-1 0 1,0 0-1,1 0 1,5-2-1,-1 0-20,0-1 1,-1 0 0,1 0-1,-1-1 1,0 0-1,0-1 1,8-7-1,-2 0 94,-1-1-1,-1-1 0,17-23 1,-27 33-128,1-1 0,-1 0 0,0 1 0,-1-2 1,1 1-1,-1 0 0,0 0 0,-1-1 0,0 1 1,0 0-1,0-1 0,-1 1 0,0-1 0,0 0 1,0 1-1,-1-1 0,0 1 0,0-1 0,-1 1 1,0 0-1,0 0 0,-6-12 0,8 18-26,0 0 0,0 0 0,0-1 1,-1 1-1,1 0 0,0 0 0,0 0 0,0-1 0,-1 1 0,1 0 0,0 0 0,0 0 0,-1 0 0,1 0 0,0-1 1,0 1-1,-1 0 0,1 0 0,0 0 0,-1 0 0,1 0 0,0 0 0,0 0 0,-1 0 0,1 0 0,0 0 0,-1 0 1,1 0-1,0 0 0,-1 0 0,1 0 0,0 0 0,0 1 0,-1-1 0,1 0 0,0 0 0,-13 11-242,-5 15 129,9-12 15,1 1-1,1 0 0,0 1 1,0 0-1,2 0 0,0 0 1,-4 29-1,8-42 151,1 1 0,0-1 0,0 1 0,1-1 1,-1 1-1,1-1 0,0 1 0,-1-1 0,2 1 0,-1-1 0,0 0 1,1 1-1,-1-1 0,1 0 0,0 0 0,0 0 0,0-1 0,0 1 0,1 0 1,-1-1-1,1 1 0,-1-1 0,1 0 0,0 0 0,0 0 0,0 0 1,0 0-1,1-1 0,-1 1 0,0-1 0,1 0 0,-1 0 0,0 0 0,1-1 1,-1 1-1,1-1 0,0 0 0,-1 0 0,1 0 0,-1 0 0,1-1 1,-1 1-1,1-1 0,-1 0 0,0 0 0,1 0 0,-1-1 0,5-2 1,108-67 731,-85 53-952,42-21 0,-64 35 128,0 0 1,0 0 0,1 0 0,-1 1 0,1 1 0,0-1 0,0 2 0,16-2 0,-25 3 12,-1 0 53,0 0 21,1 0 0,-1 0 0,0 0 0,0 0 0,0 0 0,0 0 1,0 0-1,0 0 0,0 0 0,0 0 0,0 0 0,1 0 0,-1 0 0,0 0 1,0 0-1,0 0 0,0 0 0,0 0 0,0 0 0,0 0 0,0 0 0,0 0 1,0 0-1,0 0 0,1 0 0,-1-1 0,0 1 0,0 0 0,0 0 0,0 0 1,0 0-1,0 0 0,0 0 0,0 0 0,0 0 0,0 0 0,0-1 0,0 1 1,0 0-1,0 0 0,0 0 0,0 0 0,0 0 0,0 0 0,0 0 0,0 0 1,0 0-1,0-1 0,-5-4 352,-6-3-589,6 8 172,1-1 1,0 0 0,-1 1-1,1 0 1,0 0 0,-1 0-1,1 1 1,0-1-1,0 1 1,-1 0 0,1 0-1,0 1 1,0-1-1,0 1 1,0 0 0,-6 4-1,-5 4-231,1 0 0,-24 23-1,20-17 142,16-13 110,-1-1 0,1 1 1,0 0-1,0 0 0,0 0 0,0 0 1,-3 6-1,5-8 18,-1 0 1,1 0-1,0 0 0,-1-1 1,1 1-1,0 0 1,0 0-1,-1 0 0,1 0 1,0 0-1,0 0 0,0 0 1,0 0-1,0 0 0,0 0 1,1 0-1,-1 0 0,0 0 1,0 0-1,1-1 1,-1 1-1,0 0 0,1 0 1,-1 0-1,1 0 0,-1 0 1,1-1-1,0 1 0,-1 0 1,1-1-1,0 1 0,-1 0 1,1-1-1,1 1 1,3 2 51,0-1 0,1-1 0,-1 1 0,1-1 1,-1 0-1,1 0 0,-1 0 0,1-1 0,0 0 1,10-1-1,9-3 130,28-6 0,-36 6-137,10-2 28,-1-1-1,1-1 0,33-16 1,-48 18-35,0 0 0,-1-1 0,0 0 0,0-1 0,-1-1 0,0 1 0,0-2 0,-1 1 0,10-13 0,-4-1 31,0 1 1,-2-2 0,-1 0-1,-1 0 1,9-29-1,29-130 174,-27 48-55,-22 126-306,0 0 0,0 0 0,-1 0 1,0 0-1,-4-13 0,5 22 98,0 1 1,0-1-1,0 0 0,0 0 1,-1 0-1,1 0 0,0 1 1,0-1-1,0 0 0,0 0 0,0 0 1,0 0-1,-1 0 0,1 0 1,0 1-1,0-1 0,0 0 1,0 0-1,0 0 0,-1 0 0,1 0 1,0 0-1,0 0 0,0 0 1,-1 0-1,1 0 0,0 0 1,0 0-1,0 0 0,0 0 0,-1 0 1,1 0-1,0 0 0,0 0 1,0 0-1,-1 0 0,1 0 1,0 0-1,0 0 0,0 0 0,0 0 1,-1 0-1,1-1 0,0 1 1,0 0-1,0 0 0,0 0 0,0 0 1,-1 0-1,1-1 0,0 1 1,0 0-1,0 0 0,0 0 1,0 0-1,0-1 0,0 1 0,0 0 1,0 0-1,0 0 0,0 0 1,0-1-1,0 1 0,-11 22-303,6-10 214,0 1 70,0 0 1,0 1-1,1-1 1,-4 28-1,4-17 16,-3 20-22,-1 46 0,0 1-112,2-48 192,2 0 0,2 0-1,6 75 1,-4-114 1,1-1 0,0 0 0,0 1 0,0-1 0,0 0 0,0 0 0,1 0 0,-1 1 0,1-2 0,0 1 0,0 0 0,3 3 0,-4-5-8,0 0 0,0 0 0,0 0-1,0-1 1,0 1 0,0 0 0,0-1-1,0 1 1,1-1 0,-1 1 0,0-1-1,0 1 1,1-1 0,-1 0 0,0 0 0,0 0-1,1 0 1,-1 0 0,0 0 0,1 0-1,-1 0 1,0 0 0,1 0 0,-1-1-1,0 1 1,0-1 0,0 1 0,1-1-1,-1 1 1,0-1 0,0 0 0,0 1-1,0-1 1,2-2 0,23-20 195,-1-2 0,-1 0 1,24-35-1,-28 35-171,-10 11-17,0-1 0,-1 0 0,-1-1 0,10-25 0,-13 30-85,-3 7-854,0 5 350,0 10 209,-1 25 639,-1-32-394,0 19 20,1 0 0,1-1 0,5 28 0,-6-43 85,1 1 14,0 0 0,0 0-1,1 0 1,7 15 0,-9-21 5,0 0-1,1 0 1,-1 0 0,0-1 0,1 1-1,-1 0 1,1-1 0,0 1 0,0-1 0,-1 0-1,1 0 1,0 1 0,0-1 0,0 0-1,0-1 1,0 1 0,1 0 0,-1-1 0,0 1-1,0-1 1,0 1 0,1-1 0,2 0-1,8-1 83,0-1-1,-1-1 0,0 0 0,1 0 0,-1-1 0,-1-1 0,1 0 0,20-12 0,-18 8-47,-1-1 1,15-12-1,-19 14-185,-9 8 106,0 0-1,0 0 1,0 0 0,0 0 0,0 0-1,0 0 1,0 0 0,0 0 0,0-1-1,1 1 1,-1 0 0,0 0 0,0 0-1,0 0 1,0 0 0,0 0 0,0 0-1,0 0 1,0 0 0,0 0 0,0 0-1,1 0 1,-1 0 0,0 0 0,0 0-1,0 0 1,0 0 0,0 0 0,0 0-1,0 0 1,0 0 0,1 0 0,-1 0-1,0 0 1,0 0 0,0 0 0,0 0-1,0 0 1,0 0 0,0 0 0,0 0-1,0 0 1,1 0 0,-1 0 0,0 0-1,0 1 1,0-1 0,0 0 0,0 0-1,0 0 1,0 0 0,0 0 0,0 0-1,0 0 1,0 0 0,0 0 0,0 1-1,0-1 1,0 0 0,0 0 0,0 0-1,0 0 1,0 0 0,0 0 0,-1 12-320,-7 15 227,6-22 108,0 0 0,1 0-1,0 0 1,0 0 0,0 0 0,1 1 0,-1-1 0,1 0 0,1 9-1,0-12 21,-1-1 0,1 1 0,0-1-1,-1 0 1,1 1 0,0-1-1,0 0 1,0 0 0,0 0 0,0 1-1,0-1 1,1 0 0,-1 0-1,0-1 1,0 1 0,1 0-1,-1 0 1,0-1 0,1 1 0,-1 0-1,1-1 1,-1 0 0,1 1-1,-1-1 1,3 0 0,1 1 55,1 0 1,-1-1 0,0 0-1,0 0 1,0 0 0,8-2-1,-7 0-19,0 0 0,0-1 0,0 1 0,0-1 0,-1 0 0,1-1 0,-1 0 0,0 1 0,5-6 0,-7 6-25,0 1 0,0-1 0,0 0-1,-1 0 1,1 0 0,-1 0 0,0 0 0,0-1-1,0 1 1,-1-1 0,1 1 0,-1-1 0,1 0-1,-1 1 1,-1-1 0,2-4 0,-2 2-36,0 1 1,0 0 0,0 0-1,-1 0 1,0 0-1,0 0 1,0 0 0,-1 0-1,1 0 1,-1 0-1,0 0 1,-1 1 0,1-1-1,-1 1 1,0-1-1,0 1 1,0 0 0,-1 0-1,-6-5 1,9 8-40,0 0 0,0-1 0,-1 1 0,1 0 0,-1 0 0,1 1 0,-1-1 1,1 0-1,-1 0 0,1 1 0,-3-1 0,3 1 16,1 0 1,-1 0-1,0 1 0,0-1 1,0 0-1,1 1 0,-1-1 0,0 0 1,0 1-1,1-1 0,-1 1 1,0-1-1,1 1 0,-1-1 1,1 1-1,-1 0 0,0-1 1,1 1-1,-1 0 0,1-1 1,0 1-1,-1 0 0,1 0 1,0 0-1,-1 0 0,-1 4-65,0-1 0,0 0 0,0 1 0,-1 6-1,3-10 106,0 1-1,-1-1 0,1 1 0,0 0 0,1-1 0,-1 1 0,0 0 0,0-1 0,1 1 0,-1-1 0,1 1 0,-1-1 0,1 1 0,0-1 0,0 3 0,0-3 2,1 0-75,0 0 95,-1 0 0,1 0 0,0 0 0,0-1 0,0 1 0,0-1 0,0 1 1,0-1-1,0 0 0,1 1 0,-1-1 0,0 0 0,0-1 0,0 1 0,0 0 0,0 0 0,0-1 0,0 0 0,0 1 0,0-1 0,0 0 0,3-1 0,7-5 18,0 1 0,15-12 0,-22 14-83,15-9-60,-6 3 48,1 0-1,20-9 1,-30 16 18,1 1-1,-1 0 1,1 0 0,0 1 0,-1-1-1,1 1 1,0 1 0,0-1-1,0 1 1,11 1 0,-16-1 39,1 0 1,-1 1-1,1-1 0,-1 0 1,1 1-1,-1-1 1,1 1-1,-1 0 1,1-1-1,-1 1 0,0 0 1,1 0-1,-1 0 1,0 0-1,0 0 1,0 0-1,0 0 0,2 3 1,-2-1-3,1-1 0,-1 1-1,0 0 1,0 0 0,0 0 0,0-1 0,-1 1 0,1 0 0,-1 5 0,1 0 70,-2 1 0,1 0 0,-1-1 0,0 1 0,-1-1 0,-3 11-1,3-14 0,0 1 24,0 1 0,0-1-1,-1 0 1,0 0 0,0 0-1,-7 10 1,20-32 1391,11-7-1359,19-27 0,16-19-285,-11 20-76,-21 22 146,1 0 1,37-30-1,-59 55 19,0 0 1,0-1-1,0 1 1,0 1-1,1-1 0,-1 0 1,1 1-1,6-3 0,-8 4 32,-1 0 1,0 0-1,1 0 0,-1 0 0,0 0 0,1 1 0,-1-1 0,0 0 0,1 1 0,-1-1 0,0 1 1,0-1-1,0 1 0,1 0 0,-1-1 0,0 1 0,0 0 0,0 0 0,0 0 0,0-1 0,0 1 1,0 0-1,0 1 0,-1-1 0,1 0 0,0 0 0,0 2 0,3 5 15,-1 1 0,0-1 1,0 0-1,-1 1 0,0 0 0,0 9 0,7 24 210,-5-27-155,-1-4-16,0-1 0,0 1 0,1-1 0,1 1 0,0-1 0,8 12 0,-13-21 3,1 0-1,-1 0 1,1 0 0,0-1 0,-1 1-1,1 0 1,0-1 0,-1 1 0,1 0-1,0-1 1,0 1 0,-1-1 0,1 1-1,0-1 1,0 1 0,0-1 0,0 1-1,0-1 1,0 0 0,0 0 0,0 0-1,0 1 1,0-1 0,0 0 0,0 0 0,0 0-1,0 0 1,-1-1 0,1 1 0,0 0-1,0 0 1,0 0 0,0-1 0,0 1-1,0-1 1,0 1 0,0-1 0,0 1-1,-1-1 1,1 1 0,0-1 0,0 1-1,-1-1 1,1 0 0,1-1 0,3-4 63,-1 0-1,1-1 1,-1 0 0,6-11 0,-6 11-58,7-16 60,-1-1 1,8-29-1,-8 23-161,-3 6-29,-4 14-23,-1 1 0,1 0 1,1 0-1,0 1 0,0-1 1,0 1-1,1 0 0,8-10 1,-13 18 103,1 0 0,-1 0 0,0 0 0,1 0 0,-1 0 0,0 0 1,1 0-1,-1 0 0,0 0 0,1 0 0,-1 0 0,0 0 0,1 0 0,-1 1 0,0-1 1,1 0-1,-1 0 0,0 0 0,1 1 0,-1-1 0,0 0 0,0 0 0,1 1 0,-1-1 1,0 0-1,0 1 0,0-1 0,1 0 0,-1 1 0,2 3 41,0 0-1,-1-1 1,1 1-1,-1 0 0,0 0 1,0 1-1,0-1 1,-1 0-1,1 7 1,-3 42-43,2-43-58,-2 16 183,0 0 1,-2 1 0,-1-1-1,-1-1 1,-1 1 0,-12 28-1,18-53-102,-14 25 728,15-26-706,-1 1 1,1 0 0,-1 0-1,0 0 1,0-1 0,1 1 0,-1-1-1,0 1 1,0 0 0,0-1-1,0 1 1,0-1 0,1 0-1,-1 1 1,0-1 0,0 0-1,0 1 1,0-1 0,0 0 0,0 0-1,0 0 1,0 0 0,0 0-1,0 0 1,-2 0 0,1-4 24,0 1 1,0-1-1,0 1 1,0-1-1,-1-6 1,2 8-87,0 0-1,1 0 1,-1 0-1,1 0 1,-1 0-1,1 0 1,0 0-1,0 0 1,0 0-1,0 0 1,0 0 0,1 0-1,-1 0 1,1 0-1,-1 0 1,1 0-1,0 0 1,-1 0-1,1 0 1,0 0-1,0 1 1,1-1-1,-1 0 1,0 1 0,0-1-1,1 1 1,-1-1-1,1 1 1,-1 0-1,1-1 1,0 1-1,0 0 1,-1 0-1,1 0 1,0 0 0,3 0-1,52-13 134,-42 12-617,0-1 0,-1-1 1,25-9-1,-35 11-2,0-1 0,1 1 0,-1-1 0,0 0-1,0 0 1,0 0 0,-1 0 0,1-1 0,-1 0 0,0 0 0,0 1 0,0-2 0,0 1 0,-1 0 0,3-7 0,5-12-1239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58:34.1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4 173 2976,'-3'3'5541,"7"-11"-2026,1 6-3179,-1 0 1,1 0 0,0 1 0,-1-1 0,11 0-1,2-2 145,71-26 364,0 0-447,168-23 429,-125 35-1582,0 4-3328,-104 11 2611,10-2-3445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58:36.49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293 138 1984,'-3'-8'10202,"-8"7"-9620,7 1-384,-1 0 1,1 1-1,-1-1 1,1 1 0,-1 0-1,1 0 1,0 0-1,-7 3 1,4 0-134,0 1 0,0-1 0,-12 12 1,9-7-50,0 1 0,1 0 1,0 1-1,-9 14 1,-28 51 257,19-31-38,12-21-87,8-14-153,0 2 0,0-1 0,1 1 1,0 0-1,1 0 0,-4 15 0,9-26 27,-1 0-1,1 0 0,0 0 1,-1 0-1,1 0 0,0 0 1,0-1-1,0 1 0,0 0 1,0 0-1,0 0 0,0 0 1,0 0-1,1 0 0,-1 0 1,0 0-1,0-1 1,1 1-1,-1 0 0,1 0 1,-1 0-1,0 0 0,1-1 1,0 1-1,-1 0 0,1-1 1,-1 1-1,1 0 0,0-1 1,-1 1-1,1-1 0,0 1 1,0-1-1,0 1 0,-1-1 1,1 1-1,0-1 1,0 0-1,0 0 0,0 1 1,0-1-1,0 0 0,-1 0 1,1 0-1,0 0 0,1 0 1,2 0 42,-1 0 1,1-1 0,-1 1 0,1-1 0,-1 0-1,0 0 1,1 0 0,-1-1 0,0 1 0,0-1-1,5-3 1,2-3 3,0-1 0,-1 0 1,0 0-1,-1-1 0,0 0 0,7-13 0,-3 3 79,0-1 0,12-34 0,-20 45-152,2-5-55,0 0 0,-1 0 0,-1-1 1,0 1-1,2-31 0,-6 45-389,1 3 160,13 40 26,-10-27 274,1 0-1,0 0 1,1-1 0,1 0-1,15 24 1,-21-36 26,0 0 0,1-1 0,-1 1 0,0-1 1,1 1-1,-1-1 0,1 1 0,0-1 0,0 0 0,-1 0 1,1 0-1,0 0 0,0 0 0,0 0 0,0 0 0,0-1 0,0 1 1,0-1-1,1 1 0,-1-1 0,0 0 0,0 0 0,0 0 1,0 0-1,0 0 0,3-1 0,1-1 63,0 0 0,-1-1 1,1 1-1,-1-1 0,1-1 0,-1 1 1,9-8-1,14-14 25,-1 0 0,-2-2 0,0 0 1,-2-2-1,30-48 0,-46 67-410,0 0-1,11-13 1,-18 23 81,1 1 176,0 0-1,-1 0 1,1 0-1,0 0 1,-1 0 0,1 0-1,0-1 1,0 1-1,0 0 1,0 0 0,1 1-1,2 1-38,2 5-3,-1-1-1,0 1 0,0 0 0,-1 0 0,7 17 1,-6-13 89,13 23 0,-12-25 34,24 33 542,-28-40-555,1 0 0,0 1 0,1-1 0,-1-1 1,0 1-1,1 0 0,0-1 0,-1 0 0,7 3 0,-8-4-14,-1-1 0,1 0 0,0 0 0,-1 1-1,1-1 1,0 0 0,-1-1 0,1 1 0,0 0 0,-1 0-1,1-1 1,0 1 0,-1-1 0,1 1 0,-1-1 0,1 0 0,-1 1-1,3-3 1,1 0 20,0-1 1,0 0-1,6-6 0,9-12 107,-2-1 1,-1-1 0,17-29-1,-29 44-105,0 0-1,0 0 1,-1 0-1,0 0 1,-1-1-1,0 1 1,0-1-1,-1 0 1,-1 0-1,1-12 1,-1 21-65,-1 0 0,0 0-1,0 0 1,-1 0 0,1 0 0,0 0 0,0 1 0,0-1 0,0 0 0,-1 0 0,1 0 0,-1 0 0,1 1 0,0-1 0,-1 0 0,1 0 0,-2 0-1,2 0-7,0 1 0,-1 0 0,1 0 0,-1-1-1,1 1 1,-1 0 0,1 0 0,-1 0 0,1-1 0,-1 1-1,1 0 1,-1 0 0,0 0 0,1 0 0,-1 0-1,1 0 1,-1 0 0,1 0 0,-1 0 0,0 1-1,-1-1-22,0 1 0,0 0 0,0 0 0,0 0 1,0 0-1,1 0 0,-1 0 0,0 1 0,1-1 0,-1 1 0,1-1 0,-3 4 0,-2 5 4,0 0 0,1 0 1,1 0-1,-1 1 1,1 0-1,1 0 0,-2 12 1,-9 82 431,14-96-352,-1 0 32,1-1-1,0 1 1,1-1-1,0 1 1,0-1-1,1 0 1,0 1-1,0-1 1,1 0-1,0 0 1,0 0-1,6 8 1,-9-15-59,1-1 0,-1 1 1,1 0-1,-1-1 0,1 1 0,-1 0 1,1-1-1,-1 1 0,1-1 0,-1 1 1,1-1-1,0 1 0,0-1 1,-1 0-1,1 1 0,0-1 0,-1 0 1,1 1-1,0-1 0,0 0 0,0 0 1,-1 0-1,1 0 0,0 0 1,0 0-1,0 0 0,-1 0 0,1 0 1,0 0-1,0 0 0,0 0 1,-1-1-1,1 1 0,0 0 0,0-1 1,-1 1-1,1 0 0,0-1 0,-1 1 1,1-1-1,1 0 0,1-2-288,1-1 0,-1 1 0,0-1 0,0 1 0,5-9-1,27-43-4958,-12 23 315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4:50.4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29 479 2144,'-2'1'227,"1"-1"0,-1 0-1,0 0 1,0 0 0,1 1 0,-1-1 0,1 1-1,-1 0 1,0-1 0,1 1 0,-1 0 0,1 0 0,0 0-1,-1 0 1,1 0 0,-2 2 0,4-2-118,0-1 0,-1 1 0,1-1 1,0 0-1,0 1 0,0-1 0,0 0 0,1 1 0,-1-1 1,0 0-1,0 0 0,0 0 0,0 0 0,0 0 0,0 0 1,2 0-1,3-2 107,0 1 0,0 0 0,0-1 0,0 0 0,0-1 0,0 1 0,-1-1 0,1-1 0,8-5 0,3-6-84,-4 5-34,-1-1-1,0-1 1,15-18-1,4-11 13,-18 25-94,0 0-1,-1-1 0,-1 0 1,17-36-1,-26 45-449,-4 15 83,-8 18 32,-9 23 78,-1 2 224,2 1 0,2 1 0,-11 61 0,-2 91 523,-7 47 124,33-233-560,-2 10 247,-3 50 0,7-69 94,1 2 733,2-14-443,-1 0-666,-1 1 1,1 0 0,-1 0 0,0 0 0,0 0 0,0-1 0,0-3 0,0-4-35,3-10 78,9-33 0,-1 12-136,10-71 22,29-115 11,-30 167-8,3 1 0,2 0 0,38-63 0,19-14-314,-46 75 330,34-50-358,-69 110 366,6-8-50,0 0 1,0 0-1,1 1 0,14-12 0,-20 18 45,-1 1 0,1 0 0,0 0-1,0-1 1,0 1 0,0 0 0,-1 0 0,1 1-1,0-1 1,1 0 0,-1 1 0,0-1-1,0 1 1,0 0 0,0 0 0,0 0 0,0 0-1,1 0 1,-1 0 0,0 0 0,0 1-1,0-1 1,0 1 0,0-1 0,0 1 0,0 0-1,0 0 1,0 0 0,0 0 0,0 0 0,3 3-1,0 1-24,-1 0 0,1 0 0,-1 0 0,0 0 0,0 1 0,0 0 0,-1-1 0,0 1 0,3 9-1,1 5-72,7 34-1,-11-40 92,3 20 83,-1 0-1,-2 1 1,-1 0-1,-2-1 1,-1 1-1,-6 38 1,4-55 113,-1 1 0,-1-1 1,-6 19-1,8-30-78,0 0 0,0 0 0,-1 0 0,0 0 0,0 0 0,-1-1 0,1 0 0,-1 0 0,-11 10 0,11-12-31,-1-1 0,-1 1 0,1-1 0,0 0 1,-1 0-1,0-1 0,0 0 0,1 0 0,-1 0 0,0-1 0,-13 1 1,-7-2 89,-46-3 1,72 3-154,-21-2 26,2 1-10,1-1 1,-28-6-1,25 3 83,14 4-88,0-1 1,0 1 0,0-2 0,0 1-1,-14-8 1,15 8 20,6 2-52,1 0-1,0 0 1,0 0 0,0 0 0,-1 0 0,1 0 0,0 0-1,0 0 1,0 0 0,0 0 0,-1 0 0,1-1-1,0 1 1,0 0 0,0 0 0,0 0 0,-1 0-1,1 0 1,0 0 0,0 0 0,0 0 0,0-1-1,0 1 1,-1 0 0,1 0 0,0 0 0,0 0-1,0 0 1,0-1 0,0 1 0,0 0 0,0 0-1,0 0 1,0 0 0,0-1 0,0 1 0,-1 0-1,1 0 1,0 0 0,0-1 0,0 1 0,0 0-1,1 0 1,-1 0 0,0-1 0,40-10-12421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59:23.5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59 77 2496,'-3'-2'247,"0"0"1,0 0-1,1 0 0,-1 0 1,1 0-1,-1 0 0,1-1 1,0 1-1,0-1 0,0 0 1,0 0-1,1 0 0,-1 0 0,1 0 1,-2-4-1,-9-8 1324,11 13-1383,0 1 0,0 0 0,0 0 0,0-1 0,0 1 0,0 0 0,0-1 0,0 1 0,0-4 0,1 4 100,10 10 666,5 1-522,0 0-1,0-1 0,1-1 1,0 0-1,1-1 0,0-1 1,28 7-1,-21-8-377,1-1 0,-1-1 0,0-2 0,1 0 0,-1-2 0,33-4 1,42-11-2610,-51 4-1290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59:26.4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360 650 2976,'-1'-3'4314,"2"3"-4216,-15 2 6841,4 0-5083,-2-1-3410,-10 3 1644,-1 1-1,1 0 1,1 2 0,-1 0 0,-20 11 0,32-13-78,0 0 0,0 1 0,0 0 1,1 0-1,0 1 0,0 1 0,1-1 1,0 1-1,1 1 0,-9 10 0,7-6-45,1 0 0,0 1 1,0 0-1,2 0 0,0 1 0,-8 27 0,12-35 33,1 0 1,0 0 0,0 0 0,0 0 0,1 0 0,0 0 0,0 0 0,1 0 0,2 13 0,-1-16 3,-1 0 0,0-1 0,1 1 0,0-1 0,-1 1 0,1-1 0,1 0 0,-1 0 0,0 0 0,1 0 1,0 0-1,-1-1 0,1 1 0,0-1 0,1 1 0,-1-1 0,0 0 0,0-1 0,8 4 0,-5-3 47,0 0-1,1-1 1,-1 0 0,1 0-1,-1 0 1,1-1-1,-1 0 1,1 0 0,0-1-1,-1 0 1,1 0-1,-1 0 1,0-1 0,1 0-1,-1 0 1,0-1 0,7-3-1,-1-1 66,0 0-1,0 0 0,-1-1 1,0-1-1,-1 0 1,0 0-1,12-14 1,-4 0 144,0-1 0,18-32 0,-30 47-149,-1-1 1,-1 0-1,1 0 0,-2 0 1,1 0-1,-2 0 0,1-1 0,-1 1 1,0-16-1,-2 20-216,0 1-1,-1 0 1,1 0-1,-1 0 1,-1 0 0,1 0-1,-1 0 1,1 0-1,-1 0 1,-1 0-1,1 1 1,-4-5-1,6 8-331,0 3 213,0 4 138,1 1 0,0-1 0,1 0 0,0 1 0,0-1 0,0 0 0,4 7 0,4 12 33,-8-21 50,5 17-90,12 24-1,-17-40 120,1 0 0,0 0 0,0 0 0,1-1 0,-1 1 0,1-1 0,0 0 0,0 0 0,0 0 0,6 3 0,-9-6 1,0 0 1,1-1 0,-1 1-1,0-1 1,1 1-1,-1-1 1,0 0-1,1 0 1,-1 1 0,1-1-1,-1 0 1,0 0-1,1-1 1,-1 1 0,1 0-1,-1 0 1,0-1-1,1 1 1,-1 0-1,0-1 1,1 0 0,-1 1-1,0-1 1,0 0-1,1 1 1,1-3-1,3-2 99,-1 0 0,1 0 0,7-11 0,-13 16-126,113-149 883,-91 114-797,-1 0 0,25-62 0,-4-17-3,27-128-1,-65 226-130,0 1-1,-1-1 0,-1 0 0,-1 1 1,0-1-1,-2-27 0,0 42 16,1 1-1,0-1 1,0 0-1,0 1 1,0-1-1,0 1 1,0-1-1,-1 0 1,1 1-1,0-1 1,-1 1 0,1-1-1,0 1 1,-1-1-1,1 1 1,-1-1-1,1 0 7,-1 1 0,1 0 1,0 0-1,0 0 0,-1 0 0,1 0 0,0 0 0,-1 0 0,1 0 0,0 0 1,0 0-1,-1 0 0,1 0 0,0 0 0,-1 0 0,1 0 0,0 0 0,-1 0 0,1 0 1,0 0-1,0 0 0,-1 0 0,1 1 0,-2 0-47,1 0-1,-1 0 1,1 0 0,0 0-1,-1 1 1,1-1 0,0 0-1,0 1 1,-1 2 0,-3 5 16,1 1 1,0 0 0,1 0-1,0 0 1,1 1 0,0-1-1,0 14 1,0-9 20,-34 280-70,32-251 76,2 1-1,5 54 0,-1-72 148,2 0 0,1 0 0,1 0 1,17 45-1,-20-64-29,0 0 1,1-1 0,0 0 0,0 1 0,1-2 0,0 1 0,0 0 0,0-1 0,11 9 0,-14-13-37,1 0 1,-1 0-1,1-1 1,-1 1 0,1-1-1,0 0 1,-1 0-1,1 0 1,0 0-1,0 0 1,0-1 0,-1 1-1,1-1 1,0 0-1,0 1 1,0-2 0,0 1-1,0 0 1,0 0-1,0-1 1,0 0-1,-1 1 1,1-1 0,0 0-1,0 0 1,-1-1-1,1 1 1,-1-1-1,5-3 1,1-1 53,-1 0 0,0-1 0,0-1 0,0 1 0,9-16 0,-3 5 17,-1 2-29,-1 0-1,-1 0 0,-1-1 1,0 0-1,12-36 1,-15 36-178,-4 13 54,-1-1 1,0 1-1,1 0 1,-1 0-1,-1 0 1,1-6-1,4-21-1100,-3 30 1046,-1 1 0,1 0-1,-1 1 1,1-1 0,-1 0-1,1 0 1,-1 1 0,0-1-1,3 1 1,14 6 92,0-1-1,0-1 1,27 5 0,-32-10-33,0 1 0,15-3 1,3 0 416,-31 2-377,0 0 0,1 0 0,-1 0 0,1 0-1,-1 0 1,0 0 0,1 0 0,-1 0 0,0 0-1,1 0 1,-1 0 0,0 1 0,1-1 0,-1 0-1,0 0 1,1 0 0,-1 0 0,0 1 0,1-1-1,-1 0 1,0 0 0,1 1 0,-1-1 0,0 0-1,0 0 1,0 1 0,1-1 0,-1 0 0,0 1-1,0-1 1,0 0 0,1 1 0,-1-1 0,0 0-1,0 1 1,0-1 0,0 0 0,0 1 0,0-1-1,0 0 1,0 1 0,0-1 0,0 1 0,0-1-1,0 0 1,0 1 0,0-1 0,0 0 0,-1 1-1,1-1 1,0 1 0,-12 22-448,7-15 262,3-3 109,-1 0-1,1 1 0,0-1 0,1 1 1,-1-1-1,1 1 0,-1 11 0,2-15 70,0 0-1,0 1 1,1-1-1,-1 0 1,0 0-1,1 1 1,-1-1-1,1 0 1,0 0-1,0 0 1,-1 0-1,1 0 1,1 0-1,-1 0 1,0 0-1,0 0 1,1 0-1,-1-1 0,1 1 1,0 0-1,-1-1 1,4 2-1,-3-2 50,0 0 0,0 0-1,0 0 1,0 0 0,0 0-1,0-1 1,0 1 0,0-1-1,1 1 1,-1-1 0,0 0-1,0 0 1,1 0 0,-1 0-1,4-1 1,-2 0 20,0-1-1,0 1 1,0-1 0,0 1-1,0-1 1,0 0 0,7-5-1,-7 3-21,0 1-1,0 0 0,0-1 0,0 0 0,-1 0 1,1 0-1,-1 0 0,0 0 0,0-1 0,-1 1 0,0-1 1,1 0-1,2-9 0,-5 11-39,1 0-1,-1 1 1,0-1 0,0 0-1,0 1 1,0-1 0,-1 0-1,1 1 1,-1-1 0,1 1-1,-1-1 1,0 0 0,0 1-1,0 0 1,0-1 0,0 1-1,-1 0 1,1-1 0,-1 1-1,0 0 1,1 0 0,-1 0-1,0 0 1,-4-2 0,3 2-78,0 0 1,-1 0 0,1 1-1,0-1 1,-1 1-1,1 0 1,-1 0 0,1 0-1,-1 0 1,1 1-1,-1-1 1,0 1-1,1 0 1,-1 0 0,0 0-1,1 1 1,-6 1-1,8-2 34,0 0 0,1 1-1,-1-1 1,0 1 0,0-1-1,0 1 1,1-1 0,-1 1-1,0-1 1,1 1-1,-1 0 1,1-1 0,-1 1-1,1 0 1,-1 0 0,1-1-1,-1 1 1,1 0 0,0 0-1,-1 0 1,1 0-1,0 0 1,0-1 0,0 1-1,-1 2 1,1-2 9,0 1-1,0-1 1,0 1-1,0-1 1,0 1-1,0-1 1,1 0 0,-1 1-1,0-1 1,1 1-1,-1-1 1,1 0-1,-1 1 1,2 1-1,1 0 65,-1-1-1,1 1 0,0-1 0,-1 0 0,1 0 0,0 0 0,0-1 0,1 1 0,-1-1 0,0 1 0,0-1 0,1 0 1,-1 0-1,1-1 0,-1 1 0,1-1 0,-1 1 0,7-2 0,7 1 149,-1-2 0,30-6 0,-29 4-31,15-4-50,0-1-1,-1-2 1,0 0 0,57-33 0,-70 35 40,-10 5-101,0 0 0,0 0 0,13-11 0,-12 11-186,-5 8-144,-3 15-139,-1-13 473,0 12-243,-1-11 198,1 0 0,-1 0 1,2 0-1,-1-1 0,1 1 0,0 0 0,3 9 0,0-7 49,-4-6 9,1-1 1,0 1-1,0-1 1,1 0-1,-1 0 1,0 1-1,1-1 1,1 2-1,-2-4-36,-1 1 0,1-1 0,0 1-1,0-1 1,-1 0 0,1 1-1,0-1 1,0 0 0,0 1-1,0-1 1,-1 0 0,1 0 0,0 0-1,0 0 1,0 0 0,0 0-1,0 0 1,0 0 0,-1 0-1,1-1 1,0 1 0,0 0 0,0 0-1,0-1 1,-1 1 0,1-1-1,0 1 1,1-2 0,6-3 18,0 0 0,-1-1 1,1 0-1,-1-1 0,10-11 0,-12 11-142,1 0-1,1 1 1,-1 0 0,1 1-1,0-1 1,0 1-1,10-5 1,-17 10 72,1 0 0,0-1-1,0 1 1,-1 0 0,1 0 0,0 0 0,0 0 0,-1 0 0,1 0 0,0 0 0,0 0 0,0 0 0,-1 0 0,1 0 0,0 0-1,0 0 1,-1 1 0,1-1 0,0 0 0,-1 1 0,1-1 0,0 0 0,-1 1 0,1-1 0,0 1 0,-1-1 0,1 1-1,-1-1 1,2 2 0,13 22-228,-7-9 165,-2-6 76,-2-3 83,0 0 0,1-1 1,0 1-1,0-1 1,6 5-1,-9-8-45,1-1 0,-1 1-1,1-1 1,0 0 0,0 0 0,-1 0 0,1 0-1,0 0 1,0 0 0,0-1 0,0 0 0,0 1 0,0-1-1,0 0 1,5-1 0,12-3 79,-1 0-1,0-1 1,0-1 0,0-1-1,-1-1 1,0 0 0,29-19-1,-33 17-67,0 0-1,-1-1 0,0-1 1,-1 0-1,0-1 0,-1 0 1,-1-1-1,0 0 0,16-30 1,-1-8 113,30-88 0,9-61 94,-57 178-304,-5 15-95,1 1 0,-1-1 0,-1 0 0,1 0 0,-1-9 0,-2 14-446,-2 6 221,-3 8 75,-2 18 154,1 0 1,2 0-1,-4 47 0,3-23 34,-11 69 119,-11 118 280,26-212-1256,1 0 0,4 33-1,-3-57 296,1 1 0,0-1-1,0 0 1,1 0 0,2 6-1,1-1-1028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59:26.8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1 300 10976,'0'-15'4064,"13"-2"-3168,24-11-257,-6 13-415,28-5-256,17-5 160,4 5-64,-4 5 32,1-1-32,-9-1-128,3 2 32,6 2 224,9-2-96,-6-2-2271,-7 2 1151,-7-1-3328,-11 4 2464,-15 4-2656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59:31.9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245 578 3552,'0'-8'9034,"-11"9"-7828,5 2-1155,0 0 0,1 0 0,-1 1 1,1 0-1,0 0 0,0 0 0,-5 6 1,-14 10 12,5-4 5,-1 0-1,2 0 1,-29 34 0,40-41-50,1 0 0,-1 0 0,2 1 0,-1 0 1,2 0-1,-1 0 0,1 0 0,1 1 0,-1 0 0,-2 20 1,6-29 1,0 0 1,0 1 0,0-1 0,0 0 0,0 0-1,0 1 1,1-1 0,-1 0 0,1 0 0,-1 1-1,1-1 1,0 0 0,0 0 0,0 0 0,0 0-1,0 0 1,2 2 0,-2-3 12,0-1 0,0 1 1,0 0-1,0 0 0,0-1 0,0 1 0,0-1 0,0 1 1,0-1-1,0 1 0,1-1 0,-1 0 0,0 1 0,0-1 1,0 0-1,1 0 0,-1 0 0,0 0 0,0 0 0,0 0 1,1 0-1,-1 0 0,0-1 0,0 1 0,0 0 0,0-1 1,1 1-1,-1-1 0,0 1 0,0-1 0,0 0 0,1-1 1,9-6 165,0-2 0,-1 1 1,0-2-1,0 1 0,-2-1 1,13-18-1,-12 15-136,9-13-58,-2 0 1,-1-1-1,-1-1 0,14-39 0,29-126 212,-43 142-232,53-210 531,-65 253-539,-1 0 0,1 0 0,-2-1 0,1 1 0,-1 0 1,-1-1-1,1 1 0,-4-13 0,0 11-1001,3 11 999,1 0 0,-1 1 0,1-1 0,-1 0 1,1 0-1,-1 0 0,1 1 0,-1-1 0,1 0 1,0 0-1,-1 1 0,1-1 0,-1 0 0,1 1 1,0-1-1,-1 1 0,1-1 0,0 0 1,0 1-1,-1-1 0,1 2 0,-6 7-78,1 1 0,1 0-1,-1 0 1,2 0 0,-5 19 0,4-15 59,-8 37-18,3 0 0,-5 87 1,7-52 210,3-46 28,1 0 0,5 60-1,-1-91-115,1 0 0,-1 0-1,1-1 1,1 1 0,0 0-1,0-1 1,1 0 0,5 11-1,-7-16 5,1 0 0,-1-1-1,0 0 1,1 1 0,-1-1 0,1 0-1,0 0 1,-1 0 0,1 0 0,0-1-1,0 1 1,0-1 0,1 0 0,-1 0-1,0 0 1,0 0 0,5 0 0,6 0 205,0 0 0,27-2 1,-13 0-163,-2 1 72,-25 0-106,23-3 325,-20 3-365,1 0 0,0-1 0,-1 1 1,1-1-1,0 0 0,-1-1 0,1 1 0,-1-1 1,8-3-1,13-6-134,-17 8 170,0-1 0,-1 0 0,1 0 0,7-6 0,-1 0-27,-1-2 1,0 0 0,0 0-1,-1-1 1,-1-1 0,-1 0-1,12-18 1,-17 22-75,-1-1 0,1 0 1,-2-1-1,1 1 0,1-12 0,0 1-42,0 1 51,-5 21 2,0 0 0,0 0 0,0-1 1,0 1-1,1 0 0,-1 0 0,0 0 0,0-1 0,0 1 0,0 0 0,0 0 1,0-1-1,0 1 0,0 0 0,0 0 0,0 0 0,0-1 0,0 1 1,0 0-1,0 0 0,0-1 0,0 1 0,0 0 0,-1 0 0,1 0 0,0-1 1,0 1-1,0 0 0,0 0 0,0 0 0,-1-1 0,1 1 12,0 0 0,0 0 1,0 0-1,0 0 0,-1 0 0,1 0 0,0 0 0,0 0 0,0 0 0,0 0 0,0 0 1,-1 0-1,1 0 0,0 0 0,0 0 0,0 0 0,0 0 0,0 1 0,0-1 0,-1 0 0,1 0 1,0 0-1,0 0 0,0 0 0,0 0 0,0 0 0,0 0 0,0 0 0,0 1 0,0-1 1,-1 0-1,1 0 0,0 0 0,0 0 0,0 0 0,0 1 0,0-1 0,0 0 0,0 0 1,0 0-1,0 0 0,0 0 0,0 0 0,0 1 0,0-1 0,0 0 0,0 0 0,0 0 0,0 0 1,0 0-1,0 1 0,1-1 0,-1 0 0,-5 19 140,4-16-180,1 1-1,-1-1 1,0 1-1,0-1 1,0 1-1,0-1 1,-4 6-1,-1 6-14,1-4 55,0 0 0,-1 0 0,-8 12 0,7-13 27,1 1 0,0-1 1,-4 14-1,7-16-29,1 1 0,1-1 1,-1 0-1,1 1 0,1-1 0,0 12 0,0-18 18,0-1 49,5 7-41,0 0-103,4-2 148,-4-3 7,-1 1-1,1-2 1,0 1 0,7 3-1,40 17-25,-51-23 160,1 1-305,4 1 38,-4-1 91,-1-1-8,0 0-1,-1 0 1,1 1-1,0-1 1,0 1-1,-1-1 1,1 1 0,0-1-1,0 1 1,-1-1-1,1 1 1,-1 0-1,1-1 1,-1 1 0,1 0-1,0 0 1,10 10 257,-9-10-239,-1 0 0,1 0 0,0-1-1,-1 1 1,1-1 0,0 1 0,-1-1 0,1 0 0,0 0 0,-1 0-1,1 0 1,0 0 0,0 0 0,-1 0 0,1 0 0,0-1-1,-1 1 1,1-1 0,0 1 0,-1-1 0,4-1 0,-3-1-9,1 1 1,0 0-1,0 0 1,0 0-1,4-1 1,-5 2-15,0 0 0,0 0 1,0 0-1,-1 0 0,1-1 0,0 1 1,0 0-1,-1-1 0,1 1 1,-1-1-1,1 0 0,-1 0 1,0 1-1,1-1 0,1-4 1,14-33 322,-5 12-348,-1 0 0,-2 0 0,9-35 0,-17 49 24,-1 12-25,0-1 0,0 1 1,0-1-1,0 1 0,0-1 0,1 1 1,-1-1-1,1 1 0,-1-1 0,1 1 1,0-2-1,-1 3-2,1-2-23,0 1-1,-1 0 1,1 0 0,-1 0 0,0-1 0,1 1 0,-1 0 0,0 0 0,0-1 0,0 1 0,0 0 0,0 0 0,0-1-1,0 0 1,0 1-80,1 2-571,7 5 604,-5-3 40,0-1 1,1 1 0,-1-1 0,0 1 0,-1 0 0,1 1 0,-1-1-1,1 0 1,-1 1 0,0-1 0,0 1 0,2 5 0,-4-8 39,6 13 41,-1 1 0,0 0 0,-2 0 0,1 0 0,1 29 0,-5-41-30,0-1 0,0 1 0,0 0-1,0 0 1,1 0 0,0 0-1,-1-1 1,1 1 0,0 0 0,0-1-1,0 1 1,1 0 0,-1-1-1,1 1 1,-1-1 0,1 0-1,0 0 1,2 3 0,-1-3 14,0 0 1,1 0-1,-1 0 0,1 0 1,-1 0-1,1-1 0,-1 1 1,1-1-1,0 0 0,0 0 1,6 0-1,7 0 53,0-1 0,0-1 0,1 0 0,27-7-1,-40 7-74,28-5 129,-1-1 0,1-2 0,52-21 0,-78 26-77,-1 1-1,0-1 0,0 0 0,-1-1 1,1 1-1,-1-1 0,0 0 1,0 0-1,-1-1 0,5-7 0,-6 10-33,-1-1-1,0 1 0,0 0 1,-1-1-1,1 1 0,-1-1 1,0 0-1,0 1 0,0-1 1,0 0-1,-1 0 0,1 0 1,-1 1-1,0-1 0,0 0 1,0 0-1,-1 0 0,1 0 1,-1 1-1,-1-5 0,1 7-41,1 0-1,-1 0 0,1 0 1,-1 0-1,1 0 0,-1 0 1,0 0-1,1 0 0,-1 0 1,0 0-1,0 0 0,0 0 1,0 1-1,1-1 0,-1 0 1,0 1-1,0-1 0,0 1 1,-1-1-1,1 1 0,0-1 1,0 1-1,-1 0 0,-1-1-27,1 1-1,0 1 0,-1-1 0,1 0 0,0 0 1,-1 1-1,1 0 0,0-1 0,0 1 0,0 0 1,-3 1-1,-5 4-104,0 1-1,0 0 1,-14 13 0,20-17 186,-7 6 14,0 1-88,0-1 0,-10 13 1,18-18 47,0-1 1,1 1-1,-1 0 1,1 0 0,0 0-1,0 0 1,0 0-1,1 0 1,-1 1 0,1-1-1,-1 5 1,2-7 6,0 0-1,0-1 1,0 1 0,0 0 0,0 0 0,0-1-1,1 1 1,-1 0 0,0-1 0,1 1 0,-1 0 0,1-1-1,0 1 1,0-1 0,0 1 0,0-1 0,0 1-1,0-1 1,0 1 0,0-1 0,0 0 0,0 0 0,1 0-1,-1 0 1,1 0 0,-1 0 0,1 0 0,-1 0 0,1 0-1,-1-1 1,1 1 0,2 0 0,5 2 50,1-1 1,0 0 0,0-1-1,14 1 1,-16-1 39,2-1-28,-1 0 0,0-1 1,0 0-1,0 0 0,0-1 0,10-3 1,4-3-21,24-11 1,20-15-138,-46 22 48,1 1-1,0 1 1,34-10-1,-36 13-142,-16 5 163,-1 1-1,1 0 0,0-1 0,0 2 1,6-2-1,-7 1-50,0-2 117,-2 2 565,-6 1-636,1 1 1,-1-1-1,1 1 0,0 0 1,-1 0-1,1 1 0,0-1 1,0 1-1,0 0 0,0 0 1,0 1-1,0-1 0,-4 4 1,-4 5-98,-1 1 1,-12 15-1,12-13 17,10-11 76,1 1 0,-1-1 0,1 1 0,0-1-1,0 1 1,0 0 0,0 0 0,1-1 0,-2 9 0,2-11 37,1 0 0,0 0 0,0 0-1,0-1 1,0 1 0,0 0 0,0 0 0,0 0 0,0 0 0,0 0 0,0 0 0,0 0 0,1 0 0,-1 0 0,0 0 0,1 0 0,-1 0 0,0 0 0,1 0 0,-1-1 0,1 1 0,0 0 0,-1 0 0,1 0 0,0-1 0,-1 1 0,1-1 0,0 1 0,0 0 0,0-1 0,-1 1-1,1-1 1,0 1 0,0-1 0,0 0 0,0 1 0,0-1 0,0 0 0,0 0 0,0 0 0,0 0 0,0 0 0,0 0 0,0 0 0,2 0 0,19-1 168,0-1 0,1 0-1,34-10 1,64-25 33,-75 21-104,-29 11-66,-1-1-1,-1-1 1,0-1-1,0 0 0,27-21 1,-32 21-16,0-1 0,0 0 0,-1 0 1,0-1-1,-1 0 0,0-1 0,0 0 0,7-16 1,-2-2 4,-1 0 1,-2-1 0,11-53 0,4-96 214,-23 169-357,-1 0 0,-1 0 0,0-1 0,-3-17 0,3 27 85,0 1 0,0-1 0,0 0 0,0 0 0,-1 0 0,1 0 0,-1 1 0,1-1 0,0 0 0,-1 0 0,1 1 1,-1-1-1,1 0 0,-1 1 0,0-2 0,0 2-1,1 0-1,0 0 1,-1 0 0,1 0-1,0 0 1,-1 0 0,1 0-1,0 0 1,-1 0 0,1 0-1,0 0 1,-1 0 0,1 0-1,0 0 1,-1 0 0,1 0 0,0 0-1,0 0 1,-1 1 0,1-1-1,0 0 1,-1 0 0,1 0-1,0 0 1,0 1 0,-1-1-1,-1 2-58,0 1-1,0-1 0,0 1 0,1-1 0,-1 1 0,1 0 0,-3 4 0,-5 20 58,2 0 0,0 1 0,1 0 0,-1 30 0,-1 4 9,4-41 7,-12 92-145,13-88 173,2 1-1,2 35 0,0-58 4,6 50 128,-6-49-92,0-1 0,0 1 0,0-1 0,0 0 1,0 0-1,1 0 0,-1 1 0,1-1 1,0-1-1,0 1 0,0 0 0,4 4 0,-5-7-16,1 1 0,-1 0-1,0-1 1,0 1-1,1-1 1,-1 1-1,0-1 1,1 0 0,-1 1-1,1-1 1,-1 0-1,0 0 1,1 0 0,-1 0-1,1 0 1,-1-1-1,0 1 1,1 0 0,-1-1-1,0 1 1,1 0-1,-1-1 1,0 0-1,0 1 1,1-1 0,-1 0-1,1-1 1,5-2 32,-1-1-1,0 0 1,7-8 0,-11 12-67,118-106 56,-109 100-134,-10 7 8,0 0 1,0-1-1,0 1 0,0-1 1,0 1-1,0-1 0,0 0 1,-1 1-1,1-1 0,0 0 0,0 1 1,-1-1-1,2-2 0,-7 40-548,4-29 630,-1 0-1,0 14 0,2-15-33,0-1 27,0 0 0,0 1 0,1-1 0,2 11 0,-3-15 22,1-1 1,0 1-1,-1-1 1,1 1-1,0-1 1,0 1-1,0-1 1,0 0-1,0 1 1,0-1-1,0 0 1,0 0-1,0 1 1,1-1 0,-1 0-1,0-1 1,1 1-1,-1 0 1,1 0-1,-1 0 1,1-1-1,3 2 1,1-1 24,1 0 1,0-1 0,-1 1 0,1-1-1,0-1 1,-1 1 0,1-1-1,0 0 1,-1-1 0,10-3 0,9-3 72,29-17 0,-50 24-119,20-12 130,-1-1 1,37-27 0,-43 22-188,-15 16 20,0 0 1,1 1 0,-1-1 0,1 0-1,5-3 1,-8 6 4,0 0 1,0 0-1,1 0 0,-1 0 1,0-1-1,0 1 1,0 0-1,0 1 0,0-1 1,1 0-1,-1 0 1,0 0-1,0 0 0,0 0 1,0 0-1,1 0 0,-1 0 1,0 0-1,0 0 1,0 0-1,0 0 0,0 0 1,1 0-1,-1 1 0,0-1 1,0 0-1,0 0 1,0 0-1,0 0 0,0 0 1,0 0-1,0 1 1,1-1-1,-1 0 0,0 0 1,0 0-1,0 0 0,0 1 1,0-1-1,0 0 1,0 0-1,0 0 0,0 0 1,0 1-1,0-1 0,0 0 1,0 0-1,0 0 1,0 0-1,0 0 0,0 1 1,0-1-1,-1 0 0,1 0 1,0 0-1,0 1 1,-1 19-292,-1 6 163,3-23 162,0 1 0,-1-1-1,1 0 1,1 0 0,-1 0 0,0-1 0,1 1 0,-1 0 0,1 0 0,0-1 0,0 1 0,0-1 0,4 4 0,-2-2 49,1-1 0,-1 0 1,1 0-1,0 0 1,0-1-1,8 4 0,-12-6-37,-1 0-1,1 0 1,-1 0-1,0 0 1,1 0-1,-1 0 1,1 0-1,-1 0 1,1 0-1,-1 0 1,0 0-1,1 0 1,-1-1-1,1 1 0,-1 0 1,0 0-1,1 0 1,-1 0-1,0-1 1,1 1-1,-1 0 1,1-1-1,1 0 83,0 0-66,0 0 0,0 0 1,1 0-1,-1 0 1,0-1-1,0 1 0,0 0 1,-1-1-1,1 0 1,0 1-1,0-1 0,-1 0 1,1 0-1,-1 0 1,0 0-1,0 0 0,1 0 1,-1 0-1,-1-1 1,1 1-1,0 0 0,0 0 1,-1-1-1,1 1 1,-1-1-1,0-1 0,0-7-11,0 1-1,-1-1 1,-1 1-1,-4-19 1,4 20-60,1 6-2,0 1-1,0-1 1,0 0 0,0 1 0,0-1 0,0 1 0,-1 0 0,1-1 0,-1 1-1,0 0 1,1 0 0,-1 0 0,0 0 0,0 0 0,-1 0 0,1 1-1,0-1 1,-1 1 0,1-1 0,0 1 0,-1 0 0,0 0 0,1 0 0,-5 0 0,3 0-24,-1 0 1,0 0 0,1 1 0,-1 0 0,0 0 0,1 0 0,-1 1 0,0-1 0,1 1 0,-1 0 0,1 0 0,-1 1 0,-6 2 0,10-3 40,0 0 1,0-1-1,0 1 1,0-1-1,0 1 1,0 0-1,1 0 0,-1 0 1,0-1-1,0 1 1,0 0-1,1 0 1,-1 0-1,1 0 1,-1 0-1,0 2 0,1-2-24,2 0 79,2 1-15,0 0-1,0 0 1,0-1-1,1 0 0,-1 0 1,1 0-1,-1 0 1,1 0-1,-1-1 1,1 0-1,-1 0 1,1 0-1,-1-1 1,1 0-1,7-2 1,10-2 51,38-17 0,-56 21-78,42-19 29,-21 9 1,32-10-1,-48 19 29,0-1 0,0 2 0,1-1 0,-1 1 0,0 1-1,0 0 1,15 1 0,-15 0-17,-1 1 0,0-1 0,1 1 0,-1 1 1,0 0-1,0 0 0,12 7 0,-15-7-23,-1 0 1,1 1-1,-1-1 1,0 1-1,0 0 1,0 0-1,-1 0 1,1 1-1,-1 0 1,0-1-1,0 1 1,3 9-1,-5-10 21,0 0-1,0 1 0,0-1 1,0 0-1,-1 1 0,0-1 1,0 0-1,0 1 1,-1-1-1,1 0 0,-1 0 1,0 1-1,0-1 0,-3 6 1,-1 7 36,5-17-66,0 1 0,0-1 0,0 0 0,0 0 0,0 0 0,0 0 0,0 0 0,0 1 0,0-1 0,0 0-1,0 0 1,0 0 0,0 0 0,0 1 0,0-1 0,0 0 0,0 0 0,0 0 0,0 0 0,0 0 0,0 1 0,0-1 0,0 0 0,0 0 0,1 0 0,-1 0 0,0 0 0,0 0 0,0 1 0,0-1 0,0 0 0,0 0-1,1 0 1,-1 0 0,0 0 0,0 0 0,0 0 0,0 0 0,0 0 0,1 0 0,-1 0 0,0 0 0,0 0 0,0 0 0,0 0 0,1 0 0,-1 0 0,0 0 0,0 0 0,0 0 0,0 0 0,1 0 0,14-4 467,15-13 219,-5-1-792,0-1 0,26-26 0,-28 23-29,1 1 0,30-19 0,-53 39 118,0 0 1,0 1-1,0-1 0,0 0 1,0 1-1,0-1 0,0 0 1,0 1-1,1 0 0,-1-1 1,0 1-1,0 0 0,1-1 1,-1 1-1,0 0 0,0 0 1,1 0-1,-1 0 0,0 0 1,1 0-1,-1 0 0,0 1 1,0-1-1,1 0 0,-1 1 1,0-1-1,0 1 0,2 1 1,-1 0-7,-1-1 0,1 1 0,-1 0 1,0 0-1,0 1 0,0-1 1,0 0-1,0 0 0,0 1 1,0-1-1,-1 0 0,0 1 0,1-1 1,-1 0-1,0 4 0,2 14-27,1-1 1,1 1-1,1 0 0,12 32 0,-14-41-1485,-27-16-12884,-6-13 11364,-10-6 710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59:32.3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42 0 8384,'-23'5'3104,"18"-1"-2400,2-4 32,-2 5-736,0 1 0,5 3 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59:32.7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774 132 10144,'0'-15'3744,"13"1"-2912,18-6-224,-2 12-64,10 1-416,11-1-384,3 0 128,2 4 160,-2-1 0,-3 2-128,0-2 32,-2-2-2720,7-6 1536,-2 7-5216</inkml:trace>
  <inkml:trace contextRef="#ctx0" brushRef="#br0" timeOffset="1">54 20 9632,'-40'-11'3584,"32"11"-2784,3-5-64,5 1-768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59:33.9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78 381 2912,'-9'-50'12247,"9"50"-11982,0 0 0,-1 0 1,0 0-125,0 1 0,0-1 0,0 1 1,0-1-1,0 1 0,0-1 0,1 1 0,-1 0 1,0 0-1,0-1 0,1 1 0,-1 1 0,-20 27-790,16-19 578,0 1-1,0-1 1,1 1 0,0 0 0,1 0-1,0 0 1,0 1 0,0 16 0,2-22 93,1 0 1,0 0 0,0-1 0,1 1 0,0 0-1,0 0 1,0-1 0,1 1 0,-1-1 0,1 1-1,1-1 1,-1 0 0,1 0 0,0 0 0,0 0-1,0 0 1,1 0 0,7 6 0,-10-10 9,0 0 1,0 0 0,0-1-1,0 1 1,0-1 0,0 1-1,0-1 1,0 1 0,0-1-1,0 1 1,1-1-1,-1 0 1,0 0 0,0 0-1,0 0 1,1 0 0,-1 0-1,0 0 1,0 0 0,0 0-1,1 0 1,-1-1-1,0 1 1,0 0 0,0-1-1,0 1 1,0-1 0,0 1-1,0-1 1,0 0 0,0 1-1,0-1 1,0 0-1,0 0 1,0 0 0,1-1-1,1-1 58,0-1 0,0 1 0,-1-1 0,1 0-1,-1 0 1,1 0 0,-1 0 0,2-7 0,0-7-8,-1 0 0,0 0 1,-2 0-1,0-1 0,-2-24 1,1 6 73,-10-110-113,8 115-96,1 25 27,0 0 0,1 0-1,0 0 1,0-1 0,1 1 0,0 0 0,0 0 0,1 0 0,2-10-1,2 6 33,-1-1 0,2 1-1,12-19 1,-15 25-90,0 0 0,1 0 0,-1 1 0,1-1 1,0 1-1,0 0 0,1 0 0,-1 1 0,9-5 0,-12 7 60,0 0-1,-1 1 1,1-1-1,0 0 1,-1 1-1,1-1 1,0 1 0,0 0-1,-1 0 1,1 0-1,0-1 1,0 2-1,0-1 1,-1 0-1,1 0 1,0 0-1,0 1 1,-1-1-1,1 1 1,0 0-1,-1-1 1,1 1-1,0 0 1,-1 0-1,1 0 1,-1 0-1,1 0 1,-1 0-1,0 1 1,1-1-1,-1 0 1,0 1-1,0-1 1,0 1-1,0-1 1,0 1-1,0-1 1,0 3-1,2 4 6,0 0-1,0 0 0,-1 0 0,-1 0 1,1 1-1,0 16 0,-2 29 71,-2-1 1,-2 1-1,-3-1 0,-19 77 0,-3-6 239,-82 296 1,102-394 213,-1 0-1,-20 35 0,30-59-443,-1 0 0,0-1 1,0 1-1,0-1 0,0 1 1,0-1-1,-1 0 0,-2 3 1,4-4-49,0 0 0,0 0 0,0 0 1,-1 1-1,1-1 0,0 0 0,0 0 1,0 0-1,-1 0 0,1 0 0,0 0 0,0 0 1,-1 0-1,1 0 0,0 0 0,0 0 1,0 0-1,-1 0 0,1 0 0,0 0 1,0 0-1,-1 0 0,1 0 0,0 0 0,0-1 1,0 1-1,-1 0 0,1 0 0,0 0 1,0 0-1,0 0 0,0 0 0,-1-1 0,1 1 1,0 0-1,0 0 0,0 0 0,0-1 1,0 1-1,-1-3 24,0 1 0,0-1 0,1 0 0,-1 1 0,1-1 0,0 0 1,0 0-1,0 0 0,0 1 0,1-6 0,2-15 30,2 0-1,0 1 1,1-1-1,2 1 1,0 0-1,1 1 1,1 0-1,1 1 1,1 0 0,25-32-1,-26 39-130,1 0-1,0 1 1,1 1 0,0 0-1,1 0 1,0 1-1,0 1 1,1 0 0,1 1-1,-1 1 1,1 0-1,0 1 1,1 1 0,-1 1-1,22-3 1,2 1-764,47-6-6817,-86 12 7443,4-1-965,1 0 0,-1 0 0,1-1 0,-1 0 1,1 1-1,6-5 0,14-15-1408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59:36.8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22 792 4736,'-21'3'4288,"20"-1"-4033,1-1 1,0 1 0,0-1-1,0 1 1,0-1 0,0 1-1,1-1 1,-1 0-1,0 1 1,1-1 0,-1 1-1,0-1 1,1 0 0,1 2-1,-1-1-155,1-1 1,0 0-1,0 0 0,1 0 0,-1 0 0,0-1 1,0 1-1,0 0 0,1-1 0,-1 0 0,0 1 0,3-1 1,32-1 542,-28 0-514,11 0 39,0-1 0,0-1 0,0-1-1,0-1 1,0-1 0,20-9 0,-26 9-84,-1 0 0,-1-1 0,0-1 0,0 0 0,0-1 0,-1 0 1,0-1-1,-1 0 0,14-17 0,-12 11 60,-1-1 1,-1 0 0,0 0-1,11-28 1,-16 31-68,0-1 0,-1 1 1,0-1-1,-1 0 0,-1 0 0,1-23 1,-3 33-77,0 0 1,0 0 0,-1 0 0,0 0-1,0 0 1,0 0 0,0 0-1,-1 0 1,-4-8 0,5 11-34,0 1 0,0-1 0,-1 0 0,1 1 0,-1-1-1,1 1 1,-1-1 0,1 1 0,-1 0 0,0-1 0,0 1 0,0 0 0,0 0 0,0 0 0,0 1 0,0-1 0,0 0 0,0 1 0,0-1 0,0 1 0,0 0 0,0 0 0,0 0 0,-5 0 0,1 1-8,0 0 0,0 0 1,0 1-1,0 0 0,1 0 1,-1 0-1,0 1 0,1 0 1,0 0-1,0 0 0,-8 7 1,-4 4 39,-26 30 1,20-18 52,2 1 1,0 0-1,2 2 0,2 0 1,0 1-1,-18 48 0,32-71-58,1 1 0,-1-1 0,1 1 0,1 0-1,-1 0 1,2 0 0,-1-1 0,1 11-1,0-14 13,1 0-1,0 0 1,0 0-1,0 0 1,0 0-1,1 0 1,-1 0-1,1-1 1,0 1-1,0 0 0,0-1 1,1 0-1,-1 1 1,1-1-1,0 0 1,0 0-1,5 4 1,-1-2 39,1-1 0,-1 1 0,1-1 0,0 0 0,1-1 0,-1 0 0,9 2 0,3 0 322,40 4 0,-50-8-316,1-1 0,0 0 1,0-1-1,0 0 0,0-1 1,0 0-1,-1-1 0,1 0 0,-1 0 1,0-1-1,0-1 0,0 1 1,0-2-1,-1 1 0,0-1 0,0-1 1,14-13-1,4-8 57,-2-1-1,0-1 1,33-56-1,-48 71-65,106-146 180,-81 114-158,-13 17 53,-2 0 0,-1-2 0,15-34 0,-27 52-58,-1-1-1,-1-1 1,-1 1-1,0 0 1,0-1-1,-2 0 1,0 0-1,-1 0 1,-1-21-1,-1 27-96,0 1 0,-1-1-1,-4-10 1,-1-3-118,7 21 122,0 1 1,-1-1-1,1 1 1,0 0-1,-1-1 1,0 1-1,1 0 1,-1 0-1,0 0 1,1-1-1,-1 1 0,0 0 1,0 0-1,0 0 1,-1-1-1,1 2 11,0-1-1,1 1 1,-1 0-1,0 0 1,0 0-1,0 0 1,1 0-1,-1 0 1,0 0-1,0 0 1,1 0-1,-1 0 1,0 0-1,0 0 1,1 0-1,-1 1 1,0-1-1,0 0 1,1 0-1,-1 1 1,0-1-1,1 1 1,-1-1-1,1 1 1,-1-1-1,0 1 1,1-1-1,-1 1 1,-8 9-50,1 0-1,-1 0 1,2 0 0,0 1 0,0 0 0,-7 17-1,-1 1 77,0 0-12,1 1-1,1 0 0,2 1 0,1 1 0,1 0 0,-4 36 0,6-11 89,2 0-1,4 95 0,2-140-28,0-1 0,1 0 0,0 0 0,0 0-1,1 0 1,1 0 0,0 0 0,0-1 0,7 11-1,-8-15-18,1 0 0,0 0 0,1-1 0,-1 1 0,1-1 0,0 0 0,0-1 0,0 1 0,1-1 0,0 0-1,0 0 1,0-1 0,0 0 0,0 0 0,1 0 0,6 1 0,2-1 60,-1 0 1,0-1-1,1 0 0,0-2 0,-1 0 1,24-2-1,-19-1-50,1 0 1,-1-2 0,0 0-1,25-10 1,-33 10 0,-1 0 1,0 0-1,0-1 0,-1-1 1,1 1-1,-1-2 1,-1 1-1,1-1 1,-1 0-1,-1-1 0,0 0 1,7-10-1,-7 7 40,0-1 0,-1 0 0,0 0 0,-1-1 0,0 1 1,-1-1-1,-1-1 0,3-26 0,-5 36-113,-1 0 1,0 0-1,-1 0 1,1 0 0,-1 0-1,0 0 1,0 1-1,-2-7 1,0 4-69,3 7 82,0-1 1,0 0-1,0 0 1,0 1-1,-1-1 1,1 0-1,0 0 1,-1 1-1,1-1 1,-1 0-1,1 1 0,-1-1 1,1 1-1,-1-1 1,1 0-1,-1 1 1,1-1-1,-1 1 1,0-1-1,1 1 1,-1 0-1,0-1 1,0 1-1,1 0 0,-1-1 1,0 1-1,0 0 1,1 0-1,-2 0 1,0 0-18,0 0-1,0 0 1,0 1 0,0-1 0,0 1 0,0 0-1,0 0 1,1-1 0,-1 1 0,0 0 0,-2 2-1,-5 4-64,0 0-1,0 1 1,-7 9-1,-3 6 24,1 0-1,-15 27 0,13-20-49,15-21 76,-1-1 0,1 1-1,0 0 1,1 1-1,0-1 1,1 1-1,-4 15 1,7-21 59,-1 0 1,1 0-1,0 0 0,0 0 0,0 0 0,0 0 1,1 0-1,-1-1 0,1 1 0,0 0 1,0 0-1,1 0 0,-1-1 0,1 1 1,0-1-1,0 1 0,0-1 0,0 0 0,1 0 1,-1 0-1,1 0 0,5 4 0,-2-1 44,0-2 0,1 1 0,0-1-1,0 0 1,1-1 0,-1 1 0,1-2-1,14 5 1,-16-6-20,0 1 0,0-2 0,1 1 0,-1-1 0,1 1 0,-1-2-1,0 1 1,1-1 0,-1 0 0,0 0 0,10-4 0,47-20 119,-2-4-1,-1-2 1,-2-2-1,73-55 1,-129 86-160,73-52-8,-64 45-1,-11 8 17,0 1 0,0 0 0,0 0 0,1 0 0,-1-1 0,0 1 1,0 0-1,0 0 0,0-1 0,1 1 0,-1 0 0,0 0 0,0-1 0,0 1 0,0 0 0,0 0 0,0-1 0,0 1 0,0 0 1,0-1-1,0 1 0,0 0 0,0-1 0,0 1 0,0 0 0,0 0 0,0-1 0,0 1 0,0 0 0,0 0 0,0-1 0,-1 1 0,1 0 1,0 0-1,0-1 0,0 1 0,0 0 0,-1 0 0,1-1 0,0 1 0,0 0 0,0 0 0,-1 0 0,1-1 0,-2 2-18,-1 0-1,1 0 1,0 0 0,0 0-1,0 0 1,0 0-1,0 0 1,0 1-1,0-1 1,-3 4-1,3-3-14,-50 42-330,-66 74-1,107-106 329,1 0 0,0 0 0,0 1-1,-11 21 1,20-33 29,0 1 0,1-1 0,-1 0 0,0 0 0,1 1 0,0-1 0,-1 1 0,1-1-1,0 0 1,-1 1 0,1-1 0,0 1 0,0-1 0,0 0 0,0 1 0,1-1 0,-1 1 0,0-1-1,0 0 1,2 3 0,-1-2 10,0-1 0,0 0 0,0 0 0,0 0 0,0 0 0,0 0 0,0 0 0,0 0 0,1-1 0,-1 1 0,0 0-1,1-1 1,-1 1 0,0-1 0,1 1 0,2 0 0,3 0 60,1 0 0,0-1 0,0 0 0,0 0 0,0 0 0,11-3 0,2-1 25,-1-1-1,1-1 0,-1-1 0,-1-1 0,22-11 1,-27 12-59,-1-1 0,0-1 0,-1 0 0,0-1 0,0 0 0,-1-1 0,18-22 0,-5-2 98,-1 0 0,-2-1 0,17-41 0,41-121 230,-64 150-321,-1-2 1,-2 1-1,-3-1 1,4-64-1,-13 109-75,2-31-189,-2 33 152,0 0-1,0 0 1,0 0-1,-1 0 1,1 1-1,-1-1 1,0 0-1,-2-5 1,-1 20-753,-14 50 178,-24 76 530,30-102 36,1 0 1,1 1-1,-4 45 0,7-26 132,1-10-54,2 1-1,1-1 1,5 49-1,-1-84 71,1 0 0,0 0 1,0 0-1,1 0 0,1 0 0,0-1 0,0 0 1,9 16-1,-12-25-33,0 1 0,1 0 0,-1-1 1,1 1-1,0 0 0,-1-1 0,1 0 0,0 1 1,0-1-1,0 0 0,0 0 0,0 0 1,0 0-1,0-1 0,0 1 0,0 0 0,0-1 1,1 1-1,-1-1 0,0 0 0,0 0 0,0 0 1,1 0-1,-1 0 0,0 0 0,0-1 1,0 1-1,1-1 0,-1 0 0,0 1 0,4-3 1,3-2 21,0 0 0,0-1 0,0 0-1,-1 0 1,11-10 0,1-4 92,-1 0-1,25-33 0,27-50 95,-51 73-190,-15 23-33,0-1 1,0 1 0,-1-1 0,0 0 0,0 0-1,-1 0 1,0-1 0,-1 1 0,0-1-1,0 1 1,1-12 0,-3 14 170,0-5-810,1 11 601,-1 0 0,0-1 0,0 1 0,0 0 0,0 0 0,1-1 1,-1 1-1,0 0 0,0 0 0,1-1 0,-1 1 0,0 0 0,1 0 1,-1 0-1,0 0 0,0 0 0,1-1 0,-1 1 0,0 0 0,1 0 0,-1 0 1,0 0-1,1 0 0,-1 0 0,0 0 0,1 0 0,0 0 0,1 0-14,1 1 0,0-1 0,-1 1 0,1 0 0,-1-1 0,1 1 1,-1 1-1,1-1 0,-1 0 0,1 0 0,-1 1 0,0-1 0,0 1 0,0 0 0,0 0 0,0 0 0,0 0 0,0 0 0,-1 0 0,1 0 0,-1 1 0,1-1 0,1 5 0,0-1-10,-1 1 0,1-1 1,-1 1-1,0 0 0,-1 0 0,1-1 0,-1 1 1,0 9-1,-3 8 104,-1 1 0,-1-1 0,-1 1 0,-9 26 0,-10 51 99,24-100-152,-1 0 0,1 1 0,0-1 0,0 1 1,0-1-1,0 0 0,0 1 0,0-1 0,1 0 0,-1 1 0,1-1 0,0 0 1,-1 0-1,1 1 0,0-1 0,0 0 0,1 0 0,0 2 0,0-3 31,-1 0 0,1 1-1,-1-1 1,1 0 0,0 0-1,0-1 1,-1 1-1,1 0 1,0 0 0,0-1-1,0 1 1,0-1 0,0 0-1,0 0 1,0 0 0,0 1-1,0-2 1,0 1 0,-1 0-1,1 0 1,4-2 0,3 0 35,1-1 1,-1 0-1,0-1 0,0 0 1,-1-1-1,1 1 1,-1-2-1,0 1 1,0-1-1,-1 0 1,1-1-1,7-9 0,-2 2-14,-1-1-1,-1-1 0,0 0 0,-1-1 1,9-19-1,31-68 130,-46 96-285,5-8-311,-5 24-279,-2 13 575,-2 0-1,-1 23 1,0 26 72,2-62 63,0 0-1,0 1 1,1-1 0,0 0-1,0 1 1,4 7 0,0 0 37,-5-13-6,0 1 0,1 0 0,-1-1 0,1 1 0,0-1 0,3 5 0,-4-7-33,0-1 0,-1 1 0,1 0 1,0-1-1,0 1 0,-1-1 0,1 1 0,0-1 0,0 1 0,0-1 1,0 0-1,0 1 0,0-1 0,0 0 0,0 0 0,0 0 0,0 0 1,0 0-1,0 0 0,0 0 0,0 0 0,0 0 0,0 0 0,-1-1 1,1 1-1,0 0 0,0 0 0,0-1 0,2 0 0,10-7 40,0 0-1,0-1 1,0 0-1,-1-1 1,11-11-1,-10 9-69,89-77-230,73-67-75,-165 143 232,-10 13 76,0 0 0,0 0 0,0-1 1,1 1-1,-1 0 0,0 0 0,0 0 0,0-1 0,0 1 0,0 0 0,0 0 0,0 0 0,0 0 1,0-1-1,0 1 0,0 0 0,0 0 0,0 0 0,0-1 0,0 1 0,0 0 0,0 0 0,-1 0 0,1 0 1,0-1-1,0 1 0,0 0 0,0 0 0,0 0 0,0 0 0,0-1 0,-1 1 0,1 0 0,0 0 0,0 0 1,0 0-1,-2 0-15,1 0 1,0 0-1,0 0 1,0 0-1,-1 0 1,1 0-1,0 0 1,0 1-1,0-1 1,-1 0-1,1 1 1,0-1 0,0 1-1,0-1 1,0 1-1,0 0 1,0-1-1,-1 2 1,-17 13-128,1 2 1,0-1 0,-26 33 0,-35 63 143,73-102 15,0 1-1,0 0 1,1 0-1,0 0 1,0 1-1,2-1 1,-1 1-1,-1 16 1,5-26 3,0 0 0,0 0 0,0 0 0,0 0-1,1 1 1,-1-1 0,0 0 0,1 0 0,0 0 0,0 0 0,-1 0 0,1 0 0,0 0 0,0 0 0,1-1 0,-1 1 0,0 0 0,1-1 0,-1 1 0,1 0 0,-1-1 0,1 0 0,0 1 0,0-1 0,-1 0 0,1 0 0,3 1 0,4 2 41,1 1 0,1-2 0,-1 0 0,12 2 0,-16-3-47,7 0-111,1 1 1,0-2-1,0 0 1,0 0-1,0-2 1,0 0-1,26-5 1,-31 4-388,-1 0 0,0-1-1,0 0 1,0 0 0,0-1 0,7-5 0,-10 6-123,-1 0 1,1 0 0,-1-1-1,-1 0 1,1 0 0,0 0-1,-1 0 1,0 0-1,0-1 1,4-6 0,-6 7 165,1 0 1,-1 1 0,0-1 0,0 0 0,0 0-1,0-5 1,1-35-4310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59:37.2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8 12288,'0'-3'5567,"9"-2"-4831,0 5-736,-1 0-160,2 0-736,-5 0 512,3 0-3071,1 0-97,1 0 2016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59:37.7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19 168 11968,'-18'-5'4416,"23"2"-3425,0-14-287,8 9-704,14 1-160,18-1 128,26-4 32,20-1 0,7 1 32,-3 1 96,18-1-64,22-1-1983,-1 1 1023,-12 1-3360,-9-13 2368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4:52.6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271 14 3392,'1'-2'131,"-1"1"-37,1 1 0,-1-1 0,1 0-1,-1 1 1,1-1 0,-1 0 0,1 1-1,-1-1 1,1 1 0,-1-1-1,1 1 1,0-1 0,-1 1 0,1 0-1,0-1 1,-1 1 0,3-1 773,-2 3-526,0 1-214,1 1 1,-1-1-1,0 1 0,0 0 0,0-1 1,0 1-1,-1 0 0,1 0 0,-1-1 1,0 1-1,-1 5 0,-8 47 764,8-48-786,-16 59 747,-37 98 0,9-33-455,-25 126 451,60-207-668,-66 259 1112,66-256 367,13-63-814,8-23-420,25-55 0,-6 31-473,3 1 0,1 2 0,52-61 1,-57 82-209,2 2 0,35-29 0,-64 57 194,0 1-1,-1-1 1,1 1 0,0 0 0,1-1 0,-1 1 0,0 0 0,0 1 0,0-1 0,1 0 0,-1 1 0,0-1 0,1 1 0,3-1 0,-5 1 32,-1 0-1,1 1 1,0-1 0,0 0-1,0 0 1,-1 1-1,1-1 1,0 0 0,0 1-1,-1-1 1,1 1-1,0-1 1,0 1 0,-1-1-1,1 1 1,-1-1-1,2 2 1,-1-1 15,-1 1 1,1 0-1,0-1 1,0 1-1,-1 0 1,1-1-1,-1 1 1,1 0-1,-1 0 1,1 3-1,-1 12 14,-1 1 0,0 0 0,-1-1 0,-5 19 0,3-14 49,-12 54 68,6-27 119,-5 52 1,15-96-187,0 0 0,0 0 1,1 0-1,-1 0 1,1 0-1,0 0 0,0-1 1,1 1-1,-1 0 1,1 0-1,4 6 0,-5-9-20,0 0-1,0 0 0,1-1 1,-1 1-1,0-1 0,0 1 1,1-1-1,-1 0 0,1 0 0,0 1 1,-1-1-1,1 0 0,0 0 1,-1 0-1,1-1 0,0 1 1,0 0-1,0-1 0,0 1 1,0-1-1,0 0 0,0 1 0,0-1 1,0 0-1,0 0 0,0 0 1,0-1-1,0 1 0,-1 0 1,1-1-1,3 0 0,9-5 50,-1 0 1,1 0-1,-1-1 0,0-1 0,-1 0 0,0-1 0,14-13 1,-3 0-3,-1-1 0,26-36-1,-34 39-56,-2-1-1,17-35 1,-8 12 59,-15 28-474,-6 13-70,-5 11-37,-2 10 380,1 0 0,1 1 0,1-1 0,-4 31 0,3-17 130,2-15 6,1 0-1,1 1 1,0 20 0,2-30 18,-1 0 1,2-1-1,-1 1 0,1 0 0,0-1 0,0 0 0,1 1 0,0-1 0,6 11 0,-7-15 16,0 0 0,0 0 0,1 0 0,-1-1 0,1 1 0,-1 0 0,1-1-1,0 0 1,0 0 0,0 0 0,0 0 0,1 0 0,3 1 0,-6-3-14,1 1 0,0-1 0,-1 1 0,1-1 0,0 0 0,0 0 0,-1 0 1,1 0-1,0 0 0,0 0 0,-1-1 0,1 1 0,0 0 0,-1-1 0,1 0 0,0 1 0,-1-1 0,1 0 0,-1 0 0,1 0 1,-1 0-1,1 0 0,-1 0 0,0 0 0,1 0 0,-1 0 0,0-1 0,2-2 0,3-5 1,-1 0 0,1-1 0,-2 0 0,1 0 0,-1 0 0,-1-1 0,0 1 0,0-1 0,-1 0 0,-1 1 0,0-1 1,0 0-1,-1 0 0,0 0 0,-1 0 0,0 0 0,-1 0 0,0 0 0,-1 1 0,-6-19 0,5 20-109,0 1 0,0-1 1,0 1-1,-1 0 0,-1 0 1,1 0-1,-1 1 0,0 0 1,-9-7-1,14 13 39,0 0 1,-1 1-1,0-1 0,1 1 0,-1-1 0,1 1 1,-1 0-1,1-1 0,-1 1 0,0 0 1,1 0-1,-1 0 0,0 0 0,1 1 1,-1-1-1,1 0 0,-1 1 0,0-1 0,1 1 1,-1-1-1,1 1 0,-1 0 0,-1 1 1,3-2 36,0 0 0,0 1 0,0-1 0,0 0 0,-1 0 0,1 0 0,0 1 1,0-1-1,0 0 0,0 0 0,0 1 0,0-1 0,0 0 0,0 0 1,0 1-1,0-1 0,0 0 0,0 1 0,0-1 0,0 0 0,0 0 0,1 0 1,-1 1-1,0-1 0,0 0 0,0 0 0,0 1 0,0-1 0,0 0 1,1 0-1,-1 0 0,0 1 0,0-1 0,1 0 0,0 1 6,-1 0 0,1 0 0,0-1 0,0 1 0,0 0 0,0-1 0,0 1 0,0-1-1,0 1 1,0-1 0,1 1 0,1 0-3,0-1-1,0 1 1,1-1 0,-1 0-1,0 0 1,0 0 0,0-1-1,0 1 1,0-1 0,1 1-1,-1-1 1,3-2 0,5-1 57,20-13 1,-13 7 12,104-63 177,-24 13-139,-74 47-83,-1-2 0,-1 0 1,0-1-1,-1-2 0,0 0 0,-2-1 0,0-1 0,-1 0 1,-2-2-1,0 0 0,-1-1 0,-1 0 0,-1-1 0,16-41 0,-1-14-93,19-88 0,-46 160-21,0 0-1,0 0 0,-2-10 0,1 6-477,-9 18-82,5 1 614,0-1 0,1 0 1,0 1-1,0 0 0,1-1 1,-2 12-1,-2 7-10,-41 150-151,12-35 264,11-43-107,14-56 117,2 1 0,2 0 1,2 1-1,1-1 0,3 1 1,5 49-1,-4-84-5,0 0 1,1-1-1,0 1 1,0-1-1,5 10 1,-6-15-21,0 0 1,1 0-1,-1 0 0,1 0 1,0 0-1,0-1 0,0 1 1,0-1-1,1 0 0,-1 0 1,1 0-1,-1 0 0,1 0 1,0 0-1,-1 0 0,7 2 1,-7-4-35,0 0 0,0 1 0,0-1 0,1 0 0,-1 0 0,0 0 1,0 0-1,0-1 0,0 1 0,0 0 0,0-1 0,0 0 0,0 1 0,0-1 0,0 0 0,0 0 1,0 0-1,-1 0 0,1 0 0,0-1 0,-1 1 0,3-2 0,5-6 1,-1 1 0,13-17 0,-15 18 2,42-56 14,45-50 48,-74 90-231,-16 18 44,1 0 1,-1 1-1,1 0 0,0 0 0,8-7 0,-12 21-136,-17 44 72,-10 35 113,23-74 19,1 1 1,0 1-1,0 24 0,4-35 54,-1 0-1,1 0 0,0-1 1,0 1-1,1 0 0,-1-1 1,1 0-1,1 1 0,-1-1 0,1 0 1,0 0-1,0 0 0,4 5 1,-6-8 1,1 0 0,-1-1 0,1 1 0,-1-1 0,1 1 0,0-1 0,0 0 0,-1 1 0,1-1 0,0 0 0,0 0 0,0 0 0,0-1 0,0 1 0,0 0 0,1-1 0,-1 1 0,0-1 0,0 0 0,0 0 0,0 0 0,1 0-1,-1 0 1,0 0 0,0-1 0,0 1 0,0-1 0,1 1 0,-1-1 0,0 0 0,0 0 0,0 0 0,0 0 0,-1 0 0,1 0 0,2-2 0,0-1 19,0 0 0,0 0-1,0 0 1,-1-1 0,0 0-1,0 1 1,0-1-1,-1 0 1,1 0 0,-1 0-1,0-1 1,-1 1 0,1 0-1,-1-1 1,1-9-1,0-6 55,-1-1-1,-2-34 0,0 40-163,0 1 1,-1 0-1,-1-1 0,0 1 1,-1 0-1,-1 0 0,-6-14 1,8 25 13,1 0 1,-1 0 0,0 0-1,0 0 1,0 1-1,-1-1 1,1 1 0,-1 0-1,0 0 1,0 0-1,0 1 1,0-1 0,0 1-1,-1 0 1,1 0 0,-9-2-1,12 4 37,-1-1-1,0 1 0,1 0 1,-1-1-1,0 1 1,1 0-1,-1 0 1,0 0-1,1 1 1,-1-1-1,0 0 1,1 1-1,-1-1 0,0 1 1,-2 0-1,4 0 15,-1-1 0,0 0 0,1 1 0,-1-1 0,1 1 0,-1-1 0,1 0 0,-1 1 0,1-1 0,-1 1 0,1-1 0,-1 1 0,1-1 0,0 1 0,-1 0 0,1-1 0,0 1 0,0-1 0,-1 1 0,1 0 0,0-1 0,0 1 0,0 0 0,0-1 0,0 1 0,0 0 0,0-1 0,0 1 0,0 0 0,0-1-1,0 1 1,0 0 0,0-1 0,1 1 0,-1 0 0,0-1 0,0 1 0,1-1 0,-1 1 0,0 0 0,1-1 0,0 1 0,1 2 56,1 0-1,-1 0 0,1 0 1,-1-1-1,1 0 0,0 1 1,0-1-1,1 0 1,-1 0-1,5 2 0,3 0 88,1 0-1,11 3 0,28 4 125,0-3 0,92 2 0,-119-8-253,-1-2 1,1-1-1,0-1 1,-1-1-1,43-11 0,-64 14-373,0-1 1,0 0-1,0 0 0,0 1 0,0-1 0,0 0 0,2-2 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59:39.6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0 649 7648,'28'-44'9211,"17"-37"-6334,13-18-2518,13-24-252,51-92 245,-116 201-621,-8 18-332,-11 22-92,-17 40 296,-35 109 0,-42 164 797,83-275 114,-46 81 1,65-134-216,15-17 9,9-10-318,81-117-465,-24 29 434,-61 86 42,1 1 0,0 0 0,28-21 0,-11 14 51,0 1 0,1 2 0,45-19 0,-29 16 311,-49 23-358,-6 14-5,-15 59 93,-9 36 205,24-86-306,1 0-1,2 0 1,-1 22 0,3-37 61,1 0 0,-1-1 0,1 1 0,1 0 0,-1-1 0,1 1 0,4 9 0,-5-14-26,0 0 1,0 0 0,0 0 0,0 0 0,1 0-1,-1 0 1,0 0 0,1-1 0,-1 1 0,1 0-1,0-1 1,0 1 0,-1-1 0,1 0 0,0 1-1,0-1 1,0 0 0,0 0 0,1-1 0,-1 1-1,0 0 1,0-1 0,1 1 0,-1-1 0,2 1-1,5-2 42,-1 0 0,0 0 0,0-1 0,0 0 0,0 0 0,0-1 0,0 0 0,0 0 0,-1-1 0,0 0 0,8-5 0,-1-1-33,0 0 0,-1-1 0,-1-1 0,17-19 0,7-14 18,36-61-1,-54 81 65,-15 21-121,0 1 1,0-1 0,0 0-1,-1 0 1,1 0 0,-1 0-1,0 0 1,0-1 0,0 1 0,-1-1-1,0 1 1,1-1 0,-1-8-1,-1 12 126,-3-19 373,0 18-479,2 0-31,-1 1 0,1 0 0,0-1 0,-1 1 0,1-1 0,0 0 0,0 1 0,0-1 0,0-2 0,0 3-12,1 0 1,-1 0-1,0 0 0,1 0 0,-1 0 1,0 0-1,1 0 0,-1 0 0,0 0 0,0 1 1,0-1-1,0 0 0,0 1 0,0-1 1,0 0-1,0 1 0,0-1 0,0 1 0,0-1 1,-1 1-1,1 0 0,0 0 0,0-1 0,0 1 1,0 0-1,-1 0 0,1 0 0,0 0 1,0 0-1,0 0 0,-1 1 0,1-1 0,-2 1 1,1 0-32,-1-1 0,1 1 0,0 0 0,-1 0 0,1 0 0,0 1 1,0-1-1,0 1 0,0-1 0,0 1 0,0-1 0,0 1 0,0 0 0,1 0 1,-3 3-1,-7 15-112,1 0 1,0 1 0,2 0-1,-11 40 1,17-51 179,1-1-1,0 1 1,0-1-1,1 1 1,0 0 0,0-1-1,1 1 1,0-1-1,1 1 1,0-1 0,1 1-1,0-1 1,0 0-1,5 9 1,-6-16 19,-1 1-1,1 0 1,-1-1 0,1 0-1,0 1 1,0-1 0,0 0-1,0 0 1,0 0 0,0 0-1,0 0 1,1-1 0,-1 1-1,1-1 1,-1 1 0,1-1-1,0 0 1,0 0 0,-1 0-1,1 0 1,0-1 0,0 1-1,5-1 1,-3 0 15,-1 0 0,1-1 0,0 0 0,-1 0 0,1 0 0,-1 0 0,0-1 0,1 0 0,-1 0 0,0 0 0,0 0 0,0-1 0,0 1 0,5-7 0,105-101 331,10-9 26,-50 60-152,-39 31-155,56-54 1,-81 71-74,0 0 0,-1-1 0,-1 0 0,0 0 0,0-1 0,-2 0 0,1-1 0,-2 1 1,7-20-1,-8 15-105,0-1 0,-1 1 1,-1-1-1,-1 1 0,0-1 1,-1 1-1,-5-31 0,5 47 62,0 1 0,0 0 1,-1 0-1,1 0 0,0 0 0,0 0 0,-1 0 0,1 0 0,-1 0 0,1 0 0,-1 0 0,1 0 0,-1 0 0,0 0 0,1 1 0,-1-1 0,0 0 1,1 0-1,-1 1 0,0-1 0,0 0 0,0 1 0,-2-2 0,2 2-4,0 0 0,0 0 0,0 0 0,0 0 0,-1 1 0,1-1 0,0 0 0,0 0-1,0 1 1,0-1 0,0 1 0,0-1 0,-1 1 0,1-1 0,0 1 0,1 0 0,-3 1 0,-4 4-107,0 1-1,0 0 1,-10 15 0,-46 58-507,-33 49 297,85-112 364,2 0 0,0 1 0,0-1 0,2 2 0,0-1 0,-4 23 0,7-24-15,1 1 1,0-1-1,2 1 1,0-1-1,1 1 0,3 19 1,-2-31 15,0 1 0,1 0 0,0-1 0,0 1 0,0-1 0,1 1 0,0-1 0,5 7 0,-5-9-6,0 0 1,0-1-1,0 1 1,1-1-1,-1 1 0,1-1 1,0 0-1,0 0 1,0-1-1,1 1 1,-1-1-1,8 3 0,-5-3 27,0 0 0,0 0-1,0-1 1,1 0-1,-1-1 1,0 1 0,1-1-1,-1 0 1,0-1-1,1 0 1,-1 0 0,0-1-1,0 0 1,0 0-1,0 0 1,0-1 0,0 0-1,10-7 1,7-6 15,0-1-1,-1-2 1,29-29 0,-12 12 13,30-33 147,-36 34-171,-44 48-215,0 0-1,1 1 1,0 1-1,-6 14 1,3-2 53,-71 168 297,76-178-248,4-10-2,-1 1 0,2 0 0,-5 15 0,7-21 61,0 0 0,-1-1-1,1 1 1,0 0 0,0-1-1,0 1 1,1 0 0,-1-1-1,0 1 1,1 0 0,-1-1-1,1 1 1,-1 0 0,1-1 0,0 1-1,-1-1 1,1 1 0,0-1-1,0 0 1,0 1 0,0-1-1,0 0 1,1 0 0,1 2-1,-2-2 22,0-1 0,0 1-1,-1-1 1,1 1 0,0-1-1,0 0 1,0 1 0,0-1-1,0 0 1,-1 0-1,1 0 1,0 1 0,0-1-1,0 0 1,0 0 0,0 0-1,0-1 1,0 1 0,0 0-1,1 0 1,0-1 28,0 0 0,0 0 0,0 0 0,-1 0 0,1 0 0,0-1 0,-1 1 0,4-3 0,1-3 79,-1 0 1,1-1-1,5-10 0,7-18 54,-2 1-1,16-50 0,-9 21-13,-4 13 64,-2-1-1,-2-1 0,14-103 1,-29 129-560,-3 16-39,2 11 358,1 0 0,0 0 0,0-1 0,-1 1 0,1 0 0,0 0 0,0 0-1,-1 0 1,1 0 0,0 0 0,-1 0 0,1 0 0,0 0 0,0 0 0,-1 0 0,1 0 0,0 0 0,0 0-1,-1 0 1,1 1 0,0-1 0,0 0 0,-1 0 0,1 0 0,0 0 0,0 0 0,-1 0 0,1 1-1,0-1 1,0 0 0,0 0 0,0 0 0,-1 1 0,1-1 0,0 0 0,0 0 0,0 1 0,-3 3-90,0 1 1,0 0 0,0 0 0,1 0 0,0 0-1,0 0 1,1 1 0,-1-1 0,0 10 0,-2 1-33,-12 68 30,-8 143-1,20-181-66,-2 24-853,-2 34-2072,4-34-1735,3-33-1779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59:40.0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72 32 12896,'-45'-3'4767,"40"3"-3711,-3 0-288,3-9-352,2 6-384,-2-2-1856,18-3-3871,10 5 703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59:40.7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154 43 5152,'3'-7'522,"-3"4"-153,1 1 0,0-1 0,0 0-1,0 1 1,0-1 0,0 1 0,1-1 0,-1 1 0,1-1 0,0 1-1,6-6 5959,-19 29-5132,-77 248 158,69-199-1048,5-19-44,-11 96-1,9 53-43,14-177-171,0 15 110,2 1 0,1-1 0,2 0 0,1-1 0,2 1 0,2-1 0,16 48 0,-17-68-76,1 0 0,0-1 0,1 0 0,0-1 0,2 0 0,0 0 0,0-1 0,1 0 0,1-1 0,1-1 0,-1 0 0,17 10 0,-29-21-136,-1-1 0,0 0 0,0 0 1,0 1-1,1-1 0,-1 0 0,0 0 0,0 0 0,1 1 0,-1-1 0,0 0 0,0 0 0,1 0 0,-1 0 0,0 0 0,1 1 0,-1-1 0,0 0 0,1 0 0,-1 0 0,0 0 1,1 0-1,-1 0 0,0 0 0,1 0 0,-1 0 0,0 0 0,1 0 0,-1-1 0,0 1 0,0 0 0,1 0 0,-1 0 0,0 0 0,1 0 0,-1-1 0,0 1 0,0 0 0,1 0 1,-1 0-1,0-1 0,0 1 0,0 0 0,1 0 0,-1-1 0,0 1 0,0 0 0,0 0 0,0-1 0,1 1 0,-1 0 0,0-1 0,1-22-3894,-1 11 823,4-17-398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59:41.5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268 66 8224,'3'-2'553,"-1"1"1,1 0 0,0 0 0,0 1-1,-1-1 1,5 0 0,0 0-281,-5 0-156,0 10 23,-2-9-100,1 1 1,-1 0-1,0-1 1,0 1-1,1 0 1,-1-1-1,0 1 1,0 0-1,0 0 1,0-1-1,0 1 1,0 0-1,0 0 0,0 0 1,-2 8 239,-1-1 0,1 1 1,-1-1-1,-1 0 0,0 0 0,0 0 1,0-1-1,-1 1 0,0-1 0,-8 8 1,11-13-243,-1-1 1,1 1-1,0-1 1,-1 1 0,1-1-1,-1 0 1,0 0-1,1 0 1,-1-1 0,0 1-1,1 0 1,-1-1 0,0 0-1,-4 0 1,-3 0 177,0-1-1,-18-3 1,17 1-98,0 0 0,0 0 0,1-1 1,-1-1-1,1 0 0,0 0 0,-11-8 0,15 9-90,0-1 0,0 1 1,1-1-1,-1 0 0,1 0 0,1-1 1,-1 0-1,1 0 0,0 0 0,0 0 1,0-1-1,-2-7 0,5 13-38,1-1-1,-1 1 0,1-1 1,0 1-1,-1-1 1,1 1-1,0-1 1,0 0-1,0 1 1,0-1-1,0 1 1,0-1-1,0 1 0,1-1 1,-1 0-1,1 1 1,-1-1-1,1 1 1,-1-1-1,1 1 1,0 0-1,0-1 0,0 1 1,-1 0-1,1-1 1,1 1-1,-1 0 1,0 0-1,0 0 1,0 0-1,1 0 1,-1 0-1,0 0 0,1 1 1,-1-1-1,1 0 1,2 0-1,3-1 8,0-1-1,0 2 0,0-1 0,0 1 1,0 0-1,12 1 0,-5-1 44,0 2 0,0-1 0,0 2 0,0 0 0,0 1 0,0 0 0,17 7 0,-18-5 76,-1 0 0,0 2 0,0-1-1,0 1 1,20 17 0,-26-18-55,1 0 1,-1 1-1,0-1 1,-1 1-1,0 1 1,0-1-1,-1 1 1,1 0-1,-2 0 1,4 10-1,3 13 91,-3 0 0,0 1 0,-2 0 0,-1 0 0,-1 37 0,-4-34 36,-2 0 0,-1-1 0,-11 43 0,10-62-112,0 0 0,-1 0 0,0-1 0,-1 0 0,-1 0 0,-1-1 0,-10 14 0,11-17-302,0-1 0,0 0 0,-1-1 0,0 0 0,0 0 0,-1-1 0,-10 6 0,18-13 21,1 1 0,0-1 0,0 0 0,0 0 0,0 1 0,-1-1 0,1 0 0,0 0 1,0-1-1,0 1 0,-1 0 0,1 0 0,0-1 0,0 1 0,0 0 0,0-1 0,-1 1 0,1-1 0,0 1 0,0-1 0,0 0 0,0 1 0,0-1 0,1 0 0,-1 0 0,0 0 0,0 0 1,0 0-1,1 0 0,-1 0 0,0 0 0,1 0 0,-1 0 0,0-2 0,-3-13-6008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59:42.0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 11 10976,'7'-2'4163,"1"-2"-3079,-6 2-753,-1 1 304,-1 3-523,0 9 38,-2 0 0,-3 16 0,-1 5 109,3-10-177,1-1 1,2 1-1,2 32 0,-1-43-34,1 1-1,0-1 1,1 0-1,0 1 1,1-1 0,0 0-1,0-1 1,9 14-1,-9-18-7,0-1 0,1 0-1,-1 0 1,1 0 0,1 0-1,-1-1 1,0 0 0,1 0-1,0 0 1,0-1-1,0 0 1,0 0 0,1 0-1,8 1 1,-2 0 104,1-1-1,0 0 1,1-1-1,-1-1 1,27 0-1,-32-1-72,0-1 0,0 0-1,0 0 1,0-1-1,0 0 1,-1-1-1,1 0 1,-1 0-1,1-1 1,-1 0 0,0-1-1,-1 1 1,1-2-1,-1 1 1,0-1-1,0 0 1,-1 0 0,1-1-1,-1 1 1,-1-2-1,1 1 1,-1-1-1,-1 1 1,0-1-1,4-10 1,-5 12-21,-1-1-1,-1 0 1,1 0-1,-1 0 1,0 0-1,-1 0 1,1 0-1,-1 0 1,-1 0 0,1 0-1,-1 0 1,-1 0-1,-2-8 1,2 8-25,0-1 0,-1 1-1,0 0 1,-1-1 0,0 2 0,0-1 0,0 0 0,-1 1-1,0 0 1,0 0 0,-10-9 0,5 7-96,-1 0 0,0 1-1,-1 1 1,0-1 0,0 2 0,0 0 0,0 0-1,-1 1 1,-21-4 0,23 6-7,0 1-1,-1 0 1,1 1-1,0 0 1,-1 1-1,1 0 1,0 0-1,0 2 1,-1-1 0,2 1-1,-19 8 1,-41 25-991,48-22-2700,5 1-4977,28-25 5477,6-9 453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59:42.5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79 4 8128,'0'-3'3187,"0"3"-3129,0 0 0,0 0 0,2 0 300,-4 3 1176,-3-2 370,0 4-1695,0 0 0,1 0 1,-1 0-1,1 0 0,0 1 1,1 0-1,-1 0 0,1 0 1,-3 8-1,-3 4-20,6-12-177,0 0 0,0 0-1,0 0 1,1 0-1,0 0 1,1 0-1,-1 1 1,1-1-1,0 10 1,1-12 44,0-1 0,0 0 0,1 0 0,0 1 0,0-1 0,0 0 0,0 0 0,0 0 0,0 0 0,1 0-1,-1 0 1,1-1 0,0 1 0,0 0 0,0-1 0,0 1 0,1-1 0,-1 0 0,1 0 0,3 3 0,-3-3 17,0 0-1,0-1 1,0 1 0,0-1-1,0 0 1,0 0 0,1 0 0,-1 0-1,0-1 1,0 1 0,1-1-1,-1 0 1,1 0 0,-1 0-1,0 0 1,1-1 0,-1 1-1,0-1 1,0 0 0,5-1-1,-3 0 82,1-1 0,-1 1-1,0-1 1,0 0 0,0 0-1,0-1 1,0 1 0,-1-1 0,0 0-1,1-1 1,2-4 0,-5 7-120,-1 0 0,0 0 0,0 0 0,0 0 0,0 0 0,0-1 0,-1 1 0,1 0 0,0-1 0,-1 1 0,0-1 0,0 1 0,0 0 0,0-1 0,0 1 0,0-1 0,0 1 0,-1-1 0,0 1 0,1 0 0,-1-1-1,0 1 1,0 0 0,-1-3 0,0 3-82,1-1-1,-1 0 0,0 1 0,1-1 0,-1 1 0,0-1 0,-1 1 0,1 0 0,0 0 0,-1 0 0,1 0 0,-1 0 0,0 1 0,1-1 0,-1 1 0,0-1 0,-5 0 0,-10-2-673,9 1-286,0 1 1,1 1-1,-17-1 1,25 2 790,-1 0 1,0 0-1,0 0 0,0 0 1,1 0-1,-1 0 1,0 0-1,0 0 1,0 0-1,1 0 0,-1-1 1,0 1-1,0 0 1,1 0-1,-1-1 0,0 1 1,0-1-1,1 1 1,-1-1-1,1 1 0,-1-1 1,0 1-1,1-1 1,-1 1-1,1-1 1,-1 0-1,1 1 0,-1-1 1,1 0-1,0 0 1,-1 1-1,1-1 0,0 0 1,0 0-1,-1-1 1,-3-19-4984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59:42.9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180 0 10144,'40'3'4600,"-2"5"-3491,-32-6-1071,1 0 0,-1 1 0,1 0 1,-1 1-1,0-1 0,0 1 0,0 0 0,-1 1 0,7 5 0,-5 0 122,1-1 0,-1 1 0,0 1 0,-1-1 0,0 1 0,-1 0 0,0 1 0,6 22 0,2 13 291,-1 0 0,-2 1-1,-3 1 1,-2-1 0,-1 81 0,-7-63-183,-2 1-1,-4-1 1,-27 103 0,13-94 19,-53 111 0,29-76-152,31-69-365,-53 122-372,49-123-2707,-45 71 0,64-108 3020,-1 0-1,0-1 1,0 1 0,0-1 0,0 1 0,0-1-1,-1 0 1,1 0 0,-1 0 0,1 0-1,-1 0 1,-4 2 0,5-4-141,0 0 0,-1 0 0,1 0 0,0 0 0,-1 0 0,1-1-1,0 1 1,-1-1 0,1 1 0,0-1 0,0 0 0,-1 0 0,-2-2 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00:03:02.0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1053 4064,'-17'-5'4106,"8"14"1366,5-5-2420,11-6 884,6-2-976,-6 1-3719,105-63 2253,-91 54-1421,77-42 333,-79 43-311,-2-2 0,1 0-1,18-20 1,65-81-12,-7 7 304,-82 95-259,26-21 0,-33 30-104,0-1 1,0 1 0,1 0 0,0 0 0,-1 1 0,1-1 0,0 1 0,12-2 0,-16 4-13,1 0 1,-1 0-1,1 0 1,-1 0-1,1 1 1,-1-1-1,0 1 1,1 0-1,-1-1 1,1 1-1,-1 0 1,0 1 0,0-1-1,0 0 1,0 1-1,0-1 1,0 1-1,0-1 1,0 1-1,0 0 1,-1 0-1,3 3 1,3 6 96,1 0 0,-2 0 1,6 13-1,-7-14-61,82 149 480,-69-130-560,2-1 0,1 0 0,31 31 0,-49-57 46,6 9 13,1-2 0,0 1 0,1-1-1,0 0 1,1-1 0,-1-1 0,15 7 0,-21-12-20,3 2 25,1 0-1,0-1 0,0 0 1,15 2-1,-21-5-16,1 0 0,-1 0-1,0 0 1,0 0-1,0-1 1,0 1-1,0-1 1,1 0 0,-1 0-1,0 0 1,-1 0-1,1 0 1,0-1-1,0 1 1,0-1 0,-1 0-1,5-3 1,5-7 2,0-1 1,-1 0 0,18-28-1,-2 3-18,83-108-84,-84 112 73,-1-1 49,2 2-1,1 0 0,52-45 0,-76 74-19,0 1-1,1 0 1,0 0-1,0 0 1,0 0-1,0 1 1,0 0 0,0 0-1,1 0 1,-1 1-1,1-1 1,8 0-1,-11 2-8,1 0-1,-1 1 0,0-1 1,0 1-1,1-1 0,-1 1 1,0 0-1,0 0 0,0 0 1,0 1-1,0-1 0,0 1 1,0-1-1,-1 1 0,1 0 1,0 0-1,-1 1 0,0-1 1,1 0-1,-1 1 0,0-1 1,2 5-1,11 17 25,-2 1 1,0 1-1,8 28 1,-13-32 32,1-1 1,1 1-1,0-2 1,2 0-1,24 34 1,-31-48-71,0-1 1,1 1 0,-1-1 0,9 5-1,-12-9 10,0 1 0,0-1-1,1 0 1,-1 1 0,0-1 0,1-1-1,-1 1 1,1 0 0,-1 0-1,1-1 1,0 0 0,-1 1 0,1-1-1,-1 0 1,1 0 0,3-1-1,1-1 17,-1-1 0,0 0 0,0 0 0,0 0 0,0-1 0,0 0 0,-1 0 0,0 0 0,1-1 0,6-8 0,-6 7-17,108-120 4,5-4-192,-68 81 253,91-67 1,-135 111-58,0 1 0,0 0-1,1 0 1,-1 1 0,1 0 0,-1 0 0,1 1 0,13-3 0,-17 5 2,0-1 0,0 1 1,0 0-1,0 0 0,0 1 1,1-1-1,-1 1 0,0 0 0,0 0 1,0 0-1,0 0 0,-1 1 1,1-1-1,0 1 0,-1 0 1,1 0-1,-1 1 0,5 3 0,5 7 63,0 1-1,-2 0 1,18 28-1,-18-26-75,1 1 0,24 26 1,-33-41-23,8 10-5,1-1 0,1-1 1,15 11-1,-25-19 27,1 0 1,0 0 0,0 0 0,0 0 0,0-1 0,0 0 0,0 1-1,0-1 1,0-1 0,1 1 0,-1-1 0,0 1 0,1-1 0,-1-1 0,0 1-1,0 0 1,6-2 0,1-2 7,1 0 0,-1-1 0,0-1 0,0 0 0,18-13 0,47-43 47,-64 52-54,55-52 13,47-37 7,-100 88-28,1 1 0,1 1-1,0 1 1,0 0-1,0 1 1,1 1 0,0 0-1,0 1 1,32-4-1,-23 6 40,0 1 0,1 2 0,-1 0-1,49 8 1,-18 4-29,61 19-1,-91-24 11,0 0 0,0-2 0,1-1 0,-1-1 0,1-1 0,0-2 0,31-3 0,38-3-92,36-5 225,100-17 45,-225 27-143,-8 1-24,1 0 1,0 1-1,-1-1 0,1 0 0,-1 0 0,1-1 0,0 1 0,-1 0 0,1 0 1,0 0-1,-1 0 0,1 0 0,-1-1 0,1 1 0,-1 0 0,1 0 1,0-2-1,-1 1-17,-1 1 0,0-1 1,1 0-1,-1 0 1,0 0-1,0 0 0,0 1 1,0-1-1,0 0 0,0 1 1,0-1-1,0 0 1,0 1-1,0 0 0,0-1 1,0 1-1,-3-1 0,-27-8 101,27 8-59,-59-19-56,-63-29 0,97 37 34,-57-29 96,57 26-104,-6-6 9,1-1 1,1-1-1,-45-44 0,65 55-541,28 22 509,1-1 0,1-1 0,-1-1 0,28 8-1,97 19 20,104 32 358,-236-63-331,0 0 1,-1 1 0,1 1 0,0-1-1,-1 1 1,9 7 0,-14-9-30,0-1-1,-1 1 1,1 0 0,-1-1 0,1 1 0,-1 0 0,0 1 0,0-1 0,0 0 0,-1 1 0,1-1 0,-1 1 0,0-1 0,0 1 0,0-1 0,0 1-1,-1 0 1,1 7 0,-2-1 19,0 1 0,0 0 0,-1 0 0,-1-1 0,0 1-1,0-1 1,-6 11 0,0-2 63,0 0-1,-22 29 1,24-38-82,0 0 1,-1-1-1,0 0 1,-1 0-1,0-1 1,-16 11-1,23-18-243,-1 1 0,1-1 1,0 0-1,-1-1 0,1 1 0,-1 0 1,1-1-1,-1 1 0,1-1 0,-1 0 0,0 1 1,1-1-1,-1-1 0,-2 1 0,-11-1-4589,5 2-1641,5 3 2033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00:03:02.7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92 4320,'-6'-8'999,"1"0"0,-8-16 0,-4-20 8217,16 37-5275,5 9-1281,8 12-755,13 31-394,33 79-1,-5-8-946,-40-93-333,0 0 0,32 39-1,-14-28-14,3-1-1,70 52 1,-28-24-111,-54-43-201,-1 2 0,-1 0 0,-1 2 0,-1 0 0,26 39 0,-35-43-1759,-6-10-2036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00:03:03.1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938 14 7456,'-7'-14'6047,"1"18"-2089,4-2-3576,-1 0-1,1 1 1,0-1 0,0 1-1,1-1 1,-1 1 0,-1 3-1,-11 15 843,-12 11-77,-1-1 0,-1-2 0,-48 39 0,-110 70 817,42-34-1007,-29 39-694,120-95-539,-53 63 1,86-88-357,3-4-1817,-16 24 0,32-42 2248,1 0 0,-1 0 0,1 0 0,-1-1 0,1 1 1,0 0-1,-1 0 0,1 0 0,0 0 0,-1 0 0,1 0 0,0 1 1,0-1 3,0-1 0,0 0 0,1 1 0,-1-1 0,0 1-1,0-1 1,0 0 0,1 1 0,-1-1 0,0 0 0,1 1 0,-1-1 0,0 0 0,1 1 0,-1-1 0,0 0 0,1 0 0,-1 1 0,0-1 0,1 0 0,-1 0 0,1 0 0,-1 1 0,1-1 0,-1 0 0,1 0 0,16 4-3077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2:45.7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129 773 1824,'-1'-11'5008,"2"11"-4873,5-13 338,35-38 1111,-11 13-1175,2 1 1,56-50 0,-45 48-206,54-68 0,-16-3 175,85-153-1,-165 261-452,0 1-1,0-1 0,0 1 1,0-1-1,0 1 0,0-1 1,0 1-1,1 0 0,1-2 1,-3 3 61,0 0 0,0 0 0,0 0 0,0 1 0,0-1 0,1 0 0,-1 0 0,0 0 0,0 0 0,0 1 0,0-1 0,0 0 0,0 0 0,0 0 0,0 0 0,0 1 0,0-1 0,0 0 0,0 0 0,0 0 0,0 0 0,0 1 0,0-1 0,0 0 0,0 0 0,0 0 0,0 0 0,0 1 0,0-1 1,0 0-1,-1 0 0,1 0 0,0 0 0,0 0 0,0 1 0,0-1 0,-42 116 253,23-72-103,-3 0-1,-46 68 1,6-26 18,-49 73 464,-23 84 86,29-45-22,78-153-149,-2-1 1,-41 48 0,59-78-168,8-10-98,0-1 0,1 0 0,-1 0 0,0 0 0,0 0 0,-5 3 0,20-27 254,67-96-608,-7 9-1,-53 83 59,1 1 1,25-24-1,-13 19 32,1 2 0,47-31 1,79-34-187,-68 47 141,3 0-11,-34 14-109,-62 32 58,-1 0 0,1-1 0,0 1 0,0 0 1,0 0-1,0 0 0,1 1 0,-3 0 0,-5 6 6,1-1 0,0 1 0,0 0 0,1 1 0,0 0 0,-9 17 0,15-26 124,1 1 0,-1 0 0,1 0 0,0 0 0,-1 0 0,1 0 0,0 0-1,-1 0 1,1 0 0,0 0 0,0 0 0,0 0 0,0 0 0,0 0 0,0 0 0,0 0 0,0 0 0,1 0 0,-1 0 0,0 0 0,0 0 0,1 0 0,-1 0 0,1 0 0,-1-1 0,1 1-1,-1 0 1,1 0 0,0 0 0,-1-1 0,1 1 0,0 0 0,-1 0 0,1-1 0,0 1 0,0-1 0,0 1 0,1 0 0,1 0 41,0 0-1,0 1 1,0-2 0,0 1-1,0 0 1,1 0 0,-1-1-1,0 0 1,0 0-1,6 0 1,-4 0 7,0-1-1,0 0 1,0-1 0,1 1-1,-1-1 1,-1 0 0,1 0-1,6-4 1,1-1 248,18-17 0,-11 8-176,-15 14-120,0-1-1,-1 0 1,0 0-1,1 0 1,-1-1-1,0 1 1,0-1-1,-1 1 1,1-1-1,-1 0 1,0 0-1,0 0 0,0 0 1,0-1-1,-1 1 1,0 0-1,0-1 1,0 1-1,0-8 1,-1 10-74,0-1 0,-1 0 1,0 1-1,1-1 0,-1 1 0,0-1 1,0 1-1,0 0 0,-1-1 0,1 1 1,0 0-1,-1 0 0,0-1 0,1 1 1,-1 1-1,0-1 0,0 0 0,0 0 1,0 1-1,0-1 0,-1 1 1,1 0-1,0-1 0,-1 1 0,1 0 1,-1 0-1,1 1 0,-1-1 0,1 1 1,-1-1-1,0 1 0,-4 0 0,-13 8-108,38-18 415,8 5-144,35-4 0,-37 6-234,2 1 127,1 0 0,0 2-1,0 1 1,28 5-1,-47-4-29,0-1-1,0 2 1,0-1-1,-1 1 0,1 0 1,-1 0-1,1 1 1,7 5-1,3 4 256,26 25 0,-26-22 167,27 19-1,-39-32-331,-1 0 0,1 0-1,0 0 1,0-1-1,1 0 1,-1 0-1,0-1 1,1 0 0,-1 0-1,1 0 1,-1-1-1,1 0 1,-1 0-1,11-2 1,7-2-101,-2-2-1,42-14 1,-8-1-1671,-2 0 438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4:53.0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32 160 5216,'-31'-11'2368,"31"8"-2048,5-2 1088,8 1-832,23-7 832,4 2-800,37-7 288,-1 4-512,19-8-192,-5 8-128,23-4 192,-15 4-128,6 1 160,-9 2-160,-15 1-3936,-12 8 2080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00:03:03.7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69 9152,'-37'-13'8934,"48"14"-5671,0-5-2379,0 2 1,0-1-1,17 0 0,4-2-139,92-10 1449,-72 10-2587,67-15 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00:03:04.2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2 204 7136,'-1'4'858,"5"15"1489,48 139 4885,-31-111-5200,2 0 0,2-2 0,47 65 0,-70-109-1135,-3-4-605,-5-10-396,3 7 203,0-1-86,-3-5 0,1 1 1,-4-16-1,-28-142-381,29 120 472,3 0 0,1 0 0,5-78 0,-1 127-104,0-11 135,1 0-1,1 1 0,0-1 0,3-11 1,-4 20-71,0-1 1,0 1 0,0-1 0,0 1 0,1-1 0,-1 1 0,1 0 0,-1 0 0,1 0 0,0-1 0,0 2 0,0-1 0,0 0 0,0 0 0,0 1 0,0-1-1,1 1 1,-1-1 0,0 1 0,1 0 0,-1 0 0,5-1 0,2 1 19,1 0 0,0 0-1,0 0 1,0 1 0,0 1-1,-1 0 1,1 0 0,0 1-1,0 0 1,12 5 0,-1 1 158,0 0-1,-1 2 1,30 19 0,-39-21-194,0 1 0,-1 0-1,0 1 1,0 0 0,12 18 0,7 7-1626,-26-33 1054,2 4-12,-2 0-3843,-1-1 1701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00:03:04.7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379 13 11040,'-7'-11'3568,"7"11"-3537,0 0 0,0 0 0,0 0 1,0 0-1,0-1 0,0 1 1,0 0-1,0 0 0,0 0 0,0 0 1,0 0-1,0 0 0,-1 0 1,1 0-1,0 0 0,0-1 0,0 1 1,0 0-1,0 0 0,0 0 1,0 0-1,0 0 0,-1 0 0,1 0 1,0 0-1,0 0 0,0 0 1,0 0-1,0 0 0,0 0 0,-1 0 1,1 0-1,0 0 0,0 0 1,0 0-1,0 0 0,0 0 1,0 0-1,0 0 0,-1 0 0,1 0 1,0 0-1,0 1 0,0-1 1,-24 4 2715,16-3-1922,1 0 0,0 1 0,0 0 0,1 0 0,-1 0 0,-9 5 0,-3 4-348,0 1 1,2 1-1,-1 1 0,1 1 1,1 0-1,1 1 0,-27 34 0,22-20-245,0 0-1,2 2 1,2 0-1,-15 39 1,27-62-214,1 0 1,0 0-1,1 1 1,0 0-1,1-1 1,-1 1-1,2 0 1,0 17-1,1-24-9,-1 1 1,1-1-1,-1 1 1,1-1-1,0 1 1,1-1-1,-1 0 1,0 1-1,1-1 0,0 0 1,0 0-1,0 0 1,0 0-1,0 0 1,0-1-1,1 1 1,0-1-1,-1 1 1,1-1-1,0 0 0,0 0 1,0 0-1,0-1 1,1 1-1,-1-1 1,4 2-1,-2-2-16,-1 0-1,1 0 0,0 0 1,0-1-1,-1 0 1,1 0-1,0 0 1,-1 0-1,1-1 1,0 0-1,-1 0 1,1 0-1,5-2 0,-2-1-86,0 1 0,0-1-1,0-1 1,0 0 0,12-11-1,-10 7-3,0-1 0,-1 0-1,0-1 1,0 0 0,-1 0 0,-1-1 0,7-14-1,0-3 20,17-55 0,14-92 676,-41 156-86,-4 17-80,0 5 31,-4 32 396,-1 20-549,-2 94 569,8-131-845,0 0 0,1 0 0,1 0 0,0-1 0,1 1 0,12 27 0,-9-25-161,8 16-891,-14-33 615,0 0 0,0-1 0,0 1 0,0 0 1,1-1-1,-1 1 0,0-1 0,1 1 0,-1-1 0,1 1 1,0-1-1,0 0 0,-1 0 0,4 1 0,-4-2-136,1 1 0,0-1 0,-1 0 1,1 0-1,0 0 0,-1 0 0,1 0 0,0 0 0,-1 0 0,1-1 0,0 1 0,-1-1 0,1 1 0,0-1 0,-1 0 0,1 1 0,1-2 1,25-18-6133,-25 17 5756,20-14-2817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00:03:05.3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 2 11136,'-1'0'241,"1"-1"-1,-1 1 1,1 0 0,-1 0 0,1 0 0,-1-1 0,1 1 0,-1 0-1,1 0 1,-1 0 0,1 0 0,-1 0 0,1 0 0,-1 0 0,0 0 0,1 1-1,-1-1 1,1 0 0,-1 0 0,1 0 0,-1 0 0,1 1 0,0-1 0,-2 1-1,-2 17 4274,4-17-4516,-4 34 2353,-10 114 2049,11-110-3739,1 50 168,2-80-756,1 0 0,0 0 0,0 0 1,1-1-1,1 1 0,-1-1 0,8 15 0,-10-21-63,1-1 1,0 1-1,0-1 1,0 1-1,0-1 0,0 1 1,1-1-1,-1 0 0,0 0 1,1 1-1,-1-1 1,1 0-1,-1 0 0,1 0 1,-1-1-1,1 1 1,0 0-1,-1-1 0,1 1 1,0-1-1,0 1 0,-1-1 1,1 0-1,0 1 1,0-1-1,0 0 0,0 0 1,-1-1-1,1 1 0,0 0 1,0-1-1,-1 1 1,1-1-1,0 1 0,0-1 1,2-1-1,6-4-16,0-1-1,0 1 1,-1-2-1,0 1 1,0-2-1,-1 1 1,0-1 0,-1 0-1,7-10 1,56-100-82,-51 85 80,88-146 664,-107 179-638,1 0 1,0 0-1,0-1 0,0 1 1,-1 0-1,1 0 0,0 0 1,0 0-1,0 0 0,1 1 1,0-2-1,-2 2-10,1 0-1,-1 0 1,0 0-1,0 0 1,1 0-1,-1 0 1,0 0 0,0 0-1,1 0 1,-1 0-1,0 0 1,0 0 0,0 0-1,1 0 1,-1 1-1,0-1 1,0 0 0,0 0-1,1 0 1,-1 0-1,0 0 1,0 1-1,0-1 1,0 0 0,1 0-1,-1 0 1,0 1-1,0-1 1,0 0 0,0 0-1,0 0 1,0 1-1,0-1 1,0 0-1,0 0 1,0 1 0,0-1-1,1 0 1,0 8 99,0-1 1,-1 1 0,0 10-1,0-13-98,-17 363 262,17-366-270,-44 378-35,41-361 20,-6 44 5,-3 0 1,-3-1-1,-2 0 1,-33 75-1,42-118 9,-2 0 0,0-1 0,0-1 0,-20 25 0,27-38-56,0 0-1,-1 0 1,1 0 0,-1 0-1,0-1 1,0 1 0,0-1-1,0 0 1,-1 0 0,1-1-1,-1 1 1,1-1 0,-1 0-1,0 0 1,-10 2 0,12-3-11,-1-1 0,0 0 0,0 0 0,0 0 0,0 0 0,0 0 0,0-1 1,0 1-1,0-1 0,1 0 0,-1-1 0,0 1 0,1-1 0,-1 1 0,1-1 0,-1 0 1,1 0-1,0-1 0,0 1 0,-4-4 0,1 0-30,1 0 0,-1-1 0,1 1 0,0-1 0,1 0 0,0-1-1,-7-14 1,5 4 52,1 0 0,0 1-1,1-1 1,1-1 0,0-19-1,1 10 129,1 1 0,2 0 0,7-50 0,-5 58 122,2 0 0,0 0 0,1 0 1,1 1-1,17-34 0,-16 40-94,-1 1 0,1 0-1,1 1 1,0 0 0,1 0-1,-1 1 1,2 0 0,-1 1 0,1 0-1,1 1 1,-1 0 0,1 0 0,1 2-1,23-9 1,2 3-77,1 2 0,1 1 0,69-5 0,-35 11-896,80 7 0,-12 0-6395,-109-5 916,60 9 0,-33 2 928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00:01:59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36 4800,'1'-2'360,"0"1"1,-1-1 0,1 1-1,0-1 1,-1 0 0,1 1-1,-1-1 1,0 0-1,1 0 1,-1 1 0,0-1-1,0-2 1,0 3-301,0 1 0,-1-1 0,1 0 0,0 1 0,-1-1 0,1 1 1,0-1-1,-1 0 0,1 1 0,-1-1 0,1 1 0,-1-1 0,1 1 0,-1-1 0,0 1 0,1 0 1,-1-1-1,1 1 0,-1 0 0,0-1 0,1 1 0,-1 0 0,0 0 0,1 0 0,-1-1 1,0 1-1,0 0 0,1 0 0,-1 0 0,0 0 0,1 0 0,-1 0 0,0 1 0,0-1 0,1 0 1,-2 1-1,-16 2-44,0 1 1,0 2-1,-31 12 1,40-14-3,-15 6 110,0 0 0,0 2 0,-37 26 0,58-36-64,0 0 0,0 1 0,1-1 0,-1 1 0,0 0 0,1 0 0,0 0 0,-1 0 0,1 0 0,0 1 0,-1 4 0,2-7-27,1 0 1,0 0-1,-1 0 0,1 0 0,0 0 1,0 1-1,0-1 0,0 0 1,0 0-1,0 0 0,0 0 0,1 1 1,-1-1-1,0 0 0,1 0 1,0 2-1,0-2 17,0 0 1,0 1-1,0-1 1,0 0-1,0 1 0,0-1 1,1 0-1,-1 0 1,1 0-1,-1 0 1,0 0-1,1 0 0,0-1 1,1 2-1,3 0 53,0-1-1,0 1 0,-1-1 0,1 0 1,1-1-1,-1 1 0,0-1 1,0-1-1,8 0 0,6-2 219,26-7-1,-32 6-255,-1 0-1,1-1 1,-1 0-1,0 0 1,-1-2-1,1 0 1,-1 0-1,-1-1 1,1 0-1,19-20 0,-27 24-106,-1 1-1,1 0 0,0 0 1,-1 0-1,2 0 0,-1 0 1,8-3-1,-12 6 33,0 0 0,0 0 0,0 0-1,0 0 1,0 0 0,1 0 0,-1 0 0,0 0-1,0 0 1,0 0 0,0 0 0,0 0 0,1 0 0,-1 0-1,0 0 1,0 0 0,0 0 0,0 0 0,0 0-1,0 0 1,1 0 0,-1 0 0,0 0 0,0 1-1,0-1 1,0 0 0,0 0 0,0 0 0,0 0-1,1 0 1,-1 0 0,0 0 0,0 0 0,0 0 0,0 1-1,0-1 1,0 0 0,0 0 0,0 0 0,0 0-1,0 0 1,0 1 0,0-1 0,0 0 0,0 0-1,0 0 1,0 0 0,0 0 0,0 0 0,0 1 0,0-1-1,0 0 1,0 0 0,0 0 0,-2 8-62,2-8 43,-4 9-30,0-2 149,1 1 0,0-1 0,1 1 0,0 0 0,0-1 0,-1 14 0,2-19-37,1 0 1,0 0 0,1 0 0,-1 1-1,0-1 1,0 0 0,1 0 0,-1 0 0,1 0-1,0 0 1,0 0 0,0 0 0,0-1 0,0 1-1,0 0 1,0 0 0,3 2 0,-3-3-5,0 0 0,1-1 0,-1 1 0,0-1 1,1 1-1,-1-1 0,1 1 0,-1-1 0,1 0 0,-1 1 1,1-1-1,-1 0 0,1 0 0,-1 0 0,1 0 0,-1-1 0,1 1 1,-1 0-1,1-1 0,-1 1 0,1 0 0,-1-1 0,1 0 1,1-1-1,51-23 380,40-17 75,-54 25-543,65-23-243,-85 33 224,1 1-1,0 1 1,24-2-1,-43 6 51,-1 1-1,1 0 0,0 0 1,-1 0-1,1 0 0,0 0 0,-1 1 1,1-1-1,0 0 0,-1 1 0,1-1 1,-1 1-1,4 1 0,-5-1 12,1-1-1,0 1 1,0 0-1,-1-1 1,1 1-1,0 0 1,-1 0 0,1 0-1,-1 0 1,1-1-1,-1 1 1,1 0-1,-1 0 1,0 0-1,1 0 1,-1 0-1,0 1 1,0 2 30,0 0-1,0 0 1,0 0 0,-1 0 0,1 0-1,-1 0 1,0-1 0,0 1-1,-3 5 1,4-8-18,-1-1 0,1 0 0,0 1 1,0-1-1,-1 1 0,1-1 0,0 0 0,0 1 0,0-1 0,0 1 0,-1-1 1,1 1-1,0-1 0,0 1 0,0-1 0,0 1 0,0-1 0,0 0 0,0 1 1,1-1-1,-1 1 0,0-1 0,0 1 0,0-1 0,0 1 0,0-1 0,1 0 1,-1 1-1,0-1 0,0 1 0,1-1 0,-1 0 0,0 1 0,1-1 0,-1 0 1,0 1-1,1-1 0,-1 0 0,1 0 0,-1 1 0,0-1 0,1 0 0,-1 0 1,1 0-1,-1 0 0,1 1 0,-1-1 0,1 0 0,-1 0 0,0 0 0,1 0 1,-1 0-1,1 0 0,-1 0 0,2 0 0,3-1 102,1 1 0,-1-1 0,11-3-1,-10 2-49,14-3 69,23-11-1,-30 10-173,1 1 0,0 1 0,0 0 0,18-2-1,-30 5 14,0 1 0,0 0 0,0 0 0,0 0-1,0 1 1,0-1 0,0 0 0,0 1-1,0-1 1,0 1 0,-1 0 0,1-1 0,0 1-1,0 0 1,-1 0 0,1 0 0,-1 1 0,1-1-1,2 2 1,-1 2 30,1 0 0,0 0-1,-1 0 1,5 10 0,4 7 257,-11-20-146,0 0 0,1 0 1,-1 0-1,1 0 0,-1-1 0,1 1 1,0-1-1,0 1 0,0-1 1,0 1-1,0-1 0,3 2 0,11-1-3590,-15-2 2964,-1 0 0,1 1 0,0-1 0,0 0 0,0 0 0,-1 0 0,1 0 0,0 1 0,0-1 0,0 0 0,-1 1 0,1-1 0,0 0 0,-1 1 0,2 0 0,8 9-2988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00:02:01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3 220 4640,'-3'2'6236,"16"0"-3678,-2-5-2068,-1-1 1,0 0-1,0 0 0,0-1 0,12-8 1,11-6-105,42-17-138,115-76 0,-187 109-259,3-1-31,1 0-1,12-7 0,-12 9-158,-6 4 79,-7 6-77,-79 78 327,82-83-69,0 1 0,0 0 0,1-1 0,-1 1 1,1 0-1,0 0 0,0 1 0,1-1 0,-1 0 0,1 1 0,-1 4 1,2-7-14,0-1 1,-1 0 0,1 1 0,0-1 0,0 0-1,0 0 1,1 1 0,-1-1 0,0 0 0,0 1 0,1-1-1,-1 0 1,1 0 0,-1 0 0,1 1 0,-1-1-1,1 0 1,0 0 0,0 0 0,-1 0 0,1 0 0,0 0-1,0 0 1,0 0 0,0-1 0,0 1 0,0 0-1,0 0 1,1-1 0,-1 1 0,0-1 0,0 1 0,0-1-1,1 0 1,-1 1 0,0-1 0,0 0 0,1 0-1,-1 0 1,2 0 0,15 1 103,-1-1 0,0-1-1,0-1 1,1-1 0,-1 0-1,25-8 1,97-44-264,-93 35 183,-43 19-86,0 0 1,0-1-1,0 1 1,1 1 0,-1-1-1,4 0 1,-7 1 11,1 0 1,0 0-1,-1 0 1,1 0-1,0 0 1,-1 0-1,1 0 1,-1 0-1,1 1 1,0-1-1,-1 0 1,1 0-1,-1 1 1,1-1-1,0 0 1,-1 1-1,1-1 1,-1 0-1,1 1 1,-1-1-1,0 1 1,1-1-1,-1 1 1,1-1-1,-1 1 1,0-1-1,1 1 1,-1 0-1,0-1 1,0 1-1,1-1 1,-1 1-1,0 0 1,0-1-1,0 1 1,0 0-1,0-1 1,0 1-1,0-1 1,0 1-1,0 0 1,-1 5 22,0 0 1,0-1-1,0 1 1,-1-1-1,0 0 1,0 0-1,0 1 1,-1-1 0,-4 5-1,4-4 75,0 0 0,0 0 0,0 0 1,1 1-1,-1-1 0,0 7 0,2 1 550,8-18-67,2-4-526,25-15 30,71-36 0,-69 43-305,-32 15 176,0 0-1,-1 0 0,1 0 1,0 1-1,-1-1 0,1 1 1,0 0-1,6 0 0,-10 0 40,0 0-1,1 0 0,-1 0 0,0 1 1,1-1-1,-1 0 0,0 0 0,0 0 1,1 1-1,-1-1 0,0 0 1,0 0-1,1 1 0,-1-1 0,0 0 1,0 0-1,0 1 0,0-1 0,0 0 1,1 1-1,-1-1 0,0 0 1,0 1-1,0-1 0,0 0 0,0 0 1,0 1-1,0-1 0,0 0 0,0 1 1,0-1-1,0 0 0,0 1 1,0-1-1,0 1 0,-5 19-135,-1 5 209,6-23-46,-1-1 0,1 0 0,0 1 0,0-1 1,0 0-1,0 1 0,1-1 0,-1 0 0,0 1 0,0-1 1,1 0-1,-1 1 0,2 1 0,0 0 16,0-1 1,1 1-1,-1-1 1,1 0-1,0 1 0,0-2 1,0 1-1,0 0 1,0 0-1,0-1 0,0 0 1,0 0-1,1 0 1,-1 0-1,0 0 0,1 0 1,-1-1-1,6 0 0,8 1 26,0-1 0,25-4 0,-33 3-27,22-4 50,-1-2 0,0-1 1,31-12-1,-48 15-27,12-5-50,-1-1 0,0-1 1,29-21-1,-51 32-6,0-1 0,0 1 0,0-1 0,-1 0 0,1 1 0,0-1 0,-1 0 0,3-4 0,-3 5-25,0-1 0,0 0 0,0 1 1,0-1-1,1 1 0,-1-1 0,1 1 1,-1 0-1,3-2 0,-1 1-12,-2 2-117,-1 8-105,3 1 198,-2 0 1,1 1-1,-1-1 0,0 1 0,-1 0 1,0-1-1,-3 15 0,-1 2 205,-11 37 0,52-90 1062,54-35-1346,-72 51 86,0 1-1,0 0 1,25-7 0,-30 12-23,30-8-165,-41 12 216,-1 1 1,1-1 0,0 1 0,0 0 0,0 0 0,0 0-1,0 0 1,0 1 0,0-1 0,0 1 0,0 0-1,3 0 1,-5 0 22,-1 0 0,1-1-1,0 1 1,-1 0 0,1-1-1,0 1 1,-1 0-1,1 0 1,-1 0 0,1 0-1,-1 0 1,1-1 0,-1 1-1,0 0 1,1 0 0,-1 0-1,0 0 1,0 0 0,0 0-1,0 0 1,0 0-1,0 0 1,0 0 0,0 0-1,0 0 1,-1 2 0,-6 26 68,7-28-69,-6 16 11,-6 22 112,12-36-100,-1-1 1,1 1-1,0-1 1,0 1-1,0-1 1,0 1 0,0-1-1,0 1 1,1-1-1,-1 0 1,1 1 0,0-1-1,2 5 1,-3-6-6,1 0 0,0 0 0,0 0-1,0 0 1,0 0 0,0 0 0,1 0 0,-1-1 0,0 1 0,0 0 0,0 0 0,1-1 0,-1 1 0,0-1 0,1 1 0,-1-1 0,1 0 0,-1 0 0,1 1 0,-1-1 0,0 0-1,1 0 1,-1 0 0,3-1 0,3 0 91,1 0-1,-1 0 0,9-4 0,-15 4-82,3 0-5,37-11 190,51-24 0,-81 31-165,0-1 0,0 0-1,-1-1 1,0 0 0,0 0 0,0-1 0,-1 0 0,0-1 0,10-13 0,-15 17-78,-1 0 0,0-1 0,5-9 0,-8 14 17,1 0 0,-1-1 0,1 1-1,-1 0 1,1-1 0,-1 1 0,0 0-1,0-1 1,1 1 0,-1-1 0,0 1-1,0-1 1,0 1 0,-1 0 0,1-1 0,0 1-1,-1-1 1,1 1 0,0 0 0,-1-1-1,0 1 1,-1-2 0,2 2 7,-1 0 0,0 1 1,0-1-1,0 1 0,0-1 1,0 1-1,0 0 0,0-1 0,0 1 1,0 0-1,0 0 0,0 0 0,0-1 1,0 1-1,0 0 0,0 1 0,-1-1 1,1 0-1,0 0 0,0 0 0,0 0 1,-1 1-1,-26 10-206,26-10 208,-8 3-31,0 1 1,1 1-1,0 0 0,0 0 0,0 0 0,1 1 0,-9 9 0,15-13 47,0-1-1,0 1 0,-1 0 1,2 0-1,-1 0 0,0 0 1,1 1-1,-1-1 0,1 0 1,0 1-1,-1 4 0,2-6 8,0 1 0,0-1 0,0 1 0,0-1 0,0 0 0,1 1-1,-1-1 1,1 1 0,0-1 0,-1 1 0,1-1 0,0 0 0,1 0-1,-1 1 1,0-1 0,0 0 0,4 3 0,-2-2 37,0 0 0,0 0 0,1 0 0,-1-1 0,1 1 0,-1-1 0,1 0 0,0 0 0,0-1 0,0 1 0,0-1 0,0 0 0,0 0 1,0 0-1,0 0 0,1-1 0,-1 0 0,0 0 0,0 0 0,1 0 0,6-2 0,8-2 78,0 0 1,-1-1 0,27-12-1,42-13-401,135-31-1,-219 61 253,26-4-193,-29 4 205,1 0-1,0-1 1,-1 1 0,1 0 0,0 0 0,-1 0 0,1 1-1,-1-1 1,1 0 0,0 0 0,-1 0 0,1 0-1,0 1 1,-1-1 0,1 0 0,-1 0 0,1 1 0,-1-1-1,1 0 1,-1 1 0,1-1 0,-1 1 0,1-1-1,-1 1 1,1-1 0,-1 1 0,0-1 0,1 1 0,-1-1-1,0 1 1,1 0 0,-1-1 0,0 1 0,0-1 0,0 1-1,1 0 1,-1 0 0,-4 25 102,3-21-17,0-1 1,0 1-1,1-1 0,-1 1 0,1-1 0,0 1 0,1 5 0,1-2 19,0 0 0,1 0 0,0-1 0,0 1 0,1-1 0,0 1 0,0-1 0,1 0 0,0-1 0,0 1 0,0-1 0,12 10 0,-7-7 37,2 0 0,-1-1 0,1 0 0,0-1 0,1 0 0,23 8 0,-31-13-348,1 0-1,-1-1 1,1 1-1,-1-2 1,1 1 0,-1 0-1,1-1 1,-1 0 0,8-1-1,-11 1-139,0-1 0,0 1-1,-1 0 1,1-1-1,0 0 1,0 1-1,-1-1 1,1 0 0,0 0-1,-1 0 1,1 0-1,-1 0 1,1 0 0,-1 0-1,0-1 1,1 1-1,-1 0 1,0-1 0,0 1-1,0-1 1,0 1-1,0-1 1,0 0 0,0 1-1,-1-1 1,1 0-1,-1 0 1,1 0 0,-1-2-1,5-13-2676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00:02:01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12 8480,'-48'-12'4320,"56"12"-4160,5 0-192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00:02:03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3 737 4064,'-2'1'2193,"7"1"-22,11 1 857,-11-4-2655,-1 0 0,1 0 0,0 0 0,-1-1 1,1 0-1,-1 0 0,1 0 0,-1-1 0,0 1 0,0-1 1,7-7-1,10-4 188,144-96 1247,-107 72-1505,-32 19-151,0 2 1,2 1-1,32-14 0,-59 29-168,1 1-1,0-1 1,-1 0-1,1 1 1,0 0-1,0-1 1,0 1 0,0 0-1,-1 0 1,1 0-1,0 0 1,2 0-1,-4 1 7,1-1 0,0 0 0,-1 1 0,1-1 0,-1 0 0,1 1 0,-1-1-1,0 0 1,1 1 0,-1-1 0,1 1 0,-1-1 0,0 1 0,1-1 0,-1 1 0,0-1 0,0 1 0,1-1 0,-1 1 0,0 0-1,0-1 1,0 1 0,0-1 0,1 1 0,-1 0 0,0-1 0,0 1 0,0-1 0,0 1 0,-1 0 0,1-1 0,0 1-1,0-1 1,0 1 0,0-1 0,-1 1 0,1 0 0,-5 14-11,0 0 0,-1-1 0,-16 27-1,-28 37 203,16-29-128,5-4 302,-54 60 0,80-101-312,0-1 1,0 0 0,0-1-1,0 1 1,-1 0 0,0-1 0,1 0-1,-1 0 1,0 0 0,0 0-1,-5 1 1,8-3-21,-1 1 0,1-1 0,0 0 0,0 0 0,0 0 0,-1 0 0,1 0 0,0 0 0,0-1 1,0 1-1,0 0 0,-1-1 0,1 1 0,0 0 0,0-1 0,0 1 0,-1-2 0,0 1-9,1 0 0,0-1 1,0 1-1,-1 0 0,1-1 0,0 1 0,0-1 0,1 0 1,-1 1-1,0-1 0,0 0 0,1 1 0,-1-1 1,0-3-1,-3-14 93,1 13-104,2-1 0,-1 0 0,1 0 0,0 0 0,0 0-1,1 0 1,0 0 0,1-8 0,0 1-89,-1 12 72,0 1 0,0 0-1,0 0 1,0 0 0,0-1 0,0 1-1,0 0 1,1 0 0,-1-1 0,0 1-1,1 0 1,-1 0 0,0 0 0,1 0-1,0 0 1,-1 0 0,1 0-1,0 0 1,-1 0 0,1 0 0,0 0-1,0 0 1,0 0 0,0 0 0,0 1-1,0-1 1,0 0 0,0 1 0,0-1-1,2 0 1,15-4 26,0 0 0,0 1 0,34-3 1,-9 2 18,-29 3-28,180-34 176,-168 29-151,-1-1 1,-1-1-1,1-1 0,-1-1 1,33-21-1,-17 4-11,-2-2 0,42-41 0,-48 41-4,163-164 111,-56 53-136,-111 111-97,9-8-214,-28 29-42,-22 22 170,-1 3 214,1 1-1,-12 22 1,-3 4 32,-267 359 1319,269-374-1205,20-23-55,1 1-1,-1 0 0,2 0 1,-1 0-1,-4 8 1,3-3 98,6-11-181,-1 0-1,1 0 1,0 1-1,0-1 0,-1 0 1,1 0-1,0 1 0,0-1 1,0 0-1,-1 0 1,1 1-1,0-1 0,0 0 1,0 1-1,0-1 0,0 0 1,0 1-1,0-1 1,0 0-1,0 1 0,0-1 1,0 0-1,0 1 1,0-1-1,0 1 0,16-3 386,56-20-522,-57 17 59,1-1 0,0 2 0,0 0 0,0 1 0,28-2 0,-41 5 17,-1 0 1,1 0-1,0 1 0,0-1 0,-1 1 0,1 0 0,0 0 0,-1 0 1,1 0-1,-1 0 0,0 0 0,5 3 0,-1 1-15,0 1 0,10 11 0,-11-11 50,0-1 1,0 0-1,1 0 0,6 4 0,-4-4 39,0-1 0,1 0 0,-1 0 0,1-1 0,0 0-1,0-1 1,0 0 0,1 0 0,-1-1 0,0 0 0,1-1 0,-1 0 0,10-1 0,-11 0-7,0 0 0,0 0 1,0-1-1,-1 0 1,1-1-1,-1 1 1,0-1-1,0-1 0,0 0 1,0 0-1,0 0 1,-1 0-1,0-1 0,0 0 1,10-11-1,-15 15-56,0-1 0,0 1 0,1-1 0,-1 0 0,-1 1 0,1-1 0,0 0 0,0 1 0,-1-1 0,1 0 0,0 0 0,-1 0 0,1-2 0,-2 3 11,1 1 1,0-1 0,0 1 0,0-1 0,0 1-1,0-1 1,0 1 0,-1-1 0,1 1 0,0-1-1,0 1 1,-1-1 0,1 1 0,0-1 0,-1 1-1,1 0 1,0-1 0,-1 1 0,1 0-1,-1-1 1,-1 0 0,1 1 0,0-1-1,-1 0 1,1 1 0,0 0 0,-1-1-1,1 1 1,-1 0 0,1 0 0,-1 0-1,-1 0 1,-3 0-10,-1 1 1,0 0-1,0 0 0,1 1 1,-1 0-1,1 0 0,-12 5 1,1 2-58,-26 17 1,39-23 79,0 0 0,1 0 1,-1 0-1,0 0 0,-4 6 0,7-8 4,1 0 0,-1 0 0,0 0 0,1 0 0,-1 0 0,1 0 0,-1 0 0,1 0 0,0 0 0,-1 0 0,1 0 0,0 0 0,0 0 0,-1 0 0,1 1 0,0-1 0,0 0 0,0 0 0,1 0 0,-1 0 0,0 0 0,0 1 0,1-1 0,-1 0 0,0 0 0,1 0 0,-1 0 0,1 1 0,2 1 11,-1-1 1,0 1-1,1-1 0,0 0 1,-1 0-1,1 0 1,0 0-1,0 0 1,0 0-1,0-1 0,0 0 1,0 1-1,1-1 1,-1 0-1,5 0 1,0 1 3,0-1 1,0 0 0,0-1 0,0 0 0,12-1 0,5-4 68,0-1-1,-1-1 1,0-2-1,27-13 1,-15 7 38,-3 1-109,-1-2-1,0-2 1,-1-1-1,-1-1 0,39-34 1,-33 22-35,-2-2 1,-2-1-1,43-60 0,61-110 54,-130 197-93,-5 6 12,0 0 0,1 0 0,-1 0 0,0 0 0,0-1 0,0 1 0,0 0 0,0 0 0,-1-1 0,1 1 0,-1 0 0,1-4 0,-1 6 35,0-1 1,0 1-1,0 0 0,0 0 0,0 0 0,0 0 0,0 0 0,0-1 0,0 1 0,0 0 1,0 0-1,0 0 0,0 0 0,0 0 0,0-1 0,0 1 0,0 0 0,0 0 0,0 0 1,0 0-1,0 0 0,0-1 0,-1 1 0,1 0 0,0 0 0,0 0 0,0 0 0,0 0 1,0 0-1,0 0 0,-1 0 0,1 0 0,0-1 0,0 1 0,0 0 0,0 0 0,-1 0 1,-5 3-130,-7 10-45,-106 141-216,59-74 433,44-60-4,-68 93-193,64-84 174,-30 62 0,43-77 44,2 0-1,0 0 1,1 1-1,1 0 1,-3 21-1,5-29-20,0 0-1,1 0 0,0 0 0,0 0 0,1 0 0,0 0 0,0 0 0,1 0 0,-1 0 1,1 0-1,1-1 0,0 1 0,5 9 0,-6-13-4,0-1-1,0 1 1,1-1 0,-1 0-1,0 1 1,1-1 0,0 0-1,-1-1 1,1 1 0,0 0-1,0-1 1,0 0 0,0 0-1,0 1 1,0-2 0,0 1-1,1 0 1,-1-1 0,0 1-1,0-1 1,1 0 0,-1 0-1,0 0 1,0-1 0,1 1-1,-1-1 1,4-1 0,8-2 27,-1-1 0,1-1 0,-1-1 1,17-9-1,-27 13-38,21-11 94,-2-2 0,43-35 0,31-44 44,-37 27-296,95-138 1,-145 191 96,0 0 0,-1 0 1,0-1-1,6-19 1,-14 33 29,6-24-147,-7 25 143,0 0 1,0 0-1,0 1 0,0-1 0,0 0 0,0 0 1,0 1-1,-1-1 0,1 0 0,0 0 0,0 0 0,-1 1 1,1-1-1,0 0 0,-1 1 0,1-1 0,-1 0 0,1 1 1,-1-1-1,1 0 0,-1 1 0,1-1 0,-1 1 1,1-1-1,-1 1 0,0 0 0,-1-1 0,1 0-2,0 1 1,0-1-1,-1 1 0,1 0 0,0 0 1,0 0-1,-1 0 0,1 0 0,0 0 0,0 0 1,-1 0-1,1 0 0,0 0 0,-1 1 0,1-1 1,0 1-1,0-1 0,0 1 0,-2 0 0,-20 16-144,19-14 120,-8 8-1,0 1-1,1 0 1,0 0 0,1 1-1,0 1 1,-12 23-1,1-2 28,-3 3 199,-37 79-1,54-101-79,1 0 0,1 1 0,0 0 0,1 0 0,1 0-1,1 0 1,0 0 0,1 22 0,2-15 56,1-1 0,1 1-1,1-1 1,9 27 0,-11-41-340,1-1-1,1 0 1,0 0 0,0 0 0,0-1-1,1 1 1,0-1 0,0 0-1,1 0 1,0-1 0,0 0 0,1 0-1,-1 0 1,14 8 0,27 7-4049,3-1 1223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00:01:40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10 367 2240,'-4'7'671,"3"-7"-606,1 0 0,-1 1 0,1-1 0,0 0-1,-1 1 1,1-1 0,0 0 0,0 1 0,-1-1 0,1 1 0,0-1 0,0 0 0,-1 1 0,1-1 0,0 1 0,0-1 0,0 1-1,0-1 1,0 1 0,0-1 0,0 1 0,0-1 0,0 1 0,0-1 0,0 1 0,0-1 0,0 0 0,0 1 0,0 0 0,2 5 3156,2-8-2192,15-9-732,-2 0 0,0-1 0,0-1 0,26-26 0,-14 13-182,41-41 333,-70 67-448,0-1-1,0 1 1,0 0 0,1 0 0,-1-1-1,0 1 1,0 0 0,0 0 0,1 0-1,-1 0 1,0-1 0,0 1 0,1 0-1,-1 0 1,0 0 0,1 0 0,-1 0-1,0 0 1,0 0 0,1 0 0,-1 0-1,0 0 1,1 0 0,-1 0 0,0 0-1,0 0 1,1 0 0,-1 0 0,0 0-1,1 0 1,-1 0 0,0 0 0,0 0-1,1 1 1,2 9-11,-3 19 76,0-29-62,-24 164 934,8-55-653,-47 299 836,61-397-1078,-13 126 850,13-115 247,2-20-163,2-14-628,5-33-76,20-65 0,-9 39-250,40-203-74,-38 180-19,-10 52-116,3-1 1,1 1-1,2 1 0,24-45 1,-35 77 50,0 0 0,0 0-1,8-8 1,-11 15 80,0-1 0,0 1 0,0 0 0,0 0 0,1 0 0,-1 0 1,1 1-1,-1-1 0,1 1 0,-1-1 0,1 1 0,0 0 0,0 0 0,0 0 0,4 0 0,-5 1 35,0 0 1,-1 0-1,1 1 0,0-1 1,0 0-1,-1 1 1,1 0-1,0-1 0,-1 1 1,1 0-1,0 0 0,-1 0 1,1 0-1,-1 0 1,1 0-1,-1 1 0,0-1 1,0 0-1,1 1 0,-1-1 1,1 3-1,2 2-16,1 1 0,-2-1-1,7 14 1,-6-8 74,-1 0-1,1 0 1,-2 0-1,0 1 1,0-1-1,-2 1 1,0 19-1,-2 1 61,-12 55 0,12-74-75,-3 11 213,-1-1 0,0 0-1,-12 27 1,15-44-130,0 0-1,-1-1 0,0 1 1,-1-1-1,1 1 1,-7 5-1,8-9-45,-1 0 0,1 0 0,-1 0 0,0 0 0,0-1 0,0 1 0,0-1 0,0 0 0,0 0 0,-1-1 0,-4 2-1,5-2-59,-1-1-1,1 1 1,-1-1 0,1 0-1,0 0 1,-7-1-1,9 1-8,1 0-1,0 0 1,-1 0-1,1-1 1,-1 1-1,1-1 1,0 1 0,0-1-1,-1 1 1,1-1-1,0 0 1,0 1-1,-1-1 1,1 0 0,0 0-1,0 0 1,0 0-1,0 0 1,0 0-1,1 0 1,-2-2-1,2 3-1,0 0 0,0 0-1,0-1 1,0 1 0,0 0-1,0 0 1,0 0-1,0 0 1,0 0 0,0-1-1,0 1 1,0 0 0,0 0-1,0 0 1,0 0-1,0 0 1,0 0 0,0 0-1,0-1 1,0 1-1,0 0 1,0 0 0,1 0-1,-1 0 1,0 0 0,0 0-1,0 0 1,0 0-1,0 0 1,0 0 0,0-1-1,1 1 1,-1 0 0,0 0-1,0 0 1,0 0-1,0 0 1,0 0 0,0 0-1,0 0 1,1 0 0,-1 0-1,0 0 1,0 0-1,0 0 1,0 0 0,0 0-1,0 0 1,1 0-1,-1 0 1,0 1 0,8 0-97,-7-1 51,14 2 41,0-1 0,1-1 0,-1 0 0,0-1 0,0 0 1,0-2-1,0 1 0,0-2 0,0 0 0,27-12 0,-15 2 167,-1 0 1,-1-1-1,0-2 0,37-32 0,145-147 687,-194 181-816,-2 0-1,0 0 0,0-2 0,-2 1 0,15-34 1,-13 21-129,-2 0 0,10-56 0,-18 76-487,-4 22 155,-9 33 308,-29 71 0,12-38 172,-37 150 50,5-16 391,-10 3 521,65-202 264,15-31-612,-8 17-653,36-58-79,4 2-1,50-54 1,-90 108 75,3-2-81,1-1-1,0 1 0,0 0 0,10-7 0,-14 10 69,0 0-1,0 1 1,0-1-1,0 1 0,0 0 1,0-1-1,0 1 1,1 0-1,-1-1 1,0 1-1,0 0 0,0 0 1,0 0-1,0 0 1,0 0-1,0 0 0,0 1 1,0-1-1,0 0 1,1 0-1,-1 1 1,0-1-1,0 1 0,0-1 1,0 1-1,-1-1 1,1 1-1,0 0 0,0-1 1,0 1-1,0 0 1,-1 0-1,1-1 1,0 1-1,-1 0 0,2 1 1,2 7-37,-1-1 1,0 1-1,0-1 1,-1 1-1,0 0 0,0 0 1,0 17-1,0-11 58,3 51 6,-4-46 125,0 1 1,2 0-1,0 0 1,8 25-1,-2-26 9,-8-19-121,-1 0 0,1 0 0,-1 0-1,1 0 1,-1-1 0,1 1 0,0 0 0,0 0 0,-1-1-1,1 1 1,0 0 0,0-1 0,0 1 0,-1-1 0,1 1-1,0-1 1,0 0 0,0 1 0,0-1 0,2 0-1,0 0 14,0 0 0,1-1 0,-1 0-1,1 0 1,-1 0 0,0 0-1,1-1 1,-1 1 0,0-1 0,0 1-1,0-1 1,0 0 0,-1-1-1,1 1 1,0 0 0,-1-1 0,4-4-1,4-5-32,-1-1-1,12-21 1,-16 26 2,21-41-449,-24 46 276,-1 4 59,-1 7 14,-3 13 15,2-8 9,0 1-1,2 18 0,0-7 139,-1-21-71,0-1 0,0 1 0,1 0 0,0-1 0,0 1 0,0-1 0,0 1 0,1-1 0,-1 1 0,1-1 0,0 0 0,0 0 0,0 0 0,4 5-1,-5-7 31,0 0-1,0 0 1,0 0-1,0-1 1,0 1-1,1 0 1,-1 0-1,0-1 1,0 1-1,0-1 1,1 1-1,-1-1 1,0 0-1,0 1 1,1-1-1,-1 0 0,3 0 1,-3 0 15,1-1 1,0 1-1,-1-1 1,1 1-1,-1-1 1,1 0-1,-1 1 0,1-1 1,-1 0-1,1 0 1,-1 0-1,0 0 1,1 0-1,-1-1 0,0 1 1,0 0-1,1-2 1,1-1-31,-1 0 0,0 1 0,0-1 0,-1 0 0,1 0 0,-1 0 1,0 0-1,0 0 0,0 0 0,0 0 0,-1-1 0,1 1 0,-1 0 0,0 0 0,-1 0 1,1-1-1,-1 1 0,-1-5 0,-1-1-15,0 0 0,0 0-1,-1 0 1,0 1 0,-1-1 0,-6-9 0,10 18-32,0-1 0,0 1 0,0-1 1,0 1-1,-1 0 0,1-1 0,0 1 0,-1 0 1,1 0-1,-1 0 0,1 0 0,-1 0 0,0 0 0,1 1 1,-1-1-1,0 1 0,0-1 0,1 1 0,-1-1 1,0 1-1,0 0 0,0 0 0,1 0 0,-1 0 1,0 0-1,0 0 0,0 0 0,1 1 0,-1-1 1,0 1-1,0-1 0,1 1 0,-1 0 0,-2 1 1,2-1 19,0 0 0,0 1 0,0-1 1,0 1-1,0-1 0,0 1 1,0 0-1,1 0 0,-1-1 0,1 1 1,0 0-1,-1 1 0,1-1 0,0 0 1,0 0-1,0 0 0,0 1 0,1-1 1,-1 0-1,1 1 0,-1-1 0,1 0 1,0 1-1,0-1 0,0 1 0,0 2 1,1-4 13,-1 0 1,0 0-1,1 0 1,-1 0-1,1-1 1,-1 1-1,1 0 1,0 0-1,-1 0 1,1 0-1,0-1 1,-1 1-1,1 0 1,0-1-1,0 1 1,0 0-1,0-1 1,0 1-1,0-1 1,0 0-1,0 1 1,0-1-1,0 0 1,0 1-1,0-1 1,0 0-1,0 0 1,1 0-1,3 0 25,0 1 0,0-2 0,0 1-1,0 0 1,5-2 0,10-3 41,1-1-1,-2-1 1,1-1 0,-1-1 0,-1 0 0,1-2-1,-2 0 1,1-1 0,-2 0 0,1-2 0,-2 0 0,21-23-1,3-10-14,-2-2-1,-3-2 0,34-63 1,-35 47 99,-19 43-162,-1 0-1,-1 0 1,-2-2 0,0 1-1,6-29 1,-1-15-46,13-125 1,-27 185 47,-1 4-99,0 0 0,0 0 0,0 0 1,-1-6-1,0 10-67,0 3 28,-10 24-33,1 1 0,-8 33-1,7-22 133,-58 250-339,57-215 419,4 1 0,1 74 0,6-126 41,2-1-1,0 1 0,2 0 0,0-1 0,1 0 0,12 34 0,-15-53-25,0 1-1,0-1 1,0 1 0,1-1-1,-1 1 1,1-1 0,-1 0-1,1 0 1,0 0 0,0 0 0,0 0-1,0 0 1,0-1 0,0 1-1,0-1 1,1 1 0,-1-1-1,4 2 1,-3-3-9,-1 0 1,0 1 0,1-1-1,-1 0 1,0 0-1,1 0 1,-1 0-1,0-1 1,1 1 0,-1-1-1,0 1 1,0-1-1,1 0 1,-1 0-1,0 0 1,0 0 0,0 0-1,0 0 1,0-1-1,0 1 1,3-4-1,3-3-13,-1 0-1,0 0 1,0-1 0,11-17-1,18-43-55,-25 45-20,0-1-23,4-6-285,-13 29-156,-1 7 285,-2 10 72,1-13 109,-18 112-216,18-113 263,-2 14-55,2 0 0,1 27 1,-1-38 88,1 0 0,0 0 0,0 0 1,0 0-1,0 0 0,1 0 1,-1-1-1,1 1 0,0 0 0,0-1 1,0 0-1,0 1 0,1-1 1,0 0-1,4 4 0,-5-6 6,-1 0-1,0 0 1,1 0-1,-1-1 1,1 1 0,-1-1-1,1 1 1,-1-1-1,1 0 1,-1 1 0,1-1-1,-1 0 1,1 0-1,0 0 1,-1 0 0,1 0-1,-1-1 1,1 1-1,-1 0 1,1-1 0,-1 1-1,1-1 1,-1 1-1,1-1 1,-1 0 0,0 0-1,1 0 1,-1 0-1,0 0 1,3-2 0,0 0-1,-1-1 1,1 1-1,-1-1 1,1 0 0,-1 0-1,0-1 1,0 1-1,3-8 1,-4 8-49,-1-1 0,0 1 0,0-1 0,0 0 0,0-8 0,-1 12-6,1-1-1,-1 0 1,-1 0 0,1 0 0,0 0 0,0 1 0,0-1-1,-1 0 1,1 0 0,-1 1 0,0-1 0,1 0-1,-1 1 1,0-1 0,0 0 0,0 1 0,0-1 0,-3-2-1,0 1-49,4 2 64,-1 1 1,0-1-1,1 0 0,-1 1 1,0-1-1,0 1 1,1-1-1,-1 1 0,0-1 1,0 1-1,0 0 0,0-1 1,0 1-1,0 0 0,1 0 1,-1-1-1,0 1 0,0 0 1,0 0-1,0 0 1,0 0-1,0 0 0,0 1 1,0-1-1,0 0 0,0 0 1,0 0-1,0 1 0,1-1 1,-2 1-1,1-1-5,0 1-1,-1-1 0,1 0 1,0 0-1,0 1 1,0-1-1,-1 0 1,1 0-1,0 0 1,0-1-1,-1 1 0,-1-1 1,3 1 7,0 0 1,0 0-1,0 0 0,0 0 1,0 0-1,0 0 0,0 0 1,0 0-1,0 0 0,0 0 1,0 0-1,0 0 0,0 0 1,-1 0-1,1 0 0,0 0 1,0 0-1,0 0 0,0 0 1,0 0-1,0 0 0,0 0 1,0 0-1,0 0 0,0 0 1,0 0-1,0 0 0,0 0 1,0 0-1,0 0 0,0-1 1,0 1-1,0 0 0,0 0 1,0 0-1,0 0 0,0 0 1,0 0-1,0 0 0,0 0 1,0 0-1,0 0 1,0 0-1,0 0 0,0 0 1,0 0-1,0 0 0,0 0 1,0-1-1,0 1 0,0 0 1,0 0-1,0 0 0,0 0 1,0 0-1,0 0 0,0 0 1,0 0-1,1 0 0,-1 0 1,0 0-1,0 0 0,0 0 1,0 0-1,0 0 0,0 0 1,0 0-1,12-3 6,254-28 691,-209 25-676,48-8 102,-84 10-344,12-2-1321,-15-3-2403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00:01:40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80 7296,'-18'-28'3328,"31"20"-2912,-5-1 288,11 9-480,7-6 256,6 1-256,18-7 128,-6 1-192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4:56.9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5 897 3136,'-5'6'4447,"5"-6"-4352,7 14 1055,14 11-458,-17-22-546,0-1 0,-1 1 0,1-1 0,0 0 0,1 0 0,-1 0 0,0 0 0,0-1 0,1 0 0,-1 0 0,1 0 0,-1 0 0,5 0 0,-5-1-76,-1 0 0,0-1 0,1 1 0,-1-1 0,0 1 0,1-1 0,-1 0 1,0 0-1,0 0 0,0 0 0,0-1 0,0 1 0,0-1 0,0 0 0,-1 0 0,1 0 0,-1 0 0,4-4 1,0 0 5,-1 0 0,0 0 0,0 0 0,-1-1 0,0 0 0,0 1 0,-1-1 0,1-1 0,-2 1 0,1 0 0,2-11 0,-4 6-33,1 1 0,-2-1 1,0 1-1,0-1 0,-2-13 1,1 22-96,0-1 1,1 0-1,-1 0 0,-1 0 1,1 0-1,-1 1 1,1-1-1,-1 1 1,0-1-1,0 1 0,-1 0 1,1-1-1,-1 1 1,1 0-1,-1 1 0,0-1 1,0 0-1,-6-3 1,7 5 2,1 0-1,-1 1 1,0-1 0,0 0 0,1 1 0,-1-1 0,0 1 0,0 0 0,0-1 0,1 1 0,-1 0 0,0 0-1,0 0 1,0 1 0,0-1 0,1 0 0,-4 1 0,2 1 6,-1-1-1,1 1 1,0 0 0,0-1-1,0 1 1,0 1-1,0-1 1,-3 4 0,-1 1 79,0 0 0,1 1 1,0 0-1,1 1 0,-6 10 1,3-2 73,1 0-1,0 0 1,2 1 0,0-1 0,-3 23 0,6-29-3,1-1 0,1 1-1,-1 0 1,2-1 0,-1 1 0,2 0 0,-1-1 0,1 1 0,1-1-1,4 13 1,-4-18-13,-1 0-1,1-1 0,0 1 1,0 0-1,1-1 0,-1 0 1,1 0-1,0 0 1,0 0-1,1 0 0,-1-1 1,9 5-1,-9-6-30,0 0 0,0 0 0,0 0 0,0-1 0,0 0 0,0 1 0,0-1 0,0-1-1,1 1 1,-1-1 0,0 0 0,0 0 0,1 0 0,-1 0 0,0-1 0,0 0 0,6-1 0,4-3 8,-1-1-1,1-1 1,-1 0 0,14-11 0,51-42 193,104-96 344,-121 108-445,57-60 0,-97 84-129,-1 0 1,-1-1 0,-1 0-1,-1-2 1,22-48 0,-7-4-62,36-136 0,-45 107-323,-20 91 247,-1-15-297,-2 30 331,0 0 0,0 1 1,0-1-1,-1 0 0,1 0 1,0 1-1,-1-1 1,0 0-1,1 1 0,-1-1 1,0 1-1,0-1 0,0 1 1,0-1-1,-2-2 1,3 4 49,-1 0 0,1 0 0,-1-1 0,1 1 0,-1 0 0,1 0 0,-1-1 0,0 1 0,1 0 0,-1 0 0,1 0 0,-1 0 0,1 0 0,-1 0 0,1 0 0,-1 0 0,0 0 0,1 0 0,-1 0 0,1 1 0,-1-1 0,1 0 0,-1 0 0,1 0 0,-1 1 0,1-1 0,-1 0 0,1 1 0,-1-1 0,1 0 0,-1 1 0,1-1 0,0 1 0,-1-1 0,1 0 0,-1 1 0,1 0 0,-16 24-491,15-24 499,-8 18-195,0 0-1,-11 39 1,-6 46 144,16-60-46,-1 0 69,-3 13 77,2 0-1,-9 104 1,19-120 64,3-1 0,1 1 0,2-1 0,2 0 0,1 0 0,3-1 0,14 40 0,-22-72 6,1-1-1,0 1 0,0-1 1,1 1-1,0-1 0,0 0 1,0-1-1,1 1 1,10 9-1,-12-13-70,-1 0 1,1 0-1,0 0 1,0-1-1,0 1 1,0-1-1,0 0 1,0 0-1,0 0 1,0 0-1,1-1 1,-1 1-1,0-1 1,0 0-1,1 0 1,-1 0-1,0 0 1,0-1-1,1 1 1,-1-1-1,0 0 1,0 0-1,6-2 0,-1-1 4,-1 0 0,1-1-1,-1 0 1,0 0 0,0 0-1,-1-1 1,1 0-1,-1 0 1,0-1 0,6-9-1,1-3 113,-2 0 1,18-38-1,-23 45-134,0-1 1,-1 1-1,-1-1 0,0-1 1,-1 1-1,0-1 0,1-23 1,-4 33-43,0 1-1,-1-1 1,1 1 0,-1-1 0,0 1 0,0 0 0,0-1-1,-1 1 1,1 0 0,-1 0 0,1 0 0,-1 0-1,-3-4 1,4 6-10,0-1-1,0 1 0,-1 0 1,1 0-1,0 0 0,0 0 0,-1 0 1,1 0-1,-1 1 0,1-1 1,0 0-1,-1 1 0,1-1 1,-1 1-1,0-1 0,1 1 1,-1 0-1,1 0 0,-1-1 0,0 1 1,1 0-1,-1 0 0,1 1 1,-1-1-1,0 0 0,1 1 1,-1-1-1,1 1 0,-1-1 1,1 1-1,-3 1 0,1 0-20,0 0-1,0 1 0,0 0 1,0-1-1,1 1 1,-1 0-1,1 0 1,0 0-1,-2 4 1,-16 33-51,14-18 88,1-1 0,1 1 1,1 0-1,0 0 0,2 0 1,0 0-1,5 40 0,-3-54 53,0 1-1,0-1 0,1 1 1,0-1-1,1 0 0,5 14 1,-7-19-8,1-1-1,-1 0 1,1 1-1,-1-1 1,1 0 0,0 0-1,0 0 1,0 0 0,0-1-1,0 1 1,0 0 0,0-1-1,1 0 1,-1 1-1,1-1 1,-1 0 0,1 0-1,-1 0 1,1-1 0,-1 1-1,1 0 1,0-1 0,-1 0-1,6 0 1,-1 0 28,0-1 1,1 0 0,-1 0-1,0-1 1,0 0-1,0 0 1,8-5-1,48-26-5,-42 22 32,25-18-45,-1-1-1,-2-3 0,-1-1 1,55-58-1,-86 81-86,0 0 1,1 0-1,0 1 0,0 1 0,1 0 1,20-10-1,-32 19 30,0 0 0,0-1 1,-1 1-1,1 0 0,0 0 1,0 0-1,0 0 0,0 0 1,0 0-1,0 0 0,0 0 1,0 0-1,0 0 0,0 0 1,0 0-1,0 1 0,-1-1 1,1 0-1,0 1 0,0-1 1,0 1-1,0-1 0,-1 1 1,1-1-1,0 1 0,0 0 1,-1-1-1,2 2 0,1 2-17,1 1 0,-1 0 0,5 8 0,-3-5 50,-5-6 359,-2-2-322,-1-1-1,0 1 1,0-1-1,1 1 1,-1-1-1,0 0 1,0 0-1,1 0 1,-1-1-1,-2-1 1,3 2-75,0 0 1,0 0 0,0 0 0,0 0 0,0 0 0,0 0-1,0 1 1,-1-1 0,1 1 0,0 0 0,0-1 0,-1 1-1,1 0 1,-3 0 0,2 1-13,0-1-1,0 1 1,0 0 0,0 0-1,1 0 1,-1 0-1,0 0 1,0 0 0,1 1-1,-1 0 1,1-1 0,-5 5-1,4-3 17,0 1 0,0 0 0,0 0-1,1 0 1,-1 0 0,1 1 0,-2 4 0,1-1 8,0 0 1,0 1-1,1-1 1,0 1 0,1 0-1,0-1 1,0 1 0,1 0-1,0 0 1,0-1 0,1 1-1,2 11 1,-1-14 48,-1 0 1,2 0-1,-1 0 1,1 0 0,-1 0-1,1 0 1,1-1-1,-1 1 1,1-1-1,0 0 1,1 0-1,-1 0 1,1-1 0,0 1-1,0-1 1,11 7-1,-15-11-19,1 1-1,0 0 0,0-1 1,0 1-1,0-1 0,-1 1 1,1-1-1,0 0 1,0 0-1,0 0 0,0 0 1,0 0-1,0 0 0,0-1 1,-1 1-1,1-1 1,0 1-1,0-1 0,0 0 1,-1 1-1,1-1 0,0 0 1,-1 0-1,1 0 1,-1 0-1,3-2 0,4-4 77,0-1 0,-1 1 1,10-13-1,-13 15-71,180-210 388,-146 174-239,29-35 152,-36 33-307,-2-2 0,-2-2 0,-3 0 0,33-84 0,-41 76-365,12-64 0,-26 110 239,-1 6 117,3-22-766,-4 25 748,0 0 1,0 0-1,0 0 0,0 0 0,0 0 0,0 0 0,0 0 1,0 0-1,0 0 0,0 0 0,-1 0 0,1 0 0,0 0 1,0 0-1,0 0 0,0 0 0,0 0 0,0 0 0,0 0 1,0 0-1,0 0 0,0 0 0,0 0 0,0 0 1,0 0-1,0 0 0,0 0 0,0 0 0,0 0 0,0 0 1,0 0-1,0 0 0,0 0 0,0 0 0,-1 0 0,1 0 1,0 0-1,0 0 0,0 0 0,0 0 0,0 0 0,0 0 1,0 0-1,0 0 0,0 0 0,0 0 0,-6 13-117,0 3 74,2 0-1,0 0 0,-3 19 1,-4 24 1,-36 85 43,-13 56 71,55-168-50,0 0-1,3 1 1,1-1-1,1 1 1,8 60 0,-6-81 22,1 0 1,0-1 0,0 1 0,1-1 0,7 15 0,-9-22 12,0 1 1,0-1-1,1 0 1,0 0 0,0 0-1,0 0 1,0 0-1,0 0 1,1-1 0,-1 0-1,1 0 1,0 0-1,0 0 1,1-1 0,6 4-1,-8-5-19,0 0-1,0-1 1,0 0-1,0 1 1,0-1 0,0 0-1,0 0 1,0-1-1,0 1 1,0-1-1,0 1 1,-1-1-1,1 0 1,0 0 0,0 0-1,0-1 1,4-2-1,-1 0 24,1 0-1,-2-1 0,1 0 0,0 0 1,-1 0-1,6-8 0,11-17 58,0-1 0,-2 0 0,27-59 0,-39 73-135,-4 7 30,1 0 0,-1 0-1,3-14 1,-6 18-85,0 2-3,0-1 0,-1 1 0,1 0 0,-1 0 0,0-5 0,1 9 59,0 0 1,-1-1-1,1 1 0,0 0 1,0 0-1,0 0 0,0 0 1,0 0-1,0 0 0,0 0 0,-1 0 1,1 0-1,0 0 0,0 0 1,0 0-1,0 1 0,0-1 1,1 1-1,0-1 19,0 1 0,0 0 0,0-1 0,0 1 0,0 0 0,-1 0 0,1 0 0,0 0 0,0 0 0,2 3 0,1 4-40,-1 0 1,0 0 0,0 0-1,-1 1 1,0-1 0,0 1-1,1 9 1,-2-7 83,1 1-1,0-2 1,9 19 0,-10-24 2,0-1-1,1 0 1,0 0 0,-1 0 0,1 0 0,1 0-1,-1-1 1,0 1 0,8 4 0,-8-6-6,0-1 1,0 1-1,0-1 1,0 0-1,0 0 0,0 0 1,1 0-1,-1-1 1,0 1-1,1-1 0,-1 0 1,0 0-1,1 0 1,-1 0-1,4-1 0,15-5 53,-1 0-1,-1-1 0,1-2 1,32-17-1,-4-2-53,72-55 0,-118 81-81,1-1 0,0 1 0,0 0 0,0 0 0,5-2 0,-8 4-25,-1 0 68,0 0-1,0 0 1,0 0-1,0 0 0,0 0 1,1 0-1,-1 0 1,0 0-1,0 0 1,0 0-1,0 0 1,0 0-1,0 0 1,0 0-1,0 0 1,0 0-1,1 0 1,-1 0-1,0 0 1,0 0-1,0 0 1,0 0-1,0 0 1,0 0-1,0 0 1,0 0-1,0 0 0,0 0 1,0 0-1,1 0 1,-1 0-1,0 1 1,0-1-1,0 0 1,0 0-1,0 0 1,0 0-1,0 0 1,0 0-1,0 0 1,0 0-1,0 0 1,0 0-1,0 1 1,0-1-1,0 7-105,-3 7-100,-3 7 195,1-1 0,1 1-1,1 0 1,-1 37 0,4-49 42,0 0 0,1 0-1,0 0 1,1 0 0,-1 0 0,2-1 0,-1 1 0,1-1-1,1 1 1,0-1 0,0 0 0,0 0 0,11 13-1,-14-19 3,1-1-1,-1 1 0,1 0 1,0-1-1,-1 1 0,1-1 1,0 0-1,0 1 0,0-1 0,0 0 1,0 0-1,0-1 0,0 1 1,0 0-1,1-1 0,-1 1 1,0-1-1,0 1 0,1-1 1,3 0-1,-3-1-5,0 1 0,0-1 0,-1 0 0,1 0 1,0 0-1,0 0 0,-1 0 0,1-1 0,-1 1 0,1-1 0,-1 0 1,0 0-1,1 0 0,-1 0 0,3-3 0,1-3 42,-1 0 0,0 0 0,0-1 0,0 1 1,-1-1-1,0 0 0,-1-1 0,4-16 0,-3 5-4,-1 1 1,0 0-1,-2-25 0,0 36-135,-2 0-1,1 0 1,-1 0-1,0 1 0,-6-18 1,6 23 33,0 0 1,0 1-1,0-1 0,0 1 1,-1-1-1,0 1 0,1 0 1,-1 0-1,0 0 1,0 0-1,0 0 0,0 0 1,-1 0-1,1 1 0,0-1 1,-1 1-1,1-1 1,-1 1-1,1 0 0,-1 0 1,0 0-1,-4 0 0,2 0 20,0 0 0,0 1 0,0 0 0,0 0 0,0 1 0,0 0 0,1-1 0,-1 2-1,0-1 1,0 0 0,-7 4 0,12-5 28,0 0 0,0 1-1,0-1 1,0 0 0,0 0-1,0 0 1,0 0 0,0 0 0,0 0-1,0 1 1,0-1 0,0 0-1,0 0 1,0 0 0,0 0 0,0 0-1,0 0 1,0 1 0,0-1 0,0 0-1,0 0 1,0 0 0,0 0-1,0 0 1,0 0 0,0 0 0,0 0-1,1 1 1,-1-1 0,0 0-1,0 0 1,0 0 0,0 0 0,0 0-1,0 0 1,0 0 0,1 0 0,-1 0-1,0 0 1,0 0 0,0 0-1,0 0 1,0 0 0,0 0 0,0 0-1,1 0 1,-1 0 0,0 0-1,0 0 1,0 0 0,0 0 0,11 2 229,15-3-106,0-2 1,0-1-1,34-10 0,-27 6-174,41-5 0,-60 12 39,41-3-192,-49 4 164,0 0 0,0 1 0,0-1 0,0 1 1,-1 1-1,1-1 0,6 3 0,-11-3 37,1-1 0,-1 1-1,0 0 1,0 0 0,0-1 0,0 1-1,0 0 1,0 0 0,-1 0 0,1 0-1,0 0 1,0 0 0,-1 0 0,1 0-1,0 0 1,-1 0 0,1 1-1,-1-1 1,0 0 0,1 0 0,-1 0-1,0 1 1,0-1 0,1 0 0,-1 1-1,0-1 1,-1 3 0,0 3 65,0 0 0,-1 1-1,-4 12 1,1-1-68,1-6-18,-2 19 214,6-31-181,0-1 1,0 0-1,0 1 1,1-1-1,-1 0 1,0 0-1,0 0 1,0 1-1,1-1 1,-1 0-1,0 0 1,0 0-1,0 1 1,1-1-1,-1 0 1,0 0-1,1 0 1,-1 0-1,0 0 1,0 0-1,1 0 1,-1 1-1,0-1 1,1 0-1,-1 0 1,0 0-1,0 0 1,1 0-1,-1 0 1,0 0-1,1 0 1,-1-1-1,0 1 1,0 0-1,1 0 1,-1 0-1,0 0 1,1 0-1,5-3 86,0 0-1,-1 0 0,1 0 1,-1-1-1,10-8 1,12-8-14,-15 13-61,160-86-178,-170 92 113,0 0 0,0 0 0,0 0 0,1 1 0,-1-1 0,0 0 1,0 1-1,1 0 0,-1 0 0,0-1 0,0 1 0,1 1 0,2-1 0,-4 1 24,0-1 0,0 1 0,0-1 0,0 1 0,0-1 0,0 1 0,0 0 0,-1 0 0,1-1 0,0 1 0,0 0 0,-1 0 0,1 0 0,0 0 0,-1 0 0,1 0 0,-1 0-1,1 0 1,-1 0 0,0 0 0,1 0 0,-1 0 0,0 0 0,0 0 0,0 0 0,0 0 0,0 1 0,0-1 0,0 2 0,0 34 109,3 98 694,-1-117-683,1-1 0,0 0 0,1 1 0,1-2 0,11 27 0,-15-41-79,0 0 1,0 0-1,-1 0 0,1-1 1,1 1-1,-1 0 1,0-1-1,0 1 0,1-1 1,-1 1-1,0-1 1,1 0-1,0 0 0,-1 1 1,3 0-1,-3-2-31,1 1 0,-1-1 1,1 0-1,-1 0 0,1 0 0,0 0 0,-1 0 0,1 0 0,-1 0 0,1-1 0,-1 1 0,0 0 1,1-1-1,-1 1 0,1-1 0,-1 0 0,0 1 0,1-1 0,-1 0 0,2-2 0,7-5-923,0-1-1,-1-1 0,0 1 1,10-17-1,-5 8-891,14-14-285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00:01:43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1136 4320,'-13'-6'4680,"20"4"-3227,51-15 357,-27 9-1077,44-18 1,-67 22-629,0 0 0,0 0 0,-1 0 0,1-1 0,-1 0 0,0-1 0,-1 0 0,1 0 0,-1 0 0,6-8 0,-10 12-86,0 0-1,0-1 1,-1 0 0,1 1 0,-1-1 0,1 0-1,-1 0 1,0 0 0,0 0 0,0 0 0,0 0-1,-1 0 1,1 0 0,-1 0 0,0 0 0,0-1-1,0 1 1,0 0 0,0 0 0,-2-4 0,1 4-56,0-1 0,-1 1 0,1 0 1,-1 0-1,0 0 0,0 0 1,0 0-1,-1 0 0,1 1 1,-1-1-1,1 1 0,-1-1 0,0 1 1,0 0-1,0 0 0,0 0 1,0 1-1,-1-1 0,1 1 0,0 0 1,-1-1-1,1 2 0,-5-2 1,3 2-36,1-1 1,-1 1-1,0 0 1,1 1-1,-1-1 1,1 1-1,-1 0 0,1 0 1,0 0-1,-1 1 1,1 0-1,0-1 1,0 1-1,0 1 1,0-1-1,0 1 1,0-1-1,-3 5 1,1-1 45,0 0 0,0 0 0,1 0 1,0 1-1,1 0 0,-1 0 0,1 0 1,-4 10-1,7-15 60,0 0 1,1 1-1,-1-1 1,0 0-1,1 1 1,-1-1-1,1 0 1,0 1-1,0-1 1,0 1-1,0-1 1,0 1-1,0-1 1,1 0-1,-1 1 1,1-1-1,0 1 1,-1-1-1,1 0 1,0 0-1,0 0 1,1 1-1,-1-1 1,0 0-1,1 0 1,-1-1-1,1 1 1,0 0-1,0 0 1,-1-1-1,1 1 1,4 2-1,0-1 52,1 0 0,-1-1 0,1 0 0,-1 1 0,1-2 0,-1 1 0,1-1 0,10 1 0,58-3 484,-55 1-447,-2-1-27,-1 1 0,0-2 0,0 0 0,0-1 0,0-1 0,0-1 0,20-8 0,-26 7-6,0 0 0,0-1 0,-1 0-1,0-1 1,16-16 0,36-49 219,137-205 655,-142 195-686,-49 71-266,10-13-5,-1-2 0,25-51-1,-27 39-79,-2 0 0,-1 0 0,-2-1 0,-2-1 0,-1 1 0,1-63-1,-8 98-15,0-1 0,0 1 0,0 0 0,-1-1-1,0 1 1,0 0 0,0 0 0,-1 0 0,1-1-1,-5-6 1,6 11 60,-1 1-1,1-1 0,-1 0 1,1 1-1,-1-1 1,1 0-1,-1 1 0,1-1 1,-1 0-1,0 1 0,1-1 1,-1 1-1,0 0 1,0-1-1,1 1 0,-1-1 1,0 1-1,0 0 1,0 0-1,1-1 0,-1 1 1,0 0-1,0 0 1,0 0-1,0 0 0,0 0 1,1 0-1,-1 0 0,0 0 1,0 1-1,0-1 1,0 0-1,1 0 0,-1 1 1,-1-1-1,-2 3-74,0-1 0,0 0 0,0 1 0,0 0 0,-6 6 0,0 2 9,0 0 1,0 1-1,-12 21 1,-20 44-131,26-42 234,1 1-1,2 1 1,2 0 0,1 1 0,-8 64-1,12-42 122,2 1 0,10 115 1,10-62 132,-12-96-129,1-1 0,1 1 0,0-1 0,11 20 0,-13-29-39,1-1 0,0 1 1,1-1-1,0 0 0,0-1 1,0 1-1,14 9 0,-15-12-18,1 0-1,-1-1 1,1 1-1,0-1 1,0 0-1,0-1 1,1 0-1,-1 0 0,1 0 1,-1-1-1,9 1 1,-5-1 3,0-1 0,0-1 0,1 0 0,-1 0 0,0-1 0,0 0 0,-1-1 1,1 0-1,0 0 0,-1-1 0,0 0 0,0-1 0,14-9 0,-12 5-45,0 0-1,-1 0 1,-1-1-1,0 0 1,0 0-1,-1-1 1,0-1-1,0 1 1,9-23-1,-2 1 124,13-43 0,-23 59-180,-1 0-1,0 0 0,-1-1 1,1-29-1,-4 44-44,0 0 0,-1 0 1,1 0-1,-1 0 0,1 1 0,-1-1 0,-2-4 1,3 7 55,0-1-1,0 1 1,-1-1 0,1 1 0,0-1 0,0 1 0,-1-1 0,1 1 0,0-1 0,-1 1 0,1 0-1,-1-1 1,1 1 0,-1 0 0,1-1 0,-1 1 0,1 0 0,-1 0 0,1-1 0,-1 1 0,1 0 0,-1 0-1,1 0 1,-1 0 0,1 0 0,-1 0 0,1 0 0,-1 0 0,0 0 0,1 0 0,-1 0 0,1 0-1,-1 0 1,1 0 0,-1 0 0,1 0 0,-1 1 0,1-1 0,-1 0 0,1 0 0,-1 1 0,1-1 0,-1 0-1,1 1 1,0-1 0,-1 1 0,-7 6-54,1-1-1,0 1 1,0 1 0,1-1-1,-11 17 1,-22 46 151,33-58-57,-3 5-37,0 0-1,2 0 1,0 1 0,1 0 0,-4 22 0,9-34 9,0 0 0,1 0 0,0 0 0,0 0 1,0 0-1,1 0 0,-1 0 0,4 10 0,-2-12 31,-1 0-1,1 0 0,0 0 1,0 0-1,0 0 0,1-1 1,-1 1-1,1-1 0,0 0 0,0 0 1,0 0-1,1 0 0,4 3 1,-3-2 13,1-1 0,-1 0 0,1 0 1,0-1-1,-1 0 0,1 0 0,0 0 0,0-1 0,0 1 1,1-2-1,-1 1 0,0-1 0,0 1 0,0-2 1,1 1-1,-1-1 0,10-2 0,4-3 76,0-1 1,-1-1-1,35-18 0,-28 13-139,162-91-9,-178 98 75,0-1 0,18-15 0,-39 26-187,-38 47-91,22-22 156,16-17 60,0 1 0,0 0 0,1 0 0,1 1-1,-10 20 1,18-32 12,0 0-1,0 0 0,0 0 1,1 0-1,-1-1 1,1 1-1,-1 1 1,1-1-1,0 0 1,0 0-1,0 0 1,0 0-1,0 0 1,0 0-1,0 0 1,1 2-1,0-2 16,0-1-1,0 1 1,0-1-1,-1 1 1,1-1-1,0 0 1,1 0-1,-1 0 1,0 1-1,0-1 1,0 0-1,1-1 1,-1 1-1,0 0 1,1 0-1,1 0 1,4 2 49,0-1 0,0-1 0,0 1 0,-1-1 0,1-1 1,1 1-1,10-2 0,-1 1-13,-1-2 0,0 0 0,0-1 0,0-1 0,-1-1 0,1 0 0,-1 0 0,0-2 0,-1 0 0,1 0 0,-1-2 1,-1 0-1,0 0 0,15-15 0,-5 0 16,-1-1 0,-1-1 0,-2-1 0,30-55 0,77-182 186,-112 229-258,-2-1 1,-1-1 0,-2 1 0,-2-1 0,5-70-1,-11 99 15,-1 3-77,0 1 0,0 0 0,0-1 1,0 1-1,-2-9 0,2 13 58,0-1 0,0 1-1,0-1 1,0 1 0,0 0 0,0-1 0,0 1-1,-1 0 1,1-1 0,0 1 0,0-1 0,0 1-1,-1 0 1,1-1 0,0 1 0,0 0 0,-1 0-1,1-1 1,0 1 0,0 0 0,-1 0 0,1-1 0,0 1-1,-1 0 1,1 0 0,-1 0 0,1-1 0,0 1-1,-1 0 1,1 0 0,0 0 0,-1 0 0,1 0-1,-1 0 1,1 0 0,0 0 0,-1 0 0,1 0-1,-1 0 1,1 0 0,0 0 0,-1 0 0,1 1-1,0-1 1,-1 0 0,1 0 0,-1 0 0,1 0-1,0 1 1,-1-1 0,1 0 0,-1 1 0,-15 17-271,-1 11 157,1 1 0,1 1 0,-17 54 0,24-64 119,-8 28 21,3 0 0,2 1 0,2 0 0,2 1 0,0 99 0,7-127-7,5 36-1,-4-51 25,1 1-1,0-1 1,1 1-1,-1-1 1,2 0-1,-1 0 1,6 8-1,-9-14-4,1 0 0,1 0 1,-1-1-1,0 1 0,0-1 0,1 1 0,-1-1 1,0 0-1,1 1 0,-1-1 0,1 0 0,0 0 0,-1 0 1,1 0-1,0 0 0,0 0 0,0-1 0,0 1 1,0-1-1,-1 1 0,1-1 0,0 0 0,0 1 1,0-1-1,0 0 0,0 0 0,0-1 0,0 1 0,0 0 1,0-1-1,0 1 0,0-1 0,0 1 0,0-1 1,-1 0-1,1 0 0,0 0 0,0 0 0,-1 0 1,3-2-1,7-7 7,-1 1 1,1-2-1,-2 0 1,1 0-1,-2-1 0,12-19 1,0 2 86,-3 5-71,16-22-109,39-74-1,-63 95-164,-14 42 52,1 1 1,1-1-1,0 1 1,1 0-1,1 28 1,2-37 174,0 1 0,0-1 0,1 0 1,1 0-1,-1-1 0,1 1 0,1 0 0,8 14 1,-9-18 9,0-1 1,0 0-1,0 0 1,1 0-1,-1-1 1,1 1-1,0-1 1,0 0-1,0 0 1,1 0-1,-1 0 1,1-1-1,0 0 1,-1 0-1,1 0 1,0 0-1,6 0 1,-2 0 45,1-1 1,0 0-1,0-1 1,-1 0-1,1-1 1,0 0-1,0 0 1,-1-1-1,1 0 1,-1-1 0,15-6-1,0-2-36,0-1 0,43-30 1,-53 30 16,0 1 1,0-1-1,14-19 1,-2 4-129,-43 63-354,-6 6 282,-8 21 138,28-56-7,0 0 1,1 1 0,0-1 0,0 0 0,1 1 0,-1 14 0,2-19 42,0-1 0,0 0 1,0 0-1,1 1 0,-1-1 0,1 0 0,-1 0 1,1 0-1,0 1 0,0-1 0,0 0 0,0 0 1,0 0-1,0-1 0,1 1 0,-1 0 1,1 0-1,-1-1 0,1 1 0,0-1 0,1 2 1,-1-2 13,-1 0 0,1 0 0,-1-1 0,1 1 0,0-1 0,-1 1 0,1-1 0,0 0 0,-1 1 0,1-1 0,0 0 0,-1 0 1,1 0-1,0 0 0,-1 0 0,1-1 0,0 1 0,-1-1 0,1 1 0,0-1 0,-1 1 0,1-1 0,-1 0 0,1 0 0,-1 0 1,1 0-1,1-1 0,4-4 34,0-1 1,0 0-1,-1 0 1,0 0-1,0-1 1,6-10-1,-2-1-27,14-33-1,-22 45-20,1-1-1,-1 1 0,0 0 1,0-1-1,-1 1 0,0-1 1,0 0-1,-1 1 0,0-1 1,0 0-1,-2-8 0,2 14-28,-1-1 0,0 1 0,1 0-1,-1 0 1,0 0 0,0 0-1,-1 0 1,1 1 0,0-1 0,-1 0-1,1 0 1,-1 1 0,1-1 0,-1 1-1,0-1 1,1 1 0,-1 0-1,0 0 1,0 0 0,0 0 0,0 0-1,0 0 1,0 0 0,-1 1 0,1-1-1,0 1 1,0-1 0,0 1-1,-1 0 1,1 0 0,0 0 0,0 0-1,0 1 1,-1-1 0,1 0 0,0 1-1,0 0 1,0-1 0,0 1-1,0 0 1,0 0 0,0 0 0,-2 2-1,-2 0 16,5-2 1,1-1 0,0 0 0,0 0 0,-1 0 0,1 0 0,0 1 0,-1-1 1,1 0-1,0 0 0,-1 0 0,1 0 0,0 0 0,-1 0 0,1 0 0,0 0 0,-1 0 0,1 0 0,0 0 0,-1 0 0,1 0 0,0 0 0,-1 0 0,1-1 0,0 1 0,-1 0 0,1 0 0,0 0 0,0 0 0,-1-1 0,1 1 0,0 0 0,-1-1 0,1-1 24,0 1-16,1 0 0,-1 1 1,1-1-1,0 0 0,-1 0 0,1 0 0,0 1 1,0-1-1,0 1 0,0-1 0,0 0 1,-1 1-1,1-1 0,0 1 0,1-1 0,5-3 4,13-8 3,23-15-5,61-30-1,-3 17-17,-84 35-22,1 0 1,-1 2-1,35-4 0,-48 7 31,1-1 1,-1 2-1,0-1 1,1 0 0,-1 1-1,0 0 1,1 0-1,6 3 1,-9-3 7,0 0 0,0 0 1,0 0-1,0 1 0,0-1 0,0 0 1,-1 1-1,1 0 0,0-1 1,-1 1-1,0 0 0,1 0 0,-1-1 1,0 1-1,0 0 0,0 0 0,2 5 1,-2-2 25,0 0-1,0 1 1,0-1 0,-1 1 0,0-1 0,0 1 0,0-1 0,-2 9-1,-2 4 90,-7 22 0,0-1 156,11-38-274,0-1 1,0 0-1,0 0 0,0 0 1,-1 0-1,1 1 0,0-1 1,0 0-1,0 0 0,0 0 0,0 1 1,0-1-1,0 0 0,0 0 1,0 0-1,0 0 0,0 1 1,0-1-1,0 0 0,0 0 1,0 0-1,0 1 0,0-1 1,0 0-1,1 0 0,-1 0 0,0 0 1,0 1-1,0-1 0,0 0 1,0 0-1,0 0 0,0 0 1,1 0-1,-1 1 0,0-1 1,0 0-1,0 0 0,0 0 1,1 0-1,-1 0 0,0 0 0,0 0 1,1 0-1,9-6 416,50-59 197,-44 46-739,1 0 0,0 1 0,21-16 0,-34 32 93,-1 0 0,0-1 1,1 1-1,0 0 0,0 1 1,5-3-1,-8 4 17,1-1 0,-1 1 0,0 0-1,0 0 1,1 0 0,-1-1 0,0 1 0,1 0 0,-1 1 0,0-1 0,0 0 0,1 0 0,-1 0 0,0 1 0,0-1 0,1 1 0,-1-1 0,0 1-1,0-1 1,0 1 0,0 0 0,0-1 0,0 1 0,0 0 0,1 1 0,9 13 71,-1 0 1,-1 0-1,0 1 1,11 30-1,14 25 303,-28-62-315,0 1 0,0-1 0,0-1 0,1 1 0,1-1 0,-1 0 0,1-1 0,1 1 0,-1-2 0,16 10 0,-8-10-2548,-13-8 459,-4-6-3952,-7-6-345,2-1 1995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00:01:43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50 243 5984,'-50'-39'2688,"50"24"-2336,13-2 800,9 9-704,28-12 1440,8 5-1056,23-10 544,6 5-832,29-8-160,0 8-224,11-4 288,-11 13-225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00:01:47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0 897 4992,'0'0'1589,"8"12"432,-4-9-1812,-1 0-1,1-1 1,-1 1-1,1-1 1,0 0-1,0 0 1,0-1-1,0 1 1,0-1-1,0 0 1,0 0-1,0 0 1,1 0-1,-1-1 1,0 0-1,0 0 1,1 0-1,-1 0 1,0-1-1,7-1 1,0-2-42,-1-1-1,1 0 1,-1-1-1,-1 0 1,1-1 0,-1 0-1,0-1 1,0 1 0,-1-2-1,0 1 1,-1-1 0,0 0-1,11-20 1,-9 14-88,-1-1 0,0 0 0,-2-1 0,0 1 1,-1-1-1,0 0 0,-1-1 0,2-28 0,-5 35-64,-1 1 0,0-1 0,-2-14 1,1 22-56,1 0 1,-1 0 0,0 1-1,0-1 1,0 0 0,0 0-1,0 0 1,-1 1 0,1-1-1,-1 1 1,1-1 0,-1 1-1,0 0 1,0-1 0,0 1 0,-3-2-1,4 3-7,-1 0 0,1 1 1,-1-1-1,1 0 0,-1 0 0,1 1 0,-1-1 0,0 1 0,1-1 0,-1 1 0,0 0 1,1-1-1,-1 1 0,0 0 0,1 0 0,-1 0 0,0 1 0,1-1 0,-1 0 0,0 1 1,1-1-1,-1 1 0,0-1 0,1 1 0,-1 0 0,1-1 0,-1 1 0,-2 2 1,-1 1-50,0 1 1,1-1 0,-1 1-1,1 0 1,0 0 0,-5 7 0,0 3 72,0 0 0,1 0 1,1 0-1,0 1 0,1 1 1,-5 22-1,9-30 90,1 0 0,-1 0 1,1 0-1,1 0 1,0 1-1,0-1 0,1 0 1,0 0-1,0 0 0,1 0 1,0 0-1,1 0 0,6 14 1,-6-18-5,0 0 0,1 0 0,0 0 0,-1-1 1,1 1-1,1-1 0,-1 0 0,1 0 1,0-1-1,-1 1 0,2-1 0,-1 0 1,0-1-1,0 1 0,11 2 0,-10-3 9,2 0-1,-1 0 0,0-1 1,0 0-1,0 0 0,0-1 1,1 0-1,-1 0 0,0-1 1,0 0-1,1 0 0,-1-1 1,7-2-1,-1-2 21,0 0-1,0-1 1,-1 0-1,0-1 1,13-12-1,54-51 269,-77 69-346,264-252 567,-241 230-539,-1-1-1,0-2 1,-2 0 0,30-49-1,-36 47-84,-1-1 1,-2 0-1,-1-1 0,-1 0 1,13-63-1,-22 80-97,-4 10-391,0 5 428,0 1-1,0 0 1,1 0 0,-1 0 0,1 0 0,-1 0 0,1 0-1,-2 4 1,-52 88-409,-105 196 400,-3 115 85,155-385 33,-204 634 1226,204-633-974,6-16-131,0 0 0,1 0 0,-1 0-1,1 0 1,0 0 0,0 0 0,0 0 0,1 0-1,0 0 1,1 10 0,-1-15-119,0 0-1,0 0 0,0 0 1,0 0-1,0 0 1,0 0-1,0 0 1,0-1-1,0 1 0,0 0 1,0 0-1,0 0 1,0 0-1,0 0 1,0 0-1,0 0 0,0 0 1,0 0-1,1 0 1,-1 0-1,0 0 1,0 0-1,0 0 0,0 0 1,0 0-1,0 0 1,0 0-1,0 0 1,0 0-1,0 0 0,1 0 1,-1 0-1,0 0 1,0 0-1,0 0 1,0 0-1,0 0 1,0 0-1,0 0 0,0 0 1,0 0-1,0 0 1,0 0-1,1 0 1,-1 0-1,0 0 0,0 0 1,0 0-1,0 0 1,0 0-1,0 0 1,0 0-1,0 0 0,0 1 1,0-1-1,0 0 1,0 0-1,0 0 1,0 0-1,0 0 0,28-57 228,22-72 21,-29 86-252,1 1 0,2 1 0,47-60 0,13 2-67,44-55-45,76-147-16,-72 100 200,115-218-476,-238 398 411,-7 16-48,0 1 0,0-1 1,0 1-1,1 0 0,-1-1 0,1 1 0,0 0 1,0 0-1,5-4 0,-7 9-5,-1 0 1,0 0-1,0-1 1,1 1-1,-1 0 0,0 0 1,0 0-1,0 0 0,0 0 1,0-1-1,0 1 0,0 0 1,0 0-1,-1 0 0,1 0 1,0-1-1,0 1 0,-1 0 1,1 0-1,-1 1 0,-31 69-187,-40 94 192,-53 180 10,105-288 114,-104 287 77,83-247 300,-74 131 0,110-219-353,4-7-73,1 0 1,-1-1-1,0 1 0,0-1 0,1 0 0,-1 1 1,0-1-1,0 0 0,-1 1 0,1-1 0,0 0 1,0 0-1,-1 0 0,1 0 0,0 0 0,-1 0 1,1 0-1,-3 0 0,2-1 143,3-4-5,7-16-94,0 1 0,1 0 0,1 0 0,1 1-1,19-24 1,77-105-45,-2-21-197,-83 131 39,2 1 0,41-48 0,-55 72 73,1 1 1,0 0-1,1 1 0,0 0 0,1 1 0,0 0 0,0 1 0,1 1 0,0 0 0,21-7 0,34-1 69,-56 13 30,-1 0 0,1-1 0,-1 0 0,0-1 0,0-1 0,0 1 0,-1-2 0,15-8 0,-20 10-17,1-1 1,-1 0-1,0 0 0,-1 0 1,1-1-1,-1 0 1,0 0-1,-1 0 1,1 0-1,3-10 0,-7 16-33,-1-1 0,1 0 0,-1 1 0,0-1 0,0 0 0,1 0 0,-1 1 0,0-1 0,0 0 0,0 0 0,0 0 0,0 1 0,0-1 0,0 0 0,0 0 0,0 0 0,0 1 0,0-1 0,-1 0 0,1 0 0,0 0 0,-1 1 0,1-1 0,-1-1 0,0 1-15,0 1-1,0-1 1,0 0 0,0 1 0,0-1 0,0 0-1,0 1 1,0-1 0,0 1 0,-1 0 0,1-1-1,0 1 1,0 0 0,-2-1 0,-3 1-62,0 0 0,0 0-1,0 0 1,0 1 0,-8 1 0,4 1 36,-1 0-1,1 1 0,0 0 1,0 1-1,0 0 1,0 1-1,1 0 0,0 0 1,0 1-1,1 0 1,0 0-1,-12 14 1,11-9 44,0 0 1,1 0 0,0 1-1,1 0 1,0 0 0,1 1-1,1 0 1,-7 26 0,10-35 10,1 0 1,1 1-1,-1 0 1,1-1-1,0 1 1,0-1-1,0 1 1,1-1-1,0 1 1,0-1-1,1 1 1,3 8-1,-4-10 21,1-1 0,0 0 0,0 0 0,0 0 0,0 0 0,0 0 1,1 0-1,-1 0 0,1-1 0,0 1 0,0-1 0,0 0 0,0 0 0,0 0 0,1 0 0,-1-1 0,0 1 0,1-1 0,6 2 0,0-1-3,-1-1-1,1 0 1,0 0-1,-1-1 0,1 0 1,-1-1-1,17-3 1,-10 0 28,0 0-1,-1-1 1,29-14 0,-4-4 15,-1-1 0,42-34 0,-79 57-82,26-21-118,1 2 0,39-20-1,-68 39 124,1 1 0,-1 0-1,0 0 1,0 0-1,0-1 1,1 1-1,-1 0 1,0 0 0,0 0-1,1 0 1,-1 0-1,0 0 1,1 0 0,-1 0-1,0 0 1,0 0-1,1 0 1,-1 0 0,0 0-1,1 0 1,-1 0-1,0 0 1,0 0-1,1 0 1,-1 0 0,0 0-1,0 0 1,1 0-1,-1 0 1,0 1 0,0-1-1,1 0 1,-1 0-1,0 10-4,-11 15-44,10-22 21,-11 24-24,-15 57 1,22-66 50,1-5 17,-3 23 0,7-32 12,-1 0-1,1 0 1,0 0 0,0 1 0,1-1 0,-1 0 0,1 0 0,0 0 0,2 7 0,-3-10-17,1 0 0,0 0 1,-1 0-1,1 0 0,0 0 0,-1 0 0,1 0 0,0 0 1,0 0-1,0-1 0,0 1 0,0 0 0,0-1 1,0 1-1,0 0 0,0-1 0,0 1 0,0-1 0,1 1 1,-1-1-1,0 0 0,0 0 0,0 1 0,1-1 1,-1 0-1,0 0 0,0 0 0,1 0 0,-1 0 0,0-1 1,0 1-1,0 0 0,1-1 0,0 1 0,6-3 41,-1 0-1,1 0 1,-1 0-1,7-6 1,-10 7-25,26-18 84,-1-1 1,-1-1-1,42-43 1,-30 26-52,10-10-9,-3-2 0,46-64-1,-77 93-36,-1 0-1,-1-1 1,-1 0-1,-1-1 1,16-46-1,50-213-273,-73 262 118,-3 13-85,-3 11-303,-78 367-167,68-291 859,-3 141 0,11-124 167,3-32-250,0-50-3292,-4-42 1613,-1-1 0,-1 1 0,-16-43 0,14 51 1894,-1 0 0,0 1 0,-2 1 1,0 0-1,-23-30 0,-1 5 2785,34 42-2965,0 0 1,0-1-1,0 1 1,0 0 0,0-1-1,0 1 1,1-1 0,-1 1-1,0-1 1,1 1-1,0-1 1,-1 0 0,1 1-1,0-1 1,0 1 0,0-1-1,0 0 1,0 1-1,0-1 1,0 1 0,0-1-1,1 0 1,-1 1 0,1-1-1,-1 1 1,1-1-1,0 1 1,-1-1 0,1 1-1,0 0 1,0-1 0,0 1-1,0 0 1,0 0-1,0 0 1,1 0 0,-1 0-1,0 0 1,3-2 0,5-3 104,1 1 1,-1 0 0,1 0-1,17-6 1,-18 8-103,21-9-149,-1 2 0,2 1 0,-1 2 0,61-8 0,-51 15-1839,-3 5 490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00:01:50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1244 3552,'24'-4'2768,"37"-11"0,-49 10-2462,1 0 1,-1 0-1,0-2 1,-1 1-1,1-1 1,13-12-1,54-55 519,152-160 103,-159 160-661,81-107 0,-124 139-155,-2-1 0,-2-1 0,38-93 0,-10-11-8,-44 116 48,-1-1 0,6-56 0,-14 82-156,1 5-31,-1 1 0,0-1 1,0 1-1,0-1 0,1 1 0,-1-1 1,-1 1-1,1-1 0,0 1 0,0-1 1,0 1-1,-1-1 0,1 1 0,-1 0 1,1-1-1,-1 1 0,0 0 0,1-1 1,-2 0-1,2 2 25,0-1 1,0 1-1,-1 0 0,1 0 1,0 0-1,0 0 0,0 0 1,0-1-1,0 1 0,-1 0 1,1 0-1,0 0 1,0 0-1,0 0 0,0 0 1,-1 0-1,1 0 0,0 0 1,0-1-1,0 1 0,-1 0 1,1 0-1,0 0 0,0 0 1,0 0-1,0 0 0,-1 0 1,1 0-1,0 0 1,0 1-1,0-1 0,-1 0 1,1 0-1,0 0 0,0 0 1,0 0-1,0 0 0,-1 0 1,1 0-1,0 0 0,0 1 1,0-1-1,0 0 1,-1 0-1,1 0 0,0 1 1,-7 6-142,0 0 1,1 0 0,0 1 0,1 0 0,-9 15-1,-99 195 141,32-25 542,71-163-325,2 0 0,1 0 0,1 1 1,-2 51-1,8-66-74,0 0 1,1 1 0,1-1 0,1-1 0,0 1 0,9 26 0,-9-35-47,-1-1 0,1 1 0,0-1 1,1 1-1,0-1 0,-1 0 0,2 0 0,-1-1 1,1 1-1,0-1 0,0 0 0,0 0 0,1-1 0,0 1 1,0-1-1,0 0 0,8 3 0,-10-6-32,1 0-1,-1 0 1,0 0-1,1 0 1,-1-1-1,1 0 1,-1 0-1,1 0 1,-1-1-1,0 1 1,1-1-1,-1 0 1,0 0-1,1-1 1,-1 1-1,0-1 1,0 0-1,0 0 1,5-4-1,6-4 96,0-1 0,0-1 1,15-16-1,92-103 427,-65 68-280,-42 47-184,23-34 0,-34 44-115,0 0-1,-1-1 1,1 1-1,-2-1 0,1 0 1,-1 0-1,0 0 1,2-14-1,-3 19-35,-1 0 1,0 0-1,0 1 1,0-1-1,0 0 0,0 0 1,0 0-1,-1 0 1,1 1-1,0-1 0,-1 0 1,0 0-1,1 1 0,-1-1 1,0 1-1,0-1 1,0 0-1,0 1 0,0 0 1,0-1-1,0 1 0,-2-2 1,1 2-17,0 0 1,0 0-1,1 0 1,-1 1-1,0-1 1,0 0-1,0 1 1,0-1-1,0 1 1,0 0-1,1 0 0,-1 0 1,0 0-1,0 0 1,0 0-1,0 0 1,0 1-1,0-1 1,-2 2-1,-7 2 32,0 0-1,0 1 0,1 1 1,-1 0-1,1 0 1,1 1-1,-1 0 0,1 1 1,1 0-1,-1 0 1,1 1-1,1 0 0,0 0 1,0 1-1,1 0 0,0 0 1,0 1-1,1 0 1,1 0-1,-6 20 0,7-18 47,0 0 0,2 0 0,-1 0 0,2 0 0,0 0 0,0 1 0,4 18 0,-3-28 1,0 1 0,0-1 0,0 0 0,1 0-1,-1 0 1,1-1 0,0 1 0,0 0-1,1-1 1,-1 1 0,1-1 0,-1 0-1,1 0 1,0 0 0,1 0 0,-1 0-1,0-1 1,1 1 0,-1-1 0,1 0-1,0 0 1,0 0 0,-1-1 0,1 1-1,1-1 1,-1 0 0,8 1 0,8 0 114,0-1 1,0-1 0,0-1-1,0 0 1,0-2-1,38-9 1,-14-1-61,-1-1 1,41-21 0,87-57-13,-96 49-1,-16 11-6,37-21 189,-91 50-227,-3 2-20,0 0 0,0 0 0,0-1 1,0 1-1,-1 0 0,1-1 0,0 1 0,-1-1 1,1 0-1,-1 0 0,3-3 0,-4 5-5,0 0 0,0-1 0,0 1 0,0 0 0,0 0 0,0 0 0,0 0 0,0-1 0,0 1 0,0 0 0,0 0 0,0 0-1,0-1 1,0 1 0,0 0 0,0 0 0,0 0 0,0 0 0,0-1 0,0 1 0,0 0 0,0 0 0,-1 0 0,1 0 0,0-1 0,0 1-1,0 0 1,0 0 0,0 0 0,0 0 0,-1 0 0,1-1 0,0 1 0,0 0 0,0 0 0,0 0 0,0 0 0,-1 0 0,1 0 0,0 0-1,0 0 1,0 0 0,-1 0 0,1 0 0,0 0 0,-16-1-118,-13 4-102,13 3 196,1 1 1,1 0-1,-1 1 0,1 0 1,1 2-1,-16 12 0,18-13 28,1 1-1,0 1 1,0 0 0,1 0-1,1 0 1,0 1-1,-11 22 1,14-24 9,0 0 0,1 1 0,1-1 1,0 1-1,0-1 0,1 1 1,0 0-1,1 0 0,0 0 0,2 15 1,-1-23 34,1 0 0,-1 0 0,1 0 0,0 0 0,0 0 0,0 0 1,0-1-1,1 1 0,-1 0 0,3 3 0,-3-5-25,-1-1 0,1 1 0,-1 0 0,1-1 0,0 1 0,-1 0 0,1-1 0,0 1 0,-1-1 0,1 1 0,0-1 0,0 0 0,0 1 0,-1-1-1,1 0 1,0 0 0,0 1 0,0-1 0,0 0 0,0 0 0,-1 0 0,1 0 0,0 0 0,0 0 0,0 0 0,0 0 0,0 0 0,0-1 0,-1 1 0,1 0 0,0-1 0,0 1 0,0 0 0,-1-1 0,1 1 0,0-1 0,0 1-1,1-2 1,4-5 56,0 0-1,0 0 1,-1-1-1,1 0 0,-2 0 1,7-12-1,-2 3 5,64-140 219,-72 155-299,1-3-67,0-1 1,0 0-1,0 1 0,-1-1 1,1-12-1,-2 18 52,0 0 0,0 0-1,0 0 1,0 0 0,0-1-1,0 1 1,0 0 0,0 0 0,0 0-1,0 0 1,0 0 0,0-1 0,0 1-1,0 0 1,0 0 0,0 0 0,0 0-1,0 0 1,0 0 0,0-1-1,0 1 1,0 0 0,0 0 0,0 0-1,0 0 1,0 0 0,0 0 0,-1 0-1,1 0 1,0-1 0,0 1 0,0 0-1,0 0 1,0 0 0,0 0-1,-1 0 1,1 0 0,0 0 0,0 0-1,0 0 1,-6 4-346,-3 8 57,2 4 296,2 1-1,1 0 0,0-1 1,1 2-1,0-1 0,2 0 0,0 1 1,1-1-1,0 0 0,4 18 0,-3-29 56,0-1-1,0 1 0,1-1 0,0 1 0,2 4 0,-4-9-27,1 0-1,-1 0 0,1 0 0,-1 0 0,1 0 0,-1 0 1,1 0-1,0 0 0,-1 0 0,1-1 0,0 1 0,0 0 1,-1-1-1,1 1 0,0 0 0,0-1 0,0 1 0,0-1 1,0 1-1,0-1 0,0 0 0,0 1 0,0-1 0,0 0 1,0 0-1,0 0 0,0 1 0,0-1 0,0 0 1,0-1-1,0 1 0,0 0 0,0 0 0,0 0 0,0 0 1,1-1-1,10-6 106,-2 0 0,1 0 0,-1-1 1,0-1-1,10-11 0,-5 6-96,41-39 130,89-78 132,-42 39-359,-102 90 23,1 1 0,-1 0 0,0-1 0,1 1 0,-1 0 0,1 0 0,-1 0 0,1 0 0,0 0 0,0 0 0,-1 0 0,4 0 0,-5 1 35,0 0 1,1 0-1,-1 0 0,0 0 0,0 0 0,1 0 0,-1 0 0,0 0 0,1-1 1,-1 2-1,0-1 0,0 0 0,1 0 0,-1 0 0,0 0 0,0 0 0,1 0 1,-1 0-1,0 0 0,0 0 0,0 0 0,1 0 0,-1 1 0,0-1 1,0 0-1,1 0 0,-1 0 0,0 1 0,0-1 0,0 0 0,0 0 0,1 0 1,-1 1-1,0-1 0,0 0 0,0 0 0,0 1 0,0-1 0,0 0 0,0 0 1,0 1-1,0-1 0,0 0 0,0 1 0,-2 12 5,1-11-11,-19 67 33,8-33 22,-8 48-1,15-58-1,2-9 102,0 0-1,0 21 0,3-37-95,-1 0 0,1 0 0,0 1 0,0-1 0,0 0 0,1 0 0,-1 0 0,0 0 0,0 1 0,1-1 0,-1 0 0,0 0 0,1 0 0,-1 0 0,1 0 0,0 1 0,0-2-25,-1 1 1,1-1-1,-1 0 0,0 0 1,1 0-1,-1 0 1,1 0-1,-1 0 0,0 0 1,1 0-1,-1-1 1,1 1-1,-1 0 0,0 0 1,1 0-1,-1 0 1,1 0-1,-1-1 0,0 1 1,1 0-1,-1 0 1,0-1-1,1 1 0,-1 0 1,0-1-1,0 1 1,1 0-1,-1-1 1,0 1-1,6-8 148,0 0 0,8-14 0,-10 15-152,53-97 222,-46 86-347,32-49-27,-37 59 49,0-1 0,1 2 0,1-1 1,-1 1-1,13-9 0,-19 15 57,0 0 0,-1 1-1,1-1 1,0 1 0,0-1-1,0 1 1,0-1 0,0 1-1,0 0 1,0-1 0,0 1-1,0 0 1,0 0 0,0 0-1,0 0 1,0 0 0,0 0-1,0 0 1,0 0 0,0 0-1,0 1 1,0-1-1,0 0 1,0 1 0,0-1-1,0 0 1,0 1 0,0-1-1,0 1 1,0 0 0,1 0-1,1 3 6,1 0 0,-1 0-1,0 0 1,0 1-1,3 5 1,4 7 55,-6-13-2,-1 1 0,0-1 0,1 0 0,0 1 1,0-2-1,0 1 0,1 0 0,-1-1 0,1 0 1,-1 0-1,1-1 0,0 1 0,0-1 0,1 0 0,-1 0 1,0 0-1,11 1 0,5-3 77,0-1 0,0-1 1,0-1-1,0-1 0,0 0 0,-1-2 1,0 0-1,0-2 0,-1 0 0,0-1 0,29-18 1,-38 21-99,-1-1 0,0-1 1,0 1-1,-1-1 1,0-1-1,0 0 0,-1 0 1,0-1-1,0 1 1,-1-1-1,-1-1 0,1 1 1,-2-1-1,0 0 1,0 0-1,2-13 0,-5 22-56,-1-1 0,1 0-1,-1 1 1,0-1 0,0 0 0,0-2-1,0 4 40,-1 1 0,1-1 0,0 1 0,0-1 0,0 1 0,0 0 0,-1-1 0,1 1 0,0-1 0,0 1 0,-1 0 0,1-1 0,0 1 0,-1 0 0,1-1 0,0 1 0,-1 0 0,1 0 0,0-1 0,-1 1 0,1 0 0,-1 0 0,1 0 0,0-1 0,-1 1 0,1 0 0,-1 0-1,1 0 1,-1 0 0,1 0 0,-1 0 0,1 0 0,-1 0 0,1 0 0,0 0 0,-1 0 0,1 0 0,-1 0 0,1 0 0,-1 1 0,1-1 0,0 0 0,-1 0 0,1 0 0,-1 1 0,-10 5-74,1 0 0,0 0 0,1 1 0,-1 0-1,1 0 1,-15 18 0,5-6 4,10-11 64,0 1 1,1-1 0,1 2-1,-1-1 1,1 1 0,1 1-1,-6 11 1,10-18 32,1-1 1,-1 1-1,1 0 0,0 0 0,0 0 1,0 0-1,1 0 0,-1 0 0,1 0 1,0 0-1,0 0 0,1 1 0,-1-1 1,1 0-1,0 0 0,0 0 0,0-1 1,0 1-1,1 0 0,0 0 0,0-1 1,0 1-1,0-1 0,0 1 0,4 2 1,-4-2 39,1-1-1,0 0 1,0-1 0,0 1 0,0 0 0,1-1 0,-1 0 0,1 0 0,-1 0-1,1 0 1,0-1 0,0 1 0,0-1 0,0 0 0,0 0 0,5 1-1,-3-2 15,1 0 0,-1-1-1,0 1 1,1-1-1,-1 0 1,0-1-1,1 1 1,-1-1 0,10-5-1,-2 0-37,1-2 0,-1 0-1,0 0 1,-1-1 0,0-1 0,-1 0-1,15-17 1,-5-1 56,-2-1 0,28-53 0,-29 48-237,-1 7-61,-17 26 187,0 1 1,0 0 0,0-1 0,0 1-1,0 0 1,1 0 0,-1 0 0,0 0-1,1 0 1,-1 0 0,1 0 0,-1 0 0,1 0-1,-1 1 1,1-1 0,1 0 0,-2 1 13,-1 0 1,0 1 0,1-1 0,-1 0 0,1 0 0,-1 0 0,0 0-1,1 1 1,-1-1 0,0 0 0,1 0 0,-1 1 0,0-1-1,1 0 1,-1 1 0,0-1 0,0 0 0,1 1 0,-1-1-1,0 1 1,0-1 0,0 0 0,1 1 0,-1-1 0,0 1 0,0-1-1,0 1 1,2 13-116,-3 6 0,0 0 0,-2 0 1,-8 32-1,-22 56 173,17-58 36,10-29-60,3-10 100,0 0 1,-1 0-1,0-1 0,-10 18 1,14-28-97,-1 1 0,1 0 0,-1-1 0,1 1 0,-1 0 0,1-1 0,-1 1 0,0 0 1,1-1-1,-1 1 0,0-1 0,0 1 0,1-1 0,-1 0 0,0 1 0,0-1 0,-1 1 0,1-1-11,1 0 0,-1 0-1,0 0 1,1 0-1,-1-1 1,1 1-1,-1 0 1,0 0-1,1 0 1,-1-1 0,1 1-1,-1 0 1,1-1-1,-1 1 1,1 0-1,-1-1 1,1 1 0,-1-1-1,0 0 1,-1-2 29,0-1 1,-1 0 0,1 0 0,1 1 0,-1-1 0,-1-5 0,1 1-58,0 0 0,0 0 0,0-1 0,1 1 0,1-1 1,-1 1-1,1-1 0,1 1 0,0-1 0,0 1 0,0-1 0,1 1 1,0 0-1,1 0 0,0 0 0,0 0 0,9-14 0,-11 20 0,1 0 0,-1 1 0,0-1 0,1 0 1,0 1-1,-1 0 0,1-1 0,0 1 0,-1 0 0,1 0 0,0 0 0,0 0 0,0 0 0,0 1 0,0-1 0,0 1 0,0-1 0,3 0 0,3 1-14,-1 0 0,0 0-1,15 3 1,-10-2 49,159 25 48,-97-11-4083,-31-4 629,-2 5-3719,-8-1 2446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00:01:51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39 4800,'0'-1'217,"0"-2"614,0 0 1,0 1-1,0-1 1,0 0 0,-1 1-1,0-4 1,0 5-676,1 0 0,-1 0 0,1 0 0,-1 0 0,1 1 1,-1-1-1,1 0 0,-1 1 0,0-1 0,1 0 0,-1 1 0,0-1 0,1 1 1,-1-1-1,0 1 0,0-1 0,0 1 0,0 0 0,1-1 0,-1 1 0,0 0 1,0 0-1,0-1 0,-1 1 0,-16-1-13,1 0 1,0 1-1,0 1 1,-1 1 0,1 0-1,0 1 1,0 1-1,1 0 1,-1 2-1,-20 9 1,25-10-119,1 1 0,0 0 1,0 0-1,0 1 0,1 1 1,0 0-1,1 0 0,0 1 1,0 0-1,1 1 0,0 0 1,0 0-1,1 0 0,1 1 0,-6 13 1,6-10 46,1 1 0,1-1 1,-4 22-1,7-30 5,0-1-1,1 1 1,-1 0-1,1 0 1,0-1 0,1 1-1,0 0 1,0-1 0,0 1-1,0 0 1,1-1-1,3 8 1,-4-11-37,0-1 0,-1 1 0,1-1 0,0 1 0,1-1 0,-1 0 0,0 1 0,0-1 0,1 0 0,-1 0 0,0 0 0,1 0 0,-1 0 0,1 0 0,0 0 0,-1-1 0,1 1 0,-1-1 0,1 1 0,0-1 0,0 1 0,-1-1 0,1 0 0,0 0 0,0 0 0,-1 0 0,1 0-1,0 0 1,0 0 0,-1-1 0,1 1 0,2-2 0,3 0 36,-1-1 0,1 0 0,-1 0-1,0-1 1,0 0 0,0 0 0,5-5-1,13-13 34,-2 0-1,0-2 0,-2 0 0,0-2 0,-2 0 1,18-35-1,-34 58-184,0-1 0,0 1 1,1-1-1,-1 1 0,5-5 0,-6 7 65,0 1 1,-1-1-1,1 1 0,-1-1 0,1 1 0,0-1 0,-1 1 0,1 0 0,0-1 0,-1 1 0,1 0 0,0 0 1,-1 0-1,1-1 0,0 1 0,0 0 0,-1 0 0,1 0 0,0 0 0,0 0 0,-1 0 0,1 0 1,0 0-1,0 1 0,-1-1 0,1 0 0,0 0 0,0 1 0,-1-1 0,1 0 0,0 1 0,-1-1 0,1 1 1,-1-1-1,1 0 0,-1 1 0,1 0 0,0-1 0,0 2 0,102 100 464,-96-96-454,1 0-1,0 0 1,1 0-1,-1-1 1,1 0-1,0-1 1,10 4-1,-10-5-1051,0-1-1,0 1 1,0-2-1,14 2 1,4 0-1379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00:01:53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301 174 6048,'1'-3'469,"0"-1"0,0 1 1,0 0-1,1 0 0,-1 0 1,4-5-1,-5 14 3289,-4 28-3180,-9 24 201,-39 106-1,-49 57-1,18-47-7,73-149-609,-3 7 657,-24 42 0,70-104 787,-3 2-1566,35-27-1,-45 40-8,160-117-654,-180 132 612,1-1 0,-1 1-1,1-1 1,0 1 0,-1-1 0,1 1 0,0 0-1,-1 0 1,1-1 0,0 1 0,-1 0 0,1 0 0,0 0-1,-1-1 1,1 1 0,0 0 0,0 0 0,-1 0-1,1 0 1,0 1 0,-1-1 0,1 0 0,0 0-1,0 0 1,-1 0 0,1 1 0,0-1 0,-1 0-1,1 1 1,-1-1 0,1 0 0,0 1 0,-1-1-1,1 1 1,-1-1 0,1 1 0,-1-1 0,1 1-1,-1 0 1,1-1 0,-1 1 0,0-1 0,1 1-1,-1 1 1,1 1 15,0-1 0,0 1 0,-1 0 0,1-1 1,-1 1-1,0 0 0,0-1 0,0 1 0,0 0 0,0 0 0,-1 3 0,-4 11 120,-9 21 0,1-2 47,5-10 48,1-7-70,1 0-1,0 1 0,2 0 0,-3 23 1,6-29-45,0-5-54,1 1 1,-1-1-1,2 11 0,0-18-24,-1 0 0,0 0 1,1 0-1,-1 0 0,1 0 0,-1 0 0,1-1 0,0 1 0,0 0 0,-1 0 1,2-1-1,-1 1 0,0 0 0,0-1 0,0 0 0,1 1 0,-1-1 1,0 1-1,1-1 0,0 0 0,1 1 0,-1-2 3,0 1 1,0-1-1,0 0 0,1 1 1,-1-1-1,0-1 0,0 1 1,0 0-1,0 0 0,1-1 1,1 0-1,5-1 37,-3 1-60,1-1 0,-1 1 0,0-1 0,0-1 0,0 1 0,-1-1 0,1 0 0,7-5-1,39-33 269,-49 38-259,19-17 56,-1-1 1,-1-1-1,-1-1 1,21-32-1,-38 52-62,9-16-15,-11 18-2,1 1-1,-1-1 1,0 0 0,0 1 0,1-1-1,-1 0 1,0 0 0,0 1 0,0-1-1,0 0 1,1 0 0,-1 1 0,0-1-1,-1 0 1,1 0 0,0 1 0,0-1-1,0 0 1,0 0 0,-1 1 0,1-2-1,-1 2-11,0 0 0,0 0 0,0 1 0,0-1 0,0 0 0,0 0 0,0 1 0,0-1-1,1 0 1,-1 1 0,0-1 0,0 1 0,0 0 0,1-1 0,-1 1 0,0-1 0,1 1-1,-2 1 1,0 0-26,-4 3-6,0 0-1,0 1 0,1 0 0,-1 0 1,1 0-1,1 1 0,0-1 1,-1 1-1,-2 9 0,4-11 53,1 1-1,0 0 0,0-1 1,0 1-1,1 0 0,0 0 1,0 0-1,1 0 1,0 0-1,0 0 0,0 0 1,1 0-1,1 7 0,-2-12 17,0 1-1,1-1 0,-1 1 0,0-1 1,1 1-1,0-1 0,-1 0 0,1 1 0,0-1 1,0 0-1,0 0 0,0 1 0,0-1 1,0 0-1,0 0 0,0 0 0,0 0 1,0 0-1,1-1 0,-1 1 0,0 0 1,1 0-1,-1-1 0,0 1 0,1-1 0,-1 1 1,1-1-1,-1 0 0,1 0 0,-1 1 1,1-1-1,-1 0 0,1 0 0,-1-1 1,1 1-1,-1 0 0,1 0 0,2-2 1,1 1 26,0-1 0,0 0 0,0 0 0,-1 0 0,1-1 1,-1 0-1,1 0 0,-1 0 0,0 0 0,5-6 0,4-5 40,-1 0-1,11-18 0,-20 28-70,-1 0-1,1 0 0,-1 0 1,0-1-1,0 1 1,0-1-1,-1 1 1,0-1-1,0 0 1,0 1-1,0-1 1,-1 0-1,0-9 1,0 12-16,-1 0 0,1 1 0,0-1 0,-1 0 0,1 1 1,-1-1-1,1 1 0,-1-1 0,0 1 0,0-1 0,0 1 1,0 0-1,0-1 0,0 1 0,0 0 0,0 0 0,0 0 1,-1-1-1,1 1 0,0 1 0,-1-1 0,1 0 0,-1 0 1,1 0-1,-3 0 0,-2 0-31,-1-1-1,1 1 1,0 1 0,0 0 0,-9 0 0,5 0-132,85-18 195,88-26-47,-144 38 41,-1-1-1,0 0 1,0-1-1,0-1 1,-1-1-1,-1-1 1,0 0-1,21-18 1,3-12-3,50-66 1,-63 73 11,172-190 84,-188 213-98,67-78 35,-66 74-76,-1 0 0,-1 0 0,-1-1 0,9-19 0,-17 34 16,-1 0 0,1-1 0,-1 1 0,1 0 0,-1 0 0,1 0 0,-1-1 0,0 1 0,1 0 0,-1-1 0,0 1 0,0 0 0,0-1 0,0 1 0,0 0 0,0-1-1,0 1 1,-1 0 0,1 0 0,-1-3 0,0 4-2,0-1 0,1 0 0,-1 1 0,0 0-1,0-1 1,0 1 0,1-1 0,-1 1-1,0 0 1,0 0 0,0-1 0,0 1 0,0 0-1,1 0 1,-1 0 0,0 0 0,0 0 0,0 0-1,0 0 1,0 0 0,0 0 0,0 1-1,-8 1-47,1 1-1,-1 0 1,1 0-1,-10 6 0,4-1 17,0 0-1,0 2 1,1-1-1,0 2 1,1 0-1,-21 23 1,19-16 6,1 1 0,0-1 1,2 2-1,-14 29 1,9-8 39,2 0 1,2 1 0,1 1 0,-8 69 0,18-97 28,-12 112 15,12-107-46,2-1 1,0 0 0,0 0-1,8 30 1,-7-43 52,0 1 0,0-1 0,0 0 0,1 0 0,0 0 0,0-1 0,0 1-1,7 7 1,-8-11-14,0 1-1,0-1 0,0 0 1,1 0-1,-1 0 0,1 0 1,0-1-1,-1 1 0,1-1 1,0 0-1,0 1 0,0-1 0,0 0 1,0-1-1,0 1 0,0 0 1,0-1-1,1 0 0,5 0 1,6-1 32,1-2 0,-1 0 0,0 0 1,1-2-1,-2 1 0,1-2 1,26-13-1,-21 7-2,-1 0 1,0-1-1,0-1 1,27-27-1,-40 34-64,0 0 1,0 0-1,0-1 0,-1 0 1,0 1-1,-1-2 0,0 1 1,0-1-1,4-14 0,-7 21-19,-1 0 0,1 1-1,-1-1 1,0 0 0,1 0-1,-1 1 1,0-1 0,0 0 0,0 0-1,0 0 1,0 1 0,0-1-1,-1 0 1,1 0 0,0 1-1,-1-1 1,-1-3 0,1 5-6,1-1 0,-1 0 0,0 0 0,0 0 0,0 1 0,0-1 0,0 0 0,0 1 0,0-1 0,0 1 0,0-1 1,0 1-1,0-1 0,0 1 0,0 0 0,-1 0 0,1 0 0,0-1 0,0 1 0,-1 0 0,-4 1-32,0-1 1,0 1-1,0 0 0,0 1 1,1-1-1,-1 1 0,1 0 1,-8 4-1,1 1 30,0 0-1,1 0 1,0 1 0,-10 10-1,17-14 34,0 0 0,0 0 1,0 0-1,0 1 0,1-1 0,0 1 0,0 0 0,0 0 0,1 1 0,-1-1 0,-1 9 0,3-12 10,1 1-1,0-1 0,0 0 0,0 1 0,0-1 0,0 1 1,0-1-1,1 1 0,-1-1 0,1 1 0,0-1 0,-1 0 1,1 0-1,0 1 0,1-1 0,-1 0 0,0 0 0,1 0 1,-1 0-1,1 0 0,-1 0 0,1 0 0,0-1 1,0 1-1,0-1 0,3 3 0,4 1 84,-1 0 0,0-1 0,1 0 0,0-1-1,15 5 1,13 1 281,0 0 0,60 4 1,-22-12-2368,-43-2 712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00:01:54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19 384 4736,'-19'0'2592,"29"0"3970,-8 0-6393,1 0 0,-1 0 0,1 0 0,-1-1 0,1 1 0,-1-1 0,0 0 0,1 1 0,-1-1 0,5-3 0,67-58 2256,-44 36-1922,-2 0-351,0 0 1,31-41-1,-46 51-88,-1-1-1,-1-1 0,0 0 1,-1-1-1,13-35 0,-23 52-68,1 1-1,-1-1 1,0 0 0,0 1-1,1-1 1,-1 0 0,0 1-1,-1-1 1,1 0 0,0 1-1,0-1 1,-1 1 0,0-4-1,0 5-3,1 0-1,-1 0 1,1 0-1,-1 0 1,1 0-1,0 0 1,-1 0-1,1 0 1,-1 0-1,1 0 1,-1 0-1,1 0 1,0 1-1,-1-1 1,1 0-1,0 0 1,-1 0-1,1 1 1,-1-1-1,1 0 0,-1 1 1,1-1-11,-5 5-41,1 1 0,-1 0 0,1-1-1,1 1 1,-1 1 0,1-1 0,0 1 0,-4 11-1,-5 11-27,7-19 115,0 0-1,1 0 1,1 0-1,-1 0 1,2 1-1,-1-1 0,2 1 1,-2 11-1,3-20-8,1 0-1,-1-1 1,0 1-1,0 0 1,1 0-1,-1 0 1,1-1-1,-1 1 0,1 0 1,0-1-1,0 1 1,0 0-1,0-1 1,0 1-1,0-1 1,0 0-1,0 1 0,1-1 1,-1 0-1,0 0 1,1 0-1,-1 1 1,1-2-1,0 1 1,-1 0-1,1 0 0,0 0 1,-1-1-1,1 1 1,0-1-1,0 1 1,-1-1-1,1 0 1,0 0-1,4 0 0,11-3 148,0-1 0,0-1 1,0 0-1,28-15 0,-7 4-94,114-56 101,-125 56-222,37-28 0,-59 40 47,11-8-143,-16 12 142,0 0 0,0 0 1,0 0-1,0 0 0,0 0 0,1 0 1,-1 0-1,0 0 0,0 0 0,0 0 1,0 0-1,1 0 0,-1 0 0,0 0 1,0 0-1,0 0 0,0 0 0,0 0 1,1 0-1,-1 0 0,0 0 0,0 0 1,0 0-1,0 0 0,0 0 0,1 0 1,-1 0-1,0 0 0,0 0 0,0 0 0,0 1 1,0-1-1,0 0 0,1 0 0,-2 11-237,0-4 275,-1 0 1,0-1-1,-1 1 0,0 0 0,0-1 0,0 1 0,-1-1 0,0 0 0,-9 11 0,1-2 122,-12 20 1,15-22-3,8-12-124,1 0 0,0-1 0,-1 1 0,1 0 0,-1-1 0,1 1 0,0 0 0,-1 0 0,1-1 0,0 1 0,0 0 0,0 0 0,0-1 0,0 1 0,-1 0 0,2 1 0,-1-1-5,0-1-1,0 0 1,1 1-1,-1-1 1,0 0-1,1 1 0,-1-1 1,1 0-1,-1 0 1,0 0-1,1 1 1,-1-1-1,1 0 1,-1 0-1,0 0 1,1 0-1,-1 0 0,1 0 1,-1 0-1,1 0 1,-1 0-1,1 0 1,-1 0-1,0 0 1,1 0-1,-1 0 0,1 0 1,-1-1-1,0 1 1,1 0-1,-1 0 1,1 0-1,-1-1 1,35-12 291,66-35 1,-59 26-355,-39 20-21,1 1 0,0-1 0,0 0 0,0 1 0,0 0 0,0 0 0,0 0 0,1 1-1,4-1 1,-8 1 53,1 0 0,0 0 0,0 1-1,0-1 1,-1 1 0,1-1-1,0 1 1,0 0 0,-1-1 0,1 1-1,-1 0 1,1 0 0,-1 0-1,1 0 1,-1 1 0,1-1-1,-1 0 1,0 1 0,0-1 0,0 0-1,0 1 1,2 2 0,35 64 172,-36-65-117,0 0 0,0 0 1,0 0-1,0-1 0,5 5 0,11 13-726,-13-11 848,0 3-4992,-5-12 4581,0 1 0,0-1 0,0 1-1,0-1 1,-1 0 0,1 1 0,0-1 0,0 1-1,0-1 1,0 1 0,0-1 0,-1 0-1,1 1 1,0-1 0,0 0 0,-1 1 0,1-1-1,0 1 1,-1-1 0,1 0 0,0 0 0,-1 1-1,1-1 1,0 0 0,-1 0 0,1 1 0,0-1-1,-1 0 1,1 0 0,-1 0 0,1 0-1,-1 0 1,1 0 0,0 1 0,-1-1 0,1 0-1,-1 0 1,1 0 0,-1-1 0,1 1 0,-1 0-1,0 0 1,-9 0-2628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00:01:55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80 5888,'-40'-51'2688,"30"39"-2336,7 4 416,3-1-736,8 9-32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00:02:10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82 2976,'0'-1'93,"-1"1"0,1-1 0,0 0 0,-1 0-1,1 0 1,0 0 0,0 0 0,0 0 0,-1 0 0,1 1 0,0-1 0,0 0 0,0 0 0,1 0 0,-1 0 0,0 0-1,1-1 1,0-8 1248,-7-8 2451,6 16-3617,0 1 0,0-1 1,-1 0-1,1 1 0,-1-1 0,0 1 0,1-1 0,-1 1 0,0-1 1,0 1-1,0 0 0,0-1 0,0 1 0,0 0 0,-1 0 1,1-1-1,0 1 0,0 0 0,-3-1 0,1 1-67,1 0 0,-1 0 0,0 0 0,0 0 0,0 0 0,0 1 0,0-1 0,0 1 0,0 0 0,-4 0 0,0 1-76,0-1 0,0 2 1,0-1-1,0 1 0,1 0 0,-1 0 0,1 1 1,-1 0-1,-7 4 0,5 0-34,0 0-1,1 0 0,0 1 1,0 0-1,1 1 1,0-1-1,1 1 1,-1 1-1,-6 14 0,5-8 14,1 1-1,0 0 1,1 1-1,-7 34 1,11-36 58,0 1 1,1-1-1,0 1 0,2-1 1,0 0-1,0 1 0,2-1 1,5 23-1,-4-28 56,-1-1 1,2 1-1,-1-1 1,1 0 0,1 0-1,0 0 1,0-1-1,1 1 1,0-2-1,1 1 1,0-1-1,16 14 1,-17-18-56,-1 0 0,1 0 0,0-1-1,0 0 1,0 0 0,1-1 0,-1 1 0,0-2 0,1 1 0,0-1 0,-1 0 0,1-1 0,0 1 0,-1-2 0,1 1 0,0-1-1,-1 0 1,11-3 0,1-2 83,1 0 0,-1-1 0,0-1-1,-1-1 1,30-19 0,-28 15-45,-1-1-1,-1-1 1,0 0-1,-1-2 1,-1 0 0,24-31-1,-30 34 5,0-1-1,-1-1 0,-1 1 1,0-2-1,-1 1 0,-1-1 1,0 0-1,-2 0 0,4-22 1,-6 31-29,-2-1 1,1 1-1,-1 0 1,0 0-1,-3-14 1,2 18-57,0-1 0,-1 1 0,1-1 0,-1 1 0,0-1 1,0 1-1,-1 0 0,1 0 0,-1 0 0,0 1 0,-4-6 0,0 3-55,0-1 0,-1 1 0,1 1 0,-1-1 0,0 1 0,-1 1 0,1-1 0,-1 1 0,0 1 0,0 0 0,0 0 0,-16-2 0,10 3-30,-1 0 0,1 2 0,0 0 1,0 1-1,0 0 0,0 1 0,-21 6 1,32-7-5,-1 0 1,1 1-1,-1-1 1,1 1 0,0 0-1,-1 1 1,1-1 0,0 1-1,0 0 1,1 0-1,-1 0 1,1 0 0,-1 0-1,-2 5 1,4-5-212,0-1 0,1 1 0,0 0 1,-1-1-1,1 1 0,0 0 0,1 0 1,-1 0-1,0 0 0,1 0 0,-1 0 1,1 0-1,0 0 0,0-1 0,0 1 1,1 0-1,-1 0 0,1 0 0,-1 0 1,1 0-1,0 0 0,2 4 0,-1-2-189,0-1 1,1 0-1,-1-1 0,1 1 0,0 0 1,0-1-1,0 1 0,0-1 0,0 0 1,1 0-1,7 5 0,22 12-1687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00:02:11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27 493 5216,'7'-31'3263,"-5"21"276,-3 22-352,-10 42-2768,3-13 175,1 0 1,-1 60-1,8-93-503,0 0 0,1 1-1,3 12 1,-3-17 12,0 0 0,0 0-1,1-1 1,0 1 0,-1-1 0,1 1 0,0-1-1,0 1 1,1-1 0,2 3 0,-4-5-71,-1-1 1,1 1-1,0 0 1,0-1 0,0 1-1,-1-1 1,1 1-1,0-1 1,0 1-1,0-1 1,0 1 0,0-1-1,0 0 1,0 0-1,0 0 1,0 1-1,0-1 1,0 0 0,1 0-1,-1 0 1,0-1-1,0 1 1,0 0-1,0 0 1,0-1 0,0 1-1,0 0 1,0-1-1,0 1 1,-1-1-1,1 1 1,0-1 0,0 1-1,0-1 1,1-1-1,3-2 94,0-1-1,0 0 1,-1-1-1,6-7 1,-7 9-102,22-34 106,34-68 0,-30 52-545,-18 39 212,-11 14 195,0 1-1,0 0 1,0 0-1,0 0 1,0-1-1,0 1 0,0 0 1,0 0-1,0 0 1,0 0-1,1-1 1,-1 1-1,0 0 0,0 0 1,0 0-1,0 0 1,0 0-1,1-1 1,-1 1-1,0 0 1,0 0-1,0 0 0,0 0 1,1 0-1,-1 0 1,0 0-1,0 0 1,0 0-1,1 0 0,-1 0 1,0 0-1,0 0 1,0 0-1,1 0 1,-1 0-1,0 0 1,0 0-1,0 0 0,1 0 1,-1 0-1,0 0 1,0 0-1,0 0 1,0 0-1,1 0 0,-1 0 1,0 1-1,0-1 1,0 0-1,0 0 1,1 0-1,-1 0 0,0 0 1,0 1-1,0-1 1,0 0-1,2 13-48,-2-9 48,2 18 2,-1 24 0,1 12-27,-2-55 77,1 1 1,0 0 0,0-1-1,0 1 1,0 0 0,0-1-1,1 1 1,3 5-1,-4-7-14,0-1-1,0 1 0,0-1 0,1 1 0,-1-1 0,1 0 1,-1 1-1,1-1 0,-1 0 0,1 0 0,0 0 1,-1 0-1,1-1 0,0 1 0,0 0 0,-1-1 0,1 1 1,3 0-1,2-1 79,0 0 0,0 0 0,1 0 0,-1-1 0,0 0 0,0-1 0,0 1 0,0-1 0,0-1 0,-1 1 0,10-6 0,-3 1-57,-1 0 0,0-2 1,0 1-1,15-16 1,-5 2-21,-2-1-1,0-2 1,-2 0 0,24-41 0,57-121 173,-77 137-128,-4 0 1,25-102 0,-41 147-85,0-5 20,0 0 0,0 0-1,0-12 1,-3 16-189,-3 11 59,-2 11-11,-13 51 138,4 2-1,2 0 1,4 0-1,-2 98 1,11 42 66,3-126-692,-1-67-1664,-2-10 794,-5-13-4585,5 6 5773,0 0 0,0 0 0,-1 0 0,2-1 0,-2-1-576,-3-9-1230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4:57.7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24 3904,'-27'5'4432,"31"-5"-3903,0 1 1,0 0-1,0 0 0,0 0 1,5 2-1,8 2 524,34 4-188,1-2-1,-1-2 1,1-3-1,54-4 1,51-15-1993,-3-11-3512,-77 12 1840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00:02:11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23 161 7808,'-18'-16'2506,"18"15"-2415,-1 1-1,1-1 0,0 1 0,-1-1 1,1 1-1,-1-1 0,1 0 0,0 1 0,0-1 1,-1 1-1,1-1 0,0 0 0,0 1 1,0-1-1,0 0 0,0 1 0,0-1 1,0 0-1,0 1 0,0-1 0,0 0 0,0 1 1,0-1-1,0 0 0,1 1 0,-1-1 1,0 1-1,0-1 0,1 0 0,-1 1 1,0-1-1,1 1 0,-1-1 0,1 1 0,-1-1 1,2 0-1,11-8 1264,1 1-1,24-10 1,-5 5-782,43-11 0,55-4-133,-59 14-750,-60 12-866,0-1-1,0 2 0,0 0 1,24 1-1,-9 4-1168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00:02:11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35 239 6720,'-9'-6'3021,"15"1"262,7-4-2131,-5-1-900,-1-1 1,1 0-1,-2 0 1,1 0-1,-2-1 1,1 0 0,-2 0-1,1 0 1,-2-1-1,0 1 1,0-1-1,-1 0 1,0-18-1,-2 29-206,0 0 0,0-1 0,0 1 0,-1-1 0,1 1 0,-1-1 0,1 1 0,-1 0 0,0 0 0,0-1 0,-1-1 0,2 3-52,-1 1 1,1 0-1,0 0 0,0-1 0,-1 1 0,1 0 0,0 0 0,-1-1 0,1 1 0,0 0 0,-1 0 0,1 0 0,0-1 0,-1 1 0,1 0 1,0 0-1,-1 0 0,1 0 0,-1 0 0,1 0 0,0 0 0,-1 0 0,1 0 0,0 0 0,-1 0 0,1 0 0,-1 0 0,-1 1-25,1 0-1,0-1 0,0 1 1,-1 0-1,1 0 0,0 0 0,0 0 1,0 0-1,0 0 0,0 0 1,-1 3-1,-6 7 86,1 1 0,0 1 0,-9 24 0,-10 45 594,11-19 32,14-58-575,0 1 0,1-1 0,-1 1 1,1 0-1,0-1 0,1 1 0,-1-1 0,3 11 0,-2-14-61,0-1 0,0 1 1,0 0-1,0-1 0,0 0 0,0 1 0,0-1 0,0 1 0,0-1 0,1 0 0,-1 0 0,1 0 0,-1 0 0,1 0 0,-1 0 0,1 0 0,-1 0 0,1-1 0,0 1 0,-1-1 0,1 1 0,0-1 0,0 0 0,3 1 0,-1-1 36,1 0 0,0 0 0,0 0-1,-1-1 1,1 0 0,0 0 0,-1 0-1,7-2 1,20-11 86,-1-2-1,0 0 1,29-24-1,-28 19-359,1 1 0,45-21 0,-74 40 190,0 0 0,-1 0-1,1 0 1,0 0 0,0 1 0,0-1-1,0 1 1,0-1 0,0 1 0,0 0-1,-1 1 1,1-1 0,0 0 0,0 1 0,0 0-1,0-1 1,0 1 0,-1 0 0,1 0-1,0 1 1,-1-1 0,1 1 0,-1-1-1,1 1 1,-1 0 0,3 2 0,4 6 187,0 0 1,-1 1-1,0 0 1,11 19 0,-12-17 80,18 22 1,-22-31-211,0-1 0,0 0 0,1-1 0,-1 1 0,0 0 0,1-1 0,0 0 0,-1 0 0,1 0 0,6 2 0,-1-2-1378,0 0-1,0 0 1,13 0-1,-10-1-1538,6 2-241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00:02:14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1270 5312,'-11'-3'719,"-10"1"1500,30-6 2113,19-16-2402,-10 7-1572,-2-2 1,1 0 0,-2 0 0,-1-2 0,0 0 0,16-33-1,43-116 609,-34 74-584,-19 48-252,-11 25-113,0-1 0,2 2 0,25-40-1,-34 60-40,-1 1-1,0-1 0,1 0 0,-1 0 0,1 1 0,0-1 0,-1 1 0,1 0 0,0 0 1,0-1-1,0 1 0,0 0 0,4-1 0,-5 2 7,1 0-1,-1 0 1,1 0 0,-1 0-1,0 0 1,1 0 0,-1 0-1,0 0 1,1 1 0,-1-1-1,0 0 1,1 1 0,-1 0-1,0-1 1,0 1 0,1-1-1,-1 1 1,0 0 0,0 0-1,0 0 1,0 0-1,0 0 1,0 0 0,1 2-1,1 1 5,0 1-1,0-1 0,-1 1 0,0 0 1,0 0-1,0 0 0,0 0 0,-1 0 1,2 9-1,-1 8 109,1 22 1,-3-36-59,0 145 528,-1-126-425,-2 0 0,-1 0 0,-11 41 0,12-58-50,-1-1-1,1 0 1,-7 10-1,9-17-31,0 0-1,0 0 1,0 0-1,-1 0 0,1 0 1,-1 0-1,0 0 1,1-1-1,-1 1 1,0 0-1,0-1 1,0 0-1,0 1 1,0-1-1,0 0 0,0 0 1,-4 1-1,4-2-5,-1 0 0,0 0 0,1-1 0,-1 1 0,0-1 0,1 1 0,-1-1 0,1 0 0,-1 0 0,1 0 0,-1 0 1,1-1-1,-1 1 0,1 0 0,0-1 0,0 0 0,0 0 0,-2-2 0,-2-2-106,0 0 0,1 0 1,0-1-1,-6-9 0,5 7-82,1-2-550,7 10 353,6 5 150,2 1 107,1 0 0,-1-1 0,15 5 0,-19-8 128,-1-1 0,0 1 0,1-1 1,-1 1-1,1-2 0,-1 1 1,0 0-1,1-1 0,6-2 0,-1 0 52,0-1-1,0-1 0,-1 1 0,0-1 1,0-1-1,11-8 0,56-48 279,-70 55-345,184-162 581,-148 131-564,75-85-1,-98 97-23,-1-1 0,-2-1 1,-1-1-1,-1 0 0,11-34 0,43-171 403,-16 47 196,-112 414-1211,36-123 588,-94 259 456,50-174-82,34-99 436,33-90-805,0 0-1,0 0 1,0 0-1,0-1 1,1 1-1,-1 0 1,0 0-1,0 0 1,0 0-1,0 0 1,0 0-1,0 0 1,0 0-1,0 0 1,0 0-1,0 1 1,0-1-1,0 0 1,0 0-1,0 0 1,0 0-1,0 0 1,0 0-1,0 0 1,0 0-1,0 0 1,0 0-1,0 0 1,0 0-1,1 0 1,5-10 100,13-19-56,-19 29-51,32-53-116,2 2 0,55-64 0,-85 111 66,0 0-1,0 0 0,0 0 1,8-4-1,-11 7 39,-1 1 0,1-1 0,0 1 0,-1 0 0,1-1 0,0 1 0,0-1 0,0 1 0,-1 0 0,1 0 0,0 0 0,0-1 0,0 1 0,0 0-1,-1 0 1,1 0 0,0 0 0,0 0 0,0 1 0,0-1 0,-1 0 0,1 0 0,0 0 0,0 1 0,0-1 0,-1 0 0,1 1 0,0-1 0,-1 1 0,1-1 0,0 1 0,-1-1 0,1 1 0,0-1 0,-1 1 0,1 0 0,-1-1 0,1 1 0,0 1 0,3 8-46,0 0-1,0 0 1,-1 0 0,-1 1 0,0-1 0,0 1 0,-1 0 0,0 12 0,5 28 82,-3-31 95,1 1-1,1 0 1,13 32 0,-17-51-102,0 0 0,0 0 0,1 0 0,-1 0 1,0 0-1,1 0 0,-1 0 0,1-1 0,-1 1 0,1-1 1,0 1-1,0-1 0,0 1 0,0-1 0,0 0 1,0 0-1,0 0 0,0 0 0,0-1 0,0 1 0,0 0 1,1-1-1,-1 0 0,0 1 0,1-1 0,-1 0 1,0 0-1,0 0 0,1 0 0,-1-1 0,0 1 1,0-1-1,1 1 0,-1-1 0,3-1 0,4-2 17,-1 0-1,0-1 1,0 1 0,0-2-1,-1 1 1,11-10 0,36-42 24,-53 56-62,20-24 66,-2 0 1,-1 0 0,23-44-1,-23 30-111,-17 36 11,0 1 0,-1 0 0,1 0-1,-1 0 1,1 0 0,-1-1 0,0 1 0,0 0 0,0 0-1,0 0 1,0-1 0,-1 1 0,1 0 0,-1 0-1,0-3 1,0 4 20,1 1 1,-1 0-1,1-1 0,-1 1 0,1-1 1,-1 1-1,0 0 0,1 0 0,-1-1 0,0 1 1,1 0-1,-1 0 0,0 0 0,0 0 0,1-1 1,-1 1-1,0 0 0,1 0 0,-1 1 0,0-1 1,1 0-1,-1 0 0,0 0 0,0 0 1,1 1-1,-1-1 0,1 0 0,-1 0 0,-1 2 1,1-2-27,-2 1 13,-1 1-1,1-1 1,0 1 0,0 0-1,0 0 1,1 0 0,-1 0-1,0 1 1,1-1 0,-4 5 0,-18 31-99,23-36 120,-8 14-15,1 1-1,0 0 1,2 0 0,0 1-1,1 0 1,0 0 0,2 0-1,0 0 1,1 1 0,0 29-1,3-42 33,-1-1 0,1 0 0,0 1 0,0-1 0,1 0 0,0 0 0,0 0 0,0 0 0,0 0 0,1 0 0,0-1 0,0 1 0,0-1 0,0 0 0,1 0 0,0 0 0,0 0 0,0-1 0,0 1-1,0-1 1,8 4 0,-5-3 19,0-1 0,0 0 0,0 0 0,1-1-1,-1 1 1,1-2 0,0 1 0,-1-1 0,1 0-1,0-1 1,0 1 0,0-2 0,0 1-1,8-3 1,-2 0-1,-1-1 0,1 0-1,-1-1 1,0 0 0,0-2-1,-1 1 1,1-2-1,19-15 1,2-5-17,43-49 1,-36 36 35,-35 34-79,1-1 1,-1 1-1,7-12 0,17-24 198,2 1 0,50-49 1,-60 67-152,0-1 0,-1-1 0,-2-1 0,-1-1 0,-1 0 0,20-45 0,-13 13-29,-3-2 1,19-91-1,-38 142-30,0 0-1,0 1 1,-1-1-1,-1 0 0,-1-16 1,1 25-3,0-1 1,0 0-1,-1 0 0,1 0 1,-1 1-1,0-1 0,-2-5 1,3 8 33,0 0-1,-1-1 1,1 1 0,0 0 0,0 0 0,-1-1-1,1 1 1,0 0 0,0 0 0,-1-1-1,1 1 1,0 0 0,-1 0 0,1 0 0,0 0-1,-1-1 1,1 1 0,0 0 0,-1 0-1,1 0 1,0 0 0,-1 0 0,1 0 0,0 0-1,-1 0 1,1 0 0,-1 0 0,0 1-14,-1-1 1,1 1-1,0 0 1,0-1-1,0 1 1,-1 0-1,1 0 1,0 0-1,0 0 1,0 0-1,-1 2 1,-10 12-105,1 0 1,1 1 0,-9 18-1,-24 57-46,6-7 147,5 2 0,-23 91 0,43-127 30,2 0 1,2 0-1,3 1 0,2 0 0,3 61 0,1-97 36,1 0 0,0-1 0,7 24 0,-8-34-1,0 0-1,0-1 1,1 1 0,0 0-1,0-1 1,0 0 0,0 1-1,0-1 1,0 0 0,1 0-1,0 0 1,-1 0-1,1-1 1,0 1 0,1-1-1,-1 0 1,7 4 0,-7-5-6,-1 0 0,1-1 0,0 1 1,0 0-1,0-1 0,-1 0 1,1 0-1,0 0 0,0 0 0,0 0 1,0-1-1,0 1 0,-1-1 0,1 1 1,0-1-1,-1 0 0,1 0 1,0-1-1,-1 1 0,4-3 0,1 1 33,4-3-25,1-1-1,-1 0 0,0-1 1,-1 0-1,0-1 0,0 0 1,13-16-1,13-17-4,-2-2 0,-1-1 0,-3-2 0,35-73 0,54-164-64,-113 270 30,23-65-71,31-135 0,-55 179-568,-5 34 605,0 0 1,0 0-1,0-1 0,0 1 0,0 0 0,0 0 0,0 0 0,0 0 1,-1 0-1,1 0 0,-1-2 0,1 3 26,0 0 0,-1-1 0,1 1 0,0 0 0,0 0 0,0 0 0,0 0 0,0 0 1,-1 0-1,1 0 0,0 0 0,0-1 0,0 1 0,-1 0 0,1 0 0,0 0 0,0 0 0,0 0 0,-1 0 0,1 0 0,0 0 0,0 0 0,0 0 0,-1 0 0,1 0 0,0 0 0,0 0 1,0 1-1,-1-1 0,1 0 0,0 0 0,0 0 0,0 0 0,0 0 0,-1 0 0,1 0 0,0 1 0,-2 1-26,0 0-1,0 0 1,0 0-1,0 1 1,0-1-1,0 1 1,1-1-1,-3 6 1,-16 44-80,-15 63 0,27-85 153,-44 197 682,44-168-614,2 0 1,2 1 0,8 108-1,15-18-3263,-17-141 2183,-1 0 0,1 0 0,1 0 0,0 0-1,0 0 1,1 0 0,0-1 0,5 9 0,19 19-3026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00:02:15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19 303 4576,'-18'0'2602,"24"10"1624,-4-8-4002,0 0 0,0 1 0,0-1-1,1 0 1,-1 0 0,1 0 0,0-1-1,4 3 1,5-1 156,0-1-1,0-1 0,0 0 0,0-1 1,1 0-1,-1 0 0,0-2 1,0 1-1,0-2 0,0 1 0,14-7 1,10-4 55,-1-3-1,39-22 1,-63 32-393,0 0-1,-1-1 1,14-13 0,-19 17 0,-1-2 1,0 1-1,0 0 1,-1-1-1,1 0 1,-1 0-1,0 0 1,-1 0 0,5-9-1,-4 5 60,-1 1-1,0-1 1,0 0-1,0 0 1,0-16-1,-2 22-105,0 0 0,-1-1-1,1 1 1,-1-1 0,0 1-1,0 0 1,0 0 0,0 0-1,0-1 1,-1 1 0,1 0-1,-1 1 1,0-1 0,0 0-1,0 0 1,0 1 0,0-1-1,-1 1 1,-4-4 0,1 2-73,1 1 0,-1-1 0,0 1 0,0 0 0,0 1 0,0 0 0,-1 0 0,1 0 0,0 0 0,-1 1 0,0 0 0,1 1 0,-1-1 0,1 1 0,-1 1 0,0-1 0,-6 2 0,5 0 55,0 0 1,1 0 0,-1 1-1,1 0 1,0 0 0,0 0-1,0 1 1,0 0-1,1 1 1,0-1 0,0 1-1,0 1 1,0-1-1,-5 8 1,-9 10-79,-11 17 280,22-27-220,1 2 0,1-1-1,0 1 1,-9 30 0,9-15 68,-7 54 1,10-31-29,3-47 67,1 0 1,0 0-1,0 0 0,1 8 1,0 8 54,-1-20-87,1 1 1,-1-1-1,1 0 1,-1 0-1,1 0 1,0 1-1,0-1 1,0 0-1,0 0 1,1 0-1,-1-1 1,0 1-1,1 0 1,-1 0-1,1-1 1,0 1-1,-1-1 1,1 1-1,4 1 1,4 4 145,1-1 0,15 6 0,-20-9-229,4 0 95,0 0 0,0 0-1,1-1 1,13 0 0,-14 0 82,-2-2-23,0 0 1,0 0-1,14-2 0,5-1-222,23-1 356,-5 2-891,-62 18-11412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00:02:17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70 3328,'15'-14'2605,"16"-18"0,-31 32-2519,1-1-1,-1 1 0,0-1 1,1 0-1,-1 1 1,0-1-1,1 1 0,-1-1 1,0 0-1,0 1 0,1-1 1,-1 0-1,0 1 0,0-1 1,0 0-1,0 1 0,0-1 1,0 0-1,0 1 0,0-1 1,0 0-1,0 1 1,0-1-1,-1 0 0,1 1 1,0-1-1,0 0 0,-1 0 1,0 0-53,0 1 0,1-1 1,-1 1-1,0-1 0,1 1 1,-1 0-1,0-1 0,1 1 1,-1 0-1,0 0 1,0-1-1,0 1 0,1 0 1,-1 0-1,0 0 0,0 0 1,1 0-1,-1 0 0,0 0 1,0 0-1,0 1 0,1-1 1,-1 0-1,0 0 0,1 1 1,-1-1-1,0 0 1,0 1-1,1-1 0,-2 1 1,-7 5 74,1 0 0,-1 0 0,1 0 0,0 1 0,1 1 1,-1-1-1,-7 12 0,-40 63 541,31-39-325,1 2 0,-19 56 0,36-87-282,-8 23 142,1-1 0,2 2 0,2-1 0,1 2 0,-4 47 0,12-75-41,0 0 0,0-1 0,1 1 1,3 14-1,-3-22-109,-1 0 1,1 0-1,0-1 0,0 1 1,0 0-1,0 0 0,0-1 0,1 1 1,-1-1-1,1 1 0,0-1 1,-1 0-1,1 0 0,0 0 1,0 0-1,1 0 0,-1 0 1,0 0-1,5 2 0,-5-3-3,0-1-1,0 1 0,0-1 1,0 1-1,0-1 0,-1 0 1,1 0-1,0 0 0,0 0 1,0 0-1,0 0 0,0 0 1,0-1-1,0 1 1,0-1-1,0 1 0,0-1 1,-1 0-1,1 0 0,0 0 1,-1 0-1,3-1 0,1-3 64,1 1-1,-1-1 1,0-1-1,5-7 1,-9 13-92,21-33 228,-1 0-1,-2-1 1,24-59 0,-19 41-66,-3 5-122,-1-1 1,-3-1 0,18-85-1,-33 122-98,0-1-1,-1-18 0,-1 30 19,0 0 0,0 0 0,0 0 0,0 0 0,0 0 1,0 0-1,0 0 0,-1 0 0,1 0 0,0 1 0,-1-1 0,1 0 1,0 0-1,-2-1 0,2 2 22,0-1-1,0 1 1,-1 0 0,1 0 0,0 0-1,-1 0 1,1 0 0,0-1 0,-1 1-1,1 0 1,0 0 0,0 0 0,-1 0-1,1 0 1,0 0 0,-1 0 0,1 0-1,0 0 1,-1 0 0,1 0 0,0 0-1,-1 0 1,1 1 0,0-1 0,-1 0-1,1 0 1,-1 0 0,-1 2-18,-1 0 1,1 0-1,-1 0 1,1 0-1,0 0 1,0 0 0,-4 6-1,0 2 15,0 0 1,0 0-1,1 1 1,0 0-1,1 0 0,-3 12 1,-1 7 51,-3 37 0,6-30 129,2 1 0,1 0 1,2 0-1,10 72 0,-8-99-72,0 0-1,1 0 1,0 0 0,1-1 0,1 1-1,0-1 1,7 12 0,-10-18-27,1 0 1,-1-1-1,1 0 1,0 0-1,0 0 0,0 0 1,0 0-1,0 0 0,1-1 1,-1 1-1,1-1 1,0 0-1,-1 0 0,1-1 1,0 1-1,0-1 0,0 0 1,0 0-1,0 0 1,1 0-1,-1-1 0,7 0 1,-2-1-11,-1 0 0,0-1 0,1 0 0,-1-1 0,0 0 1,-1 0-1,1-1 0,0 0 0,-1 0 0,0 0 0,0-1 1,12-12-1,5-5-36,40-50 0,46-78 180,-95 130-282,-13 16 47,0 1 0,0 0 0,1 1 0,-1-1 0,1 0 0,-1 1 0,1-1 0,0 1 0,0 0 0,6-4 0,-8 6 31,-1 0 0,1 0-1,-1 0 1,1 0 0,-1 0-1,1-1 1,-1 1 0,1 0-1,0 1 1,-1-1 0,1 0-1,-1 0 1,1 0-1,-1 0 1,1 0 0,-1 0-1,1 1 1,-1-1 0,1 0-1,-1 0 1,1 1 0,-1-1-1,1 0 1,-1 1 0,0-1-1,1 1 1,0 1 11,1 0 0,-1-1 0,0 1 0,-1 0 1,1 0-1,0 0 0,0 0 0,-1 0 0,1 0 0,-1 4 0,3 15 49,-2 1-1,0-1 1,-3 22-1,-10 65 487,4-48-8,8-51-177,3-9-122,8-14-12,-5 6-178,5-10 58,13-25 0,-18 30-89,1 1 0,0-1 0,1 1 0,0 0 0,1 1 0,14-14 1,-21 23-29,0 0 0,1 0 0,-1 0 0,1 0 1,0 1-1,-1 0 0,1-1 0,0 1 1,0 0-1,0 0 0,0 0 0,0 1 0,0-1 1,0 1-1,0 0 0,0 0 0,0 0 0,0 0 1,0 0-1,0 0 0,0 1 0,0 0 0,0-1 1,0 1-1,0 0 0,-1 1 0,1-1 1,0 0-1,0 1 0,-1-1 0,4 4 0,7 5 45,-1 1-1,-1 0 0,0 1 0,17 22 0,-17-20 60,4 4 30,0-1 0,2-1-1,0 0 1,24 17 0,12 1-3773,-42-28 652,0 1-1,16 15 1,-4-2-937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00:02:21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1215 1152,'-10'3'1180,"7"-1"888,0 3-1006,3-5-1024,0 0 0,0 1 0,-1-1 0,1 0 0,0 1 0,0-1 0,0 0 0,-1 1 0,1-1 0,0 0 0,0 1 0,-1-1 0,1 0 0,0 0 0,0 0-1,-1 1 1,1-1 0,0 0 0,-1 0 0,1 0 0,0 0 0,-1 1 0,0-1 0,-2 1 87,-6 1 1903,6-2-915,5 1-491,-1-1-217,21 0 1083,-12 0-1275,-1 0 0,1-1 0,0 0 0,-1 0 0,1-1 0,-1 0 0,1-1 0,-1 0 0,0-1-1,0 0 1,-1 0 0,11-7 0,0-3 19,-1-1 0,-1-1 0,29-33 0,39-64-16,-33 42-128,138-141 213,-111 129-138,-53 53-140,-1-1 0,-1-1-1,-2-1 1,33-66 0,-30 43 131,-2-2 0,20-80 0,-39 121-162,0 1 1,1-22-1,-4 33-74,-1-1 1,0 1 0,0-1 0,-1 1-1,1 0 1,-1-1 0,0 1 0,-1-1-1,1 1 1,-5-9 0,6 13 56,-1 1-1,1-1 1,0 1 0,-1-1-1,1 1 1,0-1 0,-1 0 0,1 1-1,-1 0 1,1-1 0,-1 1-1,1-1 1,-1 1 0,1 0-1,-1-1 1,1 1 0,-1 0 0,0-1-1,1 1 1,-1 0 0,0 0-1,1 0 1,-1-1 0,1 1 0,-1 0-1,0 0 1,0 0 0,-1 1-9,0-1 0,1 1 0,-1-1 0,1 1 0,-1-1 0,1 1 0,-1 0 0,1 0 0,0 0 0,-3 2 0,-2 2-10,1 0 0,-1 1-1,-5 9 1,-18 28-38,-40 77-1,-9 51-50,64-136 176,1 1 0,2 1 1,2 0-1,1 0 0,-4 44 1,10-62-19,2 0 1,-1 0-1,2 0 1,1-1-1,0 1 1,1 0-1,2-1 1,-1 0-1,2 0 1,0 0-1,2-1 1,11 22 0,-14-31 37,0 0-1,1-1 1,0 1 0,1-1 0,-1-1 0,1 1 0,1-1 0,-1-1 0,1 1 0,14 6 0,-18-9-3,1-1 1,0 0-1,0 0 0,0 0 0,0-1 1,0 0-1,1 0 0,-1 0 0,0-1 0,0 1 1,1-1-1,-1-1 0,0 1 0,1-1 1,-1 0-1,0 0 0,0 0 0,0-1 0,0 1 1,7-4-1,-2-2 24,1 0-1,-1 0 1,0-1 0,-1-1-1,0 1 1,0-1 0,13-20-1,-8 10 69,-2-1-1,0 0 0,12-30 0,-19 38-83,-1-1 0,5-17 0,-8 27-96,0 1 1,-1-1 0,1 1 0,-1-1-1,0 1 1,0-1 0,0 0 0,0 1-1,0-1 1,-1 1 0,1-1 0,-1 1-1,0-1 1,1 1 0,-1-1 0,0 1-1,0-1 1,-3-3 0,3 6 3,1-1 0,-1 1-1,1-1 1,-1 1 0,0-1 0,1 1 0,-1 0 0,0-1 0,0 1-1,1 0 1,-1 0 0,0 0 0,0-1 0,1 1 0,-1 0 0,0 0-1,0 0 1,1 0 0,-1 0 0,0 0 0,0 1 0,1-1 0,-1 0-1,0 0 1,0 0 0,1 1 0,-1-1 0,0 0 0,1 1 0,-1-1-1,0 1 1,1-1 0,-1 1 0,0 0 0,-3 1-31,1 1 0,0 0 0,0 0 0,-4 5 0,-3 6 39,1 0 0,1 0 0,0 0 0,1 1-1,-7 22 1,-19 81 22,31-110 36,0 1 0,1 0 0,0 0 0,1-1 0,0 1 0,0 0 0,1 0 0,3 16 1,-4-23-16,1 1 0,0-1 1,-1 1-1,1-1 1,0 0-1,0 1 1,1-1-1,-1 0 0,0 0 1,1 0-1,0 0 1,-1 0-1,1 0 1,0 0-1,0-1 0,0 1 1,0 0-1,0-1 1,0 0-1,0 1 1,1-1-1,-1 0 1,0 0-1,1-1 0,-1 1 1,1 0-1,-1-1 1,1 1-1,-1-1 1,1 0-1,-1 0 0,1 0 1,0 0-1,3-1 1,4-2 46,0 0 1,0 0-1,0-1 1,0 0-1,-1-1 1,1 0 0,15-13-1,-12 10-84,9-6 51,466-290 20,-473 296-40,-11 6 1,0 0-1,0-1 0,0 1 0,7-7 1,-85 100-230,46-55 245,-39 54 146,56-73-220,1 1 1,0 0 0,-10 27-1,18-39 58,0 0-1,1-1 1,-1 1-1,1 0 0,0 0 1,1 0-1,-1 0 0,2 11 1,-1-15-2,0 0 0,1 0 1,0 0-1,-1 0 0,1 0 1,0 1-1,0-1 0,0-1 0,0 1 1,0 0-1,1 0 0,-1 0 0,0 0 1,1-1-1,-1 1 0,1-1 1,0 1-1,0-1 0,-1 0 0,1 0 1,0 0-1,0 0 0,0 0 1,0 0-1,0 0 0,5 1 0,-2-1 32,0-1-1,0 1 1,0-1-1,0 0 0,0 0 1,0 0-1,0-1 0,0 0 1,0 0-1,0 0 0,-1 0 1,1-1-1,6-3 0,-2 1-13,1-1-1,-1-1 0,0 1 1,0-2-1,8-7 0,23-25-9,49-63 1,-17 17 216,113-108-63,-158 161-154,-1-1-1,-1-1 1,-2-2 0,28-58-1,-23 36-79,-4-1 0,24-84-1,-45 127-98,3-23-1,-5 33 53,-1 5 69,0-1 0,0 1 0,0-1 0,0 1 0,0-1 0,0 1 0,0 0 0,0-1 0,0 1 0,-1-1 0,0-2 0,1 4 24,-1 0 0,1 0 0,0 0 0,0 0 0,0-1 0,0 1 0,0 0 0,-1 0 0,1 0 0,0 0 1,0 0-1,0 0 0,-1 0 0,1 0 0,0-1 0,0 1 0,0 0 0,-1 0 0,1 0 0,0 0 0,0 0 0,-1 0 0,1 0 0,0 0 0,0 0 0,0 0 0,-1 0 0,1 0 0,0 1 0,0-1 0,-1 0 0,-10 9-187,-13 24 83,1 0 0,-28 55 0,37-63 102,-13 24 23,-14 21-83,-31 81 0,62-128 103,2 0-1,1 1 1,0 0-1,2 1 1,1-1-1,1 1 1,0 46-1,3-50-16,2 1 0,1-1 0,6 27 0,-8-43 20,0 0-1,1 0 0,-1 0 1,1-1-1,0 1 0,1-1 1,-1 0-1,1 1 1,0-1-1,0 0 0,0-1 1,0 1-1,1 0 1,-1-1-1,1 0 0,0 0 1,0 0-1,0 0 1,1-1-1,4 3 0,-4-4 3,0 0-1,0 0 1,0 0-1,0-1 0,0 0 1,0 0-1,0 0 1,0 0-1,0-1 0,-1 0 1,1 0-1,0 0 1,0-1-1,-1 0 1,9-4-1,2-1 32,0-2 1,-1 0-1,18-14 0,119-117 135,-60 52-383,-91 88 171,0 0 0,0 0 1,0 0-1,0 0 0,0 0 0,0 0 0,0 1 0,0-1 1,0 0-1,0 0 0,0 0 0,0 0 0,0 0 0,0 0 1,0 0-1,0 0 0,0 0 0,0 0 0,0 0 0,0 1 1,0-1-1,0 0 0,0 0 0,0 0 0,0 0 0,0 0 1,0 0-1,0 0 0,0 0 0,1 0 0,-1 0 1,0 0-1,0 0 0,0 0 0,0 0 0,0 0 0,0 0 1,0 0-1,0 0 0,0 0 0,0 0 0,0 0 0,1 0 1,-1 0-1,0 0 0,0 0 0,0 0 0,0 0 0,0 0 1,0 0-1,0 0 0,0 0 0,0 0 0,0 0 0,0 0 1,1 0-1,-1 0 0,0 0 0,0 0 0,0 0 1,0 0-1,0 0 0,0 0 0,0 0 0,0 0 0,0 0 1,0 0-1,0 0 0,0-1 0,-1 14-273,-9 31 89,2-13 143,8-29 49,-14 90 70,13-82-21,1 1-1,0-1 1,0 1 0,1-1 0,1 0 0,5 21 0,-7-30-38,1 0 0,-1 0 0,1 0 0,-1 1 0,1-1 0,0 0 0,-1 0 0,1 0 0,0 0 0,0 0 0,0 0 0,0-1 0,0 1 0,0 0 0,0 0 0,0-1 0,0 1 0,0 0 0,0-1 0,0 1 0,1-1 0,-1 1 0,0-1 0,0 0 0,0 0 0,1 1 0,-1-1 0,0 0 0,1 0 0,-1 0 1,0 0-1,0-1 0,1 1 0,-1 0 0,1-1 0,5-1 42,0 0 0,0 0 0,0-1 0,-1 0 0,8-4 0,269-148 272,-189 103-268,-88 50-177,-13 8-97,2-1 157,-15 15-28,1 0-1,1 1 1,1 1 0,1 1 0,-21 40 0,34-59 93,1 1 0,0 0 0,1 0 0,-1-1 0,1 1 1,0 0-1,0 0 0,1 0 0,-1 0 0,1 6 0,0-9 2,0 0 0,1 0-1,-1 0 1,0 0 0,1 0 0,-1 0 0,1 0-1,0 0 1,0 0 0,0 0 0,0-1 0,0 1-1,0 0 1,0-1 0,0 1 0,1 0 0,-1-1-1,0 0 1,1 1 0,0-1 0,-1 0 0,1 0 0,0 0-1,-1 0 1,1 0 0,0 0 0,0 0 0,3 0-1,2 0 36,-1 0-1,0 0 1,0-1 0,0 0-1,0 0 1,0-1-1,0 0 1,1 0-1,-1 0 1,-1 0 0,7-3-1,-2 0 41,-1 0-1,1 0 1,-1-1-1,0 0 0,-1-1 1,9-6-1,-7 2-66,0 1 0,0-1 0,-2-1 0,1 0 0,-1 0 0,-1-1 0,0 0 0,0 0 0,-1 0 0,-1-1 0,0 0 0,-1 0 0,0 0 0,-1-1 0,-1 1 0,2-25 0,-4 33-41,0 0 0,0 0 0,-1 1 0,0-1-1,0 0 1,0 0 0,-3-7 0,3 10 11,0-1 0,-1 1-1,1 0 1,-1 0 0,1 0 0,-1 0 0,0 0-1,0 0 1,0 0 0,0 0 0,0 1 0,0-1-1,0 1 1,0 0 0,-1-1 0,-2 0 0,-4-1-10,1 1 0,0 1 0,-1-1 0,-14 0 1,-8-1-50,13 3 64,5 0 68,23-3-77,173-34 3,-106 22 83,-57 10-89,0 2 1,0 0-1,1 1 0,-1 2 1,0 0-1,1 1 0,20 3 1,-37-3 18,-1 0 0,0 0 0,0 0 0,0 0 0,0 0 0,0 1 0,0-1 0,0 1 0,0 0 0,2 2 1,-4-3 18,0 0 1,0 0 0,0 0-1,0 1 1,0-1 0,0 0-1,-1 1 1,1-1 0,-1 0 0,1 1-1,-1-1 1,1 0 0,-1 1-1,1-1 1,-1 1 0,0-1-1,0 1 1,0-1 0,0 1-1,0-1 1,0 1 0,-1-1 0,1 1-1,-1 1 1,-1 4 48,-1-1-1,0 1 1,0-1-1,-5 8 1,-3 5 401,22-24 442,16-11-904,-2 0-50,-17 12 102,11-7-119,0 0 0,1 1 1,1 1-1,24-7 0,-39 14 28,0 1 0,0 0-1,1 0 1,-1 0 0,0 1 0,1 0-1,-1 1 1,9 0 0,-11 0 43,0 1 0,1-1 0,-1 1 0,0-1 1,0 1-1,0 0 0,-1 1 0,1-1 0,0 1 0,-1-1 0,0 1 1,1 0-1,3 5 0,27 35 179,-26-31-69,2 0-1,-1 0 1,2-1 0,0 0-1,0 0 1,17 11 0,-26-21-230,0 0 1,0 0-1,0 0 1,0-1-1,0 1 1,0 0 0,0-1-1,1 0 1,-1 1-1,0-1 1,0 0-1,0 0 1,4-1-1,16-3-7147,-14 4 4762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00:02:22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37 185 8320,'-37'-9'3744,"47"18"-3232,4-14 192,4 1-480,43-7 768,12 2-576,35-14-32,0 3-256,32-13 64,-10 10-128,14-9-1632,-19 7 832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00:02:24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31 5152,'-6'-30'2896,"6"30"-2838,0 0 1,0 0 0,0 0-1,0 0 1,0 0-1,0 0 1,0 0-1,0 0 1,0 0 0,0 1-1,0-1 1,0 0-1,0 0 1,-1 0 117,1 0-118,0 0 1,0 0 0,0 0-1,0 0 1,0 0-1,0 0 1,0 0-1,0 0 1,0 0 0,0 0-1,-1 0 1,1 0-1,0 1 1,0-1 0,0 0-1,0 0 1,0 0-1,0 0 1,0 0 0,0-1-1,0 1 1,-1 0-1,1 0 1,0 0-1,0 0 1,0 0 0,0 0-1,0 0 1,0 0-1,0 0 1,0 0 0,0 0-1,-1 0 118,1 0-117,0 0-1,0 0 1,0 0-1,0-1 1,0 1-1,0 0 1,0 0 0,0 0-1,0 0 1,0 0-1,0 0 1,0 0 0,-7 14 656,-7 23-769,-8 32 690,-46 136 776,-42 48-538,90-215-584,-64 134 721,62-122-810,-15 43 1561,90-146-221,-36 36-1575,0 0-1,1 2 0,37-26 1,-41 32 2,12-8-73,0 1-1,2 1 0,0 1 0,37-13 1,-63 27 79,-1-1 1,1 1-1,0-1 1,-1 1-1,1 0 1,-1 0 0,1 0-1,0 0 1,-1 0-1,1 0 1,-1 0-1,1 0 1,0 1-1,-1-1 1,1 0-1,-1 1 1,3 1-1,-3-1 13,0 0-1,0 0 0,0 0 0,0 0 0,0 0 0,0 0 0,0 0 0,0 0 0,-1 1 1,1-1-1,0 0 0,-1 1 0,1-1 0,-1 1 0,1-1 0,-1 0 0,0 1 1,0-1-1,0 3 0,0 13 45,0-1 0,-1 1-1,-5 17 1,3-11 32,-8 41 40,-5 52 121,15-98-126,0-1 0,1 0 0,1 1-1,5 26 1,-5-41-66,0 0-1,-1 0 1,1 0-1,1 0 1,-1 0-1,0 0 1,1 0-1,-1 0 0,3 3 1,-3-6-16,0 1 0,0 0 1,0 0-1,0 0 0,0 0 0,0-1 0,0 1 1,0 0-1,0-1 0,0 1 0,0-1 0,1 0 1,-1 1-1,0-1 0,0 0 0,0 1 0,1-1 1,-1 0-1,0 0 0,0 0 0,1 0 0,-1 0 1,0-1-1,0 1 0,1 0 0,1-1 0,15-6 57,0-1 1,0-1-1,-1-1 0,0 0 0,16-13 0,-13 9-53,310-209 236,-203 130-72,-119 86-155,11-9-35,-18 15-15,0 0-1,0 0 0,0 0 1,0-1-1,0 1 0,0 0 1,-1 0-1,1 0 0,-1-1 1,1 1-1,-1 0 0,1-1 1,0-1-1,-1 3 17,0 0 0,0 0 0,0 0 0,0-1 0,0 1 0,0 0 0,0 0 0,0 0 0,0 0 0,0 0 0,0 0 0,0 0 0,0 0 0,0 0 0,0-1 0,0 1 0,0 0 0,0 0 1,0 0-1,0 0 0,0 0 0,0 0 0,-1 0 0,1 0 0,0 0 0,0-1 0,0 1 0,0 0 0,0 0 0,0 0 0,0 0 0,0 0 0,0 0 0,0 0 0,0 0 0,0 0 0,-1 0 0,1 0 0,0 0 0,0 0 0,0 0 0,0 0 0,0 0 0,0 0 0,0 0 0,0 0 0,-1 0 0,1 0 0,0 0 0,0 0 0,0 0 0,0 0 0,0 0 0,0 0 0,0 0 0,0 0 0,0 0 0,-1 0 1,-6 6-163,0-1 46,-25 17 112,2 1 1,0 1 0,2 2 0,0 1-1,2 1 1,1 1 0,1 1-1,-26 46 1,45-70 35,2 0-1,-1 1 1,1 0 0,0-1-1,0 1 1,-2 13 0,4-19-15,1-1 1,0 1 0,0 0 0,0-1 0,0 1-1,0 0 1,0-1 0,0 1 0,1 0-1,-1-1 1,0 1 0,0 0 0,0-1 0,1 1-1,-1 0 1,0-1 0,1 1 0,-1-1-1,1 1 1,-1 0 0,1-1 0,-1 1 0,1-1-1,-1 1 1,1-1 0,-1 0 0,1 1-1,-1-1 1,1 0 0,0 1 0,-1-1 0,1 0-1,0 0 1,-1 1 0,1-1 0,0 0-1,-1 0 1,1 0 0,0 0 0,-1 0 0,1 0-1,0 0 1,-1 0 0,1 0 0,0 0-1,0 0 1,0-1 0,9-3 90,0 0 0,-1 0 0,0-1 0,0 0 1,15-12-1,-1-4-25,-1 0 0,29-37 0,-26 28-72,11-12 20,-16 16-52,2 2-1,47-42 0,-67 64-56,1 0-1,-1 0 0,1 1 0,0-1 1,0 1-1,5-3 0,-7 4 71,0 0-1,-1 0 1,1 0-1,0 0 1,0-1-1,-1 1 1,1 1-1,0-1 1,0 0-1,-1 0 1,1 0-1,0 0 1,0 0-1,-1 1 1,1-1-1,0 0 1,-1 1-1,1-1 1,0 0-1,-1 1 1,1-1-1,0 1 1,-1-1-1,1 1 1,-1-1-1,1 1 1,-1 0-1,1-1 1,-1 1-1,0 0 1,1-1-1,-1 1 1,1 1-1,1 5-31,0 0-1,0 0 1,0 0 0,-1 0 0,1 13-1,1 8-23,-1-15 68,2 8 37,0 1 0,13 38 0,-15-55 9,1 0 0,-1 1 0,1-1-1,0-1 1,0 1 0,0 0 0,0-1 0,1 1-1,0-1 1,0 0 0,0 0 0,0-1 0,1 1 0,0-1-1,-1 0 1,7 3 0,-7-5 10,0 0 0,1 0 0,-1 0 0,0-1 0,0 1 0,0-1 0,1 0 0,-1 0 0,0-1 0,0 1 1,0-1-1,1 0 0,-1 0 0,0 0 0,0-1 0,0 1 0,-1-1 0,7-4 0,6-3 37,-1-1 0,-1-1-1,14-12 1,79-82 135,-79 76-176,135-158-180,-151 174 71,-5 4 25,-4 4-27,1 0 0,0 1 1,0-1-1,0 1 0,0 0 0,1 0 1,0 1-1,9-7 0,-13 10 52,-1 0 0,1 0 0,-1 0 0,1 0 0,-1-1 0,1 1 0,-1 0 0,1 0 0,-1 0 0,1 0 0,-1 0 0,1 0-1,-1 1 1,1-1 0,-1 0 0,1 0 0,-1 0 0,1 0 0,-1 1 0,1-1 0,-1 0 0,1 0 0,-1 1 0,0-1 0,1 0 0,-1 1 0,1-1-1,-1 0 1,0 1 0,1-1 0,-1 1 0,0-1 0,0 1 0,1-1 0,-1 0 0,0 1 0,0-1 0,0 1 0,1-1 0,-1 1 0,0-1 0,0 2-1,2 22-214,-2-23 201,-2 27 28,-1 1 0,-1-1-1,-12 36 1,5-18-61,-1 14 40,-39 141 398,49-191-289,-2 0 0,1-1 0,-1 0 0,-1 1 0,0-2 0,0 1 0,-8 10 0,13-19-79,-1 1 0,1-1 0,0 1-1,-1-1 1,1 1 0,-1-1 0,1 1 0,-1-1-1,1 0 1,-1 1 0,1-1 0,-1 0 0,1 1-1,-1-1 1,1 0 0,-1 0 0,1 1 0,-1-1-1,1 0 1,-1 0 0,0 0 0,1 0 0,-1 0-1,1 0 1,-1 0 0,0 0 0,1 0 0,-1 0-1,1 0 1,-1 0 0,0-1 0,1 1 0,-1 0-1,1 0 1,-1 0 0,1-1 0,-1 1 0,1 0-1,-1-1 1,1 1 0,-1-1 0,1 1 0,-1 0-1,1-1 1,0 1 0,-1-1 0,1 1 0,0-1-1,-1 1 1,1-1 0,0 1 0,0-1 0,-1 0-1,0-4-7,-1 1-1,0 0 0,1-1 0,0 1 1,0-1-1,0-5 0,0-7-26,1 0-1,1 0 1,0 0 0,1 0 0,6-21-1,-5 27-25,0 0 0,1 0 0,0 0 0,1 1 0,0 0 1,0 0-1,1 0 0,1 0 0,7-8 0,-10 13 37,1 1 0,-1 0 0,0 1 0,1-1 0,0 1 0,0 0 0,0 0 0,1 0 0,-1 1 0,0 0 0,1 0 0,0 0 0,-1 0 0,1 1 1,0 0-1,0 1 0,11-1 0,-1 2 18,0 1 0,0 0 0,0 2 0,-1-1 0,19 8 0,-25-7 7,-1-1-1,0 1 1,11 8 0,-12-8 51,0 0 0,0 0 0,15 5 0,-14-5-211,0-2 60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00:02:25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1193 4384,'-35'7'1424,"25"-3"-854,6-2-540,2-1 188,0 1 0,0-1-1,-1 1 1,1 0 0,0-1 0,0 1 0,1 0 0,-1 0 0,0 0 0,-1 4 0,2-2 2183,4-7-1190,13-14 35,-14 15-1101,32-41 1102,30-52 0,-7 10-787,160-211 366,-205 280-804,70-92 121,185-273 381,-230 314-441,29-45-406,-59 105-42,-5 7 169,-2 4 31,-6 11-19,-12 23 0,-22 35 134,-27 54-33,-65 158 147,119-258 0,1 1 0,2 1 0,0-1 0,-9 56 0,18-77-3,0-1-1,1 0 0,0 1 1,1-1-1,-1 1 1,3 7-1,-3-11-5,1 0-1,0-1 1,0 1 0,0-1 0,0 1-1,0-1 1,0 0 0,1 1 0,-1-1-1,1 0 1,-1 0 0,1 0-1,0 0 1,0 0 0,0 0 0,0-1-1,4 3 1,-2-2 34,0-1-1,1 0 0,-1 1 1,1-1-1,-1-1 0,1 1 1,-1-1-1,1 0 1,0 0-1,8-1 0,6-2 125,23-6-1,-27 5-175,-1-1-1,1 0 1,-1-2-1,0 1 0,18-13 1,-8 3 6,39-37-1,-54 45-64,-4 3-21,0 0-1,1 1 1,0-1 0,0 1-1,9-5 1,-19 26-274,-1-1 1,-10 26-1,8-27 333,0 0-1,1 0 0,1 1 0,-6 24 1,10-36 42,1 1 0,-1-1 1,1 0-1,-1 1 0,1-1 1,1 0-1,-1 1 0,1-1 1,-1 0-1,1 1 0,1-1 1,-1 0-1,0 0 1,1 0-1,0 0 0,0 0 1,0 0-1,1-1 0,-1 1 1,1 0-1,5 4 0,-8-7-33,1-1 0,-1 1 0,0-1 1,1 0-1,-1 0 0,0 1 0,1-1 0,-1 0 0,0 1 0,1-1 0,-1 0 0,1 0 0,-1 0 0,1 0 0,-1 1 0,0-1 0,1 0 0,-1 0 0,1 0 0,-1 0 0,1 0 0,-1 0 0,1 0 0,-1 0 0,1 0 0,-1 0 0,1-1 1,-1 1-1,0 0 0,1 0 0,0-1 0,0 1 17,0-1 0,0 0 0,-1 0 0,1 0 0,0 0 0,-1 0 0,1 0 1,0 0-1,-1 0 0,0-1 0,1 1 0,0-2 0,0-2-19,0 0 0,0 0 0,-1 0 0,0 0 0,1 0 0,-2-7 0,-1 4-6,0-1 1,-1 1 0,0-1-1,-8-13 1,0-1-250,11 23 228,0 0-1,0 0 1,0-1 0,0 1 0,0 0 0,0 0 0,0-1 0,0 1 0,0 0 0,0 0 0,0-1 0,0 1-1,0 0 1,0 0 0,0-1 0,0 1 0,0 0 0,0 0 0,0-1 0,0 1 0,0 0 0,1 0 0,-1-1-1,0 1 1,0 0 0,0 0 0,0 0 0,0 0 0,1-1 0,-1 1 0,10-4-25,21 0 125,-22 4-52,282-35-1154,-278 33 61,-1-1 0,0 0-1,14-5 1,-25 7 898,1 1-81,-1-1 0,0 1 1,0 0-1,1-1 0,-1 1 0,0-1 1,0 1-1,0-1 0,1 0 1,-1 0-1,0 1 0,0-1 1,0 0-1,0 0 0,-1 0 0,1 0 1,0 0-1,0 0 0,0 0 1,-1 0-1,1 0 0,-1 0 0,1-1 1,-1 1-1,1-2 0,0-9-2194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00:02:25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55 193 7968,'-55'-25'3616,"55"18"-3136,10-1 640,4 3-704,26-10-96,9 3-192,28-13 32,-1 10-96,22-10 256,2 6-192,21-1-448,-13 3 128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5:03.7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369 801 1984,'1'0'186,"0"-1"0,1 0 0,-1 1 1,0-1-1,1 1 0,-1 0 0,1-1 0,-1 1 0,1 0 0,-1 0 1,0 0-1,3 0 0,23 1 2856,-16-1 493,-11 0-3483,0-1 1,-1 0-1,1 1 0,0-1 1,0 1-1,0-1 1,-1 1-1,1-1 0,0 1 1,-1-1-1,1 1 0,0-1 1,-1 1-1,1-1 1,-1 1-1,1-1 0,-1 1 1,1 0-1,-1-1 0,1 1 1,-1 0-1,1 0 0,-1-1 1,1 1-1,-1 0 1,1 0-1,-1 0 0,0 0 1,1-1-1,-1 1 0,1 0 1,-1 0-1,0 0 0,-23 1-113,23-1 129,-20 3-50,0 1 0,0 1 0,0 1 0,-20 8 0,27-7 28,-1 0-1,1 1 0,1 0 1,0 1-1,0 0 1,1 2-1,0-1 1,0 1-1,1 1 0,-10 14 1,5-5 6,1 2 1,0 0 0,2 0 0,1 2-1,-10 28 1,18-42-33,1-5 68,1-1-1,0 0 1,0 1 0,1-1-1,-1 1 1,1 0-1,0 0 1,1-1 0,0 9-1,0-13-66,0 0 0,0-1 0,0 1 0,1 0 0,-1 0 0,0-1 0,1 1 0,-1 0 0,1-1 0,-1 1 0,0 0 0,1-1 0,0 1 0,-1-1 0,1 1 0,-1-1 0,1 1 0,0-1 0,-1 1 0,1-1 0,0 1 0,-1-1 0,1 0 0,0 0 0,0 1 0,-1-1 0,1 0 0,0 0 0,0 0 0,-1 0 0,1 0 0,0 0 0,0 0 0,0 0 0,-1 0 0,1 0 0,0 0-1,0 0 1,1-1 0,2 0 36,0 0-1,0-1 0,0 0 0,0 1 0,0-1 0,5-4 0,7-6 175,0-1 0,-1-1-1,22-26 1,35-51 86,-71 90-314,22-29-22,-9 13-97,-1 0 0,-1-1 0,0 0 0,-2-1 0,13-28 0,-22 37-541,-6 11 113,-8 13 113,10-8 415,1 0-1,-1 0 0,1 1 1,0-1-1,1 0 0,-2 13 1,0 40 36,3-54 0,1 0 0,-1 0 1,1 0-1,0 0 0,0 0 0,0 0 0,1 0 0,0 0 0,4 8 0,-5-11 11,0 0 0,0-1-1,1 1 1,-1 0 0,0-1-1,1 1 1,-1-1-1,1 1 1,0-1 0,-1 0-1,1 1 1,0-1 0,0 0-1,0 0 1,0 0-1,0-1 1,0 1 0,0 0-1,0-1 1,0 1-1,0-1 1,0 0 0,1 0-1,-1 0 1,4 0 0,2-2 41,0 1-1,-1-2 1,1 1 0,0-1 0,-1 0 0,0-1 0,0 1 0,11-9 0,51-43 214,-9 1-96,55-65 0,-86 85-101,-2-2 0,-1 0 0,31-59 0,-28 34-123,-3-1 1,-2-1 0,15-70-1,-38 128-25,0 1-1,0-1 0,-1 0 0,1 0 0,-1 0 0,0 0 0,-1-7 0,1 11 30,0 0 1,0 1-1,-1-1 1,1 0-1,0 0 1,0 0 0,-1 0-1,1 0 1,-1 1-1,1-1 1,-1 0-1,1 0 1,-1 1-1,1-1 1,-1 0-1,0 1 1,1-1 0,-1 0-1,0 1 1,0-1-1,1 1 1,-1-1-1,0 1 1,0 0-1,0-1 1,0 1-1,1 0 1,-1-1 0,0 1-1,0 0 1,0 0-1,0 0 1,0 0-1,0 0 1,0 0-1,0 0 1,0 0-1,1 0 1,-1 1 0,0-1-1,0 0 1,0 1-1,0-1 1,0 0-1,-1 2 1,-6 1-4,0 1 1,1 1-1,-1 0 0,1 0 1,0 0-1,0 1 0,1 0 1,0 0-1,-8 9 0,5-4-9,1 1-1,0 0 1,0 0-1,1 0 1,-6 17 0,-2 12 54,2 1 0,-12 69 1,3 90 56,22-200-60,-1 21 74,2 39 0,0-56-40,-1 1 0,1-1 1,0 0-1,0 1 0,1-1 0,0 0 0,-1 0 0,2 0 0,-1 0 0,1-1 0,-1 1 1,1 0-1,5 4 0,-7-8-8,1 0 1,-1 0-1,1 0 0,0 0 1,-1 0-1,1 0 1,0 0-1,0-1 1,-1 1-1,1-1 0,0 0 1,0 1-1,0-1 1,0 0-1,0 0 0,0 0 1,-1 0-1,1 0 1,0-1-1,0 1 0,0 0 1,2-2-1,5-1 103,1 0 0,16-9 0,-25 11-134,115-68 376,-80 46-280,-14 6-177,9-4-92,-28 19 106,-1 1 0,0-1 0,1 1 0,0 0 0,-1 0 1,1 1-1,0-1 0,-1 0 0,6 0 0,-8 1 46,1 1 0,-1-1-1,1 0 1,-1 0 0,0 0-1,1 1 1,-1-1 0,0 0-1,0 1 1,1-1 0,-1 0-1,0 0 1,1 1 0,-1-1-1,0 1 1,0-1 0,0 0-1,0 1 1,1-1 0,-1 0-1,0 1 1,0-1 0,0 1-1,0-1 1,0 1 0,2 4-7,2 2 33,0-1 1,1 0 0,0 0-1,0 0 1,0-1 0,1 0 0,0 0-1,0 0 1,0-1 0,1 0 0,6 4-1,-8-6 30,0 0-1,0 0 0,1 0 1,-1-1-1,0 0 0,0 0 0,1 0 1,-1-1-1,0 0 0,1 0 1,-1 0-1,0-1 0,1 0 1,-1 0-1,0 0 0,8-3 0,2-2 10,0-1 0,-1 0 0,0-1 0,18-13 0,45-44 47,-2 3-222,-67 57 137,0 0-1,1 1 1,-1 0-1,12-4 1,-15 6-20,-4 2-16,0-1 0,0 1 0,0-1 0,0 1 0,0 0 0,0 0 0,0 0 0,0 0 0,0 0 0,0 0 0,0 0 0,0 0 0,1 0 0,-1 0 1,0 0-1,0 0 0,-1 1 0,1-1 0,0 0 0,0 1 0,0-1 0,0 1 0,0-1 0,0 1 0,0 0 0,-1-1 0,1 1 0,1 1 0,1 1-52,-1 1-1,0 0 1,1 0-1,-1 0 1,2 6-1,-2-5 135,2 5-65,0 1 0,0 0 0,-1 0 0,0 0 0,-1 0 0,0 0-1,0 23 1,-2-29 46,-1 0 0,1 0 0,-1 0 0,0 0 0,-1 0 0,1 0 0,-1 0 0,0-1 0,0 1 0,0 0 0,-1-1 0,0 0 0,0 0 0,0 0 0,0 0 0,0 0 0,-1 0 0,0-1 0,-7 6-1,8-7-7,-1-1-1,1 1 0,-1-1 0,1 1 0,-1-1 0,1 0 0,-1 0 1,0-1-1,0 1 0,1-1 0,-1 0 0,0 0 0,0 0 0,-4-1 1,2 0 11,-1 0 1,1 0-1,0-1 1,0 0-1,0 0 1,0-1 0,-11-5-1,-74-39-483,91 47 439,0 0-1,0 0 0,0 0 0,0 0 0,0 0 0,0 0 1,-1 0-1,1 0 0,0 0 0,0 0 0,0 0 0,0 0 1,0 0-1,0 0 0,0 0 0,0 0 0,0 0 0,0 0 1,0 0-1,-1 0 0,1 0 0,0 0 0,0 0 0,0 0 0,0 0 1,0 0-1,0 0 0,0 0 0,0 0 0,0 0 0,0 0 1,0 0-1,0 0 0,-1 0 0,1 0 0,0 0 0,0 0 1,0 1-1,0-1 0,0 0 0,0 0 0,0 0 0,0 0 1,0 0-1,0 0 0,0 0 0,0 0 0,0 0 0,0 0 1,0 0-1,0 1 0,0-1 0,0 0 0,0 0 0,0 0 0,0 0 1,0 0-1,0 0 0,0 0 0,0 0 0,0 0 0,0 0 1,0 0-1,0 1 0,2 9-81,5 9 60,-5-15 14,1 0 1,-1 0 0,1-1-1,-1 1 1,1-1-1,0 1 1,1-1-1,-1 0 1,0 0 0,5 2-1,2 2 52,1-1 0,14 6 1,-15-8 5,1 0 0,-1-1 1,1 0-1,0-1 0,0 0 1,0-1-1,0 0 1,0-1-1,0 0 0,0-1 1,13-2-1,13-4 83,-1-2 0,35-14 0,99-47-27,-156 63-73,-1 0 0,0 0 0,0-1 0,0-1 0,-1 0 0,-1-1 0,0 0 0,16-18 0,-36 37-307,1 1-1,0 1 1,1-1 0,-7 14-1,11-16 277,0 0 1,0 0-1,1 1 0,1-1 0,-1 1 0,0 17 1,2-20 16,0-1 0,1 0 1,0 1-1,-1-1 0,2 0 1,-1 0-1,0 1 0,1-1 1,0 0-1,1 0 0,-1-1 1,5 8-1,-6-11 11,0 0 0,0 1 0,0-1 0,0 0 1,1 0-1,-1 1 0,0-1 0,1 0 0,-1 0 0,1-1 0,-1 1 0,1 0 1,-1 0-1,1-1 0,0 1 0,-1-1 0,1 1 0,0-1 0,-1 0 1,1 0-1,0 0 0,0 0 0,2 0 0,-1 0 8,-1-1-1,1 0 1,-1 0-1,1 1 1,-1-2-1,1 1 1,-1 0 0,0 0-1,1-1 1,-1 1-1,0-1 1,0 0-1,0 0 1,3-3-1,57-62 26,-57 62-16,0 0 0,-1 0 0,0-1 0,0 1 0,0-1-1,3-7 1,-6 12-40,0-1 1,-1 0-1,1 1 0,0-1 0,-1 0 1,1 0-1,-1 0 0,0 0 0,0 1 1,0-1-1,1 0 0,-2 0 0,1 0 0,0 0 1,0 0-1,-1 0 0,1 1 0,-1-1 1,1 0-1,-1 0 0,0 1 0,1-1 0,-1 0 1,0 1-1,-2-3 0,-9-6-95,0 1 40,10 8 23,0-1 0,0 1 1,0 0-1,0 0 0,0 0 0,-1 0 0,1 0 0,0 0 0,-1 1 0,1-1 1,0 1-1,-1-1 0,1 1 0,-1 0 0,1 0 0,-5 1 0,12-4 33,1 0 0,-1 1 0,1 0 0,-1 0 0,1 0-1,9-1 1,11-1 0,32-10 0,-43 10 36,20-5-23,0 3 1,1 0-1,61 0 0,2 9-230,-92-3 218,35 2 133,-39-1-142,-1-1-1,1 1 1,0 0 0,0 0-1,-1 0 1,1 0-1,0 0 1,-1 1-1,0-1 1,1 1-1,-1-1 1,3 3-1,-3-1-1,-1-1 0,1 0 0,-1 0 0,1 1-1,-1-1 1,0 1 0,0-1 0,0 1-1,-1-1 1,1 1 0,0 0 0,-1-1 0,1 5-1,-2 40 37,1-25 27,0-15-27,0 1 0,1 0-1,0-1 1,3 12-1,-4-18 7,0 1 0,1 0 1,-1-1-1,1 1 0,0 0 0,-1-1 0,1 1 0,0-1 0,0 1 0,0-1 0,0 1 0,1-1 0,-1 0 0,0 1 0,0-1 0,1 0 0,-1 0 0,1 0 0,-1 0 1,1 0-1,-1 0 0,1-1 0,3 2 0,-3-2 4,-1 0-1,1 0 1,0 0 0,0 0 0,0 0 0,0-1-1,0 1 1,-1-1 0,1 1 0,0-1-1,3-1 1,21-13 171,-14 7-83,33-20-39,-8 5-94,1 2 0,53-23 0,-41 24-368,-51 26 230,0 0 0,0 1 0,-3 9 0,3-11 91,-34 116-187,2-9 147,-63 237 546,38-127-225,57-206-23,2-13 841,0-11-969,1-1 0,0 1 0,0 0-1,1-1 1,0 1 0,0 0-1,1 1 1,5-9 0,-1 0-10,71-160 157,27-51-391,-52 135 89,80-106-1,-80 136-81,-28 34 41,-22 24 52,0-1-1,1 1 1,-1-1 0,1 2-1,7-6 1,-11 9 45,0-1 0,-1 1 1,1-1-1,0 1 0,0-1 0,0 1 1,0 0-1,0-1 0,0 1 0,-1 0 1,1 0-1,0 0 0,0-1 0,0 1 1,0 0-1,0 0 0,0 0 0,0 1 1,0-1-1,0 0 0,0 0 0,0 0 0,0 1 1,0-1-1,0 1 0,-1-1 0,1 0 1,0 1-1,0 0 0,0-1 0,-1 1 1,1-1-1,0 1 0,-1 0 0,1 0 1,0-1-1,-1 1 0,1 0 0,-1 0 1,1 0-1,-1-1 0,1 2 0,2 5 7,-1 1-1,0-1 1,0 1 0,-1-1-1,0 1 1,0-1-1,-1 1 1,0 0-1,0-1 1,0 1-1,-1 0 1,-2 8-1,-4 13 148,-18 49-1,22-72-113,1 3 26,-1-1 0,-1 1 0,1-1 0,-1 0-1,-1 0 1,1 0 0,-1 0 0,-1-1 0,-7 8-1,13-14-34,-1 0-1,0-1 0,0 1 0,1 0 0,-1-1 0,0 1 0,0-1 0,0 1 1,0-1-1,1 0 0,-1 1 0,0-1 0,0 0 0,0 0 0,0 1 0,0-1 1,0 0-1,0 0 0,0 0 0,0 0 0,0 0 0,0 0 0,0 0 1,0-1-1,0 1 0,-1-1 0,0 0 11,0 0 0,0-1 0,-1 0 0,1 1 0,0-1 0,0 0 0,1 0 0,-3-3 0,-1-2 0,1 0 0,0 0 1,0 0-1,1-1 0,0 0 0,0 0 0,1 1 1,0-1-1,0-1 0,0-9 0,-2-4-13,3 14-4,1 7-24,0 0 1,0 0-1,0 0 1,0 0-1,0 0 1,0 0-1,0 0 1,0 0-1,-1 0 1,1 0-1,0 0 1,-1 0-1,1 0 1,-1 0 0,0-1-1,1 2 17,0 0 0,0 0 0,0 0 0,0 0 0,0 0 0,0 0 0,0 0 0,0 0 0,0 0 0,0 0 0,1 0 0,-1 0 0,0 0 0,0 0 0,0 0 0,0 0 0,0 0 0,0 0 0,0 0 0,0 0 0,0 0 0,0 0 0,0 0 0,0 0 0,0 0 0,0 0 0,0 0 0,0 0 0,0 0 0,0 0 0,0 0 0,0 0 0,0 0 0,0 0 0,0-1 0,0 1 0,0 0 0,0 0 0,0 0 0,1 0 0,-1 0 0,0 0 0,0 0 0,0 0 0,0 0 0,0 0 0,0 0 0,0 0 0,-1 0 0,1 0 0,0 0 0,0 0 0,0 0 0,0 0 0,0 0 0,0-1 0,0 1 0,0 0 0,0 0 0,0 0 0,9 2-120,10 4 113,-5-1 53,-1 0-1,1-1 0,24 4 0,-30-7-35,0-1 1,0 0 0,0 0-1,0-1 1,-1 1 0,1-2-1,0 1 1,12-5-1,5-4 115,0-2-1,24-14 1,1-1-56,-3 3-73,74-51 0,-95 55 39,-2-1-1,0-2 1,-1 0 0,35-49-1,-25 24-8,46-91 0,-42 68 11,28-58-35,-54 104-113,-1-1-1,-1-1 0,6-29 0,-15 43-290,0 13 396,0 0 0,0 0-1,0 0 1,0 0 0,0 0 0,0 0-1,-1 0 1,1 0 0,0 0 0,0 0-1,0 0 1,0 0 0,0 0 0,0 0 0,-1 0-1,1 0 1,0 0 0,0 0 0,0 0-1,0 0 1,0 0 0,0 0 0,-1 0-1,1 0 1,0 0 0,0 0 0,0 0-1,0 0 1,0 0 0,0 0 0,-1 1 0,1-1-1,0 0 1,0 0 0,0 0 0,0 0-1,0 0 1,0 0 0,0 0 0,0 0-1,0 1 1,-15 19-449,12-16 522,-23 37-106,1 2-1,2 0 0,3 1 1,-26 78-1,-70 211 28,109-314 94,-5 25 1,10-38-31,1 1 0,0-1 1,1 1-1,-1-1 0,1 1 1,1-1-1,-1 1 0,2 7 1,-1-13-27,-1 1 1,1 0-1,-1-1 1,1 1-1,0 0 1,0-1-1,0 1 1,0-1-1,0 0 1,0 1-1,0-1 1,0 0 0,1 0-1,-1 1 1,0-1-1,1 0 1,-1 0-1,3 1 1,-1-1 3,0 0-1,1 0 1,-1 0 0,0 0 0,1-1 0,-1 1 0,1-1 0,6 0 0,-2 0 34,0-1 0,1 0 0,-1-1 0,0 0 0,0 0 0,0-1 0,9-4 0,10-6-92,-1-2 0,34-24 0,-54 33 60,7-1-404,-13 7 361,0 0 0,1 0 0,-1 0 0,1 0 0,-1 1 0,0-1 0,1 0-1,-1 0 1,0 1 0,1-1 0,-1 0 0,0 0 0,1 1 0,-1-1 0,0 0 0,0 1 0,1-1-1,-1 0 1,0 1 0,0-1 0,0 1 0,1-1 0,-1 0 0,0 1 0,0-1 0,0 1-1,0-1 1,0 1 0,0-1 0,0 1 0,5 49-193,-3-39 134,-1-4 108,0 0 1,1 0-1,-1 0 1,6 11 0,-6-16-19,0 0 1,0-1-1,0 1 1,0-1-1,0 1 1,0-1-1,0 0 1,1 1 0,-1-1-1,0 0 1,1 0-1,-1 0 1,1 0-1,0 0 1,-1 0 0,1-1-1,0 1 1,-1 0-1,1-1 1,0 1-1,0-1 1,-1 0-1,3 1 1,7-1 62,0 0-1,0-1 1,0 0 0,0-1-1,11-3 1,54-17 125,-68 19-203,31-12 27,0-1 0,-1-2 0,35-23 0,-55 33-289,-24 11 189,1 1 1,-1 0-1,1-1 0,-1 2 0,1-1 1,0 1-1,1-1 0,-1 1 1,1 1-1,0-1 0,-5 9 0,8-11 85,-1 0 0,1 0 0,-1 0-1,1 0 1,0 1 0,0-1 0,0 0 0,1 1-1,-1-1 1,1 1 0,0 6 0,0-8-10,1 1 1,-1-1-1,1 1 1,0-1-1,0 1 0,0-1 1,0 1-1,0-1 1,1 0-1,-1 1 1,1-1-1,0 0 1,-1 0-1,1 0 0,0 0 1,0-1-1,4 4 1,-1-2 37,1 0 0,-1 0 1,1-1-1,-1 1 1,1-1-1,0-1 0,0 1 1,0-1-1,0 0 0,0 0 1,0-1-1,0 0 0,0 0 1,0 0-1,0-1 1,0 0-1,0 0 0,0 0 1,9-4-1,-10 3-20,1 0 0,0 0 0,-1 0 0,1-1 0,-1 0 0,0 0 0,0-1 0,0 1 0,-1-1 0,1 0 0,-1-1 0,0 1 0,0-1 0,0 1 1,-1-1-1,1 0 0,-1 0 0,-1-1 0,5-8 0,-7 12-35,1 0-1,-1 0 1,1 0 0,-1 0 0,0 0 0,0 0 0,0 1-1,0-1 1,0 0 0,0 0 0,0 0 0,-1 0 0,1 0-1,-1 0 1,1 0 0,-1 1 0,0-1 0,0 0-1,1 1 1,-1-1 0,-1 0 0,1 1 0,0-1 0,0 1-1,-2-2 1,-3-2 14,0 1-1,0 0 0,0 0 0,-1 0 0,-8-3 1,-11-5 117,26 12-120,0-1 1,-1 1 0,1 0-1,0 0 1,0 0 0,0 0-1,-1 0 1,1 0 0,0 0-1,0-1 1,0 1-1,0 0 1,-1 0 0,1 0-1,0 0 1,0-1 0,0 1-1,0 0 1,0 0 0,-1 0-1,1-1 1,0 1 0,0 0-1,0 0 1,0 0 0,0-1-1,0 1 1,0 0 0,0 0-1,0-1 1,0 1-1,0 0 1,7-5-35,23-1 58,-14 3 35,119-33-130,-129 35 45,0 0 1,0 0 0,0 1 0,0-1 0,0 1-1,0 1 1,6 0 0,-10-1 28,0 1 0,-1-1-1,1 1 1,0-1 0,0 1 0,-1 0 0,1-1 0,0 1 0,-1 0 0,1 0-1,-1 0 1,0 0 0,1 1 0,-1-1 0,0 0 0,1 1 0,-1-1 0,0 0-1,0 1 1,0 0 0,0-1 0,-1 1 0,1-1 0,0 1 0,-1 0 0,2 3-1,-1 1-20,-1 1-1,1 0 1,-1-1-1,-2 11 1,2-11 64,-1 1-1,1-1 1,0 0 0,2 10 0,-2-15-21,1-1 1,-1 1-1,1-1 0,-1 1 0,1-1 1,-1 0-1,1 1 0,-1-1 0,1 0 1,-1 1-1,1-1 0,0 0 0,-1 0 1,1 1-1,-1-1 0,1 0 0,0 0 1,-1 0-1,1 0 0,0 0 0,-1 0 1,1 0-1,0 0 0,-1 0 0,1 0 1,-1 0-1,1-1 0,1 1 0,27-6 328,-22 4-294,85-24-63,-2-3-1,119-56 1,-208 85 0,0-1 0,0 0 0,1 1-1,-1-1 1,0 1 0,1 0 0,-1-1 0,0 1-1,1 0 1,-1 0 0,0 0 0,1 0-1,-1 0 1,0 0 0,1 0 0,1 1-1,-2 0 1,0-1-1,-1 1 1,1-1-1,-1 1 1,1-1-1,-1 1 1,1 0-1,-1-1 1,1 1-1,-1 0 1,0-1-1,1 1 1,-1 0-1,0 0 0,0 0 1,1-1-1,-1 1 1,0 0-1,0 0 1,0 0-1,0-1 1,0 1-1,0 0 1,0 0-1,0 0 1,-1-1-1,1 1 1,-1 1-1,-5 29-111,3-20 192,0 0 0,1 0 0,1 0 0,0 0-1,0 0 1,1 0 0,1 14 0,1-19-3,0 0 0,0-1 0,1 1 0,-1 0 0,1 0 0,0-1 0,1 0 0,-1 0 0,1 0 0,0 0 0,1 0 0,6 6 0,-8-9-42,1 1 1,-1 0 0,1-1 0,0 1-1,-1-1 1,1 0 0,0 0 0,0 0-1,0-1 1,0 0 0,1 1 0,-1-2-1,0 1 1,1 0 0,-1-1 0,0 0-1,1 0 1,4 0 0,-2-2-265,-1 1 0,1-1 0,-1 0 1,0-1-1,0 1 0,0-1 0,0-1 0,8-5 1,-10 7-826,-1-1 1,0 0 0,1 0 0,-1-1 0,-1 1 0,1-1 0,0 1-1,2-7 1,0 1-2022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00:02:27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1153 1472,'-6'1'6589,"12"-2"-1824,0-2-5559,-2 1 1379,1-1-55,0 0-1,0 0 1,7-8 0,2-5 84,16-23 0,-22 28-530,110-158 333,52-68-136,-108 159-106,42-56 17,-78 97-170,35-68 0,-61 104-343,-4 8 160,-9 13 45,-52 63 31,-121 201 5,-16 75 251,-58 104 789,256-456-921,-4 5 307,1 0 0,1 0 0,-6 15 1,12-27-321,-1 1 0,1-1 1,0 1-1,0 0 0,-1-1 0,1 1 0,0-1 1,0 1-1,0-1 0,0 1 0,0-1 1,0 1-1,0 0 0,0-1 0,0 1 1,0-1-1,0 1 0,0-1 0,0 1 1,0-1-1,1 1 0,-1-1 0,0 1 1,1 0-1,-1-1-6,1 0-1,-1 1 1,1-1-1,0 0 1,-1 0-1,1 0 1,-1 0-1,1 0 1,-1-1 0,1 1-1,0 0 1,-1 0-1,1 0 1,-1 0-1,1-1 1,-1 1-1,1 0 1,-1 0-1,2-1 1,4-4 48,0 1-1,0-1 1,10-10-1,59-70 11,14-15-12,-45 58-74,84-63-1,55-21 24,-127 89 46,4-6 619,84-79 0,-144 122-677,3-3 28,0 0 1,0 0 0,0 1-1,1-1 1,-1 1 0,0 0-1,1 0 1,5-2 0,-9 5-66,1 0 0,-1 0 0,0 0 0,0 0 0,0 0 0,0 0 0,1 0 0,-1 0 1,-1 0-1,1 0 0,0 0 0,0 0 0,0 1 0,-3 12 28,0 0-1,0 0 1,-1-1-1,-6 14 1,-46 98 598,55-123-577,0 0 0,1-1-1,-1 1 1,1 0 0,0 0 0,0 1-1,0-1 1,0 0 0,0 0 0,0 3-1,1 5 235,-1-9 17,14 3 113,-12-2-368,1 0 0,0-1 0,0 1 0,0-1 1,1 0-1,-1 0 0,0 0 0,0-1 0,1 1 0,-1-1 0,0 0 1,1 0-1,-1 0 0,0 0 0,1 0 0,-1-1 0,0 1 0,0-1 0,1 0 1,-1 0-1,0 0 0,3-2 0,1-1 19,0 0 0,0 0 0,0-1 0,11-9 0,6-5 55,50-40 59,12-22-130,-4-2 1,-3-5-1,-5-2 1,-3-4-1,-5-3 0,60-116 1,-82 129-175,34-93 0,-67 149-48,-11 28 196,0 0 0,0-1 0,0 1 0,0 0 0,0 0 0,0-1 0,0 1 0,1 0-1,-1-1 1,0 1 0,0 0 0,0 0 0,0-1 0,0 1 0,0 0 0,0-1 0,-1 1 0,1 0 0,0-1 0,0 1 0,0 0 0,0 0 0,0-1 0,0 1 0,0 0 0,-1-1 0,-7 12-244,-36 89-176,15-33 325,-105 225-85,84-184 182,-26 59 9,14 3 1,58-156 24,1 0-1,0 0 1,1 0-1,0 18 1,2-30-6,-1 0 0,1 0 0,0 0 0,1-1 0,-1 1 1,0 0-1,0 0 0,1-1 0,-1 1 0,1 0 0,0-1 1,-1 1-1,1 0 0,0-1 0,0 1 0,0-1 0,0 1 0,0-1 1,1 1-1,-1-1 0,0 0 0,1 0 0,-1 0 0,0 0 1,1 0-1,-1 0 0,1 0 0,0 0 0,-1 0 0,1-1 1,0 1-1,-1-1 0,1 1 0,0-1 0,0 0 0,0 0 0,-1 1 1,1-1-1,0 0 0,0-1 0,2 1 0,3-1 21,0-1-1,0 0 0,-1 0 1,1 0-1,-1-1 0,0 1 0,1-2 1,-1 1-1,-1-1 0,12-8 1,13-19-7,-2-2 1,40-59 0,-29 38-25,103-118 49,-46 60-34,67-112-47,-132 175-25,-2-2 0,38-95 1,-56 114-384,-9 21 237,-3 9 45,-9 15-76,-93 154-411,54-85 469,3-1 225,4 2 1,4 1 0,3 2 0,5 2 0,-21 95-1,39-136-295,2 1 0,-4 71 0,12-101-87,1-13-463,1 0 0,-1 0 0,1 0 0,0 0 1,0 0-1,2 8 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00:02:27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45 6816,'-66'-28'3072,"39"24"-2656,17-1 320,7 5-480,3-3-32,3 3-128,11-5-224,4 5 64,8 5-4672,6 7 2560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00:02:29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1325 4736,'0'0'1530,"1"0"-932,17-8 1133,0 0 0,17-11 0,11-5-332,-25 15-1103,0 0 0,-1-2 0,-1-1 0,0 0 0,34-29 0,-30 18-129,35-46 0,17-34 28,-52 70-132,188-227 491,-208 257-549,118-136 114,-86 94-114,38-62-1,-68 98-20,14-21-133,-2-2 0,15-36 0,-27 53 12,-5 15 126,0 0 0,0 0 0,0 0 0,0-1 0,0 1 0,0 0 0,0 0-1,1 0 1,-1 0 0,0 0 0,0 0 0,0 0 0,0 0 0,0 0 0,0-1 0,0 1 0,0 0 0,0 0 0,0 0 0,0 0 0,0 0 0,0 0 0,0 0-1,0 0 1,0 0 0,0-1 0,0 1 0,0 0 0,0 0 0,0 0 0,0 0 0,0 0 0,0 0 0,0 0 0,0 0 0,-1 0 0,1-1 0,0 1-1,0 0 1,0 0 0,0 0 0,0 0 0,0 0 0,0 0 0,0 0 0,0 0 0,0 0 0,0 0 0,-1 0 0,1 0 0,0 0 0,-20 22-1032,-93 122 510,87-109 519,3 1 1,0 1 0,-30 72-1,-29 123 217,72-199-138,-17 62 163,24-82-61,1 0 1,0 0-1,1 0 1,1 26 0,0-38-116,0 0 1,0 1 0,0-1 0,1 0 0,-1 0 0,0 0 0,1 1 0,-1-1 0,0 0 0,1 0-1,-1 0 1,1 0 0,0 0 0,-1 0 0,1 0 0,0 0 0,0 0 0,0 0 0,1 1 0,-1-1-20,0-1 0,0 0 1,0 1-1,1-1 0,-1 0 1,0 0-1,0 1 1,0-1-1,0 0 0,0 0 1,1 0-1,-1 0 0,0-1 1,0 1-1,0 0 0,0 0 1,2-1-1,5-3 60,-1 1-1,1-1 0,-1-1 1,0 1-1,7-7 1,16-13 110,32-35-1,26-35 86,-87 92-283,47-51 123,-2-1 0,44-69 0,58-154-544,12-49 294,-157 320 118,0 0-31,0-1 0,0 1 0,3-12 0,-6 14-107,-2 4 23,-5 9-20,-20 44 195,-33 84-1,20-40 212,-53 105 176,-162 259 0,228-422-240,-10 17 316,33-49-307,0-1 0,1 1 0,0 0 0,0 0 0,-3 13 0,6-20-198,0 0-1,0 0 1,0 0-1,0 1 0,0-1 1,0 0-1,0 0 1,-1 0-1,1 0 1,0 0-1,0 0 0,0 1 1,0-1-1,0 0 1,0 0-1,0 0 1,0 0-1,0 0 0,1 1 1,-1-1-1,0 0 1,0 0-1,0 0 0,0 0 1,0 0-1,0 0 1,0 0-1,0 1 1,0-1-1,0 0 0,0 0 1,0 0-1,0 0 1,1 0-1,-1 0 1,0 0-1,0 0 0,0 0 1,0 1-1,0-1 1,0 0-1,0 0 1,1 0-1,-1 0 0,0 0 1,0 0-1,0 0 1,0 0-1,0 0 0,1 0 1,-1 0-1,0 0 1,0 0-1,0 0 1,0 0-1,0 0 0,0 0 1,1 0-1,-1-1 1,3 1 23,-1 0 1,1-1-1,0 0 1,-1 1-1,1-1 1,-1 0-1,1 0 1,-1-1-1,0 1 1,1 0-1,-1-1 1,0 1-1,0-1 1,3-3-1,5-2-7,20-19-72,0-1 0,37-44 1,10-11-42,-73 78 27,1-1 1,0 2 0,-1-1-1,1 0 1,0 1-1,1 0 1,6-3 0,-11 5 35,0 1 0,1 0 1,-1 0-1,0-1 1,0 1-1,0 0 1,1 0-1,-1 0 1,0 0-1,0 0 0,1 0 1,-1 1-1,0-1 1,0 0-1,0 0 1,2 2-1,-1-1-1,-1 0 0,0 0-1,1 0 1,-1 0 0,0 0 0,0 1 0,0-1 0,0 0-1,0 1 1,0-1 0,0 1 0,0-1 0,-1 1-1,1-1 1,0 3 0,4 13-79,-1 0 0,-1 0 0,2 20-1,5 30 218,-8-58-46,0-1 1,1 0-1,0 0 0,0 0 1,9 14-1,-11-21-36,-1 1 1,1-1-1,0 1 1,0-1-1,0 0 1,0 0-1,0 1 1,1-1-1,-1 0 1,0 0-1,0 0 0,1 0 1,-1 0-1,1 0 1,-1-1-1,1 1 1,-1 0-1,1-1 1,-1 1-1,1-1 0,-1 1 1,1-1-1,0 0 1,-1 0-1,1 0 1,0 0-1,-1 0 1,1 0-1,0 0 1,-1 0-1,1-1 0,0 1 1,2-2-1,5-3 48,0-1 0,-1 0 0,0 0-1,0-1 1,0 0 0,-1-1 0,0 1 0,0-2-1,-1 1 1,0 0 0,6-14 0,-1 2-70,-1 0 1,-2-1 0,0 0-1,6-28 1,-11 36-109,0 0 0,-1-1 1,-1-17-1,0 30 73,-1 0 0,0 0 0,0 0 0,0 0 1,-1 0-1,1 1 0,0-1 0,0 0 0,0 0 0,-1 0 0,1 0 0,0 0 0,-1 1 1,1-1-1,-1 0 0,1 0 0,-1 1 0,1-1 0,-2-1 0,2 2 6,0 0 1,-1 0-1,1 0 0,0 0 0,0 0 0,-1 0 1,1 0-1,0 0 0,-1 0 0,1 0 0,0 0 0,-1 0 1,1 0-1,0 0 0,0 0 0,-1 0 0,1 0 0,0 0 1,-1 0-1,1 0 0,0 0 0,0 0 0,-1 1 1,-9 9-299,2 4 266,1-1-1,1 1 1,0 0 0,0 1-1,1-1 1,-3 21-1,4-16 46,1-1-1,1 1 0,1 0 1,2 38-1,0-51 35,0 1 0,0-1 0,1 0 1,-1 1-1,1-1 0,1 0 0,-1 0 0,1 0 0,0 0 1,1-1-1,0 1 0,-1-1 0,1 0 0,1 0 0,-1 0 0,1 0 1,0-1-1,7 5 0,-4-4-235,1 0-1,-1 0 1,1-1-1,0-1 1,0 0-1,1 0 1,-1 0-1,0-1 1,1-1 0,0 0-1,16 0 1,-15 0-982,0-1-1,0-1 1,0 0 0,-1-1 0,1 0-1,18-6 1,-6-1-1075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00:02:3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40 6976,'-27'0'3168,"32"5"-2752,9-10 480,4 5-576,40-3 416,5 3-416,27-8 256,-5 4-320,23-4 128,-9 3-224,14-1-3520,-10 1 1824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00:02:32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509 18 5824,'-5'-15'1514,"5"12"-453,0 8-174,0 1-541,-2 8 26,0 0 1,0 0-1,-2-1 1,1 1-1,-2-1 1,-6 15-1,8-22-233,-17 37 642,-2-1 1,-48 68-1,23-37-314,-16 28 16,-128 215 1226,174-285-1422,-22 43 1138,38-74-1408,1 1 1,0-1-1,0 0 1,0 0-1,-1 0 1,1 1-1,0-1 1,0 0-1,0 0 1,0 1-1,0-1 0,-1 0 1,1 0-1,0 1 1,0-1-1,0 0 1,0 1-1,0-1 1,0 0-1,0 0 1,0 1-1,0-1 1,0 0-1,0 1 1,0-1-1,0 0 1,0 0-1,0 1 1,1-1-1,-1 0 1,0 0-1,0 1 1,0-1-1,0 0 0,0 0 1,1 1-1,-1-1 1,0 0-1,0 0 1,0 0-1,1 1 1,-1-1-1,0 0 1,0 0-1,1 0 1,-1 0-1,0 0 1,0 0-1,1 1 1,-1-1-1,0 0 1,0 0-1,1 0 1,-1 0-1,0 0 1,1 0-1,-1 0 0,0 0 1,0 0-1,1 0 1,-1 0-1,0 0 1,0 0-1,1-1 1,-1 1-1,0 0 1,0 0-1,1 0 1,-1 0-1,4-2 73,-1 1-1,0 0 0,1-1 1,-1 0-1,5-3 1,49-40 30,39-29-127,-76 60-180,1 0 0,41-18 0,-60 31 143,0 0 1,1 0-1,-1 0 0,1 0 1,-1 1-1,1-1 1,0 1-1,-1-1 0,1 1 1,0 0-1,-1 0 1,1 0-1,-1 1 0,1-1 1,0 1-1,-1-1 1,5 2-1,-6-1 25,1 0 1,-1 0-1,1 1 1,-1-1-1,1 0 1,-1 1-1,0-1 1,0 1-1,0-1 1,0 1-1,0-1 1,0 1-1,0 0 1,0-1-1,-1 1 1,1 0-1,-1 0 0,1 0 1,-1 0-1,0-1 1,1 1-1,-1 0 1,0 0-1,-1 3 1,1 3 22,-1 0 1,0 0 0,0 0 0,-1 0-1,-5 14 1,-20 40 180,17-40-25,-8 25 0,17-45-130,0-1 0,1 1 0,-1 0 0,1 0 0,0 0 0,-1 0 0,1 0 0,0 0 0,0 0 0,1 0 0,-1 0 0,0-1 0,0 1-1,1 0 1,-1 0 0,1 0 0,0 0 0,0-1 0,-1 1 0,1 0 0,2 1 0,-2-1 10,1-1 1,-1 1-1,1-1 0,0 1 0,0-1 1,0 0-1,0 0 0,0 0 0,0 0 1,0-1-1,0 1 0,0 0 0,0-1 1,0 1-1,0-1 0,1 0 1,-1 0-1,3 0 0,10 0 36,0-2-1,-1 0 1,1 0 0,-1-2-1,0 1 1,23-10 0,80-44 101,-42 19-244,-48 22 24,-23 13-24,1 0 1,0 0-1,-1 1 1,1-1-1,9-2 0,-48 41-669,25-28 735,-6 5-44,0 1 0,1 1 0,-19 26 0,32-41 61,0 1 1,1 0-1,-1 0 1,0 0-1,1 0 1,-1 0-1,1 0 1,-1 0-1,1 0 0,0 0 1,-1 1-1,1-1 1,0 0-1,0 0 1,0 0-1,0 0 0,0 0 1,0 0-1,0 1 1,0-1-1,0 0 1,1 1-1,0-1 8,0 0-1,0-1 1,-1 1-1,1 0 1,0-1 0,0 1-1,0 0 1,0-1-1,0 1 1,0-1-1,0 0 1,0 1 0,0-1-1,1 0 1,-1 0-1,0 0 1,0 0 0,0 0-1,0 0 1,0 0-1,0 0 1,0 0-1,2 0 1,11-3 60,1 0 0,-1 0 0,0-2 0,0 0-1,0 0 1,-1-1 0,0-1 0,0 0 0,-1-1 0,15-11 0,-21 15-92,-1 0 1,0-1-1,-1 1 0,1-1 1,-1 0-1,0 0 1,0 0-1,0-1 1,-1 1-1,0-1 1,4-8-1,-5 7-12,0-1 1,0 1-1,0-1 1,-1 1-1,0-1 1,0-10-1,-1 16 3,0 0 0,0 1 0,0-1 0,-1 0-1,1 1 1,0-1 0,0 1 0,-1-1 0,1 0 0,-1 1-1,0-1 1,1 1 0,-1-1 0,0 1 0,0 0 0,0-1-1,0 1 1,0 0 0,0 0 0,0-1 0,0 1-1,-1 0 1,1 0 0,0 0 0,-1 1 0,1-1 0,-1 0-1,1 0 1,-1 1 0,1-1 0,-1 1 0,1-1 0,-1 1-1,1 0 1,-1 0 0,0-1 0,-2 1 0,1 1 3,0-1 1,0 1 0,-1-1-1,1 1 1,0 0 0,0 0-1,0 0 1,0 1 0,0-1-1,0 1 1,-4 2 0,7-4 12,0 0 1,0 1-1,0-1 1,0 0 0,0 0-1,0 0 1,0 0-1,0 0 1,-1 0-1,1 0 1,0 0-1,0 0 1,0 0 0,0 0-1,0 0 1,0 0-1,0 1 1,0-1-1,0 0 1,0 0 0,0 0-1,0 0 1,0 0-1,0 0 1,0 0-1,0 0 1,0 1 0,0-1-1,0 0 1,0 0-1,0 0 1,0 0-1,0 0 1,0 0 0,0 0-1,0 0 1,0 0-1,0 1 1,0-1-1,0 0 1,0 0-1,0 0 1,0 0 0,0 0-1,6 4-38,8-1 23,5-2 46,0-1 1,0-1-1,0-1 1,0 0-1,-1-2 1,1 0-1,-1-1 0,0-1 1,0 0-1,-1-1 1,0-2-1,0 1 1,-1-2-1,0 0 0,0-1 1,20-19-1,69-67 37,70-59 96,-126 117-63,74-75 0,-106 95-89,0-1 0,-2 0 0,0-1 0,-1-1 0,-2 0 0,21-48 0,-31 64-70,1-1 0,-1 0-1,0 0 1,0 0 0,0 0 0,-1 0 0,-1 0-1,1-1 1,-1-7 0,0 14 47,-1 1 0,1-1 0,0 1-1,0-1 1,-1 1 0,1-1 0,0 1 0,-1-1 0,1 1 0,-1-1-1,1 1 1,0-1 0,-1 1 0,1 0 0,-1-1 0,1 1 0,-1 0-1,1-1 1,-1 1 0,0 0 0,1 0 0,-1 0 0,1 0 0,-1-1-1,1 1 1,-1 0 0,0 0 0,1 0 0,-1 0 0,1 0 0,-1 0-1,0 0 1,1 1 0,-1-1 0,1 0 0,-1 0 0,1 0 0,-1 0-1,1 1 1,-2 0 0,-22 10 46,1 4-58,0 2-1,-31 29 1,-34 45-157,19-18 184,57-59 22,0 0-1,1 0 0,1 1 1,1 0-1,0 1 1,1 0-1,-9 25 0,2 2 57,-16 80 1,8 43 117,18-125-153,5-26 12,0 0 0,0 1 1,2-1-1,3 17 0,-3-21-50,-2-9 13,1 1 1,-1-1 0,1 0-1,0 1 1,0-1 0,0 0-1,0 0 1,0 0 0,1 0-1,-1 0 1,1 0 0,-1 0-1,1 0 1,0 0-1,-1-1 1,1 1 0,0-1-1,0 1 1,0-1 0,0 0-1,1 0 1,-1 0 0,0 0-1,0 0 1,4 0 0,0 1 37,1-1 1,-1 0-1,1 0 1,0-1-1,-1 0 1,1 0-1,0 0 1,8-2-1,19-5 71,1-1 1,-1-1-1,61-27 0,-79 29-92,-1-1 1,0 0-1,-1-1 1,1-1-1,-2 0 1,1-1-1,-2 0 1,1-1-1,-2-1 1,13-16-1,-13 14-53,-1-2 0,-1 1 0,0-1 1,8-23-1,-16 37-12,0 0 0,-1 0 1,1 0-1,0 0 1,-1 0-1,0-4 0,0 6 17,0 1 0,0-1-1,0 0 1,0 1-1,0-1 1,0 1-1,-1-1 1,1 1 0,0-1-1,0 1 1,-1-1-1,1 1 1,0-1-1,-1 1 1,1 0 0,0-1-1,-1 1 1,1-1-1,-1 1 1,0-1-8,0 1 1,1 0-1,-1-1 1,0 1-1,0 0 1,0 0-1,0 0 1,0 0 0,1 0-1,-1 0 1,0 0-1,0 0 1,0 0-1,0 0 1,1 0-1,-1 1 1,-1-1-1,-9 4-35,1 1-1,-1 0 1,1 1-1,0 0 1,1 0-1,-1 1 1,-11 11-1,-6 8-12,-24 28 0,39-40 73,1 0-1,-13 22 0,21-31 17,0 0 1,1 0-1,0 0 0,0 0 1,0 0-1,0 0 0,1 1 1,0-1-1,0 1 0,1-1 1,-1 10-1,2-12 11,-1 0-1,1 0 1,0 0-1,0 0 1,0 0 0,0-1-1,0 1 1,1 0-1,-1 0 1,1-1 0,0 1-1,-1-1 1,1 1-1,0-1 1,1 0 0,-1 0-1,0 0 1,6 3-1,0 0 46,1 0-1,0-1 0,0 0 0,14 4 0,1-1-57,0 0 0,1-2-1,0-1 1,0-1 0,0-1-1,0-1 1,36-4 0,-35 1-3111,38-10 1,-7-5-3815,-7 2 2398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00:02:36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667 89 3136,'-1'0'113,"1"-1"1,0 1-1,0-1 1,0 1-1,0-1 1,-1 0-1,1 1 0,0-1 1,0 1-1,-1 0 1,1-1-1,0 1 1,-1-1-1,1 1 0,0-1 1,-1 1-1,0-1 1,-1 0 423,5 3 1220,2-9 2637,-6 8-4236,1-1-1,0 0 1,0 1-1,-1-1 0,1 0 1,0 0-1,0 1 1,-1-1-1,1 0 0,0 0 1,-1 0-1,1 1 1,0-1-1,-1 0 0,1 0 1,0 0-1,-1 0 1,1 0-1,-1 1 0,1-1 1,0 0-1,-1 0 1,1 0-1,-1 0 0,1 0 1,0 0-1,-1 0 1,1-1-1,0 1 0,-1 0 1,1 0-1,0 0 1,-1 0-1,0-1 0,-20-4 1721,14 3-1121,-27 1 575,21 0-1042,0 0 1,-15 2-1,2 2 81,-16 1 229,-46 10 1,74-10-485,0 0 1,0 0 0,0 1 0,1 1 0,0 1 0,0 0-1,-14 10 1,9-4-49,1 2-1,1 0 0,0 1 1,1 1-1,1 0 0,1 0 1,-13 24-1,6-7 177,2 2 0,1 0 0,-13 44 0,20-47-2,2 1 1,1-1-1,1 1 0,-1 50 1,6-56-117,1 0 0,2 0 0,1 0 0,1 0 0,15 50 0,-15-65-100,1-1 1,0 1 0,1-1-1,0 0 1,1-1 0,0 0-1,1 0 1,0 0 0,1-1-1,0 0 1,1-1 0,0 0-1,1 0 1,-1-1 0,1 0-1,22 10 1,-6-5 40,1 0 0,0-2 1,1-1-1,0-2 0,1 0 0,-1-2 0,36 2 0,-43-7-23,0 0-1,0-1 0,0-2 1,0 0-1,0-1 0,-1-1 0,1-2 1,-1 0-1,0-1 0,35-17 0,-16 1 9,-2-3 0,-1-1 0,43-39 0,-50 39-29,-1-1-1,-1-1 1,-2-1-1,45-68 0,-65 89-31,-1 0 0,-1-1-1,1 0 1,-1 0-1,-1 0 1,0 0 0,-1 0-1,0-1 1,0 1-1,-1-1 1,0 0 0,-1 1-1,0-1 1,-1 0-1,0 1 1,-1-1 0,0 1-1,0-1 1,-1 1-1,-7-15 1,-14-27-111,-56-92 0,55 108 56,0 1 0,-3 2 0,0 1 0,-2 1 0,-61-49 0,73 67-263,-1 0 0,0 1 0,0 1 0,-1 1 0,0 1 0,-1 1-1,0 0 1,-32-6 0,48 13-536,0 0 0,-1 1 0,1 0 1,-10 1-1,5 2-1079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00:02:38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35 3072,'0'0'113,"0"0"1,-1-1 0,1 1-1,0 0 1,-1 0-1,1-1 1,0 1-1,0 0 1,-1-1-1,1 1 1,0 0 0,0-1-1,0 1 1,0 0-1,-1-1 1,1 1-1,0-1 1,0 1-1,0 0 1,0-1 0,0 1-1,0-1 1,0 1-1,0 0 1,0-1-1,0 1 1,0-1-1,0 1 1,0 0 0,0-1-1,1 1 1,-1 0-1,0-1 1,0 1-1,0 0 1,0-1-1,1 1 1,-1 0 0,0-1-1,0 1 1,1 0-1,-1-1 1,1 0 258,0 1 1,-1-1 0,1 0 0,-1 0 0,1 0-1,-1 0 1,1 0 0,-1 1 0,0-1-1,2-10 8956,-4 30-6189,1-5-2486,1 1 1,1 23-1,0-2-101,-1 30 211,3 158 697,-3-161-1066,1-9-2830,-2-55 1591,1 0 0,0 0 0,-1 0 0,1 0 0,0 0 0,-1 0 0,1 0-1,-1 0 1,-2-3-845,-3-8-2662,3-1 48,2 3 1462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00:02:38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11872,'29'-10'8272,"38"-4"-3469,-46 10-3639,90-15 1602,82-20-2012,-172 33-1580,34-4-1,-3 7-7434,-34 5 2282,0 5 1969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00:02:40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62 2720,'0'0'891,"-5"-5"3453,1 1-1526,2-3-1104,2 6-1533,0 1-1,-1-1 1,1 0 0,0 0 0,0 0 0,0 1 0,-1-1-1,1 0 1,0 0 0,-1 1 0,1-1 0,-1 0-1,1 1 1,-1-1 0,1 0 0,-1 1 0,1-1 0,-1 1-1,0-1 1,1 1 0,-1-1 0,0 1 0,1-1 0,-3 0-1,-1-1 95,0 1-1,0-1 0,0 1 0,-1 0 1,1 0-1,-1 1 0,1-1 0,-1 1 1,1 0-1,-1 0 0,1 1 0,-1-1 1,1 1-1,-1 0 0,1 0 0,0 0 1,-1 1-1,-4 2 0,5-2-150,-2 1 53,0 1 1,1-1-1,0 1 0,-1 0 0,2 0 0,-1 0 1,0 0-1,1 1 0,0 0 0,0 0 0,-6 11 1,7-11-115,0 0-1,1 0 1,0 1 0,0-1 0,0 1 0,1 0 0,0-1 0,0 1 0,0 0 0,1 0 0,0 9 0,1-11-38,-1 0 0,1-1 1,0 1-1,0 0 0,1 0 1,-1-1-1,1 1 1,0-1-1,0 1 0,0-1 1,0 0-1,1 1 1,-1-1-1,1-1 0,0 1 1,0 0-1,0-1 0,5 4 1,-1-2 6,-1 0 1,1-1-1,0 0 1,1 0-1,-1-1 1,0 0-1,1 0 0,-1 0 1,13 0-1,7-1 55,35-3 0,-52 2 34,37-3 164,74-13 0,-101 12-246,-1-1 0,1-1 0,-1-1 0,-1 0-1,1-2 1,21-13 0,-36 19-30,0 0-1,0 1 0,0-1 1,-1-1-1,0 1 1,1 0-1,-1-1 1,0 0-1,-1 1 0,1-1 1,-1 0-1,1-1 1,-1 1-1,0 0 1,2-10-1,-3 11-3,-1 0 1,0-1-1,1 1 0,-1-1 0,-1 1 1,1-1-1,0 1 0,-1-1 0,0 1 1,1-1-1,-1 1 0,-1 0 0,1 0 1,0-1-1,-1 1 0,0 0 1,0 0-1,0 0 0,0 1 0,0-1 1,0 0-1,-4-2 0,1 1-44,1 0 0,-1 1 0,0 0-1,0 0 1,0 1 0,0 0 0,0-1 0,-1 2 0,-9-3-1,0 1-87,0 0 0,-21 0 0,-109 2-386,49 6-2745,71-1 1914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00:02:42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1350 18 3488,'0'0'45,"0"0"0,-1-1-1,1 1 1,0 0 0,0 0 0,0-1 0,0 1 0,-1 0 0,1 0-1,0-1 1,0 1 0,0 0 0,0 0 0,0-1 0,0 1 0,0 0-1,-1-1 1,1 1 0,0 0 0,0 0 0,0-1 0,0 1-1,0 0 1,0-1 0,1 1 0,-1 0 0,0-1 0,0 1 0,0 0-1,0 0 1,0-1 0,0 1 0,0 0 0,1 0 0,-1-1 0,0 1-1,0 0 1,0 0 0,1-1 0,-1 1 0,0 0 0,0 0-1,0 0 1,1 0 0,-1-1 0,0 1 0,1 0 0,-1 0 0,0 0-1,0 0 1,1 0 0,-1 0 0,0 0 0,1 0 0,3-4 2624,-3 2-1619,-8 5 3206,-1-2-3049,-1 1 0,-15 4 0,-41 16 215,14-5-1030,12-4-78,-34 15 188,48-16-286,0 1 0,1 1 0,0 2 0,1 0 0,1 1 0,0 2 0,-30 33 0,17-8 98,-38 64 0,-4 5-66,62-92-122,-2-1 0,-1-1 1,-25 22-1,-49 25 53,53-39-49,6-2-48,0 2-1,2 1 1,1 1-1,1 2 1,2 1-1,-33 51 1,34-42-43,1 2 0,-24 60 0,-26 94 303,65-166-265,2 0 1,1 0 0,2 1 0,0 0 0,3 0 0,0 1 0,2-1 0,2 0-1,7 41 1,-6-52-24,1-1 0,1 0 0,1 0 0,1-1 0,1 0 0,0 0 0,2-1 0,13 21 0,-8-17 29,2-2 0,0 0 0,0-1 0,2 0 0,1-2 0,21 16 0,90 71 219,-101-78-250,-1 2 0,28 36 1,-26-24-38,15 18 65,101 100 1,-129-142-46,2-2 1,0 0-1,0-1 1,2-1 0,-1-1-1,35 13 1,141 32 451,-103-32-328,-52-13-117,1-2 0,0-1 0,0-3 0,1-1-1,47-3 1,-1-4-99,178-4 183,-226 4-54,-1-1-1,1-2 0,52-15 1,49-8-38,-59 19 26,132-21 30,-170 22-23,0-2 1,74-30-1,109-72 237,-190 90-273,-2-2-1,45-37 0,57-66-67,-112 100-225,0 0 0,33-50 0,-46 57 113,-1-1 0,-1-1 0,0 0 0,-2 0 0,7-25 0,52-274-1259,-63 264 1298,-2 1 0,-2-2 0,-3 1 0,-14-94 1,-28-121 61,39 250-25,-2 0 0,-1 0 1,0 1-1,-2 0 0,0 1 1,-20-33-1,5 18 70,-1 1 0,-49-52 0,-145-151-178,202 220 179,-1 1 1,0 1-1,-21-14 1,-66-38 24,68 45-45,-37-19-69,54 34 128,-1 1 0,0 0 0,-41-5 0,22 4-73,-163-28 249,71 14-581,77 15 371,23 4-43,17 2-152,11 1 37,1 0 0,-1 0 1,1 0-1,-1-1 1,-5-1-1,-19-1-5477,22 2 3622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5:04.1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37 100 5632,'-32'-31'2560,"27"23"-736,10 8-1216,0-9 128,4 6-448,4-9-352,10 4 32,-5-4-288,4 7 192,-4-3-2848,1 5 1632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00:02:46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2693 245 2720,'-7'-2'9367,"-36"1"-7236,-3 4-1011,34 2-570,10-4-345,1 0-177,0-1-1,0 0 1,1 1 0,-1-1-1,0 0 1,0 1 0,1-1-1,-1 0 1,0 0-1,0 0 1,0 0 0,1 0-1,-1 0 1,0 0 0,0 0-1,0 0 1,1 0 0,-3 0-1,2 0 7,2 0 49,0 0-45,-2 8-321,-5-6 447,7-2-160,-1 0 0,0 0 0,0 0 0,0 0 0,0 0 0,0 0 1,0 0-1,0 0 0,0 0 0,0 0 0,0 0 0,0 0 0,0 0 0,0 0 0,0 0 0,0 0 1,0 0-1,0 0 0,0 0 0,0 0 0,0 0 0,0 0 0,0 0 0,0 0 0,0 0 1,0 0-1,0 1 0,0-1 0,0 0 0,0 0 0,0 0 0,0 0 0,0 0 0,0 0 0,0 0 1,0 0-1,0 0 0,0 0 0,0 0 0,0 0 0,0 0 0,1 0 44,-8 5 21,7-6 231,-1 3 450,1-2-734,0 0 0,-1 0 0,1 0 0,-1 0 0,1 0 0,0 0 1,-1 0-1,1 0 0,0 0 0,-1 0 0,1 0 0,-1 0 0,1-1 0,0 1 0,-1 0 0,1 0 0,0 0 0,-1-1 0,1 1 0,0 0 0,-1 0 0,1-1 0,0 1 0,0 0 0,-1 0 0,1-1 0,0 1 0,0 0 0,-1-1 0,-8-8 28,-1 1-1,0 1 1,0 0-1,-1 1 1,1 0-1,-2 0 1,1 1 0,0 0-1,-1 1 1,0 1-1,0 0 1,-21-3-1,1 3-103,-1 1 0,1 2 0,-52 5-1,38 1 6,-54 14 0,75-14 53,-49 13-60,1 4-1,1 3 1,2 3 0,0 3-1,2 3 1,-64 44-1,126-75 72,-157 107-103,0-1 52,-13 9 219,145-95-51,2 1 0,0 1 1,-37 47-1,-165 261 1000,196-279-892,-257 470 916,252-447-930,12-20 108,2 2 0,-33 116 1,-5 129 462,49-198-501,4-1-1,5 1 0,15 209 1,22-112 66,-25-171-323,65 265 244,-44-215-130,50 107 0,48 110 130,-91-215-66,4-1-1,60 97 1,-65-129-82,3 0 1,2-3 0,2-1-1,57 52 1,-36-45-15,3-2-1,90 56 1,-108-80-106,1-3 0,2-2 0,1-2 0,79 24 0,-13-15-161,240 30 0,-124-50-64,-191-10 182,140-1-52,260-31 1,53-33 202,-372 47-52,239-44 30,-325 51-89,1-2-1,-1-1 0,-1-2 1,36-21-1,176-99 267,-190 105-245,217-123 85,-214 113-155,88-74 0,82-114 129,-8-32-384,-183 208 99,-2-1 0,-3-2 0,34-74 0,16-73-523,-32 73 495,32-107-248,-34 35 335,-32 120 136,-6 33 42,-2 0-1,-3 0 0,-1 0 1,-2-59-1,-8 53-42,-2 1-1,-22-90 1,-54-104-267,68 212 244,-60-162-99,-5-58 207,1 39-42,67 192-31,-2 0 1,0 0 0,-31-40 0,22 34-13,-121-173 91,-12-19-86,-41-18 112,128 162 42,-93-89 86,99 113-232,-69-47 0,-166-76-189,257 156 193,-1 3 1,-65-21-1,48 21-155,0 3 0,-1 2-1,0 4 1,-77-4 0,65 11-22,0 4 0,0 2 0,-98 20 0,-66 33 25,192-44-390,2 3 0,-1 2-1,-56 34 1,63-31-1296,-45 37 1,64-43 208,0 0 1,0 0 0,2 2-1,-16 20 1,13-8-709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00:02:48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35 2080,'-5'-3'4586,"-12"15"22,14-9-4085,1 0-1,-1 0 0,1 0 1,-1 1-1,-1 3 0,-7 9 2499,59-20 451,132-33-2556,-66 11-915,-57 13 575,-57 13-573,0 0 0,0 0 0,0 0 0,-1 0-1,1 0 1,0 0 0,0 0 0,0 0 0,0 0 0,0 0 0,0 0 0,0 0 0,0-1-1,0 1 1,0 0 0,0 0 0,0 0 0,0 0 0,0 0 0,0 0 0,0 0 0,0 0-1,0 0 1,0 0 0,0 0 0,0 0 0,1 0 0,-1 0 0,0 0 0,0 0 0,0 0-1,0 0 1,0 0 0,0 0 0,0 0 0,0-1 0,0 1 0,0 0 0,0 0 0,0 0-1,0 0 1,0 0 0,0 0 0,0 0 0,0 0 0,0 0 0,0 0 0,0 0 0,0 0 0,0 0-1,0 0 1,1 0 0,-1 0 0,0 0 0,0 0 0,0 0 0,-8-1 77,-10 3 31,-35 7 0,27-4-93,-190 35 569,200-38-629,15-2-380,8-2-234,6 1 69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00:02:50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0 3808,'-1'2'8310,"0"4"-3928,0 35-2296,1 594 3685,3-575-5574,2 20-85,-5-77-70,0 1 18,0-1 0,0 0 0,0 1 0,-1-1 0,-1 7 0,2-10-50,0 0 1,0 1 0,0-1-1,0 1 1,-1-1 0,1 0 0,0 1-1,0-1 1,0 0 0,-1 0-1,1 1 1,0-1 0,-1 0 0,1 1-1,0-1 1,-1 0 0,1 0-1,0 0 1,-1 1 0,1-1 0,-1 0-1,0 0 10,0 0-1,0 0 1,1 0-1,-1 0 1,0 0-1,0 0 1,0-1-1,1 1 1,-1 0-1,0 0 1,0-1-1,1 1 1,-1-1-1,0 1 1,0-1-1,-1 0-11,0-1 0,0 1 0,1-1 0,-1 0 0,0 0 0,1 0 0,-1 0 0,1 0-1,0 0 1,-2-2 0,-7-12 23,-41-61 47,5 8-34,42 63-66,-23-34-510,24 36 393,1 5 94,1 0-1,11 13 60,-1 0 1,9 19-1,24 81 123,-29-74 37,1-1-1,2-1 1,25 42 0,-40-78-170,0 0 0,0 0 1,0-1-1,1 1 0,-1 0 0,0-1 1,1 1-1,-1-1 0,3 2 0,-3-3 8,0 0 0,-1 1-1,1-1 1,0 0 0,0 0-1,-1 0 1,1 0 0,0 0-1,-1 0 1,1 0 0,0 0-1,0 0 1,-1-1 0,1 1-1,0 0 1,0 0 0,-1-1-1,1 1 1,0 0 0,-1-1-1,1 1 1,-1-1 0,1 1-1,0 0 1,-1-1 0,1 0-1,-1 1 1,1-1 0,-1 1-1,0-1 1,1 0 0,14-19 230,-2 0 0,0 0 0,18-42 0,9-16-213,-24 53-92,-1 1 97,21-44 1,-35 67-37,-1 0 1,0 0-1,1 0 1,-1 0-1,0 0 1,1 0-1,-1 0 1,0 1 0,0-1-1,0 0 1,0 0-1,0 0 1,0 0-1,0 0 1,0 0 0,0 0-1,0 0 1,0 0-1,-1 0 1,1 0-1,0 0 1,-1 1-1,1-1 1,-1 0 0,0-1-1,-1 1-16,1 0 0,0 0 0,-1 0 0,1 0 0,0 0-1,-1 1 1,0-1 0,1 0 0,-1 1 0,1-1 0,-1 1 0,1 0-1,-4-1 1,-3 1-68,-1 0-1,0 0 0,0 1 0,-9 2 0,-42 12-67,39-9-1025,-40 6 0,22-7-6277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00:03:22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2681 116 1728,'0'0'41,"-1"0"0,1 0 1,0-1-1,0 1 0,-1 0 0,1 0 1,0-1-1,0 1 0,0 0 0,-1-1 0,1 1 1,0-1-1,0 1 0,0 0 0,0-1 1,0 1-1,-1 0 0,1-1 0,0 1 0,0-1 1,0 1-1,0 0 0,0-1 0,0 1 1,1-1-1,-1 1 0,0 0 0,0-1 0,0 1 1,0 0-1,0-1 0,0 1 0,1 0 1,-1-1-1,0 1 0,0 0 0,1-1 0,-1 1 1,0 0-1,0-1 0,1 1 0,-1 0 1,0 0-1,1 0 0,-1-1 0,0 1 0,1 0 1,-1 0-1,0 0 0,1 0 0,-1-1 1,1 1-1,0 0 73,-1 0 0,1-1 0,-1 1 0,7-11 9138,-11 6-8463,3 5-639,-2-6 290,3 5-407,-1 0-1,0 1 1,1-1 0,-1 0-1,1 0 1,0 0-1,-1 0 1,1 0-1,0 0 1,-1 0-1,1-1 1,0 0 0,-1 2-87,-2 0 28,2 0 138,1-19 352,-5 6-294,5 11-173,-1-10 193,-5 10 143,6 2-320,-1 0-1,0 0 0,0 0 0,1 0 0,-1-1 0,0 1 0,1 0 0,-1 0 0,0-1 0,1 1 0,-1-1 0,0 1 0,1 0 0,-1-1 0,1 1 0,-1-1 0,0 0-4,1 0 1,-1 1-1,0-1 0,1 1 1,-1-1-1,0 1 1,0 0-1,1-1 0,-1 1 1,0 0-1,0-1 0,1 1 1,-1 0-1,0 0 0,-1-1 1,-9 0 125,10 0-112,0 1 1,0 0-1,0 0 0,0-1 1,0 1-1,0 0 0,0 0 1,0 0-1,0 0 0,0 0 1,0 0-1,0 1 1,0-1-1,0 0 0,0 0 1,1 1-1,-1-1 0,0 1 1,-1 0-1,-8 4 106,0 0 0,0-1-1,-12 3 1,-16 8 241,-15 8-55,34-16-251,0 2-1,1 0 0,0 0 1,0 2-1,-22 17 0,-13 11-195,-1 3 554,38-28-444,-1 0 0,-1-2 0,-32 19 0,-63 24 273,25-14-173,63-28-29,0 1 1,0 1 0,1 1-1,1 2 1,1 0-1,0 1 1,1 1-1,-21 27 1,-31 62-82,51-74 94,-1 0 0,-34 37-1,17-32-13,-2-2 0,-2-1-1,-82 52 1,106-74-1,1 1 0,1 1-1,0 0 1,1 2 0,-16 22 0,-8 9-161,18-21 108,2 1 1,2 1-1,-31 64 0,4-7 125,-19 27-147,-161 292 191,103-213-125,2-6 273,103-151-331,-25 71 1,-2 44-12,24-76-7,-1-4 28,-36 143 390,14-12-219,-58 203 266,89-361-448,3 2 0,-8 80-1,8 95 155,5-75-261,5 27 385,1-86-272,8 144 57,-2-166-32,23 97 0,11 54 70,-12-54 109,-18-110-79,33 137-165,8 1 279,5 18-254,-47-179 51,2-1-1,1 0 1,1-1 0,1-1 0,2 0-1,1-1 1,1-1 0,1 0 0,40 38-1,51 35-63,-66-61 13,-2 2-1,53 61 1,44 76-87,-128-162 122,1-1 0,0 0-1,1-1 1,0 0-1,1-1 1,1-1 0,24 13-1,13 2 43,58 18 0,-26-10-87,-6 2 100,129 78 0,-94-47-345,168 71 1,-241-120 350,26 13-215,1-4 1,96 24-1,152 2 22,-19-33-210,-157-13 319,-28-3-36,0-4 0,-1-6 1,119-21-1,-14-13 138,-163 28-93,-1-2 0,55-24 0,-46 11 53,58-35 0,-47 23-33,2 3 1,121-42 0,67-29 198,-94 35 3,-83 38-123,-1-4 1,-3-4-1,130-90 0,-146 83-77,64-44 56,-67 60-109,123-47-1,-28 15 104,3-15 13,-118 57 0,67-51-1,187-172-336,-194 160 348,-48 41-30,53-60-1,-85 82-73,-2-1 0,-1-2 0,0 1 0,26-55 0,-4-13 18,-13 28 0,46-78 0,16 8 4,22-37 83,-40 37-132,86-233-1,-144 333 85,-2-1 0,-2 0-1,7-43 1,15-137-311,-19 139 445,5-156 1,-21 86-312,2-83 366,-2 118-394,0 72 246,4-52 1,1-21 52,1-9-197,0 97 70,3-57-204,-1 5 54,-2 30 121,-1 34 31,-1-1-1,-2-24 1,-3-17-56,2 35 46,1 15-28,1 0 0,-1-1 0,-3-10 0,2 6-32,0-1 0,0 1 0,1-1 0,0-18 0,0 24 64,0 0 0,0-1-1,0 1 1,-4-8 0,-1-8 11,-22-114-115,15 50 385,-1 9-144,9 43-94,-17-58 0,11 51-83,7 26 39,-8-23 0,10 33 39,0 1-1,0 0 0,0 0 1,0 0-1,-1 0 0,0 1 1,0-1-1,0 1 0,-6-6 1,-2-2 103,10 10-154,1-1 1,-1 1-1,0 0 1,0 0-1,-1 0 0,1 0 1,0 0-1,0 0 1,0 1-1,-2-2 0,1 1 13,1 1-4,1-3 2,-6-7 22,-13-8-2593,13 12 1936,4 10 913,-3-4 58,3 0-570,-1 0-570,1 0 1,0 0 0,-1 0-1,1 0 1,-1 0-1,1-1 1,-2 0 0,-16-5-2989,0 2 1232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00:03:24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4803 987 4992,'-1'-2'463,"1"2"-416,0 0 0,0 0-1,0 0 1,0 0 0,0 0-1,1 0 1,-1 0-1,0 0 1,0 0 0,0 0-1,0 0 1,0 0-1,0 0 1,1 0 0,-1 0-1,0 0 1,0 0 0,0 0-1,0 0 1,0-1-1,0 1 1,0 0 0,1 0-1,-1 0 1,-2-5 4324,-3-2 1074,-9-2-3821,-22-16-1,23 15-1148,-68-50 459,-139-93 180,42 38 393,90 55-795,65 47-660,-1 1 1,0 0-1,0 3 1,-31-10-1,-16-5 171,4-2-113,-126-51 63,144 53-132,-47-32 0,57 31-25,-1 3-1,-51-22 0,-16 9 32,-133-27 1,224 58-79,-256-44-81,-176 21 53,275 28 41,-210 29-1,305-17 6,-95 29 1,-68 39 74,163-52-70,-198 82 6,123-43 226,121-56-137,0-2 0,-67 11 0,78-17-76,-115 12 191,80-10-217,-35 1-162,72-7-600,0 1 0,0 1-1,-36 7 1,-29 13-12513,80-21 12580,0 0-1,-1 0 1,1-1 0,0 1 0,-9-1 0,-24-6-2549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00:03:25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46 112 4320,'-23'-11'12370,"23"10"-12213,2-1-28,0-1-1,1 1 0,-1 0 0,1 0 0,4-3 1,4-4 88,4-6 159,-11 11-337,-1 0 0,1 1-1,0-1 1,0 1 0,0 0 0,0 0-1,1 0 1,-1 1 0,1-1 0,0 1 0,0 0-1,6-2 1,6 0 91,-12 2 73,1 1 1,-1-1-1,10 0 1,-13 2 767,-27 3 1466,9-1-2194,-3 0 1,1 0 1,-25 8-1,24-8-322,17-2 30,-1 1 0,1-1 0,-1 0-1,1 0 1,0 1 0,-1 0 0,1-1-1,0 1 1,-3 2 0,5-3 37,-1 0 0,1 0 0,0 0 1,0 0-1,0 1 0,0-1 0,-1 0 0,1 0 0,0 0 0,0 0 1,0 0-1,-1 0 0,1 0 0,0 1 0,0-1 0,0 0 1,-1 0-1,1 0 0,0 0 0,0 0 0,-1 0 0,1 0 0,0 0 1,0 0-1,-1 0 0,1 0 0,0 0 0,0 0 0,0 0 1,-1-1-1,1 1 0,0 0 0,0 0 0,0 0 0,-1 0 0,1 0 1,0 0-1,0-1 0,0 1 0,-1 0 0,1 0 0,0 0 1,0 0-1,0-1 0,0 1 0,0 0 0,0 0 0,-1 0 0,1-1 1,0 1-1,0 0 0,0 0 0,0-1 0,0 1 0,0 0 0,0 0 1,0 0-1,0-1 0,0 0-138,0 1 134,0 1 1,-1-1 0,1 0 0,0 0-1,0 0 1,0 0 0,-1 0 0,1 0 0,0 0-1,0 1 1,0-1 0,0 0 0,-1 0-1,1 0 1,0 0 0,0 1 0,0-1-1,0 0 1,0 0 0,0 0 0,0 1 0,0-1-1,-1 0 1,1 0 0,0 0 0,0 1-1,0-1 1,0 0 0,0 0 0,0 1-1,0-1 1,0 0 0,0 0 0,0 0 0,1 1-1,-1-1 1,0 0 0,0 0 0,0 1-1,0-1 1,0 0 0,0 0 0,0 0-1,0 0 1,1 1 0,-1-1 0,0 0 0,0 0-1,8 13-781,-5-11 771,1 0-1,-1 0 0,0 0 1,1-1-1,-1 1 0,1-1 1,-1 0-1,1 0 0,-1 0 1,1 0-1,0-1 0,5 1 1,8 0 58,23-1 1,77-14-132,-56 5 212,-15 3 323,92-25 0,-137 31-401,-1 0 0,1 0 0,0 0 1,0 0-1,-1 0 0,1-1 0,0 1 0,-1 0 0,1-1 0,-1 1 0,1 0 0,0-1 0,-1 1 0,1-1 0,-1 1 0,1-1 0,-1 1 0,1-1 0,-1 1 0,0-1 0,1 0 0,-1 1 1,0-1-1,1-1 0,-22 2-2506,13 0-46,0 1 1,0 0-1,-13 4 0,-15 2-4204,12-6 4272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00:03:28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48 2976,'0'-1'46,"0"0"0,-1 0 0,1 0 0,0 0 0,0 0 0,0 1 0,0-1 0,0 0 0,0 0 0,0 0 0,0 0 0,0 0 0,0 0 0,0 0 0,1 0 0,-1 1 0,0-1 0,1 0 0,-1 0 0,0 0 0,1 1 0,-1-1 0,1 0 0,0 0 0,-1 1 0,1-1 0,-1 0 0,1 1 0,0-1 0,-1 1 0,1-1 0,0 1 0,0-1 1,1 0-1,-1 1 139,0-1 1,-1 0 0,1 1 0,-1-1 0,1 0 0,0 0 0,-1 0-1,1 1 1,-1-1 0,0 0 0,1 0 0,-1 0 0,0 0 0,0 0 0,1 0-1,-1 0 1,0 0 0,-1-3 3455,1 15-2617,-10 289 2571,8-250-3443,-4 28 170,4-55-204,-6 29 127,8-8-107,-1-33-95,0 0-1,0-1 1,1 1-1,2 16 1,0 11 102,-2 38 1044,0-75-1098,-3-1 168,3 0-246,-1 0-1,1 0 1,0 0-1,0 0 1,0 0-1,0 0 1,0 0 0,0 0-1,-1 0 1,1 0-1,0 0 1,0 0-1,0 0 1,0 0-1,0 0 1,0 0-1,-1 0 1,1 0-1,0 0 1,0 0-1,0 0 1,0 0-1,0 0 1,0 0-1,-1 0 1,1 0-1,0 0 1,0-1-1,0 1 1,0 0-1,0 0 1,0 0-1,0 0 1,0 0 0,0 0-1,0 0 1,-1-1-1,1 1 1,0 0-1,0 0 1,0 0-1,0 0 1,0 0-1,0 0 1,0 0-1,0-1 1,-7-15 147,-9-8-60,-10-20 184,7 4-300,-2 2 0,-39-57 0,57 91-44,-4-6-200,7 10 254,0 0 0,0 0 0,0 0 0,0 0 0,0 0 0,0 0 0,0 1 0,0-1 0,0 0 0,0 0 0,0 0 0,0 0 0,0 0 0,0 0 0,0 0 0,0 0 0,0 1 0,0-1 0,0 0 0,0 0-1,0 0 1,-1 0 0,1 0 0,0 0 0,0 0 0,0 0 0,0 0 0,0 0 0,0 0 0,0 1 0,0-1 0,0 0 0,0 0 0,0 0 0,-1 0 0,1 0 0,0 0 0,0 0 0,0 0 0,0 0 0,0 0 0,0 0-1,0 0 1,0 0 0,-1 0 0,1 0 0,0 0 0,0 0 0,0 0 0,0 0 0,0 0 0,0 0 0,0 0 0,0 0 0,-1 0 0,1 0 0,0-1 0,0 1 0,0 0 0,0 0 0,1 9-68,0-1 1,1 1-1,0 0 1,4 10-1,-4-13 74,44 111 339,-30-79-145,-8-20-123,0 0 0,1-1 0,0 0 1,2-1-1,12 17 0,-21-31-38,0 0 0,0 0 0,1 0 0,-1 0 0,1-1 0,-1 1-1,1-1 1,-1 1 0,1-1 0,0 0 0,0 0 0,-1 0 0,1 0 0,0 0 0,0-1 0,0 1 0,0-1 0,0 0 0,0 0 0,0 0 0,3-1 0,-2 0 16,-1-1-1,1 0 1,-1 0 0,1 0 0,-1-1-1,0 1 1,0-1 0,5-5-1,20-28 127,43-65-435,-21 31-3021,-31 44-969,-1 7 1274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00:03:31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66 6144,'-3'-3'697,"0"1"1,0 0-1,0 0 1,-1 0-1,1 0 1,0 0-1,-1 1 1,1 0-1,-1-1 1,0 1-1,1 1 1,-1-1-1,-4 0 1,4 1-461,0 0 1,0 0 0,0 1-1,0 0 1,0-1 0,0 1 0,0 1-1,0-1 1,1 0 0,-8 5-1,3-1-131,1 1-1,-1 0 1,1 0-1,0 1 1,0-1-1,1 2 1,0-1-1,0 1 1,-8 14-1,6-9-1,4-7-58,1-1 0,-1 1-1,1 1 1,0-1-1,0 0 1,1 1-1,0 0 1,0-1-1,1 1 1,0 0-1,-1 10 1,2-6-16,1 0 1,1 0-1,0 1 1,0-1-1,1 0 1,1-1-1,0 1 1,0-1-1,1 0 0,0 0 1,1 0-1,0 0 1,13 14-1,-17-21 32,1 0 1,0 0-1,0 0 0,1-1 0,-1 0 0,0 1 0,1-1 0,0 0 0,-1-1 1,1 1-1,0-1 0,0 0 0,0 1 0,0-2 0,0 1 0,0 0 0,0-1 1,0 0-1,0 0 0,0 0 0,0 0 0,0-1 0,7-1 0,-4 0 8,-1 0 0,0 0 0,1-1 0,-1 0 0,0 0 0,-1 0-1,1-1 1,0 0 0,-1 0 0,0 0 0,0-1 0,0 1 0,4-7 0,-4 4 22,-1 1 0,1-1 1,-2 1-1,1-1 1,-1-1-1,0 1 0,0 0 1,1-9-1,-3 12-79,-1 1 0,1-1 0,-1 0-1,0 0 1,0 1 0,0-1 0,0 0 0,-1 1 0,1-1-1,-1 0 1,0 1 0,0-1 0,-1 1 0,1-1 0,-1 1-1,1 0 1,-1 0 0,0-1 0,-3-2 0,-8-8-19,0 1 1,-1 1 0,0 0-1,-29-17 1,27 21-240,5 2-88,11 5 327,1 1 0,-1-1 1,1 0-1,-1 1 0,1-1 0,-1 1 1,1-1-1,-1 1 0,1-1 0,-1 1 1,1-1-1,0 1 0,-1 0 1,1-1-1,0 1 0,-1 0 0,1 0 1,0-1-1,-1 1 0,3 0 0,18-7 76,38-8 0,-4 3 89,67-27 395,33-8-95,-153 46-462,3 0 61,0-1 0,1 2 1,-1-1-1,9 0 0,-13 1-21,1 0-1,-1 0 0,0 0 1,0 1-1,0-1 0,1 0 1,-1 1-1,0-1 0,0 0 0,0 1 1,0 0-1,0-1 0,1 1 1,-1 0-1,0-1 0,-1 1 1,1 0-1,0 0 0,0 0 0,0 0 1,0 0-1,-1 0 0,1 0 1,0 0-1,0 2 0,3 9 126,-1 0-1,-1 0 1,0 0-1,0 0 1,-2 1 0,1-1-1,-2 13 1,2 28-4,1-21-91,9 37 1,-8-57-93,0 0 1,0 0-1,1 0 0,1-1 1,0 0-1,8 14 0,-11-22-209,1 0-1,-1 0 1,0 0-1,1 0 0,-1-1 1,1 1-1,0-1 0,0 0 1,0 0-1,0 0 0,0 0 1,5 2-1,18 5-1504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00:03:32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185 107 3136,'0'-2'209,"1"-1"1,-1 0-1,1 0 1,0 1-1,0-1 0,0 1 1,0-1-1,1 1 1,-1-1-1,0 1 1,1-1-1,0 1 0,0 0 1,0 0-1,-1 0 1,2 0-1,-1 0 1,3-2-1,-2 3 158,-1-1 1,0 1-1,0-1 1,0 0-1,0 0 0,0 0 1,-1 0-1,1-1 1,0 1-1,-1 0 0,0-1 1,1 1-1,-1-1 1,0 1-1,0-1 0,-1 0 1,1 1-1,0-5 1,-1 7-223,0-1 1,0 0-1,0 1 1,0-1 0,0 1-1,0-1 1,0 1-1,0-1 1,0 1-1,0-1 1,0 1 0,0-1-1,-1 1 1,1-1-1,0 1 1,0-1 0,-1 1-1,1-1 1,0 1-1,-1-1 1,1 1 0,0-1-1,-1 1 1,0-1-1,1 1-47,-1 0-1,0 0 1,1 0-1,-1 0 1,1 0-1,-1 0 1,1 0-1,-1 0 0,0 0 1,1 0-1,-1 1 1,1-1-1,-1 0 1,1 0-1,-1 0 1,0 1-1,1-1 1,-1 1-1,-3 2 98,1 0-1,-1-1 1,1 2-1,0-1 1,0 0-1,-2 5 1,-2 3 121,1-1 0,0 2 0,-7 17 0,-5 30 503,-14 72 0,27-104-564,-76 470 1222,79-481-1716,2-5-117,-1 0 1,-1-1-1,0 1 0,0 0 1,-8 20-1,6-26-2249,-1-11-934,0-5 777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00:03:33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20 129 8128,'-19'-11'2618,"19"11"-2533,0-1 0,0 1-1,0 0 1,0 0-1,0-1 1,0 1-1,0 0 1,0 0 0,0 0-1,0-1 1,0 1-1,0 0 1,0 0 0,0-1-1,0 1 1,0 0-1,0 0 1,0-1 0,0 1-1,0 0 1,0 0-1,1 0 1,-1-1-1,0 1 1,0 0 0,0 0-1,0 0 1,1-1-1,-1 1 1,0 0 0,0 0-1,0 0 1,1 0-1,-1 0 1,0 0 0,0-1-1,0 1 1,1 0-1,-1 0 1,0 0-1,1 0 1,10-7 2021,16-5 622,56-19 0,-33 18-1699,70-10 0,56 4-207,-153 17-791,1 0 0,0 2 0,0 1 1,-1 0-1,1 2 0,29 7 0,-34-5-194,-11-4-919,-1 1 0,0 0 0,9 4 1,-11-1-3420,0 2 1397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5:04.4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97 5408,'-59'-20'2752,"73"15"-1056,4 5-992,35-7 1120,7 2-1024,30-3 128,-1 5-544,38-14 64,-3 10-288,26-9 224,-21 7-256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00:03:34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925 128 6048,'-4'-12'1562,"0"1"1,0-1 0,-9-16-1,10 24-1132,1 0-1,-1 0 0,0 0 0,0 1 0,0-1 0,-1 1 0,1 0 0,-1 0 0,1 0 0,-1 1 1,0-1-1,-7-3 0,-1 2-111,0 0 1,0 1 0,0 0-1,0 1 1,0 1 0,-1-1-1,-20 2 1,1 2 65,-55 9 0,46-2-135,1 1 1,0 2-1,1 2 1,0 2-1,1 1 1,1 2-1,0 2 1,-37 28-1,60-39-174,0 1 1,2 0-1,-1 1 0,1 0 0,1 1 0,0 0 0,1 1 0,1 0 1,0 1-1,-12 27 0,5-1 193,-19 80 0,3 48 241,27-128-249,2 0 0,4 77 0,23 78 448,-15-152-528,15 50-1,-16-69-10,1-2 0,0 1 0,21 33 0,-24-48-129,0 0 1,0-1-1,1 0 1,0 0-1,1 0 1,0-1 0,0 0-1,0-1 1,1 0-1,0 0 1,0-1-1,0 0 1,1 0-1,-1-1 1,1-1-1,1 0 1,-1 0-1,0-1 1,12 2-1,12-1 12,0-2-1,0 0 0,40-6 0,103-23-85,-159 25 54,0-2 1,1 0-1,-1-1 0,-1 0 0,0-2 1,0 0-1,0-1 0,-1-1 1,26-20-1,-4-3-1,47-56 1,-33 34-49,9-8-96,75-102 0,-127 153 121,-2 0-1,1-1 1,-1 0 0,-1 0 0,0-1 0,-1 1 0,-1-1 0,4-21-1,-4 12-27,-2 1 0,0-1 0,-2 0 0,-1 0 0,-6-45 0,3 47 14,-1 1 0,0-1 0,-2 1 0,0 0 0,-16-30-1,15 36-16,-1 0 0,-1 0 0,0 1 0,0 1 0,-2 0 0,1 0 0,-23-17 0,14 15-22,1 1 0,-1 1 0,-1 0 1,0 2-1,-1 0 0,0 2 0,-1 0 0,-45-9 0,21 12-917,0 2 0,0 1 0,0 3 0,0 2 0,0 2 0,0 2 0,-64 18 0,100-22-1788,1 1-1,-19 9 1,14-2-742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00:03:46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29 4320,'-1'-1'489,"1"0"0,-1 0 0,1 0 1,-1 0-1,1 0 0,-1 1 0,0-1 0,1 0 0,-1 0 0,0 0 1,0 1-1,1-1 0,-1 0 0,0 1 0,0-1 0,-1 0 1,-17-8 1546,11 7-1622,0 0 0,0 1 1,0 1-1,0-1 0,0 1 1,-14 2-1,-13 0 397,19-1-576,0 1 0,1 1-1,-1 0 1,0 1 0,1 0-1,0 1 1,-19 10 0,32-14-196,-1 0 0,0 1 0,1-1 0,-1 1 0,1 0 1,-1 0-1,1 0 0,0 0 0,-1 0 0,1 0 0,1 1 0,-1-1 0,0 1 1,0-1-1,1 1 0,0 0 0,-1-1 0,1 1 0,0 0 0,0 0 1,1 0-1,-1 0 0,0 0 0,1 0 0,0 3 0,0 0 14,0-1-1,1 0 0,0 0 1,0 0-1,0-1 1,1 1-1,-1 0 0,1 0 1,0-1-1,1 1 1,-1-1-1,1 0 0,0 1 1,0-1-1,4 4 1,-1-2 5,1 0 0,0-1 0,0 1 1,0-1-1,1-1 0,0 1 0,0-1 0,0-1 1,13 5-1,0-2 87,0-1 1,37 5-1,-41-8-84,0-1 0,0 0 0,0-1 0,-1-1 0,1-1 0,0 0 1,-1-1-1,1-1 0,-1 0 0,0-1 0,0-1 0,0-1 0,-1 0 0,0-1 0,-1-1 0,0 0 0,14-12 0,-24 18-11,-1 0-1,1 0 1,-1 0-1,0 0 1,0-1 0,-1 0-1,5-7 1,-6 9-39,0 0 1,-1 0 0,1 0-1,-1 0 1,1 0-1,-1 0 1,0 0-1,0 0 1,0-1 0,0 1-1,0 0 1,-1 0-1,1 0 1,0 0-1,-1 0 1,0 0 0,1 0-1,-1 0 1,0 1-1,-2-4 1,0 0-64,-1 0-1,1 1 1,-1-1 0,-1 0 0,1 1 0,-1 0-1,1 0 1,-1 1 0,0-1 0,-1 1-1,1 0 1,-1 0 0,-10-3 0,-1 0-165,0 1-1,0 1 1,-28-3 0,27 5-387,0 1 1,1 1-1,-21 2 0,23 0-2234,-29 8 1,27-2-2235,6 3 1616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00:03:48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1834 7 2496,'-3'-7'10396,"-8"8"-8392,7-1-1699,-1 0 1,1 1 0,0-1-1,0 1 1,0 0 0,0 0 0,1 1-1,-1-1 1,0 1 0,-4 2-1,-14 6 466,-149 70 1182,122-55-1720,2 1 23,1 1 0,1 3 0,1 2 0,-76 72 0,104-86-188,0 0-1,-15 23 1,15-19 6,-25 27 1,-10-1 117,-66 48 0,10-10 214,63-44-442,1 1 0,-57 76 0,-57 106 96,137-195-97,-2 3 87,-29 56 1,-3 53 270,19-49-77,13-37-177,-3-1 1,-49 81 0,-16 17-22,75-122 54,2 1 1,0 0-1,-7 38 1,9-28-18,3 1 1,1 0 0,2 1 0,2-1 0,2 1-1,6 55 1,2-60 57,1-1 0,25 67 0,-23-76-20,20 59 74,47 94-1,-57-143-219,2 0 1,1-2 0,2 0-1,47 53 1,-36-49 135,-17-19-144,0-1-1,25 21 1,-2-9-1,89 51 1,54 9-130,-106-55 111,77 34 44,-115-56 59,82 22 1,244 14-168,-192-32 104,-76-12 88,146-7 0,-215-2-68,34-1 154,100-18 0,-122 12-114,0-2 1,0-2-1,52-23 0,-1-6 114,-3-3 0,154-102 0,-235 139-187,211-160 257,-183 135-240,-1-1 0,-2-2 0,48-64 1,80-144-638,-96 141 554,-54 84 102,4-5-24,-1-1 0,0-1 0,-2 0 0,10-30 0,29-154 202,-48 188-154,-2 11-30,50-260-128,-41 193 81,1-118 0,-12 126-24,-1-84-231,-2 93 128,-2 0 1,-3 1-1,-3-1 1,-28-90-1,15 72 54,-9-24 12,16 63 108,-2 1 0,-41-60 1,43 73 28,-2 1 1,-1 0 0,-35-31-1,22 25-28,-52-37-1,-73-45-127,67 46 57,80 58 48,-1 2-1,1-1 1,-1 1-1,0 1 1,0 0-1,-1 1 1,-13-3-1,-4 1-16,-59-2 0,61 6 35,0-1 1,1-1-1,-1-2 0,1 0 0,1-2 0,-1-1 1,1-1-1,-39-21 0,50 21 66,-27-21 0,25 18-62,5 2-56,0 0 0,1 0 1,-9-14-1,12 15 40,-47-55-917,48 55-775,1 0 0,-8-15 0,6 10-3177,5 5 470,2 4 1418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00:03:49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 3648,'0'-1'159,"0"1"1,0 0 0,-1-1-1,1 1 1,-1 0-1,1-1 1,-13 2 11244,20 1-8747,39 3-780,272-5-378,-317 0-1549,7 0-217,-1 0-1,0 0 0,1-1 0,-1 0 0,0 0 1,0 0-1,11-4 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00:03:53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3318 0 2496,'-8'9'8009,"7"-9"-7789,-11 1 374,1 1 0,-1 0-1,-14 5 1,14-4-260,-71 16 651,38-9-491,-75 25 1,-60 45 427,126-59-636,-120 54 415,150-63-621,0 0-52,1 1 1,-31 23-1,8 2 381,2 2-1,-51 61 0,-23 23 239,92-101-527,0-1-1,-1-1 0,-1-1 1,-32 16-1,-49 16 107,62-30-153,13-6-13,2 1 1,-50 36-1,61-37-27,2 0 0,0 2 1,1 0-1,-24 31 0,-69 107 329,91-131-237,-1-1-1,-1-1 1,-1-1-1,-27 21 1,-107 67 597,113-81-611,21-14-71,1 2-1,0 0 1,2 2-1,0 0 1,1 1-1,0 1 1,2 1-1,1 1 1,-22 40-1,-41 113 351,22-42-236,48-117-114,0-1 1,-2 1-1,-22 26 1,-44 38 169,28-30-102,5-1 23,-62 94 1,-24 67 194,74-117-248,44-73 7,1-5 32,-15 33 1,4 6-54,-17 60 0,-14 124 178,36-158-63,-12 77-19,15-54-16,5 0 0,4 112 0,5-173-124,3 0 0,1 0 0,11 45 0,39 172 471,-50-246-476,54 200-3,-49-190-19,1 0 1,2-1 0,0 0 0,1-1 0,1 0 0,27 31 0,-8-19 18,1-3 0,62 46 0,22 18-70,14 43-50,16 15-274,-105-117 144,84 57 1,-112-84 211,155 101-256,-130-81 159,-2 2 0,41 42 0,-51-44-31,98 96-181,-97-100 291,1 0 1,53 32 0,-38-32-48,2-2 0,88 31 0,-60-31-255,93 16 0,-99-29 310,1-4 0,-1-2 0,89-7 0,323-30 214,-1-27 118,-242 17-285,25-23 224,-169 30-31,95-51 1,0-1 20,-82 44-217,-11 6 20,95-53 0,85-69 106,-225 127-118,-2-2 0,-1-2 0,-2-2 0,-1-1 0,44-55 0,153-181-112,-12-14 251,-137 165-60,61-91 39,-135 185-105,-2-2 1,-2 0 0,21-61-1,18-113-52,-29 107-67,25-121-139,-27 31 380,-20 156-142,16-413-427,-15 290 78,-3-86 100,-4 175 310,-24-131-1,14 117-42,-22-116 293,16 108-221,-4 2 1,-56-143-1,19 84-243,-17-17 160,65 142-32,-1 0 0,-1 0 0,-1 2 0,-31-34 0,-43-22 18,64 56 7,-27-18 46,-23-19-222,47 34 95,2-2 1,0-1 0,2-2-1,-35-48 1,41 49 22,-60-84-367,63 91 315,-1 2 0,-2 0 0,-30-25-1,0 7 96,-75-40-1,-61-19-37,150 78 43,-121-52-207,-5 23-90,137 41-329,0 1 0,0 1 1,0 2-1,-1 0 0,-26 2 0,31 0-474,-13 0-1081,31-1 1949,-1 0 0,1 0 0,0 1 1,-1-1-1,1 1 0,0-1 0,0 1 0,-1-1 1,1 1-1,0 0 0,0 0 0,0 0 0,0-1 1,0 1-1,0 0 0,0 0 0,0 0 0,-1 2 1,0 5-1288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00:03:55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18 4160,'10'-17'14714,"-1"37"-13261,-4-12-1183,0 7-10,0-1 0,-1 1 1,0 0-1,-1 1 0,1 21 1,-2 78 310,-3-67-432,2-35-122,0-1 0,4 18 1,-3-19 121,0 0 0,0 16 0,-2-23-178,0-1 0,-1 1 0,1-1-1,-1 1 1,-2 5 0,-2 8 194,6-17-153,-1 1 0,0-1 0,0 0 0,0 1-1,-1-1 1,1 0 0,0 0 0,0 1 0,0-1 0,0 0 0,0 1 0,0-1 0,0 0-1,0 0 1,-1 1 0,1-1 0,0 0 0,0 0 0,0 1 0,0-1 0,-1 0 0,1 0 0,0 0-1,0 1 1,-1-1 0,1 0 0,0 0 0,0 0 0,-1 0 0,1 0-1,0 0-1,0 0 1,0 0 0,0 0 0,0 0 0,0 0-1,0 0 1,0 0 0,0 1 0,0-1 0,0 0 0,0 0-1,1 0 1,-1 0 0,0 0 0,0 0 0,0 0-1,0 0 1,0 0 0,0 0 0,0 0 0,0 0 0,0 0-1,0 0 1,0 0 0,0 0 0,0 0 0,0 0-1,0 0 1,0 0 0,0 0 0,0 0 0,0 0 0,0 1-1,0-1 1,0 0 0,0 0 0,0 0 0,0 0-1,0 0 1,0 0 0,0 0 0,0 0 0,0 0-1,0 0 1,0 0 0,0 0 0,0 0 0,0 0 0,0 0-1,0 0 1,0 0 0,0 0 0,0 0 0,0 1-1,0-1 1,0 0 0,0 0 0,-1 0 0,1 0 0,0 0-5,1 0 1,-1 0-1,0 1 1,0-1 0,0 0-1,0 0 1,0 1 0,0-1-1,0 0 1,0 0 0,0 1-1,0-1 1,0 0-1,0 0 1,0 1 0,0-1-1,0 0 1,0 0 0,0 1-1,0-1 1,0 0-1,0 0 1,0 1 0,-1-1-1,1 0 1,0 0 0,0 0-1,0 1 1,0-1-1,-1 0 1,1 0 0,0 0-1,0 1 1,0-1 0,-1 0-1,1 0 1,0 0 0,0 0-1,0 0 1,-1 0-1,1 0 1,0 1 0,0-1-1,-1 0 1,1 0 0,-12 5 632,7-5-557,0 0 0,0-1 0,0 0 0,0 0 0,1 0 0,-1-1 0,0 1 0,1-1 0,-1 0 0,1 0 0,-7-5 0,-2-3-48,0 0-1,-13-14 1,0 0 140,11 9-250,13 11 44,-1 1-1,0 0 0,-1 0 1,1 0-1,0 0 0,-1 0 1,-5-3-1,4 4-189,6 3 104,-4 0-360,5 10 531,0 1 0,7 21-1,-5-25-9,0 0-1,0 0 0,0 0 1,1 0-1,0-1 0,1 0 1,0 0-1,0 0 0,0-1 1,1 0-1,0 0 0,0 0 1,1-1-1,-1 0 0,11 4 1,-16-8 18,1 0 0,-1 0 0,1 0 1,-1-1-1,1 1 0,-1-1 0,1 0 1,-1 1-1,1-1 0,-1-1 0,1 1 1,0 0-1,-1-1 0,1 1 0,-1-1 1,1 1-1,-1-1 0,0 0 0,1 0 1,-1-1-1,3-1 0,4-3 37,-1 0 1,1-1-1,13-15 0,-1 2-171,32-29-18,27-21-2028,-67 60-441,1 1-1,20-10 1,7 0-6465,-20 14 5185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00:03:59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4569 97 1728,'-5'-5'5850,"-9"4"-3370,-65-9 475,31 5-1896,-52 1-1,70 4-613,-1 1-1,-58 10 1,-125 21 1421,196-31-1725,-58 5 231,-142 30 0,185-27-318,1 0-1,1 3 0,0 0 1,-47 27-1,9 3 148,-104 55-130,52-44 265,-144 75 101,201-95-234,0-2 0,-92 28-1,-15 13 204,143-57-357,0 1 1,2 2 0,-42 34-1,-57 71 147,94-90-124,-1-1 0,-1-2 0,-2-2 0,-1-1 0,-39 23 0,-49 19 219,59-34-326,44-23 45,0 0 0,1 2 0,0 0 0,1 2 0,1 0 0,1 0 0,-17 22 0,-52 74-23,-37 42 176,-50 2 33,132-122-152,4-1 29,1 1 1,2 1-1,1 3 1,-28 42 0,-97 172 284,58-86-34,56-93-228,-50 111 0,-51 140 283,106-223-270,-34 136 1,-9 125 35,23 2-8,-4 522 93,62-18-214,14-563-368,15-64 226,22-5-15,-33-169 51,40 103 0,-39-128 6,2-1-1,2 0 1,37 51 0,-46-74 11,224 338-505,-211-309 494,72 121-246,-81-143 229,2 0 0,0-1 1,2-1-1,30 26 1,161 106-429,-51-42 444,-137-94 83,17 14-6,2-3 0,84 47 0,-57-44-139,110 33 1,82 7 76,156 11 10,-202-46 35,-13-1 133,2-10 1,397 3-1,-575-31-149,314-19-425,-175-8 247,-64 10 81,-50 10 72,190-35 223,-163 26-213,78-29 0,-138 39 14,239-96 116,24-51 3,-270 147-58,64-35-41,126-47 1,409-121 922,-592 205-876,44-12 84,0-3 0,64-31 0,-74 23-105,-1-3-1,90-72 1,108-68-48,-238 164 45,143-85 77,-70 44 30,100-75 0,-33-3-127,-80 64 0,153-118 105,-197 158-86,19-15 0,-1-2 0,-2-2 0,42-50 0,46-78-197,-38 47 47,-4 13 53,43-55 25,-102 122 45,-3-1-1,26-53 1,-30 44 40,-3-1 0,18-66 0,-20 43-11,11-82 0,-23 91-104,-2-110 0,-5 148 98,-9-159 160,3 87-195,1 12-9,-2-90 107,5-128-176,1 261 33,1-199 248,1-64-575,-2 49 390,-15-36 42,14 251-43,-11-204 166,-18 7 550,21 191-657,-3 0 1,-35-88-1,26 89-28,-2 1 0,-43-66 0,11 36 68,-12-16 59,-54-110-211,105 172 36,-2-4 22,-2 1 0,-41-57 0,38 66 69,-1 1 0,-1 1 0,-1 1 1,-54-35-1,-25-4 16,6 5-29,63 34 19,1-1 1,-57-54 0,-1-30-167,71 79 61,0 3 23,0 1 0,-2 1 0,-45-35 0,36 36 36,-2 0 1,-72-34-1,-208-101-492,154 70 539,36 27-169,38 20-25,-123-78 65,15 14 70,135 81-42,-119-33-1,-50 5 11,-22 18 123,162 30-145,-110 9 1,-35 20 23,222-23 55,-11 2-2,-222 34 178,192-27-221,2 3 0,0 1 0,-99 44 0,-7 22-1070,56-20-3756,76-44 1369,11 3 1109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00:04:00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52 1984,'-2'-1'654,"0"-1"-1,0 1 1,0 1 0,0-1-1,0 0 1,0 0 0,0 1 0,0-1-1,-1 1 1,1 0 0,0 0-1,0-1 1,-1 2 0,1-1 0,-3 0-1,-14 1 2770,14 1-557,11-5-607,-1 2-2144,0 0-1,-1 0 0,1 0 0,0 1 0,0 0 1,5 0-1,8 0-34,90-15 225,-27 3-236,-52 9-42,60-3 255,-164 11 369,46-5-1118,-79-2 1325,38-4-6711,60 5 3950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00:04:08.4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17 802 2912,'-9'9'14191,"3"-2"-12068,5-5-1322,5-4 1203,22-5-1534,-22 5-415,82-34 684,84-62 154,-66 36-516,278-122 225,-343 167-559,339-156 645,-275 116-272,72-34 395,-142 75-1307,-33 16 487,1 0 1,-1 0-1,0 0 1,0 0-1,0 0 1,0 0-1,0 0 1,0 0-1,0 0 1,1 0-1,-1 0 1,0 0-1,0 0 1,0 1-1,0-1 1,0 0-1,0 0 1,0 0 0,0 0-1,1 0 1,-1 0-1,0 0 1,0 0-1,0 0 1,0 0-1,0 0 1,0 0-1,0 0 1,0 1-1,0-1 1,0 0-1,0 0 1,0 0-1,1 0 1,-1 0 0,0 0-1,0 0 1,0 1-1,0-1 1,0 0-1,0 0 1,1 10-123,-1 12 82,0-18-18,1-1-12,-1-1 0,0 1 0,0 0 1,-1-1-1,1 1 0,0 0 0,-1-1 0,0 1 1,1-1-1,-1 1 0,0-1 0,0 0 0,0 1 1,-1-1-1,1 0 0,-1 1 0,-2 2 0,3-4 84,-1 0 0,1 0 1,0 0-1,-1 0 0,1 0 0,-1-1 0,1 1 0,-1 0 0,1-1 0,-1 1 0,1-1 0,-1 0 0,0 1 1,1-1-1,-1 0 0,0 0 0,1 0 0,-1 0 0,1 0 0,-1-1 0,-2 0 0,-39-5 110,26 5-110,1-1 0,0-1-1,-1-1 1,-21-8 0,29 9 7,3 1 78,1 0 0,-1-1-1,-7-4 1,12 7-90,0-1 1,0 1-1,1-1 1,-1 1-1,0-1 0,1 1 1,-1-1-1,1 1 0,-1-1 1,1 0-1,-1 1 1,1-1-1,-1 0 0,1 1 1,-1-1-1,1 0 1,0 0-1,-1 1 0,1-1 1,0 0-1,0 0 1,0 0-1,-1 1 0,1-1 1,0 0-1,0 0 1,0 0-1,0 0 0,1 1 1,-1-1-1,0 0 1,0-1-1,3-4-11,1 0-1,-1 0 1,1 0-1,0 1 1,0-1 0,1 1-1,-1 0 1,1 0-1,1 1 1,-1-1 0,0 1-1,1 0 1,0 1-1,0-1 1,0 1 0,0 0-1,1 1 1,-1 0-1,9-2 1,2 0 25,0 1-1,0 0 1,0 1-1,0 2 1,0-1-1,26 4 1,-38-2-11,0-1 1,0 1-1,0 0 1,0 1 0,0-1-1,0 1 1,-1 0-1,1 0 1,-1 1 0,1-1-1,-1 1 1,0 0 0,0 0-1,0 0 1,4 5-1,-5-5 9,-1 0-1,0 1 1,0-1-1,0 0 1,0 1-1,0-1 1,-1 1-1,0 0 1,1-1-1,-2 1 1,1 0-1,0 0 1,-1 0-1,1 0 1,-1-1 0,0 1-1,-1 0 1,1 0-1,-2 6 1,-1 2-96,-1 0 0,0-1 0,-1 1 0,0-1 0,-1 0 0,0 0 0,-10 12 0,4-5-1596,10-15 971,1-1 0,0 1 1,-1 0-1,1 0 0,1-1 1,-1 1-1,-1 6 0,2 5-1850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00:04:10.0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275 215 5056,'1'-11'753,"-1"7"-346,1-1 0,-1 1 0,1-1 0,0 1-1,0-1 1,1 1 0,-1 0 0,1-1-1,2-4 1,-1-1 5925,-8 18-5283,-119 281 1883,118-274-2851,-9 21 135,-84 223 390,56-96 615,50-186-830,1 1 0,11-23-1,-3 7-319,44-122 25,-6 20 4,31-72-122,-55 147-52,46-75 0,-66 123 164,-6 9-16,0 1 0,1 0 0,0 0 0,0 0 0,7-7 0,-11 14-72,-1-1 1,1 1 0,-1 0 0,1 0-1,-1-1 1,1 1 0,-1 0-1,1 0 1,-1 0 0,1 0 0,0-1-1,-1 1 1,1 0 0,-1 0-1,1 0 1,-1 0 0,1 0 0,0 1-1,-1-1 1,1 0 0,-1 0 0,1 0-1,-1 0 1,1 1 0,-1-1-1,1 0 1,-1 0 0,1 1 0,-1-1-1,1 0 1,-1 1 0,0-1 0,1 1-1,-1-1 1,1 0 0,-1 1-1,0-1 1,0 1 0,1-1 0,-1 1-1,0-1 1,1 2 0,1 2 12,0 0 0,0 0 0,0 1 0,2 6 0,17 81 312,11 120 0,-31-206-293,14 271 520,-24-2-900,6-203-102,3-63-345,0 0 0,-1 0 1,-1 0-1,1 0 0,-1 0 1,-1-1-1,-3 11 0,5-18 655,1 0-1,0 0 1,0 0-1,0-1 1,-1 1-1,1 0 1,-1 0-1,1-1 1,0 1-1,-1 0 1,1-1-1,-1 1 1,1-1-1,-1 1 1,0-1-1,1 1 1,-1-1-1,0 1 1,1-1-1,-1 1 1,0-1-1,1 0 1,-1 1-1,0-1 0,0 0 1,0 0-1,1 1 1,-1-1-1,0 0 1,0 0-1,0 0 1,1 0-1,-1 0 1,0 0-1,0 0 1,0-1-1,-13-2-1887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5:41.9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505 219 2240,'0'-5'7446,"-1"-3"-7863,-14-30 1926,14 35-1441,0 0 0,-1 0 0,1 0-1,0 0 1,-1 0 0,0 1-1,1-1 1,-1 1 0,0-1 0,-1 1-1,1 0 1,0-1 0,-1 1 0,-4-3-1,3 2-43,-1 0 0,0-1 0,-1 2 0,1-1 0,0 1 0,-9-3 0,-1 2 35,0 0-1,-1 1 0,1 1 0,0 1 1,0 0-1,-25 3 0,31-1-77,0 0 1,0 0-1,0 0 0,1 1 1,-1 1-1,1-1 0,-1 1 1,1 1-1,0 0 1,1 0-1,-1 0 0,-7 8 1,5-3 10,-1 1 0,1 0 0,1 0 1,0 1-1,1 0 0,0 1 0,1 0 1,0 0-1,1 1 0,-6 17 0,-14 81 118,23-94-37,2 1 0,-1-1 0,2 0 0,2 23 0,-1-34-12,1-1 0,-1 1 0,1-1 0,0 1 0,1-1 0,0 0 0,0 0 0,0 0 0,0 0 0,1 0 0,0-1 0,1 1 0,-1-1 0,1 0 0,0-1 0,0 1 0,0-1 0,1 0-1,-1 0 1,1-1 0,0 1 0,0-1 0,0-1 0,1 1 0,-1-1 0,1 0 0,-1 0 0,1-1 0,8 1 0,0 0 182,33 2 565,-44-3-661,1-1 0,-1-1 1,1 1-1,-1-1 0,0 1 1,1-1-1,7-3 0,-12 4-146,0 0-1,0 0 0,0-1 0,1 1 1,-1 0-1,0 0 0,0 0 0,0 0 1,0 0-1,0 0 0,0 0 0,0 0 0,0 0 1,0 0-1,1-1 0,-1 1 0,0 0 1,0 0-1,0 0 0,0 0 0,0 0 0,0 0 1,0-1-1,0 1 0,0 0 0,0 0 1,0 0-1,0 0 0,0 0 0,0-1 0,0 1 1,0 0-1,0 0 0,0 0 0,0 0 1,0 0-1,0 0 0,0-1 0,0 1 0,-1 0 1,1 0-1,0 0 0,0 0 0,0 0 1,0 0-1,0 0 0,0-1 0,-1 1-22,0-1 0,0 1 0,1-1 1,-1 0-1,0 1 0,0-1 0,0 1 0,0 0 0,0-1 0,0 1 0,0 0 0,0 0 0,1-1 1,-1 1-1,0 0 0,0 0 0,0 0 0,-2 0 0,-22 4-281,18-2 233,-7 1 10,0 1 0,0 1 0,0 0 0,1 0 0,0 2 0,0 0 0,0 0 0,-12 10 0,17-11 70,0 1 0,1 0 0,0 0 0,0 0-1,0 1 1,1 0 0,0 1 0,1-1 0,-1 1 0,2 0 0,-1 0 0,-4 17 0,3-6 72,2 1 1,0 0-1,-2 40 0,6-50-26,0 0-1,1 0 1,0 0 0,1 0-1,0-1 1,0 1 0,1-1-1,1 1 1,5 12 0,-7-21-18,-1 1 0,0-1 0,1 0 0,0 0 0,-1 0 1,1 1-1,0-2 0,0 1 0,0 0 0,0 0 1,1-1-1,-1 1 0,0-1 0,1 0 0,-1 0 1,1 0-1,-1 0 0,1 0 0,-1 0 0,1 0 1,0-1-1,-1 0 0,1 1 0,0-1 0,-1 0 1,1 0-1,0-1 0,-1 1 0,1 0 0,0-1 0,4-1 1,7-3 59,0 0 0,0-1 0,0 0 0,18-13 0,-17 10-109,50-32 127,81-67 1,-80 57-52,-34 26 49,-1-2-1,-1-1 0,35-44 1,-48 50-51,-1 0 0,20-41 0,16-48-178,48-157-105,-77 201 56,-20 59 121,0-1 0,-1 1 0,0-1 0,0 1 0,-1-1 0,0 0-1,0 0 1,-1 1 0,0-1 0,-3-15 0,3 22 11,0 1 0,-1 0 0,1 0 0,0 0 0,-1 0 0,1 0-1,0 0 1,-1 0 0,0 1 0,1-1 0,-1 0 0,1 0 0,-1 0 0,0 0 0,0 1 0,1-1 0,-1 0 0,0 1 0,0-1 0,0 0 0,0 1 0,0-1 0,0 1 0,0 0 0,0-1 0,0 1 0,0 0 0,0 0 0,0-1-1,0 1 1,0 0 0,0 0 0,0 0 0,0 0 0,0 0 0,0 0 0,0 1 0,0-1 0,0 0 0,0 0 0,-2 2 0,-1-1-61,0 0 0,1 1 0,-1 0 0,0 0 0,1 0 0,-1 0 1,1 1-1,0-1 0,0 1 0,-4 4 0,1 1 37,0 0 0,0 1-1,1 0 1,1 0 0,0 0 0,0 0 0,0 1-1,1-1 1,-2 16 0,-1 11-60,-1 49 1,4-32 145,-2 15 8,3 75-1,4-115-68,-2-10 53,0 0 0,2-1 0,0 1 0,1-1 0,1 1 0,10 28 0,1-2 110,-12-34-81,0 1 1,1-1 0,0 1 0,0-1-1,7 9 1,-2-5 1,1 0 0,0-2-1,1 1 1,18 16-1,-24-25 0,0 0-1,1-1 0,-1 1 0,1-1 0,0 0 0,0-1 0,0 0 0,0 1 0,0-2 0,0 1 0,1-1 0,-1 0 0,1 0 0,8-1 1,-4 0 20,0-2 1,1 1 0,-1-1 0,0-1 0,0 0 0,0 0 0,-1-1 0,13-7-1,4-3 99,45-32 0,-64 40-129,-1-1 1,1 0 0,12-17 0,-3 4 26,-11 13-21,1 0 0,-1 0 0,0-1 0,-1 0 0,7-13 0,-8 14-67,-1-1 1,0 0 0,-1 0 0,1 0-1,-1 0 1,-1 0 0,0 0-1,0-1 1,-1-9 0,1 15-20,-2 0 0,1 0 0,0 0 0,-1 0 1,1 0-1,-1 0 0,0 0 0,0 1 0,0-1 0,0 0 1,-1 0-1,1 1 0,-1-1 0,1 0 0,-1 1 0,0 0 0,0-1 1,0 1-1,-1 0 0,1 0 0,0 0 0,-1 1 0,1-1 1,-1 0-1,0 1 0,1 0 0,-6-3 0,5 4-10,0-1 0,0 1 0,0-1 0,0 1 0,0 0 0,0 0-1,0 1 1,0-1 0,0 0 0,0 1 0,0 0 0,0 0 0,0 0 0,0 0 0,-3 2 0,-4 2-145,0 1 0,-14 11 0,23-16 181,-7 5-50,0 0-1,1 0 1,0 1 0,0 0-1,0 1 1,-8 12-1,13-16 56,-1 0 1,1 1-1,0-1 0,0 1 0,0-1 1,1 1-1,-1 0 0,1 0 0,1 0 0,-1-1 1,1 1-1,-1 0 0,1 0 0,2 9 1,-1 22 116,-1-28-44,0 0 0,3 17 1,1-7 16,1 1 0,1 0 0,1-1 1,10 20-1,-12-28-11,1 0 0,0 0 1,1-1-1,0 0 0,0 0 1,1-1-1,0 1 0,12 8 1,-18-15-44,1 0 1,0 0 0,0-1 0,0 1 0,0 0 0,0-1 0,0 0 0,0 0 0,0 0 0,0 0-1,1 0 1,-1-1 0,0 0 0,1 1 0,-1-1 0,0 0 0,1-1 0,-1 1 0,4-1 0,-3-1 23,1 1 0,-1-1 0,0 0 1,0 0-1,0-1 0,0 1 1,0-1-1,0 0 0,-1 0 0,1 0 1,-1 0-1,6-8 0,47-70 337,8-10-380,-59 86 32,9-14-103,1 1 1,1 1-1,29-23 1,-39 35-4,0 1 0,0 0 0,0 0-1,1 1 1,-1 0 0,1 0 0,0 1 0,0 0 0,0 0-1,0 0 1,0 1 0,1 0 0,-1 1 0,0-1 0,14 2-1,10 4 155,-17-3 113,25 2 0,-39-4-173,1 0-1,-1 0 0,0 0 0,0 0 0,1 0 0,-1 0 1,0 0-1,0-1 0,1 1 0,-1 0 0,0 0 0,0 0 1,1 0-1,-1-1 0,0 1 0,0 0 0,0 0 0,1 0 1,-1-1-1,0 1 0,0 0 0,0 0 0,0-1 0,0 1 1,0 0-1,0-1 0,1 1 0,-1 0 0,0 0 0,0-1 1,0 1-1,0 0 0,0-1 0,0 1 0,0 0 0,0 0 1,0-1-1,-1 1 0,1 0 0,0 0 0,0-1 0,0 1 0,0-1 1,-1 0-27,1 1 0,0-1 0,0 0 0,-1 0 0,1 0 0,0 0 0,-1 1 0,1-1 0,-1 0 0,1 0-1,-1 1 1,0-1 0,1 1 0,-2-2 0,-4-1-93,-1 1 0,1 0-1,-1 0 1,1 1 0,-1-1-1,0 2 1,0-1 0,0 1-1,0 0 1,0 0 0,1 0-1,-1 1 1,0 0 0,-7 3-1,2-1 22,-1 1 0,1 1-1,-1 0 1,2 1 0,-1 0 0,-15 11-1,20-12 66,1 1-1,-1 0 1,1 1-1,0-1 0,0 1 1,1 0-1,0 1 0,0-1 1,1 1-1,0 0 0,0 0 1,1 1-1,0-1 0,0 1 1,1 0-1,0-1 0,1 1 1,-1 12-1,1-16 28,1 1-1,0 0 1,1 0 0,-1-1-1,1 1 1,0 0 0,1-1 0,-1 1-1,1-1 1,0 1 0,0-1-1,1 0 1,0 0 0,-1 0-1,2 0 1,-1 0 0,1-1-1,-1 1 1,1-1 0,0 0-1,1 0 1,-1-1 0,1 1-1,0-1 1,0 0 0,0 0-1,0-1 1,0 1 0,7 1-1,-5-2 37,1 0 1,0-1-1,0 0 0,0-1 0,0 0 0,0 0 0,0 0 0,0-1 0,0 0 0,0-1 0,0 0 0,0 0 0,0 0 0,-1-1 0,0 0 0,8-5 0,14-8 97,-1-1 0,39-33-1,-63 47-148,26-23 114,-1-2 0,-1 0 1,46-63-1,-56 63-49,-1-1-1,-2 0 1,0-1-1,16-50 1,-22 56-115,81-250-172,-37 104 56,-48 157 84,7-24-85,-12 34 84,1 1-1,0-1 1,-1 0 0,0 0 0,0 0 0,0 0 0,0 0 0,0 1 0,0-1 0,-2-3 0,2 5 47,0 1 0,0 0 0,0-1 0,0 1 0,0 0 0,0-1-1,0 1 1,-1 0 0,1-1 0,0 1 0,0 0 0,0 0-1,-1-1 1,1 1 0,0 0 0,0 0 0,-1-1 0,1 1 0,0 0-1,0 0 1,-1 0 0,1-1 0,0 1 0,-1 0 0,1 0 0,0 0-1,-1 0 1,1 0 0,0 0 0,-1 0 0,1 0 0,0 0-1,-1 0 1,1 0 0,0 0 0,-1 0 0,1 0 0,0 0 0,-1 0-1,-1 1-21,1-1-1,-1 1 0,1 0 0,0 0 0,-1 0 0,1 0 0,0 1 0,-3 1 0,0 3-1,-1-1 0,1 1 0,-5 9 0,5-7-34,1 1-1,-4 17 0,0 0-70,-3 13 183,2 1 0,-4 55 0,3-12-57,-18 150 165,22-122-10,0-64 14,3 0 0,2 0 0,8 73 1,-7-114-97,1 0 1,-1-1 0,1 1-1,0-1 1,0 1-1,0-1 1,1 0 0,0 0-1,5 8 1,-7-13-10,0 1 1,0-1-1,0 1 0,0 0 1,0-1-1,0 0 1,0 1-1,0-1 0,0 0 1,0 1-1,0-1 1,0 0-1,0 0 1,0 0-1,0 0 0,0 0 1,1 0-1,-1 0 1,0 0-1,0 0 0,0-1 1,0 1-1,0 0 1,1-1-1,25-13 134,-21 10-92,8-4 81,0-2 0,-1 0 0,23-21 0,29-41 78,-23 24-62,-26 30-141,17-27 1,-20 26 8,19-20 0,-29 34-94,1 1 0,0 0 0,0-1 0,0 2 0,1-1-1,-1 0 1,1 1 0,0 0 0,0 0 0,0 0 0,0 1 0,0 0 0,1 0 0,6-2-1,-7 3 59,-1 0-55,1 1-1,0-1 1,0 1-1,7 0 1,-11 0 23,1 0 0,-1 0 1,1 1-1,0-1 0,-1 1 0,1-1 0,-1 1 0,1 0 0,-1-1 1,1 1-1,-1 0 0,0 0 0,0 0 0,1 0 0,-1 0 1,0 1-1,1 0 0,3 5-3,-1 0-1,0 0 1,-1 0 0,1 1 0,3 13-1,3 7-157,3 16 168,-11-37 72,-1 0 1,1-1-1,0 1 1,1 0-1,0-1 0,0 0 1,0 1-1,7 7 1,-10-13-32,1 0 0,0-1 0,-1 1 0,1-1 0,0 1-1,0-1 1,0 1 0,0-1 0,-1 0 0,1 1 0,0-1 0,0 0 0,0 0 0,0 0 0,0 1 0,0-1 0,0 0 0,0 0 0,0-1 0,0 1 0,0 0-1,0 0 1,-1 0 0,1-1 0,0 1 0,0 0 0,0-1 0,1 0 0,28-16 357,-24 14-341,17-14 127,30-25 1,-42 34-175,0 0 0,14-7 1,-10 6-247,-14 8 230,0 0 0,-1 1 0,1-1 0,0 1 0,-1-1 0,1 1 0,0-1 0,0 1 0,0 0 0,-1-1 0,1 1 0,0 0 0,0 0 0,0-1 0,0 1 0,0 0 0,1 0 0,-5 13-400,-5 10 405,7-17 29,1-1-1,0 1 1,-1-1-1,2 1 1,-1 0-1,1-1 1,0 1-1,0-1 1,0 0 0,1 1-1,-1-1 1,2 0-1,-1 0 1,0 0-1,1 0 1,0 0-1,0-1 1,0 1-1,1-1 1,0 0-1,-1 0 1,1 0 0,1 0-1,-1-1 1,6 4-1,-5-4 39,-1-1 1,1 0-1,-1 0 1,1-1-1,0 1 0,0-1 1,0 0-1,0 0 0,0-1 1,0 1-1,0-1 1,0 0-1,0 0 0,0-1 1,0 0-1,0 0 0,-1 0 1,1 0-1,0-1 1,0 1-1,-1-1 0,1-1 1,-1 1-1,8-5 0,-6 2 7,0 0-1,0-1 0,0 1 1,-1-1-1,0 0 0,0 0 0,0-1 1,4-7-1,-7 10-22,0 0-1,0 0 1,0 0 0,-1 0-1,1 0 1,-1 0-1,0 0 1,0 0 0,0-1-1,-1 1 1,0 0 0,1-1-1,-2 1 1,1 0 0,0-1-1,-2-4 1,1 6-75,-1-1-1,0 0 0,0 1 1,0 0-1,0-1 1,0 1-1,-1 0 1,0 0-1,1 0 1,-1 0-1,0 1 1,-6-5-1,0 1-39,0 1 0,-1 0 1,-15-6-1,20 10 60,1 0 1,-1 0-1,0 0 1,-8 0-1,9 0-116,19-1 158,-12 1 0,39-3-49,0 1-1,0 2 0,46 5 1,-61-3-86,-19-2 125,0 2 0,0-1 0,-1 1 0,1 0 0,0 1 0,-1-1 0,1 1 0,11 6 0,-17-7-10,0-1 1,0 1-1,0 0 1,0 0-1,0 0 0,-1 0 1,1 1-1,-1-1 0,1 0 1,-1 1-1,1-1 0,-1 1 1,0-1-1,1 1 0,-1 0 1,0-1-1,0 1 1,0 0-1,0 0 0,-1 0 1,1 0-1,-1 0 0,1 0 1,-1 0-1,1 0 0,-1 0 1,0 0-1,0 0 0,0 0 1,0 3-1,0 32 885,0-38-841,0 1 0,1-1 0,-1 0 1,1 1-1,-1-1 0,1 1 0,-1 0 0,1-1 0,-1 1 0,1-1 0,0 1 0,-1 0 0,1-1 1,-1 1-1,2 0 0,3-3 12,27-22-158,-22 16 110,1 1 1,-1 1-1,1 0 0,13-7 1,-10 7-30,5-2-188,-12 9 51,-7 4 89,1 9 39,-1-13 34,2 9 13,0-1-1,1 1 1,0-1-1,0 0 1,1 0-1,5 9 1,-5-11 36,0-1 0,0 1 0,0-1 0,1-1 0,-1 1 0,1-1 0,0 1 0,1-1 0,-1-1 0,1 1 0,0-1 0,0 0 0,0 0 0,0-1 0,0 1 0,0-1 0,1-1 0,-1 1 0,1-1 0,0-1 0,9 1 0,0-2-133,0-1 0,0-1 1,0-1-1,-1 0 0,1-1 0,19-9 1,-19 6-1960,-1 0 0,1-2 1,13-11-1,-11 9-601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00:04:10.3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 57 7392,'-1'-2'327,"0"1"-34,1 0 1,-1 1 0,1-1 0,-1 0 0,1 0-1,-1 1 1,0-1 0,1 0 0,-1 1-1,0-1 1,1 1 0,-1-1 0,0 1 0,0-1-1,0 1 1,1 0 0,-1-1 0,0 1-1,-2-1 1,21-1 3853,11-7-2328,-1 1-1284,20 0-486,92-6-1,-14 12-3361,0 6-6228,-89-4 6811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00:04:10.7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14 101 8320,'0'-1'596,"0"1"-537,0 0 0,0 0 0,-1 0-1,1 0 1,0 0 0,0 0 0,0 0 0,0 0 0,0 0 0,-1 0 0,1 0 0,0 0-1,0 0 1,0 0 0,0 0 0,0 0 0,-1 0 0,1 0 0,0 0 0,0 0 0,0 1-1,0-1 1,0 0 0,0 0 0,-1 0 0,1 0 0,0 0 0,0 0 0,0 0 0,0 0-1,0 1 1,0-1 0,0 0 0,0 0 0,-1 0 0,1 0 0,0 0 0,0 0 0,0 1-1,0-1 1,0 0 0,0 0 0,0 0 0,0 0 0,0 0 0,0 1 0,0-1 0,0 0-1,0 0 1,0 0 0,0 0 0,0 1 0,-1 3 339,-1 0 0,1 0 1,-1 1-1,1-1 0,1 1 0,-1-1 0,1 1 1,0 8-1,0 14 1550,0-15-1141,1-1-1,0 1 0,4 23 0,-4-33-683,0 1-1,-1-1 1,1 0-1,0 1 1,0-1-1,0 0 0,0 0 1,1 0-1,-1 0 1,1 0-1,-1 0 1,1 0-1,-1 0 1,1-1-1,0 1 0,0-1 1,0 1-1,0-1 1,0 0-1,0 0 1,1 0-1,-1 0 1,0 0-1,0 0 0,3 0 1,0 0 58,-1-1 1,0 0-1,1 0 0,-1 0 1,1-1-1,-1 0 0,7-1 1,32-12 539,-34 10-573,38-16 183,-1-3-1,76-48 1,-112 64-354,1-1 0,-1 0 0,0-1 0,-1 0 1,0 0-1,12-17 0,-19 23-218,0 0 0,0 0 0,0 0 0,-1 0 0,1 0 1,-1 0-1,0 0 0,0 0 0,0-1 0,0 1 0,-1-1 0,1 1 0,-1 0 1,0-1-1,0 1 0,0-1 0,-1-5 0,1 8 33,-1 0 0,1 0 0,0 0 0,0 0 0,-1 0 0,1 0 0,-1 1-1,1-1 1,-1 0 0,1 0 0,-1 1 0,1-1 0,-1 0 0,0 1 0,1-1 0,-1 0 0,0 1 0,0-1 0,1 1 0,-1-1 0,0 1 0,0 0-1,0-1 1,0 1 0,0 0 0,1 0 0,-1-1 0,0 1 0,-1 0 0,-2 0-929,0-1-1,0 1 1,0 0-1,0 1 1,-7 0 0,-12 6-2127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00:04:11.6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311 16 4480,'2'-6'1014,"-1"-2"3649,-2 8-4556,1 0 0,0-1-1,0 1 1,-1 0 0,1 0 0,0 0 0,0 0 0,-1 0 0,1 0 0,0 0 0,0 0 0,-1 0 0,1 0-1,0-1 1,0 1 0,-1 0 0,1 1 0,0-1 0,0 0 0,-1 0 0,1 0 0,0 0 0,0 0 0,-1 0-1,1 0 1,0 0 0,0 0 0,-1 0 0,1 1 0,0-1 0,0 0 0,-1 0 0,1 0 0,-10 5 338,1 1 0,-1-1 0,1 1 0,0 1 0,0-1 1,1 2-1,0-1 0,0 1 0,1 0 0,-8 12 0,6-6-179,1-1 0,1 1 0,0 0-1,1 0 1,1 1 0,-7 27 0,11-38-167,0 0 0,1-1 1,-1 1-1,1 0 1,0-1-1,0 1 0,1 0 1,0 5-1,0-8-23,-1 1-1,0-1 0,1 0 1,-1 1-1,1-1 1,0 0-1,-1 1 0,1-1 1,0 0-1,0 0 1,0 0-1,0 0 0,0 1 1,0-1-1,0-1 0,0 1 1,0 0-1,0 0 1,1 0-1,-1 0 0,0-1 1,0 1-1,3 0 1,-3-1-33,0 0 1,0 0 0,0 0-1,0 0 1,0 0 0,0 0-1,0-1 1,0 1 0,-1 0-1,1 0 1,0-1 0,0 1-1,0-1 1,0 1 0,0-1-1,0 1 1,0-1 0,-1 1-1,1-1 1,0 0 0,1-1-1,16-21 271,-12 15-250,12-19-23,0-1 0,20-47 0,-22 42-52,3 5-133,-13 37 152,0 1 1,-1 0-1,-1 0 0,0 0 0,0 1 0,-1-1 0,0 1 0,0 0 1,0 16-1,0 12 165,-2 50 0,-2-73-158,-2 76 125,-20 130 0,16-183 56,-2 1 1,-1-2 0,-2 1 0,-2-2 0,-33 66 0,43-96-150,0 0-1,-1 0 0,0 0 1,0-1-1,0 1 1,-8 5-1,11-10-37,0 0 0,0-1 0,-1 1 0,1 0 0,-1-1 0,1 0 0,-1 0 0,1 0 0,-1 0 0,0 0 0,0 0 0,0-1 0,1 0 0,-1 1 0,0-1 0,0 0 0,0 0 0,0 0 0,1-1 0,-1 1 0,-3-2 0,-1 0-22,0-1 1,0 0-1,1 0 1,-1-1-1,1 0 0,0 0 1,0-1-1,0 1 1,0-1-1,1-1 1,0 1-1,0-1 1,0 0-1,1 0 0,0 0 1,-5-11-1,2 3-21,0-1-1,1 1 0,1-1 1,1 0-1,0 0 0,1 0 1,-1-17-1,3 20 10,1 0 0,0-1 0,1 1 0,0 0 0,1-1 0,1 1 0,0 0 0,0 1 0,1-1 0,1 0 0,0 1 0,8-14 0,-10 21 26,-1 1 1,1-1-1,0 1 1,0 0 0,0 0-1,1 0 1,-1 0-1,1 0 1,-1 1-1,1-1 1,0 1-1,0 0 1,6-2-1,-7 3-2,0 0 0,0 1 0,0-1 0,0 1 0,0-1 0,0 1 0,0 0 0,1 1 0,-1-1 0,0 0 0,0 1 0,0 0-1,0 0 1,0 0 0,0 0 0,-1 0 0,1 0 0,0 1 0,4 2 0,9 9 84,-1 0-1,-1 1 1,19 22 0,-15-16 55,26 24 1,-39-39-428,12 11 42,-16-16-52,-1 1 0,1-1 0,0 1 0,-1-1 0,1 1 0,0-1 0,0 1 0,0-1 0,0 0 0,-1 0 0,1 1 0,0-1 0,0 0-1,0 0 1,0 0 0,0 0 0,0 0 0,-1 0 0,1 0 0,0 0 0,1-1 0,11-5-3967,5 2 1413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00:04:12.3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7 196 10048,'-5'-4'2076,"3"2"-900,3 3-351,1 0-278,0-1 1,0 1-1,0 0 0,0-1 0,0 1 0,0-1 1,0 1-1,3-1 0,8 0 243,0-1 1,-1-1-1,1 0 0,17-5 0,-18 4-649,-1-1-1,0-1 1,0 0-1,0 0 1,-1-1-1,1 0 1,-2-1-1,14-11 1,-19 14-108,0 0 0,0 0 0,-1 0 0,1 0 0,-1-1 0,0 0 0,0 0 0,-1 1 0,0-1 0,1-1 0,-2 1 0,1 0 0,-1 0 0,1-1 0,-1-7 0,0 12-36,-1-1-1,0 1 1,0-1 0,-1 0-1,1 1 1,0-1-1,0 1 1,-1-1 0,1 1-1,-1-1 1,1 1 0,-1-1-1,0 1 1,0-1 0,0 1-1,1 0 1,-1-1 0,0 1-1,-1 0 1,1 0 0,0 0-1,0 0 1,0 0 0,-1 0-1,1 0 1,0 0 0,-1 1-1,1-1 1,-1 0-1,1 1 1,-1-1 0,1 1-1,-1 0 1,-1-1 0,-1 1 0,1-1 0,-1 1 0,1 1 0,-1-1-1,0 0 1,1 1 0,-1 0 0,1-1 0,-1 1 0,1 1 0,0-1 0,-1 1 0,-3 1 0,-3 5 115,1 0 0,0 1 0,0 0 0,0 0 0,1 1 0,-10 16 0,9-13 139,2-4-132,1 1 1,1-1-1,0 1 1,0 0 0,1 1-1,0-1 1,1 1 0,0 0-1,1-1 1,0 1 0,0 0-1,1 1 1,1-1 0,0 0-1,1 0 1,0 0 0,0 0-1,1 0 1,1 0 0,-1 0-1,2-1 1,8 19-1,-10-24-65,0-1-1,0 0 0,0 0 0,1 0 0,0-1 0,3 5 0,-5-7-21,1 1 0,-1-1 0,1 0 0,-1 0 1,1 0-1,-1 0 0,1 0 0,0 0 0,-1 0 0,1-1 0,0 1 0,0 0 0,0-1 0,0 0 0,-1 1 1,1-1-1,0 0 0,3 0 0,0-1 34,1 0 0,-1 0 0,1 0 0,-1-1 1,0 0-1,10-5 0,31-20 159,-22 13-103,81-44 31,-36 21-168,64-46 0,-118 72 24,9-6-96,-1 0 1,39-39-1,-57 49 49,4-3-101,-9 11 136,1-1 1,-1 0-1,1 0 0,-1 1 0,1-1 0,-1 0 0,1 0 0,-1 1 0,0-1 0,1 0 0,-1 1 0,1-1 1,-1 1-1,0-1 0,1 0 0,-1 1 0,0-1 0,0 1 0,1-1 0,-1 1 0,0-1 0,0 1 1,0-1-1,0 1 0,0-1 0,0 1 0,0-1 0,0 2 0,6 12 100,0-1-1,0 0 1,1 0-1,1 0 1,0-1-1,0 0 0,1 0 1,1-1-1,0 0 1,16 12-1,-17-16-69,1 0-1,0 0 1,0-1-1,1 0 1,0-1-1,0 0 1,0-1-1,1 0 1,-1-1-1,14 3 0,-2-2-386,1-1 0,0-2 0,0 0 0,28-2 0,46-11-4632,-62 8 2624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00:04:15.3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12 815 4992,'-4'-1'429,"-3"1"808,7 0-1219,0 0 0,0 0 0,0 0 0,0 0 0,0 0 0,0 0 0,0 0 0,0 1 0,0-1 0,0 0-1,0 0 1,0 0 0,0 0 0,-1 0 0,1 0 0,0 0 0,0 0 0,0 0 0,0 0 0,2 3 2597,-2-3-2400,1 0 1,-1 0 0,1 0 0,-1 0 0,1 0-1,-1 0 1,1 0 0,-1 0 0,1 0 0,-1 1-1,0-1 1,1 0 0,-1 0 0,1 1-1,-1-1 1,1 0 0,-1 0 0,0 1 0,1 0-1,4 2 488,4-1 109,-1 0 0,1-1 0,-1 0 0,12 0 0,3 1 104,-2-2-545,0-1 0,0 0 0,0-2 0,-1 0 0,1-1 0,20-8 0,-31 9-289,0 0-1,-1-1 1,0 0-1,1 0 1,-1-1-1,15-11 1,-20 12-60,1 0 1,-1 1-1,0-2 1,0 1-1,0 0 1,-1-1-1,0 1 1,0-1-1,0 0 1,0 0-1,-1-1 1,1 1-1,1-8 1,-4 12-33,1 0 0,-1 0-1,0-1 1,0 1 0,0 0 0,0-1 0,0 1 0,0 0 0,0 0 0,0-1 0,0 1 0,0 0 0,-1 0 0,1-1 0,-1 1 0,1 0 0,-1 0 0,1 0 0,-1-1 0,0 1 0,1 0 0,-1 0 0,0 0-1,0 0 1,0 0 0,0 0 0,0 1 0,-1-2 0,0 0-8,-1 1 0,0 0 0,1 0 0,-1 0 1,0 0-1,0 0 0,0 0 0,0 1 0,0-1 0,0 1 0,-3 0 0,-7 1 52,0 0 1,0 1-1,1 0 0,-1 1 1,1 1-1,-1 0 0,-18 9 1,13-4 105,1 0 0,0 1 0,1 1 1,-19 16-1,30-23-76,0 1 0,0 0 0,0 0-1,1 0 1,0 1 0,0-1 0,0 1 0,1 0 0,0 0-1,0 1 1,-2 6 0,4-9-26,0 1-1,0-1 1,0 1-1,1 0 0,-1 0 1,1-1-1,1 1 1,-1 0-1,0 0 1,1-1-1,0 1 0,0-1 1,1 1-1,-1-1 1,1 1-1,4 7 1,1-2 28,0 0 0,1 0 0,0 0 0,0-1 0,1 0 0,1-1 0,-1 0 0,1 0 0,0-1 0,1 0 0,0-1 0,0 0 0,0-1 0,25 8 0,-25-9-5,0-1 1,1-1-1,0 0 0,0 0 0,0-1 1,-1 0-1,1-1 0,0-1 0,0 0 1,0 0-1,0-1 0,0-1 0,-1 0 1,0 0-1,1-1 0,11-7 1,125-85 313,-126 81-345,-13 9-19,93-69-67,-77 54-20,-2 0 1,24-27-1,-22 16-71,-1 0-1,22-41 1,34-77-483,-56 103 550,-2-2 0,30-101 0,-52 149 77,13-47-350,7-57 0,-19 77 111,-1 27 214,0-1 0,0 1 0,0 0 0,-1-1 0,1 1 0,-1 0 0,1-1 0,-1 1 0,0 0 0,1 0 0,-1 0 0,0 0 0,0-1 0,-1 0 0,1 1 15,0 1-1,0-1 0,0 1 1,0-1-1,0 1 0,-1-1 1,1 1-1,0 0 0,0 0 1,0-1-1,-1 1 0,1 0 1,0 0-1,0 0 1,0 0-1,-1 1 0,1-1 1,0 0-1,0 0 0,0 1 1,-1-1-1,1 1 0,0-1 1,0 1-1,0-1 0,0 1 1,-1 0-1,-2 1-25,-9 5-2,0 0-1,0 0 1,-20 17 0,30-21 35,-10 8 14,-1 1 0,2 0-1,0 1 1,0 1-1,1 0 1,-10 17 0,3-2 33,0 2 1,-18 42 0,-17 68 104,53-141-145,-16 48 148,2 0 1,-9 54 0,19-70-54,0-1 0,2 1-1,2-1 1,4 49 0,1-47-19,0-1 1,2 0 0,2 0 0,15 37 0,-20-58 24,2-1 0,-1 0 0,1 0 1,1-1-1,14 17 0,-18-22-81,0-1 0,0 0 0,1 0 0,0 0 0,0 0 0,-1 0 0,2-1 0,-1 0 0,0 0 0,0 0 0,1 0 0,-1-1 0,1 1 0,-1-1 0,1 0 0,7 0 1,-6-1 2,0-1 0,0 0 0,-1 0 0,1 0 0,0-1 0,0 1 0,-1-1 0,1-1 0,7-4 0,2-2-67,27-21 0,-28 18-33,-1 0 0,0-1 0,-1 0-1,0 0 1,-1-2 0,15-25 0,-14 19-268,16-38 1,-24 50 293,0-1 1,-1 0-1,-1 0 0,0-1 1,0 1-1,0-15 0,-2 23 37,0 1 0,0-1 0,0 0 0,0 1 0,0-1 0,0 0 0,0 1 0,-1-1 0,1 1 0,-1-1 0,1 1 0,-1-1 0,0 1 0,1-1 0,-1 1-1,0-1 1,0 1 0,0 0 0,0-1 0,0 1 0,0 0 0,0 0 0,-1 0 0,1 0 0,0 0 0,-1 0 0,1 0 0,-1 1 0,1-1 0,-1 0 0,1 1 0,-1-1 0,1 1 0,-1-1 0,0 1 0,1 0-1,-1 0 1,1 0 0,-1 0 0,-2 0 0,-4 1-13,1 0 1,0 0-1,-1 1 0,1 0 0,0 0 1,0 1-1,-13 7 0,14-8 24,-7 6 54,-1-1 1,-13 12-1,22-16-18,1 1 0,-1 0 0,1 0 0,1 1 0,-1-1 1,0 1-1,1 0 0,0 0 0,-4 8 0,5-7 0,-1 1 1,1 0-1,1-1 1,-1 1-1,1 0 1,0-1-1,1 1 0,-1 0 1,1 0-1,1 0 1,-1 0-1,1 0 1,1-1-1,-1 1 1,1 0-1,0-1 0,0 1 1,7 10-1,-4-8 58,0 0 0,1-1 0,0 1 0,1-1 0,0-1 0,0 1 0,0-1 0,1-1 0,0 1 0,1-1 0,-1-1 1,10 5-1,-12-7-72,0-1 1,0 0 0,0 0 0,0 0 0,1-1-1,-1 0 1,0-1 0,1 1 0,-1-1 0,0 0-1,1-1 1,-1 1 0,0-1 0,1-1 0,-1 1-1,12-5 1,6-5-103,1 0-1,40-26 0,-15 8-1,46-21 18,108-58-49,-185 96-295,-17 7 140,-15 8 64,-3 2 195,-1 1-1,1 1 1,0 0 0,1 2-1,0-1 1,-23 18-1,20-11 27,1 1 0,0 0 0,1 1 0,0 1 0,-13 20 0,22-26 48,0 0 0,0 0 0,1 0 1,1 1-1,0-1 0,0 1 0,1 1 0,1-1 0,0 0 0,0 19 0,2-28-33,1-1-1,0 1 1,0-1-1,1 1 1,-1-1-1,1 1 1,0-1-1,0 1 1,0-1-1,0 0 1,0 1-1,1-1 1,-1 0-1,1 0 1,0 0-1,0 0 1,0-1-1,1 1 1,-1 0-1,0-1 1,1 1-1,0-1 1,0 0-1,0 0 1,0 0-1,0 0 1,0-1-1,0 1 1,0-1-1,0 0 1,7 2-1,-3-2-7,1 1-1,0-1 1,1 0-1,-1-1 1,0 0-1,0 0 1,0-1-1,0 0 1,0 0-1,11-4 1,-3 0-14,1-1 1,-1-1 0,26-15 0,-27 13-14,0-1-1,-1-1 1,0 0 0,-1-1-1,17-19 1,49-72-130,-65 84 68,25-36 21,44-81 1,24-104 141,-105 235-95,50-143-18,-41 111-129,-2 0 0,5-42 1,-13 75 127,1-31 26,-2 34-20,0 0 0,0 0 1,0 0-1,0 0 0,-1 0 1,1 0-1,0 0 0,0 0 1,-1 0-1,1 0 1,0 0-1,-1 0 0,1 0 1,-1 0-1,1 1 0,-1-1 1,0 0-1,1 0 0,-1 0 1,0 1-1,1-1 0,-1 0 1,0 1-1,0-1 0,0 1 1,0-1-1,-1 0 1,2 1 3,-1 0 0,0 0 0,0 0 0,1 0 0,-1 0 0,0 0 0,0 0 0,1 0 0,-1 0 0,0 0 0,0 0 0,1 0 0,-1 1 0,0-1 0,0 0 0,1 1 0,-1-1 0,0 0 0,0 2 0,-5 2-11,1 1 0,-1 1 1,1-1-1,0 1 0,1 0 1,0 0-1,0 0 0,0 0 1,0 1-1,-3 10 0,-25 79-114,30-90 130,-31 108 302,-23 155 0,49-203-20,4 0 0,5 68 0,-2-129-265,0 6 85,1 0-1,3 16 1,-3-24-71,0-1 0,-1 1 0,1-1-1,0 0 1,0 1 0,1-1 0,0 2 0,-1-3-17,-1 0 0,1-1 0,0 1 0,-1-1 1,1 1-1,-1 0 0,1-1 0,0 1 0,0-1 1,-1 0-1,1 1 0,0-1 0,0 1 0,0-1 1,-1 0-1,1 0 0,0 0 0,0 1 0,0-1 1,1 0-1,-1 0-3,1 0 0,-1-1 0,1 1 0,-1 0 0,1-1 0,-1 1 0,0-1 0,1 1 0,-1-1 0,1 0 0,-1 0 0,0 1 0,0-1 0,1 0 0,-1 0 0,0 0 0,0 0 0,0-1 1,0 1-1,0 0 0,0-2 0,6-5 23,81-101-29,-23 26 65,-50 67-116,-7 8-31,-1-1 1,1 0-1,9-17 0,-2 5-69,-14 21 122,0 1 0,0-1 0,0 1 0,-1 0 0,1-1 0,0 1 0,0 0 0,-1 0 0,1-1 0,-1 1 1,1 0-1,-1 0 0,1 0 0,-1 0 0,1 0 0,-1 0 0,0-1 0,0 1 0,1 2 0,13 92-118,-11-64 187,1 0 0,2 0 0,11 32 0,-15-54-15,2-1 1,-1 0-1,1 0 1,1 0 0,-1 0-1,1-1 1,1 1-1,-1-1 1,1-1 0,0 1-1,1-1 1,0 0-1,0 0 1,0-1 0,10 6-1,-8-7 37,0 0 0,0 0 0,0-1 0,0 0 0,1-1 0,-1 0 0,1 0 0,-1-1 0,15 0 0,-18-2-62,-1 0 0,1 0 0,0 0 1,0 0-1,-1-1 0,1 0 0,-1 0 0,1-1 0,-1 1 0,0-1 0,0 0 0,0-1 0,0 1 1,-1-1-1,1 0 0,4-5 0,7-9-4,-2 0 0,22-33 1,-30 42-9,2-3-19,-2 4-21,-1 0 1,0 0-1,0 0 0,-1 0 1,0-1-1,-1 0 0,3-10 1,-5 19 36,-1-1 0,0 0 0,0 1 0,0-1 0,0 1 1,0-1-1,0 0 0,0 1 0,0-1 0,0 0 0,0 1 0,0-1 0,0 1 0,0-1 1,0 0-1,-1 1 0,1-1 0,0 1 0,0-1 0,-1 1 0,0-2 0,1 2 6,0 0-1,-1 0 0,1 0 1,-1-1-1,1 1 0,-1 0 1,1 0-1,-1 0 0,1 0 0,0 0 1,-1 0-1,1 0 0,-1 0 1,1 0-1,-1 0 0,1 0 1,-1 0-1,1 1 0,-1-1 1,1 0-1,-1 0 0,-3 2 2,1 0 0,0 0 0,0 0-1,0 0 1,0 0 0,-4 4 0,1 1 18,0 0-1,0 1 1,0 0 0,1 0 0,1 0-1,-5 9 1,-18 55 199,24-64-199,1 1 0,0-1 1,1 1-1,0 0 0,0 0 0,1 0 0,0-1 0,2 12 1,-2-16 27,1 0 1,0 0 0,0 0-1,0 0 1,0 0 0,1 0-1,-1 0 1,1 0 0,0 0-1,0-1 1,0 1 0,1-1-1,0 1 1,-1-1-1,1 0 1,0 0 0,0 0-1,1-1 1,3 3 0,-6-4-35,1 0 0,0 0 0,0-1 1,-1 1-1,1-1 0,0 0 0,0 1 1,0-1-1,0 0 0,-1 0 0,1 0 0,0 0 1,0-1-1,0 1 0,0 0 0,-1-1 1,1 1-1,0-1 0,0 0 0,2-1 0,1 0 1,-2-1-1,1 1 0,0-1 1,0 0-1,-1 0 0,0 0 1,6-7-1,-3 2-52,0-1-1,-1-1 1,0 1 0,0-1-1,-1 0 1,0 0 0,-1 0-1,0 0 1,0-1 0,-1 1-1,0-13 1,-1 16 14,-1 1 0,0-1 0,0 0-1,0 1 1,-1-1 0,0 0 0,0 1-1,-1-1 1,0 1 0,0 0 0,0-1 0,-1 1-1,0 0 1,0 1 0,-1-1 0,1 0 0,-1 1-1,-9-10 1,10 13 20,1 0-1,-1 0 1,0 0-1,1 1 1,-1-1-1,0 1 1,0 0-1,0-1 1,0 1-1,0 1 1,0-1-1,-1 0 1,1 1-1,0-1 1,0 1-1,0 0 1,-1 0-1,-5 1 1,4 0 28,0 1 0,-1-1 0,1 1 1,0 0-1,0 0 0,1 0 0,-1 1 1,0 0-1,1 0 0,-5 4 0,9-7-11,0 0 0,1 0 0,-1-1 0,0 1 0,0 0 0,0 0 0,0 1 0,0-1 0,0 0 0,1 0 0,-1 0 0,0 0 0,0 0 0,0 0 0,0 0-1,0 0 1,0 0 0,1 0 0,-1 0 0,0 0 0,0 0 0,0 0 0,0 0 0,0 0 0,0 1 0,0-1 0,0 0 0,0 0 0,0 0 0,0 0-1,1 0 1,-1 0 0,0 0 0,0 1 0,0-1 0,0 0 0,0 0 0,0 0 0,0 0 0,0 0 0,0 0 0,0 1 0,0-1 0,0 0 0,0 0 0,0 0-1,0 0 1,0 0 0,0 0 0,-1 1 0,1-1 0,0 0 0,0 0 0,0 0 0,0 0 0,0 0 0,0 0 0,0 0 0,0 0 0,0 1 0,0-1 0,11-1 184,117-33 290,-33 8-387,-73 21-100,104-21-86,-106 23 139,1 1 0,0 1 0,0 1 0,23 3 0,-42-3-33,1 0 0,-1 1 0,1-1 0,-1 1 0,1 0 0,-1 0 0,1 0 0,-1 0 0,0 0 0,0 0 0,1 1 0,-1-1 0,0 1 0,0-1 0,0 1 0,-1 0 0,1 0 0,0 0 0,-1 0 0,1 0 0,-1 0 0,0 1 0,1-1 0,-1 0 0,0 1 0,-1-1 0,1 0 0,0 1 0,-1-1 0,1 1 0,-1 0 0,0 4 0,1 6 63,-2 1 1,0-1-1,-1 1 1,-6 25-1,2-19 54,0-1 1,-12 23-1,-3 9 80,20-51-205,1 1 0,0-1-1,0 1 1,0-1 0,0 1 0,0-1-1,-1 0 1,1 1 0,0-1-1,0 1 1,0-1 0,0 1-1,0-1 1,0 1 0,1-1-1,-1 0 1,0 1 0,0-1 0,0 1-1,0-1 1,0 1 0,1-1-1,-1 0 1,0 1 0,0-1-1,1 1 1,-1-1 0,0 0-1,0 1 1,1-1 0,-1 0-1,1 0 1,-1 1 0,0-1 0,1 0-1,0 1 5,0-1-1,0 0 1,0 0-1,0 1 1,0-1 0,0 0-1,0 0 1,0 0-1,0 0 1,0 0-1,0-1 1,0 1-1,0 0 1,0 0 0,0-1-1,2 0 1,4-2 6,0-1 1,0 0-1,0-1 0,-1 0 1,0 0-1,7-6 1,34-40 31,-27 28-87,46-45-225,-66 68 261,1-1 0,-1 1 0,1-1 0,0 0 0,-1 1 0,1 0 0,-1-1 0,1 1 0,0-1 0,-1 1 0,1 0 0,0 0 0,-1-1 0,1 1 0,0 0 0,0 0 0,-1 0 0,1 0 0,0-1 0,0 1 0,-1 1 0,1-1 0,0 0 0,1 0 0,-1 1 6,-1-1 0,1 1 0,0-1 0,0 1 0,-1 0 0,1 0 0,-1-1-1,1 1 1,-1 0 0,1 0 0,-1 0 0,1-1 0,-1 1 0,1 0 0,-1 0 0,0 2 0,2 6 66,-1 0 1,0 0 0,0 12-1,-1-11 38,12 85 499,-6-56-456,-5-33-138,0 0 0,0 1 0,1-1 0,0-1 0,0 1 0,1 0 0,-1 0 0,1-1 0,0 0 0,1 1 0,-1-1 0,1 0 0,0-1 0,0 1 0,8 6 0,-7-7-340,1-1 1,-1 1-1,1-1 1,0 0 0,0 0-1,0 0 1,1-1 0,12 3-1,-15-4-352,0 0 0,0-1 0,0 1 0,1-1-1,-1 0 1,6-1 0,4-3-4025,-13 4 4576,-1 0-1,0-1 1,1 1 0,-1 0 0,0 0-1,1 0 1,-1-1 0,0 1 0,1 0-1,-1 0 1,0-1 0,0 1 0,1 0-1,-1 0 1,0-1 0,0 1 0,0 0-1,1-1 1,-1 1 0,0 0 0,0-1-1,0 1 1,0-1 0,0 1 0,0 0-1,0-1 1,0 1 0,0 0 0,0-1-1,-4-11-3106,2 9 2435,-6-14-2311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00:04:15.7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40 37 9984,'-39'-36'4512,"42"41"-3936,10-2 2239,10 5-1663,31 4 2144,5 8-1888,31 5 512,0-2-1152,39-3-224,-2-3-352,7-14-256,-12 2 0,14-18-4128,-15 6 2304,0-10-9663,-18 6 6431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00:04:22.784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575 188 2144,'1'-1'163,"-1"0"1,0 0 0,1-1-1,-1 1 1,0 0-1,0-1 1,0 1-1,0 0 1,0-1-1,0 1 1,0 0 0,0-1-1,0 1 1,-1 0-1,1 0 1,0-1-1,-1 1 1,1 0-1,-1 0 1,0 0-1,1 0 1,-1-1 0,0 1-1,0 0 1,1 0-1,-2-1 1,1 2-60,0 0 0,1 0 1,-1-1-1,1 1 0,-1 0 1,0 0-1,1 0 0,-1 0 0,0 0 1,1 0-1,-1 0 0,0 0 1,1 0-1,-1 0 0,0 0 0,1 0 1,-1 0-1,0 1 0,-1-1 197,-3 1-117,-1 0 0,1 0-1,0 1 1,0 0 0,0 0-1,1 0 1,-1 1 0,-6 3-1,-36 30 566,33-25-345,-119 101 1345,108-86-1372,0 0 0,-25 38 0,44-56-348,1 1 0,-1 0 1,2 0-1,-1 0 1,1 1-1,1-1 1,0 1-1,0 0 1,1 0-1,0 0 1,0 12-1,1-17-28,1 0-1,0 0 1,0 0-1,1 0 1,0 1 0,0-1-1,0 0 1,0 0-1,1-1 1,-1 1 0,1 0-1,1 0 1,-1-1-1,0 1 1,1-1 0,0 0-1,0 0 1,1 0 0,-1 0-1,1-1 1,0 1-1,0-1 1,7 5 0,-6-5 54,0-1 0,1 0 0,-1 0 1,1 0-1,0-1 0,-1 1 0,1-2 1,0 1-1,0 0 0,0-1 0,0 0 1,0-1-1,-1 1 0,11-3 1,-4 0 52,0 0 0,0-1 0,0-1 0,0 1 0,19-13 0,-18 10-9,-1-2 0,0 1 0,0-2 0,-1 1 0,0-2 0,-1 1 1,0-1-1,12-19 0,-16 20-45,0 0 0,-1 0 0,0-1 0,-1 0 0,0 0 0,-1 0 1,0 0-1,0-1 0,-1 1 0,-1-1 0,0-16 0,-1 17 10,0 0 0,-1 0 0,-1 0 0,0 0 0,0 0 0,-1 0-1,0 1 1,-1-1 0,0 1 0,-1 0 0,-11-18 0,12 22-64,-1 1 1,1 0 0,-1 0-1,0 0 1,0 0-1,0 1 1,-1 0-1,1 0 1,-1 1 0,0-1-1,0 1 1,-1 1-1,1-1 1,0 1-1,-1 0 1,0 0 0,1 1-1,-1 0 1,0 0-1,-11 0 1,6 2 4,0 0 1,0 0 0,0 1-1,1 0 1,-1 1 0,1 0-1,-1 1 1,-12 7 0,9-4 1,1 1 0,0 1 0,1 0 0,0 1 0,-18 17 0,11-5-18,0 1 0,1 1 0,2 0 0,1 1 0,0 1 0,-15 37 0,26-51-69,0 0-1,1 0 1,0 0 0,1 1 0,1-1 0,-2 17 0,4-21 87,-1 1 0,2 0-1,-1-1 1,1 1 0,1-1 0,-1 0 0,1 1 0,1-1 0,0 0 0,4 9-1,-6-14 15,1-1 0,-1 0 0,0 0 0,1 1 0,0-1 0,0 0 0,-1 0 0,1-1-1,0 1 1,0 0 0,1-1 0,-1 1 0,0-1 0,1 0 0,-1 1 0,0-1 0,1 0 0,0-1-1,-1 1 1,1 0 0,-1-1 0,1 1 0,0-1 0,-1 0 0,1 0 0,4-1 0,3 0 38,-1 0 1,0-1-1,0-1 1,0 0 0,0 0-1,12-6 1,17-10 313,51-32 0,-73 40-254,0 0 1,-1-1-1,0-1 0,-1-1 0,18-22 0,-27 31-69,-1-1 0,0 0 0,-1 0 0,0 0 0,0-1 0,0 1-1,0-1 1,-1 1 0,0-1 0,-1 0 0,0 0 0,0 0 0,0 0 0,-1 0 0,0-8 0,-1 9-33,0 0 0,0-1 0,-1 1 0,0 0 0,0 0 0,0 0-1,-1 0 1,0 1 0,0-1 0,0 1 0,-1 0 0,1-1 0,-2 2 0,1-1 0,0 0 0,-1 1 0,-5-4 0,5 4-45,-1 0 0,0 0 0,0 0 0,0 1 0,0 0 0,-1 0 0,1 1-1,-1 0 1,1 0 0,-1 1 0,0-1 0,0 1 0,0 1 0,-10-1 0,9 2-31,-1 0 1,1 1-1,-1-1 0,1 1 0,-1 1 1,1 0-1,0 0 0,0 1 1,1 0-1,-1 0 0,-9 7 1,7-3 10,0 0 1,0 1 0,1 0 0,0 0-1,1 1 1,0 0 0,1 0 0,0 1-1,0 0 1,1 0 0,1 1-1,0 0 1,0-1 0,2 2 0,-1-1-1,1 0 1,1 1 0,0 0 0,1-1-1,0 1 1,2 21 0,-1-30 58,1 0 0,-1-1 0,1 1 1,0 0-1,0-1 0,0 1 0,0-1 1,1 1-1,0-1 0,-1 0 0,1 0 0,0 0 1,0 0-1,1 0 0,-1 0 0,1 0 1,-1-1-1,1 1 0,0-1 0,0 0 1,0 1-1,0-2 0,1 1 0,-1 0 0,0-1 1,1 1-1,-1-1 0,1 0 0,-1 0 1,1 0-1,0-1 0,-1 1 0,1-1 0,0 0 1,0 0-1,-1 0 0,5-1 0,8-1 63,0-1 0,0 0 0,22-9 1,49-22 108,-69 27-135,9-5 75,42-24-1,-58 29-69,0-1-1,0 0 1,-1 0 0,-1-1-1,1 0 1,10-15 0,-8 8 37,-1-1 1,-1-1 0,-1 0-1,0 0 1,-1 0 0,-1-1-1,-1-1 1,-1 1 0,0-1-1,-2 0 1,0 0 0,-1 0-1,-1 0 1,-3-34 0,1 45-104,0 1 0,0 0 1,-1 0-1,-1 0 0,1 0 1,-1 0-1,0 1 0,-1-1 0,0 1 1,0 0-1,-1 0 0,0 0 1,0 0-1,0 1 0,-1 0 1,0 0-1,0 1 0,0 0 1,-1 0-1,0 0 0,0 1 1,0 0-1,-1 0 0,1 0 1,-1 1-1,0 1 0,0-1 0,0 1 1,0 0-1,0 1 0,0 0 1,-1 1-1,1-1 0,0 1 1,-1 1-1,-10 1 0,8 1-51,-1 1-1,1 0 1,0 0-1,0 1 0,1 0 1,-1 1-1,1 0 1,0 1-1,1 0 0,-1 0 1,1 1-1,1 1 1,-12 13-1,0 3-46,1 1 0,1 1-1,-26 53 1,35-60 66,0 0-1,1 1 1,1-1-1,0 1 0,2 1 1,-4 33-1,8-46 45,1 1 0,0-1 0,1 1 0,0-1 0,0 0 0,1 1 0,5 13 0,-5-16-8,1-1-1,0 0 0,0 1 1,1-1-1,0 0 0,0-1 1,1 1-1,-1-1 0,1 1 1,0-1-1,7 4 0,-5-3 18,1-1-1,1 0 1,-1-1-1,0 0 1,1 0-1,0-1 1,0 0-1,0-1 1,0 0-1,1 0 1,-1-1-1,0 0 1,14-1-1,-5 0 57,0-2-1,0 0 1,0-1-1,0-1 1,-1-1-1,19-7 1,-25 8 4,-1 0 1,0 0-1,-1-1 1,1 0 0,-1-1-1,0 0 1,0 0-1,-1-1 1,0 0-1,0-1 1,-1 0 0,0 0-1,12-17 1,-11 9 10,0 0-1,-1-1 1,-1 0 0,-1 0 0,0-1 0,-1 0 0,2-28-1,-4 25-8,-1 0-1,-1 0 0,-1 0 0,-1 0 0,-1 0 0,-7-26 0,7 36-69,0 0 0,-1 0 0,-1 1 0,0 0 0,0 0 0,-1 0 0,0 1 1,-1 0-1,0 0 0,0 0 0,-15-12 0,15 15-27,0 1 0,0 0 0,-1 0 0,0 1 0,0 0 0,0 0-1,0 1 1,0 0 0,-1 1 0,1 0 0,-1 0 0,0 1 0,1 0 0,-1 0 0,-13 1 0,12 1-30,-1 1-1,1 0 1,0 0-1,-1 1 1,1 1 0,1-1-1,-1 2 1,0-1-1,1 1 1,0 1-1,0 0 1,1 0-1,0 0 1,0 1-1,-13 15 1,2 0-48,2 0 0,1 1-1,0 1 1,-20 44 0,25-45 64,1 1 1,2-1-1,0 2 0,2-1 1,1 1-1,0 0 0,2 0 1,1 0-1,2 48 0,2-58 26,-1-1 0,2 0 0,0 0 0,1-1 0,0 1-1,1-1 1,1 0 0,8 16 0,-8-20 9,0 0 1,1 0 0,-1-1-1,2 0 1,-1 0-1,1-1 1,0 0 0,1 0-1,-1-1 1,1 0-1,19 9 1,-17-11 44,0 0 0,0 0 0,0-1 0,0 0 0,0-1 0,1 0 0,-1-1 0,1 0 0,-1-1 0,1 0 0,-1-1 0,1 0 0,-1-1 0,1 0 0,-1-1 1,0 0-1,0 0 0,0-2 0,0 1 0,-1-1 0,13-9 0,-6 2 83,-1-1 1,0 0-1,-1-2 0,15-17 1,-21 21-65,-1 0 0,0-1 0,0 0 0,-1 0 1,-1-1-1,0 0 0,4-15 0,-3 4 32,-2 0 0,0 0 0,-2-1 0,1-48 0,-4 56-77,-1 0-1,-1 1 0,0-1 0,-2 0 0,0 1 0,0-1 1,-1 1-1,-9-17 0,11 27-29,-1 0 0,1 0 0,-2 1 0,1-1 0,0 1 0,-1 0 0,0 0 0,0 1 0,0-1 0,-1 1 0,1 0 0,-11-5 0,7 5 14,0 1 1,0-1-1,0 1 0,0 1 1,0 0-1,0 0 0,-1 1 1,-16 0-1,15 1-81,1 0 0,0 2-1,0-1 1,0 1 0,0 1 0,0-1 0,0 2 0,-10 4-1,13-5-116,1 1-1,-1-1 0,1 2 0,0-1 1,0 1-1,0 0 0,1 0 0,-1 0 0,1 1 1,1 0-1,-6 7 0,8-9-90,0-1-1,0 1 1,0-1-1,0 1 1,1 0-1,-1 0 1,1 0-1,0 0 1,1-1-1,-1 1 1,0 0 0,1 0-1,0 1 1,0-1-1,0 0 1,1 0-1,0 0 1,-1 0-1,1-1 1,0 1-1,1 0 1,-1 0-1,1 0 1,0-1-1,0 1 1,0-1 0,0 1-1,0-1 1,1 0-1,4 4 1,39 39-2690,7 1-1156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00:04:25.422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651 263 5984,'-13'-31'1920,"13"30"-1873,-1 1 0,1-1 0,-1 0 0,1 1 0,-1-1 0,1 0 0,-1 1 0,1-1 0,-1 1 0,1-1 0,-1 1 0,0-1 0,1 1 0,-1-1 0,0 1 0,0 0 0,1-1 0,-1 1 1,0 0-1,0 0 0,1 0 0,-1-1 0,0 1 0,0 0 0,1 0 0,-1 0 0,0 0 0,0 0 0,0 0 0,1 1 0,-1-1 0,-1 0 0,-4 1 555,-6 0-215,0 0-1,0 1 0,0 1 0,0 0 0,1 0 1,-1 1-1,1 1 0,0 0 0,0 0 0,1 1 1,-15 10-1,23-14-384,0-1 0,-1 1 0,1 0 0,0 0 1,0 0-1,0 0 0,0 0 0,1 0 0,-1 0 0,1 1 0,-1-1 1,1 1-1,0-1 0,-2 6 0,3-7-10,0 1 1,0 0-1,0-1 0,0 1 0,0 0 0,0-1 1,1 1-1,-1 0 0,1-1 0,-1 1 0,1-1 1,0 1-1,-1-1 0,1 1 0,0-1 1,0 1-1,0-1 0,0 0 0,0 1 0,1-1 1,-1 0-1,0 0 0,3 2 0,-2-2 39,-1 0-1,1 0 1,0 0-1,0-1 1,-1 1-1,1 0 1,0-1-1,0 1 1,0-1-1,0 0 1,0 0-1,0 0 1,0 0 0,0 0-1,0 0 1,0 0-1,0 0 1,-1-1-1,1 1 1,0-1-1,0 1 1,0-1-1,3-2 1,0 1 78,1-1 1,-1-1-1,0 1 1,0-1-1,0 1 0,6-8 1,-7 6-33,0 0 0,0 0 0,-1-1 0,0 1 0,0-1 0,0 0 0,-1 0 0,0 0 1,0 0-1,0 0 0,-1-1 0,0 1 0,0-12 0,0 13-17,-1 0 0,0-1 0,-1 1 0,1 0 1,-1-1-1,0 1 0,0 0 0,-1 0 0,0 0 0,0 0 0,0 0 0,0 0 1,-1 0-1,1 1 0,-1-1 0,-6-6 0,7 10-44,1-1-1,-1 1 1,1 0-1,-1 0 1,1 0-1,-1 0 1,0 0-1,1 0 1,-1 1 0,0-1-1,0 0 1,1 1-1,-1-1 1,0 1-1,0 0 1,0 0-1,0 0 1,0 0-1,0 0 1,0 0 0,1 0-1,-1 1 1,0-1-1,-3 1 1,-2 2 23,-1 1 1,1-1 0,0 1-1,-10 7 1,-3 3-20,1 1 0,0 0 0,1 2 0,-17 18 0,24-22-37,1 0 1,1 1-1,0-1 1,1 2-1,0-1 1,1 1-1,-5 16 1,5-8 17,1 0 1,1 0-1,-3 28 0,6-36-36,2 0-1,0 1 1,0-1-1,2 0 0,5 30 1,-5-38 45,1 0 1,-1-1 0,1 0-1,1 1 1,-1-1-1,1 0 1,0-1-1,0 1 1,9 8 0,-11-11 29,1-1 0,-1 0 0,1 0 0,0 0 0,-1-1 0,1 1 1,0-1-1,0 1 0,7 1 0,-8-3 0,0 1-1,0-1 0,0 0 1,0 0-1,0 0 1,0 0-1,0 0 1,0 0-1,0-1 1,0 1-1,0-1 1,0 1-1,0-1 1,0 0-1,0 0 1,3-2-1,0-1 40,1 0 0,-1 0 1,-1-1-1,1 1 0,-1-1 0,0 0 0,0-1 0,0 1 0,-1-1 0,1 1 0,4-13 0,0-5 205,10-44 0,-16 59-243,3-14 64,-1 0 1,-1 0 0,-1 0-1,-1-1 1,-2-31 0,0 44-98,0 0 0,-1 0 0,0 0 1,0 0-1,-1 0 0,-1 0 0,1 1 0,-2 0 1,1-1-1,-1 2 0,-1-1 0,1 0 1,-1 1-1,-9-9 0,12 14-42,0 0 1,-1 0-1,1 0 1,-1 1-1,0-1 1,1 1-1,-1 0 0,0 0 1,0 0-1,0 1 1,-1-1-1,1 1 1,0 0-1,0 0 0,-1 1 1,1-1-1,-1 1 1,1 0-1,0 0 1,-1 1-1,1-1 1,-1 1-1,1 0 0,0 0 1,0 0-1,0 1 1,-1-1-1,1 1 1,0 0-1,1 0 0,-1 1 1,0-1-1,-6 6 1,3-1 32,0 1 0,0-1 0,0 1 0,1 0 0,0 1 0,1 0 0,0 0 0,0 0 0,1 0-1,0 1 1,0 0 0,1-1 0,1 1 0,-3 21 0,3-14-27,2 1-1,0 0 0,1 0 0,0-1 1,2 1-1,0-1 0,11 33 0,-12-43 23,1 0-1,0 0 1,0 0-1,1 0 0,-1-1 1,2 1-1,-1-1 1,1 0-1,0-1 1,0 1-1,0-1 0,1 0 1,0 0-1,7 4 1,-9-6 30,1-1 0,-1 0 0,1 0 0,0 0 0,0 0 0,-1-1 0,1 0 1,0 0-1,1 0 0,-1-1 0,0 0 0,0 0 0,0 0 0,0 0 0,0-1 1,0 0-1,0 0 0,0 0 0,0-1 0,0 0 0,7-3 0,-3 0 45,-1-1 0,1 0 0,-1 0 0,-1-1 0,1 1-1,-1-2 1,-1 1 0,1-1 0,-1 0 0,10-17 0,1-6 259,22-59 0,-34 74-258,0 0-1,0 0 1,-2 0 0,0-1 0,-1 1 0,-1-1 0,0 0 0,-3-24 0,1 37-49,0-1 1,0 1-1,0-1 1,0 1-1,-1 0 0,1 0 1,-1 0-1,0 0 1,-5-6-1,6 8-28,0 0 1,-1 0-1,1 1 1,-1-1-1,1 1 0,-1-1 1,0 1-1,0 0 1,1 0-1,-1 0 1,0 0-1,0 0 0,0 0 1,0 0-1,0 0 1,0 1-1,0-1 1,-1 1-1,1 0 0,0-1 1,-3 1-1,-1 1-60,1 0-1,0 0 1,0 1-1,0-1 1,0 1 0,0 0-1,-9 5 1,2 1-42,-20 15 0,24-16 103,-1 2 0,1-1 0,1 1 0,0 0 0,0 0 0,1 1 0,0 0-1,0 0 1,-6 18 0,8-18-25,1-1 0,0 0 1,1 0-1,0 1 0,0 0 0,1-1 0,1 1 0,-1 0 0,2-1 0,-1 1 0,4 17 0,-3-22 8,1 0 0,0 0 0,0-1 0,0 1 0,0-1 0,1 0 0,-1 1 0,1-1 0,0 0 0,0 0 0,1-1 0,-1 1 0,6 3 0,-7-5 28,1 0 0,-1-1 0,1 1-1,-1-1 1,1 0 0,0 0 0,0 0-1,-1 0 1,1 0 0,0-1-1,0 1 1,0-1 0,0 1 0,0-1-1,0 0 1,-1-1 0,1 1 0,0 0-1,0-1 1,0 1 0,0-1 0,0 0-1,4-2 1,6-4 63,-1 0 0,0-1 0,-1 0 0,1-1 0,-2 0 0,13-14 0,-6 5 91,-2-1 1,25-39 0,-34 48-61,-1 0 1,0-1 0,-1 0 0,0 0-1,0 0 1,-1 0 0,-1-1-1,2-11 1,-3 5 11,-1-1-1,0 1 1,-1 0 0,-4-25-1,3 36-92,1 0-1,-1-1 0,0 1 1,-1 0-1,1 1 1,-1-1-1,-1 0 0,1 1 1,-6-7-1,7 11-34,1 0 0,-1 0 1,0 0-1,0 0 0,0 0 0,0 1 0,0-1 1,0 1-1,0 0 0,0-1 0,-1 1 0,1 0 0,-1 0 1,1 1-1,0-1 0,-1 0 0,1 1 0,-1 0 1,0-1-1,1 1 0,-1 0 0,1 0 0,-1 0 0,1 1 1,-1-1-1,0 1 0,1-1 0,-1 1 0,-2 1 1,-8 4-50,1 1 1,0 0 0,0 1-1,0 0 1,1 1 0,-18 17-1,17-15 38,1-1 7,0 0 0,1 1 1,0 1-1,1 0 0,0 0 0,1 1 0,-11 22 0,16-28 7,0 1 1,0-1-1,1 1 0,0-1 1,1 1-1,-1 0 0,1 0 1,1 0-1,0-1 0,0 1 0,0 0 1,1 0-1,0 0 0,1-1 1,0 1-1,3 10 0,0-7-20,0 1 0,1-1 0,0 1 0,1-1 0,0-1 0,0 0 0,1 0 0,11 11 0,-15-18 31,0 1 0,0 0 0,1-1 1,-1 0-1,1 0 0,-1-1 0,1 1 0,0-1 1,0 0-1,0 0 0,1-1 0,-1 1 0,0-1 1,0 0-1,1-1 0,-1 1 0,1-1 1,-1 0-1,0 0 0,1-1 0,7-1 0,-5-1 45,0 0 0,0 0-1,-1 0 1,1-1 0,-1 0-1,0 0 1,0-1 0,0 0-1,-1 0 1,0-1 0,9-9-1,-10 10 20,0-1 0,-1 0 0,1-1 0,-1 1-1,-1-1 1,1 0 0,-1 0 0,0 0 0,-1 0-1,0 0 1,0 0 0,2-14 0,-4 10 1,0-1 1,0 0 0,-1 1-1,-1-1 1,0 1-1,-1-1 1,0 1-1,0 0 1,-1 0 0,-1 0-1,0 1 1,0-1-1,-1 1 1,0 1-1,-14-17 1,11 16-80,1 1-1,-2 0 1,1 1 0,-1 0-1,-1 0 1,1 1 0,-1 0-1,0 1 1,-1 1 0,0-1-1,0 2 1,0 0 0,0 0 0,-17-2-1,13 4-27,0 0 1,1 1-1,-1 1 0,0 1 0,0 0 0,0 1 0,0 0 0,1 2 1,-1 0-1,1 0 0,0 2 0,0-1 0,1 2 0,0 0 1,0 1-1,0 1 0,1 0 0,0 0 0,1 1 0,0 1 0,-18 21 1,24-24 10,0 1 0,1 0 0,0 0 0,0 0 0,1 0 0,0 1 0,1 0 0,0 0 0,0 0 0,1 0 0,0 0 0,1 0 0,0 1 0,1-1 0,0 0 0,1 1 0,2 9 0,-2-9 13,2 0 0,-1 0 0,2-1 1,-1 1-1,2-1 0,-1 0 0,1 0 1,1-1-1,-1 1 0,2-1 0,-1-1 1,1 1-1,1-1 0,-1 0 0,16 11 1,-12-11 21,1-1 0,0 0 1,0-1-1,1 0 1,0-1-1,0 0 0,0-1 1,0-1-1,1 0 0,-1-1 1,1 0-1,0-1 1,-1-1-1,1 0 0,0-1 1,0 0-1,-1-1 1,1-1-1,-1 0 0,0 0 1,1-2-1,-2 0 0,1 0 1,-1-1-1,1-1 1,14-10-1,-9 3 71,0-1 1,0-1-1,-2-1 1,0 0-1,-1-1 1,23-36-1,-32 44-7,-1-1-1,0 0 1,0 0-1,-1-1 0,0 1 1,2-18-1,-4 21 7,-1 0 1,-1-1-1,0 1 1,0-1-1,-1 1 1,0-1-1,0 1 1,-1 0-1,0-1 0,-3-7 1,3 11-66,0 0-1,0 0 1,0 1 0,-1-1-1,0 1 1,0-1 0,0 1 0,0 0-1,-1 0 1,0 0 0,0 0-1,0 1 1,0 0 0,-5-3-1,5 4-39,0 0 0,0 0-1,0 1 1,0-1 0,0 1-1,0 0 1,-1 1-1,1-1 1,0 1 0,-1 0-1,1 0 1,0 0-1,-1 0 1,1 1 0,0-1-1,0 1 1,-7 3 0,-1 0-17,-1 1 0,1 1 0,1 0 0,-1 1 0,1 0 0,0 0 1,1 1-1,0 1 0,0 0 0,-16 19 0,21-22 40,0 1 1,1 0-1,0 0 0,0 1 1,0-1-1,1 1 0,0 0 0,-2 8 1,4-10-16,0 0 1,0 1 0,1-1-1,0 0 1,0 0 0,0 0-1,1 0 1,-1 1 0,2-1-1,-1 0 1,4 10 0,-2-8 19,0-1 0,1 0 0,0 0 1,0 0-1,0 0 0,1 0 0,0-1 0,7 7 1,-10-11 6,1 0 1,-1 0-1,1 0 0,-1 0 1,1-1-1,0 1 1,0-1-1,0 1 1,0-1-1,0 0 0,0 0 1,0 0-1,0-1 1,0 1-1,0-1 1,0 0-1,1 0 1,-1 0-1,0 0 0,0 0 1,0-1-1,0 1 1,1-1-1,2-1 1,6-3 25,-1 0 0,0-1 0,0 0 1,-1-1-1,1 0 0,-1 0 1,-1-1-1,0-1 0,0 1 0,0-2 1,-1 1-1,13-21 0,-11 14 28,0-2-1,-1 1 0,-1-1 1,0-1-1,-2 1 0,0-1 1,5-29-1,-9 33 14,0 0 0,-1 0 1,-1-1-1,0 1 0,-1 0 1,-1 0-1,0-1 0,-1 1 0,-6-18 1,8 32-71,1 0 0,0 0 0,0 0 1,-1 0-1,1 0 0,-1 0 0,1 0 1,-1 0-1,1 1 0,-1-1 0,1 0 1,-1 0-1,0 0 0,1 1 0,-1-1 0,0 0 1,0 1-1,0-1 0,0 1 0,0-1 1,1 1-1,-1-1 0,0 1 0,-2-1 1,2 1-9,-1 1 0,1-1 0,-1 0 0,1 1 0,-1-1 0,1 1 0,-1 0 0,1 0 0,0-1 0,-1 1 0,1 0 0,0 0 0,0 0 0,0 0 0,0 0 0,-2 3 0,-12 14-79,1 1-1,1 1 0,1 0 1,0 0-1,2 1 1,0 1-1,2-1 0,0 2 1,-4 23-1,10-37 80,1 1 0,0-1 0,1 0 0,0 0 1,1 0-1,0 1 0,0-1 0,1 0 0,0 0 0,1 0 0,0-1 0,0 1 0,1-1 0,6 13 0,-7-18 9,-1 1 0,1-1 1,0 0-1,0 0 0,0 0 0,0-1 1,0 1-1,1-1 0,-1 1 1,1-1-1,-1 0 0,1 0 0,0-1 1,0 1-1,0-1 0,0 0 0,0 0 1,0 0-1,0 0 0,0-1 0,0 0 1,1 0-1,-1 0 0,0 0 0,0-1 1,0 1-1,0-1 0,5-2 0,0 0 48,0 0-1,0 0 0,0-1 0,0-1 1,-1 1-1,0-2 0,0 1 0,0-1 1,-1 0-1,0 0 0,9-11 0,-14 15-6,-1 0 0,1 0 0,-1 0 0,1 0 0,-1-1 1,0 1-1,0 0 0,0-1 0,0 1 0,-1-1 0,1 1 0,-1-1 0,1 1 0,-1-1 0,0 1 0,0-1 0,0-4 0,-1 2-9,0 1 0,0 0 1,-1 0-1,1 0 0,-1 0 0,0 0 0,0 1 0,0-1 1,0 0-1,-4-3 0,1 1-35,0 0 0,-1 1 1,1 0-1,-1 0 0,0 0 0,0 1 1,-1 0-1,1 0 0,-1 0 0,0 1 1,-14-4-1,14 5-24,-1 2 0,0-1 0,1 1 0,-1 0 0,0 1 0,0 0 0,-9 2 0,-13 2-79,25-5-103,-15 2 518,81 21-13589,-53-22 12145,9-1 0,34-6-3840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00:04:25.815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6 5 3808,'-5'-5'1408,"5"14"-1088,10 2-96,-2 6-96,11 6-128,-1 10 1408,3-1-768,6-1 864,1 1-864,-1 1 288,-1-6-544,-7-2 352,-6-2-416,-5 2 64,-8-5-256,-3 3-4928,-7 14 2624,-3-17-1408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00:04:3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1284 1728,'-10'14'591,"4"-3"6450,10-10-5888,-4 0-1092,1-1 0,-1 0 1,0 0-1,1 0 0,-1 0 1,1 0-1,-1 1 1,0-1-1,1 0 0,-1 0 1,1 0-1,-1 0 1,1 0-1,-1 0 0,0-1 1,1 1-1,-1 0 0,1 0 1,-1 0-1,0 0 1,1 0-1,-1-1 0,0 1 1,1 0-1,-1 0 0,0 0 1,1-1-1,-1 1 1,0 0-1,1-1 0,-1 1 1,0 0-1,0-1 1,1 1-1,5-10 387,1 0 1,-1-1-1,5-12 0,5-11-140,77-126 684,41-81-373,-111 188-310,-14 30-238,1 0 0,15-26 0,-22 45-73,8-11 3,-11 15-3,0 0 0,1 0 0,-1 0 1,0-1-1,1 1 0,-1 0 0,0 0 0,1 0 0,-1 0 0,1 0 0,-1-1 0,0 1 0,1 0 0,-1 0 0,0 0 0,1 0 0,-1 0 0,1 0 0,-1 1 0,0-1 0,1 0 0,-1 0 0,0 0 0,1 0 0,-1 0 0,1 0 1,-1 1-1,0-1 0,1 0 0,-1 0 0,0 0 0,0 1 0,1-1 0,-1 0 0,0 1 0,0-1 0,1 0 0,-1 0 0,0 1 0,0-1 0,0 1 0,1-1 0,1 4 18,0 0-1,-1 0 1,1 0 0,-1 0-1,0 0 1,0 0 0,0 0-1,0 7 1,1 2 56,5 32 139,17 84 163,-19-110-361,1 0 1,0-1-1,2 0 0,17 31 0,-16-35 72,0 0 0,1-1-1,0 0 1,1 0 0,0-2 0,1 1-1,1-1 1,14 9 0,-24-18-27,0 0 0,1 0 0,-1 0 0,1-1 0,0 0 0,-1 1 0,1-1 0,0-1 0,0 1 0,-1 0 0,1-1 0,0 0 0,0 0 0,0 0 0,0 0 0,-1-1 0,1 0 0,0 0 0,0 0 0,-1 0 0,1 0 0,5-3 0,0-1 78,-1 0 1,0-1 0,0 0-1,0 0 1,-1-1-1,0 0 1,9-11-1,-11 12-90,-1 0 0,0-1 0,0 1 0,-1-1 0,0 0 0,0 0 0,-1 0-1,1 0 1,-2 0 0,1 0 0,-1-1 0,0 1 0,0-1 0,-1-11 0,-1 6-20,0 0 0,-1 0-1,0 1 1,-1-1 0,-1 1 0,0 0 0,-10-22 0,13 32-49,0-1 1,0 1-1,-1 0 0,1 0 0,-1-1 0,1 1 0,-1 0 0,0 1 0,0-1 0,-3-2 1,4 3-3,0 1 1,1 0 0,-1-1 0,0 1 0,0 0 0,1 0 0,-1 0 0,0 0-1,0-1 1,1 1 0,-1 0 0,0 0 0,0 1 0,0-1 0,1 0 0,-1 0 0,0 0-1,0 0 1,1 1 0,-1-1 0,0 0 0,1 1 0,-1-1 0,0 1 0,1-1 0,-1 1-1,0-1 1,1 1 0,-1-1 0,1 1 0,-1-1 0,1 1 0,-1 0 0,1-1-1,-1 2 1,-3 4-69,1 0 0,-1 0-1,1 1 1,0-1-1,1 1 1,-3 11-1,-6 44-108,11-61 200,-2 12-9,1 0 1,1 0 0,0 1 0,1-1-1,1 0 1,0 0 0,0 0-1,1 0 1,7 16 0,-7-22 18,0 1 1,1-1-1,-1 0 1,2-1-1,-1 1 1,1-1 0,7 8-1,-8-10 19,0 0 1,1-1-1,-1 1 0,1-1 1,-1 0-1,1-1 0,0 1 1,0-1-1,0 0 0,0 0 1,9 1-1,-2-1 76,0-1 0,0 0 0,0-1 0,0-1 0,0 0 0,0 0-1,0-1 1,13-4 0,6-3 103,54-24 1,-69 26-152,0 0 1,0-2 0,0 0-1,-1-1 1,-1 0-1,27-24 1,-30 21-49,0 0 0,-1-1-1,-1 0 1,0 0 0,11-25 0,25-81 269,-30 77-467,22-46 1,-37 88 172,1 0 1,-1 0-1,0 1 1,1-1-1,-1 0 0,0 1 1,1-1-1,-1 0 0,1 1 1,-1-1-1,1 0 1,-1 1-1,1-1 0,0 1 1,-1-1-1,1 1 0,-1 0 1,1-1-1,0 1 1,1-1-1,-2 2 9,1-1 0,0 0 0,-1 1 0,1-1 0,0 0 0,-1 1 0,1-1 0,0 1 0,-1-1 0,1 1 0,-1 0 1,1-1-1,-1 1 0,1 0 0,-1-1 0,0 1 0,1 0 0,-1-1 0,0 1 0,1 0 0,-1 0 0,0 0 0,55 171-33,-31-92 52,-18-59 27,2 0 99,-2 1 1,0 0 0,-2-1-1,4 41 1,-8-60-101,0 0 0,0 0 0,-1 0 0,1-1 0,0 1 0,-1 0 0,1 0 1,-1 0-1,1 0 0,-1 0 0,0-1 0,0 1 0,0 0 0,0-1 0,0 1 0,-2 1 0,2-2-3,0 0 0,0 0 0,-1 0 0,1 0 0,0-1 0,0 1 0,-1 0 0,1-1 0,0 1 0,-1-1 0,1 0 0,-1 1 0,1-1 0,0 0 0,-1 0 0,1 0 0,-1 0 0,1 0 0,0 0 0,-1 0 0,-2-1 0,-4-2 47,0 1 0,1-1 1,-1-1-1,1 1 1,-13-9-1,-32-26-320,17 11-61,-36-24-686,70 50 951,1 1-1,0 0 0,-1-1 1,1 1-1,0 0 0,-1 0 1,1-1-1,0 1 1,-1 0-1,1 0 0,0-1 1,-1 1-1,1 0 0,-1 0 1,1 0-1,-1 0 0,1 0 1,-1 0-1,1-1 0,0 1 1,-1 0-1,1 0 1,-1 0-1,1 1 0,-1-1 1,3 10-439,15 15 185,12 5 333,46 35-1,-71-61-14,2-1-1,-1 1 1,0-1-1,1 0 1,-1 0-1,1-1 1,0 0 0,0 0-1,0 0 1,11 1-1,-8-2 66,0 0 0,0-1 1,0-1-1,0 0 0,0 0 0,16-4 0,-4-2 68,0-1 0,0-1 0,-1-1 0,0 0-1,22-16 1,-22 13-143,-1 0-1,0-2 1,0 0-1,-2-1 1,0-1-1,20-26 1,-9 1-11,27-54 0,-43 74-106,-1 6-8,-11 16 102,0-1-1,0 1 1,1 0 0,-1 0 0,0-1-1,0 1 1,0 0 0,1 0 0,-1 0-1,0-1 1,0 1 0,1 0-1,-1 0 1,0 0 0,0-1 0,1 1-1,-1 0 1,0 0 0,1 0 0,-1 0-1,0 0 1,1 0 0,-1 0 0,0 0-1,0 0 1,1 0 0,-1 0-1,0 0 1,1 0 0,-1 0 0,0 0-1,1 0 1,-1 0 0,0 0 0,1 0-1,-1 1 1,0-1 0,0 0-1,1 0 1,-1 0 0,0 0 0,0 1-1,1-1 1,-1 0 0,0 0 0,0 0-1,0 1 1,1-1 0,-1 0 0,0 1-1,0-1 1,0 0 0,0 0-1,0 1 1,0-1 0,1 0 0,-1 1-1,0-1 1,0 0 0,0 1 0,0-1-1,0 1 1,3 20 129,-3-19-119,3 206 91,-3-138 160,0-69-238,0 1 0,0 0 0,0 0-1,1-1 1,-1 1 0,1 0 0,-1-1-1,1 1 1,0 0 0,-1-1 0,1 1-1,0-1 1,0 1 0,1 1 0,-1-2-2,0-1 0,-1 1 0,1-1 0,0 1 0,-1-1 0,1 1 0,0-1 0,0 1 0,-1-1 0,1 0 0,0 1 0,0-1 0,0 0 0,0 0 0,0 1 0,-1-1 0,1 0 0,0 0 0,0 0 0,0 0 0,0 0 0,0 0 0,0-1 0,-1 1 0,1 0 0,0 0 0,0-1 0,0 1 0,0 0 0,-1-1 0,2 0 0,3-2-4,0 0-1,0-1 1,-1 0 0,1 0 0,-1 0 0,0-1-1,-1 1 1,1-1 0,-1 0 0,4-6-1,4-10 40,10-29 0,1-2-21,-15 36-110,-6 13 47,0 0 0,1 0 0,-1 0 0,0 0 0,1 0 0,-1 1 0,1-1 0,0 0 0,4-4 0,-5 7 29,-1 0 1,0 0-1,1 0 1,-1 0-1,0 0 1,1 0-1,-1 0 1,1 0-1,-1 0 1,0 0-1,1 1 1,-1-1-1,0 0 1,1 0-1,-1 0 1,0 0-1,1 0 1,-1 1-1,0-1 1,1 0-1,-1 0 1,0 0-1,0 1 1,1-1-1,-1 0 1,0 1 0,0-1-1,0 0 1,1 0-1,-1 1 1,0-1-1,0 0 1,0 1-1,0-1 1,1 0-1,-1 1 1,0-1-1,0 1 1,0-1-1,0 1 1,4 17-84,-4-17 71,9 57-5,-4-24 50,9 33 1,-13-62-24,1 0 0,0 0 0,0 0 0,1 0 0,0 0 0,-1-1 0,1 0 0,6 7 0,-7-9-1,0 0-1,0 1 0,0-2 1,1 1-1,-1 0 1,1 0-1,-1-1 0,1 1 1,0-1-1,-1 0 0,1 0 1,0 0-1,0 0 0,0 0 1,0-1-1,0 1 1,3-1-1,5-1 43,-1 0 0,1-1 0,-1-1 0,0 0 0,0 0 0,0-1 0,17-9 0,-23 11-28,11-4 5,-1-1 1,1-1 0,-1 0-1,0-1 1,-1 0 0,0-1-1,22-23 1,-17 11-34,-2-1 0,-1 0 1,0 0-1,-2-2 0,-1 0 0,11-31 1,44-162-38,-48 135-98,12-114 0,-27 162 146,18-211-132,-22 242 90,0 0-11,1 1 0,-1-1-1,0 1 1,-1-1 0,1 1-1,0 0 1,-1-1 0,0 1-1,0-1 1,0 1 0,-3-5-1,4 8 44,0 0 0,0 0 0,0 0 0,0-1 0,0 1 0,0 0 0,-1 0 0,1 0 0,0 0 0,0 0 0,0 0 0,0 0 0,0 0 0,-1 0-1,1 0 1,0 0 0,0 0 0,0 0 0,0 0 0,-1 0 0,1 0 0,0 0 0,0 0 0,0 0 0,0 0 0,0 0 0,-1 0 0,1 0 0,0 0 0,0 0 0,0 0 0,0 0-1,0 0 1,-1 1 0,1-1 0,0 0 0,0 0 0,0 0 0,0 0 0,0 0 0,0 0 0,0 1 0,0-1 0,0 0 0,-1 0 0,1 0 0,0 0 0,0 0 0,0 1 0,0-1-1,0 0 1,0 0 0,0 0 0,0 0 0,0 0 0,0 1 0,0-1 0,0 0 0,-2 16-162,1-10 111,-12 94-143,-1 192-1,19-146 272,35 213 1,-32-328 19,0 0 0,17 38 1,-20-55-38,-1-5 16,-1 0 1,1 0-1,0-1 0,1 1 1,11 14-1,-15-21-45,1-1-1,-1 1 1,1-1-1,-1 0 1,1 1 0,0-1-1,0 0 1,0 0-1,-1 0 1,1 0-1,0-1 1,0 1-1,0 0 1,0-1-1,0 1 1,1-1-1,-1 0 1,0 0-1,0 0 1,0 0 0,0 0-1,0 0 1,0 0-1,0-1 1,0 1-1,3-2 1,4-2 64,0 0 0,0 0 1,-1-1-1,13-11 0,5-1 138,-4 4-207,-1-2 1,-1 0 0,0-2-1,-1 0 1,0-1 0,-2-1-1,0-1 1,-1 0 0,23-39-1,-11 6-14,27-74 0,10-61 116,-55 151-27,7-57 0,-7 33-12,-4 26-88,-1 0 0,1-58 0,-5 71-6,-1 17-22,1-1 1,-1 1-1,0-1 0,0 1 0,-1-1 1,1 0-1,-1 1 0,-3-9 0,4 14 32,0 0-1,0 0 1,0 0-1,0 0 1,0 0-1,0 0 1,0 0-1,0-1 1,0 1-1,0 0 0,-1 0 1,1 0-1,0 0 1,0 0-1,0 0 1,0 0-1,0 0 1,0 0-1,0 0 1,0 0-1,-1 0 1,1 0-1,0-1 1,0 1-1,0 0 1,0 0-1,0 0 1,0 0-1,-1 0 0,1 0 1,0 0-1,0 0 1,0 0-1,0 1 1,0-1-1,0 0 1,0 0-1,-1 0 1,1 0-1,0 0 1,0 0-1,0 0 1,0 0-1,0 0 1,0 0-1,0 0 1,-1 0-1,1 0 0,0 0 1,0 1-1,0-1 1,0 0-1,0 0 1,0 0-1,0 0 1,0 0-1,0 0 1,0 0-1,0 1 1,0-1-1,0 0 1,-5 8-64,0 1-1,1 0 1,0 0 0,1 0 0,0 1 0,-3 17 0,0-2-2,-7 25 50,2 1 1,2 0-1,-2 74 0,10-102 20,1 180 5,2-162 54,2 1 0,18 77 0,17 16 67,-31-112-115,2 1 0,0-1 1,21 31-1,-30-51-252,1-1 1,-1 0-1,1 0 1,0-1-1,0 1 1,0 0-1,0-1 0,0 1 1,0-1-1,1 0 1,3 2-1,-6-3 62,1 1 0,-1-1 1,1 0-1,-1 0 0,1 0 0,0 0 0,-1 0 0,1 0 0,0 0 0,-1 0 1,1 0-1,-1 0 0,1 0 0,0 0 0,-1 0 0,1 0 0,-1-1 1,1 1-1,0 0 0,0-1 0,-1 1-98,1-1-1,-1 1 1,1-1-1,-1 0 1,1 0-1,-1 1 1,1-1 0,-1 0-1,0 1 1,0-1-1,1 0 1,-1 0 0,0 0-1,0 0 1,0 1-1,0-1 1,0 0-1,0 0 1,0-1 0,0-16-5740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5:42.6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52 2976,'-27'-22'8561,"31"23"-8194,-2 0-211,-1-1 1,1 1 0,0-1-1,-1 0 1,1 0 0,0 0-1,-1 0 1,1 0 0,3 0 0,3-1 302,50-2 208,61-11 0,-46 4-411,-9 6-128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00:04:36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43 9056,'-34'-23'3360,"29"23"831,15 0-2911,3-5-768,13 2-32,14-1-288,18 0-32,11 4-96,2-4 32,2 4-64,-11 4-4511,1 7 2431,18 11-5312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00:04:38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36 506 5216,'-26'-10'1696,"26"10"-1651,0 0 0,-1-1 0,1 1 0,0 0 0,-1 0 0,1 0 0,0 0 0,-1 0 0,1 0 0,0 0 0,-1 0 0,1 0 0,0 0 0,-1 0 0,1 0 0,0 0 0,0 0 0,-1 0 1,1 0-1,0 0 0,-1 0 0,1 0 0,0 0 0,-1 0 0,1 1 0,0-1 0,0 0 0,-1 0 0,1 0 0,-1 1 0,1 3 2436,17 8 204,-13-9-2318,0 0-1,0 0 1,0-1 0,0 1-1,10 2 1,-3-2-58,0 0 0,1-2 0,-1 1 0,1-1 0,-1-1 0,1 0 0,0-1 0,-1 0 0,1-1 0,-1 0-1,0-1 1,0 0 0,0-1 0,19-8 0,-9 1-143,-1 0 1,-1-1-1,0 0 0,-1-2 0,0 0 0,28-31 0,-18 15-130,-2-1-1,27-41 1,-31 36 35,-2-1 1,-1-1-1,-2-1 1,18-61-1,-32 89-42,-7 28-122,0-1 163,-8 38 191,3 1 0,-5 87 1,15-127-243,0 0 1,0 0-1,5 18 1,-4-25 32,0 0 0,1 0 0,0 0 1,0-1-1,1 1 0,0-1 0,6 9 1,-8-14 0,0 1 1,-1-1-1,1 0 1,0-1-1,1 1 1,-1 0-1,0 0 1,0-1-1,1 0 1,-1 1-1,1-1 1,-1 0-1,1 0 1,-1 0-1,5 0 1,-2 0 1,-1-1 1,0 0-1,1 0 0,-1 0 0,0 0 1,1-1-1,-1 0 0,0 0 0,5-1 1,3-3-1,1-1 1,-1 0 0,0 0 0,-1-1 0,16-13 0,61-57-130,-37 30-44,-49 45 106,0 0 0,0 0 1,1 0-1,-1 0 0,1 1 0,0-1 1,-1 1-1,1 0 0,0 0 1,0 0-1,0 0 0,4-1 1,-6 2 13,1 0 0,0 1 1,-1-1-1,1 0 1,0 0-1,-1 1 1,1-1-1,0 1 1,-1-1-1,1 1 0,-1 0 1,1 0-1,-1 0 1,0 0-1,1 0 1,-1 0-1,0 0 0,1 0 1,-1 0-1,0 1 1,0-1-1,1 2 1,2 3 41,-1 0 0,0 0 0,0 0 0,-1 0 0,1 0 1,-1 0-1,-1 1 0,1-1 0,0 10 0,0 9 131,-1 27 0,-1-39-65,0-11-83,0-1 0,0 0 1,0 1-1,0-1 0,0 0 0,0 0 1,0 1-1,0-1 0,1 0 0,-1 0 1,1 1-1,-1-1 0,1 0 0,-1 0 1,2 2-1,-2-3-23,1 0 0,-1 0 0,0 0 0,1 1 1,-1-1-1,1 0 0,-1 0 0,0 0 0,1 0 0,-1 0 0,1 0 1,-1 0-1,1 0 0,-1 0 0,0 0 0,1 0 0,-1 0 0,1 0 1,-1 0-1,0-1 0,1 1 0,-1 0 0,1 0 0,-1 0 0,0-1 1,1 1-1,-1 0 0,0 0 0,1-1 0,4-4-41,1 0-1,-1-1 1,8-11-1,-9 12 17,23-27 87,50-45 0,-57 59-27,-13 10-75,0 2 1,0-1-1,1 1 1,0 0-1,1 1 1,-1 0-1,1 0 0,18-7 1,-25 12 27,1 0-1,-1-1 1,1 1 0,-1 0 0,1 0 0,-1 1-1,1-1 1,-1 0 0,1 1 0,-1 0 0,1-1-1,-1 1 1,0 0 0,1 0 0,-1 0 0,0 1 0,0-1-1,0 1 1,0-1 0,0 1 0,0-1 0,0 1-1,0 0 1,-1 0 0,1 0 0,1 3 0,4 4-21,-1 1 1,0 1 0,-1-1-1,5 13 1,15 49 176,8 17 14,-31-84-135,1 0 1,-1-1 0,1 1-1,0-1 1,0 0 0,0 0 0,0 0-1,1 0 1,0-1 0,-1 1 0,1-1-1,1 0 1,-1 0 0,6 2-1,-6-3-17,-1-1-1,1 0 1,0 0 0,0 0-1,0 0 1,1-1-1,-1 0 1,0 0-1,0 0 1,0 0-1,0 0 1,0-1 0,0 0-1,0 0 1,0 0-1,0 0 1,0-1-1,5-2 1,7-4-4,-1-1 1,0-1 0,21-17-1,38-40 51,-65 58-55,29-28-21,38-47 0,-59 63 35,-2 0 0,-1 0 0,-1-2 1,14-31-1,-25 51-15,-1-1 0,1 0 0,-1 1 0,0-1 0,0-7 0,-1 11-1,0 0 0,0-1 0,0 1 0,0 0-1,0 0 1,0-1 0,0 1 0,0 0 0,0 0 0,0-1 0,0 1 0,0 0 0,0-1 0,0 1 0,0 0 0,0 0 0,-1 0 0,1-1 0,0 1 0,0 0 0,0 0 0,-1 0 0,1-1 0,0 1 0,0 0 0,0 0 0,-1 0 0,0-1 0,1 1 0,-1 0 0,0 1 0,1-1 0,-1 0 0,0 0 0,1 0 0,-1 0 0,1 0 0,-1 1 0,0-1 0,1 0 0,-1 0 0,1 1 0,-1-1 0,0 1 0,-4 3-18,-1 0 0,1 0 1,1 1-1,-1-1 0,-7 11 0,4-5-19,-56 77-71,42-54 104,7-7-17,0 0 0,2 1-1,-16 45 1,26-52 11,3-19 12,0-1 0,0 0 1,0 1-1,0-1 1,0 1-1,0-1 1,0 1-1,0-1 0,0 0 1,0 1-1,0-1 1,0 1-1,0-1 1,0 1-1,0-1 0,1 0 1,-1 1-1,0-1 1,0 0-1,1 1 1,-1-1-1,0 1 0,0-1 1,1 0-1,-1 0 1,0 1-1,1-1 1,-1 0-1,1 0 0,-1 1 1,0-1-1,1 0 1,-1 0-1,1 1 1,22-16 183,-18 10-189,-1 0-1,0 0 1,0-1-1,-1 1 1,1-1-1,4-11 1,1-2 38,9-14 31,-9 15-93,2-1 0,0 1-1,15-18 1,-26 35 21,1 1 0,-1-1 0,0 1 0,1-1 0,-1 1 0,0-1 0,1 1-1,-1-1 1,1 1 0,-1 0 0,1-1 0,-1 1 0,1 0 0,-1-1 0,1 1 0,0 0 0,-1 0 0,1 0-1,-1-1 1,1 1 0,-1 0 0,1 0 0,0 0 0,-1 0 0,1 0 0,-1 0 0,1 0 0,0 0-1,-1 0 1,1 0 0,-1 1 0,1-1 0,0 0 0,-1 0 0,1 0 0,-1 1 0,1-1 0,-1 0 0,1 1-1,-1-1 1,1 0 0,-1 1 0,1-1 0,-1 1 0,0-1 0,1 1 0,-1-1 0,1 2 0,2 3-18,0-1 1,-1 2-1,0-1 1,3 9-1,0 6-24,0 1 0,-2-1 0,2 40 0,1 81 160,-8 0 0,-5 1 0,-27 144 0,26-235-61,-19 97 173,21-124-118,-1 0 0,0-1 0,-23 45 0,27-63-62,0 1 0,0 0 1,-1-1-1,0 0 0,0 0 1,0 0-1,-1 0 0,0 0 1,0-1-1,-7 5 0,9-8-27,0 1 0,1-1-1,-1 0 1,0 0 0,0-1 0,0 1-1,0 0 1,0-1 0,0 0-1,0 0 1,0 0 0,0 0 0,0 0-1,0 0 1,0-1 0,0 0-1,0 0 1,0 1 0,1-1 0,-1-1-1,0 1 1,0 0 0,1-1-1,-1 0 1,1 1 0,-4-4-1,-6-5-37,-1-2 0,2 1-1,-1-1 1,-10-17 0,-42-63-64,46 65 74,-4-5 8,-51-79-252,63 93 193,1-1-1,0 0 0,1 0 1,-6-23-1,12 33 39,0 1 0,0-1 0,1 0 0,0 0 0,1-10 0,0 16 12,1-1-1,-1 0 1,1 0-1,0 0 0,0 0 1,0 1-1,1-1 1,-1 1-1,1-1 0,0 1 1,0-1-1,0 1 1,5-6-1,0 3-24,0-1-1,0 1 1,1 0 0,0 0-1,1 1 1,-1 0-1,1 1 1,0 0 0,0 0-1,16-4 1,1 2-63,0 0 1,47-3 0,-43 8-594,0 0 0,56 7-1,-69-4-547,1 2-1,-1 0 0,0 1 0,0 0 0,-1 2 0,20 9 0,-9-1-1243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00:04:38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98 163 9632,'-85'-63'4384,"72"15"-3840,13 28-1664,4 8 480,14-1-3488,5 6 2304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00:04:39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9 525 3808,'-8'1'2107,"17"3"560,0-1-1644,-3-1-559,0-1-1,0 0 0,0 0 1,0 0-1,0-1 1,0 1-1,0-1 1,0-1-1,0 1 1,0-1-1,7-2 1,8-3 406,36-16 0,-37 13-482,11-3-98,0-2 0,0-1 0,-2-1 0,0-2-1,46-36 1,-53 33-132,-2-1 0,0-1 0,-1-1 0,-2 0-1,0-2 1,-2 0 0,-1 0 0,-1-1 0,13-38 0,-24 60-135,-1 1 1,0 0-1,0 0 1,0 0-1,0-1 1,0 1-1,-1 0 0,0-1 1,0 1-1,0-1 1,-1 1-1,1 0 1,-1-1-1,-2-4 1,3 8-33,0 0 0,-1 0 0,1 0 0,-1 1 0,1-1 0,-1 0 0,1 0 0,-1 1 0,1-1 0,-1 0 0,0 1 0,1-1 0,-1 1 0,0-1-1,1 1 1,-1-1 0,0 1 0,0 0 0,0-1 0,1 1 0,-1 0 0,0-1 0,0 1 0,-1 0 0,-1 0-7,1 0-1,0 0 0,0 1 0,0-1 1,0 0-1,0 1 0,-1 0 0,1-1 1,-3 3-1,-2 1-24,1 0 0,-1 0 0,1 0 0,-10 11 0,0 3-46,1 0 0,1 2 0,1 0 0,-14 27 0,15-27 53,-7 14 30,1-1 0,2 2-1,2 0 1,-12 43 0,24-71 1,1 1 0,-1 0 0,2-1 0,-1 1 0,1 0 0,0 0 0,1 0-1,0-1 1,0 1 0,1 0 0,5 14 0,-6-17 39,1-1 0,1 1-1,-1-1 1,1 0 0,-1 0-1,1 0 1,1 0 0,-1 0 0,0-1-1,1 1 1,0-1 0,-1 0-1,1 0 1,1 0 0,-1-1-1,0 1 1,1-1 0,-1 0-1,9 2 1,-6-2 51,1-1 0,0 0 1,-1-1-1,1 0 0,0 0 0,-1 0 0,1-1 0,0 0 0,-1-1 1,1 1-1,-1-2 0,0 1 0,9-4 0,2-3 27,0 0-1,0-1 1,28-22 0,-30 19-103,-2 0 1,1-1-1,-2 0 1,0-1 0,17-27-1,45-89 151,-26 43-36,-49 87-116,1-1 0,0 1 0,0-1 0,0 1 0,0 0 0,1 0 0,-1-1 0,0 1 0,1 0 0,-1 0 0,3-1 0,-3 1-2,-1 1 0,1 0 0,0 0 0,-1 0 0,1 0 0,0 0 0,-1 0 0,1 0 0,0 0 0,-1 0 0,1 0 0,-1 0 0,1 0 0,0 1 0,-1-1 0,1 0 0,0 0 0,-1 1 0,1-1 0,-1 0 0,1 1 0,-1-1 0,1 1 0,-1-1 0,1 0 0,-1 1 0,1-1 0,-1 1 0,0-1 0,1 1 0,-1 0 0,0-1 0,1 1 0,-1 0 0,5 11 81,0 0 0,-1 0 0,-1 1 0,0-1-1,0 1 1,1 22 0,1 4 14,2 27-55,-6-48 0,1 1 0,1-1 0,0 0 0,12 34 0,-15-50-27,1-1 1,-1 0-1,1 0 0,-1 0 0,1 0 0,-1 0 0,1 0 1,-1 0-1,1-1 0,0 1 0,0 0 0,-1 0 0,1 0 1,0-1-1,0 1 0,0 0 0,0-1 0,0 1 0,0-1 1,0 1-1,0-1 0,2 1 0,-1-1 8,0 0 0,1 0 1,-1-1-1,0 1 0,1-1 0,-1 1 1,0-1-1,0 0 0,0 0 0,0 0 0,3-2 1,10-5 4,-1-1 1,-1-1-1,24-22 1,34-41-270,-35 34 209,-31 35 34,43-44-158,-42 43 108,1-1 0,0 1 0,0 1-1,0-1 1,13-5 0,-18 9 46,0 1-1,0-1 0,0 1 1,1-1-1,-1 1 1,0 0-1,0 0 0,0 0 1,0 0-1,0 0 1,1 0-1,-1 1 0,0-1 1,0 0-1,0 1 1,0 0-1,0 0 0,0 0 1,0-1-1,0 2 1,-1-1-1,1 0 0,2 2 1,3 3 26,-1 0 0,0 1-1,-1-1 1,7 12 0,-8-13-10,8 14 147,19 40 0,-21-38-73,18 30-1,-23-44-62,0 0-1,0-1 0,1 1 0,0-1 0,0-1 0,1 1 0,12 8 1,-5-6-1192,0-2 1,0 1-1,18 4 1,-14-5-2250,25 12 1,9 5-6788,-41-17 7674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00:04:40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225 108 9632,'-125'-79'4384,"75"70"-3840,32 6-544,10 3-128,-6-8-160,4 3 160,10 1-2464,10 4 1408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00:04:48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240 623 2976,'10'-5'1175,"-9"4"-922,1 0 0,0 0 1,0 0-1,-1 0 1,1 0-1,-1 0 0,1 0 1,-1 0-1,1-1 1,-1 1-1,0-1 0,1 1 1,-1-1-1,0 1 1,0-1-1,1-2 0,-1 2-62,0-1 384,1-1 0,-1 1 0,0-1-1,0 1 1,0-1 0,0 1 0,0-6 0,-1 9-522,0-1 0,-1 1 0,1 0 1,0 0-1,0-1 0,0 1 0,0 0 1,0 0-1,0 0 0,0-1 1,-1 1-1,1 0 0,0 0 0,0 0 1,0-1-1,-1 1 0,1 0 0,0 0 1,0 0-1,0 0 0,-1 0 1,1 0-1,0-1 0,0 1 0,-1 0 1,1 0-1,0 0 0,0 0 0,-1 0 1,1 0-1,0 0 0,0 0 1,-1 0-1,1 0 0,0 0 0,-1 0 1,-10 2 540,4 2-375,-1 0 0,0 0 0,1 1 0,0 0 0,0 0 0,1 1 0,-1-1 0,-5 9 1,-17 13 192,14-16-270,-10 8-10,1 2 0,-24 26-1,42-41-145,1 1-1,-1 1 0,1-1 1,0 0-1,1 1 0,-1 0 1,2 0-1,-1 1 0,1-1 1,1 1-1,-1-1 0,-1 13 0,4-19 35,0 0 0,0 0 0,0 1-1,0-1 1,0 0 0,0 0 0,1 0 0,-1 0-1,0 0 1,1 0 0,0 0 0,0 0-1,-1 0 1,1 0 0,0 0 0,1 0-1,-1 0 1,0 0 0,0-1 0,1 1-1,-1-1 1,1 1 0,0-1 0,-1 1 0,1-1-1,0 0 1,0 0 0,0 0 0,0 0-1,0 0 1,0 0 0,0 0 0,0-1-1,0 1 1,0-1 0,0 0 0,0 1 0,0-1-1,1 0 1,-1 0 0,0 0 0,0-1-1,0 1 1,0 0 0,0-1 0,0 0-1,0 1 1,0-1 0,0 0 0,3-2-1,5-2 91,0-1-1,0-1 0,-1 1 0,0-2 0,-1 1 0,1-1 1,-1 0-1,-1-1 0,0 0 0,0 0 0,-1-1 0,0 0 1,0 0-1,-1 0 0,-1 0 0,6-19 0,-8 25-108,13-55 239,-14 54-269,-1-1-1,1 0 1,-1 0-1,0 0 1,0 0 0,-1 0-1,-2-9 1,3 15 15,0-1-1,0 1 1,0 0 0,0-1 0,0 1 0,0 0 0,0 0 0,0-1-1,0 1 1,-1 0 0,1 0 0,0-1 0,0 1 0,0 0 0,0 0 0,-1 0-1,1-1 1,0 1 0,0 0 0,-1 0 0,1 0 0,0 0 0,0-1-1,0 1 1,-1 0 0,1 0 0,0 0 0,-1 0 0,1 0 0,0 0 0,0 0-1,-1 0 1,1 0 0,0 0 0,-1 0 0,1 0 0,0 0 0,0 0-1,-1 0 1,1 0 0,0 0 0,0 0 0,-1 0 0,1 0 0,0 1 0,0-1-1,-1 0 1,1 0 0,0 0 0,0 0 0,-1 1 0,1-1 0,0 0-1,0 0 1,0 0 0,0 1 0,-1-1 0,-9 14-68,8-2 136,0 0-1,1 0 0,0 0 1,1 1-1,2 17 0,-1-19-34,0-1 0,1 1 0,1-1 0,0 0 0,0 0 0,1 0-1,0 0 1,1 0 0,0-1 0,1 0 0,0 0 0,9 10 0,-12-16 1,1 0 0,-1 0 1,1 0-1,0-1 0,0 1 1,0-1-1,1 0 0,-1 0 0,1-1 1,-1 1-1,1-1 0,-1 0 1,1 0-1,-1-1 0,1 1 1,0-1-1,-1 0 0,7-1 0,7-1 15,-1-1 0,0-1 0,25-9-1,-33 11-36,143-50 95,-115 38-101,0-2 0,34-21 1,-36 16 28,-1-1 0,50-42 1,-58 43 102,-19 15-229,0 1-1,0-1 0,10-12 0,-66 101-257,41-71 350,-78 123-1,77-119-3,2 1 1,0 0-1,0 0 0,2 1 1,0-1-1,-4 32 0,9-41 30,-1-1-1,1 1 0,0-1 1,1 1-1,0-1 0,0 1 1,1-1-1,0 0 0,0 1 0,0-1 1,1 0-1,6 11 0,-9-17 0,1 0 0,-1 0 1,1 0-1,-1 0 0,1 0 0,0 0 0,-1 0 0,1-1 0,0 1 0,0 0 0,0 0 0,-1-1 0,1 1 0,0 0 0,0-1 0,0 1 0,0-1 0,0 1 0,0-1 0,0 1 0,0-1 1,0 0-1,0 0 0,1 1 0,-1-1 0,0 0 0,0 0 0,0 0 0,0 0 0,0 0 0,0 0 0,0-1 0,1 1 0,-1 0 0,0-1 0,0 1 0,0 0 0,0-1 0,0 1 0,0-1 1,0 0-1,-1 1 0,3-2 0,1-2 44,1-1 0,-1 1 0,1-1 0,-1 0 0,0 0 0,4-9 0,39-80 182,-22 42-161,10-24 51,51-157 0,-1-58-48,-74 251-88,-2 0 1,-1 0-1,-3-1 1,2-67-1,-7 107-23,0-1-1,0 1 0,0 0 1,0-1-1,0 1 1,0 0-1,-1-1 0,1 1 1,0 0-1,-1 0 1,1-1-1,-1 1 0,0-2 1,1 3 22,-1 0 0,1 0 0,0 0 0,0 0 1,-1 0-1,1 0 0,0 0 0,-1-1 0,1 1 0,0 0 1,0 0-1,-1 0 0,1 0 0,0 0 0,-1 1 0,1-1 1,0 0-1,0 0 0,-1 0 0,1 0 0,0 0 0,-1 0 0,1 0 1,0 0-1,0 1 0,-1-1 0,1 0 0,0 0 0,0 0 1,0 1-1,-1-1 0,1 0 0,0 0 0,0 1 0,-5 5-55,1-1 0,-1 1 0,-3 9 0,-5 9 41,1 0 0,1 1 0,-13 49 0,-8 78 181,27-125-138,-20 136 78,23-134-154,0 1-1,2 0 0,6 46 1,-5-68 66,1 0 0,-1 0 0,2 0 1,-1 0-1,1-1 0,1 1 0,-1-1 1,1 0-1,7 11 0,-8-14 21,0-1 0,1 1-1,-1-1 1,1 1 0,0-1 0,-1 0-1,1-1 1,1 1 0,-1-1 0,0 0-1,1 0 1,-1 0 0,1 0 0,-1-1-1,1 0 1,0 0 0,5 1 0,9-1-58,0-1 1,1 0 0,-1-2-1,0 0 1,28-8 0,92-33-35,-96 25 68,-2-1 1,0-2-1,-1-2 1,50-38-1,-72 46-67,-17 14-104,-2 1-21,-9 9-168,-1 3 273,0 0 1,1 1-1,-11 16 1,4-4 18,1-3 21,2 0 1,-20 40-1,29-51 40,0 1 1,1 0-1,0 0 0,1 0 0,0 1 0,1-1 1,-1 24-1,4-32 44,-1 1 1,1-1 0,0 0-1,0 0 1,3 7 0,-4-10-29,1 1 0,-1-1 0,1 0 1,-1 0-1,1 0 0,0 0 0,0 0 1,-1 0-1,1-1 0,0 1 0,2 1 0,-3-2-6,1 1 0,-1-1 0,1 0-1,-1 0 1,1 0 0,-1 0 0,1 1-1,-1-1 1,1 0 0,-1 0 0,1 0 0,-1 0-1,1 0 1,-1 0 0,1-1 0,-1 1-1,1 0 1,-1 0 0,1 0 0,-1 0-1,1-1 1,-1 1 0,1 0 0,-1 0-1,1-1 1,-1 1 0,1-1 0,6-5 12,-1 0 0,0 0-1,0 0 1,0-1 0,-1 0 0,7-14 0,25-51 33,-29 56-55,98-254 197,-25-8-90,-74 253-122,-2 0 1,0 0-1,-1-1 1,-2 0-1,0 1 1,-4-44-1,2 68-7,0 0-1,0 0 1,0 0-1,0 0 1,0 0-1,0 0 1,0 0-1,-1 0 1,1 0-1,0 0 1,-1 0-1,1 0 1,-1 0-1,1 0 1,-1 1-1,1-1 1,-1 0-1,1 0 1,-1 0-1,0 1 1,0-1-1,1 0 1,-1 1-1,0-1 1,0 0-1,0 1 1,0-1-1,-1 1 1,0 0-17,0 0 1,1 0-1,-1 0 1,0 1-1,0-1 0,0 1 1,0-1-1,1 1 1,-1 0-1,0-1 1,1 1-1,-1 0 1,1 0-1,-1 1 1,-2 1-1,-2 2 35,1 0 0,-1 0 0,1 1 0,0 0 0,0 0 0,1 1 0,0-1 0,0 1 0,1 0 0,-4 9 0,-3 10 107,-8 43 1,15-58-91,-16 72 86,4 1-1,3 0 1,0 113 0,12-170-38,1 0 0,2 0 1,1 0-1,1-1 0,1 1 1,1-1-1,12 26 0,-18-48-35,1-1 0,-1 0-1,1 1 1,0-1-1,0 0 1,0 0 0,1 0-1,-1 0 1,5 3 0,-6-5-10,1 0 1,0 0 0,0 0 0,0 0 0,0 0 0,0 0-1,0-1 1,0 1 0,0-1 0,0 1 0,0-1 0,0 0-1,0 0 1,0 0 0,0 0 0,1 0 0,-1 0 0,2-1-1,8-2 36,-1-1-1,1-1 0,-1 0 0,-1 0 1,1-1-1,18-13 0,0 1 6,17-9 35,87-57-114,-44 26 0,-88 57 11,0 1 0,0-1-1,0 1 1,0-1 0,0 1 0,0-1-1,0 1 1,0-1 0,0 1-1,0 0 1,0 0 0,0-1 0,0 1-1,0 0 1,1 0 0,-1 0-1,0 0 1,0 0 0,1 1 0,-1-1 6,0 1 0,-1-1 0,1 1 0,0-1 0,0 1 0,-1-1 0,1 1 0,0 0 0,-1-1 0,1 1 0,-1 0 0,1 0 0,-1-1 0,1 1 0,-1 0 0,0 0 0,1 0 0,-1 1 0,2 5 37,-1 0-1,0 0 0,0 1 0,-1 11 1,0-4 147,3 8-23,9 40 0,-10-53-128,1-1 1,1 1 0,0-1-1,0 0 1,0 0 0,9 12-1,-12-19-12,0-1-1,0 0 1,0 0 0,0 0-1,0 0 1,0 0-1,0 0 1,0 0 0,0 0-1,1 0 1,-1 0-1,0 0 1,0-1 0,1 1-1,-1 0 1,1-1-1,-1 0 1,1 1-1,-1-1 1,1 0 0,-1 1-1,1-1 1,-1 0-1,1 0 1,-1 0 0,0-1-1,1 1 1,-1 0-1,1 0 1,-1-1 0,1 1-1,-1-1 1,1 1-1,2-2 1,3-3 37,0 0 1,-1 0-1,1 0 1,-1-1-1,7-8 1,-8 9-67,25-23 35,36-26 1,18-16 33,-59 47-48,0-2 0,-2-1 0,-1 0 0,-1-2 0,18-31 0,49-127-136,-64 131 85,18-45 57,20-41 159,-57 129-188,6-22 1,-8 24-56,0 0 0,0 1 0,8-16 0,-15 45-176,-6 6 202,1 1 0,-8 42 0,-3 60-116,13-78 148,-13 63 199,-9 76-293,26-158 148,2-1 1,1 0-1,1 1 1,6 33 0,-6-60-9,0 1 1,1 0 0,-1-1 0,5 11-1,-5-15-31,-1 0 0,0-1 0,1 1 0,-1 0 0,1 0-1,-1-1 1,1 1 0,0 0 0,-1-1 0,1 1 0,-1 0 0,1-1-1,0 1 1,0-1 0,-1 1 0,1-1 0,0 0 0,0 1 0,0-1-1,-1 0 1,1 1 0,0-1 0,0 0 0,0 0 0,0 0 0,0 0-1,0 0 1,-1 0 0,1 0 0,0 0 0,0 0 0,0 0 0,0 0-1,0-1 1,-1 1 0,1 0 0,0-1 0,0 1 0,1-1 0,11-8-11,-1 0 0,1 0-1,-2-1 1,0-1 0,0 0 0,12-15 0,-1 0 139,-3 3-45,-13 15-196,0 1-1,13-13 1,-19 20 108,0 0 0,0 0-1,0-1 1,0 1 0,0 0 0,0 0 0,1 0 0,-1 0 0,0 0-1,0 0 1,0-1 0,0 1 0,1 0 0,-1 0 0,0 0-1,0 0 1,0 0 0,1 0 0,-1 0 0,0 0 0,0 0 0,0 0-1,1 0 1,-1 0 0,0 0 0,0 0 0,0 0 0,0 0-1,1 0 1,-1 0 0,0 0 0,0 0 0,0 0 0,1 0 0,-1 0-1,0 1 1,0-1 0,2 9-85,-5 19-45,2-21 118,-1 11 12,1 0 0,0 0-1,1 0 1,1 0-1,1-1 1,1 1 0,0 0-1,7 18 1,-9-33 15,0 0 0,1 0 0,-1 1 0,1-1 0,0 0 0,0-1 0,0 1 0,0 0 0,0-1 0,1 1 0,-1-1 0,1 1 0,4 2 0,-4-4 1,0 0 1,-1 1 0,1-2-1,0 1 1,0 0 0,0 0 0,-1-1-1,1 0 1,0 0 0,0 1 0,0-2-1,0 1 1,0 0 0,0-1-1,0 1 1,4-2 0,18-6 24,-1-1-1,0-1 1,32-19 0,64-48-173,-105 67 166,0-1 0,0-1 0,17-19 0,-26 21-240,-12 9-76,-16 12-29,15-7 307,1 1 0,0-1 0,0 2 0,0-1 0,1 1 0,0 0 0,0 0 0,0 0 0,1 0 0,0 1 0,-6 11-1,9-15 9,0 0 0,-1 1 0,1-1 0,1 0-1,-1 1 1,0-1 0,1 1 0,0-1-1,0 1 1,0-1 0,0 1 0,0-1-1,1 1 1,-1-1 0,1 0 0,0 1-1,0-1 1,0 0 0,1 0 0,-1 1 0,1-1-1,-1 0 1,1 0 0,0-1 0,1 1-1,-1 0 1,0-1 0,4 3 0,-4-2 15,0-1 1,1 0-1,-1 0 1,1-1-1,0 1 1,0 0-1,-1-1 1,1 1 0,0-1-1,0 0 1,1 0-1,-1-1 1,0 1-1,0 0 1,0-1-1,0 0 1,6 0 0,-5-1 0,0 1 0,0-2 0,0 1 0,-1 0 1,1-1-1,0 1 0,-1-1 0,1 0 0,-1-1 0,1 1 1,-1 0-1,0-1 0,5-5 0,-4 3-43,1 0 0,-1 0 0,0-1-1,0 1 1,-1-1 0,0 0 0,0 0-1,0-1 1,-1 1 0,1-1 0,-2 1-1,3-11 1,-3 11 7,-1 1 0,0-1 0,0 0-1,0 1 1,0-1 0,-1 1 0,0-1 0,0 1 0,0-1 0,-1 1-1,0 0 1,0-1 0,0 1 0,-1 0 0,-5-7 0,6 9-20,0 0 0,0 1 1,-1 0-1,1-1 0,-1 1 1,0 0-1,1 0 0,-1 0 0,0 1 1,0-1-1,0 1 0,-1 0 1,1 0-1,0 0 0,0 0 1,-6-1-1,-4 1-55,0 0 1,0 1-1,-14 2 1,-6 0-49,30-2 135,0 0 1,0 0 0,0 0-1,1 1 1,-1-1 0,0 1-1,0 0 1,1 0 0,-1 0-1,-3 1 1,33-1 96,24-1 25,1-2 0,0-3 0,79-17 0,-100 14-102,1 1 0,1 2 0,-1 1 1,1 2-1,39 1 0,-69 1 40,0 1 0,0-1 0,1 1 0,-1-1 0,0 1 0,0 0 0,0 0 0,0 0 1,-1 1-1,1-1 0,0 1 0,2 1 0,-4-2-23,0 0 0,-1-1 0,1 1 1,-1 0-1,1-1 0,-1 1 0,1 0 0,-1 0 1,1 0-1,-1-1 0,1 1 0,-1 0 1,0 0-1,0 0 0,0 0 0,1 0 0,-1 1 1,0 0-5,0-1 0,-1 1 0,1-1 0,0 1 0,-1-1 0,1 1 0,-1-1 0,0 0 0,1 1 0,-1-1 0,0 0 0,0 1 0,-2 1 0,-10 13 102,-4 6 11,-35 35 1,64-66-142,1 0 0,0 1-1,0 1 1,1 0 0,17-5-1,88-27-91,-102 34 76,0 0-17,-1 0 0,1 2 0,29-4 0,-43 7 37,1 0 0,-1 0-1,1 0 1,0 0-1,-1 0 1,1 1-1,-1 0 1,1 0 0,-1 0-1,0 0 1,1 0-1,-1 1 1,0-1-1,0 1 1,0 0 0,0 0-1,0 0 1,0 0-1,0 0 1,-1 1-1,1 0 1,-1-1 0,4 6-1,-4-2 2,0 0-1,0 0 1,0 0 0,-1 0-1,0 0 1,0 1 0,-1-1-1,1 0 1,-2 0-1,0 12 1,0 7 63,0-3-23,1 28-37,0-47 8,1 0 0,-1 1 0,1-1 0,-1 0 0,1 0 0,0 0 0,0 0 0,1 0-1,-1 0 1,1-1 0,-1 1 0,4 4 0,-5-7-11,1 1-1,0-1 1,0 1-1,-1-1 1,1 1-1,0-1 1,0 1-1,0-1 1,-1 0-1,1 0 1,0 1-1,0-1 1,0 0-1,0 0 1,0 0-1,0 0 1,0 0-1,-1 0 1,1 0-1,0 0 1,0 0-1,0 0 1,0-1 0,0 1-1,0 0 1,-1-1-1,1 1 1,0 0-1,0-1 1,1 0-1,3-3-24,1 1 1,-1-1-1,6-6 0,-6 6 11,21-18-177,1 1-1,2 1 0,0 2 0,34-17 1,-12 11 53,2 2 1,98-27 0,-138 45 130,14-1 235,-45 13-58,5-2-145,-17 5 112,0 1 1,-29 18-1,49-24-158,-1 1-1,1 0 1,1 1-1,-1 0 1,2 1-1,-1-1 0,1 2 1,-12 16-1,19-24 12,-15 25-25,15-25 37,1 0 0,-1-1 0,0 1 0,1 0 0,-1-1 0,1 1 0,0 0 0,-1 0 0,1 0 0,0-1 0,0 1 0,0 0 1,0 0-1,1 3 0,-1-5-1,1 1 0,-1 0 0,0-1 0,1 1 0,-1-1 0,1 1 0,-1 0 0,1-1 1,-1 1-1,1-1 0,-1 0 0,1 1 0,-1-1 0,1 1 0,-1-1 0,1 0 0,0 1 1,-1-1-1,1 0 0,0 0 0,-1 0 0,1 1 0,0-1 0,-1 0 0,1 0 0,0 0 0,-1 0 1,1 0-1,0 0 0,0 0 0,-1 0 0,1-1 0,0 1 0,-1 0 0,2-1 0,3 0-7,-1-1-1,0 0 0,1 0 1,4-3-1,10-7-137,0 0-1,-1-2 0,0 0 1,-1-1-1,-1-1 0,0 0 1,25-35-1,-5-4-483,-57 86 715,18-24-24,0 0 1,1 0 0,0 1 0,0-1-1,0 0 1,1 1 0,1-1 0,-1 1 0,1 0-1,0-1 1,1 1 0,0-1 0,0 1-1,1-1 1,-1 1 0,6 12 0,-2-10-24,-1 1 1,1-1 0,1 0-1,0 0 1,0-1-1,1 1 1,0-2-1,1 1 1,0-1 0,14 11-1,-19-16-29,0-1-1,0 0 0,0 0 1,1 0-1,-1 0 0,1 0 1,0-1-1,-1 0 0,1 0 1,0 0-1,0 0 0,0 0 1,0-1-1,0 1 0,0-1 1,-1 0-1,1-1 0,0 1 1,0-1-1,0 1 0,0-1 1,0 0-1,-1-1 0,1 1 1,0-1-1,-1 1 0,1-1 1,-1 0-1,0 0 0,1-1 1,3-3-1,123-122-18,-87 84-99,-23 23 73,18-17-72,-2-2 0,47-66 0,-52 59 96,-3-2-1,-2-1 1,-2-2 0,24-73-1,-44 112 53,-1 1-1,0-1 1,-1 1 0,1-15-1,-3 23-42,0 1-1,0-1 1,0 1-1,-1 0 1,0-1-1,1 1 1,-1 0-1,-3-6 1,3 7-10,0 0 1,0 0 0,0 1 0,0-1-1,0 1 1,-1-1 0,1 1 0,-1 0-1,1-1 1,-1 1 0,1 0 0,-1 0-1,0 0 1,1 0 0,-1 0 0,-3 0-1,1-1 0,-1 1 0,1 1 1,-1-1-1,1 1 0,-1-1 0,1 1 0,-1 1 0,0-1 0,1 1 0,-1-1 0,1 1 1,-1 1-1,1-1 0,0 1 0,0-1 0,-1 1 0,1 1 0,0-1 0,0 0 0,1 1 1,-5 3-1,-4 4 43,1 0 0,1 1-1,0 0 1,0 1 0,-10 15 0,4-1 131,1 0-1,1 1 1,-15 39 0,22-44-28,0 0 1,1 0-1,1 0 1,1 0 0,-1 29-1,5-41-193,0 1 1,1-1-1,0 1 0,0-1 1,1 0-1,0 1 0,1-1 0,0 0 1,1 0-1,0-1 0,1 1 1,0-1-1,9 13 0,2 0-937,-6-7-2402,15 25-1,-23-36 2565,0-1 0,-1 0 0,1 1 0,-1 0 0,0-1-1,0 1 1,0 0 0,-1 0 0,1-1 0,-1 1 0,0 0-1,0 0 1,-1 5 0,-3 8-2952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00:04:48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89 11712,'-45'-17'4352,"50"17"-3393,9-7-255,-6 2-1088,5-3 64,5 1-160,1-1 289,-1-4-3329,0-1 1920,-4 2-4768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00:04:48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656 196 11392,'-40'-16'4224,"45"12"-3297,30-4-255,-3 3-800,13-2-64,10-6 512,8-2-160,13-2-192,22 6 0,5-1 0,-8-1 32,-14 10-2975,-14-1 1631,-17-1-5504,-19-6 3808,-21-1 992</inkml:trace>
  <inkml:trace contextRef="#ctx0" brushRef="#br0" timeOffset="1">68 60 10816,'-68'-8'4864,"81"-1"-4224,6 1-2592,12-7 928,19-5-3936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00:04:52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1416 5568,'4'-1'439,"0"-1"0,0 1 0,-1 0 0,1 0 0,6-1-1,-6 1 28,1 0-1,0 0 0,0 0 0,8-5 1,-5 2 41,0-1 0,0 0 0,-1 0 0,0-1-1,0 0 1,0 0 0,-1-1 0,0 0 0,0 0 0,0-1 0,4-8 0,6-13 364,22-54 0,-26 54-510,80-160 1334,-29 63-702,-50 99-586,-1 0-1,-2-1 1,14-57 0,-23 80-355,0 0 0,-1 0 0,1 0 0,-1 0 0,0 0 0,0 0 0,-1 0 0,0 0 0,0 1 0,0-1 0,0 0 0,-1 0 0,0 1 0,1-1 0,-5-5 0,6 9-62,-1 1 1,1 0-1,0-1 0,0 1 1,-1 0-1,1 0 1,-1 0-1,1-1 1,0 1-1,-1 0 1,1 0-1,0 0 1,-1 0-1,1 0 1,-1-1-1,1 1 1,-1 0-1,1 0 1,0 0-1,-1 0 0,1 0 1,-1 0-1,1 1 1,0-1-1,-1 0 1,1 0-1,-1 0 1,1 0-1,0 0 1,-1 1-1,1-1 1,-1 0-1,1 0 1,0 0-1,-1 1 1,1-1-1,0 0 1,0 1-1,-1-1 0,1 0 1,0 1-1,0-1 1,-1 0-1,1 1 1,0-1-1,0 0 1,0 1-1,0-1 1,-1 1-1,1-1 1,0 0-1,0 1 1,0-1-1,0 1 1,0-1-1,0 1 0,0-1 1,0 0-1,0 1 1,1 0-1,0 1-6,-1 0 0,1 0-1,0 0 1,1 0 0,-1 0-1,0 0 1,0-1 0,1 1 0,-1-1-1,1 1 1,2 1 0,24 17 72,-12-10-55,17 11-47,-22-15 51,-1 0-1,0 1 1,17 15 0,-25-20 3,1 1-1,-1 0 1,1 0 0,-1 0 0,0 0 0,0 1 0,0-1 0,-1 0-1,1 1 1,-1-1 0,0 1 0,0 0 0,0-1 0,0 1 0,-1 0-1,1 6 1,-2 13-24,4 71 249,-1-83-219,-1 0 0,2 1 0,-1-1 0,2 0 0,-1-1 0,7 14 0,-8-20 8,1 0 0,0 1 0,0-1 0,0 0 0,0 0 0,0-1 0,1 1 0,0-1 0,0 1 0,0-1 0,0 0 0,0-1 0,1 1 0,-1-1 0,1 0 0,5 2 0,-4-2 12,0-1 1,0 1-1,1-1 1,-1 0-1,0-1 0,1 0 1,-1 0-1,1 0 1,-1-1-1,0 1 0,1-2 1,7-1-1,6-5-5,1-2 0,-1 0 1,0 0-1,-1-2 0,19-15 0,44-26-156,5 11 259,99-34-1,-137 58-127,-16 6 43,0-2-1,-1-1 1,36-24 0,-66 38-40,10-7 52,-12 8-57,0 0 1,0 0-1,1 0 0,-1 0 0,0 0 0,0 0 0,0-1 0,1 1 1,-1 0-1,0 0 0,0 0 0,0 0 0,0 0 0,1 0 0,-1-1 1,0 1-1,0 0 0,0 0 0,0 0 0,0-1 0,0 1 0,0 0 1,1 0-1,-1 0 0,0-1 0,0 1 0,0 0 0,0 0 0,0 0 1,0-1-1,0 1 0,0 0 0,0 0 0,0 0 0,0-1 1,0 1-1,0 0 0,0 0 0,0 0 0,-1-1 0,0 1-6,1 0 0,-1 0-1,0 0 1,0 0 0,0 0-1,0 0 1,0 0 0,0 0-1,0 0 1,1 0-1,-1 1 1,0-1 0,0 0-1,0 1 1,1-1 0,-2 1-1,-18 11-36,10-7 12,-24 12 3,2-1-20,1 1 0,-56 40 1,78-50 42,0 1 1,0 0 0,1 1 0,1 0 0,-1 0 0,1 0-1,1 1 1,0 0 0,0 1 0,1 0 0,0-1-1,-6 23 1,8-22 11,1-1 0,0 0 0,1 1 0,0 17 0,1-23-5,0-1 0,1 1 0,-1-1 0,1 0 0,0 1 0,0-1 0,1 0 0,-1 0 0,1 0 0,0 0 0,0 0 0,1 0 1,4 6-1,-6-9 1,0 0 0,1 1 1,-1-1-1,0 0 0,1 0 1,0 0-1,-1 0 0,1 0 1,0 0-1,-1-1 0,1 1 0,0-1 1,0 1-1,0-1 0,0 1 1,-1-1-1,1 0 0,0 0 1,0 0-1,0 0 0,0 0 1,0 0-1,-1-1 0,1 1 1,0-1-1,0 1 0,0-1 1,-1 0-1,1 1 0,0-1 1,2-2-1,5-3 11,0 0 0,0 0 1,0-1-1,8-9 0,-16 15-17,23-22 3,-2-2-1,0 0 1,-1-1 0,-2-1-1,-1-1 1,-1-1-1,-2 0 1,0-1 0,18-57-1,-33 84-196,-3 7 130,-3 7 21,5-6 42,-1 1 0,1 0 0,1-1 0,-1 1 0,1 0 0,0 0 0,1 0 0,-1 0 0,1-1 0,0 1 0,1 0 0,2 6 0,-1-4 17,0 0 1,0-1-1,1 1 0,1-1 0,-1 0 1,1 0-1,10 10 0,-13-15-13,1 0 0,-1 1-1,1-1 1,-1-1 0,1 1-1,0 0 1,0-1 0,0 1-1,0-1 1,0 0 0,0 0-1,0 0 1,0 0 0,1-1-1,-1 1 1,7-1 0,1 0-4,1-1 1,0-1-1,17-5 1,-21 6-16,149-31-85,117-31 38,-199 41 66,215-75 98,-279 91-76,-15 5-45,-20 8-100,-75 48 9,43-27 72,-58 38 0,93-52-22,1 0 0,1 2 0,0 0-1,1 1 1,-28 35 0,38-40-2,-15 25-1,21-33 42,0-1-1,0 1 0,1 1 0,-1-1 1,1 0-1,0 0 0,0 0 1,1 1-1,-1-1 0,1 9 1,0-12 22,0 0 1,1 0 0,-1 0 0,0 0-1,0 0 1,1 0 0,-1 1-1,0-1 1,1 0 0,-1 0 0,1 0-1,0 0 1,-1 0 0,1 0-1,0-1 1,0 1 0,-1 0 0,1 0-1,0 0 1,0-1 0,0 1 0,0 0-1,0-1 1,0 1 0,0-1-1,0 1 1,0-1 0,0 1 0,0-1-1,1 0 1,-1 0 0,2 1 0,1-1 14,1 0 0,-1-1 1,1 1-1,-1-1 1,0 0-1,0 0 1,7-2-1,0-1-7,0-1-1,-1 0 1,0-1-1,0 0 1,15-12-1,42-43-307,-32 28 131,-21 20 112,127-120-364,-109 99 415,-1 0 0,29-46 0,49-103 51,-90 144 130,-1 0 0,23-84-1,-37 110-187,-2-1-1,1 0 1,0-22-1,-3 33-12,0-1-1,0 1 0,0-1 0,-1 1 1,1-1-1,-1 1 0,1 0 1,-1-1-1,0 1 0,-1 0 0,1 0 1,0 0-1,-1 0 0,0 0 1,0 0-1,0 0 0,0 0 0,0 1 1,0-1-1,-4-2 0,5 4 6,-1 1 0,0-1-1,0 0 1,1 0 0,-1 1 0,0-1-1,0 1 1,0-1 0,0 1-1,0 0 1,0 0 0,0 0 0,0 0-1,1 0 1,-1 0 0,0 1-1,0-1 1,0 1 0,0-1 0,0 1-1,1 0 1,-4 1 0,-1 1-22,0 0 0,1 1-1,0 0 1,0 0 0,0 0 0,-5 5 0,2 0 0,0 1 0,0 0 0,1 1 0,0 0 1,-8 19-1,-21 62-22,32-80 75,-22 73 418,-24 128-1,46-191-340,1 0 0,2 0 0,0 0 0,4 42-1,-2-55-33,0 0-1,1 0 1,0 0-1,1 0 0,0 0 1,0 0-1,1-1 1,0 0-1,0 1 0,1-2 1,0 1-1,0 0 1,1-1-1,7 7 0,-9-11 0,1 1-1,0-1 0,0 0 1,0-1-1,0 1 1,0-1-1,0 0 1,1 0-1,-1-1 0,1 0 1,-1 0-1,1 0 1,0 0-1,-1-1 0,1 0 1,0 0-1,-1-1 1,1 1-1,8-3 0,7-2-36,0-1-1,0-1 0,32-15 1,-27 10-13,0-1 0,-1 0 1,43-33-1,-34 15 58,53-59-1,-45 49-218,-42 41 158,0-1 0,0 1 0,1 0 0,-1-1 0,0 1 0,0 0 0,1 0 0,-1 0 0,0-1 0,1 1 0,-1 0-1,0 0 1,1 0 0,-1-1 0,0 1 0,1 0 0,-1 0 0,1 0 0,-1 0 0,0 0 0,1 0 0,-1 0 0,1 0 0,1 7-95,-7 18-36,3-19 162,2-4-10,-7 31 200,-4 48 0,11-71-168,-1 0 0,2 0 0,-1 0-1,1 0 1,1 0 0,0-1 0,0 1-1,1-1 1,6 15 0,-8-22-36,0 0 0,0-1 0,0 1 0,0 0 0,0-1 1,1 1-1,-1-1 0,1 1 0,-1-1 0,1 0 0,-1 0 0,1 0 0,0 0 1,0 0-1,-1 0 0,1 0 0,0 0 0,0-1 0,0 1 0,0-1 0,0 1 0,0-1 1,0 0-1,0 0 0,0 0 0,3 0 0,5-1 32,0-1 0,0 0 1,0 0-1,12-5 0,-21 6-46,377-136-219,-327 116-129,92-52 0,-132 63 321,-11 8-2,-7 7-3,-21 17-23,-36 21 1,38-27 101,0 2 0,-26 23 0,29-20-102,-25 32-1,43-47 57,-1 1 0,1 1 0,0-1-1,1 1 1,0-1 0,0 1 0,1 1 0,0-1 0,-3 11 0,6-16 8,0 0 0,-1 0 1,1 0-1,0 0 0,1 0 1,-1 0-1,0 0 1,3 6-1,-3-8-9,0-1 0,0 1 0,0 0 0,1-1 1,-1 1-1,0 0 0,1-1 0,-1 1 0,1 0 0,-1-1 0,1 1 0,-1-1 1,1 1-1,-1-1 0,1 1 0,-1-1 0,1 1 0,-1-1 0,1 0 1,0 1-1,-1-1 0,1 0 0,0 1 0,0-1 0,-1 0 0,1 0 0,0 0 1,-1 0-1,1 0 0,0 0 0,0 0 0,-1 0 0,1 0 0,0 0 1,0 0-1,-1 0 0,1 0 0,0-1 0,0 1 0,3-2 1,-1 0 0,0 1 0,0-1 0,0 0 0,0-1 0,0 1 0,0 0 0,-1-1 0,4-4 0,22-31-5,-13 15-51,22-34-295,-25 38 99,0 0 0,21-24 0,-16 30-208,-16 13 449,-1 0 0,1 0 0,-1 0 0,1 0 0,-1 1 0,1-1 0,-1 0 0,1 0 0,-1 1 0,1-1 0,-1 0 0,1 1 0,-1-1 0,0 0 0,1 1 0,-1-1 0,0 1 0,1-1 0,-1 1 0,0-1 0,0 1 0,1 0 0,0 0-8,2 5 38,0 1 0,-1 0 0,1-1 0,-1 1 0,2 14 0,6 17 237,2 1-178,-8-25-64,0 0-1,1-1 0,1 1 0,0-1 0,0-1 0,10 14 0,-15-24-7,1 0 0,-1 0 0,1-1 0,0 1-1,0-1 1,0 1 0,-1-1 0,1 0 0,0 0 0,1 1-1,-1-1 1,0-1 0,0 1 0,0 0 0,1-1-1,-1 1 1,0-1 0,1 1 0,-1-1 0,0 0 0,1 0-1,-1 0 1,0 0 0,5-2 0,2 0 28,0-1 1,0 0-1,0-1 0,15-8 1,-23 11-36,77-42 95,98-73 0,-156 101-101,-1-1 0,-1 0 1,-1-2-1,0 0 0,-1-1 0,-1 0 0,-1-1 1,-1-1-1,13-27 0,68-178-247,-26 54 88,-36 97 145,31-106 1,-62 177-10,0 1 0,0-1 0,0 1 0,-1-1 0,1 1 0,-1-1 1,0 1-1,0-5 0,0 8 20,0 0 0,0 0 0,0-1-1,0 1 1,0 0 0,0 0 0,0 0 0,0 0 0,-1 0 0,1 0-1,0-1 1,0 1 0,0 0 0,0 0 0,0 0 0,0 0 0,0 0-1,0 0 1,0 0 0,-1 0 0,1 0 0,0-1 0,0 1 0,0 0-1,0 0 1,0 0 0,0 0 0,-1 0 0,1 0 0,0 0 0,0 0-1,0 0 1,0 0 0,0 0 0,-1 0 0,1 0 0,0 0 0,0 0-1,0 0 1,0 0 0,0 0 0,-1 0 0,1 1 0,-8 4-119,-7 12 98,14-17 26,-11 15 45,1 1 0,0 0 0,1 1 1,-15 34-1,-19 77 92,27-75-74,-14 40 96,-50 168 107,71-218-188,1 0 0,3 1 0,1 0 1,2 51-1,3-90-69,-1 2 14,1 0-1,1 0 0,-1 0 0,1 0 1,0 0-1,1 0 0,0 0 0,0 0 1,0-1-1,4 8 0,-5-12-12,0-1-1,0 0 0,-1 0 1,1 0-1,0 0 0,0 0 1,0 0-1,0 0 0,0 0 1,0 0-1,0-1 0,0 1 1,0 0-1,1-1 0,-1 1 1,0-1-1,0 1 0,1-1 1,-1 1-1,3-1 1,-2 0-5,0 0 0,0 0 0,0 0 0,1-1 0,-1 1 0,0-1 0,0 0 0,0 1 0,0-1 0,0 0 0,3-3 1,5-3-117,-1 0 1,0-1-1,15-17 1,-20 21 14,157-152-707,-147 145 681,27-15-1,-21 14-23,-26 17 122,0 2 0,1-1 0,0 1 0,0-1 0,0 2 0,1-1 0,-6 13 0,-32 74 707,31-66-526,2 0-1,0 1 1,2-1 0,-6 56-1,13-78-98,-1-1-1,2 1 0,-1-1 0,1 7 1,-1-11-46,0 0 0,0 0-1,1 0 1,-1 0 0,0-1 0,0 1 0,1 0 0,-1 0 0,1 0 0,-1 0 0,1 0 0,-1 0 0,1-1-1,-1 1 1,1 0 0,0 0 0,-1-1 0,1 1 0,0 0 0,0-1 0,-1 1 0,1-1 0,0 1-1,0-1 1,0 0 0,0 1 0,0-1 0,0 0 0,0 1 0,0-1 0,0 0 0,1 0 0,3-1-4,0 0 1,0-1-1,0 1 0,0-1 1,0-1-1,0 1 1,0 0-1,0-1 1,7-6-1,-9 7-6,142-113-330,-64 46 38,26-21 199,-85 69-107,-1 0-1,30-40 0,-98 102-91,38-30 355,1-1-1,0 2 1,0-1 0,2 1-1,-1 0 1,2 1 0,-1 0-1,2-1 1,0 2 0,-3 14-1,6-20-15,-1 0 0,1 0 0,1 1 0,0-1 0,0 0 0,1 1-1,0-1 1,0 0 0,1 1 0,0-1 0,0 0 0,1 0 0,0-1-1,0 1 1,1 0 0,0-1 0,9 12 0,-12-18-35,0 0 1,-1 0 0,1 0-1,0 0 1,0 0-1,-1 0 1,1 0-1,0-1 1,0 1-1,0 0 1,0-1-1,0 1 1,0-1-1,0 1 1,1-1-1,-1 1 1,0-1-1,0 0 1,0 1 0,0-1-1,0 0 1,1 0-1,-1 0 1,0 0-1,0 0 1,0 0-1,1 0 1,-1-1-1,0 1 1,0 0-1,0-1 1,0 1-1,0 0 1,0-1 0,1 0-1,-1 1 1,0-1-1,-1 1 1,1-1-1,0 0 1,0 0-1,0 0 1,1-1-1,2-3 22,1-1 0,-1 1-1,-1-1 1,1 1 0,-1-1-1,5-11 1,-2 0-79,-1 1 1,0-1-1,2-20 0,-5 27 5,-1-1-1,0 0 0,-1 1 0,0-1 1,-1 0-1,-3-16 0,2 23 28,1 0-1,-1-1 1,0 1 0,0 0-1,0 0 1,-1 0-1,0 0 1,0 1-1,0-1 1,0 1 0,0-1-1,-1 1 1,1 0-1,-1 0 1,0 1 0,0-1-1,0 1 1,0 0-1,0 0 1,0 0-1,-7-1 1,-2-2-18,-1 2 1,0 0-1,0 0 1,0 2-1,-24-1 1,30 2 55,-15 0-107,20-1 81,15-2 105,28-2 25,106-21-48,-107 17-50,69-7 0,-91 15 73,1 0 1,-1 2-1,1 0 1,-1 1-1,1 0 1,22 7-1,-36-8-53,0 0 0,-1 1 0,1-1 0,0 1 0,-1 0 0,1 0 0,-1 0-1,5 4 1,-7-5-23,0 0 0,0 0-1,0 1 1,0-1-1,0 1 1,0-1 0,0 1-1,0-1 1,-1 1-1,1-1 1,-1 1 0,1 0-1,-1-1 1,1 1 0,-1 0-1,0 0 1,0-1-1,0 1 1,0 0 0,0 0-1,-1 2 1,-3 10 93,0-1 1,0 0 0,-2-1-1,1 1 1,-14 20-1,9-17-105,2 0 0,-10 24 0,13-26 52,3-7 48,14-16-63,-6 4-36,10-10-3,1 0-1,1 2 1,0 0-1,0 1 1,27-12-1,-23 15-31,1 0-1,0 2 0,0 1 1,1 1-1,36-4 1,-51 9 49,-1 0 0,1 1 0,-1 0 0,0 1 1,1 0-1,-1 0 0,0 1 0,0 0 0,0 0 0,-1 0 0,1 1 1,-1 1-1,0-1 0,0 1 0,7 7 0,9 8-272,-1 1-1,34 42 0,-46-47-2156,-10-15 1839,1 0 0,-1 0 0,1 1 0,-1-1 0,1 0 1,-1 1-1,0-1 0,0 0 0,0 1 0,0-1 0,0 1 1,0-1-1,0 2 0,0-2 193,-1 0 1,1 0-1,0 0 0,-1 0 1,1-1-1,-1 1 1,1 0-1,-1 0 0,1-1 1,-1 1-1,0 0 1,1-1-1,-1 1 0,0 0 1,0-1-1,1 1 1,-1-1-1,0 1 0,-1-1 1,-15 5-1136,-28-7-3415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00:04:53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544 271 13472,'-37'-23'4991,"42"18"-3903,27-10-288,-10 7-1568,6-1 256,-10 1-1248,-1 0 960,-4 5-3391,2-1 2335,-25-9-4128</inkml:trace>
  <inkml:trace contextRef="#ctx0" brushRef="#br0" timeOffset="1">9 268 13056,'-8'-12'4831,"16"7"-3775,24-6-256,-1 2-192,9-11-480,15-3 1024,30-5-640,36-4-32,-5-4-288,-8 8-480,-16 4 160,-16 4-3488,-10 4 1984,-11 12-5759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5:44.5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84 1 2720,'0'0'9081,"-2"5"-10077,-72 138 2377,72-140-1463,-4 12 149,7-11-857,5-6-1413,-3 1 737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5T00:04:53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77 125 13952,'-73'-45'5183,"70"42"-4031,3-6-320,8-2-3008,11-6 1024,12 2-7679,9 4 4863,15-3 768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5:44.9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172 3 3904,'4'-3'3903,"-6"15"-1481,-2-5-1978,1 0 0,-1 0 0,-1-1 0,1 1 0,-9 8 0,-32 29 420,17-18-595,15-13-232,-23 24 608,34-34-692,0-1-1,0 0 1,0 1-1,1-1 0,-1 1 1,1 0-1,0-1 1,0 1-1,0 0 1,0 0-1,0 0 1,0 5-1,1-7-178,0 0-1,1-1 1,-1 1-1,1-1 1,0 1-1,-1-1 1,1 0-1,-1 1 1,1-1-1,0 1 1,-1-1-1,1 0 1,0 0-1,-1 1 1,1-1-1,0 0 1,0 0-1,-1 0 1,1 0-1,0 0 1,0 0-1,-1 0 1,2 0-1,13 3-3019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2:50.5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61 690 2912,'0'0'1296,"14"0"1312,-6 0-2124,0-1 0,-1 0 0,1-1 1,0 0-1,14-5 0,37-20 72,-35 16-279,38-20-154,0-3 0,92-68-1,-140 95-256,-14 7 130,0 0-1,0 0 0,0 0 0,1 0 0,-1 0 0,0 0 1,0 0-1,0 0 0,0 0 0,0 0 0,1 0 0,-1 0 1,0 0-1,0 0 0,0 0 0,0 0 0,0 0 0,0 0 1,0 1-1,1-1 0,-1 0 0,0 0 0,0 0 1,0 0-1,0 0 0,0 0 0,0 0 0,0 1 0,0-1 1,0 0-1,0 0 0,0 0 0,0 0 0,1 0 0,-1 0 1,0 1-1,0-1 0,0 0 0,0 0 0,0 0 1,0 0-1,0 0 0,0 1 0,-1-1 0,1 0 0,0 0 1,0 3-6,-1 0 1,0-1 0,-1 1 0,1 0 0,0-1 0,-1 0 0,1 1 0,-4 3 0,-17 18 96,-27 24 0,-23 25 139,34-26 251,-60 102 0,-105 247 2521,202-394-2956,-12 19 1244,13-20-1274,0-1 1,0 0 0,0 0-1,0 0 1,0 0 0,0 0-1,0 0 1,0 0 0,0 0-1,0 0 1,0 0 0,0 0-1,0 0 1,0 0 0,0 0-1,0 1 1,0-1 0,0 0-1,0 0 1,0 0 0,0 0-1,0 0 1,-1 0 0,1 0 0,0 0-1,0 0 1,0 0 0,0 0-1,0 0 1,0 0 0,0 0-1,0 0 1,0 0 0,0 0-1,0 0 1,0 0 0,-1 0-1,1 0 1,0 0 0,0 0-1,0 0 1,0 0 0,0 0-1,0 0 1,0 0 0,0 0 0,0 0-1,0 0 1,0 0 0,0-1-1,0 1 1,0 0 0,-1 0-1,1 0 1,0 0 0,0 0-1,0 0 1,0 0 0,0 0-1,0 0 1,0 0 0,0 0-1,0 0 1,0 0 0,0 0-1,0-1 1,0-8 338,3-13-218,18-47 32,51-115 0,-53 145-133,2 2-1,1 1 0,2 1 0,1 0 1,2 2-1,41-40 0,158-150-1204,-211 206 1066,-8 8-37,1 1 1,15-14-1,-22 20 121,1 1 0,0 0 0,0-1-1,-1 1 1,1 0 0,0 0 0,0 0 0,0 0 0,1 1 0,-1-1-1,0 0 1,0 1 0,0 0 0,0-1 0,1 1 0,-1 0-1,0 0 1,0 0 0,1 1 0,1-1 0,-2 1 4,0 1 0,0-1 0,0 1 0,-1-1 0,1 1 0,0-1 0,-1 1 0,1 0 0,-1 0 0,0 0 0,0 0 0,1 0 0,-1 0 0,-1 0 1,1 0-1,1 4 0,1 2-6,1 3 37,-1-1-1,-1 1 1,0 0 0,0 0-1,-1 0 1,0 0-1,-2 14 1,1-21-14,-1 30 71,-1 0 1,-9 46-1,10-76-21,0 0-1,0 1 1,-1-1 0,1 0 0,-1 0 0,0 0 0,0 0-1,-5 5 1,6-7-8,-1-1 0,1 1-1,-1 0 1,1 0 0,-1-1 0,0 0 0,0 1-1,0-1 1,0 0 0,0 0 0,0 0-1,0 0 1,0 0 0,0 0 0,-4 1-1,-1-1 3,0-1 0,1 1 0,-1-1 0,1 0-1,-1 0 1,0-1 0,1 0 0,-1 0-1,1 0 1,-1-1 0,-8-4 0,-31-9 332,22 8-524,17 2-467,6 3 491,4 4 149,2 0-1,1 1 1,-1-1-1,0-1 1,0 1-1,1-1 1,0 1-1,-1-2 1,1 1-1,-1-1 1,1 1-1,0-2 1,10 0 0,6-2 129,40-12 0,-43 8-104,-1 0-1,1-1 1,19-13-1,-4 3 8,38-20 47,76-52-1,-114 65-37,-1 0 0,-1-3 0,-2 0 0,31-37 0,-25 21 13,-2-3-1,32-55 0,-49 68-100,-12 22-65,1 1-1,11-16 0,-14 23-4,9-14-221,-12 18 300,0 0 0,0 0 1,0 0-1,0-1 0,1 1 0,-1 0 0,0 0 0,0 0 1,0-1-1,0 1 0,0 0 0,0 0 0,0-1 0,0 1 1,1 0-1,-1 0 0,0-1 0,0 1 0,0 0 0,0-1 1,0 1-1,-1 0 0,1 0 0,0-1 0,0 1 0,0 0 1,0 0-1,0-1 0,0 1 0,0 0 0,0 0 0,-1 0 1,1-1-1,0 1 0,0 0 0,0 0 0,0 0 0,-1-1 1,1 1-1,0 0 0,0 0 0,0 0 0,-1 0 1,1 0-1,0-1 0,0 1 0,-1 0 0,1 0 0,0 0 1,0 0-1,-1 0 0,1 0 0,0 0 0,0 0 0,-1 0 1,1 0-1,-1 0 0,-1 2-3,0-1-1,0 1 1,1-1 0,-1 1-1,0 0 1,0 0 0,1 0-1,-1 0 1,1 0 0,0 0 0,0 1-1,-2 2 1,-4 7 32,-13 22-63,-30 67 0,23-41-40,6-17 54,-1 0-1,-31 41 1,39-64 36,-15 22 9,-49 52 0,59-73 595,-31 44 0,48-60-276,4-5 202,8-4 242,-7 3-832,64-25 6,75-17 1,-119 36 23,-15 5-26,-1 0 0,1 0-1,0 1 1,0 0 0,-1 0-1,1 1 1,9 1 0,-16-1 36,0 0-1,0 1 1,0-1 0,-1 0 0,1 1-1,0-1 1,0 1 0,-1-1 0,1 1-1,0-1 1,-1 1 0,1-1 0,-1 1-1,1 0 1,-1-1 0,1 1 0,-1 0-1,1 0 1,-1-1 0,0 1 0,1 0 0,-1 0-1,0 0 1,1-1 0,-1 1 0,0 1-1,3 30 62,-1-10-28,-2-19-2,1-1 0,0 0-1,-1 0 1,1 0 0,0 0 0,0 0 0,2 3 0,-3-5 11,1 1 1,-1-1-1,1 1 1,-1 0-1,1-1 1,0 1-1,-1-1 1,1 1-1,0-1 1,-1 0-1,1 1 1,0-1-1,-1 0 1,1 1-1,0-1 1,0 0-1,0 0 1,-1 0-1,1 1 1,0-1-1,0 0 1,0 0-1,-1 0 1,3-1-1,18-4 108,-1 0-1,1-2 0,-1-1 1,35-18-1,28-11-163,-41 20-103,58-33 0,-116 63-18,2 0 1,-1 1-1,2 1 1,-13 17-1,25-30 157,0-1 0,0 1 0,0-1-1,0 1 1,1-1 0,-1 1 0,0 0 0,1 0-1,-1-1 1,1 1 0,-1 0 0,1 0 0,0-1-1,0 1 1,0 0 0,0 0 0,0 0 0,0-1 0,1 1-1,-1 0 1,1 0 0,-1-1 0,1 1 0,0 0-1,-1-1 1,1 1 0,0 0 0,0-1 0,0 1-1,0-1 1,0 0 0,1 1 0,-1-1 0,0 0-1,1 0 1,2 3 0,-1-2 43,1 0 0,0 1 0,0-1 0,0 0 0,0-1 0,0 1 0,0-1 0,0 0 0,0 0 1,1 0-1,-1 0 0,0-1 0,1 0 0,4 0 0,14-2 129,-1-2 0,39-10 0,-55 12-164,0 0 0,0-1 0,0 1 1,-1-1-1,1 0 0,-1-1 0,0 1 0,0-1 1,0 0-1,0 0 0,-1-1 0,1 1 1,-1-1-1,6-9 0,-9 13-20,-1-1 0,1 1-1,-1 0 1,1 0 0,-1 0 0,1 0 0,-1 0-1,0 0 1,0 0 0,0 0 0,0-1 0,0 1-1,0 0 1,0 0 0,0 0 0,0 0 0,0-1-1,0 1 1,-1 0 0,1 0 0,-1 0 0,1 0-1,0 0 1,-1 0 0,0 0 0,1 0 0,-1 0-1,0 0 1,1 0 0,-1 0 0,0 1 0,0-1-1,0 0 1,0 0 0,0 1 0,-1-2 0,-3-1-28,-1 0 0,0 0 1,0 1-1,0-1 1,-11-2-1,8 3 25,0 1-1,-1 0 1,1 0-1,0 1 0,-11 1 1,-8 0-169,47-1 212,0-1 0,0 0-1,-1-2 1,1 0 0,-1-1 0,0 0-1,0-2 1,0 0 0,-1-1 0,0-1 0,0 0-1,19-14 1,-12 4 27,0-2-1,24-26 0,38-49-8,-26 28 18,-34 39-41,18-18-31,-3-1 0,37-56 0,-67 83-362,-11 20 355,0 0 0,0-1 1,0 1-1,0 0 1,0 0-1,0-1 0,0 1 1,0 0-1,0 0 1,0 0-1,0-1 0,0 1 1,0 0-1,0 0 1,0-1-1,0 1 1,0 0-1,0 0 0,0-1 1,0 1-1,0 0 1,0 0-1,-1 0 0,1-1 1,0 1-1,0 0 1,0 0-1,-1-1 0,1 1 0,-1 0-1,0 0 0,1 0 0,-1 0 0,0 0 0,1 0 0,-1 0 0,0 0 0,1 0 0,-1 0 1,0 1-1,1-1 0,-1 0 0,1 0 0,-1 1 0,0-1 0,-12 6-18,0 1 0,1 0 0,0 0 0,0 1 0,1 1 0,0 0 0,-13 15 0,11-11 2,2 1 0,0 0 0,0 1 1,2 0-1,-13 25 0,6-5 23,2 1 1,1 1 0,2 0-1,1 0 1,2 1 0,2 0-1,-3 66 1,9-97 31,1 0 0,-1 0 0,1-1 0,0 1 0,0 0 0,1-1 0,0 1 0,0-1 0,5 11 0,-5-14 9,0-1 1,0 1-1,0 0 1,0-1 0,0 0-1,0 1 1,1-1-1,-1 0 1,1 0-1,-1 0 1,1 0-1,0-1 1,0 1-1,0-1 1,0 0 0,0 0-1,0 0 1,0 0-1,0 0 1,0-1-1,1 1 1,3-1-1,25 0 91,-1-1-1,0-1 0,1-2 0,31-8 0,-9-2-22,74-29 0,-108 34-138,24-14 0,-27 13-136,1 1 1,24-9 0,-62 65-225,16-39 388,-6 7-11,1 2 0,1-1 0,-9 27-1,16-40 35,1 0 0,-1 0-1,1 0 1,0 0-1,0 0 1,0 0-1,1 4 1,-1 5 137,1-11-149,-1-1 0,0 1 1,0 0-1,1-1 0,-1 1 0,0-1 1,0 1-1,1-1 0,-1 1 1,0-1-1,1 0 0,-1 1 0,1-1 1,-1 1-1,1-1 0,-1 0 0,1 1 1,-1-1-1,1 0 0,-1 0 1,1 1-1,-1-1 0,1 0 0,-1 0 1,1 0-1,0 0 0,-1 0 0,1 1 1,-1-1-1,1 0 0,0 0 1,-1-1-1,1 1 0,-1 0 0,1 0 1,1 0-1,22-5 403,-19 2-393,1 1 0,0-1-1,-1 0 1,1-1 0,-1 1 0,0-1-1,0 0 1,-1 0 0,1-1 0,-1 1 0,0-1-1,0 0 1,0 0 0,-1-1 0,0 1-1,0-1 1,0 1 0,-1-1 0,1 0 0,-2 0-1,1 0 1,0 0 0,0-12 0,-2 17-26,0-1 1,0 1 0,-1-1 0,1 1 0,0-1-1,-1 1 1,1 0 0,-1-1 0,1 1-1,-1 0 1,0-1 0,0 1 0,1 0 0,-1 0-1,0 0 1,0 0 0,0 0 0,0 0-1,-1 0 1,1 0 0,0 0 0,0 0 0,0 0-1,-2 0 1,-4-2-69,0 0 0,0 1-1,-12-3 1,12 3 68,-2-1 106,17-3 63,2 0-109,3-2-14,0 1-1,0 0 1,1 1 0,24-7-1,-28 11-72,0-1 0,0 2 0,0-1 0,0 1 0,0 1 0,0 0 0,17 2 0,-24-2 24,0 1 0,0-1 0,0 1 0,0 0 0,0 0 0,0 0 0,0 0 0,0 0 0,-1 1 0,1-1 0,-1 1 0,1 0 0,-1 0-1,5 4 1,-6-4 10,0 0 0,1 0 0,-1 1-1,0-1 1,0 0 0,0 0 0,-1 1-1,1-1 1,0 1 0,-1-1 0,0 1 0,1-1-1,-1 0 1,0 1 0,0-1 0,-1 1-1,0 3 1,-9 62-123,10-67 162,-2 8-17,2-9-8,0 0 1,0 1-1,0-1 1,0 0-1,0 0 1,0 0-1,0 0 1,0 1-1,0-1 1,0 0-1,0 0 1,0 0-1,0 0 1,0 1-1,0-1 1,0 0-1,0 0 1,0 0-1,0 1 1,0-1-1,0 0 1,1 0-1,-1 0 1,0 0-1,0 0 1,0 1-1,0-1 1,0 0-1,0 0 1,1 0-1,-1 0 1,0 0-1,0 0 1,0 0-1,0 0 1,0 1-1,1-1 1,-1 0-1,38-8 381,8 0-340,-1-1 0,69-26 1,-74 23-48,53-24-152,-91 35 129,-1 1 0,1-1 0,-1 1 1,1-1-1,0 1 0,-1 0 0,1-1 0,0 1 0,-1 0 0,1 0 0,0 0 0,-1 1 1,1-1-1,0 0 0,-1 1 0,1-1 0,0 1 0,1 0 0,-1 0 2,-1 0 0,0 1 0,0-1 0,0 0 0,0 0 0,-1 1-1,1-1 1,0 0 0,0 1 0,-1-1 0,1 1 0,-1-1 0,1 1 0,-1 0-1,0-1 1,0 1 0,1 1 0,0 32 88,-1-26-41,0 0 0,1 0-1,0 0 1,0 0 0,4 14-1,-4-21-4,0 0 0,0 0 0,0 0 0,0 0 0,0-1 0,0 1 0,1 0 0,-1-1 0,0 1 0,1 0 1,0-1-1,-1 0 0,1 1 0,0-1 0,-1 0 0,1 0 0,0 0 0,0 0 0,0 0 0,0 0 0,0-1 0,0 1 0,0-1 0,0 1 0,1-1 0,-1 0 0,0 0 0,4 0 0,4 0 76,0-1 0,0-1 1,0 1-1,0-1 0,13-5 1,48-22-83,-23 8 215,-18 10-180,0-2 1,0-1-1,50-33 0,-50 23-78,-1 0-1,-1-3 1,-2 0-1,36-46 0,-62 73 19,1-1-1,-1 0 0,1 1 0,-1-1 0,1 0 1,-1 1-1,1-1 0,0 1 0,-1-1 1,1 1-1,0-1 0,-1 1 0,1 0 0,0-1 1,1 0-1,-2 2-2,1-1-1,-1 0 1,0 0-1,0 0 1,1 0 0,-1 0-1,0 0 1,0 0-1,1 0 1,-1 1 0,0-1-1,0 0 1,1 0 0,-1 0-1,0 0 1,0 1-1,0-1 1,1 0 0,-1 0-1,0 1 1,0-1-1,0 0 1,0 0 0,0 1-1,1-1 1,-1 0-1,0 0 1,0 1 0,0-1-1,0 4-44,1 0 0,-1-1 0,1 1 0,-1-1 0,-1 1 0,1 4 0,-3 16-9,1-2 91,-1-1-1,-8 33 1,6-38-17,-1 1 1,-13 26-1,15-35-5,-1-2-1,1 1 0,-1 0 0,0-1 0,-1 0 1,0 0-1,0-1 0,-8 7 0,4-5 74,0 0 0,0-1-1,0 0 1,-15 5-1,21-9-33,-1-1-1,0 1 0,0-1 0,0 0 0,0-1 0,0 1 1,0-1-1,0 0 0,0 0 0,0 0 0,0-1 1,-8-2-1,-55-20-70,54 21-20,23 3 14,13-1 45,0 1 1,33 6-1,-31-3 131,141 24 461,-141-25-498,0-2 1,0-1 0,0 0 0,47-9-1,106-27-250,-161 32-1084,0 0 0,0-1 0,27-12 0,-20 8-643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5:51.7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414 849 2304,'3'-19'1918,"-2"17"-1326,-1 0 0,1 0 0,-1 0 0,1-1 0,-1 1 0,0 0 0,0 0 0,0 0 0,-1-4 0,1 5-503,-1 0 0,1 0 0,-1 0 0,1 0 0,-1 1 0,0-1 0,1 0 0,-1 1 0,0-1 0,0 0 1,1 1-1,-1-1 0,0 1 0,0-1 0,0 1 0,0 0 0,0-1 0,0 1 0,0 0 0,0 0 0,0 0 0,0-1 0,0 1 1,0 0-1,0 0 0,0 0 0,0 1 0,-1-1 0,-6 1 68,-1 0 0,1 1 1,0 0-1,0 1 0,0-1 1,1 2-1,-1-1 0,1 1 0,-1 0 1,-6 6-1,-24 10 150,-3 0-2,-61 31 253,85-41-503,0 1 0,1 0 0,-25 23 0,38-32-45,1 1 0,-1 0 1,1 0-1,-1 0 0,1 0 1,0 1-1,0-1 0,1 0 1,-1 1-1,1 0 0,-1-1 0,1 1 1,0 0-1,1 0 0,-1-1 1,0 1-1,1 0 0,0 0 1,0 0-1,0 0 0,1-1 0,-1 1 1,1 0-1,0 0 0,1 3 1,0-1 27,1-1 1,-1 0-1,1 0 1,0 0-1,0-1 1,0 1-1,0-1 1,1 1-1,0-1 1,0 0-1,0-1 1,0 1-1,1-1 1,0 1-1,-1-1 1,8 3-1,-3-3 20,0 1 0,0-2 0,0 1 0,0-1 0,1 0 0,-1-1 0,1 0 0,-1-1 0,1 0 0,-1 0 0,1-1 0,-1-1 0,1 1 0,-1-1-1,12-5 1,11-5 66,-1-1 0,-1-2 0,30-19 0,6-3 16,65-27 79,-102 47-288,-25 12-409,-17 8-255,11-2 705,0-1 1,0 1-1,0 0 1,0 0 0,0 0-1,0 0 1,0 0-1,1 1 1,-1-1-1,1 0 1,-1 1-1,1-1 1,-1 1 0,1 0-1,0-1 1,0 1-1,0 0 1,0 0-1,0 0 1,0 0-1,0 0 1,0 0 0,1 0-1,-1 0 1,1 0-1,0 0 1,-1 2-1,2 0 24,-1-1-1,0 1 0,1-1 1,0 1-1,0-1 0,0 0 1,0 0-1,0 1 0,1-1 1,-1 0-1,1 0 0,0 0 1,0-1-1,0 1 0,0 0 1,5 4-1,-1-2 61,1 0 1,0 1-1,0-2 1,0 1-1,0-1 0,1-1 1,0 1-1,0-1 1,0 0-1,0-1 0,0 0 1,0 0-1,1-1 1,-1 0-1,1-1 1,-1 1-1,16-3 0,-10 0 22,1 0 0,-1-1-1,1-1 1,-1 0 0,0-1-1,0-1 1,-1 0-1,0-1 1,19-12 0,-28 17-81,3-3 78,1-1 0,-1 1 0,0-1 0,6-7 0,-12 12-66,1-1 1,-1 1 0,0-1-1,0 0 1,0 1-1,0-1 1,-1 0 0,1 1-1,0-1 1,-1 0-1,1-2 1,-1 3-20,0 0 0,0-1 0,0 1 0,0 0 0,0 0 0,0 0 0,-1 0 0,1 0 0,0 0 0,-1 0 0,1 0 0,-1 0 0,1 0 0,-1 0 0,1 0 0,-1 0 0,0 0 0,1 0 0,-1 1 0,-1-2 0,-2-1-40,0 0-1,1 0 1,-1 1 0,0 0-1,0 0 1,0 0 0,0 0-1,-1 0 1,-4 0 0,-42-6-369,22 4 477,4 4-56,6 1-319,54-9 824,5-2-658,50-17 0,-48 13 85,-35 11 33,0 2 0,0-1 0,0 1 0,0 0-1,0 0 1,0 1 0,0 0 0,0 0 0,10 2 0,-13-1 20,1 0 1,-1 1 0,0-1 0,1 1-1,-1-1 1,0 1 0,0 1-1,0-1 1,0 0 0,-1 1 0,1 0-1,-1 0 1,1 0 0,-1 0-1,4 6 1,-5-5 19,-1-1 1,1 1-1,-1-1 0,0 1 1,0 0-1,-1 0 0,1 0 1,-1-1-1,1 1 0,-1 0 1,0 0-1,-1 0 0,1 0 1,-2 7-1,0 13 240,-1-9-180,2-3 284,1-11-333,0-1-1,1 0 1,-1 0-1,0 0 1,0 0 0,1 0-1,-1 1 1,0-1 0,1 0-1,-1 0 1,0 0 0,1 0-1,-1 0 1,0 0-1,1 0 1,-1 0 0,1 0-1,-1 0 1,0 0 0,1 0-1,-1-1 1,0 1 0,0 0-1,1 0 1,-1 0-1,0 0 1,1 0 0,-1-1-1,0 1 1,1 0 0,-1 0-1,0-1 1,0 1-1,1-1 1,47-23 230,1 1-1,57-17 0,-18 8-434,-82 29 153,5-2-117,1 1 0,-1 0 0,1 0 1,0 2-1,22-4 0,-33 6 135,0 0 1,0 1-1,0-1 1,-1 0-1,1 0 0,0 1 1,0-1-1,0 1 0,-1-1 1,1 1-1,0-1 0,-1 1 1,1-1-1,0 1 1,-1 0-1,1-1 0,0 1 1,-1 0-1,1-1 0,-1 1 1,0 0-1,1 0 0,-1-1 1,0 1-1,1 0 1,-1 0-1,0 0 0,0 0 1,0 0-1,1-1 0,-1 3 1,1 31 13,-1-27 3,0 72 36,0-76-7,0 0 0,1 0-1,-1-1 1,1 1 0,0 0-1,0-1 1,0 1 0,0-1 0,0 1-1,0-1 1,1 1 0,-1-1-1,1 0 1,3 4 0,-4-4 3,1-1 1,-1 0-1,1 1 1,-1-1 0,1 0-1,-1 0 1,1 0-1,0 0 1,0 0-1,-1 0 1,1-1 0,0 1-1,0-1 1,0 1-1,0-1 1,0 0-1,0 1 1,-1-1-1,1 0 1,0 0 0,4-1-1,1-1 68,0-1 1,0 0-1,0 0 0,-1 0 1,1-1-1,7-5 0,2-3-2,20-19 0,-16 12-64,18-17 67,0-2 0,37-50 0,59-121 26,-68 104-175,52-97-311,-113 192 322,9-20 24,-14 28-14,1 1 0,-1 0 1,1-1-1,-1 1 0,0 0 0,0-1 1,1 1-1,-1-1 0,0 1 1,0-1-1,0 1 0,-1-1 0,1 1 1,0 0-1,0-1 0,-2-2 0,2 4 11,0 0 0,-1 0 0,1 0 0,-1 0 0,1 0 0,-1 0 0,1 0 0,0 1-1,-1-1 1,1 0 0,0 0 0,-1 0 0,1 1 0,0-1 0,-1 0 0,1 0 0,0 1-1,-1-1 1,1 0 0,0 0 0,-1 1 0,1-1 0,0 1 0,-17 19-32,1 2 0,1 0 1,-22 45-1,-48 127-205,-21 43 232,66-150 63,-56 173-1,19-25 433,72-223-406,-1-1 1,0 1-1,0-1 0,-2 0 1,-7 9-1,14-19-50,-1 2 3,0-1 0,0 1 0,0-1 0,0 0 0,0 0 1,-1 0-1,-2 2 0,4-4-13,1 0 1,-1 1-1,0-1 0,0 0 1,0 0-1,1 0 0,-1 0 1,0 0-1,0 0 0,0 0 1,1 0-1,-1 0 0,0 0 1,0 0-1,0 0 0,1 0 1,-1-1-1,0 1 0,0 0 1,1-1-1,-1 1 0,0 0 1,1-1-1,-1 1 0,0-1 1,1 1-1,-1-1 0,1 1 1,-1-1-1,1 0 0,-1 1 1,1-1-1,-1 0 0,0-1 1,0 0-18,0 1 0,0-1-1,0 0 1,0 0 0,1 0 0,-1 0 0,0 0 0,1 0 0,0 0 0,-1 0 0,1-1-1,0 1 1,0 0 0,0 0 0,0 0 0,1 0 0,-1 0 0,0 0 0,1 0 0,0 0 0,-1 0-1,1 0 1,2-3 0,2-5-47,1 0-1,0 1 1,12-13-1,-3 3 99,11-15-88,2 1 0,2 1-1,35-30 1,-44 44 70,-6 4-12,1 0 0,30-18 0,124-58 275,-126 67-293,66-47-1,-74 45-244,-36 25 239,0 0 0,1 0 0,-1-1 0,0 1 0,0 0 0,1 0 0,-1 0 0,0 0 0,0 0 0,1-1 0,-1 1 0,0 0 0,1 0 0,-1 0 0,0 0 0,1 0 0,-1 0 0,0 0 0,1 0 0,-1 0 0,0 0 0,1 0 0,-1 0 0,0 0 0,1 1 0,-1-1 0,0 0 0,0 0 0,1 0 0,-1 0 0,0 0 0,1 1 0,-1-1 0,0 0 0,0 0 0,0 1 0,1-1 0,-1 0 0,1 2-18,0-1 1,-1 1 0,1-1 0,0 1 0,-1 0 0,1-1-1,-1 1 1,0 2 0,1 42-123,-1-37 158,0-4 13,0 0 0,0 0 0,1 0 0,-1 0 0,1 0 0,0-1 1,0 1-1,1 0 0,0 0 0,-1-1 0,1 1 0,1-1 0,-1 0 0,1 1 0,0-1 0,0 0 0,0-1 0,0 1 0,1 0 0,6 5 0,-8-8 1,0 0 1,0-1-1,0 1 0,-1 0 0,1-1 0,0 1 0,0-1 0,0 0 0,0 0 0,0 0 0,0 1 0,0-2 0,0 1 0,0 0 1,0 0-1,0-1 0,0 1 0,3-2 0,4-1-19,-1-1 0,14-9 1,-19 11-11,44-22 31,0 1-1,1 3 1,1 1-1,75-17 0,-40 11-262,-82 25 202,1-1-1,-1 1 1,1 0-1,-1 0 1,1 0-1,-1 1 0,1-1 1,3 2-1,13 0-14,-17-2 50,-1 1-1,1-1 0,0 0 1,-1 1-1,1-1 0,-1 1 1,1 0-1,-1 0 0,0-1 1,3 3-1,-2-2 52,-1 0 1,1 0-1,0 0 0,-1 0 0,1 0 1,0-1-1,-1 1 0,1 0 1,0-1-1,3 1 0,-5-1-29,0-1 0,1 1 0,-1 0 0,1 0-1,-1-1 1,0 1 0,1 0 0,-1-1 0,0 1 0,1 0 0,-1-1 0,0 1 0,1-1-1,-1 1 1,0 0 0,0-1 0,0 1 0,0-1 0,1 1 0,-1-1 0,0 1-1,0-1 1,0 1 0,0-1 0,0 1 0,0-1 0,0 0 0,-1-15 17,-1 14-64,1 0 0,-1 0 0,1 0 0,-1 1 0,0-1 0,1 0 0,-1 1-1,0-1 1,0 1 0,0 0 0,0 0 0,0 0 0,-1 0 0,1 0 0,0 0-1,-1 0 1,-3 0 0,1 0-38,0 0-1,0 0 1,-1 1 0,1-1-1,-1 2 1,-8 0 0,-7 3-73,0 2 0,-36 15 1,45-16 124,-1 1 0,-11 7 0,21-11 8,1-1 0,0 1 0,-1 0 0,1-1 0,0 1 0,0 0 0,0 0 0,0 0 0,0 1 0,1-1 0,-1 0 0,0 1 0,1-1 0,0 1 0,0-1 0,-1 4 0,2-4 7,0 0 0,0 0 1,0 0-1,0 0 0,0 0 0,1 0 1,-1 0-1,1 0 0,0 0 0,-1 0 1,1-1-1,0 1 0,0 0 0,0 0 1,0-1-1,1 1 0,-1-1 0,0 1 1,1-1-1,-1 1 0,1-1 0,-1 0 1,1 0-1,0 1 0,2 0 0,4 3 75,1-1 0,-1 0 0,18 6 0,-21-8-3,1-1 1,0 0-1,0 0 1,0 0 0,1 0-1,-1-1 1,0 0-1,0-1 1,0 1-1,0-1 1,0 0 0,0-1-1,9-2 1,-5 0-18,0-1 0,-1 0 1,1 0-1,-1-1 0,0 0 0,14-14 1,45-34-137,-66 48-683,-3 13 518,0 13 138,-2 0 1,-7 31 0,2-11 158,-1 12-74,-35 159-52,34-175 107,-2-2 0,-2 1 1,-1-2-1,-1 0 0,-2 0 0,-2-2 0,0 0 1,-28 29-1,40-51 22,0 0-1,-1-1 1,0 0 0,0-1 0,0 0-1,-1-1 1,-12 6 0,19-9-13,-1-1 1,-1-1-1,1 1 1,0 0-1,0-1 0,-1 0 1,1 0-1,0 0 0,-1-1 1,1 0-1,-1 1 0,1-1 1,-1-1-1,1 1 1,-1-1-1,1 0 0,0 0 1,-1 0-1,1 0 0,-8-4 1,7 1-42,1 1-1,-1-1 1,1 0 0,0 0 0,0 0 0,0-1-1,1 1 1,-1-1 0,1 0 0,0 0 0,1 0-1,-1 0 1,1-1 0,0 1 0,1-1 0,-1 1-1,1-1 1,0 0 0,-1-11 0,3 13-24,-1 0 0,1 0 0,-1 0 0,1 1 0,0-1 0,0 0 0,1 0 0,-1 0 0,1 1 0,0-1 0,0 1 0,0-1 0,0 1 0,1 0 0,0 0 1,-1 0-1,5-4 0,-1 2-12,0 1 0,0 0 1,0 0-1,0 0 0,1 1 0,-1 0 1,1 0-1,12-3 0,126-31 398,-132 32-346,0 0 1,-1-1-1,1 0 1,-1-1-1,14-10 1,-9 6-6,-5 2-21,-1 1-1,0-1 1,-1-1-1,0 0 1,-1 0-1,12-17 1,42-74 96,-60 97-86,39-75 28,33-50-53,-62 112 16,2 1-1,-1 1 1,33-26-1,-20 17 112,39-28-88,-34 28-179,-21 16 100,-10 8 66,1-1 0,-1 0-1,0 0 1,1 0 0,-1 0 0,0 0 0,1 0 0,-1-1 0,0 1 0,0 0 0,0-1 0,0 1 0,0-1 0,0 1-1,-1-1 1,1 1 0,0-1 0,-1 0 0,1 1 0,-1-1 0,1 0 0,-1 1 0,0-1 0,0 0 0,0 1 0,0-1-1,0-2 1,5-24-274,-7 33 147,1 0-1,-1 1 0,1-1 1,-1 0-1,-1-1 0,-2 7 1,0-3 115,1 1 1,0 0-1,-3 10 1,3-1-99,1-7 187,-3 24 0,5-31-75,1 0-1,0 0 0,0-1 0,1 1 0,-1 0 1,1-1-1,-1 1 0,1 0 0,1-1 0,1 7 0,-2-9 30,0 0 0,-1 0-1,1-1 1,0 1 0,0 0-1,-1 0 1,1-1 0,0 1 0,0 0-1,0-1 1,0 1 0,0-1-1,0 1 1,0-1 0,0 1-1,0-1 1,0 0 0,0 1-1,1-1 1,-1 0 0,0 0-1,0 0 1,0 0 0,0 0-1,2 0 1,30-7 312,-29 6-260,17-7-68,0 0 0,0-1-1,-1-1 1,0-1 0,-1-1-1,0-1 1,32-28 0,-21 9-193,-44 52-672,3 9 948,7-20-99,0 1 0,1 0-1,0 0 1,-2 13 0,4-20 3,1 1-1,0-1 1,0 0 0,0 0 0,1 0 0,-1 0-1,1 0 1,0 1 0,0-1 0,0 0-1,0 0 1,0-1 0,0 1 0,1 0 0,0 0-1,-1-1 1,1 1 0,4 3 0,-4-3 43,0-1 0,1 0 0,-1 0 0,1 0 0,-1 0 0,1 0 0,0-1 0,0 1 0,0-1 0,0 0 0,0 0 0,0 0 1,0 0-1,0-1 0,0 1 0,0-1 0,1 1 0,-1-1 0,0 0 0,0 0 0,6-2 0,-3 1-16,0-1 1,0 0-1,0 0 1,0 0-1,-1-1 1,1 0-1,-1 0 1,0 0-1,0-1 1,8-6-1,-5 3-12,0-1-1,0 0 1,0 0 0,-1-1-1,0 1 1,0-2 0,-1 1-1,-1-1 1,1 0 0,-2 0-1,5-11 1,-6 13-8,-2 6-33,-1 0 0,1 0 0,-1 1 0,1-1 0,-1 0 0,1 0 0,-1 0 0,0-2 0,0 3 13,1 0-1,-1 0 1,0 0-1,1 0 1,-1 1-1,1-1 1,-1 0-1,1 0 1,-1 1-1,1-1 1,0 0-1,-1 1 1,1-1-1,0 0 1,-1 1-1,1-1 1,0 1-1,0-1 1,0 1-1,1-1 1,-1 0-14,1 1-1,-1-1 1,1 0 0,-1 1 0,1-1 0,0 1-1,-1 0 1,1 0 0,-1-1 0,1 1 0,0 0-1,2 1 1,6 0 20,-9-1-15,1 1 1,-1-1-1,0 0 1,0 0 0,1 1-1,-1-1 1,0 0 0,0 1-1,0-1 1,0 1-1,0 0 1,2 1 0,2 1-5,-3-2 21,-1 0 1,0 0-1,1 0 0,-1 0 0,0 0 0,1 1 1,-1-1-1,0 0 0,0 1 0,0-1 0,0 1 1,0-1-1,0 1 0,-1-1 0,1 1 1,0-1-1,-1 1 0,1 0 0,-1 1 0,1 7-53,0-1-1,-1 0 0,0 1 0,-1-1 0,0 0 0,-2 12 0,2-17 58,1 1-1,0-1 0,0 1 1,0 0-1,0-1 0,2 6 0,1 15 356,-2-24-347,0-1 0,0 1 0,-1 0 0,1-1 0,0 1 0,0-1 0,1 0 0,-1 1 0,0-1 0,0 0 0,0 0-1,0 1 1,0-1 0,0 0 0,0 0 0,2 0 0,17-2 23,-1 0 0,1-1 0,30-9 0,3-1 12,-25 7 4,0-1 0,-1-2 0,0-1 0,42-22 0,47-20-343,-105 47 298,0 0 1,20-5-1,3-1-80,-28 10-78,-10 7-87,1-3 200,0 0 1,0-1 0,0 1 0,0-1-1,-5 2 1,-7 3 38,0 1-1,1 0 1,0 1 0,0 1-1,1 0 1,0 1 0,-21 23-1,33-33 5,0 0 1,0 0-1,0 1 0,1-1 0,-1 0 0,0 1 0,1-1 0,-1 1 0,1-1 0,0 1 0,-1-1 0,1 1 0,0-1 0,0 1 0,0-1 0,0 1 0,0-1 0,0 1 1,0-1-1,0 1 0,1 1 0,0-2 14,-1 0 1,1 0-1,0 0 0,-1 0 1,1 0-1,0 0 1,0 0-1,-1 0 0,1 0 1,0 0-1,0-1 1,0 1-1,0 0 0,0 0 1,0-1-1,1 1 1,-1-1-1,0 1 0,0-1 1,0 0-1,0 1 1,1-1-1,-1 0 0,0 0 1,0 0-1,1 0 1,1 0-1,3 0 61,0-1 0,0 0 0,0 0-1,0 0 1,0-1 0,0 0 0,-1 0 0,1 0 0,9-7 0,-5 3-56,-1 0 0,0 0 1,-1-1-1,13-13 1,20-23-98,-36 37-174,-6 8 26,0 0 165,0 0 0,0 0-1,0 0 1,0 0-1,0 0 1,0 0 0,0 3-1,0-1 58,0 1-1,0-1 0,1 1 1,-1-1-1,1 1 0,0-1 1,0 1-1,0-1 0,1 0 1,0 1-1,0-1 0,0 1 1,0-1-1,1 0 0,3 8 1,-4-11 15,0-1 0,0 1 0,-1 0 1,1 0-1,1 0 0,-1-1 0,0 1 1,0 0-1,0-1 0,0 1 0,0-1 0,0 1 1,1-1-1,-1 0 0,0 1 0,0-1 1,1 0-1,-1 0 0,2 0 0,29-2 219,8-8-121,0-2 0,-1-2 0,42-20 0,-68 28-83,0 0 0,0-1 0,0-1 0,-1 0 0,0 0 1,-1-1-1,0-1 0,0 0 0,-1 0 0,14-20 0,3-8 21,40-79-1,10-50-48,-68 147 0,13-29-98,-3 0 1,-2-2-1,-2 0 0,-2-1 0,11-91 0,-22 124-24,-1 16 46,-1 0-1,1-1 0,-1 1 1,1-1-1,-1 1 0,0-1 1,0 1-1,-1-1 1,1 1-1,-1 0 0,0-1 1,-1-5-1,1 10 41,0-1 0,1 0 1,-1 0-1,0 1 0,1-1 0,-1 1 0,1-1 0,-1 1 0,1-1 1,-1 1-1,1-1 0,-1 1 0,1-1 0,-1 2 0,-5 8 30,0 1 0,1 0 0,1 0 0,0 0 0,-3 13 0,-8 21-125,-3 1 68,3 0 0,-15 76 0,-37 305 526,63-390-370,1-1 0,3 44 0,0-75-39,1 1-1,0-1 0,0 0 1,0 0-1,1 1 1,2 5-1,-4-10-19,1 0 1,-1 0-1,1 0 1,-1 0-1,1 0 1,-1 0-1,1 0 1,0 0-1,0 0 1,-1-1-1,1 1 1,0 0-1,0 0 1,0-1-1,0 1 1,0 0-1,0-1 1,0 1-1,0-1 1,0 1-1,0-1 1,0 0-1,0 0 1,0 1-1,1-1 1,-1 0 0,0 0-1,0 0 1,0 0-1,0 0 1,0 0-1,1 0 1,-1-1-1,0 1 1,1-1-1,8-3 21,-1 0 1,-1-1-1,1 0 1,-1-1-1,14-12 1,-3 3-23,-5 4-58,-1-1 0,13-15 0,11-11-85,-36 37 81,-1 0-1,2 0 1,-1 0-1,0 1 1,0-1 0,0 0-1,0 1 1,0-1-1,3 0 1,0 3-272,-4 7 137,-2 3 123,0 0 0,1 0 0,1 18-1,1-14-59,-1-14 115,0 0 1,0-1-1,0 1 1,0-1-1,1 1 1,-1-1-1,0 1 0,1-1 1,0 0-1,-1 1 1,1-1-1,0 1 0,0-1 1,-1 0-1,1 0 1,0 0-1,0 1 0,0-1 1,1 0-1,-1 0 1,0 0-1,0 0 0,1-1 1,-1 1-1,0 0 1,1 0-1,-1-1 1,1 1-1,-1-1 0,1 0 1,1 1-1,3 0 80,0 0 0,1 0 0,-1-1 0,0 0 0,0 0-1,9-2 1,10-3-16,-1-1-1,0-2 1,28-11 0,-21 7-74,-10 4-23,-1-1 0,0 0 0,-1-2 0,0 0 0,0-1 0,-1-1-1,-1-1 1,0 0 0,15-17 0,-22 20-282,-12 16-130,-15 20 45,14-21 390,-1 1 1,1 0-1,1 0 0,-1 0 0,1 1 0,0-1 0,0 1 0,0-1 0,1 1 1,0-1-1,0 1 0,0 8 0,1-10 12,0 0-1,1 0 1,-1 1 0,1-1 0,0 0-1,0 0 1,0 0 0,1 0 0,-1 0-1,1-1 1,0 1 0,0 0 0,1-1-1,-1 1 1,1-1 0,-1 0 0,6 5-1,-6-7 15,0 1-1,0-1 0,0 0 0,-1 0 0,1 0 0,0 0 1,1 0-1,-1-1 0,0 1 0,0-1 0,0 1 0,0-1 1,0 0-1,1 1 0,-1-1 0,0 0 0,0-1 0,0 1 0,1 0 1,-1-1-1,0 1 0,2-2 0,0 1-6,-1 0 0,1 0 0,-1-1 0,0 0 0,1 0 0,-1 0 0,0 0 0,0 0 0,-1 0 0,1-1 0,3-3 0,-3 2-40,-1 1 0,1-1 0,-1 0 1,0 0-1,0 0 0,0 0 0,-1 0 1,0-1-1,1 1 0,-1 0 0,-1-1 1,1 1-1,-1-1 0,0 1 0,0-1 0,0 1 1,0 0-1,-1-1 0,0 1 0,0-1 1,0 1-1,0 0 0,-1 0 0,1-1 1,-1 1-1,0 0 0,-1 1 0,1-1 1,-1 0-1,1 1 0,-1-1 0,0 1 0,-1 0 1,1 0-1,0 0 0,-1 0 0,0 1 1,1-1-1,-1 1 0,0 0 0,0 0 1,0 0-1,-1 1 0,-7-2 0,8 2-6,3 1 29,-1 0 0,1 0 0,0 0 0,0 0-1,-1 0 1,1 0 0,0-1 0,0 1 0,0 0 0,-1-1 0,1 1 0,0-1 0,-1 0 0,2 0-4,0 1 1,1-1-1,-1 1 0,0-1 1,1 1-1,-1 0 0,1-1 1,-1 1-1,1 0 0,-1-1 1,1 1-1,-1 0 0,1-1 1,-1 1-1,1 0 1,-1 0-1,1 0 0,-1-1 1,1 1-1,-1 0 0,1 0 1,1 0-1,19-3 40,-13 2 24,28-6-105,0 2 1,43 0 0,-71 5 39,-1 0 0,1 1 0,-1-1 0,1 2 0,-1-1 0,1 1 0,9 3 0,-15-4 8,0 0-1,0 0 1,1 1 0,-2-1-1,1 0 1,0 1 0,0-1-1,0 1 1,-1 0 0,1-1-1,-1 1 1,1 0 0,-1 0-1,0 0 1,0 0 0,1 0-1,-2 1 1,1-1 0,0 0-1,0 0 1,-1 1 0,1-1-1,-1 0 1,0 1 0,1-1-1,-1 4 1,-1 0 0,1 0 0,-1 0-1,-1 0 1,-1 7 0,2-9 20,-1 0 0,1 1 0,0-1 0,1 0 0,-1 0 0,1 0 0,0 0 0,0 1 0,0-1 0,1 6 0,0-10-18,0 1 0,-1-1 1,1 1-1,0-1 0,0 0 1,-1 1-1,1-1 0,0 0 0,0 1 1,-1-1-1,1 0 0,0 0 1,0 0-1,0 0 0,0 1 1,-1-1-1,1 0 0,0-1 1,0 1-1,0 0 0,-1 0 1,1 0-1,0 0 0,0-1 0,1 1 1,32-9 224,-23 6-144,240-79 65,-212 68-241,-32 12 51,-2-1-5,0 1 0,0 0 1,0 1-1,1-1 0,-1 1 0,1 0 1,-1 1-1,9-1 0,-14 1 34,0 0 0,1 0 0,-1 1 0,0-1 0,1 0-1,-1 0 1,0 1 0,1-1 0,-1 0 0,0 0 0,0 1 0,1-1-1,-1 0 1,0 1 0,0-1 0,1 0 0,-1 1 0,0-1 0,0 1-1,0-1 1,0 0 0,0 1 0,0-1 0,0 0 0,0 1 0,0-1-1,0 1 1,0-1 0,0 1 0,-2 13 97,2-11-46,-18 61 219,18-61-260,-1 0 0,1 0 0,0 0 0,0-1 0,0 1 0,0 0 0,0 0 1,1 0-1,-1 0 0,1-1 0,0 1 0,2 5 0,-1-2 81,1 0 0,1 0 1,-1 0-1,7 8 0,-8-13-139,-1 0 0,0 0 1,0 0-1,0 0 0,1 0 0,-1 0 0,1 0 0,-1-1 0,1 1 0,-1 0 0,1-1 0,-1 1 0,1-1 0,-1 1 1,1-1-1,0 0 0,-1 0 0,1 0 0,0 0 0,-1 0 0,1 0 0,-1 0 0,1 0 0,1-1 0,-1 0-253,-1 1 0,0-1 0,1 1-1,-1-1 1,0 1 0,1-1 0,-1 0 0,0 0-1,0 0 1,0 1 0,0-1 0,0 0-1,0 0 1,0-1 0,0 1 0,0 0 0,0 0-1,0 0 1,-1-1 0,1 1 0,-1 0-1,1-1 1,-1 1 0,1 0 0,-1-1-1,0 1 1,0-1 0,1 1 0,-1-2 0,-3-18-4059,-1 4 1414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5:52.1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52 6816,'-22'-16'5600,"27"16"-4864,3 0-448,6-4-192,4 4-64,0-8-384,4 5 192,-4-6-1792,0 4 1088,-4-1-2848,-1 6 2048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5:52.4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48 8224,'-36'-7'3712,"57"2"-3200,3 2 832,2 6-832,19-3 1120,0 0-929,41-3-31,4-2-448,21-2-288,-3 2 32,0-7 0,-13 9 32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5:52.9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11 3808,'0'0'116,"0"-1"-1,0 1 1,0-1 0,0 0-1,0 1 1,0-1 0,1 1-1,-1-1 1,0 1 0,0-1-1,1 1 1,-1-1 0,0 1 0,0-1-1,1 1 1,-1-1 0,1 1-1,-1 0 1,0-1 0,2 1-1,2 7 3068,0 22-523,-4-7-1883,0 0 1,-1-1-1,-8 44 1,-22 63 304,24-109-959,5-14-29,0-1 0,1 1 0,-1 0 0,1 0 0,-1 9 0,3-15-301,0 1 0,-1 0-1,1-1 1,0 1-1,-1-1 1,1 1-1,0-1 1,-1 1-1,1-1 1,0 1-1,-1-1 1,1 0-1,-1 1 1,1-1 0,-1 0-1,1 1 1,-1-1-1,0 0 1,1-1-1,8-21-2517,4-1 928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5:53.3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0 5408,'8'4'2432,"-3"12"-2112,-5-4 1792,0 0-1216,-5 16 992,5 3-1120,-8 17 608,-2 1-832,-4 2 96,9-3-385,-3 1-159,3-10-64,2-2 32,6-10-32,2-6-1343,3-1 703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5:55.0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295 467 3808,'4'3'7556,"-12"3"-4723,-22 10-3031,20-12 945,-9 6-522,-105 59 313,111-61-501,0 1 1,1 0-1,0 1 0,1 0 1,0 1-1,-12 16 0,21-25-10,1 0 1,0 0-1,0 0 0,-1 0 0,1 1 0,1-1 0,-1 0 1,0 1-1,0-1 0,1 0 0,-1 4 0,1-5-1,0 1-1,0-1 1,0 0 0,0 0-1,1 0 1,-1 0 0,0 1-1,1-1 1,-1 0-1,1 0 1,-1 0 0,1 0-1,-1 0 1,1 0-1,0 0 1,0 0 0,-1-1-1,1 1 1,0 0-1,0 0 1,0 0 0,0-1-1,0 1 1,0-1 0,1 2-1,4 0 64,1 1-1,-1-1 1,0 0 0,1-1-1,0 1 1,-1-1-1,1 0 1,11-1 0,54-5 172,-66 4-269,22-2 169,45-13-1,-61 12-45,1 0-1,-1-1 1,0 0-1,0-1 0,18-11 1,-27 15-103,-1 0 1,0 0 0,0-1-1,0 1 1,0 0 0,0-1-1,0 1 1,0-1 0,-1 1-1,0-1 1,1 0 0,-1 0-1,0 0 1,0 0 0,0 0-1,-1 0 1,1 0 0,-1 0-1,1-5 1,-1 2-8,-1-1 0,1 0 0,-1 1 0,-1-1 0,1 1 0,-1-1 0,-4-10 0,3 9-19,1 0 0,0 0-1,0-1 1,0 1 0,1 0-1,1 0 1,-1-1 0,1 1 0,1 0-1,0-1 1,0 1 0,0 0-1,4-12 1,2-1-1,1 0-1,1 0 1,20-33 0,-10 23 97,2 1-1,1 1 1,2 1 0,0 0 0,33-25-1,-36 35-185,1 1 0,1 1 0,44-23 0,-64 38 73,0-1 0,0 1 0,0 0 0,0 0-1,7-1 1,-10 2 24,1 0 1,0-1-1,-1 1 0,1 0 0,0 0 1,-1 0-1,1 0 0,0 1 1,-1-1-1,1 0 0,-1 0 0,1 0 1,0 0-1,-1 1 0,1-1 1,-1 0-1,1 1 0,0-1 0,-1 0 1,1 1-1,-1-1 0,1 1 1,-1-1-1,1 0 0,-1 1 0,0 0 1,1-1-1,-1 1 0,0-1 1,1 1-1,-1-1 0,0 1 0,1 0 1,-1-1-1,0 1 0,0-1 0,0 2 1,1 2 2,-1 0 1,0 0 0,0 0-1,0 0 1,0 0-1,-1 0 1,0 0 0,-1 6-1,-16 34-222,8-19 147,-76 241-24,37-103 280,-100 256 31,130-371-123,-2-1-1,-1-1 0,-3 0 0,-41 55 1,61-94 17,0 0 1,-1 0 0,0-1-1,0 0 1,0 0 0,-1-1-1,-10 8 1,16-12-71,0 0 1,-1 0-1,1-1 0,0 1 1,-1 0-1,1 0 1,0-1-1,-1 1 0,1-1 1,-1 1-1,1-1 0,-1 0 1,1 0-1,-1 0 0,1 1 1,-1-1-1,1-1 0,-1 1 1,1 0-1,-1 0 1,1 0-1,-1-1 0,1 1 1,-1-1-1,1 1 0,0-1 1,-1 0-1,1 0 0,-2-1 1,2 2-19,0-1 1,1 0-1,-1 1 0,0-1 1,1 0-1,-1 1 1,0-1-1,1 0 0,-1 0 1,1 0-1,-1 0 1,1 1-1,0-1 0,-1 0 1,1 0-1,0 0 1,0 0-1,0 0 0,-1-1 1,1-13-2,-1 1 0,2 0 0,0 0 0,1 0 0,0 0 0,1 0 0,0 0 0,8-19 0,1 3 53,1 0 0,29-48-1,-31 59-28,1 1-1,1 1 1,1 0 0,0 0-1,2 2 1,20-18-1,-31 30-36,-1 0 0,1 0 0,0 1 0,-1-1 0,1 1 0,1 0 0,-1 1 0,0-1 0,0 1 0,1 0 0,-1 1 0,0-1 0,1 1 0,-1 0 0,10 1 0,-8 0-19,1 1 0,-1-1 0,0 1 0,0 1 1,0-1-1,0 1 0,0 1 0,-1-1 0,1 1 0,7 6 0,-7-5-177,0 0 0,1 0 0,0-1 0,0 0 0,0 0 0,9 2 0,-16-6 102,21 9-824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5:57.8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427 758 3328,'-9'2'10034,"-16"8"-6809,-12 4-3279,-17 4 244,1 2 1,0 2 0,-58 34-1,101-50-92,-33 21 211,40-25-292,0 1-1,0-1 0,0 1 1,0-1-1,1 1 0,-1 0 1,1 0-1,-1 0 0,1 0 1,-1 4-1,2-6 4,1-1 0,0 1 0,0-1 0,0 1 0,-1-1 0,1 1 0,0 0 0,0-1 0,0 1 0,0-1 0,0 1 0,0 0 0,0-1 0,0 1 0,0-1 0,1 1 0,-1-1 1,0 1-1,0-1 0,0 1 0,1 0 0,-1-1 0,0 1 0,1-1 0,-1 0 0,0 1 0,1-1 0,-1 1 0,1-1 0,-1 1 0,1-1 0,-1 0 0,1 1 0,-1-1 0,1 0 0,0 1 0,20 5 462,-19-6-414,10 2 88,1-1 0,-1-1 0,0 0 1,19-3-1,47-10 162,-72 11-292,12-2 10,0 0 0,0-2 0,-1 0 0,0-2 0,20-10 0,-25 11-48,-1 0-1,0 0 1,-1-2 0,0 1-1,0-1 1,-1-1 0,16-18-1,-24 26 0,7-11-273,-8 13 265,0-1-1,1 1 1,-1 0 0,0 0-1,0-1 1,0 1 0,0 0 0,0-1-1,1 1 1,-1 0 0,0-1-1,0 1 1,0 0 0,0 0-1,0-1 1,0 1 0,0 0-1,0-1 1,0 1 0,0 0 0,-1-1-1,1 1 1,0 0 0,0-1-1,0 1 1,0 0 0,0 0-1,0-1 1,-1 1 0,1 0-1,0-1 1,-1 1 7,1 0 0,0 0-1,0 0 1,-1 0 0,1 0-1,0 0 1,0 0 0,-1 0 0,1 0-1,0 0 1,0 0 0,-1 0 0,1 0-1,0 0 1,-1 0 0,1 0-1,0 0 1,0 0 0,0 1 0,-1-1-1,1 0 1,0 0 0,0 0-1,-1 0 1,1 0 0,0 1 0,0-1-1,0 0 1,0 0 0,-1 0 0,1 1-1,0-1 1,0 1 0,-6 9-40,4-7 6,-3 4 16,1 1-1,0 0 0,0 0 1,1 1-1,-4 13 0,6-19 49,0-1-1,1 1 0,-1-1 1,1 1-1,-1-1 0,1 1 1,0-1-1,0 1 0,1-1 1,-1 1-1,0 0 0,1-1 1,-1 1-1,1-1 0,0 0 1,0 1-1,0-1 0,0 0 1,1 1-1,-1-1 0,0 0 1,1 0-1,0 0 0,-1 0 1,3 2-1,-2-3 33,0 0-1,0 0 1,0 0 0,1 0 0,-1-1-1,0 1 1,0 0 0,1-1-1,-1 1 1,0-1 0,1 0-1,-1 0 1,0 0 0,1 0 0,-1 0-1,0-1 1,1 1 0,-1-1-1,4-1 1,5-2 39,0 0 1,17-10-1,-19 9-23,9-5 23,0-1 1,0-1-1,27-25 0,40-48 59,-73 73-145,186-207 36,-159 172-110,-2-2 0,-2-1-1,-3-3 1,-2 0 0,-2-2-1,-2 0 1,27-90 0,-44 104-679,-9 34 395,-2 8 55,-7 13-53,-88 149-94,63-110 434,-60 112 133,81-136-84,1 1 0,1 0 1,2 0-1,1 1 0,2 0 0,-4 43 1,9-60 7,0 0 0,1-1 0,0 1 0,1 0 0,1-1 0,0 1 1,5 15-1,-6-24 12,2 1 0,-1 0 0,0-1 0,1 0 0,0 1 0,1-1 1,-1 0-1,1-1 0,0 1 0,0-1 0,0 0 0,1 0 0,-1 0 0,1 0 1,0-1-1,0 0 0,0 0 0,8 4 0,-3-4-10,-1 0 1,1 0-1,-1-1 0,1-1 0,0 1 1,0-1-1,0-1 0,0 0 0,0-1 1,0 1-1,0-2 0,-1 1 0,1-2 1,0 1-1,10-5 0,-1-1 1,-1 0-1,-1 0 0,0-2 1,0 0-1,0-2 0,25-22 1,-38 31 77,11-11-757,-13 14 140,-10 9 217,1 0 269,0-1-1,1 1 0,0 0 0,0 0 1,1 1-1,1 0 0,-1 0 0,2 0 0,-1 0 1,1 1-1,-2 19 0,4-27 25,1 0 0,0 0 0,1 0 0,-1 0 1,0 0-1,1 0 0,-1 0 0,1 0 0,0 0 0,0-1 0,0 1 0,0 0 0,1 0 0,-1-1 1,1 1-1,0-1 0,-1 0 0,1 1 0,0-1 0,1 0 0,2 2 0,-2-1 20,-1-1-1,1 0 0,1 0 1,-1 0-1,0-1 1,0 1-1,1-1 1,-1 0-1,1 0 0,-1 0 1,1 0-1,-1 0 1,1-1-1,0 0 1,-1 0-1,7 0 0,-4-1 24,1 0 1,0-1-1,-1 0 0,1 0 0,-1-1 0,0 1 0,1-1 0,-1-1 0,-1 1 1,1-1-1,0 0 0,-1 0 0,0-1 0,8-8 0,-10 9-69,0 1-1,-1-1 1,1 0-1,-1 0 1,0 0-1,0-1 1,0 1-1,-1 0 1,1-1-1,-1 1 1,0-1 0,0 1-1,-1-1 1,0 0-1,1 1 1,-1-1-1,-1 1 1,1-1-1,-1 0 1,0 1-1,0-1 1,-3-7-1,3 9-19,0 0-1,-1 0 1,1 0-1,-1 0 0,0 0 1,0 0-1,0 1 1,-1-1-1,1 1 0,-1-1 1,1 1-1,-1 0 1,0 0-1,1 0 1,-1 0-1,0 1 0,0-1 1,-1 1-1,1 0 1,0 0-1,-6-1 0,4 1 8,1 0-1,-1 1 1,1-1-1,-1 1 1,0 0-1,1 1 0,-1-1 1,0 1-1,1 0 1,-1 0-1,1 1 1,-1-1-1,1 1 1,0 0-1,-6 3 0,5-2-34,-8 6 62,12-5 90,10-1 62,9-1-42,1-2-1,0 0 0,-1-1 1,1-1-1,23-5 0,-29 4-103,135-30-83,0-1 180,-144 33-117,31-3-83,-34 4 86,1 0 0,0 0 0,-1 0 0,1 0 0,0 0 0,-1 1 0,1-1 0,0 0 0,-1 1 1,1 0-1,-1-1 0,1 1 0,-1 0 0,1 0 0,-1-1 0,3 3 0,-3-1 23,1 0-1,-1 0 1,1 0 0,-1 0 0,0 0-1,1 0 1,-1 0 0,0 1-1,-1-1 1,1 0 0,0 1-1,-1-1 1,1 0 0,-1 1-1,1 2 1,-2 1 69,1 0-1,-1 0 1,0 0-1,-4 10 0,-1 10 44,0-1-31,3-17 0,1 1 0,1-1 0,-2 16 0,3-23-82,0-1 0,0 0 0,0 0 0,0 1 0,0-1 0,0 0 1,0 0-1,0 1 0,0-1 0,0 0 0,0 0 0,0 1 0,0-1 0,1 0 1,-1 0-1,0 1 0,0-1 0,0 0 0,0 0 0,0 0 0,1 1 0,-1-1 1,0 0-1,0 0 0,0 0 0,1 0 0,-1 1 0,0-1 0,0 0 0,1 0 1,-1 0-1,10-2 172,11-10-95,-20 10-68,124-88 110,-88 63-209,-24 17 37,0 0 0,1 1 0,0 0 0,1 1 1,24-10-1,-39 18 31,1 0 0,-1 0 1,1 0-1,-1-1 0,0 1 1,1 0-1,-1 0 1,1 0-1,-1 0 0,1 0 1,-1 0-1,1 0 0,-1 0 1,1 0-1,-1 0 0,1 0 1,-1 0-1,0 1 1,1-1-1,-1 0 0,1 0 1,-1 0-1,1 1 0,-1-1 1,0 0-1,1 0 1,-1 1-1,0-1 0,1 0 1,-1 1-1,0-1 0,1 0 1,-1 1-1,0-1 0,0 1 1,1-1-1,-1 0 1,0 1-1,0-1 0,0 1 1,0-1-1,1 1 0,-1-1 1,0 1-1,0-1 0,0 0 1,0 1-1,0-1 1,0 1-1,0-1 0,0 1 1,-1 0-1,1 3-28,-1 0 1,1 0-1,-1-1 0,0 1 1,-3 5-1,0-1 26,0 0-1,-1-1 1,-10 14 0,10-15 38,1-1-1,0 1 1,0 0 0,0 0 0,1 0 0,0 0 0,-4 12-1,7-18-16,0 1 0,-1-1 0,1 1-1,0-1 1,0 0 0,0 1 0,0-1-1,0 1 1,0-1 0,0 0 0,0 1-1,0-1 1,0 1 0,0-1 0,0 0-1,1 1 1,-1-1 0,0 1 0,0-1 0,0 0-1,0 1 1,1-1 0,-1 0 0,0 1-1,0-1 1,1 0 0,-1 1 0,1-1-1,-1 0 8,1 1 0,0-1-1,0 0 1,0 1-1,0-1 1,-1 0-1,1 0 1,0 0 0,0 0-1,0 0 1,0 0-1,1 0 1,30-8 173,-29 7-197,205-83 64,-197 78-83,1 1-1,-1 1 0,1 0 0,0 1 0,12-3 1,-23 6 5,0 0 0,0 0 0,0 0 0,0 0 1,0 0-1,-1 0 0,1 0 0,0 0 0,0 0 0,0 0 1,0 1-1,-1-1 0,1 0 0,0 0 0,0 1 0,0-1 1,-1 1-1,1-1 0,0 1 0,-1-1 0,1 1 0,0-1 1,-1 1-1,2 0 0,-1 1 5,0-1 1,-1 1-1,1 0 1,0 0-1,-1-1 0,1 1 1,-1 0-1,1 0 1,-1 0-1,1 3 0,-1 3 3,0 0-1,-1 1 0,0-1 0,-2 8 1,3-13-18,-2 2 48,1 0 0,1 0 0,-1 0 0,1 10 0,0-14 1,0 0 1,0 0-1,0 1 1,1-1 0,-1 0-1,0 0 1,1 0 0,-1 0-1,1 0 1,0 1 0,-1-1-1,1 0 1,0 0 0,-1 0-1,1-1 1,0 1 0,0 0-1,0 0 1,0 0-1,0-1 1,0 1 0,0 0-1,0-1 1,0 1 0,2 0-1,0 0-2,0 0-1,1 0 0,-1-1 1,0 1-1,1-1 1,-1 0-1,0 0 0,1 0 1,-1 0-1,0-1 1,1 1-1,-1-1 0,0 0 1,0 0-1,0 0 0,0 0 1,6-4-1,3-2 58,-1-1-1,1 0 1,10-11-1,-4 3-43,128-113-56,29-23-49,-164 142-2,-8 8 31,-1-1 1,1 1 0,0 0-1,0 0 1,-1 0 0,1 0-1,1 0 1,-1 1-1,0-1 1,0 1 0,0 0-1,6-2 1,-8 3 40,-1 0 0,0 0 0,0 0 0,0 1 0,0-1 0,0 0 0,0 0 0,1 0 0,-1 0 0,0 0 0,0 0-1,0 0 1,0 0 0,0 0 0,0 0 0,0 0 0,1 0 0,-1 1 0,0-1 0,0 0 0,0 0 0,0 0 0,0 0 0,0 0 0,0 0 0,0 1 0,0-1 0,0 0 0,0 0 0,0 0 0,0 0 0,0 0 0,0 0 0,0 1-1,0-1 1,0 0 0,0 0 0,0 0 0,0 0 0,0 0 0,0 1 0,0-1 0,0 0 0,0 0 0,0 0 0,0 0 0,0 0 0,0 0 0,0 1 0,0-1 0,0 0 0,-1 0 0,1 0 0,0 0 0,-13 32-139,-30 57 0,-29 29 141,18-29 160,41-68-146,-1-1 0,-29 35-1,26-35 986,24-32-792,-6 10-211,0 0 0,0-1 0,0 1 0,-1 0 0,1-1 0,-1 1 0,0 0 0,1-1 0,-1 1 0,0-1 0,-1 1 0,1-3 0,-1-13-51,3 20 48,-1-1 0,1 0-1,0 0 1,0 0 0,-1 0 0,1 0 0,0 0 0,0-1-1,0 1 1,4 0 0,29 7 315,0-1 0,0-2-1,43 0 1,106-11-20,-165 4-511,-1 0 0,1-2 0,17-5 0,-26 6-1004,0 0 0,-1-1 0,18-11 0,-26 15 1045,0 0-1,-1-1 1,1 1-1,0 0 1,-1-1-1,1 1 1,0-1-1,-1 1 1,1-1-1,-1 1 1,1-1-1,-1 1 1,1-1-1,-1 0 0,1 1 1,-1-1-1,0 0 1,1 0-1,-1 1 1,0-1-1,1 0 1,-1 0-1,0 1 1,0-1-1,0 0 1,0 0-1,0 1 1,0-1-1,0 0 1,0 0-1,0 0 1,0 1-1,0-1 1,0 0-1,-1 0 1,1 0-1,-5-12-2768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5:58.3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36 4384,'-4'-2'412,"0"1"-1,1 1 1,-1-1-1,0 1 1,-5-1 0,8 1-196,1 0 0,-1 0 1,0 0-1,1 0 0,-1 0 1,0 0-1,1 0 0,-1 0 1,0 0-1,0 0 0,1 0 0,-1 0 1,0 0-1,1 1 0,-1-1 1,0 0-1,1 1 0,-1-1 1,1 0-1,-1 1 0,0-1 1,1 1-1,-1-1 0,1 0 0,-1 1 1,1 0-1,0-1 0,-1 1 1,1-1-1,-1 1 0,1 0 1,3-1 732,139 5 3669,-1-1-3380,262-19-76,-140-9-3338,-165 15 944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8:52.0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12 1472,'-1'-1'109,"1"1"0,-1-1 1,1 1-1,0-1 0,-1 1 0,1 0 1,-1-1-1,1 1 0,-1 0 0,0-1 0,1 1 1,-1 0-1,1 0 0,-1 0 0,1-1 1,-1 1-1,0 0 0,1 0 0,-1 0 0,1 0 1,-1 0-1,0 0 0,0 0 0,-3 1 1339,4-1-1336,-1 0 0,1 0-1,-1-1 1,1 1 0,-1 0-1,0 0 1,1 0 0,-1 0-1,1 0 1,-1-1 0,1 1-1,-1 0 1,1 0 0,0-1-1,-1 1 1,1 0 0,-1-1-1,0 0 1,1 1-91,0 0 1,0 0-1,0 0 0,0 0 1,0 0-1,0 0 1,0 0-1,0 0 0,-1-1 1,1 1-1,0 0 0,0 0 1,0 0-1,0 0 0,0 0 1,0 0-1,0 0 0,0 0 1,-1 0-1,1 0 0,0 0 1,0 0-1,0 0 0,0 0 1,0 0-1,0 0 0,-1 0 1,1 0-1,0 0 0,0 0 1,0 0-1,0 0 1,0 0-1,0 0 0,0 0 1,-1 0-1,1 0 0,0 0 1,0 0-1,0 0 0,0 1 1,0-1-1,0 0 0,0 0 1,0 0-1,0 0 0,-1 0 1,1 0-1,0 1 96,-1-1 0,1 0 0,-1 0 1,1 0-1,-1 1 0,1-1 0,-1 0 0,1 0 0,-1 0 0,1 0 0,-1 0 0,1 0 1,-1 0-1,1 0 0,-1 0 0,-1-1 568,10 2 596,7 1-821,24 0 0,13 1 23,51 17-181,-58-10 56,-1-3 0,78 5 0,-119-12-266,0 0 1,0-1-1,0 1 1,0-1-1,0 1 1,0-1-1,0 0 1,3-2 0,-5 3-153,0 0 1,0-1-1,0 1 1,0-1 0,0 0-1,-1 1 1,1-1 0,0 0-1,0 1 1,-1-1 0,1 0-1,0 0 1,-1 1 0,1-1-1,-1 0 1,1 0 0,-1 0-1,0 0 1,1 0 0,-1 0-1,0 0 1,1 0 0,-1 0-1,0-1 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8:52.4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73 4320,'0'-8'4992,"10"7"-3035,6-2-858,0-1-1,27-11 1,-27 8-624,1 2-1,18-4 1,-17 5-297,10-2-109,-1 2 0,2 0 0,-1 2 0,34 2 0,-34 1-70,0 2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2:51.0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 9 2656,'-35'-3'1184,"-2"11"-1024,19-1 4160,23-2-3488,17-2 992,6 5-1024,20-3 768,7 2-896,43-11 224,7 4-544,16-8-128,-10 0-128,7-7 544,-20 2-353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8:59.8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169 459 2144,'-1'0'132,"0"-1"-1,1 1 1,-1 0-1,1 0 1,-1 0 0,0 0-1,1 0 1,-1 0 0,0 0-1,1 0 1,-1 0-1,0 0 1,1 0 0,-1 0-1,1 1 1,-1-1-1,0 0 1,1 0 0,-1 1-1,1-1 1,-1 0 0,1 1-1,-1-1 1,1 0-1,-1 1 1,1-1 0,-1 1-1,1-1 1,-1 1 0,1-1-1,0 1 1,-1-1-1,1 1 1,0-1 0,0 1-1,-1 0 1,1 0-1,-4 6-434,-4 6 675,0 1 0,1 0 0,1 0 0,-8 27 0,-11 63 11,16-61-188,-15 84 247,-11 44 604,29-154 78,6-17-1114,0 0 0,0 0 0,0 0 1,0 0-1,0 0 0,0 0 0,0 0 0,0 0 1,0-1-1,-1 1 0,1 0 0,0 0 0,0 0 1,0 0-1,0 0 0,0 0 0,0 0 0,0 0 1,0 0-1,0 0 0,0 0 0,0 0 0,0 0 0,0 0 1,0 0-1,0 0 0,0 0 0,0 0 0,0 0 1,0 0-1,0 0 0,0 0 0,0 0 0,0 0 1,-1 0-1,1 0 0,0 0 0,0 0 0,0 0 1,0 0-1,0 0 0,0 0 0,0 0 0,0 0 0,0 0 1,0 0-1,0 0 0,0 0 0,0 0 0,0 0 1,0 0-1,0 0 0,0 0 0,0 1 0,0-1 1,0 0-1,0 0 0,0 0 0,0 0 0,0 0 1,0 0-1,0 0 0,0 0 0,0 0 0,0 0 0,1-11 604,5-49-470,1-15-144,32-113 21,-29 152-113,2 1 0,1 0 0,21-41 1,-19 45 107,-12 21-129,1 2-1,0-1 0,1 0 0,0 1 0,1 0 0,-1 0 0,1 0 1,8-7-1,-12 14 68,-1 0 0,1 0 0,-1 0 0,1 0 0,0 1 0,-1-1 1,1 1-1,0-1 0,-1 1 0,1 0 0,0-1 0,0 1 0,-1 0 1,1 0-1,0 0 0,0 1 0,-1-1 0,1 0 0,0 1 0,-1-1 1,1 1-1,0-1 0,-1 1 0,1 0 0,-1-1 0,1 1 0,-1 0 1,1 0-1,-1 0 0,2 2 0,5 4 69,0 0 0,0 0 0,10 14-1,-17-20-9,6 7 43,0 1-1,-1 0 0,1 1 1,-2 0-1,0 0 1,0 0-1,0 0 0,-2 1 1,1-1-1,-1 1 1,-1 0-1,3 22 0,2 77 364,-11 152 0,3-249-307,-1-1 1,0 1-1,0-1 1,-2 0 0,1 1-1,-2-2 1,0 1-1,-10 18 1,14-28-50,-1 0-1,0 0 1,0 0-1,-1 0 1,1-1 0,0 1-1,-1 0 1,1-1 0,-1 0-1,1 1 1,-1-1-1,0 0 1,1 0 0,-1-1-1,0 1 1,0 0 0,1-1-1,-5 0 1,-8 1 66,0-1 1,-19-1 0,29 0-98,-116-7 181,68 8-960,63 2 665,0 0 0,13 5-1,28 6 821,-36-11-615,0 0 0,0-1 0,1-1 0,-1 0 0,0-1 0,0-1 0,0 0 0,0-1 0,0-1 0,0 0 0,-1-1 0,0-1 0,0 0 0,25-15 0,-2-6-67,-2-2-1,-2-1 1,0-2-1,40-50 0,63-90 116,-114 136-338,-13 19-594,-15 42-103,-4-2 776,1 0-1,1 1 1,1 1-1,-5 30 1,7-25 151,2-14 29,1-1 1,0 1-1,1 29 1,1-41-64,1 0 1,-1 0 0,1 0 0,0 0 0,0-1 0,1 1 0,-1 0 0,1 0 0,-1-1 0,1 1 0,0-1 0,1 0 0,-1 1-1,0-1 1,1 0 0,0 0 0,0-1 0,0 1 0,0 0 0,4 2 0,-4-4 30,0 0-1,0 1 1,0-1 0,0-1 0,0 1 0,1 0-1,-1-1 1,0 1 0,1-1 0,-1 0 0,0 0-1,0 0 1,1-1 0,-1 1 0,0-1 0,0 0-1,6-2 1,-3 1 1,0 0 0,1-1 0,-1 0-1,0-1 1,-1 1 0,1-1 0,9-8-1,6-8-32,-2-1-1,0-1 1,-2-1-1,0 0 1,-1-1-1,15-33 0,-21 35-113,2-4 57,21-32 0,-31 55 21,-1 1 0,1-1 0,-1 0 0,1 0 0,-1 0 0,0 0 0,1-3 0,1-2-349,-3 9 346,0-1 1,0 0 0,0 0 0,0 0-1,0 0 1,0 0 0,0 0 0,0 0 0,0 0-1,0 0 1,0 0 0,0 0 0,0 0-1,0 0 1,0 0 0,0 0 0,0 0-1,0 0 1,0 0 0,0 1 0,1-1 0,-1 0-1,0 0 1,0 0 0,0 0 0,0 0-1,0 0 1,0 0 0,0 0 0,0 0 0,0 0-1,0 0 1,0 0 0,0 0 0,0 0-1,0 0 1,0 0 0,0 0 0,1 0-1,-1 0 1,0 0 0,0 0 0,0 0 0,0 0-1,0 0 1,0 0 0,0 0 0,0 0-1,0-1 1,10 26-368,-3 2 370,-1 1 0,4 51 0,-6 58-54,-5-117 96,-2 23 0,2-36 38,-1 0 0,1 0 0,-1-1-1,0 1 1,0-1 0,-6 11 0,8-17-50,0 1 1,0-1-1,-1 0 1,1 1 0,0-1-1,0 0 1,-1 0-1,1 1 1,0-1-1,0 0 1,-1 0-1,1 1 1,0-1-1,-1 0 1,1 0 0,0 0-1,-1 0 1,1 1-1,0-1 1,-1 0-1,1 0 1,0 0-1,-1 0 1,1 0 0,0 0-1,-1 0 1,1 0-1,-1 0 1,1 0-1,0 0 1,-1 0-1,1-1 1,-13-8 440,-11-21-111,22 26-338,-9-11-14,7 11-2,0-1-1,1 0 1,0 0 0,0 0 0,0 0-1,-2-7 1,3 6-111,1 1-1,-1 1 1,-1-1-1,1 0 1,-1 0-1,-4-6 0,4 9-320,6 3 111,-3 0 67,6 4 75,-4-3 180,4 6 5,0 0 0,1-1 1,0 0-1,14 12 0,-18-18 20,-1 1-1,0-1 0,1 1 0,-1-1 1,1 0-1,0 0 0,-1 0 0,1-1 0,0 1 1,0 0-1,-1-1 0,1 0 0,0 0 1,0 0-1,0 0 0,-1 0 0,1 0 0,0-1 1,0 1-1,-1-1 0,1 0 0,5-2 0,-1-1 36,1 0 0,-1 0-1,0-1 1,-1 0-1,1 0 1,6-7-1,31-39 144,-26 28-115,196-225 353,-176 205-325,-29 32-98,9-9 12,-1 0 1,-1-1 0,-1-1-1,16-29 1,-16 17-122,-2 0 0,-1-1 0,8-40 0,-10 26-115,-1 1 1,-3-2-1,0-55 0,-6 101 116,1 0 0,-2 0 0,1 0-1,0 0 1,-1 0 0,0 0 0,0 0-1,-1-5 1,1 9 73,1 0 0,0 0 0,0 0 0,-1 0 0,1 0 0,0 0 0,0 0 0,-1 0 0,1 0 0,0 0 0,0 0 0,-1 0 0,1 0-1,0 0 1,0 0 0,-1 0 0,1 0 0,0 0 0,0 0 0,-1 0 0,1 1 0,0-1 0,0 0 0,-1 0 0,1 0 0,0 0 0,0 0 0,0 1 0,0-1 0,-1 0 0,1 0 0,0 0 0,0 1 0,0-1-1,0 0 1,-8 9-164,3 3 64,0 1 0,0-1 0,2 1 0,-5 22-1,3-13 1,0 2 6,-12 51 16,-28 77 0,32-117 87,3 1-1,0 0 1,-4 44 0,11-51 95,1 1 0,2-1 0,0 0 0,2 0 0,2 0 0,0 0 0,17 55 0,-20-81-27,0 1 1,1-1-1,-1 1 1,1-1-1,0 0 1,0 0 0,0 1-1,0-1 1,0-1-1,1 1 1,2 3 0,-3-5-29,-1 0 1,1 0 0,-1-1 0,0 1-1,1 0 1,-1-1 0,1 1 0,0-1 0,-1 0-1,1 1 1,-1-1 0,1 0 0,0 0 0,-1 0-1,1 0 1,-1 0 0,1 0 0,0-1 0,-1 1-1,1 0 1,-1-1 0,1 1 0,-1-1-1,1 0 1,-1 0 0,3-1 0,9-5 39,0-1 1,-1 0-1,0-1 1,19-18-1,-21 16-48,0-1 0,-1 0 0,0-1 0,-1 0-1,-1 0 1,12-27 0,-10 20 52,4-14-54,4 0-128,-16 31 64,3-7 26,-3 7-17,-2 4-53,1-1 72,-1 0 0,1 0 0,0 0 0,0 0-1,0 1 1,0-1 0,0 0 0,-1 0 0,1 0 0,0 0 0,0 0-1,0 0 1,0 0 0,-1 0 0,1 0 0,0 0 0,0 0 0,0 1-1,-1-1 1,1 0 0,0 0 0,0 0 0,0 0 0,0-1 0,-1 1 0,1 0-1,0 0 1,0 0 0,0 0 0,-1 0 0,1 0 0,6 0-423,-3 1 427,-1 0 0,1 0 0,-1 0 1,0 0-1,1 0 0,-1 0 0,0 1 1,0-1-1,0 1 0,0 0 1,0-1-1,0 1 0,-1 0 0,1 0 1,2 4-1,-2 0-32,1-1-1,-1 1 1,-1 0 0,1-1-1,0 9 1,4 12 181,-2-9-132,-1 0-1,0 1 0,0 33 1,-3-45 4,0 0 0,1 0 0,-1 0 1,1 0-1,1 0 0,-1-1 0,1 1 1,0-1-1,0 1 0,1-1 0,-1 0 1,6 8-1,-7-13 25,0 1 0,0-1 0,-1 1-1,1-1 1,0 1 0,0-1 0,0 0 0,0 1 0,0-1 0,0 0 0,0 0 0,0 0-1,0 0 1,0 0 0,0 0 0,0 0 0,0 0 0,0 0 0,0-1 0,1 1 0,1-1-4,0 1 1,-1-1 0,1 0 0,-1 0-1,1 0 1,-1 0 0,3-2-1,17-16 143,0 0 0,23-29 0,11-10-136,-39 42-39,40-35-66,-50 46-58,0 0 1,0 0 0,0 1 0,0 0-1,1 0 1,14-4 0,-22 8 117,1 0-1,-1 0 1,1 0 0,-1 0 0,0 0-1,1 1 1,-1-1 0,1 0-1,-1 0 1,0 0 0,1 0 0,-1 1-1,0-1 1,1 0 0,-1 0 0,0 1-1,1-1 1,-1 0 0,0 1 0,0-1-1,1 0 1,-1 1 0,0-1-1,0 1 1,1-1 0,-1 0 0,0 1-1,0-1 1,0 0 0,0 1 0,0-1-1,0 1 1,0-1 0,0 1 0,0-1-1,0 0 1,0 1 0,0-1-1,0 1 1,0 26-113,-1-18 46,4 86-142,-1-79 330,0-1 0,1 1 0,9 28 0,-11-42-93,0 0 0,0 0 0,0 1 0,1-1 0,-1-1 1,0 1-1,1 0 0,0 0 0,-1 0 0,1-1 1,0 1-1,0-1 0,0 1 0,0-1 0,0 0 1,0 0-1,0 0 0,0 0 0,0 0 0,1 0 0,-1-1 1,0 1-1,0-1 0,1 1 0,-1-1 0,1 0 1,-1 0-1,0 0 0,1 0 0,-1-1 0,0 1 1,1-1-1,-1 1 0,0-1 0,0 0 0,4-1 0,-1-1 17,-1 0 0,1 0 0,-1 0 0,0-1-1,0 0 1,0 0 0,0 0 0,-1 0-1,0 0 1,1-1 0,3-8 0,47-79 212,-32 56-111,21-50-1,-1 2 183,-25 51-314,-2-1 0,-2-1 0,-1 0 0,-1-1 0,10-70 0,-18 87-244,-1 0-1,-2 0 0,1 0 0,-5-27 0,4 46 226,1 0 1,-1-1-1,0 1 0,0 0 1,0 0-1,0-1 0,0 1 1,0 0-1,0-1 0,0 1 1,0 0-1,0 0 0,0-1 1,-1 1-1,1 0 0,0-1 1,0 1-1,0 0 0,0 0 1,0-1-1,0 1 0,-1 0 1,1 0-1,0 0 0,0-1 1,0 1-1,-1 0 0,1 0 1,0 0-1,0-1 0,-1 1 1,1 0-1,0 0 0,0 0 1,-1 0-1,1 0 0,0 0 1,0 0-1,-1 0 0,1 0 1,0 0-1,-1-1 0,1 1 1,0 1-1,0-1 0,-1 0 1,1 0-1,0 0 0,-1 0 1,1 0-1,0 0 0,0 0 1,-1 0-1,1 0 0,0 0 1,0 1-1,-1-1 0,1 0 1,0 0-1,0 0 0,-1 0 1,1 1-1,0-1 0,0 0 1,0 0-1,0 1 0,-1-1 1,1 0-1,0 1 0,-13 19-483,-9 38 301,13-33 207,-7 30-102,2 1 0,-11 100 0,22-117 194,1 1-1,3-1 0,1 0 1,2 0-1,2 0 0,19 72 1,-24-106-50,1-1 0,-1 1 1,1 0-1,0-1 0,0 0 0,1 1 0,-1-1 1,6 6-1,-7-9-32,0 0 0,0 0 0,0 0 0,0 0 1,1 0-1,-1 0 0,0 0 0,0-1 0,1 1 0,-1 0 0,0-1 1,1 0-1,-1 1 0,1-1 0,-1 0 0,1 1 0,-1-1 0,1 0 0,-1 0 1,1 0-1,-1 0 0,1-1 0,-1 1 0,1 0 0,-1 0 0,0-1 1,1 1-1,2-2 0,1-1 29,1 0 0,0-1 0,-1 0 1,1 0-1,-1 0 0,0 0 0,-1-1 1,1 0-1,-1 0 0,0 0 0,0-1 0,4-7 1,-1 1 23,-1 0 1,-1-1-1,0 0 1,6-25-1,-9 28-76,0 0-1,-1 0 1,0 0-1,0-17 1,-1 24-43,-1 0 0,1 0-1,0 0 1,-1 1 0,1-1 0,-1 0 0,0 0 0,0 0 0,0 0 0,0 1 0,-1-1 0,1 1 0,-1-1 0,0 1 0,1-1-1,-1 1 1,0 0 0,0 0 0,-5-3 0,6 4 9,0 1 0,0-1-1,0 1 1,0 0 0,0-1 0,0 1-1,0 0 1,0 0 0,0 0-1,0-1 1,0 1 0,-2 1 0,-1 0-68,5-1 52,40 5 386,138-1-486,-168-5 150,1 1-1,-1 1 1,0 0-1,0 1 1,0 0-1,0 1 0,0 0 1,13 6-1,-23-8-8,0 0 0,0 0-1,1 0 1,-1 0 0,0 0 0,0 0-1,0 0 1,0 0 0,-1 1-1,1-1 1,0 0 0,0 1 0,-1-1-1,1 1 1,-1-1 0,1 1 0,-1-1-1,1 2 1,3 33 0,-3-25 7,4 64 24,-3-48 114,-3-23-123,2 0-1,-1 0 0,0 1 0,1-1 0,0 0 0,0 0 1,0 0-1,0 0 0,1 0 0,-1 0 0,4 4 0,-5-7 19,1 0-1,-1 0 1,1 0-1,-1 0 0,1 0 1,0 0-1,-1 0 0,1 0 1,0-1-1,0 1 1,0 0-1,-1 0 0,1-1 1,0 1-1,0-1 0,0 1 1,0-1-1,0 1 0,2 0 1,-1-2 7,-1 1-1,1 0 1,-1 0 0,1-1 0,0 1-1,-1-1 1,1 0 0,-1 1 0,1-1-1,-1 0 1,1 0 0,-1 0 0,2-1-1,3-4 4,-1 1 0,1-1 0,-1 0-1,0 0 1,-1-1 0,0 1 0,4-8-1,-6 11-40,9-19-18,-9 17-65,0 0 0,0 1 0,1-1 1,0 1-1,0 0 0,3-5 0,-6 9 76,1 0 0,-1 0-1,0 0 1,0 0-1,0 0 1,0 0-1,0 1 1,1-1-1,-1 0 1,0 0 0,0 0-1,0 0 1,0 0-1,0 0 1,0 0-1,0 0 1,1 0-1,-1 0 1,0 0 0,0 1-1,0-1 1,0 0-1,0 0 1,0 0-1,0 0 1,0 0-1,0 0 1,0 1-1,0-1 1,0 0 0,0 0-1,0 0 1,0 0-1,0 0 1,0 0-1,0 1 1,0-1-1,0 0 1,0 0 0,0 0-1,0 0 1,0 0-1,0 0 1,0 1-1,0-1 1,0 0-1,0 0 1,0 11-85,0-10 83,-8 133-210,9-119 252,1-1 0,6 27 0,-5-26 145,-3-14-153,0-1 0,0 1 0,0 0 0,0 0-1,1 0 1,-1 0 0,0 0 0,0-1 0,1 1-1,-1 0 1,1 0 0,-1 0 0,1-1 0,-1 1-1,1 0 1,-1-1 0,1 1 0,0 0 0,-1-1-1,1 1 1,0-1 0,-1 1 0,1-1 0,0 1-1,0-1 1,1 1 0,-1-1 7,0 0-1,1 0 1,-1-1 0,0 1 0,1 0-1,-1-1 1,0 1 0,0 0 0,1-1-1,-1 0 1,0 1 0,0-1 0,0 0-1,0 1 1,2-3 0,5-4 69,0-1 0,-1 0 1,8-11-1,-12 15-121,-1 1 26,140-192 89,-30 21 103,-110 170-190,54-97 144,-42 72-249,-2 0 0,0 0 0,-2-1-1,9-48 1,-19 75 46,3-16-212,-5 14 81,-4 10-47,-37 61-309,30-45 521,5-7 2,0 1 0,1 0 0,1 0 0,0 0 0,-5 26 0,7-22-37,2 1 1,0 0 0,2 26 0,9 61 64,-7-91 33,2-1 0,-1 1 0,10 22 0,22 44 126,-30-73-187,-3-3 42,1-1-1,0 0 1,0 0-1,0 0 1,1 0 0,-1-1-1,1 1 1,1-1-1,4 5 1,-7-8-4,0 1 1,0-1-1,0 0 0,1 0 1,-1 0-1,0 0 0,0 0 1,1 0-1,-1 0 1,1-1-1,-1 1 0,1-1 1,-1 0-1,1 0 0,-1 0 1,1 0-1,-1 0 1,1 0-1,-1-1 0,1 1 1,-1-1-1,1 0 0,2-1 1,2-1 7,0 0 1,0-1-1,-1-1 1,1 1-1,-1-1 1,11-10 0,29-39 27,-19 20-345,-27 34 282,0 0 0,0-1-1,0 1 1,0 0 0,0 0-1,0 0 1,1 0 0,-1 0-1,0 0 1,0 0 0,0-1-1,0 1 1,0 0 0,0 0-1,0 0 1,0 0-1,1 0 1,-1 0 0,0 0-1,0 0 1,0 0 0,0 0-1,0 0 1,0 0 0,1 0-1,-1 0 1,0 0 0,0 0-1,0 0 1,0 0 0,0 0-1,1 0 1,-1 0 0,0 0-1,0 0 1,0 0-1,0 0 1,0 0 0,0 0-1,1 0 1,-1 0 0,0 0-1,0 0 1,0 1 0,3 6-77,-3 16 0,0-21 44,5 77-203,-4-69 271,0 0 0,1 0 0,0 0 1,0 0-1,8 19 0,-9-28-37,-1 0 16,0 0 1,1 0-1,0 1 0,-1-1 0,1 0 0,-1 0 1,1 0-1,0 0 0,0 0 0,0 0 1,0 0-1,0 0 0,0 0 0,0-1 0,0 1 1,0 0-1,0-1 0,0 1 0,0-1 1,2 1-1,-1 0 7,0-1 0,1 1 1,-1-1-1,0 0 0,1 0 0,-1 0 1,1 0-1,-1 0 0,0-1 0,4 0 1,0-1 18,0 0 1,0 0 0,0-1 0,0 0-1,0 0 1,-1-1 0,8-5 0,-2 0 14,1-1 0,-1-1 0,-1 1 1,10-15-1,-11 9-251,-8 15-112,-2 4 81,0 6 216,-5 16-121,4-22 126,1 1 0,0 0 0,0 0 0,1 0 0,-1 1 0,1-1 0,-1 0 0,1 0 0,1 0-1,-1 0 1,1 0 0,-1 0 0,3 6 0,-1-4 35,0-1-25,0 0 0,0 0 0,0 0 0,1 0 0,4 7 0,-5-10 27,-1-1 1,1 1-1,-1-1 1,1 0 0,-1 0-1,1 0 1,0 0-1,-1 0 1,1 0-1,0 0 1,0 0 0,0-1-1,0 1 1,0-1-1,0 1 1,0-1-1,0 0 1,0 0 0,2 0-1,0 0 9,-1-1-1,1 1 0,-1-1 1,0 0-1,1 0 1,-1-1-1,0 1 0,1-1 1,-1 1-1,0-1 1,0 0-1,0 0 1,-1 0-1,1-1 0,0 1 1,-1-1-1,4-3 1,-3 2-36,-1 1 0,1-1 0,-1 0 0,1 0 1,-1 0-1,0 0 0,0 0 0,-1 0 0,1-1 0,-1 1 1,0 0-1,0-1 0,0-4 0,-2 6 6,1 0 1,0 0-1,-1-1 1,0 2-1,0-1 0,1 0 1,-2 0-1,1 0 0,0 0 1,-4-4-1,-19-24-312,22 28 275,-2-1 17,-1 1-1,1 0 0,0 0 0,-1 0 1,0 1-1,1 0 0,-1 0 0,0 0 0,0 0 1,0 1-1,0 0 0,-8-1 0,-23 2-214,87-24 640,59-11-389,-47 16 9,-40 12-29,0 2 0,0 0 0,1 2 1,46-2-1,-67 5-10,0 0 1,0 0 0,0 0-1,1 1 1,-1-1 0,0 1 0,0 0-1,0 0 1,0 0 0,0 0-1,0 0 1,0 1 0,-1-1-1,1 1 1,0 0 0,-1-1-1,1 1 1,-1 1 0,0-1-1,0 0 1,0 1 0,0-1 0,0 1-1,0-1 1,0 1 0,-1 0-1,0 0 1,1 0 0,-1 0-1,0 0 1,0 0 0,-1 0-1,1 0 1,0 5 0,3 55 924,0-65-881,0-1-1,-1 1 1,1-1 0,-1 0 0,0 0-1,0-1 1,0 1 0,0 0-1,3-7 1,23-43-202,-13 23 146,-1 4-18,32-41 1,-47 67 27,0-1 1,0 1-1,1-1 0,-1 1 1,0 0-1,1-1 0,-1 1 0,1-1 1,-1 1-1,1 0 0,-1-1 1,0 1-1,1 0 0,-1 0 1,1-1-1,-1 1 0,1 0 1,0 0-1,-1 0 0,1 0 0,-1-1 1,1 1-1,-1 0 0,1 0 1,-1 0-1,1 0 0,0 0 1,0 1-1,0-1-9,0 1 0,0-1 0,0 1 0,-1 0 0,1-1 0,0 1 0,0 0 0,-1 0 0,1 0 0,0 0 0,-1-1 0,1 1 0,0 2 0,2 4-16,-1 0 0,1 0-1,0 10 1,2 4 85,0 0 0,2 0-1,0-1 1,1 0 0,14 25 0,-17-37-137,-2-4-183,0 0 1,-1 1-1,0-1 1,0 0-1,0 1 1,0-1 0,-1 1-1,2 7 1,-3-12 151,0 1-1,0-1 1,0 0 0,0 1 0,0-1 0,0 0-1,0 0 1,0 1 0,0-1 0,-18 3-5900,6-5 3005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9:00.1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24 5472,'-13'-9'2496,"26"9"-2176,-5 0 1152,2 0-864,12-3-96,6 3-320,4-8-96,-2 8-32,-2-4-480,4 8 224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9:00.5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57 6240,'-35'-5'2816,"52"2"-2464,-4-2 1376,10 5-1024,27-4 352,8 1-640,24-5-32,-6 3-224,9-4 32,-9 6-96,6-5-960,-11 4 448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9:01.6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20 4800,'-18'-20'2176,"5"20"-1888,8 0 672,0 0-1024,10 0 32,0 5-96,3 2 64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9:02.2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49 4896,'-19'0'4256,"28"5"-3520,9-5 416,8 0-672,21-5 128,-2 2-352,13-6-160,-5 6-32,2-5 288,-2 3-192,-3-7-2176,0 4 1088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9:03.0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 6400,'-21'0'3264,"21"3"-3072,0 2-192,0-2 64,3 6-32,2 2-3808,3 1 2048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9:05.4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158 575 2976,'0'-1'247,"-1"-1"1,0 1-1,1-1 1,-1 0-1,1 1 1,-1-1-1,1 0 1,0 1-1,0-1 1,-1-3-1,-2-12 2175,3 16-2391,-1 0 1,1 1-1,-1-1 1,1 1-1,-1-1 1,1 1-1,-1-1 0,1 1 1,-1-1-1,1 1 1,-1 0-1,0-1 1,1 1-1,-1 0 1,0-1-1,1 1 1,-1 0-1,0 0 1,1 0-1,-1 0 1,0 0-1,1 0 0,-1-1 1,-1 2-1,-4-1 16,1 1 0,0 0 0,0 0 0,0 1-1,0-1 1,0 1 0,0 0 0,0 0 0,0 1-1,1 0 1,-1 0 0,1 0 0,0 0 0,0 0-1,0 1 1,-5 6 0,3-4 6,1 0 0,0 1 1,1 0-1,-1 0 0,1 0 0,1 0 1,-1 1-1,1-1 0,0 1 0,-2 12 1,4-16 4,1 0 0,-1 0 0,1 0 0,0 0 1,0-1-1,0 1 0,1 0 0,0 0 0,-1 0 0,1-1 0,0 1 1,1 0-1,-1-1 0,1 1 0,-1-1 0,1 0 0,0 1 1,0-1-1,1 0 0,-1 0 0,1 0 0,-1-1 0,1 1 1,0 0-1,0-1 0,0 0 0,1 0 0,-1 0 0,0 0 1,1 0-1,3 1 0,0-1 85,-1-1 1,0 0-1,1 0 1,10 0-1,-14-1-88,-1 0 1,0 0-1,1 0 1,-1-1-1,1 1 0,-1-1 1,0 0-1,1 0 1,-1 1-1,0-1 0,0-1 1,0 1-1,0 0 0,0 0 1,0-1-1,3-2 1,-2-1-16,1 1 0,-1-1 1,0 0-1,0 0 0,0 0 0,-1 0 1,0-1-1,0 1 0,0-1 1,-1 1-1,0-1 0,0 0 1,0 1-1,0-11 0,-2 3-45,1 0-1,-2 1 0,1-1 1,-2 1-1,-6-21 0,6 25-55,-1 0-1,1 0 0,-8-11 1,-6-13-274,17 32 314,0-1 1,0 1-1,0-1 0,0 1 1,0-1-1,0 1 1,0-1-1,0 1 0,0-1 1,1 1-1,-1 0 1,0-1-1,0 1 0,0-1 1,1 1-1,-1-1 0,0 1 1,0 0-1,1-1 1,-1 1-1,0 0 0,1-1 1,-1 1-1,1 0 0,-1 0 1,0-1-1,1 1 1,-1 0-1,1 0 0,-1 0 1,1-1-1,-1 1 1,1 0-1,-1 0 0,0 0 1,1 0-1,-1 0 0,1 0 1,31-7-47,-6 2 138,-12 0 213,0-1 0,0-1 0,0 0 0,-1-1-1,25-19 1,-12 5 147,38-42 0,-38 32-284,-1 0 1,-2-2-1,-1 0 0,20-46 0,-33 61-77,8-27-1,0-1-634,-17 47 551,0 0 1,0 0 0,0 0-1,0 0 1,0 0-1,0 0 1,0 0 0,0 0-1,0 0 1,0 0 0,0 0-1,0 0 1,0 0 0,0 0-1,0 1 1,1-1 0,-1 0-1,0 0 1,0 0 0,0 0-1,0 0 1,0 0 0,0-1-1,0 1 1,0 0 0,0 0-1,0 0 1,0 0 0,0 0-1,0 0 1,0 0 0,0 0-1,0 0 1,0 0 0,0 0-1,0 0 1,0 0 0,0 0-1,0 0 1,0 0 0,1 0-1,-1 0 1,0 0 0,0 0-1,0 9-211,-2 11 107,-3 20 103,-2 1 1,-20 63 0,-38 163-90,28-101 80,15-75 198,-69 240-327,77-283 330,-11 25 494,24-70-624,1-1-2,-1-1-1,1 0 0,0 1 1,-1-1-1,0 0 0,1 0 1,-1 1-1,0-1 0,1 0 1,-1 0-1,0 0 0,0 0 1,0 0-1,0 0 0,0 0 1,0 0-1,0 0 0,-1 0 1,1-1-1,0 1 0,0 0 1,-3 0-1,4-1-21,-1 0 1,0 0 0,0 0-1,0 0 1,0-1-1,1 1 1,-1 0-1,0 0 1,0-1-1,0 1 1,1 0 0,-1-1-1,0 1 1,0-1-1,1 1 1,-1-1-1,0 1 1,1-1 0,-1 1-1,1-1 1,-1 0-1,1 1 1,-1-1-1,1 0 1,-1 0-1,1 1 1,-1-1 0,1 0-1,0 0 1,-1-1-1,0-1 52,-2-3-56,0 0 0,0 0 0,1 0 0,0-1-1,0 1 1,1-1 0,-1 1 0,2-1 0,-1 0 0,1 1 0,-1-1-1,2 0 1,-1 0 0,1 1 0,0-1 0,1 0 0,-1 1 0,1-1-1,0 1 1,1 0 0,0 0 0,0 0 0,0 0 0,1 0 0,0 1-1,0-1 1,7-7 0,-2 5 61,0 1 0,0 0 0,1 0 1,0 1-1,0 1 0,0-1 0,1 2 0,21-8 0,-14 7-87,0 1-1,1 1 0,-1 0 0,34 0 1,11 4-354,0 1-4505,-42-2 3000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9:09.7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84 885 2976,'-24'0'971,"11"5"2271,19-4-1919,-1 1-1064,0 1-1,1-1 1,-1 0 0,1 0 0,-1-1 0,1 0 0,0 0-1,0 0 1,0-1 0,-1 1 0,1-2 0,0 1 0,0 0-1,8-3 1,0 1 4,0-1 0,0-1 0,0 0 0,26-13 0,-31 13-137,1-1 1,-1-1-1,-1 0 0,1 0 1,-1 0-1,0-1 0,10-11 1,-16 15-125,0 0 0,0 1 0,-1-1 0,1 0 0,-1 0 0,0 0 0,1 0 0,-2 0 0,1 0 0,0 0 0,0 0 0,-1 0 1,0-1-1,0 1 0,0 0 0,0 0 0,-1-5 0,1 6-7,-1-1 0,1 1 0,-1-1-1,0 1 1,0 0 0,0-1 0,0 1 0,0 0 0,-1-1 0,1 1 0,-1 0 0,1 0-1,-1 0 1,0 0 0,0 1 0,0-1 0,0 0 0,0 1 0,0-1 0,0 1 0,0 0-1,-1 0 1,-2-1 0,-4-2-119,-1 1 0,0 1 1,0 0-1,0 0 0,0 1 0,0 0 0,0 1 0,-1 0 0,1 0 1,0 1-1,-15 4 0,17-3 158,-1 1 0,1 0 0,0 0 0,0 1 0,1 0 0,-1 0 0,1 1 0,0 0 0,0 0 0,1 1 0,-1 0 0,1 0 0,0 0 0,-5 9 0,4-6 25,2 0-1,-1 1 0,1-1 1,1 1-1,-1 0 0,2 0 1,-1 0-1,2 1 1,-1-1-1,1 1 0,1 0 1,0-1-1,1 15 0,0-15 16,1-1 0,0 0 0,1 0 0,0 1 0,1-1 0,0-1 0,0 1 0,1 0 0,0-1 0,0 0 0,1 0-1,0 0 1,1 0 0,-1-1 0,12 11 0,-9-10 14,0-1 0,1 0 0,0-1 0,0 0 0,0 0 0,1-1-1,0 0 1,0-1 0,0 0 0,1-1 0,13 4 0,-15-6-51,0 0 0,0 0 0,0-1 0,0 0 0,0 0 0,-1-1 0,1 0 0,0-1 0,0 0 1,-1 0-1,1-1 0,-1 0 0,0-1 0,13-6 0,-3-2 78,0-1 0,0-1 0,-1-1-1,15-17 1,60-73 113,-78 88-145,109-116 468,1-2-429,-101 107-164,-1-2 1,-1 0-1,17-34 1,-11 6-121,-2 0 0,31-105 0,-42 113 79,-7 30-115,-1-1 0,0 1 1,-2-1-1,3-36 0,-7 55 143,0 1 0,0 0 0,0 0-1,0-1 1,0 1 0,0 0 0,-1 0-1,1-1 1,0 1 0,-1 0-1,1 0 1,-1 0 0,1 0 0,-1-1-1,0 1 1,-1-1 0,2 1 27,-1 1 0,1-1 1,-1 1-1,0 0 0,1-1 0,-1 1 1,0 0-1,1 0 0,-1 0 1,0-1-1,1 1 0,-1 0 1,0 0-1,1 0 0,-1 0 0,0 0 1,1 0-1,-1 0 0,0 1 1,1-1-1,-1 0 0,0 0 0,-3 2 11,1-1-1,0 1 1,0 0-1,0 0 0,0 0 1,0 0-1,1 0 1,-1 0-1,1 1 0,-3 3 1,-10 16-28,1 1 0,1 1 0,1 0 1,-14 41-1,-83 230 98,91-246-46,1-3-29,2 0 0,-12 67 1,25-103 21,-1 5 0,0 0 0,1 1 0,1-1 0,1 0 0,0 0 0,1 1 0,4 26 0,0-24 102,0 0 1,1 0 0,0 0-1,14 25 1,-17-38-70,1 0 1,-1 1-1,1-1 0,0-1 1,0 1-1,1 0 1,-1-1-1,1 0 1,0 0-1,0-1 0,0 1 1,1-1-1,-1 0 1,1 0-1,0-1 0,0 0 1,7 2-1,-2-2 15,0 0 1,0-1-1,0 0 0,0-1 0,0 0 1,0-1-1,0 0 0,0-1 0,0 0 1,0 0-1,-1-2 0,14-4 0,-12 3-19,0-1 0,-1 0 0,0-1 0,0-1 0,0 1 0,-1-1 0,0-1 0,0 0 0,15-21 0,-7 7 233,-2-1 0,25-49 0,-33 56-226,-2 0 0,1 0 1,-2-1-1,0 0 0,2-26 0,-6 39-126,0 0 0,-1 0 0,0 0-1,-1-6 1,1 10 44,0 0 0,-1-1 0,1 1 0,0 0-1,-1 0 1,1 0 0,-1-1 0,1 1 0,-1 0 0,0 0-1,0 0 1,1 0 0,-1 0 0,0 0 0,0 0 0,0 0-1,0 0 1,-2 0 0,2 0 18,0 1 1,0-1-1,-1 1 0,1 0 1,-1 0-1,1-1 0,0 1 0,-1 0 1,1 0-1,0 0 0,-1 1 0,1-1 1,-1 0-1,1 0 0,0 1 0,0-1 1,-1 1-1,1-1 0,0 1 1,-3 1-1,-2 1-40,-2 0 42,1 1 0,-1 0 0,1 1 0,0-1 1,1 1-1,-1 1 0,1-1 0,0 1 1,0 0-1,1 1 0,0-1 0,0 1 0,0 0 1,1 0-1,0 1 0,-3 10 0,1-5 55,1 0 1,1 1-1,0-1 0,1 1 0,1 0 0,0 0 0,1 0 0,1 28 1,1-31 18,1 0 0,0 0 0,1 0 0,1 0 0,-1 0 0,1-1 0,8 14 0,-11-22-27,0 1 1,1-1 0,-1 0 0,1 1-1,-1-1 1,1 0 0,0 0 0,0 0-1,0 0 1,0-1 0,0 1 0,0 0 0,0-1-1,1 1 1,-1-1 0,0 0 0,4 1-1,-2-1 5,-1 0 0,1-1 0,0 1 0,-1-1 0,1 0-1,-1 0 1,1-1 0,0 1 0,-1-1 0,1 1 0,4-3 0,8-3 0,-2-1 1,1-1 0,-1 0 0,21-16-1,-34 24-30,104-84 390,-72 55-383,1 2 0,63-38 0,-1 18-106,-84 42 49,-1 1 0,0 1 1,1 0-1,0 0 0,0 1 0,20 0 0,-28 2 31,-1 0-1,1 0 0,-1 1 1,1 0-1,-1 0 0,1 0 1,-1 0-1,1 0 1,-1 0-1,0 1 0,0 0 1,1 0-1,4 4 0,-7-5 190,-33-6-85,25 3-104,0 1-1,0 0 1,0 1 0,0-1-1,-8 2 1,8-1 3,0 1 0,0 0 0,0 1 0,0 0 0,1 0 0,-1 0 0,1 1 0,-1 0 0,1 0 0,0 0 0,-10 8 0,7-3-14,-1 0-1,1 0 0,0 1 1,1 0-1,-11 15 1,16-20 36,1 0 0,-1 1 0,1-1 0,1 0 0,-1 1 0,0 0 0,1-1 0,0 1 0,0 0 0,1-1 0,-1 1 0,1 0 0,0 0 0,0 0 0,1 0 0,-1-1 0,3 7 0,-1-2 19,1 0-1,0 0 1,1-1-1,0 1 1,0-1-1,1 0 1,0-1-1,1 1 0,-1-1 1,1 0-1,1 0 1,7 7-1,-10-11 11,0 0 0,0 0-1,0 0 1,1 0 0,-1-1-1,1 0 1,-1 0 0,1 0 0,0 0-1,-1 0 1,1-1 0,0 0-1,0 0 1,0-1 0,0 1 0,0-1-1,0 0 1,1-1 0,-1 1-1,0-1 1,0 0 0,0 0-1,6-2 1,-2-2 20,0 1 1,-1-1-1,1-1 0,-1 1 0,-1-1 0,1-1 1,-1 1-1,9-11 0,49-68 360,-44 55-318,72-84 12,15-22 20,17-79-72,-30 8-165,-69 149-53,-14 34-46,-1 0 0,-2 0 1,9-34-1,-18 57 178,1 0 0,-1 0 0,0 1 0,0-1 0,1 0-1,-1 0 1,0 0 0,0 0 0,0 0 0,0 1 0,0-1 0,-1 0 0,1 0-1,0 0 1,0 0 0,0 0 0,-1 1 0,1-1 0,-1 0 0,0-1 0,1 2 19,-1-1 0,1 1 0,-1 0 0,1 0 1,-1 0-1,1-1 0,-1 1 0,0 0 0,1 0 1,-1 0-1,1 0 0,-1 0 0,1 0 0,-1 0 0,0 0 1,1 0-1,-1 0 0,1 1 0,-1-1 0,1 0 1,-1 0-1,0 1 0,-4 1-13,1 0 1,0 1-1,0 0 0,0 0 1,0 0-1,-6 6 0,-2 5-10,2-1 1,-1 1-1,-15 31 0,-20 55 21,39-85 9,1-1 2,-114 289-133,106-259 124,2 0-1,2 1 1,2 0-1,2 1 1,-1 52-1,7-94 18,0 26 72,7 53 0,-6-74-29,1 1 1,0-1 0,1 0-1,0 0 1,1 0-1,0 0 1,0-1 0,1 0-1,9 14 1,-11-19 5,-1 0 0,1-1 1,0 1-1,0-1 0,0 0 1,0 1-1,0-2 0,0 1 1,0 0-1,1-1 0,-1 1 1,1-1-1,-1 0 0,1 0 1,-1 0-1,1-1 0,0 1 1,-1-1-1,1 0 0,0 0 1,-1 0-1,6-1 0,-1-1-5,0 1 0,0-1 1,0-1-1,-1 1 0,1-2 0,-1 1 0,1-1 0,-1 0 0,8-6 0,0-2-18,0 0-1,-1-1 1,-1-1-1,0-1 1,-1 1-1,16-27 1,50-103-217,-58 102-256,-15 35-153,-3 12 226,0 4 374,43 121 93,-44-126-77,1 0 0,0 0 0,1-1 1,-1 1-1,0-1 0,1 1 0,0-1 0,0 0 0,0 0 0,0 0 0,7 5 0,-8-7 21,1 1-1,-1-1 1,1 0-1,0 0 1,-1 0-1,1 0 1,0-1-1,0 1 1,-1-1-1,1 0 1,0 1-1,0-1 1,0 0-1,-1-1 0,1 1 1,0 0-1,0-1 1,0 0-1,4-1 1,9-5 52,-1 0 0,1-1 0,-1-1 0,19-14 0,53-49 32,-70 57-52,26-29-82,-29 29-4,18-15 0,5-7-807,-36 82 405,0-34 424,0 0 0,0 0 0,1 0 0,1 0 0,4 12 0,24 51 67,-25-61 24,1-1 0,0 0 1,1 0-1,0-1 0,1 0 1,0 0-1,12 10 0,-20-20-73,1 1 1,0-1-1,0 0 0,0 0 0,0 0 0,0 0 0,0 0 0,0-1 0,0 1 0,0 0 0,0-1 0,0 0 0,1 1 0,-1-1 0,0 0 0,0 0 0,4-1 0,-3 1-9,1-1 1,-1 0-1,0 0 0,1-1 0,-1 1 1,0-1-1,0 0 0,0 0 0,5-4 1,2-3 18,0-1 0,0 0 0,-2 0 0,11-16 0,-11 14-6,8-9-40,-2 0 0,21-44 0,-33 60-216,-3 6-96,-5 11 107,2 5 180,1 0-1,0 0 0,2 1 1,0-1-1,1 30 1,1-37 106,0 1 0,1-1 0,4 13 0,-5-20-46,0 1 0,0-1 0,0 0 0,1 0 0,-1 0 0,1 0 0,0 0 0,0 0 0,0 0 0,1 0 0,-1-1 0,0 1 0,6 3 0,-6-5-18,-1 0-1,0-1 0,1 1 0,-1 0 0,0-1 0,1 1 0,-1-1 0,1 1 0,-1-1 0,1 0 0,-1 0 0,1 0 1,0 0-1,-1 0 0,1 0 0,-1 0 0,1 0 0,-1 0 0,3-1 0,-2 0 24,0 0 0,1-1 0,-1 1 1,0 0-1,0-1 0,0 1 0,0-1 0,0 0 0,0 0 0,3-3 0,-2 1-16,0 0-1,0-1 1,-1 1-1,1-1 1,-1 1 0,0-1-1,-1 0 1,1 1-1,-1-1 1,0 0 0,0 0-1,0-6 1,-1 1-5,-1 0 0,0 0 0,0 0 0,-1 0 0,-6-16 0,6 20-28,0 1 0,-1-1 1,1 1-1,-1 0 0,0-1 0,-1 2 1,1-1-1,-1 0 0,0 1 1,0-1-1,-6-3 0,6 4-16,-1 1 1,0 0-1,-1 0 0,1 0 1,0 1-1,-1-1 0,-9-2 1,4 1 38,6 2-19,17-4 65,-1 0-1,1 1 1,0 1-1,23-6 1,-11 4-49,0 1 0,26-1 0,-22 4 85,-5 0-49,39 2-1,-55 0-31,0 1 0,-1 0 0,1 0 0,-1 1 0,1 0 0,-1 0-1,0 0 1,1 1 0,-1 0 0,8 5 0,-10-4-19,0-1 0,-1 1 0,1 0 0,-1 1 0,0-1 0,0 0 0,0 1 0,0 0 0,-1 0 0,0-1 0,0 1 0,3 10 0,10 21 324,-15-35-286,1 0 1,0 0-1,0 0 1,0 0-1,0 0 0,0 0 1,0 0-1,0 0 1,0 0-1,1-1 0,-1 1 1,0 0-1,0-1 1,1 1-1,-1-1 1,0 0-1,1 1 0,-1-1 1,0 0-1,1 0 1,-1 1-1,1-1 0,-1-1 1,0 1-1,1 0 1,-1 0-1,0 0 0,3-1 1,0 0-2,0-1-1,1 1 1,-1-1 0,0 1 0,-1-1 0,1 0 0,7-6 0,123-101 142,-127 103-108,5-1-494,-12 7 425,1 0-1,-1 0 1,1 0-1,-1 0 1,0 1-1,1-1 1,-1 0-1,0 0 1,1 0-1,-1 1 1,0-1-1,1 0 1,-1 1-1,0-1 1,1 0-1,-1 1 0,0-1 1,0 0-1,1 1 1,-1-1-1,0 1 1,0-1-1,0 0 1,0 1-1,0-1 1,1 1-1,-1-1 1,0 1-1,0-1 1,0 1-1,4 26-1,-3-19 44,1 0 0,-1-1 1,6 15-1,-5-15 34,1 0 0,1 0 0,-1 0 0,1 0 0,7 8 0,-9-13-24,-1-1 0,1 1-1,-1-1 1,1 0 0,-1 1-1,1-1 1,0 0 0,-1 0-1,1 0 1,0 0 0,0 0-1,0-1 1,0 1 0,0 0-1,0-1 1,0 0 0,0 1 0,0-1-1,0 0 1,0 0 0,0 0-1,0 0 1,0 0 0,0-1-1,0 1 1,3-2 0,8-3 69,0-1-1,0-1 1,0 0 0,-1-1 0,-1 0 0,12-11 0,10-5 233,100-60 127,29-20-746,-149 96-62,-13 8 334,0 0 0,1 0-1,-1 0 1,0 0 0,0 0 0,0 0 0,0 0 0,0 0 0,0 0 0,0 0-1,0 0 1,1 0 0,-1 0 0,0 0 0,0 0 0,0 0 0,0 0 0,0 0-1,0 0 1,0 0 0,0 0 0,0 0 0,1 0 0,-1 0 0,0 0 0,0 0-1,0 0 1,0 1 0,0-1 0,0 0 0,0 0 0,0 0 0,0 0-1,0 0 1,0 0 0,0 0 0,0 0 0,0 0 0,0 1 0,0-1 0,0 0-1,0 0 1,0 0 0,0 0 0,0 0 0,0 0 0,0 0 0,0 1 0,0-1-1,0 0 1,0 0 0,0 0 0,0 0 0,-10 24-309,4-12 305,-53 100-188,26-53 191,17-29 46,-32 47 0,33-56 30,-7 11 87,20-30-124,0 0 0,0 0 1,0 0-1,0 0 0,0 0 1,-1 0-1,1 0 1,-1-1-1,-4 3 0,6-4-16,0 0 0,0 0 0,-1 0-1,1 0 1,0 0 0,0 0 0,0 0-1,0-1 1,0 1 0,0 0 0,0-1 0,1 1-1,-1 0 1,0-1 0,0 0 0,0 1-1,0-1 1,0 1 0,1-1 0,-1 0-1,0 0 1,0 1 0,1-1 0,-1 0-1,1 0 1,-1 0 0,1 0 0,-1 1 0,1-1-1,-1-2 1,-2-2 5,1-1 0,-1 1 0,-1-10 0,2 9-32,0-1 1,1 0-1,0 0 0,0 0 0,1-14 0,0 19 9,0 0-1,0 0 0,1 0 1,-1 0-1,1 0 0,-1 0 0,1 1 1,0-1-1,0 0 0,0 0 1,0 0-1,0 1 0,0-1 1,0 1-1,0-1 0,1 1 1,-1-1-1,1 1 0,-1 0 0,1-1 1,0 1-1,-1 0 0,1 0 1,3-1-1,10-3 37,2 1-1,-1 1 1,0 0 0,24 0 0,-20 1-38,146-8 67,-161 10 16,42-1-1827,-43 1 719,0 0 0,0 1 0,0 0 0,0 0 0,6 2 0,-8-2 414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9:10.3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4 2400,'-17'5'5683,"33"3"-3393,3-2-1296,0-1-1,1-1 1,39 4-1,60-4-165,-111-4-777,59-1 0,107-15 0,-86 2-3273,2 1 812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9:14.6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387 26 3136,'1'0'26,"-1"0"1,0 0-1,0 0 0,0 0 1,0 0-1,0 0 0,0 0 1,0 0-1,0 0 0,0 0 1,0 0-1,1 0 1,-1 0-1,0 0 0,0 0 1,0 0-1,0 0 0,0 0 1,0 0-1,0 0 0,0 0 1,0 0-1,0 0 0,0 0 1,1 0-1,-1 0 0,0 0 1,0-1 26,0 1-27,0 0 0,0 0 1,0 0-1,0 0 0,0 0 1,0 0-1,0 0 0,0 0 1,0 0-1,0 0 0,0 0 1,0-1-1,0 1 1,0 0-1,0 0 0,0 0 1,0 0-1,0 0 0,0 0 1,0 0-1,0 0 0,0 0 1,0 0-1,0-1 0,0 1 1,0 0-1,0 0 0,0 0-10,0 0-1,0 0 0,0 0 0,0 0 1,0 0-1,0 0 0,0 0 0,0 0 0,0-1 1,0 1-1,0 0 0,0 0 0,0 0 0,0 0 1,0 0-1,0 0 0,0 0 0,0 0 0,0 0 1,0 0-1,0 0 0,0 0 0,0 0 0,0 0 1,1 0-1,-1 0 0,0 0 0,0 0 0,0-1 1,0 1-1,0 0 0,0 0 0,0 0 1,0 0-1,0 0 0,0 0 0,0 0 0,0 0 1,0 0-1,0 0 0,0 0 0,0 0 0,1 0 1,-1 0-1,0 0 0,0 0 0,0 0 0,0 0 1,0 0-1,0 0 0,0 0 0,0 0 0,0 0 1,0 0-1,0 0 0,0 0 0,0 1 0,0-2 48,0 1 0,0 0-1,0-1 1,0 1-1,0 0 1,0 0 0,0-1-1,0 1 1,0 0-1,-1 0 1,1-1 0,0 1-1,0 0 1,0 0-1,-1 0 1,1-1 0,0 1-1,0 0 1,0 0-1,-1 0 1,1 0 0,0-1-1,0 1 1,-1 0-1,1 0 1,0 0-1,0 0 1,-1 0 0,1 0-1,0 0 1,-1 0-1,1 0 1,-11 0 744,9 0-682,-22-2 579,15 1-537,0 0 0,-13 1 0,-9 4 8,0 1 0,0 2 0,0 1 0,-42 17 0,62-21-83,-1 1-1,1 1 1,0 0 0,-11 8 0,18-12-40,1 0 1,0 1-1,-1 0 0,1 0 1,0-1-1,0 2 0,1-1 1,-1 0-1,1 1 1,0-1-1,0 1 0,0 0 1,0-1-1,0 1 0,1 0 1,-2 5-1,3-6-9,0-1 0,0 0 0,0 1-1,0-1 1,1 0 0,-1 1 0,0-1 0,1 0 0,0 0 0,0 0 0,-1 1-1,1-1 1,1 0 0,-1 0 0,0 0 0,0 0 0,1-1 0,-1 1 0,1 0-1,-1 0 1,1-1 0,0 1 0,0-1 0,0 0 0,0 1 0,0-1 0,0 0-1,0 0 1,2 0 0,3 2 113,1 0 0,-1-1 0,1 0 0,-1 0 0,1-1-1,0 0 1,10 0 0,-4-1-28,0-2 0,0 1 0,0-2 0,0 0 0,-1-1 0,0 0 0,1-1 0,-1 0 0,-1-1 0,1-1 0,18-13 0,-26 17-76,-1-1 0,0 1-1,0-1 1,0 0 0,0-1 0,-1 1-1,0 0 1,0-1 0,0 0-1,4-9 1,-6 12-89,0-1 1,0 0-1,-1 1 0,1-1 0,0 0 0,-1 0 1,0 0-1,1 1 0,-1-1 0,0 0 0,-1 0 1,1 0-1,0 1 0,-1-1 0,1 0 0,-1 0 1,0 1-1,0-1 0,0 0 0,-1 1 0,1-1 1,-3-3-1,3 5 5,1 0 1,-1 1-1,1-1 0,-1 1 1,0-1-1,1 0 0,-1 1 1,0 0-1,1-1 1,-1 1-1,0-1 0,0 1 1,1 0-1,-1-1 0,0 1 1,0 0-1,0 0 1,1 0-1,-1 0 0,0 0 1,0 0-1,0 0 0,0 0 1,1 0-1,-1 0 1,0 0-1,0 0 0,0 1 1,1-1-1,-1 0 0,0 0 1,0 1-1,1-1 0,-1 1 1,-1 0-1,1 0-16,0 0 0,0 0 0,0 0 0,-1 0 0,1 0-1,1 0 1,-1 0 0,0 1 0,0-1 0,0 0 0,0 1 0,1-1 0,-1 0-1,1 1 1,-1-1 0,1 1 0,0-1 0,-1 1 0,1 1 0,1 3 123,0-1 0,0 1 1,0 0-1,0-1 0,1 0 1,0 1-1,1-1 1,-1 0-1,1 0 0,0 0 1,0 0-1,0 0 0,1-1 1,-1 1-1,1-1 0,0 0 1,1 0-1,4 3 1,-4-3 26,1 0 1,-1 0 0,1 0 0,0-1 0,0 0 0,1 0 0,-1-1 0,0 1 0,1-1 0,0-1 0,-1 1 0,1-1 0,0 0 0,13-1-1,-12-1-33,0 0 0,0-1 0,0 0-1,0-1 1,14-6 0,36-24 128,-26 13-188,-1-2-82,-23 16 64,-1 0 1,1 1 0,10-6-1,17-6-34,23-11-68,-57 28 97,0-1 1,0 1-1,0-1 1,0 1-1,0 0 1,0 0-1,0 0 1,0-1-1,0 1 1,0 0-1,0 0 1,0 0-1,0 0 1,0 0-1,0 1 1,0-1-1,-1 0 1,1 0-1,0 1 1,0-1-1,0 0 1,0 1-1,0-1 1,0 1-1,0-1 1,-1 1-1,1 0 1,0-1-1,-1 1 1,1 0-1,0-1 1,-1 1-1,1 0 1,0 0-1,-1 0 1,0 0-1,1-1 1,-1 1-1,1 0 1,-1 0-1,0 0 1,0 0-1,1 0 1,-1 1-1,1 7 65,0-1-1,0 0 1,-1 1-1,0 10 1,-1-8 170,1-10 9,7-1-51,-1-1 1,0-1-1,0 1 1,1-1 0,5-2-1,5-2-78,24-8-142,-19 6 54,25-6-1,-2 3-63,-26 6-2,0 1-1,1 0 0,30-2 0,-50 6 48,1 0 0,0 0 0,0 0 1,-1 0-1,1 0 0,0 0 0,0 1 0,0-1 1,-1 0-1,1 0 0,0 0 0,-1 1 0,1-1 1,0 0-1,0 1 0,-1-1 0,1 1 0,-1-1 1,1 1-1,0-1 0,-1 1 0,1-1 0,-1 1 0,1-1 1,-1 1-1,1 0 0,-1-1 0,0 1 0,1 0 1,-1-1-1,0 1 0,0 0 0,1 0 0,-1 1 1,0 1-17,0 1 1,0 0-1,0 0 1,0 0-1,-3 7 1,1 6 123,2-12-83,0-3-10,0-1 0,0 1 0,0 0 1,0 0-1,0 0 0,-1-1 0,1 1 1,-1 2-1,38-23 1559,-23 8-1625,1 2 0,28-15 0,-41 23 18,0 0 0,0 1-1,0-1 1,0 1 0,0-1 0,0 1 0,1 0-1,1 0 1,-3 0 20,0 0 0,0 0 0,0 0 0,0 0 0,0 0 0,0 1 0,0-1 0,0 0 0,0 1 0,0-1 0,0 1 0,0-1 0,0 1 0,-1-1 0,1 1 0,0-1 0,0 1 0,-1 0 0,1-1 0,1 2 0,43 57-104,-42-54 190,1 0-1,0-1 1,0 0-1,1 0 0,-1 0 1,1-1-1,0 1 1,0-1-1,0 0 0,0-1 1,1 1-1,-1-1 0,8 2 1,-5-2 24,0-1 0,0 0 0,0 0 0,0-1 0,1 0 0,-1-1 1,0 1-1,16-5 0,-23 5-88,0 0 0,0-1 0,0 1 0,0-1 1,0 1-1,0-1 0,0 1 0,0-1 0,0 0 1,0 1-1,0-1 0,0 0 0,1-1 0,4-3 177,-2 2-409,10-6 324,9 6-57,-6-7-1,0 0 0,-1-1 1,15-13-1,-25 20-15,9-10-8,-15 14-24,1-1-1,-1 1 1,0 0 0,0-1 0,1 1-1,-1-1 1,0 1 0,0 0 0,1-1-1,-1 1 1,0-1 0,0 1 0,0-1-1,0 1 1,0-1 0,0 1 0,0-1-1,0 1 1,0-1 0,0 1 0,0-1-1,0 1 1,0-1 0,0 1 0,0 0-1,0-1 1,-1 1 0,1-1 0,-1 0-4,1 1 0,-1 0 0,1 0 0,-1 0 0,1-1 0,-1 1 0,1 0 0,-1 0 0,1 0 0,-1 0 0,1 0 0,-1 0 0,1 0 0,-1 0 0,1 0 0,-1 0 0,1 0 0,-1 0 0,1 0 0,-1 1 0,1-1 0,-1 0 0,1 0 0,-1 1 1,1-1-1,-1 0 0,0 1 0,-10 6-27,7-3 24,-1 0 0,1 0 1,1 1-1,-1 0 0,1 0 1,0 0-1,0 0 0,0 0 1,0 0-1,1 1 0,0-1 1,0 1-1,1 0 0,0 0 1,0-1-1,0 1 0,1 0 1,-1 0-1,1 0 0,1 0 1,1 10-1,-1-8 38,1-1 1,0 0 0,1 0-1,0 0 1,0-1-1,0 1 1,1-1-1,0 1 1,0-1 0,0 0-1,1-1 1,0 1-1,0-1 1,1 0-1,-1 0 1,1 0-1,8 4 1,-6-4 23,1 0 1,0-1-1,1 0 1,-1 0-1,1-1 1,-1 0-1,1-1 1,0 0-1,19 1 0,-24-3-22,0 0 0,0 0 0,0 0 0,-1-1 0,1 0 0,0 0 0,0 0 0,-1-1 0,1 0 0,-1 0-1,1 0 1,-1 0 0,0 0 0,0-1 0,0 0 0,0 0 0,0 0 0,-1 0 0,1-1 0,-1 0 0,0 1-1,4-7 1,-3 2-4,1 1 0,-1-1 0,-1 0 0,0 0 0,0-1 0,0 1 0,-1-1 0,-1 0-1,1 1 1,-1-17 0,0 22-43,-2-1 0,1 1 0,0 0 1,-1-1-1,1 1 0,-1 0 0,0 0 0,0-1 0,-1 1 0,1 0 0,-1 0 0,1 0 0,-1 0 0,0 1 0,0-1 1,0 0-1,0 1 0,-1-1 0,1 1 0,-1 0 0,1 0 0,-1 0 0,0 0 0,0 0 0,0 1 0,0-1 1,0 1-1,0 0 0,0 0 0,0 0 0,-1 0 0,-3 0 0,1 0 25,1 0-1,-1 1 1,1 0-1,-1 0 0,1 1 1,0-1-1,-1 1 1,1 1-1,0-1 1,-8 3-1,5-1-19,3-1 93,10-2 47,150-44 128,-140 39-231,-7 3-41,5-3-43,0 1-1,1 1 1,24-3 0,-35 5 45,0 1 0,0 0 1,0 0-1,-1 0 0,1 0 1,0 1-1,0-1 0,0 1 1,0 0-1,0-1 0,-1 1 1,1 1-1,0-1 0,-1 0 1,1 1-1,-1-1 0,1 1 1,-1 0-1,0-1 0,0 1 0,1 0 1,-1 1-1,-1-1 0,3 3 1,-2 0 44,0 1 0,0-1 1,-1 0-1,0 1 1,0-1-1,0 7 0,-1-12-13,1 0-1,-1 1 1,0-1-1,0 0 1,0 1-1,0-1 0,1 0 1,-1 0-1,0 1 1,0-1-1,0 0 1,1 0-1,-1 1 0,0-1 1,0 0-1,1 0 1,-1 0-1,0 1 1,1-1-1,-1 0 1,0 0-1,1 0 0,-1 0 1,0 0-1,1 0 1,-1 0-1,0 0 1,1 0-1,-1 0 0,0 0 1,1 0-1,-1 0 1,0 0-1,1 0 1,-1 0-1,0 0 0,1 0 1,-1 0-1,1-1 1,19-4 155,-14 3-62,87-26 261,32-7-319,-95 28-37,-17 3-107,1 1-1,0 0 1,19-1 0,-32 4 81,0 0 1,1 0-1,-1 0 1,0 1-1,0-1 0,0 0 1,0 1-1,1-1 1,-1 1-1,0-1 0,0 1 1,0-1-1,0 1 1,0 0-1,0-1 0,0 1 1,0 0-1,-1 0 1,1 0-1,0 0 1,0 0-1,-1 0 0,1 0 1,0 0-1,-1 0 1,1 0-1,-1 0 0,0 0 1,1 3-1,1 3 12,-1 0-1,0 0 0,0 0 1,-1 8-1,1 3-39,-1-14 53,1 0 0,-1 0 0,1 0 0,0-1 0,0 1 0,0 0 0,4 7 0,-4-10 12,0 1 0,1-1 0,-1 0 0,0 1 0,1-1 0,-1 0 0,1 0 0,-1 0 0,1 0 0,-1 0 0,1 0 0,0 0 0,0 0 0,-1-1 0,1 1 0,0-1 0,0 0 0,0 1 0,3-1 0,2 1 30,-1-1-1,1-1 1,0 1-1,-1-1 1,1 0-1,0 0 1,7-3-1,46-19 101,-38 13-82,58-21-87,-38 16 125,0-2 0,63-36-1,-88 40-278,-16 9-109,-9 5 33,6 0 229,-84 35-383,72-29 348,0 0 1,1 2 0,-25 18 0,36-25 64,0-1-1,0 1 0,1 0 0,-1 0 1,0 0-1,1 0 0,0 0 0,-1 0 1,1 0-1,0 1 0,0-1 0,0 0 0,0 1 1,1-1-1,-2 3 0,2-3 1,0 0 0,1-1-1,-1 1 1,0 0 0,0-1-1,1 1 1,-1-1 0,1 1-1,-1-1 1,1 1 0,0-1 0,0 1-1,-1-1 1,1 1 0,0-1-1,0 0 1,1 0 0,-1 1-1,0-1 1,0 0 0,0 0 0,1 0-1,-1 0 1,1-1 0,2 2-1,0 1 30,1-1-1,1-1 1,-1 1-1,0-1 1,0 0-1,1 0 1,-1 0-1,0-1 0,1 1 1,-1-2-1,1 1 1,-1 0-1,0-1 1,9-2-1,9-3 61,-1-1-1,22-11 1,-43 18-97,33-16-59,-1-1 0,49-33 0,-85 53-48,0 0 0,0 1 0,0-1 0,0 1 0,1 0 0,0 0 0,-3 5 0,-18 39 34,21-44 44,-91 252 32,60-156 107,-14 77-136,25-87-11,18-70 29,2-11 93,-1 1 0,1-1 0,-6 10 0,8-18-65,-1 0-1,1-1 1,0 1 0,-1-1 0,1 1 0,-1-1 0,1 0 0,-1 1 0,1-1 0,-1 1-1,1-1 1,-1 0 0,0 1 0,1-1 0,-1 0 0,0 0 0,1 0 0,-1 1 0,1-1-1,-1 0 1,0 0 0,1 0 0,-1 0 0,0 0 0,1 0 0,-1 0 0,0 0 0,1-1-1,-1 1 1,0 0 0,1 0 0,-1 0 0,0-1 0,1 1 0,-1 0 0,1-1-1,-1 1 1,1 0 0,-2-2 0,-20-15 255,6 1-332,-27-29-103,38 40 172,1 0 1,1 0 0,-1 0-1,1-1 1,0 1-1,0-1 1,-2-8 0,4 12-10,1-1 1,-1 0 0,1 0-1,0 0 1,0 0 0,0 0 0,0 1-1,1-1 1,-1 0 0,1 0-1,-1 0 1,1 0 0,0 1 0,0-1-1,0 0 1,1 1 0,-1-1-1,1 1 1,-1-1 0,4-2-1,-1 0 24,1 0-1,-1 1 0,1 0 0,0 0 0,0 0 0,0 0 1,0 1-1,8-4 0,24-8 80,1 2-1,53-11 1,-3 0-127,50-21 55,-81 23-3037,-52 19 2549,-1 1-679,0 1 0,1-1 0,-1 1 0,10-2 0,0 2-1439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3:04.7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16 2560,'5'-15'6378,"-12"16"-4836,6 12-981,0 0 0,-7 25-1,4-20-228,-2 23 0,-8 329 1583,11-320-1829,1-35 74,1 1-1,2 26 1,0-5 1589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9:16.2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7 848 3328,'0'0'1061,"-7"5"1051,10-6-1634,-1 1-1,0-1 1,1 1-1,-1-1 1,1 0-1,-1 0 1,0 0-1,0 0 1,0 0-1,4-3 1,22-19 632,47-35 78,-48 39-983,0-2 0,23-24-1,-6 1 141,68-75 110,-109 116-525,0-1 0,0 1 0,0 0 0,1 0 0,-1 0 0,8-5 0,-10 8 53,0-1 0,0 1 0,-1 0 0,1-1 0,0 1 1,-1 0-1,1 0 0,0 0 0,0 0 0,0 0 0,-1 0 1,1 0-1,0 0 0,0 0 0,-1 0 0,1 0 1,0 0-1,0 1 0,0-1 0,0 1 17,0 0-1,0 0 1,0 0 0,0 0-1,0 0 1,0 0 0,0 0-1,0 0 1,0 0 0,-1 0 0,1 0-1,0 0 1,-1 1 0,1 1-1,3 9-26,0 1-1,-1-1 0,-1 1 1,0-1-1,0 21 1,-2-8 144,-6 49 1,3-62-84,0 0 1,-1 0 0,0-1 0,-1 0 0,0 1 0,-8 12 0,9-18-34,2-2 50,0 0-1,-1 0 1,1-1 0,-1 1-1,0-1 1,0 0 0,-4 4-1,5-6-6,1 0-1,-1 0 1,1 0-1,-1 0 1,1-1-1,-1 1 0,0 0 1,1-1-1,-1 1 1,0-1-1,1 1 1,-1-1-1,0 0 1,0 0-1,-3 0 1,1 0 35,0-1 1,1 1-1,-1-1 0,0 0 1,0 0-1,-6-4 1,-2-1 67,1 0 0,1-1 0,-18-15 0,-34-36-638,62 58 482,0 0 0,0-1 0,0 1 0,0 0-1,0 0 1,1 0 0,-1 0 0,0 0-1,0 0 1,0-1 0,0 1 0,0 0-1,0 0 1,0 0 0,0 0 0,0 0 0,0 0-1,0 0 1,1 0 0,-1 0 0,0-1-1,0 1 1,0 0 0,0 0 0,0 0-1,0 0 1,1 0 0,-1 0 0,0 0-1,0 0 1,0 0 0,0 0 0,0 0 0,0 0-1,1 0 1,-1 0 0,0 0 0,0 0-1,0 0 1,0 0 0,0 0 0,0 0-1,1 0 1,-1 0 0,0 0 0,0 1-1,0-1 1,0 0 0,0 0 0,9 0-100,61 2-72,-16 5 359,69 6 187,-97-12-171,-1-1 0,51-7 0,-31-2 79,0-3 0,-1-1 1,76-35-1,-104 40-217,1-1 0,-2-1 0,1 0 0,-1-1 0,20-19 0,-9 3-72,37-47 0,-38 42 1,-2-1 0,-2-2 1,0 0-1,-3-1 0,-1-1 0,-1 0 0,-3-2 1,16-66-1,-27 94-96,-1 1 1,0 0-1,0-1 1,-1 1-1,0-1 1,-3-13-1,3 24 102,0 0-1,0 0 1,0-1-1,0 1 0,0 0 1,0 0-1,0-1 0,0 1 1,-1 0-1,1 0 1,0 0-1,0-1 0,0 1 1,0 0-1,0 0 0,-1 0 1,1-1-1,0 1 1,0 0-1,0 0 0,-1 0 1,1 0-1,0 0 0,0 0 1,0-1-1,-1 1 0,1 0 1,0 0-1,0 0 1,-1 0-1,1 0 0,-10 3-160,-7 11-93,9-4 231,0 0 0,0 1-1,1 0 1,0 0 0,1 1-1,1-1 1,-1 1 0,-5 21-1,1 6 25,-6 58-1,12-75 13,3-15 1,-18 142 98,17-116-20,0 0 0,6 52 0,1-56 37,17 59 0,-18-77-40,5 13 291,-8-22-462,-1-1 1,1 0-1,0 0 1,0 0-1,-1 0 1,1 0-1,0 0 1,0 0-1,0 0 1,0 0-1,0 0 1,0 0-1,1 0 1,-1-1-1,0 1 1,2 0 0,-2 0 5,-1-1 1,0 0 0,1 0 0,-1 0 0,0 0 0,1 0-1,-1 0 1,1 0 0,-1 0 0,0 0 0,1 0 0,-1 0 0,0 0-1,1 0 1,-1 0 0,1 0 0,-1-1 0,0 1 0,1 0 0,-1 0-1,0 0 1,1 0 0,-1-1 0,0 1 0,0 0 0,1 0-1,-1-1 1,0 1 0,0 0 0,1-1 0,-1 1 0,0 0 0,0-1-1,0 1 1,1 0 0,-1-1 0,2-2-461,5-6-980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9:16.6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72 5056,'-5'-3'487,"2"0"52,0 0-1,-1 1 1,0-1-1,1 1 0,-1 0 1,0 0-1,0 0 1,-6-2-1,64-3 3611,204-2-757,-221 7-3005,65-11-1,-88 10-412,1-1-105,1 1-1,26-1 0,-41 4-89,0 0 0,0 0 0,0 0-1,0 0 1,0 0 0,0 0 0,-1 0 0,1 1-1,0-1 1,0 0 0,0 1 0,0-1 0,-1 0 0,1 1-1,0-1 1,-1 1 0,1-1 0,0 1 0,-1 0 0,1-1-1,0 1 1,-1 0 0,1-1 0,-1 1 0,1 0-1,-1 0 1,0-1 0,1 1 0,-1 0 0,0 0 0,1 0-1,-1 0 1,0-1 0,0 1 0,0 2 0,0 12-1811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9:18.3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339 653 3648,'1'1'145,"-1"0"-1,1-1 1,-1 1 0,1 0-1,-1 0 1,0 0 0,1 0-1,-1-1 1,0 1 0,0 0-1,1 0 1,-1 0 0,0 0-1,0 0 1,0 0 0,0 0-1,0 0 1,0 0 0,-1-1 0,1 1-1,0 0 1,0 0 0,-1 0-1,1 0 1,0 0 0,-1-1-1,1 1 1,-1 0 0,1 0-1,-1-1 1,0 1 0,1 0-1,-1-1 1,0 1 0,0 0-1,-4 3 159,1 0 0,-1-1-1,0 0 1,0 0-1,-5 2 1,-63 26 1451,-43 21-191,96-41-1339,1 1 0,0 1 0,-22 19 0,40-31-176,0 0 1,0 0-1,-1 0 0,1 1 1,0-1-1,0 0 0,1 1 1,-1-1-1,0 1 1,0-1-1,1 1 0,-1-1 1,0 4-1,1-5-21,0 1 0,0 0 0,0-1 0,0 1 0,0-1 0,0 1 0,1-1 0,-1 1 0,0 0 0,0-1 0,0 1 1,1-1-1,-1 1 0,0-1 0,1 0 0,-1 1 0,0-1 0,1 1 0,-1-1 0,1 1 0,-1-1 0,0 0 0,1 1 0,-1-1 0,1 0 0,-1 0 0,1 1 0,-1-1 0,1 0 0,0 0 0,-1 0 0,1 1 0,-1-1 0,1 0 0,-1 0 1,1 0-1,0 0 0,-1 0 0,1 0 0,-1 0 0,1 0 0,0-1 0,15 0 75,0-1-1,0-1 1,0-1 0,26-9 0,7-1 29,-25 8-290,27-3 0,-42 9 84,-1-1 0,1 1 0,-1 0 0,1 1 0,-1 0 0,15 3 0,-16-1 81,1 0 0,-1 1 0,0-1-1,9 7 1,16 8-8,-21-13-11,-3-1 62,-1-1 1,1 0-1,0 0 1,0 0 0,0-1-1,0 0 1,12 0 944,-12-2-941,-8 0-5,6-1 10,-1-1-1,1 1 1,-1-2 0,0 1-1,1 0 1,-1-1-1,-1 0 1,1 0 0,7-6-1,-1-1-35,0 0 1,0 0-1,-1-1 1,9-13-1,29-50 102,-36 55-131,84-132-14,121-143 0,-195 268-13,-2-1 1,-1 0 0,23-45-1,-32 52-55,0 2-148,0-2 0,6-19 0,-16 37 194,1 1 0,-1-1-1,0 0 1,1 1 0,-1-1-1,0 0 1,0 1 0,0-1-1,0 1 1,0-1-1,0 0 1,0 1 0,-2-4-1,2 5 32,0-1 0,0 1-1,0 0 1,0 0 0,-1-1-1,1 1 1,0 0-1,0 0 1,-1-1 0,1 1-1,0 0 1,0 0 0,-1 0-1,1-1 1,0 1 0,0 0-1,-1 0 1,1 0 0,0 0-1,-1 0 1,1 0 0,0 0-1,-1 0 1,1 0 0,-12 5-70,-7 10-66,0 1 0,2 2 0,-17 19 0,-44 65 175,65-83-19,0 1 1,1 0-1,2 1 0,0 0 1,1 0-1,-8 28 1,8-14 3,1 1 1,-3 47-1,10-67-15,0 0 0,2 0 0,-1-1 0,2 1 0,0 0 0,1-1 0,1 1 0,5 15 0,-6-25 53,0 1-1,0-1 0,0 0 1,1 0-1,0 0 0,0 0 1,0-1-1,1 0 0,0 1 1,0-2-1,0 1 0,1-1 1,6 5-1,-5-5 35,0 0-1,1-1 1,0 0-1,0 0 1,0-1 0,0 0-1,0 0 1,0-1 0,1 0-1,13 0 1,-11-1-50,0 0 1,-1-1 0,1 0-1,-1-1 1,1 0 0,-1 0-1,0-1 1,0-1 0,0 0-1,0 0 1,-1-1 0,1 0-1,-1-1 1,-1 0 0,1 0-1,-1-1 1,0 0 0,0 0-1,9-13 1,-5 4-58,-2-1 0,0 0 0,0 0 0,-2-1 0,0 0 1,-1-1-1,-1 0 0,-1 0 0,4-26 0,-9 44-9,0-1-1,0 1 1,0 0 0,0-1 0,0 1 0,0-1-1,-1 1 1,1-1 0,0 1 0,-1 0 0,1-1-1,-1 1 1,1 0 0,-1-1 0,0 1-1,0 0 1,1 0 0,-2-2 0,1 3 24,0-1 0,0 0-1,1 1 1,-1 0 0,0-1 0,0 1 0,1-1 0,-1 1 0,0 0 0,0 0-1,0-1 1,0 1 0,0 0 0,1 0 0,-1 0 0,0 0 0,0 0 0,0 0-1,0 0 1,0 0 0,0 0 0,1 1 0,-1-1 0,0 0 0,0 1-1,0-1 1,0 0 0,1 1 0,-1-1 0,-1 2 0,-2 1-9,0 0-1,0 0 1,1 0 0,-1 1 0,1 0-1,0 0 1,-3 5 0,-20 34-123,14-21 103,5-10 51,0 1-1,1 1 1,0-1 0,1 1-1,1 0 1,0 0 0,-2 20-1,5-29 61,0 1-1,1 0 0,0 0 1,0-1-1,1 1 0,0 0 1,0-1-1,0 1 0,0 0 1,1-1-1,0 0 0,0 1 1,1-1-1,-1 0 0,1 0 1,0 0-1,0 0 0,1-1 1,0 1-1,0-1 0,8 7 1,-8-8-21,0 0 1,1-1-1,-1 1 0,1-1 1,0 0-1,-1-1 1,1 1-1,0-1 1,0 0-1,0 0 1,0-1-1,0 1 0,0-1 1,0 0-1,0 0 1,0-1-1,0 0 1,0 0-1,0 0 0,5-2 1,5-2-10,-1 0 0,0-1 0,0 0 0,-1-1 0,18-13 0,21-17 20,-1-2 0,-3-2 0,49-54 0,-71 69-26,-15 16-171,15-18-1,-26 27 112,1 0-1,-1 1 1,1-1 0,-1 0-1,1 1 1,0-1 0,-1 0-1,1 1 1,0-1 0,0 1-1,-1-1 1,1 1 0,0-1-1,0 1 1,0 0 0,0 0-1,1-1 1,-2 1 14,1 0 1,-1 1-1,0-1 1,1 0-1,-1 0 1,0 0-1,0 1 1,1-1-1,-1 0 1,0 1-1,0-1 1,1 0-1,-1 1 1,0-1-1,0 0 1,0 1-1,0-1 1,1 0-1,-1 1 0,0-1 1,0 1-1,0-1 1,0 0-1,0 1 1,0-1-1,0 1 1,0-1-1,0 0 1,0 1-1,0-1 1,0 1-1,0-1 1,-1 0-1,1 1 1,0-1-1,0 0 1,-1 1-1,-3 19-10,-1 0-1,-2-1 1,0 0-1,-1 0 1,0-1 0,-2 0-1,0-1 1,-1 0-1,-1 0 1,-16 18-1,10-15 31,4-4 89,0-1 0,0 0 1,-2-1-1,0-1 0,-23 16 0,37-28-81,-1 0-1,1 0 0,0 0 1,0 0-1,0 0 1,-1 0-1,1 0 1,-1-1-1,1 1 1,0-1-1,-1 0 1,1 0-1,-1 1 1,1-2-1,-1 1 1,1 0-1,0 0 1,-1-1-1,1 1 1,-1-1-1,1 0 1,-4-2-1,5 3-18,0-1 0,1 1 0,-1 0 0,1-1 0,0 1 0,-1-1 0,1 1 0,-1-1 0,1 1-1,0-1 1,-1 1 0,1-1 0,0 0 0,-1 1 0,1-1 0,0 1 0,0-1 0,0 0 0,0 1 0,0-1 0,0 1 0,-1-1 0,2 0 0,-1 1 0,0-1 0,0 0-1,0 1 1,0-1 0,0 0 0,0 1 0,1-1 0,-1 1 0,1-2 0,7-3 33,1 1 0,0-1 0,0 2 0,1-1 0,-1 1 0,1 1 0,14-3 0,75-4 43,-72 7 1,44 0-95,26-3 22,-82 4-115,1-2 1,-1 0-1,0 0 0,15-6 1,-18 5-1384,-11 4 1094,1-1 1,0 1-1,-1-1 1,1 1 0,0-1-1,-1 1 1,1-1 0,-1 0-1,1 0 1,-1 0 0,0 0-1,3-2 1,-3 2-348,-1 0 621,0 1 1,0 0-1,0-1 1,0 1 0,0 0-1,0-1 1,0 1-1,1 0 1,-1-1 0,0 1-1,0 0 1,0-1-1,-1 1 1,1 0 0,0-1-1,0 1 1,0 0-1,0-1 1,0 1 0,0 0-1,0-1 1,-1 1-1,1 0 1,0-1 0,-4-1-1369,-1-3-539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9:18.7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4 125 7648,'-3'-9'3456,"16"9"-3008,0-3 1376,5 3-1088,27-8-64,8 0-448,34-9-32,3 10-96,8-9 352,-4 7-224,1-6-1312,-14 2 576,4 1-3808,-13 4 2368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9:22.3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127 657 2912,'0'0'9685,"1"1"-9594,-1 1-1,1-1 1,0 0 0,-1 1-1,0-1 1,1 1 0,-1-1-1,0 1 1,0 1 0,-7 18 82,5-15-135,1 0 1,-1 0 0,-1-1-1,1 1 1,-4 5 0,-11 19 48,1 1 1,2 1 0,-20 65-1,18-49 278,14-40-292,-1 1 1,2 0-1,-1-1 1,1 1-1,0 0 1,1 0-1,0 0 0,2 16 1,-2-22-15,1 1 0,0-1-1,0 0 1,0 0 0,0 1 0,1-1-1,-1 0 1,1 0 0,0-1 0,0 1 0,3 3-1,-4-4 2,1 0-1,0-1 0,0 1 0,0-1 0,0 0 0,0 0 1,1 1-1,-1-1 0,0-1 0,1 1 0,-1 0 0,0 0 1,1-1-1,-1 0 0,1 1 0,-1-1 0,3 0 0,2-1-8,0 0 0,0 0 0,-1 0 0,1-1 0,-1 0 0,1 0 0,-1-1 0,0 0 0,0 0 0,0 0 0,0-1 0,0 0 0,5-5 0,1-1-3,0-1 0,0-1 1,-1 0-1,13-20 0,-17 22-21,-2 0 0,6-13 0,5-8-593,-19 42 431,1 0 0,1 0-1,0 0 1,0 0 0,2 21 0,0-25 169,0 1 0,1-1 0,-1 1 0,1-1 0,1 0 0,3 9 0,-4-13-9,-1 0-1,1 0 1,0 0-1,0 0 1,0 0-1,0 0 1,1-1-1,-1 1 0,1-1 1,0 1-1,-1-1 1,1 0-1,0 0 1,0 0-1,6 2 0,-8-3 4,1-1 0,-1 0-1,1 1 1,-1-1-1,1 0 1,0 0-1,-1 0 1,1 0-1,-1 0 1,1 0 0,-1 0-1,1-1 1,-1 1-1,1-1 1,-1 1-1,1-1 1,1 0-1,0-1 2,0 0 0,0 0 0,0-1 0,0 1 0,-1-1 0,1 1 0,2-5 0,3-3 1,-1-1 0,-1 0 0,8-17 0,-8 11-16,0 0 0,-2-1 0,0 1 0,-1-1 0,0 0 0,-2 0 0,0-24 0,-5 20-74,3 20 38,1 1 0,-1 0 0,1-1 0,0 1 0,0-1 0,-1 1 0,1 0 0,0-1 0,0 1 0,0-1 0,1 1 0,-1-2 0,1-4-37,-1 7 49,0-1 0,1 1-1,-1-1 1,0 1 0,1-1 0,-1 1 0,0-1-1,1 1 1,-1 0 0,1-1 0,-1 1-1,1-1 1,-1 1 0,1 0 0,-1 0 0,1-1-1,-1 1 1,1 0 0,-1 0 0,1 0-1,0-1 1,-1 1 0,1 0 0,-1 0 0,1 0-1,0 0 1,0 0 0,25-1-34,-16 1 27,26-4 94,0-2-1,60-18 0,-61 13-70,1 3-1,56-7 1,-75 12-16,-14 3-6,0-1 1,-1 1-1,1-1 1,0 1 0,0 0-1,0 0 1,0 0 0,3 1-1,-5 0 12,0-1-1,0 0 1,0 1-1,0 0 1,-1-1-1,1 1 1,0 0-1,-1-1 1,1 1 0,0 0-1,-1 0 1,1-1-1,-1 1 1,1 0-1,-1 0 1,1 0-1,-1 0 1,1 0-1,-1 0 1,0 0-1,0 0 1,0 0-1,1 0 1,-1-1-1,0 1 1,0 0 0,0 0-1,-1 0 1,1 2-1,-1 20 22,-2 0 1,0 0-1,-9 31 0,9-41-28,1 0-1,0 0 0,0 0 0,2 0 0,-1 0 0,2 1 1,0-1-1,4 24 0,-4-35 33,-1 0-1,1 1 1,0-1 0,0 0 0,0 0 0,0 1 0,1-1-1,-1 0 1,0 0 0,1 0 0,2 2 0,-3-3-2,0 0 0,0 0 0,0-1 0,0 1 0,0-1 0,0 1 0,0-1 0,0 1 0,0-1 0,1 0 0,-1 1 0,0-1 0,0 0 0,0 0 0,0 0 0,0 0 0,1 0 0,-1 0 0,0 0-1,0 0 1,0-1 0,0 1 0,0 0 0,0-1 0,0 1 0,2-1 0,4-3 41,0 0-1,0-1 1,0 0-1,-1 0 1,0-1-1,0 1 1,0-1-1,6-8 0,37-58 67,-38 53-115,24-33 87,48-56-1,51-39 71,-100 112-183,-1-2 0,-2 0 0,-2-2 0,31-56 0,-39 56-82,-1-1 0,-3 0-1,17-57 1,-32 84-217,-5 14-15,-4 7 92,-26 56-14,-37 54 235,-18 30 0,48-64 14,4 1-1,3 2 0,-21 94 1,45-148 84,-7 66 1,16-97-54,0 1 0,0-1 0,0 0-1,0 1 1,0-1 0,1 0 0,-1 1-1,1-1 1,-1 0 0,1 0 0,0 1 0,0-1-1,0 0 1,0 0 0,2 2 0,-2-3-1,0 0-1,0 1 1,0-1 0,0 0-1,1 0 1,-1-1 0,0 1-1,1 0 1,-1 0 0,0-1-1,1 1 1,-1 0 0,1-1 0,-1 0-1,1 1 1,0-1 0,-1 0-1,1 0 1,-1 0 0,1 0-1,0 0 1,-1 0 0,3-1-1,2 0 23,1 0-1,-1-1 0,0 0 0,0 0 0,0 0 1,0-1-1,-1 0 0,11-7 0,7-9 27,-1 0 0,-1-2 1,35-45-1,49-80 2,-96 132-61,35-51 63,36-74 0,15-72-128,22-74-123,-100 249 173,-10 22-142,8-24 1,-15 38 131,0 0 0,0 1 0,0-1 1,0 0-1,0 0 0,0 0 0,0 0 0,0 0 0,0 0 0,-1 0 1,1 0-1,0 0 0,0 0 0,0 0 0,0 0 0,0 0 0,0 0 1,0 0-1,0 0 0,0 0 0,-1 0 0,1 0 0,0 0 0,0 0 1,0 0-1,0 0 0,0 0 0,0 0 0,0-1 0,0 1 0,0 0 1,0 0-1,-1 0 0,1 0 0,0 0 0,0 0 0,0 0 0,0 0 0,0 0 1,0 0-1,0 0 0,0-1 0,0 1 0,0 0 0,0 0 0,0 0 1,0 0-1,0 0 0,0 0 0,0 0 0,0 0 0,0 0 0,0-1 1,0 1-1,0 0 0,-7 7-69,-1 10 103,1 0 0,1 0-1,-8 35 1,4-17-65,-17 61-5,-34 111 216,-20 89-142,16-48 761,53-216-364,33-80-201,47-74 1,-67 121-246,0-1 0,0 0 0,0 1 0,1-1 0,-1 1 0,0-1 0,1 1 0,-1 0 0,1 0 0,0-1 0,-1 1 0,1 0 1,0 0-1,0 1 0,0-1 0,3-1 0,-3 2 10,0 0 1,-1 0-1,1 0 0,0 0 1,0 1-1,0-1 1,-1 1-1,1-1 0,0 1 1,0-1-1,-1 1 1,1 0-1,0 0 1,-1 0-1,1 0 0,-1 0 1,0 0-1,3 3 1,15 14-68,28 37 0,-16-17 100,47 44 262,-69-74-238,0 0-1,1 0 1,0-1-1,0 0 1,1-1-1,23 10 0,-33-15-181,1-1-1,0 0 1,0 1-1,0-1 1,0 0 0,0 0-1,0 0 1,-1 0-1,1-1 1,0 1-1,0 0 1,0-1-1,0 1 1,-1-1-1,1 0 1,0 0-1,-1 1 1,1-1-1,2-2 1,-2 1-269,0 1-1,0-1 1,0 1-1,0-1 1,-1 0-1,1 0 1,-1 0-1,1 0 1,-1 0 0,1 0-1,-1 0 1,0-1-1,0 1 1,1-5-1,-1-18-2838,-1 1 1098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9:22.7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8 6560,'-5'1'589,"-4"1"1137,15 0-516,117-2 2652,63 0-2902,-105 0-774,35-8-783,-97 4-2443,-14 7 1568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9:23.0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9 5728,'-27'-8'2944,"32"8"-2528,-2 5-288,7-2 32,4 0-96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9:28.3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196 817 2240,'0'-2'125,"-1"1"0,1-1 0,0 0 0,0 0 0,0 1 0,0-1 0,0 0 0,0 0 0,1-1 0,-1 1 118,0 0 0,1 0 1,-1 0-1,0 1 0,0-1 0,0 0 0,0 0 1,0 1-1,-1-1 0,0-3 0,1 5-192,-1-1 0,1 0 0,-1 0 0,1 1 0,-1-1 0,1 0 0,-1 1 0,0-1 1,1 1-1,-1-1 0,0 1 0,0-1 0,1 1 0,-1-1 0,0 1 0,0 0 0,1-1 0,-1 1 0,0 0 0,0 0 0,0 0 0,0 0 0,0 0 0,1-1 0,-1 2 0,0-1 0,0 0 0,0 0 0,0 0 0,0 0 0,1 0 0,-1 1 1,0-1-1,0 0 0,0 1 0,1-1 0,-1 1 0,-1 0 0,-3 1 33,1 1 0,-1 0 0,1 0 1,-1 0-1,-3 4 0,-9 11 189,1 1 0,-20 30 1,9-13 106,21-28-275,0 1-1,1 0 1,-1-1-1,-4 15 1,9-20-43,0-1 1,0 1 0,1-1-1,-1 1 1,1-1 0,-1 1-1,1 0 1,0-1 0,0 1-1,1 4 1,-1-6 3,1 0 0,-1 1 0,1-1 0,-1 0 0,1 1 0,-1-1 0,1 0 0,0 0 0,0 0 0,0 1 0,0-1 0,0 0 0,0 0 0,0 0-1,0-1 1,0 1 0,0 0 0,0 0 0,1 0 0,1 0 0,1 0 14,0 0-1,-1 0 1,1-1-1,0 1 1,-1-1-1,1 0 1,0 0-1,-1 0 1,1 0-1,0-1 1,-1 0-1,1 1 1,-1-1-1,1-1 1,-1 1-1,1 0 1,-1-1-1,0 0 1,6-3-1,0-1-27,1-1-1,-1 0 0,0-1 1,-1 0-1,8-9 1,52-69 194,63-108 1,-78 113-191,-20 31-54,27-57 1,-49 83 16,0-1 0,-2 0 1,-1-1-1,8-41 1,-14 58-76,-1-1 0,0 1 1,0-1-1,-1 0 1,0 1-1,-1-1 1,0 0-1,0 1 1,-1-1-1,-1 1 0,-3-11 1,6 19 29,-1 0 0,1-1 0,-1 1 0,0 0 1,0-1-1,1 1 0,-1 0 0,0 0 0,0-1 0,0 1 0,0 0 1,0 0-1,-1 0 0,1 0 0,0 1 0,0-1 0,-1 0 0,1 0 0,0 1 1,-1-1-1,1 1 0,-1-1 0,1 1 0,0-1 0,-1 1 0,1 0 1,-1 0-1,1 0 0,-1 0 0,1 0 0,-1 0 0,1 0 0,-1 1 1,1-1-1,-1 0 0,-1 1 0,-2 2-41,0-1-1,0 0 1,1 1 0,-1 0-1,1 0 1,0 1 0,-1-1 0,-5 8-1,-11 14 91,0 1 0,2 0-1,-25 49 1,34-57 29,2 1 0,0 1-1,1 0 1,-6 30 0,5-11 53,-3 57 0,9-66-26,1-1 0,2 1 0,1 0 0,6 31 0,-6-51 13,0 1 0,1 0 0,1-1 0,-1 0 0,1 0 0,1 0 0,0 0 0,0-1 1,1 0-1,1 0 0,-1 0 0,1-1 0,0 0 0,12 10 0,-15-15-22,1 0-1,0 0 1,-1 0 0,1-1-1,0 1 1,0-1-1,1 0 1,-1-1-1,0 1 1,0-1 0,1 0-1,-1 0 1,7-1-1,-5 0-12,1 0 0,-1-1 0,1 0 0,-1-1 0,1 0 0,-1 0 0,0 0 0,11-6 0,-4 1 7,-2-1-1,1 0 1,-1-1-1,-1 0 1,1-1 0,-1 0-1,-1-1 1,0 0-1,8-13 1,25-45-122,-9 13-727,-35 58 718,1 0 0,0 0 0,-1-1 0,1 1 0,0 0 0,0 0 0,1 0 0,-1 2 0,1 10 20,-2-8 19,-1 21-16,1 29 0,1-47 57,1 1-1,1-1 1,0 1 0,0-1 0,0 0-1,8 17 1,-8-21 27,0-1 0,1 1 0,-1 0-1,1-1 1,0 0 0,1 1 0,5 5 0,-7-9-11,-1 1 0,1-1 0,0 0 0,-1 0 0,1 0 0,0-1 0,0 1 0,0 0 0,0-1 0,-1 1 1,1-1-1,0 1 0,0-1 0,0 0 0,0 0 0,0 0 0,0 0 0,0 0 0,0 0 0,0-1 0,0 1 0,0-1 0,0 1 0,2-2 0,1 0 59,0 0 0,-1-1 0,1 1 0,-1-1 0,1 0 0,-1 0 0,6-7 0,24-30 75,-20 23-155,73-104 84,-54 71-280,-27 42 170,-5 7 3,1-1 0,-1 1 0,0-1 0,0 1 0,0-1 0,0 0 1,0 1-1,0-1 0,-1 0 0,1 0 0,-1 0 0,1 1 0,-1-1 1,1 0-1,-1-3 0,21-37 191,-3 8-110,1 1 0,2 2 0,26-32 0,17-28 16,-52 73-69,-1-1 1,-2 0-1,10-24 1,-13 27-71,-1 3-92,0-1-1,0 0 0,-1 0 1,-1-1-1,2-19 0,-18 42-266,5 1 327,-1 1-1,-11 18 1,-1 2 43,19-27 45,-20 27 22,-26 46 1,-96 219 16,65-93-38,44-107-1,-62 217 16,68-207 109,18-75 73,8-21-69,0 0 0,0-1 0,1 1 0,-2 17 0,7-35 438,8-31-497,1 1 0,2 0 1,1 1-1,3 1 0,33-55 1,112-142-144,-145 208 105,30-40 51,156-230-261,-161 227 83,-4-2 1,44-109-1,-68 143 63,28-81-489,-38 91 253,-4 21 72,-2 12-115,-4 24 156,-2 0 0,-19 53 0,13-45 85,-100 289 29,-25-13 159,-35 20 48,123-226-89,7-16 264,42-89-241,0-1 0,0 1 0,-1-1 0,1 0 0,-1 1 1,0-1-1,1 0 0,-4 2 0,5-3-88,0-1-1,-1 0 1,1 0 0,0 0 0,0 0-1,0 0 1,0 0 0,-1 0 0,1 0-1,0 0 1,0 0 0,0 0 0,0 0-1,-1 0 1,1 0 0,0 0 0,0 0-1,0 0 1,0 0 0,-1 0 0,1 0 0,0 0-1,0 0 1,0 0 0,0-1 0,0 1-1,-1 0 1,1 0 0,0 0 0,0 0-1,0 0 1,0 0 0,0 0 0,0-1-1,-1 1 1,1 0 0,0 0 0,0 0-1,0 0 1,0-1 0,0 1 0,0 0-1,0 0 1,-3-20 80,4 7-58,0 0 1,1 1-1,0-1 1,1 1-1,0-1 0,1 1 1,6-14-1,-2 10-38,0 1 1,0 0 0,1 0-1,1 1 1,12-14-1,-2 7-89,1 1 1,38-27-1,-7 6 108,118-126-248,-84 77-12,-77 81 190,-1 1-1,14-9 0,-18 14 31,-1 1 1,1 0-1,0 0 0,0 1 1,0-1-1,0 1 1,0 0-1,0 0 0,8-1 1,3 0-16,11 0 128,36-8-1,-52 8-26,-1-1-1,0 0 1,0-1-1,0 0 1,0 0-1,-1-1 0,11-7 1,2-5 77,-1-1 1,0 0 0,-2-2-1,28-36 1,-41 48-153,0 1 0,0-1 0,-1 0 0,4-10-1,-7 15-14,0 1-1,0-1 1,-1 1-1,1-1 1,-1 0-1,1 1 1,-1-1-1,0 0 0,0 1 1,0-1-1,0 0 1,-1 1-1,1-1 1,-1 0-1,0 1 1,1-1-1,-1 0 0,-2-2 1,2 4 11,0 0 0,0 0 0,0 0 0,0-1 0,0 1 0,0 0 0,0 0 0,-1 0 0,1 1 0,0-1 0,-1 0 0,1 0 0,-1 1 0,1-1 0,-1 1 0,1-1 0,-1 1 0,1 0 0,-1-1 0,1 1 0,-1 0 0,1 0 0,-1 0 0,0 0 0,1 1 0,-1-1 0,1 0 0,-1 0 0,1 1 0,-2 0 0,-4 1-20,0 1-1,1-1 0,-1 2 1,1-1-1,-8 6 0,3-1 18,2 0-1,-1 0 1,1 1 0,0 1-1,1-1 1,0 1 0,1 1 0,0 0-1,-7 15 1,3-3 44,1 0 1,1 1-1,-9 41 1,17-60 24,0-1 1,1 1 0,0 0-1,-1 0 1,2 0 0,-1 0-1,0 0 1,1-1-1,0 1 1,0 0 0,1 0-1,-1-1 1,1 1 0,0-1-1,0 0 1,0 1-1,1-1 1,0 0 0,0 0-1,0 0 1,0-1 0,0 1-1,1-1 1,-1 0-1,1 0 1,0 0 0,0 0-1,0-1 1,1 1 0,-1-1-1,0 0 1,1 0-1,-1-1 1,1 1 0,0-1-1,0 0 1,-1-1 0,1 1-1,0-1 1,0 0-1,0 0 1,7-1 0,3-2-5,1-1 0,-1-1 0,-1 0 0,1-1 0,-1 0 0,0-2 0,0 1 0,19-16 0,-15 9-6,0-1 0,-1 0-1,-1-2 1,0 0 0,14-21 0,19-34-80,-46 67 31,0 0 1,0 0-1,0-1 0,2-7 1,5-8 90,-8 15-135,-2 6 47,1-1 1,-1 1-1,0 0 1,0-1-1,0 1 1,0-1-1,0 1 1,0 0-1,1-1 1,-1 1-1,0 0 1,0-1-1,1 1 1,-1 0-1,0 0 1,0-1-1,1 1 1,-1 0-1,0 0 1,1-1-1,-1 1 1,0 0-1,1 0 1,-1 0-1,0 0 1,1 0-1,-1-1 1,0 1-1,1 0 1,-1 0-1,1 0 1,-1 0-1,0 0 0,1 0 1,-1 0-1,1 0 1,-1 0-1,0 0 1,1 1-1,-1-1 1,0 0-1,1 0 1,-1 0-1,0 0 1,1 0-1,-1 1 1,0-1-1,1 0 1,-1 0-1,1 1 1,0 0-12,1 0 1,0 0 0,-1 1 0,1-1-1,-1 0 1,1 1 0,-1-1-1,0 1 1,0 0 0,0-1 0,1 1-1,-2 0 1,1 0 0,0-1 0,0 1-1,0 3 1,9 33 100,-10-36-74,4 22 9,-1-1 0,0 38 0,-2-45-28,2 1 1,-1-1 0,2 1-1,0-1 1,8 18-1,-11-31 33,0 0-8,0 0-1,0-1 1,0 1 0,0 0 0,1-1 0,-1 1 0,1-1-1,-1 0 1,1 1 0,0-1 0,0 0 0,0 0 0,0 0-1,0 0 1,6 2 0,-6-3 4,0 0 0,1 0 0,-1 0 0,1-1 0,-1 1 0,1-1 0,0 0 0,-1 0 0,1 0 0,-1 0 0,1 0 0,0 0 0,-1-1 0,1 1 0,-1-1 0,1 0 0,-1 1 0,3-3 0,9-4 57,0 0 0,-1-1 0,0-1 0,0 0 0,-1-1 0,0 0 0,-1 0 1,13-16-1,-5 2-98,-1 0 0,-1-1-1,18-34 1,-31 51 42,0-1 0,5-15 0,-8 22-37,0-1-1,-1 1 1,1-1 0,-1 0-1,1 1 1,-1-1 0,0 0 0,0 1-1,-1-1 1,1 0 0,0 1-1,-2-6 1,1 7 7,1 1 0,-1-1 0,0 1 0,1-1 0,-1 1 1,0-1-1,0 1 0,1-1 0,-1 1 0,0-1 0,0 1 0,0 0 0,0 0 0,1-1 0,-1 1 0,0 0 0,0 0 1,0 0-1,0 0 0,0 0 0,0 0 0,1 0 0,-1 0 0,0 0 0,0 1 0,0-1 0,0 0 0,0 0 0,-1 2 1,-24 9-75,21-7 69,1 0 0,0 0-1,0 0 1,0 1 0,0-1-1,1 1 1,-1 0 0,-4 10-1,1-2-18,-1 0 9,2-1 0,0 1 0,-9 27 0,13-37 37,1 1 0,0 0 0,1-1-1,-1 1 1,0 0 0,1 0-1,0 0 1,0-1 0,0 1 0,1 0-1,-1 0 1,1 0 0,0-1-1,0 1 1,0 0 0,0-1 0,1 1-1,-1-1 1,1 1 0,2 3-1,-1-5 9,-1 0 0,1 0 0,0 0 0,0 0 0,-1 0 0,1-1 0,0 1 0,0-1 1,1 1-1,-1-1 0,0 0 0,0-1 0,1 1 0,-1 0 0,0-1 0,4 0 0,4 1 37,1-1 0,-1-1 1,17-3-1,8-4-8,-1-2-1,0-2 0,52-25 0,-16 7-28,-68 28-45,1 1-1,-1 0 0,0 0 1,1 0-1,-1 0 1,0 1-1,1-1 1,3 1-1,-6 0 26,0 0-1,1 1 0,-1-1 1,0 0-1,0 1 0,1-1 1,-1 1-1,0-1 0,0 1 1,0 0-1,1-1 0,-1 1 0,0 0 1,0 0-1,0 0 0,0 0 1,-1 0-1,1 0 0,0 0 1,0 0-1,-1 0 0,1 0 1,0 1-1,0 0 0,1 3-9,0 1-1,-1-1 1,0 0-1,1 1 1,-2-1-1,1 10 1,-1 38 57,-2-22 13,5-15 44,-3-16-89,1 1 0,-1-1 1,0 1-1,0-1 1,1 1-1,-1-1 1,0 1-1,0-1 0,1 0 1,-1 1-1,0-1 1,1 1-1,-1-1 1,1 0-1,-1 0 1,0 1-1,1-1 0,-1 0 1,1 0-1,-1 1 1,1-1-1,-1 0 1,1 0-1,-1 0 1,1 0-1,0 0 0,1 0 20,0-1 0,0 0-1,0 0 1,-1 0 0,1-1-1,0 1 1,-1 0-1,1-1 1,-1 1 0,3-3-1,-1 0-17,53-60 81,-10 9-112,-35 43-28,-7 7 41,1 0-1,-1 0 1,1 1-1,0-1 1,0 1-1,0 0 1,0 0-1,10-4 1,-14 8-9,-1-1 0,1 1 0,-1 0 1,1 0-1,0-1 0,-1 1 0,1 0 0,0 0 0,-1 0 0,1 0 0,0 0 0,-1 0 1,1 0-1,0 0 0,-1 1 0,1-1 0,0 0 0,-1 0 0,1 0 0,0 1 0,-1-1 1,1 0-1,-1 1 0,1-1 0,-1 0 0,1 1 0,-1-1 0,1 1 0,-1-1 1,1 1-1,-1-1 0,1 1 0,-1-1 0,0 1 0,1-1 0,-1 1 0,1 0 0,0 4-5,1-1-1,-1 0 0,0 1 0,1 7 0,0 0 47,0-4-49,0 1 49,0 0-1,1 0 0,0 0 0,0-1 1,7 13-1,-8-19-10,-1 0 1,0 0-1,1 0 1,-1 0-1,1-1 0,0 1 1,-1-1-1,1 1 0,0-1 1,0 0-1,0 1 0,0-1 1,0 0-1,0 0 1,1-1-1,-1 1 0,0 0 1,0-1-1,0 1 0,1-1 1,-1 0-1,0 0 0,1 0 1,-1 0-1,0 0 1,1 0-1,-1-1 0,3 0 1,3-1 34,1-1 0,-1 0 1,1-1-1,-1 0 0,0 0 1,0-1-1,-1 0 1,1 0-1,-1-1 0,0 1 1,8-10-1,7-10-43,34-47 1,73-133 277,-104 149-322,-20 42-15,1 1 0,14-23 0,-14 25 70,2 0-445,-11 23 85,-1-3 284,-1 6 46,0 1 0,0-1-1,1 1 1,-3 29 0,5-13 89,2 0 0,1 0 0,1 1 0,2-1 0,1-1 0,16 56 0,-18-76-286,1 0 0,0-1 0,0 0 0,1 0 0,0 0 0,1 0 0,11 13 0,-8-15-1476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9:28.7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40 6048,'-32'-20'2752,"32"12"32,10 11-1760,3-6 864,6 3-1120,2-8 224,6 8-609,1-4 1,4 8-224,-6-4-224,1 0 0,-4 0-895,4 8 543,-6-5-4480,8 11 2688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9:30.0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1 111 3648,'0'-1'117,"0"0"0,0 1 0,0-1 0,0 0 0,0 1 0,0-1 0,0 0 0,0 1 0,1-1 0,-1 1-1,0-1 1,0 0 0,1 1 0,-1-1 0,0 1 0,1-1 0,1-1 922,-1 2-907,-1 0 0,0 0-1,1 0 1,-1 0 0,0 0 0,1 0-1,-1 0 1,3 0 1053,-3 1-1053,2 0 97,-1 0-1,0-1 0,1 1 1,-1 0-1,0 1 1,0-1-1,0 0 1,0 0-1,0 0 0,0 1 1,0-1-1,1 3 1,1 6 50,0 0 0,-1 0 0,0 0 0,-1 0 0,1 15 0,-1-9-97,1 155 1625,-3-92-393,1-78-1388,0-1-1,0 0 1,0 0 0,0 0 0,0 0 0,0 0 0,0 0-1,1 0 1,-1 0 0,0 0 0,0 0 0,0 0-1,0 0 1,0 1 0,1-1 0,-1 0 0,0 0 0,0 0-1,0 0 1,0 0 0,0 0 0,1 0 0,-1 0 0,0-1-1,0 1 1,0 0 0,0 0 0,0 0 0,0 0-1,1 0 1,-1 0 0,0 0 0,0 0 0,0 0 0,0 0-1,0 0 1,0 0 0,0 0 0,1-1 0,-1 1-1,0 0 1,0 0 0,0 0 0,12-10 518,5-8-415,-1-1 1,0 0 0,22-40 0,-22 34-100,3-3-26,65-94 56,-64 97-54,-2 2-58,1 1 0,0 1 0,40-34-1,-57 54 41,0 0-1,-1 0 0,1 0 0,0 0 1,0 0-1,-1 0 0,1 1 0,0-1 0,0 0 1,0 1-1,0-1 0,0 1 0,0 0 0,4 0 1,-5 0 2,0 0 1,0 1 0,1-1 0,-1 0-1,0 1 1,0-1 0,0 1-1,0 0 1,0-1 0,0 1-1,0 0 1,0-1 0,0 1 0,0 0-1,0 0 1,-1 0 0,1 0-1,0 0 1,-1 0 0,1 0 0,0 0-1,-1 0 1,1 0 0,-1 0-1,0 0 1,1 2 0,4 18 92,0 1-1,-2-1 1,2 31 0,-5 67 194,-1-54-123,1-44-57,-1-11 1,1 1 0,0-1 1,0 1-1,2-1 0,-1 1 0,6 18 0,-6-27 126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3:05.4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455 9 3136,'0'-2'168,"0"2"-133,0 0 0,0 0-1,0 0 1,0-1 0,0 1 0,0 0-1,0 0 1,0 0 0,0-1 0,0 1 0,0 0-1,0 0 1,0 0 0,0-1 0,0 1-1,0 0 1,0 0 0,0 0 0,0-1 0,0 1-1,0 0 1,0 0 0,0 0 0,-1 0-1,1-1 1,0 1 0,0 0 0,0 0 0,0 0-1,0 0 1,-1 0 0,1-1 0,0 1-1,0 0 1,0 0 0,-1 0 0,1 0 0,0 0-1,0 0 1,0 0 0,-1 0 0,1 0-1,0 0 1,0 0 0,0 0 0,-1 0 0,-9 15 4523,-7 10-3847,-17 18 541,-47 46 0,-5 4-324,68-71-732,0 2 1,-20 37-1,12-13-64,3 1 1,2 2-1,2 0 1,2 1-1,-18 106 1,31-124-61,2 0 1,2 0 0,1 0-1,1 1 1,11 49 0,-2-36 82,2-1 0,2-1 0,26 55 0,-36-88-36,1 0 0,1-1 0,0 1 1,0-1-1,1-1 0,1 1 1,18 17-1,-26-28-188,-1 0-1,1-1 0,0 1 1,0 0-1,0-1 1,0 1-1,0 0 1,0-1-1,0 0 1,0 1-1,0-1 0,0 1 1,1-1-1,-1 0 1,0 0-1,0 0 1,0 0-1,0 0 1,1 0-1,-1 0 0,0 0 1,0 0-1,0 0 1,0-1-1,0 1 1,0 0-1,0-1 1,1 1-1,-1-1 0,0 1 1,0-1-1,-1 0 1,3-1-1,0-1-453,0 0 0,0 0 0,-1-1 0,1 1 0,-1-1 0,0 1 0,0-1 0,2-5 0,11-24-1887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9:31.8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208 29 3072,'1'-1'214,"-1"0"0,0 0 0,1-1 0,-1 1 0,1 0 1,-1 0-1,1 0 0,-1 0 0,1 0 0,0 0 0,0 0 0,-1 0 0,1 1 0,0-1 0,0 0 0,0 0 1,0 1-1,2-2 0,-2 1 109,1 0 0,0 0 0,0 0 0,0 0 0,0 0 0,0 0 0,0 1 0,0-1 0,0 1 0,3-1 0,-5 1-257,1 0 0,-1 1 0,1-1 0,-1 0 0,1 1 0,-1-1 0,0 0 0,1 1-1,-1-1 1,0 1 0,1-1 0,-1 0 0,0 1 0,0-1 0,1 1 0,-1-1 0,0 1 0,0-1 0,0 1 0,0-1 0,1 1 0,-1 0 0,2 13 514,-2-14-560,1 9 273,0-1-1,-1 1 0,0 0 1,0-1-1,-1 1 0,0 0 1,-3 13-1,2-17-204,-1 1 1,1-1-1,-1 1 1,0-1-1,0 0 0,0 0 1,-1 0-1,1-1 1,-1 1-1,0-1 0,-1 0 1,-6 5-1,-18 15 85,-42 29 249,64-48-477,-1 0-1,1-1 0,-1 0 0,0-1 1,0 0-1,0 0 0,-15 2 0,19-4-118,3-1-5,0 1 0,1-1 0,-1 0 0,0 0 1,0 0-1,0 0 0,1 0 0,-1 0 0,0 0 0,0 0 0,0 0 0,1-1 0,-1 1 0,0 0 0,0 0 1,-1-1-1,-3-4-1373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9:32.4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1 620 3552,'0'-1'179,"0"0"0,0 0 1,0 0-1,0 0 0,0 0 0,0 0 0,0 0 1,0 0-1,1 0 0,-1 1 0,0-1 1,1 0-1,-1 0 0,0 0 0,2-1 1,-1 1 90,-1 1 1,1-1-1,0 1 1,0 0-1,-1-1 1,1 1-1,0 0 1,0 0-1,0 0 1,0 0-1,0-1 1,1 1-1,9-1 583,-3-1-414,-1 0 0,1-1 0,-1 0 0,0 0 1,0-1-1,9-6 0,37-30 599,-30 21-707,161-128 1140,-164 131-1393,-2-1 0,0-1-1,-1 0 1,-1-1-1,24-35 1,-34 45-111,-1-1 0,0 1 0,0-1 1,-1 0-1,-1 0 0,1-1 0,-2 1 1,1-1-1,-1 1 0,-1-1 1,0 0-1,-1 0 0,0 1 0,0-1 1,-3-15-1,3 24 9,-1 0-1,1 0 1,-1-1 0,0 1 0,1 0 0,-1 0-1,0 0 1,0 0 0,0 0 0,-1 0-1,1 1 1,0-1 0,-1 0 0,1 1 0,-1-1-1,1 1 1,-1-1 0,0 1 0,0 0 0,0-1-1,1 1 1,-3-1 0,1 1 7,0 1 0,0-1 0,0 1 0,0-1 1,0 1-1,0 0 0,0 0 0,0 0 0,0 1 0,0-1 0,0 1 1,0 0-1,0-1 0,0 1 0,-3 2 0,-7 3 92,1 0 0,0 1 0,0 1 0,0 0 0,-11 10 0,1 2 324,-24 29 0,35-36-262,1 0-1,1 1 0,0 0 1,1 1-1,1-1 1,0 1-1,1 1 0,1-1 1,0 1-1,1 0 1,1 0-1,0 0 0,2 1 1,-1-1-1,2 1 1,0-1-1,4 25 1,-2-28-92,1 1 0,0-1 1,1 1-1,1-1 1,0 0-1,1-1 1,0 1-1,1-1 1,9 13-1,-9-15-20,1-1 0,0 0 0,1-1 0,-1 0 0,2 0 0,-1-1 0,1 0 1,0-1-1,0 0 0,1-1 0,16 7 0,21 2-1129,2-1 266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9:35.4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25 251 2656,'-4'3'2163,"4"-3"-2021,0 0 0,1 1 0,-1-1 0,1 0 0,-1 0 1,0 0-1,1 0 0,-1 1 0,1-1 0,-1 0 0,1 0 1,-1 0-1,1 0 0,-1 0 0,0 0 0,1 0 0,-1 0 1,2-1-1,5-1 365,0-1 0,-1 0 1,1 0-1,0 0 0,-1-1 0,0 0 1,11-10-1,35-38 631,-46 46-974,65-81 491,-45 53-500,-25 32-184,1 0-1,-1 0 1,0 0-1,0-1 1,0 1-1,0 0 1,0-1-1,-1 1 1,1-1-1,-1 1 1,1 0-1,-1-1 1,0 1-1,0-4 1,-1 4-358,-1 5 237,-1 2 95,-6 15 279,-4 6-43,-4 45 315,-14 137 0,20-123-251,-6 72 497,16-116-452,-3 13-31,4-23-21,1-12-161,-1-19-63,0 1 1,0-1-1,0 1 1,0-1-1,-1 1 1,1 0-1,0-1 1,0 1-1,-1-1 1,1 1-1,0-1 1,-1 1-1,1-1 1,0 0 0,-1 1-1,1-1 1,-1 1-1,1-1 1,-1 1-1,-1 1 192,2-2-195,0 1 1,0 0 0,0-1-1,-1 1 1,1-1 0,0 1 0,0-1-1,0 1 1,-1-1 0,1 1 0,0-1-1,-1 1 1,1-1 0,0 1 0,-1-1-1,1 1 1,-1-1 0,1 0 0,0 1-1,-1-1 1,1 0 0,-1 1-1,1-1 1,-2 1 0,0-1 9,0 1 1,0 0-1,0-1 0,0 1 1,0-1-1,0 1 0,-1-1 0,-2 0 1,-2 0-32,0 1 0,0 0 0,0 0 0,0 0 0,0 1 0,-7 3 0,-3-1-1,16-4 9,1 0 0,-1 0 0,1 0 0,0 0 0,-1 0 1,1 0-1,-1 0 0,1 0 0,0 0 0,-1 0 0,1 0 0,-1 0 0,1 0 1,0 1-1,-1-1 0,1 0 0,-1 0 0,1 0 0,0 1 0,-1-1 1,1 0-1,0 1 0,0-1 0,-1 0 0,1 1 0,0-1 0,-1 1 0,-5-1-60,8 0 93,-1 0 112,-8 4-4,7-4-140,0 1 0,-1-1 1,1 1-1,0-1 0,0 1 0,0-1 0,0 0 0,-1 1 1,1-1-1,0 1 0,0-1 0,-1 1 0,1-1 0,0 0 1,-1 1-1,1-1 0,0 0 0,-1 1 0,1-1 0,0 0 1,-1 1-1,1-1 0,-1 0 0,1 0 0,-1 0 0,1 1 1,-1-1-1,1 0 0,-1 0 0,1 0 0,-1 0 0,-5 4-76,6-4 77,0 0 0,0 0 1,0 0-1,0 0 0,0 0 0,0 0 0,0 0 0,0 0 0,0 0 0,0 0 1,0 0-1,0 0 0,0 0 0,0 0 0,0 0 0,0 1 0,0-1 0,0 0 0,0 0 1,0 0-1,0 0 0,0 0 0,0 0 0,0 0 0,0 0 0,0 0 0,0 0 1,0 0-1,0 0 0,0 0 0,0 0 0,0 0 0,0 0 0,0 0 0,0 0 0,0 0 1,0 1-1,0-1 0,0 0 0,0 0 0,0 0 0,0 0 0,0 0 0,0 0 1,0 0-1,0 0 0,0 0 0,0 0 0,1 0 0,-1 0 0,0 0 0,0 0 0,0 0 1,0 0-1,0 0 0,0 0 0,0 0 0,0 0 0,0 0 0,0 0 0,0 0 1,0 0-1,0 0 0,0 0 0,0 0 0,0 0 0,1 0 48,22-1 277,54-12 673,-45 8-717,0 2 0,0 1-1,55 4 1,-16 0-178,-41-2 276,-28 0-390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9:36.6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330 66 3232,'-5'-11'6360,"5"10"-5936,0 0-349,0 0 0,0 0 0,0 1 0,0-1 0,0 0 0,-1 0 0,1 1 0,0-1 0,0 0 0,-1 0-1,1 1 1,0-1 0,-1 0 0,1 1 0,-1-1 0,1 1 0,-1-1 0,0 0 0,-5-4 8,1 1 1,0 0 0,-1 1 0,0-1 0,0 1 0,0 0 0,0 0-1,0 1 1,0 0 0,-1 0 0,1 1 0,-1-1 0,0 1-1,1 1 1,-1-1 0,0 1 0,0 1 0,1-1 0,-1 1-1,1 0 1,-1 0 0,0 1 0,1 0 0,-10 4 0,1 1 76,-1 2 0,1-1 0,0 2 0,1 0 0,0 1 0,-21 20 0,31-27-134,1 0 1,0 1 0,0-1-1,1 1 1,-1-1 0,1 1-1,0 0 1,-2 8 0,4-12-12,-1-1 0,1 1-1,0 0 1,0-1 0,0 1 0,-1 0 0,1-1 0,0 1 0,0 0 0,0 0 0,0-1 0,0 1 0,0 0 0,1-1 0,-1 1 0,0 0 0,0-1 0,0 1 0,1 0 0,-1-1 0,0 1 0,1 0 0,-1-1 0,1 1 0,-1-1 0,0 1 0,1-1 0,-1 1 0,1-1 0,-1 1 0,1-1 0,1 1 0,4 6 67,-3-4-20,0 0 0,0-1 0,0 1 0,0-1 0,0 0 0,0 0 0,1 0 0,-1 0 0,1-1 0,0 1 0,-1-1 0,7 1 0,3 0 44,0 0 0,19-1 0,-19-1-61,0 1-1,15 2 1,8 3 2,-27-5 21,0 0 0,0 1-1,-1 0 1,1 0 0,9 4-1,-17-5-22,0-1-1,0 1 1,0 0-1,0-1 1,0 1-1,0 0 0,0 0 1,0 0-1,0 0 1,0 0-1,-1 0 0,1 0 1,0 0-1,0 0 1,-1 0-1,1 2 0,-1-3-24,1 1-1,-1-1 1,0 1-1,0-1 1,0 1-1,0-1 1,0 1-1,1-1 1,-1 1-1,0 0 0,0-1 1,-1 1-1,1-1 1,0 1-1,0-1 1,0 1-1,0-1 1,0 1-1,-1-1 1,1 1-1,0-1 0,0 1 1,-1-1-1,1 1 1,0-1-1,-1 1 1,1-1-1,0 0 1,-1 1-1,-22 12 114,1-1-1,-1 0 0,-1-2 1,0-1-1,-31 7 1,47-14-130,0 0 0,0-1 1,-1 0-1,1 0 0,-15-2 0,-3-5-5643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9:44.7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47 2816,'-28'-9'9680,"28"8"-9644,1 1 0,-1-1 0,1 0 0,0 1 0,-1-1 0,1 1-1,0-1 1,0 0 0,-1 1 0,1 0 0,0-1 0,0 1 0,0 0 0,-1-1 0,1 1 0,0 0 0,0 0 0,0-1 0,0 1 0,0 0 0,1 0 0,2 0 3,0-1-1,-1 0 0,1 0 1,-1 0-1,1-1 0,-1 1 1,4-3-1,-4 2-39,0 1 0,0-1-1,0 1 1,0 0 0,0 0 0,1 0-1,-1 0 1,0 1 0,1-1 0,3 1-1,17-4-240,-22 3 228,-1 1 0,0 0-1,1-1 1,-1 1 0,1 0-1,0 0 1,-1 0 0,1 0-1,-1 0 1,1 0 0,-1 0-1,1 1 1,-1-1 0,1 1 0,-1-1-1,0 1 1,1-1 0,2 2-1,-3 0 33,0-1 0,0 1 1,0-1-1,0 1 0,0-1 0,0 1 0,0-1 0,-1 1 0,1 0 0,0 0 0,-1-1 0,0 1 0,1 0 0,-1 0 1,0-1-1,0 1 0,0 0 0,0 0 0,0 0 0,0-1 0,0 1 0,-2 3 0,0 12 158,0-4-90,0-1 1,-1 1 0,0 0 0,-1-1-1,0 1 1,-1-1 0,-12 21 0,7-18 17,-4 8-138,0-1 0,-2-1 0,-36 37 0,44-52-40,0 3 420,8-9-321,1 0 1,-1 1-1,0-1 1,1 0-1,-1 0 1,0 1-1,1-1 1,-1 0-1,1 0 1,-1 1-1,0-1 1,1 0-1,-1 0 1,1 0-1,-1 0 1,1 0-1,-1 0 1,0 0-1,1 0 1,-1 0 0,1 0-1,-1 0 1,1 0-1,-1 0 1,0 0-1,1 0 1,0 0-1,117 0 1766,-38 0-4451,-79 0 2446,0 0-79,0-1-1,-1 1 0,1 0 0,0 1 0,-1-1 0,1 0 0,0 0 0,14 11-5434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0:21.7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567 464 1664,'-1'0'80,"0"-1"1,1 1-1,-1-1 1,1 1-1,-1-1 1,1 1-1,-1-1 1,1 1-1,-1-1 1,1 0-1,-1 1 1,1-1-1,-1 0 1,1 0-1,0 1 1,0-1-1,-1 0 1,1 0-1,0 1 1,0-1-1,0 0 1,0 0-1,0 1 1,0-1-1,0-1 1,0-4 781,0 3-605,0 1 1,-1-1-1,0 1 1,0-1-1,0 1 1,0-1-1,0 1 1,0-1-1,0 1 1,-1 0-1,1 0 0,-1-1 1,0 1-1,0 0 1,0 1-1,-4-4 1,2 1 32,-1 0 1,0 1-1,0 0 1,0 0-1,0 0 1,-9-2-1,9 3-255,-1 1 1,0 0-1,1 0 0,-1 1 1,0-1-1,0 1 0,0 1 1,-8 0-1,-5 3 127,-23 8-1,19-6-82,-3 2-14,0 0 1,1 2 0,0 1-1,1 0 1,0 2-1,-32 23 1,45-26-76,1 1 0,-1 0 1,2 0-1,-12 18 1,10-12 21,1 2 1,0-1 0,2 1 0,0 1 0,1 0-1,1 0 1,0 0 0,2 0 0,-3 30 0,7-43 2,0 1 0,0-1 0,1 1 0,-1 0 0,2-1 0,-1 0-1,1 1 1,0-1 0,1 0 0,0 0 0,0 0 0,1 0 0,-1 0 0,1-1 0,1 0 0,7 9 0,-6-8 13,1 0-1,0 0 1,0-1 0,0 0-1,1-1 1,0 0-1,0 0 1,0 0 0,1-1-1,0-1 1,0 1-1,15 3 1,-6-4 34,1 0 1,-1-2-1,1 0 1,-1-1-1,1 0 0,28-6 1,-22 1-4,-1-1 0,0-1 0,0-1 0,30-14 0,-15 1 13,-1-1 0,-1-2-1,-1-1 1,-1-2 0,38-39 0,-35 28 4,-2-2 0,62-90 0,37-102 26,-121 204-148,-2 1 0,-1-1 0,-1-1-1,-2 0 1,7-37 0,-14 60 21,0-1 0,0 0 0,-1 1 0,0-1 0,0 0 1,-1 1-1,1-1 0,-2 1 0,1-1 0,-1 1 0,-4-13 0,5 18 8,1 0 0,0 0 1,-1 0-1,0 1 0,1-1 0,-1 0 0,1 0 0,-1 1 0,0-1 0,0 0 1,1 1-1,-1-1 0,0 1 0,0-1 0,0 1 0,1 0 0,-1-1 0,0 1 0,0 0 1,0-1-1,-2 1 0,1 0-5,1 0 0,-1 0 0,0 0-1,0 1 1,0-1 0,1 0 0,-1 1 0,0-1 0,0 1 0,-2 1 0,-3 2-29,1 0 0,0 1 0,0-1 0,-8 9 0,-14 15 116,-35 48 1,49-56 76,1 0 0,1 1 0,-18 41 0,15-20-11,1 1 1,3 0 0,1 1 0,2 0 0,2 1-1,0 65 1,6-98-79,0-1-1,1 1 1,1-1-1,0 1 0,0-1 1,1 0-1,1 0 1,0 0-1,9 19 1,-9-25-10,-1 1-1,1-1 1,0 0 0,0 0 0,0 0 0,1 0 0,0-1-1,0 0 1,0 0 0,0 0 0,1-1 0,-1 0 0,1 0-1,0 0 1,0 0 0,0-1 0,0 0 0,1-1 0,6 2 0,0-1 12,0-1 0,0 0 0,0-1 0,1 0 0,-1-2 0,0 1 0,0-1 0,0-1 0,0 0 0,-1-1 0,1-1 0,-1 0 0,0 0 0,0-1 0,-1-1 0,1 0 0,-1 0 0,17-16 0,-20 16-36,10-10-111,32-36-1,-48 51 100,-1 0-1,1 0 0,-1 0 0,1-1 1,-1 1-1,0 0 0,1-4 0,-9 24-482,-9 28 91,12-38 381,1 0-1,0 0 1,0 1 0,1-1 0,0 0 0,0 1 0,1 0-1,0-1 1,1 17 0,1-17 37,0-1 0,0 1 0,1-1-1,3 8 1,-4-12-16,1 1 0,0-1-1,0 0 1,0 0 0,0 1-1,1-1 1,-1-1 0,1 1-1,5 4 1,-5-5 13,-1 0 1,1 0 0,-1 0-1,1 0 1,0-1-1,-1 0 1,1 1 0,0-1-1,0 0 1,4 1-1,-6-2-1,1 0 0,-1 0 1,1 0-1,-1 0 0,1 0 0,-1-1 0,1 1 0,-1 0 0,1-1 0,-1 1 0,0-1 0,1 0 0,-1 1 1,0-1-1,1 0 0,-1 0 0,0 0 0,0 1 0,0-2 0,0 1 0,0 0 0,0 0 0,1-2 0,0 1-28,0-1 0,-1 1 1,1-1-1,-1 0 0,0 0 0,0 1 0,0-1 0,0 0 0,0 0 0,-1 0 0,1 0 0,-1 0 0,0 0 0,0 0 0,-1-5 0,0-4-168,-2-1 1,-5-17-1,2 5 261,4 19-170,0 0 0,0 1 1,-1-1-1,1 1 0,-1 0 0,0 0 0,-1 0 0,-6-8 1,10 12 47,-1 1 1,1-1-1,-1 1 1,1-1-1,-1 1 1,1-1 0,-1 1-1,1-1 1,-1 1-1,1 0 1,-1-1 0,0 1-1,1 0 1,-1-1-1,0 1 1,1 0 0,-1 0-1,0-1 1,1 1-1,-1 0 1,0 0 0,0 0-1,0 0 13,1 1 0,-1-1-1,1 0 1,-1 1 0,1-1-1,-1 0 1,1 1 0,-1-1-1,1 0 1,0 1 0,-1-1-1,1 1 1,0-1 0,-1 1 0,1-1-1,0 1 1,0-1 0,0 1-1,-1-1 1,1 1 0,0 0-1,-1 2 2,1-1-1,-1 1 1,1-1-1,0 1 1,0-1-1,0 1 1,0 0-1,0-1 1,1 1-1,-1-1 1,2 4-1,-1-3 53,0 1 0,1-1-1,0 0 1,-1-1 0,1 1 0,0 0 0,0 0-1,0-1 1,1 1 0,-1-1 0,1 0-1,-1 0 1,1 0 0,0 0 0,0 0-1,0 0 1,0-1 0,0 1 0,0-1-1,0 0 1,1 0 0,-1 0 0,0-1 0,0 1-1,1-1 1,-1 1 0,1-1 0,-1 0-1,0-1 1,1 1 0,-1 0 0,0-1-1,1 0 1,-1 0 0,0 0 0,6-3-1,-1 0 47,0-1 0,0 0 0,0 0-1,-1-1 1,11-10 0,28-36 128,-27 28-188,1 0-25,-1-1 1,-1-1-1,18-34 0,-29 45-44,0 0 15,1-1-1,0 2 1,1-1 0,16-19-1,-24 32 29,0 1 0,0 0 1,0 0-1,0 0 0,1 0 0,-1-1 0,0 2 0,1-1 0,-1 0 0,1 0 0,-1 0 1,1 1-1,-1-1 0,3 0 0,-3 1 7,1 0-1,-1 0 1,0 1 0,0-1 0,0 0-1,0 1 1,0-1 0,0 1 0,0-1-1,0 1 1,0-1 0,0 1-1,0 0 1,0-1 0,-1 1 0,1 0-1,0 0 1,0 0 0,-1-1 0,1 1-1,-1 0 1,1 0 0,0 1-1,8 14 68,-1 0 0,0 0-1,-1 0 1,-1 1-1,6 23 1,12 90 208,-22-123-222,-1 3-7,1-1 0,-2 1-1,1-1 1,-1 1 0,-1 0-1,1-1 1,-2 1 0,1-1-1,-1 0 1,-1 1 0,-3 9-1,4-16 21,1-1-1,0 0 0,-1 1 0,1-1 1,-1 0-1,0 0 0,0 0 0,0 0 1,0 0-1,0-1 0,0 1 0,0 0 1,0-1-1,-1 0 0,-4 3 0,3-3-14,-1 0-1,1 0 0,0 0 0,-1 0 0,1-1 1,-1 1-1,1-1 0,-1-1 0,-4 0 1,0 0-106,0-1 0,1 0 0,-1 0 1,1-1-1,-1 0 0,1-1 0,0 0 1,0 0-1,-7-6 0,10 6-43,1 0 0,0 1 0,0-1 0,1-1 0,-6-5 0,9 8 51,-1 1 0,0 0-1,0-1 1,1 1 0,-1-1 0,0 1 0,1-1 0,0 0-1,-1-2 1,1 4 13,0-1 0,0 0-1,0 1 1,0-1 0,0 0-1,0 1 1,0-1 0,1 1 0,-1-1-1,0 0 1,0 1 0,1-1 0,-1 1-1,0-1 1,1 1 0,-1-1-1,1 1 1,-1-1 0,0 1 0,1-1-1,-1 1 1,1-1 0,-1 1-1,2-1 1,-1 1-3,0 0-1,0-1 1,0 1 0,0 0 0,0 0-1,0 0 1,0-1 0,0 1-1,0 0 1,0 0 0,1 1-1,-1-1 1,0 0 0,0 0-1,0 0 1,0 1 0,2 0-1,20 10-67,-14-6 73,30 12 228,1-1 0,55 14-1,-89-28-148,0-1-1,0 1 0,1-1 1,-1-1-1,1 1 0,-1-1 1,0 0-1,1-1 0,-1 1 1,1-1-1,-1 0 0,0-1 0,0 0 1,0 0-1,0 0 0,0-1 1,0 0-1,0 0 0,-1 0 1,0 0-1,1-1 0,-1 0 1,-1-1-1,1 1 0,0-1 0,-1 1 1,0-1-1,6-10 0,-3 3-8,-1 0 0,0 0-1,0 0 1,-1-1 0,-1 0-1,0 0 1,-1 0 0,-1 0-1,0 0 1,1-16 0,-3 26-68,0 0 0,0 0 0,-1 0 0,1 0 0,-1 0 0,1 0 0,-1 0 0,0 0 0,0 0-1,0 0 1,-1 0 0,-1-3 0,2 6 14,1-1 0,0 1 0,-1 0 0,1 0 0,0-1 0,-1 1 0,1 0 0,0 0 0,-1 0 0,1 0 0,-1 0 0,1-1 0,0 1 0,-1 0 0,1 0 0,-1 0 0,1 0 0,0 0 0,-1 0 0,1 0 0,-1 0 0,1 0 0,0 1 0,-1-1 0,1 0 0,-1 0 0,1 0 0,0 0 0,-1 0 0,1 1 0,0-1 0,-1 0 0,1 0-1,0 1 1,-1-1 0,1 0 0,0 1 0,0-1 0,-1 0 0,1 1 0,0-1 0,0 0 0,-1 1 0,-12 19-149,10-15 112,-4 8 99,1 1 1,0 0-1,1 0 0,0 0 1,1 1-1,-3 29 0,3-22 241,3-17-228,0 1-1,0 0 1,1 0 0,-1 0 0,1 0 0,1 0-1,-1 0 1,1-1 0,2 9 0,-2-11-29,0 0-1,0-1 1,1 1 0,-1-1 0,1 1-1,-1-1 1,1 0 0,0 1 0,0-1-1,0 0 1,0 0 0,0-1 0,0 1-1,0 0 1,1-1 0,-1 1 0,1-1-1,-1 0 1,1 1 0,0-1 0,4 1-1,-1-1 11,0 0-1,0 0 0,0-1 0,0 0 0,0 0 1,0 0-1,0-1 0,0 0 0,10-2 1,5-4 44,25-10 1,-31 11-61,43-17-41,0-2 0,-2-3 0,73-49 0,-121 72-41,33-22-262,-41 30-71,-5 6 233,-8 11 127,-6 4 13,5-7-34,1 1-1,-20 35 1,32-51 48,0 1-1,0-1 1,0 0 0,0 0-1,1 0 1,-1 1-1,1-1 1,-1 0 0,1 1-1,0-1 1,0 0 0,0 3-1,1-4 0,-1 1-1,0-1 1,1 0-1,-1 0 1,1 0-1,-1 0 1,1 0-1,-1 0 1,1 0-1,0 0 1,-1 0-1,1 0 1,0-1-1,0 1 1,0 0-1,0 0 1,0-1-1,0 1 1,0-1-1,0 1 1,0 0-1,0-1 1,0 0-1,0 1 1,0-1-1,2 1 1,1-1 30,0 1 0,0 0 0,-1-1 1,1 1-1,0-1 0,0 0 0,0-1 0,0 1 1,-1-1-1,1 1 0,0-1 0,0 0 1,-1 0-1,1-1 0,-1 1 0,1-1 0,-1 0 1,0 0-1,1 0 0,-1 0 0,0-1 1,0 1-1,5-6 0,-2 0-76,0-1 1,0 1-1,-1-1 1,0 0-1,0-1 0,-1 1 1,5-17-1,-1-4-226,4-37-1,-10 55 260,32-202-739,-27 148 582,-3 0-1,-5-79 0,-6 89-197,2 39 113,1 14 65,0 12 59,-4 20 525,2 0-1,1 0 0,1 1 0,1 0 0,2 0 0,3 41 0,19 123 456,-15-161-693,1 0 0,2-1 0,24 59-1,-29-82-164,0-1-1,1 0 1,0 0-1,9 12 1,-9-15-1154,0 0 0,1 0 1,10 8-1,10 4-1754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0:25.0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1198 2656,'0'0'837,"10"11"3312,0-8-3141,-1 0-1,0-1 0,1 0 0,17 1 0,-23-3-848,0 0 0,0 0 1,0 0-1,1-1 0,-1 0 0,-1 0 1,1 0-1,0 0 0,0-1 0,0 1 0,-1-1 1,1 0-1,-1 0 0,5-3 0,7-8 25,-1 0 1,0-1-1,-1 0 0,0-1 0,-2-1 0,1 0 1,8-19-1,-4 5-47,-2 0 0,-2-1 0,12-43-1,-18 49 77,-5 17-191,1-1-1,1 1 1,4-13-1,-1 15-159,-2 11 129,1 19 140,-2-10-126,18 47 324,9 35 307,-26-79-492,0-1 0,-1 1 1,0 31-1,-3-43-55,0 0 1,0 1-1,-1-1 1,0 0-1,0 0 1,-1 0-1,1 0 1,-1 0-1,0 0 0,0 0 1,-1 0-1,1-1 1,-6 7-1,6-9-76,1 0 0,-1-1-1,0 1 1,0 0 0,0-1-1,0 1 1,0-1 0,0 0-1,-1 1 1,1-1-1,0 0 1,-1-1 0,1 1-1,0 0 1,-1-1 0,1 1-1,-1-1 1,1 0 0,-1 1-1,0-2 1,1 1 0,-1 0-1,1 0 1,-1-1-1,1 1 1,0-1 0,-1 0-1,1 1 1,-5-3 0,3 0-96,0 1 1,0-1-1,0 1 1,0-1-1,-6-7 1,0 1-127,-5-1-236,8 6 36,6 4 186,2 1-2,0 0 12,8-1 261,0 1 43,0 0-1,0-1 1,0 0 0,1-1 0,12-2-1,-9 1-47,9-2 62,0-1 1,0-1-1,0-1 1,-1-1-1,0-1 1,-1-1-1,0-1 1,28-20-1,-33 20-59,-1 0 1,0-2-1,-1 1 1,-1-2-1,0 0 1,15-23-1,51-100-47,-68 118-19,12-24-30,60-120 40,-63 120 72,25-82 0,-31 61-105,10-94 1,-15 84-156,-5 38 46,-3 27 2,1 0 0,0-1 0,4-14 0,-15 134 1302,-25 110-477,6-53-400,3 75-18,8-70-40,11-83 1799,8-94-1975,1 0-1,0 0 1,0 0-1,3-4 0,8-19-71,19-80-534,-1 16-54,-31 90 580,8-14-315,-8 16 344,0 0 0,1-1 0,-1 1 0,0 0 0,0 0 0,1-1 0,-1 1 0,0 0 0,1 0 0,-1 0 0,1 0 0,-1 0 0,0-1 0,1 1 0,-1 0 0,0 0 0,1 0 0,-1 0 0,1 0 0,-1 0 0,0 0 0,1 0 0,-1 0 0,1 0 0,-1 0 0,0 1 0,1-1 0,-1 0 0,0 0 0,1 0 0,-1 0 0,0 1 0,1-1 0,-1 0 0,0 0 0,1 1 0,-1-1 0,0 0 0,0 0 0,1 1 0,-1-1 0,0 0 0,0 1 0,1-1 0,0 3-10,1-1-1,0 1 1,-1-1 0,1 1-1,-1 0 1,0-1-1,0 1 1,0 0-1,0 4 1,5 33-15,-2-8-35,18 83 129,-22-110-18,1 0 0,0 0 0,1-1 0,-1 1 1,1 0-1,0-1 0,0 0 0,1 1 0,-1-1 0,1 0 1,0 0-1,0 0 0,5 5 0,-6-8-9,0 1 0,0-1 0,0 1-1,0-1 1,1 0 0,-1 0 0,0 0 0,0 0-1,1-1 1,-1 1 0,1 0 0,-1-1 0,0 0-1,1 1 1,-1-1 0,1 0 0,-1-1 0,1 1-1,-1 0 1,1-1 0,-1 1 0,0-1 0,1 0-1,-1 1 1,0-1 0,1 0 0,-1-1 0,3-1-1,5-3 13,-1 0 0,1-1 0,-1-1 0,-1 0-1,1 0 1,-1 0 0,-1-1 0,1 0 0,-1-1-1,-1 0 1,0 0 0,0 0 0,7-20 0,-4 3-106,-1-1 0,-2 0 0,0 0 0,3-50 0,-9 74 20,0 0 0,-1-1 0,1 1 0,-1 0 0,0 0-1,-2-5 1,3 8 15,-1 0 0,1 0 0,0 0-1,-1 0 1,1 0 0,-1 0 0,1 0 0,-1 1-1,1-1 1,-1 0 0,0 0 0,0 0 0,1 1-1,-1-1 1,0 0 0,0 1 0,0-1 0,0 1 0,1-1-1,-1 1 1,0-1 0,0 1 0,0 0 0,0 0-1,0-1 1,-2 1 0,-4 4-250,2 2 206,0 0 0,0 0 0,1 0 0,0 0 1,0 1-1,0-1 0,1 1 0,0 0 0,-3 13 0,-2 10 179,-4 32-1,10-49-93,0-3-23,1-1 0,1 1 0,0 0 0,0-1 0,1 1 0,0-1 0,4 16 0,-4-20 43,0 1 0,1-1-1,0 0 1,0 0 0,0-1 0,1 1 0,0 0-1,0-1 1,0 1 0,0-1 0,1 0 0,0 0 0,-1 0-1,1-1 1,5 4 0,-3-3 30,1-1-1,-1 0 1,0 0 0,1 0-1,-1-1 1,1 0 0,0-1-1,0 1 1,0-1 0,0 0 0,0-1-1,0 0 1,0 0 0,0 0-1,0-1 1,8-2 0,-5 0-27,1-1 1,-1 0 0,0-1 0,0 0 0,0-1 0,-1 0-1,1 0 1,-2-1 0,1 0 0,-1-1 0,0 0 0,0 0-1,-1-1 1,11-18 0,5-10-48,-3-1 0,25-65-1,-24 53-72,6-10-158,31-77-787,-5-28-110,-30 91 830,-16 49 230,11-27-128,19-110 0,-36 157 103,-1-1-1,0 1 1,0 0 0,-1-11 0,1 16 96,0 0 0,0 0 0,0-1-1,0 1 1,0 0 0,0 0 0,0 0 0,0-1-1,0 1 1,0 0 0,0 0 0,0 0 0,0 0 0,0 0-1,0-1 1,0 1 0,-1 0 0,1 0 0,0 0-1,0 0 1,0 0 0,0 0 0,0-1 0,0 1-1,-1 0 1,1 0 0,0 0 0,0 0 0,0 0 0,0 0-1,-1 0 1,1 0 0,0 0 0,0 0 0,0 0-1,0 0 1,-1 0 0,1 0 0,0 0 0,0 0 0,0 0-1,0 0 1,-1 0 0,1 0 0,0 0 0,0 0-1,0 0 1,0 0 0,0 0 0,-1 0 0,1 0 0,-2 2-24,1 0 0,-1 0 0,1-1 0,-1 1 0,1 0 0,0 0 1,-2 5-1,-16 35-228,-24 80 0,-3 50 62,-10 115 432,45-194 402,0 111 0,11-185-421,4 29-1,-3-43-122,0 1 0,0-1 0,1 0 0,-1 1 0,1-1 0,0 0 0,1 0 0,-1 0-1,6 8 1,-7-12-68,0 0-1,0 0 0,0 0 0,0 0 0,-1 0 0,1 0 0,1 0 1,-1 0-1,0-1 0,0 1 0,0 0 0,0-1 0,0 1 0,1-1 1,-1 1-1,0-1 0,0 0 0,1 1 0,-1-1 0,0 0 1,1 0-1,-1 0 0,0 0 0,1 0 0,-1 0 0,0 0 0,0 0 1,1-1-1,-1 1 0,0-1 0,0 1 0,1 0 0,-1-1 1,0 0-1,0 1 0,0-1 0,2-1 0,3-3 27,0-1 0,-1 1 0,0-1-1,0 0 1,5-8 0,-8 11-42,16-26-67,-2 0 0,-1-1 0,14-38 0,1-4-94,19-25-199,-22 44 72,-1-2-1,19-62 1,31-174-414,-75 282 408,-3 8-68,-4 15 15,-18 52 717,4 1-1,2 1 1,-10 81 0,23-109-164,2 0 1,2 1 0,1-1-1,2 1 1,2-1-1,17 75 1,-20-110-150,0 0 1,1 0 0,0-1 0,0 1-1,0-1 1,0 1 0,1-1 0,0 0 0,0 0-1,5 6 1,-7-8-31,1-1-1,0 0 0,0 0 1,-1 0-1,1 0 1,0 0-1,0 0 0,0 0 1,0 0-1,0-1 1,0 1-1,0-1 0,0 0 1,0 1-1,0-1 1,1 0-1,-1 0 1,0-1-1,0 1 0,0 0 1,0-1-1,0 1 1,0-1-1,0 1 0,0-1 1,3-2-1,0 1 0,-1-1-1,1 1 0,-1-1 1,0-1-1,0 1 1,0 0-1,0-1 1,5-7-1,3-4-32,9-18-1,-6 10 49,6-11-31,19-41-1,-37 68-62,0 0 0,1 0 0,-1 1 0,1-1 0,1 1 0,-1 0-1,1 0 1,0 0 0,1 1 0,7-6 0,-13 10 36,1 1 0,-1 0 0,1 0 0,-1-1 0,1 1 0,-1 0 0,1 0 0,-1-1 0,1 1 0,-1 0 0,1 0 0,0 0 0,-1 0 0,1 0 0,-1 0 0,1 0 0,-1 0 0,1 0 0,0 0 0,-1 0 0,1 1 0,-1-1 0,1 0 0,-1 0 0,1 0 0,-1 1 0,1-1 0,-1 0 0,1 1 0,-1-1 0,1 0 0,-1 1 0,0-1 0,1 1 0,-1-1 0,0 1 0,1-1 0,-1 0 0,0 1 0,1-1 0,-1 1 0,0 0 0,0-1 0,0 1 0,1-1 0,-1 1 0,0 0 0,1 4 20,1 1 0,-1-1 1,0 11-1,-1-16-13,1 39-30,-2-1 1,-1 1-1,-13 62 0,11-80 163,-1-1-1,-11 31 1,12-42-42,0 0 1,0 0 0,0-1-1,-1 0 1,-1 0 0,1 0 0,-14 13-1,18-20-81,0 0-1,0 0 0,0-1 1,-1 1-1,1 0 1,0-1-1,0 1 0,-1-1 1,1 0-1,0 1 0,-1-1 1,1 0-1,-1 0 1,1 0-1,0 1 0,-1-2 1,1 1-1,-1 0 1,1 0-1,0 0 0,-1-1 1,1 1-1,-1 0 0,1-1 1,0 0-1,0 1 1,-1-1-1,1 0 0,0 1 1,0-1-1,-2-2 1,1 2-13,0-1 0,-1 0 1,1 0-1,0 0 0,0-1 1,1 1-1,-1 0 0,0-1 1,1 1-1,-1-1 0,1 1 1,0-1-1,0 0 0,-1-4 1,1 5 7,1 0 1,0 1 0,0-1 0,0 1 0,0-1-1,0 1 1,0-1 0,0 1 0,0-1 0,0 1-1,1-1 1,-1 1 0,1-1 0,-1 1 0,1-1-1,0 1 1,-1-1 0,1 1 0,0 0 0,0 0-1,0-1 1,0 1 0,0 0 0,0 0 0,0 0-1,0 0 1,1 0 0,-1 0 0,0 0 0,1 1-1,-1-1 1,1 0 0,-1 1 0,0-1 0,1 1-1,-1-1 1,1 1 0,0 0 0,1 0 0,11-1 127,1 2 1,0 0-1,0 0 1,-1 2-1,1 0 1,-1 0-1,18 7 1,-10-3-503,41 7 0,-30-8-4951,-2 1-4841,-9 0 4648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0:25.9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24 7392,'-18'-20'8992,"23"20"-8257,-5-4-351,0 8-256,0-8-192,3 4 32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0:26.3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1 7456,'-26'23'3392,"16"5"-2944,6-19 960,4 2-864,-5-3-64,5 4-320,-5-4-2016,10 1 992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0:28.8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74 1728,'13'-3'12438,"-9"10"-12253,0 0 0,-1 1 0,3 7 0,-2 14 237,-2-1 1,0 1-1,-3 30 0,0-14 12,-18 218 888,19-228-1071,1-14 469,7-21-421,11-5-247,-1 0 1,22-9 0,16-5 66,26-2-101,1 4 0,88-6-1,-82 14-107,82-8 250,275 8-59,-312 15-209,1-1 205,-82-4-37,0 2 0,0 2 0,94 23 0,-85-12 255,-53-14-279,-4 0-30,1-1-1,0 0 1,0 0-1,0 0 1,10 0-1,-11-1-26,-5 0 39,1 0-1,-1 0 0,1 0 0,-1 0 0,0 0 0,1 0 0,-1 0 0,1 0 0,-1 0 0,1 0 0,-1 0 0,0 0 0,1 0 0,-1 0 0,1 0 0,-1 0 0,0-1 0,1 1 0,-1 0 0,0 0 0,1-1 0,-1 1 0,0 0 0,1 0 0,-1-1 0,0 1 0,1 0 0,-1-1 0,0 1 0,0 0 0,1-1 0,-1 1 0,0-1 0,0 1 0,0-1 0,6-15 138,-1-1 0,-1 1-1,0-1 1,1-26 0,27-205 122,-28 218-403,15-50 0,-7 31-1563,-6 34-109,-1 2-1260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3:05.9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7 3968,'-6'-6'1265,"10"8"-71,11 11-155,-5-2-586,-2 0 0,10 17 0,1 1 242,0 2-124,-1 0 1,-1 2 0,-1 0-1,-2 0 1,16 61 0,-10-12 379,11 111 1,-24-129-537,-4 1 0,-2-1 0,-3 0 0,-21 125-1,-6-44 271,20-108-1371,-27 67 0,34-100 613,-13 25-1892,13-26 1346,1-1 0,-1 1-1,-1-1 1,1 0 0,0 0 0,0 0 0,-1 0-1,-4 2 1,-17 10-3210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0:29.8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23 2304,'2'-4'286,"-1"3"235,0 0 1,0-1-1,0 1 1,-1 0-1,1-1 1,0 1-1,-1-1 1,0 1-1,1 0 1,-1-1-1,1-2 1,0 23 6005,1 7-5737,-2 59 904,-1 99-492,0-104-492,-6 95 68,7-38 151,1-87-6770,-1-52 4911,0-1 0,0 1 0,0 0 0,0-1 0,1 1 0,-1 0 0,1-1 1,0 1-1,0 0 0,1-4 0,10-3-1726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0:30.5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506 6 3328,'0'-5'2676,"-7"16"216,-47 41-125,-80 61 0,123-104-2536,-72 52 1061,47-35-272,-61 55 1,80-64-812,8-9 45,0 0 1,1 0-1,0 1 1,1 0 0,0 1-1,0 0 1,-5 10-1,55-25 1293,-5 5-1365,0 2 1,0 2-1,0 2 1,60 17-1,-72-16-80,1 2 0,-1 0 0,0 2 0,-1 1 0,-1 1 1,25 17-1,-32-18-106,-9-6-69,0-1 0,0 1 1,-1 0-1,0 1 0,0-1 0,0 2 0,6 8 0,-10-13-802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9:48.2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78 170 2304,'-17'1'6330,"-2"1"-4614,19-2-1628,-1 0 1,1 0-1,0 0 1,-1 0-1,1 0 1,0 0-1,-1 0 1,1 0-1,0 0 1,0 0-1,-1 0 1,1 0-1,0 0 1,-1 0 0,1-1-1,0 1 1,-1 0-1,1 0 1,0 0-1,0 0 1,-1-1-1,1 1 1,0 0-1,0 0 1,-1 0-1,1-1 1,0 1-1,-1-1 1,2-2-42,-1 1 1,1-1-1,0 0 0,0 0 0,0 0 1,0 0-1,1 1 0,-1-1 1,0 1-1,1-1 0,0 1 1,0-1-1,0 1 0,0 0 0,0 0 1,4-3-1,8-6-24,23-14 0,-29 20-52,23-15-16,29-18 33,-53 35-49,0-1 1,1 1 0,-1 0-1,1 1 1,0 0 0,13-2-1,-14 3 23,-3 0 34,0 1 1,0 0-1,0-1 0,-1 1 1,1 1-1,5 0 0,-7-1 3,0 1-1,0 0 1,0 0-1,0 0 1,0 0 0,0 0-1,-1 1 1,1-1-1,0 1 1,-1-1-1,1 1 1,-1-1-1,1 1 1,-1 0 0,0 0-1,0 0 1,1 0-1,-1 0 1,-1 0-1,1 0 1,1 2-1,0 5 43,0 1 0,-1-1 0,1 16 0,-1-10-29,1 22 118,-2-1 0,-1 0 0,-2 0-1,-1 0 1,-12 42 0,13-65-70,-1-1 0,-1 1 0,0-1 0,-13 20 1,12-20 33,3-7-80,-1 1 0,0 0 0,0-1 1,0 0-1,-1 0 0,0 0 1,0-1-1,0 0 0,0 0 0,-1 0 1,-6 3-1,-7 3 110,0-2-1,-24 8 1,-2 1 102,-27 8-146,68-24-62,2 0 59,0 0 0,0 0-1,0-1 1,-1 1 0,1-1-1,0 1 1,-1-1 0,1 0-1,0 0 1,-1 0 0,-2 0-1,5 0-63,0 0 0,0 0 0,0-1 0,0 1 1,0 0-1,0 0 0,0 0 0,0 0 0,0-1 0,0 1 0,0 0 0,0 0 0,0 0 0,0 0 0,0-1 0,0 1 0,0 0 0,0 0 0,0 0 0,0 0 1,0-1-1,0 1 0,0 0 0,0 0 0,0 0 0,0 0 0,0 0 0,0-1 0,1 1 0,-1 0 0,0 0 0,0 0 0,0 0 0,0 0 0,0 0 1,0-1-1,1 1 0,-1 0 0,0 0 0,11-6 35,13-4-144,-1 4 57,-1 1 0,1 1 0,0 1 0,0 1 0,1 1 0,-1 1 0,0 1 0,0 1 0,30 7 1,-34-4 80,-1 1 0,23 9 1,-29-10 11,-11-4 479,17-12-4047,-9 7 1930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9:49.0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264 10 2080,'1'-1'122,"0"0"1,-1 1-1,1-1 0,0 0 1,0 1-1,0-1 0,0 0 1,0 1-1,0-1 0,0 1 1,0-1-1,0 1 0,0 0 1,0 0-1,0-1 0,0 1 0,0 0 1,0 0-1,0 0 0,0 0 1,11 1 4577,-25-1-3335,-45 20 27,34-11-949,-36 19 0,5-2-43,48-23-392,0 0 1,1 0 0,-1 0-1,0 1 1,1 0 0,0 0-1,-7 7 1,12-10 0,1-1 0,-1 1 0,1 0-1,-1-1 1,1 1 0,0-1 0,-1 1 0,1 0 0,0-1 0,0 1 0,-1 0-1,1-1 1,0 1 0,0 0 0,0-1 0,0 1 0,0 0 0,0-1 0,0 1-1,0 0 1,0-1 0,0 1 0,0 0 0,1-1 0,-1 1 0,0 0 0,0-1 0,1 1-1,-1-1 1,0 1 0,1 0 0,-1-1 0,0 1 0,1-1 0,-1 1 0,1-1-1,-1 1 1,1-1 0,-1 1 0,1-1 0,0 0 0,-1 1 0,1-1 0,-1 0-1,1 0 1,1 1 0,4 2 52,1 0-1,-1-1 1,12 3-1,-12-3 6,86 17 273,-61-14-298,36 10 1,-63-14 6,-1 1 0,0-1 1,-1 1-1,1-1 0,0 1 1,0 0-1,-1 0 0,1 0 0,2 3 1,-4-5-23,-1 1 1,0-1-1,0 0 0,1 1 1,-1-1-1,0 1 1,1-1-1,-1 1 0,0-1 1,0 0-1,0 1 1,1-1-1,-1 1 1,0-1-1,0 1 0,0-1 1,0 1-1,0-1 1,0 1-1,0-1 0,0 1 1,0-1-1,0 1 1,-1 0-1,1-1 12,-1 1 0,1 0-1,-1-1 1,0 1 0,1-1 0,-1 1-1,0-1 1,0 1 0,1-1 0,-1 1-1,0-1 1,0 0 0,0 1 0,0-1-1,1 0 1,-1 0 0,0 0 0,0 0-1,-1 0 1,-122 11 956,101-11-875,0 0 1,0-2 0,-33-6-1,32 1-1789,24 6 1446,-1 1 0,1 0 1,-1 0-1,0 0 0,1 0 0,-1-1 1,1 1-1,-1 0 0,1-1 0,-1 1 1,-5-9-3358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9:49.9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10 2496,'-6'-5'8791,"10"4"-8642,0 0 0,0 0 0,0 1 0,1-1 0,5 1 0,13 2-51,-19-2-80,1 0 0,0 1 0,-1 0 0,1 0 0,0 0 0,4 2 0,-6-2-18,0 0 1,0 0-1,0 1 1,-1-1-1,1 1 1,0-1-1,2 3 0,-4-3 18,0 1-1,0-1 0,0 0 1,-1 0-1,1 1 0,0-1 0,-1 0 1,1 1-1,0-1 0,-1 1 1,0-1-1,1 1 0,-1-1 0,0 1 1,0-1-1,0 1 0,0 1 1,0 12 136,-2 0 0,1 0 1,-2-1-1,-4 17 0,-22 55 473,6-18 55,22-67-631,1 0 0,0 0 0,-1 0 0,1 1 0,0-1 1,0 0-1,0 0 0,0 1 0,0-1 0,0 0 1,0 0-1,1 0 0,-1 0 0,0 1 0,1-1 0,-1 0 1,1 0-1,-1 0 0,1 0 0,0 1 0,1 1 111,1 0-1,-1-1 1,1 1-1,0-1 0,3 3 1,2 1-88,-1-2-30,0 1 0,0-1 0,0 0 0,1 0 0,-1-1 0,1 0 0,12 3 0,-18-5-646,-1-1 1,1 0-1,0 0 1,-1 0-1,1 0 1,-1 0-1,1-1 1,0 1-1,-1 0 1,1-1-1,-1 1 1,1-1-1,-1 0 1,2 0-1,14-6-5084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9:52.8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44 258 2560,'0'0'35,"0"0"0,0-1-1,0 1 1,0 0 0,0 0 0,0 0 0,0 0 0,0 0-1,0 0 1,0-1 0,0 1 0,0 0 0,0 0 0,0 0 0,0 0-1,0 0 1,0 0 0,0-1 0,0 1 0,-1 0 0,1 0-1,0 0 1,0 0 0,0 0 0,0 0 0,0 0 0,0 0-1,0-1 1,0 1 0,-1 0 0,1 0 0,0 0 0,0 0-1,0 0 1,0 0 0,0 0 0,0 0 0,-1 0 0,1 0 0,0 0-1,0 0 1,0 0 0,0 0 0,0 0 0,-1 0 0,1 0-1,0 0 1,0 0 0,0 0 0,0 0 0,0 0 0,-1 0-1,0 1 529,3-2 68,-1-1-274,0-1-1,1 1 1,-1-1 0,0 1 0,-1-1 0,1 1-1,0-1 1,-1 0 0,1-4 0,-1-4 19,0 0 0,0 0 0,1 0 0,1 0 0,4-19 0,1 14-190,-1 0 1,2 0-1,9-15 1,-14 27-197,-1 0-1,1 0 1,0 0 0,0 0-1,1 1 1,-1 0 0,1 0 0,0 0-1,0 0 1,0 0 0,0 1-1,0-1 1,1 1 0,-1 0-1,8-2 1,-1 1-49,-6 2 51,0-1-1,1 1 1,-1 0 0,1 1 0,8-1 0,-12 1 8,-1 1 1,1-1 0,-1 0 0,1 1-1,0-1 1,-1 1 0,1-1 0,-1 1-1,0 0 1,1 0 0,-1-1-1,1 1 1,-1 0 0,0 0 0,0 1-1,0-1 1,1 0 0,-1 0 0,0 0-1,0 1 1,-1-1 0,1 1 0,1 2-1,1 4 29,0-1 0,-1 1-1,1 0 1,-2 0-1,1 0 1,-1 0 0,-1 1-1,0 9 1,-8 68 88,6-66-113,-5 29 113,-1 0 1,-3-1-1,-20 56 0,23-86 20,0 0-1,-1 0 0,-1-1 0,-1 0 1,-1 0-1,0-2 0,-1 1 1,-26 24-1,27-31 239,0 0 1,-16 10 0,8-7 593,30-14-1037,1 0 1,13 0-1,16 1 219,64 6 0,-78-3-207,6 5 220,-25-5-85,-1 0 0,0-1 0,1 0 0,7 0 0,-13-1-211,0 0 0,-1 0 0,1-1 0,0 1 0,0 0 0,0-1 0,-1 1 0,1-1 0,0 1 0,-1-1 0,1 0 0,0 1 0,-1-1 0,1 0 0,-1 1 0,1-1 0,-1 0 0,1 0 0,-1 1 0,1-1 0,-1 0 0,0 0 0,1-1 0,8-13-5531,3 11 2863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9:53.5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4 144 4160,'-1'2'169,"1"0"0,-1-1 0,1 1 0,-1 0 0,1 0 0,0 0 0,-1-1 0,1 1 0,0 0 0,0 0 0,0 0 0,1 0 0,-1-1 0,1 4 0,10 30 1021,-6-22-371,4 21-190,-1 1 0,-2 0 1,-2 1-1,-1-1 0,-2 40 1,-7 3-8,0-1 580,7-71-585,-1-17 845,-19-89-539,15 61-903,1-1-1,4-57 1,1 76-67,1 0-1,1 0 1,1 0 0,0 1 0,2 0-1,16-36 1,-11 31 5,23-33 0,-29 49 1,0 0 1,1 1-1,1 0 1,-1 0-1,1 1 1,15-11-1,-20 16 39,1 0-1,-1 0 1,1 0-1,0 1 0,-1-1 1,1 1-1,0 0 1,0 0-1,0 0 1,0 1-1,0-1 1,0 1-1,0 0 0,0 0 1,0 1-1,0-1 1,0 1-1,0 0 1,0 0-1,0 0 1,-1 0-1,1 1 1,0-1-1,-1 1 0,1 0 1,-1 0-1,1 0 1,-1 1-1,3 2 1,0 0 15,-1 0 1,0 0 0,0 1-1,0 0 1,-1 0-1,0 0 1,0 0 0,0 1-1,-1-1 1,0 1 0,0 0-1,-1 0 1,1 0 0,1 14-1,-4-16 42,0 0 0,0 0-1,0 1 1,0-1 0,-1 0 0,0 0-1,0 0 1,0 0 0,-1 0 0,0 0 0,0 0-1,0 0 1,0-1 0,-1 1 0,0-1-1,0 0 1,0 1 0,0-1 0,-1-1-1,0 1 1,-5 4 0,3-3 4,0-1 0,0 0 0,0-1 0,0 0 0,-1 1 0,1-2 0,-1 1 0,0-1 0,0 0 0,0-1 0,0 0 0,0 0 0,0 0 0,0-1 0,-10 0 0,6-1 123,-1-1 0,-21-5-1,28 6-450,0-1-1,1 0 1,-1 0 0,1 0-1,-1-1 1,1 0-1,0 1 1,0-1 0,-5-5-1,9 8 112,0-1 1,0 1-1,-1-1 0,1 1 0,0-1 0,0 1 1,0 0-1,0-1 0,0 1 0,0-1 0,0 1 1,0-1-1,1 1 0,-1 0 0,0-1 1,0 1-1,0-1 0,0 1 0,0 0 0,1-1 1,1-2-1106,28-13-5808,-11 3 4068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9:54.3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201 13 3968,'9'-12'4832,"-18"19"-2459,-9 16-1393,-2-1-1,-29 27 1,29-31-782,1 1 1,1 1 0,-17 25-1,32-40-181,0 0 0,0 0 0,1 0 0,0 1-1,0-1 1,0 1 0,1-1 0,0 1 0,0 0-1,0 0 1,1 0 0,0-1 0,0 1 0,0 0 0,1 0-1,0 0 1,0-1 0,3 10 0,-1-7 87,0-1 1,0 1-1,0-1 0,1 0 1,0-1-1,1 1 1,-1-1-1,1 1 0,0-2 1,1 1-1,0 0 1,0-1-1,8 6 0,-12-10-67,1 1-1,-1-1 1,1 0-1,-1 0 1,1 0-1,0 0 1,0 0-1,0 0 0,-1-1 1,1 1-1,0-1 1,0 0-1,0 0 1,0 0-1,0 0 1,0-1-1,0 1 0,-1-1 1,1 1-1,0-1 1,0 0-1,0 0 1,-1-1-1,1 1 1,-1 0-1,1-1 0,-1 1 1,0-1-1,1 0 1,-1 0-1,2-2 1,1-2 7,0 1 0,0-1 1,0 0-1,-1 0 0,0 0 0,0-1 1,0 0-1,-1 0 0,0 0 0,3-14 1,-5 18-56,0 0-1,-1 0 1,0 0 0,1 0 0,-1 0 0,-1 0 0,1 0-1,0 0 1,-1 0 0,1 0 0,-1-1 0,0 2 0,-2-7 0,2 7-6,0 1 0,-1-1 0,1 0 0,0 1 1,0-1-1,-1 1 0,1 0 0,-1-1 0,1 1 1,-1 0-1,1 0 0,-1 0 0,0 0 0,0 0 1,1 1-1,-1-1 0,0 0 0,0 1 1,0-1-1,0 1 0,0 0 0,0-1 0,0 1 1,-2 0-1,-4 1 9,1-1 1,-1 1 0,0 0-1,0 1 1,1 0-1,-1 0 1,1 1 0,-1-1-1,1 2 1,0-1-1,0 1 1,0 0 0,1 1-1,-1-1 1,1 1-1,0 0 1,-5 7-1,10-11-93,0 1 0,0-1 0,0 0 0,0 1 0,1-1 0,-1 0-1,1 1 1,-1-1 0,1 1 0,-1-1 0,1 1 0,0-1-1,-1 1 1,1-1 0,0 1 0,0 0 0,0-1 0,1 3 0,0 1-884,1-1-1,-1 1 1,1-1 0,4 8 0,-1-3-770,4 10-586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9:56.3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0 143 2144,'6'-10'5418,"-4"3"-4981,1-5 160,0 1-1,2 0 1,6-14 0,-9 21-588,0 0 0,0 1 0,1-1 0,-1 1 0,1 0 0,0 0 0,0 0 0,1 0 0,-1 1 0,0-1 0,1 1 0,-1 0 0,7-3 0,0 1-30,0 0 1,0 0-1,0 2 1,1-1-1,-1 1 1,1 0 0,-1 1-1,1 1 1,0 0-1,0 0 1,17 3-1,-27-3 44,1 0 0,-1 1-1,1-1 1,0 0-1,-1 1 1,1-1 0,-1 1-1,0 0 1,1 0 0,-1-1-1,1 1 1,-1 0-1,0 0 1,0 0 0,0 0-1,1 1 1,-1-1-1,0 0 1,0 0 0,0 1-1,-1-1 1,1 0 0,0 1-1,-1-1 1,1 1-1,0-1 1,-1 1 0,0-1-1,1 1 1,-1 0-1,0-1 1,0 1 0,0-1-1,0 1 1,0 0 0,0-1-1,-1 3 1,-1 6 125,0-1-1,0 0 1,-2 1 0,-7 15 0,10-21-163,-6 12 38,-17 37 283,-34 57 0,55-104-342,-1-1 1,1 1-1,0 0 1,1 0-1,-1 0 1,1 1-1,1-1 1,-1 0-1,1 1 1,0-1-1,0 8 1,1-9 30,0-1 1,1 1-1,0-1 1,0 1 0,0-1-1,0 1 1,1-1-1,0 0 1,0 0 0,0 0-1,0 0 1,1 0-1,-1 0 1,1-1-1,0 1 1,4 3 0,14 11 68,-1-1 0,2-1 0,27 16 0,19 13 453,-67-44-458,1 0 0,0 0 0,-1 0 0,1 1 0,-1-1 0,1 0-1,-1 1 1,0-1 0,0 1 0,0-1 0,1 1 0,-1-1 0,-1 1 0,1 0 0,0 0 0,0-1 0,-1 1 0,1 0 0,0 4 0,-1-5-29,-1 0 1,1-1 0,0 1 0,-1 0 0,1 0 0,-1 0 0,1 0 0,-1 0 0,0 0 0,1-1 0,-1 1 0,0 0-1,0-1 1,1 1 0,-1 0 0,0-1 0,0 1 0,0-1 0,0 1 0,0-1 0,0 0 0,0 1 0,-1-1-1,-24 7 418,-10-3 16,-63-1 0,-10 1 21,71-3-150,21-1-3112,41 0-4919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9:57.2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257 24 2912,'0'-1'316,"1"0"-1,-1 0 1,0 0 0,-1 0-1,1 0 1,0 0 0,0 0-1,0 0 1,-1 0 0,1 0 0,0 0-1,-1 1 1,1-1 0,-1 0-1,1 0 1,-1 0 0,1 0-1,-1 0 1,-1-1 0,1 2-228,0-1 0,0 1 1,0-1-1,0 1 1,0 0-1,-1-1 0,1 1 1,0 0-1,0 0 0,0 0 1,0 0-1,-1 0 1,1 0-1,0 0 0,-2 1 1,-3 0 57,1 1 0,-1 0 0,1 0 0,0 0 0,0 1 0,0 0 0,0 0 0,0 0 0,1 1 0,-1-1 0,-4 7 0,1-4 105,0 1 1,-15 9-1,21-15-214,-3 2-8,1-1 1,-1 1-1,1 0 1,0 0-1,0 0 1,-4 5-1,7-7-28,0 0 0,0 0-1,1 0 1,-1 0 0,1 0-1,-1 0 1,1 0 0,-1 0 0,1 0-1,0 0 1,-1 1 0,1-1 0,0 0-1,0 0 1,0 0 0,0 0-1,0 1 1,0-1 0,0 0 0,1 0-1,-1 0 1,0 0 0,0 1-1,1-1 1,-1 0 0,1 0 0,-1 0-1,1 0 1,0 0 0,-1 0-1,1 0 1,1 1 0,3 3 14,0-1 1,0 1-1,0-2 1,0 1-1,7 4 1,5 2 24,7 5-63,49 24-1,-18-11 146,-50-26-27,0 1 1,0 0-1,-1 0 1,1 0-1,-1 1 0,0 0 1,0-1-1,5 8 1,-9-11-73,0 1 0,1-1 1,-1 1-1,0 0 1,0-1-1,0 1 1,0-1-1,0 1 1,0 0-1,0-1 1,0 1-1,-1 0 0,1-1 1,0 1-1,0-1 1,0 1-1,-1 0 1,1-1-1,0 1 1,-1-1-1,1 1 1,0-1-1,-1 1 0,1-1 1,-1 1-1,1-1 1,-1 0-1,1 1 1,-1-1-1,1 0 1,-1 1-1,1-1 1,-1 0-1,1 1 0,-2-1 1,-27 13 241,9-8-73,-1-1 0,0-1 0,0 0 0,-22-1 0,-36-7 202,51 2-287,-1-3 46,26 5-203,-1 0 1,1 0 0,0 1 0,0-1-1,-1 1 1,1-1 0,0 1 0,-1 0-1,1 1 1,-4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3:10.5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1194 2560,'-1'0'71,"1"0"1,0 1-1,0-1 1,0 0 0,1 1-1,-1-1 1,0 0-1,0 0 1,0 1-1,0-1 1,0 0-1,0 0 1,0 1-1,0-1 1,0 0-1,1 0 1,-1 1-1,0-1 1,0 0-1,0 0 1,1 0-1,-1 1 1,0-1-1,0 0 1,0 0 0,1 0-1,-1 0 1,0 1-1,0-1 1,1 0-1,-1 0 1,0 0-1,0 0 1,1 0-1,-1 0 1,0 0-1,1 0 1,-1 0-1,0 0 1,0 0-1,1 0 1,-1 0-1,0 0 1,1 0-1,-1 0 1,0 0-1,0 0 1,1 0 0,-1-1-1,0 1 1,0 0-1,1 0 1,-1 0-1,0-1 1,18-9 1095,-14 7-834,35-23-30,-1-3 0,-2 0-1,-1-3 1,-1-1 0,-2-1-1,-1-2 1,46-69 0,-68 92-563,-9 13 252,0 0 0,0 0 0,0 1 0,0-1 0,0 0 0,0 0 0,0 0 0,0 0 0,0 0 0,0 0 0,0 0 0,0 0 0,0 0 0,0 0 0,0 0 1,0 0-1,1 0 0,-1 0 0,0 0 0,0 0 0,0 0 0,0 0 0,0 0 0,0 0 0,0 0 0,0 0 0,0 0 0,0 0 0,0 0 0,0 0 0,0 0 0,0 0 0,0 0 0,0 0 1,0 0-1,0 0 0,1 0 0,-1 0 0,0 0 0,0 0 0,0 0 0,0 0 0,0 0 0,0 0 0,0 0 0,0 0 0,0 0 0,0 0 0,0 0 0,-8 23-720,0-1 738,-40 116 686,11-34-80,-20 120-271,15-49-109,25-110 123,4-14 811,-27 67 0,37-114-501,2-4-232,3-12-70,4-21-295,-6 33-55,19-104 127,-17 95-134,36-135 162,-27 108-171,2 1 1,17-34 0,-14 39-87,1 1-1,2 1 1,27-33 0,15-22-307,99-177 0,-154 247 229,1 1 1,1 0 0,0 0-1,0 1 1,1 0 0,17-16 0,-25 26 148,0 1 1,0-1 0,0 0 0,0 0-1,0 1 1,1-1 0,-1 1 0,0-1-1,0 1 1,0-1 0,0 1-1,1 0 1,-1 0 0,0-1 0,0 1-1,1 0 1,-1 0 0,0 0 0,0 0-1,1 0 1,-1 1 0,2-1 0,-1 1-19,0 0 0,0 0 1,-1 1-1,1-1 1,0 0-1,-1 0 0,1 1 1,-1-1-1,1 1 0,-1 0 1,0-1-1,2 4 1,2 4-73,0 0 1,-1 1 0,0 0 0,3 14 0,-2-4 265,-1 0 1,0 0-1,-2 1 0,0-1 1,-1 1-1,-2 0 1,0-1-1,-1 1 1,-1-1-1,0 1 1,-2-1-1,-11 29 1,16-47-109,-1 0 0,0 0 0,0 0 0,0 0 0,0 0 0,0 0 0,-1 0 0,1-1 0,0 1 0,-1 0 0,0-1 0,1 0 0,-1 1 0,0-1 0,1 0 0,-1 0 0,0 1 0,0-2 0,0 1 0,0 0 0,0 0 0,0-1 0,0 1 0,-3 0 0,-3-1 113,0 0 0,0 0 1,0 0-1,0-1 0,-10-3 1,-2 1-101,5-3-275,14 5 153,0 1-1,-1-1 1,1 0-1,0 1 1,-1-1 0,1 1-1,0 0 1,-1-1-1,1 1 1,-1 0 0,1 0-1,-3 0 1,11 3-386,0 1 0,15 4 0,-12-6 466,0-1 0,0 0 0,1-1 0,-1 0 0,0 0 0,0-1 0,0 0-1,0-1 1,0-1 0,0 1 0,13-7 0,12-5 303,55-33 1,-65 33-346,8-6 97,-1-1-1,0-2 1,-2-1 0,39-39 0,-24 15-50,69-95 0,-80 97 199,-13 19-219,-1-1 1,26-48 0,4-48 170,-44 107-190,-1-1 0,4-23 0,-3 6 20,0 5-667,-2 0 0,0-48 0,-9 94-186,-1 29 310,-5 46 648,4-40-153,-23 90 1,10-51 55,8-29 81,-21 95 140,22-115-95,-28 69 0,-9 13 1465,41-113-422,5-9-607,4-8-371,16-28-205,23-35 0,-7 15-209,-25 40 37,0-1 0,1 1 0,1 0 1,0 1-1,17-16 0,-27 29 130,0 0 0,0 0 0,0 0 0,0 0 0,0 1 0,0-1 0,0 0 0,1 1 0,-1-1 0,0 1-1,0-1 1,0 1 0,1 0 0,-1-1 0,0 1 0,0 0 0,1 0 0,-1 0 0,0 0 0,1 0 0,1 0 0,-2 1 3,1 0 1,-1-1 0,1 1 0,-1 0-1,1 0 1,-1 0 0,0 0-1,1 0 1,-1 0 0,0 1-1,0-1 1,0 0 0,0 1 0,1 1-1,3 5-10,-1 0 0,-1 1 0,1-1-1,3 18 1,21 105 402,-28-128-331,1 0 1,-1 0 0,1 0-1,0 0 1,1 0 0,-1 0-1,0 0 1,1-1-1,-1 1 1,1 0 0,0-1-1,4 5 1,-4-5 32,0-1 0,0 0 0,0 1 0,0-1 0,0 0 0,0 0 0,1 0 0,-1 0 0,0 0 0,1-1 0,-1 1 0,1-1 0,-1 0 0,0 1 0,1-1 0,-1 0 0,4-1 1,2 0 39,1 0 0,-1-1 0,0 0 0,0-1 0,0 1 0,10-6 0,47-29 103,-58 33-184,24-16 13,-1-1 0,-1-2 0,0-1 0,-2-1 0,36-43 0,-50 54-317,20-19-1,-33 33 271,0 0 0,1-1 0,-1 1-1,0 0 1,0 0 0,1 0 0,-1-1-1,0 1 1,0 0 0,1 0 0,-1 0-1,0-1 1,0 1 0,1 0 0,-1 0-1,0 0 1,1 0 0,-1 0 0,0 0-1,1 0 1,-1 0 0,0 0 0,1 0-1,-1 0 1,0 0 0,1 0-1,-1 0 1,0 0 0,1 0 0,2 9-433,-6 17 52,-18 66 238,6-30 162,12-51 14,0 3-35,0-1 0,1 1 0,0 0 0,1 19 0,1-30 62,0 0-1,0 0 1,0-1 0,1 1-1,-1 0 1,1-1-1,0 1 1,0 0-1,0-1 1,0 1 0,0-1-1,0 1 1,1-1-1,-1 0 1,1 1 0,0-1-1,0 0 1,0 0-1,0 0 1,0 0-1,0-1 1,0 1 0,0 0-1,1-1 1,-1 0-1,1 0 1,-1 1 0,4 0-1,-4-2-3,-1 0 0,1 1 0,0-1-1,0 0 1,-1 0 0,1 0 0,0 0 0,0 0 0,-1 0-1,1-1 1,0 1 0,-1-1 0,1 1 0,0-1-1,-1 1 1,1-1 0,-1 0 0,1 0 0,-1 0 0,1 0-1,-1 0 1,1 0 0,-1 0 0,2-3 0,0 1 10,0-1 0,-1 1 1,1-1-1,-1 0 0,0 1 1,0-1-1,-1 0 0,3-7 1,-2 2-11,1-1 1,-2 0 0,0 0 0,0 0-1,-1 0 1,0 0 0,0-1-1,-1 1 1,-1 0 0,-3-14-1,0 7-159,5 13 65,-2 0 1,1-1 0,0 1-1,-1 0 1,0 0 0,-4-7-1,6 10 24,-12-16-422,6 11 129,6 6 316,0 0 1,0 0 0,0 0-1,0 0 1,0 0-1,0 0 1,0 0-1,0 0 1,0 0-1,0 0 1,0 1-1,0-1 1,0 0 0,0 0-1,0 0 1,0 0-1,0 0 1,0 0-1,-1 0 1,1 0-1,0 0 1,0 0-1,0 0 1,0 0 0,0 0-1,0 0 1,0 0-1,0 0 1,0 0-1,0 0 1,0 0-1,0 0 1,0 1 0,0-1-1,0 0 1,0 0-1,0 0 1,0 0-1,0 0 1,-1 0-1,1 0 1,0 0-1,0 0 1,0 0 0,0 0-1,0 0 1,0 0-1,0 0 1,0 0-1,0 0 1,0 0-1,0-1 1,0 1-1,0 0 1,0 0 0,0 0-1,0 0 1,-1 0-1,1 0 1,0 0-1,0 0 1,0 0-1,0 0 1,0 0-1,0 0 1,0 0 0,0 0-1,0 0 1,0 0-1,1 0-4,-1 1-1,1 0 0,0-1 1,0 1-1,0 0 0,0-1 1,-1 1-1,1-1 1,0 1-1,0-1 0,0 0 1,0 1-1,0-1 0,0 0 1,0 0-1,0 0 0,0 0 1,2 0-1,0 1-6,2 0 27,-1-1-1,0 0 0,1 0 0,-1 0 0,0 0 0,1-1 0,-1 1 0,0-1 0,0 0 0,1-1 0,-1 1 0,0-1 0,0 0 1,-1 1-1,1-2 0,0 1 0,5-4 0,6-7 71,0 0 0,21-23 0,-20 19 7,220-193 347,-202 182-351,-16 13-21,0 0-1,0-2 0,-1 0 1,-2-1-1,18-24 0,-11 5-52,-2-1 0,-2-1-1,-2-1 1,18-62-1,-26 75-112,-1 0-1,-1 0 1,-1-1-1,0-31 0,-4 58 85,-1 1-1,0 0 0,0 0 0,0 0 1,0 0-1,0-1 0,0 1 0,0 0 1,0 0-1,0 0 0,0-1 0,0 1 1,0 0-1,0 0 0,0-1 0,0 1 1,0 0-1,0 0 0,0 0 0,0-1 1,0 1-1,0 0 0,0 0 0,-1 0 1,1 0-1,0-1 0,0 1 0,0 0 1,0 0-1,0 0 0,0 0 0,-1 0 1,1-1-1,0 1 0,0 0 0,0 0 1,0 0-1,-1 0 0,1 0 0,-6 7-508,-5 18 177,-29 93 108,-2 9 152,-4-28 107,26-58 40,1 1 0,-14 47 1,15-18 8,3 2 0,-7 94 0,21-152-11,0-1 1,1 1 0,0 0-1,1-1 1,4 21-1,-4-31 2,0 0 0,0-1 0,0 1 0,1 0 0,0 0 0,-1-1 0,1 1 0,0-1 0,0 0 0,1 1 0,-1-1 0,1 0 0,0 0 0,0-1 0,0 1 0,0-1 0,0 1 0,0-1 0,1 0 0,-1 0 0,1 0 0,-1-1 0,1 1 0,6 1 0,-4-2-7,0 0-1,1-1 1,-1 1 0,1-1-1,-1 0 1,1-1 0,-1 0 0,0 0-1,1 0 1,-1-1 0,0 1 0,12-7-1,0-1 26,0 0-1,29-22 0,-39 24-65,1-1 0,-1 1 0,-1-2 0,1 1 0,6-10-1,9-12-68,-22 30 24,-1-1-1,1 1 1,-1-1 0,1 1 0,0-1 0,-1 1 0,1-1 0,0 1 0,-1-1-1,1 1 1,0 0 0,0-1 0,-1 1 0,2 0 0,-1 0 33,-1 0 0,0 0 0,0 0 0,0 0 0,1 0 0,-1 0 1,0 0-1,0 0 0,0 0 0,1 0 0,-1 0 0,0 1 0,0-1 0,0 0 1,0 0-1,1 0 0,-1 0 0,0 0 0,0 1 0,0-1 0,0 0 0,0 0 0,1 0 1,-1 1-1,0-1 0,0 0 0,0 0 0,0 0 0,0 1 0,0-1 0,0 0 1,0 0-1,0 0 0,0 1 0,0-1 0,0 0 0,0 0 0,0 0 0,0 1 1,0-1-1,0 0 0,0 0 0,0 0 0,0 1 0,-1-1 0,1 0 0,0 0 1,0 0-1,0 1 0,-3 14-28,1 0 0,0 0 1,1 1-1,1-1 0,1 0 0,2 20 0,-2-30 26,0-1 0,1 1 0,0-1 0,-1 1 0,1-1 0,1 0 0,-1 0 0,0 0-1,1 0 1,0-1 0,0 1 0,0-1 0,1 1 0,3 2 0,-6-5 45,1-1-1,-1 1 1,0 0 0,1-1 0,-1 1-1,1-1 1,-1 1 0,1-1 0,-1 0-1,1 0 1,-1 0 0,1 0 0,-1 0-1,1 0 1,0 0 0,-1 0 0,1-1-1,-1 1 1,3-1 0,2-1 16,-1 0-1,0 0 1,0-1 0,6-2 0,-7 1-9,1 1 1,0 0 0,-1-1 0,1 0-1,-1 0 1,0 0 0,-1-1-1,1 1 1,-1-1 0,0 0-1,0 0 1,0 0 0,-1 0-1,1-1 1,-1 1 0,-1-1-1,1 1 1,-1-1 0,0 0-1,0 1 1,-1-1 0,1-8-1,-2 5-84,0 0 0,-1 0-1,0 1 1,0-1-1,0 1 1,-1-1 0,-1 1-1,0 0 1,0 0-1,0 0 1,-1 1 0,0-1-1,0 1 1,-1 1-1,0-1 1,0 1 0,-11-9-1,-6 2-82,17 10 42,1 0 0,-1-1 0,0 1 0,-6-7-1,12 10 81,0 0-1,0 0 0,0 0 0,0 0 0,0 0 0,0 0 0,0 0 0,0 0 0,0-1 0,0 1 0,0 0 0,0 0 1,0 0-1,0 0 0,0 0 0,0 0 0,0 0 0,0 0 0,-1 0 0,1 0 0,0 0 0,0 0 0,0 0 1,0 0-1,0-1 0,0 1 0,0 0 0,0 0 0,0 0 0,-1 0 0,1 0 0,0 0 0,0 0 0,0 0 0,0 0 1,0 0-1,0 0 0,0 0 0,0 0 0,0 0 0,-1 0 0,1 0 0,0 0 0,0 1 0,0-1 0,0 0 0,0 0 1,0 0-1,0 0 0,0 0 0,0 0 0,-6 2 11,53 21-154,-28-16 181,1-2-1,0-1 0,25 3 1,63 0 130,-51-4-69,-26-1 108,33-3 1,-54 0-167,0 0 1,0 0-1,1-1 0,-1-1 1,-1 0-1,1 0 0,12-6 1,-16 6-332,0-1 1,0 1-1,0-1 0,6-6 1,-11 9 32,0 1 1,0-1-1,-1 0 1,1 1-1,0-1 1,-1 0-1,1 0 1,0 0-1,-1 0 1,1 0-1,-1 0 1,1 0-1,-1 0 1,0 0-1,1 0 1,-1 0-1,0 0 1,0 0-1,1 0 1,-1 0-1,0 0 1,0 0-1,0 0 1,-1 0 0,1 0-1,0 0 1,0 0-1,0-1 1,-1 1-1,1 0 1,-1 0-1,1 0 1,-1-1-1,-5-5-1843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9:59.0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44 1472,'-12'-3'5287,"-13"6"-2366,13-1-1833,21-3 1925,45-11-2608,-27 4-363,0 2-1,1 0 1,0 2-1,31-1 1,-26 2 1,-29 3-58,0-1 0,0 1 0,0 0 0,0 0 1,1 0-1,-1 1 0,0 0 0,0-1 0,0 1 0,-1 1 0,1-1 1,0 0-1,6 4 0,-10-4 25,1 1 0,-1-1 1,0 0-1,1 1 0,-1-1 0,0 1 1,0-1-1,0 0 0,0 1 0,0-1 1,0 1-1,0-1 0,-1 0 0,1 1 1,0-1-1,-1 0 0,1 1 0,-2 1 1,1 1 77,0-1-78,0 0 0,0 0 1,-1 0-1,1 0 1,-1 0-1,0 0 1,0-1-1,0 1 1,0-1-1,0 1 0,-4 3 1,-32 23 67,29-23-73,-100 69 427,94-62-499,15-13 83,0 0-1,0 0 1,-1 0 0,1 0-1,0 0 1,0 0 0,0 0-1,-1 1 1,1-1-1,0 0 1,0 0 0,0 0-1,-1 1 1,1-1 0,0 0-1,0 0 1,0 0 0,0 1-1,0-1 1,0 0-1,-1 0 1,1 1 0,0-1-1,0 0 1,0 0 0,0 1-1,0-1 1,0 0-1,0 0 1,0 1 0,0-1-1,0 0 1,0 1 0,0-1-1,0 0 1,1 1 0,32 1 924,-25-1-802,0 0 0,0-1 1,11 0-1,26-4 129,-22 3 23,39-9 1,-57 9-560,-1 0 1,1 1 0,0-1-1,9 0 1,-12 2-196,0-1-1,0 0 1,0 1 0,0-1 0,-1 1 0,1-1-1,0 1 1,0 0 0,2 1 0,5 6-1701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0:02.4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4 100 2816,'-4'-4'6594,"4"3"-6493,0-1-1,0 1 1,0 0 0,0 0 0,1 0-1,-1 0 1,0-1 0,1 1-1,-1 0 1,1 0 0,-1 0-1,1 0 1,-1 0 0,1 0-1,0 0 1,-1 0 0,1 0-1,0 1 1,1-2 0,8-6 1,1 1 0,0 1 0,1-1 0,0 2 0,0 0 1,24-7-1,-28 9-55,5-1-56,0-1-1,0 2 0,0 0 0,0 1 0,15-1 1,-26 2 2,1 1 0,-1 0 1,0 0-1,0 1 0,1-1 0,-1 0 1,0 1-1,1 0 0,-1-1 1,0 1-1,0 0 0,0 0 0,0 0 1,0 0-1,0 0 0,0 1 1,0-1-1,0 1 0,-1-1 1,3 3-1,-3-1 17,1-1 1,-1 1-1,0 0 1,0 0-1,0-1 1,0 1-1,-1 0 1,1 0-1,-1 0 1,0 0-1,0 0 1,0 0-1,0 0 1,0 0-1,0 0 0,-2 3 1,-6 33 127,-19 50 1,17-60-11,-5 14 574,-38 74-1,29-76-738,23-37-67,3-3 93,11 1-2,0 4 46,25 15 0,-14-7 210,-14-9-89,-1 1 1,1 1-1,14 12 1,-20-15-83,0 0 1,0 0 0,-1 0-1,0 0 1,0 1-1,0-1 1,0 1 0,-1 0-1,4 10 1,-5-13-23,0 1 1,-1-1 0,0 1-1,0 0 1,0-1 0,0 1-1,0-1 1,0 1-1,0-1 1,-1 1 0,0 0-1,1-1 1,-1 0 0,0 1-1,0-1 1,0 1-1,-1-1 1,1 0 0,0 0-1,-1 0 1,0 0 0,1 0-1,-1 0 1,0 0-1,0 0 1,0-1 0,-3 3-1,-2 0 53,0 1 0,0-1 0,-1 0 0,1-1-1,-1 0 1,0 0 0,-9 2 0,1-3-201,-1 0 1,1-1-1,-1 0 1,-19-3-1,-2 1-1393,34 1 1132,-10 1-1305,14-1 1568,-1 0 1,1 0 0,0 0-1,0 0 1,-1 0 0,1 0-1,0 0 1,0 0 0,0 0-1,-1 1 1,1-1-1,-2 7-2955,2-7 2956,4 8-1505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0:03.2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17 130 5408,'-1'-2'2246,"6"7"-1049,10 12 405,-11-10-1335,1 1-1,-1 0 1,0 0 0,0 1-1,-1-1 1,0 1 0,-1 0-1,0 0 1,2 18 0,1 18 157,-1 0-1,-4 50 1,-14 91 854,14-181-1123,-1-1 0,1 1 0,-1 0 1,-1-1-1,1 0 0,0 1 0,-1-1 0,0 0 1,-4 6-1,6-10-129,0 0 0,0 1 0,0-1 1,0 0-1,0 0 0,-1 1 0,1-1 0,0 0 0,0 0 1,0 0-1,-1 1 0,1-1 0,0 0 0,0 0 0,-1 0 1,1 0-1,0 1 0,0-1 0,-1 0 0,1 0 0,0 0 1,-1 0-1,1 0 0,0 0 0,0 0 0,-1 0 1,1 0-1,0 0 0,-1 0 0,1 0 0,-1-1 5,0 1 0,0-1 1,0 1-1,0-1 0,0 0 0,0 0 0,0 0 0,0 1 0,0-1 0,0 0 1,1 0-1,-2-2 0,-1-1 4,0-2-1,1 1 1,0 0 0,0 0 0,0-1-1,1 1 1,-2-7 0,-4-39-31,4 17 16,2-1 0,4-58-1,2 50-31,2 1 0,1 0 0,22-61 0,-21 76-37,18-32 1,-22 49 11,1 0-1,0 1 1,0 0 0,1 0 0,0 1 0,10-10 0,-15 17 20,0-1 0,0 1-1,-1-1 1,1 1 0,0 0 0,0 0 0,0 0 0,0 0 0,1 0 0,-1 1 0,0-1 0,0 0 0,1 1-1,-1 0 1,0-1 0,0 1 0,1 0 0,-1 0 0,0 1 0,5 0 0,-4 0 10,1 0-1,0 0 1,-1 1 0,1 0 0,-1 0 0,0 0 0,1 0 0,-1 0 0,0 1-1,0-1 1,4 6 0,-3-3 52,0 0 0,0 0-1,-1 0 1,0 0 0,0 1 0,0 0-1,2 7 1,-3-10 30,-1 1 0,0-1 0,-1 1-1,1-1 1,0 1 0,-1 0 0,0-1-1,0 1 1,0 0 0,-1-1 0,1 1-1,-1 3 1,-1-4-24,1 0 0,-1 0 0,1 0 0,-1 0 0,0-1 0,0 1 0,0-1 0,0 1 0,0-1 0,-1 0 0,1 0 0,-1 0 0,1 0-1,-1 0 1,0-1 0,0 1 0,0-1 0,0 0 0,0 1 0,0-1 0,0-1 0,-4 2 0,-5 0-198,0 0 0,1-1 0,-1 0 0,-21-2 0,-3-3-1127,-16-1-6001,41 6 2523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0:04.0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276 20 3232,'9'-20'7306,"-13"21"-6876,-1 0 0,1 0-1,0 0 1,0 1-1,0 0 1,0-1 0,0 1-1,-5 4 1,-2 1 23,-5 1-47,-15 8 414,-45 30 0,67-40-754,1 1-1,0 0 0,0 0 0,0 1 1,1 0-1,0 0 0,1 1 0,0-1 1,-7 16-1,7-13-9,2 1 1,-1 0 0,2 1-1,-1-1 1,2 1-1,0 0 1,0-1 0,1 27-1,1-33 2,1 1 0,-1 0 0,1-1 0,1 1 0,-1-1 0,1 1 0,0-1 0,1 0 0,-1 0 0,1 0 0,1 0 0,-1 0 0,1 0 0,0-1 0,0 0 0,0 0 0,1 0 0,0 0 0,6 4 0,-8-7-6,0 0-1,-1-1 0,1 1 1,0-1-1,0 0 1,0 1-1,1-1 0,-1-1 1,0 1-1,0 0 1,0-1-1,1 0 1,-1 0-1,0 0 0,1 0 1,4-1-1,-3 0 14,0 0 0,0-1-1,0 0 1,0 0-1,-1 0 1,1 0 0,-1-1-1,1 0 1,7-6 0,-7 5-34,0-1 0,0 0 1,-1 0-1,1 0 0,-1 0 1,0-1-1,-1 1 0,1-1 1,-1 0-1,0 0 0,-1 0 1,0-1-1,0 1 0,0 0 1,0-1-1,0-9 0,-2 12-64,0 0 0,0 0 0,0 1-1,-1-1 1,1 0 0,-1 1 0,0-1 0,0 0-1,-1 1 1,1-1 0,-1 1 0,-2-4-1,2 4-20,0 1 1,0 0-1,0 0 0,0 0 0,-1 0 0,1 0 0,-1 1 0,1-1 0,-1 1 0,0 0 0,1-1 0,-1 1 0,0 0 0,0 1 0,0-1 0,-3 0 0,1 0-166,0 1 1,0 0-1,0 0 0,0 0 0,0 0 0,0 1 1,0 0-1,1 0 0,-1 0 0,0 1 1,1-1-1,-1 1 0,1 0 0,-1 1 1,1-1-1,0 1 0,0 0 0,0 0 0,0 0 1,1 0-1,-1 1 0,1-1 0,-6 9 1,-9 15-1061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0:05.8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17 151 3136,'0'-6'3861,"0"3"-3243,0 0-1,0 0 0,0 0 0,0 0 0,0 0 0,2-5 0,15-17 1751,-13 21-2158,0 1 0,0-1-1,1 1 1,-1 0 0,1 0 0,0 1 0,9-4 0,17-10 186,-18 10-238,0 0 1,0 0 0,1 2 0,18-5 0,-8 3 1,-10 2-198,0 1 0,0 1 0,1 0 0,-1 1 0,0 0 0,29 4 0,-42-3 47,0 0 0,0 0 0,0 0 0,0 0 0,0 0 1,-1 0-1,1 1 0,0-1 0,0 0 0,0 1 1,0-1-1,0 1 0,0-1 0,0 1 0,-1-1 0,1 1 1,0-1-1,0 1 0,-1 0 0,1 0 0,0-1 1,-1 1-1,1 0 0,-1 0 0,1 0 0,-1 0 0,1-1 1,-1 1-1,1 2 0,-1-1 5,-1 0 0,1 0 1,0 0-1,-1 0 0,0-1 0,1 1 1,-1 0-1,0 0 0,0 0 0,0-1 0,0 1 1,0 0-1,-2 1 0,-13 16 68,-1-1 1,-23 20-1,-19 20 98,36-29-71,-21 36 1,6-9 97,34-51-209,1 0 0,0 0 0,0 0-1,0 0 1,1 0 0,0 1 0,0-1-1,-2 11 1,3-13-14,1 0 0,0 0-1,0 0 1,0 0 0,0-1-1,0 1 1,1 0 0,-1 0-1,1 0 1,0 0 0,0-1-1,0 1 1,0 0-1,0-1 1,1 1 0,-1-1-1,1 1 1,2 2 0,85 85 46,-57-60 78,-25-23-111,0 0-1,-1 1 0,11 16 0,-15-22 58,-1 0 1,1 1-1,-1 0 1,0-1-1,1 1 1,-1 0-1,-1-1 1,1 1-1,0 0 1,-1 0-1,1 0 1,-1 0-1,0 0 1,0 0-1,0 0 1,0-1-1,-1 6 1,-1-4 14,0 0 0,0 0 1,0-1-1,-1 1 0,1-1 1,-1 0-1,0 1 0,0-1 1,0 0-1,0-1 0,0 1 1,-1 0-1,1-1 0,-1 0 1,1 0-1,-1 0 0,0 0 1,0-1-1,0 1 0,0-1 1,-7 1-1,-8 2 1,-1-2 0,1 0 0,-27-2 0,39 0-94,-7 0-352,0-1 0,0-1 0,-18-5 1,12 3-2036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0:06.9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228 16 3968,'-2'-1'245,"0"-1"1,0 0-1,-1 1 1,1-1-1,0 1 1,-1 0-1,1 0 1,-1 0-1,0 0 1,1 0-1,-1 1 1,0-1-1,0 1 1,1 0-1,-1 0 1,0 0 0,0 0-1,1 0 1,-1 0-1,0 1 1,1-1-1,-4 2 1,-4 2 308,1-1-1,0 2 1,0-1 0,0 1 0,-8 7 0,7-5-214,-1 1 0,2 0 0,-1 0-1,1 1 1,1 0 0,-15 19 0,20-23-287,0-1 1,1 1-1,-1 0 1,1 0 0,0 0-1,0 0 1,1 0 0,-1 0-1,1 0 1,0 1-1,1-1 1,-1 0 0,1 1-1,0-1 1,1 0 0,-1 1-1,1-1 1,2 10 0,-2-12-28,0-1 1,0 0 0,0 0 0,0 0 0,0 1 0,1-1 0,-1 0 0,1 0 0,-1-1 0,1 1 0,-1 0 0,1 0 0,0-1 0,0 1-1,0-1 1,0 0 0,0 1 0,0-1 0,1 0 0,-1 0 0,0 0 0,0-1 0,1 1 0,-1 0 0,1-1 0,-1 0 0,0 1 0,1-1-1,-1 0 1,5-1 0,6 0-671,-1-1 0,1 0-1,-1-1 1,19-7-1,-27 8 201,3 0-352,-1-1 1,0 0 0,1 0 0,-2-1 0,1 0 0,0 0 0,-1 0 0,0 0-1,0-1 1,9-10 0,4-3-1338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0:07.3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0 4736,'-7'0'3536,"6"1"-3421,0 8 1448,9 16-720,-7-22-538,17 52 2033,22 112-1,-30-100-2004,-4 1-1,-2-1 1,-5 73-1,0-115-300,-2 1 0,-1-1 0,0 0 0,-12 35 0,12-51-570,2-6 15,1 0-1,0 1 1,0-1-1,0 0 1,1 0-1,-2 5 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0:07.7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3 4800,'5'-2'8661,"-5"22"-7638,-1 1 0,-1-1 0,-2 1 0,-8 31-1,-15 59-699,23-92-384,4-18-1,0-1 1,-1 0-1,1 0 1,0 1-1,0-1 1,0 0-1,0 0 1,0 1-1,0-1 1,0 0-1,0 0 1,0 1-1,0-1 0,0 0 1,0 0-1,0 1 1,0-1-1,0 0 1,0 0-1,0 1 1,0-1-1,0 0 1,0 0-1,0 1 1,1-1-1,-1 0 1,0 0-1,0 1 1,0-1-1,0 0 1,0 0-1,1 0 1,-1 1-1,0-1 1,0 0-1,0 0 1,1 0-1,-1 1 1,22-6-8185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0:08.1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0 147 5984,'1'2'350,"0"-1"0,-1 1 1,1 0-1,-1 0 0,1-1 0,-1 1 1,1 0-1,-1 0 0,0 0 0,0 0 1,0 0-1,0-1 0,-1 5 0,1 10 987,1-14-1228,0 1-1,-1-1 1,1 1 0,0-1 0,1 0 0,-1 1 0,0-1 0,1 0 0,-1 0 0,1 0 0,0 0 0,0 0 0,0 0 0,0 0 0,0-1 0,0 1-1,0-1 1,0 1 0,1-1 0,-1 0 0,0 0 0,1 0 0,-1 0 0,1 0 0,0-1 0,-1 1 0,1-1 0,-1 1 0,5-1 0,2 0 89,0 0 1,-1 0 0,1-1 0,0 0 0,0-1 0,-1 0-1,14-4 1,-14 3-152,0-1 1,0 0-1,0 0 0,0-1 1,-1 0-1,0 0 0,0 0 1,0-1-1,-1 0 0,0-1 1,9-10-1,-12 11-17,1 1 0,-1 0 0,0-1 0,-1 1 0,1-1 0,-1 0 0,0 0 0,-1 0 0,1 0 0,-1 0 0,0 0 0,-1-1 0,0 1 0,0 0 0,0 0-1,-2-12 1,1 15-33,1 1-1,-1 0 1,0 0-1,0 0 1,0 0-1,0 0 1,-1 0-1,1 0 1,0 0-1,-1 0 1,1 1-1,-1-1 1,0 0-1,1 1 1,-1-1-1,0 1 1,0 0-1,0 0 1,0 0-1,0 0 1,0 0-1,-3-1 1,1 1-36,1 0 1,-1 0 0,1 0-1,-1 1 1,1 0-1,-1-1 1,0 1-1,1 0 1,-1 1 0,0-1-1,1 1 1,-1-1-1,-4 3 1,-4 2-127,1 0 1,-22 15-1,7-4 19,17-10-131,1 0 1,-1 0 0,1 1-1,0 0 1,-12 14-1,6-1-501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0:09.4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9568,'0'0'5920,"5"0"-6144,4 0 128,4 0-2432,2 0 1408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3:10.9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32 5632,'0'-8'2560,"23"0"-2208,-5 4 864,4 4-736,19-3 512,8 6-576,10-6-32,0 3-224,-1-5 256,-8 5-224,-1-3 160,0 3-192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0:09.8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41 7136,'3'-12'3232,"21"4"-2816,-16-1 160,5 9-416,2-6-768,2 1 320</inkml:trace>
  <inkml:trace contextRef="#ctx0" brushRef="#br0" timeOffset="1">768 105 8320,'18'-19'3744,"23"7"-3232,-19 4-224,5 3-256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2:09.8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182 1 896,'0'1'9418,"-1"2"-9326,0 0-1,1 0 0,-1 0 1,0 0-1,-1 0 0,1 0 1,0 0-1,-1 0 1,0 0-1,0-1 0,-3 5 1,-9 14 17,-9 20 276,12-23-208,0 0 1,-14 37-1,-24 130 330,30-89-91,16-81-338,0-1 0,0 16 0,2-25 37,1-3 69,6-3-221,18-7 102,32-15 1,17-5 203,-12 8 4,83-20-408,-86 27 268,-26 6-57,0 1 0,1 1 0,38-1 1,-26 5-127,-23 0 116,0 1 1,25 2-1,137 18 105,-76-16-155,-10 0 224,85-2-427,-96-3 267,-18 0-37,1 4-1,93 15 1,-129-12-149,151 36-33,-144-33 225,0-1 0,1-2 0,47 0 0,-69-4-14,81-1 19,-57-2 52,-33 1-156,1-2-1,-1 1 1,12-4-1,-12 2 5,-1 1 0,1 0 0,11 1 0,-7 0 29,0-1 1,0 0 0,0-1 0,0 0 0,-1-1-1,1-1 1,-1 0 0,-1-1 0,19-11 0,6-1 22,-25 13-77,-1-1 0,15-9 0,-1-4 7,-25 18-31,3 1 81,-1 0 1,1-1 0,-1 0-1,0 1 1,6-3 0,-5 1-52,-1 1 1,1 0 0,0 0 0,-1 1-1,8-1 1,33-4 251,36 5 432,-79-1-626,-1 1 0,1 0 0,-1-1 1,1 1-1,-1 0 0,0-1 0,1 1 0,-1-1 0,0 1 0,1 0 0,-1-1 0,0 1 0,0-1 1,0 1-1,1-1 0,-1 1 0,0-1 0,0 1 0,0-1 0,0 0 0,0 1 0,0-1 0,0 1 1,0-1-1,0 1 0,0-1 0,0 0 0,-1-18 247,-28-123 800,1 10-1381,28 130-25,-1-1 0,1 0-1,0 1 1,0-1-1,0 0 1,1 0-1,0-4 1,-1 6 181,0 1 1,1-1-1,-1 1 0,0-1 1,0 1-1,1-1 1,-1 1-1,0-1 1,1 1-1,-1-1 0,0 1 1,1-1-1,-1 1 1,1 0-1,-1-1 1,1 1-1,-1 0 1,1 0-1,-1-1 0,1 1 1,-1 0-1,1 0 1,-1-1-1,1 1 1,-1 0-1,1 0 0,-1 0 1,1 0-1,0 0 1,-1 0-1,1 0 1,-1 0-1,1 0 0,-1 0 1,1 0-1,-1 1 1,1-1-1,0 0 1,-1 0-1,1 1 1,-1-1-1,1 0 0,0 1-81,1 0 1,-1-1-1,0 1 0,0 0 0,0 0 0,0 0 0,0 0 0,0 0 0,0 0 1,0 0-1,1 2 0,12 26-3563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2:11.0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39 1408,'9'-38'7914,"-3"46"-7279,-5-6-544,1 1 0,-1-1 0,1 0 1,-1 1-1,0-1 0,0 0 0,0 1 1,0 0-1,0 3 0,6 26 707,-4-17-578,0 1 1,-1-1-1,1 19 1,-3 11-8,-2-1 1,-2 1-1,-17 79 0,2-36 39,-3 12 622,19-80-755,3-18-111,0 0 0,0 0 1,0 0-1,-1 0 0,1 0 0,0 0 0,-1 0 1,1-1-1,-1 1 0,0 0 0,0 0 0,1 0 1,-1 0-1,-1-1 0,0 3 0,1-4 67,1 0-75,0 0 0,0 0 1,0 0-1,0 0 0,0 0 0,0 0 1,-1 0-1,1 0 0,0 1 0,0-1 1,0 0-1,0 0 0,0 0 1,0 0-1,0 0 0,0 0 0,0 0 1,0 0-1,-1 0 0,1 0 0,0 0 1,0 1-1,0-1 0,0 0 0,0 0 1,0 0-1,0 0 0,0 0 0,0 0 1,0 0-1,0 0 0,0 1 0,0-1 1,0 0-1,0 0 0,0 0 0,0 0 1,0 0-1,0 0 0,0 0 1,25-1 374,0-2 0,0-1 0,0-2 0,26-8 0,4-1-219,-12 6-20,1 1 0,0 3 0,66-1 0,-71 4-121,-26 1-689,-1 0 0,1 1-1,13 1 1,-25-1 396,0 1 1,0-1-1,0 0 1,0 0-1,-1 0 0,1 1 1,0-1-1,0 1 1,0-1-1,0 0 1,-1 1-1,1 0 1,0-1-1,0 1 0,-1-1 1,1 1-1,0 0 1,-1-1-1,1 1 1,-1 0-1,1 1 0,1 9-4436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2:16.2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82 173 1824,'5'1'3123,"-5"-1"-3076,3 16 1009,-3 27-503,0-40-250,-1 17 43,-2-1-1,0 0 0,-1 0 1,-1 0-1,-15 35 0,12-31 111,6-18-390,0-1 0,-1 1 0,0-1-1,-3 6 1,-5 5 96,-3 10 307,11-22-405,2-3 256,14 8-101,4-5-129,0-1 0,0-1-1,0 0 1,0-2 0,20-1 0,52-13 58,-8 2-67,64-2 143,-81 10-91,98 4 0,-79 2-4,71-7-30,-73 1-1,55 10-219,-90-2 141,17 3-55,67 15 0,-65-9 51,28 0 71,-24-4-3,114 11 83,-111-14-158,331 8 215,-152-12-168,58-3-59,-183-7 25,27 0 52,-5 8-76,108-4 111,351-15 83,-397 8-300,-122 4-67,313 0 1004,-313 8-596,61-9-86,-69 2-156,-25 3 142,66-3 65,115 7 63,-129 4 134,-106-5-354,1 1 0,-1 0 1,0 0-1,1-1 0,-1 1 0,0-1 1,1 1-1,-1-1 0,0 0 0,0 1 1,0-1-1,1 0 0,-1 0 0,0 0 1,0 0-1,0 0 0,0 0 0,-1 0 1,1 0-1,0 0 0,0 0 0,-1 0 1,1-1-1,0 1 0,0-3 0,2-3-16,-1-1 0,0 1 0,1-11-1,-2 13 21,6-30-33,13-86 40,-8 33-80,2-18-1149,-14 92-487,0 14 1587,0 0-1,0-1 0,0 1 0,0 0 0,0 0 0,0-1 0,0 1 0,0 0 0,0-1 1,0 1-1,0 0 0,0 0 0,0-1 0,0 1 0,0 0 0,0 0 0,0-1 0,0 1 1,-1 0-1,1 0 0,0-1 0,0 1 0,0 0 0,0 0 0,-1 0 0,1-1 0,0 1 1,0 0-1,0 0 0,-1 0 0,1 0 0,0 0 0,0 0 0,-1-1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2:18.1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213 159 1248,'0'-1'505,"-5"-20"8579,4 27-8978,0 0 1,-1-1-1,1 1 0,-1 0 0,-1-1 1,1 0-1,-1 1 0,-4 4 1,-3 9 248,-8 18-35,2-5 99,-21 56-1,-31 170 332,46-171-358,18-74-280,-1 3 16,5-16-109,0 0 0,0-1 1,-1 1-1,1 0 1,0 0-1,0 0 0,0 0 1,0 0-1,0 0 1,0 0-1,0 0 1,0 0-1,0 0 0,-1 0 1,1 0-1,0-1 1,0 1-1,0 0 1,0 0-1,0 0 0,0 0 1,0 0-1,-1 0 1,1 0-1,0 0 1,0 0-1,0 0 0,0 0 1,0 0-1,0 1 1,-1-1-1,1 0 0,0 0 1,0 0-1,0 0 1,0 0-1,0 0 1,0 0-1,0 0 0,0 0 1,-1 0-1,1 0 1,0 0-1,0 0 1,0 1-1,0-1 0,0 0 1,0 0-1,0 0 1,0 0-1,0 0 0,0 1 1,1-50 13,2 1 1,2 0-1,18-71 0,-10 68 7,2 0-1,3 1 1,1 1-1,51-90 1,-50 104 322,18-49 1,-32 77-310,-5 7-54,-1-1 0,1 0 1,0 1-1,-1-1 0,1 0 1,0 0-1,-1 0 0,1 1 1,-1-1-1,1 0 0,-1 0 0,0 0 1,1 0-1,-1-1 0,1 4 39,-1-1 0,1 0 0,-1 0 0,1 1 0,0-1 0,0 0 0,0 0 0,0 0 0,2 2 0,4 7 62,4 12-109,6 16 147,2 0 0,30 42 1,-5-3-187,-16-31 386,-15-24 774,-13-23-1074,1 1 1,0 0-1,-1-1 0,1 1 0,-1-1 0,1 1 0,-1-1 0,1 0 0,-1 1 0,1-1 0,-1 0 0,0 1 0,1-1 0,-1-1 0,3-6 7,0 0-1,0 0 1,7-14 0,5-10-117,-8 16 30,11-21 1,5-10-250,-21 43 266,-1 0-1,1 0 0,1-1 0,-1 2 0,1-1 0,-1 0 0,1 0 1,0 1-1,4-4 0,-6 7 5,0-1 0,0 0 0,0 0-1,0 1 1,0-1 0,0 1 0,1-1 0,-1 1 0,0-1 0,0 1-1,1 0 1,-1-1 0,0 1 0,0 0 0,1 0 0,-1 0 0,0 0 0,1 0-1,-1 0 1,0 1 0,0-1 0,1 0 0,-1 1 0,0-1 0,0 1 0,0-1-1,1 1 1,-1-1 0,0 1 0,0 0 0,0 0 0,0-1 0,0 1 0,0 0-1,0 0 1,-1 0 0,2 2 0,5 5 122,-1 0 0,0 1 0,-1 0 0,0 0 0,0 0 0,3 12-1,19 61 229,-19-52-183,-1 0 0,-1 1 0,-1 0 0,0 31 0,3 46 185,-3-82-200,0-6-582,-4-14-176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2:25.8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32 692 2656,'-6'-1'3756,"12"13"-2873,12 13-600,-16-23-216,0 0 0,1-1 0,-1 1 0,1 0-1,-1-1 1,1 1 0,-1-1 0,1 0 0,0 0-1,-1 0 1,1 0 0,0 0 0,0-1 0,0 1-1,0-1 1,0 0 0,0 0 0,0 0-1,0 0 1,4-1 0,-2 0 45,0 0-1,0 0 1,-1-1-1,1 1 1,0-1-1,-1 0 1,1 0-1,-1-1 1,0 0 0,0 1-1,5-5 1,-6 4-63,0 0-1,-1 0 1,1 0 0,-1-1 0,1 1 0,-1 0 0,0-1 0,-1 0 0,1 1 0,-1-1 0,1 0-1,-1 0 1,0 0 0,1-6 0,-2 8-38,0 0 0,0 0-1,0-1 1,-1 1 0,1 0 0,0 0-1,-1 0 1,0 0 0,1 0 0,-1 0-1,0 0 1,0 0 0,0 0 0,0 0-1,0 0 1,-1 0 0,1 1 0,-1-1-1,1 0 1,-1 1 0,1 0 0,-1-1-1,0 1 1,0 0 0,1 0 0,-1-1-1,0 2 1,-4-3 0,0 1-32,0 0 0,0 1 1,0 0-1,0 0 0,0 0 0,-1 0 0,1 1 1,0 0-1,0 1 0,0-1 0,-1 1 0,1 0 1,0 1-1,-9 3 0,12-4 28,-1 0 0,0 1 0,1 0 0,-1 0 0,1 0 0,-1 0-1,1 0 1,0 1 0,0 0 0,0-1 0,0 1 0,1 0 0,-1 0 0,1 1 0,0-1 0,0 0 0,0 1 0,0-1 0,0 1 0,1 0 0,0 0 0,0-1-1,0 1 1,-1 4 0,2 1 17,0-1-1,0 1 0,1-1 1,0 1-1,1-1 0,-1 1 1,2-1-1,-1 0 0,1 0 1,5 9-1,-3-5 106,1-1 1,1 0-1,0-1 1,0 1-1,1-1 1,12 11-1,-17-18-52,1 1 0,1-1-1,-1 0 1,0 0 0,1 0 0,-1 0 0,1-1-1,0 1 1,0-1 0,0-1 0,0 1 0,11 1 0,-10-2-9,1-1 1,0 0 0,0-1-1,0 1 1,0-1 0,0-1-1,0 1 1,-1-1 0,11-4-1,-4 0 15,-1 0 0,1-1 0,-1 0-1,0-1 1,-1-1 0,0 0 0,0 0-1,-1-1 1,16-19 0,-10 8 50,-1 0 0,-1-1 0,-1-1 0,13-31 1,-11 16-114,-1-1 0,9-47 1,-12 41-40,19-91-85,-11 47 22,-8 43-60,7-82 1,-18 92-574,0 36 692,0-1 0,0 1 0,0-1 1,0 1-1,0-1 0,-1 1 0,1-1 0,0 1 0,0 0 0,0-1 0,-1 1 0,1-1 0,0 1 0,0 0 1,-1-1-1,1 1 0,0-1 0,-1 1 0,1 0 0,0 0 0,-1-1 0,1 1 0,0 0 0,-1-1 0,0 1 6,0 0-1,0 0 1,1 0-1,-1 0 0,0 1 1,1-1-1,-1 0 1,0 0-1,1 0 0,-1 1 1,0-1-1,1 0 1,-1 1-1,1-1 0,-1 0 1,1 1-1,-1-1 1,1 1-1,-1-1 0,1 1 1,-2 0-1,-1 4 8,-1 0 0,1 0 0,0 0 0,0 0 0,1 1 0,0-1 0,-1 1 0,0 6 0,-8 27-38,2 0 1,2 1 0,-3 47-1,4 126 190,7-134 295,4-1 0,21 108 1,-24-177-230,0 1 1,7 16 0,-8-24-153,0 1 1,0-1-1,0 0 1,1 1 0,-1-1-1,1 0 1,-1 0 0,1 0-1,0 0 1,0 0-1,0 0 1,0 0 0,4 2-1,-4-3-89,1-1 0,-1 1-1,0-1 1,1 1 0,-1-1 0,1 0-1,-1 0 1,0 0 0,1 0 0,-1-1 0,1 1-1,-1 0 1,0-1 0,1 0 0,2-1-1,37-18-2363,-39 19 2089,12-8-1269,0-1 0,17-15 0,0 1-337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2:26.2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25 4640,'-20'-10'1859,"15"4"842,5 5-2675,36-3 1604,-29 3-1517,1 0-1,-1 0 1,1 0-1,14 2 0,12 1-20,-25-2-75,-1 1 0,1 0 0,11 2 0,48 15 202,-41-11-368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2:26.5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192 4 6400,'-1'-1'262,"0"1"0,0-1 1,0 1-1,0 0 0,-1-1 1,1 1-1,0 0 0,0 0 1,0 0-1,0 0 0,0 0 1,0 0-1,0 0 0,-1 0 1,1 0-1,0 0 0,0 1 1,-1-1-1,-23 11 289,20-8-118,-3 1-165,-61 34 1428,63-34-1559,0 0-1,1 0 1,-1 1 0,1 0 0,0 0-1,0 0 1,0 1 0,-7 10-1,11-13-110,0-1 0,0 0-1,0 0 1,0 0-1,1 0 1,-1 1 0,1-1-1,-1 0 1,1 0 0,0 1-1,0-1 1,0 0 0,0 1-1,0-1 1,1 0 0,-1 1-1,1 1 1,1 0 26,-1-1 0,1 1 0,0-1 0,0 0 0,0 0 0,0 0 0,0 0-1,1 0 1,4 5 0,1-2-62,-1-1-1,0 0 0,1 0 1,0 0-1,0-1 0,1 0 1,-1-1-1,12 3 0,1-1-1587,0-1 0,35 2 0,16-5-4551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3:17.7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 32 896,'0'0'14,"0"0"1,0 0-1,-1 0 1,1 0-1,0-1 0,0 1 1,0 0-1,0 0 1,-1 0-1,1 0 1,0-1-1,0 1 0,0 0 1,0 0-1,0 0 1,0-1-1,0 1 0,0 0 1,0 0-1,-1-1 1,1 1-1,0 0 0,0 0 1,0-1-1,0 1 1,3-3 1402,19-13 1505,-21 15-2762,-1 0-106,0 1 0,1 0 0,-1-1 0,0 1 1,0-1-1,1 1 0,-1 0 0,0-1 0,1 1 0,-1 0 0,5-2 2185,-5 1-2057,-1 1 1,1 0-1,0 0 1,-7 2 2556,7-2-2556,1 4-86,0-1 0,0 1 1,0 0-1,-1 0 1,1-1-1,-1 1 0,0 0 1,0 0-1,0 0 0,-1-1 1,1 1-1,-2 4 1,0 10 204,0 6-57,-13 146 918,-3 66-790,20-185 48,-2-50-398,0-1-1,0 1 0,1-1 1,-1 1-1,0-1 0,0 1 1,0-1-1,1 0 0,-1 1 1,0-1-1,0 1 0,1-1 1,-1 0-1,0 1 1,1-1-1,-1 0 0,0 0 1,1 1-1,-1-1 0,0 0 1,1 0-1,-1 1 0,1-1 1,-1 0-1,1 0 0,-1 0 1,0 0-1,1 0 1,-1 1-1,1-1 0,-1 0 1,1 0-1,-1 0 0,1 0 1,-1 0-1,1-1 0,-1 1 1,0 0-1,1 0 0,-1 0 1,1 0-1,23-7 178,-21 6-155,76-27 78,31-10-177,-102 36 133,1 0 0,-1 0 0,1 0 0,0 1 0,-1 1 0,1 0-1,0 0 1,-1 0 0,10 2 0,-13-1-47,-1 0 1,0 1 0,1-1-1,-1 1 1,0-1-1,0 1 1,0 0 0,0 1-1,0-1 1,-1 1-1,1 0 1,-1 0-1,1 0 1,-1 0 0,0 0-1,0 1 1,-1 0-1,1-1 1,2 5-1,-1 2 16,0-1 0,0 1 0,-1 0 0,-1 0 0,0 0 0,0 0-1,1 18 1,-6 75-148,1-67 105,-1 20 185,-18 103-1,18-146-342,-1 4-523,1-1 0,-2 27 0,21-83-14385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3:25.23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59 0 1056,'0'0'8261,"-5"13"-7386,4-10-809,0 0 0,1 0 1,-1 1-1,1-1 0,-1 0 0,1 1 1,0 4-1,-1 17 76,-33 229 876,20-91-399,13-90-112,2-54 597,8-27-861,1 1 0,12-8 0,8-5-236,-9 3-142,1 2 0,1 0 0,0 2 0,1 0 0,0 2 0,31-10 1,-46 18 107,1 1 0,0 0 0,-1 1 0,1 0 0,0 0-1,9 1 1,-15 1 10,0-1-1,0 0 0,0 1 0,-1 0 0,1 0 0,0 0 1,-1 0-1,1 1 0,-1-1 0,1 1 0,-1 0 0,0 0 1,0 0-1,0 0 0,0 1 0,0-1 0,0 1 0,3 4 1,-1 1 30,0 0 1,0 0 0,-1 0-1,0 1 1,0 0 0,-1 0 0,0 0-1,-1 0 1,0 0 0,-1 0-1,0 0 1,0 1 0,-1 16 0,-1-4 35,-2-1 0,0 0 1,-1-1-1,-1 1 1,-11 27-1,-5 20 39,9-25-2,5-24-17,-4 29 0,-15 96 901,23-138-2882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3:15.4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1030 2304,'0'0'75,"-1"0"0,1 0 0,0 0 0,-1-1 0,1 1-1,0 0 1,0 0 0,-1 0 0,1-1 0,0 1 0,0 0 0,-1 0 0,1-1 0,0 1 0,0 0 0,-1-1 0,1 1 0,0 0-1,0 0 1,0-1 0,0 1 0,0 0 0,0-1 0,-1 1 0,1 0 0,0-1 0,0 1 0,0-1 0,0 1 0,0 0-1,0-1 1,1-2 1448,41 15 1170,-29-8-2433,0-2-1,0 0 1,0 0-1,0-1 1,1-1-1,-1 0 1,0-1 0,0 0-1,0-1 1,0-1-1,0 0 1,12-5-1,-15 5-173,-1-1-1,0-1 0,-1 1 0,1-2 0,-1 1 0,0-1 0,0 0 0,0-1 0,-1 0 1,0 0-1,-1 0 0,1-1 0,-1 0 0,-1-1 0,0 1 0,6-13 0,-7 13-41,-1 1 0,-1-1 0,1 0-1,-1 0 1,0 0 0,-1 0 0,1-12-1,-2 17-72,0 0 0,0 0 0,-1 0 0,1 0 0,-1 0 0,1 0 0,-1 0 0,0 0 0,0 1 0,0-1 0,-1 0 0,1 1 0,-1-1 0,1 1 0,-1-1 0,0 1 0,0 0 0,0 0 0,0 0 0,0 0 0,0 0 0,-1 0 0,-3-2 0,3 3-19,1 0 1,-1 0 0,1 0-1,-1 1 1,0-1 0,0 1-1,1-1 1,-1 1 0,0 0-1,0 0 1,0 0 0,1 1-1,-5 0 1,0 1-11,-1 0-1,1 0 1,-9 4 0,7-1-16,1 0 1,-1 0 0,1 1-1,1-1 1,-1 2 0,1-1-1,-9 11 1,-2 4-303,-20 33 0,27-36 422,1 0-1,0 1 1,2 1 0,0-1 0,1 1-1,-5 25 1,11-41 1,0 0 1,1 0-1,0-1 0,-1 1 1,1 0-1,1 0 0,-1-1 1,0 1-1,1 0 1,0 0-1,0-1 0,0 1 1,0-1-1,1 1 0,-1-1 1,1 1-1,0-1 0,0 0 1,0 0-1,0 0 0,1 0 1,-1 0-1,1 0 1,0-1-1,0 1 0,0-1 1,0 0-1,0 0 0,4 2 1,2 1 81,0-2 0,0 1 0,0-1 1,1-1-1,-1 0 0,1 0 1,-1-1-1,1 0 0,0 0 0,12-2 1,-5 0-49,-1-1 1,1-1 0,-1-1 0,0 0-1,-1-1 1,1 0 0,-1-2 0,28-15 0,12-15 140,58-52 0,-74 56-149,161-135 391,-65 47-114,-118 102-300,-1 0 0,-1 0 0,-1-2 0,-1 0 0,15-32 0,50-165-162,-46 91-10,-29 107 30,-1 1 0,-1-1 1,0 0-1,-4-30 0,3 47 31,0-1-1,-1 1 0,0 0 1,0 0-1,0-1 0,0 1 1,0 0-1,-2-3 1,2 5 34,1 0 0,-1 0 0,1 0 0,0 1 0,-1-1 0,0 0 0,1 0 0,-1 1 0,1-1 0,-1 0 1,0 1-1,1-1 0,-1 1 0,0-1 0,0 1 0,0-1 0,1 1 0,-1 0 0,0-1 0,0 1 0,0 0 1,0 0-1,-1-1 0,1 1-26,-1 1-1,1-1 1,0 0 0,-1 0 0,1 1 0,0-1 0,0 1-1,-1-1 1,1 1 0,0 0 0,0 0 0,0-1 0,-2 3-1,-2 1-83,0 1 0,1 0 0,-1 0 0,1 0-1,-3 7 1,-19 35-272,-35 91 1,-2 5 340,41-101 278,-46 95 88,58-113-220,1 1 1,1 1-1,-8 43 0,12-46 6,2 0 1,0 0-1,2 0 0,0 0 0,2 0 1,0 0-1,11 39 0,-10-50-1,1-1 0,1 1 0,0-1 0,0-1 0,1 1 0,0-1 0,9 11 0,-9-14-8,0 0 1,1-1 0,-1 1 0,2-1-1,-1-1 1,1 1 0,0-1 0,0-1-1,0 1 1,9 2 0,-7-3-1,0-1 1,0-1-1,0 0 0,0 0 1,0-1-1,1 0 1,-1-1-1,0 0 0,0 0 1,1-1-1,-1-1 0,0 0 1,0 0-1,0-1 1,-1 0-1,1-1 0,-1 0 1,1 0-1,-1-1 0,0-1 1,11-8-1,-8 5-15,0-1 0,-1 0 0,0-1 0,0-1-1,-1 0 1,0 0 0,-1 0 0,-1-2 0,0 1-1,-1-1 1,0 0 0,-1 0 0,7-26 0,-13 40-59,6-23 172,2-23-1,-7 41-201,-1-1 0,0 0 0,0 1 0,0-1 0,0 0 0,-1 1 0,0-1 0,0 1 0,0-1 0,-3-5-1,3 9 0,0 1-1,1 0 0,-1 0 0,0 0 1,0 0-1,0 0 0,0 0 0,0 0 0,0 0 1,0 0-1,0 0 0,0 0 0,0 1 1,-1-1-1,1 1 0,0-1 0,-1 1 0,1-1 1,0 1-1,-1-1 0,1 1 0,0 0 1,-1 0-1,1 0 0,-1 0 0,1 0 0,0 0 1,-1 0-1,1 0 0,0 1 0,-1-1 0,-1 1 1,0 0-39,-1 0-1,0 1 1,1-1 0,0 1 0,-1 0 0,1 0 0,0 0 0,0 0 0,0 1 0,-4 2 0,1 4 13,-1 0 1,1 0-1,1 1 1,0 0-1,-5 12 1,7-14 30,-4 7-21,2 1 0,0 1 0,0-1 0,-2 24 0,3-6 54,1 42 1,4-66 47,-1 1 0,2 0 0,-1-1 0,5 14 0,-5-19-2,1 1 0,0-1 0,0 1 0,1-1 0,-1 0 1,1 0-1,1 0 0,-1 0 0,5 5 0,-4-7-16,0 0 0,-1 0 0,1-1 0,0 1-1,1-1 1,-1 0 0,0 0 0,1 0 0,-1 0 0,1-1 0,-1 0-1,1 0 1,0 0 0,-1 0 0,1-1 0,0 0 0,0 0 0,8-1-1,7-3 84,0 0 0,0 0-1,22-10 1,-24 8-123,-15 5 0,113-41 123,-96 33-41,0 0-1,-1-2 1,32-22-1,-16 6-134,0-2 0,47-50 0,-68 63 82,21-18 0,-28 28-106,-1 1-1,1 0 1,0 0 0,0 1-1,1 0 1,9-4 0,-15 8 60,0-1 0,0 1 0,0 0 0,0 0 1,1-1-1,-1 1 0,0 1 0,0-1 0,0 0 0,0 0 0,5 2 1,13 1 201,-18-3-176,4-1 366,-9-3 18,-2-2-442,3 4 37,0-1 0,-1 1 0,1 0 0,-1 0 0,0 1 0,1-1 0,-1 0 0,0 1 0,0 0 0,0 0-1,0 0 1,0 0 0,-6-1 0,7 1-26,-1 1 0,1-1-1,-1 1 1,0 0 0,0 0-1,1 0 1,-1 0-1,0 0 1,1 1 0,-1-1-1,0 1 1,1 0 0,-1-1-1,1 1 1,-5 3-1,0 2 0,0 1-1,0 0 0,1 0 1,0 0-1,1 1 0,0 0 1,0 0-1,0 0 0,-4 15 1,2-7 51,2 0 1,0 1 0,1 0 0,-3 24 0,6-23-15,2 26 1,0-11 26,-1-29 1,0 1 1,1-1-1,0 0 1,0 0-1,0 0 1,0 0-1,1 0 1,-1-1-1,1 1 1,0 0-1,0-1 1,0 1-1,1-1 1,-1 1-1,1-1 1,0 0-1,0 0 1,0-1-1,6 5 1,-6-4 4,0-1 1,1 0-1,-1 0 1,1-1-1,0 1 1,-1-1-1,1 1 1,0-1-1,0 0 1,0-1-1,0 1 1,-1-1-1,1 1 1,0-1-1,0 0 1,0-1-1,0 1 1,0-1-1,0 0 1,6-1-1,18-9 161,-16 8-71,0-2 0,0 0 0,22-13 1,17-14-187,-18 12 142,-1-2 0,-1 0 1,37-36-1,86-125 44,-119 139 40,-11 11 10,0-1 0,18-36-1,-19 24-261,26-74 0,-5-45 17,-25 86-3,-19 77 72,21-91-154,-19 80 8,0 0 0,-1 0 0,-1 0 0,-2-25 0,2 37 132,0 0 0,0 1 1,-1-1-1,1 0 1,0 1-1,0-1 0,0 0 1,0 1-1,-1-1 0,1 0 1,0 1-1,0-1 0,-1 0 1,1 1-1,-1-1 0,1 1 1,0-1-1,-1 1 1,1-1-1,-1 1 0,1-1 1,-1 1-1,0 0 0,1-1 1,-1 1-1,1 0 0,-1-1 1,0 1-1,1 0 0,-1 0 1,0-1-1,1 1 1,-1 0-1,0 0 0,1 0 1,-1 0-1,0 0 0,1 0 1,-1 0-1,0 0 0,1 0 1,-1 1-1,0-1 0,1 0 1,-1 0-1,0 0 1,1 1-1,-1-1 0,0 0 1,1 1-1,-1-1 0,1 1 1,-1-1-1,1 1 0,-1-1 1,1 1-1,-1-1 0,1 1 1,0-1-1,-1 1 1,0 0-1,-4 7-33,1 0-1,-1 1 1,2-1 0,-1 1 0,1-1-1,-4 16 1,-2 6 28,-75 310-396,61-229 663,14-68-241,2 1 0,-2 84 0,12-8 341,-3-110-304,1 1 0,0-1 0,0 0 0,1 0 0,1 1 0,0-1-1,0-1 1,1 1 0,0 0 0,10 16 0,-12-25-6,-1 1-1,0-1 1,0 1 0,1-1-1,-1 0 1,0 0 0,1 1 0,-1-1-1,1 0 1,0 0 0,-1-1-1,1 1 1,0 0 0,-1 0-1,1-1 1,0 1 0,0-1 0,0 0-1,0 0 1,-1 1 0,1-1-1,0 0 1,0 0 0,0-1 0,0 1-1,0 0 1,-1-1 0,1 1-1,0-1 1,0 1 0,2-2 0,4-2-5,0 0 0,0 0 1,0-1-1,-1 1 1,10-10-1,-3 1 34,-1-1-1,-1 0 0,0-1 1,-1-1-1,0 1 1,12-26-1,-7 6 40,21-66-1,-31 78-54,-5 17-65,1-1-1,0 1 1,5-11 0,-6 15 0,0 0 0,0 0 1,1 0-1,-1 0 0,1 0 1,-1 0-1,1 1 1,0-1-1,0 0 0,0 1 1,0 0-1,0-1 0,4-1 1,-1 1-41,-2 0 9,0 1 0,0-1-1,0 1 1,0 0-1,1 0 1,4 0-1,-8 1 40,1 0-1,0 0 0,0 0 0,0 0 0,-1 0 0,1 0 0,0 1 0,0-1 1,-1 0-1,1 0 0,0 1 0,-1-1 0,1 1 0,0-1 0,-1 0 0,1 1 1,0-1-1,-1 1 0,1 0 0,-1-1 0,1 1 0,-1-1 0,1 1 0,-1 0 0,1-1 1,-1 1-1,0 0 0,1 0 0,-1-1 0,0 1 0,0 0 0,1 1 0,20 78-119,10 34-123,-28-107 276,0 1 1,1 0-1,0-1 0,0 0 0,0 0 0,1 0 0,7 7 1,-10-11 2,0-1 1,1 0 0,0 1-1,-1-1 1,1 0 0,0 0-1,0 0 1,0-1 0,0 1-1,0-1 1,1 1 0,-1-1-1,0 0 1,1 0 0,-1-1-1,1 1 1,-1-1-1,1 0 1,4 0 0,2-1 35,1-1 1,-1-1 0,0 0 0,-1 0-1,1-1 1,0 0 0,-1-1-1,0 0 1,0 0 0,0-1 0,-1 0-1,0 0 1,12-14 0,-4 4-32,-2-1 1,0-1 0,-1 0-1,-1-1 1,14-28 0,-25 46-62,-1 0 0,1 0 1,-1 0-1,1 0 0,-1 0 1,0 0-1,1 0 0,-1 0 0,0-1 1,0 1-1,0 0 0,0 0 1,0 0-1,0-1 0,-1 3-10,0 1 0,0-1 0,0 1 0,0 0 0,0-1 0,0 1 0,1 0 1,-1 0-1,1-1 0,-1 1 0,1 0 0,-1 3 0,-2 7 4,-3 7 23,1 0 0,1 1 0,1 0 0,1-1 0,0 30 0,2-42 3,0-1 1,1 0-1,0 0 0,0 0 1,2 7-1,-2-11 39,0 0 1,0 0-1,0 1 1,0-1-1,0 0 0,0 0 1,0 0-1,1 0 1,-1 0-1,1 0 0,-1 0 1,1-1-1,0 1 1,0 0-1,3 1 0,-4-2-4,0-1-1,0 0 1,0 0-1,0 0 1,0 0-1,0 0 0,0 0 1,0 0-1,0 0 1,0 0-1,0 0 1,0 0-1,0-1 0,0 1 1,0 0-1,-1-1 1,1 1-1,0-1 0,0 1 1,0-1-1,0 1 1,-1-1-1,1 1 1,0-1-1,0 0 0,-1 0 1,1 1-1,0-2 1,3-3 66,-1 1 0,1-1 0,-1 0 0,2-5 0,-1 1-60,0 0 1,-1 1-1,0-1 0,-1-1 1,0 1-1,1-11 1,-1-59-16,-2 67-1,0 9-6,0-2-59,0-1 0,0 1-1,0-1 1,-1 1 0,-2-9 0,2 11 24,-1 0 1,1 0-1,0 1 1,-1-1-1,0 1 0,1-1 1,-1 1-1,0 0 1,0-1-1,-1 1 1,1 0-1,0 1 1,-1-1-1,-3-2 0,6 4 31,0 0 0,0 0 0,-1 0 0,1 0-1,0 0 1,0-1 0,0 1 0,0 0-1,-1 0 1,1 0 0,0 0 0,0 0 0,0-1-1,0 1 1,0 0 0,-1 0 0,1 0-1,0-1 1,0 1 0,0 0 0,0 0 0,0 0-1,0-1 1,0 1 0,0 0 0,0 0 0,0-1-1,0 1 1,0 0 0,0 0 0,0 0-1,0-1 1,6-5 27,19-4-5,-16 6-2,36-12 12,0 2 0,1 2 0,1 2 0,56-4 0,-89 12-125,1 0-1,-1 1 1,1 1-1,0 1 1,19 3-1,-32-4 95,-1 0 0,0 0 0,1 1 0,-1-1 0,1 1 0,-1-1 0,1 1 0,-1 0 0,0-1 1,0 1-1,1 0 0,-1 0 0,0 0 0,0 0 0,0 0 0,0 0 0,0 0 0,0 0 0,0 1 0,0-1 0,0 0 0,-1 1 0,1-1 0,-1 0 0,1 1 0,-1-1 0,1 1 0,-1-1 0,0 1 0,1-1 0,-1 1 0,0-1 0,0 1 0,0-1 1,0 1-1,0-1 0,-1 2 0,-1 7 66,-1-1 0,0 0 0,0 0 1,-9 16-1,2-5-56,8-15-57,1-3 103,0 1 1,0-1-1,0 1 0,0-1 1,1 1-1,-1 4 0,1-7-46,0 1-1,0-1 1,0 0-1,0 0 0,0 0 1,0 1-1,0-1 1,0 0-1,0 0 0,0 0 1,0 1-1,0-1 1,1 0-1,-1 0 0,0 0 1,0 0-1,0 1 1,0-1-1,0 0 1,1 0-1,-1 0 0,0 0 1,0 0-1,0 0 1,1 1-1,-1-1 0,0 0 1,0 0-1,0 0 1,1 0-1,12-2 298,4-6-159,0-1 0,0-1-1,26-20 1,-20 14-76,57-33-86,-33 21-314,-40 26 38,-6 9 205,-1-3 67,0 17 110,1 1 1,0-1-1,2 0 1,1 0-1,1-1 1,0 1-1,2-1 0,0 0 1,19 35-1,-25-53-77,0 0 0,0 0 0,1 0-1,0 0 1,-1 0 0,1 0-1,0-1 1,0 1 0,0 0 0,0-1-1,0 0 1,0 1 0,0-1 0,0 0-1,1 0 1,3 1 0,-2-1 12,-1-1 1,1 1 0,-1-1 0,1 0-1,0 0 1,-1-1 0,1 1-1,0-1 1,-1 1 0,6-3-1,5-3-33,0 0 0,0-1 0,-1 0 0,18-14 0,-4 1-1701,0-1-1,26-29 0,-22 20-236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3:26.63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150 4 1728,'1'3'5567,"1"9"-4905,-1-8-546,-1-1-1,0 1 0,-1-1 1,1 1-1,0-1 1,-1 1-1,0-1 1,0 0-1,0 1 1,0-1-1,-1 0 1,1 0-1,-1 0 1,0 0-1,0 0 1,0 0-1,0 0 0,0-1 1,-6 5-1,-8 11 30,0 0 0,0 1 0,2 0 0,0 1 0,-12 26 0,21-37-23,3-4-44,-1 0 0,1 0 0,-1 0 0,-5 5 0,10-11 39,-1-1 0,1 1 1,-1-1-1,0 0 0,1 0 1,-1 0-1,0 1 0,0-1 1,1-3-1,5-16-106,2 0 1,0 1-1,1 0 1,1 0-1,0 2 1,19-23-1,14-8 197,-39 43-56,1 0 0,0 1 0,8-7 0,-13 7-36,-1 4-184,0 4-119,1-2 171,3 4 81,-1-1 1,1 1-1,-1 0 0,0 0 0,-1 0 1,1 0-1,-1 0 0,3 11 0,4 7 47,2 3 359,-9-20-424,0 0-1,1 0 1,-1-1 0,2 1-1,-1 0 1,0-1-1,1 0 1,5 5 0,-8-9-13,0 0 0,0 0 1,0 0-1,0-1 0,0 1 1,0 0-1,0-1 0,1 1 1,-1-1-1,0 0 0,0 1 1,1-1-1,-1 0 0,0 0 1,3 1-1,9 1 233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3:32.49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0 351 1728,'0'1'179,"0"0"1,1 0-1,-1 0 1,0 0-1,0 0 1,1 0-1,-1 0 0,0 0 1,1 0-1,-1 0 1,1-1-1,0 1 1,-1 0-1,1 0 0,-1 0 1,1-1-1,1 2 1,-2-2-123,1 1 1,-1-1-1,1 1 0,-1-1 1,1 1-1,-1-1 0,1 1 1,-1-1-1,1 0 0,0 1 1,-1-1-1,1 0 0,-1 1 1,1-1-1,0 0 0,0 0 1,-1 0-1,1 0 0,0 1 1,-1-1-1,1 0 1,0 0-1,-1 0 0,1 0 1,0-1-1,0 1 0,-1 0 1,1 0-1,0 0 0,-1-1 1,1 1-1,0 0 0,-1 0 1,2-1-1,37-33 950,38-41-1,-57 52-988,-1 0 0,-2-1 0,21-35 0,23-46 244,-61 105-263,8-16 168,-6 7-88,-2 9-83,0 0 0,0 0 0,0 0 0,0 0 0,0 0 0,0-1 0,0 1 0,0 0 0,0 0 0,0 0 0,0 0 0,0 0 0,0-1 0,0 1 0,0 0 0,0 0 0,0 0 0,0 0 0,0 0 0,-1 0 0,1 0 0,0 0 0,0-1 0,0 1 0,0 0 0,0 0 0,0 0 0,0 0 0,-1 0 0,1 0 0,0 0 0,0 0 0,0 0 0,0 0 0,0 0 0,0 0 0,-1 0 0,1 0 0,0 0 0,-2 1-11,1-1 0,0 1 0,-1 0 0,1 0 0,0 0 0,-1 0 0,1 0 0,0 1 0,0-1 0,0 0 0,0 1 0,0-1 0,0 0 0,1 1 0,-1-1 0,0 1 0,0 2 0,-3 3-24,-49 97-180,46-87 294,1 0-1,0 1 1,2 0 0,-4 23-1,6-26-28,0-7-18,1 0 0,0 1-1,1-1 1,1 15 0,-1-21 3,0 0 1,1 0-1,-1 0 1,1-1-1,-1 1 1,1 0-1,0 0 1,0-1-1,0 1 1,-1-1-1,2 1 1,-1-1-1,0 1 1,0-1-1,0 1 1,1-1-1,-1 0 1,1 0-1,-1 0 1,1 0-1,-1 0 1,1 0-1,0 0 1,-1 0-1,1-1 1,3 1-1,1 1 14,1-1 0,0 0 0,0 0 0,-1-1 0,1 0 0,0 0 0,0-1 0,0 0 0,-1 0 0,1 0 0,-1-1 0,14-5 0,1-3 168,0-1 1,27-18 0,-35 21-197,81-48-268,-75 44 282,-13 8 8,0 0-1,0 1 1,0 0-1,9-3 1,-15 5-46,1 1 0,-1 0-1,1 0 1,0-1 0,-1 1 0,1 0 0,-1 0-1,1 0 1,-1 0 0,1 0 0,0 0 0,-1 0-1,1 0 1,-1 0 0,1 0 0,-1 0 0,1 0-1,0 0 1,-1 0 0,1 1 0,0 0 16,0 0 1,0 0-1,-1 1 0,1-1 1,0 0-1,-1 1 0,1-1 1,-1 0-1,0 1 1,1 1-1,1 7 66,0-1 0,0 1 1,-1-1-1,0 1 0,-1 0 0,0-1 0,0 1 1,-1 0-1,-3 10 0,-6 16 282,9-29 118,7-11 88,9-14-235,31-42-452,-8 12 34,-21 27 4,29-27 0,-36 38-259,-10 9 339,0 1 0,0 0 0,1 0 1,-1-1-1,0 1 0,0 0 0,0-1 0,1 1 1,-1 0-1,0 0 0,0 0 0,0-1 0,1 1 0,-1 0 1,0 0-1,1 0 0,-1 0 0,0-1 0,0 1 1,1 0-1,-1 0 0,0 0 0,1 0 0,-1 0 0,0 0 1,1 0-1,-1 0 0,0 0 0,1 0 0,-1 0 0,0 0 1,1 0-1,-1 0 0,0 0 0,0 0 0,1 0 1,-1 1-1,0-1 0,1 0 0,-1 0 0,0 0 0,0 0 1,1 1-1,-1-1 0,0 0 0,0 0 0,1 1 1,-1-1-1,0 0 0,0 0 0,0 1 0,0-1 0,1 0 1,-1 0-1,0 1 0,0-1 0,0 0 0,0 1 0,0-1 1,3 24-71,-2-18 26,3 21 34,-1-1 0,-1 43 0,3-28-133,-5-40 142,0 0 0,0 1 1,0-1-1,0 0 0,1 1 0,-1-1 0,0 0 0,1 0 1,-1 1-1,1-1 0,0 0 0,-1 0 0,1 0 1,0 0-1,-1 0 0,3 2 0,17 11-99,-13-10 99,-4-2 51,0-1 1,0 0 0,1 0 0,-1 0 0,0 0 0,1-1 0,-1 0-1,1 1 1,-1-1 0,6-1 0,35-5 528,-34 3-465,0 0 1,0-1-1,0 0 0,-1 0 0,1-1 1,-1 0-1,0-1 0,13-11 0,-1-1 32,-1-1-1,19-24 0,-2-3-382,21-24 12,-52 64 149,0 0 0,1 0 0,0 0 0,0 1 0,0 0 0,1 1 0,14-7 0,-21 10 60,0 1 1,0-1-1,1 0 1,-1 1-1,0 0 1,0-1-1,1 1 1,-1 0-1,0 0 1,1-1-1,-1 1 1,0 0-1,1 0 1,-1 1-1,0-1 1,1 0-1,-1 0 1,0 1-1,0-1 1,1 0-1,-1 1 1,0 0-1,0-1 1,0 1-1,0 0 1,1-1-1,-1 1 1,0 0 0,0 0-1,0 0 1,-1 0-1,1 0 1,0 0-1,1 2 1,0 2 39,1 1-1,-1 0 1,-1-1 0,1 1 0,-1 0 0,1 8 0,2 6 86,-2-12-127,-1-3 21,1-1 0,-1 1 0,-1-1 0,1 1 0,0 0 0,-1-1 0,0 1 0,0 0 0,-2 7 0,1-1 36,0 1 1,1 11-1,0-16 12,0 0 0,0-1 1,0 1-1,-1 0 0,0-1 0,0 1 1,-1-1-1,0 1 0,-4 8 1,3-8 105,-1-2 145,4-5-287,0 0 1,0 0-1,0 0 1,0 0-1,0 0 0,1 0 1,-1 0-1,0 0 1,0 0-1,0 0 1,0 0-1,0 0 0,0 0 1,0 0-1,0 0 1,0 0-1,0 0 1,0 0-1,0 0 0,0 0 1,0 0-1,0 0 1,0 0-1,0 0 0,0 0 1,0 0-1,0 0 1,0 0-1,0 0 1,0 0-1,0 0 0,0 0 1,0 0-1,0 0 1,1 0-1,-1 0 0,0 0 1,0 0-1,0 0 1,0 0-1,0 0 1,0 0-1,0 1 0,0-1 1,0 0-1,0 0 1,0 0-1,0 0 1,5-17 799,17-37-852,2 1-92,-18 38 46,1 0 0,0 1 0,13-20 0,-14 26 36,-1 0-53,1 0 0,0 0 0,0 1 1,1 0-1,0 0 0,0 1 0,10-8 1,-17 14 87,1 0 1,0-1 0,0 1 0,0 0 0,0 0-1,0-1 1,0 1 0,0 0 0,0 0 0,0 0-1,0 0 1,0 0 0,0 0 0,0 1 0,0-1 0,0 0-1,-1 0 1,1 1 0,0-1 0,0 0 0,0 1-1,0-1 1,0 1 0,-1-1 0,1 1 0,0 0-1,0-1 1,-1 1 0,1 0 0,0-1 0,-1 1-1,1 0 1,-1 0 0,1 0 0,0 0 0,1 4 20,0-1-1,1 0 1,-2 1 0,1-1 0,2 7 0,0 15-38,-1-1 1,0 1 0,-3 44-1,0-38 77,0-31-29,0 0 0,0 0-1,0 1 1,0-1 0,0 0 0,0 0 0,1 0 0,-1 0 0,0 0-1,1 0 1,-1 0 0,1 0 0,-1 0 0,1-1 0,-1 1-1,1 0 1,0 0 0,-1 0 0,2 1 0,19 8 310,-19-10-359,1 1-1,0 0 0,0 1 0,-1-1 0,1 0 0,-1 1 0,5 3 1,-5-3 46,0-1 1,0 1 0,0-1 0,1 1-1,-1-1 1,0 0 0,0 0 0,1 0-1,-1-1 1,1 1 0,-1 0 0,1-1-1,-1 0 1,4 1 0,39-3 192,-20 1-14,-17 0-158,0 0 0,0 0 0,-1 0 0,1-1 0,0 0 0,-1-1 0,0 0 0,9-4 0,-4 1 99,0-1 0,0 0-1,18-16 1,-24 17-60,0-1 1,0 0-1,0 0 1,-1-1 0,0 1-1,-1-1 1,0 0-1,0-1 1,0 1-1,-1 0 1,-1-1-1,1 0 1,-1 0-1,-1 0 1,0 0-1,0-17 1,-1 19-87,0 0 1,-1 1-1,0-1 1,-1 1-1,1-1 0,-1 1 1,-5-12-1,5 15-19,1-1-1,-1 1 0,0 0 0,0 0 1,0 0-1,-1 0 0,1 0 1,-1 0-1,0 1 0,1-1 0,-1 1 1,0 0-1,0 0 0,-1 0 1,-4-2-1,6 3 17,-1 0-1,0 1 1,0-1 0,1 1 0,-1 0 0,0 0-1,0 0 1,0 0 0,1 0 0,-1 1-1,0-1 1,0 1 0,1 0 0,-1-1 0,0 1-1,1 1 1,-1-1 0,1 0 0,-1 1 0,1-1-1,0 1 1,0 0 0,-1-1 0,-2 5-1,-3 3-155,0 0-1,0 0 1,1 1-1,-8 14 1,9-11 51,1-1 1,0 1-1,0 0 0,1 0 1,1 0-1,0 1 0,1-1 1,0 1-1,1 20 0,1-26 83,1-1-1,0 0 1,0 0-1,0 0 1,1 0 0,0 0-1,0 0 1,1 0-1,5 10 1,-6-13 57,0-1 1,0 0-1,1 0 1,-1 0-1,1 0 1,-1 0-1,1 0 1,0-1-1,0 1 1,0-1-1,1 0 1,-1 0-1,0 0 1,1 0-1,-1-1 1,1 1-1,0-1 0,-1 0 1,1 0-1,4 0 1,8 1 157,0-1 0,-1-1 0,1 0 0,22-4 0,-29 2-101,1 0-1,-1-1 1,0 0-1,0 0 0,0-1 1,0 0-1,0-1 0,10-7 1,-4 0-3,-1 0 1,0-1-1,-1 0 1,0-1-1,-1-1 1,0 0-1,-2-1 1,0 0-1,12-24 1,-16 25-52,9-28 1,-2 2-580,-13 41 545,0 0-1,0 0 0,0-1 1,0 1-1,1 0 1,-1 0-1,0 0 0,0 0 1,0 0-1,0 0 1,0-1-1,0 1 0,0 0 1,0 0-1,0 0 1,0 0-1,0 0 1,1 0-1,-1-1 0,0 1 1,0 0-1,0 0 1,0 0-1,0 0 0,0 0 1,1 0-1,-1 0 1,0 0-1,0 0 0,0 0 1,0 0-1,0 0 1,1 0-1,-1 0 0,0 0 1,0 0-1,0 0 1,0 0-1,0 0 0,1 0 1,-1 0-1,0 0 1,0 0-1,6 7-143,2 13 120,-8-19-14,7 22 66,-1 1 1,4 34 0,-7-34 18,1 0 0,11 33 1,-13-52 17,0 0 0,0 0-1,0-1 1,0 1 0,1 0 0,0-1 0,0 0 0,5 6 0,-6-8-20,1 0 0,-1 0-1,0 0 1,1-1 0,-1 1 0,1-1-1,0 0 1,-1 0 0,1 0 0,0 0-1,0 0 1,0-1 0,-1 1 0,1-1-1,0 0 1,5 1 0,15-2 313,0 0-1,29-5 1,-42 4-639,-1 0 0,0-1 1,0 1-1,0-2 0,0 1 1,-1-1-1,1-1 0,10-7 1,-17 11-174,0-1 1,0 0 0,0 0 0,0 0 0,-1 0-1,1 0 1,0 0 0,-1-1 0,2-1 0,5-6-1517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3:33.02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87 83 4160,'-31'-23'1856,"13"3"-1600,9 8 640,4 7-544,-3-6 192,8 7-288,-10-4-320,5 8-128,10 8 96,0-4-224,8 4 192,6 4-3488,7-1 2016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3:34.56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29 6 416,'-1'0'98,"1"0"0,-1 1 1,1-1-1,-1 0 0,1 0 0,-1 1 0,1-1 1,-1 0-1,1 1 0,-1-1 0,1 0 1,0 1-1,-1-1 0,1 1 0,0-1 0,-1 1 1,1-1-1,0 1 0,-1-1 0,1 1 0,0 0 1,-6 14-354,3-7 808,0-6-440,2-2-75,1 0 1,-1 0 0,1 1-1,0-1 1,-1 0-1,1 0 1,0 0 0,-1 1-1,1-1 1,0 0-1,-1 0 1,1 1 0,0-1-1,0 0 1,-1 0 0,1 1-1,0-1 1,0 0-1,-1 1 1,1-1 0,0 1-1,0-1 1,0 0-1,0 1 1,0-1 0,-1 0-1,3 7 2886,12-8-2017,1-2-499,-1-1 0,0 0 0,18-9 0,-19 7-359,0 1 0,1 0 0,-1 1 0,1 1-1,19-2 1,-20 4 319,-10 2-323,-6-1-415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3:37.08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1145 3136,'1'-4'399,"0"0"-1,0 0 1,1 0 0,-1 0-1,1 0 1,0 1 0,0-1-1,0 0 1,0 1 0,3-4-1,6-9 134,66-106 908,-45 75-1171,39-46 1,9 7 79,-40 45-266,-25 25 0,23-18 1,-32 29-95,0 0 1,1 1 0,-1 0 0,1 0 0,0 0 0,15-4 0,-21 8 11,0 0 1,0-1 0,0 1-1,0 0 1,0 0 0,0 0-1,-1 0 1,1 0-1,0 1 1,0-1 0,0 0-1,0 0 1,0 0 0,0 1-1,-1-1 1,1 1 0,0-1-1,0 0 1,0 1-1,-1-1 1,1 1 0,0 0-1,-1-1 1,1 1 0,0 0-1,-1-1 1,1 1 0,-1 0-1,1-1 1,-1 1-1,1 0 1,-1 0 0,0 0-1,1 0 1,-1-1 0,0 1-1,0 0 1,0 0 0,1 0-1,-1 1 1,1 6 76,0 0-1,0 0 1,-1 13 0,0-15-56,-1 23 108,-1-1 0,-1 1 0,-1-1 0,-2 1 0,0-1 0,-2-1 0,-16 37 0,21-56 100,2-6-130,1 0 0,-1 0 0,0-1 0,1 1 0,-1-1 0,0 1 0,0 0 0,-2 1 0,22-39 684,27-54-986,7-12-265,-44 88 337,0 1 1,0-1-1,2 2 1,21-22-1,-32 34 128,4-4-51,0 1 0,0-1 0,1 1-1,5-3 1,-10 6 54,1-1 1,-1 1-1,1 0 1,-1 0-1,0-1 0,1 1 1,-1 0-1,1 0 1,-1 0-1,1 0 0,0 0 1,-1-1-1,1 1 1,-1 0-1,1 0 0,-1 0 1,1 1-1,-1-1 1,1 0-1,-1 0 1,1 0-1,-1 0 0,1 0 1,-1 1-1,1-1 1,-1 0-1,1 0 0,-1 1 1,0-1-1,1 0 1,-1 1-1,1-1 0,-1 0 1,0 1-1,1-1 1,-1 1-1,0-1 0,1 0 1,-1 1-1,0-1 1,0 1-1,0-1 0,1 1 1,-1-1-1,0 1 1,0-1-1,0 1 1,0-1-1,0 1 0,0 0 1,0-1-1,0 1 1,0 0-1,1 18 60,-1 1 0,-1 0-1,-1-1 1,-1 1 0,-7 28 0,2-7 22,0-5 333,-16 51 0,21-71 180,5-14-250,4-9 51,71-99-237,-67 91-234,0 0 1,2 1-1,0 0 1,0 1-1,1 0 1,1 1-1,0 1 1,21-14-1,-22 17 23,-9 5 11,1 0 0,-1 0 0,1 1 0,-1 0 0,10-4 0,-14 6 27,1 0 0,0 0-1,0 0 1,0 0 0,0 0 0,-1 0-1,1 0 1,0 0 0,0 0 0,0 0-1,0 0 1,0 1 0,-1-1 0,1 0-1,0 1 1,0-1 0,0 0 0,-1 1-1,1-1 1,0 1 0,-1-1 0,1 1-1,0 0 1,-1-1 0,1 1 0,-1 0-1,1-1 1,-1 1 0,1 0-1,-1 0 1,0-1 0,1 1 0,-1 0-1,0 0 1,1 0 0,-1-1 0,0 1-1,0 0 1,0 1 0,1 4-50,0 0 0,0 0 0,-1 0 0,0 0 0,0-1 0,-1 1 0,-1 9 0,-13 42-15,10-42 95,-2 9-51,2-11 36,1 1 0,1-1 0,-2 18 0,4-27 10,1 0 0,0 0 0,0 0 0,1 0 0,-1 1 0,1-1 0,0 0 0,0 0-1,0 0 1,0-1 0,1 1 0,0 0 0,0 0 0,0-1 0,3 6 0,-3-7 28,1 0 1,-1 0-1,1 0 1,-1 0-1,1-1 1,0 1-1,0-1 1,-1 0-1,1 1 1,0-1-1,0 0 1,0-1-1,0 1 1,0-1-1,1 1 1,-1-1-1,0 0 1,0 0-1,0 0 1,4-1-1,6 0 150,1-1 0,-1-1 0,17-5 1,-10 1-41,-1 0 0,0-1 1,24-14-1,-35 17-96,-1 0 1,1 0-1,-1 0 1,-1-1-1,1 0 0,-1 0 1,0-1-1,0 0 1,-1 0-1,7-11 1,-2 1 47,-7 13-118,-1 0 0,1 0-1,-1 0 1,0 0 0,0 0 0,0-1 0,-1 1 0,3-10 0,-4 14 4,0 0-1,0 0 1,0 0 0,0 0 0,0 0-1,0 0 1,0-1 0,0 1 0,0 0-1,0 0 1,0 0 0,0 0 0,0 0 0,0 0-1,0 0 1,0-1 0,0 1 0,0 0-1,0 0 1,-1 0 0,1 0 0,0 0-1,0 0 1,0 0 0,0 0 0,0 0-1,0-1 1,0 1 0,0 0 0,0 0-1,-1 0 1,1 0 0,0 0 0,0 0-1,0 0 1,0 0 0,0 0 0,0 0 0,0 0-1,-1 0 1,1 0 0,0 0 0,0 0-1,0 0 1,0 0 0,0 0 0,0 0-1,0 0 1,-1 0 0,1 0 0,0 0-1,0 0 1,0 0 0,0 0 0,0 0-1,0 1 1,0-1 0,-1 0 0,1 0 0,0 0-1,0 0 1,0 0 0,0 0 0,0 0-1,0 0 1,0 0 0,0 0 0,0 1-1,0-1 1,-6 6-304,-14 21-84,14-19 279,-1 1 1,1 0 0,1 0-1,0 0 1,0 1-1,-4 12 1,9-21 118,-8 32-71,8-31 72,0 0 1,0 0-1,0 0 0,0 0 1,0 0-1,1 0 0,-1 0 1,0 0-1,1 0 0,0 0 1,-1 0-1,1 0 1,0 0-1,0 0 0,2 2 1,-1-1 60,1-1 0,0 1 0,0 0 0,0-1 0,0 0 0,0 0 0,0 0 0,1 0 0,-1 0 1,1 0-1,0-1 0,-1 0 0,7 2 0,-7-3-21,-1 1 0,0-1 0,0 0 0,1 0 0,-1 0 0,0 0 1,1 0-1,-1 0 0,0 0 0,0-1 0,1 1 0,-1-1 0,0 0 0,0 0 0,0 0 0,0 0 0,0 0 1,0 0-1,0 0 0,0-1 0,0 1 0,-1-1 0,1 1 0,2-3 0,-1-1 42,1 1 0,-1-1 0,0 0 0,0 0 0,-1 0 0,1 0 0,-1 0 0,0 0 0,-1-1 0,1 1 0,-1-1 0,0 1 0,0-1 0,-1 0 0,0-9 0,0 4-74,0-2-131,-2-25 1,2 35 77,-1 0-1,0-1 1,1 1 0,-1 0 0,0 0 0,0 1 0,-1-1 0,1 0 0,-1 0 0,1 0 0,-1 1 0,0-1 0,-4-3 0,5 5 6,0 0-1,-1 1 1,1-1 0,-1 0 0,1 1-1,-1 0 1,1-1 0,-1 1 0,1 0-1,-1 0 1,1 0 0,-1 0 0,1 0-1,-1 0 1,1 0 0,-1 0 0,1 1-1,-1-1 1,1 0 0,-1 1 0,1 0 0,-1-1-1,1 1 1,0 0 0,-1 0 0,1-1-1,0 1 1,0 0 0,-2 2 0,2-3 18,0 1 1,0 0 0,1-1-1,-1 1 1,0 0 0,0 0 0,0-1-1,1 1 1,-1 0 0,0 0-1,1 0 1,-1 0 0,1 0 0,-1 0-1,1 0 1,0 0 0,-1 0-1,1 0 1,0 0 0,0 0 0,-1 1-1,1-1 1,0 0 0,0 0-1,0 0 1,1 0 0,-1 0 0,0 0-1,0 0 1,0 0 0,1 0-1,-1 1 1,1-1 0,-1 0 0,1 0-1,-1-1 1,1 1 0,-1 0 0,1 0-1,1 1 1,0 0 40,0 0 0,1-1 1,-1 1-1,0-1 0,1 0 0,-1 0 1,1 1-1,-1-2 0,1 1 0,-1 0 1,1 0-1,0-1 0,-1 0 0,1 1 1,0-1-1,0 0 0,-1 0 0,1-1 1,0 1-1,-1 0 0,1-1 0,0 0 1,-1 1-1,1-1 0,-1 0 0,1-1 1,2 0-1,1-2 63,1 0 0,-1-1 1,1 0-1,-1 0 1,-1 0-1,1-1 0,-1 1 1,8-12-1,72-124 425,-60 94-424,54-74-1,-77 119-93,-1 1-47,0-1 0,1 0 0,-1 0 0,1 0 1,0 1-1,-1-1 0,1 1 0,3-3 0,-4 4 46,0 0 0,-1 0 0,1 0 0,0 0 0,-1 0 0,1 0 0,0 0 0,-1 1 0,1-1 0,0 0 0,-1 0 0,1 1 0,0-1 0,-1 0 0,1 1 0,-1-1 0,1 1 0,0-1 0,-1 1 0,1-1 0,-1 1 0,0-1 0,1 1 0,-1-1 0,1 1 0,-1 0 0,0-1 0,1 2 0,3 4-1,0 1-1,0 0 1,-1 0 0,0 1 0,0-1-1,-1 1 1,0 0 0,0-1 0,0 1-1,-1 9 1,1 12 31,-3 40-1,1-58 14,-1 13 94,-1 0 1,-1 0-1,-9 31 0,12-53-92,0 0-1,-1 0 1,0-1-1,1 1 1,-1 0-1,0-1 1,0 1 0,0 0-1,0-1 1,0 1-1,0-1 1,0 0-1,-1 1 1,1-1-1,0 0 1,-1 0 0,1 0-1,-1 0 1,0 0-1,1 0 1,-1 0-1,0 0 1,1-1-1,-1 1 1,0-1-1,0 1 1,-1-1 0,0 0 15,0 0 0,1 0 1,-1-1-1,0 1 0,1-1 0,-1 1 1,1-1-1,-1 0 0,1 0 1,-1 0-1,1 0 0,0-1 1,-1 1-1,1-1 0,0 1 1,0-1-1,0 0 0,-2-2 0,-40-47-64,20 18-735,30 39 685,1-1 1,0 0-1,0 0 1,0 0-1,1-1 1,0 0 0,0-1-1,0 0 1,0 0-1,0 0 1,0-1-1,1-1 1,-1 1 0,11-1-1,-6-2 103,1 0 0,-1-1 0,1-1 0,-1 0 0,0 0 0,0-2 0,0 0-1,-1 0 1,0-1 0,0 0 0,17-13 0,10-9 122,65-63 0,-90 77-184,13-11 92,2 0 65,-1-2-1,-1-1 0,28-39 0,-34 33-56,-1 0 1,26-64-1,15-78-29,-59 168-57,9-37-96,-10 41 57,-1 1 1,0-1 0,0 0-1,0 1 1,0-1 0,0 1-1,0-1 1,-1 0 0,0 1-1,-1-5 1,2 8 40,0 0 0,0-1 0,0 1 0,-1 0 0,1 0 0,0-1 0,0 1 0,0 0 0,0-1 0,0 1 0,-1 0 0,1 0 0,0 0 0,0-1 0,-1 1 1,1 0-1,0 0 0,0 0 0,-1-1 0,1 1 0,0 0 0,0 0 0,-1 0 0,1 0 0,0 0 0,-1 0 0,1 0 0,0-1 0,0 1 0,-1 0 0,1 0 0,0 0 0,-1 0 0,1 0 0,0 1 0,-1-1 0,1 0 0,0 0 1,0 0-1,-1 0 0,1 0 0,0 0 0,-1 0 0,1 1 0,0-1 0,0 0 0,-1 0 0,1 0 0,0 1 0,-13 13-225,11-11 180,-5 6 33,1 1 0,0 0 0,0 0-1,1 1 1,-6 19 0,-13 60-85,16-59 19,-2 11 37,-19 92 52,27-123 41,-1 5-41,1 0-1,1 0 1,0 0-1,1 0 0,1 0 1,2 17-1,3-6 76,0-1 1,1 0-1,22 50 0,-25-69-37,-1 0-1,1 0 1,0-1 0,1 0-1,0 1 1,0-1-1,0-1 1,0 1 0,1-1-1,0 0 1,0 0-1,1-1 1,-1 0 0,1 0-1,0 0 1,0-1-1,0 0 1,12 3-1,-10-4-294,1-1-1,-1 0 0,1 0 0,-1-1 0,17-2 0,-13 1-814,1-2 0,-1 1 1,-1-2-1,1 0 0,0 0 1,15-9-1,-5-2-2850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3:37.46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 6 5568,'-18'-5'2528,"26"5"-2208,5 0 672,14 0-608,14 0 608,9 5-544,-1-2 192,5-3-384,9 0-160,4 0-32,1 0 416,-5 0-256,-5 0-512,-5 0 128,-3 0-2976,-8 5 1728,-21 2-3136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3:40.57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0 854 1568,'1'0'111,"1"0"1,-1 1-1,0-1 0,1 1 1,-1-1-1,0 1 1,0-1-1,1 1 0,-1 0 1,1 1-1,-1-1-9,1 0 0,-1 0 0,0-1 0,1 1 0,-1 0 0,0 0 0,1-1 0,-1 1 0,1-1 1,-1 1-1,1-1 0,-1 0 0,1 1 0,0-1 0,-1 0 0,3 0 0,4-3 219,-1 1 0,1-1 0,-1 0 0,0-1 0,0 1 0,0-1 0,-1-1 0,1 1 0,8-10 0,7-7 189,22-27-1,-33 35-253,142-187 1445,-136 168-1345,-14 26-385,0-1 1,0 1 0,1 0 0,0 1 0,6-9 0,0 26-612,-3 0 649,-1 0 1,-1 0-1,0 1 0,-1 0 1,0 0-1,0 0 0,-2 0 1,2 17-1,-2-2 242,-1 0 0,-2 0 0,-3 27 0,2-39-57,-1 0-1,-6 22 1,8-34-93,-1 1 0,1-1 0,-1 1 0,0-1-1,0 0 1,-1 0 0,1 0 0,-1 0 0,0-1 0,0 1 0,0-1 0,-7 7 0,7-9-33,0 0 0,0 0 0,1 0 0,-1 0 0,0 0 0,0 0 0,0-1 0,0 0 0,0 1 0,0-1 0,0 0 0,0-1 0,0 1 0,0 0-1,0-1 1,0 0 0,0 1 0,0-1 0,0 0 0,0-1 0,1 1 0,-4-2 0,-5-3-35,0 0 0,1-1 0,0-1 0,-11-9 0,16 12-127,-1-1-1,1 0 1,1 1-1,-1-2 1,1 1-1,-6-12 1,10 18 70,-1 0 1,1-1 0,0 1-1,0-1 1,-1 1-1,1-1 1,0 1 0,0-1-1,0 1 1,0-1-1,0 1 1,0-1 0,0 1-1,0-1 1,0 1-1,0-1 1,0 1 0,0-1-1,0 1 1,0-1-1,0 1 1,0-1 0,1 1-1,-1-1 1,0 1-1,1-1 1,0 0-21,0 0 0,-1 1-1,1-1 1,0 0 0,0 1 0,0-1 0,0 1 0,0 0-1,0-1 1,0 1 0,0 0 0,2-1 0,4 1-105,1-1 1,0 1 0,7 1-1,-12-1 152,70 2-153,131-12 1,-189 8 228,0-1 0,0 0 0,-1-1 0,1-1 0,-1-1 1,22-11-1,76-54 469,-95 60-471,64-50 342,-71 52-358,-1 0 1,1-1 0,-2 0-1,0-1 1,12-19 0,-11 13 55,-1-1 0,-1 0 0,9-35 0,8-62 51,-20 90-164,24-165-633,-28 188 601,1-22-211,-1 22 187,0 1 0,0 0 0,0-1 0,0 1 0,-1-1 0,1 1 0,0-1 1,-1 1-1,1 0 0,-1-1 0,0 1 0,1 0 0,-1 0 0,-1-2 0,2 3 34,-1-1-1,1 1 1,-1 0-1,1 0 1,0-1 0,-1 1-1,1 0 1,-1 0-1,1 0 1,-1-1-1,1 1 1,-1 0-1,1 0 1,-1 0 0,1 0-1,-1 0 1,1 0-1,-1 0 1,1 0-1,-1 0 1,1 0 0,-1 1-1,1-1 1,-1 0-1,1 0 1,-1 0-1,1 1 1,-1-1-1,1 0 1,0 0 0,-1 1-1,1-1 1,-1 0-1,1 1 1,0-1-1,-1 0 1,1 1-1,0-1 1,-1 1 0,-12 20-178,-2 14 244,2 0-1,-16 70 1,6-21 65,16-59-97,-75 226 635,47-144-302,15-43 390,18-61-239,1-5-68,0-6-186,2 1-233,1 1 0,-1-1 1,1 1-1,0-1 0,1 1 0,-1 0 0,1 0 0,0 0 0,1 0 0,0 0 1,0 1-1,5-6 0,-1 2-154,0 1 0,1 0 1,0 0-1,1 1 0,0 1 0,19-11 1,-25 15 107,-1 1 0,1-1 0,0 1 0,-1 0 0,1 0 0,0 1 0,0-1 1,-1 1-1,1 0 0,0-1 0,0 2 0,0-1 0,-1 0 0,1 1 0,0 0 1,0 0-1,-1 0 0,1 0 0,0 0 0,-1 1 0,0 0 0,1 0 1,-1 0-1,0 0 0,4 3 0,10 10 3,0 0 54,1 0 0,38 24 1,-48-35 10,1-1 1,-1 1-1,1-1 1,-1-1 0,1 1-1,0-2 1,0 1 0,0-1-1,0 0 1,0-1 0,0 0-1,0-1 1,0 0-1,0 0 1,0-1 0,0 0-1,0 0 1,0-1 0,-1 0-1,0-1 1,10-5 0,-4 2 90,-7 4-38,0-1 0,-1 1 1,1-1-1,-1 0 1,0-1-1,0 1 1,-1-1-1,1-1 0,-1 1 1,7-10-1,-9 11-11,8-16 328,-11 19-426,1 0 0,-1 0 0,0 0 0,0 0 0,0 0 1,1 0-1,-1 0 0,0-1 0,0 1 0,-1 0 0,1 0 0,0 0 1,0 0-1,0 0 0,-1 0 0,1 0 0,0 0 0,-2-1 1,2 1-12,-1 1 1,1 0 0,-1 0 0,1-1 0,-1 1-1,0 0 1,1 0 0,-1 0 0,1 0 0,-1 0 0,1 0-1,-1 0 1,1 0 0,-1 0 0,0 0 0,1 0-1,-1 0 1,1 0 0,-1 0 0,0 1 0,-11 3-194,7-1 128,0 0 0,0 0 1,0 1-1,0 0 0,1 0 1,-7 7-1,-1 1 32,10-10 56,0 1 0,-1-1 0,1 1 0,1 0 0,-1 0 0,0 0 0,1 0 0,-1 0 0,1 0 0,0 0 0,0 0 0,0 0 0,0 1 0,1-1 0,-1 0 0,1 1 0,0-1 0,0 0 0,0 1 0,0-1 0,1 0 0,-1 1 0,2 3 0,-1-4 18,0 1 0,1-1-1,-1 1 1,1-1-1,-1 0 1,1 0 0,0 0-1,0 0 1,1 0-1,-1 0 1,1 0 0,-1-1-1,1 1 1,0-1-1,0 0 1,0 0 0,0 0-1,0 0 1,0 0-1,1-1 1,3 2 0,0-1 28,0-1 1,0 0-1,1 0 1,-1-1 0,0 0-1,0 0 1,1-1 0,-1 0-1,0 0 1,8-2-1,10-5 92,36-15 0,-22 8-102,17-6-69,160-64 431,-201 77-287,1 0 0,-2-1 1,1 0-1,-1-1 0,13-13 0,-18 15-33,0-1 0,-1 0 0,-1-1-1,0 0 1,0 0 0,-1 0-1,0-1 1,5-12 0,1-10 21,0 0 1,9-50-1,-17 60-192,-1 0 0,0 0-1,-2 0 1,-2-41 0,1 62 50,-1 0 1,1-1 0,-1 1-1,1 0 1,-1-1-1,1 1 1,-1 0 0,0 0-1,0 0 1,0-1-1,-3-1 1,4 3 36,-1 1 1,1-1-1,-1 1 0,0-1 1,1 1-1,-1 0 0,1-1 1,-1 1-1,0 0 0,0 0 1,1-1-1,-1 1 0,0 0 1,1 0-1,-1 0 0,0 0 0,0 0 1,1 0-1,-1 0 0,0 0 1,1 0-1,-1 0 0,0 1 1,0-1-1,1 0 0,-1 0 1,0 1-1,1-1 0,-1 0 1,1 1-1,-1-1 0,0 1 1,1-1-1,-1 1 0,1-1 1,-1 1-1,1-1 0,-1 1 1,-3 3-23,1 0 0,0 0 0,0 0 0,0 0 0,0 0 0,1 0 0,-4 7 0,2-3-3,-23 52-62,1 0 1,4 2 0,-21 90-1,41-144 92,0 1 0,0-1 0,1 1 0,0-1 0,1 1 0,0-1-1,1 1 1,-1 0 0,2-1 0,-1 1 0,1-1 0,0 0 0,1 1 0,0-1 0,0 0 0,1-1-1,0 1 1,5 7 0,-4-8 49,0 1 0,0-1 1,1 0-1,-1-1 0,13 11 0,-15-14 4,1-1 1,-1 0-1,0 1 0,1-2 1,0 1-1,-1 0 0,1-1 1,0 1-1,0-1 0,0 0 1,0 0-1,0-1 0,0 1 1,0-1-1,5 0 0,0-1 2,-1 0 0,1-1 0,-1 0 0,1-1-1,9-4 1,43-21 60,-39 17-57,45-22 416,81-53 0,-137 78-374,0-1 0,-1 0 0,0 0 0,0-1 0,-1 0 0,0-1 0,-1 0 0,13-22 0,-19 29-99,0-1 0,0 1-1,0-1 1,0 0 0,-1 0 0,1 0-1,-1 0 1,0 0 0,-1 0 0,1-5 0,-1 8-25,0 0 0,0 0 0,-1 0 0,1 1 0,0-1 1,-1 0-1,1 0 0,-1 0 0,0 1 0,1-1 0,-1 0 1,0 1-1,0-1 0,0 0 0,0 1 0,-1-1 0,1 1 1,0 0-1,-1-1 0,1 1 0,0 0 0,-1 0 0,0 0 1,1 0-1,-1 0 0,0 0 0,1 0 0,-4 0 1,3 0-3,0 1 1,0 0 0,0 0 0,1 0 0,-1 0 0,0 0 0,0 0 0,0 0 0,0 0 0,0 1 0,0-1 0,0 1 0,1-1-1,-1 1 1,0 0 0,0 0 0,1 0 0,-1 0 0,-2 1 0,-2 4-47,0-1 0,0 0 0,-6 8 0,6-7 8,-3 3 54,1 1 1,0-1-1,1 1 1,0 1-1,0-1 1,1 1-1,1 0 1,-5 13-1,8-19 48,1 1 0,-1-1 0,1 0 0,1 1 0,-1-1-1,1 1 1,0-1 0,0 0 0,0 1 0,1-1 0,0 1-1,0-1 1,0 0 0,1 1 0,0-1 0,0 0 0,0 0-1,0 0 1,1-1 0,0 1 0,4 4 0,6 8 126,2-1 0,0-1 0,0 0-1,2-1 1,0-1 0,34 21 0,-39-27-286,0-1 0,0-1 0,0 0 0,24 5 0,25 1-4642,-30-7-1034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3:41.43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3 450 2080,'11'-2'1163,"5"-3"-665,-1 0 0,0-1 1,0 0-1,0-1 0,-1-1 1,0 0-1,0-1 0,-1-1 1,0 0-1,-1 0 1,22-24-1,-19 15-320,-1 0-1,0-1 1,-1 0 0,-2-1 0,0 0-1,-1-1 1,11-35 0,-18 47-155,2-5 173,-1 1-1,3-19 1,-6 31-177,-1-1 0,1 1 0,-1-1 0,0 1 0,0-1 0,0 0 0,0 1-1,0-1 1,-1 1 0,1-1 0,-1 1 0,0-1 0,1 1 0,-1 0 0,0-1 0,0 1 0,-1 0 0,1 0 0,-1 0 0,-1-3 0,1 4-26,1 0-1,0 1 1,0-1-1,-1 0 1,1 1 0,0-1-1,-1 1 1,1 0-1,-1 0 1,1-1 0,0 1-1,-1 0 1,1 0-1,-1 0 1,1 0 0,-1 0-1,1 1 1,0-1-1,-1 0 1,1 1 0,-2 0-1,-2 0-16,-5 2-11,0 1 0,0-1 0,1 2 0,-1-1 0,1 1 0,-10 8 0,-47 38 14,44-32-127,2 1 1,1 0 0,0 2 0,-25 38 0,28-30-461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4:02.01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143 418 1152,'23'-8'6720,"-23"17"-5979,-32 92 981,-4 17-847,-4 123 291,22-124-678,13-94-299,3-17-81,0 0-1,1 0 0,-1 10 0,2-16-95,0 0-1,0 0 0,0 0 0,0 0 1,0 0-1,0 0 0,1 0 1,-1 0-1,0 0 0,0 0 1,0 0-1,0 0 0,0 0 1,0 0-1,0 0 0,0 0 0,0 0 1,0 0-1,0 0 0,0 0 1,1 0-1,-1 0 0,0 0 1,0 0-1,0 0 0,0 0 0,0 0 1,0 0-1,0 0 0,0 0 1,0 0-1,0 0 0,0 0 1,0 0-1,0 0 0,0 0 1,1 1-1,-1-1 0,0 0 0,0 0 1,0 0-1,0 0 0,0 0 1,0 0-1,0 0 0,0 0 1,0 0-1,0 0 0,0 0 0,0 0 1,0 0-1,0 1 0,0-1 1,0 0-1,0 0 0,0 0 1,0 0-1,0 0 0,0 0 1,0 0-1,0 0 0,0 0 0,0 0 1,0 0-1,0 1 0,3-9 470,4-28-362,-2 1-1,1-60 1,5-36-208,-3 74 141,8-39-90,-12 79 3,0 1-1,1 0 0,12-25 1,2 4 27,1 2 0,1 0 0,39-47 0,-56 78 28,-1 0 1,1 0 0,1 0 0,-1 1 0,0-1 0,1 1 0,-1 0 0,10-4 0,-12 6-20,1 0 0,-1 0 0,0 1 0,1-1 0,-1 1 0,1 0 0,-1-1 0,0 1 0,1 0 1,-1 1-1,1-1 0,-1 0 0,1 1 0,-1-1 0,0 1 0,1 0 0,-1 0 0,0 0 0,0 0 1,0 0-1,0 0 0,4 3 0,-3-2 1,0 1 0,-1-1 1,1 1-1,-1-1 0,1 1 0,-1 0 1,0 0-1,0 0 0,0 0 0,-1 0 1,1 0-1,-1 1 0,1-1 1,-1 1-1,0-1 0,-1 1 0,1-1 1,-1 1-1,1-1 0,-1 1 0,0 0 1,0-1-1,0 1 0,-1-1 0,0 1 1,1-1-1,-3 6 0,0 0 36,0 0 0,-1 0 0,-1 0 0,1-1 0,-1 0 0,-1 0 0,1 0 0,-1 0 0,-9 8 0,-10 7 138,0-2 0,-2 0 0,0-2 0,-45 25 0,33-25-17,106-23-654,-55 4 452,0 1 1,0 0-1,0 0 1,0 1-1,-1 1 1,1 0-1,-1 0 1,19 9-1,-26-10 37,1 1 0,-1 0 1,1 0-1,-1 0 0,0 0 0,0 0 0,0 1 0,-1 0 0,1 0 0,-1 0 1,0 0-1,0 1 0,0-1 0,-1 1 0,1-1 0,-1 1 0,0 0 1,-1 0-1,1 0 0,-1 0 0,0 0 0,0 6 0,0 2 48,-1 0-1,-1 1 1,0-1-1,0 0 1,-2 0-1,1-1 1,-2 1 0,0-1-1,0 1 1,-1-1-1,-1 0 1,0-1-1,0 1 1,-1-1-1,-1 0 1,0-1-1,0 0 1,-17 16 0,11-14 30,0 0 0,0-1-1,-1 0 1,-1-1 0,0-1 0,0 0 0,-35 12 0,21-10-146,23-8 97,0 0 0,-1 0 0,1-1-1,-1 0 1,0 0 0,-8 0 0,16-2-29,-1 0 1,1 0-1,-1 0 1,0 0-1,1 0 1,-1 0-1,1 0 1,-1 0-1,1 0 1,-1 0-1,1 0 1,-1 0-1,1-1 1,-1 1-1,1 0 1,-1 0-1,1-1 1,-1 1-1,1 0 1,0 0-1,-1-1 1,1 1-1,-1 0 1,1-1-1,0 0-1,0 1 0,0-1-1,0 1 1,0-1 0,0 1-1,0-1 1,0 1-1,0-1 1,0 1 0,0-1-1,1 1 1,-1-1 0,0 1-1,0-1 1,0 1 0,1-1-1,-1 1 1,0 0-1,1-1 1,21-19-125,-21 19 144,11-7 41,1 1 1,-1 0 0,1 1 0,0 0 0,1 1 0,16-4 0,-1 0-10,38-14 17,87-42-1,-133 54 0,0 0-1,-1-2 1,-1 0-1,0-1 0,-1-1 1,0-1-1,-2 0 0,18-22 1,-24 26 55,0-2 0,0 0 0,-1 0 0,-1 0 0,0-1 0,9-26 0,-16 37-135,1-2-38,0 0 0,-1-1 0,1 1 0,-2 0 0,2-11 0,-2 16-86,-1 2 97,0 0 0,0 0-1,0-1 1,0 1 0,0 0 0,1 0-1,-1 0 1,0 0 0,0 0 0,1 0-1,-1 0 1,1 0 0,-1 0 0,1 0-1,-1 2 1,-4 20-58,3-13 22,-8 49 124,2 0 0,0 100 0,6-121 57,1-23-30,1 0 1,2 22 0,-2-33-8,1 0 0,0 1 1,0-1-1,0 0 0,1 0 1,3 7-1,-5-10-40,0-1 1,1 1-1,-1-1 1,1 1-1,-1 0 0,1-1 1,-1 1-1,1-1 1,-1 1-1,1-1 1,0 0-1,-1 1 0,1-1 1,0 1-1,-1-1 1,1 0-1,0 0 0,1 1 1,-1-1 5,0 0-1,0 0 1,0-1 0,0 1-1,0 0 1,0 0 0,0-1 0,0 1-1,0 0 1,0-1 0,0 1 0,0-1-1,-1 1 1,1-1 0,0 0 0,0 1-1,1-2 1,11-12-38,-1-1 1,0 0-1,0 0 0,13-27 0,-9 17 38,91-144 80,-96 154-165,1 1 0,0 0 1,21-18-1,-12 10-458,-20 22 513,-1 0 0,0 0 0,0 0 0,1 0 0,-1 0 0,0 0-1,0 0 1,1 0 0,-1 0 0,0 0 0,0 0 0,1 0-1,-1 0 1,0 0 0,0 0 0,1 0 0,-1 0 0,0 0-1,0 0 1,1 0 0,-1 0 0,0 0 0,0 0 0,0 1 0,1-1-1,-1 0 1,0 0 0,0 0 0,0 0 0,1 0 0,-1 1-1,0-1 1,0 0 0,0 0 0,0 1 0,1-1 0,-1 0 0,5 9-6,-3 9 9,-1 0 0,-3 29 0,1-12 0,1 105 758,5-144-278,-1-3-493,0 0 0,-1 0 1,0 0-1,2-10 1,3-6-5,1 1-13,0 0-1,2 1 1,1 0 0,0 0 0,1 2-1,2-1 1,0 2 0,19-20 0,-33 37-7,1 0 0,-1 0 1,0-1-1,0 1 0,1 1 1,-1-1-1,1 0 0,-1 0 1,1 0-1,-1 1 0,1-1 1,-1 1-1,1-1 0,0 1 1,2-1-1,-3 1 22,-1 1 0,1-1 0,-1 0-1,0 0 1,1 1 0,-1-1 0,1 0-1,-1 1 1,0-1 0,1 0 0,-1 1 0,0-1-1,0 0 1,1 1 0,-1-1 0,0 1 0,0-1-1,0 1 1,1-1 0,-1 0 0,0 1 0,0-1-1,0 1 1,2 12 23,3 106-97,0 7 226,-3-106-107,-2-14-20,0 0 0,1 0-1,2 9 1,-3-14 12,0 0-1,0 0 1,0 0 0,1 0-1,-1 0 1,0 0 0,1 0-1,-1 0 1,0 0 0,1 0-1,-1 0 1,1 0 0,0-1-1,-1 1 1,1 0 0,0 0-1,0 0 1,1-1 4,-1 0 1,0-1 0,1 1-1,-1-1 1,0 1 0,1-1-1,-1 0 1,0 0 0,0 1-1,1-1 1,-1 0-1,2-2 1,4-3 2,-1 0 0,1-1-1,-1 1 1,0-1 0,0-1-1,5-9 1,26-52 67,-29 53-126,3-8-74,2 1 1,0 0-1,1 1 1,29-34-1,-42 54 79,1 1-1,0-1 0,0 0 1,0 0-1,0 1 0,0-1 1,1 1-1,2-2 0,-4 3 15,0 0 0,0-1-1,0 1 1,0 0-1,0 0 1,0 0-1,0 0 1,0-1-1,0 1 1,0 1-1,0-1 1,-1 0-1,1 0 1,0 0-1,0 0 1,0 1-1,0-1 1,0 0-1,0 1 1,0-1-1,0 1 1,-1-1-1,2 2 1,78 68-101,-80-69 130,0-1 1,1 0 0,-1 0-1,0 1 1,0-1 0,0 0-1,0 0 1,1 0 0,-1 1-1,0-1 1,0 0 0,0 0-1,1 0 1,-1 0 0,0 1-1,0-1 1,1 0 0,-1 0-1,0 0 1,0 0 0,1 0-1,-1 0 1,0 0 0,1 0-1,-1 0 1,0 0 0,0 0-1,1 0 1,-1 0 0,0 0-1,1 0 1,-1 0 0,0 0-1,0 0 1,1 0 0,-1 0-1,0 0 1,0-1 0,1 1-1,-1 0 1,0 0 0,0 0-1,1 0 1,-1-1 0,0 1-1,0 0 1,0 0 0,0 0-1,1-1 1,-1 1 0,0 0-1,0 0 1,0-1 0,0 1-1,0 0 1,0-1 0,0 1-1,1 0 1,-1-1 0,1-16-67,-3 8 0,-1 0 0,0 1 0,0-1 0,-1 1 0,0 0 0,-1 0 0,0 0 0,-10-12 0,11 15 1,1 1 0,-1 0-1,0 0 1,-1 0 0,1 0 0,-1 1 0,0-1 0,1 1 0,-2 0-1,-6-2 1,10 4 19,0 0 0,0 1 0,0-1 0,-1 1 0,1 0 0,0-1 0,0 1 0,0 0 0,-1 0 0,1 1 0,0-1 0,0 0 0,-1 1 0,1-1 0,0 1 0,0 0-1,0 0 1,0 0 0,0 0 0,0 0 0,0 0 0,0 0 0,1 1 0,-1-1 0,0 1 0,1-1 0,-1 1 0,1 0 0,-2 2 0,-3 4 24,0 0 0,1 1 0,0 0-1,1 0 1,-1 0 0,2 1 0,-1-1 0,2 1 0,-1 0 0,1 0 0,1 0 0,-1 11-1,-2 99 312,5-104-261,0 0-1,1 0 1,1 0 0,0 0 0,8 21 0,-9-32-9,0-1 1,0 1-1,0-1 0,1 0 1,-1 0-1,1 0 0,0 0 1,0 0-1,1 0 0,-1-1 1,1 0-1,5 4 1,-6-5-6,0 0 1,0-1-1,0 1 1,0-1-1,1 0 1,-1 0 0,0 0-1,1 0 1,-1-1-1,1 1 1,-1-1-1,1 0 1,-1 0-1,1 0 1,-1-1 0,1 1-1,5-2 1,0-1 6,0 0 1,-1-1-1,1 0 1,-1 0-1,0-1 0,0 0 1,0 0-1,7-7 1,-2 0-62,-1 0 0,0-1 0,13-18-1,-3-2-158,-1 0 0,-2-2-1,-2 0 1,-1-2 0,-1 1-1,-3-2 1,14-62 0,-21 63 22,-1 1 0,-2-1 0,-4-56 1,1 57 153,-21-207-22,15 209-50,-12-37-1,18 68 46,1 2 1,0 0-1,0 0 0,-1-1 0,1 1 0,0 0 0,-1 0 0,1 0 0,-1 0 0,0 0 0,1 0 1,-1 0-1,0 0 0,1 1 0,-1-1 0,0 0 0,0 0 0,-1-1 0,1 2 20,0 0-1,0 0 1,0 0-1,0 1 0,1-1 1,-1 0-1,0 0 1,0 0-1,0 1 0,1-1 1,-1 0-1,0 1 1,0-1-1,1 1 1,-1-1-1,0 1 0,1-1 1,-1 1-1,0 0 1,1-1-1,-1 1 1,1-1-1,-1 1 0,1 0 1,-1 1-1,-4 5 32,1 0 1,0 0-1,0 1 0,1-1 1,0 1-1,0 0 0,-3 14 0,-6 62 228,11-75-226,-2 26 72,1 0 1,3 0 0,0 0-1,3 0 1,0-1 0,18 65-1,5-3 14,17 58 186,-32-115-205,-9-24-17,2-1 0,-1 0 0,2 0 0,9 18 0,-1-7 112,5 12-153,-17-35-17,0 1 1,0 0-1,0-1 1,0 1-1,1-1 0,-1 0 1,1 1-1,-1-1 0,4 2 1,-5-4 6,1 1 1,-1-1-1,1 0 1,-1 0 0,0 1-1,1-1 1,-1 0-1,1 0 1,-1 0-1,1 0 1,-1 0-1,0-1 1,1 1 0,-1 0-1,1-1 1,-1 1-1,0-1 1,1 1-1,-1-1 1,0 0-1,0 0 1,1 1 0,-1-1-1,0 0 1,0 0-1,0 0 1,0 0-1,1-2 1,5-4 14,-1-1 1,0 0-1,5-8 1,-8 10-38,11-19 18,0-1 0,-2-1 0,12-40 0,-12 34 64,-3-11-491,-8 41 453,0-1 0,0 0 0,0 1 0,-1-1 0,1 0 0,-1-6-1,0 9-265,-1 2-53,1 0 229,-1 0-1,1 0 1,-1 0 0,1 0 0,-1 0-1,1 0 1,-1 1 0,1-1 0,0 0 0,0 0-1,0 0 1,0 0 0,0 2 0,-1 0-13,-1 16 18,1 0 1,0-1-1,3 21 0,9 57 124,-10-88-71,0 6-58,1-2 178,-1 1 1,2-1 0,-1 0 0,2 0-1,6 16 1,-10-27-114,0 0-1,1 0 1,-1 0 0,1 0 0,-1 0-1,1 0 1,0 0 0,-1-1-1,1 1 1,0 0 0,-1-1-1,1 1 1,0 0 0,0-1-1,0 1 1,0-1 0,0 1-1,0-1 1,-1 0 0,1 1 0,0-1-1,0 0 1,0 1 0,0-1-1,0 0 1,2 0 0,-2 0 7,1-1 1,-1 1-1,0 0 1,1-1-1,-1 0 1,0 1 0,1-1-1,-1 0 1,0 1-1,0-1 1,1 0-1,-1 0 1,0 0 0,0 0-1,0 0 1,0 0-1,0-1 1,0 0-1,15-25-2,20-42-1,-24 42-10,32-48-1,-41 70 2,39-50-12,-35 48-129,-1 0 0,1 1 0,0-1 0,0 2 0,10-7 0,-16 12 118,-1 0-1,0 0 1,1 1 0,-1-1-1,1 0 1,-1 1 0,0-1 0,1 0-1,-1 1 1,0-1 0,1 0 0,-1 1-1,0-1 1,0 1 0,0-1 0,1 0-1,-1 1 1,0-1 0,0 1 0,1 0-10,0 5 17,1 1 0,0-1 0,-1 1-1,0 0 1,-1 0 0,0-1-1,0 1 1,-1 12 0,0 4 122,1 53 341,13-89 122,9-24-583,-15 25 61,0 0 1,11-13-1,-8 12-121,1 1 0,0 0 0,1 0 0,1 2 0,-1-1 0,2 1 0,-1 1 0,1 1 0,1 0 0,16-7 0,-28 14 35,1 0 1,-1 0 0,0 1 0,1-1-1,-1 1 1,0 0 0,5 0-1,-7 0 14,0 0 12,-1 0 0,1 0 0,-1 0 1,1-1-1,-1 1 0,0 1 0,1-1 0,-1 0 0,1 0 1,-1 0-1,1 0 0,-1 0 0,0 0 0,1 0 1,-1 0-1,1 1 0,-1-1 0,0 0 0,1 0 1,-1 1-1,0-1 0,1 0 0,-1 1 0,0-1 1,1 0-1,-1 1 0,0-1 0,0 0 0,1 1 1,-1-1-1,0 0 0,0 1 0,0-1 0,0 1 0,1-1 1,-1 0-1,0 1 0,0-1 0,0 1 0,0-1 1,0 1-1,0 0 0,0-1-2,1 11 4,0 0-1,0 0 1,-2 18-1,0-2 254,0 1-98,1-6-39,0 0 0,5 29 0,-3-40-115,4 18 119,-5-28 1,1-1-36,0 0-75,1-1 1,-1 1-1,1-1 1,-1 0 0,1 1-1,-1-1 1,0 0-1,1 0 1,-1-1-1,0 1 1,0 0 0,0-1-1,0 0 1,0 1-1,0-1 1,2-3 0,5-5 4,-1 0 0,7-12 1,-12 16-7,9-10-83,1 0 0,0 0 1,1 1-1,0 0 0,18-12 0,-2 4 52,61-35-1,-37 26 48,-50 29-26,-6 2-11,-4 1-63,-2 3 28,1 1-1,-1 0 1,1 0-1,0 0 1,0 1 0,0 0-1,1 0 1,0 1-1,0 0 1,-8 9-1,7-6 4,0 1 0,1 0 0,0 1-1,1 0 1,0 0 0,-6 18 0,5-5 51,1 1 0,1 0 0,1-1 0,1 1 0,1 1 0,3 32 0,-2-54 12,1 0 1,-1 0 0,1 0-1,0 0 1,0 0 0,2 7-1,-2-10-10,-1-1 0,1 1-1,-1 0 1,0-1-1,1 1 1,-1-1 0,1 1-1,-1-1 1,1 1-1,-1-1 1,1 1 0,0-1-1,-1 0 1,1 1-1,0-1 1,-1 0 0,1 1-1,1-1 1,-1 0 6,0 0 0,0 0-1,0 0 1,1 0 0,-1 0 0,0 0 0,0 0 0,0-1 0,0 1 0,0 0 0,0-1-1,1 1 1,-1-1 0,0 0 0,1 0 0,4-4-12,-1 0 0,1-1-1,-1 1 1,0-1 0,-1 0 0,1-1-1,-1 1 1,0-1 0,3-7 0,0 2-53,8-20 24,23-63-1,-2 0-35,-25 78 16,-10 15-8,1 0-1,-1 0 0,0 0 1,0 0-1,1 0 1,-1 0-1,-1-1 1,1 1-1,0 0 0,0-5 1,-14 33-225,7-6 278,1-1 0,0 1 0,-2 27 0,1-4 144,-17 95 240,-47 148 0,68-278-353,-82 250 621,82-251-601,-1 0-1,0 0 0,0 0 1,-1 0-1,0 0 1,0-1-1,-6 7 1,9-11-34,-1-1 0,1 1 0,-1-1 0,1 0 0,-1 1 0,1-1 0,-1 0 0,0 0 0,0 0 0,1 0 0,-1 0 0,0-1 0,0 1 0,0-1 0,0 1 1,0-1-1,0 1 0,0-1 0,0 0 0,0 0 0,0 0 0,0 0 0,0-1 0,0 1 0,0 0 0,0-1 0,0 1 0,0-1 0,0 0 0,1 0 0,-3-1 0,-5-4-36,1 0-1,1 0 1,-1-1-1,1 0 1,0-1-1,0 1 1,1-1-1,-6-11 0,6 10-17,-97-138-155,95 136 236,2 4-66,1-1 0,0 1 0,0-1-1,1 0 1,0 0 0,0-1 0,-5-16 0,9 23 5,0 0 1,0 0 0,0 0 0,0 1 0,0-1-1,0 0 1,0 0 0,1 0 0,-1 0-1,1 0 1,0 1 0,-1-1 0,1 0-1,0 0 1,0 1 0,0-1 0,1-1-1,1 0 29,-1 1-1,0 0 0,1-1 0,0 1 0,-1 0 0,1 0 1,0 1-1,6-4 0,0 2 48,1 0-1,-1 0 1,0 1-1,1 0 1,16 0 0,2 0 26,1 1 0,-1 2 1,48 7-1,-75-7-260,-1-1 1,1 0-1,-1 0 1,1 0-1,-1 0 1,1 0-1,0 0 0,-1 0 1,1 0-1,-1 0 1,1 0-1,0 0 1,-1 0-1,1 0 0,-1 0 1,1 0-1,0-1 1,-1 1-1,1 0 1,-1-1-1,1 1 0,-1-1 10,0 1-1,0-1 1,0 1-1,0 0 0,0-1 1,0 1-1,0-1 0,0 1 1,-21-12-6776,8 0 2419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4:02.36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 9 6240,'-8'0'2304,"3"-4"-1792,5-1 384,10 5-736,-2 0-1280,0 0-800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2:12.5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248 1 1312,'5'3'5592,"-5"-3"-5472,-3 7 89,0 0 0,0 0 0,1 1 1,0-1-1,1 1 0,0-1 0,-1 13 0,0-2 80,-2 32 223,4 60-1,0-51-275,3 2 112,3 0 1,21 96-1,-7-41 682,-20-114-954,0 0 1,1 1 0,-1-1 0,0 0 0,0 0 0,0 0 0,-1 0-1,1 0 1,0 0 0,-1 0 0,1 0 0,-1 0 0,0 0-1,0 0 1,-1 2 0,1-3-21,0 0 0,-1 0 0,1 1 0,0-2-1,-1 1 1,1 0 0,-1 0 0,1 0 0,-1-1 0,0 1 0,1-1-1,-1 1 1,1-1 0,-1 1 0,0-1 0,1 0 0,-1 0 0,0 0-1,-2 0 1,-19-2 82,-1 0 0,-29-7 0,14 2-2,25 3-10,1-1 0,-1 0-1,-19-10 1,18 9-256,14 5 154,-14-7 77,15 8-109,0 0 0,0-1-1,-1 1 1,1 0 0,0 0 0,0 0-1,0 0 1,0 0 0,-1 0-1,1-1 1,0 1 0,0 0 0,0 0-1,0 0 1,0-1 0,0 1-1,0 0 1,-1 0 0,1 0 0,0 0-1,0-1 1,0 1 0,0 0-1,0 0 1,0-1 0,0 1 0,0 0-1,0 0 1,0 0 0,0-1-1,0 1 1,0 0 0,0 0 0,1 0-1,-1-1 1,0 1 0,0 0-1,0 0 1,0 0 0,0 0 0,0-1-1,0 1 1,0 0 0,1 0-1,-1 0 1,0 0 0,0-1 0,0 1-1,0 0 1,1 0 0,-1 0 0,0 0-1,0 0 1,0 0 0,1 0-1,-1 0 1,0 0 0,0 0 0,0 0-1,1-1 1,-1 1 0,0 0-1,0 0 1,0 1 0,1-1 0,8-4-3032,0 7 1344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3:15.8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11 197 6560,'-10'-9'2976,"20"6"-2592,3-2 576,5 2-608,35-6 768,5 1-640,29-7 192,-2 2-384,22-11 32,-3 8-192,22-11 288,-10 6-224,2-3-1952,-10 4 960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4:02.73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77 69 7040,'-58'-32'2624,"49"32"-2048,-1-5-128,15 2-352,4 3-128,9-3-832,13-2 480,14 1-2432,10-1 1536,7-6-1824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4:06.06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24 138 3328,'-10'1'648,"10"0"-528,-1-1 1,0 0-1,1 0 0,-1 0 0,0 0 1,1 1-1,-1-1 0,1 0 0,-1 0 1,0 0-1,1 0 0,-1-1 0,0 1 0,1 0 1,-1 0-1,-3-2 1398,10 7 8,4-1-1099,0 0 1,0-1-1,1 0 1,-1-1-1,21 2 1,-28-4-384,60 8 814,107-1 0,-162-8-759,-1 0-1,1 0 1,0 0 0,8-4-1,-13 4-58,0 0-1,0 0 1,0 0 0,0-1-1,-1 1 1,1-1-1,0 0 1,-1 0 0,1 0-1,-1 0 1,0 0-1,4-5 1,-5 6-17,0-1 0,-1 1-1,1-1 1,-1 1 0,0-1 0,1 1 0,-1-1-1,0 1 1,0-1 0,0 1 0,0-1 0,0 0-1,0 1 1,0-1 0,0 1 0,-1-1 0,1 1-1,-1-1 1,1 1 0,-1-1 0,0 1 0,1-1 0,-1 1-1,0 0 1,0-1 0,0 1 0,-2-2 0,0 0-26,0-1 0,0 1 0,0 0 0,0 0 0,-1 1 1,1-1-1,-1 1 0,-7-4 0,1 2-81,0 1 0,-1 0 0,1 1 0,-1 0 0,0 1 0,1 0-1,-1 1 1,0 0 0,1 1 0,-22 3 0,26-3 111,0 1 0,0 0 0,0 0 0,1 0 1,-1 1-1,1 0 0,-1 0 0,1 0 0,-5 5 0,6-5 57,1 0 1,0 0-1,0 1 1,0-1-1,1 1 1,-1 0-1,1-1 1,0 1-1,0 0 0,0 1 1,0-1-1,1 0 1,-2 7-1,1 5 72,1 0 0,0 0 1,1 0-1,1 1 0,0-1 0,1 0 0,1 0 0,1-1 0,0 1 0,12 29 0,-11-35-75,0 0 0,0 0 0,1 0-1,0-1 1,1 0 0,10 11 0,-14-17-38,0 0 0,0 0-1,0-1 1,0 1 0,0-1 0,1 0 0,-1 0 0,1 0 0,-1-1 0,1 1 0,0-1 0,-1 0 0,1 0-1,0 0 1,0 0 0,0-1 0,0 1 0,0-1 0,0 0 0,0 0 0,5-2 0,-2 0-2,1 0 1,-1 0-1,0-1 0,1-1 1,-1 1-1,-1-1 1,1 0-1,0-1 1,-1 0-1,0 0 0,0 0 1,8-10-1,4-7-37,0-2-1,16-26 1,-7 8 60,-22 34-53,92-128 58,-70 108-597,-26 27 368,0 14-48,2 10 315,-1 0 0,-1 45 0,1 18 127,-1-37 299,7-56-64,0-6-349,0-1 1,10-23-1,-11 21-138,15-26 1,-11 27-25,0 1 1,1 0-1,1 1 1,0 0-1,1 1 1,0 0-1,0 1 1,32-17-1,-41 25-24,0 1 0,0-1-1,0 1 1,9-2 0,-13 3 59,1 1-1,-1 0 1,1-1 0,-1 1 0,1 0 0,-1 0 0,1 0 0,-1 0-1,1 0 1,-1 0 0,0 0 0,1 0 0,-1 1 0,1-1 0,-1 1-1,1-1 1,-1 1 0,0-1 0,0 1 0,1 0 0,-1 0 0,2 1-1,5 8 4,-1 0 0,0 1 0,-1 0 0,0 0 0,-1 1 0,6 17-1,-3-9-23,11 21 0,-14-30-8,1 1 113,1 0 0,0-1 0,1 0 0,12 14 1,-18-22-54,1-1 0,-1 0 0,0 0 0,1 0 0,-1 0 0,1 0 0,-1-1 0,1 1 0,0-1 0,0 0 0,0 0 0,0 0-1,0 0 1,0 0 0,0-1 0,0 1 0,0-1 0,0 0 0,0 0 0,0 0 0,0 0 0,0 0 0,0-1 0,6-1 0,-2 0 11,-1-1 0,0 0-1,0 0 1,0-1 0,0 0-1,-1 0 1,8-6 0,-1-2 31,19-23 1,-23 26-100,0-1 0,-1 0 0,-1-1 0,0 1 0,0-1 0,-1 0 0,0-1 0,-1 1-1,5-25 1,-9 34 8,1-1 0,-1 1 1,0 0-1,0 0 0,0 0 0,-1-1 0,1 1 0,-1 0 0,1 0 0,-1 0 0,0-1 0,0 1 0,1 0 0,-1 0 0,-1 0 0,1 0 0,0 1 0,0-1 0,-1 0 0,1 0 1,-1 1-1,0-1 0,-2-1 0,2 2 6,1 0 0,-1 0 0,1 1 1,0-1-1,-1 1 0,0-1 0,1 1 0,-1-1 1,1 1-1,-1 0 0,1 0 0,-1 0 1,0 0-1,1 0 0,-1 0 0,1 0 0,-1 1 1,0-1-1,1 0 0,-1 1 0,1 0 0,-1-1 1,1 1-1,0 0 0,-1-1 0,1 1 1,0 0-1,-1 0 0,1 0 0,0 0 0,0 1 1,0-1-1,-2 2 0,-1 2 33,0 0 0,0 1-1,1-1 1,-1 1 0,1 0 0,1 0-1,-1 0 1,1 0 0,0 0 0,0 0-1,1 1 1,-2 11 0,3-7 62,0 0 0,1-1 1,0 1-1,1 0 0,0-1 1,1 0-1,4 12 0,0-1-24,14 29 0,-17-44 26,-1 1 0,1-1 0,0 0 0,1 0 0,0-1 0,0 1 0,0-1 0,9 7 0,-12-11-59,0 0-1,0 0 1,0 0 0,0 0 0,0 0 0,0 0 0,0-1 0,1 1 0,-1-1 0,0 0-1,1 1 1,-1-1 0,0 0 0,1 0 0,-1-1 0,0 1 0,0 0 0,1-1-1,-1 0 1,0 1 0,0-1 0,0 0 0,0 0 0,1 0 0,2-3 0,5-2 20,0-1 0,0-1 0,13-14 0,-16 16-20,56-63-42,0-1 105,-16 28 9,46-48-102,-60 62 118,-32 28-132,-1-1 1,0 1 0,1 0-1,-1-1 1,1 1 0,-1 0-1,1-1 1,-1 1 0,0 0-1,1 0 1,-1-1 0,1 1-1,-1 0 1,1 0 0,-1 0-1,1 0 1,-1 0-1,1 0 1,0 0 0,-1 0-1,1 0 1,-1 0 0,1 0-1,-1 0 1,1 0 0,-1 0-1,1 0 1,-1 0 0,1 1-1,-1-1 1,1 0 0,-1 0-1,1 1 1,-1-1 0,0 0-1,1 1 1,-1-1 0,1 0-1,-1 1 1,0-1 0,1 1-1,-1-1 1,0 0-1,0 1 1,1 0 0,2 4-6,0-1-1,-1 1 1,4 9 0,-2-4 71,12 34 272,-12-32-267,0 0-1,0-1 1,7 13 0,-3-9 5,-5-9 1,0 0 1,0 0-1,0-1 1,6 7-1,-8-11-26,0 0-1,0 0 0,0 0 0,0 0 0,0 0 0,1 0 0,-1 0 1,0 0-1,0 0 0,1-1 0,-1 1 0,1 0 0,-1-1 0,1 1 1,-1-1-1,1 0 0,-1 0 0,1 1 0,-1-1 0,1 0 1,-1 0-1,1 0 0,1-1 0,8-1-8,0-1 0,-1-1 0,1 1 0,18-11-1,39-28 216,10-5-100,145-44-680,-198 82 531,-11 4 71,0-1 1,0-1 0,23-14-1,-30 13-177,-15 9-83,-20 7-86,25-6 305,-32 9-66,-46 23 0,69-28 14,-1 1-1,1 1 0,1 0 0,0 1 1,0 0-1,-18 19 0,19-17 55,1 0 0,0 1 0,1 0 0,0 0 0,1 1 0,1 0 0,0 0 0,0 1 0,1 0 0,1 0 0,1 0 0,0 0-1,0 1 1,0 22 0,3-34 20,0 0 0,0 0-1,0 0 1,1 1 0,-1-1-1,1 0 1,0-1-1,0 1 1,0 0 0,2 4-1,-2-6-20,-1-1 0,1 1 1,0 0-1,-1 0 0,1-1 0,0 1 0,0 0 0,-1-1 0,1 1 0,0-1 0,0 1 1,0-1-1,0 0 0,0 1 0,-1-1 0,1 0 0,0 1 0,0-1 0,0 0 0,0 0 1,0 0-1,0 0 0,0 0 0,0 0 0,0 0 0,0 0 0,0 0 0,0-1 0,0 1 0,0 0 1,0-1-1,0 1 0,0 0 0,1-2 0,3-1-24,0 0 0,0 0 1,0 0-1,0-1 0,-1 0 0,1 0 0,6-8 1,24-35 152,-25 32-123,13-18 38,28-41-21,-43 60-31,-1 0-1,0 0 1,8-25 0,-13 34-22,-1-1 1,1 0-1,-2 0 1,1 0 0,-1 0-1,0 0 1,0 0-1,-2-11 1,2 17 4,0-1 0,0 1 1,0-1-1,0 1 0,0 0 0,-1-1 0,1 1 1,0 0-1,0-1 0,0 1 0,-1 0 0,1-1 1,0 1-1,0 0 0,-1 0 0,1-1 0,0 1 0,-1 0 1,1 0-1,0-1 0,-1 1 0,1 0 0,-1 0 1,1 0-1,0 0 0,-1 0 0,1 0 0,0 0 1,-1-1-1,1 1 0,-1 0 0,1 0 0,0 0 1,-1 1-1,1-1 0,-1 0 0,1 0 0,0 0 1,-1 0-1,1 0 0,0 0 0,-1 0 0,1 1 1,0-1-1,-1 0 0,1 0 0,-1 1 0,-14 13-366,12-9 370,0 1-1,0 0 1,1-1 0,0 1 0,0 0-1,1 0 1,0 1 0,0-1-1,0 7 1,-3 14 32,-21 178 126,8-50 135,11-117-135,-2 0 0,-13 38 1,19-68-99,-1 0 1,0 0 0,-1 0 0,1-1 0,-2 1-1,1-1 1,-1 0 0,0 0 0,0-1-1,-1 1 1,-11 9 0,15-15-49,1 0-1,-1 0 1,0 0-1,0 0 1,0-1-1,0 1 1,0-1 0,0 1-1,0-1 1,0 1-1,0-1 1,-1 0-1,1 0 1,0 0 0,0 0-1,0-1 1,0 1-1,0 0 1,0-1-1,0 0 1,0 1-1,0-1 1,0 0 0,0 0-1,0 0 1,1 0-1,-1 0 1,0-1-1,-1-1 1,-3-1-47,1-1 0,0 1 1,0-1-1,1-1 0,-1 1 0,1-1 0,-6-10 1,1-2-26,-29-62-332,34 71 332,1-1 0,0 1 1,0-1-1,1 0 0,1 0 0,-1-16 0,2 22 36,1 1 0,-1-1-1,1 0 1,0 1 0,0-1-1,1 0 1,-1 1-1,1 0 1,0-1 0,0 1-1,0 0 1,0 0 0,0 0-1,1 0 1,4-4 0,-3 3 0,0 0 0,0 1 0,1-1 0,-1 1 0,1 0 0,0 1 0,0-1 0,0 1 1,10-4-1,7 2 7,-1 2-1,23-1 1,-30 2 61,0 1-1,0-1 1,-1-1-1,1-1 1,0 0-1,-1 0 1,0-1-1,15-7 1,6-10 14,0-1 0,-1-2 0,-1-1 0,-1-1 0,-2-2 0,28-33 0,-20 24 65,4-6-109,18-33-45,-52 68-139,-7 8 173,0 0 1,0 0 0,0 0-1,0 0 1,0 0-1,0 0 1,0 0 0,0 0-1,0 0 1,1 0 0,-1 0-1,0 0 1,0 0 0,0 0-1,0 0 1,0 0-1,0 0 1,0 0 0,0 0-1,0 0 1,1 0 0,-1 0-1,0 0 1,0 0 0,0 0-1,0 0 1,0 0 0,0 0-1,0 0 1,0 0-1,0 1 1,0-1 0,0 0-1,0 0 1,0 0 0,0 0-1,1 0 1,-1 0 0,0 0-1,0 0 1,0 0-1,0 0 1,0 0 0,0 1-1,0-1 1,0 0 0,0 0-1,-1 19-153,0-4 269,-1 20 260,1-25-214,1 1 0,0 0 1,0 0-1,3 15 0,1-1-54,-4-19-23,1 0 0,0 1 0,0-1 1,1 0-1,0 0 0,5 10 0,-7-16-58,1 0-1,-1 0 1,0 0 0,1 0 0,-1 0-1,1 0 1,-1 0 0,1 0 0,-1 0-1,1-1 1,-1 1 0,1 0 0,-1 0-1,0 0 1,1-1 0,-1 1 0,1 0-1,-1-1 1,0 1 0,1-1 0,0 1 32,7-8 63,1-1 0,-1 1 0,-1-1 0,11-17 0,-8 13-114,16-19 0,-13 18-37,1 1-1,0 0 1,1 1 0,22-13 0,-30 20-17,-2 2-16,0 0-1,0 0 0,0 0 0,7-2 1,-12 5 56,1-1-1,-1 1 1,1 0 0,-1 0 0,1 0 0,-1 0 0,1 0 0,0-1 0,-1 1 0,1 0 0,-1 0 0,1 0 0,-1 0 0,1 1 0,-1-1 0,1 0-1,-1 0 1,1 0 0,0 0 0,-1 0 0,1 1 0,-1-1 0,1 0 0,-1 0 0,0 1 0,1-1 0,-1 0 0,1 1 0,-1-1 0,1 1-1,-1-1 1,0 0 0,1 1 0,-1-1 0,0 1 0,0-1 0,1 1 0,-1-1 0,0 1 0,0-1 0,0 1 0,0-1 0,1 1 0,-1 0 0,0-1-1,0 1 1,0-1 0,0 1 0,0-1 0,0 1 0,0-1 0,-1 2 0,1 2-16,-1 0 0,0 1 0,0-1-1,0 0 1,0 0 0,-3 5 0,0 3 12,-54 166 65,-4 9 65,-14-6-11,71-169 13,-1-1 0,-1 0 0,0 0 1,-1-1-1,-14 16 0,22-26-104,-1 1 0,0 0 0,1-1 0,-1 1 0,0 0 0,0-1 0,0 1 0,1-1 0,-1 1 0,0-1 0,0 0 0,0 1 0,0-1 0,0 0 0,1 1 0,-1-1 0,0 0 0,0 0 0,0 0 0,0 0 0,0 0 0,0 0 1,0 0-1,0 0 0,0-1 0,0 1 0,0 0 0,0 0 0,1-1 0,-1 1 0,0-1 0,0 1 0,0-1 0,0 1 0,1-1 0,-1 1 0,0-1 0,1 0 0,-1 1 0,0-1 0,1 0 0,-1 0 0,1 1 0,-1-1 0,0-1 0,-1-1 7,0-1 1,0 1-1,0-1 0,1 0 1,-1 1-1,1-1 1,0 0-1,0 0 0,-1-5 1,2 0 13,1 0 1,-1 0 0,1 1-1,1-1 1,3-14 0,18-42 254,-19 57-245,2-8 123,1 1 1,1-1 0,0 1-1,19-24 1,-20 30-157,0 1 1,1 0-1,0 1 0,0-1 1,1 1-1,0 1 1,0 0-1,15-8 1,7 0-143,0 2 0,56-15 0,-64 21-927,0 2-1,35-1 0,-50 4 97,0 1 0,0 0 0,0 1-1,10 2 1,-15-2 484,-1-1-1,1 1 1,0 0-1,0 0 1,-1 1 0,1-1-1,-1 0 1,0 1-1,1 0 1,-1-1-1,0 1 1,0 0-1,0 0 1,3 4-1,7 16-2876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4:08.25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36 1 1472,'-10'7'3797,"9"-6"-3373,0-1-1,0 1 1,-1-1 0,1 1 0,0-1-1,0 0 1,0 1 0,-2-1-1,-11 1 4629,31 0-2119,2 0-2747,260 8 1790,-270-9-1947,6-1-66,9 1 133,-22 1 90,-1-2-391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4:08.73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3328,'2'1'10362,"2"1"-10083,2 0 0,-1-1 0,0 0 0,0 0 0,0-1 0,0 1-1,1-1 1,5 0 0,8 0 331,183 22 1577,-186-21-2547,0-1 0,0 0 0,30-6 0,-44 6-404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4:19.15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72 251 1248,'0'0'4688,"-4"15"-3206,2-11-1333,0-1-1,1 1 1,-1 0-1,-1-1 1,1 1-1,0-1 1,-1 0-1,-5 6 1,4-5-61,1 0 0,0 0-1,-1 0 1,-3 7 0,7-10-65,0 0-1,0-1 0,0 1 0,-1-1 1,1 1-1,0-1 0,-1 1 0,1-1 0,0 1 1,-1-1-1,1 1 0,0-1 0,-1 1 1,1-1-1,-1 0 0,1 1 0,-1-1 1,1 0-1,-1 1 0,1-1 0,-1 0 1,0 0-1,1 1 0,-1-1 0,1 0 0,-1 0 1,1 0-1,-1 0 0,0 0 0,0 0 1,0 0-8,1-1 0,-1 1 0,1 0 0,-1-1 0,1 1 0,-1-1 1,1 1-1,-1-1 0,1 1 0,0-1 0,-1 1 0,1-1 0,0 1 0,-1-1 1,1 0-1,0 1 0,0-1 0,0 1 0,-1-1 0,1 0 0,0 1 0,0-1 1,0 0-1,0 1 0,0-2 0,1-36 268,8-52-1,-8 79-258,1-1-1,0 1 1,1 0-1,6-16 1,-5 14-72,-4 11 47,1 1 0,-1 0 0,0-1 0,1 1-1,-1 0 1,1-1 0,-1 1 0,1 0-1,0 0 1,-1-1 0,1 1 0,0 0-1,0 0 1,0 0 0,0 0 0,0 0 0,2-1-1,1-1-46,-4 3 61,0 0 0,0-1 0,1 1 0,-1 0 0,0 0 0,0-1 0,1 1 0,-1 0 0,0 0 0,1 0 0,-1-1 0,0 1 0,1 0 0,-1 0 0,0 0 0,1 0 0,-1 0 0,0 0 0,1 0 0,-1 0 0,0 0 0,1 0 0,-1 0 0,1 0 0,-1 0-1,0 0 1,1 0 0,-1 0 0,0 0 0,1 0 0,-1 0 0,0 0 0,1 1 0,-1-1 0,0 0 0,1 0 0,-1 0 0,0 1 0,0-1 0,1 0 0,-1 1 0,0-1 0,0 0 0,0 0 0,1 1 0,-1-1 0,0 0 0,0 1 0,0-1 0,1 1 0,2 4 7,-1 1 0,1 0 0,-1 0 0,0 0 0,0 0 1,1 10-1,6 15 89,-6-19-27,-1 0 0,1 1-1,-2 0 1,0-1 0,0 1 0,-3 21-1,1-1 110,2 1 155,-6 110 423,3-132-671,0 0 0,-6 17 0,-2 7-14,1 37 466,5-53-389,2-14-147,1 1 1,0-1-1,0 10 0,-3 32 397,4-48-399,0 0 1,0 0 0,0 0-1,0 0 1,0 0-1,0 0 1,0 0-1,0-1 1,0 1 0,0 0-1,0 0 1,0 0-1,-1 0 1,1 0-1,0 0 1,0 0 0,0 0-1,0 0 1,0 0-1,0 0 1,0 0-1,0-1 1,-1 1 0,1 0-1,0 0 1,0 0-1,0 0 1,0 0-1,0 0 1,0 0 0,0 0-1,-1 0 1,1 0-1,0 0 1,0 0-1,0 0 1,0 0 0,0 0-1,0 1 1,0-1-1,-1 0 1,1 0-1,0 0 1,0 0 0,0 0-1,0 0 1,0 0-1,0 0 1,0 0-1,0 0 1,0 0 0,-1 0-1,1 1 1,0-1-1,0 0 1,5-57 893,-1-93-682,3 63-224,0 3 0,-5 50-135,9-54 0,-1 14-203,-9 65 292,0-1 0,1 1-1,1 0 1,-1 0 0,1 0-1,1 0 1,0 0-1,0 1 1,1 0 0,0-1-1,0 2 1,1-1-1,-1 1 1,2-1 0,-1 2-1,1-1 1,0 1-1,1 0 1,9-6 0,-10 9 23,0 0 0,0 1 1,1-1-1,-1 1 1,1 1-1,-1-1 0,1 2 1,-1-1-1,1 1 1,0 0-1,-1 0 0,1 1 1,0 0-1,-1 0 1,1 1-1,7 3 1,-12-4 24,1 1 1,-1 1 0,0-1 0,0 0 0,0 1 0,0-1 0,0 1-1,-1 0 1,1 0 0,-1 0 0,0 0 0,1 1 0,-2-1 0,1 0 0,0 1-1,-1 0 1,1-1 0,-1 1 0,1 4 0,0 2 6,0 0 1,-1 1-1,0-1 0,0 1 1,-1-1-1,-1 12 0,-3 11 75,-1-1-1,-11 36 0,12-53-41,-1 0 0,-1 0 0,0-1 0,-1 0 0,-1 0 0,-16 22 0,15-22 58,6-11-49,1 1 0,-1 0 0,0-1 0,0 1 0,-5 4 0,2-4 10,0 0 0,0 0 0,-1 0 0,0-1 0,1 0 0,-1 0 1,0 0-1,0-1 0,-1 0 0,1-1 0,0 0 0,-1 0 0,1 0 1,-10-1-1,-6-6-48,22 6-16,0 0 0,1 0 0,-1-1-1,0 1 1,0-1 0,0 1 0,0 0-1,1-1 1,-1 0 0,0 1 0,0-1-1,1 1 1,-1-1 0,1 0 0,-1 1 0,0-1-1,1 0 1,-1-1 0,-3 1 50,2 2-79,5-1-47,-3 0-140,1 2-253,-1-1 463,1 0 1,-1 0-1,1 1 1,-1-1-1,1 0 1,0 0-1,0 0 1,0 0 0,-1 0-1,1 0 1,0 0-1,0 0 1,0 0-1,3 1 1,3 5-1,16 15 174,-14-13-108,0 0 0,13 18 0,0-2 111,-18-21-125,0 0 0,0 0 1,0 1-1,3 5 0,-6-8 26,0 0 0,0 0 0,1 0 0,-1-1 0,0 1 0,1 0 0,-1-1 0,1 1-1,0-1 1,-1 1 0,1-1 0,4 2 0,-3-1-23,0-1 0,0 0 0,0 0 0,1-1 0,-1 1 0,0-1 0,0 1 0,1-1 0,-1 0 0,5-1 0,33-8 76,-5 0 39,-12 3-39,0 0 0,42-19-1,-59 23-43,-3 0-82,0-1 1,0 1-1,-1-1 0,1 1 0,-1-1 0,1 0 1,-1 0-1,5-7 0,4-3-85,-9 10 98,0-1-1,0 0 1,-1 0-1,1 0 1,-1-1-1,0 1 1,0 0-1,0-1 0,-1 1 1,1-1-1,0-8 1,2 3-241,-3 9-312,-2 7 242,-6 19 184,-4 18 108,10-35-30,0-2 50,0-1 0,0 1 0,0 0 0,1 1 0,0-1 0,0 0 0,1 0 0,0 0 0,0 0 0,2 6 0,-1-4 15,-1-4 26,1 1 0,-1 0 0,1-1 0,-1 1 0,2-1 1,-1 0-1,0 0 0,1 0 0,-1 0 0,1 0 1,0 0-1,1-1 0,5 6 0,-7-7-28,-1-1 0,1 0 0,0 0 0,0 0 0,0 0-1,0 0 1,0 0 0,0 0 0,0 0 0,0-1 0,0 1 0,0-1 0,0 0-1,0 1 1,0-1 0,0 0 0,3-1 0,-2 1 1,0-1-1,1 0 1,-1 0-1,0 0 1,0 0-1,0-1 1,0 1-1,0-1 1,0 0-1,2-2 1,5-5 38,0 0 0,-1-1 0,0 0 0,10-15 0,-15 19-30,0-1 0,-1 0 0,5-9 0,7-15-5,-13 28-81,0 0 0,-1-1 0,0 1 1,0 0-1,0-1 0,0 1 0,0-1 0,-1 1 0,1-5 0,-3 27-408,-6 20 0,4-19 437,-41 278 1225,18-159-837,26-137-316,0 1 0,1 0 0,-1 0 0,0-1 1,-1 1-1,1-1 0,0 1 0,-1-1 0,1 0 0,-1 0 0,0 1 1,0-1-1,0 0 0,0 0 0,0-1 0,0 1 0,-1 0 1,-4 2-1,6-4-41,0 0-1,0 0 1,0 0 0,0 0 0,0 0 0,-1 0-1,1 0 1,0-1 0,0 1 0,0 0 0,0-1-1,0 1 1,0 0 0,0-1 0,-1 0 0,-15-11 57,15 12-70,-1-3 17,-1 0 0,1-1 0,0 1 0,0 0 0,0-1 0,1 0-1,-1 0 1,1 1 0,0-1 0,0-1 0,-2-4 0,1 2-6,1 0 1,0 0-1,1-1 0,0 1 1,0 0-1,0-9 0,2 12-9,-1 1 0,1-1 0,0 0 0,0 1 0,0-1 0,1 0 0,-1 1 0,1 0 0,0-1 0,0 1 0,0 0 0,0 0 0,1 0 0,2-3 0,6-5-11,0 0 0,13-9 1,-17 15 250,1 0 1,-1 1-1,0 0 1,1 1-1,0-1 1,0 1-1,0 1 1,12-3-1,-4 2-801,22-1 1,-2 3-5671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4:22.77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161 1 1664,'-5'4'10643,"2"-2"-10341,-1 1 0,2 0-1,-1 0 1,0 1 0,1-1 0,-1 0 0,1 1 0,-2 3 0,-23 52 1100,18-41-1103,1 0-1,-10 31 1,-5 59 414,5-21-162,9-42-151,1 1 0,3 0 0,0 64 0,6-92-226,1 0 0,1-1 0,1 1 0,0-1 0,1 0 0,1 0 0,15 30 0,4-3 138,-10-21-139,-12-17-109,1-1 0,0 0 0,0 0 0,1 0 0,0-1 0,-1 1 0,1-1 0,8 5 0,-12-9-83,-1 1-1,0-1 1,1 0-1,-1 0 1,0 0-1,1 0 1,-1 0-1,0 1 1,1-1 0,-1 0-1,1 0 1,-1 0-1,0 0 1,1 0-1,-1 0 1,1 0-1,-1 0 1,0 0-1,1 0 1,-1-1-1,0 1 1,1 0-1,-1 0 1,1 0-1,-1 0 1,0 0-1,1-1 1,-1 1-1,0 0 1,1 0-1,-1-1 1,0 1 0,0 0-1,1 0 1,-1-1-1,0 1 1,0 0-1,0-1 1,1 1-1,-1 0 1,0-1-1,0 1 1,0-1-1,5-18-2565,-5 18 2401,1-5-719,0 0 0,0 0 1,1 0-1,-1 0 0,2 0 0,-1 1 1,0-1-1,1 1 0,0 0 0,0-1 1,1 1-1,-1 1 0,1-1 1,5-4-1,18-12-2297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4:24.35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64 1 2240,'0'0'720,"-18"8"4784,14-7-4968,1 0 0,0 1 0,0-1 0,0 1 1,0 0-1,0 0 0,-4 3 0,-6 5 4354,29-11-4592,17 1 101,193-4 690,-136 2-962,13 0-116,-22 2 64,-80 0 48,1-3-237,-4 9-12,-38 53-135,21-33 255,-37 39 289,36-43-358,3-4 53,0-2 0,-2 0 0,-20 14-1,-64 36 251,15-10-308,54-34 211,22-15-62,-1 1-1,2 1 1,-18 15-1,27-23-50,0 1-1,-1-1 1,1 0 0,0 0-1,-1 0 1,1 0 0,-1 0-1,1 0 1,-1-1-1,0 1 1,1-1 0,-4 0-1,5 0 271,2 0-448,29-1 278,32-7 1,-9 2-158,143-1-37,-49 3 264,-90 5-353,-21 1 122,-33-2-27,-4 4-1508,1-4 1363,0 1 1,-1 0 0,1-1-1,0 1 1,0 0-1,-1-1 1,1 1 0,-1 0-1,1-1 1,-1 1-1,1-1 1,-1 1 0,1-1-1,-1 1 1,1-1 0,-1 1-1,0-1 1,1 0-1,-1 1 1,0-1 0,1 0-1,-1 1 1,0-1-1,-1 0 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4:25.08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52 2912,'1'-3'3666,"-1"3"-3599,11-2 2069,12 1 54,-21 1-1993,16 1 1029,24 4 0,-25-3-751,21 1 0,-6-3-352,-1-2 0,49-8 1,-58 5-1069,-1-1 1,29-11-1,-14 1-2745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4:26.00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 1 2560,'-12'9'13914,"28"-5"-13565,0 0-1,1-1 0,-1-1 1,1 0-1,30-1 1,-4-1-29,70 11 2359,-107-10-3903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4:27.41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75 28 2304,'5'9'8725,"2"-6"-9162,-5-3 577,0 0 0,0 1 0,0-1 1,0 0-1,0 0 0,0 0 0,0 0 0,0 0 1,0-1-1,0 1 0,0 0 0,0-1 0,0 0 1,0 1-1,2-2 0,27-15 695,-28 15-649,-2 1-119,0 0 1,1 0 0,-1 0 0,0 0 0,0 1-1,0-1 1,0-1 0,0 1 0,0 0 0,0 0-1,-1 0 1,1 0 0,0-2 0,-1 2 81,0 22 721,0 497 868,0-517-1375,0 0-345,0 0 1,0-1 0,0 1 0,0 0-1,-1-1 1,1 1 0,0 0-1,-1-1 1,1 1 0,0-1-1,-1 1 1,1-1 0,-1 1-1,1-1 1,-1 1 0,1-1 0,-1 1-1,1-1 1,-1 1 0,0-1-1,1 0 1,-2 1 0,-2 1 36,1 0-36,-1-1 0,1 0 0,-1 0 0,1 0 0,-1 0 0,-5 0 0,-14 4-147,-8 4 160,23-7-59,1 0 1,-14 5-1,10-3-31,9-4 68,1 0 1,-1 1-1,1-1 0,0 1 0,-1-1 0,1 1 0,0-1 0,-1 1 1,1 0-1,-2 1 0,-3 0 715,12-3-549,13 0 81,-1-1-1,1-1 0,18-5 1,14-3-248,-10 7 225,-1 2 0,55 3 1,-20 1-5535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3:23.1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363 769 3392,'-2'-2'229,"1"0"0,0 0-1,0 0 1,-1 1 0,1-1 0,-1 0 0,0 1-1,1 0 1,-1-1 0,0 1 0,0 0 0,0 0 0,0 0-1,0 0 1,0 0 0,0 0 0,0 1 0,0-1-1,0 1 1,0-1 0,-1 1 0,-3 0 0,-2 0-123,0 1-1,0 0 1,1 1 0,-15 4 0,3 0 100,1 1 1,0 1-1,0 1 1,1 1-1,1 0 1,-21 16-1,28-18-120,0 1 0,0 0 0,1 1 0,0-1 0,0 2 0,1-1 0,-9 19 0,7-10-26,1 0 0,1 1 0,-8 38 0,13-49 70,0 0 0,1 0 0,0 1 0,0-1 0,1 1 0,0-1 0,1 0 0,0 1 0,1-1 0,-1 0 0,2 0 0,0 0 0,0 0 0,0 0 0,9 15 0,-11-23-94,-1 0 0,1 0 0,0-1 0,0 1 0,-1 0 1,1 0-1,0 0 0,0-1 0,0 1 0,0-1 0,0 1 0,0-1 0,0 1 0,0-1 1,0 1-1,0-1 0,0 0 0,1 0 0,-1 1 0,0-1 0,0 0 0,0 0 0,0 0 1,0 0-1,1 0 0,-1-1 0,0 1 0,0 0 0,0-1 0,0 1 0,0 0 0,0-1 0,1 0 1,2-1 45,1 0 1,-1-1 0,0 1 0,-1-1 0,1 0 0,5-5 0,0-2 78,-1 0 0,1-2 0,-1 1 0,-1-1 0,7-15 0,24-65 121,-30 72-230,8-24-11,15-64-1,-29 97-118,-1 0 0,0 0 0,-1-14 0,0 10-687,-2 27-103,0 1 0,-6 22 0,3-15 1010,-4 29 0,6-14-16,2 1 0,5 52 1,-3-81-55,0 0 1,0 0-1,1 0 1,0 0-1,0-1 0,1 1 1,0-1-1,0 1 1,0-1-1,1 0 1,5 7-1,-6-10-31,0 0 0,0 1 0,1-1 0,-1 0 0,1-1 0,0 1 0,-1 0 0,1-1 0,0 0 0,1 0 0,-1 0 0,0-1 0,0 0 0,1 1 0,-1-1 0,1-1 0,-1 1 0,8 0 0,-2-2 55,0 0 1,-1-1 0,1 0 0,-1-1 0,1 1 0,-1-2 0,0 1 0,0-2 0,9-4 0,7-6 66,40-31 0,-38 23-84,0-1 0,31-38 0,37-60 554,33-81-329,-15-10-316,-18 35-174,-90 168 151,0-1 0,0 0 0,5-20-1,-9 27-52,0-1-1,0 1 0,0-1 1,-1 1-1,0-1 0,1 1 1,-2 0-1,1-1 0,0 1 1,-1-1-1,-2-7 0,2 11 60,1 1 0,-1 0-1,1-1 1,-1 1 0,1 0-1,-1-1 1,1 1 0,-1 0 0,1 0-1,-1 0 1,1 0 0,-1-1 0,0 1-1,1 0 1,-1 0 0,1 0-1,-1 0 1,1 0 0,-1 0 0,0 0-1,1 1 1,-1-1 0,1 0-1,-1 0 1,1 0 0,-1 1 0,1-1-1,-1 0 1,1 0 0,-1 1-1,1-1 1,-1 1 0,0-1 0,-19 13-167,19-13 171,-2 3-12,-1 1 0,1-1 0,0 0 0,0 1 0,0-1 0,1 1 0,-4 6 0,-4 5 8,0 3 28,0 0 0,0 1 0,2 0 1,1 0-1,-7 26 0,1-3 1,-61 193 90,10-21-112,52-172 76,8-23 17,0 0 0,1 1 0,1-1-1,0 1 1,2-1 0,0 1 0,2-1-1,0 1 1,1-1 0,6 22 0,-9-38-27,1 0 1,0 0 0,0 0-1,0 0 1,0-1-1,1 1 1,-1 0 0,1-1-1,0 1 1,-1-1-1,1 1 1,0-1-1,0 0 1,1 0 0,-1 0-1,0 0 1,1 0-1,3 2 1,-3-3-12,0 0-1,0-1 1,0 1-1,0-1 1,0 1 0,0-1-1,0 0 1,0 0-1,0 0 1,0-1 0,0 1-1,0-1 1,0 1-1,0-1 1,0 0 0,0 0-1,0 0 1,3-3-1,15-7 86,0-1-1,-1-1 1,-1-1-1,27-24 1,64-75 185,-48 35-184,-38 46 77,-20 27-250,0-1 0,0 0 0,5-10 0,-8 15 69,-1-1 0,1 0 0,0 0 0,-1 0-1,1 0 1,-1-1 0,0 1 0,1 0 0,-1 0 0,0 0 0,0 0 0,-1 0 0,1 0-1,0 0 1,-1 0 0,0-3 0,-5-9-528,6 14 499,-1 0 1,1-1-1,0 1 1,0 0-1,0 0 1,0-1-1,0 1 1,0 0-1,0 0 1,0 0-1,-1 0 1,1-1-1,0 1 1,0 0-1,0 0 1,0 0-1,-1 0 1,1-1 0,0 1-1,0 0 1,0 0-1,-1 0 1,1 0-1,0 0 1,0 0-1,0 0 1,-1 0-1,1 0 1,0 0-1,0-1 1,-1 1-1,1 0 1,0 0-1,0 0 1,-1 1-1,1-1 1,0 0-1,0 0 1,0 0 0,-1 0-1,1 0 1,0 0-1,0 0 1,-1 0-1,-4 1-341,9 4 262,4 5 48,0-1-1,1 0 1,18 14 0,-22-20 76,-1 0 1,1-1 0,-1 0-1,1 1 1,0-2-1,-1 1 1,1-1-1,0 0 1,7 1 0,5 0 31,25 0 0,-28-4 4,-1 1-1,1-2 0,0 0 0,-1-1 0,1 0 0,22-11 0,11-3-107,-26 10 71,0-1 0,-1-1 0,0 0 1,-1-2-1,19-14 0,-26 17 81,16-18-1,-20 18-379,1 0 0,16-11-1,-25 20 261,0 0-1,1 0 0,-1 0 0,0 0 1,0 0-1,1 0 0,-1 0 0,0 0 0,0 0 1,0 0-1,1 0 0,-1 0 0,0 0 1,0 0-1,1 1 0,-1-1 0,0 0 0,0 0 1,0 0-1,1 0 0,-1 0 0,0 1 1,0-1-1,0 0 0,0 0 0,0 0 0,1 1 1,-1-1-1,0 0 0,0 0 0,0 0 1,0 1-1,0-1 0,0 0 0,0 0 0,0 1 1,0-1-1,0 0 0,0 0 0,0 1 1,0-1-1,3 15-83,-2-13 79,1 16 1,-1 0-1,0-1 0,-1 1 1,-1 0-1,-1 0 1,0-1-1,-2 1 1,0-1-1,-1 0 0,-11 27 1,13-37 65,-1-1 0,0 1 0,-9 10 0,4-6-26,7-8 9,0-1 0,0 0 0,0 0 0,0 0 0,0 0 0,0-1 0,-1 1 0,1-1-1,-1 1 1,0-1 0,1 0 0,-1 0 0,0 0 0,1 0 0,-1-1 0,0 1-1,0-1 1,0 0 0,0 1 0,0-1 0,0 0 0,1-1 0,-1 1 0,-5-2-1,-6-1 136,0-1-1,0 0 0,-22-12 0,17 8-182,6 2-30,0-1 0,-22-15 0,26 16-52,7 4-97,4 4 38,-1-1-54,13 12-331,1-5 539,0 0 0,0-1 0,0 0 0,1-1 0,0-1 0,23 5 0,-16-6 12,1-1 0,0-2-1,0 0 1,24-2 0,-12-2 67,-1-1 0,1-2 0,-1-1 0,39-14-1,-25 3 88,0-1-1,-1-3 0,52-33 1,-92 50-187,-5 3 36,0 0-1,0 1 0,0-2 1,0 1-1,0 0 0,4-5 1,-5 4-747,-11 9 205,4-5 518,0 1-1,0 0 1,0 0-1,0 0 1,1 0 0,-1 1-1,1 0 1,-1 0-1,1 0 1,0 0-1,0 1 1,-6 7-1,5-4 0,0 0-1,0 0 1,1 0-1,0 0 1,0 1-1,0 0 1,1 0-1,0 0 0,1 0 1,0 1-1,-2 15 1,4-20 22,-1 1 0,1-1 1,0 1-1,0-1 0,1 1 1,-1-1-1,1 1 0,0-1 1,0 0-1,1 0 0,-1 1 1,1-1-1,0 0 0,0 0 1,0 0-1,1-1 0,-1 1 1,1 0-1,0-1 0,0 0 1,0 0-1,1 0 0,-1 0 0,7 4 1,-7-5 9,0-1 0,0 1 0,0-1 0,0 0 0,0 0 0,0-1 0,0 1 0,0-1 0,0 1 0,0-1 0,1 0 0,5-1 0,-3 1 23,0-2 0,-1 1 0,1-1 0,0 0 0,-1 0 0,8-4 0,-1-1 25,0 0-1,-1-1 1,0 0-1,-1-1 1,12-13-1,-16 16 0,-1 0-1,0 0 0,0 0 0,4-9 1,-8 13-45,0-1 0,1 0 1,-1 1-1,0-1 1,-1 0-1,1 0 0,0 0 1,-1 0-1,0 0 1,0 0-1,0 0 0,0 0 1,0-4-1,-2 1-46,1 1-1,0-1 0,-1 0 1,0 1-1,-1-1 0,1 1 1,-7-9-1,8 11-6,-1 0 1,-1 1-1,1-1 0,0 1 0,-1 0 0,1-1 0,-1 1 0,1 1 0,-1-1 0,0 0 0,0 1 1,0-1-1,0 1 0,0 0 0,0 0 0,-5-1 0,-3-1-84,9 2 38,-1 0 0,0 1-1,1-1 1,-1 1 0,0-1-1,-5 1 1,-9 4-357,9-2 379,12-4 581,39 0-410,0-2 1,46-11-1,10-1-319,27-6 425,-126 22-224,21-6 138,-20 6-133,-1-1 0,1 1 0,0 0 0,-1-1 0,1 1 0,-1-1 0,1 1 0,-1-1 0,1 1 0,-1-1 0,1 1 0,-1-1 0,1 1 0,-1-1 0,0 0-1,1 1 1,-1-1 0,0 0 0,1 1 0,-1-1 0,0 0 0,0 1 0,0-1 0,0 0 0,0 0 0,0-1-7,0 1-1,1-1 0,-1 1 1,0-1-1,0 1 1,1 0-1,-1-1 1,1 1-1,-1 0 1,1-1-1,0 1 0,-1 0 1,1 0-1,0-1 1,0 1-1,0 0 1,0 0-1,0 0 0,0 0 1,0 0-1,0 0 1,0 1-1,1-1 1,0-1-1,3 1-34,1 0-1,-1-1 0,0 2 1,1-1-1,-1 1 1,1-1-1,-1 1 1,0 1-1,1-1 0,-1 1 1,1 0-1,-1 0 1,0 1-1,0-1 0,0 1 1,0 1-1,0-1 1,0 0-1,0 1 1,-1 0-1,8 7 0,-9-8 29,0 1 0,-1-1 0,1 1 0,-1 0 0,0 0-1,0 0 1,0 0 0,0 0 0,0 0 0,-1 0 0,1 1-1,-1-1 1,0 1 0,1 6 0,-1-4 5,-1-1 0,0 1 0,0 0 0,-1-1 1,0 1-1,0-1 0,0 1 0,0-1 0,-3 6 0,0 2 15,0 0-1,1 0 0,0 1 0,1-1 0,1 0 0,0 1 0,1-1 0,1 17 0,0-28 3,-1-1 0,0 0 0,0 0 0,0 1 0,1-1 0,-1 0 0,1 0 0,-1 1 0,1-1 0,-1 0 0,1 0 0,0 0 0,0 0 0,-1 0 0,1 0 0,0 0 0,0 0 0,0 0 0,0-1 0,0 1 0,0 0 0,0-1 0,0 1 0,1 0 0,-1-1 0,0 1 1,0-1-1,0 0 0,1 1 0,-1-1 0,0 0 0,0 0 0,1 0 0,-1 0 0,0 0 0,1 0 0,-1 0 0,0 0 0,0 0 0,2-1 0,5-1 83,-1 0 0,0 0 0,0-1 0,0 0-1,12-7 1,40-23 125,114-62 145,-105 57-292,-50 26-308,1 2-1,21-10 1,-40 25 122,-1 0 1,0 0-1,0 0 1,0 0 0,-3 5-1,4-9 82,-63 175-113,19-54 206,17-47-106,-3-2 1,-43 78-1,14-44 1637,62-114-1205,11-19-18,8-17-320,60-140 77,57-92-208,-60 143 166,-65 105-155,-3 4-34,2 0 0,0 1 0,32-41 1,-9 23-112,-35 40 201,-1-1 0,0 0 0,1 1 0,-1-1 0,1 1-1,-1-1 1,1 1 0,-1-1 0,1 1 0,-1-1 0,1 1-1,-1-1 1,1 1 0,-1 0 0,1-1 0,0 1 0,-1 0-1,1-1 1,0 1 0,-1 0 0,1 0 0,0 0-1,-1 0 1,1 0 0,0-1 0,0 1 0,-1 0 0,1 1-1,0-1 1,-1 0 0,1 0 0,0 0 0,-1 0 0,1 0-1,0 1 1,-1-1 0,2 1 0,0 1-13,-1-1-1,1 1 1,-1-1 0,0 1-1,0 0 1,0 0 0,0 0-1,0 0 1,0 0 0,0 0-1,-1 0 1,1 2 0,1 3-50,-2 0 1,1-1-1,-1 1 1,-1 13-1,1-3 43,-2 4 43,0 1-1,-1-1 1,-1 1 0,-11 31-1,3-20 164,-21 44 1,33-76-160,-1 0 0,1 0 0,-1 0 0,1 0-1,-1 0 1,1 0 0,-1 0 0,1 0 0,-1 0 0,0 0 0,0 0 0,0 0 0,1 0 0,-1-1 0,0 1 0,0 0 0,0-1 0,0 1 0,0 0 0,0-1-1,0 0 1,0 1 0,-1-1 0,1 1 0,0-1 0,0 0 0,0 0 0,0 0 0,0 0 0,-1 0 0,1 0 0,0 0 0,0 0 0,0 0 0,0 0 0,0-1 0,-1 1-1,1 0 1,0-1 0,0 1 0,0-1 0,0 1 0,-1-2 0,-6-4 64,0-1 0,1 0-1,0 0 1,1-1 0,-9-12 0,-4-4-113,16 20 12,-5-7-359,9 11 372,0 0-1,0 0 0,0 0 0,0 0 1,0 0-1,0 0 0,0 0 1,0 0-1,0 0 0,1 1 1,-1-1-1,0 0 0,1 1 0,17 4 9,0 0 0,0-2 0,1-1-1,-1 0 1,1-1 0,21-2-1,-21-2 74,0-1 0,0-1-1,-1 0 1,30-13 0,-29 10-46,17-6 28,1-1 1,-2-3-1,43-26 1,-63 33-27,0 0 0,-1-2 0,0 0 1,-1 0-1,0-2 0,-1 1 0,-1-2 1,18-28-1,-9 4-5,-2 0 1,15-49-1,5-11-15,51-105-151,-82 184 23,0 0 0,-2-1-1,5-27 1,-11 48 93,1 0 0,-1 0-1,0 0 1,0 0 0,0 0-1,0 0 1,0 0 0,0 0 0,0 1-1,-1-1 1,1 0 0,0 0 0,-1-2-1,1 3 16,-1-1-1,1 1 0,-1 0 1,1 0-1,0 0 0,-1-1 1,1 1-1,-1 0 0,1 0 1,-1 0-1,1 0 0,0 0 0,-1 0 1,1 0-1,-1 0 0,1 0 1,-1 0-1,1 0 0,-1 0 1,1 0-1,-1 0 0,1 0 1,0 0-1,-1 1 0,1-1 1,-1 0-1,1 0 0,0 0 1,-1 1-1,1-1 0,-1 0 0,1 0 1,0 1-1,-1 0 0,0-1 2,0 1-1,0 0 0,1 0 0,-1 0 0,0-1 0,1 1 1,-1 0-1,0 0 0,1 0 0,-1 0 0,1 0 1,-1 0-1,0 2 0,-5 11-170,-12 10 143,2 1 0,0 1 1,2 1-1,1 0 0,1 1 1,1 0-1,2 1 0,-9 42 0,8-26 40,-25 120-41,28-122 144,-2 81 1,13-63-67,-5-58-12,1-1 1,0 0-1,0 1 0,0-1 1,1 1-1,-1-1 0,1 0 1,-1 1-1,1-1 0,0 0 1,0 0-1,0 1 0,0-1 1,0 0-1,0 0 0,1 0 1,-1 0-1,1 0 0,3 3 1,-4-4-4,0 1 1,1 0 0,-1-1-1,0 0 1,1 1-1,0-1 1,-1 0 0,1 0-1,0 0 1,0 0-1,0 0 1,-1 0 0,1 0-1,0-1 1,0 1-1,0-1 1,0 1 0,0-1-1,0 0 1,3 0-1,1 0 25,0 0 0,0-1 0,0 0 0,0-1-1,-1 1 1,1-1 0,0 0 0,-1 0 0,9-6-1,3-2-36,24-20-1,-25 17 187,-4 5-136,-8 6-69,0-1 0,-1 1 0,1-1 1,4-5-1,11-20 4,-21 40-1019,-8 59 858,12-48 362,-2-22-186,1 0 1,-1 0-1,0 0 1,0 0-1,1-1 1,-1 1-1,0 0 1,1 0-1,-1-1 1,1 1 0,-1 0-1,1-1 1,-1 1-1,1 0 1,0-1-1,-1 1 1,1-1-1,0 1 1,-1-1-1,1 1 1,0-1 0,0 0-1,0 1 1,-1-1-1,2 1 1,11-1 33,0 0 0,0 0 0,0-1 0,0-1 0,0 0 1,14-5-1,16-2 31,-10 4-4,-1-2 0,1-2 0,-1 0 0,-1-2 0,46-23 0,-45 19-391,-28 15-262,-7 7 351,0-2 196,-2 6-70,1-4 103,1-1 0,-1 1-1,2 0 1,-5 15 0,7-20 4,-1 0 0,1 0 0,0 0 0,0 0 0,0 0 0,0 0 0,0 0 0,1 0 0,-1 0 0,1 0 0,-1 0 0,1 0 0,0 0 0,0 0 0,-1 0-1,1 0 1,1-1 0,-1 1 0,0 0 0,0-1 0,1 1 0,-1-1 0,3 3 0,-3-3 39,1 0 0,-1 1 0,1-1 1,0 0-1,-1 0 0,1 0 0,0 0 0,0 0 0,0-1 0,0 1 0,0-1 0,0 1 1,0-1-1,0 1 0,0-1 0,0 0 0,0 0 0,4-1 0,-3 1-4,0-1 0,0 0-1,1 0 1,-1-1 0,0 1-1,-1-1 1,1 1 0,0-1-1,0 0 1,-1 0 0,4-3-1,-5 3-27,1 0-1,0-1 1,-1 1-1,0-1 1,0 1-1,0-1 1,0 1-1,0-1 1,0 1-1,-1-1 0,1 0 1,-1 0-1,0 1 1,0-5-1,1 4-41,-1-1 0,0 0-1,-1 1 1,1-1 0,-1 1-1,1-1 1,-1 0-1,0 1 1,0 0 0,-3-7-1,2 8 5,0 0 0,0 0-1,0 0 1,0 1-1,0-1 1,-1 0 0,1 1-1,0 0 1,-1-1-1,1 1 1,-1 0 0,-4-1-1,-32-7 12,36 9 16,-1-1-1,1 1 0,-1 0 1,1 0-1,-1 0 0,1 1 1,-1-1-1,1 1 0,0-1 1,-1 1-1,-3 2 0,14-5 63,-1 0-1,0 1 0,0-1 0,1 1 0,-1 1 0,8-1 0,21-2-41,-6-4-56,0-1-1,38-15 1,-41 13 42,0 1 1,0 1 0,44-6 0,-65 13 12,3 0-25,-1 0 0,0 1 0,0 0 0,14 1 0,-19 0 6,-1-1 1,0 0-1,1 0 0,-1 1 1,0-1-1,1 1 0,-1-1 1,0 1-1,0 0 0,0-1 1,1 1-1,-1 0 0,0 0 1,0 0-1,0 0 0,0 0 1,0 0-1,-1 0 0,1 0 1,0 0-1,0 0 0,-1 0 1,1 1-1,-1-1 0,1 0 1,-1 0-1,1 1 0,-1-1 1,0 0-1,1 1 0,-1-1 1,0 1-1,0 1 0,-1 3-7,0-1 0,0 1 0,0 0 0,-1 0 0,1 0 0,-1-1-1,-1 1 1,-3 5 0,4-6 75,-1 0-1,1 0 0,0 0 1,0 1-1,1-1 1,-1 0-1,1 1 1,0 5-1,1-11-53,0 0 1,0 1-1,0-1 1,0 0-1,0 1 1,0-1-1,0 0 0,0 1 1,0-1-1,0 0 1,0 0-1,0 1 1,1-1-1,-1 0 0,0 0 1,0 1-1,0-1 1,0 0-1,1 0 0,-1 1 1,0-1-1,0 0 1,0 0-1,1 0 1,-1 1-1,0-1 0,0 0 1,1 0-1,-1 0 1,0 0-1,0 0 1,1 1-1,-1-1 0,0 0 1,1 0-1,11-2 141,-7 1-54,14-2-15,1-1 0,-2-1 0,1-1 0,-1 0-1,19-10 1,-3-2-53,52-35 0,-60 35-332,42-40-1,-65 58 73,-2 5 108,-1 6 13,-2-1 13,0 2 104,1 0 0,0 0 0,1 0 0,0 1 1,0-1-1,2 0 0,2 16 0,-2-23 11,-1 1 0,1-1 0,0 0 0,1 0 0,-1 0 0,1 0 0,0 0 0,0 0 0,0-1 0,6 5 0,-7-6 39,1-1-1,0 1 1,0-1-1,0 0 1,1 0 0,-1 0-1,0-1 1,1 1-1,-1-1 1,1 0 0,-1 0-1,1 0 1,0 0 0,-1-1-1,1 1 1,5-1-1,1 0-18,1-2 0,0 1 0,-1-1-1,1 0 1,-1-1 0,0-1 0,0 0-1,14-7 1,8-6-2323,31-24-1,-59 39 1901,0-1-241,0 0 0,-1 0 0,1-1 0,-1 1-1,1-1 1,-1 1 0,0-1 0,2-5 0,3-9-4233,-3 5 1556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4:29.86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58 6 2144,'-15'-6'15950,"18"14"-14675,9 11-1237,-2-8 119,0 1-1,0 0 0,-1 1 0,-1 0 0,0 0 0,-1 1 0,0 0 0,-1 1 0,-1-1 1,5 18-1,47 279 868,-53-272-861,-3 0 1,-1 0-1,-2 0 1,-1 0-1,-15 65 1,6-62 47,-1-1 1,-2-1-1,-25 48 0,36-80-219,-2 4 2,1-1 0,-2-1 0,1 0 0,-2 1 0,1-2 0,-1 1 0,-17 14 0,24-23-154,0 0 1,0-1-1,0 1 0,0 0 0,0-1 1,0 1-1,0-1 0,0 1 0,-1-1 1,1 1-1,0-1 0,0 0 0,0 0 0,-3 0 1,4 0-30,-1 0 0,0 0 0,1 0 0,-1 0 0,1-1 0,-1 1 1,1 0-1,-1-1 0,1 1 0,-1 0 0,1-1 0,-1 1 0,1 0 1,-1-1-1,1 1 0,-1-1 0,1 1 0,0-1 0,-1 1 0,1-1 1,0 1-1,-1-1 0,1 0 0,0 1 0,0-1 0,0 1 0,-1-1 0,1 0 1,0 1-1,0-1 0,0 0 0,0 0 0,0-5-828,0 0 0,1-1 1,-1 1-1,1 0 0,0 0 0,3-8 0,-3 11 685,9-30-4052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4:31.24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95 86 1408,'-12'7'6827,"11"-7"-6414,0 1 0,0-1 1,0 0-1,0 0 0,-1 0 0,1 1-327,1-1 1,-1 0-1,1 0 0,0 0 0,-1 0 0,1 0 0,-1 0 0,1 0 0,-1 0 1,1 0-1,0 0 0,-1-1 0,1 1 0,-1 0 0,1 0 0,0 0 0,-1 0 0,1-1 1,-1 1-1,1 0 0,0 0 0,-1-1 0,1 1 0,0 0 0,-1-1 0,1 1 1,0 0-1,0-1 0,-1 1 0,1 0 0,0-1 0,0 1 0,-5-7 491,5 6-529,0 1 0,-1-1-1,1 1 1,0-1 0,0 1 0,-1-1 0,1 1 0,0-1 0,0 1-1,0-1 1,0 1 0,0-1 0,0 1 0,0-1 0,0 0 0,0 1-1,0-1 1,0 1 0,0-1 0,1 1 0,-1-1 0,0 1 0,0-1-1,1 1 1,-1-1 0,0 1 0,1-1 0,10-14 448,-9 13-332,2-3-89,1 1 0,-1-1 0,1 2 0,0-1 0,1 0 0,-1 1 0,0 0 0,1 0 0,0 1 0,0-1 0,0 1 0,8-1 0,-8 1-72,0 1 1,-1 0-1,1 0 1,0 1-1,0-1 1,0 2-1,0-1 1,0 0-1,-1 1 1,1 0-1,0 0 1,0 1-1,6 3 1,-9-4-1,-1 0 0,0 0 1,1 1-1,-1-1 0,0 1 1,0 0-1,0 0 0,0 0 0,0 0 1,0 0-1,-1 0 0,1 0 1,-1 1-1,1-1 0,-1 0 0,0 1 1,0-1-1,1 4 0,-1-2 11,-1 0-1,1 0 1,-1 1-1,0-1 0,0 0 1,0 1-1,-1-1 1,1 0-1,-1 1 0,-2 5 1,0-1 31,0 0 0,-1 0 0,0-1 0,-1 0 1,0 0-1,0 0 0,0 0 0,-1-1 0,-13 13 0,-6 2 231,6-4-137,-1-2 0,0 0 0,-1 0 0,-40 20 0,56-34-126,-1 1 0,1 1 1,-11 7 463,16-10-500,0-1 63,-1 1 0,1-1 1,-1 1-1,1-1 1,-1 1-1,0-1 0,1 1 1,-1-1-1,1 0 1,-1 1-1,0-1 1,1 0-1,-1 1 0,0-1 1,1 0-1,-1 0 1,-1 0-1,5-1 39,0 0-1,0 0 1,0 0-1,0 0 1,0 1-1,1-1 0,-1 1 1,0 0-1,0 0 1,0 0-1,1 0 1,3 1-1,12 0 470,28-4-28,0 3 0,1 2 0,73 12 0,-69 4 176,-31-10-2434,-66 10-16366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4:50.13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53 992,'0'-1'239,"1"-1"-1,-1 0 1,1 0 0,0 0-1,0 0 1,-1 1 0,2-1 0,-1 0-1,0 1 1,0-1 0,0 1-1,1-1 1,2-1 0,5-8 1923,-8 11-2067,-1-1 1,0 1-1,0 0 0,1 0 1,-1-1-1,0 1 1,0 0-1,0-1 1,1 1-1,-1 0 0,0-1 1,0 1-1,0 0 1,0-1-1,0 1 0,0 0 1,0-1-1,0 1 1,0-1-1,0 1 1,0 0-1,0-1 0,0 1 1,0 0-1,0-1 1,0 1-1,0 0 0,0-1 1,0 1-1,0 0 1,-1-1-1,1 1 1,0 0-1,0-1 0,0 1 1,-1 0-1,1-1 1,-1 0 88,0 1 1,0 0 0,1-1-1,-1 1 1,0 0 0,0-1-1,0 1 1,0 0 0,1 0-1,-1-1 1,0 1 0,-1 0-1,1 1-152,0 0-1,1-1 0,-1 1 0,1 0 0,-1-1 1,1 1-1,-1 0 0,1 0 0,0-1 1,-1 1-1,1 0 0,0 0 0,0 0 1,-1 0-1,1 0 0,0-1 0,0 1 1,0 0-1,0 0 0,0 1 0,0 1 92,-5 37 597,2 0 0,3 53 0,1-41-325,2 330 2698,-3-363-2916,0 0 0,-2 1 1,-4 21-1,5-38-464,2-16-2352,3-16-2248,0 9 2402,1 0-1627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4:50.92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104 17 2560,'0'0'47,"-1"-2"119,0 1-1,0 0 1,0 0-1,0-1 0,-2-7 3926,3 17-2582,-1 22 780,-6 42 0,-24 80-56,24-122-1758,-38 118 783,41-134-645,4-11-140,5-9-300,3-7-113,-1 0 0,1 0 0,-2-1 1,0 0-1,-1-1 0,4-15 0,14-57-3,16-73 638,-34 133 105,-5 27-799,0 0 0,0 0 0,0-1 0,0 1 0,0 0 0,0 0 0,0 0 0,0 0 0,0 0 0,0 0 0,0 0 0,0 0 0,0 0 0,0 0 0,0-1 0,0 1 0,1 0 0,-1 0 0,0 0 0,0 0 0,0 0 0,0 0 0,0 0 0,0 0-1,0 0 1,0 0 0,0 0 0,0 0 0,1 0 0,-1 0 0,0 0 0,0 0 0,0 0 0,0 0 0,0 0 0,0 0 0,0 0 0,0 0 0,1 0 0,-1 0 0,0 0 0,0 0 0,0 0 0,0 0 0,0 0 0,0 0 0,0 0 0,0 0 0,0 0 0,0 1 0,0-1 0,1 0 0,-1 0 0,0 0 0,0 0 0,0 0 0,0 0 0,0 0 0,0 0 0,0 1 0,5 9 34,5 17 6,-10-24-33,45 121 117,-1 2-74,-26-84 13,-15-35-31,1 0 0,-1 0 1,0 0-1,-1 1 0,0-1 0,0 1 0,-1 0 1,1 8-1,-2-15-12,0 0 0,0-1 0,0 1 1,0 0-1,0 0 0,-1 0 0,1 0 1,0 0-1,-1 0 0,1 0 0,-1 0 1,1 0-1,-1-1 0,1 1 0,-1 0 1,0 0-1,1-1 0,-1 1 0,0 0 1,1-1-1,-1 1 0,0 0 0,0-1 1,0 1-1,0-1 0,0 0 0,1 1 1,-1-1-1,0 0 0,0 1 0,0-1 1,0 0-1,0 0 0,-1 0 0,-6 1-21,0-1 0,1 0 1,-14-2-1,2 0 34,-26-1-1160,36 2-335,1-1 0,0-1 0,-11-3 0,6 2-2859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4:56.90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0 204 1568,'0'6'395,"0"0"-1,1-1 1,0 1 0,0 0-1,0-1 1,0 1 0,1-1-1,0 1 1,0-1-1,1 1 1,-1-1 0,1 0-1,0 0 1,1-1 0,-1 1-1,1-1 1,4 5 0,-7-8-296,1 1 1,-1-1-1,1 0 1,0 0-1,-1 0 1,1 0-1,0 0 1,0 0-1,0 0 1,-1-1-1,1 1 1,0-1-1,0 1 1,0-1-1,0 0 1,0 1-1,0-1 1,3-1-1,-2 1-6,0-1 0,0 0 0,0 0 0,0 0 0,0 0 0,0 0 0,0-1-1,0 0 1,-1 1 0,5-4 0,0-1 0,-1 0-1,0-1 1,0 1 0,0-1-1,-1-1 1,0 1-1,6-11 1,-6 8-31,0 0 0,-1-1 1,0 1-1,0-1 0,-1 0 0,-1 0 1,0 0-1,1-11 0,2-18 338,-10 45-245,3-1-100,1 0 0,0 0 1,0 0-1,0 1 0,0-1 0,0 0 1,1 5-1,-2 6 105,-7 155 923,5-48-240,-5-15-274,-9 183 248,13-211 602,30-367-766,-9 157-869,-11 90 222,1 0 1,22-74-1,-21 95-66,1 0 0,0 1 1,1 0-1,1 0 0,1 1 1,1 0-1,19-22 0,-23 31 26,1 1 0,-1 0 0,1 1 0,1-1-1,0 2 1,0 0 0,0 0 0,0 0 0,13-3-1,-18 7 13,0 0-1,0 1 0,0-1 0,0 1 0,0 0 0,0 1 0,0-1 1,0 1-1,1 0 0,-1 0 0,0 1 0,0 0 0,0 0 0,0 0 1,0 0-1,0 1 0,0 0 0,0 0 0,0 0 0,-1 0 0,1 1 0,-1 0 1,5 3-1,-5-1 2,1 0 1,-1 0-1,0 1 1,0-1-1,-1 1 1,1 0-1,-1 0 1,0 0-1,-1 0 1,0 1-1,0-1 1,0 1-1,-1-1 1,1 10-1,0 2-8,-1 0 0,-1 0 0,0 0 0,-4 22-1,1-23 42,0 0-1,-1 1 1,-1-2-1,-1 1 1,0-1-1,-2 0 1,-12 23-1,12-28 51,1 0 0,-1 0 0,-1-1 0,0 0 0,-1-1 0,1 1 0,-2-2 0,1 0 0,-1 0 0,-17 9 0,-6-2 95,-55 17 1,14-5-1151,75-27 991,0 0 0,-1 1 0,1-1-1,0 0 1,0 0 0,0 1 0,0-1-1,0 0 1,-1 0 0,1 1 0,0-1-1,0 0 1,0 0 0,0 1 0,0-1-1,0 0 1,0 0 0,0 1 0,0-1-1,0 0 1,0 1 0,0-1 0,0 0-1,0 0 1,1 1 0,-1-1 0,0 0-1,0 0 1,0 1 0,0-1-1,0 0 1,1 0 0,-1 0 0,0 1-1,0-1 1,0 0 0,0 0 0,1 0-1,-1 1 1,0-1 0,0 0 0,1 0-1,13 13-1,-11-10-17,34 27-15,6 3 168,30 44-208,-38-39 200,-31-34-53,0 0 1,0 0 0,0-1-1,0 0 1,0 0 0,1 0-1,0 0 1,-1-1-1,1 1 1,9 2 0,-10-4-49,-1-1 1,1 1-1,0-1 0,0 1 1,0-1-1,0-1 1,0 1-1,-1 0 0,1-1 1,0 0-1,0 0 1,0 0-1,-1 0 1,1 0-1,4-3 0,26-17 238,-27 15-307,1 1-1,0 1 1,16-8-1,-17 8 85,0 0-1,0 0 0,-1 0 1,1-1-1,-1 0 1,0-1-1,0 1 0,-1-1 1,6-8-1,-4 6 74,20-23-79,-9 3-53,-14 17 24,2-2-49,7-4 130,-12 13-94,1 1 1,0 0-1,0 1 1,1-1 0,4-5-1,-1 3-78,-8 6-278,-9 7-39,8-4 391,0 0-1,0 1 0,1-1 0,-1 1 0,1-1 0,0 1 0,0 0 1,-2 10-1,-5 44 198,5-29-158,-1-1 146,2-19-124,1 0-1,0 0 1,1 0 0,0 1-1,1-1 1,0 0-1,2 14 1,-2-23-40,0-1 0,0 1 1,0 0-1,0 0 0,0 0 0,1 0 0,-1 0 1,0-1-1,1 1 0,-1 0 0,0 0 0,1-1 1,-1 1-1,1 0 0,-1-1 0,1 1 0,0 0 0,-1-1 1,1 1-1,0-1 0,-1 1 0,1-1 0,0 1 1,1 0-1,-1-1 16,0 0 1,0 0-1,0 0 0,0 0 1,0-1-1,0 1 1,0 0-1,0-1 1,0 1-1,0 0 1,0-1-1,0 1 0,-1-1 1,1 0-1,0 1 1,0-1-1,1-1 1,4-4 84,0-1 0,0 1 0,7-13 1,-12 18-136,80-125 171,-68 108-155,0 1 0,2 0 0,21-20 0,-24 25-4,-2-2-254,-7 10-174,-6 11 265,0-2 146,2-1 0,-1 1 1,1 0-1,-1 0 0,1 7 1,-4 9-115,-23 113-26,15-65 181,-31 93-1,37-144 97,0 1-1,-1-1 1,-1 0-1,-22 32 1,27-45-61,0 0 0,-1 0 1,0-1-1,1 0 0,-2 0 0,1 0 1,0-1-1,-1 0 0,-8 4 0,13-6-34,0-1-1,-1 0 0,1 0 1,0 0-1,0 0 0,0 0 1,0 0-1,0 0 0,0 0 1,0 0-1,0 0 0,0 0 0,0-1 1,0 1-1,0 0 0,0-1 1,0 1-1,0-1 0,0 1 1,0-1-1,0 0 0,0 1 1,0-1-1,0 0 0,1 0 0,-1 1 1,0-1-1,1 0 0,-1 0 1,0 0-1,1 0 0,-1-1 1,-1-2-60,1 1-1,-1 0 1,1 0 0,0-1 0,0 1 0,0 0 0,1-1 0,-1-6-1,1 0 8,2 0 0,-1-1-1,1 1 1,1 0-1,0 0 1,0 0 0,1 0-1,0 1 1,1 0 0,0 0-1,1 0 1,0 0-1,0 1 1,8-9 0,2 0-2,0 0 1,2 1-1,0 1 1,0 1 0,25-15-1,42-17 145,118-47-1,-181 84-101,25-9-1,-24 10 98,38-21 0,33-19-154,-86 45 63,7-3-12,-14 6 11,-1 0-1,1 0 1,-1 0 0,0-1 0,1 1-1,-1 0 1,1 0 0,-1-1 0,0 1-1,1 0 1,-1-1 0,0 1 0,1 0-1,-1-1 1,0 1 0,1-1 0,-1 1-1,0-1 1,0 1 0,0 0 0,1-1-1,-1 0 1,3-4-95,-2 3-52,-5 5-9,-29 23-5,3-3 33,-18 24 150,2 2 0,-47 65 0,85-103-19,1 1 0,-7 13 0,11-20 8,1 0 0,0-1 0,0 2 0,0-1 0,1 0 0,0 0 0,0 0 0,0 7 0,1-11-7,0 0 0,0 1 0,0-1 0,0 0 0,0 1 0,1-1 0,-1 0 0,0 0 0,1 0 0,-1 1 0,1-1 0,0 0 1,-1 0-1,1 0 0,0 0 0,-1 0 0,1 0 0,0 0 0,0 0 0,0 0 0,0 0 0,0-1 0,0 1 0,0 0 0,0-1 0,0 1 0,1 0 0,-1-1 1,0 1-1,0-1 0,0 0 0,1 1 0,-1-1 0,0 0 0,0 0 0,1 0 0,-1 0 0,0 0 0,3-1 0,2 1 29,-1-1 0,1 1 0,-1-2 0,1 1 0,-1-1 0,0 1 0,11-6 0,-4-1 10,0 0-1,-1 0 0,0-1 0,0 0 1,-1-1-1,14-18 0,50-75 101,-61 83-86,73-118 101,-74 115-220,-1-1 1,-1 0-1,-1-1 0,7-31 0,9-82-563,8-140 1,-32 272 598,-1 3-45,1 0 0,-1 0 1,0 1-1,0-1 0,0 0 1,0 0-1,0 0 0,0 1 1,-1-1-1,0 0 0,1 0 1,-1 1-1,-2-4 0,3 5 57,0 1-1,-1 0 0,1 0 0,0 0 0,-1 0 0,1-1 1,0 1-1,-1 0 0,1 0 0,-1 0 0,1 0 0,0 0 0,-1 0 1,1 0-1,-1 0 0,1 0 0,0 0 0,-1 0 0,1 0 1,-1 0-1,1 0 0,0 0 0,-1 0 0,1 1 0,0-1 0,-1 0 1,1 0-1,0 0 0,-1 1 0,1-1 0,0 0 0,-1 0 1,1 1-1,0-1 0,0 0 0,-1 1 0,1-1 0,0 0 1,0 1-1,-1 0 0,-12 16-84,8-8 55,1 1-1,-1 0 1,1 0 0,-4 18-1,-7 47 7,7-27 149,-19 84 155,-18 87 1403,41-202-1559,-12 61 335,14-67-343,1 1-1,0 0 0,1 0 1,2 17-1,-2-24-59,1 0 0,1 0 0,-1 0 0,0 0 0,1 0 0,0-1-1,0 1 1,1 0 0,-1-1 0,4 5 0,-4-7-34,-1-1 1,1 1-1,0 0 1,-1-1-1,1 1 0,0-1 1,0 0-1,0 0 1,0 1-1,0-1 0,0 0 1,0-1-1,0 1 0,0 0 1,0-1-1,1 1 1,-1-1-1,0 1 0,0-1 1,1 0-1,-1 0 1,0 0-1,0-1 0,4 0 1,4-1 32,0-1-1,0 0 1,-1-1 0,0 0 0,0 0-1,12-9 1,46-38 253,-14 8-324,-22 20 40,-1-1 0,39-40 0,-57 52-52,-1-1 0,0-1-1,-1 0 1,-1-1-1,0 0 1,-2 0 0,1 0-1,4-18 1,4-25-149,-2-1 0,-3 0 0,4-70 0,-15 126 187,3-28-146,-1 0-1,-4-49 1,2 79 115,0 0-1,-1 0 0,1 0 1,0 0-1,0 0 0,0 0 1,-1 0-1,1 0 0,-1 0 1,1 0-1,-1 0 1,1 0-1,-1 0 0,1 0 1,-1 0-1,-1-1 0,2 2 15,-1 0-1,1 0 1,-1-1-1,1 1 1,-1 0 0,1 0-1,-1 0 1,1 0-1,-1 0 1,1 0-1,-1 0 1,1 0-1,-1 0 1,1 0-1,-1 0 1,1 0 0,-1 0-1,1 0 1,-1 0-1,1 1 1,-1-1-1,1 0 1,-2 1-1,0 1-16,-1 0-1,1 0 0,-1 0 1,1 0-1,0 0 0,-1 1 1,1-1-1,0 1 0,-1 3 1,-4 7 84,1 0 0,0 0 0,-6 27 0,-7 45 315,12-51-263,-16 92 172,-4 15 291,9-40-105,17-90-409,0 0 0,1 0 0,0 0 1,0 0-1,2 0 0,-1-1 0,1 1 0,1 0 0,4 11 0,2 10-90,-8-28 55,0 0-1,0 0 1,0 0-1,0 0 0,1 0 1,-1-1-1,1 1 1,0 0-1,0-1 0,0 1 1,1-1-1,-1 0 1,1 1-1,5 4 0,8 4 14,-11-8 38,0 1 1,1-1-1,10 5 0,-15-8-55,1 0-1,0 0 1,0-1 0,0 1 0,0-1-1,0 1 1,0-1 0,0 0-1,0 0 1,0 0 0,0 0-1,0 0 1,0 0 0,0 0 0,0-1-1,0 1 1,2-2 0,6-2 8,-1-1 0,1 0 0,-1 0 0,-1-1 0,1 0 0,-1 0 0,0-1 0,-1-1 0,1 1 0,-2-1 0,1 0 0,-1-1 0,0 1 0,0-1 0,7-18 0,-2 5-325,-6 14 235,-1 1 0,-1-1-1,1 0 1,-1 0 0,-1 0-1,1 0 1,-1 0 0,-1 0-1,2-14 1,2-23-420,-5 44 331,0 19-197,0-9 383,0 1 0,1 0 0,0 0 0,0-1 0,1 1-1,6 16 1,-4-15-89,-2-5 67,0-1 0,0 0-1,1 1 1,5 7-1,-7-11 32,0-1 0,0 0-1,0 0 1,0 1 0,1-1-1,-1 0 1,0 0-1,1 0 1,-1 0 0,1 0-1,-1-1 1,1 1 0,0 0-1,-1-1 1,1 1 0,0-1-1,-1 0 1,1 1 0,0-1-1,2 0 1,5-1 6,0-1 0,0 0 0,0 0-1,-1-1 1,1 0 0,-1-1 0,10-5 0,-12 6-32,6-3-18,37-19 172,-45 22-162,0 1 1,-1-1 0,1 0-1,-1 1 1,1-2 0,-1 1 0,0 0-1,0-1 1,3-5 0,-5 8-8,0-1 1,-1 1-1,1-1 1,0 1-1,-1 0 1,1-1-1,-1 1 1,0-1-1,1 1 1,-1-1 0,0 1-1,0-1 1,0 0-1,0 1 1,0-1-1,0 1 1,0-1-1,-1 1 1,1-1-1,-1 1 1,0-2-1,0 1-17,0 0 0,0 1 0,-1-1 0,1 1 0,0 0 0,-1-1 0,1 1-1,-1 0 1,1 0 0,-1 0 0,0 0 0,1 0 0,-1 0 0,-3 0 0,0-1-25,0 1-1,0 0 1,0 0 0,0 0 0,0 1 0,-1-1-1,1 1 1,0 1 0,0-1 0,0 1 0,-9 2-1,7 0 59,0 0 0,0 1-1,1 0 1,0 0 0,-1 0-1,1 1 1,1 0-1,-1 0 1,1 0 0,0 1-1,0 0 1,1 0 0,-1 0-1,1 1 1,1-1 0,-1 1-1,1 0 1,0 0-1,1 0 1,-1 0 0,2 1-1,-1-1 1,1 0 0,0 1-1,0-1 1,1 1 0,0 0-1,1-1 1,-1 1-1,3 8 1,-3-13 19,1-1-1,-1 0 1,1 1 0,0-1-1,0 0 1,0 0 0,0 0-1,0 0 1,0 0 0,0 0-1,1 0 1,-1 0 0,1 0-1,-1 0 1,1-1 0,0 1-1,2 1 1,-1-2 8,0 1 0,0-1 0,0 0 0,0 1 1,0-2-1,0 1 0,0 0 0,0-1 0,0 1 0,1-1 0,3 0 1,8-1 63,0-1 1,-1-1 0,1 0 0,20-8 0,-21 7-85,245-91 111,-191 57-21,-63 36-50,0-1 1,0 1 0,9-7 0,-13 8-66,0 0 1,1 0 0,-1 0 0,0 0 0,0 0-1,0 0 1,0 0 0,0-1 0,0 1 0,0 0-1,0 0 1,-1-1 0,1 1 0,0-1 0,-1 1-1,1-1 1,0-2 0,-7-3-35,4 6 85,5 5 4,-2-3-46,-1 1 1,1-1-1,-1 1 1,1 0-1,-1-1 1,1 1-1,-1-1 1,0 1-1,0 0 0,0-1 1,0 1-1,0 0 1,0-1-1,0 1 1,-1 0-1,1-1 1,-1 2-1,-1 15-192,1 3 307,1-11-126,0 0 1,0 0-1,0-1 1,2 1-1,2 11 0,-1-9-122,-2-6 160,0-1-1,1 0 1,0 0-1,0 0 1,3 6-1,-4-9-8,0-1-1,-1 0 0,1 0 0,0 0 1,0 0-1,0 0 0,0-1 0,0 1 1,0 0-1,0 0 0,0-1 0,0 1 1,1 0-1,-1-1 0,0 1 0,0-1 1,1 0-1,-1 1 0,0-1 0,0 0 1,1 0-1,-1 0 0,0 0 0,1 0 1,-1 0-1,0 0 0,2-1 0,2 1-34,-1-2-1,0 1 0,0 0 1,0-1-1,0 0 0,0 0 1,0 0-1,6-6 0,27-26 63,-28 25 17,19-15 0,23-13-22,50-33-13,-97 67-60,1 0 1,-1 0-1,0 0 1,0-1-1,0 1 1,0-1-1,-1 0 1,0 0-1,1 0 1,2-6-1,-6 9 24,0 1 0,0 0 0,1 0 1,-1 0-1,0-1 0,0 1 0,0 0 0,0 0 0,0-1 0,0 1 0,1 0 0,-1-1 0,0 1 0,0 0 0,0 0 0,0-1 0,0 1 0,0 0 0,0-1 0,0 1 0,0 0 0,0 0 0,0-1 1,-1 1-1,1 0 0,0-1 0,0 1 0,0 0 0,0 0 0,0-1 0,0 1 0,-1 0 0,1 0 0,0 0 0,0-1 0,0 1 0,-1 0 0,1 0 0,0 0 0,0-1 0,-1 1 0,1 0 1,0 0-1,0 0 0,-1 0 0,1 0 0,0 0 0,0 0 0,-1-1 0,1 1 0,0 0 0,-1 0 0,1 0 0,0 0 0,0 0 0,-1 0 0,1 0 0,0 1 0,-1-1 0,1 0 0,0 0 0,-1 0 1,-17 3-37,-8 9-216,9-5 327,0 0 0,-28 19 1,23-11-211,15-11 146,0 0 1,0 1 0,1 0-1,-1 0 1,1 1 0,0-1-1,0 2 1,1-1-1,-9 13 1,-1 9 19,8-15-8,0-1-1,1 1 1,1 0-1,-4 15 1,7-23-10,0 1 32,1 1 1,-1 0-1,1 0 0,1 0 1,-1 10-1,1-16-25,0 1-1,1 0 0,-1-1 0,0 1 0,1 0 1,-1-1-1,1 1 0,0-1 0,-1 1 1,1-1-1,0 1 0,0-1 0,0 0 0,0 1 1,0-1-1,0 0 0,0 0 0,1 0 0,-1 1 1,0-1-1,1-1 0,-1 1 0,1 0 1,-1 0-1,1 0 0,-1-1 0,1 1 0,1 0 1,1-1-3,0 0 1,0 0 0,0 0-1,0 0 1,-1 0 0,1-1-1,0 0 1,0 1-1,-1-1 1,1-1 0,0 1-1,-1-1 1,5-2 0,4-1 4,24-11 178,43-27 0,-66 35-155,0-1-1,0 0 1,-1-1 0,-1 0-1,1 0 1,-2-2 0,14-16-1,-23 26-41,1 0-1,-1 0 1,0 0 0,0 0-1,0 0 1,0 0-1,0 0 1,0 0 0,-1 0-1,1-1 1,-1 1-1,1 0 1,-1-1-1,0 1 1,0 0 0,0 0-1,0-3 1,-1 3-12,0 0 0,1 1-1,-1-1 1,0 0 0,1 1 0,-1-1 0,0 1 0,0-1 0,-1 1 0,1-1 0,0 1 0,0 0 0,-1-1-1,1 1 1,0 0 0,-1 0 0,0 0 0,1 0 0,-1 0 0,1 1 0,-1-1 0,-2 0 0,-1-1 1,1 1 0,0 0 1,-1 1-1,1-1 0,-1 1 1,1 0-1,-1 0 0,1 0 1,0 0-1,-1 1 0,1 0 1,-1 0-1,1 0 0,0 0 1,0 1-1,-6 2 0,3 0-4,1 0-1,-1 0 0,1 0 0,0 1 0,0 0 1,1 0-1,0 0 0,-10 12 0,9-9-29,5-7 51,0 1 0,-1 0 1,1-1-1,0 1 0,0 0 1,0 0-1,0 0 0,0 0 1,1 0-1,-1 0 0,0 0 1,1 0-1,-1 3 0,-30 201 175,21-158-250,-1-1-1,-21 54 0,28-93 107,1 1-1,-2-1 0,1 0 0,-1 0 1,0-1-1,0 1 0,-7 6 0,8-10-1,0 1-1,-1-1 1,1 0-1,-1-1 0,0 1 1,0-1-1,0 0 0,-1 0 1,1-1-1,-1 1 1,-9 1-1,14-3-7,-1-1 0,1 0 0,0 1 0,-1-1 0,1 0 0,-1 0 0,1 0 1,-1 0-1,1 0 0,0-1 0,-1 1 0,1 0 0,-1-1 0,-1 0 0,2 1-20,0-1-1,1 1 1,-1-1 0,0 1-1,1-1 1,-1 0-1,1 1 1,-1-1 0,1 0-1,-1 1 1,1-1 0,-1 0-1,1 0 1,0 1-1,-1-1 1,1 0 0,0 0-1,-1-1 1,1-1 6,0-1 0,0 1 0,0-1 0,0 1 0,0-1 0,1 1 0,0-1 0,-1 1 1,4-6-1,-2 3 10,1 1 1,0-1 0,0 1 0,0 0-1,1 0 1,-1 0 0,1 1 0,1-1 0,-1 1-1,1 0 1,-1 0 0,1 1 0,0-1-1,1 1 1,-1 0 0,0 1 0,1-1 0,7-1-1,11-4 138,1 1 0,51-7-1,-56 11 78,322-34-164,-329 36 637,5-6-5518,-17 7 4490,0-1 0,0 0-1,0 1 1,-1-1 0,2 0-322,-2 0 322,1 0-1,0 0 1,-1 0 0,1 0 0,-1 0 0,1 1 0,-1-1-1,0 0 1,1 0 0,-1 0 0,0 0 0,0 0-1,1 0 1,-1 0 0,0 0 0,0 0 0,0 0 0,0-1-1,-1 1 1,1 0 0,0 0 0,0 0 0,-1 0 0,1-1-1,-15-24-5031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4:59.16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28 66 3136,'-1'-1'131,"0"1"0,0 0 0,-1 0 0,1-1 0,0 1 0,0-1 0,-1 1 1,1-1-1,0 0 0,0 1 0,0-1 0,0 0 0,0 0 0,0 1 0,-5-13 5107,6 13-5197,0 0 0,-1 0-1,1 0 1,0 0 0,0 0 0,0 0 0,-1 0 0,1 0 0,0 0-1,0-1 1,0 1 0,0 0 0,0 0 0,-1 0 0,1 0-1,0 0 1,0 0 0,0 0 0,0-1 0,0 1 0,0 0-1,-1 0 1,1 0 0,0 0 0,0-1 0,0 1 0,0 0 0,0 0-1,0 0 1,0-1 0,0 1 0,0 0 0,0 0 0,0 0-1,0 0 1,0-1 0,0 1 0,0 0 0,0 0 0,0 0 0,0-1-1,0 1 1,0 0 0,0 0 0,0 0 0,0 0 0,1-1-1,-1 1 1,0 0 0,0 0 0,0 0 0,0 0 0,0 0-1,1-1 1,29-35 3730,-30 37-3683,0 0 0,1 1 0,-1-1 0,0 0 0,0 0 0,1 1 0,-1-1 0,1 0 0,-1 0 0,1 0 0,1 2 0,0-1-46,-1 0 0,1 0-1,0-1 1,0 1 0,1-1 0,-1 1 0,0-1 0,0 0 0,1 0 0,-1 0 0,0 0 0,1-1-1,-1 1 1,1 0 0,-1-1 0,1 0 0,-1 0 0,1 0 0,2 0 0,8-1 72,1 0 0,20-5 1,-1 0 122,-4 3-68,1 1 0,56 5 0,-78-3-530,7 2 622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4:59.53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 29 2720,'-2'0'337,"2"0"-275,-1 0 0,1-1 0,0 1 0,0 0 0,-1 0 0,1 0 0,0 0 0,0 0 0,-1 0 0,1 0 0,0 0 0,0 0 0,-1 0 0,1 0 0,0 0 0,0 1 0,0-1 0,-1 0 0,1 0 0,0 0 0,0 0 0,-1 0 0,1 0 0,0 0 0,0 1 0,0-1 0,-1 0 0,1 0 0,0 0 0,0 1 0,0-1 0,0 0 0,0 0 0,-1 0 0,1 1 0,0-1 0,0 0 0,0 0 0,0 1 0,0-1 0,0 0 0,0 1-1,10-1 2755,19-2-290,0-1 0,40-9 0,-35 6-2024,42-4-1,81 9-688,-90 2-1177,2 3-3399,-38-3 230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5:03.10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153 5 3072,'-5'-3'2442,"5"2"-2267,0 1-1,-1 0 1,1 0-1,-1 0 1,1 0-1,0 0 1,-1 0-1,1 0 1,-1 0-1,1 0 0,-1 0 1,1 0-1,-1 0 1,-13 8 2216,9-5-1905,1 1 0,0 0 1,-6 8-1,4-3-59,0 1-1,1-1 1,0 1 0,1 0-1,0 0 1,-3 13 0,-11 64 959,14-66-1125,-32 217 2257,31-189-2100,0 62 1,5-110-382,26-2-8086,12-7 3341,-10 0 634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5:03.88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79 80 3392,'-5'-5'890,"3"4"-590,1 0 0,-1 0 0,1 0 1,0 0-1,0 0 0,0-1 0,0 1 0,0 0 0,0-1 1,-1-2-1,2 3-80,0 0 0,0 0-1,0 0 1,1 0 0,-1 0 0,0 0 0,1 0 0,-1 0 0,1 0 0,-1 0 0,1 0-1,0-1 1,5-3 450,0 0 0,0 1-1,0-1 1,1 1 0,-1 0 0,15-5-1,-17 7-515,0 1 0,0-1 1,1 1-1,-1 0 0,0 1 0,1-1 0,-1 1 0,1 0 0,7 0 1,-11 1-127,1-1 1,0 1 0,-1-1 0,1 1 0,-1 0 0,1-1 0,-1 1-1,0 0 1,1 0 0,-1 0 0,0 0 0,1 0 0,-1 0 0,0 1 0,0-1-1,0 0 1,0 1 0,0-1 0,-1 0 0,1 1 0,0-1 0,0 1 0,-1-1-1,1 1 1,-1 0 0,0-1 0,1 1 0,-1 2 0,0 4 37,0 0 0,-1 1 0,1-1 0,-2 0 0,1 0 0,-1 0 0,-5 13 0,3-7-2,0-1 52,-4 16 74,-1-1 1,-19 41 0,20-53-124,-47 88 10,54-101-70,-1-1-1,1 1 1,0 0 0,0 0 0,1 0-1,-1 0 1,1 0 0,-1 0 0,1 0 0,0-1-1,0 1 1,0 0 0,1 0 0,-1 0 0,1 0-1,-1 0 1,1 0 0,0 0 0,0 0-1,0-1 1,0 1 0,1 0 0,-1-1 0,1 1-1,2 2 1,6 7 56,-1-1-1,2 0 1,19 17-1,-26-25 8,7 6 51,35 29 419,-45-38-511,0 1-1,1 0 1,-1 0 0,0 0 0,0 0-1,0 0 1,0 0 0,0 0 0,0 0-1,0 0 1,-1 1 0,1-1-1,0 0 1,-1 0 0,1 1 0,-1-1-1,1 0 1,-1 1 0,0-1-1,1 1 1,-1-1 0,0 0 0,0 1-1,0 1 1,-1-1-5,1 0-1,-1 0 1,1 0-1,-1-1 1,0 1-1,0 0 1,0 0-1,0-1 1,0 1-1,0-1 1,0 1-1,-1-1 1,1 0-1,-1 1 1,1-1-1,-1 0 1,-2 2-1,-7 2-196,0 1-1,-1-2 0,0 1 1,0-2-1,0 1 1,0-2-1,0 0 0,-23 1 1,21-1-2313,0-2 1,-28-2 0,65-9-5691,11 8 5803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5:04.23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29 2 4736,'-1'-1'134,"0"1"1,0 0-1,0 0 0,-1-1 0,1 1 1,0 0-1,0 0 0,0 0 1,0 1-1,-1-1 0,1 0 1,0 0-1,0 1 0,0-1 1,0 0-1,0 1 0,0-1 1,0 1-1,-1 0 0,1 0 57,0 0-1,1 0 0,-1 0 0,1 0 0,-1 0 0,1 0 0,0 0 0,-1 0 0,1 0 1,0 0-1,0 0 0,-1 0 0,1 0 0,0 0 0,0 0 0,0 1 0,0-1 1,0 0-1,1 0 0,-1 0 0,1 2 0,1 8 953,-1 1 0,0 20 0,-1-31-1231,0-1-1,0 0 1,0 1 0,0-1-1,0 0 1,0 1-1,0-1 1,0 0 0,0 1-1,0-1 1,0 0 0,-1 1-1,1-1 1,0 0-1,0 1 1,0-1 0,0 0-1,-1 0 1,1 1-1,0-1 1,0 0 0,-1 0-1,1 1 1,0-1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3:23.5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45 4736,'-42'-20'6112,"52"20"-5824,4-5-192,4 5-64,4-3-32,1-1 0,-2-4-800,8 8 448,-8-5-3232,-2 10 1984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5:05.28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586 51 3328,'2'-2'307,"-1"0"0,0 0 0,0 0 0,1 1 0,-1-1 1,1 0-1,0 0 0,-1 1 0,1-1 0,0 1 0,5-3 1221,-7 3-1315,0 1 1,0-1-1,0 0 0,0 1 0,-1-1 0,1 1 0,0-1 0,0 0 0,0 1 0,-1-1 0,1 1 0,0-1 0,0 0 0,-1 1 0,1-1 0,-1 1 0,1-1 0,-1 0 0,-3-1 16,1 0 0,0 0-1,-1 0 1,0 1 0,1-1 0,-1 1-1,0 0 1,0 0 0,1 1-1,-1-1 1,0 1 0,0-1 0,0 1-1,0 1 1,0-1 0,0 0-1,-4 2 1,-11 2 127,0 0 0,-20 9 0,27-9-21,-1 1-172,0 0 1,0 1-1,0 1 0,0 0 1,1 1-1,1 0 0,-1 0 1,1 2-1,1-1 0,0 1 1,0 1-1,1 0 0,0 0 1,1 1-1,-9 16 0,-29 58 271,-7 11-178,41-77-239,-1-1 1,-26 30-1,24-33 13,0 0-1,2 0 1,0 1 0,-21 38 0,33-53-13,0 1 0,0-1 0,0 1 0,0 0 0,1 0 0,-1-1 0,1 1 0,0 0 0,-1 0 1,1-1-1,0 1 0,1 0 0,-1 0 0,0-1 0,1 1 0,0 0 0,-1 0 0,1-1 0,0 1 0,1-1 0,-1 1 0,0-1 0,1 1 0,-1-1 0,1 0 0,0 0 0,-1 0 0,5 4 0,0-1-14,-1-1 1,1 0-1,0 0 0,0-1 0,0 1 0,0-1 0,1-1 0,-1 1 0,1-1 0,11 2 0,-4-1 65,0 0 0,0-1 0,1-1 0,-1 0 0,1-1 0,-1 0 0,29-5 0,-40 4-75,-1 0-1,1 0 1,0 0-1,-1 0 1,1-1-1,-1 1 1,1-1 0,-1 1-1,0-1 1,0 0-1,0 0 1,0 0 0,0 0-1,0 0 1,0 0-1,-1-1 1,1 1 0,-1 0-1,1-1 1,-1 0-1,0 1 1,0-1-1,0 0 1,-1 1 0,1-1-1,0 0 1,-1 0-1,0 1 1,0-1 0,0 0-1,0 0 1,0 0-1,-2-4 1,2 2-25,-1 0 1,0 1 0,0-1-1,-1 1 1,1-1-1,-1 1 1,0 0-1,-1 0 1,1 0 0,0 0-1,-1 0 1,0 0-1,0 1 1,0-1 0,-1 1-1,1 0 1,-1 0-1,0 0 1,1 1-1,-6-3 1,7 4 14,-1 0 0,1 1-1,-1-1 1,1 1 0,-1 0 0,1 0 0,-1 0-1,1 0 1,-1 1 0,1-1 0,-1 0-1,1 1 1,-1 0 0,1 0 0,0 0 0,-1 0-1,-3 2 1,-5 4 33,-1 0 0,-10 9-1,13-8 19,5-6-38,0 1 0,1 0 1,0 0-1,-1 0 0,1 0 1,0 0-1,1 1 0,-1-1 0,1 1 1,-1 0-1,1 0 0,-2 7 1,12-6-509,-4-3-89,0 0 1,0 0 0,0-1-1,1 0 1,-1 0 0,0 0-1,1 0 1,-1-1 0,0 1 0,1-1-1,-1 0 1,0-1 0,1 1-1,-1-1 1,9-2 0,72-11-7517,-23-3 6090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5:06.17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103 125 2720,'-12'-1'4723,"16"7"-2326,-2-4-2188,1 0 0,-1 0 0,1 0 1,-1 0-1,1-1 0,-1 1 0,1-1 1,0 0-1,0 1 0,0-1 0,5 1 1,35 5 1385,-30-5-1217,4 0 24,-1-1 1,17 0 0,-26-2-337,-1 0 1,0 0 0,1 0 0,-1-1 0,0 1-1,1-2 1,-1 1 0,8-5 0,-10 5-57,0 0 1,0-1-1,0 0 1,0 0-1,-1 0 1,1 0-1,-1 0 1,0-1 0,0 1-1,0-1 1,0 0-1,3-7 1,-5 8-22,0 1 0,0-1 0,0 0-1,-1 1 1,1-1 0,-1 0 0,0 0 0,0 1 0,0-1 0,0 0 0,0 0 0,0 1 0,-1-1 0,0 0 0,1 0 0,-1 1 0,0-1 0,0 1 0,0-1 0,-1 1 0,1-1 0,-1 1 0,-2-3 0,2 2-1,0 1 1,-1-1-1,1 1 1,-1 0-1,0 0 1,0 0-1,1 0 1,-1 0-1,-1 1 1,1-1-1,0 1 1,0 0-1,-1 0 1,1 0-1,0 0 1,-1 1-1,1-1 1,-1 1-1,1 0 1,0 0-1,-1 0 1,1 1-1,-6 0 1,-5 2 108,-1 0 1,1 1 0,0 1 0,-15 7 0,21-9-63,-6 3 184,1-1 0,0 2 0,1 0 1,-16 12-1,23-15-124,-13 9 482,-25 28 1,39-37-473,0 1 1,0 0-1,0-1 1,1 2 0,0-1-1,0 0 1,0 1 0,1-1-1,0 1 1,0-1-1,-1 8 1,2-12-69,1 0 0,0 1 0,0-1 0,0 0 0,0 0 0,1 0 0,-1 0 0,0 1 0,0-1 0,1 0 0,-1 0 0,1 0 0,-1 0 0,1 0 0,-1 0 0,1 0 0,0 0 0,-1 0 0,1 0 0,0 0 0,0 0 0,0 0 0,0 0 0,0-1 0,0 1 0,0 0 0,0-1 0,0 1 0,0-1 0,0 1 0,0-1 0,0 0 0,2 1 0,5 1 69,0 0 0,1 0 0,14 0 0,-8 0-65,128 10 225,-2 1-1212,-107-11-1244,17-3-3648,-38 0 3054,1 0-1,22 3 1,-1 5 112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5:07.02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 3 2304,'-18'-3'7605,"18"19"-3898,0 2-1502,5 25 0,14 47-168,3 23-1578,-11-28-26,6 68-178,-13-128-242,-1 7 129,-2-26-115,-1 0 0,1-1 0,1 1 1,1 6-1,-1-6 13,-1-1 0,0 1 0,0-1 0,1 8 0,-2-12-22,0 0 1,0-1-1,0 1 1,0-1-1,0 1 1,0 0-1,1-1 1,-1 1-1,0-1 1,0 1-1,1-1 1,-1 1-1,0-1 1,1 1-1,-1-1 1,1 1-1,-1-1 1,0 1-1,1-1 1,-1 0-1,1 1 1,-1-1-1,1 0 1,-1 1-1,1-1 1,0 0-1,-1 0 1,1 1-1,-1-1 1,1 0-1,-1 0 1,2 0-1,21 1 327,-17-1-239,-3-1-94,1 1 0,-1-1 0,1 0 0,-1 0 1,0 0-1,1-1 0,-1 1 0,0-1 0,0 0 0,0 0 0,0 0 0,0 0 0,-1 0 1,1-1-1,0 1 0,-1-1 0,0 1 0,4-7 0,1-1 29,0-1-1,-1 1 0,-1-1 1,7-16-1,28-95 55,-20 58-193,39-85 0,-11 57-215,-39 76-1126,1 1 0,0 0 0,23-23-1,-23 29-508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5:40.71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 41 1728,'-2'-8'4869,"2"6"-4460,1 0 0,-1 0-1,0 1 1,0-1 0,0 0-1,0 0 1,0 1 0,0-1 0,-1-3-1,0-6 2918,2 14-3259,-1 1 0,1-1 0,0 1 0,0-1 0,0 1 1,2 3-1,17 34 302,2 0 1,31 45 0,-25-41-156,-14-22 176,19 24 0,-27-39-290,0-1 0,1 0 1,0-1-1,1 1 0,-1-1 1,17 9-1,-5-5-115,1 0 0,1-2 0,-1-1 0,27 7 0,87 11 208,-82-17-255,66 19 0,-78-13 97,0 2-1,-1 1 0,-1 2 1,-1 2-1,-1 1 0,62 51 0,-7-4-69,28 23 193,-104-78-172,-2 1 1,0 0-1,20 30 0,24 54 160,29 95-184,-45-94-111,76 193 608,-106-263-411,5 15 188,3 0 1,30 57-1,-39-87-179,0 0 1,2-1-1,-1 0 0,2-1 0,0 0 1,0-1-1,1 0 0,21 12 1,11 4 100,72 31 1,7 4-112,-111-55-26,-1 1 1,15 13-1,-27-21-24,0 0 1,-1-1-1,1 1 0,0 0 1,0-1-1,-1 1 0,1 0 1,-1 0-1,1 0 0,-1-1 1,1 1-1,0 2 0,-1-3-50,0 1 0,0-1-1,0 1 1,0-1 0,0 0 0,-1 1-1,1-1 1,0 0 0,0 1 0,0-1 0,0 0-1,-1 1 1,1-1 0,0 0 0,0 1-1,0-1 1,-1 0 0,1 0 0,0 1-1,-1-1 1,1 0 0,0 0 0,0 1-1,-1-1 1,1 0 0,0 0 0,-1 0-1,1 0 1,-1 1 0,1-1 0,-1 0-1,-9 3-986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5:42.14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128 100 224,'10'-16'10016,"-11"24"-9419,-3 5-140,-1 0 1,0 0-1,-12 20 0,-7 7 85,6-10 113,-20 44-1,34-63-555,0 0 0,-3 20 0,-1 4 185,7-35-259,1 1 0,0-1 0,0 1 1,-1-1-1,1 1 0,0-1 0,0 1 0,0-1 0,0 1 0,0-1 0,0 1 0,0-1 0,0 1 1,0-1-1,0 1 0,0-1 0,0 1 0,0-1 0,0 1 0,0 0 0,0-1 0,0 0 0,1 2 1,8-8 1136,10-18-495,-14 16-624,-1 1 0,0-1 0,0 0 0,0-1 1,-1 1-1,0-1 0,-1 1 0,0-1 0,0 0 0,-1 0 0,0 1 0,-1-12 0,5-34-143,0-3 67,-2-89-143,-3 145 0,10 18-20,0 0 235,1-1 0,0 0 0,1-1 0,1 0 0,0-1 0,2 0 0,-1-1 0,27 17-1,101 73 250,-141-102-261,0-1-1,0 1 0,0 0 0,0-1 0,0 1 0,0 0 0,-1 0 1,1-1-1,0 1 0,0 0 0,-1 0 0,1 0 0,-1 0 0,1 0 0,-1 0 1,1 0-1,-1 0 0,1 0 0,-1 0 0,0 0 0,0 0 0,0 1 1,1-1-1,-1 0 0,0 0 0,0 0 0,-1 0 0,1 0 0,0 0 1,0 0-1,0 1 0,-1-1 0,1 0 0,-1 0 0,1 0 0,-1 0 0,1 0 1,-2 1-1,1 0 0,-1 1 0,-1-1 0,1 0 1,0 0-1,0 0 0,-1 0 0,0 0 0,1 0 1,-1-1-1,0 1 0,0-1 0,-3 1 0,-19 5-141,0-1-1,-45 5 1,47-6-4253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5:48.93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0 554 2720,'2'-3'303,"0"-1"0,0 1 0,1 0 0,-1-1 0,4-2 1,10-14 3034,-16 20-3296,0 0 0,0-1 0,0 1-1,1-1 754,-1 0-753,0 1 0,0 0 0,0 0 0,0 0-1,0 0 1,1 0 0,-1 0 0,0 0 0,0 0 0,0 0-1,0 0 1,0 0 0,0 0 0,1 0 0,-1 0-1,0 0 1,0 0 0,0 0 0,0 0 0,0 0 0,0 0-1,1 1 378,-1-1-377,3 10 647,-2 14-281,-12 44 409,3-21-231,-4 85 0,7 51 2353,10-281-2646,-3 50-285,11-61 0,-6 58-13,23-93-154,-10 61-173,-15 58 224,0-3 26,1 1 0,1-1 0,2 1 1,13-30-1,-20 53 62,0 1 0,0 0 0,0 0 1,1 0-1,-1 0 0,1 0 0,-1 0 0,1 1 0,0-1 1,6-3-1,-7 5 12,-1 1 1,0-1 0,1 0-1,-1 1 1,1-1 0,-1 1-1,1 0 1,-1-1-1,1 1 1,-1 0 0,1 0-1,-1 0 1,1 0 0,0 0-1,-1 0 1,1 0-1,-1 1 1,1-1 0,-1 1-1,1-1 1,-1 1 0,0-1-1,1 1 1,-1 0-1,1 0 1,-1 0 0,0 0-1,2 1 1,1 2 11,0 1 0,0 0 1,0 0-1,0 0 0,-1 0 0,0 1 1,0-1-1,-1 1 0,1 0 0,2 12 1,0 3 121,4 38 0,-7-42-33,0 0 1,-2 0 0,0 0 0,-1 1 0,-1-1 0,0 0 0,-1 0-1,-1-1 1,-11 31 0,12-39-42,-4 9 157,-15 26-1,19-38-166,0 0 1,-1 0-1,0 0 0,0 0 0,0-1 0,0 0 0,-1 0 0,-9 6 0,-1 0 260,8-5-216,0 0 0,-16 8 0,14-10-33,9-4-155,13-5-201,-7 4 242,0 1 0,0 0 0,0 0 0,0 1 0,1-1 0,-1 1 0,0 1-1,0-1 1,0 1 0,10 3 0,-6-2 3,0 1-1,0 0 0,0 0 1,0 1-1,-1 0 0,0 1 1,12 8-1,-18-12 80,-1 1 0,1 0 0,-1 0 0,0 0 0,0 0 0,1 0 0,-1 1 0,-1-1 0,1 1 0,0-1 0,-1 1 0,1-1 0,-1 1 0,0 0 0,0 0 0,0 0 0,0 0 0,0 0 0,-1 0 0,1 0-1,-1 0 1,0 0 0,0 0 0,0 0 0,0 0 0,0 0 0,-1 0 0,1 0 0,-2 3 0,-7 15 125,-1-1 0,-1 0-1,0-1 1,-2 0 0,-18 22 0,24-32-95,0 0 1,0-1-1,-1-1 0,0 1 1,-1-1-1,-13 9 1,15-12-3,1-1 0,-1 0 0,0 0 1,0-1-1,0 0 0,0 0 0,0 0 0,0-1 1,0 0-1,-13 0 0,6-1-564,22 0-189,26-1 462,-16-1 244,1-1 0,-1-1 0,1-1 0,-1-1 0,23-10 0,86-48 231,-64 30-153,197-102 592,-249 130-644,-1 0 0,1 0 1,-1-1-1,-1-1 0,1 1 0,10-12 0,-6 7 127,-12 10-120,1 0 0,0 0-1,-1 0 1,1 0 0,-1-1-1,0 1 1,0-1-1,0 1 1,3-7 0,-5 9-40,1 0 1,-1-1-1,0 1 1,0 0-1,0 0 0,0-1 1,0 1-1,0 0 1,0-1-1,0 1 1,0 0-1,0-1 1,0 1-1,0 0 0,0-1 1,0 1-1,0 0 1,0 0-1,0-1 1,0 1-1,0 0 1,0-1-1,0 1 0,0 0 1,-1 0-1,1-1 1,0 1-1,0 0 1,0 0-1,-1-1 1,1 1-1,0 0 0,0 0 1,-1-1-1,1 1 1,0 0-1,0 0 1,-1 0-1,1 0 0,0 0 1,0-1-1,-1 1 1,1 0-1,0 0 1,-1 0-1,1 0 1,0 0-1,-1 0 0,1 0 1,0 0-1,-1 0 1,1 0-1,0 0 1,0 0-1,-1 0 1,1 0-1,0 1 0,-1-1 1,1 0-1,0 0 1,0 0-1,-1 0 1,-1 1-64,-1 0 1,1 0-1,0 0 1,-1 0-1,1 0 1,0 1 0,-3 1-1,2 1 11,0-1 1,1 0-1,-1 1 1,1-1-1,0 1 0,-1 0 1,2 0-1,-1 0 0,0 0 1,-1 6-1,0 4 42,0-1 1,0 16-1,2-14 61,2 1 0,0-1 0,0 0 0,2 0 0,0 0 0,0 0 0,2 0-1,0-1 1,10 22 0,-12-31 27,-1 0-1,2 0 0,-1-1 1,0 0-1,1 1 0,4 3 1,-7-7-60,0 0 0,0 0 1,0 0-1,0-1 0,0 1 0,0 0 1,0-1-1,0 1 0,0 0 0,0-1 1,0 0-1,0 1 0,0-1 0,0 0 1,1 1-1,-1-1 0,0 0 0,0 0 1,0 0-1,0 0 0,1 0 0,-1 0 1,0 0-1,0-1 0,0 1 0,1 0 1,-1-1-1,0 1 0,0 0 0,0-1 1,0 0-1,0 1 0,0-1 1,1-1-1,8-8 124,0-1 0,-1 0 0,0-1 0,10-20 0,5-6-108,1 6-18,53-55 0,-72 81-94,1 0-1,-1 1 1,13-8 0,-17 12 49,0 0 1,0-1-1,-1 1 1,2 0-1,-1 1 0,0-1 1,0 0-1,0 1 1,0-1-1,0 1 1,1 0-1,-1-1 1,0 1-1,0 0 0,0 0 1,1 1-1,-1-1 1,2 1-1,-3-1 32,0 1 0,-1-1-1,1 1 1,-1-1 0,1 1-1,-1-1 1,1 1 0,-1-1-1,1 1 1,-1 0 0,1-1 0,-1 1-1,0-1 1,1 1 0,-1 0-1,0 0 1,0-1 0,1 1-1,-1 0 1,0 1 0,1 16 25,-1-17-19,-1 22 62,0 0-1,-2-1 1,0 1 0,-2-1 0,-8 27-1,10-36 445,10-24 3,-1 2-608,5-7 70,0 1 1,2 0-1,-1 1 0,2 1 0,0 0 0,30-21 0,-13 13-41,2 2-1,53-23 1,-84 41 6,0 0-1,1 0 1,0 0-1,-1 1 1,1-1-1,-1 1 1,1 0 0,3-1-1,-6 1 8,5 61 42,-5-48-29,0 1 71,0 0 0,5 29 0,-2-25-55,-2-11 28,0-1-1,1 0 0,3 12 1,-1-7 86,-4-9-84,1 1 0,0 0-1,0 0 1,0-1 0,1 1 0,1 3-1,-3-6-2,1 1 0,-1-1 0,1 0-1,-1 1 1,1-1 0,-1 1 0,1-1-1,-1 0 1,1 1 0,-1-1 0,1 0-1,0 1 1,-1-1 0,1 0 0,0 0-1,-1 0 1,1 0 0,-1 0 0,1 0-1,0 0 1,-1 0 0,1 0 0,0 0-1,-1 0 1,1 0 0,0 0 0,-1 0-1,1 0 1,-1-1 0,1 1 0,0 0-1,-1-1 1,2 1 0,4-5 43,0 1 0,1-1 0,-2-1 0,1 1 0,0-1 0,-1 0 0,0 0 0,-1 0 0,6-9 0,14-18-48,4-2 135,-18 21-169,1 1-1,0 0 0,0 1 1,2 0-1,-1 1 1,1 0-1,16-10 0,-21 17-11,0 0-1,0 0 1,1 0-1,-1 1 0,11-2 1,-14 4 35,1 0 1,-1 1-1,0 0 1,1 0 0,-1 0-1,0 0 1,1 1-1,-1 0 1,10 3-1,-8-1-67,1 0 0,-1 0-1,0 1 1,13 8 0,-11-6 161,-6-4-100,-2-2 30,-1 0 0,0 0-1,1 1 1,-1-1 0,0 0 0,1 0 0,-1 0 0,0 1 0,1-1 0,-1 0 0,0 0 0,1 1 0,-1-1 0,0 0 0,0 1 0,0-1 0,1 0 0,-1 1 0,0-1 0,0 0 0,0 1 0,0-1 0,0 0 0,1 1 0,-1-1 0,0 0 0,0 1 0,0 0 0,-1-1 35,0 1 0,0-1 0,0 0 0,0 0 0,0 1-1,0-1 1,0 0 0,0 0 0,0 0 0,0 0 0,-1-1 0,1 1 11,-9 0 83,1-1 0,-1-1 0,-10-2 0,10 2-189,1 0-1,-1 0 1,-11 0 0,10 2-48,0 1 0,0-1 1,0 2-1,0 0 0,-21 5 0,27-5 82,0 0-1,0 1 0,1-1 1,-1 1-1,0 0 0,1 0 0,0 1 1,0-1-1,0 1 0,0 0 1,0 0-1,1 0 0,0 0 0,-4 7 1,1 0-48,0 0 1,0 1-1,2 0 0,-1 0 1,2 0-1,0 1 1,-3 18-1,5-23 71,0 0-1,1 0 1,0 0 0,1 1 0,-1-1-1,2 0 1,-1 0 0,1 0 0,0 0-1,1-1 1,0 1 0,6 13 0,-8-19 1,0-1 0,0 1 1,1-1-1,-1 1 0,0-1 0,0 1 1,1-1-1,-1 0 0,1 0 0,-1 1 1,1-1-1,0 0 0,-1-1 1,1 1-1,0 0 0,-1 0 0,5 0 1,-3 0 1,0-1 1,0 0 0,0 0 0,0 0 0,0 0 0,0-1 0,0 1-1,0-1 1,0 0 0,4-1 0,3-2-11,0-1 0,-1-1 0,1 1 0,-1-1 1,11-10-1,150-145 817,-148 139-778,-8 6-43,0 0-1,-1-1 1,0 0-1,-2-1 0,0-1 1,-1 0-1,-1 0 0,10-32 1,0-12 54,13-92 0,-25 117-83,-2 13 25,19-119-139,-20 111 86,-2 1 1,-2-50 0,0 79 11,-1-1-1,1 0 1,-1 0 0,0 0-1,0 0 1,-2-4 0,3 8 23,-1-1 1,1 0-1,0 1 0,0-1 1,-1 1-1,1-1 0,-1 0 1,1 1-1,-1-1 0,1 1 1,-1-1-1,1 1 0,-1-1 1,1 1-1,-1 0 0,1-1 1,-1 1-1,0 0 0,1-1 1,-1 1-1,0 0 0,1 0 1,-1-1-1,0 1 0,0 0 1,1 0-1,-1 0 0,0 0 1,1 0-1,-1 0 0,0 0 1,0 0-1,1 0 0,-1 1 1,0-1-1,1 0 0,-1 0 1,0 0-1,1 1 0,-2 0 1,-3 2-46,-1 1 1,1 0-1,0 0 0,0 0 1,1 1-1,-1 0 0,1-1 1,0 2-1,0-1 0,1 0 1,-1 1-1,-3 9 1,-2 6 65,1 0 0,-7 28-1,-31 148-40,25-101 234,13-60-147,1 1 0,1 0-1,3 0 1,1 65-1,3-95-11,0 1 0,1-1-1,0 0 1,0 0-1,1 0 1,0 0 0,0 0-1,0-1 1,1 1-1,0-1 1,7 8-1,-1-1 193,2-1 0,-1 0 0,28 20 0,-36-30-222,1 1 0,0-1 0,0 0 0,0-1 0,0 1 0,0-1 0,1 1 0,-1-1 0,0-1 0,1 1 0,-1-1 0,9 1 1,1-2 80,0-1 1,22-4-1,-29 6 10,-5-1-75,-1 0-1,1 0 1,0 0-1,0 0 1,-1-1 0,1 1-1,-1 0 1,1-1-1,1-1 1,-1 1 4,7-7 77,-5 5-59,0 0 0,1-1 1,-2 0-1,8-9 0,-6 5-52,4-5 71,-2 1 0,1-1 1,-2-1-1,8-22 0,-13 13-190,-1 23 15,-1 1-80,0 1 132,0 0 1,0 0-1,0 0 1,0 0-1,1 0 1,-1 0-1,0 1 1,1-1 0,-1 1-1,-4 19 51,2 0-1,0 1 1,1-1-1,2 1 1,0-1-1,1 0 1,1 1-1,1-1 1,7 26-1,-5-26 10,-5-17 34,1 1 0,0-1 0,0 0 0,0 0 0,1 0 1,-1 1-1,1-1 0,0-1 0,0 1 0,1 0 0,4 5 0,-7-8-13,1-1 0,0 1 0,-1-1 0,1 1 1,0-1-1,-1 1 0,1-1 0,0 0 0,0 1 0,-1-1 0,1 0 0,0 1 0,0-1 0,0 0 0,0 0 1,-1 0-1,1 0 0,0 0 0,0 0 0,0 0 0,0 0 0,-1 0 0,1-1 0,0 1 0,0 0 0,0 0 0,-1-1 1,1 1-1,0 0 0,0-1 0,-1 1 0,1-1 0,0 1 0,-1-1 0,1 0 0,-1 1 0,1-1 0,0-1 1,5-4 10,0 0 1,-1-1 0,5-8 0,-3 5 24,31-44-16,-11 15 22,33-38 0,-50 67-116,0-1 1,0 2-1,1-1 0,1 1 1,-1 1-1,1 0 0,25-12 1,-31 18 30,-1 0 0,0 0 1,1 0-1,-1 1 1,1 0-1,10-2 0,-15 3 22,0 0 0,0 1-1,0-1 1,0 0 0,0 0 0,0 0-1,0 0 1,0 1 0,0-1-1,0 1 1,0-1 0,-1 0-1,1 1 1,0 0 0,0-1 0,0 1-1,0-1 1,0 2 0,0-1 8,0 1 1,-1-1 0,1 0 0,-1 1-1,1-1 1,-1 0 0,1 1-1,-1-1 1,0 1 0,0-1 0,0 1-1,0-1 1,0 1 0,0-1 0,0 0-1,-1 3 1,-4 21-18,-14 42 1,-1 3 64,16-56-17,-2 7 334,6-19-180,6-12 160,11-17-370,0 0 0,2 1 1,1 1-1,1 1 0,2 1 1,0 1-1,39-29 0,-52 43-98,0 0 0,1 1-1,20-10 1,-30 16 52,0 14-113,-1-11 180,1 1 0,-1-1 0,0 1 0,0-1 0,-1 0 0,1 1 0,-1 3 0,-6 17 50,0-2-16,1 1-1,1-1 0,0 1 0,2-1 0,0 25 0,3-45-28,-1 0 1,1 0-1,0 0 1,0-1-1,1 1 0,-1 0 1,0 0-1,0 0 1,0-1-1,0 1 0,1 0 1,-1 0-1,0-1 0,1 1 1,-1 0-1,1 0 1,-1-1-1,1 1 0,-1 0 1,1 0-1,0-1 13,1 1 0,-1-1 0,0 0 0,0 1 0,0-1-1,0 0 1,1 0 0,-1 1 0,0-1 0,0 0 0,1 0 0,-1 0 0,0-1 0,0 1 0,2-1-1,2 0-18,-1 0-1,1-1 0,-1 1 0,0-1 1,0 0-1,0 0 0,6-5 0,27-23-17,-10 7 24,-22 20-4,6-6 22,1 0 1,0 1 0,1 0-1,0 1 1,25-9-1,-21 9-68,20-10 0,6-2 93,-34 16-76,-1 0-1,1 0 1,0 1-1,-1 0 1,1 0 0,0 1-1,0 0 1,0 1-1,0 0 1,0 0-1,0 1 1,0 0-1,0 1 1,0 0-1,0 0 1,-1 1-1,1 0 1,-1 0-1,0 1 1,11 7-1,16 5 165,-34-15 132,11-6 70,-11 1-290,0 0 0,-1 1-1,1-1 1,-1 0 0,0 1-1,0-1 1,-1 0-1,0-6 1,0 8-62,0-1-1,0 0 1,0 0 0,0 1-1,0-1 1,-1 1 0,1-1 0,-1 1-1,0-1 1,1 1 0,-1 0-1,0 0 1,-1 0 0,1 0-1,0 0 1,-3-2 0,1 2-27,1 0 1,-1 0 0,1 0 0,-1 0 0,1 1-1,-1-1 1,0 1 0,0 0 0,0 0 0,0 0-1,-4 0 1,-4 2-25,0 0 0,1 1 1,-1 1-1,1-1 0,0 2 0,0 0 0,0 0 0,0 1 1,1 0-1,-1 1 0,1 0 0,1 0 0,-1 1 1,1 1-1,0-1 0,-15 19 0,20-19 66,-1-1 0,2 2 0,-1-1 0,1 0 0,0 1 0,0 0 0,1 0 0,0 0 0,1 0-1,-1 0 1,2 0 0,-1 0 0,1 0 0,2 15 0,-2-20 18,0-1 1,1 1-1,0-1 0,0 1 1,-1-1-1,1 1 0,1-1 1,-1 0-1,0 1 0,1-1 1,-1 0-1,1 0 0,-1 0 1,1 0-1,3 2 0,-4-3-4,1 0 0,-1 0 0,1 0 0,-1 0 0,1-1 0,-1 1 0,1 0 0,0-1 0,-1 1 0,1-1 0,0 0 0,-1 0 0,1 1 0,0-1 0,0 0 0,-1 0 0,1 0 0,0-1 0,0 1 0,-1 0 0,1-1 0,3-1 0,5-3 59,-1-1-1,0 0 1,0 0-1,-1-1 1,1-1-1,9-10 1,-5 4 8,25-27 39,-27 27-146,20-18-1,-30 31 39,4-3-316,-6 7-361,-3 7 474,0 5 137,0 1 0,-3 29 0,0 7 66,-35 126-38,28-130 168,-33 78 1,38-108-7,-1-1 1,-1 0-1,-1 0 1,0-1-1,-1-1 1,-1 0-1,0-1 0,-1 0 1,-24 17-1,36-29-104,1-1 0,-1 1-1,0 0 1,0-1-1,0 1 1,0-1 0,0 0-1,0 0 1,-1 0 0,1-1-1,0 1 1,0-1-1,-1 0 1,1 1 0,0-1-1,0-1 1,-5 0 0,-3-1 2,1-1 1,0-1 0,0 1-1,-10-7 1,11 6-119,8 4 78,-1-1 0,1 0-1,0 0 1,0 0 0,0 0 0,0 0-1,0 0 1,0-1 0,0 1 0,0 0-1,0 0 1,1-1 0,-1 1 0,0 0 0,1-1-1,-1 1 1,1-1 0,0 1 0,-1-1-1,1 1 1,0-1 0,0 1 0,0-1-1,0-2 1,0-1-40,1 0 0,-1 0-1,1-1 1,0 1 0,1 0-1,1-6 1,8-12-73,22-35 1,-17 32 182,-12 20-71,0 0 1,1 0-1,0 1 0,0-1 1,0 1-1,1 0 0,0 1 1,0 0-1,0-1 0,9-3 0,-2 1-40,1 1 0,-1 1 0,1 0 0,18-4 0,7 3-19,74-4 0,-89 10-125,0 1 0,0 1 0,46 11 0,-69-13 198,20 6-1013,-21-5 955,0-1 1,1 0 0,-1 0-1,0 0 1,1 1 0,-1-1-1,0 0 1,1 0 0,-1 1-1,0-1 1,0 0 0,1 1 0,-1-1-1,0 0 1,0 1 0,0-1-1,0 1 1,1-1 0,-1 0-1,0 1 1,0-1 0,0 1-1,0-1 1,0 0 0,0 1-1,0-1 1,0 1 0,0-1-1,0 0 1,0 1 0,0-1-1,0 1 1,-1-1 0,1 0-1,0 1 1,0-1 0,0 0-1,0 1 1,-1-1 0,1 0-1,0 1 1,0-1 0,-1 0-1,1 1 1,0-1 0,-1 0 0,1 0-1,0 1 1,-1-1 0,-3 3-506,-1 1 1,1-1 0,0-1 0,-1 1 0,0-1-1,1 0 1,-1 0 0,0 0 0,0 0 0,0-1 0,-1 0-1,-4 1 1,-3-1-668,1 0 0,-1 0-1,-25-3 1,-11-8-728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5:49.31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46 60 6304,'-32'-43'2336,"24"38"-1824,3 2 128,10 0-608,3-2-448,7 5 224,2 0 32,1 0 64,0 0-3296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5:49.65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32 37 6656,'-27'-20'2464,"22"17"-1920,10-2-160,0 2-832,3-2 160,16 5-512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5:58.74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127 176 2304,'0'0'133,"0"-1"-1,0 0 1,0 1 0,0-1-1,0 0 1,0 0 0,0 1 0,1-1-1,-1 0 1,0 1 0,1-1-1,-1 0 1,0 1 0,1-1 0,-1 1-1,1-1 1,-1 1 0,0-1-1,1 0 1,0 1 0,-1 0 0,1-1-1,-1 1 1,14-11 6026,-11 11-5683,-3 0-373,0 0 0,1 0 0,-1 0 0,0 0 0,1 0 0,-1 0 0,0 0 0,1 0 0,-1 0 0,0 0 0,1 0 0,-1 0 0,0 0-1,1 0 1,-1 1 0,0-1 0,1 0 0,-1 0 0,0 0 0,1 0 0,-1 1 0,1 11 346,-1-6-339,0-1 1,0 1 0,0-1-1,-1 1 1,1-1-1,-1 0 1,-3 8-1,-2 5 50,1-1 0,1 1 0,0 0 0,-2 37 0,-1 4 133,-43 151 568,12-62-276,31-103-377,6-35-124,0 0-1,-1 0 0,0-1 0,-1 1 1,1 0-1,-2-1 0,-6 15 715,9-66-326,4-114 42,0 122-516,1 1 1,13-55-1,14-54-144,2-6-6,-28 131 122,1 0 0,0 0 1,2 0-1,-1 1 1,2 0-1,0 0 0,2 1 1,17-21-1,-21 29 0,-1 2 1,1-1-1,1 1 1,-1 0-1,1 0 0,0 1 1,0 0-1,0 1 1,12-4-1,9-1-7,43-7 0,-26 7 39,-42 7-44,0 0 0,0 1 0,0-1 0,0 1 0,0 0-1,0 0 1,0 0 0,0 1 0,0-1 0,0 1 0,8 2 0,-10-2 28,-1 0 0,1 0 0,0 1 0,-1-1-1,1 0 1,-1 0 0,1 1 0,-1-1 0,0 1 0,1-1 0,-1 1 0,0 0 0,0-1 0,0 1 0,0 0 0,0 0 0,-1 0-1,1-1 1,-1 1 0,1 0 0,-1 0 0,1 0 0,-1 0 0,0 0 0,0 0 0,0 3 0,-2 18 151,-8 46-1,7-53-132,-1 7 8,-2 0 1,0-1-1,-2 1 0,0-1 1,-13 22-1,14-31-11,0 0-1,-1 0 1,-1-1-1,0-1 1,-1 1 0,0-2-1,0 1 1,-2-1-1,-15 11 1,14-14 88,1-1 1,-2 0-1,1-1 1,0 0-1,-1-1 0,-17 2 1,14-2-179,0 1 1,-1 0-1,-20 10 1,37-15 85,0 1-1,0-1 1,0 1 0,0-1-1,0 1 1,1-1-1,-1 1 1,0-1 0,0 1-1,1 0 1,-1 0 0,0-1-1,1 1 1,-1 0 0,0 0-1,1 0 1,-1 0-1,1 0 1,0 0 0,-1 0-1,1 0 1,0 0 0,-1 1-1,1 0-5,0-1 0,1 0 0,-1 1 0,0-1 0,1 1 0,-1-1 0,1 0 0,-1 1 0,1-1 0,0 0 0,0 0 0,0 1 0,-1-1 0,3 2 0,4 4-6,0-1 1,1 0 0,15 11-1,-18-14 65,14 7-17,1 0 1,0-1-1,0-1 0,1-1 1,31 7-1,-3-1 162,27 7-62,-60-11-217,-15-8 91,0 0-1,1 0 1,-1-1-1,0 1 1,1 0-1,-1-1 0,0 1 1,1-1-1,-1 1 1,0-1-1,1 0 1,2 1-1,-2 0 69,2 6-33,-1 0-31,-2-6 4,-1 1 0,1-1 0,-1 0-1,1 0 1,0 1 0,-1-1 0,1 0 0,0 0-1,2 2 1,-2-3-1,-1 1 1,1-1-1,-1 0 0,1 0 0,-1 0 0,1 0 0,0 1 0,-1-1 1,1 0-1,-1 0 0,1 0 0,0 0 0,-1 0 0,1 0 1,0 0-1,-1-1 0,1 1 0,-1 0 0,1 0 0,-1 0 0,1-1 1,0 1-1,-1 0 0,1-1 0,-1 1 0,1 0 0,-1-1 1,0 1-1,1 0 0,-1-1 0,1 1 0,-1-1 0,1 0 0,0 0-14,8-15-2938,3 6 2916,0 0 1,15-9-1,-12 8 151,18-15-1,-17 12-6,-1-1 1,-1 0 0,20-28-1,-19 22-38,-9 13 99,0 0 0,-1 0 0,8-18 0,-17 49-364,-14 22 180,-12 32 142,26-67-118,2 1 1,-1 0 0,1 0 0,1 1 0,-1 11 0,2-22 12,0 1 1,0-1 0,0 1-1,0-1 1,0 0 0,0 1-1,1-1 1,-1 1-1,1-1 1,-1 1 0,1-1-1,-1 0 1,1 1 0,0-1-1,-1 0 1,1 1 0,0-1-1,0 0 1,0 0-1,0 0 1,0 0 0,1 0-1,-1 0 1,0 0 0,0 0-1,0-1 1,1 1-1,-1 0 1,1-1 0,1 1-1,0 0 32,0-1-1,0 1 0,1-1 1,-1 0-1,0 0 0,0 0 1,1 0-1,-1-1 0,0 0 0,0 1 1,1-1-1,4-3 0,30-12-60,-1-2 1,36-23-1,-48 26 44,-10 6-27,-1 0 0,22-18-1,-34 26 18,8-8-125,-6 9-99,-3 7-12,-4 2 151,0 0-1,-1 0 1,0 0-1,-1 0 1,-8 12-1,10-15 40,-21 32 24,-42 72-1,-38 60-62,88-147 136,-2-2 1,-1 1 0,0-2 0,-1-1 0,-27 20-1,43-36-67,0 0 1,-1 0-1,1 0 0,-1-1 0,1 0 0,-1 0 0,0 0 0,1-1 0,-1 1 0,-9 0 1,12-2-20,0 0 1,-1 0 0,1 0 0,-1 0 0,1-1 0,0 1 0,-1-1 0,1 0 0,-1 1 0,1-1 0,0 0 0,0 0 0,0-1 0,0 1 0,0 0 0,0-1-1,0 1 1,0-1 0,0 1 0,0-1 0,1 0 0,-1 0 0,-1-3 0,2 2 2,-1 1 0,2 0 0,-1-1 0,0 1 0,0-1 0,1 1 0,-1-1 0,1 0 0,0 1 0,0-1 0,0 1 0,0-1 0,0 1 0,1-4 0,10-38 25,-8 35-32,-1 0-5,1 0 0,0 0 0,1 0-1,0 0 1,0 0 0,1 1 0,0 0 0,0 0 0,1 0 0,0 1 0,0 0 0,1 0 0,11-9 0,0 4 18,0 0 1,0 2-1,1 0 0,0 2 1,1 0-1,-1 0 1,27-4-1,14-1-23,74-6 0,-127 18-242,0 1 1,-1 0 0,13 1-1,-19-1 175,1 0-1,-1 0 1,0 0-1,1 0 1,-1 0-1,0 0 1,1 0-1,-1 1 1,0-1-1,0 0 1,1 0-1,-1 0 1,0 0-1,0 0 1,1 1-1,-1-1 1,0 0-1,0 0 1,0 1-1,1-1 1,-1 0-1,0 0 1,0 1-1,0-1 1,0 0-1,0 0 1,1 1-1,-1-1 1,0 0-1,0 1 1,0-1-1,0 0 1,0 0-1,0 1 1,0 0-1,-6 13-2647,-16 16-2543,20-29 4907,-3 6-754,-1-1 0,-13 10 0,-21 9-2721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6:07.66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72 74 1248,'0'0'5002,"-19"-4"2342,15 4-6608,-13 0 1877,18-1-2580,0 1 0,1-1-1,-1 0 1,0 0-1,0 1 1,1-1-1,-1 1 1,0-1-1,3 1 1,41-3 239,1-2-1,46-10 1,24-4-90,-60 12-85,-6 1-20,54-1 0,-100 7 184,-5-1-116,-10 3-178,-17 11-27,-35 13 0,37-17 45,2 1 0,-37 20 0,28-8 39,1 1 0,1 2 0,1 1 0,2 2 0,-33 39 0,22-21-96,-39 59 0,76-103 95,0 0-1,1 1 1,0-1 0,0 0 0,0 0 0,0 1 0,0-1 0,0 1-1,0-1 1,1 1 0,-1-1 0,1 1 0,-1 2 0,2-4-1,0-1-1,-1 1 1,1-1 0,0 1 0,0-1-1,-1 1 1,1-1 0,0 0 0,0 0 0,-1 1-1,1-1 1,0 0 0,0 0 0,0 0 0,0 0-1,-1 0 1,1 0 0,0 0 0,0 0 0,1 0-1,-2 0-4,23-2 113,-1 0-1,0-2 0,0 0 1,25-9-1,-15 4-52,34-4-1,16 5-628,91 3 0,-159-20-10311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3:23.8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73 3392,'-28'-5'508,"18"2"2541,130-2 668,-62 2-2965,116-7 424,63-3-522,177-8-625,-226 10-5626,-118 9 2781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6:08.27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26 62 2144,'-25'-5'11976,"29"5"-11542,23-2 346,-1-1 0,-1-1 0,51-14 0,12-3-108,-60 18-692,7-2 19,-28 5 216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6:09.56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496 17 3392,'-13'-4'6532,"12"4"-6188,-22 1 305,18-1-94,-14-1 426,-23-4 0,24 2-261,-24 0 0,14 3-276,5-1-177,0 1 0,0 1 1,1 1-1,-1 1 1,-28 8-1,46-9-294,-1 0 1,1 0-1,0 0 0,0 1 1,0 0-1,1 0 0,-1 0 1,1 0-1,-1 1 0,1 0 1,0 0-1,-6 9 0,9-13 45,1 1 0,0 0 0,-1-1 0,1 1 0,0 0 0,-1 0 0,1 0-1,0-1 1,0 1 0,0 0 0,0 0 0,0 0 0,0 0 0,0-1 0,0 1-1,0 0 1,0 0 0,0 0 0,1-1 0,-1 1 0,1 1 0,11 15 150,0 1 70,-4 2-147,-4-13-127,-1 1 0,0-1-1,0 1 1,1 9 0,-3-4 140,0 1 1,-2 18 0,1-9 77,0-22-158,0-1 1,0 1-1,0-1 1,0 1-1,0-1 1,0 1-1,0 0 1,1-1-1,-1 1 0,0-1 1,0 1-1,1-1 1,-1 1-1,0-1 1,1 0-1,-1 1 1,0-1-1,1 1 1,-1-1-1,1 0 1,-1 1-1,1-1 1,-1 0-1,1 1 0,-1-1 1,1 0-1,-1 0 1,1 0-1,-1 1 1,1-1-1,-1 0 1,1 0-1,19 0 159,-15 0-117,170 0-189,-164 0 69,0 1-1,-1 0 1,1 0 0,13 5-1,-22-6 49,0 0 0,0 1 1,0 0-1,0 0 0,-1-1 0,1 1 0,0 0 0,0 0 0,-1 1 1,1-1-1,-1 0 0,1 0 0,-1 1 0,1-1 0,-1 1 1,0-1-1,0 1 0,1 0 0,-1 0 0,-1-1 0,1 1 0,0 0 1,0 0-1,-1 0 0,1 0 0,-1 0 0,1 0 0,-1 0 0,0 0 1,0 0-1,0 0 0,0 0 0,0 0 0,-1 3 0,-1 5 85,-1 1 0,0-1-1,-1 0 1,0 0-1,-7 12 1,3-5 161,4-9-168,-1 0 0,0 0 0,0-1 0,-1 1 1,0-1-1,0-1 0,-1 1 0,0-1 0,0 0 1,0 0-1,-1-1 0,1 0 0,-1 0 0,-12 4 0,14-8-25,0 0-1,0 0 0,0 0 0,0-1 0,0 0 1,0 0-1,0-1 0,0 0 0,0 0 0,0 0 1,1-1-1,-1 0 0,-6-3 0,-10-4 1,-38-24 1,49 26-548,0 0 0,1 0 0,-19-19 0,17 13-1555,1 0 0,-13-20 0,10 15-2393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6:10.82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284 1 2144,'9'-1'9326,"-9"1"-9293,1 1 0,-1-1 0,0 0 0,0 1 0,0-1 0,0 0-1,0 0 1,0 1 0,0-1 0,0 0 0,0 1 0,0-1 0,0 0 0,0 1-1,0-1 1,0 0 0,0 1 0,0-1 0,0 0 0,0 0 0,0 1-1,0-1 1,0 0 0,0 1 0,-1-1 0,-2 8 347,2 0-163,-2-1 0,1 0 0,-1 1 1,0-1-1,-1-1 0,1 1 0,-1 0 0,-1-1 0,1 0 0,-10 10 0,-126 116 1244,131-122-1394,1 0 0,0 1-1,1 0 1,1 0 0,-1 0-1,2 1 1,0 0 0,-5 16 0,0 5 144,-9 66 1,14-64-72,2 1 0,1 45 0,3-66-66,0-1 1,1 0-1,0 1 0,1-1 0,1 0 0,0 0 1,1-1-1,9 20 0,-9-25-24,0 1 1,1-2-1,0 1 0,0-1 0,0 0 1,1 0-1,0 0 0,0-1 0,1 0 1,0-1-1,0 0 0,11 6 1,-13-9-254,0 1 0,1-1 1,-1 0-1,1 0 0,0-1 1,0 0-1,10 1 0,-11-3-404,0 1-1,0 0 0,0-1 0,0 0 1,-1-1-1,1 1 0,0-1 0,-1 0 1,8-4-1,3-3-1825,0-1-1,18-14 1,-27 18 2085,42-32-2153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6:11.81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132 18 1984,'-1'-2'510,"-1"1"1,1-1-1,-1 1 1,1 0-1,-1 0 1,0 0 0,0 0-1,0 0 1,0 0-1,0 0 1,0 0-1,0 1 1,-2-1-1,1 0-156,-1 0-1,1 1 1,-1 0 0,1-1 0,0 1-1,-1 0 1,1 1 0,-5 0-1,8-1-317,-1 0 0,0 0-1,0 0 1,0 1-1,1-1 1,-1 1 0,0-1-1,1 0 1,-1 1-1,0-1 1,1 1 0,-1-1-1,0 1 1,1 0-1,-1-1 1,1 1 0,-1 0-1,1-1 1,0 1 0,-1 0-1,1-1 1,0 1-1,-1 0 1,1 0 0,0 0-1,0-1 1,-1 1-1,1 0 1,0 0 0,0 0-1,0-1 1,0 1 0,0 0-1,0 0 1,1 0-1,-1 0 1,0-1 0,0 1-1,1 0 1,-1 0-1,0-1 1,1 1 0,0 1-1,2 5 120,0-1 0,1 1-1,7 10 1,-7-11 17,0-1-107,31 48 595,32 67 1,-43-71-398,29 69 345,-48-102-518,0 0 1,-1 1-1,-1-1 1,0 1-1,0 31 0,-3 2 248,-2 0-1,-3 0 0,-19 91 1,17-115-239,-1 0 1,-1-1-1,-1 0 1,-14 25-1,18-39-61,-1 0 1,0-1-1,-1 0 0,0 0 0,-1-1 0,1 0 0,-2 0 1,1-1-1,-1 0 0,-21 12 0,26-18-155,0 0 0,0 0 1,-1 0-1,1 0 0,0-1 0,-8 1 0,11-2-202,0 1-1,0-1 0,1 0 1,-1 0-1,0 0 0,0 0 1,0 0-1,1-1 0,-1 1 1,0 0-1,0-1 0,1 1 0,-1-1 1,0 0-1,1 0 0,-1 1 1,0-1-1,1 0 0,-1 0 1,1-1-1,0 1 0,-3-2 1,4 2 150,-1 1 0,1-1 0,0 0 0,-1 0 0,1 1 0,0-1 0,0 0 0,-1 0 0,1 1 0,0-1 0,0 0 0,0 0 0,0 0 0,0 0 0,0-1 0,8-23-4599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6:12.84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 97 3072,'-7'-9'5641,"7"8"-5396,-3-9 2018,2 10-2180,1 0 0,0-1 1,0 1-1,0 0 0,-1-1 0,1 1 1,0 0-1,0-1 0,0 1 0,0-1 1,0 1-1,0 0 0,0-1 0,0 1 1,0-1-1,0 1 0,0-1 0,0 1 1,0 0-1,0-1 0,0 1 0,0-1 1,0 1-1,1 0 0,-1-1 0,0 1 0,0 0 1,0-1-1,1 1 0,-1 0 0,0-1 1,1 1-1,-1 0 0,0-1 0,0 1 1,1 0-1,-1 0 0,1-1 0,-1 1 1,0 0-1,1 0 0,5-5 266,-1 1-96,0 0-1,0 0 1,1 1-1,-1 0 0,9-3 1,14-13 589,-19 17-806,0-1-1,15-1 1,0 0-20,-19 3 13,-1 0-1,1 1 0,-1 0 1,1 0-1,6 1 1,9 0-88,-15-1 106,-3 2-69,1 5 61,-2-2-24,0-1 0,0 1 1,0-1-1,0 1 0,-1 0 0,0-1 0,0 1 0,0 0 0,0-1 1,-1 1-1,0-1 0,-2 8 0,-2 5 15,-14 30-1,10-29-43,-19 27 0,18-29 160,0 0 0,-8 20 1,9-18-163,0-1 0,-23 32 0,32-49 36,-1 0 0,1 1 0,0-1 0,0 0 0,-1 0 0,1 1 1,0-1-1,0 0 0,-1 0 0,1 1 0,0-1 0,0 0 0,0 0 0,0 1 0,0-1 0,-1 0 1,1 1-1,0-1 0,0 0 0,0 1 0,0-1 0,0 0 0,0 1 0,0-1 0,0 0 0,0 1 1,0-1-1,0 0 0,0 1 0,0-1 0,0 0 0,1 1 0,11-2 549,-7 0-591,42-6 471,-3-1-852,85-4 0,-112 14-2067,-16-2 2315,-1 0-1,1 1 1,-1-1 0,1 0-1,-1 1 1,1-1 0,-1 0-1,0 1 1,1-1-1,-1 0 1,1 1 0,-1-1-1,0 1 1,1-1 0,-1 1-1,0-1 1,0 1-1,1-1 1,-1 1 0,0-1-1,0 1 1,0-1 0,0 1-1,0-1 1,0 1-1,0-1 1,0 1 0,0 0-1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6:16.68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47 2560,'0'0'10309,"2"1"-9882,1 1-304,1-1 0,0 0 0,0 0 0,0-1 0,0 1 1,0-1-1,7 0 0,33-2 301,-41 2-399,144-8 818,22-1 296,-49 2-876,650-8 964,116 21-70,-668-16-200,-183 8-927,-9-2 503,-4 1-1982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6:17.47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46 4 2656,'2'-4'8956,"-1"4"-8872,-1 0 0,0 0-1,1 0 1,-1 0 0,0 0-1,0 0 1,1 0 0,-1 0 0,0 0-1,1 0 1,-1 0 0,0 0-1,0 0 1,1 0 0,-1 0-1,0 1 1,1-1 0,-1 0-1,0 0 1,0 0 0,1 0 0,-1 0-1,0 1 1,2 4 80,0 1 0,0-1-1,-1 1 1,0 0 0,0 0 0,0-1 0,-1 1 0,0 0 0,0 0-1,-1 7 1,0 7 39,-2 66 475,-4-1-1,-23 107 0,26-162-688,4-24 41,-1 0 0,1 1 0,-1-1 0,-1 0 0,1 0 0,-1 0-1,0 0 1,-1 0 0,-3 8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6:18.37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471 1 3808,'1'0'4064,"0"0"-3949,0 1 0,-1-1 0,1 0 0,-1 1 0,0-1 0,1 1 0,-1-1 0,1 1 0,-1 0 0,0-1 1,1 1-1,-1-1 0,0 1 0,0 0 0,1-1 0,-1 1 0,0-1 0,0 1 0,0 0 0,0 1 0,0 4 161,-1 1 1,-1 0 0,1-1-1,-1 1 1,0-1 0,0 1-1,-1-1 1,0 0-1,0 0 1,-1 0 0,1 0-1,-1-1 1,-1 0 0,-7 9-1,-6 4 30,-1-1 0,-32 23-1,-133 71 893,100-63-1148,62-38 20,17-8-40,1 0 0,0 0 1,0 0-1,0 0 0,-7 6 0,10-7-26,1-1 0,0 1 0,-1-1 0,1 1 0,-1-1-1,1 0 1,-1 1 0,1-1 0,-1 0 0,1 1 0,-1-1 0,1 0 0,-1 0 0,0 0 0,1 1 0,-1-1 0,1 0 0,-1 0 0,1 0 0,-1 0 0,0 0 0,0 0-1,0 0 8,0 0 112,-6 3 655,91-8 128,-16-1-734,-4 4 145,88-2 103,-112 5-399,72 12-1,-83-12-81,-25-1-75,1 0 1,0 1-1,0-1 1,-1 1-1,10 2 1,25 19-12414,-17-10 8981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6:48.6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63 52 2816,'1'-3'183,"-1"1"0,0-1 0,-1 1 0,1-1 0,0 1 1,-1-1-1,0 0 0,-1-3 0,-3-19 7989,6 26-8116,-1-1 0,1 1 0,-1 0 1,0 0-1,1-1 0,-1 1 0,0 0 0,1 0 0,-1 0 0,0-1 0,0 1 0,0 0 0,0 0 0,0 1 0,-1 34 418,-13 64 0,3-26-494,-2 16 266,5-34-100,-3 82 1,11-134-114,0 0 0,1 0 0,-1 0 1,1 1-1,0-1 0,0 0 1,0 0-1,0 0 0,1 0 1,0-1-1,-1 1 0,2 0 1,-1-1-1,0 1 0,1-1 1,-1 1-1,5 3 0,3 1 0,0-1-1,0 0 1,0 0 0,21 8-1,5 4-12,48 21 69,-71-34-19,1-2 0,-1 0 0,1 0 0,22 2 0,3-4 169,1-2 1,71-10-1,-28 2-141,195 0-40,-233 12 428,-45-4-484,0 0 0,0 0 0,1 0 0,-1 1 0,0-1 0,0 0 0,0 0 0,0 0 1,0 0-1,0 1 0,1-1 0,-1 0 0,0 0 0,0 1 0,0-1 0,0 0 0,0 0 0,0 0 0,0 1 0,0-1 1,0 0-1,0 0 0,0 1 0,0-1 0,0 0 0,0 0 0,0 0 0,0 1 0,0-1 0,-1 0 0,1 0 0,0 0 1,0 1-1,0-1 0,0 0 0,0 0 0,0 0 0,-1 1 0,1-1 0,0 0 0,-4 3-396,0 0 1,0 0-1,-1 0 0,1 0 0,0-1 1,-1 0-1,0 0 0,0 0 0,1 0 0,-1-1 1,-8 1-1,-23 7-4395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6:49.8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377 1 2912,'-5'3'7424,"5"14"-6032,-3-9-1189,0-1 0,0 0 0,-1 0 0,0 0 0,0 0 0,-1-1 0,1 0 1,-9 9-1,2-2 59,-45 58 514,-76 97 139,11-16-366,115-145-340,3-8 506,7-17-210,45-157-190,-41 146-298,0 0 0,2 0 0,1 1 0,1 0 0,20-32-1,-23 47 4,-1 1 0,15-15-1,-23 27-6,1-1 0,-1 1 0,1 0 0,-1 0 0,1 0-1,0-1 1,-1 1 0,1 0 0,-1 0 0,1 0 0,-1 0 0,1 0 0,-1 0-1,1 0 1,-1 0 0,1 1 0,-1-1 0,1 0 0,0 0 0,-1 0 0,1 0-1,-1 1 1,1-1 0,-1 0 0,0 1 0,1-1 0,-1 0 0,1 1 0,-1-1-1,0 0 1,1 1 0,-1-1 0,1 1 0,14 17-41,-15-17 50,55 79-102,-30-40 216,39 45 0,58 41 72,-115-120-262,3 3 36,-10-9 24,1 0 0,-1 1 0,0-1 0,0 0 0,0 1 0,0-1 0,1 0 0,-1 1 0,0-1 0,0 0 0,0 1 1,0-1-1,0 0 0,0 1 0,0-1 0,0 0 0,0 1 0,0-1 0,0 0 0,0 1 0,0-1 0,0 1 0,0-1 0,-1 0 1,1 1-1,0-1 0,0 0 0,0 0 0,0 1 0,-1-1 0,1 0 0,-1 1 0,-1 2 47,-1-1 1,0 1-1,0-1 0,0 0 1,0 0-1,-1 0 0,1 0 1,-6 1-1,-33 11 85,24-9 12,-112 26 129,63-16-1769,45-11 106,12-5-746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3:25.8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1 241 3232,'0'0'6581,"0"-6"-5317,0 2-1148,1 1 0,-1-1 0,1 1-1,0 0 1,0-1 0,0 1 0,0 0 0,0-1 0,1 1 0,0 0-1,0 0 1,0 0 0,4-4 0,0-3 11,10-12-129,0 0-1,1 1 0,23-20 1,-29 31-7,1 1 0,-1 0 0,20-10 0,-25 16-3,0 0 0,0 0 0,1 0 1,-1 1-1,1 0 0,0 0 0,-1 1 0,1 0 0,8-1 0,-13 2 19,1 1 0,-1-1 1,1 0-1,-1 0 0,0 1 0,1 0 0,-1-1 0,0 1 1,0 0-1,0 0 0,1 0 0,-1 0 0,0 1 1,0-1-1,-1 0 0,1 1 0,0-1 0,0 1 1,-1 0-1,1 0 0,-1 0 0,1 0 0,-1 0 0,0 0 1,0 0-1,0 0 0,0 0 0,0 0 0,0 1 1,-1-1-1,1 0 0,0 5 0,0 4-6,0 1-1,0-1 1,-1 1-1,0-1 0,-3 14 1,1-16 56,0-1 1,0 1-1,-1-1 0,1 0 1,-2 0-1,1 0 0,-10 14 1,-41 50 208,25-36-196,-5 6 182,-24 35 200,46-59-282,-58 84 470,70-102-625,0 0 0,0 0 0,1 0 0,-1 0 0,0 0 0,0 0 0,0 0 0,0 0 0,0 0 0,0 0 0,0 0 0,0 0 0,0 0 0,0 0 0,0 0 0,0 0 0,0 0 0,1 0 0,-1 1 0,0-1 0,0 0 0,0 0 0,0 0 0,0 0 0,0 0 0,0 0 0,0 0 0,0 0 0,0 0 0,0 0 0,0 0 0,0 0 0,0 0 0,0 0 0,0 0 0,0 0 0,0 0 0,0 1-1,0-1 1,0 0 0,0 0 0,0 0 0,0 0 0,0 0 0,0 0 0,0 0 0,0 0 0,0 0 0,0 0 0,0 0 0,0 0 0,0 0 0,0 1 0,0-1 0,0 0 0,0 0 0,0 0 0,0 0 0,0 0 0,0 0 0,0 0 0,0 0 0,10-3 397,15-9-152,-16 8-240,0 0 1,1 1-1,0 0 0,-1 0 0,1 1 1,0 0-1,0 1 0,0 0 0,0 1 1,18 1-1,-4 2 64,1 0 1,-1 2-1,33 11 0,-50-14-30,1 0 20,0 1-1,0 0 0,10 5 0,-17-7 12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6:57.6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1 371 1984,'8'0'3024,"-3"0"-2708,1 0 1,-1 0 0,0 0-1,0-1 1,0 1-1,0-1 1,0-1 0,0 1-1,0-1 1,8-3-1,-5-1-197,0 1-1,-1-1 0,1 0 1,-1-1-1,-1 1 0,9-11 1,6-6 66,6-13 513,-27 35-804,0 4 79,-1 9 209,-1 1-1,-1 0 1,0-1-1,-1 1 1,-7 16 0,-1 4 104,-18 49 384,-11 38-113,3 65-208,22-92-186,-2 6 343,18-70 1116,0-33-1121,5-62-148,-1 25-311,2-24-64,19-78 1,-11 90-88,3 1-1,32-71 1,-7 22-64,-34 81 92,1 0 0,1 1 0,1 0 0,1 0 0,1 1 0,0 0 0,1 2 0,1-1 1,0 2-1,1 0 0,23-16 0,-30 25 36,0 1 1,1 0-1,-1 1 0,1 0 1,0 0-1,0 1 0,13-2 1,-21 5 42,-1 0 1,1 0-1,0 0 1,0 0-1,0 0 1,-1 1-1,1-1 1,0 0-1,-1 1 1,1 0-1,0-1 1,-1 1-1,1 0 1,0 0 0,-1 0-1,0 0 1,1 0-1,-1 0 1,1 0-1,-1 0 1,0 1-1,0-1 1,0 0-1,0 1 1,0-1-1,0 1 1,0-1-1,1 3 1,2 6-6,1 0 0,-1 0 0,3 16 0,-4-17 19,-2-1 18,1 0-1,-1 0 1,0 0 0,-1-1-1,0 1 1,0 0 0,-3 12 0,1 7 25,1-17-18,0 1 0,0-1 0,-1 0-1,-1 0 1,1 1 0,-2-1 0,1-1 0,-2 1-1,1 0 1,-1-1 0,0 0 0,-1 0 0,0-1-1,-1 1 1,0-1 0,0-1 0,0 1 0,-1-1-1,-11 8 1,-6-1 109,-1-1 0,0-1 1,0-1-1,-55 15 0,56-21-33,-17 6 9,37-10-101,1 1 0,0-2 0,-1 1 0,1-1 0,-1 1 0,-6-2 0,4 1-51,7 0 26,0 1 0,0-1 1,0 0-1,0 0 0,-1 0 0,1 0 1,0 0-1,0 0 0,0 0 0,0 0 0,0 0 1,0 0-1,-1 0 0,1 0 0,0 0 1,0 0-1,0 0 0,0 0 0,0 0 1,0 0-1,0 0 0,-1 0 0,1 0 1,0 0-1,0 0 0,0-1 0,0 1 1,0 0-1,0 0 0,0 0 0,0 0 0,-1 0 1,1 0-1,0 0 0,0 0 0,0 0 1,0 0-1,0-1 0,0 1 0,0 0 1,0 0-1,0 0 0,0 0 0,0 0 1,0 0-1,0 0 0,0-1 0,0 1 1,0 0-1,0 0 0,0 0 0,0 0 0,0 0 1,0 0-1,0-1 0,0 1 0,0 0 1,0 0-1,0 0 0,0 0 0,0 0 1,0 0-1,0-1 0,4-3-64,2 2 72,0-1 1,0 1 0,0-1 0,10-1-1,7-2-12,-3 0-67,0 1 0,1 0 0,0 2 0,-1 0 0,1 1 0,0 1-1,0 1 1,0 1 0,0 1 0,23 5 0,-36-4 72,0-1 0,0 1-1,0 0 1,-1 0 0,12 8 0,-16-10 25,0 1 0,-1 0 0,1 0 1,0 1-1,-1-1 0,0 0 0,1 1 0,-1 0 1,0-1-1,0 1 0,0 0 0,-1 0 0,1 0 0,-1 0 1,2 7-1,-3-6 33,0 1 0,0 0-1,-1 0 1,0-1 0,0 1 0,0 0 0,0-1 0,-5 9 0,4-6-21,-9 18 50,-2-1 0,0 0 1,-1-1-1,-29 35 0,32-44-40,-1-1 1,0-1-1,-1 0 0,0 0 0,-1-1 1,0-1-1,-1 0 0,0-1 1,-19 8-1,25-14 3,0 1 0,0-2 0,-1 1 0,1-1 0,-20 1 1,-50-3 200,35-1-241,43 1-26,0 0 0,0-1-1,-1 1 1,1 0 0,0-1-1,0 1 1,-1 0-1,1-1 1,0 0 0,0 1-1,0-1 1,0 0-1,0 1 1,0-1 0,0 0-1,0 0 1,0 0-1,0 0 1,0 0 0,1 0-1,-1 0 1,0 0-1,1 0 1,-1-1 0,1 1-1,-1 0 1,1 0-1,-1 0 1,1-1 0,0 1-1,0 0 1,0-2-1,1 1 23,0 1-1,0-1 0,0 1 0,0-1 0,1 1 0,-1 0 1,1 0-1,-1-1 0,1 1 0,-1 0 0,1 0 0,3-1 1,2-3-117,2 0 48,1 0 1,-1 0-1,17-5 0,0-1 148,9-3-136,61-16 0,-58 20 65,45-20 1,-38 11 62,-1-3 1,73-49-1,-71 41-18,-24 17 7,-1-2 0,20-18 1,-26 21 108,-11 9-166,-1 1 0,0-1 0,1 0 0,-1 0-1,0 0 1,2-5 0,-4 7 10,-1-1-1,1 1 0,-1-1 1,0 1-1,0-1 1,0 1-1,0-1 0,0 1 1,0-3-1,0 4-23,0 0-1,0 0 1,0 0-1,-1 1 1,1-1-1,0 0 1,0 0-1,0 0 1,0 0-1,0 0 1,-1 1-1,1-1 1,0 0-1,0 0 1,0 0-1,0 0 1,-1 0-1,1 0 1,0 0-1,0 1 1,0-1-1,-1 0 1,1 0-1,0 0 1,0 0-1,0 0 1,-1 0-1,1 0 1,0 0-1,0 0 1,0 0-1,-1 0 1,1 0-1,0 0 1,0 0 0,0-1-1,-1 1 1,1 0-1,0 0 1,0 0-1,0 0 1,0 0-1,-1 0 1,1 0-1,0-1 1,0 1-1,0 0 1,0 0-1,0 0 1,-1 0-1,1 0 1,0-1-1,0 1 1,0 0-1,0 0 1,0 0-1,0-1 1,0 1-1,0 0 1,0 0-1,0 0 1,0-1-1,0 1 1,-55 60-334,50-51 308,0-1 0,0 1 0,1 0 0,0 1-1,0-1 1,1 1 0,0 0 0,-2 16 0,1 3-58,1 49 1,3-74 106,0-1 1,1 0-1,-1 0 1,1 1-1,-1-1 1,1 0-1,0 0 1,0 0-1,1 0 0,-1 0 1,1 0-1,-1 0 1,1 0-1,0 0 1,2 2-1,-2-3-5,-1-1 0,1 0 0,-1 1 0,1-1 0,-1 0 0,1 0 0,0 0 0,0 0 0,-1 0 0,1-1 0,0 1 0,0 0-1,0-1 1,0 0 0,0 1 0,0-1 0,0 0 0,0 0 0,0 0 0,0 0 0,0 0 0,0-1 0,0 1 0,3-2 0,22-6 75,0-1 0,0-1 1,-1-2-1,28-17 0,49-35 139,-93 57-201,130-85-179,-132 87 89,1 0-1,0 0 0,0 1 1,0 0-1,1 1 1,-1 0-1,1 1 1,19-3-1,-28 5-17,7 4-91,-7-3 181,-1 0 0,1 0 0,0 0-1,-1 0 1,1 0 0,-1 0 0,1 0 0,-1 0 0,0 1 0,1-1 0,-1 0 0,0 0 0,0 0 0,0 3 0,0 21 39,-1-13 3,0 7-75,-6 33 0,1-13 47,-2 3 200,5-33-126,1 1 0,0-1 1,0 17-1,0-18 217,4-15 196,4-19-661,-2 3 299,2 2-255,1 1 0,1-1 0,0 1 0,20-33 0,-16 34 90,-10 15 6,0 0-1,0 0 1,1 1 0,-1-1-1,1 1 1,0-1-1,0 1 1,5-4-1,9-6 12,-12 9-70,0 0 0,0 0 0,1 1 0,-1 0 0,7-3 0,-8 1 37,-4 10 160,-8 95-502,16-41 315,-8-55 70,1 0 0,0 0 0,0 0 0,0-1 0,1 1 0,-1 0 0,1-1 0,0 1-1,3 4 1,-4-6 26,0 0 91,11 2 178,-11-4-285,-1 1 1,1-1-1,0 1 1,0-1-1,-1 0 1,1 1-1,0-1 0,0 0 1,0 0-1,0 0 1,0 0-1,0 0 1,-1 1-1,1-1 1,0-1-1,1 1 1,5-2 16,1 0 0,-1-1 1,0 0-1,0 0 0,0-1 1,-1 0-1,1 0 0,-1 0 1,0-1-1,0 0 0,7-8 1,9-8 112,8-10-15,-22 22-156,1 1-1,0-1 1,0 1 0,20-13-1,45-23-113,-67 41 149,0-1-79,0 1 0,1 0 0,-1 0 0,1 1 0,12-3 0,-15 5 26,-1-1 1,1 1-1,-1 0 0,1 0 0,-1 0 0,1 0 0,-1 1 1,1 0-1,-1 0 0,0 0 0,7 2 0,-3 1 16,0 0-1,-1 1 0,1 0 1,-1 0-1,0 0 0,-1 1 1,1 0-1,-1 0 0,0 1 1,8 12-1,-5 2 1895,-14-29-1853,0 0 0,0 1 1,-1-1-1,0 1 0,0 1 0,-1-1 1,0 1-1,0 0 0,-11-6 1,13 9-73,-1 0 1,0 0 0,1 1 0,-1 0 0,0 0 0,-1 0-1,1 1 1,0 0 0,0 0 0,0 1 0,-1 0 0,1 0-1,0 0 1,-12 2 0,8 0 5,0 1-1,0-1 1,0 2 0,0-1-1,1 1 1,-1 1 0,1 0-1,-17 12 1,20-12 17,0 0-1,0 1 1,0 0-1,1 0 1,0 0 0,0 1-1,1 0 1,0 0-1,0 0 1,0 0 0,-4 15-1,5-11 23,0-1-1,1 0 1,0 1 0,1-1-1,0 1 1,1-1 0,0 1-1,1 0 1,0-1 0,4 18-1,-4-22 37,1-1-1,0 0 0,-1 0 0,2 0 0,-1 0 0,1 0 0,0 0 1,0-1-1,0 1 0,0-1 0,1 0 0,0 0 0,-1 0 0,2 0 1,-1-1-1,0 1 0,1-1 0,0 0 0,-1-1 0,1 1 1,0-1-1,7 2 0,-7-2 19,0-1 0,1-1 0,-1 1 0,0-1 0,0 0 0,0 0 0,1-1 0,-1 1 0,0-1 0,0 0 1,0 0-1,0-1 0,0 0 0,0 0 0,6-3 0,-3 1 30,-1-1 0,0 0 0,0 0 0,0 0 0,-1 0 0,0-1 0,0 0 0,10-14 0,4-11 13,-1-1 0,-2 0 0,0-2 0,-3 0 0,-1 0 0,-1-2 0,10-54 0,5-118-314,-17-70-202,-10 276 362,0-1 0,0 1-1,0-1 1,-1 1 0,1 0-1,-1-1 1,0-2 0,1 5 61,0 0 0,0 0-1,0 0 1,-1 0 0,1-1 0,0 1 0,0 0 0,0 0 0,0 0-1,0 0 1,0 0 0,0 0 0,0 0 0,0 0 0,0 0 0,0 0 0,-1-1-1,1 1 1,0 0 0,0 0 0,0 0 0,0 0 0,0 0 0,0 0-1,0 0 1,-1 0 0,1 0 0,0 0 0,0 0 0,0 0 0,0 0-1,0 0 1,0 0 0,-1 0 0,1 0 0,0 0 0,0 0 0,0 0 0,0 0-1,0 0 1,0 0 0,0 1 0,-1-1 0,1 0 0,-6 11-308,-6 22 89,2 0 1,-9 56-1,11-45 63,-46 196-80,50-221 238,1 0 1,1 0-1,0 0 1,2 1 0,0-1-1,1 0 1,1 1-1,1-1 1,6 23 0,-5-28 114,17 43 206,-18-51-223,0 0-1,0 0 1,1 0-1,0 0 1,0-1-1,7 8 0,-11-13-73,1 1 0,-1-1 0,1 0 0,-1 0-1,1 1 1,-1-1 0,1 0 0,-1 0 0,1 0-1,-1 0 1,1 0 0,-1 1 0,1-1-1,-1 0 1,1 0 0,-1 0 0,1-1 0,-1 1-1,1 0 1,0 0 0,-1 0 0,1 0-1,-1 0 1,1-1 0,-1 1 0,1 0 0,-1 0-1,0-1 1,2 0 0,10-9 370,-2-3-336,-1 0-1,0-1 1,-1 0 0,0 0-1,10-30 1,-16 37-124,-2 6 75,0 1-1,0 0 1,0-1 0,0 1 0,0 0 0,0-1 0,0 1 0,0 0 0,0-1-1,0 1 1,0 0 0,0-1 0,0 1 0,1 0 0,-1 0 0,0-1 0,0 1-1,0 0 1,0 0 0,1-1 0,-1 1 0,0 0 0,0 0 0,1-1-1,1 0-486,1 6-315,6 75 560,9-22 428,-12-42-82,-1 1 0,5 31 1,-9-45-95,-1-1-1,1 1 1,-1-1 0,1 1 0,0-1-1,0 0 1,0 1 0,0-1 0,0 0-1,2 3 1,1 1 173,-3-5-73,8 1 257,-8-2-358,0 0-1,-1 1 1,1-1 0,0 0-1,-1 0 1,1 0 0,-1 0-1,1 0 1,0 0 0,-1 0-1,1 0 1,0 0 0,-1 0-1,1 0 1,0 0-1,-1 0 1,1 0 0,-1-1-1,1 1 1,0 0 0,-1 0-1,1-1 1,-1 1 0,1 0-1,0-2 1,16-12 160,-1 0 1,0-2-1,-1 0 1,13-20 0,15-15-81,-28 33 3,16-24 1,-20 25-146,2 0 1,16-17-1,-20 24-15,-7 8 31,-1 0 0,1 0-1,0 0 1,0 0 0,0 0 0,1 0 0,-1 1 0,0-1-1,1 1 1,3-2 0,-5 2-32,1 1-1,-1-1 0,1 0 1,-1 1-1,1-1 1,-1 0-1,0 0 1,1 0-1,-1 0 1,0 0-1,2-2 0,2 23 271,-6 1-222,-1 0 0,-9 37 0,6-38-21,1 1 1,-1 37-1,1-11 707,4-46-374,1-2 96,3-8-237,1 1 0,11-16 0,-1 1-144,-4 5 70,5-9-247,1 1 0,0 0 0,3 1-1,33-35 1,-31 44-220,-21 15 229,0 10 197,0-1-50,0-1-1,-1 1 0,1-1 1,-2 1-1,0 9 0,-1 12 80,2-26-97,-1 11 37,1 0 0,1 0 0,0 0 0,1 0 0,0 0 0,1-1 0,7 21-1,-10-32 9,1-1 0,-1 0-1,1 0 1,0 0 0,-1 0 0,1 0-1,0 0 1,0 0 0,-1 0-1,1 0 1,0 0 0,0 0-1,0-1 1,0 1 0,0 0-1,0-1 1,0 1 0,1-1-1,-1 1 1,0-1 0,0 1-1,0-1 1,1 0 0,-1 1-1,0-1 1,0 0 0,1 0-1,-1 0 1,0 0 0,0 0-1,1 0 1,-1-1 0,0 1-1,0 0 1,0-1 0,1 1-1,-1-1 1,0 1 0,2-1-1,5-4-14,0 1 0,0-1-1,-1 0 1,10-8 0,-9 6-22,35-22 34,1 2 1,68-31 0,-38 21-181,9 0 524,-54 26-374,-26 10 76,0 0-1,0-1 0,0 1 1,-1-1-1,1 1 0,0-1 0,-1 0 1,3-2-1,-5 4-56,0-1 0,0 1 0,0 0-1,0 0 1,0 0 0,0 0 0,0 0 0,0 0-1,0 0 1,0-1 0,0 1 0,0 0 0,0 0-1,0 0 1,0 0 0,0 0 0,0 0 0,0 0 0,0-1-1,0 1 1,0 0 0,0 0 0,0 0 0,0 0-1,0 0 1,0 0 0,0 0 0,0 0 0,-1-1-1,1 1 1,0 0 0,0 0 0,0 0 0,0 0 0,0 0-1,0 0 1,0 0 0,0 0 0,-1 0 0,1 0-1,0 0 1,0 0 0,0 0 0,0 0 0,0 0-1,0 0 1,0 0 0,-1 0 0,1 0 0,0 0 0,0 0-1,0 0 1,0 0 0,0 0 0,0 0 0,0 0-1,-1 0 1,-9 1-133,-1 1 90,0 1 0,0 0 0,0 0 0,0 1-1,0 1 1,1 0 0,0 0 0,0 1 0,0 1 0,1-1 0,0 1-1,0 1 1,-9 11 0,-1 1-13,2 0 0,1 2-1,0 0 1,-19 37 0,29-47 39,0 1-1,0 0 1,1 0 0,0 0 0,2 0 0,-1 1-1,2 0 1,-3 21 0,5-33 49,0 0 0,0 0 0,0 0 1,1 0-1,-1 0 0,0 0 0,1 0 0,-1 0 0,1 0 0,0 0 1,0 0-1,0 0 0,-1 0 0,2-1 0,-1 1 0,2 2 0,-2-3-12,1 0 0,-1 0-1,0 0 1,1 0-1,0-1 1,-1 1 0,1 0-1,-1-1 1,1 1 0,0-1-1,-1 0 1,1 1-1,0-1 1,0 0 0,-1 0-1,1 0 1,0 0 0,0 0-1,2-1 1,4-1 10,0-1 0,-1 1 1,0-1-1,0 0 0,1-1 0,-2 1 1,1-1-1,10-9 0,0 0-43,28-31-1,-11 5 211,37-55 1,-69 91-277,0 0-20,1 0 0,-1-1 0,0 1 0,0-1 1,2-6-1,-5 40 63,-2-1 0,-1 0 0,-1 0 1,-2 0-1,0 0 0,-21 47 0,17-52 122,-1 0 0,-28 40-1,-37 39 122,61-84-212,-48 75 111,48-68 42,-1-1 0,-1 0 0,-32 33 0,48-56-100,0 0-1,0 0 0,0-1 1,0 1-1,0-1 0,-1 1 1,1-1-1,-1 0 0,1 0 1,0 0-1,-1 0 0,0 0 1,1 0-1,-1-1 1,1 1-1,-1-1 0,-4 0 1,4 0-35,1-1 1,-1 1 0,1-1 0,0 0 0,-1 0-1,1 0 1,0 0 0,0 0 0,-1 0 0,1-1 0,0 1-1,0-1 1,1 0 0,-1 1 0,0-1 0,0 0-1,1 0 1,-3-4 0,-2-6-43,0 1 1,1-1-1,0 1 0,1-1 1,0-1-1,1 1 0,-2-16 1,4 19-19,0 0-1,1-1 1,0 1 0,1 0 0,0 0 0,0-1-1,1 1 1,0 0 0,0 0 0,1 1 0,1-1-1,5-12 1,-5 14 33,0 0 0,1 0 1,0 0-1,0 0 0,0 1 0,1 0 0,-1 0 0,2 0 1,-1 1-1,1 0 0,-1 0 0,1 1 0,1 0 0,7-4 0,10-1-74,1 1 0,-1 1 0,32-5 0,-41 11-716,-15 1 767,-1 0 0,0 0-1,0 0 1,0 0-1,1 0 1,-1 0-1,0 0 1,0 0 0,0 0-1,1 0 1,-1 0-1,0 0 1,0 1-1,0-1 1,0 0 0,1 0-1,-1 0 1,0 0-1,0 0 1,0 0-1,0 1 1,0-1-1,1 0 1,-1 0 0,0 0-1,0 0 1,0 1-1,0-1 1,0 0-1,0 0 1,0 0 0,0 0-1,0 1 1,0-1-1,0 0 1,0 0-1,0 0 1,0 1 0,0-1-1,0 0 1,0 0-1,0 0 1,0 1-1,0-1 1,0 0-1,0 0 1,0 0 0,0 1-1,0-1 1,0 0-1,0 0 1,-1 0-1,1 0 1,0 0 0,0 1-1,0-1 1,0 0-1,0 0 1,-1 0-1,1 0 1,0 0 0,0 0-1,0 1 1,-1-1-1,-5 6-1195,0-1 0,0 0 1,0 0-1,-1 0 0,0-1 0,-11 6 0,3-2-494,-2 4-1670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6:58.0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 41 7040,'-27'-20'3200,"27"8"-1152,0 16-1408,0-8 160,4 4-480,1-5-576,0 5 160,-5-3-160,5 3 160,-2 0-928,2 3 576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6:58.7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81 69 7040,'-49'-29'2624,"35"26"-2048,1-9-128,8 7 352,5 2-512,0 0-384,8-2 32,6 1-384,4-1 288,8 5-3680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7:13.8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281 7 3072,'9'-3'8192,"-29"1"-6783,17 2-1335,0-1-1,0 1 1,0 0-1,1 0 1,-1 0 0,0 0-1,0 0 1,0 1 0,0-1-1,0 1 1,1 0 0,-1 0-1,0 0 1,1 0 0,-1 0-1,-4 4 1,1-1 8,0 1 0,0 1-1,1-1 1,-1 1 0,2 0 0,-1 1 0,0-1-1,-4 11 1,-3 7 85,-9 28 0,13-32-74,-51 147 877,44-126-772,2 0-1,2 1 0,2 0 0,2 1 1,2 0-1,1 0 0,2 0 1,3 0-1,5 44 0,-4-72-133,0 1 0,2-1 0,0 1 0,0-1 0,2 0 0,8 17 0,-4-10-115,6 8-2175,-15-29 1787,0 1 0,0 0-1,1-1 1,-1 1 0,0-1 0,1 0 0,0 1-1,-1-1 1,1 0 0,0 0 0,-1 0-1,1 0 1,3 1 0,8-1-1934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7:15.2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72 0 3072,'-29'14'14512,"21"-8"-14513,9-5 16,-1-1 0,0 0 0,1 1 0,-1-1 0,0 0 0,1 1 0,-1-1 0,1 0 0,-1 0 0,1 1 0,-1-1 0,1 0 0,-1 0 0,1 0 0,-1 0 0,1 0 0,-1 1 0,1-1 0,-1 0 0,2 0 1,10 0 111,170-5 748,-38-1-768,1 1-129,-72 5 38,-73 1-10,0 0 0,-1 1 0,1-1-1,0 1 1,0-1 0,-1 0 0,1 1 0,-1-1-1,1 0 1,-2 2 0,-4 3-8,0 0 1,0-1-1,-1 0 1,0 0-1,0-1 0,0 0 1,-1 0-1,-11 4 0,-8 5-63,-21 7 52,31-14 43,-24 13 1,-3 6-38,-136 68-98,81-44 179,85-42-111,-26 22 336,27-18-208,12-11 5,3 1 0,3 2-58,1-1 0,0 0 0,0-1 0,0 1 0,0-1 0,0 0 0,0 0 0,8-1 0,9 2 174,7 0-98,0-2-1,0-1 0,48-8 0,-17 1 58,76 0-213,-18 2 180,-102 6-167,-15 0-82,1 0 0,0 0 0,-1 0-1,1 0 1,0-1 0,-1 1 0,1-1 0,-1 1-1,6-3 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7:16.4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 1 1408,'-11'13'12586,"11"-11"-12110,2 1 728,3-1-996,0-1-1,0 0 1,1 0 0,-1 0-1,0-1 1,0 0-1,0 0 1,1 0-1,5-1 1,-6 0-71,273-5 1686,-247 6-1790,41-5-758,-71 5 450,0 0 0,0 0 0,0 0 0,0 0 0,0 0 1,-1 0-1,1 0 0,0-1 0,0 1 0,0 0 0,0-1 0,0 1 0,0-1 0,-1 1 0,1-1 0,0 1 0,0-1 0,-1 1 1,2-2-1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7:17.0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65 25 5312,'-2'-6'632,"2"5"-507,0 0 0,0-1-1,0 1 1,-1 0 0,1 0 0,-1-1-1,1 1 1,-1 0 0,1 0 0,-1 0-1,0 0 1,-2-4 1356,7 15 306,-3 3-1054,0-1 0,0 1 0,-2 15 0,0 2-60,-2 22 151,-2-1 0,-14 60 0,4-27-293,1-11 98,10-58-1105,8-35-8052,-3 19 8113,0-1 0,0 0 1,0 0-1,0 0 1,0 1-1,1-1 0,-1 1 1,0-1-1,1 1 1,-1-1-1,1 1 0,2-2 1,14-6-1762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7:17.7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15 130 3136,'-5'-9'398,"4"8"-318,-1-1-1,1 1 0,1-1 0,-1 1 1,0-1-1,0 0 0,0 1 1,1-1-1,-1 0 0,1 1 1,0-1-1,-1-3 0,12-5 1975,-6 7-1057,16-18 1263,-16 16-1900,0-1-1,1 1 0,-1 0 1,1 1-1,1-1 1,-1 1-1,8-4 1,-11 7-265,7-3 249,0 0-1,0 0 1,11-1-1,-17 4-270,-1 0-1,1 1 0,-1 0 0,1 0 0,0 0 0,-1 0 0,1 1 1,-1-1-1,1 1 0,-1 0 0,1 0 0,-1 0 0,5 3 1,-2-1-26,0 0 1,0 1 0,0 0 0,0 0 0,-1 1 0,1 0 0,-1 0 0,-1 0 0,1 0 0,5 9 0,-7-10-6,-1 1 0,0-1 0,0 0 0,0 1 0,0-1 0,-1 1 0,0 0 0,0-1 1,0 1-1,0 0 0,-1 0 0,0 0 0,0-1 0,0 1 0,-1 0 0,-1 6 0,0-3 7,-1 0 0,0 0 0,0 0 0,-1-1 0,1 0 0,-2 0 0,1 0 0,-1 0 0,0-1 0,-1 1 0,1-1-1,-1-1 1,0 1 0,-1-1 0,1 0 0,-11 5 0,15-8-77,0-1 0,0 1 0,0-1 0,0 1-1,0 0 1,0 0 0,0 0 0,0 0 0,1 0 0,-1 0 0,-2 5-1,4-6 28,-1 1 0,1-1 1,0 0-1,0 0 0,-1 1 0,1-1 0,0 0 0,0 0 0,0 1 0,0-1 0,1 0 0,-1 1 0,0-1 0,0 0 0,1 0 0,-1 1 0,1-1 0,-1 0 0,1 0 0,-1 0 0,1 0 0,0 0 0,0 1 0,-1-1 0,3 1 0,49 47 1,-40-40 322,0 1 1,-1 0-1,0 1 0,-1 1 1,0 0-1,14 22 0,-24-33-285,1 0 0,-1-1 0,0 1 0,1 0 0,-1 0 0,0-1 0,0 1 0,1 0 0,-1 0 0,0 0 0,0-1 0,0 1 0,0 0 0,0 0 0,0-1 0,0 1 0,0 0 0,-1 0 0,1 0 0,0-1-1,0 1 1,-1 0 0,0 0 0,1 0-5,-1 1 1,0-2-1,0 1 0,0 0 0,0 0 0,-1 0 0,1 0 0,0-1 0,0 1 0,0 0 0,-1-1 1,-1 1-1,-3 1 18,0-1 1,0 0 0,0 0-1,-12 0 1,-62-4-2338,0-1-6370,70 4 6780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7:18.6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9 2912,'-2'-9'4218,"7"13"-2400,-3-3-1710,17 11 1187,23 11 0,6 3-659,-31-15-521,-2 0-1,1 1 0,-1 1 0,-1 0 0,-1 1 1,0 1-1,0 0 0,-2 0 0,0 1 0,0 1 1,10 23-1,37 101 371,-48-113-323,-2 1-1,-1-1 0,4 36 1,-11-54-75,1 0 0,-1 0 0,-1 0 1,0 0-1,0 1 0,-1-1 1,0-1-1,-1 1 0,0 0 1,-1-1-1,0 1 0,0-1 0,-1 0 1,0 0-1,-1-1 0,0 0 1,0 0-1,-11 11 0,-10 7 132,-1-2-1,-2-1 0,-54 33 1,13-10-149,29-21-2067,30-18 661,3-5-969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7:19.3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9 3488,'-8'-8'5506,"8"8"-5442,17-1 5686,-8 2-7118,6-2 1528,-1 2 1,1 0 0,-1 0 0,1 1-1,-1 1 1,15 5 0,-28-8-149,0 0-1,0 1 1,0-1 0,0 1-1,0-1 1,0 1 0,0-1-1,0 1 1,0-1 0,0 1-1,-1 0 1,1 0 0,0-1-1,0 1 1,-1 0 0,1 0-1,0 0 1,-1 0 0,1 0-1,-1 0 1,1 0 0,-1 0-1,1 1 1,-1 0 11,0-1 0,0 1 1,-1-1-1,1 1 0,0-1 0,0 1 0,-1-1 0,1 0 0,-1 1 1,0-1-1,1 0 0,-1 1 0,0-1 0,-1 2 0,-4 4 32,0 0 0,-1-1 0,0 0-1,-9 7 1,-11 4-148,23-15 241,-1 1-1,0-1 1,1 1 0,0 0 0,0 1 0,0-1 0,0 1 0,-6 7-1,11-11-87,-1 1-1,0 0 1,1-1-1,-1 1 1,1 0-1,-1-1 1,1 1-1,-1-1 1,1 1-1,0-1 0,-1 1 1,1-1-1,1 1 1,-2 0-18,4 1 78,1 1-1,0-1 1,0 0 0,0 0 0,0 0-1,0-1 1,0 1 0,0-1-1,6 0 1,9 0 114,21 0 1,-24-1-184,-10-2 45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3:26.4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414 0 4576,'-1'1'2691,"-6"11"-1766,3-7-612,0 0 1,1 1-1,-6 10 1,-5 9 250,-28 38 436,-76 111 715,101-151-1557,-84 129 585,86-126-647,2 0 0,1 1 0,1 1 0,1 0 0,2 0 0,1 1 0,1 0 0,1 1 0,2-1 0,0 51 0,4-57 32,1 1 1,1 0-1,1-1 0,1 0 1,1 0-1,13 34 0,-14-46-59,0 0 0,1-1 0,0 0 0,0 0 0,1-1-1,0 1 1,1-2 0,0 1 0,0-1 0,1 0 0,0-1 0,0 0 0,1 0-1,0-1 1,12 6 0,-16-10-161,0 1 1,0-2-1,0 1 0,0-1 1,0 1-1,1-2 0,-1 1 0,1-1 1,6 0-1,-6-1-816,0 0 0,0 0 0,0 0 0,0-1 0,0 0 0,0 0 0,10-6 0,9-5-1961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7:19.9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944 4 3712,'1'-1'1221,"0"1"-966,0 0-225,-1-1 0,0 1 0,0 0 0,0 0 1,0 0-1,0 0 0,0 0 0,0 0 0,1-1 0,-1 1 0,0 0 0,0 0 0,0 0 0,0 0 0,0 0 1,1 0-1,-1 0 0,0 0 0,0 0 0,0 0 0,0 0 0,1 0 0,-1 0 0,0 0 0,0 0 0,0 0 0,0 0 1,1 0-1,-1 0 0,0 0 0,0 0 0,0 0 0,0 0 0,0 0 0,1 0 0,-1 0 0,0 0 0,0 0 0,0 0 1,0 0-1,0 1 0,1-1 0,-1 0 0,0 0 0,0 0 0,0 0 0,0 0 0,0 1 0,0-1 0,0 0 1,0 0-1,1 0 0,-1 0 0,0 0 0,0 1 0,0-1 0,0 0 0,8 1 2978,-8 2-2772,-1 1 0,1-1 0,-1 0 0,0 0 0,0 0 0,0 0 0,0 0 0,-1 0 0,1 0 0,-1 0 0,-3 3 0,0 1 52,-1 0 0,0 0 0,-9 7 0,-21 18 94,0 2 0,-47 58 1,-136 213 918,70-94-336,24-35-155,-117 152-1135,237-322 129,2-3-565,0 1 1,0 0-1,1 0 0,-5 6 1,6-8-120,1-1 800,0-1 0,0 0 0,0 0 0,0 1 0,0-1 0,0 0 0,0 0 0,0 0 0,0 1 0,1-1 0,-1 0 0,0 0 0,0 0 0,0 1 0,0-1 0,1 1-640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7:23.3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370 63 2656,'10'2'7994,"-8"2"-7727,-1 1-1,0-1 0,-1 1 0,1-1 1,-1 1-1,0 0 0,0-1 1,0 1-1,-2 5 0,1 0-9,-1-1 0,-1 0 0,-5 15 0,5-17-60,0 0 0,-1 0 0,0 0 0,0 0 0,-1-1 0,0 0 0,-9 10 0,11-13-151,0-1 1,0 1-1,0-1 1,0 0-1,0 0 1,-1 0-1,1-1 0,0 1 1,-1-1-1,1 0 1,-1 0-1,0 0 1,1 0-1,-1-1 1,0 1-1,0-1 1,1 0-1,-7-1 0,-15-2 140,-1-2 0,1 0 0,0-2 0,1-1-1,-24-11 1,42 16-169,0-1-1,0 0 1,0 0-1,0 0 1,1 0-1,-1-1 1,1 0-1,0 0 1,1-1-1,-1 1 1,-6-13-1,10 16-13,-1-1-1,1 0 0,-1 0 0,1 0 0,0 0 0,0 0 1,0 0-1,1 0 0,-1 0 0,1-1 0,0 1 0,0 0 1,0 0-1,0 0 0,0-1 0,1 1 0,-1 0 1,1 0-1,0 0 0,0 0 0,0 0 0,0 0 0,1 0 1,-1 0-1,1 1 0,0-1 0,-1 0 0,4-2 0,1-1 0,0 1-1,0 0 0,1 1 0,-1-1 0,1 1 0,0 1 0,0-1 0,0 1 1,1 0-1,-1 1 0,1 0 0,-1 0 0,1 0 0,0 1 0,0 1 0,15-1 1,-7 2 93,1 0 1,-1 1-1,0 1 1,0 0 0,-1 1-1,1 1 1,19 8-1,-24-8 8,0 1-1,-1-1 0,0 1 0,0 1 0,-1 0 0,1 1 0,-1-1 1,-1 2-1,0-1 0,0 1 0,-1 0 0,7 11 0,0 1 52,-12-18-110,1 0 0,-1 0 0,0 0-1,0 0 1,-1 0 0,1 0 0,0 1 0,-1-1 0,0 1 0,0-1 0,0 1 0,0-1 0,-1 1 0,1 0 0,-1-1 0,0 1-1,0 4 1,-9 34 460,-2 1 0,-23 61 0,31-98-458,-11 35-110,0 0 423,-21 44-1,29-73-714,0-1-1,-1 0 1,0 0-1,-1-1 1,0 1-1,-1-2 1,0 1 0,-13 10-1,12-12-818,8-6 626,0 0 0,0 0-1,0-1 1,0 1 0,0 0 0,0-1-1,-1 1 1,1-1 0,-1 0 0,1 0 0,-1 0-1,1 0 1,-1 0 0,1-1 0,-1 1-1,0-1 1,1 0 0,-5 1 0,-19-11-4363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7:03.2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10 163 3808,'-9'-13'3072,"16"11"-1814,32 2 65,-1-1 0,68-11-1,-99 11-1226,1-1 0,-1 0-1,1-1 1,-1 0-1,11-5 1,-14 5-13,-1 1-1,1-1 1,-1 0-1,1 1 1,-1-1 0,0-1-1,0 1 1,0 0 0,-1-1-1,5-7 1,-6 9-42,0-1 0,0 1-1,0-1 1,0 1 0,-1-1 0,1 1 0,-1-1 0,0 1-1,0-1 1,0 0 0,0 1 0,0-1 0,-1-3 0,1 5-43,0-1 1,-1 1-1,1-1 1,-1 1-1,1-1 1,-1 1 0,0-1-1,0 1 1,1-1-1,-1 1 1,0 0-1,0 0 1,0 0 0,0-1-1,-1 1 1,1 0-1,0 0 1,0 0-1,-1 1 1,1-1-1,0 0 1,-4-1 0,-2 0-28,-1 1 1,1 0-1,-1 0 1,1 0 0,-1 1-1,0 0 1,-10 2 0,4 0 135,0 0 0,1 2 1,-17 5-1,24-7-65,0 1 0,1-1-1,-1 1 1,1 0 0,0 0-1,0 1 1,0-1 0,0 1-1,1 0 1,0 0 0,0 1-1,0 0 1,0-1 0,-5 11 0,5-9 4,1 1 0,1 0 0,-1 1 0,1-1 0,1 0 0,-1 0 0,1 1 0,1-1 1,-1 1-1,1-1 0,2 14 0,-2-21-47,0 11 34,1 0 0,1 0-1,0 0 1,0 0 0,1 0 0,1-1-1,5 12 1,-4-12 15,1 1-1,0-2 1,1 1-1,0-1 1,0 0-1,10 8 1,-14-13-6,1-1 0,0 0 0,0-1-1,1 1 1,-1-1 0,1 1 0,-1-1 0,1-1 0,-1 1 0,1-1 0,0 1 0,0-1 0,0-1 0,0 1 0,0-1 0,0 0 0,6 0 0,-4-1 6,0 0 0,1-1-1,-1 0 1,0 0 0,0-1-1,-1 1 1,1-1 0,-1-1 0,1 1-1,-1-1 1,0-1 0,0 1-1,-1-1 1,1 0 0,-1 0 0,0 0-1,0-1 1,7-11 0,48-85 454,-25 40-460,-26 47-22,0 0 0,15-16 0,-20 26-141,2 0 0,-1 0 0,0 0 1,1 0-1,0 1 0,0 0 0,13-6 0,-18 9 109,0 0 0,1 1-1,-1-1 1,0 1 0,0-1-1,1 1 1,-1-1 0,0 1-1,1 0 1,-1 0 0,0-1 0,1 1-1,-1 0 1,0 0 0,1 0-1,-1 1 1,0-1 0,1 0 0,-1 0-1,0 1 1,0-1 0,1 1-1,-1-1 1,0 1 0,0 0-1,0-1 1,0 1 0,1 0 0,-1 0-1,0-1 1,0 1 0,-1 0-1,1 0 1,0 0 0,1 3-1,1 1 12,-1 0-1,0 1 0,0 0 0,0-1 1,-1 1-1,1 0 0,-1 11 0,-1 46 52,0-33 133,0-17-147,0-9 28,1 0-1,-1-1 1,0 1-1,0 0 1,-1 0 0,1-1-1,-1 1 1,0 0 0,-2 5-1,3-8 342,9-11 155,33-40-402,-30 34-164,1 0 0,0 2 0,1-1 0,17-12 0,76-49-1044,-106 76 788,3 8 108,-3-2 105,0-1 0,0 1 0,-1 0 0,0 0 1,-1 10-1,1 14 16,4-1 76,1-1 0,1 0-1,2-1 1,1 1 0,16 36-1,-24-62-12,0 0 0,0 0 0,0 0-1,0-1 1,0 1 0,1 0-1,-1 0 1,0-1 0,1 1 0,0 0-1,-1-1 1,1 0 0,0 1-1,-1-1 1,1 0 0,0 0-1,0 0 1,0 0 0,3 1 0,-2-2 5,0 0 1,-1 1-1,1-1 1,0 0-1,0 0 1,0-1-1,-1 1 1,1-1-1,0 1 1,0-1-1,-1 0 1,1 0-1,3-2 1,1 0 19,0-2 0,0 1 0,0-1 0,-1 0 0,1 0 1,-1-1-1,-1 0 0,1 0 0,6-9 0,5-9 34,-11 17-70,-1 0 0,0 0 0,6-11 0,-2-2 54,-5 13-34,0 0 0,-1-1 0,1 0 0,-2 0 0,1 0 1,-1 0-1,0 0 0,-1 0 0,1-10 0,-2 10 34,0 2-113,0 0-1,0 0 0,-1 0 0,1 0 0,-4-10 1,4 14 16,-1 1 0,0 0 0,1-1 0,-1 1 0,0 0 0,0 0 0,0 0 0,1-1 0,-1 1 0,0 0 0,-1 0 0,1 0 0,0 0 0,0 1 0,0-1 0,0 0 0,-1 0 0,1 1 0,0-1 0,-1 1 0,1-1 0,-1 1 0,1 0 1,0-1-1,-1 1 0,1 0 0,-1 0 0,1 0 0,-2 0 0,1 0-10,0 0-1,0 1 1,1-1 0,-1 1 0,0-1 0,0 1-1,1-1 1,-1 1 0,0 0 0,1 0-1,-1 0 1,1 0 0,-1 0 0,1 0 0,-1 0-1,1 1 1,0-1 0,0 0 0,0 1 0,0-1-1,0 1 1,0-1 0,0 1 0,0 0 0,0-1-1,1 1 1,-1 0 0,1-1 0,-1 1-1,1 2 1,-2 6-135,0 0-1,1 0 1,0 19-1,1-16 214,0-1 0,0 0 0,2 0 0,-1 0 0,1-1 0,1 1 0,0 0 0,1-1 0,1 1 0,-1-1 0,12 18 0,-14-26-13,-1-1-1,1 0 1,0 0-1,0 0 1,0-1-1,0 1 1,0 0-1,0-1 1,1 1-1,-1-1 1,0 0-1,1 0 1,-1 0-1,1 0 1,0 0-1,-1-1 1,1 1-1,-1-1 1,1 1 0,0-1-1,0 0 1,-1 0-1,1 0 1,0-1-1,-1 1 1,1-1-1,-1 1 1,1-1-1,4-1 1,6-3 61,-1-1 1,0 0-1,0-1 1,16-10 0,-28 16-91,25-16 151,-2-2 0,33-31 0,-18 18-177,-28 24 32,0-1 0,17-17 0,-18 15 9,-4 4-36,0 1-1,1 0 1,-1 0 0,9-6-1,-11 7 141,-3 5-138,0 0 0,0 0-1,0 1 1,0-1 0,0 0 0,0 0 0,0 0 0,0 0 0,0 0 0,0 0 0,0 1-1,0-1 1,1 0 0,-1 0 0,0 0 0,0 0 0,0 0 0,0 0 0,0 0-1,0 0 1,1 1 0,-1-1 0,0 0 0,0 0 0,0 0 0,0 0 0,0 0 0,1 0-1,-1 0 1,0 0 0,0 0 0,0 0 0,0 0 0,0 0 0,1 0 0,-1 0-1,0 0 1,0 0 0,0 0 0,0 0 0,0 0 0,1 0 0,-1 0 0,0-1 0,0 1-1,0 0 1,0 0 0,0 0 0,0 0 0,0 0 0,1 0 0,-1 0 0,0 0-1,0-1 1,0 1 0,0 0 0,0 0 0,0 0 0,0 0 0,0 0 0,0 0-1,0-1 1,0 1 0,0 0 0,4 5 29,-2 0-1,1 0 1,0 1-1,-1-1 1,0 1-1,-1-1 1,1 1-1,-1 0 1,0-1-1,0 11 1,1-2 26,1 1-37,1 0 0,9 25 0,3 6 151,-15-41-138,1 0 0,0-1 0,1 1 0,-1-1 0,4 6 0,5 8-61,-11-17 63,1 1 0,0-1 0,0 0 0,0 0-1,1 1 1,-1-1 0,0 0 0,0 0-1,0 0 1,1-1 0,-1 1 0,1 0 0,-1 0-1,1-1 1,-1 1 0,1-1 0,-1 1-1,1-1 1,-1 0 0,1 1 0,-1-1 0,1 0-1,0 0 1,-1 0 0,1 0 0,-1 0 0,1-1-1,0 1 1,-1 0 0,3-2 0,2 0 11,0 0 1,0 0 0,0 0-1,0-1 1,-1 0-1,9-6 1,6-8-29,0-1 0,16-20-1,23-20-31,22-15 59,-50 47 156,-31 25-177,1 1 0,-1 0 0,0-1-1,0 1 1,0-1 0,1 1 0,-1-1 0,0 1 0,0-1 0,0 1 0,0-1 0,0 1 0,0-1 0,0 1 0,0-1 0,0 1-1,0-1 1,0 1 0,0 0 0,0-1 0,0 1 0,0-1 0,-1 1 0,1-1 0,0 1 0,0-1 0,0 1 0,-1-1 0,1 1-1,0 0 1,-1-1 0,1 1 0,0 0 0,-1-1 0,1 1 0,-1 0 0,1-1 0,-1 1 0,-3 0-37,1 1 1,0-1-1,-1 1 1,1 0-1,0 0 1,0 0-1,-1 1 1,1-1-1,0 1 1,-3 2-1,-2 1-14,0 1 0,-9 9-1,8-5 30,0 1 0,0 0-1,1 0 1,1 1-1,0 0 1,0 0-1,1 1 1,1 0-1,0 0 1,-3 16-1,6-23 38,1 0-1,0-1 1,0 1-1,1 0 1,-1-1-1,1 1 1,1 0-1,-1-1 0,1 1 1,0 0-1,0-1 1,1 1-1,-1-1 1,1 1-1,1-1 1,4 9-1,-7-13-7,1 0 0,0-1 0,0 1 0,-1 0 1,1 0-1,0-1 0,0 1 0,0-1 0,-1 1 0,1-1 0,0 1 0,0-1 0,0 1 0,0-1 1,0 0-1,0 0 0,0 1 0,0-1 0,0 0 0,0 0 0,0 0 0,0 0 0,0 0 0,0 0 0,0 0 1,1-1-1,-1 1 0,0 0 0,-1-1 0,1 1 0,0 0 0,0-1 0,1 0 0,2-1 0,0 0 1,0-1-1,0 1 0,-1-1 0,1 0 0,3-4 0,-2 1 5,-1 1 0,0-1 0,0 0-1,0-1 1,-1 1 0,5-12 0,11-44 248,-15 47-157,-1 1-103,0 1 0,-1-1 1,0 0-1,0-18 0,-2 28-7,0-8-159,0 12 145,0 0 0,0 0 0,0 0 0,0 0 0,0 0-1,0 0 1,0 1 0,0-1 0,0 0 0,-1 0 0,1 0-1,0 0 1,0 0 0,0 0 0,0 0 0,0 0 0,0 0 0,0 0-1,0 0 1,0 0 0,0 0 0,-1 0 0,1 0 0,0 0 0,0 0-1,0 0 1,0 0 0,0 0 0,0 0 0,0 0 0,0 0 0,0 0-1,-1 0 1,1 0 0,0 0 0,0 0 0,0 0 0,0 0-1,0 0 1,0 0 0,0 0 0,0 0 0,0 0 0,0 0 0,0-1-1,0 1 1,-1 0 0,1 0 0,0 0 0,0 0 0,-1 2 6,0 1-1,1-1 1,-1 1 0,0-1 0,1 1 0,-1 0-1,1-1 1,0 1 0,0 4 0,0 11 10,-26 225-10,19-196 91,-2 0 0,-2-1 1,-30 81-1,39-120-10,-1 1 0,0-1 0,-1 0 1,0 1-1,0-2 0,0 1 0,-1 0 0,0-1 0,0 0 0,-1 0 0,-7 7 0,12-13-45,-1 1 0,1-1 0,0 0 0,0 0 0,-1 1 0,1-1 0,0 0 0,-1 0 0,1 0 0,0 0 0,0 0-1,-1-1 1,1 1 0,0 0 0,0-1 0,-1 1 0,1 0 0,0-1 0,0 0 0,0 1 0,0-1 0,0 0 0,0 1 0,0-1 0,0 0-1,0 0 1,-1-1 0,-1 0-29,0-1-1,1 1 0,-1-1 1,1 0-1,-1 0 1,1 0-1,0 0 0,-2-6 1,2 4-35,0-1 1,0 1 0,1 0-1,0-1 1,0 1 0,1 0-1,-1-1 1,1 1 0,0-1-1,1 1 1,-1-1 0,1 1-1,0-1 1,1 1 0,3-10-1,0 4-9,1 1 0,0 0 0,1 0-1,0 0 1,1 0 0,0 1-1,0 1 1,1-1 0,0 1-1,0 1 1,1 0 0,0 0 0,1 1-1,16-8 1,14-5 65,103-52-32,-117 56 64,-1-1 0,-1-1-1,28-24 1,-35 25 1,-2 1 0,0-2 0,0 0 0,-2-1 0,0-1 0,19-36 0,13-36 66,-43 85-166,-2 5 19,0-1 1,-1 1-1,1 0 0,0 0 1,-1 0-1,0-1 1,1 1-1,-1 0 0,0-1 1,0 1-1,1 0 1,-1 0-1,0-2 0,-4 67-281,2-40 357,1 0-1,1 0 0,1 0 0,5 29 0,-5-44 25,7 22 127,-8-30-172,1 1 0,-1-1 0,1 1 0,0-1 0,0 0 0,-1 1 0,1-1 0,0 0 1,0 1-1,0-1 0,1 0 0,-1 0 0,0 0 0,0 0 0,1 0 0,0 1 0,-1-2-8,0 0 0,0 0 0,0 0 0,0 0 0,0 0 0,0 0 0,0 0 0,0 0-1,1 0 1,-1 0 0,0 0 0,-1 0 0,1-1 0,0 1 0,0-1 0,0 1 0,0 0-1,0-1 1,0 0 0,0 1 0,0-1 0,-1 1 0,1-1 0,0 0 0,0 0 0,-1 1-1,2-3 1,18-27 208,-16 23-171,34-66 47,-26 47-130,21-33 0,-27 47-132,-11 25-131,-19 110 36,8-33 429,-37 118 0,46-189-128,0 0 0,-18 30 0,20-41-21,-1 1-1,0-1 1,0 1 0,-1-2 0,0 1 0,0-1 0,-9 7 0,11-11 20,0-1 0,1 0 0,-1 0 1,0 0-1,-1-1 0,1 1 0,0-1 1,0-1-1,0 1 0,-1-1 0,1 0 1,0 0-1,-1 0 0,1-1 0,0 1 1,-10-4-1,12 3-47,-1 0-1,1 0 1,0-1 0,-1 1-1,1-1 1,0 1-1,0-1 1,0 0 0,0-1-1,1 1 1,-5-5 0,5 6-16,1-1 1,0 0 0,0 0 0,0 0-1,0 0 1,0 0 0,0 0 0,0-1-1,1 1 1,-1 0 0,1 0-1,0-1 1,-1 1 0,1 0 0,0 0-1,0-1 1,1 1 0,-1 0 0,1-4-1,0 4 29,0-1 0,0 0-1,0 1 1,0 0 0,0-1-1,1 1 1,-1-1 0,1 1-1,-1 0 1,1 0 0,0 0-1,0 0 1,0 0 0,0 1-1,0-1 1,1 0 0,-1 1-1,3-2 1,6-2-9,-1 1-1,23-7 1,-19 7-48,7-3 46,0 2 0,0 0 0,0 2 0,43-3 0,-44 5-234,0-1 0,31-7 0,-13 1-4399,-37 7 4250,9-4-2789,3-2 1040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7:03.9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45 18 2496,'-11'-1'1058,"-23"2"12081,47-1-12019,22 0-678,-8-1-35,25-5 0,-44 5-389,27-1 110,53 2 0,-31 1 187,-55-1-682,-1 0 0,1 0 1,0-1-1,-1 1 0,1 0 0,-1-1 0,1 0 1,-1 1-1,1-1 0,-1 0 0,1 0 0,1-1 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7:04.3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89 3392,'3'1'3936,"13"-3"-267,53-26 473,-46 18-3904,0 1-1,0 1 0,0 0 0,35-5 0,-34 10-191,47-5-2042,-59 7 536,1 1-1,-1 1 1,21 3-1,-4 3-3200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7:06.1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51 175 3328,'-10'-12'3546,"9"27"343,2-2-4119,-14 437 4497,9-386-3967,2-28 17,-6 39-1,5-51-59,3-19-124,0 0 0,-1 0 1,1-1-1,-1 1 0,-1 0 0,1 0 0,-3 5 0,3-8 353,7-21 202,5-139-659,-1 14-53,21-71 13,-21 169-163,-3 7 78,2 2 0,17-45 0,-22 72 70,0 0 0,1 0 0,1 0 0,-1 1 0,1-1 0,1 2 0,0-1 0,0 1 0,1 0 0,0 0 0,0 1 0,13-9 0,-16 13 5,-1 0 0,1 0 0,0 1-1,0 0 1,0 0 0,0 0 0,1 0-1,-1 1 1,0 0 0,1 0 0,-1 1-1,1-1 1,-1 1 0,11 1 0,-12 0 18,1 1 1,0-1-1,0 1 0,0 0 1,-1 0-1,1 0 1,-1 1-1,0-1 0,0 1 1,1 0-1,-2 0 1,1 1-1,0-1 1,-1 1-1,0 0 0,4 5 1,-3-4 26,-1 0 0,1 1 0,-1 0 0,0 0 0,0 0 0,-1 0 0,0 1 0,0-1 0,-1 0 0,0 1-1,1 11 1,-2-13 10,0 0-1,0 0 1,-1 0-1,1 0 0,-2 0 1,1 0-1,0 0 0,-1 0 1,0 0-1,0-1 0,0 1 1,-1-1-1,1 1 0,-1-1 1,-6 7-1,-5 3 88,0-1 1,0 0-1,-2 0 1,-17 10-1,-70 36 344,96-55-465,-9 4-58,-3 2-78,-18 12-1,35-20 106,0 0-1,1-1 0,-1 1 0,0 0 1,1 0-1,0 1 0,-1-1 0,1 0 1,0 0-1,0 1 0,0-1 0,0 1 0,0-1 1,1 0-1,-1 1 0,1 0 0,0-1 1,0 1-1,-1-1 0,2 1 0,-1 4 1,2 7 26,1 0 0,7 24 1,-6-22 66,3 10 84,1-1 1,1 0 0,1-1-1,1 0 1,1 0 0,1-1-1,1-1 1,1 0 0,34 38-1,27 9 224,-43-41-244,-28-24-59,0 0 0,1-1-1,7 5 1,-11-8 178,-3-19-3580,-4-24-1,1 5-1939,1 19 678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7:07.0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115 20 4736,'-8'-12'4661,"8"15"-4473,0 0 0,1 0 0,-1 0 0,0 0 0,-1 0 0,1 0 0,-1 4 0,1-7-124,-3 18 532,1 1-1,1 20 1,1-33-493,0 0 0,1 0 0,0 0 1,0 0-1,0 0 0,1 0 0,0 0 1,0-1-1,0 1 0,5 7 1,-6-13-67,-1 1 0,1 0 0,-1 0 0,1 0 0,-1-1 0,1 1 1,0 0-1,-1-1 0,1 1 0,0 0 0,-1-1 0,1 1 0,0-1 1,0 0-1,0 1 0,-1-1 0,1 1 0,0-1 0,0 0 1,0 0-1,0 1 0,0-1 0,0 0 0,0 0 0,0 0 0,0 0 1,-1 0-1,1 0 0,0 0 0,0-1 0,0 1 0,0 0 0,0 0 1,0-1-1,0 1 0,-1-1 0,1 1 0,0-1 0,0 1 0,0-1 1,0 0-1,4-3 46,0 0 0,-1-1 0,0 0 0,7-9 0,-9 11-74,19-25 249,47-70 385,-65 92-595,1 1 0,0 0 0,7-7 0,-7 27-187,-4 18 169,-1 1 0,-8 45 0,5-46-45,-2 18 88,-18 66-1,17-92 112,0-1-1,-2 1 0,-1-2 0,-21 36 0,26-50-82,-1 0 0,0-1 0,0 0 0,-1 0 0,0 0 0,0-1 0,-1 0-1,0-1 1,0 1 0,-1-2 0,1 1 0,-14 5 0,19-10-68,1 0-1,-1 0 1,1-1-1,-1 1 1,1-1-1,-1 1 1,1-1 0,-1 0-1,1 0 1,-1 0-1,1-1 1,-1 1-1,1 0 1,0-1-1,-1 0 1,1 1 0,-1-1-1,1 0 1,0 0-1,0-1 1,-1 1-1,1 0 1,0-1-1,0 1 1,0-1 0,1 0-1,-1 0 1,-3-3-1,3 2-37,1 0 1,-1 1-1,1-1 0,-1 0 0,1 0 0,0 0 0,0 0 0,0 0 0,1 0 0,-1 0 1,1-1-1,-1 1 0,1 0 0,0 0 0,0 0 0,1-1 0,-1 1 0,1 0 1,0 0-1,-1 0 0,1 0 0,3-5 0,-1 2 28,1 0 1,0 0-1,0 1 1,0-1-1,1 1 1,0 0-1,6-5 1,43-31 286,-23 19-285,0 0 21,1 2 0,45-21 0,-59 33-299,1 0 0,0 1 0,0 2 0,24-6 0,80-5-8428,-90 11 5732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7:36.3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0 100 2912,'9'-2'7204,"1"1"-3217,-9 0-4597,-1 1 681,1 1 0,0-1-1,0 0 1,0 1 0,0-1 0,0 0 0,0 0 0,0 1 0,0-1-1,0 0 1,0 0 0,0 0 0,0 0 0,0-1 0,0 1 0,0 0-1,0 0 1,0 0 0,2-2 0,-1 2 67,-1-1-1,1 1 1,0-1 0,-1 0-1,1 0 1,0 0 0,-1 0-1,3-2 1,-1 0-23,0 0 1,0 1-1,0-1 0,0 0 1,7-3-1,6-6 142,-13 10-209,-1 0 0,1 1-1,0 0 1,0-1 0,0 1 0,0 0-1,0 1 1,0-1 0,0 0 0,6 0-1,-4 1-19,0-1-1,-1 0 0,1 0 0,6-3 0,-7 3 78,0 0-1,0 0 1,1 0-1,-1 0 0,0 1 1,1-1-1,-1 1 0,0 0 1,1 1-1,-1-1 1,0 1-1,1 0 0,6 2 1,-10-3-38,0 1 0,0-1 0,0 1 0,0 0 0,1-1 0,-1 1 0,0 0 0,0 0 0,0 0-1,-1 0 1,1 0 0,0 0 0,0 0 0,0 0 0,-1 0 0,1 0 0,0 2 0,0-1-48,-1-1 1,1 0-1,0 1 0,0-1 0,-1 0 0,1 0 0,0 0 0,0 0 0,0 1 1,1-1-1,-1 0 0,0-1 0,0 1 0,0 0 0,1 0 0,2 1 0,3-1 47,1 1-1,0-1 0,0-1 1,0 1-1,0-2 0,-1 1 0,1-1 1,0 0-1,14-4 0,7-3-902,33-16 0,-49 19 61,-4 1-931,1-1 1,13-8-1,-5 3-575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5:53.62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7 176 3136,'-4'-5'1594,"1"2"-981,7 2 97,52 6 2325,-38-3-2480,-1-1-1,27-1 1,-31-1-386,0-2 1,-1 1-1,1-1 1,-1-1-1,0-1 1,0 1-1,0-2 0,14-8 1,-25 13-137,0 0 0,1 1 1,-1-1-1,0 0 0,0 0 1,0 0-1,0 0 0,0 0 0,0-1 1,0 1-1,0 0 0,-1 0 0,1 0 1,0-1-1,-1 1 0,1-1 0,-1 1 1,1 0-1,-1-1 0,0 1 0,0-2 1,0 0-10,0 0 0,0 1 0,-1-1 1,1 1-1,-1-1 0,0 0 0,1 1 1,-1-1-1,-1 1 0,-1-5 0,-3 0-44,1-1-1,-1 1 1,0 0-1,0 1 0,-14-12 1,18 16 5,-1 0 0,1 0 0,-1 1 0,1-1 0,-1 0 0,0 1 1,0 0-1,0 0 0,0-1 0,0 2 0,0-1 0,0 0 0,0 1 0,0-1 1,0 1-1,0 0 0,-1 0 0,1 0 0,0 1 0,0-1 0,0 1 0,0-1 1,0 1-1,0 0 0,0 0 0,0 1 0,0-1 0,0 0 0,1 1 1,-1 0-1,1 0 0,-4 2 0,3-1 31,0-1-1,0 1 1,0 0-1,0 0 1,1 1-1,0-1 1,-1 0 0,1 1-1,0-1 1,-2 8-1,-1 2 98,2 0-1,-3 13 1,0-1 162,4-12-155,0-1-1,0 1 1,1-1-1,1 1 1,0 0 0,3 19-1,-2-29-55,0 1 0,0-1-1,0 0 1,0 1 0,1-1 0,-1 0-1,4 6 1,-4-8-32,0 0 0,0 1 0,0-1 0,0 0 1,0 0-1,0 0 0,0 0 0,1 0 0,-1 0 0,0-1 0,0 1 0,1 0 0,-1-1 1,0 1-1,1 0 0,-1-1 0,1 0 0,-1 1 0,4-1 0,1 0 39,0-1 0,0 1-1,0-1 1,0-1 0,0 1-1,0-1 1,10-5 0,2-2 94,17-11 0,-16 8-31,52-26-133,2 3 0,88-27 1,-148 56-33,31-16-49,-43 21 53,-1 9 68,-2 0 0,1-1 0,-1 1-1,0-1 1,0 1 0,-1-1 0,0 0 0,-6 11-1,-7 15 78,6-11-143,7-18 83,1 0 0,0 0 0,0 0 0,1 1 0,-1-1 0,1 0 0,0 1 0,-1 6-1,11-14 567,67-56-149,-25 21-582,-31 22-13,25-14 0,-27 18-8,-15 9 46,1 1-1,0-1 0,-1 1 1,1 0-1,1 0 0,-1 0 1,6-1-1,-9 2 84,0 1 0,-1 0 0,1 0 1,0 0-1,0 0 0,0 0 0,0 0 0,0 1 0,0-1 0,0 0 0,-1 0 0,1 1 0,0-1 0,0 1 1,0-1-1,-1 0 0,1 1 0,0-1 0,0 1 0,-1 0 0,1-1 0,0 1 0,-1 0 0,1-1 1,-1 1-1,1 0 0,-1-1 0,1 1 0,-1 0 0,0 0 0,1 0 0,-1 0 0,0-1 0,1 1 0,-1 0 1,0 0-1,0 2 0,1 4 43,0 1 1,0 0 0,-2 11 0,1-10-74,1-2 47,0 1 0,3 14 0,1 5 173,-4-19-132,0-1-1,0 1 1,1-1-1,0 1 1,0-1-1,1 1 0,0-1 1,5 8-1,-6-12-34,-1-1 0,1 0 0,0 1 0,0-1 0,0 0-1,0 0 1,0 0 0,0 0 0,0-1 0,1 1 0,-1-1 0,0 1 0,1-1 0,0 0-1,-1 0 1,1 0 0,0 0 0,-1 0 0,1-1 0,0 1 0,0-1 0,0 0-1,-1 0 1,1 0 0,5-1 0,12-2-60,34-12 1,-21 6 143,-6 2-20,0-1 0,0-2 0,-1 0-1,0-2 1,-1-1 0,0-1-1,-1-1 1,25-20 0,-46 32-97,1-1 1,-1 1 0,0-1-1,0 1 1,0-1 0,-1 0-1,1 0 1,-1 0 0,0 0-1,0 0 1,-1-1 0,1 1-1,-1-1 1,0 1 0,0-1-1,0 1 1,-1-1-1,1 0 1,-1 1 0,0-1-1,-1 0 1,0-6 0,0 10-10,1 0 0,0 0 0,0 0 1,-1 0-1,1 0 0,-1 0 0,1 0 1,-1 0-1,1 0 0,-1 0 0,1 0 1,-1 0-1,0 1 0,1-1 0,-1 0 1,0 1-1,0-1 0,0 0 0,1 1 1,-2-1-1,0 0-16,-1 0 1,1 0-1,0 1 1,0-1-1,0 1 1,0-1-1,-1 1 1,1 0-1,-2 0 1,-4 1-46,1-1-1,-1 2 1,1-1 0,-12 4 0,2 1 103,-9 2-212,-33 16-1,52-20 140,1-1 0,-1 1 0,1 0 0,0 0 0,0 0 0,1 1 0,-1 0 0,1 0 0,-8 12 0,10-14 45,2 1 0,-1-1-1,0 0 1,1 1 0,-1 0 0,1-1 0,0 1-1,0 0 1,1-1 0,-1 1 0,1 0-1,0 0 1,0 0 0,0 4 0,1-2 2,0 0 1,1 0 0,-1 0-1,1-1 1,0 1-1,1-1 1,-1 1 0,6 7-1,-2-5 58,-1-1-1,1 0 0,0 0 0,1 0 0,0-1 1,0 0-1,0 0 0,1 0 0,-1-1 0,1-1 1,14 7-1,-14-8-4,1-1 1,-1 0 0,1-1-1,0 0 1,-1 0 0,1-1-1,0 0 1,-1-1 0,1 1-1,0-2 1,-1 1 0,1-1-1,-1-1 1,0 1 0,12-6-1,-4 0 36,0 0-1,-1-1 0,0 0 0,-1-1 0,0-1 0,21-20 0,-24 19 14,0-1 1,-1-1-1,0 1 0,12-23 0,-22 35-96,1-1 0,-1 0-1,1 1 1,-1-1-1,1 0 1,-1 1-1,0-1 1,0 0 0,0 1-1,0-1 1,0 0-1,0 0 1,0 1-1,-1-4 1,-1-10-447,2 15 304,13-11-255,-9 10 369,-1 0-1,1 1 1,0 0 0,0 0 0,0 0 0,-1 0 0,1 1 0,0-1-1,0 1 1,0 0 0,-1 0 0,1 0 0,5 3 0,-6-2 13,0 0 0,0 1 0,0-1 0,-1 0 0,1 1 0,-1 0 0,1 0 0,-1-1 0,0 1 0,0 1 0,0-1 0,0 0 0,-1 0 0,0 1 0,3 6 0,-3-6 2,1 1 0,0 0 0,0-1 0,0 0-1,1 1 1,0-1 0,-1 0 0,2 0 0,4 5-1,-5-7 43,1 1 0,-1-1 0,0 0-1,1-1 1,0 1 0,-1-1 0,1 1-1,0-1 1,0 0 0,0 0 0,0-1-1,0 1 1,7-1 0,4-1 81,0 0 0,21-5-1,-11 2-89,40-7 54,94-26 0,-141 30-33,1-1-1,-1-1 0,0-1 1,0 0-1,-1-1 0,-1-1 1,25-24-1,-28 22 166,-13 14-214,0 0 0,0 0 0,0 0 1,1-1-1,-1 1 0,0 0 0,0 0 0,0 0 0,0-1 1,0 1-1,0 0 0,0 0 0,0-1 0,0 1 0,0 0 1,0 0-1,0-1 0,0 1 0,0 0 0,0-1 0,0 1 0,0 0 1,0 0-1,0 0 0,0-1 0,0 1 0,0 0 0,0 0 1,-1-1-1,1 1 0,0 0 0,0 0 0,0 0 0,0-1 1,-1 1-1,1 0 0,0 0 0,0 0 0,0 0 0,-1-1 1,1 1-1,0 0 0,0 0 0,-1 0 0,1 0 0,0 0 1,0 0-1,0 0 0,-1 0 0,1 0 0,0 0 0,-1 0 0,1 0 1,0 0-1,0 0 0,-1 0 0,1 0 0,0 0 0,0 0 1,0 0-1,-1 0 0,1 1 0,-3 0-32,0 0-1,1 0 1,-1 1-1,1 0 1,-1-1 0,-3 5-1,5-5 23,-39 35-332,39-36 345,-21 17-50,-34 33 1,51-44 48,0-1 0,1 1 0,-1-1 1,1 1-1,0 0 0,1 1 0,0-1 0,0 1 1,0-1-1,0 1 0,-2 13 0,5-18 15,-1-1 0,1 0 0,0 1-1,0-1 1,0 1 0,0-1 0,0 0-1,0 1 1,0-1 0,0 1 0,0-1-1,1 0 1,-1 1 0,1-1 0,-1 0-1,1 1 1,-1-1 0,1 0 0,0 0-1,0 1 1,-1-1 0,1 0 0,0 0-1,0 0 1,0 0 0,0 0 0,1 0-1,-1-1 1,0 1 0,0 0 0,0 0-1,1-1 1,-1 1 0,0-1 0,1 1-1,-1-1 1,2 1 0,1-1 6,0 1 0,-1-1 0,1 0 0,0 0 1,0-1-1,0 1 0,-1-1 0,1 0 0,0 0 1,-1 0-1,1 0 0,6-4 0,-4 1 22,0 0 0,0-1 1,-1 1-1,1-1 0,-1-1 0,0 1 0,0-1 1,7-12-1,8-8 169,-19 25-218,0 0-1,0 0 1,0 0 0,-1 0 0,1-1 0,0 1 0,-1 0 0,1 0 0,-1 0 0,1-1-1,-1 1 1,1 0 0,-1-1 0,0 1 0,0 0 0,0-1 0,0 1 0,0-1 0,0 1-1,0 0 1,0-1 0,0 1 0,-1-2 0,1 3-3,-1 0-1,1 0 0,0 0 1,0-1-1,0 1 1,0 0-1,-1 0 1,1 0-1,0 0 1,0 0-1,-1 0 1,1 0-1,0-1 1,0 1-1,-1 0 1,1 0-1,0 0 1,0 0-1,-1 0 1,1 0-1,0 0 1,0 0-1,0 0 0,-1 1 1,1-1-1,0 0 1,0 0-1,-1 0 1,1 0-1,0 0 1,0 0-1,0 0 1,-1 0-1,1 1 1,0-1-1,0 0 1,0 0-1,-1 0 1,1 0-1,0 1 1,0-1-1,0 0 0,0 0 1,0 1-1,0-1 1,-1 0-1,1 0 1,0 0-1,0 1 1,0-1-1,-6 13-84,-9 104-223,6-34 315,-31 92 250,36-163-210,-1 0 0,1 0 0,-2 0 0,0-1 0,0 1 0,-1-2 0,-1 1 0,0-1 0,0 0 0,-1 0 0,0-1 0,0 0 0,-12 7 0,11-9 45,0 0 1,0-1 0,-1-1 0,1 1-1,-1-2 1,-1 1 0,1-2 0,-1 1 0,1-2-1,-1 1 1,0-2 0,0 1 0,0-2 0,-14 0-1,20-1-85,-1 1 0,1-1 0,0-1 0,0 1 0,0-1-1,-6-3 1,11 5-3,0 0-1,0-1 1,0 1-1,0-1 1,0 1 0,0-1-1,0 1 1,0-1-1,1 0 1,-1 0-1,0 1 1,0-1-1,1 0 1,-1 0-1,0 0 1,1 0-1,-1 0 1,1 0 0,-1 0-1,1 0 1,-1 0-1,1 0 1,0 0-1,-1 0 1,1 0-1,0 0 1,0 0-1,0 0 1,0-1-1,0 1 1,0 0-1,0 0 1,0 0 0,1 0-1,-1 0 1,0 0-1,0 0 1,1 0-1,-1 0 1,1 0-1,-1 0 1,2-1-1,0-2-18,0 1 0,1 0 0,-1 0 0,1 0 0,0 0 0,0 0 0,0 0 0,0 1 0,7-5 0,1 1-22,22-8 0,1-1-15,121-76 132,-126 71-86,-1-1 0,0-1-1,28-31 1,-26 21 35,277-273 329,-286 287-541,30-18 0,-34 29 323,-16 6-144,-2 9 91,-12 31 9,8-26-96,1 0-1,-6 24 1,10-33 41,-1-1 1,1 1-1,0 0 1,0-1-1,0 1 0,0 0 1,1-1-1,0 1 1,-1 0-1,1-1 0,0 1 1,1-1-1,-1 0 1,1 1-1,2 3 0,-3-6-4,-1 0 0,1 0 0,0 0 0,0 0 0,0 0 0,0-1-1,0 1 1,0 0 0,0-1 0,1 1 0,-1 0 0,0-1 0,0 0 0,0 1-1,1-1 1,-1 0 0,0 1 0,0-1 0,1 0 0,-1 0 0,0 0-1,1 0 1,-1 0 0,0 0 0,0-1 0,1 1 0,-1 0 0,2-1 0,5-2 105,-1 0 0,0 0 0,11-7 0,-13 7-76,17-11 13,0 0 0,30-28 0,34-39-150,-85 79 54,1 1 1,-1-1-1,1 1 0,0 0 1,-1-1-1,1 1 1,0 0-1,0 0 1,2-1-1,-3 2 13,0 0-1,-1 0 0,1 0 1,0 0-1,-1 0 1,1 0-1,0 0 1,-1 0-1,1 0 0,0 1 1,-1-1-1,1 0 1,0 0-1,-1 1 0,1-1 1,-1 0-1,1 1 1,0-1-1,-1 0 1,1 1-1,-1-1 0,1 1 1,-1-1-1,1 1 1,-1-1-1,0 1 1,1-1-1,-1 1 0,0 0 1,1-1-1,-1 2 1,2 2 16,-1 0 1,0 0-1,1 0 1,-2-1-1,1 2 1,0-1-1,-1 0 1,0 0-1,0 0 1,-1 6-1,-8 45-71,6-41 163,-38 178 63,36-171-146,-1-1-1,-2 0 1,0 0 0,-1 0-1,-14 22 1,14-29 48,0 1 0,-1-2-1,0 1 1,-1-1 0,0-1 0,-1 0 0,-21 15 0,21-17-16,-1-1 0,-1-1 0,0 0 0,0-1 1,0 0-1,0-1 0,-18 4 0,26-8-29,0 0-1,0 0 1,-1-1-1,1 1 1,0-1-1,0-1 1,-1 1-1,1-1 1,0 0-1,0-1 1,0 0-1,0 1 0,0-2 1,1 1-1,-1-1 1,1 0-1,-1 0 1,1 0-1,0-1 1,-5-4-1,6 5-7,0-1-1,0 0 0,1 0 0,-1-1 1,-3-5-1,6 8-4,0 0 0,0 0 1,1 0-1,-1 0 0,0 0 0,1 0 0,-1 0 1,1 0-1,0 0 0,0 0 0,0 0 0,0 0 1,0 0-1,0 0 0,0 0 0,1 0 0,0-3 1,1-1-17,2-1 0,-1 1 0,1-1 0,0 1 0,0 0 0,0 0 0,1 1 0,0-1 1,0 1-1,7-6 0,2 0-30,-1 1 0,1 1 0,21-11 0,-7 6 72,1 1-1,0 1 0,1 2 1,0 1-1,1 1 1,34-4-1,-46 9-270,15-2-1940,-12 6-2224,-21-1 4158,0 0 0,-1 0 0,1 0 0,-1 0 0,7 4-2520,-3 8 84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5:54.85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1 1568,'-6'11'12382,"12"-8"-11634,52 18 922,-33-16-1424,-1-2 1,1 0-1,1-2 1,-1 0 0,0-2-1,0-1 1,42-8 0,-53 8-28,-9 0-245,-19 2-1202,6 1 51,-1 0-1,0 1 1,0 0 0,1 0 0,-1 1-1,1 0 1,0 1 0,0 0-1,-8 5 1,14-8 1036,-20 10-2819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3:26.9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 4224,'0'-1'59,"0"1"1,0 0-1,0 0 0,0-1 1,0 1-1,0 0 1,0 0-1,0-1 0,0 1 1,0 0-1,0 0 1,0-1-1,1 1 0,-1 0 1,0 0-1,0 0 1,0-1-1,0 1 0,1 0 1,-1 0-1,0 0 1,0-1-1,0 1 0,1 0 1,-1 0-1,0 0 1,0 0-1,0 0 0,1 0 1,-1 0-1,0-1 1,1 1-1,10 1 1153,15 9-105,-22-9-976,2 3 72,0-1-1,1 1 1,-1 0-1,-1 1 1,1 0-1,0 0 0,-1 0 1,0 0-1,-1 1 1,1 0-1,3 7 0,6 10 467,19 42-1,-8-7 407,20 70 0,-34-88-408,-1 0-1,7 74 0,-15-66-224,-3 0-1,-7 57 1,3-57-274,1-5-4,-1 1-1,-20 76 1,24-116-216,-36 106 818,30-92-1393,-1 0 0,-1-1 0,0-1 0,-12 17 0,2-7-1213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5:55.26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67 3072,'1'-1'7658,"8"-3"-6996,-1 0-1,1 1 1,0 0-1,1 1 1,11-3 0,6-1-66,21-4-196,0 3 0,80-3 0,-43 5-374,-71 4-23,83-5-1144,-76 6-1962,22 3 0,-25 1 773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7:42.02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1 125 2720,'0'-5'11669,"5"5"-10517,-2-2-1082,-1 0 0,1 0 0,-1 0-1,1 0 1,-1-1 0,0 1 0,0-1 0,0 1 0,0-1 0,0 0 0,0 0 0,-1 0 0,2-4-1,9-13 190,-8 14-234,1 1 1,-1-1-1,1 1 0,0 0 0,0 1 1,0-1-1,8-4 0,-8 6 28,-1 1-1,1 0 0,0 0 1,0 1-1,0-1 1,0 1-1,0 0 1,0 0-1,0 1 0,8 0 1,-8 0 65,0 0 0,-1 0 1,1 1-1,0 0 0,0 0 0,-1 0 1,1 0-1,-1 1 0,1 0 1,-1 0-1,0 0 0,0 0 0,1 1 1,-2-1-1,1 1 0,6 7 0,8 6 488,-3-1-308,0-1 0,26 18 0,-35-29-308,-1 1 0,1-1 0,-1-1 0,1 1 1,0-1-1,0 0 0,0 0 0,0-1 0,1 0 0,-1 0 0,0 0 0,11-1 0,-3-1-588,0-1 0,0 0 1,19-6-1,-26 6-154,0-1 0,1 1 1,-1-1-1,-1-1 0,1 0 0,0 0 1,11-9-1,1-6-1349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19:02.10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34 1472,'18'-26'2752,"-10"19"-1547,-7 7-1158,0 1 0,1 0 0,-1 0 1,0-1-1,0 1 0,0 0 0,-1 0 0,1 0 0,0 0 0,0 0 0,0 0 0,-1 1 0,2 0 0,12 21 425,-7-7-321,0 0 1,-1 0 0,-1 1-1,6 34 1,-6-31-89,19 101 223,14 56 479,-26-107-389,-7-32-208,-4-28 243,-1-9-386,0-1 0,0 0-1,0 0 1,0 0 0,0 0 0,0 0 0,0 0-1,0 1 1,0-1 0,0 0 0,0 0-1,0 0 1,0 0 0,0 0 0,0 0 0,0 1-1,0-1 1,0 0 0,0 0 0,0 0 0,0 0-1,0 0 1,1 0 0,-1 1 0,0-1-1,0 0 1,0 0 0,0 0 0,0 0 0,0 0-1,0 0 1,0 0 0,0 0 0,1 0-1,-1 0 1,0 1 0,0-1 0,0 0 0,0 0-1,0 0 1,0 0 0,1 0 0,-1 0 0,0 0-1,0 0 1,0 0 0,0 0 0,0 0-1,0 0 1,1 0 0,-1 0 0,0 0 0,0 0-1,0 0 1,0 0 0,0 0 0,0-1-1,1 1 1,-1 0 0,0 0 0,0 0 0,0 0-1,0 0 1,0 0 0,0 0 0,9-2 258,60-5-127,92 3-1,-144 4 654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19:02.86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 5 2720,'-9'-5'3344,"23"19"-2160,-10-8-998,0-1 1,0 2-1,0-1 1,-1 0-1,0 1 0,0-1 1,3 14-1,8 51 491,-9-42-461,17 130 798,5 30 20,-24-168-887,-3-16-92,1-1 0,-1 1 0,1-1 0,0 1 0,1-1 0,-1 1-1,4 5 2412,0-11-2507,0 0-1,0-1 1,-1 0 0,1 0 0,5-3-1,5-1-67,22-10 7,61-23 16,-79 32 55,1 1 1,0 2 0,25-4-1,-38 7 1,-5 0-3,-1 1 0,1 0 0,0-1 0,-1 1 0,1 0 0,-1 0 0,1-1 0,0 1 0,-1 1 1,1-1-1,0 0 0,-1 0 0,1 1 0,-1-1 0,1 0 0,-1 1 0,1 0 0,1 0 0,2 6-393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19:04.08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0 116 2656,'0'0'837,"0"-7"507,5-4 1808,-1 7-2076,-2 2-1011,0 0 0,-1 0 0,1 0-1,0 1 1,0-1 0,0 0 0,3-1 0,42-26 447,-28 17-475,-14 9-41,-1 0 0,1 0-1,0 1 1,5-3 0,-2 2 5,2-1 19,0 1 0,0 0 0,19-4 1,-26 7-13,1 0 0,-1 0 0,1 0 0,0 0 1,-1 1-1,1-1 0,-1 1 0,1 0 1,-1 0-1,1 0 0,-1 0 0,0 1 0,1 0 1,-1-1-1,3 3 0,-4-3 7,-1 0-1,1 1 1,-1-1-1,1 0 1,-1 0 0,0 1-1,1-1 1,-1 1 0,0-1-1,0 1 1,0-1-1,0 1 1,0 0 0,-1 0-1,1-1 1,0 1 0,-1 0-1,1 0 1,-1 0-1,1 2 1,-2-1 11,1 0 0,0-1 1,-1 1-1,1 0 0,-1 0 0,0 0 0,0 0 1,0-1-1,0 1 0,-1 0 0,-2 4 0,-4 4 107,-1 0 0,-1-1 0,1 0 0,-16 11-1,19-15 9,-1-1 0,1 1 0,1 0-1,-9 10 1,10-12-46,4-4-92,0 0 0,0 0 0,0 0 1,0 0-1,0 0 0,0 0 0,0 0 1,0 0-1,0 0 0,0 0 0,0 0 1,0 0-1,0 0 0,0 0 0,0 0 1,0 0-1,0 0 0,0 0 0,0 1 1,0-1-1,0 0 0,0 0 0,0 0 1,0 0-1,0 0 0,0 0 0,0 0 1,0 0-1,0 0 0,0 0 0,0 0 1,0 0-1,0 0 0,0 0 0,0 0 72,14 0-123,22 8 43,-28-7-45,0-1 1,0 1 0,-1 0 0,1 1-1,0 0 1,-1 0 0,1 0 0,-1 1-1,1 0 1,-1 1 0,0 0 0,-1 0-1,1 0 1,-1 1 0,0 0 0,0 0-1,0 1 1,-1-1 0,9 12 0,-9-10 99,0 1 0,0 0 0,-1 0 0,-1 0 0,1 0 0,-1 0 0,0 1 0,-1 0 0,0-1-1,0 1 1,-1 0 0,0 0 0,-1 0 0,0 0 0,0 0 0,-1 0 0,-2 10 0,2-15 25,0 0-1,-1-1 0,0 1 0,0 0 0,0 0 1,0-1-1,0 1 0,0-1 0,-1 0 0,-5 6 1,1-2 111,1 0-57,-1 0 0,0-1 0,0 0 0,-1 0 0,0-1 0,0 0 0,0 0 0,-18 7 1,-5-1-161,-39 9 1,55-17-431,-24 4-3263,32-6 2819,-11 3-1271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19:17.18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 2080,'12'1'6726,"-1"6"-2628,-6-3-4634,-3-3 698,1 1 0,-1-1 0,0 0 1,1 1-1,-1-1 0,0 0 0,1 0 0,4 0 1,15 8 393,45 40 1213,-34-22-1149,22 15 103,43 32-273,-31-32-162,69 50 427,-83-53-660,-31-22-1165,36 31-1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19:17.78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332 5 4160,'3'-4'4361,"-3"4"-4237,0 1-1,1-1 0,-1 1 1,0 0-1,0-1 0,0 1 0,0-1 1,0 1-1,1-1 0,-1 1 1,0-1-1,0 1 0,0 0 1,-1-1-1,1 1 0,0-1 1,0 2-1,-7 21 2453,6-16-2169,-1 0 0,0 0 0,-1-1 0,1 1-1,-1-1 1,-5 7 0,-83 136 1933,71-112-1918,3 0-1,-18 51 1,-52 207 1023,82-271-1429,-2-1 0,-1 0 0,-18 35 0,20-44-295,0-2-1567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19:18.84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14 121 1888,'-14'5'13338,"16"-4"-13174,0 0-1,0-1 1,-1 1-1,1-1 1,0 0 0,0 1-1,0-1 1,2 0-1,2-1 56,1 1 0,-1-1 0,1 0 0,-1-1 0,1 1 0,-1-1-1,0-1 1,0 1 0,7-5 0,6-4 310,25-19-1,7-4 151,7 0 502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19:21.20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1 735 2720,'2'-1'568,"0"0"0,1 0-1,-1 0 1,0 0 0,1 0 0,-1-1 0,0 1-1,0 0 1,0-1 0,0 0 0,3-3 0,1-2-129,1 0 1,10-14 0,167-299 4323,-173 298-4220,9-30 0,-16 41-317,-2 0-1,1 0 0,-2 0 0,1 0 0,-1-14 0,-1 18-210,0 1 0,1-1 0,0 0 1,0 0-1,0 1 0,4-10 0,-5 15-6,0 1 0,0-1-1,1 1 1,-1-1-1,0 1 1,0-1 0,1 0-1,-1 1 1,0-1-1,0 1 1,1 0 0,-1-1-1,1 1 1,-1-1-1,0 1 1,1-1 0,-1 1-1,1 0 1,-1-1-1,1 1 1,-1 0-1,1 0 1,-1-1 0,1 1-1,0 0 1,0 0-1,7-4 54,-4 2-44,1 1 0,0-1 0,-1 1 1,1-1-1,0 1 0,0 1 0,-1-1 0,1 1 1,0 0-1,0 0 0,0 0 0,0 1 0,0-1 1,-1 1-1,1 0 0,0 1 0,-1-1 0,1 1 0,-1 0 1,1 0-1,-1 0 0,0 1 0,0 0 0,0-1 1,0 1-1,0 1 0,-1-1 0,1 1 0,-1-1 1,0 1-1,0 0 0,0 0 0,3 6 0,-1 2 124,-2-6-67,1 0 0,-2 0 0,1 1 0,-1-1-1,0 1 1,0-1 0,-1 1 0,0 0 0,1 7 0,-2-10-60,1 1 0,-1-1-1,1 0 1,0 1 0,3 5-1,1 10-81,-4-16 80,0-1-1,-1 0 1,1 1-1,1-1 1,-1 0-1,0 0 1,1 0-1,-1 0 0,1 0 1,0 0-1,2 2 1,-2-4-24,0 0 0,0 0 1,0 0-1,1 0 0,-1-1 1,0 1-1,0-1 0,0 0 1,0 0-1,0 0 0,1 0 1,-1 0-1,0 0 0,0 0 1,0-1-1,1 1 0,2-2 1,5-4-12,0 0 1,-1-1-1,-1 0 1,1-1-1,11-13 1,-9 10-96,74-85-91,-77 86 200,0 1-1,18-16 0,-21 21 14,3-4 30,0-1 0,-1 0 1,0 0-1,10-19 0,-12 19 133,-2 3 48,-2 7-45,-1 0-91,-2-1-24,1 1 1,-1-1-1,1 1 1,-1 0 0,1-1-1,-1 1 1,1 0-1,0 0 1,-1 0 0,1 0-1,0 0 1,0 0-1,0 0 1,-1 0 0,1 1-1,0-1 1,1 0-1,-1 1 1,-1 1 0,-7 8 112,-4 2-45,6-6-16,0-1-1,0 2 0,1-1 0,0 1 1,-7 11-1,9-11-82,0 0-1,0 0 1,1 1-1,0 0 1,0-1-1,1 1 1,-1 12 0,2-19-30,1 0 1,0 1 0,0-1 0,0 1 0,0-1 0,1 1 0,-1-1 0,0 1 0,1-1 0,0 0-1,0 1 1,-1-1 0,1 0 0,1 1 0,-1-1 0,0 0 0,0 0 0,1 0 0,-1 0-1,1 0 1,0-1 0,0 1 0,0 0 0,-1-1 0,1 1 0,1-1 0,-1 0 0,0 1 0,0-1-1,4 1 1,-3-1-25,0-1 0,0 1 0,0-1-1,0 1 1,0-1 0,0 0 0,0 0-1,0-1 1,0 1 0,0-1-1,0 1 1,0-1 0,0 0 0,0 0-1,0 0 1,0 0 0,-1-1 0,5-2-1,-2 1-162,0-1-1,0 0 1,0 0-1,0 0 1,-1-1-1,0 0 1,7-9-1,-7 8 141,-1 0-1,0 0 0,-1 0 1,1-1-1,-1 1 0,0-1 1,-1 1-1,2-12 0,-2 6 73,-1 0 1,0 0-1,-1 0 0,-2-13 0,2 17-73,-1-1 19,2 9 44,0 0 1,0 0-1,0 0 0,0 0 0,0 0 0,0 0 0,0-1 0,0 1 0,0 0 0,0 0 0,0 0 0,0 0 0,0 0 0,0 0 0,-1 0 0,1 0 0,0 0 0,0 0 0,0 0 0,0 0 1,0 0-1,0 0 0,0 0 0,0 0 0,0-1 0,0 1 0,0 0 0,-1 0 0,1 0 0,0 0 0,0 0 0,0 0 0,0 0 0,0 0 0,0 0 0,0 0 0,0 0 0,0 0 0,-1 1 1,1-1-1,0 0 0,0 0 0,0 0 0,0 0 0,0 0 0,0 0 0,0 0 0,0 0 0,0 0 0,-1 7 95,1-1 0,1 1 0,-1-1 1,1 1-1,0-1 0,2 7 0,-1-9-74,0 0 1,0 0-1,0 0 0,0 0 0,0-1 0,1 1 1,0-1-1,0 0 0,0 1 0,0-1 1,0-1-1,1 1 0,3 2 0,7 3-15,-1 0 0,19 6 0,-29-12 22,3 0-13,-1 0 0,0 0 0,0-1 0,1 0 0,-1 0 0,1 0 0,-1 0 0,1-1 0,-1 0 0,1 0 0,-1-1 0,1 1 0,-1-1 0,1 0 0,-1-1 0,0 1 0,0-1 0,1 0 0,-1-1 0,-1 1 0,1-1 0,0 0 0,0 0 0,-1 0 0,8-8 0,-6 4-29,-1 0 1,1 0-1,-1 0 0,0-1 0,-1 0 0,0 0 0,5-15 0,-3 4-1,-2 0-1,5-31 0,-7 40-25,-1 8 10,-1 1-1,0 0 1,1 0 0,-1 0-1,0 0 1,0 0-1,0-1 1,0 1 0,0 0-1,0 0 1,0 0 0,0 0-1,0 0 1,-1-1 0,1 1-1,0 0 1,-1 0-1,1 0 1,-1 0 0,0-2-1,2 15 1,0 0 0,-2 19-1,0-4 129,1-7-75,-1-12-19,1 1 0,0-1 0,0 0 0,1 0 0,0 0 0,0 0 0,1 0 0,3 9 0,-1-10-38,-2-1 52,0-1 0,1 0 0,-1 0-1,5 6 1,-6-10-17,-1-1 0,0 1 0,1 0 0,-1-1 1,1 1-1,-1-1 0,1 1 0,-1-1 0,1 1 0,-1-1 0,1 1 0,0-1 0,-1 0 1,1 1-1,0-1 0,-1 0 0,1 0 0,0 1 0,-1-1 0,1 0 0,0 0 0,0 0 1,-1 0-1,1 0 0,0 0 0,-1 0 0,1 0 0,0 0 0,0 0 0,-1-1 0,1 1 1,0 0-1,-1 0 0,1-1 0,0 1 0,-1 0 0,1-1 0,-1 1 0,1 0 0,0-1 1,0 0-1,3-3 1,-1 0 1,0 0-1,1 0 1,-1 0-1,-1-1 1,1 1-1,-1-1 1,4-9-1,12-44-85,-9 23 18,-5 22 15,-1-1 1,2-19-1,2-11-93,1 115 433,-5 33 146,-2 61 203,-3-123-572,-20 233 365,21-272-422,-6 34 283,6-35-324,1 0 0,-1-1 0,0 1 0,0 0 0,0-1 0,0 1 0,0-1 0,0 1 0,0-1 0,0 1 0,0-1 0,-1 0 0,1 0 0,0 0 0,-1 0 0,-1 1 0,2-1 1,0-1-1,0 0 1,-1 0 0,1 1 0,0-1 0,0 0-1,0 0 1,0 0 0,0-1 0,-1 1-1,1 0 1,0 0 0,0 0 0,0-1 0,0 1-1,0-1 1,0 1 0,0-1 0,0 1-1,0-1 1,0 1 0,0-1 0,0 0 0,0 0-1,0 0 1,-3-3-45,0 0 0,1 0 0,-7-9 0,2-2-43,0 0 0,1-1 0,0 0 1,2 0-1,-7-30 0,7 29 74,3 8 19,0 0-1,1-1 1,-1 1 0,2-1-1,-1 1 1,2-1 0,-1 1-1,4-17 1,-3 20 97,1 0 0,-1 1 0,1-1 1,1 1-1,-1-1 0,1 1 0,0 0 0,0 0 1,0 0-1,1 0 0,0 1 0,0-1 0,0 1 1,0 0-1,7-4 0,-3 2 58,1 0 1,1 0-1,-1 1 1,11-4-1,-15 7-503,0 1-1,0 0 0,1-1 0,-1 2 1,0-1-1,6 0 0,-4 4-1185,13 33-13614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19:24.80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1030 832,'0'8'4794,"10"-12"-3101,-6 3-1380,-2 0-164,1-1 0,0 0 0,-1 0 1,1 1-1,-1-2 0,0 1 0,0 0 1,0 0-1,0-1 0,3-4 0,12-29 538,-12 25-599,11-31 59,-3-1 0,10-44 1,-8 24-25,-5 22 14,-3-1 0,-1 1 0,-2-1 1,-1 0-1,-3 0 0,-8-71 0,5 66 390,2 31-308,0-1 0,-1 1 0,-5-19 0,2 16 279,-2-23 1,4 28-36,3 14-455,-1 0-1,1 0 0,0 0 0,0-1 1,0 1-1,0 0 0,0 0 1,0 0-1,0 0 0,-1 0 1,1 0-1,0 0 0,0 0 0,0 0 1,0 0-1,0 0 0,0 0 1,-1 0-1,1 0 0,0 1 0,0-1 1,0 0-1,0 0 0,0 0 1,0 0-1,0 0 0,0 0 0,-1 0 1,1 0-1,0 0 0,0 0 1,0 0-1,0 0 0,0 1 0,0-1 1,0 0-1,0 0 0,0 0 1,0 0-1,0 0 0,0 0 0,0 0 1,0 1-1,0-1 0,0 0 1,0 0-1,0 0 0,0 0 0,0 0 1,-6 27 279,4-8-63,2 1 0,1 19 0,0 46 369,-1-61-521,0 0-1,1 0 1,6 27-1,-5-41-67,4 19 136,12 36-1,-10-39 73,-7-20-141,1 0 0,0 0 0,0 0 0,1-1-1,-1 1 1,1-1 0,6 9 0,-5-9-39,0 0 1,1 0-1,-1 0 1,10 7-1,-12-11-14,0 1-1,0-1 0,0 0 0,0 0 0,0-1 0,0 1 0,1 0 0,-1-1 0,0 1 0,0-1 1,1 1-1,-1-1 0,0 0 0,0 0 0,1 0 0,3-1 0,4-1-95,0-1-1,0 0 1,0-1-1,0 0 1,-1 0 0,17-11-1,50-41-581,-56 39 653,-13 13-8,-5 2-2,0 1 0,0-1 0,0 0 0,0 1 0,0-1-1,0 0 1,-1 0 0,1 0 0,0 0 0,-1-1 0,0 1 0,1 0-1,-1-1 1,1-2 0,-1 3 8,-1 0 0,1 0 0,0 0 0,-1 0 0,0-1 0,1 1 0,-1 0 0,0 0 0,0-1 0,0 1 0,-1 0 0,1 0 0,-1-1 0,1 1 0,-1 0 0,1 0 0,-1 0 0,-2-4 0,1 3-4,1 0 0,-1 0-1,0 0 1,0 1-1,0-1 1,-1 1-1,1-1 1,-1 1-1,1 0 1,-1 0-1,0 0 1,1 0 0,-1 1-1,0-1 1,-5-1-1,5 2 9,0 0 1,1 1-1,-1-1 0,0 1 1,1 0-1,-1 0 0,0 0 0,1 0 1,-1 1-1,0-1 0,1 1 0,-1-1 1,0 1-1,1 0 0,-1 0 0,1 0 1,-1 0-1,1 1 0,0-1 1,-3 2-1,3-2 23,1 0 0,0 0 1,-1 0-1,1 0 0,0 0 0,0 0 1,0 0-1,-1 1 0,1-1 0,0 0 1,0 0-1,1 1 0,-1-1 0,0 1 1,0-1-1,1 1 0,-1-1 0,1 1 1,-1-1-1,1 1 0,0 0 0,0-1 1,0 1-1,-1-1 0,2 4 0,-1-1 7,0 0-1,1 0 0,0 0 1,0-1-1,0 1 0,0 0 1,1 0-1,-1 0 0,1-1 1,0 1-1,0-1 0,1 1 1,-1-1-1,1 0 0,-1 0 1,4 3-1,6 5 49,1-1 0,22 15 0,-22-16-23,0 0-3,1-1 0,1 0 0,-1 0 0,18 5 0,-27-11 2,0 0 1,1-1 0,-1 1-1,1-1 1,-1 0 0,1-1-1,-1 1 1,1-1 0,-1 0-1,1-1 1,-1 1 0,1-1-1,-1 0 1,0 0 0,9-4-1,-9 2-6,0-1-1,0 0 0,0 1 0,-1-2 1,0 1-1,7-9 0,3-2-98,-9 8 70,0 0 0,0 0 0,-1 0 0,0 0 0,0-1 0,3-10 0,-3 8 27,-2 3-9,0-1 0,0 1 0,-1-1 0,0 0 0,0 1 0,-1-1 0,-1-12 0,1 3-277,2 13 221,-1 0 1,1 1-1,0-1 1,0 1-1,1-1 1,-1 1 0,1 0-1,-1 0 1,7-5-1,-9 8 37,1-1 1,-1 1-1,0 0 0,1-1 0,-1 1 0,0 0 1,1-1-1,-1 1 0,1 0 0,-1 0 0,0 0 1,1-1-1,-1 1 0,1 0 0,-1 0 1,1 0-1,-1 0 0,1 0 0,-1 0 0,1 0 1,-1 0-1,0 0 0,1 0 0,-1 0 1,1 0-1,-1 0 0,1 0 0,-1 0 0,1 0 1,-1 0-1,1 1 0,0-1 0,11 14 549,-4-5-541,-6-6-8,0 1-1,0-1 1,0 0 0,0 1 0,2 5-1,4 9 61,10 17 221,-17-30-241,1-1-1,0 1 1,1-1 0,-1 0-1,1 1 1,-1-1 0,1 0-1,6 5 1,-8-8 22,0-1-52,0 1 0,0-1 0,0-1 0,0 1 0,0 0-1,0 0 1,0 0 0,0 0 0,0-1 0,0 1 0,0 0 0,-1-1 0,1 1 0,0-1 0,0 1 0,0-1 0,-1 1 0,1-1 0,0 0 0,0 1 0,-1-1 0,1 0 0,-1 0 0,2 0 0,3-4-11,2-1-130,-1-1 0,0 1 0,0-1 1,0 0-1,7-13 0,1-1 68,-6 9 113,-4 7-100,0-1-1,0 1 1,0-1 0,0 1 0,1 0 0,7-5 0,-3 3-15,-8 6 12,0 0-1,0 0 1,1 1-1,-1-1 0,0 0 1,1 0-1,-1 1 1,0-1-1,1 0 0,-1 1 1,3-1-1,-2 1 76,-1 0-1,0 0 1,0 0-1,1 0 1,-1 1-1,0-1 1,0 0-1,0 1 1,0-1-1,1 1 1,-1-1-1,0 1 1,0 0-1,0-1 1,0 1-1,0 0 1,0 0-1,0 0 1,-1 0-1,1 0 1,1 1 0,0 2 44,0 0 1,0-1-1,0 1 1,1 7 0,1 1 5,-3-12-66,-1 1 1,0 0 0,1-1-1,-1 1 1,1 0 0,0-1-1,-1 1 1,1-1 0,-1 1-1,1 0 1,0-1 0,-1 0-1,1 1 1,0-1 0,0 1-1,-1-1 1,1 0 0,0 0-1,0 1 1,0-1 0,-1 0-1,1 0 1,0 0 0,0 0-1,0 0 1,0 0 0,-1 0-1,1 0 1,0 0 0,0 0-1,0 0 1,-1-1 0,1 1-1,0 0 1,1-1 0,4-1-160,-1-1 0,1 0 1,8-5-1,-13 7 103,14-10-193,26-22 1,-32 24 186,0 1-1,0 1 0,1-1 1,0 2-1,20-11 1,-27 16 7,-3 1 43,0 0 0,0-1 0,0 1 0,1 0 0,-1 0 0,0 0 0,0 0 0,0 0 0,1 0 0,-1 0 0,0-1 0,0 1 0,1 0 0,-1 0 0,0 0 0,0 0 0,1 0 1,-1 0-1,0 0 0,0 0 0,1 0 0,-1 0 0,0 0 0,0 1 0,1-1 0,-1 0 0,0 0 0,0 0 0,1 0 0,-1 0 0,0 0 0,0 0 0,0 1 0,1-1 0,-1 0 0,0 0 1,0 0-1,0 0 0,0 1 0,0-1 0,1 0 0,6 8 106,16 15 116,-22-22 54,7 2-176,-6-3-114,0 0 1,-1-1 0,1 1-1,0-1 1,-1 0 0,1 1 0,-1-1-1,1 0 1,-1 0 0,1 0-1,-1 0 1,1 0 0,-1 0-1,0-1 1,0 1 0,2-3 0,21-29-589,-16 20 539,27-46-253,-34 59 300,-1-1 1,0 1-1,0 0 0,0 0 0,0 0 1,0 0-1,1 0 0,-1 0 0,0-1 1,0 1-1,0 0 0,0 0 1,0 0-1,0 0 0,0 0 0,0-1 1,0 1-1,0 0 0,0 0 0,0 0 1,0-1-1,0 1 0,1 0 0,-2 0 1,1 0-1,0 0 0,0-1 1,0 1-1,0 0 0,0 0 0,0 0 1,0 0-1,0-1 0,0 1 0,0 0 1,0 0-1,0 0 0,0 0 0,0 0 1,-1-1-1,1 1 13,0 1-1,0-1 1,0 0-1,0 0 1,0 0-1,0 1 1,0-1 0,-1 0-1,1 0 1,0 0-1,0 1 1,0-1-1,0 0 1,0 0 0,0 0-1,0 1 1,0-1-1,0 0 1,1 0 0,-1 0-1,0 1 1,0-1-1,0 0 1,0 0-1,0 0 1,0 1 0,0-1-1,0 0 1,0 0-1,1 0 1,-1 0-1,0 1 1,0-1 0,0 0-1,1 0 1,2 5 41,2 1 28,-1 0-1,0 1 0,0-1 1,-1 1-1,4 7 1,-6-9-31,1-1 0,1 0 0,-1 1 1,1-1-1,-1 0 0,8 7 0,2 4 244,-12-14-271,1 0 0,-1 0 0,1-1 1,-1 1-1,1 0 0,0 0 0,-1-1 0,1 1 0,0-1 0,-1 1 0,1 0 1,0-1-1,0 0 0,-1 1 0,1-1 0,0 1 0,0-1 0,0 0 0,0 1 0,0-1 1,-1 0-1,1 0 0,0 0 0,0 0 0,0 0 0,0 0 0,0 0 0,0 0 1,0 0-1,0 0 0,0-1 0,-1 1 0,1 0 0,0 0 0,0-1 0,0 1 1,0-1-1,-1 1 0,1-1 0,0 1 0,0-1 0,-1 1 0,1-1 0,0 0 1,0-1-1,2-1-32,0-1 0,0 1 0,-1-1 0,1 0 0,-1 0 1,0 0-1,0 0 0,1-6 0,2-14 54,0-1 0,-2 1-1,-1 0 1,-2-34 0,3-33-104,3 64 88,-5 23-44,0 0 0,0 0 0,0 0 0,-1 0 0,1 0 0,-1 0 0,0 0 0,-1-8 0,1 11 0,-1 1 0,1-1 0,0 0 0,0 0 0,0 0 0,0 1 0,0-1 1,-1 0-1,1 0 0,1 0 0,-1 0 0,0 1 0,0-1 0,0 0 0,0 0 0,1 0 1,-1 1-1,0-1 0,1 0 0,-1 0 0,0 1 0,1-1 0,0-1 0,4 9-57,7 28 337,-1-1-1,6 41 0,-3-15 143,-7-33-184,0-3-93,-1 1 1,-2-1-1,0 1 1,0 28-1,-4-46-32,-2 19 332,2-25-419,0-1 0,0 1 0,0 0 0,0-1 0,-1 1 0,1-1 0,0 1 0,-1-1 0,1 1 0,0 0 0,-1-1 0,1 1 0,-1-1 0,1 1 0,-1-1 0,1 0 0,-1 1 0,1-1 0,-1 1 0,1-1 0,-1 0 0,1 1 0,-1-1 0,0 0 0,1 0 0,-1 0 0,0 1 0,1-1 0,-1 0 0,1 0 0,-2 0 0,1 0-35,-1-1 1,1 1 0,0 0-1,0-1 1,0 1-1,-1-1 1,1 1-1,0-1 1,0 1-1,0-1 1,0 0 0,0 0-1,0 1 1,0-1-1,0 0 1,0 0-1,0-1 1,-13-19-171,8 11 248,3 5-128,0 0 0,0-1 0,0 1 0,-2-10-1,4 13 89,1 1-1,0 0 1,0 0 0,-1 0-1,1-1 1,0 1-1,0 0 1,0 0 0,0 0-1,1-1 1,-1 1-1,0 0 1,0 0-1,1 0 1,-1 0 0,1-1-1,-1 1 1,1 0-1,-1 0 1,1 0-1,0 0 1,-1 0 0,1 0-1,0 0 1,0 1-1,0-1 1,0 0-1,0 0 1,1 0 0,8-5 145,-1 1 1,1 0 0,1 1-1,19-6 1,47-5-249,-33 6 1,87-22-2629,-115 28 1032,2-1-464,-7 1-2126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3:33.4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683 649 3328,'2'-4'268,"2"-7"775,-1-1-1,0 0 1,3-21 0,-6 30-927,1 0 0,-1-1 0,-1 1 0,1 0 0,0-1 1,-1 1-1,0 0 0,1-1 0,-1 1 0,-1 0 0,1 0 0,0 0 0,-1 0 0,1 0 1,-1 0-1,0 1 0,0-1 0,-4-3 0,0 0-41,0 0 0,-1 0 1,-10-7-1,13 11-45,0 0-1,0 0 1,-1 0 0,1 1 0,-1-1-1,1 1 1,-9-1 0,-1 1-38,1 0 0,-1 2 0,1-1 0,0 2 1,0 0-1,-1 0 0,1 1 0,1 1 0,-16 5 0,-16 10 145,-51 29-1,80-40-74,-8 5-71,1 0 1,0 2 0,1 1-1,1 0 1,0 1 0,1 1 0,1 1-1,-27 37 1,34-41 31,0 0 1,2 1-1,-1 0 0,2 1 1,0 0-1,1 0 0,-8 34 1,11-31 64,1 0 1,1 0-1,1 1 1,1-1 0,1 0-1,3 23 1,-1-26-5,1-1 1,0 0-1,2 0 1,0 0-1,0 0 1,1-1-1,16 25 1,-16-31-20,1 0 1,0 0 0,0 0 0,1-1 0,0 0 0,0-1 0,0 0-1,1-1 1,1 0 0,-1 0 0,1-1 0,0 0 0,0-1 0,0 0-1,1-1 1,11 2 0,-3-1 44,1-1-1,-1-2 1,1 1 0,0-2 0,-1-1-1,1-1 1,-1 0 0,28-8-1,-26 3-4,0-1 0,0 0 0,0-2 0,32-20-1,73-58 318,-73 48-194,117-86 316,-169 125-563,0 0 1,0-1-1,0 1 1,0-1-1,-1 0 1,1 0-1,-1 1 1,1-1-1,-1 0 1,0 0-1,0 0 1,0 0-1,0-1 1,2-3-1,-3 6 5,0 0-1,0-1 1,0 1 0,0 0-1,0 0 1,-1 0-1,1 0 1,0-1 0,0 1-1,0 0 1,0 0-1,0 0 1,0 0 0,0 0-1,0 0 1,0-1-1,0 1 1,0 0 0,0 0-1,-1 0 1,1 0-1,0 0 1,0 0 0,0 0-1,0 0 1,0-1-1,0 1 1,-1 0 0,1 0-1,0 0 1,0 0-1,0 0 1,0 0 0,-1 0-1,1 0 1,0 0-1,0 0 1,0 0 0,0 0-1,0 0 1,-1 0-1,1 0 1,-10 3-373,-6 7 44,9-5 292,1 1 0,0 0-1,1 0 1,0 1 0,0 0 0,0-1 0,0 2-1,1-1 1,1 0 0,-1 1 0,1 0 0,0 0 0,1 0-1,0 0 1,0 0 0,1 1 0,-1 9 0,2-10 69,-1 0 0,2 1 0,-1-1 0,1 0 0,1 0 0,-1 0 0,1 0 0,0 0 0,1-1 0,0 1 0,1-1 0,-1 1 0,1-1 0,0 0 0,1-1 0,0 1 0,9 9 0,-6-8 52,1-1 1,0-1 0,1 1 0,-1-1-1,1-1 1,0 0 0,17 6 0,-19-8 26,-1-1 0,1 0 0,-1 0 1,1-1-1,0 0 0,0 0 0,0 0 1,-1-1-1,1-1 0,0 1 1,15-4-1,-19 2-25,-1 1 1,1-1-1,-1 0 1,0 0-1,1 0 1,-1-1-1,0 1 1,0-1-1,0 1 1,-1-1-1,1 0 1,2-4-1,-1 1 5,0 0 0,0 0-1,-1 0 1,0 0 0,4-12-1,-6 14-61,0 0 0,-1 0 0,1 1 0,-1-1 0,0 0 0,0 0 0,0 0 0,0 1-1,-1-1 1,-1-7 0,-2 0-13,0 1 0,-6-13-1,6 16-20,1 1-17,-1-1 1,0 1 0,-1 0-1,0 0 1,0 1-1,0-1 1,0 1-1,-1 0 1,0 1-1,0-1 1,0 1 0,-1 0-1,0 1 1,1-1-1,-1 1 1,0 1-1,-9-3 1,1 1-20,0 1 0,-1 0 0,1 1 0,-1 1 0,1 0 0,-1 1 0,-18 3 1,8 1-144,-47 12 1,56-9-34,16-7 183,2 0 12,14-6 173,0 1 1,19-4-1,20-6-63,268-76-58,-298 86-43,33-6-63,-51 10 95,1 0 0,-1 1 1,1-1-1,-1 2 0,1-1 0,6 2 1,-11-2-7,0 1 0,-1-1 1,1 1-1,-1-1 1,1 1-1,-1 0 1,1-1-1,-1 1 1,0 0-1,1 0 1,-1 0-1,0 0 1,0 1-1,1-1 1,-1 0-1,0 0 1,0 1-1,0-1 0,-1 1 1,1-1-1,0 0 1,0 1-1,-1 0 1,1-1-1,-1 1 1,0-1-1,1 1 1,-1 0-1,0-1 1,0 4-1,0 3 38,0 0 0,-1 0 0,-1 1 0,-3 13 0,3-13 19,-26 123 328,28-132-377,0 0 0,0 0 1,0 0-1,-1 0 1,1 0-1,0 0 0,0 0 1,0 0-1,0 1 1,0-1-1,0 0 0,0 0 1,0 0-1,0 0 1,0 0-1,0 0 0,0 0 1,0 0-1,0 0 1,0 0-1,0 1 0,0-1 1,0 0-1,0 0 1,0 0-1,0 0 0,0 0 1,0 0-1,0 0 1,0 0-1,0 0 0,0 1 1,0-1-1,0 0 1,0 0-1,0 0 0,0 0 1,0 0-1,1 0 1,-1 0-1,0 0 0,0 0 1,0 0-1,0 0 1,0 0-1,0 0 0,0 0 1,0 0-1,0 0 1,0 1-1,0-1 1,1 0-1,-1 0 0,0 0 1,0 0-1,0 0 1,6-5 214,9-11 19,-14 15-193,18-20-3,1 1 1,0 0 0,2 2-1,0 1 1,1 0 0,1 2-1,0 1 1,29-13-1,-32 17-58,-14 6-57,0 1 0,1-1 0,-1 1 0,1 1 0,0-1 0,0 1 0,0 0 0,0 1 0,0 0 0,1 0 0,8 1 0,-16 0 60,0 0 0,0 1 0,0-1 0,1 0 0,-1 0 0,0 1 0,0-1 0,0 1 0,0-1 0,0 1 0,0-1-1,0 1 1,0 0 0,0-1 0,0 1 0,0 0 0,0 0 0,0 0 0,-1-1 0,1 1 0,1 2 0,-1-1-1,0 0 1,-1 0 0,1 0-1,-1 1 1,1-1-1,-1 0 1,0 0-1,0 0 1,0 0-1,0 0 1,-1 4-1,-3 16 54,0-1 0,-9 24 0,6-23 53,-6 35-1,12-44 34,1-13-120,0 0 1,0 0-1,0 0 0,0 1 1,0-1-1,0 0 0,1 0 1,-1 0-1,0 0 1,0 1-1,0-1 0,0 0 1,0 0-1,0 0 0,0 0 1,0 0-1,1 1 0,-1-1 1,0 0-1,0 0 0,0 0 1,0 0-1,0 0 0,1 0 1,-1 0-1,0 0 0,0 1 1,0-1-1,0 0 1,1 0-1,-1 0 0,0 0 1,2-1 41,0 0 1,-1 1 0,1-1 0,0 0 0,-1 0 0,1 0 0,0 0 0,-1 0 0,0-1 0,3-1-1,50-51 394,-31 31-507,44-37-1,-65 59 37,-1 0 0,1 0 0,-1 0-1,0 0 1,1 0 0,0 0-1,-1 1 1,1-1 0,-1 1-1,1-1 1,0 1 0,0-1-1,-1 1 1,1 0 0,0 0-1,0 0 1,-1 0 0,1 0-1,0 0 1,-1 0 0,1 1 0,0-1-1,0 1 1,1 0 0,-1 0 14,0 0 0,0 1 0,-1-1 0,1 1 0,0-1 0,-1 1 0,1 0 0,-1 0 0,0 0 0,1-1 0,-1 1 0,0 0 0,0 1 0,-1-1 0,1 0 0,0 0 0,-1 0 0,1 4 0,8 53-26,-7-41 22,0 0 0,1 0 1,1 0-1,12 32 0,-14-45 50,1-1 1,-1 0 0,1 0-1,6 7 1,-8-10-14,0 0 1,0 1-1,1-1 1,-1 0-1,1 0 1,-1 1-1,1-1 1,-1-1-1,1 1 1,-1 0 0,1 0-1,0 0 1,0-1-1,-1 1 1,3 0-1,2-3 24,-1 1 0,1 0 0,-1-1 0,0 0 0,1-1 0,-1 1 0,0-1 0,-1 0 0,1 0 0,7-6 1,-3 3-19,124-96 113,-74 55-115,-42 33-33,91-68 187,-90 68-265,-15 11 31,0 0 0,0 0 0,0 1 0,0-1 0,0 1 0,0 0 0,0 0 0,1 0 1,-1 1-1,1-1 0,0 1 0,6-2 0,-10 11-201,-11 54 256,-4-1 0,-2 0 0,-3-1 0,-51 106 0,48-118 54,6-11-23,-28 43 1,25-46 65,2 0 1,2 1-1,-15 44 0,13-38 1098,18-41-1170,2-13 335,6-20-68,3 12-203,0 1-1,24-32 1,-12 18-77,137-264 52,-27 42-107,-110 217-229,2 1 0,35-39 0,-59 76 238,0 0 0,0-1 0,0 1 0,1 0 0,-1 0 0,0 0 0,1 0 0,-1 1 0,1-1 0,-1 0 0,1 1 0,-1-1 0,1 1 0,-1-1 0,1 1 0,0-1 0,3 1 0,-4 0 21,0 0 1,0 1 0,0-1-1,0 0 1,0 1 0,0-1-1,0 1 1,0-1-1,0 1 1,0-1 0,0 1-1,0-1 1,0 1 0,0 0-1,0 0 1,-1 0 0,1-1-1,0 1 1,-1 0 0,1 0-1,0 0 1,-1 0 0,1 0-1,-1 0 1,0 0 0,1 0-1,-1 0 1,1 2-1,1 7-5,-1 0-1,1 1 0,-2-1 1,0 16-1,-6 43 92,3-44-79,-2 14 86,-12 42 1,9-45 142,6-30-182,1 1 12,0 0 1,-1-1-1,0 1 1,0-1-1,0 0 1,-1 0-1,0 0 1,-5 9-1,7-15-48,1 0 0,0 0 0,0 1 0,0-1 0,0 0 0,0 0 0,0 0 0,-1 0 0,1 0 0,0 0-1,0 0 1,0 0 0,0 0 0,0 0 0,-1 0 0,1 1 0,0-1 0,0 0 0,0 0 0,0 0 0,-1 0-1,1 0 1,0 0 0,0 0 0,0 0 0,0 0 0,-1-1 0,1 1 0,0 0 0,0 0 0,0 0 0,0 0-1,0 0 1,-1 0 0,1 0 0,0 0 0,0 0 0,0 0 0,0-1 0,0 1 0,-7-9 167,-3-17 17,8 21-186,0-3-60,-1 0-1,2 1 1,-1-1 0,1 0 0,0 0 0,1-11 0,-1 16 13,1 0 0,-1 0 0,1 0 0,-1 0 1,-2-5-1,1-2-349,3 10 371,0 1 0,0-1 0,0 0 0,1 1-1,-1-1 1,0 1 0,0-1 0,0 1 0,0-1 0,-1 1 0,1 0 0,0-1 0,1 2-1,3 1 49,-1 0 0,1-1 0,0 1-1,1-1 1,-1-1 0,0 1 0,0-1-1,1 1 1,-1-1 0,1-1 0,-1 1-1,1-1 1,0 0 0,-1-1-1,1 1 1,9-3 0,1-1-6,-1 0 0,1-1 1,-1-1-1,26-14 0,23-15 105,-2-2-1,61-48 0,-106 72-105,-2-1 0,1-1-1,-2 0 1,0-1 0,-1-1-1,0 0 1,16-30 0,5-25 98,35-107 0,-40 96-77,24-70 22,27-85-308,-70 205 85,-6 23-10,-1 0 1,0 0 0,-1 0-1,3-20 1,-5 30 165,0 0-1,0 0 1,0 0 0,0 0-1,0 1 1,0-1 0,0 0 0,0 0-1,0 0 1,0 0 0,0 0-1,0 0 1,0 0 0,0 0-1,0 0 1,0 0 0,-1 0-1,1 0 1,0 1 0,0-1-1,0 0 1,0 0 0,0 0-1,0 0 1,0 0 0,0 0-1,0 0 1,0 0 0,0 0-1,0 0 1,0 0 0,-1 0-1,1 0 1,0 0 0,0 0 0,0 0-1,0 0 1,0 0 0,0 0-1,0 0 1,0 0 0,0 0-1,0 0 1,0 0 0,-1 0-1,1 0 1,0 0 0,0 0-1,0 0 1,0 0 0,0 0-1,0 0 1,0 0 0,0 0-1,0 0 1,0 0 0,0 0-1,0-1 1,0 1 0,-1 0-1,1 0 1,0 0 0,0 0-1,0 0 1,0 0 0,0 0 0,0 0-1,0 0 1,-5 7-145,-59 160-350,42-103 589,-62 259 69,63-232-145,-18 111-164,31-143 245,-1 83 0,9-132-10,0-1 0,1 0 1,3 15-1,-3-22-55,-1 0 1,1 1-1,0-1 0,0 0 1,0 0-1,0 0 1,0 0-1,3 3 1,-3-4-15,0 0 1,-1-1-1,1 1 1,0 0-1,0-1 1,0 1-1,0-1 1,-1 1-1,1-1 1,0 0 0,0 1-1,0-1 1,0 0-1,0 1 1,0-1-1,0 0 1,0 0-1,0 0 1,0 0 0,2 0-1,-1-1 24,1 1-1,0-1 1,0 0-1,-1 0 1,1 0-1,0 0 1,-1-1 0,1 1-1,-1-1 1,3-2-1,23-20 180,-19 15-129,58-52-141,3 2 1,83-53-1,-153 112 45,0 0 0,0 0 0,0 0 0,0 0 0,0 0 1,0 0-1,1 0 0,-1 0 0,0 0 0,0 0 0,0 0 0,0-1 0,0 1 0,0 0 0,0 0 0,1 0 0,-1 0 0,0 0 1,0 0-1,0 0 0,0 0 0,0 0 0,0 0 0,1 0 0,-1 0 0,0 0 0,0 0 0,0 0 0,0 0 0,0 0 0,0 1 1,1-1-1,-1 0 0,0 0 0,0 0 0,0 0 0,0 0 0,0 0 0,0 0 0,0 0 0,0 0 0,0 0 0,1 1 0,-1 6-162,-4 9-88,4-15 236,-16 35-146,11-27 172,1-1-1,1 0 0,-4 13 1,4-7-15,1-1-1,0 1 1,0 0 0,2 0 0,1 23-1,0-29 30,0-1-1,0 0 0,1 0 0,0 0 1,0 0-1,1 0 0,-1 0 0,2-1 1,-1 1-1,1-1 0,0 0 0,7 8 1,-9-12 15,-1 0 0,1 0 1,0-1-1,0 1 0,0-1 1,0 1-1,0-1 0,0 0 1,1 0-1,-1 0 0,0 0 1,0 0-1,1 0 0,-1-1 1,1 1-1,-1-1 0,4 1 1,-2-2 7,0 1 0,0 0 1,0-1-1,0 0 0,0 0 1,-1 0-1,1 0 0,0-1 1,6-3-1,0-1 10,0-1 0,0 0 1,0-1-1,-1 0 0,16-17 0,-12 10 5,-1 0 1,0-1-1,9-17 0,-18 28-69,-1 1 0,0 0 0,0-1 1,0 1-1,0-1 0,-1 1 0,0-1 0,0 0 1,0 0-1,-1 0 0,1 1 0,-1-1 0,0 0 1,-1 0-1,1 0 0,-1 0 0,-2-7 0,2 10-5,0 0-1,0 0 1,-1 0-1,1 1 1,0-1-1,-1 0 1,1 1-1,-1-1 1,0 1-1,1-1 1,-1 1-1,0 0 1,0 0-1,0 0 1,-2-1-1,-29-10-187,23 10 184,0 0 0,0 1-1,0 0 1,0 1 0,0 0 0,-18 2 0,-58 17-220,83-18 219,-6 0-31,7 0 59,1-1-1,-1 0 1,1 0 0,0 1 0,-1-1 0,1 0-1,0 1 1,-1-1 0,1 1 0,0 0 0,-2 0-1,9-1 315,256-54-85,-250 52-292,0 0 0,0 1 0,0 0 0,1 1-1,-1 0 1,23 5 0,-33-5 49,0 1-1,-1 0 1,1-1 0,0 1-1,0 0 1,-1 0 0,1 0-1,-1 0 1,1 1-1,-1-1 1,0 0 0,1 1-1,-1-1 1,0 1 0,0-1-1,0 1 1,0-1 0,0 1-1,0 0 1,0 0 0,-1-1-1,1 1 1,-1 0-1,1 0 1,-1 0 0,1 2-1,-1 5 24,1 1 0,-1-1 0,-1 0-1,-1 11 1,-1 7 158,3-27-159,0 0-1,0 0 1,0 1-1,0-1 0,0 0 1,0 0-1,0 1 0,0-1 1,0 0-1,0 0 1,0 1-1,0-1 0,0 0 1,1 0-1,-1 1 0,0-1 1,0 0-1,0 0 0,0 0 1,0 1-1,0-1 1,1 0-1,-1 0 0,0 0 1,0 0-1,0 1 0,1-1 1,-1 0-1,0 0 1,0 0-1,0 0 0,1 0 1,-1 0-1,0 1 0,0-1 1,1 0-1,-1 0 1,0 0-1,0 0 0,1 0 1,-1 0-1,0 0 0,0 0 1,1 0-1,-1 0 1,0 0-1,1-1 0,11-4 171,-12 5-178,67-44 154,9-5-85,-34 24-59,-24 15-102,-1 0-1,1 1 1,1 0-1,23-6 1,-41 15 75,0-1 0,0 1 0,0 0 0,0-1 0,0 1 0,0 0-1,-1 0 1,1 0 0,0 0 0,0 0 0,0 0 0,0 0 0,0 0 0,0 1 0,0-1 0,0 0 0,0 1 0,0-1 0,0 0-1,0 1 1,0-1 0,-1 1 0,1-1 0,0 1 0,0 0 0,-1-1 0,1 1 0,0 0 0,-1-1 0,2 2 0,-1 2 4,1 0 1,-1-1 0,0 1-1,0 0 1,0 0 0,1 5-1,3 14-21,-1-15 65,0 0 0,1-1 0,0 1 0,0-1 0,0 0 0,1 0 0,0-1 0,9 8 0,0-2 92,1 0 0,28 16 0,-38-25-84,0 0 0,0 0-1,0-1 1,0 1 0,0-2 0,10 3 0,-12-3-177,-1-1 1,1 0-1,0 0 0,0 0 1,0 0-1,0-1 0,-1 0 1,1 1-1,0-1 1,-1-1-1,1 1 0,5-3 1,-6 3-405,-1-1 0,1 1 0,-1-1 0,0 1 0,1-1 0,-1 0 0,0 0 0,0 0 0,0 0 0,-1 0 0,1 0 0,0-1 0,-1 1 0,0 0 0,2-4 0,2-7-1917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19:25.18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11 271 6976,'-10'-12'3168,"25"4"-2752,-7 0 1664,10 4-1216,14-12 864,8 1-1024,23-13-33,5 3-383,8-7-288,1 4 0,-11-7-2815,-8 10 1535,-3 2-4864,-5 11 3456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19:26.64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60 481 3232,'-1'0'108,"1"0"0,0-1 0,0 1 1,0 0-1,-1-1 0,1 1 0,0 0 0,0-1 1,-1 1-1,1 0 0,0 0 0,0-1 0,-1 1 1,1 0-1,0 0 0,-1 0 0,1-1 0,0 1 0,-1 0 1,1 0-1,0 0 0,-1 0 0,1 0 0,-1 0 1,1 0-1,0 0 0,-1 0 0,1 0 0,-1 0 1,1 0-1,0 0 0,-1 0 0,1 0 0,0 0 1,-1 0-1,-1 1 266,1 0 0,0 0 0,0 0 0,-1 0 0,1 0 0,0 0 1,0 0-1,0 0 0,-1 3 0,-2 2 363,0 1 1,0 0 0,-4 11-1,5-7-476,-1 1 0,2 0 0,0 0 0,0 0 0,1 0 0,0 0 0,1 1 0,1-1 0,2 16 0,-2-21-173,0 0 1,1 0 0,-1-1-1,1 1 1,1-1-1,-1 0 1,1 1 0,0-1-1,1 0 1,0-1 0,-1 1-1,2-1 1,-1 1-1,1-1 1,0 0 0,0-1-1,0 1 1,6 3-1,-8-6-43,0-1-1,0 0 0,0 0 0,0 0 0,0 0 1,0 0-1,0 0 0,0-1 0,0 1 1,1-1-1,-1 0 0,0 0 0,6-1 0,-3 0 3,-1-1 0,0 1-1,1-1 1,-1 0-1,0 0 1,0-1 0,7-4-1,-3 1-47,-1-1-1,0 1 0,0-1 0,0-1 1,-1 1-1,0-1 0,-1-1 0,8-12 0,-10 15-23,-1-1 0,0 1 0,0-1 0,0 1 0,-1-1 0,0 0 0,0 0 0,0-1 0,-1 1 0,0 0 0,-1 0 0,0 0 0,0-1 0,0 1 0,-3-12 0,1 12 5,0 0 0,0 0 0,-1-1-1,0 2 1,0-1 0,0 0 0,-1 0-1,0 1 1,-1 0 0,1 0 0,-1 0-1,0 1 1,-1-1 0,1 1-1,-1 1 1,0-1 0,0 1 0,-1 0-1,-8-5 1,4 5-207,-16-10-277,22 13 263,4 1 146,4 3 90,1-2 56,0 1 0,1-1 0,-1 1-1,0-1 1,0 0 0,1-1 0,-1 1 0,0-1-1,1 0 1,-1 0 0,0 0 0,1-1 0,-1 1-1,0-1 1,0 0 0,1-1 0,4-1-1,0 0 62,-1-1 0,0 1 0,0-2-1,0 1 1,-1-1 0,1 0-1,11-11 1,-11 7-99,0-1-1,-1 0 1,0 0 0,-1 0 0,0-1-1,0 0 1,5-16 0,-1-2 53,10-51 1,-12 42-288,-2 0 1,2-61-1,1 132 312,25 193 559,-27-171-596,33 430 677,-45-285 415,5-199-1136,0-1-1,0 1 0,0 0 1,0 0-1,0-1 0,0 1 0,0 0 1,0-1-1,0 1 0,0 0 1,0-1-1,0 1 0,-1 0 1,1-1-1,0 1 0,0 0 0,-1-1 1,1 1-1,-1-1 0,1 1 1,0 0-1,-1-1 0,1 1 1,-1-1-1,1 1 0,-1-1 1,0 0-1,0 1 0,0-1-12,1 0 1,-1 0-1,0-1 0,0 1 0,1 0 0,-1-1 1,0 1-1,1-1 0,-1 1 0,0-1 0,1 1 1,-1-1-1,1 1 0,-1-1 0,0 1 1,1-1-1,0 0 0,-1 1 0,1-1 0,-1 0 1,1 0-1,0 1 0,-1-1 0,1 0 0,0-1 1,-3-8-74,0-1-1,1 0 1,0 0 0,0-21 0,2 19 83,-1-20-119,2-1 0,2 0 0,1 0 0,1 1 0,14-46 0,-16 67 95,0-1-1,2 2 0,9-21 1,-12 28-327,1-1 1,0 1-1,0 0 1,7-7-1,-7 9-316,-1 0-1,1 0 1,-1 0-1,1 0 0,0 0 1,0 1-1,0 0 1,5-2-1,-6 2 95,-1 1 0,1 0-1,0 0 1,-1-1-1,1 1 1,0 1 0,0-1-1,-1 0 1,3 1-1,9 3-1651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19:27.87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14 965 4736,'-11'-7'1530,"9"6"-932,2 1-577,0 0 0,0 0-1,0 0 1,-1-1 0,1 1 0,0 0 0,0 0 0,0 0-1,0 0 1,0 0 0,0 0 0,0 0 0,0 0 0,0 0 0,0 0-1,0 0 1,0 0 0,0-1 0,0 1 0,0 0 0,0 0 0,0 0-1,0 0 1,0 0 0,0 0 0,0 0 0,0 0 0,1 0 0,-1 0-1,0 0 1,0 0 0,0 0 0,0-1 0,0 1 0,0 0 0,0 0-1,0 0 1,0 0 0,0 0 0,0 0 0,0 0 0,0 0 0,0 0-1,0 0 1,0 0 0,1 0 0,-1 0 0,0 0 0,0 0 0,0 0-1,0 0 1,0 0 0,0 0 0,0 0 0,0 0 0,70-20 3616,-56 15-3463,-1 0 0,0-2-1,0 1 1,0-1 0,-1-1 0,0-1-1,-1 1 1,0-2 0,0 1 0,-1-2-1,14-17 1,-5 2-111,-2-2 0,-1 0 0,13-33-1,30-93 247,-25 29-16,-18 62-276,-12 49 236,-1 0 0,0 0 1,1-28-1,-5 37 111,-1 5-87,-1 9-6,0 19-57,-10 129 494,13-98-324,3 0 0,20 114 0,-15-152-47,-8-21-330,0 0 0,0 1 0,0-1 0,1 0 0,-1 1 0,0-1 0,0 0 0,1 0 0,-1 1 0,0-1-1,0 0 1,1 0 0,-1 0 0,0 1 0,1-1 0,-1 0 0,0 0 0,1 0 0,-1 0 0,0 0 0,1 0 0,0 0-2,-1 0 1,1 0-1,-1 0 0,1 0 1,-1-1-1,1 1 1,-1 0-1,0 0 0,1-1 1,-1 1-1,1 0 1,-1-1-1,0 1 0,1-1 1,-1 1-1,0 0 1,1-1-1,-1 1 0,1-2 1,2-3-46,0-1 0,-1 0 0,1 0 0,-1 0 0,3-10 0,31-195-535,-14 69 472,-11 76 103,4-92 0,-10 30-85,7 247 1983,-1-34-1551,1 24 235,7 110-54,-17-175-458,5 65 377,-8-79-294,1-26-723,3-17-181,35-133-817,-33 132 1513,1 0 0,0 1 0,15-25-1,-5 10-22,-13 23 28,1-1 0,-1 1-1,1 0 1,0 0-1,0 0 1,0 0-1,10-7 1,-12 11 71,0-1 0,0 1 0,0 0 0,0 0 0,0 0 0,0 0 0,0 1 0,0-1 0,0 0 1,1 1-1,-1 0 0,0-1 0,0 1 0,1 0 0,-1 0 0,0 0 0,0 1 0,1-1 0,-1 0 0,0 1 0,0 0 0,0-1 0,0 1 1,0 0-1,0 0 0,2 1 0,10 8 248,0 0 0,24 24 0,-23-20-114,1 0 0,20 13 0,-32-25-102,0 1-1,0 0 0,1-1 1,0 0-1,-1 0 0,1-1 1,0 1-1,0-1 0,0 0 1,0 0-1,0-1 0,0 1 1,8-2-1,-11 1-32,0 0-1,0-1 1,0 1 0,0-1 0,0 1-1,0-1 1,0 0 0,0 0 0,0 0-1,0 0 1,-1 0 0,1 0-1,0-1 1,-1 1 0,1-1 0,2-2-1,-2 1-47,0-1 0,0 1 0,0-1 0,-1 1 0,1-1 0,-1 1 0,0-1 0,2-6-1,-2 2-113,0 0-1,-1 0 1,1 0-1,-2 0 1,1-1 0,-1 1-1,0 1 1,-3-12-1,2 14 93,0 1 1,0 0-1,0 0 0,0 1 0,0-1 0,-1 0 1,1 1-1,-7-6 0,9 9 47,0-1 0,0 1 0,0 0 0,0 0-1,-1 0 1,1-1 0,0 1 0,0 0 0,0 0 0,-1 0 0,1 0 0,0 0-1,0 0 1,0-1 0,-1 1 0,1 0 0,0 0 0,0 0 0,-1 0 0,1 0-1,0 0 1,0 0 0,-1 0 0,1 0 0,0 0 0,0 0 0,-1 0 0,1 0-1,0 0 1,0 0 0,-1 0 0,1 1 0,0-1 0,0 0 0,0 0 0,-1 0-1,1 0 1,0 0 0,0 0 0,0 1 0,-1-1 0,1 0 0,0 0 0,0 0-1,0 1 1,0-1 0,0 0 0,-1 0 0,1 0 0,0 1 0,0-1 0,-3 13 533,3-7-432,1 0 0,0 0 0,1-1 0,-1 1 0,1 0 0,0-1 0,1 0 0,-1 1 0,1-1 0,0 0-1,0-1 1,1 1 0,0 0 0,6 6 0,-4-5-108,1 0 1,-1 0-1,1 0 0,1-1 0,-1 0 0,1 0 0,0 0 0,0-1 1,9 3-1,-13-6-268,-1 0 1,0-1-1,0 1 1,1-1-1,-1 0 0,1 0 1,-1 0-1,0 0 1,1-1-1,-1 1 1,0-1-1,1 0 1,-1 0-1,0 0 1,0 0-1,4-2 1,-2 0-897,0 0 1,-1 0-1,1-1 1,-1 1-1,0-1 1,0 0-1,-1 0 1,1 0-1,4-6 1,-1 1-1515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19:28.27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22 183 7296,'-22'-3'3328,"54"-5"-2912,-11 4 1472,6-1-1120,23-6 128,0-1-544,8-13-384,0 10 0,5-10-832,0 5 448,5 0-2688,-1 6 1696,4 2-3520,-8 4 2784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19:30.49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91 640 3808,'-10'-8'9941,"5"15"-9365,-1 0-1,1 0 1,1 1 0,-1-1-1,1 1 1,-5 15 0,-1-2 178,4-9-543,1-1 0,1 1 1,0 1-1,0-1 0,1 1 1,1-1-1,-2 18 0,4-25-196,0-1 1,1 1-1,0-1 0,0 1 0,0-1 0,0 0 0,4 8 0,-5-11-30,0 0 0,0-1-1,1 1 1,-1 0 0,0-1-1,1 1 1,-1 0 0,1-1-1,-1 1 1,0-1 0,1 1-1,0-1 1,-1 1 0,1-1-1,-1 1 1,1-1 0,0 1-1,-1-1 1,1 0 0,0 1-1,-1-1 1,1 0 0,0 0-1,-1 1 1,1-1 0,0 0 0,0 0-1,-1 0 1,1 0 0,0 0-1,0 0 1,-1 0 0,1 0-1,0 0 1,0-1 0,-1 1-1,1 0 1,0 0 0,-1-1-1,1 1 1,0 0 0,-1-1-1,1 1 1,0 0 0,-1-1-1,1 1 1,-1-1 0,1 1-1,0-2 1,3-2-138,-1 1 0,0-1-1,0 0 1,0-1 0,0 1 0,-1 0-1,3-6 1,12-36-349,-10 26 390,0-12-62,-7 27 189,1 0 1,-1 1 0,1-1 0,1 1 0,-1 0-1,4-9 1,-5 13-3,0 0 0,0 0 0,0 0 0,0 0 0,1-1 0,-1 1 0,0 0-1,0 0 1,0 0 0,0 0 0,0 0 0,0 0 0,0-1 0,1 1 0,-1 0 0,0 0 0,0 0 0,0 0-1,0 0 1,0 0 0,1 0 0,-1 0 0,0 0 0,0 0 0,0 0 0,0 0 0,1 0 0,-1 0 0,0 0 0,0 0-1,0 0 1,0 0 0,1 0 0,-1 0 0,0 0 0,0 0 0,0 0 0,0 0 0,0 0 0,1 0 0,-1 0 0,0 0-1,0 0 1,0 1 0,0-1 0,0 0 0,0 0 0,1 0 0,-1 0 0,0 0 0,0 0 0,0 1 0,0-1-1,0 0 1,0 0 0,0 0 0,0 0 0,0 0 0,0 1 0,0-1 0,0 0 0,0 0 0,0 0 0,0 0 0,0 1-1,5 15 645,-3-9-475,0-4-77,2 8 158,0-1 1,12 19-1,-15-26-248,1-1-1,0 1 0,0-1 1,0 0-1,0 1 0,0-1 1,1 0-1,-1 0 1,1-1-1,-1 1 0,1 0 1,0-1-1,0 0 0,0 1 1,4 0-1,-2-1 19,0 0 0,0-1 0,0 0 0,-1 0-1,1 0 1,0-1 0,0 1 0,0-1 0,0 0 0,-1-1 0,1 1-1,0-1 1,6-3 0,4-3-108,0-1 0,20-16 0,-25 17 27,0-1 0,0 0 0,-1-1 1,0 0-1,-1 0 0,8-14 1,36-69-341,-50 87 352,46-91-284,66-196 0,-101 232 320,-7 29 0,0 9-9,3-15 87,-8 35-91,-1 0-1,1 0 1,-1 0-1,0 0 1,-1 1-1,1-1 1,0 0-1,-1 0 1,1 0-1,-2-3 0,2 6 15,0-1 0,-1 1 0,1 0-1,0-1 1,0 1 0,0 0-1,0 0 1,0-1 0,0 1 0,-1 0-1,1 0 1,0-1 0,0 1 0,0 0-1,-1 0 1,1-1 0,0 1-1,0 0 1,-1 0 0,1 0 0,0 0-1,0-1 1,-1 1 0,1 0 0,0 0-1,-1 0 1,1 0 0,0 0-1,0 0 1,-1 0 0,1 0 0,0 0-1,-1 0 1,1 0 0,0 0 0,-1 0-1,1 0 1,0 0 0,-1 0-1,1 0 1,0 0 0,0 1 0,-1-1-1,1 0 1,0 0 0,0 0-1,-1 0 1,1 1 0,0-1 0,0 0-1,-1 0 1,1 0 0,0 1 0,0-1-1,0 0 1,-1 1 0,-10 16 224,1 8-19,1 0 0,1 1 0,1 1 0,2-1 0,0 1 0,-1 52 0,6-38-137,1-1 0,2 1 0,17 78-1,-19-115-56,4 17 91,11 31 1,-13-46-78,0 1 0,0-1 0,0 0 0,1 0 0,0-1 1,0 1-1,0-1 0,10 10 0,-12-14-43,-1 0 1,0-1-1,1 1 1,-1 0 0,1 0-1,-1-1 1,1 1-1,-1-1 1,1 1 0,0-1-1,-1 1 1,1-1-1,-1 0 1,1 0-1,0 0 1,-1 0 0,1 0-1,0 0 1,-1-1-1,1 1 1,-1 0 0,1-1-1,0 0 1,-1 1-1,1-1 1,-1 0 0,1 1-1,-1-1 1,0 0-1,1 0 1,1-3-1,3 0-108,-1-1-1,1-1 0,-1 1 0,-1-1 0,9-12 1,-4 1-12,11-26-1,-5 8 103,-2-5-194,-16 47 191,0 1 0,0 0-1,-2 11 1,2-7 36,1-5 4,0 1 0,1-1 0,0 1 0,0-1 0,1 1-1,0 0 1,1 10 0,0-15 6,-1 0-1,1 0 1,-1 0 0,1 0-1,0 0 1,0 0 0,1 0-1,-1 0 1,1 0 0,-1-1 0,1 1-1,0 0 1,0-1 0,0 1-1,0-1 1,0 0 0,1 0-1,-1 0 1,1 0 0,3 2-1,-5-3 4,0 0-1,1-1 0,-1 1 1,0-1-1,0 0 0,0 1 0,0-1 1,0 0-1,1 0 0,-1 1 1,0-1-1,0 0 0,0 0 0,1 0 1,-1-1-1,0 1 0,0 0 1,0 0-1,0-1 0,1 1 0,-1 0 1,0-1-1,1 0 0,0-1-11,0 1-1,-1 0 1,0-1-1,1 1 1,-1-1-1,0 0 1,0 1-1,0-1 1,0 0-1,0 0 1,0 0-1,1-3 1,0 0-14,-1-1 0,0 0 1,0 1-1,0-1 0,-1 0 0,0 1 1,0-1-1,0 0 0,-2-5 0,-2-2-22,0 1 0,-2 0-1,1 0 1,-10-13 0,14 23 31,-1-3 7,-1 2 0,1-1 0,-1 0 0,0 0 0,-6-5 0,-26-15 30,29 20-52,5 4 10,1 0 0,0-1 0,0 1-1,-1 0 1,1 0 0,0-1 0,0 1-1,0 0 1,-1 0 0,1-1 0,0 1-1,0 0 1,0-1 0,0 1 0,0 0-1,0-1 1,-1 1 0,1 0 0,0-1-1,0 1 1,0 0 0,0-1 0,0 1-1,0 0 1,0-1 0,0 1 0,1 0-1,-1-1 1,0 1 0,0 0-1,0 0 1,0-1 0,0 1 0,0 0-1,1-1 1,-1 1 0,0 0 0,1-1-1,8-9-125,1 0 172,0 1 0,1 0-1,0 1 1,0 0 0,1 1-1,0 1 1,24-11 0,-18 11 110,1 1 1,0 0 0,0 2-1,1 0 1,35-1-1,-47 4-50,0 1 0,0-1 0,0 1 0,0 0-1,0 1 1,0 0 0,0 0 0,0 1 0,-1 0-1,0 1 1,1-1 0,-1 1 0,0 0 0,-1 1-1,1 0 1,10 10 0,-16-14-60,1 1 0,-1-1 1,1 1-1,-1 0 0,0 0 0,1 0 1,-1-1-1,0 1 0,0 0 0,0 0 1,-1 1-1,1-1 0,0 0 0,-1 0 1,1 0-1,-1 0 0,0 1 0,0-1 1,0 0-1,0 0 0,0 0 0,-1 5 1,-1 1-123,2-7 99,0 0 0,0-1 0,0 1 0,0-1-1,0 1 1,0-1 0,0 1 0,0-1-1,-1 1 1,1-1 0,0 1 0,0-1-1,-1 1 1,1-1 0,0 1 0,-1-1-1,1 0 1,0 1 0,-1-1 0,1 0 0,-1 1-1,1-1 1,0 0 0,-2 1 0,7-6-59,0-1 0,-1 0 1,0 0-1,0 0 0,5-11 1,-1 2 12,17-24 1,-5 13-24,-7 9-85,19-19 1,-28 31 155,0 1 1,1 0 0,0 1 0,0-1 0,0 1 0,0 0-1,0 0 1,1 0 0,6-1 0,-12 3 17,1 1 1,0 0-1,-1-1 1,1 1-1,0 0 0,0 0 1,-1 0-1,1-1 1,0 1-1,-1 0 0,1 0 1,0 0-1,0 0 1,-1 0-1,1 1 0,0-1 1,0 0-1,-1 0 1,1 0-1,0 1 0,-1-1 1,1 0-1,0 1 1,-1-1-1,1 0 0,-1 1 1,1-1-1,0 1 1,-1-1-1,1 1 0,-1-1 1,1 1-1,-1-1 1,0 1-1,1 1 0,0 1 98,0 0 0,0 0 0,-1 0 0,1 1-1,-1-1 1,0 6 0,1 7 51,-1-12-154,0-1 0,0 1 0,0 0 0,0-1 0,-2 7 1,0 10 108,2-20-139,0 1 0,0-1 1,0 0-1,0 0 1,0 0-1,0 0 1,0 0-1,1 0 0,-1 0 1,0 0-1,0 1 1,0-1-1,0 0 0,0 0 1,0 0-1,0 0 1,1 0-1,-1 0 1,0 0-1,0 0 0,0 0 1,0 0-1,0 0 1,0 0-1,1 0 0,-1 0 1,0 0-1,0 0 1,0 0-1,0 0 1,0 0-1,1 0 0,-1 0 1,0 0-1,0 0 1,0 0-1,0 0 0,0 0 1,0 0-1,0 0 1,1 0-1,-1-1 1,0 1-1,0 0 0,0 0 1,0 0-1,0 0 1,0 0-1,0 0 0,0 0 1,0 0-1,0-1 1,1 1-1,12-11-376,12-17-393,-22 23 710,1 0 1,-1 0-1,1 0 1,0 0-1,0 1 1,0-1-1,1 1 1,0 0-1,-1 0 1,2 1-1,-1-1 1,6-2-1,-9 5 79,0 1 1,0 0-1,-1-1 1,1 1-1,0 0 1,0 0-1,0 0 0,-1 0 1,1 0-1,0 0 1,0 1-1,2 0 0,11 1 194,-12-2-120,-1 1-1,1 0 0,-1-1 1,1 1-1,-1 0 0,0 0 1,1 0-1,-1 1 0,0-1 1,0 1-1,0-1 1,0 1-1,3 3 0,15 9 405,-15-10-450,1 0 1,-1 0-1,0 1 0,0-1 0,9 11 0,7 8 260,-20-22-294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19:31.04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11 313 3136,'-10'-10'5052,"17"3"-1886,33-22 1774,23-8-1928,91-33 19,-69 34-2414,-23 8-806,76-33-596,-43 31-6294,-73 26 4402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19:32.04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2 3552,'-3'-2'4205,"4"3"-3754,1 1 0,-1-1 1,0 0-1,0 1 0,1-1 0,-1 1 1,0-1-1,1 3 0,1 5 663,0-1-1,0 1 1,1 12-1,-2-10-732,-2 0 0,1 0-1,-1 0 1,-3 18-1,2-19-400,-4 41-203,8-16-5235,0-23 3352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19:32.40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40 21 8384,'-18'-20'3808,"15"40"-3328,-2-9 1024,10 1-928,-10 5 1759,5-1-1343,-5-1-96,5 5-544,-5 0-64,10 0-160,-10 0-544,5 5 192,-4 3-3359,8 0 1983,-4 12-4768,0 3 3584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19:33.14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40 3968,'0'-11'575,"0"9"-384,0-1-1,0 1 0,0-1 0,0 1 1,0-1-1,1 1 0,-1-1 1,2-2-1,-2 5-111,1-1 1,-1 1-1,0 0 1,0 0-1,1-1 1,-1 1-1,0 0 1,0 0-1,1 0 1,-1 0-1,0-1 0,1 1 1,-1 0-1,0 0 1,1 0-1,-1 0 1,1 0-1,-1 0 1,0 0-1,1 0 1,-1 0-1,0 0 1,1 0-1,-1 0 1,0 0-1,1 0 1,-1 0-1,0 0 1,1 1-1,-1-1 0,0 0 1,1 0-1,-1 0 1,0 0-1,1 1 1,-1-1-1,0 0 1,0 0-1,1 1 1,13 10 2277,32 43 1931,7 7-2849,-19-21-1137,-23-26-778,22 22 0,-21-22-1531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19:33.55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29 7232,'0'-20'3264,"19"15"-2848,-6 2 2048,0 6-1440,5-3 1567,1 8-1503,2 1 448,3 5-928,-3 3-384,7 3-192,-11 0-32,6 5 0,-4-2-1216,2 0 672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3:33.7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46 6304,'-31'0'2848,"36"0"-2464,8 0 992,8 0-832,29 0 704,5 0-736,30-5 96,5 1-352,28-7-32,-7 2-128,7-2 288,-20 6-192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8:19.3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567 11 1984,'1'0'65,"0"0"-35,-1 0 0,1 0-1,-1 0 1,1 0 0,-1 0-1,1 0 1,-1 0 0,1 0-1,-1 0 1,1 0 0,-1 0-1,1 0 1,-1 0 0,1 0-1,-1-1 1,0 1 0,1 0-1,-1 0 1,1-1 0,-1 1-1,1 0 1,-1 0 0,0-1-1,1 1 1,-1 0 0,0-1-1,1 1 1,-1-1 0,0 1 0,0 0-1,1-1 1,-1 1 0,0-1-1,1 0 1,-1 1 31,0-1 0,0 1 0,0 0 0,1 0 1,-1 0-1,0 0 0,0 0 0,0-1 0,1 1 0,-1 0 0,0 0 0,0 0 0,1 0 1,-1 0-1,0 0 0,0 0 0,1 0 0,-1 0 0,0 0 0,0 0 0,1 0 1,-1 0-1,0 0 0,0 0 0,1 0 0,-1 0 0,0 0 0,0 0 0,1 0 1,-1 0-1,0 0 0,11 1 2212,-14 2-1718,-2 3-225,5-6-308,-3 3 40,1-1 0,-1 1 1,1-1-1,-1 0 0,0 0 1,0 0-1,-5 2 0,-5 4 90,-58 42 688,41-30-660,0 1 1,-31 30 0,-7 17 28,3 2 1,-70 100 0,115-143-192,-22 43 0,37-61 3,0 1-1,1 0 0,0 0 0,1 0 1,0 0-1,1 1 0,0-1 0,-1 20 1,3-27 20,0 1 0,0-1 0,1 1 0,-1-1 0,1 0 0,0 1 0,0-1 0,0 0 1,3 6-1,-3-8-12,0 1 1,0-1-1,0 0 1,0 1-1,0-1 1,0 0 0,0 0-1,0 0 1,1 0-1,-1 0 1,1 0-1,-1 0 1,0 0-1,1 0 1,-1-1 0,1 1-1,0-1 1,-1 1-1,1-1 1,0 0-1,1 1 1,5-1 84,0 0 0,0 0 0,0-1 1,0 0-1,0 0 0,11-4 0,45-20 227,-46 18-254,-13 5-71,13-5 28,-1-1-1,0 0 0,0-1 1,-1-1-1,19-14 1,-15 6-3,0-1-1,-2 0 1,0-2 0,-1 0 0,-1-1-1,-1 0 1,-1-2 0,-1 1-1,-2-2 1,18-50 0,-10 23-137,-6 17 104,16-68 0,-28 96-65,-1 5 42,1 0-1,-1 1 0,0-1 0,0 0 0,1 0 1,-1 0-1,1 0 0,0 0 0,-1 0 0,1 1 1,0-1-1,0 0 0,0 0 0,0 1 0,2-2 1,-7 19-983,-6 21 1171,-6 51 0,12-58-60,-15 137 346,18-154-403,1 1 0,1 0 0,0 0 0,1 0 0,0 0 1,2-1-1,-1 0 0,9 21 0,-9-28 1,-1-1 0,1 1-1,0-1 1,0 0 0,1 0 0,0 0 0,0 0-1,0 0 1,0-1 0,1 0 0,0 0-1,0 0 1,0-1 0,0 1 0,0-1 0,1 0-1,-1-1 1,1 0 0,0 1 0,0-2-1,9 3 1,6-2 154,0-1-1,1-1 0,30-4 0,-30 2-48,9-1-570,55-11 1,-68 9-1243,1-1 0,18-9 0,-9 3-894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8:35.2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5 298 2720,'-5'1'1245,"7"2"-613,11 1 1309,-2-4-1633,1-2-1,-1 1 1,0-2-1,0 1 1,0-1-1,-1-1 0,1 0 1,-1-1-1,14-7 1,-1-2 36,-1 0 0,39-34 0,-43 32-87,-2-1 1,0 0-1,27-37 0,-41 51-216,-1 0 0,1 0 0,-1 0 0,1 0 0,-1 0 0,0 0 0,0-1 0,-1 1 0,1 0 0,-1 0 0,1-1 0,-1 1 0,-1-6 0,1 7-49,0 0 0,-1 0 0,1 1 0,-1-1 0,1 0-1,-1 1 1,0-1 0,0 0 0,1 1 0,-1-1 0,0 1 0,-1-1 0,1 1 0,0 0-1,0-1 1,-1 1 0,1 0 0,0 0 0,-1 0 0,1 0 0,-1 0 0,1 0 0,-1 1-1,0-1 1,1 0 0,-1 1 0,-3-1 0,-1-1-72,-1 2 0,0-1 0,1 1 0,-1 0 0,1 0 0,-1 0 0,0 1 0,1 0 0,-1 1 0,1-1 0,0 1 0,-1 0 0,1 1 0,-10 5 0,9-4 100,1 0-1,0 1 1,0-1-1,0 1 0,0 1 1,1-1-1,0 1 1,0-1-1,0 2 0,1-1 1,0 0-1,0 1 1,-3 7-1,1 2 50,0 1 0,1 0 1,0 1-1,1-1 0,1 1 0,0 21 0,3-30-6,0 0 0,0 0-1,1 0 1,1 0-1,0 0 1,3 10 0,-3-13 10,0-1 0,0 0 1,1 0-1,0 0 0,0-1 1,0 1-1,0-1 0,1 0 1,0 1-1,0-1 0,4 3 1,-3-4-4,-1 0 0,1-1 0,0 1 0,0-1 1,0 0-1,0 0 0,1-1 0,-1 1 0,0-1 1,1-1-1,-1 1 0,0-1 0,1 0 0,-1 0 1,1 0-1,-1-1 0,10-2 0,2-1 43,0-1 0,-1 0 1,0-1-1,20-11 0,-8 1 1,0-1 1,37-30-1,46-48-111,-77 66-109,-21 16-17,-8 8 69,0 0 0,1 0 0,0 1-1,0 0 1,7-4 0,-13 7 53,0 1 0,1 0 1,-1 0-1,0 0 0,1 0 1,-1 0-1,0 0 0,0 0 1,1 0-1,-1 0 0,0 0 0,0 0 1,1 0-1,-1 0 0,0 0 1,1 0-1,-1 0 0,0 0 1,0 0-1,1 1 0,-1-1 0,0 0 1,0 0-1,1 0 0,-1 0 1,0 1-1,0-1 0,0 0 1,1 0-1,-1 0 0,0 1 0,0-1 1,0 0-1,1 1 0,4 12 71,-3 18 72,-4 14 26,1-25-207,0 22 0,1-15 174,-1-21-10,1-1 0,0 1 0,0-1 0,0 1 0,3 10 1,-3-15-105,0-1 1,1 0 0,-1 0 0,0 0-1,1 1 1,-1-1 0,0 0 0,1 0-1,-1 0 1,1 0 0,-1 1 0,0-1-1,1 0 1,-1 0 0,1 0 0,-1 0 0,0 0-1,1 0 1,-1 0 0,1 0 0,-1 0-1,0-1 1,1 1 0,-1 0 0,0 0-1,1 0 1,-1 0 0,1 0 0,-1-1-1,0 1 1,1 0 0,-1 0 0,0-1 0,0 1-1,1 0 1,-1-1 0,9-7 204,-1-1-1,11-16 1,5-5-93,3 0-157,2 1 0,0 2 0,2 1 0,1 1 0,38-21 0,16 5-711,-85 40 717,1 1 1,-1-1 0,0 1 0,0-1-1,0 1 1,0 0 0,0-1 0,0 1-1,1 0 1,-1 0 0,0 0 0,0 0-1,0 0 1,2 1 0,-2-1 18,-1 0 0,0 1 0,1-1 0,-1 0 0,0 1 0,1-1 0,-1 1 0,0-1 0,1 0 0,-1 1 0,0-1 0,0 1 0,0-1 0,1 1 0,-1-1 0,0 1 0,0-1 0,0 1-1,0-1 1,0 1 0,0-1 0,0 1 0,0-1 0,0 1 0,0-1 0,0 1 0,0-1 0,0 1 0,-1 0 0,-4 34-45,1-1 0,2 1 0,3 53 0,0-77 115,0 0 0,1 0 0,0 0 0,0 0 1,9 20-1,-10-28-39,1 0 1,-1 0 0,1 0-1,0 0 1,0 0 0,0 0 0,1 0-1,-1-1 1,1 1 0,-1-1-1,1 0 1,0 0 0,0 0-1,0 0 1,0 0 0,0-1 0,0 1-1,1-1 1,-1 0 0,0 0-1,1 0 1,6 1 0,-5-2 0,-1 0 0,1 0 0,0-1 0,-1 1 0,1-1 0,0 0 1,-1 0-1,1-1 0,-1 1 0,0-1 0,1 0 0,-1 0 0,8-6 0,2-2 1,-1-1 0,18-17 0,-25 22-7,11-11 44,-1-1 1,0 0 0,-1-1 0,-1-1-1,-1-1 1,-1 0 0,0 0-1,10-32 1,-21 52-89,-1 0 0,1 0 0,-1-1 1,0 1-1,0 0 0,1 0 0,-1 0 0,0-1 0,0 1 0,0 0 0,0 0 0,-1-1 0,1 1 1,0 0-1,-1 0 0,1-1 0,-1-1 0,0 3 1,1-1-1,-1 1 1,1-1 0,0 1 0,-1 0-1,1-1 1,-1 1 0,1 0 0,-1 0-1,1-1 1,-1 1 0,1 0-1,-1 0 1,1-1 0,-1 1 0,1 0-1,-1 0 1,0 0 0,1 0 0,-1 0-1,1 0 1,-1 0 0,1 0 0,-1 0-1,0 0 1,1 1 0,-1-1-1,1 0 1,-1 0 0,1 0 0,-1 1-1,1-1 1,-1 0 0,1 0 0,-1 1-1,1-1 1,0 0 0,-2 2-1,-4 3-20,1 0 0,-1 0 0,1 1 0,0 0 0,0 0 0,0 1 0,1 0 0,0-1 0,1 1 0,-1 0-1,1 1 1,1-1 0,-1 0 0,-1 14 0,0 0 30,0 0 0,2 1 0,1-1 0,1 27-1,1-45 16,3 50-31,-3-48 54,0 1 0,0-1 1,1 0-1,-1 0 0,1 0 1,0 0-1,5 8 0,-5-11 5,-1-1 0,1 1 1,-1 0-1,1-1 0,-1 1 0,1-1 0,0 0 0,0 0 1,0 1-1,0-1 0,0 0 0,0-1 0,0 1 0,0 0 1,0-1-1,0 1 0,0-1 0,1 1 0,-1-1 0,4 0 1,1 0 29,0-1 0,0 0 0,0 0 1,0-1-1,8-2 0,14-8 21,-1 0-1,-1-2 0,0-1 0,38-29 1,-61 41-92,145-113 270,-136 106-274,30-32-75,-31 28 94,22-16 0,-32 28-91,1 1-1,-1-1 1,0 1 0,-1-1-1,1 0 1,0 0 0,0 1-1,-1-1 1,1 0 0,-1-1-1,2-1 1,-3 7 80,1 0-1,-1 0 1,1 0 0,0-1-1,0 1 1,2 4 0,3 10-27,-2 0-83,-2 0 0,0 1 1,0 21-1,-1-25 121,0 0-1,1 0 1,0 1-1,1-1 1,1 0-1,0-1 0,1 1 1,9 17-1,-13-29 21,0 1 0,1-1-1,-1 0 1,0 0 0,1 0-1,-1 0 1,1-1 0,0 1-1,0 0 1,0-1 0,-1 1-1,1-1 1,1 1 0,-1-1-1,0 0 1,0 0 0,0 0-1,1 0 1,-1 0 0,5 0-1,-2-1-15,-1 0 0,1 0-1,0 0 1,0-1 0,0 1-1,-1-1 1,1-1 0,0 1-1,-1-1 1,7-2 0,38-20 80,49-33 0,-41 22 75,3 1-65,109-83 0,-122 71-120,-42 41-144,-11 6-76,-12 9-29,0 4 237,0 0 1,0 1-1,2 2 1,0-1-1,-24 35 0,30-38-18,1 0-1,1 1 0,-11 22 0,15-27 50,1-1-1,0 1 1,0 1 0,1-1 0,0 0 0,0 1-1,0 12 1,2-19 12,1 0-1,-1 1 0,1-1 1,0 0-1,-1 0 1,1 0-1,1 0 0,-1 1 1,0-2-1,1 1 1,-1 0-1,1 0 0,0 0 1,3 2-1,-4-3-3,1-1-1,-1 1 1,1-1-1,-1 1 1,1-1-1,0 0 1,0 1 0,0-1-1,0 0 1,0 0-1,0-1 1,0 1-1,0 0 1,0-1-1,0 1 1,0-1-1,1 1 1,-1-1 0,0 0-1,0 0 1,0 0-1,4-1 1,-2 0 27,1-1 1,0 0 0,-1 0-1,1 0 1,-1 0 0,1-1-1,-1 0 1,0 0 0,0 0-1,0 0 1,-1-1 0,1 1-1,-1-1 1,5-6-1,1-4-5,0 0 0,14-30-1,-5 6-34,-2-1 1,21-75-1,-36 109-188,0 1-80,-1 6 133,-5 24-242,-1 46-103,-4 50 430,5-51 88,-3-1 0,-28 109-1,25-139 150,-2-1 0,-29 62 0,38-92-83,-1 1 0,0-1 0,-1 0 1,0-1-1,-11 13 0,16-19-71,-1 0 1,0-1-1,0 1 0,1-1 1,-1 1-1,0-1 0,0 0 1,0 0-1,-1 0 0,1 0 0,0 0 1,0 0-1,0 0 0,-1-1 1,1 1-1,0-1 0,-1 0 1,1 0-1,-1 0 0,1 0 1,0 0-1,-1 0 0,1 0 1,0-1-1,-1 1 0,1-1 1,0 0-1,0 0 0,0 0 0,-4-2 1,2 1-46,0-1 0,1 0 0,-1 0 0,1 0 0,0-1 0,0 1 0,0-1 0,0 0 0,1 0-1,-1 0 1,1 0 0,0 0 0,0 0 0,1-1 0,-1 1 0,-1-8 0,1 4-41,1 0 0,0 0-1,0-1 1,1 1 0,0 0 0,1 0-1,-1 0 1,4-13 0,-3 18 34,0-1 0,1 0 1,0 1-1,-1-1 0,1 1 1,0 0-1,1 0 0,-1-1 0,1 1 1,-1 1-1,1-1 0,0 0 1,0 1-1,6-4 0,3-2 45,1 1-1,21-9 0,-22 11-1,123-53-187,-122 51 172,1-1-1,-1 0 1,-1-1 0,0-1 0,0 0 0,16-18 0,-9 6-16,-2 0 0,23-37 0,21-52 17,3-4 48,-45 78-3,-14 27-172,0-1 1,1 1 0,0 0 0,13-16-1,-18 27 101,-1-1-1,0 0 0,0 0 0,0 0 0,1 0 0,-1 0 0,0 1 0,0-1 0,0 0 0,0 0 0,1 0 0,-1 1 0,0-1 0,0 0 0,0 0 0,0 1 0,0-1 0,0 0 0,0 0 0,0 0 1,0 1-1,0-1 0,0 0 0,0 0 0,0 1 0,0-1 0,0 0 0,0 0 0,0 1 0,0-1 0,0 0 0,0 1 0,0 11 0,0-11 13,-3 58-59,1 21 99,3-70-9,0-1 0,0 1 0,1-1 0,0 0 0,1 0 0,6 14 0,-9-21-8,1-1 1,-1 0-1,1 1 0,-1-1 1,1 0-1,0 1 0,0-1 1,0 0-1,0 0 0,0 0 1,0 0-1,0 0 1,0 0-1,0 0 0,0 0 1,0 0-1,1 0 0,-1-1 1,0 1-1,1 0 1,-1-1-1,1 1 0,-1-1 1,0 0-1,1 1 0,-1-1 1,1 0-1,-1 0 0,1 0 1,-1 0-1,1 0 1,-1 0-1,1-1 0,-1 1 1,1 0-1,-1-1 0,0 1 1,2-1-1,13-7 87,0-1 0,-1 0 0,0-1 1,0-1-1,13-13 0,-26 22-100,111-107 287,-84 79-310,-27 27 13,19-18-172,38-32 0,-58 52 164,0 1 1,0-1-1,0 0 1,0 1-1,0-1 0,-1 1 1,1-1-1,1 1 1,-1-1-1,0 1 1,0 0-1,0-1 1,0 1-1,0 0 1,0 0-1,0 0 0,0 0 1,1 0-1,-1 0 10,0 0-1,-1 1 0,1-1 1,-1 0-1,1 1 0,-1-1 0,1 1 1,-1-1-1,1 1 0,-1-1 1,1 1-1,-1-1 0,1 1 0,-1-1 1,0 1-1,1-1 0,-1 1 1,0 0-1,0-1 0,1 1 0,-1 0 1,0 0-1,1 5 6,0 0 1,-1 1-1,0-1 1,0 0-1,-2 11 0,-4 22 6,-1 1 0,-3-1 0,-1-1 0,-1 0-1,-3 0 1,-1-1 0,-1-1 0,-2-1 0,-2-1-1,-32 41 1,-121 149 265,164-210-220,-1 1 151,-23 23 0,32-36-145,0 1-1,0-1 1,0 0-1,-1 0 1,1 0-1,-1-1 1,0 1-1,1-1 1,-1 1-1,0-1 1,0 0-1,0 0 1,0 0-1,0 0 1,0-1-1,0 1 1,-4-1-1,6 0-35,0 0 0,0-1-1,0 1 1,0 0 0,0-1-1,1 1 1,-1-1-1,0 1 1,0-1 0,0 1-1,0-1 1,1 1 0,-1-1-1,0 0 1,1 1-1,-1-1 1,0 0 0,1 0-1,-1 0 1,1 0-1,0 1 1,-1-1 0,1 0-1,-1 0 1,1 0 0,0 0-1,0 0 1,-1-1-1,1-3 26,-1 1 0,1 0-1,0-1 1,0 1-1,1-7 1,0 4-21,1 0-1,0-1 1,0 1-1,1 0 1,0 1 0,0-1-1,0 0 1,1 1 0,0 0-1,0 0 1,1 0-1,-1 0 1,1 1 0,1 0-1,-1 0 1,9-6-1,7-4-1,1 2-1,1 0 0,33-13 0,132-43 328,11-5-147,-92 28-3399,-80 37 1360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8:57.3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247 44 1472,'1'0'251,"0"0"0,-1 0 0,1 1-1,0-1 1,-1-1 0,1 1 0,0 0 0,0 0 0,-1 0 0,1 0-1,0 0 1,0-1 0,-1 1 0,1 0 0,0-1 0,-1 1 0,1 0-1,-1-1 1,2 0 251,-1 0-251,0-1-84,-1 1 0,0 0 0,1-1-1,-1 1 1,0-1 0,0 1 0,1-1 0,-1 1 0,-1-3 0,1 2-33,0 1-119,0 1 0,0-1 1,-1 0-1,1 0 0,0 0 0,-1 1 0,1-1 0,0 0 0,-1 1 0,1-1 0,-1 0 0,1 1 0,-1-1 0,0 1 0,1-1 0,-1 1 0,0-1 0,1 1 0,-1-1 0,0 1 0,1 0 0,-2-1 0,-13-4 34,-4 8-70,14-2 22,0 0 1,0 0-1,1 0 0,-1 0 1,0 1-1,1-1 1,0 1-1,-1 1 1,1-1-1,0 0 0,0 1 1,0 0-1,-3 3 1,-3 3 5,0 0 0,1 0 0,-13 18 0,9-8 75,0 0 0,1 1 0,1 0 0,1 1 0,1 1 1,0-1-1,2 1 0,1 1 0,-7 37 0,13-54-42,0-1 0,0 0 0,1 1 0,-1-1 1,1 0-1,0 0 0,1 0 0,-1 1 0,1-1 0,0-1 0,0 1 0,1 0 0,-1 0 0,1-1 1,0 0-1,0 1 0,1-1 0,-1 0 0,1-1 0,6 6 0,-1-1 53,0-1-1,1-1 1,0 1-1,1-1 1,-1-1-1,1 0 1,0 0-1,13 2 1,-14-4 13,1 0 1,-1-1 0,20 1-1,-27-3-70,0 0-1,0 0 1,0 0-1,0 0 1,1-1 0,-1 1-1,0-1 1,-1 0-1,1 0 1,0 0-1,0 0 1,0-1-1,0 1 1,-1-1 0,1 0-1,-1 1 1,4-5-1,1-2 74,0-1 0,0-1 0,-1 1 0,0-1-1,6-15 1,16-54 81,15-37-258,-37 101-40,1 1 0,1 0 0,1 1 1,0 0-1,17-20 0,-19 28 27,-1-1 0,1 2 0,0-1 0,0 1 0,0 0 0,1 1 0,-1-1 0,1 2 0,14-5 0,-16 6 33,1 1 0,-1-1 0,1 1 0,-1 0 0,1 0 1,-1 1-1,1 0 0,-1 0 0,9 3 0,9 4 25,24 12 0,-28-12-12,-19-7 13,4 1 134,-1 0 1,1 0-1,0-1 1,-1 1-1,1-1 1,10 1-1,-15-2-78,1 0 0,0 0 0,-1 0 0,1 0 0,0 0 1,-1-1-1,1 1 0,-1 0 0,1 0 0,-1 0 0,1-1 0,0 1 0,-1 0 0,1-1 0,-1 1 0,1-1 0,-1 1 0,1 0 1,-1-1-1,0 1 0,1-1 0,-1 1 0,1-2 0,-1 1 2,1-1-1,-1 0 1,1 0 0,-1 1 0,0-1-1,0 0 1,1 0 0,-2 0 0,1 0-1,0 1 1,0-1 0,-1-2 0,1 2-59,-1-1 1,0 0-1,0 1 1,1-1 0,-2 1-1,1-1 1,0 1 0,0 0-1,-1 0 1,1-1 0,-1 1-1,0 0 1,0 0-1,0 0 1,0 1 0,0-1-1,0 0 1,0 1 0,0-1-1,-1 1 1,1 0 0,0 0-1,-1 0 1,1 0-1,-1 0 1,0 1 0,1-1-1,-4 0 1,0 1-27,1-1 0,0 1 0,0 0 0,-1 0 0,1 1 1,0-1-1,-1 1 0,1 1 0,0-1 0,0 1 0,0-1 0,0 2 0,-7 3 0,-2 3-48,1 1-1,1 0 0,0 1 1,0 1-1,1-1 0,0 2 1,1 0-1,1 0 0,0 0 1,-14 29-1,18-30 110,-1 1-1,2 0 1,0 0-1,0 0 1,1 0 0,1 0-1,0 1 1,1-1-1,0 1 1,1 0 0,1-1-1,0 1 1,5 19-1,-6-31 30,0-1 0,1 1 0,-1-1-1,1 1 1,-1-1 0,1 1 0,0-1-1,0 1 1,0-1 0,0 1-1,0-1 1,0 0 0,0 0 0,0 1-1,0-1 1,0 0 0,1 0 0,-1 0-1,1 0 1,-1-1 0,2 2 0,-1-1 8,0-1 1,0 0-1,0 1 1,0-1-1,0 0 1,1 0-1,-1 0 1,0-1 0,0 1-1,0 0 1,0-1-1,0 1 1,0-1-1,0 0 1,0 1-1,2-2 1,4-3 32,1 0 0,-1 0 0,-1-1 0,1 0 0,-1-1 0,0 1 0,-1-1 0,1 0 0,-1-1 0,-1 0 0,1 0 0,-2 0 0,8-15 0,-3 2-114,-1 0 1,-1 0 0,-1-1 0,5-39 0,-9 39-876,-2 21 476,-1 3 47,1 12 21,0-3 417,1-1 0,0 1 0,1 0 0,0-1 0,1 1 0,0-1 0,0 0 0,1 0 0,1 0 1,-1-1-1,1 1 0,1-1 0,0-1 0,0 1 0,1-1 0,0 0 0,1 0 0,-1-1 0,2 0 0,11 9 1,-16-14-3,0 0 0,0 1 1,1-2-1,-1 1 0,0 0 1,1-1-1,-1 0 0,1 0 1,-1 0-1,1-1 1,0 1-1,-1-1 0,1 0 1,0-1-1,-1 1 0,1-1 1,-1 0-1,1 0 0,-1 0 1,1-1-1,-1 1 1,0-1-1,1 0 0,-1 0 1,0-1-1,0 1 0,-1-1 1,1 0-1,-1 0 0,1 0 1,-1-1-1,5-5 1,16-23 3,-2-1 0,-1-1 0,27-60 0,-47 92-34,10-19-597,-11 21 559,1 0-1,-1 0 0,0 0 0,0-1 0,0 1 0,0 0 1,0 0-1,0 0 0,0 0 0,0 0 0,1-1 1,-1 1-1,0 0 0,0 0 0,0 0 0,0 0 0,0 0 1,0 0-1,1 0 0,-1 0 0,0 0 0,0 0 1,0 0-1,0 0 0,1 0 0,-1 0 0,0-1 0,0 1 1,0 0-1,0 1 0,1-1 0,-1 0 0,0 0 1,2 10-562,-4 31 375,-7 39-1,1-11 393,8-65-79,-1-2-60,1-1-1,-1 1 1,1-1 0,0 1-1,0-1 1,0 1 0,0-1-1,0 1 1,0-1 0,0 1-1,1-1 1,-1 1 0,0-1-1,1 0 1,-1 1 0,2 1-1,1-6 153,1 0-1,-1-1 1,1 1 0,4-8-1,46-69 141,-31 50-490,1 2 0,0 1 0,49-40 0,-71 65 88,-1 1 0,1 0 0,0-1 0,0 1 1,0 0-1,0 0 0,0 1 0,0-1 0,0 0 0,1 1 1,-1-1-1,4 0 0,-5 1 35,0 1 1,0-1-1,0 0 1,0 0-1,0 0 0,0 1 1,0-1-1,0 0 0,0 1 1,-1-1-1,1 1 0,0-1 1,0 1-1,0 0 0,-1-1 1,1 1-1,0 0 1,-1-1-1,1 1 0,0 0 1,-1 0-1,1 0 0,-1 0 1,1-1-1,-1 1 0,0 0 1,1 0-1,-1 0 1,0 0-1,1 1 0,0 5-28,-1-1-1,1 1 0,-1-1 1,0 8-1,0 13 194,1-12 3,2 1 0,0-1-1,0 0 1,2-1 0,6 19 0,-7-25-25,0 0 1,0 0-1,0-1 1,1 0-1,0 0 1,0 0-1,1 0 1,0-1-1,0 0 1,14 10-1,-17-14-82,0 1-1,0-2 1,1 1-1,0 0 0,-1-1 1,1 1-1,0-1 1,-1 0-1,1 0 1,0-1-1,0 1 0,0-1 1,0 0-1,0 0 1,4-1-1,-2 0 34,0 0 1,-1-1-1,1 1 0,0-2 0,-1 1 0,1 0 1,-1-1-1,0 0 0,5-4 0,4-4-352,-1-1 1,0 0-1,-1-1 0,0 0 1,15-23-1,0-5-906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9:01.7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0 499 2144,'1'11'3681,"-1"-11"-3541,1 0 0,0 0 1,0 0-1,-1-1 0,1 1 0,0 0 0,-1 0 1,1 0-1,0-1 0,-1 1 0,1-1 0,-1 1 1,1 0-1,-1-1 0,1 1 0,0-1 0,-1 1 1,0-1-1,2 0 0,30-61 1871,-6 10-1675,6-9 269,35-91 0,-52 115-279,-11 28-359,0 0 0,0 0 1,-1 0-1,0 0 0,-1-1 1,0 0-1,1-16 0,-3 26 24,1-1-1,-1 1 0,0 0 1,0 0-1,0-1 0,1 1 1,-1 0-1,0 0 0,0 0 0,1-1 1,-1 1-1,0 0 0,0 0 1,1 0-1,-1 0 0,0-1 1,1 1-1,-1 0 0,0 0 1,1 0-1,-1 0 0,0 0 1,1 0-1,-1 0 0,0 0 1,1 0-1,-1 0 0,0 0 0,1 0 1,-1 0-1,0 0 0,0 0 1,1 0-1,-1 0 0,0 1 1,1-1-1,-1 0 0,0 0 1,1 0-1,-1 1 0,0-1 1,2 1-38,6 0 42,0 0-1,0-1 1,0 0-1,9-1 1,6 1 160,-8-1-132,66 4-22,-69-2-10,-1 1 0,0 0 0,1 0 0,20 9 0,-30-10 14,0 0 0,0 0 0,0 0 0,-1 0 0,1 1 0,0-1 0,-1 1 0,1-1 0,-1 1 0,0-1 0,1 1 0,-1 0 0,0 0 0,0 0 0,0 0 0,0-1 0,0 1 0,-1 0 0,1 0 0,-1 1 0,1-1-1,-1 4 1,1 4 35,-1 1 0,0-1 0,-2 16 0,0-6-26,1 1-29,-1 7 108,1-1 0,3 37 1,-1-56-29,0 0 0,1 0 1,0 0-1,0 0 0,1-1 1,0 1-1,0-1 0,0 0 1,1 0-1,0 0 1,1 0-1,8 10 0,-10-14-19,0-1-1,0 1 1,0 0-1,0-1 1,1 0-1,-1 0 1,0 0-1,1 0 1,0 0-1,-1-1 1,1 0-1,0 1 1,0-1-1,5 0 1,-3 0 8,-1-1 0,1 0 0,0-1 0,-1 1 0,1-1 0,0 0-1,-1 0 1,1-1 0,6-2 0,-2-1 25,1 0-1,-1-1 0,0 0 1,0 0-1,-1-1 0,0-1 1,0 1-1,-1-1 0,10-12 1,-3 1 67,-1 0 1,-1-1 0,11-22 0,-19 31-117,-1 1-1,1-1 1,-2 1-1,0-1 1,0 0-1,-1-1 1,0 1-1,0-16 1,-2 23-64,0 0 0,0 0 1,0 0-1,0 0 0,-1 0 0,0 0 0,0 0 1,0 1-1,0-1 0,-1 0 0,1 1 1,-1-1-1,0 1 0,0-1 0,0 1 0,-1 0 1,-3-4-1,5 6-10,-1 0 0,1 1 1,-1-1-1,0 1 0,1-1 0,-1 1 1,1-1-1,-1 1 0,0 0 0,1 0 0,-1 0 1,0 0-1,1 0 0,-1 0 0,0 0 1,1 0-1,-1 1 0,0-1 0,1 1 1,-1-1-1,1 1 0,-1-1 0,1 1 1,-1 0-1,1 0 0,-1 0 0,-1 2 1,-3 1-58,1 0 0,0 0 1,1 0-1,-1 1 0,-5 8 1,6-8 40,1 1 1,0 0-1,0 0 1,0 1 0,1-1-1,-2 11 1,-6 40-11,10-54 76,-2 14 18,1 1 0,0 0 1,3 21-1,-1-31 11,0 1 0,1 0 0,0 0-1,1-1 1,0 0 0,0 1 0,0-1-1,7 10 1,-9-16 7,1 0-1,-1 0 0,0 0 1,1 0-1,-1 0 0,1-1 1,0 1-1,0-1 0,0 1 1,0-1-1,0 0 0,0 0 1,0 1-1,0-1 0,0-1 1,0 1-1,3 1 0,-1-2 7,-1 0-1,0 1 0,1-1 1,-1 0-1,1-1 0,-1 1 1,0-1-1,1 1 0,-1-1 1,6-2-1,4-3 58,0-1-1,-1 0 1,1 0-1,15-14 0,-23 17-83,134-116 268,-36 29-428,-92 82 30,0 2 0,0-1 1,1 2-1,0-1 0,0 1 1,1 1-1,17-5 0,-29 10 103,0 0 0,-1 0 0,1-1 0,-1 1 0,1 0 0,0 0 0,-1 0 0,1 0 0,0 0 0,-1 0 0,1 1 0,0-1 0,-1 0-1,1 0 1,0 0 0,-1 0 0,1 1 0,0-1 0,-1 0 0,1 1 0,-1-1 0,1 1 0,-1-1 0,1 0 0,-1 1 0,1-1 0,-1 1 0,1-1 0,-1 1 0,0-1 0,1 1 0,-1 0-1,0-1 1,0 1 0,1-1 0,-1 1 0,0 0 0,0 1 0,1 2-28,0 1-1,0-1 1,-1 1-1,0 6 1,0-8 32,1 36 16,0-13 40,-2 0 0,-4 37 0,1-46 410,3-14 2,4-7-100,3-6-281,39-49 271,8-13-621,-46 61 172,0 0 1,15-16 0,-19 24 63,0 0 1,0 0 0,0 0 0,0 1 0,1-1-1,-1 1 1,1 0 0,0 0 0,-1 0-1,1 0 1,0 1 0,0-1 0,4 0 0,-7 2 14,0 0 0,-1 0 0,1 0 0,-1-1 1,1 1-1,0 0 0,-1 0 0,1 0 0,0 0 1,-1 0-1,1 1 0,-1-1 0,1 0 0,0 0 1,-1 0-1,1 0 0,-1 1 0,1-1 0,-1 0 1,1 1-1,-1-1 0,1 0 0,-1 1 0,1-1 1,-1 1-1,1-1 0,-1 0 0,1 1 0,-1-1 1,0 1-1,1 0 0,-1-1 0,0 1 0,0-1 1,1 1-1,-1-1 0,0 1 0,0 0 1,0 0-1,1 3 7,-1 0 0,-1 0 0,1 0 0,0 0 0,-2 6 0,0 0-7,-8 55 30,10-65-5,0 0 0,0 0 0,0 0 0,0 0 0,1 0 0,-1-1 0,0 1 0,0 0 0,0 0 0,0 0 0,0 0 0,0 0 0,0 0 0,0 0 1,1 0-1,-1 0 0,0 0 0,0 0 0,0 0 0,0 0 0,0 0 0,0 0 0,0 0 0,1 0 0,-1 0 0,0 0 0,0 0 0,0 0 0,0 0 0,0 0 1,0 0-1,0 0 0,1 0 0,-1 0 0,0 0 0,0 0 0,0 1 0,0-1 0,0 0 0,0 0 0,0 0 0,0 0 0,0 0 0,0 0 0,1 0 1,-1 0-1,0 0 0,0 1 0,0-1 0,0 0 0,0 0 0,0 0 0,0 0 0,0 0 0,0 0 0,0 0 0,0 1 0,0-1 0,0 0 0,0 0 0,0 0 1,0 0-1,0 0 0,0 0 0,0 0 0,0 1 0,0-1 0,0 0 0,14-10 530,18-19-160,-20 17-482,0 1 1,1 0 0,1 1-1,0 1 1,0 0 0,1 1-1,0 0 1,0 1 0,1 1-1,32-8 1,-48 13 87,1 1 0,0 0 0,0 0 1,0 0-1,-1-1 0,1 1 0,0 0 0,0 0 0,0 1 1,0-1-1,0 0 0,-1 0 0,1 0 0,0 0 0,0 1 1,0-1-1,-1 0 0,1 1 0,0-1 0,0 1 0,-1-1 1,1 1-1,0-1 0,-1 1 0,1-1 0,-1 1 0,1 0 0,0-1 1,-1 1-1,0 0 0,1-1 0,-1 1 0,1 0 0,-1 0 1,0-1-1,1 1 0,-1 0 0,0 0 0,0 0 0,0 1 1,1 4-1,-1 0 1,0 1-1,0-1 1,-2 11 0,0-4 3,-1 22-66,-7 64 128,9-93-35,-1 6-15,1-1 0,-1 22 0,2-31 17,0 1 1,0-1-1,0 0 1,1 1 0,-1-1-1,1 0 1,-1 1-1,1-1 1,0 0-1,0 0 1,0 0 0,0 0-1,0 0 1,0 0-1,1 0 1,-1 0 0,1 0-1,-1 0 1,1 0-1,2 1 1,-1-2 7,-1 0 0,0 0 0,0 0 0,0-1 0,0 1 0,1-1 0,-1 0 0,0 1-1,0-1 1,1 0 0,-1-1 0,0 1 0,0 0 0,1 0 0,-1-1 0,0 0 0,0 1 0,3-2 0,4-2 93,-1 0-1,0 0 1,11-7-1,7-8-63,0-1 0,-1-1-1,-1-1 1,-1-1 0,-1-1-1,-1-1 1,21-34-1,-37 50-189,6-5-821,-12 15 923,0 0 1,0 1-1,0-1 1,0 1-1,1-1 1,-1 1-1,1-1 1,-1 1-1,1-1 1,0 1-1,-1-1 1,1 3-1,-2 4 17,-2 16 12,0 0 0,1 26 0,0-16-24,2-23 49,1-1 1,0 1 0,1-1-1,-1 0 1,2 1-1,0-1 1,0 0-1,1 0 1,0 0-1,0 0 1,6 10 0,-9-20-6,1 0 0,-1 1 0,0-1 0,1 0 0,-1 1 1,0-1-1,1 0 0,-1 1 0,0-1 0,1 0 1,-1 0-1,1 0 0,-1 1 0,0-1 0,1 0 0,-1 0 1,1 0-1,-1 0 0,1 0 0,-1 0 0,1 0 0,-1 0 1,1 0-1,-1 0 0,0 0 0,1 0 0,-1 0 1,1 0-1,-1 0 0,1 0 0,-1 0 0,1-1 0,-1 1 1,0 0-1,1 0 0,-1 0 0,0-1 0,1 1 1,0-1-1,14-13 215,5-27-27,-14 26-109,-2 4-74,-1 1-1,-1 0 0,0-1 0,0 0 1,-1 1-1,0-1 0,-1 0 0,0 0 0,-1 1 1,0-1-1,-4-18 0,3 23-101,-1 1-1,1-1 0,0 1 1,-1 0-1,0 0 1,-1 0-1,1 0 1,-1 1-1,0-1 1,0 1-1,-7-6 1,10 10 42,0-1 1,-1 1 0,1 0 0,-1 0 0,0-1 0,1 1 0,-1 0 0,1 0 0,-1 0 0,1 1 0,-3-1-1,-7 1-84,18 4 219,-6-4-96,0 0 0,0 0 1,1 0-1,-1 0 0,0 0 1,1 0-1,-1-1 0,1 1 1,-1 0-1,1-1 0,-1 1 1,3 0-1,8-3 115,-1 0 0,1 0 1,-1-1-1,0-1 0,0 0 0,20-10 1,-17 8-91,1-1 5,137-55 256,-140 57-327,-8 3-16,0 0 0,0 0 0,0 1 0,0 0 1,5-1-1,-6 5-41,-1 2 70,0-1 1,0 1-1,-1 0 1,0 0-1,0 0 1,0 0-1,0 0 1,-1 0-1,0 1 1,-1 8-1,1-2 46,0 25-10,-2-13 76,2-1 1,1 0-1,1 0 0,1 0 0,10 39 0,-13-61-75,0-1-1,0 1 0,0 0 0,1-1 0,-1 1 0,0-1 1,0 1-1,1 0 0,-1-1 0,0 1 0,1-1 0,-1 1 0,1-1 1,-1 1-1,0-1 0,1 0 0,-1 1 0,1-1 0,-1 0 0,1 1 1,0-1-1,-1 0 0,1 1 0,-1-1 0,1 0 0,-1 0 0,1 0 1,0 0-1,-1 1 0,1-1 0,0 0 0,-1 0 0,1 0 0,-1 0 1,1 0-1,0-1 0,-1 1 0,1 0 0,-1 0 0,2 0 0,0-1 30,0-1-1,1 1 0,-1 0 0,0-1 0,0 1 0,0-1 0,0 1 0,2-4 0,11-13 85,-1 0-1,-1-2 0,0 1 0,15-36 0,23-35-115,-46 83-20,-2 2-39,0 1 1,0 0-1,0 0 1,-1-1 0,0 1-1,0-1 1,2-5-1,2-1-274,-6 11 321,0 0 0,0 0 0,0 0 0,0-1 0,0 1 1,0 0-1,0 0 0,0 0 0,0 0 0,0 0 0,0 0 1,0 0-1,0 0 0,0 0 0,0-1 0,0 1 0,0 0 0,0 0 1,0 0-1,0 0 0,1 0 0,-1 0 0,0 0 0,0 0 1,0 0-1,0 0 0,0 0 0,0 0 0,0 0 0,0 0 0,0 0 1,1 0-1,-1-1 0,0 1 0,0 0 0,0 0 0,0 0 0,0 0 1,0 0-1,0 1 0,0-1 0,1 0 0,-1 0 0,0 0 1,0 0-1,0 0 0,0 0 0,0 0 0,0 0 0,0 0 0,0 0 1,0 0-1,1 0 0,-1 0 0,0 0 0,0 0 0,0 0 0,0 0 1,0 1-1,0-1 0,0 0 0,0 0 0,0 0 0,0 0 0,1 2-14,-1-1 0,1 0-1,-1 0 1,1 1 0,-1-1-1,1 0 1,0 0-1,0 0 1,-1 0 0,1 1-1,0-1 1,2 1 0,3 6-42,-1 0 71,1-1 1,0 1-1,0-1 1,1 0-1,0 0 1,14 11-1,-19-16 14,1-1 0,0 1 0,0 0 0,0-1-1,0 1 1,0-1 0,0 0 0,0 0 0,0 0 0,0-1 0,0 1 0,1-1 0,-1 1-1,0-1 1,0 0 0,1 0 0,-1-1 0,0 1 0,0-1 0,1 0 0,-1 1-1,0-1 1,5-3 0,10-6 62,-1-2-1,0 0 0,0-1 1,24-26-1,-38 37-82,3-3-10,0-1-1,-1-1 0,1 1 1,-1-1-1,0 0 0,5-9 0,-10 15-2,0 1-1,0-1 0,1 1 1,-1-1-1,0 1 1,0-1-1,0 1 0,1-1 1,-1 1-1,0-1 0,0 1 1,0-1-1,0 1 0,0-1 1,0 1-1,0-1 0,0 1 1,0-1-1,0 1 0,-1-1 1,1 1-1,0-1 0,0 1 1,0-1-1,-1 1 0,1-1 1,0 1-1,-1-1 0,1 1 1,-1-1-1,0 0-9,0 1-1,0-1 1,0 1 0,0 0-1,-1-1 1,1 1 0,0 0-1,0 0 1,0 0 0,0 0-1,-1 0 1,1 0-1,-2 0 1,-2 1-31,0 0 0,0 0 1,-1 0-1,1 1 0,-6 3 0,4-2 73,1 1-1,0-1 1,0 2-1,0-1 1,0 1-1,1 0 1,0 0-1,0 0 1,0 1 0,1 0-1,0 0 1,0 0-1,0 0 1,1 1-1,0-1 1,0 1-1,0 0 1,1 0-1,0 0 1,1 0-1,0 0 1,0 0-1,0 1 1,1-1 0,0 0-1,0 1 1,1-1-1,0 0 1,0 0-1,3 10 1,-2-13 50,-1 0 0,1 0 0,0 0 1,1 0-1,-1 0 0,1-1 0,-1 1 1,1-1-1,0 0 0,0 1 0,1-1 1,-1-1-1,1 1 0,-1 0 0,1-1 0,0 0 1,0 0-1,8 3 0,1 0 25,1 0 1,0-2-1,0 1 0,25 1 0,-11-2 16,0-3 0,0 0 0,1-2 0,38-6 0,-40 2-661,36-12 0,-43 11-1001,-1-1 0,24-14 1,-19 9-613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9:03.8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170 0 2656,'-1'0'319,"0"0"0,0 0 1,0 0-1,0 0 0,1 1 1,-1-1-1,0 0 0,0 0 0,0 0 1,1 1-1,-1-1 0,-2 2 958,1-1-957,-20 11-143,13-7-42,0 1 0,0 0 0,1 0 1,0 1-1,0 0 0,1 1 0,0-1 0,-7 11 0,6-6-36,0 1 1,2 1-1,-1 0 0,1 0 0,-5 21 1,9-27-5,0 1 0,0-1 0,1 1 1,1-1-1,-1 1 0,1 0 0,1-1 1,0 1-1,0 0 0,0-1 0,4 10 1,-4-15-34,0-1 1,0 1 0,0 0-1,1-1 1,-1 1-1,1-1 1,-1 0 0,1 0-1,0 1 1,0-1 0,0 0-1,0-1 1,0 1 0,1 0-1,-1-1 1,5 3-1,-5-3-26,-1 0-1,1-1 0,0 1 1,-1-1-1,1 0 0,0 1 1,0-1-1,-1 0 0,1 0 0,0 0 1,0 0-1,-1-1 0,1 1 1,0 0-1,0-1 0,-1 1 1,1-1-1,0 0 0,-1 1 1,1-1-1,-1 0 0,1 0 0,-1 0 1,1 0-1,-1 0 0,0 0 1,2-3-1,16-17 90,-2-1 1,-1 0-1,-1-2 0,-1 1 1,0-2-1,-2 0 0,11-33 1,-21 53-184,0-1 0,0 0 1,-1 1-1,0-1 1,0 0-1,0 0 0,-1 0 1,1 0-1,-2-9 1,1 15 40,0-1 0,0 1 0,0-1 0,0 1 0,0 0 0,0-1 0,0 1 0,0 0 1,0-1-1,0 1 0,0 0 0,-1-1 0,1 1 0,0 0 0,0-1 0,0 1 0,0 0 1,-1-1-1,1 1 0,0 0 0,0 0 0,-1-1 0,1 1 0,0 0 0,0 0 0,-1-1 1,1 1-1,0 0 0,-1 0 0,1 0 0,0 0 0,-1 0 0,1-1 0,0 1 0,-1 0 1,1 0-1,-1 0 0,1 0 0,0 0 0,-1 0 0,1 0 0,0 0 0,-1 0 1,1 0-1,0 1 0,-1-1 0,1 0 0,0 0 0,-1 0 0,1 0 0,0 0 0,-1 1 1,1-1-1,0 0 0,-1 0 0,1 1 0,-13 13 153,10-8-68,1 0 0,0 1 1,0-1-1,1 0 0,-1 1 0,2-1 0,-1 1 1,1-1-1,-1 1 0,2 7 0,0-8 31,-1-1 0,1 1 0,1 0 0,-1-1 0,1 0 0,0 1 0,0-1 0,0 0 0,0 0 0,1 0 0,0-1 0,6 8 0,-8-11-65,0 0-1,0 0 1,0 0-1,0 0 1,1 0-1,-1 0 1,0-1-1,1 1 1,-1 0-1,0-1 1,1 1-1,-1-1 1,1 0-1,-1 1 1,1-1-1,-1 0 1,1 0-1,-1 0 1,1 0-1,-1 0 1,1 0-1,-1 0 1,1-1-1,1 0 1,4-1 84,0-1 1,0 0 0,12-7-1,0 0 0,186-93 36,-129 72-175,-75 30 4,0 1-1,-1 0 1,1 0 0,0-1 0,0 1-1,0 0 1,-1 0 0,1 0 0,0 0-1,0 0 1,0 0 0,0 0 0,-1 0-1,1 0 1,0 0 0,0 1 0,0-1 0,0 0-1,-1 0 1,1 1 0,0-1 0,0 0-1,-1 1 1,1-1 0,0 1 0,0 0-1,0 1 6,0-1 0,0 1 0,0-1 0,0 1 0,0-1 0,-1 1 0,1 0 0,0 0 0,-1-1 0,0 1 0,1 3 0,0 3 27,-1 0-1,0-1 0,0 1 0,-3 14 0,-2-2 18,3-10 123,-1 0 0,0 21-1,3-31-144,0 1 1,0-1-1,0 0 0,0 0 1,0 0-1,0 1 0,0-1 1,0 0-1,0 0 0,1 0 1,-1 0-1,0 1 0,0-1 1,0 0-1,0 0 0,1 0 1,-1 0-1,0 0 0,0 0 1,0 1-1,0-1 1,1 0-1,-1 0 0,0 0 1,0 0-1,0 0 0,1 0 1,-1 0-1,0 0 0,0 0 1,1 0-1,-1 0 0,0 0 1,0 0-1,0 0 0,1 0 1,-1 0-1,0 0 0,0 0 1,0 0-1,1-1 0,-1 1 1,0 0-1,0 0 0,0 0 1,0 0-1,1-1 0,2-3 66,1 0 1,-1 0-1,0 0 0,4-7 1,5-9-11,-4 11-52,7-11-22,1 1 0,29-27-1,-43 44-43,1 0-1,0 0 0,-1 0 0,1 0 0,0 1 0,0-1 0,7-1 0,-10 2 41,1 1 0,0 0 0,-1 0 0,1 0 0,0 0-1,0 0 1,-1 0 0,1 0 0,0 0 0,-1 1 0,1-1 0,0 0-1,-1 0 1,1 0 0,0 1 0,-1-1 0,1 0 0,0 1 0,-1-1-1,1 1 1,-1-1 0,1 1 0,-1-1 0,1 1 0,-1-1-1,1 1 1,-1-1 0,1 1 0,-1-1 0,0 1 0,1 0 0,-1-1-1,0 1 1,0 0 0,1-1 0,-1 1 0,0 0 0,0 0 0,0-1-1,0 1 1,0 1 0,6 46 14,-5-29 46,7 31 0,-7-45 10,1 0 0,-1 0 0,1 0 0,0 0 0,1 0 0,-1-1 0,1 1 0,0-1 0,0 1 0,6 5 0,-5-6 30,0 0-1,1-1 1,0 1-1,0-1 0,0 0 1,0 0-1,0 0 1,0-1-1,1 0 1,0 0-1,-1 0 1,1-1-1,0 0 1,-1 0-1,12 0 1,-6-1-14,-1-1 0,1 0 1,0 0-1,0-1 1,-1-1-1,0 0 0,17-7 1,-14 5-57,-1 1-1,15-2 1,-13 3-66,22-8 0,-30 9 12,-5 2-355,1-1-1,-1 1 0,1-1 0,-1 1 0,1-1 0,-1 0 0,0 0 0,0 1 0,1-1 0,1-2 1,6-3-1161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9:06.7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48 670 2976,'-1'0'120,"0"1"-1,0-1 1,0 0 0,1 1 0,-1-1 0,0 1-1,0 0 1,1-1 0,-1 1 0,1-1 0,-1 1-1,0 0 1,1-1 0,-1 1 0,1 0-1,-1 0 1,1 0 0,0-1 0,-1 1 0,1 0-1,0 0 1,0 0 0,-1 0 0,1 0-1,0-1 1,0 3 0,1-1 177,0 0 0,0 1 0,0-1-1,0 0 1,0 1 0,0-1 0,1 0 0,-1 0 0,4 3-1,3 2 101,-1-1-1,1 0 1,0 0-1,0-1 1,1 0-1,0-1 0,0 0 1,14 5-1,-20-8-316,0 0 0,0 0 0,0 0-1,0-1 1,0 1 0,0-1 0,0 1-1,0-1 1,0 0 0,0-1 0,1 1-1,-1 0 1,0-1 0,0 0 0,0 0 0,3-1-1,-2 0-7,-1 0 0,1 0 0,-1 0-1,0-1 1,1 0 0,-1 1 0,0-1 0,0 0-1,-1-1 1,5-5 0,0-2 7,-1-1 0,-1 1 0,0-1 0,0-1 0,-1 1 0,4-23 0,-6 22-114,-1 1 1,0-1-1,-1 0 0,0 0 1,-1 1-1,0-1 0,-4-15 1,4 26-8,0 0 1,0 0 0,0 0 0,0 0 0,0 0 0,0 0 0,-1 0 0,1 1 0,0-1 0,-1 0 0,0 1 0,1-1 0,-1 1-1,0-1 1,0 1 0,0 0 0,1 0 0,-1 0 0,-1 0 0,1 0 0,0 1 0,0-1 0,0 0 0,0 1 0,0 0 0,-1-1-1,1 1 1,0 0 0,-3 0 0,-1 0-42,0 1-1,0 0 0,0-1 0,0 2 1,0-1-1,0 1 0,0 0 1,1 0-1,-11 6 0,4 0 100,1 0 0,-1 1-1,2 1 1,0 0-1,0 0 1,1 1 0,0 0-1,1 1 1,0 0 0,0 0-1,2 0 1,0 1 0,0 0-1,-7 27 1,11-31 64,0 0 1,1 1-1,0-1 1,0 0-1,1 1 1,0-1-1,1 0 1,0 1-1,3 10 0,-3-15-24,1 0-1,0 0 0,0 0 0,0 0 0,1-1 0,-1 1 0,1-1 0,0 0 0,0 0 0,1 0 0,-1 0 0,1 0 0,0-1 0,0 1 0,0-1 0,0 0 0,1-1 0,5 4 1,-1-2 19,1-1 1,-1 0 0,1 0-1,0-1 1,0 0 0,0 0 0,1-1-1,-1-1 1,0 0 0,0 0-1,1-1 1,-1 0 0,14-4 0,-10 2-34,0-2 0,0 0 0,0 0 0,-1-1 1,0-1-1,0 0 0,0 0 0,21-19 0,-27 20-12,39-33 147,62-68 0,77-120 319,-169 204-472,-1-1-1,-1 0 0,-1-1 0,12-34 0,25-107-459,-47 154 299,-1 1 0,0-1 0,0 0 0,-1 1 0,-1-1 0,-1-14 0,1 25 114,0 1 0,0-1 1,0 1-1,0 0 0,0-1 1,0 1-1,0-1 1,0 1-1,0 0 0,0-1 1,0 1-1,-1-1 0,1 1 1,0 0-1,0-1 1,0 1-1,-1 0 0,1-1 1,0 1-1,-1 0 1,1-1-1,0 1 0,0 0 1,-1-1-1,1 1 0,-1 0 1,1 0-1,0 0 1,-1-1-1,1 1 0,0 0 1,-1 0-1,1 0 1,-1 0-1,1 0 0,-1 0 1,1 0-1,-1 0 0,-1 0-10,1 1 1,-1-1-1,0 1 0,1 0 0,-1-1 0,1 1 0,-1 0 0,1 0 0,-1 0 0,0 2 0,-6 3-48,1 1 0,-10 13 0,-70 93-85,-37 49 214,112-145-42,2-1 0,0 2 1,1-1-1,1 1 0,1 1 0,-10 36 0,14-39 66,1 0 0,1 1 0,1-1 1,0 0-1,1 1 0,1-1 0,0 0 1,1 0-1,1 0 0,0 0 0,2 0 0,10 22 1,-13-31-23,2-1 1,-1 1-1,1-1 1,0 1-1,0-1 1,1-1 0,-1 1-1,1-1 1,1 0-1,8 6 1,-5-5 23,0-1 1,0 0-1,0 0 1,0-1-1,1-1 0,18 5 1,-12-5-43,0-1 0,0-1 1,0 0-1,0-1 0,0-1 1,34-6-1,-43 5-3,0 0 1,0 0-1,-1 0 1,1-1-1,0-1 0,-1 1 1,0-1-1,0 0 0,0-1 1,0 0-1,-1 0 0,0 0 1,0-1-1,0 0 0,-1 0 1,8-11-1,-7 6-13,0 0-1,0-1 1,-2 0-1,6-17 1,-8 20-35,0 1 1,0 0 0,-1 0-1,0-1 1,-1 1 0,0-1-1,-2-14 1,2 21-9,0 1 0,-1-1 0,1 0 1,-1 0-1,1 0 0,-1 0 0,0 0 1,0 1-1,0-1 0,0 0 0,-2-2 1,3 4 11,-1-1 1,0 1 0,1 0 0,-1-1-1,0 1 1,0-1 0,1 1 0,-1 0-1,0 0 1,0 0 0,0-1 0,1 1-1,-1 0 1,0 0 0,0 0 0,0 0 0,0 0-1,1 0 1,-1 0 0,0 1 0,0-1-1,0 0 1,1 0 0,-1 1 0,0-1-1,0 0 1,1 1 0,-1-1 0,0 1-1,0 0 1,-5 3-16,-1 0 0,2 1-1,-1 0 1,0 0 0,1 1 0,0-1-1,0 1 1,-7 13 0,0 1-53,-14 36 1,22-47 98,2 0 0,-1 1-1,1-1 1,1 0 0,-1 1 0,2-1 0,-1 1 0,1-1 0,1 1-1,0-1 1,3 14 0,-3-18 7,0 0 0,1 0 0,0 0-1,0-1 1,0 1 0,0-1 0,1 1 0,0-1-1,0 0 1,4 5 0,-5-7 1,1 0 0,-1 0 0,1 0 0,0 0 0,0 0 0,0 0-1,0-1 1,0 0 0,0 1 0,0-1 0,0 0 0,0-1 0,0 1 0,1 0 0,-1-1 0,6 0 0,-2 0 16,0-1-1,0 0 1,0-1 0,0 1 0,0-1 0,0-1 0,8-3-1,46-27 98,-38 20-107,131-78 149,15-7-177,-154 89-46,-7 4 7,0 1 0,1 0 0,0 0 0,0 0 0,0 1 0,15-3-1,-18 5 68,-5 1-48,0 0 1,0-1-1,0 1 0,-1 0 0,1 0 1,0 0-1,0 0 0,0 0 0,0 0 1,0 0-1,0 0 0,1 1 0,-1-1 5,-1 1 0,0 0 0,0-1-1,1 1 1,-1-1 0,0 1-1,0-1 1,0 1 0,0 0 0,0-1-1,0 1 1,0-1 0,0 1-1,0 0 1,0-1 0,0 1-1,0-1 1,0 1 0,0-1 0,-1 1-1,1 0 1,0-1 0,0 1-1,-1-1 1,1 1 0,-1 0-1,-6 13 1,-1 0-1,0-1 1,-1 0-1,-18 22 1,17-24 10,1 0 0,1 1 0,0 0 0,0 0 0,-11 25 0,18-33 10,0-1 0,0 0 0,0 1-1,0-1 1,1 1 0,-1-1 0,1 1 0,0 6 0,1-9-2,-1 1 0,0-1 0,1 1 0,-1-1-1,1 1 1,0-1 0,-1 1 0,1-1 0,0 0 0,0 1 0,0-1 0,0 0 0,0 0 0,0 1 0,0-1 0,0 0 0,1 0 0,-1 0 0,0 0 0,1-1 0,-1 1 0,2 1 0,3-1 33,-1 1 0,0 0 0,1-1 0,-1 0 0,1 0 0,-1-1 0,1 0 0,-1 0-1,1 0 1,-1 0 0,1-1 0,-1 0 0,11-3 0,-4 0 7,0 0 0,-1-1 0,1 0-1,-1-1 1,11-7 0,-9 3-38,0 0-1,0-1 0,-1-1 1,12-14-1,41-58 84,-25 31-36,61-59 332,-80 90-335,63-57-110,6-6-93,-75 69 98,-1 0 0,-1-1 0,20-34 1,-21 31 7,-8 14-67,0 0 1,0 0 0,-1-1-1,5-12 1,-8 19 105,0 0 1,1 0 0,-1-1-1,0 1 1,0 0-1,0 0 1,0 0-1,0 0 1,0 0 0,0 0-1,0-1 1,0 1-1,0 0 1,0 0-1,0 0 1,0 0 0,0 0-1,0 0 1,0-1-1,0 1 1,0 0 0,0 0-1,0 0 1,0 0-1,0 0 1,0 0-1,0-1 1,0 1 0,0 0-1,0 0 1,-1 0-1,1 0 1,0 0-1,0 0 1,0 0 0,0 0-1,0 0 1,0-1-1,0 1 1,0 0 0,0 0-1,-1 0 1,1 0-1,0 0 1,0 0-1,0 0 1,0 0 0,0 0-1,0 0 1,-1 0-1,1 0 1,0 0-1,0 0 1,0 0 0,0 0-1,0 0 1,0 0-1,-1 0 1,1 0 0,0 0-1,0 0 1,-8 6-194,-64 85-9,58-71 194,1 1-1,-19 39 0,27-48 25,1 1-1,0 0 0,1 1 0,0-1 0,0 0 1,2 1-1,-1 19 0,4 8 79,8 49 0,-10-88-81,2 10 18,0 0 0,0 0 1,1-1-1,1 1 0,0-1 0,1 0 1,7 13-1,-9-18-8,1-1 0,0 0 1,0 1-1,0-2 0,1 1 0,-1 0 0,1-1 1,0 0-1,0 0 0,1 0 0,-1-1 0,1 0 1,0 0-1,12 4 0,-3-3 58,0-1 0,0-1-1,1 0 1,-1-1 0,17-1 0,-29 0-97,1-1 1,0 1-1,-1-1 0,1 0 1,0 0-1,-1 0 0,1 0 1,-1-1-1,4-2 0,-5 4-203,0-1 0,-1 0 0,1 0 0,-1 0 0,1-1 0,-1 1 0,1 0 0,-1-1-1,0 1 1,0 0 0,1-1 0,-1 0 0,0 1 0,0-1 0,0 0 0,-1 1 0,1-1-1,0-2 1,3-23-3822,0 17 2486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9:07.1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 57 3392,'-1'0'82,"-12"-3"1195,1 1 1,-26-1-1,102 1 4734,40-8-3863,9 1-1651,-25 5-455,78-7 55,-135 5-569,-24 4-279,0 1 1,0-1 0,0 2 0,0-1-1,0 1 1,0 0 0,9 1-1,-15-1 502,-1 0 0,1 0 0,0 0 0,0 0 0,0 1 0,0-1 0,0 0 0,0 1 0,-1-1 0,1 1 0,0-1 0,0 1 0,0-1 0,-1 1 0,1-1 0,0 1 0,-1 0 0,1-1 0,-1 1 0,1 0 0,-1 0 0,2 1 0,1 10-2082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9:08.5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0 309 2400,'2'5'1008,"0"0"0,0 0 0,0 0 0,4 7 0,-5-12-884,0 0 0,-1 0 0,1 0 0,0 0 0,-1 0 0,1 0-1,0 0 1,-1 0 0,1 0 0,0 0 0,-1 0 0,1 0 0,0-1 0,-1 1 0,1 0 0,-1 0 0,1-1 0,0 1 0,-1 0 0,1-1 0,-1 1 0,1 0 0,-1-1 0,1 1 0,0-1 0,17-16 935,-7 0-614,-2 1 0,0-1 0,8-21 0,1-3-177,2 4-127,0 0-1,42-54 1,-61 89-168,0 1 1,0-1 0,0 1 0,0-1-1,0 0 1,0 0 0,-1 1 0,1-1 0,-1 0-1,1 0 1,-1-2 0,0 4-86,0 7 43,-17 81 293,13-72-146,1 1 0,1-1 0,0 1 0,1 0 0,1-1 0,1 1 0,2 19 0,-2-33-32,0 1 1,0-1-1,0 0 1,0 1-1,0-1 1,1 0-1,-1 0 1,1 0-1,0 0 1,0 0-1,0-1 1,0 1-1,1-1 1,-1 1-1,1-1 1,0 0 0,-1 0-1,1 0 1,0 0-1,0 0 1,0 0-1,0-1 1,1 0-1,-1 0 1,0 0-1,1 0 1,-1 0-1,5 0 1,8-1 41,-1 0 1,1-1-1,-1-1 1,1-1-1,-1 0 1,0-1-1,0 0 1,17-9-1,4-3-28,0-2 0,33-23 0,-45 25-10,0-2 0,-1-1 0,-1-1 0,31-36 0,-41 42-156,1-1-271,-9 11-23,-5 6-204,-15 29 567,5-10 10,0 1 0,1 0 0,-12 42 1,22-60 69,-1 0 0,0 0 0,1 0 0,0 0 0,0 0 0,0 0 1,0 0-1,1 0 0,0 0 0,0 0 0,0 0 0,0 0 1,0 0-1,1 0 0,0-1 0,0 1 0,0 0 0,5 5 1,-6-7-13,1 0 1,0 0 0,0 0 0,1 0 0,-1 0 0,0-1-1,1 1 1,-1-1 0,0 1 0,1-1 0,0 0 0,-1 0 0,1 0-1,0-1 1,0 1 0,-1 0 0,1-1 0,0 0 0,0 0 0,0 0-1,-1 0 1,1 0 0,0 0 0,0-1 0,0 0 0,-1 1 0,4-2-1,1-1 0,-1 0 0,1 0 0,-1 0 0,0-1 0,-1 0 0,1 0 0,0 0 0,-1-1 0,9-10 0,-10 11-29,-1-1 0,0 0-1,0 0 1,0 0 0,-1 0 0,0 0 0,0-1 0,0 1 0,-1 0 0,1-1 0,-1 0-1,-1 1 1,1-1 0,-1 0 0,0 1 0,-1-11 0,1 15-19,-1-1 1,1 1 0,-1 0-1,1-1 1,-1 1 0,0-1-1,0 1 1,1 0-1,-1 0 1,0 0 0,0-1-1,0 1 1,0 0 0,0 0-1,-1 0 1,1 1-1,0-1 1,0 0 0,-1 0-1,1 1 1,0-1 0,-1 0-1,1 1 1,-1-1-1,1 1 1,-1 0 0,1 0-1,-1-1 1,-1 1 0,0 0 1,0 0 1,-1 0 0,1 0 0,0 1 0,0-1 0,-1 1-1,1 0 1,0 0 0,0 0 0,0 0 0,-5 3-1,7-4 30,1 1 0,-1-1-1,0 1 1,0-1 0,0 1-1,0-1 1,0 1 0,0-1-1,0 0 1,0 0 0,0 0-1,0 1 1,0-1 0,0 0-1,0 0 1,-1-1 0,1 1 45,9-19 398,-2 5-478,-2 2-1,2 0 1,11-21-1,-14 30 17,-1-1 0,1 1 0,0 0 1,0 0-1,0 0 0,0 0 0,1 0 0,-1 1 0,1-1 0,0 1 0,-1 0 0,8-2 0,2-1 29,1 1-1,-1 1 0,1 0 1,0 1-1,0 0 1,0 1-1,14 1 1,-21 0-25,1 1 1,-1-1-1,0 2 0,0-1 1,0 1-1,0 0 1,-1 0-1,1 1 1,0 0-1,-1 0 1,0 0-1,1 1 0,-2 0 1,1 1-1,9 7 1,-13-10-10,0 1 1,-1-1 0,1 0-1,-1 0 1,1 1 0,-1-1-1,0 1 1,0-1-1,0 1 1,0 0 0,0-1-1,-1 1 1,1 3 0,-1 2-28,0 0 0,0 0 0,-2 10 0,1-10 129,0 0 0,1 0 1,0 16-1,0-23-73,0 0 1,1 0-1,-1 0 1,0-1-1,0 1 1,0 0 0,1 0-1,-1-1 1,0 1-1,1 0 1,-1-1-1,1 1 1,-1 0-1,1-1 1,-1 1-1,1-1 1,0 1-1,-1-1 1,1 1-1,-1-1 1,1 1 0,1 0-1,0-1 8,-1 1 0,1-1 0,0 1 0,-1-1 0,1 0-1,0 0 1,0 1 0,0-1 0,3-1 0,3 0 42,0-1-1,0 0 1,13-5-1,13-8 138,54-31 0,-55 27-419,61-26-1,-93 45 213,1-1-1,-1 1 0,0-1 0,0 1 0,1 0 0,-1-1 1,0 1-1,0 0 0,1 0 0,-1 0 0,0 0 0,1 0 1,-1 0-1,0 1 0,1-1 0,-1 0 0,0 1 0,0-1 1,1 1-1,-1-1 0,0 1 0,0-1 0,0 1 0,0 0 1,0 0-1,0-1 0,0 1 0,0 0 0,0 0 1,0 0-1,0 0 0,0 0 0,-1 0 0,1 1 0,1 1 1,1 4 19,-1 1 1,1-1-1,-1 1 1,2 16-1,0-2 271,0-9-201,-2-1 66,2-1 1,6 16 0,-8-23-120,0-1 0,0 0 0,0 0 0,0 0 0,0 0 0,0 0 0,1 0 0,-1-1 0,1 1 0,0-1 0,0 0 0,4 3 0,0-2-4,-1 0 0,1-1 0,0 0 0,0 0-1,0 0 1,0-1 0,0 0 0,0 0 0,0-1 0,11-1 0,10-1-497,36-9 1,-39 7-468,31-5-252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9:11.5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120 696 2560,'0'10'5914,"1"-12"-5615,0-1-1,0 1 1,0-1-1,0 1 0,1-1 1,-1 1-1,3-3 1,3-6 220,17-36 291,3-7-349,2 2-1,39-54 1,-7 28-235,40-54 99,-79 101-224,-2-2-1,22-47 1,-36 68-106,-4 7-5,1 0 1,-1 0 0,0 0-1,0 0 1,-1 0 0,0 0 0,2-7-1,-12 21-902,-44 69 391,17-27 515,-29 56 0,-43 126-172,13 8 178,14-32 7,23-47 400,22-59 594,24-68 149,11-30 14,8-21-619,11-21-314,2 0 0,45-62 0,-9 27-132,85-83 0,2-4-68,2-10-52,-125 144-29,-16 19-8,0 1 0,1 0-1,6-8 1,-9 12 50,-1 0 13,-1 1-1,0 0 1,0 0-1,0-1 1,1 1 0,-1 0-1,0 0 1,1 0-1,-1-1 1,0 1-1,0 0 1,1 0 0,-1 0-1,0 0 1,1-1-1,-1 1 1,0 0 0,1 0-1,-1 0 1,0 0-1,1 0 1,-1 0 0,0 0-1,1 0 1,-1 0-1,8 1-168,-7 0 138,0 0 0,0 0 1,0 1-1,0-1 0,0 0 0,0 1 0,-1-1 0,1 1 0,0-1 0,0 3 1,0-1-48,2 4 43,-1 0 1,0 0-1,0 0 0,0 1 1,-1-1-1,0 0 0,0 10 1,-5 54 15,3-50 73,-1-2-2,0 10 19,2 32 1,0-52-56,1 0 1,0-1 0,1 1-1,-1 0 1,2-1 0,-1 0 0,1 0-1,5 10 1,-7-17 1,0 1 0,-1-1 0,1 0 0,0 0 0,0 0 0,0 0 0,0 1 0,0-1 0,0 0 1,0-1-1,0 1 0,0 0 0,1 0 0,-1 0 0,0-1 0,0 1 0,1-1 0,-1 1 0,3 0 0,-2-1 12,0 0 1,0 0-1,0 0 1,0 0-1,0-1 1,0 1-1,0 0 0,0-1 1,0 0-1,-1 1 1,1-1-1,3-2 1,4-3 61,-1 0 1,1 0-1,-2-1 1,11-11-1,-17 17-98,166-175-36,-160 169 17,2-2-387,-7 9 185,-3 7 87,-7 34 58,2-17-13,1 0 0,1 1 0,0 27-1,4-50 107,0 1 0,0-1 0,0 1-1,1-1 1,-1 0 0,1 1 0,-1-1 0,1 1-1,0-1 1,0 0 0,0 1 0,0-1-1,0 0 1,1 0 0,-1 0 0,1 0-1,-1 0 1,1 0 0,2 2 0,-1-2 17,0 0 0,0 0 1,1-1-1,-1 1 1,0-1-1,1 1 0,-1-1 1,1 0-1,-1-1 1,1 1-1,6 0 0,0-1 31,0 0-1,0-1 0,0 0 0,0-1 1,0 0-1,-1 0 0,1-1 0,14-6 1,-18 5-35,0 1 1,0-1 0,0 0 0,-1-1-1,1 1 1,-1-1 0,0 0-1,-1-1 1,1 1 0,-1-1-1,0 1 1,0-1 0,-1-1-1,0 1 1,0 0 0,-1-1 0,4-13-1,-3 8-12,-1 1 0,0-1 0,-1 0 0,0 0 0,-1 0-1,-1 0 1,0 0 0,0 1 0,-1-1 0,-4-12 0,5 20-65,-1-1 0,0 1 1,0 0-1,0-1 0,0 1 1,-1 0-1,0 1 0,0-1 1,0 0-1,0 1 0,0 0 1,-6-4-1,7 5 29,1 1 1,-1 0-1,0 0 0,0-1 1,0 1-1,0 0 1,0 1-1,0-1 0,0 0 1,0 1-1,0-1 0,0 1 1,0-1-1,0 1 1,-1 0-1,1 0 0,0 0 1,0 0-1,0 1 0,0-1 1,-1 1-1,1-1 1,0 1-1,0-1 0,0 1 1,0 0-1,-2 2 0,4-2 20,4 0-3,5-1 25,33-9 57,-1-1 1,59-24-1,43-12-39,-140 45-67,0 1 1,-1-1-1,1 1 0,0 0 0,0-1 0,-1 1 0,1 1 0,0-1 0,-1 0 0,1 1 0,0-1 0,0 1 0,-1 0 0,4 1 0,-5-1 32,1 0 0,-1 0 0,1 0 0,-1 0-1,0 1 1,1-1 0,-1 0 0,0 1 0,0-1 0,0 1-1,0-1 1,0 1 0,0 0 0,-1-1 0,1 1 0,0 0-1,-1 0 1,1-1 0,-1 1 0,0 3 0,1 9-39,-1-1 0,0 0 0,-1 1 1,-4 18-1,-1 17 90,5-43-26,1 1 60,0-1 0,-1 1 0,0 0-1,0-1 1,0 1 0,-4 8 0,19-36-9,1 0 1,1 1 0,1 1-1,1 1 1,1 0 0,0 1-1,33-22 1,-47 36-123,1-1 0,-1 1 1,1 0-1,0 1 0,0-1 0,0 1 0,0 0 1,8-1-1,-12 3 22,-1 0 0,1 0 0,-1 0 0,1 0 0,-1 0 0,1 0 0,-1 1 0,1-1 0,-1 0 0,1 1 0,-1-1 0,1 1 0,-1 0 0,1-1 1,2 3-1,-3-2 1,0 1 0,1-1 0,-1 1 0,0 0 0,1 0 0,-1-1 0,0 1 0,0 0 0,-1 0 0,1 0 0,0 0 0,-1 0 0,1 0 0,-1 0 0,1 2 0,0 15 41,0-1 1,-2 0 0,0 0 0,-5 26-1,1 1 135,5-22 16,0-23-161,0 1 0,0-1 0,0 1-1,0 0 1,0-1 0,0 1 0,1-1 0,-1 1-1,0 0 1,0-1 0,1 1 0,-1-1 0,0 1 0,1-1-1,-1 1 1,0-1 0,1 1 0,-1-1 0,1 1-1,-1-1 1,1 0 0,-1 1 0,1-1 0,-1 0-1,1 1 1,-1-1 0,1 0 0,-1 0 0,1 1 0,0-1-1,-1 0 1,1 0 0,-1 0 0,1 0 0,1 0-1,1 0 25,1-1 0,0 0 0,0-1-1,-1 1 1,1-1 0,0 1 0,-1-1-1,6-4 1,28-24 17,-24 20-55,22-20-20,-11 9-27,0 1 0,2 1 0,46-27 0,-69 45 14,0-1 1,0 1-1,1 0 0,-1 0 1,0 0-1,0 0 0,1 1 1,-1-1-1,0 1 0,1 0 1,-1 0-1,0 0 0,1 0 1,5 2-1,-6-1 27,0 0 1,0 0-1,0 1 0,-1-1 1,1 1-1,-1-1 0,1 1 0,-1 0 1,1 0-1,-1 0 0,0 1 1,0-1-1,0 0 0,0 1 1,-1-1-1,3 5 0,22 51 175,-20-44-45,0 0 0,0 0 0,1 0 0,1-1-1,17 22 1,-24-34-180,0 0-1,0 0 1,0 0-1,0 0 1,0 0-1,0-1 0,0 1 1,1 0-1,-1 0 1,0-1-1,0 1 1,1-1-1,-1 1 0,0-1 1,1 0-1,-1 0 1,1 1-1,-1-1 1,0 0-1,1 0 0,-1 0 1,1 0-1,-1-1 1,0 1-1,1 0 1,-1-1-1,2 0 0,11-3-1063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8:23.7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7 899 2560,'-7'-1'3354,"7"0"-3272,8-3 922,18-4-564,-20 6-270,0 0 0,1 0 1,-1 0-1,0-1 0,0 0 1,8-5-1,32-26 509,-39 28-668,13-11 17,-1-1 0,0 0-1,16-23 1,41-65 389,-73 103-621,-2 1-62,-1 3 103,-1 8 194,-3 8 76,0-1-1,0 1 1,-14 30 0,-1 3-1,14-34-11,-91 330 605,56-118 164,39-219-806,0 7 1346,4-19-668,4-10-454,-1 1-165,-1-1 0,3-15 1,36-113-76,-24 87-49,32-58 0,35-45-4,-75 136-28,32-65-73,-5 8-208,-23 49 171,38-61-710,-53 88 827,0 1 0,0-1-1,0 1 1,0 0 0,0-1 0,0 1-1,1 0 1,-1 0 0,0 0 0,1 0-1,-1 0 1,1 0 0,-1 0 0,1 0-1,-1 1 1,1-1 0,0 1-1,-1-1 1,1 1 0,1-1 0,-1 2 20,0-1 0,0 0-1,-1 1 1,1-1 0,0 1 0,-1-1 0,1 1 0,-1 0 0,1 0 0,-1-1 0,1 1 0,-1 0 0,0 0 0,1 1-1,-1-1 1,2 2 0,2 4 41,1 1 0,-1-1 0,0 1 0,-1 1 0,7 15 0,-6-11 42,-1 1 0,0-1 1,-1 1-1,-1 0 0,0-1 1,0 27-1,-2-31 69,0 0-1,-1 0 1,-1 0 0,1 0 0,-1-1-1,-1 1 1,0 0 0,0-1 0,0 1-1,-1-1 1,-7 10 0,10-16-84,-1 0 0,1-1 1,0 1-1,-1-1 0,1 0 1,-1 1-1,0-1 0,1 0 1,-1 0-1,0 0 0,1 0 0,-1 0 1,0-1-1,0 1 0,0 0 1,0-1-1,0 1 0,0-1 1,0 0-1,0 0 0,0 0 0,-4 0 1,-3-1-36,0-1 1,0 0-1,-17-6 1,3 1-240,23 7 196,-1 0 1,1 0 0,0 0 0,-1 0 0,1 0 0,0 0-1,-1-1 1,1 1 0,0 0 0,-1 0 0,1 0 0,0 0-1,-1 0 1,1 0 0,0 0 0,-1 0 0,1 1 0,0-1-1,-1 0 1,1 0 0,0 0 0,-1 0 0,1 0 0,0 0-1,-1 1 1,1-1 0,0 0 0,-1 0 0,1 0 0,0 1-1,0-1 1,-1 1 0,1-1-19,0 1 0,0 0 0,0-1 0,0 1 0,0 0 0,0-1 0,0 1 0,1 0 0,-1-1 0,0 1 0,0 0 0,0-1 0,1 1 0,-1 0 0,1 0 0,0 2 6,1-1 0,0 0-1,-1 1 1,1-1 0,0 0 0,0 0 0,0 0 0,0 0 0,5 2 0,-1 0 68,1-1 1,0-1 0,-1 1-1,1-1 1,0 0 0,0-1 0,8 2-1,-10-3 20,-1 0-1,1 0 0,0-1 1,-1 1-1,1-1 0,-1 0 0,1-1 1,-1 1-1,1-1 0,-1 1 1,0-1-1,6-4 0,14-9 77,-1-2 0,-1-1-1,0 0 1,27-31 0,-14 8 44,41-59 1,59-117 17,-87 139 16,-33 56-210,-1-1 0,20-46 0,11-35-275,-43 100 185,0 0 0,-1 0 0,0 0 0,1 0 1,-2 0-1,1 0 0,0-1 0,-1-5 0,-8 50-1086,-4 7 903,-22 55 1,-1 1 449,0 40-86,-8 24 52,-11 24 947,50-181-942,-2 5 343,7-12 24,5-6 264,22-32-431,-27 34-351,157-170-571,-152 164 436,0 1-1,13-12 1,-17 16 93,0 1 1,-1 0-1,1 0 1,0 0-1,0 0 1,0 0 0,4-2-1,-5 3 28,-1 0 0,1 0-1,-1 0 1,1 0 0,-1 0-1,1 0 1,0 0 0,-1 0-1,1 0 1,-1 0 0,1 0 0,-1 0-1,1 1 1,0-1 0,-1 0-1,1 0 1,-1 1 0,1-1 0,-1 0-1,1 0 1,-1 1 0,0-1-1,1 1 1,-1-1 0,1 0-1,-1 1 1,1 0 0,2 4-15,-1-1 0,0 1 0,0-1 0,0 1 0,-1 0 0,1 0 0,-1-1 0,0 8 0,2 44 54,-1-11-17,-1-39 38,-1-1-1,1 0 1,1 0-1,-1 1 1,1-1-1,-1 0 1,4 4-1,-5-8-10,1 0 0,-1 0 0,1 0 0,0 0-1,-1 0 1,1 0 0,0-1 0,0 1-1,0 0 1,0-1 0,-1 1 0,1-1-1,0 1 1,0-1 0,0 1 0,0-1-1,0 1 1,0-1 0,0 0 0,0 0-1,1 1 1,-1-1 0,0 0 0,0 0-1,0 0 1,0 0 0,0 0 0,0-1-1,0 1 1,0 0 0,0 0 0,0-1 0,0 1-1,0-1 1,0 1 0,0-1 0,0 1-1,0-1 1,1 0 0,8-6 48,0 0-1,-1-1 1,0 0 0,14-17-1,-4 5-17,13-12 11,7-6-42,55-69-1,-92 105-78,-1 0 0,0 0 0,1 1 1,-1-1-1,1 0 0,0 1 0,-1-1 1,1 1-1,0 0 0,0 0 0,2-2 1,-4 3 34,1 1 0,-1-1 1,0 0-1,0 0 0,1 0 1,-1 0-1,0 0 0,0 0 1,1 0-1,-1 1 1,0-1-1,0 0 0,1 0 1,-1 0-1,0 1 0,0-1 1,0 0-1,0 0 1,1 1-1,-1-1 0,0 0 1,0 0-1,0 1 0,0-1 1,0 0-1,0 1 1,0-1-1,1 0 0,-1 0 1,0 1-1,0-1 0,0 0 1,0 1-1,-1-1 1,1 12-38,-2 0 1,0 0-1,0 0 1,-5 14-1,3-13 23,1 0-1,-4 26 0,6-29 6,1 1 1,0-1 0,1 0-1,1 12 1,-1-19 35,-1 0 1,1 0-1,0-1 1,0 1-1,0 0 1,0-1 0,1 1-1,-1-1 1,1 1-1,0-1 1,-1 0-1,1 0 1,0 1-1,0-1 1,0-1-1,1 1 1,-1 0-1,0 0 1,4 1-1,-1-1 51,1 1-1,-1-1 0,1 0 1,0-1-1,0 1 1,0-1-1,0 0 0,0-1 1,0 1-1,0-1 0,0-1 1,0 1-1,0-1 1,0 0-1,0 0 0,0 0 1,0-1-1,-1 0 1,1 0-1,0-1 0,-1 0 1,0 0-1,0 0 1,8-6-1,-7 4-18,0 0 0,0 0 1,-1-1-1,1 1 0,-1-1 0,-1 0 0,1-1 1,-1 1-1,0-1 0,-1 0 0,1 0 1,-1 0-1,-1-1 0,1 1 0,-1-1 0,-1 1 1,1-1-1,0-13 0,-2 19-73,-1-1 0,1 0 0,0 0 0,-1 0 0,1 0 0,-1 1 0,0-1 0,0 0 0,0 1 0,0-1 0,-1 0 0,1 1 0,-1 0 0,1-1 0,-1 1 0,0 0 0,0 0 0,0 0 0,0 0 0,0 0 0,0 0 0,-1 0 0,1 1 0,-1 0 0,1-1 0,-1 1 0,1 0-1,-1 0 1,0 0 0,0 0 0,1 1 0,-1-1 0,0 1 0,0 0 0,0 0 0,0 0 0,0 0 0,1 0 0,-1 0 0,0 1 0,0-1 0,-3 2 0,4-1-3,-16 7-140,18-8 165,0 0 0,-1 0 0,1 0 1,0 0-1,0 0 0,-1 0 0,1 0 0,0 0 0,0 0 0,0 0 1,-1 1-1,1-1 0,0 0 0,0 0 0,-1 0 0,1 0 0,0 0 1,0 1-1,0-1 0,0 0 0,-1 0 0,1 0 0,0 1 0,0-1 1,0 0-1,0 0 0,0 1 0,0-1 0,0 0 0,0 0 0,0 0 1,0 1-1,0-1 0,-1 0 0,1 0 0,0 1 0,0-1 0,1 0 1,-1 0-1,0 1 0,0-1 0,0 0 0,0 0 0,0 1 0,0-1 1,0 0-1,0 0 0,0 0 0,0 1 0,1-1 0,-1 0 0,0 0 1,0 0-1,1 1 0,-1-1-4,0 1 1,0-1-1,0 0 0,1 1 1,-1-1-1,0 0 0,0 1 1,0-1-1,0 1 1,0-1-1,0 1 0,0-1 1,0 0-1,0 1 1,0-1-1,0 1 0,0-1 1,0 1-1,0-1 0,1 9 21,0-9 14,0 1-1,0 0 1,1 0-1,-1-1 1,0 1-1,0-1 1,1 1 0,-1-1-1,0 0 1,1 1-1,-1-1 1,0 0-1,4 0 1,18-2 243,-15 0-254,-1 0 0,0 0-1,0-1 1,0 0 0,0-1-1,0 0 1,0 0 0,-1 0-1,0 0 1,0-1 0,0 0-1,-1-1 1,8-8 0,7-11 98,32-50 0,-52 75-111,196-299 502,-150 210-570,-8 12-8,-36 74-21,0-1 0,-1 1 1,1 0-1,-1 0 0,0-1 1,0 1-1,1-6 0,-9 23-910,-35 92 40,22-60 784,1 2 1,-11 51-1,20-52 178,3 1-1,2 0 1,0 50 0,5-79-2,1 0 0,6 33 1,-5-44 90,0 0 1,0-1 0,0 1-1,1-1 1,1 0 0,-1 0-1,1 0 1,0 0 0,8 9-1,-10-14-31,0 0 0,0 0 1,0 0-1,1-1 0,-1 1 0,1 0 0,-1-1 0,1 0 0,-1 1 0,1-1 0,0 0 0,-1-1 1,1 1-1,0 0 0,0-1 0,0 0 0,5 1 0,1-2 84,0 1 1,0-1-1,0-1 0,12-3 1,-3 0-98,-1-1 1,1-1-1,-1 0 1,0-1-1,-1-1 1,0-1 0,0 0-1,-1-2 1,18-15-1,8-13 36,26-22-419,-67 61 328,0 1 0,0 0-1,0 0 1,0 0 0,0 0-1,0 0 1,1 0 0,-1-1-1,0 1 1,0 0-1,0 0 1,0 0 0,1 0-1,-1 0 1,0 0 0,0 0-1,0 0 1,0 0 0,1 0-1,-1 0 1,0 0 0,0 0-1,0 0 1,0 0-1,1 0 1,-1 0 0,0 0-1,0 0 1,0 0 0,1 0-1,-1 0 1,0 0 0,0 0-1,0 1 1,2 6-248,-6 17 157,2-14 53,2-4 47,-3 12-31,2 0 0,0 18 0,2-30 30,-1 0 0,1-1 0,0 1 0,0-1 0,1 1 1,0-1-1,0 0 0,0 1 0,0-1 0,6 8 1,-5-9 59,0 0 0,0 0 1,0 0-1,0-1 0,1 1 1,0-1-1,0 0 0,7 5 1,-9-7-28,0 0 0,0 0 0,0 0 0,0 0 0,0-1 1,0 1-1,0-1 0,0 0 0,0 0 0,0 1 1,1-1-1,-1-1 0,0 1 0,0 0 0,0 0 0,0-1 1,0 1-1,0-1 0,0 0 0,0 1 0,3-3 0,0 0 31,0 0-1,-1 0 0,0-1 0,1 0 0,-1 1 1,0-1-1,-1-1 0,1 1 0,-1 0 0,0-1 1,0 0-1,4-8 0,-4 5-51,0 0 1,0 0-1,-1 0 0,0 0 1,-1 0-1,1-1 0,-1-13 1,-1 21-14,0 0 0,0 0 1,0 0-1,0 0 0,0 0 0,0 1 0,0-1 1,0 0-1,0 0 0,0 0 0,0 0 1,-1 0-1,1 0 0,0 1 0,-1-1 1,1 0-1,-1 0 0,1 1 0,-1-1 1,1 0-1,-1 0 0,0 1 0,1-1 0,-1 1 1,0-1-1,1 0 0,-1 1 0,0-1 1,0 1-1,1 0 0,-1-1 0,0 1 1,-2-1-1,0 1-10,-1 0 0,1 0 1,-1 0-1,0 1 0,1 0 0,-1-1 0,-3 2 1,-16 2 204,23-6-188,-1-1 0,1 0 0,-1 0 0,1 0 0,0 0 0,0 0 0,1 1 0,-1-1 0,0 0 0,2-5 0,4-1-90,0 0 0,0 0 0,1 1 0,0 0 0,0 0 0,1 0 0,0 1 0,1 1 0,-1-1-1,1 1 1,16-8 0,-22 12 74,0 1-1,-1 0 1,1 0 0,0 0-1,0 0 1,-1 0-1,1 0 1,0 1 0,0 0-1,0-1 1,0 1-1,0 0 1,0 0 0,0 1-1,0-1 1,0 1-1,0-1 1,2 2 0,-2-1 2,0 1 0,0 0 1,0 0-1,0 0 1,0 0-1,-1 0 0,1 1 1,-1-1-1,0 1 1,1-1-1,-1 1 0,0 0 1,1 3-1,3 7 28,-1-1-1,0 0 1,-1 1-1,0 0 0,-1 0 1,2 20-1,1 7 234,-6-40-229,0 0 0,1 0 1,-1 0-1,0 0 1,0 0-1,1 1 0,-1-1 1,0 0-1,0 0 1,1 0-1,-1 0 1,0 0-1,1 0 0,-1 0 1,0 0-1,0 0 1,1-1-1,-1 1 1,0 0-1,0 0 0,1 0 1,-1 0-1,0 0 1,0 0-1,1-1 0,-1 1 1,0 0-1,0 0 1,1 0-1,-1 0 1,0-1-1,0 1 0,0 0 1,1-1-1,13-10 333,173-150 141,-142 128-755,-42 30 222,1 1-1,0 0 1,0 0-1,0 0 1,0 1 0,1-1-1,-1 1 1,0 0 0,9-1-1,-11 2 29,-1 1-1,1-1 1,0 1 0,-1-1-1,1 1 1,0 0-1,-1-1 1,1 1 0,-1 0-1,1 0 1,-1 0-1,1 0 1,-1 0 0,0 1-1,1-1 1,-1 0-1,0 0 1,0 1 0,0-1-1,0 1 1,0-1-1,0 1 1,-1 0 0,1-1-1,0 3 1,2 4 26,0 0 0,-1 0 1,2 13-1,-4-19-3,6 33 90,13 51 0,-16-77-49,0 1 0,1 0 1,0-1-1,1 0 0,0 0 0,0 0 0,1-1 1,0 1-1,13 13 0,-17-21-15,0 1-1,-1-1 0,1 1 1,0-1-1,0 0 1,0 0-1,0 1 1,1-2-1,-1 1 0,0 0 1,0 0-1,1-1 1,-1 1-1,0-1 1,1 0-1,2 1 1,-2-2-16,1 1 1,-1-1 0,1 1 0,-1-1 0,1 0-1,-1 0 1,1-1 0,-1 1 0,5-4-1,4-2-315,-1-2 0,0 1-1,-1-2 1,12-12 0,-5 5-1096,31-35-2419,-22 16-2415,-18 27 3847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3:37.6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1145 3072,'3'14'3326,"-1"-10"-3165,-1-1-1,1 0 0,-1 0 0,1 0 0,0 0 0,0-1 0,1 1 0,-1 0 0,1-1 1,-1 0-1,5 3 0,-5-3 22,1 0-1,0 0 1,0 0 0,0-1 0,0 1-1,0-1 1,0 0 0,0 0 0,1 0-1,-1-1 1,0 1 0,0-1 0,1 0 0,4 0-1,-3 0-49,0-1 0,-1 0-1,1-1 1,-1 1-1,0-1 1,1 0-1,-1 0 1,0 0 0,7-5-1,-1 0-7,-1 0-1,0-1 1,0 0-1,-1 0 1,0-1-1,0 0 1,-1-1-1,0 1 1,-1-1-1,0-1 1,-1 1-1,7-18 1,-11 23-111,-1 0 0,1 0 0,-1 1 0,0-1 0,-1 0 0,1 0 1,-1 0-1,0 0 0,0 0 0,0 1 0,-3-7 0,3 7-66,-1 0-1,0 0 1,0 0-1,0 0 0,0 1 1,0-1-1,-1 1 1,1-1-1,-1 1 1,0 0-1,0 0 1,0 0-1,-6-3 1,8 6 17,0-1 1,0 1-1,0-1 1,0 1-1,0 0 1,0 0-1,0-1 1,0 1-1,0 0 1,0 0-1,0 0 1,0 0-1,0 0 1,0 0-1,0 1 1,0-1-1,0 0 1,0 0-1,0 1 1,0-1-1,0 1 1,0-1-1,-1 1 1,-20 19-586,15-13 488,-1 1 31,0 1 1,0 0-1,1 1 0,1 0 0,-9 15 0,12-18 135,0 0 0,0 0-1,1 0 1,0 0 0,0 0 0,1 1 0,0-1-1,0 1 1,0-1 0,2 10 0,0-4 100,0-1 1,1 1 0,1 0 0,0-1 0,1 0-1,1 1 1,6 13 0,-9-22-73,0 1 0,1-1 1,0 0-1,-1 0 0,1 0 1,1-1-1,-1 1 0,0-1 0,1 1 1,0-1-1,-1 0 0,1-1 1,1 1-1,-1-1 0,0 1 1,1-1-1,-1-1 0,1 1 0,-1-1 1,1 1-1,0-1 0,5 0 1,1-1 24,-1 0 1,1-1-1,0-1 1,-1 0-1,1 0 1,-1-1-1,12-5 0,-19 7-63,78-29 375,120-63-1,-166 75-301,-1-1 1,-1-2 0,0-1-1,-2-2 1,-1-1-1,0-1 1,-2-2 0,25-31-1,191-289 165,-229 323-237,-2-1-1,-1 1 1,0-2-1,10-39 1,-19 51-9,0 0 0,-1-1 0,-1 1 0,0 0 0,-3-21 0,-13-73-465,14 105 394,1 2 26,0 1 0,0 0 0,0-1 0,-1 1 0,1 0 0,0-1 0,-1 1 0,1 0 0,-1 0 0,1-1 0,-1 1 0,0 0 0,1 0 0,-1 0 0,0 0 0,0 0 1,0 0-1,0 0 0,-2-2 0,1 3-1,1 0 1,0 0-1,-1 0 1,1 0-1,-1 0 1,1 0-1,0 0 1,-1 0-1,1 0 1,0 1-1,-1-1 1,1 0-1,0 1 1,-1-1-1,1 1 1,0 0-1,0-1 1,-2 2-1,-4 2-59,1 1-1,0-1 1,1 1 0,-1 0-1,1 0 1,0 1-1,-4 6 1,-31 47-500,16-21 394,10-16 174,1 0-1,1 0 1,-10 29-1,-20 71 86,-73 282-9,66-226-113,-31 99 256,64-232-159,-22 46 0,29-74 131,0 0 1,-1 0 0,-1-1-1,-1 0 1,-19 20 0,28-33-53,-1 0 0,1 0 0,-1-1 1,0 1-1,1-1 0,-1 0 1,0 0-1,-1-1 0,1 1 1,0-1-1,0 0 0,-7 1 1,-5 0-43,1-1 0,-19-1 0,15 0 57,19 0-130,-1 0-1,0 0 1,0 0 0,0 0-1,1 0 1,-1 0 0,0 0-1,0 0 1,1-1 0,-1 1-1,0 0 1,0 0 0,1-1-1,-1 1 1,0 0 0,1-1-1,-1 1 1,0-1 0,1 1-1,-1-1 1,1 1 0,-1-1-1,0 1 1,0-2 0,1 1-8,0 0 0,0 1 0,0-1 0,0 0 0,0 0 0,0 1 1,0-1-1,0 0 0,0 1 0,1-1 0,-1 0 0,0 1 0,0-1 0,1 0 0,-1 1 1,0-1-1,1 0 0,-1 1 0,1-1 0,-1 1 0,1-1 0,-1 1 0,1-1 0,-1 1 1,1-1-1,0 0 0,16-13-23,105-97-107,28-72 133,-37 38 27,123-118 56,154-244-118,-346 435-33,44-104-1,-40 77 2,-32 64-78,-11 22-234,1 2-1,13-22 0,-38 96-507,-99 231 10,72-177 795,-29 65 130,49-128-4,-43 69 0,-81 99 338,106-156-227,-47 93 0,49-73-40,-73 139 832,109-213-823,-4 7 449,9-18-523,1 0-1,0-1 1,-1 1 0,1-1-1,-1 1 1,1-1-1,-1 1 1,0 0-1,1-1 1,-1 0 0,0 1-1,1-1 1,-1 1-1,0-1 1,1 0-1,-1 0 1,0 1-1,0-1 1,1 0 0,-2 0-1,1 0-19,1-1-1,0 1 1,-1-1 0,1 1-1,-1-1 1,1 1 0,0-1-1,-1 1 1,1-1 0,0 0-1,-1 1 1,1-1 0,0 1-1,0-1 1,0 0 0,0 1-1,-1-2 1,0-6-31,0 0 0,0 0-1,1 0 1,0 0 0,1 0-1,-1 0 1,1 0 0,1 0-1,0 0 1,0 1 0,6-16-1,4-3-116,0 1 0,18-27-1,-23 41 94,1-1 0,0 1-1,0 0 1,1 1 0,0 0 0,1 0-1,0 1 1,1 1 0,22-15-1,3 3-90,0 1-1,2 3 0,0 0 0,1 3 0,42-9 0,-50 15 198,0-1 0,0-2 0,-2-1 0,1-1 0,35-20 0,-52 24-21,1 0 1,-1-1 0,-1-1 0,0 0 0,0 0 0,-1-1 0,0-1 0,-1 0 0,0 0 0,-1-1 0,-1 0 0,13-25 0,-20 33-49,1 0-1,-1 0 1,1 1 0,-1-1-1,-1 0 1,1-9 0,0 12-37,-2-1 0,1 0 0,0 1 0,0-1 0,-1 0 0,1 1 0,-1-1 0,0 1 0,0-1 0,0 1 0,0-1 0,0 1 0,-3-4 0,3 6 4,1-1-1,-1 0 0,0 1 1,1-1-1,-1 1 0,0-1 1,0 1-1,1 0 0,-1-1 1,0 1-1,0 0 0,0-1 1,0 1-1,0 0 0,1 0 1,-1 0-1,0 0 0,0 0 1,0 0-1,0 0 0,0 0 1,0 0-1,0 0 1,1 0-1,-1 1 0,0-1 1,0 0-1,-1 1 0,-2 1-51,1 0-1,0 0 1,0-1 0,0 2-1,-5 3 1,-5 7 42,0 1 0,0 1 1,2 0-1,0 1 0,0 0 0,2 1 0,0 0 1,-9 24-1,17-37 71,-1 1 0,1-1 0,0 0 0,0 1 0,1 0 0,-1-1 0,1 7 0,0-9-11,0 0 0,1 0 0,-1-1 0,0 1 0,1 0 0,-1 0 0,1 0 0,0-1 0,0 1 0,-1 0 0,1-1 0,0 1 0,1-1 0,-1 1 0,0-1 0,0 1 0,0-1 0,1 0 0,-1 1 0,3 0 1,-1 0 40,1 0 0,-1-1 1,0 1-1,1-1 1,-1 0-1,1 0 1,0 0-1,-1-1 0,1 1 1,0-1-1,-1 0 1,8 0-1,1-2-9,-1 0 0,19-5-1,-20 4 24,203-48 84,6-1-15,-142 25-188,-55 18 10,0 1-1,27-6 1,-41 14-215,-13 9 136,5-9 105,-10 13-33,1-1 1,-18 15-1,19-20 30,0 1 0,1 0 0,0 1 0,0 0 0,1 0 0,-9 17 0,14-25 16,1-1-1,-1 1 0,1 0 0,-1 0 1,1 0-1,0 0 0,0 0 0,-1 0 1,1 0-1,0 0 0,0 0 0,0 0 0,0 0 1,0 0-1,0 0 0,1 0 0,-1 0 1,0 0-1,0-1 0,1 1 0,-1 0 0,0 0 1,1 0-1,-1 0 0,1 0 0,-1 0 1,1-1-1,0 1 0,-1 0 0,1 0 0,0-1 1,-1 1-1,1-1 0,0 1 0,0 0 1,0-1-1,-1 0 0,1 1 0,0-1 0,1 1 1,2 0 39,-1 0 0,0 0 0,0-1 0,1 1 0,-1-1 0,0 0 1,1 0-1,-1 0 0,1 0 0,3-1 0,10-4 85,0 0-1,-1-1 1,23-12 0,-12 5-29,38-19-23,72-49 0,-113 65-37,0-2 1,-1-1-1,-1-1 1,-1-1-1,-1-1 1,-1-1-1,19-28 1,100-187 84,-91 150-202,-37 70 52,31-59-24,-35 63-33,0 0-1,-1 0 0,5-23 1,-8 32 42,-2 4 10,0 0 1,1 0-1,-1 0 1,0 0 0,0 0-1,0 0 1,0 0-1,0 0 1,0 0 0,0 0-1,0 0 1,0 0-1,0 0 1,-1 0 0,1 0-1,-1-2 1,0 3-8,1 1 1,-1-1-1,0 1 1,1-1-1,-1 0 1,0 1-1,1-1 1,-1 1-1,1 0 1,-1-1 0,0 1-1,1-1 1,-1 2-1,-18 29-96,1 0 1,1 2-1,-22 63 0,24-43 104,2 1 0,-9 84 0,18-112 55,-1 11-18,1 0-1,2 57 1,3-80 66,1 0 0,0-1 0,0 1 0,1-1 1,1 1-1,0-1 0,1 0 0,0-1 0,1 1 1,10 14-1,-14-24-45,0 0 0,0-1 0,1 1 0,-1-1 0,1 1 0,0-1 0,-1 0 0,1 0 0,0 0 0,0 0 0,1 0 0,-1-1 0,0 1 0,0-1 0,1 0 1,-1 0-1,1-1 0,-1 1 0,1 0 0,-1-1 0,1 0 0,-1 0 0,1 0 0,-1 0 0,1-1 0,-1 1 0,4-2 0,22-7-1140,0-1-1,-1-1 1,34-20 0,-34 19-180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8:24.2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37 101 4800,'-23'-9'2176,"14"9"-1888,4 0 1632,10 0-1120,0 0 288,4 0-640,9-5 288,9 5-416,14-6 64,4-3-256,26-7 224,1 7-224,18-6 320,4 4-256,-7-2-2432,-11 6 1216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8:26.0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140 356 2400,'5'-21'3039,"-13"23"-1756,-13 9-400,13-4-713,1-1 0,0 1 0,0 1 0,0-1 0,1 1 0,-5 9 0,-28 54 208,35-61-362,0-1 1,0 1-1,1-1 0,1 1 0,0 0 1,0 0-1,1 1 0,0 12 0,1-18 27,0-1 0,1 0-1,-1 0 1,1 0 0,0 1 0,0-1-1,1 0 1,-1 0 0,5 7-1,-4-8 18,-1-1 0,1 0 0,0 0 0,0 1 0,0-1-1,0 0 1,1-1 0,-1 1 0,1 0 0,-1-1 0,1 1-1,-1-1 1,1 0 0,0 0 0,5 2 0,-6-3-16,0 1-1,0-1 1,1 1 0,-1-1 0,0 0 0,0 0 0,1 0 0,-1 0 0,0 0-1,1-1 1,-1 1 0,0-1 0,0 1 0,0-1 0,0 0 0,0 0 0,1 0-1,-2 0 1,1 0 0,3-2 0,-2 0 12,-1 0 1,1 0-1,0 0 1,-1 0-1,0 0 0,0 0 1,0-1-1,0 1 1,0-1-1,-1 1 0,2-5 1,-1 2-26,0 0 1,-1-1-1,0 1 0,0 0 1,-1 0-1,1 0 1,-1-1-1,0 1 1,-1 0-1,0 0 0,0-1 1,0 1-1,-1 0 1,-3-10-1,2 11-41,0 1 0,0 0 0,0 0 0,0 0 0,-1 0 0,-4-3 0,7 6-29,0 0-1,0 0 0,0 0 1,-1 0-1,1 0 1,0 0-1,-1 1 1,1-1-1,-1 1 1,1-1-1,0 1 1,-1-1-1,1 1 1,-1 0-1,0 0 1,1 0-1,-1 0 1,1 0-1,-1 0 0,1 0 1,-1 0-1,1 0 1,-3 2-1,4-2 21,-1 0-1,1 0 1,0 0-1,-1 0 1,1 1-1,-1-1 1,1 0-1,0 0 1,-1 0-1,1 1 1,0-1-1,0 0 1,-1 1-1,1-1 1,0 0-1,0 1 1,-1-1-1,1 0 1,0 1-1,0-1 1,0 1-1,-1-1 1,1 0-1,0 1 1,0-1-1,0 1 1,0-1-1,0 1 1,0-1-1,0 0 0,0 1 1,0-1-1,0 1 1,0-1-1,0 0 1,0 1-1,1-1 1,-1 1-1,0-1 1,0 0-1,0 1 1,1 0-1,-1 0 29,1-1-1,-1 1 0,1 0 1,0 0-1,-1 0 0,1 0 0,0 0 1,0-1-1,0 1 0,-1 0 1,1-1-1,0 1 0,0-1 0,1 1 1,2 0 38,-1-1 0,0 1 0,0-1 1,0 0-1,0 0 0,1-1 0,-1 1 1,0-1-1,0 1 0,0-1 1,0 0-1,0 0 0,0 0 0,0-1 1,0 1-1,-1-1 0,1 1 0,4-5 1,4-3 116,0 0 0,17-21 0,-26 28-152,92-108 586,48-51 388,-23 32-575,-111 122-400,-7 7-26,0-1 0,1 0 0,-1 0 0,0-1 0,0 1 0,0 0-1,0 0 1,0 0 0,0-1 0,1-1 0,0-1-396,0 7 127,-1 11 19,-2 12 304,-8 40 0,5-43 27,-13 82 41,-6 0 0,-41 119-1,-36 105 52,32-100 212,62-208-266,-14 38 231,17-52-76,1-1-1,-2 1 1,1-1 0,-1 0 0,0-1 0,-5 7 0,9-11-227,-1-1 0,1 1-1,-1-1 1,0 1 0,1-1 0,-1 1 0,1-1 0,-1 0 0,0 1 0,1-1-1,-1 0 1,0 1 0,0-1 0,1 0 0,-1 0 0,0 0 0,0 0 0,1 0-1,-1 0 1,0 0 0,1 0 0,-1 0 0,0 0 0,0 0 0,1 0 0,-1-1-1,0 1 1,1 0 0,-1 0 0,0-1 0,1 1 0,-1 0 0,0-1 0,1 1-1,-1-1 1,1 1 0,-1-1 0,1 1 0,-1-1 0,1 1 0,-1-1 0,1 0-1,-1 1 1,1-2 0,-3-1 11,1-1 0,-1 0-1,1 0 1,0 0 0,-2-7-1,0-3-83,0-1-1,1 1 0,1-1 0,0 0 0,1 1 1,1-1-1,0 0 0,1 0 0,1 0 0,4-18 1,-4 25 34,0 0 0,0 1 1,1-1-1,0 0 0,0 1 1,1 0-1,0 0 1,0 0-1,1 0 0,0 1 1,0-1-1,0 1 1,1 0-1,0 1 0,0 0 1,1 0-1,-1 0 1,1 0-1,13-5 0,-4 4-5,0 1-1,0 0 0,0 1 0,1 1 0,31-2 1,83 8-370,-109 0 40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8:29.0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1 927 2144,'2'0'758,"4"0"763,0 0 0,0-1 0,9-1 0,-13 0-1375,1 0 0,-1 1 0,1-1-1,-1 0 1,0 0 0,0 0-1,0 0 1,0-1 0,0 1 0,0-1-1,2-4 1,15-33 592,-17 36-665,18-54 615,15-72 0,-25 85-378,-5 20-284,1 0 1,13-33 0,8 5-673,-27 52 624,1 0 0,-1 0 0,0 0 1,1 0-1,-1 1 0,1-1 0,-1 0 0,1 1 0,0-1 0,-1 0 0,1 1 0,0-1 0,0 0 0,-1 1 0,1-1 0,0 1 0,0 0 1,0-1-1,-1 1 0,1 0 0,1-1 0,-1 1 14,0 0 0,0 0 0,-1 1 0,1-1 0,0 0 1,0 0-1,-1 1 0,1-1 0,0 0 0,0 1 0,-1-1 0,1 1 0,0-1 0,-1 1 1,1-1-1,-1 1 0,1 0 0,-1-1 0,1 2 0,3 4-2,0 0 0,-1 0 0,0 0 0,3 9 0,-5-12-20,6 17 81,-1-1 0,-1 1 0,3 26 0,1 63 199,-8-80-12,-4 55 0,2-74-48,0 1 0,-1-1 0,-1 0 0,0 1 0,0-1 0,-1 0 0,0-1 0,-7 13 0,10-21-150,1 0 0,-1 1 0,0-1 0,1 0-1,-1 0 1,0 0 0,0 0 0,0 0 0,0 0 0,0-1 0,0 1-1,0 0 1,0 0 0,0-1 0,0 1 0,0 0 0,-1-1 0,1 1-1,0-1 1,0 0 0,-1 1 0,1-1 0,0 0 0,-1 0 0,1 0-1,0 0 1,0 0 0,-1 0 0,1 0 0,0 0 0,-1 0 0,1-1-1,0 1 1,0-1 0,-1 1 0,1-1 0,0 1 0,0-1 0,0 1-1,0-1 1,-2-2 0,-4-3-13,0 0 0,1 0 0,-1-1 0,-9-15 0,7 9-102,-15-17-512,21 29-39,5 7-73,9 10 157,-7-13 547,0 0-1,1 0 1,-1 0-1,1-1 1,0 1 0,0-1-1,0 0 1,0-1-1,0 1 1,1-1-1,-1 0 1,0-1-1,0 1 1,1-1 0,-1 0-1,6-1 1,7 0 99,0-2 1,0 0 0,27-9-1,-18 3-9,-1-1 0,0-2 1,-1 0-1,-1-1 0,0-2 0,0 0 0,-2-2 0,0 0 0,-1-2 0,-1 0 0,31-38 1,-21 16 24,29-51 0,-29 45-216,-34 54-98,0 1 0,1 0 0,0 0 1,1 1-1,0-1 0,-2 15 0,-3 61 45,4-48 7,2-18 209,1-1 0,0 1 0,1-1 0,5 24 1,-6-39-24,0-1 1,0 1-1,1 0 1,-1-1 0,1 1-1,-1-1 1,1 1-1,-1-1 1,1 1 0,0-1-1,0 1 1,0-1-1,0 0 1,0 1 0,0-1-1,0 0 1,0 0-1,0 0 1,0 0 0,1 0-1,-1 0 1,1 0-1,-1 0 1,0 0 0,1-1-1,2 2 1,-2-2-6,1 0 0,-1-1 1,0 1-1,0 0 0,-1-1 0,1 0 0,0 1 1,0-1-1,0 0 0,0 0 0,0 0 1,-1 0-1,1 0 0,0 0 0,-1-1 1,1 1-1,-1-1 0,0 1 0,1-1 0,-1 1 1,0-1-1,2-2 0,15-26 244,-1 0 1,23-57-1,-26 52-303,3 1 0,23-38-1,-32 61-925,-10 18 262,-3 14 517,2-5 137,0 0 0,1 0 0,1 0-1,1 0 1,0 0 0,1-1 0,1 1-1,5 23 1,-7-37 52,1 0-1,-1 0 0,1 1 1,0-1-1,0 0 0,0 0 1,0 0-1,0 0 0,0 0 1,1-1-1,-1 1 0,1 0 1,-1 0-1,1-1 0,0 1 1,0-1-1,-1 0 0,1 1 1,0-1-1,0 0 0,0 0 1,1 0-1,-1 0 0,0-1 1,0 1-1,0 0 0,1-1 1,-1 0-1,0 1 0,0-1 1,1 0-1,-1 0 0,0 0 1,1-1-1,-1 1 0,0-1 1,0 1-1,0-1 0,1 1 1,-1-1-1,0 0 0,0 0 0,0 0 1,2-2-1,22-13 213,-2-1 0,38-33-1,40-49-161,-73 69-4,-1-1 0,-2-1-1,-1-1 1,-2-2-1,-1 0 1,-2-1-1,-1-1 1,17-50-1,-21 40-171,24-62-261,-33 93-221,-4 11-19,-4 14 200,-3 10 161,-9 40-316,-37 103 0,9-49 532,-39 98 35,-78 87 159,14-29-119,114-196 65,8-18 1083,-32 55-1,70-146-676,0 8-517,2 0 0,1 1-1,1 1 1,2 1 0,23-24 0,-15 19 22,53-58 13,-37 24-103,67-124 0,32-70 137,-50 115 30,-44 69-24,76-131-376,-97 156 56,-1 6-289,-25 39-20,-1 4 181,-3 12 21,-10 22 171,-10 17 38,-30 54 1,20-46 129,-28 78 0,-11 66 83,25-69-43,14-41 6,12-32 130,-51 107 0,61-144 567,7-16-81,6-11 12,7-11-582,26-23 1,-23 24-84,17-22-1,60-94 7,38-49-91,-29 70 104,-57 64 43,36-29 87,-19 19-340,-50 44-85,0 0 0,-1-1 1,13-19-1,-22 30 274,0 0 1,0 0-1,0 0 0,0 0 0,0 0 1,0 0-1,0 0 0,0 0 0,0 0 1,0 0-1,0 1 0,0-1 0,0 0 0,0 0 1,0 0-1,0 0 0,0 0 0,0 0 1,0 0-1,1 0 0,-1 0 0,0 0 1,0 0-1,0 0 0,0 0 0,0 0 0,0 0 1,0 0-1,0 0 0,0 0 0,0 0 1,0 0-1,0 0 0,0 0 0,1 0 1,-1 0-1,0 0 0,0 0 0,0 0 0,0 0 1,0 0-1,0 0 0,0 0 0,0 0 1,0 0-1,0 0 0,0 0 0,0 0 1,0 0-1,0 0 0,1 0 0,-1 0 1,0 0-1,0 0 0,0 0 0,0 0 0,0 0 1,0 0-1,0-1 0,0 1 0,0 0 1,0 0-1,0 0 0,0 6-63,-29 78-135,24-68 225,1 0 0,0 0 0,1 0 1,1 1-1,1-1 0,0 19 0,1-27 49,0 0-1,0 0 1,1 0 0,0 1 0,0-1 0,1 0-1,0 0 1,1-1 0,-1 1 0,5 8 0,-7-16-91,1 0 0,-1 0 0,0 1 0,0-1 0,1 0 0,-1 0 1,0 0-1,0 0 0,1 1 0,-1-1 0,0 0 0,0 0 1,1 0-1,-1 0 0,0 0 0,1 0 0,-1 0 0,0 0 1,1 0-1,-1 1 0,0-1 0,1-1 0,-1 1 0,0 0 0,0 0 1,1 0-1,-1 0 0,0 0 0,1 0 0,-1 0 0,0 0 1,1 0-1,-1-1 0,0 1 0,0 0 0,1 0 0,-1 0 1,0 0-1,0-1 0,0 1 0,1 0 0,-1 0 0,0-1 0,0 1 1,1-1-1,11-14-2261,-10 12 1581,3-5-583,0 0 0,0 0 0,-1 0 0,4-11-1,6-10-1478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8:29.4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51 4800,'-2'-4'348,"1"1"-88,-1 1 1,1-1-1,0 1 0,1-1 1,-1 1-1,0-1 0,1 1 1,-1-1-1,1 0 0,0 0 0,0-3 1,0 6-219,-1 1 1,1-1-1,0 0 1,0 0 0,0 0-1,0 0 1,-1-1-1,1 1 1,0 0 0,0 0-1,0 0 1,0 0-1,-1 0 1,1 0-1,0 0 1,0 0 0,0 0-1,0 0 1,-1 0-1,1 0 1,0-1-1,0 1 1,0 0 0,0 0-1,0 0 1,0 0-1,0 0 1,-1-1-1,1 1 1,0 0 0,0 0-1,0 0 1,0 0-1,0-1 1,0 1-1,0 0 1,0 0 0,0 0-1,0 0 1,0-1-1,0 1 1,0 0-42,0 0 1,0 0-1,-1-1 0,1 1 1,0 0-1,0 0 0,0 0 1,0 0-1,0-1 1,0 1-1,0 0 0,0 0 1,0 0-1,0-1 0,-1 1 1,1 0-1,0 0 0,0 0 1,0-1-1,0 1 0,0 0 1,0 0-1,0 0 1,1 0-1,-1-1 0,0 1 1,0 0-1,0 0 0,0 0 1,0-1-1,0 1 0,0 0 1,0 0-1,0 0 0,0 0 1,1-1-1,-1 1 0,0 0 1,0 0-1,0 0 1,0 0-1,1 0 0,-1 0 1,0 0-1,0-1 0,0 2-14,0-1-1,0 0 1,0 0 0,0 1-1,0-1 1,0 0-1,0 0 1,0 1-1,0-1 1,0 0 0,0 0-1,0 1 1,0-1-1,0 0 1,0 0-1,0 1 1,0-1 0,0 0-1,1 0 1,-1 1-1,0-1 1,0 0-1,0 0 1,0 0 0,0 1-1,1-1 1,-1 0-1,0 0 1,0 0-1,1 1 1,4 7-99,5 4-1423,3 5-780,1-6 1179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8:30.9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225 195 3392,'-17'5'1774,"15"-5"-1680,0 0-1,0 1 0,0-1 0,1 1 0,-1-1 1,0 1-1,1 0 0,-1 0 0,0 0 1,-1 1-1,-16 13 986,-51 46 1597,60-51-2449,2-1-1,-1 1 1,1 1-1,1 0 1,-8 14-1,5-6 24,-12 34 0,20-46-191,0-1 1,1 1 0,-1 0 0,1-1 0,1 1 0,-1 0 0,1 0 0,0 0 0,2 10 0,-1-15-32,-1-1 1,0 1-1,1 0 0,-1-1 1,1 1-1,0-1 1,-1 1-1,1-1 0,0 1 1,0-1-1,0 1 1,0-1-1,0 0 0,0 0 1,0 1-1,1-1 0,-1 0 1,0 0-1,3 1 1,-1-1 24,-1 0 1,1 0 0,0 0 0,-1-1 0,1 1 0,-1-1 0,1 0 0,0 0 0,-1 0-1,1 0 1,3-1 0,4 0 85,0-2 0,0 0 0,-1 0 0,1 0 0,11-7 0,80-50 204,-44 24-179,-13 9-135,-19 11-398,43-21-1,-67 36 353,0 1-1,-1-1 0,1 1 1,0-1-1,0 1 0,0 0 1,0-1-1,0 1 0,0 0 1,0 0-1,0 0 0,0 0 1,0 0-1,0 0 0,0 0 1,0 0-1,0 0 0,0 0 1,0 0-1,0 1 1,0-1-1,0 0 0,0 1 1,0-1-1,-1 1 0,1-1 1,0 1-1,0-1 0,0 1 1,-1 0-1,1-1 0,0 1 1,0 0-1,-1 0 0,1-1 1,-1 1-1,1 0 0,-1 0 1,1 0-1,-1 0 0,0 0 1,1 0-1,-1 0 1,0 0-1,1 0 0,-1 1 1,1 7 76,0-1 0,0 1-1,-1 0 1,-1 12 0,1-7 2,-1 22 80,-1-22-23,2-1 1,0 1-1,1 0 1,0-1-1,1 1 1,6 23-1,-8-35-81,1 0 0,0-1 0,-1 1 0,1-1 0,0 1 0,0-1 0,0 1 0,0-1 0,0 1 0,0-1 0,0 0 0,0 0 0,1 0 0,-1 1 0,0-1 0,1 0 0,-1-1 0,1 1 0,-1 0 0,1 0 0,-1-1 0,1 1-1,0 0 1,-1-1 0,1 0 0,0 1 0,-1-1 0,1 0 0,0 0 0,0 0 0,-1 0 0,1 0 0,0-1 0,-1 1 0,1 0 0,0-1 0,-1 1 0,1-1 0,0 0 0,-1 1 0,1-1 0,-1 0 0,2-1 0,14-12 41,-1-1 0,0 0 0,26-34 0,-28 32-59,0 0 0,2 0 1,30-24-1,30-9-158,-69 46 91,0 0-1,1 0 0,-1 1 0,1 0 0,0 1 0,9-3 0,-12 4 45,0 0 0,-1 1-1,1-1 1,0 1-1,0 0 1,0 1 0,0-1-1,0 1 1,0 0 0,-1 0-1,6 2 1,-6-2 44,0 0 1,0 0 0,0 0-1,0-1 1,0 0 0,0 1-1,1-2 1,-1 1-1,0 0 1,0-1 0,0 1-1,0-1 1,0 0 0,0-1-1,-1 1 1,1-1-1,0 1 1,0-1 0,-1 0-1,0-1 1,1 1 0,-1-1-1,0 1 1,0-1-1,0 0 1,0 0 0,-1 0-1,1 0 1,-1-1 0,0 1-1,0-1 1,0 1-1,2-6 1,-3 8-52,-1 0 0,1-1 0,0 1-1,-1-1 1,1 1 0,-1-1 0,0 1 0,1-1-1,-1 1 1,0-1 0,0 1 0,0-1 0,0 0-1,0 1 1,0-1 0,0 1 0,-1-1 0,1 1-1,-1-1 1,1 1 0,-1-1 0,1 1 0,-1 0-1,0-1 1,0 1 0,1 0 0,-1-1 0,0 1-1,0 0 1,0 0 0,-1 0 0,1 0 0,0 0-1,0 0 1,-1 0 0,1 0 0,0 1 0,-1-1-1,1 0 1,-1 1 0,1-1 0,-1 1 0,1-1-1,-1 1 1,1 0 0,-1 0 0,1 0 0,-1 0-1,-2 0 1,-2 0-52,0 1 1,0 0-1,0 0 0,0 0 1,0 1-1,0-1 0,0 2 1,0-1-1,1 1 0,-1-1 1,1 2-1,-1-1 0,1 0 0,1 1 1,-1 0-1,0 0 0,-4 6 1,1-1 41,0 1 0,1 0 0,1 0 0,-1 1 0,2-1 0,-1 1 0,-5 19 0,9-23 27,0-1-1,0 1 1,1 0 0,0 0-1,0 0 1,1 0-1,0 0 1,0 0-1,1 0 1,0 0 0,0 0-1,0 0 1,1 0-1,0-1 1,0 1 0,1 0-1,0-1 1,0 0-1,0 0 1,5 6 0,-5-9 33,-1 1 0,1-1 1,0 0-1,0-1 0,0 1 1,0 0-1,0-1 0,0 0 1,1 0-1,-1 0 0,1 0 1,0 0-1,-1-1 1,1 0-1,0 1 0,0-1 1,0-1-1,0 1 0,0-1 1,7 1-1,-3-1 4,0-1 0,-1 1 1,1-1-1,-1-1 0,1 1 0,-1-2 1,1 1-1,-1-1 0,13-6 0,1-3 3,-1-1 1,0 0-1,-1-2 0,-1 0 0,28-30 0,10-8-24,-48 43 44,-5 6-113,1-1 1,0 1-1,0 0 0,0 0 0,1 0 0,5-4 0,-10 8 41,1 0-1,-1 0 1,0 1-1,0-1 1,1 0-1,-1 0 1,0 0-1,0 0 1,1 1-1,-1-1 0,0 0 1,0 0-1,0 0 1,1 1-1,-1-1 1,0 0-1,0 1 1,0-1-1,0 0 1,1 0-1,-1 1 0,0-1 1,0 0-1,0 1 1,0-1-1,0 0 1,0 1-1,0-1 1,0 0-1,0 0 1,0 1-1,0-1 0,0 0 1,0 1-1,0-1 1,-1 1-1,2 19 68,-1-17-34,-3 41 81,1-30-139,1 1 1,1 14-1,0-10 22,0-14 44,0-1 1,0 0 0,0 0 0,1 8 0,0-12-24,-1 1-1,0-1 0,0 0 0,0 0 0,0 0 1,0 1-1,0-1 0,0 0 0,0 0 0,0 0 1,0 1-1,0-1 0,1 0 0,-1 0 0,0 0 1,0 0-1,0 1 0,0-1 0,1 0 0,-1 0 1,0 0-1,0 0 0,0 0 0,1 0 0,-1 0 0,0 1 1,0-1-1,0 0 0,1 0 0,-1 0 0,0 0 1,0 0-1,0 0 0,1 0 0,-1 0 0,0 0 1,0 0-1,1 0 0,-1 0 0,12-7 280,12-18-2,-22 22-261,20-21 70,42-45-4,-55 61-202,0 0-1,0 1 1,1 0 0,0 1-1,18-10 1,-27 16 92,0-1 1,0 1-1,1-1 1,-1 1-1,0-1 1,1 1-1,-1 0 1,1 0-1,-1 0 1,0-1-1,1 1 1,-1 1-1,1-1 1,1 0-1,-2 1 6,0-1 0,0 0-1,-1 1 1,1-1 0,0 1 0,0-1-1,-1 1 1,1-1 0,0 1-1,-1 0 1,1-1 0,-1 1-1,1 0 1,-1 0 0,1-1-1,-1 1 1,1 1 0,1 3-12,-1 0 0,0 0 0,0 0-1,0 1 1,0-1 0,-1 7 0,1 4 72,0-11-53,0 0-1,0-1 0,0 1 1,1 0-1,0 0 0,0-1 1,0 1-1,0-1 1,1 1-1,0-1 0,-1 0 1,2 0-1,-1 0 0,6 5 1,-6-7 28,0 1 0,0-1 0,0 0 0,0 0-1,0-1 1,0 1 0,1 0 0,-1-1 0,1 0 0,-1 0 0,1 0 0,-1 0 0,1-1 0,-1 1 0,1-1 0,0 0 0,-1 0 0,1 0 0,0-1 0,3 0-1,3-2 58,1-1 0,-1 0 0,0-1 0,0 0 0,0-1 0,0 0 0,-1 0 0,9-8 0,5-6 48,34-38 0,-34 32-110,-2-2 0,0 0 0,-2-1 0,-1-1 1,-2-1-1,-1-1 0,-1 0 0,14-49 0,-22 62-61,-3 12-63,-1 0 1,1-1-1,-2 1 0,2-12 0,-11 44-515,0 11 571,2-1-1,1 1 0,1 1 0,3-1 0,3 43 0,14 76 465,-9-114-45,-4-21-1147,0 0 0,8 21 0,-6-23-1517,-1-2 709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8:31.3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89 6560,'-13'-17'2976,"16"17"-2592,2-3 768,9 3-704,4-5-96,8 5-224,6-4 96,0-1-128,4-1 192,-1 1-192,2-7 448,-1 9-288,-4-11-1312,-6 11 544,-12-5-3040,-6 5 1952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8:31.6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13 5216,'-63'-12'2368,"60"12"-2048,3 3-256,8 1-96,1 1-128,9 3 96,5-1-3072,4 1 1728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9:15.2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263 42 1984,'-3'-8'4512,"1"8"-4389,0 0 0,0 1 0,0-1 0,0 1 0,0 0 0,0-1 0,0 1 0,0 0 1,0 0-1,1 0 0,-1 0 0,0 1 0,1-1 0,-1 0 0,1 1 0,-3 2 0,-11 9 67,-19 14 328,-53 51 0,76-66-480,1 0-1,0 0 0,0 1 0,1 1 0,1-1 0,0 1 1,1 1-1,-6 16 0,12-27-10,0 0 0,0 0-1,1 0 1,-1-1 0,1 1 0,0 0-1,0 0 1,0 0 0,1 0 0,-1 0-1,1 0 1,0 0 0,2 6 0,-2-8 22,0 1 0,1 0 0,-1 0 0,1-1 0,0 1 0,-1-1 0,1 0 0,0 1 0,0-1 0,0 0 0,1 0 0,-1 0 0,1-1 0,-1 1 0,1 0 1,-1-1-1,1 0 0,3 2 0,1-1 40,-1 0 0,0-1 1,1 0-1,0 0 0,-1-1 1,1 0-1,-1 0 0,1 0 1,0-1-1,-1 0 0,1 0 1,-1 0-1,1-1 0,-1 0 0,0 0 1,0-1-1,0 0 0,0 0 1,0 0-1,-1-1 0,1 0 1,-1 0-1,0 0 0,5-6 1,0 0 7,-1-2 1,1 1 0,-2-1 0,0 0-1,0-1 1,-1 0 0,-1 0 0,0 0-1,8-28 1,17-98 36,-30 135-243,-1-1 0,1 1 0,-1-1 0,0 1 1,0-1-1,0 1 0,-1 0 0,0-1 0,-1-6 1,1 11 85,1-1 0,0 1 1,0 0-1,0 0 0,0-1 1,0 1-1,0 0 0,-1 0 1,1-1-1,0 1 0,0 0 1,0 0-1,0-1 0,-1 1 1,1 0-1,0 0 1,0 0-1,-1 0 0,1-1 1,0 1-1,0 0 0,-1 0 1,1 0-1,0 0 0,-1 0 1,1 0-1,0 0 0,0 0 1,-1 0-1,1 0 0,0 0 1,-1 0-1,1 0 0,0 0 1,-1 0-1,1 0 1,0 0-1,0 0 0,-1 0 1,1 0-1,0 0 0,0 1 1,-1-1-1,1 0 0,0 0 1,0 0-1,-1 0 0,1 1 1,0-1-1,0 0 0,0 0 1,-1 1-1,1-1 0,0 0 1,0 0-1,0 1 0,0-1 1,0 0-1,0 0 1,-1 1-1,1-1 0,0 1 1,-8 17-423,4 2 547,0 0 1,2 0 0,0 0 0,1 0 0,1 0 0,5 40 0,-4-51 54,1 0 0,0 0 0,1 0 0,0 0 0,1 0 0,0-1 0,0 1 0,6 8 0,-9-16-131,-1-1 1,1 1-1,-1 0 0,1-1 1,0 1-1,-1-1 0,1 1 1,0-1-1,-1 1 0,1-1 1,0 1-1,-1-1 0,1 0 1,0 1-1,0-1 0,-1 0 1,1 0-1,0 1 0,0-1 1,0 0-1,0 0 0,1 0 1,-1 0 18,1-1 0,0 1 0,0-1 0,-1 1 1,1-1-1,0 0 0,0 0 0,-1 1 0,1-1 1,1-2-1,5-3 95,-1-1 0,0 0 0,8-9 0,-12 13-123,34-41 349,-17 18-402,43-41-1,-35 42-94,0 2-1,52-33 1,-79 55 103,0 1 0,1-1 1,-1 0-1,0 0 1,1 1-1,-1-1 0,0 1 1,1 0-1,-1-1 1,1 1-1,-1 0 0,1 0 1,-1 0-1,1 0 1,-1 0-1,1 0 0,-1 0 1,2 0-1,-2 1 16,0 0 1,1 0-1,-1 0 0,0-1 0,0 1 1,0 0-1,0 0 0,0 1 0,0-1 1,0 0-1,0 0 0,0 0 0,-1 1 1,1-1-1,0 0 0,-1 1 0,1 2 1,2 6 13,-1 0 1,0 0-1,-1 0 1,0 1 0,-1-1-1,0 0 1,-1 0 0,0 1-1,-3 10 1,2-7 30,1 0 1,0-1-1,1 27 1,1-30 5,2 9 434,-3-19-460,0 1 0,0-1 0,1 0 0,-1 1 0,0-1 0,1 0 0,-1 0 0,1 1 0,-1-1 0,0 0 0,1 0 0,-1 1 0,1-1 0,-1 0 0,0 0 0,1 0 0,-1 0 0,1 0 0,-1 0 0,1 0 0,-1 0 0,0 0 0,1 0 0,-1 0 0,1 0 0,-1 0 0,1 0 0,-1 0-1,0 0 1,1 0 0,-1-1 0,1 1 0,-1 0 0,0 0 0,1-1 0,-1 1 0,1 0 0,-1-1 0,10-5 74,-1-1 0,-1 0 0,0 0-1,0-1 1,0 0 0,12-16 0,-1 1-55,20-24-33,-9 10-191,40-37 1,-70 74 175,1-1 0,-1 1-1,0 0 1,1-1 0,-1 1-1,1 0 1,-1 0 0,0-1-1,1 1 1,-1 0 0,1 0-1,-1 0 1,0-1 0,1 1-1,-1 0 1,1 0 0,-1 0 0,1 0-1,-1 0 1,1 0 0,-1 0-1,1 0 1,-1 0 0,0 0-1,1 0 1,-1 0 0,1 1-1,0-1 1,0 1 1,0-1 0,0 1 0,-1 0 0,1 0 0,0-1 0,-1 1 0,1 0 0,0 0 0,-1 0 0,1 0 0,0 2 0,1 1 17,-1 0 1,1 1 0,-1-1 0,1 9-1,3 91-44,-4-89 131,-1 0 0,2 0 0,0 0 0,1-1 0,0 1 0,9 23 1,-11-37-68,-1 0 0,0 0 1,1 0-1,-1 0 1,1 0-1,-1 0 0,1 0 1,-1-1-1,1 1 1,0 0-1,-1 0 1,1-1-1,0 1 0,0 0 1,-1-1-1,1 1 1,0 0-1,0-1 1,0 1-1,0-1 0,0 0 1,0 1-1,1-1 1,-1 0 5,1 0 0,-1 0 1,1 0-1,-1 0 1,0-1-1,1 1 0,-1-1 1,0 1-1,1-1 0,-1 1 1,0-1-1,0 0 1,1 1-1,1-3 0,4-3 43,-1 0 0,0-1-1,0 1 1,7-11 0,45-67 59,-26 36-123,61-70 0,-92 116-56,1 0 0,-1 1 1,1 0-1,0-1 0,0 1 1,-1 0-1,5-2 1,-6 3 37,1-1 0,-1 1 1,1 0-1,-1 0 0,1 0 0,-1 0 1,1 0-1,-1 0 0,0 0 1,1 0-1,-1 0 0,1 0 1,-1 0-1,1 0 0,-1 1 1,1-1-1,-1 0 0,0 0 1,1 0-1,-1 1 0,1-1 1,-1 0-1,0 0 0,1 1 1,-1-1-1,0 0 0,1 1 1,-1-1-1,0 0 0,1 1 1,-1-1-1,0 0 0,0 1 1,0-1-1,1 1 0,-1-1 1,0 1-1,0-1 0,0 1 1,0-1-1,0 0 0,0 1 1,0-1-1,0 1 0,0-1 1,0 1-1,2 18-14,0 1 1,-3 34-1,0-32 100,1-1-1,3 24 0,-2-32-71,0-2 27,1 0 0,4 15 0,-6-24 5,1 0 1,-1 0-1,1-1 0,0 1 0,-1 0 0,1 0 1,0-1-1,0 1 0,0 0 0,1-1 0,-1 0 1,0 1-1,1-1 0,-1 1 0,1-1 0,-1 0 1,1 0-1,-1 0 0,1 0 0,2 1 0,-2-2 4,0 0-1,0 0 1,1 1-1,-1-2 1,0 1-1,0 0 1,0 0-1,0-1 1,0 1-1,1-1 1,-1 0-1,0 0 1,0 1-1,-1-1 1,1 0-1,0-1 1,0 1-1,0 0 1,2-3 0,5-4 73,1-1 1,8-10 0,-13 13-75,72-87 289,3-2-734,-79 93 371,0 1 1,1 0-1,-1-1 0,1 1 1,-1 0-1,1 0 0,0 0 1,-1 0-1,1 0 0,2-1 1,-3 2 29,-1 0 0,1 0 1,-1 0-1,1 0 0,0 0 1,-1 0-1,1 0 0,-1 0 1,1 1-1,-1-1 0,1 0 1,0 0-1,-1 0 0,1 1 1,-1-1-1,1 0 0,-1 0 1,1 1-1,-1-1 0,1 1 1,-1-1-1,1 0 0,-1 1 1,0-1-1,1 1 0,-1-1 1,0 1-1,1-1 0,-1 1 1,0-1-1,0 1 0,1-1 1,-1 1-1,0 0 0,0-1 1,0 1-1,0-1 0,0 2 1,2 6 10,-1 1 1,-1 0 0,0-1-1,0 1 1,-1 0 0,0 0 0,-3 12-1,0 6-34,-6 39 26,-3-1 0,-3 0 1,-43 109-1,37-114 34,8-21 170,-1-1 1,-25 43-1,39-78-133,0-1 0,-1 0 1,1 0-1,-1 1 0,1-1 0,-1 0 1,0-1-1,0 1 0,0 0 0,-3 2 1,4-4-53,1 0 0,-1 1 0,1-1 0,-1 0 0,1 0 0,-1 0 1,1 0-1,-1 0 0,1 0 0,-1 0 0,1 0 0,-1 0 0,1 0 0,-1 0 0,1 0 1,-1 0-1,1 0 0,-1-1 0,1 1 0,-1 0 0,1 0 0,-1-1 0,0 0 9,-1 0 0,1 0 1,0-1-1,0 1 0,0 0 0,0 0 0,0-1 0,0 1 0,1-1 0,-2-1 0,-2-6 15,1 0 0,0 0-1,0-1 1,1 1 0,0-1 0,1 1-1,0-1 1,1 0 0,0 1 0,0-1-1,1 0 1,3-14 0,-3 18-8,0 0 0,1 0 1,0 0-1,1 0 0,-1 0 1,1 1-1,0-1 0,1 1 0,-1 0 1,1 0-1,0 0 0,0 0 0,0 1 1,1-1-1,0 1 0,0 1 1,0-1-1,0 0 0,1 1 0,9-4 1,28-8 69,49-11 1,-53 17-1398,75-29 1,-97 30-342,-5 3-1595,1-1 1,13-8-1,-10 6 762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9:17.9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1080 3072,'0'1'135,"0"0"0,0 0 0,0-1-1,0 1 1,0 0 0,1-1 0,-1 1 0,0 0 0,0 0 0,1-1 0,-1 1 0,1-1 0,-1 1-1,1 0 1,-1-1 0,0 1 0,1-1 0,0 1 0,-1-1 0,1 1 0,-1-1 0,1 1-1,0-1 1,-1 0 0,1 1 0,0-1 0,-1 0 0,1 0 0,0 0 0,0 1 0,-1-1 0,1 0-1,1 0 1,0 0 133,1 0 0,-1 0 0,1 0-1,-1 0 1,0 0 0,1-1-1,-1 1 1,1-1 0,2-1 0,0 0-37,-1 0 1,0-1 0,0 0-1,0 0 1,0 0 0,0 0 0,-1-1-1,1 1 1,5-9 0,1-3 86,11-22 1,-11 19-121,41-77 331,55-90 414,-99 175-899,-4 4-84,1-1 1,1 1 0,-1 0 0,1 1 0,0-1 0,12-8 0,-15 11 23,1 1 0,0 1-1,0-1 1,-1 0 0,1 1 0,1-1-1,-1 1 1,0 0 0,0 0 0,6-1-1,-7 2-5,-1 0-1,1 1 0,0-1 0,-1 1 0,1-1 0,0 1 1,-1-1-1,1 1 0,-1 0 0,1 0 0,-1-1 0,1 1 1,-1 0-1,0 1 0,1-1 0,-1 0 0,0 0 0,0 1 1,0-1-1,0 0 0,0 1 0,1 1 0,3 4 20,-1 1-1,-1 0 1,1-1-1,-1 1 1,0 1-1,-1-1 1,0 0-1,0 1 1,1 15-1,-2 6 107,-4 43 0,2-49-66,0 1 42,-6 59 274,6-77-275,-1-1 1,1 1-1,-1 0 1,0-1-1,-1 1 1,1-1-1,-1 0 0,0 0 1,-6 7-1,7-10 21,2-3-81,0 1 1,0-1-1,0 1 1,-1 0 0,1-1-1,0 1 1,-1-1-1,1 1 1,0-1 0,-1 0-1,1 1 1,-1-1 0,1 1-1,-1-1 1,1 0-1,-1 1 1,1-1 0,-1 0-1,1 1 1,-1-1-1,1 0 1,-1 0 0,0 0-1,1 1 1,-1-1 0,1 0-1,-1 0 1,0 0-1,1 0 1,-1 0 0,1 0-1,-1 0 1,0 0-1,1-1 1,-1 1 0,1 0-1,-1 0 1,1 0 0,-1-1-1,0 1 1,1 0-1,-1 0 1,1-1 0,-1 1-1,0-1 1,-5-5 74,1 0 1,-1-1 0,1 1-1,1-1 1,-1 0 0,-3-8-1,-19-47-1132,28 62 1027,-1 0 1,0 0 0,0 0-1,0 0 1,0 0-1,1 0 1,-1 0-1,0 0 1,0 0-1,0 0 1,0 0 0,1 0-1,-1 0 1,0 0-1,0 0 1,0 0-1,0 0 1,1 0 0,-1 0-1,0 0 1,0 0-1,0 0 1,0 0-1,0 0 1,1 0 0,-1 0-1,0 0 1,0 0-1,0 0 1,0-1-1,0 1 1,1 0-1,-1 0 1,0 0 0,0 0-1,0 0 1,0 0-1,0-1 1,0 1-1,0 0 1,0 0 0,0 0-1,0 0 1,0-1-1,0 1 1,0 0-1,1 0 1,-1 0 0,0 0-1,0-1 1,0 1-1,-1 0 1,1 0-1,0 0 1,0 0-1,0-1 1,0 1 0,0 0-1,0 0 1,0 0-1,0 0 1,0 0-1,0-1 1,0 1 0,0 0-1,-1 0 1,21 10-52,-3 0 7,-11-8 83,-2 0 5,0 0 0,1-1 0,-1 1 0,1-1 0,-1 0 0,1 0 0,-1 0-1,1-1 1,0 1 0,0-1 0,-1 0 0,1-1 0,0 1 0,5-2 0,3-3 167,0-1 0,-1 0 0,1-1 0,19-15 0,44-39 82,-56 44-197,173-143 487,-172 139-558,-1 0 0,0 0 0,-2-2 0,-1-1 0,-1 0 0,0-1 0,22-53 0,-8 3-1,31-124 0,-58 186-50,2-24 0,-4 26-120,0 0 0,6-20 0,-4 22-482,-5 16 344,-3 12 273,-24 121-104,14-57 188,-51 155-1,19-127-51,20-49 355,25-59-296,1 0-1,0 0 0,-1 1 1,2-1-1,-1 1 0,0-1 1,0 5-1,15-22 946,-5 4-964,4-4-107,16-14-1,-24 25 34,-1-1 0,1 0 1,1 1-1,-1 0 0,0 0 0,1 1 1,9-4-1,-14 6 1,1-1 0,-1 1 0,1 0 0,-1-1 0,1 1 0,-1 0 0,1 0 0,-1 0 0,1 0 0,-1 0 0,1 1 0,0-1 0,-1 0 0,0 1 0,1-1 0,-1 1 0,1-1 0,-1 1 0,0 0 0,1 0 0,-1-1 0,0 1 0,0 0 0,1 0 0,-1 0 0,0 1 0,0-1 0,0 0 0,0 0 0,-1 0 0,1 1 0,1 2 0,2 4 24,-1 0 1,0 1 0,-1-1-1,3 16 1,-1-4-23,8 25 145,20 45-1,-31-87-99,0-1-1,0 1 0,0-1 1,1 1-1,-1-1 0,1 1 0,0-1 1,0 0-1,-1 1 0,2-1 0,-1 0 1,0 0-1,0-1 0,3 3 0,-3-3 7,0-1 0,0 1 0,1 0 0,-1-1 0,0 1 0,0-1 0,0 0 0,1 0 0,-1 0-1,0 0 1,0 0 0,1 0 0,-1-1 0,0 1 0,0-1 0,0 1 0,0-1 0,0 0 0,3-1-1,18-11 124,0-1-1,-1-1 1,33-29-1,-27 21-79,88-76 146,-114 97-239,24-26-19,-25 27 28,1-1-1,-1 0 1,0 0-1,0 0 1,0 0-1,0 0 1,0 0-1,0 0 1,0 0-1,-1-1 0,1 1 1,0-4-1,-1 5 6,0 1-1,0 0 1,-1-1-1,1 1 1,0 0-1,0-1 1,0 1-1,0 0 1,0-1-1,0 1 1,0 0-1,-1 0 1,1-1-1,0 1 1,0 0-1,-1-1 1,1 1-1,0 0 1,0 0-1,-1-1 1,1 1-1,0 0 1,0 0-1,-1 0 1,1 0-1,0-1 1,-1 1-1,1 0 1,-14-1-173,-10 5-111,15-1 274,0 0 0,0 1 0,1 1 0,-1-1 0,1 1 0,0 1 0,1-1 0,-1 1-1,1 1 1,0-1 0,1 1 0,0 1 0,0-1 0,0 1 0,1 0 0,0 0 0,1 1-1,0-1 1,0 1 0,0 0 0,2 0 0,-1 0 0,-1 12 0,3-18 18,1 0 0,0 0 0,0 0 1,0 0-1,1 0 0,-1 0 0,1 0 1,-1 0-1,1 0 0,0 0 0,0 0 0,0 0 1,1-1-1,-1 1 0,1 0 0,3 3 0,-2-2 13,0-1 0,0-1 0,0 1 0,1 0 0,-1-1 0,1 1 0,0-1 0,0 0 0,-1-1 0,9 3 0,-3-1 57,1-1 1,-1 0 0,1-1-1,0 0 1,0 0 0,-1-1-1,1-1 1,0 1 0,17-5-1,-7-1 39,0 0 0,-1-2 0,0 0 0,0-2-1,-1 0 1,32-23 0,91-87 162,-138 117-257,47-46 0,-2-2-1,-2-1 1,-3-3-1,-2-2 1,-3-1-1,56-113 1,-74 129-1,37-85-23,-56 125-28,0-1-1,-1 1 1,1-1 0,0 1-1,-1-1 1,1 1 0,-1-1-1,0 0 1,0 1 0,0-1-1,0 0 1,-1-3 0,1 6 24,0-1-1,0 1 1,0 0 0,0-1 0,0 1 0,0 0-1,0-1 1,0 1 0,0 0 0,0-1 0,-1 1 0,1-1-1,0 1 1,0 0 0,0 0 0,-1-1 0,1 1-1,0 0 1,0-1 0,-1 1 0,1 0 0,0 0-1,0-1 1,-1 1 0,1 0 0,0 0 0,-1 0 0,1-1-1,0 1 1,-1 0 0,1 0 0,0 0 0,-1 0-1,1 0 1,0 0 0,-1 0 0,1 0 0,-1 0 0,1 0-1,0 0 1,-1 0 0,1 0 0,0 0 0,-1 0-1,0 0 1,-1 1-22,1 0 0,-1 1 0,0-1 0,0 0 0,0 1-1,1-1 1,-1 1 0,-2 2 0,-15 19-55,1 1 0,2 0 1,0 2-1,-17 36 0,-40 116 180,63-151-115,7-22 18,-17 48-24,-17 72 0,33-108 54,1 0 0,1 0 0,0 0 1,1 0-1,1 0 0,1 0 0,0 0 0,7 31 0,-7-44 6,1 1 1,-1 0 0,1-1-1,0 1 1,0-1 0,0 1-1,1-1 1,-1 0 0,1 0-1,0 0 1,0-1 0,4 4-1,-5-5 9,1 0-1,-1 0 0,1-1 0,0 0 1,-1 1-1,1-1 0,0 0 0,0 0 1,-1 0-1,1-1 0,0 1 1,0-1-1,0 0 0,0 0 0,0 0 1,0 0-1,0 0 0,0 0 0,0-1 1,0 1-1,4-3 0,15-6 39,0-1 0,-1-1 0,-1 0 1,21-17-1,-39 27-68,17-12 23,-1-1 0,-1-1 0,0 0 0,-1-1 0,-1-1 0,-1-1 0,0 0 0,-1 0 0,16-32 0,8-26-18,50-149 0,-82 210-15,30-99-214,-32 94-209,-3 20 419,0 0-1,0 0 0,0 0 1,0 0-1,0 0 1,0-1-1,0 1 1,0 0-1,0 0 0,0 0 1,-1 0-1,1 0 1,0 0-1,0-1 1,0 1-1,0 0 0,0 0 1,0 0-1,0 0 1,0 0-1,0 0 0,0 0 1,0 0-1,-1 0 1,1 0-1,0-1 1,0 1-1,0 0 0,0 0 1,0 0-1,0 0 1,-1 0-1,1 0 1,0 0-1,0 0 0,0 0 1,0 0-1,0 0 1,0 0-1,-1 0 0,1 0 1,0 0-1,0 0 1,0 0-1,0 0 1,0 0-1,0 0 0,0 0 1,-1 1-1,1-1 1,0 0-1,0 0 1,0 0-1,0 0 0,0 0 1,0 0-1,0 0 1,0 0-1,-3 3-39,0 0 1,1 1-1,-1-1 0,1 0 0,0 1 1,0-1-1,-2 7 0,-59 192-334,52-162 397,-3 10 260,-10 74 0,22-106-134,1 1 1,0-1-1,1 1 1,2-1-1,-1 1 1,2-1-1,7 28 1,-9-43-156,0 0 1,0 1 0,1-1 0,-1 0-1,1 0 1,-1 0 0,1 0-1,0 0 1,0-1 0,1 1-1,-1 0 1,0-1 0,1 0 0,-1 1-1,1-1 1,0 0 0,0 0-1,0-1 1,0 1 0,0-1 0,0 1-1,0-1 1,1 0 0,-1 0-1,0 0 1,1-1 0,-1 1-1,0-1 1,1 0 0,-1 0 0,1 0-1,-1 0 1,6-2 0,18-8-3045,4 3 827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9:22.1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243 517 1408,'2'-9'6272,"-7"8"-6095,0 0 1,0 1 0,0 0-1,0 0 1,-8 1 0,-5 0 68,11 0-226,-1 0 1,0 0-1,1 0 0,-1 1 1,1 0-1,-1 1 1,1-1-1,0 1 0,0 1 1,0 0-1,1-1 1,-1 2-1,1-1 0,0 1 1,0 0-1,0 0 1,-6 9-1,6-7 17,0 1-1,0 0 1,0 0-1,1 1 1,1-1 0,-1 1-1,1 1 1,1-1 0,0 0-1,0 1 1,1 0-1,0-1 1,-1 13 0,3-9 156,-1 1 0,5 26 0,-4-36-123,1 0 0,-1-1 0,1 1 0,0-1 0,0 1 0,1-1 0,-1 0 0,1 1 0,0-1 1,0 0-1,0 0 0,0 0 0,0 0 0,0-1 0,1 1 0,0-1 0,2 3 0,-3-4-32,-1 0 1,1 0-1,-1-1 1,1 1 0,0-1-1,-1 1 1,1-1-1,-1 1 1,1-1 0,0 0-1,-1 0 1,1 0-1,0 0 1,-1 0 0,1 0-1,0-1 1,-1 1-1,1 0 1,0-1 0,-1 1-1,1-1 1,-1 0-1,1 1 1,-1-1 0,1 0-1,-1 0 1,2-2-1,4-2 86,0-2-1,-1 1 0,0-1 0,6-7 1,-6 7-51,87-119 834,-77 103-928,-1-1-1,-1-1 1,13-30 0,-22 36-683,-6 25 558,0 1 1,0 0-1,0 0 1,1 0-1,1 0 1,-1 0-1,1 0 1,0-1 0,0 1-1,4 9 1,-2-8 272,0 0 0,1 1 1,0-1-1,1 0 1,9 12-1,-12-17-40,1 0 0,-1 0 0,0 0 0,1-1 1,0 1-1,0-1 0,0 0 0,0 0 0,0 0 0,0 0 0,1 0 0,-1-1 0,0 1 1,1-1-1,0 0 0,6 1 0,-1-2 24,1 0 1,-1-1 0,0 0-1,0 0 1,1-1-1,-1-1 1,0 1-1,-1-1 1,10-5-1,12-7-60,34-22-1,-21 12 206,75-46-688,-117 70 406,0 0 0,0 0 0,1 1 0,-1-1 1,1 0-1,-1 1 0,1-1 0,-1 1 0,1-1 0,-1 1 1,1 0-1,-1-1 0,1 1 0,-1 0 0,3 0 0,-3 0 12,-1 1 0,1-1-1,0 0 1,-1 1 0,1-1-1,-1 0 1,1 1 0,-1-1-1,1 1 1,-1-1-1,1 1 1,-1-1 0,1 1-1,-1-1 1,1 1 0,-1-1-1,0 1 1,1 0 0,-1-1-1,0 1 1,0-1 0,1 1-1,-1 1 1,1 4 3,-1 1 0,1-1 0,-1 0 0,-1 1 1,-1 10-1,1-8 189,1-4-148,-1-1 0,0 1 0,0-1 0,0 1 0,0-1 0,-1 0 0,-2 6 0,4 0 126,0-10-145,0 0 0,0 0 0,0 1 0,0-1 0,0 0-1,0 0 1,0 0 0,0 0 0,0 1 0,1-1 0,-1 0 0,0 0-1,0 0 1,0 0 0,0 0 0,0 1 0,0-1 0,1 0-1,-1 0 1,0 0 0,0 0 0,0 0 0,0 0 0,1 0 0,-1 0-1,0 1 1,0-1 0,0 0 0,1 0 0,-1 0 0,0 0-1,0 0 1,0 0 0,1 0 0,-1 0 0,0 0 0,0 0 0,0 0-1,1-1 1,-1 1 0,0 0 0,0 0 0,0 0 0,0 0-1,1 0 1,-1 0 0,20-19 283,-1 3-186,1 1 0,26-14 1,-34 22-193,1 1 1,0 0-1,0 1 1,1 0-1,20-4 1,-32 8 58,0 1 1,0-1-1,0 1 1,0-1 0,0 1-1,0 0 1,0 0-1,0 0 1,0 0 0,0 0-1,0 1 1,0-1 0,0 1-1,0-1 1,0 1-1,0 0 1,0 0 0,0 0-1,0 0 1,0 0 0,0 0-1,-1 0 1,1 0-1,-1 1 1,1-1 0,-1 1-1,2 1 1,-1 0 29,0 0 1,-1 0-1,1 0 0,-1 1 1,0-1-1,0 0 0,0 0 1,-1 1-1,1-1 0,-1 0 1,1 1-1,-1-1 0,-1 5 1,1-5 2,0 1 0,0-1 1,1 1-1,-1-1 0,1 0 1,-1 1-1,1-1 1,0 0-1,0 0 0,1 0 1,-1 0-1,1 0 0,-1 0 1,1 0-1,2 3 1,-2-4 30,0-1 0,1 1-1,-1 0 1,0-1 0,0 1 0,1-1 0,-1 0 0,1 0 0,-1 0 0,1 0 0,0 0 0,-1 0 0,1-1 0,0 0 0,0 1 0,-1-1 0,1 0 0,5-1 0,7 0 43,0-1 0,0-1 0,0-1 0,21-7 0,58-28 161,-75 30-224,160-83 77,-165 84-73,-8 6-87,-1-1-1,0 1 1,-1-2 0,1 1 0,0 0 0,7-9 0,-18 20-29,-1-1 0,1 0 0,-2 0 0,-11 8 0,-15 14 67,25-19-49,0 0 0,-12 20-1,18-26 81,1 1-1,-1-1 1,1 1-1,0-1 1,0 1-1,1 0 1,-1 0-1,1 0 1,0 0-1,0 6 1,1-10 8,0 0 1,0 0-1,0 0 1,0 0-1,0 0 1,1 0-1,-1 0 1,0 0-1,0 1 0,1-1 1,-1-1-1,1 1 1,-1 0-1,1 0 1,0 1-1,-1-1 2,1-1 0,-1 0 0,0 0 0,1 1 0,-1-1 0,1 0 0,-1 0 0,1 0 0,-1 1 0,0-1 0,1 0 0,-1 0 0,1 0 0,-1 0 0,1 0 0,-1 0 0,1 0 0,-1 0 0,1 0 0,-1 0 0,1 0 0,-1 0 0,1-1-1,3-1 103,0 1-1,0-2 0,0 1 0,0 0 0,5-5 0,-1 1-11,39-30 92,76-76 0,-108 97-183,-1-1-1,-1-1 1,-1 0-1,-1-1 0,0 0 1,16-38-1,-6 1 36,16-67 0,-28 91-148,-2 0-1,3-36 1,-9 65 73,-1 0 0,0 0 1,0 0-1,0 0 0,-1 0 0,1 0 0,0 0 1,-1 0-1,1 0 0,-2-2 0,2 4 14,0-1-1,-1 1 1,1 0 0,0-1-1,-1 1 1,1 0-1,0-1 1,-1 1-1,1 0 1,0 0-1,-1-1 1,1 1-1,0 0 1,-1 0-1,1 0 1,-1-1-1,1 1 1,0 0 0,-1 0-1,1 0 1,-1 0-1,1 0 1,-1 0-1,1 0 1,0 0-1,-1 0 1,1 0-1,-1 0 1,1 0-1,-1 0 1,1 1-1,0-1 1,-1 0 0,1 0-1,-1 0 1,1 0-1,0 1 1,-1-1-1,1 0 1,0 0-1,-1 1 1,1-1-1,0 0 1,0 1-1,-1-1 1,1 1 0,-4 3-23,1-1 0,0 1 1,0-1-1,0 1 0,1 0 1,-1 0-1,1 0 0,0 1 1,0-1-1,-2 7 0,1-2-5,-14 36 70,2-1 0,2 2 0,1 0 0,-4 47 0,15-83 24,1 0 1,0 1 0,0-1 0,1 0 0,3 17 0,-3-21-16,1-1-1,0 0 1,0 1 0,0-1 0,0 0 0,1 0-1,0-1 1,0 1 0,0 0 0,1-1-1,6 6 1,-5-4 42,2-1-1,-1 1 1,0-2-1,1 1 1,0-1-1,0 0 1,0 0-1,1-1 0,-1 0 1,11 3-1,17 2 224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2:17.1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95 426 1312,'8'-2'3950,"-5"1"-3775,1 0-1,-1-1 0,0 0 0,0 1 0,0-1 0,-1 0 1,4-3-1,186-185 1808,-146 141-1906,-34 37-68,0-2 0,-1 0 0,-1 0 0,-1-1 0,9-17 0,-15 25 24,-1 1 1,0 0-1,1-10 0,5-14 95,-8 30-136,0 0 0,0 0 0,0 0-1,-1 0 1,1 0 0,0 0 0,0 0-1,0 0 1,0 0 0,0 0 0,0 0-1,0 0 1,0 0 0,-1 0-1,1 0 1,0 0 0,0 0 0,0 0-1,0 0 1,0 0 0,0 0 0,0 0-1,0 0 1,0 0 0,0 0 0,0 0-1,-1-1 1,1 1 0,0 0 0,0 0-1,0 0 1,0 0 0,0 0-1,0 0 1,0 0 0,0 0 0,0 0-1,0 0 1,0-1 0,0 1 0,0 0-1,0 0 1,0 0 0,0 0 0,0 0-1,0 0 1,0 0 0,0 0 0,0 0-1,0-1 1,0 1 0,-7 6-144,-2 5 56,1 0 1,-9 16 0,-12 17 171,8-18-13,-3 3 131,2 0-1,0 2 1,-19 39-1,-51 151 833,16 8-201,75-226-822,-34 109 798,20-79-600,12-27-129,0-1 0,1 1 0,0 0 0,-3 9 0,4-10-102,-2 9 857,2-14-793,1 0 1,-1 0 0,1 0 0,-1 0-1,1 0 1,0 0 0,-1 0 0,1 0-1,-1 0 1,1 0 0,0 0 0,-1 0 0,1 0-1,-1 0 1,1 0 0,0 0 0,-1 0-1,1-1 1,-1 1 0,1 0 0,0 0-1,-1-1 1,1 1 0,0 0 0,-1 0 0,1-1-1,0 1 1,0 0 0,-1-1 0,1 1-1,0 0 1,-1-2 0,1 2-27,-1-1 0,1 1 0,0-1 0,-1 0 0,1 0 0,0 1 0,0-1 0,-1 0 0,1 1 0,0-1-1,0 0 1,0 0 0,0 1 0,0-1 0,0 0 0,0 0 0,0 1 0,0-1 0,1-1 0,4-16 69,-4 15-72,14-35-55,33-61 0,-30 67-80,22-31 0,-30 49 110,1 1-1,0 1 1,1-1 0,22-17 0,-5 7-88,24-17-95,-46 35 115,1 1 0,-1 0 0,1 1 0,-1 0-1,17-5 1,-23 8 80,0-1 0,0 1 0,0 0 0,0 0 0,0 0 0,0-1 0,0 1-1,0 0 1,0 0 0,0 0 0,0 1 0,0-1 0,1 0 0,-1 0 0,0 0 0,0 1 0,0-1-1,0 1 1,0-1 0,-1 1 0,1-1 0,0 1 0,0-1 0,0 1 0,0 0 0,0 0 0,-1-1-1,1 1 1,0 0 0,-1 0 0,1 0 0,-1 0 0,1 0 0,-1 0 0,1 0 0,-1 0 0,1 0-1,-1 0 1,0 0 0,0 0 0,1 2 0,-1 4 58,1 0-1,-1 0 1,-1 0-1,1 0 1,-3 9 0,0-1-34,-1 0 1,-1 0-1,-7 17 1,-6 14-36,9-21 306,7-21-283,0 1 0,1-1 0,-1 1 0,1 0 0,-1-1-1,1 1 1,1 0 0,-1 0 0,1 0 0,0 0-1,0 6 1,2 9-71,-2-18 84,0-1-1,0 1 1,0 0 0,0-1-1,0 1 1,0-1-1,1 1 1,-1 0 0,1-1-1,-1 1 1,1-1-1,-1 1 1,1-1 0,0 1-1,0-1 1,2 3 0,0 0 47,1-1 1,-1 0-1,1 0 1,0 0-1,1 0 1,-1 0-1,0-1 1,1 0-1,-1 0 0,1 0 1,0-1-1,-1 1 1,1-1-1,0 0 1,0 0-1,0-1 1,0 0-1,0 0 1,0 0-1,9-1 1,-5-1 1,0 1 0,0-1 0,0 0 0,0-1 0,-1 0 1,1-1-1,-1 1 0,0-2 0,0 1 0,0-1 0,-1 0 0,1-1 0,-1 1 1,-1-2-1,1 1 0,-1-1 0,0 0 0,9-13 0,-6 5-45,-1 0-1,-1 0 1,0 0-1,-1-1 1,0 0 0,-2-1-1,0 1 1,3-22-1,-6 30-106,3-28-770,9 36 681,-5 0 153,-3 0-2,0 0 0,1 0 0,-1 0 1,0 1-1,0 0 0,7 1 0,-11-1 2,1 0-1,-1 0 1,0-1-1,1 1 0,-1 0 1,0 0-1,1 0 1,-1 0-1,0 1 1,0-1-1,0 0 0,0 0 1,0 1-1,0-1 1,0 1-1,0-1 1,-1 1-1,1-1 0,0 1 1,-1-1-1,0 1 1,1 0-1,-1 2 1,1 4 0,0 0 0,-1 1 0,-1-1 0,0 10 0,0-11 6,0 0 1,1 1-1,0-1 1,1 12-1,-1-15 23,1 0 1,-1 0-1,0 0 0,0 1 0,-1-1 1,0 0-1,-1 5 0,1-5-23,1-1-1,-1 1 0,1-1 1,-1 1-1,1 0 1,0-1-1,1 6 1,0 7 95,-1-14-83,0 0 0,0 0 1,0 0-1,0 0 0,0 0 1,1 0-1,-1 0 0,1 0 1,-1-1-1,2 4 0,0-3 37,-1 1 0,1-1 0,0 1 0,0-1 0,0 0 0,4 3 0,0 1-37,-1-3 45,0 1-1,1-1 1,-1 0 0,1-1 0,0 1 0,0-1-1,0 0 1,0 0 0,1-1 0,-1 0 0,0 0-1,13 0 1,9-3 138,0-1 1,0-1-1,36-11 0,-14 3-128,-27 7-22,-1-1 1,37-15-1,-41 12 135,0-1 0,19-14-1,-26 15-175,-5 5 49,0-1 0,0 0 0,-1 0 0,0 0-1,0-1 1,0 0 0,-1 0 0,0 0 0,0 0 0,-1-1 0,6-13 0,-7 15-48,0 0 1,-1 0-1,0 0 1,0 0-1,0-1 1,0 1-1,-1 0 1,0-1-1,0 1 1,0 0-1,-1-1 1,0 1-1,0 0 1,0 0-1,-1 0 1,1 0-1,-4-7 1,3 10-43,0-1-1,1 1 1,-1-1 0,0 1-1,-1 0 1,1 0 0,0 0 0,-3-2-1,3 3 36,1 0 0,0 0 0,-1 0-1,1 0 1,-1 1 0,1-1 0,-1 0-1,1 1 1,-1-1 0,1 1-1,-1 0 1,1-1 0,-1 1 0,0 0-1,1 0 1,-3 0 0,-4 3-29,0 0 0,0 1 0,0 0 0,1 0 0,-1 1 0,1-1 0,0 2 0,0-1 0,1 1 0,-9 10 0,7-9-25,1 1 0,-1-1-1,2 2 1,-1-1 0,1 1 0,-5 10 0,4-3-52,1-4-2,0 1-1,1-1 1,-3 16-1,7-24 133,0 0-1,1 1 1,-1-1 0,1 0-1,0 1 1,0-1-1,1 1 1,-1-1-1,1 0 1,0 0 0,0 1-1,0-1 1,4 7-1,-2-5 29,0 0 1,0 0-1,1 0 0,0-1 0,0 1 0,0-1 0,1 0 0,0 0 1,0-1-1,0 1 0,1-1 0,-1 0 0,12 6 0,-10-7 65,0 0-1,0 0 1,0 0-1,0-1 1,0 0-1,1 0 1,-1-1 0,1 0-1,9 0 1,-4-1-27,1-1 1,-1 0-1,1 0 1,17-6 0,-11 1 33,1-2 0,-1 0 1,34-21-1,-40 21-142,27-14 225,0-2-1,-2-2 1,38-33 0,-74 57-175,-1-1 0,1 0 0,-1 0 0,1 0 0,-1 0 0,0 0 0,0-1 0,0 1 0,-1-1 0,1 1 0,-1-1 0,0 0 0,0 1-1,0-1 1,-1 0 0,1-6 0,-1 7-29,0 0 1,0 0-1,0-1 0,-1 1 0,1 0 0,-1 0 1,0 0-1,0 0 0,0 0 0,0 0 0,-1 0 1,1 1-1,-1-1 0,0 0 0,0 1 0,0-1 1,0 1-1,0-1 0,0 1 0,0 0 0,-3-2 0,-1 1-34,1-1 0,0 1 0,-1 0 0,0 0 0,1 1 0,-1 0 0,0 0 0,-12-2 0,15 3 13,-1 1 0,1 0 0,0 0 0,-1 0 0,1 0 1,0 1-1,-1-1 0,1 1 0,0 0 0,-1 0 0,1 0 0,0 0 0,0 1 0,0-1 0,0 1 0,0 0 0,0 0 0,-2 2 1,-2 3-23,1-1 0,0 1 1,0 0-1,1 1 0,0-1 1,0 1-1,1 0 0,0 1 1,0-1-1,1 0 0,0 1 1,0 0-1,1 0 0,1 0 1,-1 0-1,1 0 0,1 0 1,0 17-1,2-2 184,-3-21-87,1 0-1,0 0 1,0 0-1,1 0 1,-1 0-1,1 0 1,-1-1 0,1 1-1,0 0 1,0 0-1,3 5 1,-1-4 38,0 0 0,1 0 0,-1 0 0,1 0 0,0 0-1,0-1 1,0 1 0,1-1 0,-1 0 0,1 0 0,0-1 0,0 0 0,0 0 0,0 0 0,0 0 0,0-1 0,0 1 0,1-1 0,-1-1 0,10 1-1,78-8 576,-58 2-614,0 0 1,0-3-1,-1-1 0,34-14 1,-58 19-1185,0 0 1,0-1-1,0 0 0,-1-1 1,14-10-1,-9 7-794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3:38.0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27 113 5568,'-27'-13'2528,"44"18"-2208,-2-5 1152,7 0-864,23-5 896,4 5-864,14-3 96,-4 0-448,9-11-96,-2 8-128,16-14 384,-6 6-256,5-1-640,-9 4 224,-9 2-4224,-10 4 2432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9:24.8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40 599 2496,'4'8'3262,"0"9"-268,10-18-776,-8-1-2029,0 1-1,-1-1 0,1-1 0,-1 1 0,0-1 1,1 0-1,-1 0 0,0 0 0,-1-1 0,1 0 1,-1 0-1,5-5 0,4-7-141,0 0 1,12-22-1,13-16 36,-24 34 30,-6 8-635,-11 32 233,-34 86 314,4-17 51,-10 64 185,-45 144 683,69-252-584,-2 8 2128,40-98-1673,2-8-745,46-128-256,2 32 312,-55 124-126,2 0 1,0 1-1,32-35 1,-9 20-209,2 1 0,71-50 0,-109 85 173,1 1-1,0-1 1,0 1 0,0-1 0,0 1 0,0 1-1,1-1 1,-1 0 0,0 1 0,1 0 0,-1 0-1,1 1 1,0-1 0,-1 1 0,1 0 0,-1 0-1,1 0 1,0 1 0,6 1 0,-9-1 29,0 0 0,-1 0 0,0 0 0,1 0 1,-1 0-1,1 0 0,-1 0 0,0 1 0,0-1 0,0 0 1,0 1-1,0-1 0,0 1 0,0-1 0,0 1 0,-1-1 0,1 1 1,-1 0-1,1-1 0,-1 1 0,1 0 0,-1-1 0,0 1 1,0 0-1,0 2 0,0 0-2,0 0 1,0 0-1,0 0 1,-1 0-1,0 0 1,0 0-1,0 0 1,0 0-1,-1 0 1,-2 4-1,-4 4 59,0 0-1,-1-1 1,0 0-1,-1 0 0,-1-1 1,1-1-1,-2 0 1,1 0-1,-1-1 1,0 0-1,-1-1 1,-17 6-1,23-10-17,-1-1-1,0-1 0,0 1 1,0-1-1,0-1 1,0 1-1,0-2 0,0 1 1,0-1-1,0 0 1,0-1-1,-9-2 0,7 0 30,10 4-64,0-1-1,0 1 1,0 0-1,0 0 0,0 0 1,0 0-1,0-1 1,-1 1-1,1 0 0,0 0 1,0 0-1,0 0 1,0-1-1,0 1 0,0 0 1,0 0-1,0 0 1,0 0-1,0-1 0,1 1 1,-1 0-1,0 0 0,0 0 1,0 0-1,0 0 1,0-1-1,0 1 0,0 0 1,0 0-1,0 0 1,0 0-1,1-1 0,0 0-15,0 0 0,1 0 0,-1 0 0,1 1 0,-1-1-1,1 0 1,-1 0 0,1 1 0,0-1 0,2 0-1,6 0-39,0 0-1,0 0 1,0 1-1,14 1 0,5 1 38,8-2 34,124-4 139,-135 1-46,0 0 1,0-2 0,-1-1 0,30-10-1,-3-6-37,-1-3 0,87-57 0,-132 78-100,-5 3 10,0 1 0,1-1 0,-1 0-1,0 1 1,1-1 0,-1 1 0,1-1-1,-1 1 1,1-1 0,1 1-1,-3 0 17,1 0 0,-1 0 0,0 0 0,1 0-1,-1 0 1,0 0 0,0 0 0,1 0-1,-1 1 1,0-1 0,0 0 0,1 0-1,-1 0 1,0 0 0,0 0 0,1 1-1,-1-1 1,0 0 0,0 0 0,0 0-1,1 1 1,-1-1 0,0 0 0,0 0 0,0 1-1,0-1 1,0 0 0,1 0 0,-1 1-1,0-1 1,0 0 0,0 0 0,0 1-1,0-1 1,0 0 0,0 1 0,0-1-1,0 0 1,0 0 0,0 1 0,0-1 0,0 0-1,0 1 1,0-1 0,-1 0 0,1 0-1,0 1 1,-5 13-49,0-1 0,0 0 0,-2 0 0,-11 18 0,10-18 164,0 1 0,1 0 1,-10 27-1,17-40-98,0-1 0,0 0 1,0 0-1,0 0 0,0 0 1,0 0-1,0 0 0,0 0 0,0 1 1,0-1-1,0 0 0,0 0 1,0 0-1,0 0 0,0 0 1,0 0-1,0 1 0,0-1 0,0 0 1,0 0-1,0 0 0,0 0 1,0 0-1,0 0 0,0 0 1,0 0-1,0 1 0,0-1 0,0 0 1,0 0-1,1 0 0,-1 0 1,0 0-1,0 0 0,0 0 1,0 0-1,0 0 0,0 0 0,0 0 1,0 0-1,1 0 0,-1 0 1,0 0-1,0 0 0,0 1 1,0-1-1,0 0 0,10-2 389,16-9 59,-18 7-311,88-40-85,-47 23-199,-24 10 69,35-11 0,-59 21 45,0 1-1,0 0 1,0-1-1,-1 1 1,1 0-1,0 0 1,0 0-1,0 0 1,0 0-1,0 0 1,0 0-1,0 0 1,-1 0-1,1 0 1,0 0-1,0 0 1,0 1-1,0-1 1,0 0-1,-1 1 1,1-1-1,0 0 1,0 1-1,-1-1 1,1 1-1,0 0 1,-1-1-1,1 1 1,0-1 0,-1 1-1,1 0 1,-1 0-1,1-1 1,-1 1-1,1 0 1,-1 1-1,2 2-16,-1 1 1,0 0-1,0 0 0,-1 0 0,1 9 0,-2-9 19,2-1 0,-1 1 0,0 0 0,1-1 0,1 6 0,-1-8 57,0 0 0,0 0 1,0 0-1,0 0 0,0 0 0,0 0 0,1 0 0,-1-1 1,1 1-1,-1 0 0,1-1 0,-1 1 0,1-1 0,0 0 1,0 1-1,0-1 0,0 0 0,0 0 0,0 0 0,0 0 1,0-1-1,0 1 0,1 0 0,-1-1 0,0 0 1,0 1-1,0-1 0,1 0 0,-1 0 0,0 0 0,0-1 1,1 1-1,-1 0 0,0-1 0,4-1 0,3-1 40,0-1 1,0 0-1,-1 0 0,1-1 0,-1 0 1,0 0-1,12-12 0,-8 5-60,0 0-1,-1-1 1,0 0-1,13-23 1,32-65 82,-37 65 5,36-71 12,60-105-404,-88 158-599,-35 75 484,2-6 303,-7 18 15,-17 62 0,1 38 133,16-71 33,7-32 4,1 0 0,2 0 0,1 1 0,1 0 0,2-1 0,5 35 0,-6-64-55,0 1-1,0 0 0,1-1 0,-1 1 1,0-1-1,1 1 0,0 0 0,-1-1 1,1 1-1,0-1 0,0 0 0,0 1 1,-1-1-1,4 3 0,-4-4-64,0 0 0,1 0 0,-1 1 0,0-1 0,1 0 0,-1 0 0,1 0 0,-1 0 0,0 0 0,1 0 0,-1 0 0,1 0 0,-1 0 0,1 0 0,-1 0 0,0 0 0,1 0 0,-1 0 0,1 0 0,-1 0 0,1 0 0,11-11-2605,-10 9 2139,17-25-3741,-17 25 3974,-1 0 0,0 0 1,0 0-1,-1 0 0,1-1 1,0 1-1,-1 0 1,1 0-1,-1-1 0,0 1 1,0 0-1,0-1 0,0-3 1,-10-20-2625,-1 2 950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9:25.2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73 4064,'-19'-16'1307,"18"15"-1219,1 1 1,-1-1 0,0 1 0,0-1 0,1 1 0,-1 0-1,0-1 1,0 1 0,0 0 0,0 0 0,1-1 0,-1 1-1,0 0 1,-1 0 0,-1 1 780,7-1 81,24 2 1993,7 0-1544,237-34-6,-158 13-4808,-68 13 1277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9:26.3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24 748 2720,'-23'4'3056,"25"3"-1616,0-5-1154,-1 0 0,1 0 0,0 0 1,0-1-1,0 1 0,1-1 0,-1 0 0,0 1 1,1-1-1,-1 0 0,3 1 0,-1-1-100,-1-1 0,1 1 0,0-1-1,-1 0 1,1 0 0,0 0-1,-1 0 1,1-1 0,-1 0 0,1 1-1,6-4 1,6-1 320,19-12 1,-11 6-154,34-15-81,80-46 0,-110 57-603,-28 15 321,1 0-1,-1 0 0,0 0 0,0 0 1,0 0-1,1 0 0,-1 0 0,0 0 1,0 0-1,0 0 0,1 0 1,-1 0-1,0 0 0,0 0 0,0 0 1,0 1-1,1-1 0,-1 0 0,0 0 1,0 0-1,0 0 0,0 0 1,1 0-1,-1 0 0,0 0 0,0 1 1,0-1-1,0 0 0,0 0 0,1 0 1,-1 0-1,0 0 0,0 1 1,0-1-1,3 10-109,-3 13 119,-4-5 59,3-11-42,-1-1 0,1 1 0,0-1 0,1 1 1,-1 8-1,2 2 119,0-11-22,-1 0 0,0 0 1,1 0-1,0 0 1,4 11-1,-5-16-66,1 1-1,0-1 1,0 0-1,0 1 1,0-1-1,0 0 1,0 0-1,0 0 1,0 1-1,0-1 1,0 0-1,1-1 1,-1 1-1,0 0 1,1 0-1,-1 0 1,1-1-1,-1 1 1,0-1-1,1 1 1,0-1-1,-1 0 1,1 1-1,-1-1 1,1 0-1,-1 0 1,3 0-1,-1-1 10,0 1 0,0-1 0,0 1 0,0-1 0,0 0 0,0 0 0,0 0 0,-1 0 0,5-3-1,25-18 239,-23 15-198,71-49 204,-42 32-126,-2-2 1,0-2-1,51-52 1,-51 39-74,-2-3 0,39-64 1,-6-26-175,-20 37-94,12-41-639,-63 148 529,-6 16-27,-12 46 0,-5 133 136,25-162 197,2 1 1,9 75-1,-6-91-57,-1-12 167,0 0 1,1 0 0,1 0 0,0 0 0,7 16 0,-10-31-149,-1 0 1,1 0 0,-1 1-1,1-1 1,0 0 0,0 0-1,-1 0 1,1 0 0,0 0-1,0 0 1,0 0 0,0 0-1,0 0 1,1-1 0,-1 1-1,0 0 1,0-1-1,0 1 1,1-1 0,-1 1-1,0-1 1,1 1 0,-1-1-1,0 0 1,1 0 0,-1 0-1,0 0 1,3 0 0,-2 0-293,-1-1-1,1 1 1,-1-1 0,1 1 0,-1-1 0,1 1 0,-1-1 0,0 0 0,1 0-1,-1 0 1,0 0 0,0 0 0,0 0 0,0 0 0,0 0 0,0 0 0,0-1 0,0 1-1,0 0 1,0-1 0,0 1 0,0-3 0,4-8-1496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9:26.7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34 4992,'1'-4'1969,"-1"4"-1932,0 0 38,0 0-38,0 0 0,10-1 523,16 2 261,40 4 288,-1-2 0,121-12 1,-60-10-1857,-121 18 505,-2 1-290,0-1 0,-1 1-1,1-1 1,-1 0 0,1 0-1,3-2 1,-1 2-1297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9:27.0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21 4736,'-37'-20'2144,"29"20"-1856,3 0 256,10 0-352,3 0-160,6 3-32,22 2-576,4-1 320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9:29.7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4 963 2816,'-3'2'5033,"11"-1"-3053,-2-3-1560,0 1 0,0-1 0,-1-1-1,1 1 1,0-1 0,-1 0 0,10-7 0,35-31 453,-20 15-465,121-96 200,-138 111-558,0-1 0,14-18 0,-23 25-42,1-1 0,-1 0-1,0-1 1,0 1 0,-1-1 0,0 0 0,4-11 0,-6 13-36,0-1-1,0 0 0,0 0 1,-1 0-1,0-8 0,0 12 4,6-1-325,-3-2 364,-3 5-19,0 0 1,0 0-1,0 0 0,0 0 0,0 0 1,0 0-1,1 0 0,-1 0 1,0 0-1,0 0 0,0 0 1,0 0-1,0 0 0,0 0 1,0 0-1,0 0 0,0 0 1,0 0-1,0 0 0,0 0 1,0 0-1,0 0 0,1 0 1,-1 0-1,0 0 0,0 0 1,0 0-1,0 0 0,0 0 0,0 0 1,0 0-1,0 0 0,0 0 1,0 0-1,0 0 0,0 0 1,0 0-1,0 0 0,1 0 1,-1 0-1,0 0 0,0 0 1,0 0-1,0 0 0,0 0 1,0 1-1,0-1 0,0 0 1,0 0-1,0 0 0,0 0 1,0 0-1,0 0 0,0 0 1,0 0-1,0 0 0,0 0 0,1 8-166,-1 14 19,0-18 128,-1 42 69,0-20-73,4 48 1,-1-67 90,-1 0-1,2 0 1,-1 0 0,1 0 0,0 0 0,0-1 0,1 1 0,-1-1 0,2 0 0,-1 0 0,1 0 0,-1-1 0,2 0 0,8 8 0,-13-13-9,0 1 0,1 0 1,-1 0-1,0 0 1,1-1-1,-1 1 0,1-1 1,-1 1-1,1-1 1,0 0-1,-1 0 1,1 1-1,-1-1 0,1 0 1,0 0-1,-1-1 1,1 1-1,-1 0 1,1 0-1,2-2 0,2 0 128,0-1-1,0 0 0,10-6 0,-7 4-182,207-107 22,-195 102-3,10-5-42,0 2-1,0 1 1,38-9-1,-67 21 0,-1-1 0,1 1-1,-1 0 1,0-1 0,1 1-1,-1 0 1,1 0 0,-1 0-1,1 0 1,-1 1 0,1-1-1,-1 0 1,0 1 0,1-1-1,-1 0 1,1 1 0,-1 0-1,2 0 1,-3 0 20,1 0 0,0-1 0,-1 1 0,1 0-1,0 0 1,-1 0 0,1 0 0,-1 0 0,0 0 0,1 0 0,-1 0 0,0 0 0,1 0 0,-1 0-1,0 0 1,0 0 0,0 0 0,0 2 0,-1 5 28,0-1 0,-1 1 0,0-1 1,0 1-1,-4 8 0,3-9-53,3-6 57,-1 1-1,1-1 0,-1 0 1,1 0-1,-1 1 1,1-1-1,0 0 1,0 1-1,0-1 1,0 0-1,0 1 0,0-1 1,0 0-1,0 1 1,0-1-1,1 2 1,-1-3-5,1 1 1,0-1 0,-1 1-1,1-1 1,0 1 0,0-1-1,-1 0 1,1 0 0,0 1-1,0-1 1,-1 0 0,1 0-1,0 0 1,0 0 0,0 0-1,0 0 1,-1 0 0,1 0-1,0 0 1,0 0-1,0 0 1,-1 0 0,1-1-1,0 1 1,0 0 0,0-1-1,18-5 111,0-2-1,-1 0 0,0-1 0,-1 0 0,21-16 0,25-13-599,-62 37 426,1 1-1,-1-1 1,1 0 0,0 1 0,0-1-1,-1 1 1,1-1 0,0 1 0,0 0 0,-1-1-1,1 1 1,0 0 0,2 1 0,-4-1 24,1 0 1,0 0 0,0 1 0,-1-1 0,1 0 0,0 1 0,-1-1-1,1 0 1,0 1 0,-1-1 0,1 1 0,0-1 0,-1 1 0,1-1 0,-1 1-1,1 0 1,-1-1 0,0 1 0,1 0 0,-1-1 0,0 1 0,1 0-1,-1 0 1,0-1 0,0 1 0,1 0 0,-1 0 0,0 1-1,0 2 33,1 0-1,0 0 0,0 0 0,0-1 0,0 1 0,1 0 0,0 0 0,-1-1 0,1 1 0,0-1 0,1 1 1,-1-1-1,1 0 0,3 4 0,-3-5 10,-1 0-1,1 0 1,0-1 0,-1 1-1,1-1 1,0 1 0,0-1-1,0 0 1,0 0 0,0-1-1,0 1 1,0 0 0,1-1-1,-1 0 1,0 0 0,0 0-1,0 0 1,0 0 0,5-2-1,24-5 235,0-2 0,-1-1-1,43-20 1,-61 24-226,0-1-1,0 0 1,0-1-1,-1 0 1,0-1 0,-1 0-1,0-1 1,18-20-1,-2-4 12,-1-1 0,-2-1 0,20-41 0,114-250-92,-145 302-50,-9 18-1,-1 0 0,1 0 0,-1 0 0,-1 0 0,1-1 0,-1 1 0,2-16 0,-6 25-24,-1 0 0,1-1 1,0 1-1,0 0 0,1 0 1,-4 4-1,-10 19 103,0 1-1,1 1 0,1 0 1,2 0-1,-8 31 1,-30 149-4,33-130 16,13-63 114,0 1 0,0 0 0,2 1 0,0-1 0,1 0 0,0 0 0,3 19 0,-2-32-76,-1-1 0,0 1 0,0-1 0,1 0-1,-1 1 1,1-1 0,-1 0 0,1 1 0,0-1-1,0 0 1,-1 1 0,1-1 0,0 0 0,0 0-1,0 0 1,0 0 0,0 0 0,0 0 0,1 0-1,-1 0 1,2 1 0,-1-2 9,0 1 0,1-1 0,-1 1 0,0-1 0,0 0 0,0 0 0,0 0 0,1 0 0,-1 0 0,0-1 0,0 1-1,0-1 1,3 0 0,4-2 25,0-1 0,0-1 0,0 0 0,0 0 0,10-8-1,128-100-393,-147 113 316,0-1 0,1 1 0,-1-1 0,1 1 0,-1 0 0,0 0 0,1-1 0,-1 1 0,1 0 0,-1 0 0,1-1 0,-1 1 0,1 0 0,-1 0 0,1 0 0,-1 0 0,1 0 0,-1 0 0,1 0 0,-1 0 0,1 0 0,0 0 0,-1 0 6,1 1-1,-1-1 1,0 0 0,0 1-1,0-1 1,1 1 0,-1-1 0,0 0-1,0 1 1,0-1 0,0 1 0,0-1-1,0 0 1,0 1 0,0-1-1,0 1 1,0-1 0,0 0 0,0 1-1,0-1 1,0 1 0,-9 24-128,4-14 151,-2 2-26,1 1 0,1 0 0,0 0 1,-4 23-1,8-34 17,0 0 0,1 0 1,0 1-1,0-1 0,0 0 0,0 1 0,0-1 0,1 0 1,-1 1-1,1-1 0,0 0 0,0 0 0,0 0 0,1 0 1,-1 0-1,1 0 0,-1 0 0,1 0 0,0 0 1,0-1-1,0 1 0,1-1 0,-1 0 0,1 1 0,-1-1 1,5 3-1,1-2 51,0 1 1,-1-1-1,1 0 0,1 0 1,-1-1-1,0 0 1,1-1-1,-1 0 0,0 0 1,1-1-1,-1 0 1,1 0-1,-1-1 1,1 0-1,-1 0 0,11-4 1,-12 3-15,-1-1 0,0 0 0,0 0 0,0 0 0,0 0 0,0-1 0,4-4 0,-8 6-45,0 1 0,0-1 0,-1 0 0,1 0 0,0 0 0,-1 0 0,0 0-1,1 0 1,-1 0 0,0 0 0,0 0 0,0 0 0,-1-1 0,1 1 0,0 0 0,-1-1 0,0 1 0,1-1 0,-1 1 0,0-1-1,0-2 1,-1 3-15,0 0 0,0 0-1,0 0 1,0 0-1,0 0 1,0 1 0,0-1-1,-1 0 1,1 0-1,-1 1 1,1-1-1,-1 1 1,0-1 0,1 1-1,-5-2 1,-27-15-153,27 15 172,-1 1-1,1 0 1,-1 0-1,0 0 0,-8 0 1,-12-3 32,16 2-87,-1 1-1,0 0 1,0 1 0,1 0-1,-1 1 1,0 1 0,-21 2-1,18 2-14,15-5 69,0 0 0,0 0-1,0 0 1,0 0 0,0 0-1,0 0 1,0 0 0,0 0-1,0 0 1,0 0 0,-1 0-1,1 0 1,0 0 0,0 0-1,0 0 1,0 0 0,0 1-1,0-1 1,0 0 0,0 0-1,0 0 1,0 0 0,0 0-1,0 0 1,0 0 0,0 0-1,0 0 1,0 0 0,0 0 0,0 0-1,0 0 1,0 0 0,0 0-1,0 1 1,0-1 0,0 0-1,0 0 1,0 0 0,0 0-1,0 0 1,0 0 0,1 0-1,-1 0 1,0 0 0,0 0-1,0 0 1,0 0 0,0 0-1,0 0 1,0 0 0,0 0-1,0 0 1,0 0 0,0 0 0,0 0-1,0 0 1,0 0 0,0 0-1,0 0 1,0 0 0,11 3 15,38 0 141,74-3 0,-94-1-151,121-11 233,-129 9-223,1-2 0,0 0 1,-1-2-1,35-15 0,-52 20-385,0 0-1,0 0 1,0-1 0,0 0 0,-1 1-1,6-6 1,-8 6 77,0 1 0,0 0 0,0 0-1,0-1 1,0 1 0,0 0 0,0-1 0,-1 1-1,1-1 1,0 1 0,-1-1 0,0 0 0,1 1-1,-1-1 1,0 1 0,0-1 0,1 0-1,-1 1 1,-1-1 0,1 0 0,0-2 0,-11-13-3127,-2 4 1158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9:30.0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57 5312,'-24'-15'2400,"24"19"-2080,5-4 736,9 8-640,9 0 608,7-1-576,20-7 320,0 0-448,21-3-32,5-1-160,1-9 320,-9 6-224,-15-6-256,-8 6 0,-13-6-2816,-9 5 1568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9:30.4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68 5568,'-50'-36'2528,"36"27"-2208,11 6 864,6-2-992,11 2-128,9-6 0,9 6-32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9:31.8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298 79 3136,'12'-12'4613,"-21"13"-4304,1 0 1,-1 0-1,1 1 0,-1 0 1,-9 4-1,-40 19 86,44-17-310,1 0 0,-1 1 0,1 0 1,1 1-1,0 1 0,-19 20 1,18-15 103,0 1 1,1 0 0,0 1 0,-13 31 0,24-47-106,0 0-1,0 0 0,0 1 0,0-1 1,1 0-1,0 1 0,-1-1 0,1 0 0,0 1 1,0-1-1,0 4 0,0-6-34,1 1 0,-1 0 0,0 0 0,0-1 0,1 1 0,-1 0 0,0 0 0,1-1 0,-1 1 0,1-1 0,-1 1 0,1 0 0,-1-1 0,1 1 0,0-1 0,-1 1 0,1-1 0,-1 1 0,1-1-1,0 1 1,0-1 0,-1 0 0,1 0 0,0 1 0,0-1 0,-1 0 0,1 0 0,0 0 0,0 0 0,-1 0 0,1 0 0,0 0 0,0 0 0,0 0 0,-1 0 0,2 0 0,5-2 57,-1 1 1,0-1-1,0 0 0,0-1 1,-1 1-1,1-1 0,8-6 1,2 0-9,-2 1-51,1 0-1,-2-1 1,1 0-1,-1-1 1,-1 0-1,18-20 1,-9 4 11,0-2 1,-3 0 0,0-1-1,21-47 1,-37 72-140,0-1-1,0 0 1,-1 1 0,1-1 0,-1 0 0,0 0 0,-1 0-1,1-6 1,-4 13-323,-2 5 312,-2 8 77,0 0 1,1 0-1,1 0 0,-7 29 0,11-37 65,0-1 0,0 1 0,0 0-1,1 0 1,0 0 0,0 0-1,1 0 1,0-1 0,0 1 0,0 0-1,1-1 1,0 1 0,1-1-1,3 8 1,-4-10 25,0-1-1,1 0 1,0 0-1,-1 0 1,1 0-1,0-1 1,1 1-1,-1-1 1,0 0-1,1 0 1,-1 0-1,1 0 0,0 0 1,-1-1-1,1 0 1,0 1-1,6 0 1,-2-1 72,0 0 0,0-1 0,0 1 0,0-1 0,0-1 0,0 0 0,14-3 0,-10 1-46,0-1 0,0-1 0,-1 0 0,0-1-1,21-13 1,48-43-279,-67 51 178,26-23 16,-24 20-86,0 1-1,1 1 1,0 0-1,23-12 1,-38 23 59,0 1 1,0-1-1,0 0 0,0 1 0,0-1 1,0 1-1,0 0 0,0-1 0,1 1 0,-1 0 1,0 0-1,0 0 0,0-1 0,0 1 1,1 0-1,-1 1 0,0-1 0,0 0 1,0 0-1,0 0 0,0 1 0,1-1 0,-1 1 1,0-1-1,0 1 0,0-1 0,0 1 1,0-1-1,0 1 0,0 0 0,0 0 1,-1-1-1,1 1 0,0 0 0,0 0 0,-1 0 1,1 0-1,0 0 0,-1 0 0,1 0 1,-1 0-1,1 0 0,-1 0 0,0 1 1,1-1-1,-1 0 0,0 0 0,0 0 0,0 0 1,0 0-1,0 2 0,0 7 37,-1 0 0,0-1 0,0 1 0,-1-1 0,-1 1 0,-4 13 0,2-10 77,2 0 0,-4 18 0,6-24-9,1 11 425,5-14-261,6-7-84,8-7-28,-1-1-1,29-23 1,-32 22-212,1 0-1,0 2 0,32-16 1,-45 24 53,0 2 0,0-1 0,0 0 0,0 1 0,0-1 0,0 1 0,0 0 0,0 0 0,0 0 0,0 1 0,0-1 0,0 1 0,0-1 0,0 1 0,0 0 1,0 0-1,0 0 0,0 1 0,-1-1 0,4 3 0,5 4 37,0 0 0,-1 0 0,13 15 0,-11-12-24,-3-2 72,0-1 0,1 0 0,0 0 0,0-1 0,1 0 0,0-1 0,0 0 0,1-1 0,-1 0 0,1-1 0,0 0 0,0-1 0,1 0 0,-1-1 0,25 1 0,78-13-457,-65 5-3283,-10 3 1092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9:37.9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125 278 2080,'1'-1'162,"0"0"0,0-1 0,0 1 0,0 0 0,0-1 0,0 1 1,0 0-1,1 0 0,-1 0 0,0 0 0,1 0 0,-1 0 0,0 1 0,1-1 0,-1 0 0,1 1 0,-1-1 0,1 1 0,0-1 1,-1 1-1,1 0 0,2-1 0,-6 7 341,-1-1 0,1 0 0,-1 0-1,0 0 1,-6 7 0,5-5-240,-24 35 287,-54 87 713,79-122-1149,-1 0 0,1 0-1,1 0 1,-1 0 0,-2 13 0,5-19-63,-1 1 0,1-1 0,0 1-1,0-1 1,-1 1 0,1-1 0,0 1 0,1-1 0,-1 1 0,0-1 0,0 1-1,1-1 1,-1 1 0,1-1 0,-1 0 0,1 1 0,-1-1 0,1 0 0,0 1-1,0-1 1,0 0 0,0 0 0,0 0 0,0 0 0,0 0 0,0 0 0,0 0-1,0 0 1,1 0 0,-1 0 0,0-1 0,0 1 0,1 0 0,-1-1 0,1 1-1,2 0 1,5 0 115,1 1 0,0-2 0,0 1 0,0-1 0,0-1 0,0 0 0,0 0-1,0-1 1,0 0 0,17-7 0,-15 5-118,0-2 0,0 0 0,0 0 0,-1-1 0,0 0-1,0-1 1,17-16 0,-18 14-34,0-1 0,-1 0 0,0-1 0,12-20 0,-7 9-41,-11 19-50,-1 0 0,1 1 0,-1-1 1,0 0-1,0-1 0,0 1 0,-1 0 0,1 0 1,0-7-1,-3 16-70,0 0 1,-1 0-1,0 0 0,-2 5 1,-6 16 74,8-18 58,1 1 0,-1 0 1,1-1-1,1 1 1,0 0-1,0 0 1,2 9-1,-1-13 78,0 0 0,0 0 0,0 0 1,1 0-1,0-1 0,0 1 0,0 0 0,1-1 0,-1 1 0,1-1 0,0 0 1,0 0-1,6 5 0,-6-7 3,-1 0-1,1 0 1,0-1 0,0 1-1,0-1 1,0 0 0,0 0-1,0 0 1,0 0 0,1-1-1,-1 1 1,0-1 0,0 0-1,1 0 1,-1 0 0,0 0-1,0-1 1,1 1 0,2-2-1,9-1 45,-1-1-1,25-11 0,-10 2-49,0-1-1,-1-2 1,-1-1 0,41-34 0,-52 39-141,0 1 0,32-17 0,-48 27 66,1 1 0,-1 0 0,1-1 1,0 1-1,-1 0 0,1-1 0,-1 1 0,1 0 1,0 0-1,-1 0 0,1-1 0,0 1 0,-1 0 1,1 0-1,0 0 0,-1 0 0,1 0 0,0 0 1,-1 0-1,1 0 0,0 1 0,-1-1 0,1 0 1,-1 0-1,1 0 0,0 1 0,-1-1 0,1 0 1,-1 1-1,1-1 0,-1 1 0,1-1 0,-1 0 1,1 1-1,-1-1 0,1 1 0,-1-1 0,0 1 1,1 0-1,-1-1 0,0 1 0,1-1 0,-1 1 1,0 0-1,0-1 0,1 1 0,-1-1 0,0 1 1,0 0-1,0-1 0,0 1 0,0 1 0,0 4 7,1 1-1,-2-1 0,1 0 1,-2 8-1,2-10 31,-2 9-57,-1 1-1,-1-1 0,-5 14 1,4-9 220,5-18-171,0 1 1,0-1-1,-1 1 1,1-1-1,0 0 1,0 1-1,0-1 0,0 1 1,0-1-1,0 1 1,0-1-1,0 1 1,0-1-1,0 1 1,0-1-1,0 1 0,0-1 1,0 1-1,0-1 1,0 1-1,1-1 1,-1 0-1,0 1 0,0-1 1,0 1-1,1-1 1,0 1-1,6-1 98,0-1 1,0 0-1,0-1 0,0 1 1,0-1-1,0-1 0,0 1 1,8-5-1,-1-1-73,0 0 1,21-17-1,11-13 179,-25 19-348,0 2-1,29-18 0,-48 34 98,-1 0-1,1 0 1,-1 0 0,1 1-1,0-1 1,0 0 0,-1 1-1,1-1 1,0 1 0,0 0-1,0-1 1,0 1 0,1 0 0,-2 1 18,0-1 1,0 0 0,0 1-1,0-1 1,-1 0 0,1 1 0,0-1-1,0 1 1,-1-1 0,1 1 0,0 0-1,-1-1 1,1 1 0,0 0-1,-1-1 1,1 1 0,-1 0 0,1 0-1,-1 0 1,0-1 0,1 1 0,-1 0-1,0 0 1,0 0 0,1 0-1,-1 1 1,2 11-56,0 0 0,-1 0-1,-2 25 1,0-27 118,1 0-1,0 0 1,1 0 0,0 0 0,1 0-1,4 18 1,-5-29-50,0 3 57,0 1 0,0-1 0,1 1 0,-1-1 0,1 0 0,2 3 0,-3-4-20,0-1 1,0 0-1,1-1 1,-1 1-1,0 0 1,0 0-1,0 0 0,1-1 1,-1 1-1,0 0 1,1-1-1,-1 0 1,1 1-1,-1-1 1,1 0-1,-1 1 1,0-1-1,1 0 1,1 0-1,6-2 40,-1 1 1,0-1-1,1 0 0,-1-1 1,0 0-1,0 0 0,-1-1 0,13-8 1,8-2-71,55-19 46,23-12-173,-77 31 51,0 1-1,1 1 1,1 2 0,37-8-1,-64 18 45,1-1 0,-1 1 0,1 0 0,-1 1 0,1-1 0,-1 1 1,1 0-1,-1 0 0,0 0 0,1 0 0,-1 1 0,0 0 0,0 0 0,6 4 0,-5-4 47,-1 1 1,1 0-1,-1 1 0,0-1 1,-1 1-1,1-1 0,0 1 1,-1 0-1,0 1 0,0-1 0,0 0 1,2 7-1,-4-10 470,-14-28-225,12 24-289,-1 0-1,1 0 0,-1 0 0,0 0 1,0 0-1,0 0 0,0 1 0,-1-1 1,1 1-1,-1 0 0,1 0 0,-1 0 1,0 0-1,0 0 0,0 0 0,0 1 1,0 0-1,0-1 0,-1 1 0,1 0 1,0 1-1,0-1 0,-1 0 0,1 1 1,-1 0-1,1 0 0,0 0 0,-1 0 0,1 1 1,-1-1-1,1 1 0,-6 1 0,-4 3-38,0 0 0,1 1 0,0 1 0,-1 0 0,2 0 0,-1 1 0,1 1 0,1 0 0,-1 0 0,-10 14 0,19-21 61,0 0-1,0 0 1,1 0 0,-1 0 0,1 1 0,0-1-1,-1 0 1,1 1 0,0-1 0,1 1-1,-1-1 1,0 1 0,1 0 0,-1-1 0,1 1-1,0 0 1,0-1 0,0 1 0,0 0 0,1 3-1,0-3 24,0 0-1,0 0 0,1 0 0,-1 0 1,1 0-1,0 0 0,0 0 0,0-1 1,0 1-1,0-1 0,0 1 0,1-1 1,-1 0-1,1 0 0,3 2 0,-1 0 63,1-1 0,0 0-1,0 0 1,0 0 0,0-1-1,1 0 1,-1 0-1,1 0 1,-1-1 0,1 0-1,-1 0 1,1-1 0,0 0-1,0 0 1,-1 0-1,1-1 1,-1 0 0,1 0-1,-1-1 1,1 0 0,-1 0-1,0-1 1,1 1-1,9-7 1,-3 1-75,-8 5-1,0 0 0,0 0 0,0 0 0,0-1 0,-1 0 0,1 0 0,-1 0-1,0 0 1,0-1 0,5-7 0,-6 7-28,-1 1 1,0-1-1,0 1 0,0-1 0,0 0 0,-1 0 1,1 0-1,-1 0 0,-1 0 0,1 0 1,-1 0-1,1 0 0,-2 0 0,1-1 0,0 1 1,-1 0-1,0 0 0,0 0 0,-1 0 1,1 0-1,-1 1 0,0-1 0,-5-7 0,6 10 10,0 1 0,0-1-1,-1 1 1,1-1 0,0 1-1,-1 0 1,0 0 0,1 0-1,-1 0 1,1 0 0,-1 0-1,0 0 1,0 0-1,1 1 1,-1-1 0,0 1-1,0-1 1,0 1 0,0 0-1,0-1 1,0 1 0,-2 1-1,1-1 4,0 0-1,0 1 1,0-1-1,0 1 1,0 0-1,0 0 1,0 0-1,0 0 1,1 0-1,-1 1 0,1 0 1,-5 2-1,1 1 53,1-1-95,13-2 50,18-4 90,-1 0 0,40-10 0,20-2-163,-19 7-9,87-7 156,-122 13-134,1 1 1,58 9 0,69 26 37,-146-33 131,1 0-1,26-1 1,-40-1-108,0 0 1,0 0 0,0 0 0,0 0-1,0 0 1,0 0 0,0 0-1,1 0 1,-1 0 0,0 0-1,0 0 1,0 0 0,0 0-1,0 0 1,0 0 0,0 0-1,0 0 1,0 0 0,1 0 0,-1 0-1,0 0 1,0 0 0,0 0-1,0 0 1,0 0 0,0 0-1,0 0 1,0 0 0,0 0-1,1 0 1,-1 0 0,0 0-1,0 0 1,0 0 0,0 0-1,0 0 1,0 0 0,0 0 0,0 0-1,0 0 1,0 0 0,0-1-1,0 1 1,0 0 0,1 0-1,-1 0 1,0 0 0,0 0-1,0 0 1,0 0 0,0 0-1,0 0 1,0-1 0,0 1 0,0 0-1,0 0 1,0 0 0,0 0-1,0 0 1,0 0 0,0 0-1,0 0 1,0 0 0,0-1-1,-8-4 23,-10-3-104,14 8 60,0-1 1,-1 1-1,1 0 1,0 0-1,0 0 0,0 0 1,-1 1-1,1 0 0,0 0 1,0 0-1,-7 3 0,-5 0 80,-33 9-94,0 3 1,-51 22-1,92-34 18,1 0 1,0 0-1,-13 10 0,17-12 16,0 1-1,1-1 1,-1 0-1,1 1 1,0 0-1,-1-1 0,1 1 1,0 0-1,1 0 1,-1 0-1,-2 7 0,4-9 4,0 0 0,0 1 0,0-1 0,0 0 0,0 0-1,1 0 1,-1 1 0,0-1 0,1 0 0,-1 0-1,1 0 1,-1 0 0,1 0 0,-1 0 0,1 0 0,0 0-1,0 0 1,-1 0 0,1 0 0,0 0 0,0 0 0,0-1-1,0 1 1,2 1 0,26 14 241,-14-10-135,0 0 1,1-2-1,-1 0 0,1 0 0,23 1 1,87-2 302,-86-3-371,-35-5 57,-5 5-127,0 1 8,0 0 85,-6-1-42,27-13 351,47-28-218,127-50-153,-123 58 102,22-3-69,-81 31-129,1 2 1,0 0 0,0 0 0,27 0-1,-37 3 84,0 1-1,0-1 0,0 1 0,0 0 0,0 0 0,0 0 0,-1 1 0,1-1 1,0 1-1,-1 0 0,1 0 0,-1 0 0,1 1 0,-1-1 0,0 1 0,0 0 1,0 0-1,0 0 0,-1 0 0,1 0 0,-1 0 0,0 1 0,0-1 0,0 1 1,2 5-1,-2-1 158,-1-7-48,-3-3-21,-3-2-45,0 0-36,0 1 0,0 1 0,0-1 0,0 1 0,0 0 0,0 0 0,0 0 0,-1 1 0,1-1 0,-1 1 0,0 1 0,1-1 0,-7 1 0,0 0-31,0 1 1,1 0-1,-1 0 0,1 1 0,-20 6 0,-24 15-94,23-8 10,21-10 51,0 1 0,-15 8 0,22-11 70,0 0 0,0 0 1,1 0-1,-1 1 1,1-1-1,-1 1 1,1 0-1,-5 8 1,8-11 0,-1 0 0,1 0 0,0 0 0,0 0 0,-1 0 0,1 0 0,0 0 0,0 0 0,0 0 0,0 0 0,0 0 0,0 0 0,0 0 0,1 0 0,-1 0 0,0 0 0,1 0 0,-1 0 0,0 0 0,1 0 0,-1 0 0,1 0 0,0 0 0,-1 0 0,1-1 0,0 1 0,-1 0 0,1 0 0,0-1 0,0 1 0,0 0 0,0-1 0,-1 1 0,3 0 0,4 3 31,0 0-1,0-1 0,11 4 0,-14-5-18,14 4 82,2-1-1,-1 0 1,1-2 0,37 3 0,-24-5-7,1-2 0,38-5 1,-52 3-65,-1-2 0,1 0 0,-1-1 0,22-10 0,68-40 142,-56 22-208,-1-4-1,55-49 1,-92 76-347,-15 11 381,0 0 1,0 0-1,0 0 1,0 0 0,0 0-1,0 0 1,0 0-1,0 0 1,0 0 0,0 0-1,0 0 1,1 0-1,-1 0 1,0 0 0,0 0-1,0 0 1,0 0-1,0 0 1,0 0 0,0 0-1,0 0 1,0 0-1,0 0 1,0 0 0,0 0-1,0 0 1,0 0-1,0 0 1,0 0 0,1 0-1,-1 0 1,0 0-1,0 0 1,0 0 0,0 0-1,0 0 1,0 0-1,0 0 1,0 0-1,0 0 1,0 0 0,0 0-1,0 0 1,0 0-1,0 0 1,0 0 0,0 0-1,0 1 1,0-1-1,0 0 1,0 0 0,0 0-1,0 0 1,0 0-1,0 0 1,0 0 0,0 0-1,0 0 1,0 0-1,0 0 1,0 0 0,0 0-1,0 0 1,-5 10-138,-9 14 104,0 0 1,2 1 0,-13 37-1,24-60 47,0 0-1,1-1 0,-1 1 1,1 0-1,0-1 0,0 1 1,-1 0-1,1 0 0,0 0 1,0-1-1,1 1 0,-1 0 0,0 0 1,1-1-1,-1 1 0,1 0 1,-1-1-1,1 1 0,0 0 1,-1-1-1,1 1 0,0-1 1,0 1-1,0-1 0,2 2 0,-1-1 22,0-1-1,1 0 0,-1 1 1,0-1-1,1 0 0,-1 0 1,1-1-1,-1 1 0,1 0 1,-1-1-1,1 1 0,-1-1 1,1 0-1,-1 0 0,1 0 1,4-1-1,11 0 26,1-2-1,-1 0 1,0-1 0,-1 0-1,1-2 1,-1 0 0,32-16-1,-20 5-126,45-35 0,-74 51 56,0 1 0,1 0-1,-1-1 1,0 1 0,1-1-1,-1 1 1,0 0 0,1 0 0,-1-1-1,1 1 1,-1 0 0,1-1-1,-1 1 1,1 0 0,-1 0-1,0 0 1,1 0 0,-1 0-1,1 0 1,-1-1 0,1 1-1,-1 0 1,1 0 0,-1 0 0,1 1-1,-1-1 1,1 0 0,-1 0-1,2 0 1,-2 1-5,1 0 0,-1-1 0,1 1 0,-1 0 0,0-1 0,1 1 0,-1 0 0,0 0 1,0 0-1,0-1 0,1 1 0,-1 0 0,0 0 0,0 0 0,0 1 0,-5 31-83,4-26 107,-1-1-17,1 1 0,0 0-1,0 0 1,1 9-1,0-14 31,0-1-1,0 1 0,0 0 1,0-1-1,1 1 0,-1 0 1,1-1-1,0 1 0,-1-1 1,1 1-1,0-1 0,0 1 1,0-1-1,0 0 0,0 1 0,0-1 1,0 0-1,0 0 0,0 0 1,1 0-1,-1 0 0,0 0 1,3 1-1,-2-1 21,1 0 0,-1 0 0,0 0 0,1 0 0,-1-1 0,1 1 0,-1-1 0,1 0 0,-1 0 0,1 0 0,0 0 0,-1 0 0,1 0 1,-1-1-1,4 0 0,2-2-3,0 0 1,0-1 0,9-5 0,-2 2-5,28-16 49,-21 10-180,2 1 0,-1 2 0,28-9 0,-50 18 90,-1 1 0,1 0 1,0 0-1,-1 0 0,1 0 1,-1 0-1,1 0 0,0-1 1,-1 2-1,1-1 0,0 0 1,-1 0-1,1 0 1,-1 0-1,2 1 0,-2-1 10,0 0-1,1 0 0,-1 0 1,0 0-1,0 1 0,0-1 1,0 0-1,1 0 1,-1 0-1,0 1 0,0-1 1,0 0-1,0 0 0,0 1 1,0-1-1,0 0 1,0 0-1,0 1 0,0-1 1,0 0-1,0 1 0,0-1 1,0 0-1,0 0 0,0 1 1,0 1-8,-1 1 0,0-1 0,0 0 0,0 1 0,0-1-1,-3 3 1,-17 31-104,2 1 0,1 0 0,-22 67 0,-20 127 106,18-52 478,40-169-481,-2 12 666,4-23-649,0 1 0,0 0 0,0 0 0,0 0 0,0 0 0,0 0 0,0 0 0,0 0 0,0 0 0,0 0 0,0 0 0,0 0 0,0 0 0,0 0 0,0 0 0,0 0 0,0 0 0,0 0 0,0-1 0,0 1 0,0 0 0,1 0 0,-1 0 0,0 0 0,0 0 0,0 0 0,0 0 0,0 0 0,0 0 0,0 0 0,0 0 0,0 0 0,0 0 0,0 0 0,0 0 0,0 0 0,0 0 0,0 0 0,1 0 0,-1 0 0,0 0 0,0 0 0,0 0 1,0 0-1,0 0 0,0 0 0,0 0 0,0 0 0,0 1 0,0-1 0,0 0 0,0 0 0,0 0 0,0 0 0,0 0 0,0 0 0,0 0 0,0 0 0,0 0 0,1 0 0,-1 0 0,0 0 0,0 0 0,0 0 0,0 0 0,0 0 0,8-13 232,0-3-141,-1 0-1,0-1 1,6-26 0,-2 7-68,2-3-27,3 0 0,30-53-1,-28 59 2,2 1 0,2 1-1,27-32 1,4 8-114,119-91 0,-119 103 2,-48 39 59,0 0 0,0 1-1,0 0 1,0 0 0,0 0-1,0 1 1,1 0 0,8-3-1,-12 5 31,0-1-1,0 1 0,0 0 0,0 0 0,0 0 1,0 0-1,0 0 0,0 0 0,0 0 0,0 1 1,0-1-1,0 1 0,0-1 0,0 1 0,0 0 0,-1 0 1,1 0-1,0 0 0,0 0 0,-1 0 0,1 0 1,-1 1-1,1-1 0,-1 1 0,0-1 0,1 1 0,-1-1 1,0 1-1,1 1 0,1 3 18,-1-1 0,0 1 0,0-1 0,0 1 0,0 0 0,-1 0 0,0-1 0,0 1 0,-1 0 0,0 0 0,0 0 0,0 0 0,-1 0 0,0 0 1,-1 6-1,1-8 17,0 0 1,0 0-1,-1 0 1,1-1 0,-1 1-1,0 0 1,0-1 0,0 0-1,-1 1 1,1-1 0,-1 0-1,1 0 1,-1 0 0,0-1-1,0 1 1,0 0-1,-1-1 1,1 0 0,-1 0-1,1 0 1,-1 0 0,0-1-1,-6 2 1,3-2 40,0 0-1,1 0 1,-1-1-1,0 0 1,0 0-1,0-1 1,0 0 0,1 0-1,-1-1 1,0 1-1,1-2 1,-13-5-1,16 7-73,1 0 0,-1 0 0,0 0 0,0 1 0,1-1-1,-6 0 1,7 1 9,1 0 0,0 0 0,-1 0-1,1 0 1,0 0 0,-1 0-1,1 0 1,0 0 0,-1 0 0,1 0-1,-1 0 1,1 1 0,0-1 0,-1 0-1,1 0 1,0 0 0,-1 0 0,1 1-1,0-1 1,0 0 0,-1 0-1,1 1 1,0-1 0,0 0 0,-1 1-1,1-1 1,0 0 0,0 0 0,0 1-1,-1-1 1,1 0 0,0 1 0,0-1-1,0 1 1,0-1 0,0 0-1,0 1 1,0-1 0,0 0 0,0 1-1,0-1 1,0 0 0,0 1 0,0-1-1,0 1 1,0-1 0,0 0 0,0 1-1,0-1 1,1 0 0,-1 1 0,0-1-1,0 0 1,1 1 0,2 5 28,0 0 1,0-1 0,1 1 0,0-1 0,0 0 0,0 0-1,1 0 1,0-1 0,-1 0 0,2 0 0,-1 0-1,0 0 1,1-1 0,0 1 0,0-2 0,0 1-1,0-1 1,12 4 0,-12-5 17,1-1 1,-1 0-1,1 0 1,-1 0-1,0-1 1,1 0-1,-1 0 1,0 0-1,1-1 1,9-4-1,8-4 45,29-18 0,-48 25-57,47-25 70,91-52-81,-105 56-61,55-46-1,-27 23 54,-37 26-271,-28 21 252,-1 0 1,0-1-1,1 1 1,-1 0-1,0-1 1,1 1-1,-1 0 1,1 0-1,-1-1 1,1 1-1,-1 0 1,1 0-1,-1 0 1,1 0-1,-1 0 1,1 0-1,-1 0 0,2 0 1,0 6-337,-9 14 109,-20 28 196,20-38 63,0 0 0,1 1 1,0 0-1,1 0 0,0 1 1,1 0-1,-4 18 0,8-28-12,-1 1-1,1-1 0,0 1 1,0 0-1,0-1 1,0 1-1,1-1 0,-1 1 1,1 0-1,-1-1 1,1 1-1,0-1 0,0 0 1,0 1-1,0-1 1,1 0-1,1 3 0,-1-2 21,1-1 0,-1 1 0,1-1 0,0 0-1,0 0 1,0 0 0,0 0 0,0 0 0,0-1 0,1 1-1,3 0 1,5 1 46,0-1-1,0 0 0,0 0 1,0-1-1,0-1 1,13-1-1,1-2-51,-1 0-1,1-2 1,-1 0-1,-1-2 1,36-15 0,-13 1 35,76-46 1,-115 62-55,0-1 0,15-12 1,-20 15-7,0 0 1,0-1-1,0 1 1,-1-1-1,1 1 1,-1-1-1,0 0 0,3-6 1,-5 9-3,1 1 0,-1 0 0,0-1 0,0 1 0,0 0 0,0-1 0,0 1 0,0 0 0,0-1 0,0 1 0,0 0 0,0-1 0,0 1 0,0 0 0,0 0-1,0-1 1,0 1 0,0 0 0,0-1 0,-1 1 0,1 0 0,0-1 0,0 1 0,0 0 0,0 0 0,-1-1 0,1 1 0,0 0 0,-1-1 0,-10-1-170,-16 5-70,26-3 237,-8 3-4,-1 0 1,1 0-1,0 1 1,0 0-1,0 0 1,1 1-1,-16 12 1,9-5-99,0 1 0,1 1 1,-14 16-1,24-25 124,1-1-1,0 1 1,0 0 0,0 0 0,-4 10-1,6-14 3,1 1 0,-1-1 1,1 0-1,-1 0 0,1 1 0,0-1 0,0 0 0,-1 0 0,1 1 0,0-1 0,0 0 0,1 1 0,-1-1 0,0 0 0,0 1 0,1-1 0,-1 0 0,0 0 0,1 1 0,-1-1 0,1 0 0,0 0 0,-1 0 0,1 0 0,0 0 0,0 0 0,0 0 0,-1 0 0,1 0 0,0 0 0,0 0 0,2 1 0,2-1 8,-1 1-1,1-1 0,-1 1 0,1-1 1,0-1-1,0 1 0,-1-1 1,1 1-1,0-1 0,0-1 1,6 0-1,2 0 27,283-37 194,-287 37-222,139-36 42,-109 26-178,-13-1-100,-24 11 104,-5 3 22,-5 3 44,-36 19-111,24-13 97,-19 13 0,33-20 49,1 0-1,0 1 1,0-1 0,0 1-1,0 0 1,1 1 0,-8 10-1,12-15 23,-1 1 0,0 0-1,0-1 1,0 1-1,1-1 1,-1 1-1,1 0 1,-1 0 0,1-1-1,0 1 1,0 0-1,0 0 1,0-1 0,0 1-1,0 0 1,0 0-1,0 0 1,1-1-1,-1 1 1,1 0 0,-1-1-1,1 1 1,0 0-1,0-1 1,0 1 0,0-1-1,0 1 1,0-1-1,0 0 1,0 1-1,2 1 1,-1-2 7,0 1 1,1 0-1,-1 0 1,1-1-1,-1 0 0,1 1 1,-1-1-1,1 0 0,0 0 1,0-1-1,-1 1 1,1 0-1,0-1 0,0 0 1,0 0-1,0 0 1,0 0-1,4 0 0,-1-2 16,1 0 0,-1 0-1,0-1 1,1 0 0,-1 0-1,-1-1 1,1 1-1,8-8 1,39-37 58,-42 36-66,-1 0 0,0-1-1,-1 0 1,14-26 0,22-60 68,-32 69-66,39-83-70,-19 44-217,24-74 0,-55 138 214,-1 1 1,0-1-1,0 0 1,1-10 0,-2 15 33,0-1-1,0 0 1,0 1 0,0-1 0,0 0 0,0 1 0,0-1 0,0 0 0,0 1 0,0-1 0,-1 0 0,1 1-1,0-1 1,0 1 0,-1-1 0,1 1 0,0-1 0,-1 0 0,1 1 0,-1-1 0,1 1 0,-1 0 0,1-1 0,-1 1-1,1-1 1,-1 1 0,1 0 0,-1-1 0,1 1 0,-1 0 0,0-1 0,1 1 0,-1 0 0,0 0 0,1 0 0,-1 0-1,0 0 1,1 0 0,-1 0 0,1 0 0,-1 0 0,-1 0 0,-1 1-9,0 0 0,0 0 0,1 0 0,-1 0 0,0 0 0,1 1 0,-1-1 0,1 1 0,-1 0 0,1 0 0,0 0-1,-1 0 1,1 0 0,0 0 0,1 1 0,-4 4 0,0-1-12,-7 11 25,1 0 0,0 0 1,1 1-1,-12 32 1,-21 80 9,30-86-32,3-11 113,-8 52 0,16-70-14,1 0 0,0 0 0,1-1-1,0 1 1,6 29 0,-5-40-35,-1-1 0,1 0 1,0 1-1,1-1 1,-1 0-1,1 0 0,-1 0 1,1 1-1,0-2 1,0 1-1,0 0 0,1 0 1,-1-1-1,6 5 0,-4-4-182,-1-1-1,1 0 1,1 0-1,-1 0 1,0 0-1,0-1 0,0 0 1,1 1-1,-1-2 1,7 2-1,7-2-1287,0 0-1,0-2 1,-1 1-1,31-9 1,-43 9 1033,35-8-4265,-4 5 1521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3:39.6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88 242 2144,'-2'-1'313,"-1"0"1,0 0 0,0 0-1,0 1 1,1 0-1,-1-1 1,0 1-1,0 0 1,0 0-1,0 1 1,0-1-1,0 1 1,0-1-1,1 1 1,-1 0-1,0 0 1,1 0 0,-5 2-1,5-2-214,1 0 0,-1 0 0,1 0 1,-1 0-1,0 0 0,0 0 0,1-1 0,-1 1 0,0-1 0,0 0 0,-3 1 0,4-1-57,1 0 0,0 0 0,0 0-1,0 0 1,0 0 0,-1 0 0,1-1 0,0 1-1,0 0 1,0 0 0,-1 0 0,1 0-1,0 0 1,0 0 0,0 0 0,0 1-1,-1-1 1,1 0 0,0 0 0,0 0 0,0 0-1,0 0 1,-1 0 0,1 0 0,0 0-1,0 0 1,0 0 0,0 1 0,0-1 0,-1 0-1,1 0 1,0 0 0,0 0 0,0 0-1,0 1 1,0-1 0,0 0 0,0 0-1,0 0 1,0 0 0,-1 1 0,1-1 0,0 0-1,0 0 1,1 0-8,0 0 0,0 0 0,-1-1 0,1 1 0,0 0 0,-1 0 0,1-1 0,0 1 0,-1-1 0,1 1 0,-1-1 0,1 1 0,-1-1 0,1 1 0,-1-1 0,1 1 0,-1-1 0,1 0 0,0 0 0,145-163 1678,-133 151-1715,1 0 0,30-22 0,-40 32-1,-1 0 1,1 1-1,0 0 1,0-1-1,1 2 1,-1-1 0,0 0-1,0 1 1,1 0-1,-1 0 1,1 0 0,-1 0-1,1 1 1,0 0-1,-1 0 1,1 0-1,-1 1 1,7 0 0,-9 0 22,0 0 0,1 0 1,-1 1-1,0-1 0,0 1 1,0-1-1,0 1 0,0-1 1,0 1-1,0 0 0,0 0 1,-1 0-1,1 0 0,-1 0 1,1 1-1,-1-1 1,0 0-1,0 1 0,0-1 1,0 0-1,0 5 0,1 2 32,0 0-1,-1 0 0,0 1 1,-2 17-1,-1-9 30,-1 0 0,-1-1 1,-7 22-1,3-11 63,2-9-49,-1 0 1,-1-1 0,-18 31-1,-9 20 307,34-69-382,1 1 0,0 0 0,0 0 0,-1 0 0,1 0 0,0 0 0,0 0 0,0-1 1,0 1-1,0 0 0,0 0 0,0 0 0,0 0 0,0 0 0,0 0 0,0 0 0,1 0 0,-1-1 1,0 1-1,1 0 0,-1 0 0,1 1 0,0-1-8,1 1-1,-1-1 1,0 0-1,1 0 1,-1 0 0,1 0-1,-1 0 1,1 0-1,-1 0 1,4 1-1,5 1-46,1 0 0,-1 0 0,14 0 0,-12-1 30,18 2 63,29 6 87,-53-8-86,1-1 0,-1 1 0,1 1 0,-1 0 1,0-1-1,9 7 0,-14-8-25,0 0 0,1-1 0,-1 1 0,0 0 0,0 0 0,0 0 0,0 0 0,-1 0 0,1 0 0,0 0 0,0 0 1,0 0-1,-1 0 0,1 0 0,-1 1 0,1-1 0,-1 0 0,1 0 0,-1 1 0,0-1 0,0 0 0,1 1 0,-1-1 0,0 0 0,0 1 0,0-1 0,-1 0 0,1 1 1,0-1-1,0 0 0,-1 0 0,1 1 0,-1-1 0,1 0 0,-1 0 0,1 1 0,-1-1 0,-1 2 0,-3 3 107,0 0-1,-1 0 1,1-1 0,-1 0-1,-8 6 1,11-9-129,-24 20 107,-70 49 166,87-65-254,1 0 1,-2-1 0,1 0-1,0-1 1,-1 0 0,0-1-1,0 0 1,-13 2 0,18-5-55,-1 0 1,1 0-1,0-1 0,0 1 1,0-1-1,0-1 0,0 1 1,0-1-1,0 0 1,0 0-1,0-1 0,-5-3 1,4 2-627,0-1 0,1 1-1,-10-9 1,11 7-863,0 1 0,-1-1 0,-5-10 0,2 2-3148,3 5 1509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9:38.3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15 6656,'-66'-15'3008,"66"18"-2624,5-3-480,3 4-32,10 1 480,4 6-192,9 1-3936,1 5 2080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9:43.1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21 690 2912,'0'-1'77,"0"1"-1,0 0 1,0-1 0,0 1 0,0-1 0,0 1-1,0 0 1,0-1 0,0 1 0,0-1-1,0 1 1,0 0 0,0-1 0,0 1-1,-1 0 1,1-1 0,0 1 0,0 0 0,0-1-1,-1 1 1,1 0 0,0-1 0,0 1-1,-1 0 1,1 0 0,0-1 0,-1 1-1,1 0 1,0 0 0,-1 0 0,1 0-1,0-1 1,-1 1 0,1 0 0,0 0 0,-1 0-1,1 0 1,-1 0 0,1 0 0,0 0-1,-1 0 1,1 0 0,-1 0 0,1 0-1,0 0 1,-1 0 0,1 0 0,0 0 0,-1 0-1,1 1 1,-1-1 0,1 0 0,0 0-1,-1 0 1,1 1 0,-1-1 0,0 1 149,0 0-182,1-1 0,-1 1-1,1 0 1,-1-1-1,1 1 1,0 0-1,-1 0 1,1-1-1,0 1 1,0 0-1,0 0 1,0 0-1,-1 0 1,1-1-1,0 1 1,0 0 0,0 0-1,1 0 1,-1-1-1,0 1 1,0 0-1,0 0 1,1 1-1,5 21 582,-3-18-468,-1-1 0,1 1 0,-1 0-1,1-1 1,0 0 0,1 0 0,-1 0 0,1 0 0,0 0 0,6 4 0,-8-6-65,1-1-1,-1 1 1,1-1-1,0 1 1,0-1-1,0 0 1,-1 0-1,1 0 1,0 0-1,0-1 1,0 1 0,0-1-1,0 0 1,0 0-1,1 0 1,-1 0-1,0 0 1,0-1-1,5-1 1,-1-1 15,0 0 1,0 0-1,0-1 1,0 0-1,-1 0 0,1 0 1,-1-1-1,0 0 0,0-1 1,-1 1-1,7-9 1,-6 5-7,0 1 1,0-1-1,-1 0 1,0 0-1,-1 0 1,0-1-1,-1 0 1,4-12 0,-7 19-90,1-1 0,-1 0 0,0 0 0,0 0 0,0 0 0,0 0 0,-1 0 0,0 1 0,1-1 0,-1 0 0,-1 0 0,1 1 0,-2-5 0,1 6-54,1-1 1,-1 0 0,1 1 0,-1 0 0,0-1 0,0 1 0,0 0 0,0 0-1,0 0 1,0 0 0,-1 0 0,1 0 0,0 1 0,-1-1 0,0 1 0,1 0-1,-1 0 1,-4-1 0,4 1-18,1 1 0,-1 0 0,0 0 0,0 1 0,1-1 0,-1 1 0,0-1 0,1 1 0,-1 0 0,0 0 0,1 0 0,-1 0 0,1 0 0,0 1 0,-1-1 0,1 1 0,0-1 0,-3 4 0,-4 3 34,0 0 1,-12 17 0,15-17 5,1 1 1,-1 0 0,2 0 0,-1 1 0,1-1 0,0 1 0,1 0 0,0 0-1,-2 15 1,2 4 125,-1 60 0,4-77 5,1-1 0,0 1 0,1-1 0,1 0 0,0 1 0,0-1 0,1 0 0,0-1 0,1 1 0,0-1 0,1 0 0,0 0 0,12 14 0,-17-22-76,1-1 0,-1 0 0,0 0 0,0 0 0,1 0 0,-1 0 0,1 0 0,-1 0 0,1 0 0,-1-1 0,1 1 0,-1 0 0,1-1 0,0 0 0,-1 1 0,1-1 0,0 0 0,-1 0 0,1 0 0,0 0 0,0 0 0,-1 0 0,1 0 0,2-1 0,2-1 62,1-1 1,-1 0-1,1 0 0,10-7 0,3-2 4,3 0-6,-1-1 1,37-31 0,38-40 57,-69 58-44,35-33-100,76-64-57,-107 103-124,-32 20 171,1 0 0,0 0 0,-1-1 0,1 1 0,-1 0-1,1 0 1,0 0 0,-1 0 0,1 0 0,0 0 0,-1 0-1,1 0 1,-1 0 0,1 1 0,0-1 0,-1 0 0,1 0-1,-1 0 1,1 1 0,-1-1 0,1 0 0,-1 1-1,1-1 1,-1 0 0,1 1 0,-1-1 0,1 1 0,-1-1-1,1 1 1,-1-1 0,0 1 0,1-1 0,-1 1 0,0 0-1,2 1-1,-1 0-1,0 0 1,0 0-1,0 0 1,0 0-1,0 1 0,0 2 1,0 14 53,0 0 0,-2-1 0,-6 38 0,2-17 161,5-36-156,-1 8-61,0-11 20,1 1 1,0-1-1,0 0 1,0 0-1,0 1 0,0-1 1,0 0-1,0 0 1,0 1-1,0-1 0,0 0 1,0 0-1,0 1 1,0-1-1,1 0 1,-1 0-1,0 1 0,0-1 1,0 0-1,0 0 1,0 0-1,0 1 1,1-1-1,-1 0 0,0 0 1,0 0-1,0 1 1,1-1-1,-1 0 1,0 0-1,0 0 0,1 0 1,0-1 24,0 0 1,0 0-1,0 0 0,0 0 1,0 0-1,0-1 1,0 1-1,0 0 1,0-1-1,-1 1 0,1-1 1,-1 1-1,1-2 1,5-9 65,6-11-11,39-65 8,-45 79-135,1 0 0,0 1 0,0 0 0,0 1 0,1-1-1,0 1 1,12-7 0,-18 12-13,0 1 0,1-1 0,-1 1 0,1 0 1,0 0-1,-1 0 0,1 0 0,4-1 0,-7 2 37,1 0 0,0 0 0,-1 1 0,1-1-1,0 0 1,-1 0 0,1 0 0,0 0 0,-1 1 0,1-1 0,0 0 0,-1 0 0,1 1 0,-1-1-1,1 0 1,-1 1 0,1-1 0,-1 1 0,1-1 0,-1 1 0,1-1 0,-1 1 0,0-1 0,1 1-1,-1-1 1,0 1 0,1 0 0,-1-1 0,0 1 0,0 0 0,0-1 0,1 1 0,-1-1 0,0 1 0,0 0-1,0-1 1,0 1 0,0 1 0,0 12 31,0-1 0,-1 1-1,-4 27 1,2-24 38,-1 30 0,7-22 473,3-29-390,1-2 0,-1 1 1,0-1-1,5-6 0,13-14 9,-2 5-187,-12 10-30,1 0-1,0 1 1,1 1 0,-1 0-1,2 1 1,17-10-1,-29 17 39,1 1 0,0-1 1,-1 0-1,1 1 0,-1 0 0,1-1 0,0 1 0,-1 0 1,1 0-1,0 0 0,-1 0 0,1 0 0,0 0 0,-1 0 1,1 0-1,0 1 0,-1-1 0,1 1 0,1 0 0,-1 1 10,0-1 0,0 0 0,0 1 0,-1-1-1,1 1 1,-1-1 0,1 1 0,-1 0 0,0 0 0,1 0-1,-1 0 1,1 3 0,2 5-15,-1 1 1,0-1-1,-1 1 0,2 17 1,-3-24 3,3 40 17,2 19 177,-5-55-139,1 0 0,0 0 0,0-1 1,0 1-1,6 9 0,-8-16-5,1 1 1,0 0 0,0-1-1,-1 0 1,1 1 0,1-1-1,-1 1 1,0-1 0,0 0-1,0 0 1,1 0 0,-1 0-1,0 0 1,1 0 0,-1 0-1,1 0 1,-1 0 0,1-1-1,-1 1 1,1-1-1,0 1 1,2 0 0,-1-2 6,-1 1 0,1 0-1,-1-1 1,0 1 0,1-1 0,-1 1 0,0-1 0,1 0 0,-1 0-1,0 0 1,0-1 0,0 1 0,0 0 0,3-3 0,14-13-14,-1-1 0,-1 0 0,22-31 0,1-1-64,-38 48 12,-1 0 1,0 1-1,1 0 1,0-1-1,-1 1 1,1 0-1,0 0 1,2-2-1,-3 3 30,-1 0-1,1 0 1,-1 0-1,1 0 1,-1 0-1,1 0 1,-1 0-1,1 0 1,-1 0-1,1 0 1,-1 0 0,0 0-1,1 0 1,-1 0-1,1 0 1,-1 0-1,1 1 1,-1-1-1,1 0 1,-1 0-1,0 1 1,1-1-1,-1 0 1,0 0-1,1 1 1,-1-1-1,0 0 1,1 1-1,-1-1 1,0 1-1,0-1 1,1 0-1,-1 1 1,0-1 0,0 1-1,0-1 1,1 1-1,-1-1 1,0 0-1,0 1 1,0-1-1,0 1 1,0-1-1,0 1 1,0-1-1,0 1 1,1 20-1,0 0 0,-1 0 0,-5 31 0,2-23-13,-7 52 164,-3 0 0,-35 112 0,44-179 32,2-10-22,1 0-1,0 0 1,0 1 0,0-1 0,0 8-1,2-20 130,1 0 1,0 1-1,1-1 0,6-13 0,5-16-152,43-148-98,26-70-386,-75 234 285,12-23 0,-17 38 12,1 0-1,0 0 1,0 1 0,0-1-1,1 1 1,0 0 0,9-9-1,-13 14 47,0-1 0,-1 0 0,1 1 0,0-1-1,0 1 1,-1-1 0,1 1 0,0-1-1,0 1 1,0 0 0,0-1 0,0 1 0,0 0-1,0 0 1,0 0 0,-1 0 0,1 0 0,0 0-1,0 0 1,0 0 0,0 0 0,0 0-1,0 0 1,0 0 0,0 1 0,0-1 0,0 0-1,0 1 1,-1-1 0,1 1 0,0-1 0,0 1-1,0-1 1,-1 1 0,1-1 0,0 1 0,-1 0-1,1 0 1,0-1 0,-1 1 0,1 0-1,-1 0 1,1 0 0,-1-1 0,0 1 0,1 1-1,1 5-8,0-1 0,-1 1 0,0 0-1,0 0 1,-1 0 0,0 13-1,-8 43 95,6-49-57,-2 10 85,-1 1 0,0-1 0,-2 0 0,-1-1 0,-16 35 0,23-57-87,1 0-1,0-1 1,-1 1-1,1 0 1,0-1-1,-1 1 1,1-1-1,-1 1 1,1 0-1,-1-1 1,1 1-1,-1-1 1,0 1-1,1-1 1,-1 0-1,0 1 1,1-1-1,-1 1 1,0-1-1,1 0 1,-2 1-1,1-1-9,1-1 0,-1 1 0,1 0 0,-1 0 0,1 0 0,-1 0 0,1 0 0,0-1 0,-1 1 0,1 0-1,-1 0 1,1-1 0,0 1 0,-1 0 0,1-1 0,-1 1 0,1 0 0,0-1 0,0 1 0,-1-1 0,1 1 0,0 0 0,0-1 0,-1 0 0,1 0-16,-1 0 0,1 0 1,-1-1-1,1 1 1,0 0-1,-1 0 0,1-1 1,0 1-1,0 0 0,0 0 1,0-1-1,0 1 1,0 0-1,1-1 0,-1 1 1,0 0-1,1 0 0,-1 0 1,1-1-1,-1 1 0,1 0 1,-1 0-1,1 0 1,0 0-1,0 0 0,1-1 1,4-3-14,0 1 0,1 0 0,-1 0 0,1 1 0,13-5 0,15-7-21,-19 7 53,153-87 117,-126 68-119,72-59 1,-92 66-28,-3 4 53,-1-1 0,33-39 1,-38 36 0,0 0 0,-1-1 0,-2-1 0,16-38 0,-11 9 30,-2 0 0,11-74 0,-19 86-242,2-71-1,-10 93-46,0 12-35,-1 8-135,-6 34 278,1-1-1,2 1 1,-2 44-1,0-7 145,-17 212 69,24-257-30,0 94-25,2-74 89,-1-29 125,3 22 0,-1-33-4,0-13-528,-1-17-678,0 1 505,-2-1 0,0 1 0,-1 0 1,-2 0-1,0 0 0,0 0 0,-2 1 1,-10-22-1,6 17 255,-20-29-1,25 44 142,-1 0 0,-1 0 0,1 1 1,-2 0-1,1 1 0,-12-10 0,-10-10 1441,29 27-1381,0 0 0,0 0 1,0 1-1,0-1 1,0 0-1,0 0 1,0 0-1,0 0 1,-1 0-1,1 0 1,0 0-1,0 0 0,0 0 1,0 0-1,0 0 1,0 0-1,0 0 1,0 0-1,0 0 1,0 0-1,0 0 1,0 0-1,0 0 0,0 0 1,0 0-1,0 0 1,-1 0-1,1 0 1,0 0-1,0 0 1,0 0-1,0 0 1,0 0-1,0 0 0,0 0 1,0 0-1,0 0 1,0 0-1,0 0 1,0 0-1,0 0 1,-1 0-1,1 0 1,0 0-1,0 0 0,0 0 1,0 0-1,0 0 1,0 0-1,0 0 1,0 0-1,0 0 1,0 0-1,0 0 1,0 0-1,0 0 0,0-1 1,0 1-1,0 0 1,0 0-1,0 0 1,0 0-1,0 0 1,0 0-1,0 0 1,0 0-1,0 0 1,0 0-1,0 0 0,8 5 215,25 9 225,-21-9-314,0 0 1,1 0-1,18 3 0,-17-6-65,1 0-1,0-2 1,-1 0-1,16-1 1,59-13-1653,-10 2-1112,-72 11 2480,21-2-632,32 1-1,-54 2 743,1 1-1,-1-1 1,0 1-1,0 0 0,0 0 1,0 1-1,0-1 1,0 2-1,0-1 1,-1 0-1,9 6 0,-13-7 164,1 0 1,-1 1-1,0-1 0,0 0 0,1 1 0,-1-1 0,0 1 0,0-1 0,0 1 0,-1 0 0,1-1 1,0 1-1,0 0 0,-1 0 0,1-1 0,-1 1 0,0 0 0,0 0 0,1 0 0,-1 0 0,0 0 1,-1 3-1,0 3 374,-1 1 1,0-1 0,-7 16 0,0 3 71,5-10-248,1-8-53,1-1-1,0 1 0,0 10 1,2-19-187,0 0 0,0 1 0,0-1-1,0 0 1,0 0 0,0 0 0,0 0 0,0 0 0,0 0 0,0 0 0,0 0-1,1 0 1,-1 0 0,0 0 0,0 0 0,0 0 0,0 0 0,0 0 0,0 0-1,0 1 1,0-1 0,0 0 0,0 0 0,1 0 0,-1 0 0,0 0 0,0 0 0,0 0-1,0 0 1,0 0 0,0-1 0,0 1 0,0 0 0,1 0 0,-1 0 0,0 0-1,0 0 1,0 0 0,0 0 0,0 0 0,0 0 0,0 0 0,0 0 0,0 0-1,0 0 1,0 0 0,0 0 0,1 0 0,-1-1 0,0 1 0,0 0 0,0 0 0,0 0-1,0 0 1,0 0 0,10-9 311,11-15-526,34-55-3619,-37 51 2049,42-50-1,-58 76 1720,-1 0-1,1 1 1,0-1-1,-1 1 1,1-1-1,0 1 1,0 0-1,0 0 1,0 0-1,0 0 0,0 0 1,0 0-1,0 1 1,1-1-1,-1 1 1,0-1-1,4 1 1,-2 0 20,0 1 0,0-1 1,0 1-1,0 0 0,0 0 1,0 1-1,-1-1 0,1 1 0,5 3 1,6 4-188,3 0 871,0 2 0,-1 0 0,16 13 0,-31-21-471,-1-1 1,1 0 0,-1 0-1,0 1 1,0-1 0,0 1 0,0-1-1,0 1 1,0-1 0,-1 1-1,0 0 1,1-1 0,-1 1-1,0 0 1,0-1 0,0 1-1,0 0 1,-1-1 0,1 1-1,-1 0 1,0-1 0,0 1 0,0-1-1,-1 4 1475,3-7-1573,0 0 0,0 0 1,0 0-1,0 0 0,0 1 0,0-1 0,0 0 0,0 1 0,0-1 0,0 1 0,1-1 1,-1 1-1,2-1 0,-2 1-87,-1 0 1,1 1 0,-1-1-1,0 0 1,1 0-1,-1 1 1,0-1 0,1 0-1,-1 1 1,0-1 0,1 0-1,-1 1 1,0-1-1,0 1 1,0-1 0,1 0-1,-1 1 1,0-1-1,0 1 1,0-1 0,0 1-1,0-1 1,0 1-1,0-1 1,0 1 0,0-1-1,0 0 1,0 1-1,0-1 1,0 1 0,0-1-1,0 1 1,-4 23 130,3-17-107,-3 12 37,0-1 1,-9 22 0,3-7-51,3-7 54,-2-1 1,0 0 0,-2 0-1,0-1 1,-2-1 0,0 0-1,-24 30 1,24-38 51,0 0-1,0 0 0,-1-2 1,-1 0-1,-1 0 1,0-2-1,0 0 0,-20 10 1,15-12 0,1-2 0,-1-1 0,0 0 0,0-2 0,0 0 0,-1-1 0,-26-1 0,37-2 0,1-1 0,0 0 0,-18-4 0,26 4-64,-1 1 1,0-1 0,1 0-1,-1 1 1,1-1 0,-1-1-1,1 1 1,0 0 0,0 0-1,-1-1 1,1 0 0,0 1-1,0-1 1,0 0 0,0 0-1,1 0 1,-1 0 0,1 0-1,-1 0 1,1-1 0,0 1-1,-1 0 1,1-1 0,0 1-1,1-1 1,-2-4 0,2 3 11,0 0 0,0 0 0,0 0 0,0 0 0,1 0 0,0 0 0,0 0 0,0 0 0,0 1 0,0-1 0,1 0 0,0 1 0,-1-1 0,1 1 0,1-1 0,-1 1 0,5-5 0,4-4 46,1 2-1,0 0 1,0 0-1,20-11 1,61-31 289,-46 28-262,171-101 187,19 8-526,-75 58-8323,-120 49 5089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9:46.2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299 687 2912,'0'0'108,"1"-1"0,-1 1 0,1-1 0,-1 1 0,1-1 0,-1 1-1,0-1 1,1 1 0,-1-1 0,0 0 0,1 1 0,-1-1 0,0 1 0,1-2 0,-1 2-92,0 0 0,0 0 0,-1 0 0,1 0 0,0 0 0,0 0 0,0 0 0,0 0 0,0 0-1,0 0 1,0 0 0,0 0 0,0 0 0,0 0 0,0 0 0,-1 0 0,1 0 0,0 0 0,0 0 0,0 0 0,0 0 0,0 0 0,0 0 0,0 0 0,0-1 0,0 1 0,0 0 0,0 0 0,0 0-1,0 0 1,0 0 0,-1 0 0,1 0 0,0 0 0,0 0 0,0 0 0,0 0 0,0 0 0,0 0 0,0-1 0,0 1 0,0 0 0,0 0 0,0 0 0,0 0 0,0 0 0,0 0 0,0 0 0,0 0-1,0 0 1,0 0 0,0 0 0,0-1 0,0 1 0,0 0 0,0 0 0,0 0 0,1 0 0,-1 0 0,0 0 0,0 0 0,0 0 0,-1 0 183,0 1 1,-1-1-1,1 0 1,0 0-1,0 1 1,0-1-1,0 0 0,-1 0 1,1 0-1,0 0 1,0 0-1,-2-1 1,-4 1 193,-5-1-168,0 1 0,0 1-1,1 0 1,-1 1-1,0 0 1,1 1 0,-1 0-1,-11 6 1,5-3-134,1 2 1,1 0 0,-30 19 0,41-23-78,-1 0 0,1 1 1,0 0-1,1-1 0,-1 2 0,1-1 1,0 0-1,0 1 0,1 0 1,-1 0-1,1 0 0,1 0 0,-1 0 1,-2 11-1,4-11 26,0 0-1,1 0 1,-1 0-1,1 0 1,0 0 0,1 1-1,0-1 1,0 0-1,0 0 1,1 0-1,-1 0 1,1 0 0,1-1-1,-1 1 1,1-1-1,0 1 1,0-1 0,1 0-1,0 0 1,0 0-1,0-1 1,0 1 0,1-1-1,-1 0 1,7 4-1,-5-3 33,1-1 0,0 0-1,0 0 1,0 0 0,0-1 0,0 0-1,1 0 1,0-1 0,-1 0 0,1 0-1,0-1 1,0 0 0,0 0 0,0-1-1,0 0 1,0 0 0,-1-1-1,1 0 1,9-3 0,-8 1 2,0-1 0,0 0 0,-1-1 0,0 0 0,0 0 0,0-1 0,0 0 1,-1 0-1,0-1 0,-1 0 0,1 0 0,-1 0 0,9-15 0,-10 14-24,-1 1-1,0 0 1,-1-1-1,0 0 1,0 0-1,0 0 1,-1 0-1,0 0 1,-1 0-1,1-1 1,-2 1-1,1 0 1,-1-1-1,-1 1 1,-2-16-1,3 20-88,-2 1 0,1-1 0,0 1 0,-1-1-1,0 1 1,0-1 0,0 1 0,0 0 0,0 0 0,-1 0-1,1 0 1,-6-4 0,3 3-48,-1 0-1,0 0 1,0 0 0,0 1 0,0 0-1,-7-2 1,10 4 22,2 1 49,1 0-1,-1 0 0,1 0 1,-1 0-1,1-1 1,-1 1-1,1 0 0,-1 0 1,1 0-1,-1 0 1,1-1-1,0 1 0,-1 0 1,1 0-1,-1-1 1,1 1-1,-1-1 0,1 1 1,0 0-1,-1-1 1,1 1-1,0 0 0,0-1 1,-1 0-1,49-5 129,76-20 272,-111 24-449,70-9-188,-71 10 220,1 1-1,-1 0 1,1 1-1,20 4 1,-30-4 31,-1 0-1,1-1 1,-1 1 0,1 0-1,-1 1 1,0-1 0,1 0 0,-1 1-1,0-1 1,0 1 0,0-1-1,0 1 1,0 0 0,0 0-1,0 0 1,-1 0 0,1 0 0,-1 1-1,0-1 1,1 0 0,1 6-1,0 2 30,-1 0 0,0 0 0,0 0 0,0 15 1,-1-13 4,0-1 0,4 16 0,-4-23 6,0-1 0,1 1-1,-1-1 1,1 1 0,-1-1-1,1 0 1,0 0 0,1 0-1,-1 0 1,0 0 0,1 0-1,5 4 1,-6-6 6,0 1-1,0-1 1,0 0 0,0 0 0,0 0-1,0 0 1,1-1 0,-1 1 0,0-1-1,1 1 1,-1-1 0,0 0-1,1 0 1,-1 0 0,0 0 0,1 0-1,-1-1 1,0 1 0,1 0-1,3-3 1,6-2 59,0 0 0,0-1 0,0-1 0,-1 0-1,0-1 1,14-13 0,56-59 271,-63 59-330,-1-2 1,0 0 0,-2 0 0,16-31 0,36-104 264,-50 105-477,12-73 0,-25 111 126,-3 11 42,0 0 1,0 0-1,-1 0 1,1 0-1,-1 0 1,0 0-1,0 0 1,-1-7-1,1 11-5,0 0 0,0 0-1,0 0 1,0 0 0,0-1-1,0 1 1,0 0 0,0 0-1,0 0 1,0 0 0,0 0-1,0 0 1,0 0 0,0 0-1,0 0 1,0 0 0,0 0-1,0-1 1,0 1 0,0 0-1,0 0 1,0 0 0,0 0-1,0 0 1,-1 0 0,1 0-1,0 0 1,0 0 0,0 0-1,0 0 1,0 0 0,0 0-1,0 0 1,0 0 0,0 0-1,0 0 1,-1 0 0,1 0-1,0 0 1,0 0-1,0 0 1,0 0 0,0 0-1,0 0 1,0 0 0,0 0-1,0 0 1,0 0 0,-1 0-1,1 0 1,0 0 0,0 0-1,0 0 1,0 0 0,0 0-1,0 0 1,0 0 0,0 0-1,0 0 1,0 1 0,0-1-1,0 0 1,0 0 0,-7 9-130,-3 11 25,-2 13 53,1 0 1,-9 51-1,-4 69 61,23-143-14,-5 36-37,1 59 0,5-87 152,1 1 1,1-1-1,0 1 1,2-1-1,11 35 1,-14-49-50,1 0 1,-1 0 0,1-1 0,0 1 0,0 0 0,4 3 0,-6-6-35,1-1 0,-1 1 1,1-1-1,0 1 0,-1-1 1,1 1-1,0-1 0,-1 1 1,1-1-1,0 0 0,0 1 1,-1-1-1,1 0 0,0 0 1,0 1-1,0-1 0,-1 0 1,1 0-1,0 0 0,0 0 1,0 0-1,0 0 0,-1 0 1,1-1-1,0 1 0,0 0 1,0 0-1,-1-1 0,1 1 1,0 0-1,0-1 0,-1 1 1,1-1-1,0 1 0,-1-1 1,1 1-1,0-1 0,0 0 1,9-10 136,-1 0 0,0 0 0,14-22-1,-20 27-127,5-6-40,-1-1-1,0 0 0,-1-1 0,0 1 1,5-21-1,-9 25-56,-1 1 0,0-1-1,0 1 1,-1-15 0,0 9-526,13 19 467,23 6-1,7-7 227,1-1 0,78-7 0,-103 3-89,-3 0 12,2 0-111,33 2 1,-28-1 76,-18 0 3,0 0 0,0 0 0,0 0 0,7 2 1,-11-2 2,0 0 0,0 1 0,0-1 0,0 1 0,0-1 0,0 1 0,0-1 0,0 1 0,0-1 0,-1 1 0,1 0 0,0-1 0,0 1 0,0 0 0,-1 0 0,1 0 0,0 0 0,-1-1 0,1 1 0,-1 0 0,1 0 0,-1 0 0,0 0 0,1 2 0,0 2 8,0 0 0,-1 0 0,0 0 0,0 0 0,0 0 0,-1 0 0,1 0 0,-3 7 0,2-6 13,0 0 1,0 0 0,0-1 0,1 1-1,0 0 1,1 10 0,0-2 9,-1-11 23,0 1-1,1-1 1,-1 1 0,1-1 0,-1 1-1,1-1 1,0 1 0,3 5-1,-4-8-23,1-1-1,-1 0 0,1 0 0,0 1 0,-1-1 1,1 0-1,-1 0 0,1 1 0,-1-1 0,1 0 0,0 0 1,-1 0-1,1 0 0,-1 0 0,1 0 0,0 0 1,-1 0-1,1 0 0,-1 0 0,1 0 0,-1 0 1,1-1-1,0 1 0,0-1 0,14-7 466,-13 7-460,6-5 74,-1 1 0,13-14-1,8-8-23,-27 27-81,156-133 414,-135 112-385,0-2 0,-2 0 1,-1-1-1,27-44 0,82-205 57,-69 137-188,-57 132 8,0-1 0,0 1-1,-1-1 1,0 1 0,2-9 0,-9 25-776,-7 34 856,2 1-1,-6 60 1,6 99 25,13-165 112,2 0 0,2 0-1,1 0 1,19 59 0,-25-96-64,0-1 0,1 0 1,-1 1-1,0-1 0,1 0 1,0 0-1,0 0 0,0 0 0,0 0 1,0 0-1,1-1 0,-1 1 1,1-1-1,0 1 0,-1-1 0,7 3 1,-8-4-139,0-1-1,0 0 1,0 0 0,0 1 0,1-1-1,-1 0 1,0 0 0,0 0 0,0 0 0,0 0-1,1 0 1,-1-1 0,0 1 0,0 0-1,0-1 1,0 1 0,0 0 0,1-1 0,-1 0-1,0 1 1,0-1 0,0 0 0,0 1-1,-1-1 1,1 0 0,0 0 0,0 0 0,0 1-1,0-3 1,1 1-475,0 0-1,0-1 1,-1 1 0,0-1-1,1 1 1,-1-1-1,0 1 1,0-1 0,0 0-1,-1 0 1,1 1-1,0-7 1,-4-12-3254,-2-1 1275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9:46.5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69 4640,'0'0'40,"0"0"0,0 0 0,0 0 0,0 0 1,0 0-1,0 0 0,-1 0 0,1 0 0,0 0 0,0 0 0,0 0 1,0 0-1,0 0 0,0 0 0,-1-1 241,1 1-241,0 0 0,0 0 0,0 0 1,0 0-1,0-1 0,0 1 0,-1 0 0,1 0 0,0 0 0,0 0 0,0 0 1,0 0-1,0 0 0,0-1 0,0 1 0,0 0 0,0 0 0,0 0 1,0 0-1,0 0 0,0 0 0,0-1 0,0 1 0,1 0 0,-1 0 1,0 0-1,0 0 0,8-2 510,19 4 359,29 9 205,0-3-1,65 1 1,-92-8-965,0-2 0,1-2 0,-1 0 0,-1-2 0,1-1 0,28-10 0,-42 11-1006,0-1-1,-1 0 1,1-1-1,23-15 0,-15 9-912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9:46.9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118 0 3808,'-71'0'1728,"43"15"-1504,19-6 448,4 2-416,0 1-160,5 1-96,10-1 480,9 0-256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9:48.7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152 214 2496,'0'0'44,"6"-1"637,-7-2-108,0-2 867,2 5-1400,-1 0-1,0 0 1,0 0 0,0 0-1,1 0 1,-1 0 0,0-1-1,0 1 1,0 0 0,0 0-1,1 0 1,-1 0 0,0 0-1,0 0 1,0 0 0,0 0-1,1-1 1,-1 1 0,0 0-1,0 0 1,0 0 0,0 0-1,0-1 1,0 1 0,0 0-1,0 0 1,1 0 0,-1 0-1,0-1 1,0 1 0,0 0-1,0 0 1,0 0 0,0-1-1,0 1 1,0 0 0,0 0-1,0 0 1,0-1 0,0 1-1,0 0 1,0 0 0,0 0-1,-1-1 1,1 1 0,0 0-1,0-3 87,0 2 128,0 0 0,0-1-1,0 1 1,0 0 0,0-1 0,0 1 0,0 0-1,0 0 1,-1-1 0,1 1 0,-1 0 0,1 0 0,-1 0-1,1-1 1,-2-1 0,-2 0 32,3 1-245,0 1 0,-1 0 0,1-1 0,0 1 0,-1 0 0,1 0 0,-1 0 0,1 0 0,-1 0 0,0 1 0,1-1 0,-1 0 0,0 1 0,-2-1 0,-1 0-36,0 1 0,0 0 0,1 0 0,-1 0 0,0 0 0,0 1 0,1 0 0,-1 0 0,0 0 0,-5 3 0,4-2 16,0 1 0,-1 0 0,1 0 0,0 1 1,1-1-1,-8 7 0,11-8-6,1-1 1,-1 0-1,1 0 1,0 1-1,-1-1 0,1 1 1,0-1-1,0 1 1,0 0-1,0-1 1,1 1-1,-1 0 0,0-1 1,1 1-1,-1 0 1,1 0-1,-1 0 1,1 0-1,0 2 0,0-1 21,1 1 0,0-1 0,0 0 0,0 0 0,0 0 0,0-1 0,1 1 0,-1 0 0,1 0 0,4 4 0,0 0 84,0 1 1,0-2 0,1 1-1,0-1 1,1 0-1,-1 0 1,15 7-1,-18-10-23,1-1 0,0 1 0,0-1-1,1 0 1,-1-1 0,0 1 0,1-1-1,-1 0 1,1 0 0,-1-1 0,1 1 0,-1-1-1,1-1 1,6 0 0,-7 0-47,-1 0-1,0-1 1,0 1 0,0-1-1,0 0 1,0 0 0,-1 0 0,1-1-1,-1 1 1,1-1 0,-1 0-1,0 0 1,0 0 0,0 0 0,0-1-1,-1 1 1,0-1 0,1 1 0,-1-1-1,0 0 1,-1 0 0,1 0-1,-1 0 1,1 0 0,-1-1 0,-1 1-1,1 0 1,0 0 0,-1-1-1,0-6 1,-2-2-18,2 8-31,-1 0 0,0 0 0,0 1 0,0-1 0,0 0 0,-1 1 0,1-1 0,-1 1 0,0 0 0,-4-6 0,-3-5-161,2 8 112,6 7 35,1-1 1,-1 1 0,0-1-1,1 1 1,-1 0 0,1 0-1,-1-1 1,0 1 0,1 0-1,-1 0 1,0 0 0,1 0-1,-1-1 1,0 1 0,1 0-1,-1 0 1,0 0 0,1 1-1,-1-1 1,0 0 0,1 0-1,-1 0 1,0 0 0,1 1-1,-1-1 1,0 0 0,1 1-1,-1-1 1,1 0 0,-1 1-1,1-1 1,-1 1 0,1-1-1,-1 1 1,1-1 0,-1 1-1,1-1 1,-1 1 0,1-1-1,-1 1 1,-3 4-69,18-10 697,-9 4-601,-1-1-1,1 1 0,0-1 1,5-3-1,17-13 10,40-23 341,-32 21-372,-16 9-69,1 0 0,0 1 0,23-7 0,-38 15 66,1 0 0,-1 1 0,1 0 0,0 0 0,-1 0 0,1 1 0,0 0 0,0 0 1,-1 0-1,1 1 0,0-1 0,-1 1 0,1 1 0,0-1 0,-1 1 0,10 5 0,-11-5 16,0 0-1,-1 0 0,0 1 0,0 0 0,1-1 0,-2 1 0,1 0 0,0 0 0,-1 1 0,1-1 0,2 5 0,0 3-13,-1-1 0,6 19 1,-6-17 69,0 0 0,7 14 0,-4-14 145,0-1 0,0 0-1,17 18 1,-21-24-100,1-1 0,0-1 0,1 1 1,-1-1-1,1 1 0,-1-1 0,1-1 0,0 1 0,0-1 0,0 1 0,10 2 0,-6-4-29,-1 0 0,0 0 0,1-1 0,-1 0 0,0-1 0,1 0 0,-1 0 0,16-4 0,2-4 112,35-15-1,-51 19-192,31-12-282,-11 5-1558,-1-1 0,39-24 1,-55 27-261,-1 1-1,14-16 1,19-20-2275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9:50.2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7 400 3552,'0'1'105,"-1"-1"0,1 0 0,-1 1 1,1-1-1,-1 0 0,1 1 0,-1-1 0,1 1 0,0-1 1,-1 1-1,1-1 0,0 0 0,0 1 0,-1 0 0,1-1 1,0 1-1,0-1 0,0 1 0,0-1 0,-1 1 0,1-1 0,0 1 1,0-1-1,0 1 0,0 0 0,0-1 0,1 1 0,-1-1 1,0 1-1,0-1 0,0 1 0,0-1 0,1 1 0,-1 0 1,0-1-1,0 1 0,1-1 0,-1 0 0,0 1 0,1-1 1,-1 1-1,0-1 0,1 1 0,-1-1 0,1 0 0,-1 1 1,1-1-1,-1 0 0,1 0 0,-1 1 0,1-1 0,-1 0 1,1 0-1,-1 0 0,1 0 0,0 1 0,-1-1 0,1 0 1,-1 0-1,1 0 0,-1 0 0,1 0 0,0-1 0,8-3 308,0 0 1,0-1-1,-1 0 0,0-1 0,0 0 0,9-9 0,15-11-62,-24 21-313,155-120 573,-141 105-531,-1 0 1,-1-2-1,0 0 0,30-47 1,-30 34 22,-18 31-88,-1 1 0,1-1 0,-1 1 0,0-1 0,0 1 0,0-1 0,1-5 1,-4 14-78,0 1 1,-1-1 0,1 0 0,-1 0 0,-4 7 0,3-5 33,-6 10 23,1 0 1,0 1-1,2 0 0,0 0 1,1 1-1,1 0 0,-3 21 1,8-35 43,0 0 1,0-1-1,1 1 1,-1 0-1,1 0 1,0 0-1,1-1 1,-1 1 0,1 0-1,0-1 1,0 0-1,1 1 1,-1-1-1,1 0 1,0 0-1,0 0 1,0 0 0,0-1-1,1 0 1,0 1-1,6 4 1,-4-4 82,0 0 0,0 0 0,0-1-1,0 0 1,1 0 0,0 0 0,-1-1 0,1 0 0,0 0 0,0-1 0,0 0-1,0 0 1,0 0 0,8-1 0,-2-2-19,0 0 0,0-1 1,-1 0-1,1-1 0,-1-1 0,0 0 0,23-12 0,-2-4-96,39-33-1,-4 3 9,-40 30-14,9-7-14,-33 26-4,-1-1 0,1 1 0,-1 1 0,1-1-1,0 1 1,0-1 0,7-1 0,-10 3 6,1 0 0,-1 0 0,0 0 0,0 0 1,0 0-1,0 0 0,0 0 0,0 0 0,0 0 0,1 0 0,-1 0 0,0 1 0,0-1 0,0 0 0,0 1 0,0-1 0,0 1 0,0-1 1,0 1-1,-1 0 0,1-1 0,0 1 0,0 0 0,1 1 0,-1 0 4,-1-1 1,1 1-1,0 0 0,-1-1 1,1 1-1,-1 0 0,0 0 1,1-1-1,-1 1 0,0 0 0,0 0 1,0 0-1,-1 2 0,0 6 16,-2 0 0,1 0 0,-8 17 0,10-27-9,-2 4 49,-8 26 267,10-30-302,0 1 0,0-1 0,0 0 0,0 1 0,-1-1 0,1 1 0,0-1 0,0 1 0,0-1 0,0 0 0,0 1 0,0-1 0,0 1 0,0-1 0,0 1 0,0-1 0,1 0-1,-1 1 1,0-1 0,0 1 0,0-1 0,0 0 0,1 1 0,-1-1 0,0 1 0,0-1 0,1 0 0,-1 1 0,0-1 0,1 0 0,-1 0 0,0 1 0,1-1 0,-1 0 0,0 0 0,1 1 0,-1-1 0,1 0 0,-1 0 0,0 0 0,1 0 0,-1 0 0,1 1 0,-1-1 0,1 0-1,-1 0 1,0 0 0,1 0 0,-1 0 0,1 0 0,-1-1 0,1 1 0,-1 0 0,0 0 0,1 0 0,12-4 76,-1-1 0,0 0 1,0-1-1,-1-1 0,17-11 0,-13 9-44,48-36 37,-39 27-295,50-29-1,-73 46 195,1 1 0,-1-1 0,0 1-1,1-1 1,-1 1 0,0-1 0,1 1 0,-1 0-1,1-1 1,-1 1 0,0 0 0,1 0-1,-1 0 1,1 0 0,-1 0 0,1 1-1,-1-1 1,1 0 0,-1 1 0,0-1 0,1 1-1,-1-1 1,0 1 0,1 0 0,-1-1-1,0 1 1,0 0 0,0 0 0,0 0-1,0 0 1,1 1 0,2 3 6,0 1 0,0-1 0,-1 1 1,0 0-1,3 9 0,-1-2 122,4 8-64,-4-9-17,1 0-1,0 0 1,13 19 0,-17-28 8,0 0-1,1-1 1,-1 1-1,0-1 1,1 0-1,-1 0 1,1 0-1,0 0 1,0 0-1,0 0 1,0-1-1,0 1 1,0-1-1,0 0 1,0 0-1,0 0 1,1-1-1,-1 1 1,7 0-1,-9-2-190,1 1 1,-1 0-1,1-1 1,-1 1-1,1-1 0,-1 1 1,1-1-1,-1 0 0,0 1 1,1-1-1,-1 0 0,0 0 1,0 0-1,0 0 0,0 0 1,1 0-1,-2-1 0,1 1 1,0 0-1,1-2 1,7-9-1591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9:50.6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40 2976,'-23'-25'1344,"18"25"-1152,5-3-192,10 3-32,12-8-128,4 4 96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9:51.5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0 714 2144,'6'1'5114,"-6"-1"-5024,13-10 1844,11-16-966,4-7-411,-2-2-1,43-75 0,26-88-278,12-14 56,-92 183-44,0 7-89,-13 19-188,1 0 0,-1-1 1,0 1-1,0 0 0,0-1 0,0 0 0,-1 0 1,2-4-1,-3 9-16,0-1-1,0 0 1,-1 0 0,1 0-1,0 0 1,0 0 0,0 0 0,0 0-1,-1 0 1,1 0 0,0 0-1,0 0 1,0 0 0,0 0-1,-1 0 1,1 0 0,0 0 0,0 0-1,0 0 1,0 0 0,-1 0-1,1 0 1,0 0 0,0 0-1,0 0 1,0 0 0,-1 0 0,1 0-1,0 0 1,0 0 0,0 0-1,0-1 1,0 1 0,-1 0-1,1 0 1,0 0 0,0 0 0,0 0-1,0-1 1,0 1 0,0 0-1,0 0 1,0 0 0,0 0-1,-1 0 1,1-1 0,0 1 0,0 0-1,0 0 1,0 0 0,0 0-1,0-1 1,0 1 0,0 0-1,0 0 1,0 0 0,0-1 0,1 1-1,-13 13-142,2 1 165,1 1 1,1 0-1,0 0 1,1 1 0,-7 27-1,-18 87 186,27-106-175,-2 13 131,1 1 0,2-1 1,0 72-1,5-102-68,-1-1 0,1 1 1,0-1-1,1 1 0,0-1 0,0 1 0,0-1 1,1 0-1,5 10 0,-7-14-44,1 0-1,-1 0 1,1-1 0,-1 1 0,1 0-1,0-1 1,0 1 0,0-1-1,0 1 1,0-1 0,0 0 0,0 0-1,1 0 1,-1 0 0,0 0 0,0-1-1,1 1 1,-1-1 0,1 1-1,-1-1 1,0 0 0,1 0 0,-1 0-1,1 0 1,-1-1 0,0 1 0,1 0-1,-1-1 1,1 0 0,1 0 0,2-2-17,1 1 0,-1-1 0,-1 0 1,1 0-1,0 0 0,-1-1 1,6-5-1,4-4 7,13-16 0,7-7-247,-34 35 194,-1 1 0,0 0 0,1-1 0,-1 1 0,1-1 0,-1 1 0,1 0 0,-1-1 0,1 1 0,-1 0 0,1 0 0,-1-1 0,1 1 0,-1 0 0,1 0 0,0 0 0,-1 0 0,1 0 0,-1 0 0,2 0 0,-2 0 1,0 0 1,1 0-1,-1 0 0,0 1 1,1-1-1,-1 0 0,0 1 0,1-1 1,-1 0-1,0 0 0,0 1 0,0-1 1,1 1-1,-1-1 0,0 0 1,0 1-1,0-1 0,0 0 0,1 1 1,-1-1-1,0 1 0,0 25-260,0-24 282,-2 12 23,1 2-48,0-1 0,0 1 0,3 17 0,-1-28 64,0 0-1,0 0 1,0 0 0,0-1-1,1 1 1,0 0 0,0-1-1,0 1 1,1-1 0,-1 0-1,1 0 1,0 0 0,0 0-1,6 4 1,-7-6-9,0-1 0,0 0-1,1 1 1,-1-1 0,1-1 0,-1 1 0,1 0 0,-1 0 0,1-1-1,-1 1 1,1-1 0,-1 0 0,1 0 0,0 0 0,-1 0 0,1-1-1,0 1 1,-1-1 0,1 1 0,-1-1 0,1 0 0,-1 0 0,0 0-1,1 0 1,-1 0 0,0-1 0,1 1 0,-1-1 0,0 1 0,0-1-1,-1 0 1,1 0 0,0 0 0,1-2 0,0-2-13,0 1 1,0-1-1,-1 0 0,0 0 1,-1 0-1,1 0 1,-1 0-1,0 0 0,0-8 1,-1 10-25,0 1 0,0 0-1,0 0 1,-1 0 0,1 0 0,-1 0 0,0 0 0,0 0 0,0 0 0,0 0 0,0 0 0,0 0 0,-1 0-1,0 1 1,1-1 0,-1 0 0,0 1 0,0 0 0,-1-1 0,-2-2 0,3 4-29,-1-1 0,1 0 1,0 1-1,0 0 0,-1-1 1,1 1-1,-1 0 0,1 0 1,-1 1-1,1-1 0,-1 0 1,0 1-1,1-1 0,-1 1 1,0 0-1,1 0 0,-1 0 1,0 1-1,1-1 0,-1 0 1,-3 2-1,-7 1 142,12-3 91,8-2 273,4-1-256,0-1 1,11-5-1,15-6-141,56-11 14,52-17 39,-120 34-337,0-1 1,-1-1-1,36-23 0,-55 31-173,0-1 1,0 0-1,0 0 0,-1 0 1,0-1-1,0 1 1,4-7-1,-8 11 365,2-1-279,-1-1-1,0 0 1,0 1-1,0-1 1,0 0-1,0 0 1,0 0-1,0 0 1,0-3 0,-1 4 152,0 0 0,0 0 0,0 0 0,0 0 0,-1 0 0,1 0 0,0 0 0,-1 0 0,1 0 1,-1 0-1,1 0 0,-1 0 0,0 1 0,1-1 0,-1 0 0,0 0 0,1 1 0,-1-1 0,0 0 0,0 1 1,0-1-1,1 1 0,-1-1 0,0 1 0,-2-1 0,-32-14-2930,-5 2 1041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9:51.8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68 5888,'-49'0'3040,"57"0"-2176,7 0-544,15-3 928,11 3-704,12-5-192,2 5-224,12-7 160,1-1-160,17-8 256,-4 4-256,9 0-2784,-9 7 1440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3:40.2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535 12 3392,'2'-8'1993,"0"5"-894,-9 6 1030,-68 34 47,62-28-1898,0 1 1,1 0-1,-21 22 0,27-25-191,-28 30 372,2 1 0,-49 77 0,42-48-33,-34 80 0,49-91-280,3 2-1,2 0 0,-12 66 1,22-77-58,1 1 1,3-1 0,2 1 0,2 0 0,8 69 0,-6-106-25,1 1 0,0-2 1,1 1-1,0 0 0,1 0 0,0-1 1,1 0-1,0 0 0,1 0 0,-1 0 1,2-1-1,0 0 0,0 0 0,0-1 1,1 0-1,0 0 0,1-1 0,0 0 1,0-1-1,20 11 0,-14-10-272,1 0-1,0-2 0,1 0 1,-1-1-1,19 2 0,-9-3-2260,0-1-1,42-3 0,-26 0-175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9:53.4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1203 4736,'45'-24'3733,"-41"22"-3485,1 0 1,-1-1-1,0 1 0,0-1 0,-1 0 0,1 0 1,0 0-1,4-7 0,23-32 658,-24 31-745,26-43 266,29-68-1,4-6-196,-32 69-147,65-82-1,-36 49-82,-62 91-21,0 0 0,-1 0-1,1 0 1,-1 0 0,1 1-1,-1-1 1,1 0 0,-1 0-1,1 0 1,-1 0 0,0 0-1,0 0 1,1-1 0,-5 1-192,-4 9 47,0 2 132,2-1 0,-1 1 0,2-1 0,-1 2 0,1-1 1,1 1-1,-5 13 0,-16 82 191,18-72-112,-14 89 69,19-103 16,1 0-1,1 1 1,1-1 0,3 23-1,-3-37-3,1 0-1,-1 0 0,1 0 1,1 0-1,4 11 1,-6-15-64,1 0 1,-1 1 0,1-1 0,-1 0-1,1 0 1,0 0 0,0 0-1,0-1 1,0 1 0,0 0 0,0-1-1,0 1 1,0-1 0,1 0-1,-1 0 1,4 2 0,-1-2 20,0-1 1,0 1 0,0-1-1,0 0 1,0 0-1,0 0 1,0-1-1,0 0 1,0 0-1,0 0 1,0 0-1,5-3 1,2-1 38,0-1 0,0-1-1,14-9 1,4-5-24,-2-2-1,0-1 0,26-30 1,68-89-22,-86 99-35,137-188 327,-126 155-379,-3-2 0,64-160 1,-102 223 54,-3 12-96,-1 0 1,-1 0-1,1 0 1,-1 0-1,1 0 1,-1-1-1,0 1 1,-1 0-1,1 0 1,-1-8-1,0 12 45,0 0 0,0 0 0,0 0 0,0-1 1,0 1-1,0 0 0,0 0 0,0 0 0,0 0 0,0-1 0,0 1 0,0 0 0,0 0 0,0 0 0,0-1 0,0 1 0,-1 0 1,1 0-1,0 0 0,0 0 0,0 0 0,0 0 0,0-1 0,-1 1 0,1 0 0,0 0 0,0 0 0,0 0 0,0 0 0,-1 0 1,1 0-1,0 0 0,0 0 0,0 0 0,-1 0 0,1 0 0,0 0 0,0 0 0,0 0 0,-1 0 0,-7 6-195,-7 14-37,14-19 223,-148 278-74,124-228 105,-2 8 170,-37 121 0,1 67 101,41-154-302,9-47 100,8-32 79,1 1 0,0 0 0,-1 16 0,5-29-161,0 1 146,-1 0-1,1 1 1,-1-1 0,1 0 0,-1 0 0,0 0-1,-2 4 1,8-68 791,-1 36-939,1-1 0,0 1 0,14-34 0,-11 36-117,-1 1 126,15-26-1,-19 42-2,0 1 0,0-1-1,0 1 1,1 0 0,0 0-1,0 1 1,1-1 0,-1 1-1,11-7 1,-15 10-18,1 1 1,0-1-1,0 0 0,0 1 0,1-1 1,-1 1-1,0-1 0,0 1 1,0 0-1,0 0 0,0-1 0,0 1 1,0 0-1,1 0 0,-1 0 0,0 0 1,0 0-1,0 0 0,0 1 1,1-1-1,-1 0 0,0 0 0,0 1 1,0-1-1,0 1 0,0-1 0,0 1 1,0 0-1,0-1 0,0 1 1,0 0-1,0-1 0,-1 1 0,1 0 1,0 0-1,0 0 0,-1 0 0,1 0 1,-1 0-1,1 0 0,0 2 0,3 4-4,-1 1-1,-1 0 1,1-1-1,1 14 1,-2-14 20,21 113-14,-22-115 47,0 0 0,1 0 0,0 0 0,0 0 0,1 0 0,-1 0 0,1-1 0,0 1 0,1-1 0,-1 0 0,1 0 0,-1 0 0,1 0 0,0 0 0,1-1 0,-1 0 0,1 0 0,-1 0 0,1 0 0,0-1 0,0 0 0,0 0 0,0 0 0,0-1 0,1 0 0,-1 0 0,0 0 0,1 0 0,-1-1 0,0 0 0,1 0 0,10-2 0,-3 0 3,-1 0 1,1-1-1,-1-1 0,1 0 0,-1 0 1,0-1-1,-1-1 0,1 0 0,-1-1 0,19-14 1,-17 8 11,0-1 1,-1 0 0,0 0 0,-2-1 0,0-1-1,0 0 1,13-31 0,-11 17-4,-2-1 0,0 0 0,7-53 0,-16 81-84,-1 1-1,1-1 1,-1 1 0,0-1-1,0 0 1,0 1-1,0-1 1,0 0-1,-1 1 1,1-1-1,-1 0 1,0 1 0,1-1-1,-1 1 1,0-1-1,-2-2 1,2 5 23,1 0 0,0-1 0,-1 1 1,1 0-1,-1 0 0,1-1 0,-1 1 0,1 0 0,-1 0 1,1 0-1,-1 0 0,1 0 0,0 0 0,-1 0 1,1 0-1,-1 0 0,1 0 0,-1 0 0,1 0 1,-1 0-1,1 0 0,-1 0 0,1 1 0,-1-1 1,1 0-1,-1 0 0,1 0 0,0 1 0,-1-1 1,1 0-1,-1 1 0,1-1 0,-1 1 0,-11 13-125,7-6 106,0 1-1,1-1 1,0 1-1,0 0 1,1 0 0,0 0-1,1 1 1,0-1 0,1 1-1,-1 16 1,1-12 65,2-1 0,0 1 0,0 0 0,2 0 0,-1 0 0,10 25 0,-10-33-10,1-1-1,-1 1 1,1-1-1,0 0 0,0 0 1,1 0-1,0-1 1,-1 1-1,2-1 0,-1 1 1,0-2-1,1 1 0,5 4 1,-3-5 0,-1 1 1,0-1-1,1-1 1,0 1 0,0-1-1,0 0 1,0-1-1,0 1 1,0-2-1,14 1 1,-5-1-73,0-2 0,0 0 0,0-1 0,0 0 1,16-6-1,-2-2-2014,45-23 0,-42 18 436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9:53.8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0 114 4896,'0'-17'2208,"18"14"-1920,1-2 992,2 2-768,37-6 480,6 1-544,22-4 160,-1 9-352,4-14 128,-7 9-224,13-7-480,-6 2 128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9:59.4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245 600 2720,'4'-22'2187,"-4"20"-2077,0 1 0,-1 0 0,1 0 0,0 0 0,0 0 0,0 0 0,-1 0 0,1 0 0,-1 0 0,1 0 0,-1 0 0,1 0 0,-1 0 0,0 0 0,1 0 0,-1 1 0,0-1 0,0 0 0,1 0 0,-1 1 0,0-1 0,0 0 0,0 1 0,0-1 0,0 1 0,0-1 0,0 1 0,0 0 0,0-1 0,0 1 0,-2 0 0,0-1 16,-1 1-1,1-1 0,-1 1 0,0 0 0,1 0 1,-1 0-1,-6 2 0,2 0-37,-1 1 0,1 1 0,0-1 0,0 1 0,0 0 0,1 1 0,-1 0 0,1 0 1,0 1-1,0 0 0,1 0 0,0 0 0,-11 15 0,6-6-13,1 1 1,1 1-1,0 0 0,1 0 1,-9 28-1,14-35 13,0-1 0,1 1 0,0 0 0,1 0 0,0 0 0,1 0 0,0 0 0,0 0 0,1 1 0,1-1 0,4 18 0,-4-22-9,0-1 0,0 0 0,0 0 0,0 0 1,1 0-1,0 0 0,0-1 0,1 1 0,-1-1 0,1 0 0,0 0 0,0 0 0,0 0 0,1-1 0,-1 0 0,1 0 0,0 0 1,0 0-1,0-1 0,0 0 0,0 0 0,10 3 0,-5-4-7,-1 0 0,0 0-1,0 0 1,1-1 0,-1-1 0,0 0 0,1 0-1,11-4 1,9-3 56,33-14 0,-50 16-91,27-9 31,0-2 0,-1-2 0,-2-2 0,0-1 0,-1-2 0,-1-1 0,32-31 0,-57 47-119,0-1 0,0 0 1,-1-1-1,-1 0 0,14-22 1,-21 30-86,-2 3 43,-6 7 0,-8 13 9,7-7 58,-2 2 5,1 1 0,0-1 0,1 1 0,-7 24-1,13-37 37,1 1 0,0 0-1,0-1 1,1 1 0,-1 0-1,1-1 1,0 1-1,0 0 1,0-1 0,0 1-1,1 0 1,0 0-1,-1-1 1,1 1 0,0-1-1,1 1 1,-1-1-1,1 1 1,-1-1 0,1 0-1,0 0 1,0 0-1,1 0 1,-1 0 0,1 0-1,-1 0 1,5 2 0,27 17 396,-32-20-366,1-1 0,-1 0 0,1 0 1,0 0-1,0 0 0,0 0 1,-1-1-1,1 1 0,0-1 1,0 0-1,5 0 0,-3-1-16,0 0-1,0 0 1,0 0-1,0-1 1,0 0 0,0 0-1,-1 0 1,1-1-1,-1 1 1,1-1-1,-1 0 1,0 0 0,0-1-1,0 1 1,-1-1-1,1 0 1,-1 0-1,0 0 1,0 0 0,0-1-1,0 1 1,-1-1-1,0 0 1,0 1-1,0-1 1,-1 0 0,2-6-1,-1-5-45,0 0 0,-1-30 0,-2 39-8,1 0 0,-1 0-1,0 0 1,-1 0 0,0 0 0,0 0 0,0 1 0,-5-11 0,5 15 16,1 0 1,-1 0-1,0 0 0,1 0 1,-1 1-1,0-1 1,0 0-1,0 1 0,0-1 1,0 1-1,0 0 0,-1-1 1,1 1-1,0 0 1,-1 1-1,1-1 0,-1 0 1,1 1-1,-1-1 1,1 1-1,-1 0 0,1 0 1,-1 0-1,-4 0 1,3 1-13,0-1 1,-1 1-1,1 0 1,0 0-1,0 0 1,0 1 0,0 0-1,0-1 1,1 1-1,-1 1 1,0-1-1,1 0 1,-4 4 0,5-3 7,-1 0 0,1-1 0,0 2 0,1-1 1,-1 0-1,-2 6 0,3-8 20,1-1 1,0 1-1,0-1 0,-1 1 1,1-1-1,0 1 1,0-1-1,0 1 0,-1 0 1,1-1-1,0 1 0,0-1 1,0 1-1,0-1 0,0 1 1,0 0-1,0-1 1,0 1-1,1-1 0,-1 1 1,0-1-1,0 1 0,0-1 1,1 1-1,-1-1 0,0 1 1,0-1-1,1 1 1,-1-1-1,0 1 0,1-1 1,-1 1-1,1-1 0,-1 0 1,1 1-1,-1-1 0,1 0 1,-1 1-1,1-1 0,-1 0 1,1 0-1,-1 1 1,1-1-1,-1 0 0,1 0 1,-1 0-1,1 0 0,0 0 1,-1 0-1,1 0 0,0 0 1,6-1 33,0-1 1,0 0-1,-1 0 1,1-1-1,-1 1 1,1-1-1,-1-1 1,9-5-1,26-17-16,2 2 0,76-30-1,-93 45 8,1 0-1,0 2 0,0 1 1,0 1-1,1 1 0,32 0 0,-53 4-62,-1 0 0,0 0 0,1 1 0,-1 0 0,0 0 0,1 1 0,-1 0 0,11 4 0,-14-5 30,-1 1 1,0-1-1,0 1 0,0 0 1,1 0-1,-1-1 1,-1 1-1,1 0 0,0 1 1,0-1-1,-1 0 1,0 0-1,1 1 0,-1-1 1,0 1-1,0-1 1,0 1-1,0 0 1,-1-1-1,1 1 0,-1 0 1,1 5-1,-1 2 67,-1 0-1,0 1 1,0-1 0,-1 0-1,-6 20 1,-21 47 367,47-87 345,5-8-667,-2 0-1,32-35 0,-40 39-210,0 0 0,1 1-1,1 0 1,25-17 0,-39 30 91,-1 0 0,0-1 0,1 1 0,-1 0 1,0 0-1,0 0 0,1 0 0,-1-1 0,0 1 0,1 0 1,-1 0-1,0 0 0,1 0 0,-1 0 0,0 0 0,1 0 0,-1 0 1,0 0-1,1 0 0,-1 0 0,0 0 0,1 0 0,-1 0 1,0 0-1,1 1 0,-1-1 0,0 0 0,1 0 0,-1 0 1,0 0-1,1 1 0,-1-1 0,0 0 0,0 0 0,1 0 0,-1 1 1,0-1-1,0 0 0,0 1 0,1-1 0,-1 1 0,1 0-9,-1 1-1,1 0 1,0 0-1,-1-1 0,0 1 1,1 0-1,-1 0 1,0 3-1,-2 63-25,0-34 45,2 0-1,5 54 0,-1-66-14,-4-13 56,1 0-1,1-1 1,-1 1 0,2-1 0,-1 1 0,1-1 0,4 10-1,-6-17-23,0-1 0,-1 1-1,1 0 1,0 0 0,-1 0-1,1-1 1,0 1-1,0 0 1,0-1 0,0 1-1,0 0 1,0-1-1,0 1 1,0-1 0,0 0-1,0 1 1,0-1 0,0 0-1,0 0 1,0 1-1,0-1 1,0 0 0,0 0-1,0 0 1,0 0 0,0 0-1,0-1 1,2 1-1,1-1 24,-1-1 0,0 1 0,1 0 0,-1-1-1,0 0 1,0 0 0,5-4 0,19-19 37,-2-1 0,40-50 0,-42 47-35,14-17 68,81-94-25,-81 101-122,74-87 174,-86 91-173,-1-1 0,-2-1 0,-2-1 0,-1-1 0,-2-1-1,13-47 1,5-21-183,-33 94-170,-5 15 109,-1 9 103,-36 108-368,24-73 448,-38 72-1,17-43 189,30-59-84,0 0 0,2 1 0,-1 0 0,2 0 0,0 0 0,1 0 0,0 0 0,2 1 0,0 0 0,1-1 0,2 23 0,0-25 50,0 0 0,8 24 1,-8-32 7,0 0 0,1 0-1,0 0 1,0 0 0,0-1 0,1 1 0,0-1 0,7 7 0,-10-11-52,0 0-1,0 0 1,0 0 0,0 0 0,0 0 0,0 0 0,0 0 0,1 0-1,-1-1 1,0 1 0,1-1 0,-1 1 0,0-1 0,1 1 0,-1-1-1,1 0 1,-1 0 0,1 1 0,-1-1 0,1 0 0,-1 0 0,1-1-1,-1 1 1,1 0 0,-1 0 0,0-1 0,1 1 0,-1-1-1,1 1 1,-1-1 0,2 0 0,2-3 29,1-1 0,-1 1 0,0 0 0,0-1-1,6-9 1,3-1-13,37-44 145,-40 46-270,-10 11 82,0 0 0,0 1 0,0-1 0,1 1 0,-1 0 0,0-1 0,1 1 0,1-1 0,1 4-262,-3 10 70,-1 24 96,-1-11 84,1-1 0,1 1 1,8 40-1,-8-62 40,-1 0 0,1 0 0,0 0 0,0 0 0,1 0 0,-1 0 0,1-1 0,-1 1-1,1 0 1,0-1 0,3 4 0,-4-5-2,0 0 0,0-1-1,0 1 1,1 0 0,-1 0-1,0-1 1,1 1 0,-1-1-1,0 1 1,1-1 0,-1 0-1,1 1 1,-1-1 0,1 0-1,-1 0 1,1 0 0,-1 0-1,1 0 1,-1 0 0,0 0-1,1-1 1,-1 1 0,1-1-1,1 0 1,4-2 47,0 0 0,0-1 0,-1 0-1,1 0 1,-1-1 0,0 1 0,9-11 0,37-45-67,-21 22-70,-5 10 132,1 1 1,2 1-1,0 2 1,48-30-1,-59 41-158,-11 8 73,0 1 0,0-1 0,0 1 0,1 0 0,14-5 0,-22 9 17,0 0-1,1 0 1,-1 0-1,0 0 0,0 0 1,1 0-1,-1 0 1,0 0-1,1 0 1,-1 0-1,0 0 0,0 0 1,1 0-1,-1 0 1,0 0-1,1 1 0,-1-1 1,0 0-1,0 0 1,1 0-1,-1 0 1,0 0-1,0 1 0,1-1 1,-1 0-1,0 0 1,0 0-1,0 1 0,1-1 1,-1 0-1,0 0 1,0 1-1,0-1 1,0 0-1,0 1 0,0-1 1,2 16-98,-8 17 164,0-15-103,0 0 0,-10 18 0,-8 20 51,-7 39 186,25-71-59,7-16-8,0-7-113,-1-1 0,0 0 0,0 0 0,1 0 0,-1 0 0,0 0 0,0 0 0,0 0 0,1 0 0,-1 0 0,0 0 0,1 0 0,-1 0 0,0 0 0,0 0 0,1 0 0,-1 0 0,0 0 0,0 0 0,1 0 1,-1 0-1,0 0 0,0 0 0,0-1 0,1 1 0,-1 0 0,0 0 0,0 0 0,0 0 0,1-1 0,-1 1 0,0 0 0,10-9 56,-1 0 0,0 0 0,-1 0-1,1-1 1,8-16 0,7-7-40,-9 13-34,2 1 0,0 0 1,1 1-1,0 1 0,35-24 1,-21 22-289,-32 19 285,1 0 0,-1 0-1,0 0 1,0 1 0,1-1-1,-1 0 1,0 0 0,0 0 0,1 1-1,-1-1 1,0 0 0,0 0-1,1 0 1,-1 1 0,0-1 0,0 0-1,0 1 1,0-1 0,0 0-1,1 0 1,-1 1 0,0-1-1,0 0 1,0 1 0,0-1 0,0 0-1,0 1 1,0-1 0,0 0-1,0 0 1,0 1 0,0-1 0,0 0-1,0 1 1,0-1 0,-1 1-1,2 19-99,-1-17 69,-4 43 165,3-36-127,0-1 0,0 1 0,1 0 0,0-1 0,1 1 0,0-1 0,4 16 0,-1-10-5,5 11 248,-8-26-223,-1 1 1,1-1-1,-1 1 0,0-1 0,1 0 1,-1 1-1,1-1 0,0 0 1,-1 0-1,1 1 0,-1-1 0,1 0 1,-1 0-1,1 0 0,0 0 1,-1 1-1,1-1 0,-1 0 0,1 0 1,0 0-1,-1 0 0,1 0 0,-1-1 1,1 1-1,0 0 0,-1 0 1,1 0-1,-1 0 0,1-1 0,-1 1 1,2-1-1,1 0 23,0 0 0,-1-1 0,1 1 0,0-1 0,-1 0 0,4-3 0,6-8-42,16-21 0,0-1 2,5-2 111,3 2 0,69-54-1,-75 63-274,0 0-128,-30 26 293,0 0 0,0 0 0,0 0-1,0 0 1,0 0 0,0 0-1,0 0 1,0 0 0,0 0-1,1 0 1,-1 0 0,0 0 0,0-1-1,0 1 1,0 0 0,0 0-1,0 0 1,0 0 0,0 0-1,0 0 1,0 0 0,0 0 0,0 0-1,0 0 1,0 0 0,1 0-1,-1 0 1,0 0 0,0 0 0,0 1-1,0-1 1,0 0 0,0 0-1,0 0 1,0 0 0,0 0-1,0 0 1,0 0 0,0 0 0,0 0-1,0 0 1,0 0 0,0 0-1,0 0 1,0 0 0,1 0-1,-1 0 1,0 0 0,0 0 0,0 0-1,0 0 1,0 1 0,0-1-1,0 0 1,0 0 0,0 0 0,0 0-1,0 0 1,-1 7-132,-3 9 16,0-6 152,-2 7-161,-7 31-1,10-34 137,1-5 16,0 0 0,1 0 0,0 0 0,0 1 0,1-1 0,0 0 0,1 1 0,2 10 0,-2-18-11,-1 0-1,1 0 0,0 0 0,0 0 1,0 0-1,0 0 0,0 0 1,0 0-1,0 0 0,1-1 0,-1 1 1,1-1-1,-1 1 0,1-1 0,0 1 1,-1-1-1,1 0 0,0 0 0,0 0 1,0 0-1,0 0 0,0 0 0,0 0 1,0-1-1,0 1 0,1-1 0,-1 1 1,0-1-1,0 0 0,0 0 0,1 0 1,-1 0-1,0 0 0,3-2 0,3 1 7,-1 0 0,1-1 0,-1-1 0,0 1 0,0-1 0,0 0 0,0-1 0,-1 0 0,7-4 0,88-74 361,-77 62-504,11-5-8,-25 19 87,-1-1 0,14-12 0,-17 14 37,0 0 0,13-8-1,-10 8 18,-9 4-24,7-3 127,-6 4-174,-4 3-282,0 1 290,0 0 1,0 0-1,1 1 0,-1-1 1,-3 9-1,-2 4 45,3-7 16,0 1 0,1 0-1,0 0 1,1 0 0,1 1-1,-3 20 1,2 71 11,3-73-3,0-25 1,1-1 0,0 1-1,-1-1 1,2 0-1,-1 1 1,0-1 0,1 0-1,0 1 1,0-1-1,0 0 1,1 0 0,4 5-1,-6-8-4,0 0 1,1 0-1,-1 0 1,1-1-1,-1 1 0,1 0 1,-1-1-1,1 1 0,-1-1 1,1 1-1,-1-1 0,1 0 1,0 0-1,-1 0 0,1 0 1,-1 0-1,1 0 1,0 0-1,-1-1 0,1 1 1,-1 0-1,1-1 0,-1 1 1,1-1-1,-1 0 0,2 0 1,2-2 3,0 0 1,0 1 0,0-1-1,-1-1 1,1 1-1,5-6 1,16-21 179,28-37-1,41-50-152,-79 98-14,-2 5-8,0 1 0,0 0 0,19-11 1,-30 21-60,73-47 87,-75 49-71,-1 1 0,1 0 0,-1-1 0,1 1 0,-1 0 0,1-1 0,-1 1 0,0-1 0,1 1 0,-1-1 0,1 1 0,-1-1 0,0 1 0,0-1 0,1 1 0,-1-1 1,0 1-1,0-1 0,1 0 0,-2 1-4,0 1 0,0 0 0,1-1 0,-1 1 0,0-1 0,1 1 0,-1 0 0,1 0 0,-1-1 0,1 1 0,-1 0 0,1 0 0,-1 0 0,1 0 0,-16 29-47,11-22 65,0 1 0,0 0 0,1 0 0,0 0 0,1 1 0,0-1 1,1 1-1,-2 13 0,3-20 26,0 9 11,0-1 1,2 20 0,-1-27-13,1-1 1,0 0 0,-1 0-1,1 0 1,0 0-1,0 0 1,1 0 0,-1 0-1,1 0 1,-1 0-1,1 0 1,0-1 0,0 1-1,4 3 1,-5-5-4,0 0 0,0 0 0,1 0 0,-1 0 0,0 0 0,1-1-1,-1 1 1,1-1 0,-1 1 0,1-1 0,-1 1 0,1-1 0,-1 0 0,1 0 0,-1 0 0,1 0 0,1 0 0,1 0 8,-1-1-1,1 0 1,-1 1 0,0-2 0,1 1-1,-1 0 1,4-2 0,2-3 50,0 0 0,0 0-1,14-13 1,47-54 48,-6 6-51,-54 55-111,-9 10 43,0 0 0,0 1 0,0-1 0,0 1 0,1 0 0,-1-1 0,1 1 0,2-2 0,0 1-5,-3 2-1,0 0 0,-1-1 0,1 1-1,0 0 1,0-1 0,0 1-1,-1-1 1,1 1 0,0-1-1,-1 1 1,1-1 0,0 1-1,-1-1 1,1 0 0,-1 1-1,1-1 1,-1 0 0,1 1-1,-1-1 1,1 0 0,-1-1-1,0 2-3,0 1-1,0-1 0,0 0 0,0 0 0,1 0 1,-1 0-1,0 0 0,0 0 0,0 0 0,0 0 1,0 0-1,0 0 0,0 1 0,0-1 0,0 0 1,0 0-1,0 0 0,1 0 0,-1 0 0,0 0 1,0 0-1,0 0 0,0 0 0,0 0 0,0 0 1,0 0-1,0 0 0,1 0 0,-1 0 1,0 0-1,0 0 0,0 0 0,0 0 0,0 0 1,0 0-1,0 0 0,0 0 0,1 0 0,-1 0 1,0 0-1,-2 3 5,1 0 0,0 0-1,0 1 1,0-1 0,1 1 0,-1-1 0,1 1 0,0-1 0,0 7 0,-1 14 45,-3-3-15,2 0-1,1 1 0,0 0 0,2-1 0,6 43 0,-6-59 2,0 1 0,1-1 0,4 11 0,-6-15-20,1 0 0,0 0 0,-1 1 0,1-1 0,0 0 0,0 0 0,0 0-1,0 0 1,-1-1 0,1 1 0,2 1 0,-3-2 5,1 0 0,-1 1 0,1-1 0,-1 0 0,1 0 0,0 0-1,-1 0 1,1 0 0,-1 0 0,1 0 0,-1 0 0,1 0 0,-1 0 0,1 0 0,-1 0 0,1 0 0,-1 0 0,1-1 0,0 1 0,-1 0 0,0 0 0,1-1 0,-1 1 0,1 0 0,-1-1 0,1 1-1,0-1 1,16-16 181,-1-1 0,26-37-1,-20 24-122,0 2-54,42-43-1,-50 60-15,1 1 0,0 1 0,0 1 0,23-12 0,-22 13-47,-7 4 20,1 1 0,0-1-1,0 2 1,0-1 0,0 1-1,1 1 1,17-1 0,-26 2 10,-1 0 0,1 0 0,-1 1 0,1-1 0,0 0-1,-1 1 1,1-1 0,0 1 0,-1-1 0,1 1 0,-1 0 0,1 0 0,-1 0 0,0 0 0,1 0 0,-1 0 0,0 0 0,0 0 0,1 0 0,-1 0 0,0 1 0,0-1 0,-1 0 0,1 1 0,0-1 0,0 1 0,-1-1 0,1 1-1,0 0 1,-1-1 0,1 4 0,0 5 23,0 0 0,0 0 0,-1-1 1,-1 15-1,1-6-130,0-17 135,0 1-1,0-1 1,0 0 0,0 0-1,0 0 1,0 0 0,1 0-1,-1 0 1,0 0 0,1 0-1,-1 0 1,2 1 0,-2-2-5,1 1 167,4-1 122,3 0-245,-1-1 0,1 0 0,0 0 0,-1-1-1,1 0 1,8-4 0,46-22 94,-26 10-267,-9 5 21,-18 8 105,0 1 0,17-7 0,-19 9-307,-3 1 150,-4 6 136,0 7 17,0 8-16,-1 0 0,-1-1 1,-6 30-1,8-48 30,0-1 0,0 0 1,0 0-1,0 0 0,-1 1 0,1-1 0,0 0 0,0 0 1,0 1-1,0-1 0,0 0 0,0 0 0,0 1 1,0-1-1,0 0 0,0 0 0,0 1 0,0-1 0,0 0 1,0 0-1,0 1 0,0-1 0,0 0 0,0 0 1,0 1-1,1-1 0,-1 0 0,0 0 0,0 1 0,0-1 1,0 0-1,0 0 0,1 0 0,-1 1 0,0-1 1,0 0-1,0 0 0,1 0 0,-1 0 0,0 0 0,0 1 1,1-1-1,-1 0 0,0 0 0,0 0 0,1 0 0,-1 0 1,2 0 20,0-1 0,-1 1-1,1-1 1,-1 1 0,1-1 0,0 1 0,-1-1 0,3-2 0,3-2 35,1 0-1,12-12 1,-6 3-38,2 0-1,0 1 1,35-22 0,58-23-45,-96 51-3,13-4-87,-17 9-21,-9 3 121,1-1 0,-1 0 0,0 0-1,0 0 1,0 0 0,0 0 0,0 0-1,0 0 1,0 0 0,0 0 0,0 0-1,1 0 1,-1 0 0,0 0 0,0 0-1,0 1 1,0-1 0,0 0-1,0 0 1,0 0 0,0 0 0,0 0-1,0 0 1,0 0 0,0 1 0,0-1-1,0 0 1,0 0 0,0 0 0,0 0-1,0 0 1,0 0 0,0 0 0,0 1-1,0-1 1,0 0 0,0 0 0,0 0-1,0 0 1,0 0 0,0 0-1,0 0 1,0 0 0,0 1 0,0-1-1,0 0 1,0 0 0,0 0 0,-1 0-1,1 0 1,0 0 0,0 0 0,0 0-1,-23 35-281,14-23 334,0 1 1,-12 26-1,19-35-21,0 0 0,1 0-1,0 0 1,0 0 0,0 1-1,0-1 1,1 0 0,-1 0-1,1 1 1,0-1 0,1 0-1,-1 0 1,1 1-1,0-1 1,1 4 0,-1-6 3,0 0 0,0 0 0,0-1 0,0 1 0,0 0 0,0-1 0,0 1 0,1-1 0,-1 0 0,1 1 0,-1-1 0,1 0 0,-1 0 0,1 0 0,0 0 0,0 0 0,0 0 0,-1 0 0,1-1 0,0 1 0,0-1 0,0 1 0,0-1 0,0 0 0,0 0 0,4 0 0,5 0 28,-1-1 1,1 0-1,16-4 1,-24 5-26,124-33-211,-106 26-2290,38-20 0,-57 26 1986,0 0 0,0 1 0,-1-1-1,1 0 1,-1-1 0,1 1 0,-1 0 0,1 0 0,-1-1-1,0 1 1,1-1 0,-1 1 0,1-3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49:59.9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29 6880,'-8'-9'3136,"11"4"-2720,2 2-160,5 6-224,7-6-96,11 3 32,-1-3 160,4-2-64,1 1-864,3 4 416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50:00.3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56 250 4480,'-50'-5'2016,"45"1"-1728,15-1 1088,8 5-800,35-3 1056,15 0-960,44-11 672,1 3-800,48-13 96,-3 4-384,31-8-96,-14 3-96,1-1-320,-23 1 128,-6-7-5728,-20 7 3200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50:01.2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91 137 12544,'-29'-8'5695,"8"8"-4959,7 0 576,9 0-864,-8 0-32,8 0-256,2-9 96,3 6-160,13-22-2208,9 2 1120,23-14-6271,9 6 4031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18:16.28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1213 1248,'8'-10'7793,"20"-28"-6792,72-115-3,-72 113-892,-14 18-17,2 1 0,0 0-1,1 2 1,2 0 0,-1 1-1,2 0 1,22-14 0,157-82 183,-129 76-251,65-48 0,65-54-53,-89 67 288,187-90 0,-276 152-239,285-119 974,-195 89-340,-106 35-2304,-6 10 581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18:17.90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150 526 2144,'4'-6'2192,"-3"5"-1935,-1 0 0,1 0 0,-1 1 0,1-1 0,-1 0 0,1 0 0,-1 0 0,1 1 0,-1-1 0,0 0 0,1 0 1,-1 0-1,0 0 0,0-1 0,1-4 52,0 0 0,0 1 0,1-1 0,0 1-1,0 0 1,0 0 0,0-1 0,1 1 0,0 1 0,5-8 0,2-5-49,35-63 428,76-121-74,-108 180-635,2 2 1,0 0-1,1 1 1,1 0-1,23-19 1,-31 29-149,-7 6 94,-3 8 383,-7 15-121,-1 0-1,-18 29 1,5-7-32,-1 2 64,-1 0 1,-2-2 0,-2-1-1,-38 43 1,48-67-97,-19 16 0,19-18-139,8-8-8,0-1 0,-16 9 0,-10 8 197,31-22-168,0 1 0,0-1 0,0 0 0,-8 1 0,-2 2 23,-21 7 31,23-9-174,10-3 5,4 0 58,0 0 105,5-3 22,19-3-59,41-15 0,13-3-86,113-29-63,-172 50 186,6-3 297,-25 6-313,0-1-1,0 1 0,0-1 1,0 1-1,0-1 0,0 0 0,0 1 1,0-1-1,0 0 0,0 0 1,0 0-1,-1 0 0,1 0 1,0 1-1,-1-1 0,1 0 1,-1-1-1,2-1 0,-2 1 22,1 0 0,-1-1-1,0 1 1,1-1 0,-1 1 0,0-1-1,-1 1 1,1-1 0,0 1-1,-1 0 1,1-1 0,-1 1 0,0-1-1,0 1 1,0 0 0,0 0 0,0 0-1,0-1 1,-1 1 0,1 0-1,-3-2 1,-4-5-31,-1-1 0,-20-15 1,19 16 12,-24-13-804,27 17-370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18:24.86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0 699 1472,'1'1'2645,"8"-5"-2259,0 0 0,-1-1 0,0 0-1,0 0 1,9-8 0,34-36 295,-9 7-210,-22 22-394,-1 0 0,-1-1 0,-1 0 0,26-46 0,43-104 444,-43 65 178,-34 66-358,-8 29-396,-1 11 50,0 0 0,0 0 1,0 1-1,0-1 0,0 0 0,0 0 0,0 0 0,0 0 0,-1 0 0,1 0 0,0 0 1,0 0-1,0 0 0,0 0 0,0 0 0,0 0 0,0 0 0,0 1 0,0-1 0,-1 0 1,1 0-1,0 0 0,0 0 0,0 0 0,0 0 0,0 0 0,0 0 0,0 0 0,-1 0 1,1 0-1,0 0 0,0-1 0,0 1 0,0 0 0,0 0 0,0 0 0,0 0 0,0 0 1,-1 0-1,1 0 0,0 0 0,0 0 0,0 0 0,0 0 0,0 0 0,0 0 0,0 0 1,0-1-1,0 1 0,0 0 0,0 0 0,-17 33-43,1 1 1,2 0-1,-11 44 1,10-29 98,1-12-36,5-12 49,1 1 1,1 0-1,-4 27 0,10-40-6,1 23 0,1-10-142,-1-23 104,1-1 0,-1 1-1,1-1 1,0 1-1,0-1 1,0 0-1,0 1 1,0-1 0,0 0-1,0 0 1,3 4-1,-3-5-2,0 0 0,-1 0 0,1 0 0,0-1 0,0 1 0,-1 0 0,1 0 0,0 0 0,0-1 0,0 1 0,0-1 0,0 1 0,0 0 0,0-1 0,0 0 0,0 1 0,1-1 0,-1 0 0,0 1 0,0-1 0,0 0 0,0 0 0,1 0 0,-1 0 0,0 0 0,2-1 0,74-19 596,159-83-255,-213 92-364,-5 2 65,-1-1 0,-1-1 0,1 0 1,-2-1-1,0-1 0,0-1 0,-1 0 0,-1-1 0,0 0 0,20-33 1,-25 33-13,0 0 0,0 0 0,-2-1 0,0 0 0,-1 0 0,0-1 0,-1 1 0,-1-1 0,-1 0 0,1-19 0,-7 7 4,3 26-52,0-1 1,0 0 0,1 0 0,0 0-1,-1-1 1,1 1 0,1 0-1,0-4 1,0-17-347,-1 24 334,0 1 0,0-1-1,0 1 1,0-1 0,0 1 0,0 0-1,0-1 1,0 1 0,0-1-1,-1 1 1,1-1 0,0 1 0,0-1-1,0 1 1,0 0 0,-1-1-1,1 1 1,0-1 0,0 1 0,-1 0-1,1-1 1,0 1 0,-1 0-1,1-1 1,0 1 0,-1 0 0,1 0-1,-1-1 1,1 1 0,0 0-1,-1 0 1,1 0 0,-1-1 0,1 1-1,-1 0 1,1 0 0,0 0-1,-1 0 1,1 0 0,-1 0 0,1 0-1,-1 0 1,1 0 0,-1 0-1,1 0 1,-1 0 0,1 0-1,0 1 1,-1-1 0,1 0 0,-1 0-1,1 0 1,0 1 0,-1-1-1,1 0 1,-1 0 0,1 1 0,-1 0-1,-3 3-66,0 1-1,0 0 0,0 1 1,0-1-1,1 0 0,0 1 1,0 0-1,-3 8 0,-10 20 55,1-5-126,-13 36 0,14-31 72,-7 18 72,5-13-55,-20 38 1,12-37 87,10-17 70,1 0 0,-10 27-1,14-26 43,-42 118 377,20-53-55,27-80 742,4-9-1176,1-24 370,6 8-429,0 0 0,2 1 0,-1 0 0,2 0 0,0 1 0,0 0 0,1 1 0,1 0-1,1 1 1,-1 0 0,2 1 0,15-10 0,94-51-91,-85 50 85,-9 2-75,-18 12-373,-11 9 446,-1-1 30,1 1 0,-1-1 1,1 1-1,0 0 0,-1-1 1,1 1-1,-1 0 0,1-1 1,0 1-1,0 0 0,-1 0 0,1 0 1,0-1-1,0 1 0,0 0 1,0 0-1,0-1 0,0 1 1,0 0-1,0 1 0,1-1 12,-1 0 0,0-1 0,0 1 0,0 0-1,0 0 1,0 0 0,0-1 0,0 1 0,0 0-1,-1 0 1,1 0 0,0-1 0,0 1 0,-1 0-1,1 0 1,-1-1 0,1 1 0,-1 1 0,-2 6 51,0-1-101,1 1-1,-1-1 1,0 0-1,-8 14 1,2-4-12,8-14 59,0-1 0,0 0 0,0 0 0,0 0 0,0 1 0,1-1 1,-1 1-1,1-1 0,0 0 0,-1 1 0,1-1 0,1 4 0,4 29-82,-2-23 97,-1-3 3,0-1 1,1 1-1,5 11 1,-7-19 6,-1 0 1,1 0 0,-1 0 0,1 0-1,0 0 1,-1 0 0,1 0 0,0 0-1,0 0 1,0 0 0,0 0 0,0 0-1,0-1 1,0 1 0,0 0-1,0-1 1,0 1 0,0 0 0,0-1-1,0 0 1,0 1 0,1-1 0,-1 0-1,0 1 1,0-1 0,1 0 0,-1 0-1,0 0 1,0 0 0,3-1 0,1 0 61,-1-1 1,1 0-1,0 0 1,-1 0 0,1-1-1,-1 0 1,0 1 0,0-2-1,7-6 1,3-4 51,14-21-1,-1 3 81,19-22-56,-35 43-107,-1 0 1,0-1-1,-1 0 0,13-23 1,-18 21-99,-4 13 33,0 0 0,0 1 0,0-1-1,0 1 1,0-1 0,0 0 0,0 1 0,0-1 0,0 1-1,0-1 1,1 0 0,-1 1 0,0-1 0,1 1-1,-1-1 1,0 1 0,1-1 0,-1 1 0,1-1 0,1 1-68,0-1 0,0 1 0,0 0 0,1 1 0,-1-1 0,0 0 0,0 0 0,0 1 0,0-1 0,0 1 0,0 0 0,0 0 0,0 0 0,0 0 0,0 0 0,2 2 0,40 24-27,-43-26 126,0 1 1,1 0-1,-1-1 1,0 1-1,0 0 0,0-1 1,1 4-1,2 1 50,-3-5 54,-1 12-91,0-10-42,0 0 1,1-1-1,-1 1 0,1-1 1,0 1-1,0-1 1,1 3-1,-1-2-4,0-1-1,0 1 1,0 0-1,0-1 1,0 1 0,-1 0-1,1 2 1,0-1 7,0 1 0,0-1 0,0-1 1,1 1-1,0 0 0,0 0 1,0 0-1,0-1 0,4 5 1,0 2 51,-3-7-30,-1 1 0,1-1 0,0 0 0,-1-1 0,1 1 0,1 0 0,-1-1-1,0 0 1,1 0 0,-1 0 0,1 0 0,-1 0 0,1-1 0,0 0 0,0 1 0,0-1-1,6 0 1,2 1 55,1-1 1,-1 0-1,1-1 0,17-2 0,-19 0-20,-1 0 0,1 0 0,-1-1 0,1-1 0,-1 0 0,0 0 0,11-6 0,6-3 97,-19 10-125,-1 0 0,0-1-1,0 0 1,7-5 0,0 0 213,-12 8-210,0 0-1,0-1 0,1 1 1,-1-1-1,0 0 0,0 1 1,0-1-1,-1 0 0,1 0 1,0 0-1,-1 0 0,1-1 1,1-2-1,-2 1 22,0 1 0,-1-1 0,1 1-1,0-1 1,-1 1 0,0-1 0,0 1 0,0-1 0,-1 1 0,0-7 0,1 9-53,-1-1 0,1 1 1,-1-1-1,1 1 0,-1-1 1,0 1-1,0 0 1,1-1-1,-1 1 0,0 0 1,0 0-1,0-1 0,-1 1 1,1 0-1,0 0 0,0 0 1,0 0-1,-1 0 0,1 1 1,-1-1-1,1 0 0,0 1 1,-1-1-1,1 1 1,-1-1-1,-1 0 0,-17-3-260,17 3 222,-1 0 1,1 1-1,0-1 1,-1 1-1,1-1 0,-1 1 1,1 0-1,-1 0 1,1 0-1,-4 2 1,-5 1-95,6-2 41,0 0 1,1 1 0,-1 0 0,1 0 0,-1 0 0,1 1 0,0 0 0,-8 5 0,12-7 71,0 1-1,0-1 1,1 0 0,-1 1 0,0-1 0,0 1 0,1 0 0,-1-1 0,1 1-1,-1-1 1,1 1 0,0 0 0,0-1 0,-1 1 0,1 0 0,0 0 0,0-1 0,1 1-1,-1 0 1,0-1 0,1 1 0,0 2 0,2 7-59,0 0 0,5 10 0,-7-19 125,21 45 557,-16-38-563,0 0-1,0-1 1,1 1-1,0-1 1,0-1 0,13 11-1,-20-18-33,2 2 29,1 0 1,-1 0 0,1 0 0,-1-1 0,1 1-1,0-1 1,0 1 0,-1-1 0,1 0-1,0 0 1,0-1 0,0 1 0,0-1 0,0 1-1,0-1 1,0 0 0,0 0 0,0 0-1,0 0 1,0-1 0,0 1 0,0-1 0,0 0-1,4-1 1,5-4 91,0 1-1,0-2 1,0 0-1,14-11 1,0 0-39,162-109 851,-186 126-909,0-1 1,0 1-1,0-1 0,-1 1 1,1-1-1,-1 0 0,1 0 0,-1 0 1,1 0-1,-1 0 0,0 0 0,0 0 1,0 0-1,0 0 0,-1 0 0,1-3 1,-1 4-32,0 1 1,0-1-1,0 0 0,0 1 1,0-1-1,0 0 1,0 0-1,0 1 1,-1-1-1,1 0 1,0 1-1,0-1 1,-1 0-1,1 1 0,-1-1 1,1 0-1,0 1 1,-1-1-1,0 0 1,-1 0-26,1 0 1,-1 0-1,1 0 1,-1 1-1,1-1 1,-1 0-1,1 1 1,-1-1 0,1 1-1,-1-1 1,-3 1-1,-2 0-55,1-1 0,-1 2 0,0-1 0,0 1 0,0 0 0,0 1 0,-10 3 0,-2 1-114,-23 14 0,34-17 116,1 1 1,0 1 0,1-1 0,-10 9 0,14-11 47,1-1 0,-1 1 1,1 0-1,-1-1 0,1 1 1,0 0-1,0 0 0,0 0 0,-1 3 1,2-4 36,-1 0 1,1 0-1,0 0 1,0 0 0,0 0-1,0 0 1,0 0 0,0 0-1,0 0 1,0-1 0,0 1-1,1 0 1,-1 0 0,0 0-1,1 0 1,-1 0-1,0 0 1,1 0 0,-1-1-1,1 1 1,0 0 0,0 1-1,3 1 72,0 0-1,1 1 1,0-1 0,-1-1-1,1 1 1,0-1 0,0 1-1,1-2 1,7 3-1,-11-3-19,25 7 165,0-2 0,53 7 0,-73-12-233,119 8 485,-104-8-388,-1-2 1,1 0-1,38-9 1,-33 0-2760,-14 9 1324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18:25.51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 57 2496,'-3'-1'270,"2"1"-231,1 0-1,-1 0 1,1 0 0,-1 0-1,1 0 1,0-1 0,-1 1-1,1 0 1,-1 0 0,1 0 0,-1 0-1,1-1 1,0 1 0,-1 0-1,1 0 1,0-1 0,-1 1-1,1 0 1,0-1 0,-1 1-1,1 0 1,0-1 0,0 1-1,-1-1 1,1 1 0,0 0 0,0-1-1,-1 0 1,15-4 1065,0 1 0,1 0 0,16-1 0,407-22 293,-362 25-2336,-4 1 241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3:40.8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4064,'4'0'409,"0"0"-1,0 1 1,0 0-1,0 0 1,0 0 0,-1 0-1,1 0 1,0 1 0,6 4-1,-2-2-43,-1 2 0,0-1 0,0 1-1,7 7 1,-2 0 13,-1 0-1,0 1 0,-2 0 1,14 23-1,-5 3 238,-1 0 0,-2 1 0,-2 0 0,15 81 0,-17-48 536,2 150-1,-14-150-794,-4-1 0,-3 0 1,-3 0-1,-30 103 0,35-155-1463,-19 42 1,11-31-307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18:29.01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76 621 2240,'11'-16'1031,"1"1"0,24-25 0,-20 24-468,29-18-1,10-11-252,-29 20-117,-1-2 0,-2 0 1,0-1-1,-2-2 0,-1 0 1,-2-1-1,19-41 0,-27 49-142,-2 6 18,0-2 0,-1 1 0,0-1-1,6-34 1,-11 44-30,-1 8-43,-1-1 0,1 0 0,-1 0 0,1 0 0,-1 0-1,0 0 1,1 0 0,-1 1 0,0-1 0,-1 0 0,1-4-1,-3 5-131,0 7-41,-2 13-38,3-10 322,-10 33 29,-2-1 0,-1-1 0,-3-1 0,-1 0 0,-2-2 0,-1 0 0,-35 43 0,-61 106 151,58-85 93,4 1-45,14-24-116,24-43 112,6-33 284,8-3-265,7 1-94,-2-11-597,0 6 313,0 1-1,1 0 1,0 0-1,0 0 1,0 0-1,0 1 1,0-1 0,6-5-1,24-25-42,-28 30 57,29-26-37,1 2 0,1 1 1,1 2-1,2 1 0,45-22 1,186-88 135,-227 114-277,-44 27 260,0-1 1,0 1-1,0-1 0,-5 8 0,6-12-71,0 0-1,-1 0 1,1 1 0,0-1-1,0 0 1,0 1-1,1-1 1,-1 0-1,0 1 1,1-1 0,0 1-1,-1-1 1,1 1-1,0-1 1,1 1-1,-1-1 1,0 1 0,1-1-1,-1 1 1,1-1-1,0 1 1,0-1-1,0 0 1,0 1 0,0-1-1,0 0 1,0 0-1,1 0 1,-1 0-1,1 0 1,0 0 0,0 0-1,0-1 1,-1 1-1,1 0 1,1-1-1,-1 0 1,0 1 0,0-1-1,0 0 1,4 1-1,-2-1 55,0-1 0,-1 1 0,1 0-1,1-1 1,-1 0 0,0 0 0,0 0-1,0-1 1,0 1 0,0-1 0,-1 0-1,1 0 1,6-3 0,-7 3 27,1 0 0,-1-1 1,0 0-1,0 1 0,0-1 0,0 0 1,0 0-1,-1 0 0,1-1 0,0 1 1,-1-1-1,0 0 0,0 1 0,1-1 1,1-4-1,-3 5-59,-1-1 0,1 1 0,0 0 0,-1 0 0,1 0-1,-1-1 1,0 1 0,0 0 0,0-1 0,0 1 0,0 0 0,-1-1 0,1 1 0,0 0 0,-1 0 0,0-1 0,0 1 0,0 0-1,0 0 1,0 0 0,0 0 0,0 0 0,0 0 0,-1 0 0,1 1 0,-1-1 0,-3-2 0,0-1-71,0 2 0,0-1 0,0 1 0,-1-1 0,1 2 0,-1-1 0,0 0 0,0 1 1,-6-1-1,1 2-519,1 1 0,-13 1 1,54 8 815,-25-8-171,1 0 0,-1-1 0,0 0 0,1 0 0,-1 0 0,1-1 0,11-3 1,49-17 178,-22 6-64,73-24-35,-100 31-86,0 0 1,-1-1-1,-1-1 0,22-16 1,-37 26-68,5-5 31,0 1-1,0-1 0,-1 0 1,0 0-1,0 0 0,0-1 1,0 0-1,-1 0 1,0 0-1,6-12 0,30-100 172,-38 107-198,0 0-1,-1 0 1,0-1 0,-1 1-1,0 0 1,0 0 0,-4-14-1,4 25-16,0-1-1,0 1 1,0-1-1,0 1 1,0 0-1,0-1 1,0 1 0,-1-1-1,1 1 1,0 0-1,0-1 1,0 1-1,-1-1 1,1 1-1,0 0 1,0-1-1,-1 1 1,1 0-1,0 0 1,-1-1 0,1 1-1,0 0 1,-1 0-1,1-1 1,-1 1-1,1 0 1,0 0-1,-1 0 1,1 0-1,-1-1 1,1 1-1,-1 0 1,1 0 0,0 0-1,-1 0 1,1 0-1,-1 0 1,1 0-1,-1 0 1,1 1-1,0-1 1,-1 0-1,1 0 1,-1 0-1,1 0 1,-1 0 0,1 1-1,0-1 1,-1 0-1,1 0 1,0 1-1,-1-1 1,1 0-1,0 1 1,-1 0-1,-17 16-355,9-4 234,-12 23 1,1-2 0,2-2-3,1 0 1,-23 67 0,39-98 125,-4 13-17,1-1 1,-4 24 0,7-31 15,0-1-1,1 1 1,-1 0 0,1 0-1,1 0 1,-1 0 0,1-1-1,0 1 1,2 5 0,0-2 35,11 26 68,-12-33-68,-1 1 1,1-1-1,0 0 0,-1 0 0,1 0 0,0 0 0,0 0 0,1-1 0,-1 1 0,0-1 0,4 3 0,2-1 48,-1 1 1,1-1-1,0-1 0,1 0 1,-1 0-1,0 0 1,1-1-1,-1 0 0,0-1 1,1 0-1,-1 0 1,1-1-1,11-2 0,7-2-11,0-1 0,0-1 0,-1-2 0,0-1 0,0-1 0,27-15 0,-14 9-70,-30 14 130,0-1 0,0 0 0,9-5 0,-17 7 57,-8 4-224,-11 5-177,2 4 62,-1 0-1,2 1 1,-21 19-1,32-27 135,-1 1 0,1-1-1,1 1 1,-1 0 0,1 0-1,-1 0 1,1 0 0,1 1-1,-1-1 1,1 1 0,0-1 0,0 1-1,1 0 1,0 0 0,-1 10-1,2-12 67,0-1 0,0 1 1,1-1-1,0 0 0,0 1 0,0-1 0,0 0 0,3 6 0,-4-9-24,0 0 0,0 1-1,1-1 1,-1 0-1,0 0 1,0 0 0,0 0-1,1 0 1,-1 1 0,0-1-1,0 0 1,1 0 0,-1 0-1,0 0 1,0 0 0,1 0-1,-1 0 1,0 0 0,0 0-1,1 0 1,-1 0-1,0 0 1,1 0 0,-1 0-1,0 0 1,0 0 0,1 0-1,-1-1 1,0 1 0,0 0-1,1 0 1,8-6 148,-6 5-48,7-4 44,-2-1-1,1 0 1,0 0 0,12-12 0,29-33 130,-47 47-279,11-11 88,-1-1-1,-1 0 1,-1 0 0,-1-2-1,0 1 1,10-27 0,-9 16-69,-2 0 0,-2 0 0,8-49 0,-12 50-79,0 0-1,-2-1 0,-3-30 1,2 56 12,0-1 0,0 1 0,-1 0 1,1 0-1,-1-1 0,1 1 0,-1 0 1,0 0-1,0-1 0,0 1 0,0 0 1,-2-3-1,3 5 20,0 0 0,-1-1 0,1 1 0,0 0 0,-1-1 0,1 1 0,0 0 1,-1 0-1,1-1 0,-1 1 0,1 0 0,-1 0 0,1 0 0,0 0 0,-1-1 0,1 1 0,-1 0 0,1 0 0,-1 0 0,1 0 1,-1 0-1,1 0 0,-1 0 0,1 0 0,-1 1 0,1-1 0,0 0 0,-1 0 0,1 0 0,-1 0 0,1 1 0,-1-1 0,1 0 1,0 0-1,-1 1 0,1-1 0,0 0 0,-1 1 0,1-1 0,0 0 0,-1 1 0,-14 17-370,14-17 366,-4 8-73,0 0 0,0 0 0,1 1-1,0-1 1,1 1 0,-4 15 0,-8 66 241,11-66-31,4-20-87,-5 23 139,2 1-1,1 33 1,2-54-137,1 0-1,-1 0 1,2-1-1,-1 1 1,1 0-1,0-1 1,1 0-1,-1 1 1,2-1-1,-1 0 1,1 0-1,8 12 1,-10-18-6,5 9 104,0-1 1,1-1-1,1 0 1,13 11 0,0-5-49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18:32.24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338 439 1728,'-1'0'122,"1"-1"-1,0 1 1,-1 0 0,1-1 0,0 1-1,-1-1 1,1 1 0,-1 0 0,1-1-1,-1 1 1,1 0 0,-1 0 0,1-1-1,0 1 1,-1 0 0,0 0 0,1 0-1,-1 0 1,1 0 0,-1 0 0,1 0-1,-1 0 1,1 0 0,-1 0-1,1 0 1,-1 0 0,-22 0 1036,17 0-825,-20 0 311,0 2 0,-48 8 0,60-7-480,1 0-1,-1 2 1,1 0 0,0 0-1,0 1 1,-23 15 0,30-16-203,0-1 0,1 1 0,-1 0 0,1 0 0,0 1 0,1-1 0,-5 8 0,8-12 42,0 1-1,0 0 1,1-1-1,-1 1 1,0 0-1,1 0 1,-1 0-1,1-1 1,-1 1-1,1 0 1,0 0-1,0 0 1,0 4-1,0-5 19,1 0 0,-1 0 0,1 1 1,-1-1-1,1 0 0,0 0 0,0 1 0,-1-1 0,1 0 0,0 0 0,0 0 0,0 0 0,0 0 0,0 0 0,0 0 0,0-1 0,1 1 0,-1 0 0,0-1 0,0 1 0,3 0 0,0 1 29,0-1 0,0 0 0,0-1 0,0 1 0,1 0-1,-1-1 1,0 0 0,0 0 0,0-1 0,8 0 0,4-3 45,21-7 0,-28 8-2,22-8 121,-1-1-1,-1-2 0,0-1 1,33-24-1,-51 31-171,-1 0-1,1-1 1,-2 0-1,1 0 1,-1-1-1,-1-1 1,0 1 0,0-1-1,-1-1 1,-1 1-1,0-1 1,0 0 0,-1-1-1,4-15 1,-1-4-4,-2-1 1,-1 1-1,-1-1 1,-2-54-1,-2 74-106,1 5 27,-1 0-1,0 0 1,-1 0-1,0 0 1,0 0-1,0 1 1,-4-11-1,4 17 28,1 0 0,0 1 1,0-1-1,0 0 0,-1 1 0,1-1 0,0 1 0,-1-1 1,1 1-1,-1-1 0,1 0 0,-1 1 0,1-1 1,-1 1-1,1 0 0,-1-1 0,1 1 0,-1-1 0,0 1 1,1 0-1,-2-1 0,2 1-2,-1 0 1,1 0-1,-1 0 0,1 1 0,-1-1 1,1 0-1,-1 0 0,1 0 0,-1 0 1,1 1-1,-1-1 0,1 0 1,-1 0-1,1 1 0,-1-1 0,1 0 1,-1 1-1,1-1 0,-1 1 0,-1 2-27,-1 1-1,1-1 1,0 0-1,0 1 1,-2 5-1,-18 65-117,13-40 242,-1-1-28,2 0 1,1 0-1,1 1 0,-1 45 1,8-69-18,0 0 1,0 0-1,1 0 0,0-1 1,1 1-1,0-1 1,1 1-1,-1-1 1,2 0-1,-1 0 1,9 10-1,-9-13-37,-1 0 135,1 0 0,-1-1 0,1 0 0,7 7 0,-10-11-95,1 0 0,-1 0 0,0 0 0,0 0 0,1-1 0,-1 1 0,0 0 0,1-1 0,-1 1 0,1-1 0,-1 1 0,0-1 0,1 1-1,-1-1 1,1 0 0,0 0 0,-1 0 0,1 0 0,-1 0 0,1 0 0,-1 0 0,1-1 0,-1 1 0,3-1 0,5-3 62,1-1 1,-1 1 0,0-1 0,-1-1 0,0 0 0,1 0 0,11-12 0,-9 6-123,0-1-1,0 0 1,14-26 0,5-2-363,-29 35 61,-2 13 422,-4 37-198,3-37 108,1 0 1,0 0 0,0 0-1,1 0 1,0 1 0,1 12-1,0-3-103,-1-16 112,0 1 0,0-1 0,0 0 1,0 0-1,0 0 0,0 1 0,0-1 1,0 0-1,0 0 0,1 1 0,-1-1 0,0 0 1,1 0-1,-1 0 0,1 0 0,0 1 0,-1-1 1,1 0-1,0 0 0,1 1 0,-2-2 46,14 5 640,-7-5-602,-1-2 1,1 1-1,-1-1 0,1 0 0,10-4 1,58-32 441,28-10-667,-80 35 176,-13 7-102,-10 6 35,0 0 0,1 0 0,-1 0 0,0-1-1,0 1 1,0 0 0,0 0 0,0 0 0,0 0-1,0 0 1,0 0 0,1 0 0,-1 0 0,0 0-1,0 0 1,0 0 0,0 0 0,0 0 0,0 0-1,0 0 1,1 0 0,-1 0 0,0 0-1,0 0 1,0 0 0,0 0 0,0 0 0,0 0-1,0 0 1,0 0 0,0 1 0,1-1 0,-1 0-1,0 0 1,0 0 0,0 0 0,0 0 0,0 0-1,0 0 1,0 0 0,0 0 0,0 0-1,0 1 1,0-1 0,0 0 0,0 0 0,0 0-1,0 0 1,1 0 0,-1 0 0,0 0 0,0 0-1,0 1 1,0-1 0,0 0 0,-1 0 0,1 3-26,1 0 0,-1 1 0,0-1 1,1 0-1,-1 0 0,1 0 0,0 0 1,0 0-1,2 5 0,-2-6 29,0-1 0,1 1 0,-1-1 0,0 1 0,0-1 0,1 0-1,-1 1 1,1-1 0,-1 0 0,1 0 0,-1 0 0,1 0 0,0 0 0,0 0 0,-1-1-1,1 1 1,3 0 0,20 7 86,-18-5-66,-1-1 0,1 0-1,0-1 1,-1 0 0,14 1 0,9 0 329,-18-2-301,0 1 0,-1-2 0,20-1 0,-26 1-4,2 0 29,-1 0-1,1 0 1,0 0 0,-1-1 0,1 0-1,-1 0 1,0-1 0,0 1-1,10-7 1,-10 5-113,-2 2 136,-1 0-1,1 0 1,-1 0-1,1-1 1,-1 1 0,0-1-1,4-4 1,-6 5-72,1 1 1,-1 0-1,0 0 1,1-1 0,-1 1-1,0 0 1,0 0-1,0-1 1,0 1-1,0 0 1,0 0 0,0-1-1,-1 1 1,1 0-1,0 0 1,-1-1-1,1 1 1,-1 0 0,1 0-1,-1 0 1,1 0-1,-1 0 1,0 0-1,0 0 1,1 0 0,-2-1-1,0 0-50,0 0 1,0 0-1,0 0 0,-1 1 0,1-1 1,0 1-1,-1 0 0,1-1 1,0 1-1,-1 0 0,0 1 0,1-1 1,-1 0-1,0 1 0,1-1 0,-1 1 1,0 0-1,1 0 0,-1 0 0,0 0 1,1 0-1,-1 1 0,0-1 0,1 1 1,-4 1-1,2-1-23,1 0 0,-1 0 0,1 1 0,-1-1-1,1 1 1,-1 0 0,1 0 0,0 0 0,0 1 0,0-1 0,0 1 0,1-1-1,-1 1 1,1 0 0,-1 0 0,1 0 0,-3 5 0,4-5 50,0-1 1,0 1-1,1 0 0,-1-1 1,0 1-1,1 0 0,0-1 1,-1 1-1,1 0 0,0 0 1,0-1-1,1 1 0,-1 0 1,1-1-1,0 5 1,1-4 66,-1 0 0,1 0 0,0 0 1,0 0-1,0 0 0,0 0 1,1 0-1,-1-1 0,1 1 1,-1-1-1,5 4 0,-3-3 20,0 0 0,0-1 0,0 1 0,0-1 0,0 1 0,1-1 0,-1-1 0,1 1 1,0 0-1,-1-1 0,1 0 0,0 0 0,0-1 0,0 1 0,-1-1 0,1 0 0,9-1 0,6-2 103,-1-1 1,0-1-1,0 0 0,25-12 1,-4 2 154,6-4-751,-5 2-3616,-23 13 2214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18:33.81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1 572 2816,'1'-2'195,"1"0"1,-1 0-1,1 0 0,0 0 1,0 0-1,0 1 1,0-1-1,0 1 0,0-1 1,1 1-1,-1 0 0,0 0 1,3-1-1,10-6 542,1-4-240,0 0 1,-1-1-1,22-24 0,35-51 115,-40 48-221,-18 21-156,0-1 0,-2 0-1,20-42 1,17-72 420,-46 122-600,0 0-1,0-1 1,-1 1-1,0-20 0,-2 32-58,0 0-1,0 0 1,0-1-1,0 1 1,0 0 0,0 0-1,0 0 1,0 0-1,0 0 1,0 0-1,0 0 1,0 0-1,0 0 1,0 0-1,0 0 1,0-1-1,0 1 1,0 0-1,0 0 1,0 0-1,0 0 1,0 0 0,0 0-1,0 0 1,0 0-1,0 0 1,0 0-1,0 0 1,-1 0-1,1 0 1,0-1-1,0 1 1,0 0-1,0 0 1,0 0-1,0 0 1,0 0 0,0 0-1,0 0 1,0 0-1,0 0 1,0 0-1,-1 0 1,1 0-1,0 0 1,0 0-1,0 0 1,0 0-1,0 0 1,0 0-1,0 0 1,0 0-1,0 0 1,0 0 0,-1 0-1,1 0 1,0 0-1,0 0 1,0 0-1,0 0 1,0 1-1,-6 5-85,-6 9 68,-7 23 97,2 1-1,1 0 1,-13 53 0,21-63 109,-4 32 1,11-50-132,0 1 1,0-1 0,1 0 0,1 1 0,0-1 0,2 13 0,-2-20-8,0 0-1,1 1 0,-1-1 1,1 0-1,0 0 0,0-1 1,0 1-1,0 0 0,1-1 1,0 1-1,0-1 0,0 0 1,0 0-1,0 0 0,0 0 1,1 0-1,-1-1 0,1 0 1,0 0-1,0 0 0,0 0 1,0 0-1,0-1 0,0 1 1,0-1-1,0 0 0,1-1 1,-1 1-1,0-1 0,1 0 1,7 0-1,15-4 113,-1-1 0,0-1 1,49-18-1,-37 11-66,10-4 290,65-31-1,-115 49-906,-4 3 392,1-1 0,-1 1 0,1 0 0,-6 8 1,9-10 88,0 2 0,0-1 0,0 0 1,1 0-1,-1 1 0,1-1 0,0 0 1,-1 7-1,1-9 51,1 1 1,0 0-1,0-1 1,1 1-1,-1 0 1,0-1-1,0 1 1,1 0-1,-1-1 1,1 1-1,0 0 1,-1-1-1,1 1 1,0-1-1,0 1 0,0-1 1,0 0-1,0 1 1,0-1-1,0 0 1,2 1-1,-1 1 77,1-1-1,0 0 1,0 0-1,0 0 0,0-1 1,0 1-1,0-1 1,1 1-1,6 0 1,-8-1-24,-1-1 1,1 0 0,0 1 0,0-1-1,-1 0 1,1 0 0,0-1-1,0 1 1,0 0 0,-1 0 0,1-1-1,0 1 1,-1-1 0,1 0 0,0 1-1,-1-1 1,1 0 0,-1 0 0,1 0-1,-1 0 1,2-2 0,-1 2-16,-1-1 0,1 1-1,-1-1 1,1 1 0,-1-1 0,0 1 0,0-1 0,0 0-1,0 0 1,0 0 0,0 1 0,-1-1 0,1 0 0,-1 0-1,1 0 1,-1 0 0,0 0 0,1 0 0,-1 0 0,0 0-1,0 0 1,-1 0 0,1 0 0,0 0 0,-1 0 0,0-2-1,0 1-54,0 0 0,0 0 0,-1 1 0,1-1 0,-1 1 0,1-1 0,-1 1 0,0-1 0,0 1 0,0 0 0,0 0 0,-1 0 0,1 0 0,0 0 0,-1 1 0,0-1 0,-3-1 0,-1 0-106,0 0 1,0 0-1,-1 1 0,1 0 1,-12-2-1,-1 0-367,15 3-425,16 5 534,6 0 518,0 0 0,-1-2 0,1 0 0,0-1 1,33-2-1,-19 1-71,97-11 623,-113 10-597,3-1-277,-14 2-367,-1 0 1,0 0-1,1 0 1,-1-1-1,6-1 1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18:34.21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24 44 3904,'-23'-11'1760,"28"19"-1536,0-8 256,3 0-320,10 0 1056,9 0-672,26-5 32,10 5-352,27-8 0,-4 1-128,-1-6 352,-9 6-224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19:51.32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0 549 1824,'0'0'6181,"14"-1"-4410,8-5-624,-6 2-461,0 0 0,21-10 0,29-25 189,-54 32-803,0-1 1,-1 0 0,0-1 0,-1 0 0,0-1 0,0 0 0,-1-1 0,15-21 0,-20 24-62,1 0 0,-1 0 1,-1 0-1,1 0 0,-1-1 1,-1 1-1,4-18 0,-6 15-1034,0 27 819,0-3 178,-3 27-25,1-29 22,1 1 0,1 17-1,1-17 117,-2-1-1,1 1 0,-1-1 1,-1 0-1,0 1 1,-1-1-1,0 0 0,-1 0 1,-8 18-1,11-27-20,0 0 0,1-1-1,-1 1 1,0 0 0,-1 0-1,1-1 1,0 1 0,0 0-1,-1-1 1,1 1 0,-1-1-1,1 0 1,-1 0 0,1 1-1,-3 0 1,3-2-35,-1 1 0,1-1-1,-1 0 1,1 0 0,0 0 0,-1 1-1,1-1 1,-1-1 0,1 1 0,0 0-1,-1 0 1,1 0 0,-1-1 0,1 1-1,0-1 1,-1 1 0,1-1 0,0 1 0,0-1-1,-1 0 1,1 0 0,0 0 0,0 1-1,0-1 1,-1-2 0,-15-16 76,16 18-107,0 0 1,0-1 0,0 1 0,0 0 0,0-1 0,0 1 0,1-1 0,-1 1 0,0-1-1,1 1 1,-1-1 0,1-2 0,0 3-30,0 1 0,-1-1 0,1 0 0,0 0 0,0 0 0,-1 0 0,1 1 0,0-1 0,-1 0 0,1 0 0,-1 1 0,1-1 0,-1 0 0,-4-1-521,11 5-175,17 12 560,-12-12 208,0-1 0,0 0 0,0 0 0,-1-1 0,2 0 1,-1-1-1,0 0 0,0-1 0,0 0 0,-1-1 0,22-6 0,7-1 243,-27 6-209,-1 1 0,1-1 1,-1-1-1,12-6 0,11-5 88,-16 7-125,23-13 1,-28 13-26,12-8 110,-24 15-124,0 0-1,0 0 1,0 0 0,0 0 0,0 0-1,0 0 1,0 0 0,-1 0 0,1-1-1,0 1 1,-1 0 0,1-1 0,-1 1-1,1 0 1,-1-1 0,0 1 0,0 0-1,1-2 1,-7 7-293,1 1 0,1-1 0,-1 1-1,-4 6 1,-1 1 121,5-7 161,0 1 0,0 0 0,1 0 0,0 0 0,-4 7 0,7-10 30,0 0 1,0-1-1,0 1 1,1-1-1,-1 1 1,1 0 0,-1 0-1,1-1 1,0 1-1,0 0 1,0 0-1,0-1 1,1 1-1,-1 0 1,1-1-1,-1 1 1,3 3 0,-3-5 14,1 0 0,0 0 0,-1-1 0,1 1 1,0-1-1,0 1 0,0-1 0,-1 1 0,1-1 1,0 1-1,0-1 0,0 1 0,0-1 1,0 0-1,0 0 0,0 0 0,0 1 0,0-1 1,0 0-1,2 0 0,22-1 282,-13-1-217,-1-1 0,1 0 1,-1-1-1,1 0 1,18-10-1,16-6 87,47-22-267,-91 38-198,-3 2 153,1 5 48,0-2-126,0 10-613,3 28 841,-3-37 14,1 0-1,-1 1 0,0-1 0,1 0 0,-1 0 0,1 0 0,0 0 1,0 0-1,0 0 0,0-1 0,0 1 0,0 0 0,1 0 0,2 2 1,-3-3 158,4-2-97,1 0 0,0 0 1,-1-1-1,1 1 0,-1-1 0,0 0 0,1-1 1,-1 1-1,0-1 0,0 0 0,-1-1 1,1 1-1,-1-1 0,6-5 0,3-4-72,-1-1 1,0 0-1,11-19 0,-10 12 16,-2-1 1,-1-1-1,0 0 1,-2 0-1,8-34 0,-8 16-329,-1 0 0,-3-1-1,-1-73 1,-3 120 109,-1 1 0,0-1-1,-1 1 1,1-1 0,-5 9 0,-3 16 17,-18 198 186,23-194-8,2-21 32,1 0 1,0 0-1,2 21 0,1-18 37,-2 30 0,-1-19 179,1-27-245,0 0 1,0 1-1,0-1 1,0 0-1,0 1 1,0-1-1,0 0 1,0 0-1,0 1 1,0-1 0,0 0-1,1 1 1,-1-1-1,0 0 1,0 0-1,0 1 1,0-1-1,0 0 1,1 0 0,-1 1-1,0-1 1,0 0-1,1 0 1,-1 0-1,0 1 1,0-1-1,1 0 1,-1 0-1,0 0 1,1 0 0,10-1 572,10-8 94,28-26-499,-26 19-188,-5 3 108,-8 7-303,-1-1 0,10-9 0,-18 16 140,0 0 1,0-1-1,0 1 0,0 0 1,-1 0-1,1 0 0,0 0 1,0 0-1,0 1 0,0-1 0,-1 0 1,1 0-1,0 0 0,0 1 1,0-1-1,-1 1 0,2-1 1,23 12-237,-10-5 326,6 2 68,1-1 0,27 5 0,-42-12 55,-1 0 1,1-1-1,-1 1 1,7-2-1,4 0-1069,-6-2-1828,-4 1 56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19:55.08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9 731 2304,'-8'0'5397,"12"0"-3706,2 0-1422,0-1 1,1 0-1,-1 1 1,0-2 0,0 1-1,0-1 1,-1 0-1,1 0 1,0-1-1,-1 0 1,1 0-1,-1 0 1,8-7 0,2-3-76,-1 0 1,24-31 0,-10 11 236,-13 16-310,0-2 0,17-29 0,-29 61-361,0 0 0,2 22 0,-3-9 247,0-10 81,-1 1-1,0-1 0,-3 28 1,0-32 33,2-6 39,-1 0 0,0 0 0,0-1 0,-3 9 0,3-13-100,1 0 0,0 0 0,-1 1 0,0-1-1,1 0 1,-1 0 0,0 0 0,1-1 0,-1 1 0,0 0 0,0 0-1,0 0 1,0 0 0,1-1 0,-1 1 0,-1-1 0,1 1 0,0 0-1,0-1 1,0 0 0,0 1 0,0-1 0,0 0 0,0 1 0,-1-1-1,1 0 1,-2 0 0,-1-1-15,-1 0 0,1 0 0,-1 0 0,1 0 0,-1-1-1,1 0 1,0 0 0,-1 0 0,1-1 0,0 1 0,-6-7 0,-9-9-269,33 20-135,0 0 1,1-1-1,19-2 0,-10-2 511,-7 1-32,1 0 0,-1-2 0,0 0 0,25-9 0,24-14 4,-31 15-12,-1-3-1,50-28 1,-69 34-44,-1-1 0,0 0 0,0 0 0,-2-1 0,1-1 0,-1 0 0,20-27 0,-18 15-7,0-1 0,13-36 0,16-57-73,-7 16 70,-36 102-63,25-69 115,-22 58-340,0 0 0,-1 0 0,0-1 0,0-16 0,-2 28 206,0 0 1,0 0-1,1 0 1,-1-1-1,0 1 1,0 0-1,0 0 0,0 0 1,0-1-1,0 1 1,0 0-1,0 0 1,0-1-1,0 1 1,0 0-1,0 0 0,0 0 1,0-1-1,0 1 1,0 0-1,0 0 1,-1 0-1,1-1 1,0 1-1,0 0 1,0 0-1,0 0 0,0 0 1,0-1-1,-1 1 1,1 0-1,0 0 1,0 0-1,0 0 1,0 0-1,-1-1 0,1 1 1,0 0-1,0 0 1,0 0-1,-1 0 1,1 0-1,0 0 1,-1 0-1,-4 7-484,2 0 381,0 0 0,-1 0 1,-5 9-1,5-9 67,0-1 0,0 1 0,-4 12 0,-30 105 235,-67 178 189,87-265-128,-48 69 1,42-69-139,14-23-136,1 0 1838,18-21-469,6-6-1356,0 1-1,32-18 1,-13 8-118,-26 17 10,0-1-1,1 1 1,-1 1 0,1-1-1,0 2 1,1-1 0,14-3-1,-22 7 100,-1 0 0,1 0 0,-1 0 0,1 1 0,-1-1 0,1 0 0,-1 1 0,1-1 0,-1 0 0,1 1 0,-1 0 0,0-1 0,1 1 0,-1 0 0,0 0 0,0 0 0,1-1 0,-1 1 0,0 1 0,0-1 0,0 0 0,0 0 0,0 0 0,-1 0 0,1 1 0,0-1 0,0 2 0,2 3-64,0 0-1,0 0 0,-1 0 1,3 12-1,-4-13 124,0 0 0,1 0 0,0 0 1,0-1-1,0 1 0,1-1 0,-1 0 0,1 0 0,0 1 0,0-2 0,0 1 0,1 0 0,7 6 0,-8-8 24,0 0-1,0 0 0,0 0 1,0-1-1,0 1 0,1-1 1,-1 1-1,0-1 0,1 0 0,-1-1 1,1 1-1,-1-1 0,1 1 1,0-1-1,-1 0 0,1 0 1,-1 0-1,1-1 0,6-1 0,-1-1 84,0-1 0,-1 0 0,12-7-1,7-4 84,-19 11-180,-1 0 0,1-1 0,-1 0 0,-1 0 0,1-1 0,-1 0 0,0 0-1,0 0 1,0-1 0,-1 0 0,0 0 0,-1 0 0,1-1 0,-1 1 0,-1-1 0,0 0 0,4-14 0,-6 21-54,-1 0 0,0 1-1,0-1 1,0 0 0,0 0 0,0 0-1,0 0 1,0 1 0,0-1-1,0 0 1,0 0 0,0 0 0,-1 1-1,1-1 1,0 0 0,0 0 0,-1 0-1,1 1 1,-1-1 0,1 0-1,0 1 1,-2-2 0,1 1-24,0 1 1,0-1-1,0 0 0,0 1 1,-1-1-1,1 1 1,0-1-1,0 1 0,-1 0 1,1 0-1,0-1 0,-1 1 1,1 0-1,-2 0 0,-1 1-29,0-1 0,0 1 0,0 0 0,0 0 0,0 0 0,0 1-1,1-1 1,-1 1 0,1 0 0,-1 0 0,1 0 0,0 1 0,-1-1-1,1 1 1,0-1 0,-4 6 0,2-2 0,0 0 0,1 0 0,0 0 0,0 1 0,0 0 0,1-1 0,-6 15 0,8-16 75,0-1 0,0 1 0,0 0 0,0-1-1,1 1 1,0 0 0,0 0 0,0-1 0,0 1 0,1 0 0,0-1 0,1 7 0,-1-9 25,0 1-1,0-1 1,1 0 0,-1 0 0,0 0 0,1 0 0,-1 0 0,1 0 0,0 0 0,0-1-1,-1 1 1,1-1 0,0 1 0,0-1 0,1 0 0,-1 1 0,0-1 0,0 0-1,1-1 1,-1 1 0,0 0 0,1-1 0,-1 1 0,1-1 0,2 1-1,16 0 202,0-1 0,0 0 0,0-2 0,40-7 0,-14-2 9,48-19 1,-66 20-142,-1-2 0,0-2 1,35-21-1,-52 27-78,0-1-1,0 0 0,-1-1 1,-1 0-1,1 0 1,-1-1-1,11-18 1,-4 2 24,-1-1 0,12-31 0,3-24 64,-17 42-128,-7 22-25,0 0-1,2-22 1,-6 30-185,-1 1 0,-1-1 0,1 1 0,-1-1 0,-3-18-1,2 29 214,1-1-1,0 1 0,0-1 0,0 1 1,0-1-1,-1 1 0,1 0 0,0-1 0,-1 1 1,1-1-1,0 1 0,0 0 0,-1-1 0,1 1 1,-1 0-1,1-1 0,0 1 0,-1 0 1,1 0-1,-1 0 0,1-1 0,-1 1 0,1 0 1,0 0-1,-1 0 0,1 0 0,-1 0 1,1 0-1,-1 0 0,1 0 0,-1 0 0,1 0 1,-1 0-1,1 0 0,-1 0 0,1 0 0,-1 0 1,1 0-1,-1 0 0,1 1 0,-1-1 0,-18 10-327,15-6 297,0-1 1,0 1 0,0 0 0,0 1-1,1-1 1,0 1 0,0 0 0,-4 7 0,-1 6-98,-7 21 0,8-17 24,-13 39 47,3 0 0,2 2 1,-9 97-1,23-154 134,1-1-1,0 0 1,0 1 0,0-1-1,1 0 1,0 1 0,0-1-1,0 0 1,0 0 0,1 0-1,0 0 1,0 0 0,0 0-1,1-1 1,0 1 0,0-1-1,0 1 1,0-1 0,1 0-1,-1 0 1,1 0 0,0-1-1,5 4 1,-6-5-11,1 0 1,0 0-1,-1 0 0,1-1 1,0 1-1,0-1 1,0 0-1,1 0 1,-1 0-1,0-1 0,0 0 1,7 1-1,-3-2 0,0 0 0,0 0 0,0 0 0,-1-1 0,12-4 0,-5 0 116,-1-1 0,18-11 0,11-6 75,-17 12-140,0-2 1,-2 0-1,29-23 1,-36 25-55,-1-2-1,-1 0 1,0 0 0,-1-1 0,18-27-1,-12 10-53,-1-1 0,-2 0 0,-1-1 0,-2-1 0,-1 0 0,12-65-1,-22 91-81,-1 0-1,-1-17 0,0 24 33,0-1-1,0 0 0,0 1 1,-1-1-1,1 0 0,-1 1 1,0-1-1,0 1 0,0-1 1,0 1-1,0 0 0,-3-5 1,2 6 12,1 0 0,-1 0 1,0 0-1,1 0 0,-1 0 1,0 0-1,0 1 0,0-1 1,1 0-1,-1 1 0,0 0 1,0-1-1,0 1 0,0 0 1,0 0-1,-3 1 0,-28 3-306,27-2 296,0 0-1,0 1 1,1-1-1,-1 1 1,1 0-1,-1 0 1,1 1-1,-7 5 0,-1 4-68,-18 20-1,29-31 120,-13 17-36,1 0 1,0 1 0,1 1 0,2 0 0,-13 30 0,11-16 109,1 0-1,-12 65 0,22-92-19,1 0 1,0 0-1,0 0 0,1 0 1,0 0-1,0 0 0,1 0 1,0 0-1,1 0 0,-1 0 0,2 0 1,-1 0-1,1 0 0,6 11 1,-4-11-17,0 0 1,1 0-1,0 0 1,0-1-1,1 0 1,0 0-1,9 7 1,-10-10 42,-1-1 0,1 1 0,0-1 0,0 0 0,1-1 0,-1 1 0,0-1 1,1 0-1,-1-1 0,1 0 0,7 1 0,2-1 58,-1 0-1,1-1 1,0-1 0,0-1-1,-1 0 1,1-1 0,-1-1 0,0 0-1,19-8 1,-20 6-100,0-1-1,-1-1 1,0 0 0,0 0-1,-1-1 1,0-1 0,-1 0 0,13-15-1,6-10-152,35-54 0,-61 83 38,8-11-193,-11 16 256,-1 0 0,1 0 1,0 1-1,-1-1 0,1 1 1,0-1-1,-1 0 0,1 1 1,0 0-1,0-1 0,0 1 1,0-1-1,-1 1 0,1 0 1,0-1-1,1 1 0,1 21-705,-1-7 709,0 1-1,-1-1 1,-1 1-1,0-1 0,-1 0 1,-1 1-1,0-1 1,-1 0-1,-6 20 1,1-11 117,0-1 0,-16 28 1,15-31 131,8-15-183,-1 0 0,0 0 1,1 0-1,-1 0 0,-1-1 0,1 1 1,0-1-1,-1 1 0,0-1 0,0 0 0,0 0 1,0 0-1,0-1 0,-6 4 0,8-6-16,0 1-1,0-1 0,0 0 0,0 0 0,-1 1 0,1-1 0,0 0 0,0 0 1,-1 0-1,1-1 0,0 1 0,0 0 0,0 0 0,-1-1 0,1 1 1,0 0-1,0-1 0,0 1 0,0-1 0,0 0 0,0 1 0,0-1 0,0 0 1,0 0-1,0 1 0,0-1 0,0 0 0,0-1 0,-4-4-3,0 0 0,1 0 0,-5-10 0,5 9 132,0-4-309,4 10 124,0 1-1,0-1 1,0 0-1,-1 1 0,1-1 1,0 1-1,0-1 1,-1 0-1,1 1 0,0-1 1,-1 1-1,1-1 1,0 1-1,-1-1 0,1 1 1,-1-1-1,1 1 1,-1-1-1,0 1 0,52 17-29,-28-7 268,1-1 1,0-1-1,1-1 0,0-1 0,0-1 0,0-1 1,35 0-1,-31-4-730,0-1 1,0-2 0,43-9-1,8-8-5613,-52 11 3254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19:58.24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6 146 2816,'-5'-12'6932,"8"4"-5208,-2 4-1631,1 1 0,0-1-1,0 1 1,1 0 0,2-3 0,9-15 246,-12 17-321,0 1 0,1 0 0,-1 0-1,0 0 1,1 1 0,0-1 0,0 0 0,0 1 0,0 0 0,0 0 0,0 0 0,1 0 0,-1 0 0,0 1 0,6-2 0,17-10-17,-21 9 0,1 1 0,-1-1 0,1 2 1,0-1-1,0 1 0,0-1 0,1 2 0,-1-1 1,0 1-1,1 0 0,-1 0 0,8 0 1,-13 1-1,1 0 1,-1 0-1,1 0 1,-1 0 0,1 0-1,-1 0 1,1 1-1,-1-1 1,1 0 0,-1 1-1,0-1 1,1 1-1,-1 0 1,0-1 0,1 1-1,-1 0 1,0 0-1,2 1 1,-2 0-9,0-1-1,-1 1 1,1-1 0,-1 1-1,1-1 1,-1 1 0,0-1-1,1 1 1,-1 0 0,0-1 0,0 1-1,0 0 1,0-1 0,-1 1-1,1-1 1,0 1 0,-2 2-1,2 0 36,-7 29 149,-1 0 1,-24 62-1,19-64 23,9-20-132,0 0 1,-7 11 0,-2 1 5,0 0 244,-28 38-1,38-57-273,-1-1 0,0 1 0,1-1 1,-1 0-1,-7 4 0,8-6 38,-13 7 1080,17-21-1056,-1 12-109,0 1-1,0-1 1,0 0 0,-1 0 0,1 0-1,0 1 1,0-1 0,1 0-1,-1 0 1,0 1 0,0-1 0,0 0-1,0 0 1,1 1 0,0-2 0,1 0 11,0 1 1,1-1 0,0 1-1,-1-1 1,1 1 0,0 0-1,0 0 1,0 1 0,5-2-1,32-1 368,-14 1-215,4 1-55,0 1 0,0 2-1,33 5 1,-38-4-27,7 2 97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0:46.68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14 162 2080,'0'0'1936,"9"2"-640,-6-1-1132,1-1 0,-1 0 0,1 0 0,-1 0 0,1-1 0,-1 1 0,1-1 0,-1 0 0,0 0 0,1 0 0,-1-1 0,0 1 0,0-1 0,0 1 0,0-1 0,0 0 0,0 0 0,0-1 0,2-2 0,102-98 1324,-98 82-1080,-6 10-221,-3 11-191,0 0 0,0 0 0,0 0 0,0 0 1,0-1-1,0 1 0,0 0 0,0 0 0,0 0 0,0 0 0,0-1 0,0 1 1,0 0-1,0 0 0,0 0 0,0 0 0,0 0 0,0-1 0,0 1 0,-1 0 1,1 0-1,0 0 0,0 0 0,0 0 0,0 0 0,0-1 0,0 1 0,0 0 1,-1 0-1,1 0 0,0 0 0,0 0 0,0 0 0,0 0 0,0 0 0,0 0 1,-1 0-1,-17 25-103,5 9 369,1 1 1,1 0-1,-9 58 0,1-4-100,-23 114 382,38-182-411,0 7-18,3-18 12,0 1 0,-6 16 0,2-12-174,-1-1 1,0 0-1,-12 19 0,17-32 99,0 0 0,1 0-1,-1 0 1,0 0 0,0-1-1,0 1 1,0 0 0,0 0-1,0-1 1,0 1 0,0 0-1,0-1 1,0 1 0,0-1-1,-3 1 1270,13-9-878,-7 6-412,1-1 1,-1 1-1,1-1 0,-1 0 1,0 0-1,2-5 0,9-12-74,99-111-586,-103 120 490,2 1 0,-1 0 1,1 0-1,20-13 0,-14 14-101,-16 9 239,-1 0 0,0 0 0,1 0 0,-1 0 0,0 0-1,0 0 1,1 0 0,-1 0 0,0 0 0,0 0 0,1 0 0,-1 1-1,0-1 1,0 0 0,1 0 0,-1 0 0,0 0 0,0 0 0,1 0-1,-1 1 1,0-1 0,0 0 0,0 0 0,1 0 0,-1 1-1,0-1 1,0 0 0,0 0 0,0 0 0,0 1 0,1-1 0,-1 0-1,0 0 1,0 1 0,0-1 0,0 0 0,0 1 0,0-1 0,0 0-1,0 0 1,0 1 0,0-1 0,0 0 0,2 14 46,-3 2-19,-1 0 0,-5 23 0,2-17 51,3-11-16,-4 31-169,5-38 136,1 0 0,0 0-1,0 0 1,0 0 0,1 0-1,-1 0 1,1 0 0,2 5-1,-3-8 20,1 0 0,-1 0 0,1 0 0,-1 0 0,1 0 0,-1 0 0,1-1 0,0 1 0,0 0 0,-1 0 0,1-1 0,0 1 0,0 0-1,0-1 1,0 1 0,0-1 0,0 1 0,0-1 0,0 1 0,1-1 0,0 1-7,0-1-1,1 1 1,-1-1 0,1 0-1,-1 0 1,0 0 0,1-1-1,3 0 1,4-1 26,-1-1-1,0-1 1,13-6 0,146-88 18,-95 53 2,-54 33 7,-1-1 0,-1 0 0,0-2-1,23-25 1,-35 35-53,-4 4-54,0 0 1,0 0 0,0 0 0,0 0 0,0 0 0,0 0 0,0-1 0,0 1 0,-1 0 0,1-1 0,1-1 0,-2 3 7,0-1-1,0 1 1,0 0 0,0 0 0,0 0-1,0 0 1,0 0 0,0 0 0,0 0-1,0 0 1,0 0 0,0-1 0,0 1-1,0 0 1,0 0 0,0 0-1,0 0 1,0 0 0,0 0 0,-1 0-1,1 0 1,0 0 0,0-1 0,0 1-1,0 0 1,0 0 0,0 0 0,0 0-1,0 0 1,0 0 0,0 0 0,0 0-1,0 0 1,0 0 0,-1 0 0,1 0-1,0 0 1,0 0 0,0 0 0,0 0-1,0 0 1,0-1 0,0 1 0,0 0-1,0 0 1,-1 0 0,1 0 0,0 0-1,0 1 1,0-1 0,-6 4-199,-8 12-28,12-14 195,-9 11-5,1 0 0,0 1-1,1 0 1,1 1 0,0 0-1,0 0 1,-8 28 0,16-39 91,-1 0 0,1 0 0,0 0 0,0 0 0,1-1 0,-1 1 0,1 0 0,0 0 0,0 0 0,0-1 0,0 1 0,1-1 0,-1 1 0,1-1 0,0 1 0,0-1 0,0 0 0,1 0 0,-1 0 0,1 0 0,0 0 0,0-1 0,3 4 0,-4-6-7,0 1 0,-1 0 0,1-1 0,0 1 0,-1-1 0,1 1 0,0-1 0,0 0 0,-1 0 0,1 1 0,0-1 0,0-1 0,-1 1 0,1 0 0,0 0 0,0-1 0,-1 1 0,1-1 0,0 1 0,1-2 0,0 1 16,0 0 1,0-1 0,-1 1-1,1-1 1,-1 0 0,1 0-1,-1 0 1,0 0 0,0 0-1,0 0 1,0 0-1,2-4 1,1-4-70,0-1-1,6-21 1,0-1-47,-7 25-18,2-7-459,-6 14 210,1 1 269,0 0 0,0 1-1,0-1 1,0 1-1,0 0 1,0-1 0,-1 1-1,1 0 1,0-1-1,0 1 1,-1 0 0,1 0-1,-1 0 1,1-1-1,-1 1 1,1 1 0,4 11 111,0-1 1,1 0 0,1-1 0,0 1 0,0-1 0,15 16 0,-20-24-9,4 4 63,1 0 0,10 8 0,-16-14-57,1 0-1,0 0 1,0 0 0,-1 0 0,1 0 0,0 0-1,0 0 1,0 0 0,0-1 0,0 1-1,1-1 1,-1 1 0,0-1 0,0 0-1,0 0 1,2 0 0,0-1 11,0 0 0,0 0 1,0 0-1,0-1 0,0 0 1,0 0-1,-1 0 0,1 0 0,-1 0 1,1-1-1,-1 1 0,0-1 1,0 0-1,0 0 0,-1 0 0,1 0 1,-1-1-1,1 1 0,2-8 1,3-4-56,-1-1 0,-1-1 1,5-22-1,-8 27-49,0 5-374,-1 7-154,1 12-360,-2-1 1050,1-2-85,0-1-1,0 1 0,1-1 0,6 13 0,-8-20-10,-1 0 0,1 0-1,-1-1 1,1 1 0,0-1-1,-1 1 1,1 0 0,0-1-1,-1 1 1,1-1-1,0 1 1,0-1 0,0 0-1,-1 1 1,1-1 0,0 0-1,0 1 1,0-1-1,0 0 1,1 0 0,19-1 596,-6-1-197,-13 2-412,-1-1-1,1 1 1,0-1-1,-1 1 0,1-1 1,0 0-1,-1 0 1,1 0-1,-1 0 1,1 0-1,-1 0 1,0 0-1,1 0 1,-1-1-1,0 1 1,0-1-1,1-1 1,8-7 176,-8 7-181,1 1 1,-1 0-1,0-1 0,0 0 1,0 1-1,0-1 1,-1 0-1,1 0 0,-1 0 1,1 0-1,-1 0 1,0 0-1,0 0 0,-1-1 1,1 1-1,-1 0 1,1-6-1,0 8-31,0 0 0,0 0 0,-1 0-1,1 0 1,0 0 0,0 0 0,-1 0 0,1 0-1,-1 0 1,1-1 0,-1 1 0,1 0 0,-1 0 0,1-2-1,2-2-23,-3 4 43,0 1 0,1-1 0,-1 1-1,0-1 1,0 1 0,1-1 0,-1 1 0,0-1-1,0 1 1,1 0 0,-1-1 0,1 1-1,-1 0 1,0-1 0,1 1 0,-1 0-1,1-1 1,-1 1 0,1 0 0,-1 0 0,1-1-1,0 1 1,4-3-19,4-2-296,14-6 406,-3 0 162,-16 9-239,1 0 1,-1 0-1,0 0 0,0-1 0,0 0 0,0 0 0,-1 0 0,7-7 0,0 1-132,-9 8 119,0 0 0,0 0-1,0 0 1,0 0 0,0-1 0,0 1 0,0 0 0,0 0 0,0-1 0,0 1-1,0 0 1,-1-1 0,1-1 0,-1 4-300,0 2 244,0 1-1,0-1 0,0 0 1,1 0-1,-1 1 0,1-1 0,2 6 1,0-3-5,-2-5 67,0 1 0,0-1-1,0 1 1,0-1-1,0 1 1,0-1 0,0 1-1,0-1 1,1 0-1,-1 0 1,0 0 0,1 0-1,-1 0 1,1 0-1,0 0 1,2 1-1,10 5 125,-10-5-65,-1 0 1,1 0-1,-1-1 0,1 1 1,0-1-1,0 1 0,0-1 1,0-1-1,0 1 0,0 0 1,0-1-1,0 0 0,0 0 0,0 0 1,0 0-1,5-2 0,-6 1-29,0 0-1,-1 0 0,1 0 0,0-1 0,-1 1 0,1-1 1,0 0-1,-1 1 0,0-1 0,0 0 0,1-1 0,-1 1 1,2-3-1,2-4-30,0 0-1,6-15 1,-10 21 19,11-29-36,-9 17-331,-3 12-59,-1 9 236,6 133-624,-5-130 910,1 0-1,0 0 1,1 0 0,0-1 0,1 1 0,7 13-1,-10-21-64,0-1 0,0 0 0,0 0 0,0 0 0,0 1 0,0-1 0,0 0 0,0 0 0,0 0 0,0-1 0,0 1 0,0 0 0,0 0 0,0 0 0,-1-1 0,1 1 0,0 0 0,0-1 0,0 1 0,1-2 0,1 1-28,-1 0-1,1-1 1,-1 1 0,0-1-1,0 1 1,1-1 0,-1 0-1,2-3 1,55-82 9,-24 43-880,-34 41 709,7 23-630,-3-9 642,-2 1 161,0 0-1,-1 1 1,-1-1 0,0 1-1,-2 20 1,1-8 906,2-26-885,-1 0 1,1 0 0,0 0 0,0 0-1,-1 0 1,1 0 0,-1-1 0,1 1-1,-1 0 1,0-1 0,1 1 0,-1-1-1,2-2 1,6-7-111,9-4-28,0 1-1,1 1 0,0 1 1,1 0-1,25-10 1,-41 21 44,-1-1-1,1 1 1,0-1 0,0 1 0,0 0 0,0 1 0,0-1 0,0 1 0,5 0 0,-8 0 27,0 0 0,0 0 1,0 0-1,0 0 0,1 1 1,-1-1-1,0 1 1,0-1-1,0 0 0,0 1 1,0 0-1,-1-1 0,1 1 1,0 0-1,0-1 1,0 1-1,0 0 0,-1 0 1,1-1-1,0 1 0,-1 0 1,1 0-1,-1 0 1,1 0-1,-1 0 0,1 0 1,-1 0-1,0 0 0,1 0 1,-1 0-1,0 1 1,0-1-1,0 0 0,0 0 1,0 0-1,0 2 0,0 9 39,0 0 0,-1 0-1,-4 19 1,5-30-3,-1 1 0,1 0 0,0-1 0,-1 1-1,1 0 1,0 0 0,0-1 0,0 1 0,1 0 0,-1 0 0,0-1-1,1 1 1,-1 0 0,1 0 0,-1-1 0,1 1 0,0-1 0,1 4-1,-1-5-39,7 1 99,0 0 0,-1 0 0,1-1 0,0 0 0,0-1-1,0 1 1,-1-2 0,1 1 0,0-1 0,-1 0-1,1 0 1,10-6 0,10-5-114,44-30 0,-69 42 19,13-11 29,0-1 0,-1 0 0,0-1 0,15-20 0,-19 19 28,-6 9-304,-10 14-65,-41 73-530,40-72 880,1 1-1,0 0 0,1 1 0,0-1 0,0 1 1,1 0-1,1 0 0,0 0 0,0 0 1,1 19-1,0-29-8,1-1-1,0 0 1,0 1 0,0-1 0,0 0-1,0 0 1,0 1 0,0-1 0,0 0 0,0 1-1,0-1 1,0 0 0,0 0 0,0 1 0,0-1-1,0 0 1,0 1 0,0-1 0,0 0-1,0 0 1,1 1 0,-1-1 0,0 0 0,0 0-1,0 1 1,0-1 0,1 0 0,-1 0 0,0 1-1,0-1 1,0 0 0,1 0 0,-1 0 0,0 0-1,0 1 1,1-1 0,-1 0 0,0 0-1,0 0 1,1 0 0,-1 0 0,0 0 0,1 0-1,-1 0 1,0 0 0,1 0 0,-1 0 0,0 0-1,0 0 1,1 0 0,-1 0 0,0 0-1,1 0 1,-1 0 0,0 0 0,0 0 0,1 0-1,-1-1 1,0 1 0,1 0 0,12-13 633,-3-3-568,12-30 0,3-4-1067,-18 101 9,-5-26 990,-1 0 1,-1 1-1,-2-1 0,0 0 0,-2-1 0,0 1 1,-2 0-1,-9 25 0,9-34 64,-35 89 357,35-93-350,-1 1-1,0-1 0,0-1 1,-1 1-1,-1-1 1,-10 10-1,15-17-21,0 0 0,0-1 0,0 1 0,-1-1 0,0 1 0,1-1 0,-1-1 1,0 1-1,-1-1 0,1 1 0,0-2 0,-1 1 0,1-1 0,-1 1 0,1-1 0,-9 0 0,7-2-12,-1 1 0,1-1 0,0-1-1,0 0 1,-1 0 0,1 0 0,1 0 0,-1-1 0,0-1 0,1 1-1,-1-1 1,1 0 0,0 0 0,0-1 0,1 0 0,-1 0-1,-8-11 1,9 10-64,0-1-1,0 0 1,0 0-1,1 0 1,0 0-1,1-1 1,0 1-1,0-1 0,1 0 1,-1 0-1,2 0 1,-1 0-1,1 0 1,1-1-1,-1-12 1,2 17-8,0-1 0,0 1 0,0 0 1,0 0-1,1-1 0,0 1 1,-1 0-1,2 1 0,-1-1 0,5-6 1,0 0-11,1 1 0,14-11 1,-14 13-1,0 1 0,1 0 0,0 1-1,0 0 1,0 0 0,17-5 0,62-15-227,-57 17 200,-22 6-96,69-18-165,-27 10-3501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0:47.03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86 68 6880,'-41'-43'3136,"19"30"-2720,12 6-224,2 2-544,8 10 192,-5-2-448,5 6 352,5 2-1408,3 6 896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0:52.25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149 427 2144,'4'-8'5280,"-9"10"-4808,0 0 0,0 0 0,0 1 0,-8 5 0,12-7-352,-3 2 37,0 0 1,-1 1 0,1 0-1,1 0 1,-1 0 0,-3 5-1,-10 11 409,-25 25-182,40-43-375,-1 1-1,0 0 1,1 0 0,0 0-1,-1 1 1,1-1 0,0 0-1,1 1 1,-1-1 0,1 1-1,-1 0 1,1 0 0,0-1 0,0 7-1,0-8 11,1 0-1,0 1 1,1-1 0,-1 0-1,0 0 1,0 1-1,1-1 1,0 0-1,-1 0 1,1 0 0,0 1-1,0-1 1,0 0-1,0 0 1,0-1-1,1 1 1,-1 0 0,1 0-1,-1 0 1,1-1-1,-1 1 1,1-1 0,0 1-1,0-1 1,3 2-1,-1-1 41,0 0 0,0 0 0,0 0 0,1 0 0,-1 0 0,0-1 0,1 0 0,0 0 0,-1 0 0,8 0 0,-9-1-1,0-1 0,0 1 0,0-1 0,0 0 1,0 0-1,0 0 0,0 0 0,-1 0 0,1-1 1,0 1-1,-1-1 0,1 1 0,-1-1 0,1 0 1,-1 0-1,0 0 0,3-5 0,1 1 11,-1-1 0,-1 0 0,1-1 0,-1 1-1,-1-1 1,1 0 0,-1 0 0,-1 0 0,1 0 0,1-17 0,0-4 85,-2-55 1,-1 9-272,3-63-1126,27 73 2843,-17 37-1737,-9 18 126,-1 1 0,0-1 0,0 1 0,-1-1 0,3-13 0,0-4-218,-7 28 160,0-1 0,0 1 0,0 0 0,0-1 0,0 1 0,0 0 0,0-1 0,0 1 0,1 0 0,-1 0 0,0 0 0,1-1 0,-1 1 0,0 1 0,-6 12 45,0 1 1,1 0-1,1 0 0,0 0 0,-5 30 0,5-4 218,-1 46 1,4-45-41,0 6 166,1 0 0,12 94 0,-11-134-221,2 0 0,-1 0 0,1-1 0,1 1 0,-1-1 0,1 1 1,1-1-1,-1 0 0,1 0 0,1 0 0,-1-1 0,1 1 0,7 7 0,-11-14-68,1 1-1,-1 0 1,1-1 0,-1 1 0,1-1 0,-1 0-1,1 1 1,-1-1 0,1 0 0,-1 0-1,1 0 1,0 0 0,-1 0 0,1 0 0,-1 0-1,1-1 1,-1 1 0,1-1 0,2 0 0,36-14 456,-34 12-305,26-11-56,33-23 0,-18 11-495,-41 22 384,-5 3-90,1 0 0,0 0 0,0 0 0,-1 1 0,1-1 0,0 0 0,0 1 0,0-1 0,0 1 0,2-1 0,-3 1 50,0 1-1,0-1 1,0 0-1,0 1 0,0-1 1,0 1-1,0 0 1,0-1-1,-1 1 1,1 0-1,0-1 1,0 1-1,-1 0 0,1 0 1,0 0-1,-1 0 1,1 0-1,0-1 1,-1 1-1,0 0 1,1 0-1,0 1 0,9 23-174,-6-15 235,0-1 1,1 0 0,0 0-1,0 0 1,7 8-1,-10-15 20,-1 0-1,1 0 0,0 0 1,0-1-1,0 1 0,0-1 0,0 1 1,0-1-1,1 0 0,-1 0 0,0 0 1,1 0-1,-1 0 0,1 0 1,-1-1-1,1 1 0,-1-1 0,1 0 1,-1 0-1,1 0 0,-1 0 0,1 0 1,-1 0-1,1-1 0,3 0 0,1-2-16,-1 1 0,0-1 0,0 0-1,0 0 1,0 0 0,-1-1-1,1 0 1,-1 0 0,0-1 0,0 1-1,-1-1 1,1 0 0,3-6-1,5-9 60,-2-1 0,0 0 0,14-40-1,-12 18 2,8-50-1,-18 80-138,11-51-175,-4-1 0,4-94 1,-13 158 182,-1 1 0,0 0 1,0-1-1,0 1 0,0-1 1,0 1-1,0-1 0,0 1 1,0 0-1,0-1 0,0 1 1,0-1-1,0 1 0,-1 0 1,1-1-1,0 1 0,0-1 1,0 1-1,0 0 0,-1-1 1,1 1-1,0 0 0,-1-1 1,-5 8-547,-5 23 144,-5 44 79,-6 79 0,9-53 471,-21 83-24,-2 19 48,-27 124 367,45-259 859,17-65-815,1-3-194,2-10-61,3-17-248,6-12-91,45-140-99,-42 142 103,1 0-1,34-56 0,22-19 63,27-46 121,39-109-263,-84 161 150,-49 97-7,2 0-49,0-1 0,-2 0 0,1 0-1,-1 0 1,3-17 0,-7 25 85,1-15-823,-6 15 127,-4 6 331,-2 3 232,1 1-1,0 0 0,1 0 1,0 1-1,-14 16 0,9-8 40,1 1 0,0 0 0,2 1 0,-18 36-1,-27 83-29,28-64-19,6-19 84,3 1 0,-21 99 0,28-93 50,5-30 127,1 0 0,-2 54 0,10-47 869,0-48-923,1-1 0,0 1 0,1 0 0,0 1 0,8-15 0,-4 6-83,-4 12-51,-1 0-1,1 0 1,0 0-1,0 0 1,1 1-1,0 0 1,0 0 0,8-6-1,-3 3-38,-1 1 0,2 1 0,20-11-1,-2 6-71,-1 1 0,2 1 0,58-10 1,93 1 165,-174 17-17,-1 1 24,0-1-1,0 0 1,-1 0-1,1-1 1,0 1 0,0-1-1,-1 0 1,0-1-1,1 1 1,-1-1-1,0 0 1,0-1-1,6-4 1,-8 5-26,-1 0 1,1 0-1,-1 0 1,0 0-1,0 0 1,0 0-1,0-1 1,0 1 0,-1 0-1,1-1 1,-1 0-1,0 1 1,0-1-1,-1 0 1,1 1-1,-1-1 1,1 0 0,-1 0-1,0 1 1,-1-1-1,-1-7 1,2 7-58,-1-1 0,-1 1 0,1 0 0,0 0 0,-1 0 0,0 0 1,0 1-1,0-1 0,-1 0 0,1 1 0,-5-5 0,6 6-8,0 1-1,-1 0 1,1 0 0,-1 0-1,1 0 1,0 0-1,-1 0 1,1 0 0,-1 1-1,0-1 1,1 1-1,-1-1 1,0 1 0,1-1-1,-1 1 1,0 0-1,1 0 1,-1 0 0,0 0-1,0 0 1,1 0-1,-1 0 1,0 1 0,1-1-1,-1 1 1,0-1-1,1 1 1,-1 0 0,-1 0-1,-2 3-17,1-1-1,0 0 1,-1 1 0,2 0-1,-1 0 1,0 0 0,1 1-1,0-1 1,-5 10-1,-4 5 19,7-13-4,1 1-1,0-1 1,0 1-1,1 0 1,0 1 0,0-1-1,-2 11 1,4-14 67,1-1 1,-1 1 0,1-1-1,0 1 1,0-1 0,0 1-1,1-1 1,-1 0 0,1 1-1,0-1 1,0 0-1,0 1 1,0-1 0,0 0-1,1 0 1,-1 0 0,1 0-1,0 0 1,4 4-1,4 6 133,-6-8-15,0 0-1,0-1 1,0 1 0,9 6 0,-11-9-107,0-1 0,-1 0-1,1 0 1,0-1 0,0 1 0,0 0 0,0-1 0,0 1 0,0-1 0,1 1 0,-1-1 0,0 0 0,0 0 0,0 0 0,0 0 0,0 0 0,0-1-1,4 0 1,4-2 39,0 0-1,-1-1 0,1-1 0,-1 1 0,0-1 1,0-1-1,15-12 0,0-3 59,26-31-1,-12 12-190,-29 32-96,1 0-1,15-9 1,-23 16 113,-1 0 0,0 1 1,1-1-1,-1 1 0,1 0 0,-1-1 1,1 1-1,-1 0 0,1 0 0,-1 0 1,1 0-1,-1 0 0,1 0 0,-1 0 1,1 1-1,-1-1 0,1 1 0,-1-1 1,1 1-1,-1-1 0,1 1 0,-1 0 1,0-1-1,0 1 0,1 0 0,0 1 1,7 5 45,-1 0 1,14 16 0,-6-6 120,-4-7-109,-1 0 0,1-1 1,1-1-1,0 0 0,0 0 0,0-2 0,17 7 0,-22-10 75,0 0-1,0-1 0,0 0 1,0-1-1,1 1 0,-1-2 1,0 1-1,1-1 0,-1 0 1,0-1-1,1 0 0,-1 0 1,0-1-1,11-3 0,-15 4-61,0-1 1,0 1-1,1-1 0,-1 0 0,0 0 0,-1 0 0,1-1 0,0 0 0,-1 1 0,1-1 0,-1 0 0,0 0 1,0-1-1,3-4 0,-2 1 3,0-1-1,-1 1 1,0-1 0,3-11 0,-5 16-58,0-1 1,0 0 0,-1 0 0,0 0 0,1 1-1,-1-1 1,-1 0 0,1 0 0,0 0 0,-1 1-1,0-1 1,-1-4 0,2 7 2,-1 1 0,1-1 0,0 0 0,-1 0 0,1 1 0,0-1 0,-1 0 0,1 0 0,-1 1 0,1-1 0,-1 0 0,0 1 0,1-1 0,-1 1 0,0-1 0,1 1 0,-1-1 0,0 1 0,0 0 0,1-1 0,-1 1 0,0 0 0,0-1 0,0 1 0,1 0 0,-1 0 0,0 0 1,0 0-1,0 0 0,0 0 0,1 0 0,-1 0 0,0 0 0,0 0 0,0 0 0,0 1 0,1-1 0,-1 0 0,0 0 0,0 1 0,1-1 0,-1 1 0,-1 0 0,-2 1-46,1 1 1,-1 0-1,1-1 1,-1 1 0,1 1-1,-5 5 1,5-5 65,0 0 0,0 0 0,0 0 0,0 1 0,1-1 0,-1 1 0,1 0 0,1 0 1,-1 0-1,1 0 0,-1 0 0,1 0 0,1 0 0,-1 6 0,1-9 18,1 1-1,-1-1 1,1 0 0,-1 1-1,1-1 1,0 0 0,0 0-1,0 0 1,0 0 0,0 0-1,1 0 1,-1 0 0,0 0-1,1 0 1,0-1 0,-1 1-1,1 0 1,0-1-1,3 2 1,-2-1 49,0 0 0,0 0 0,1 0 0,-1 0 0,1-1 0,-1 1 0,1-1 0,0 0 0,-1 0 0,1-1 0,5 1 0,1-1-22,0-1 1,-1 0-1,1 0 0,-1-1 0,0 0 0,1-1 0,-1 0 0,0 0 0,13-8 0,58-28-96,-56 29-61,-24 9 104,0 1-1,1 0 0,-1 0 0,0-1 1,1 1-1,-1 0 0,0 0 1,1-1-1,-1 1 0,1 0 0,-1 0 1,0 0-1,1 0 0,-1 0 0,1 0 1,-1 0-1,0 0 0,1 0 1,-1 0-1,1 0 0,-1 0 0,0 0 1,1 0-1,-1 0 0,1 0 0,-1 0 1,0 1-1,1-1 0,-1 0 1,0 0-1,1 0 0,-1 1 0,0-1 1,1 0-1,-1 0 0,1 1 0,-1 1 18,0-1 0,0 0-1,1 1 1,-1-1-1,0 1 1,-1-1 0,1 1-1,0-1 1,0 0-1,-1 1 1,1 1-1,-3 8 59,2-6-52,0-1 0,0 1 0,0-1 0,-1 1 0,-3 7-1,-13 23 268,13-33 136,4-2-260,4-4-82,29-20-47,0 1-1,60-31 1,-83 49-87,-4 2-3,1 0 1,-1 1 0,0-1 0,1 1 0,0 0 0,0 0 0,0 1 0,7-2-1,-12 4 39,0 0 0,0 0 0,-1 0 0,1 0 0,-1 0 0,1 0 0,-1 0 0,1 1 0,-1-1 0,0 0 0,1 0 0,-1 0 0,0 2 0,3 19 65,-3-20-25,0 1 1,0-1-1,0 1 1,1-1-1,-1 0 0,1 1 1,-1-1-1,1 0 0,0 1 1,0-1-1,0 0 1,0 0-1,0 0 0,1 0 1,-1 0-1,1 0 0,-1 0 1,1 0-1,0-1 1,3 4-1,-2-4 20,-1 1 0,1-1 0,-1 0 1,1 0-1,0 0 0,0 0 0,-1-1 0,1 1 1,0-1-1,0 1 0,0-1 0,0 0 0,-1 0 1,1 0-1,0-1 0,0 1 0,4-2 0,4-1 21,-1-1 0,0 1 0,0-2 0,0 0 0,-1 0-1,0 0 1,0-1 0,0-1 0,-1 0 0,1 0 0,12-15-1,-11 10-19,-1-1-1,0 0 1,-1 0-1,0-1 0,-2 0 1,1 0-1,7-28 1,0-11 81,6-56 0,1-57-108,-21 165-8,6-43-153,-2 21-541,0-33-1,-10 77 445,-1 62 431,2 100 0,13 8 299,-4-170-422,1-2-1,0 1 0,10 20 0,-3-4 136,-10-32-314,0 1 1,1-1-1,-1 0 0,1 0 1,-1-1-1,1 1 1,0-1-1,1 1 1,-1-1-1,0 0 0,1 0 1,0 0-1,0-1 1,5 3-1,-7-3-497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3:44.6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5 318 2720,'0'0'89,"0"0"0,-1 1 0,1-1 1,0 0-1,0 0 0,-1 0 0,1 0 0,0 1 0,0-1 1,-1 0-1,1 0 0,0 0 0,0 1 0,0-1 0,-1 0 1,1 1-1,0-1 0,0 0 0,0 0 0,0 1 0,-1-1 0,1 0 1,0 1-1,0-1 0,0 0 0,0 1 0,0-1 0,0 0 1,0 0-1,0 1 0,0-1 0,0 0 0,0 1 0,0-1 1,0 0-1,1 1 0,-1-1 0,0 0 0,0 1 0,0-1 1,0 0-1,0 0 0,1 1 0,-1-1 0,0 0 0,0 0 1,1 1-1,-1-1 8,1 1 1,0-1 0,-1 1-1,1-1 1,0 0 0,-1 0-1,1 1 1,0-1 0,0 0-1,-1 0 1,1 0 0,0 0-1,0 0 1,-1 1-1,1-2 1,0 1 0,0 0-1,-1 0 1,1 0 0,1 0-1,5-3 124,0-1-1,0 1 0,-1-1 0,1 0 0,-1-1 0,0 0 0,8-7 0,33-41 167,-46 52-375,96-115 410,-50 56-497,-41 56-194,-6 4 259,1 0-1,-1 0 1,0 0-1,0 0 1,0 0 0,0 0-1,1 0 1,-1 0-1,0 0 1,0 0 0,0 0-1,1 0 1,-1 0-1,0 0 1,0 0 0,0 0-1,0 0 1,1 0-1,-1 0 1,0 0 0,0 0-1,0 0 1,0 0-1,0 1 1,1-1-1,-1 0 1,0 0 0,0 0-1,0 0 1,0 0-1,0 0 1,0 1 0,0-1-1,0 0 1,1 0-1,-1 0 1,0 0 0,0 1-1,0-1 1,0 0-1,0 0 1,0 0 0,0 0-1,0 1 1,0-1-1,0 0 1,0 0-1,0 0 1,0 1 0,-1 20-38,-2 1 1,-4 23-1,-1-1 57,-77 400 636,78-412-484,-61 296 1609,67-322-1683,-1 3 204,0 0 0,0 0 1,-1-1-1,0 1 1,-5 9-1,8-18-274,0-1 0,0 1 0,0 0 0,0 0 0,0 0 0,0 0 0,0 0 0,0 0-1,0 0 1,0 0 0,0 0 0,0 0 0,0-1 0,0 1 0,0 0 0,0 0 0,0 0 0,0 0 0,-1 0 0,1 0 0,0 0 0,0 0 0,0 0 0,0 0 0,0 0 0,0 0 0,0 0 0,0 0 0,0 0 0,0 0-1,0 0 1,-1 0 0,1 0 0,0 0 0,0 0 0,0-1 0,0 1 0,0 1 0,0-1 0,0 0 0,0 0 0,0 0 0,-1 0 0,1 0 0,0 0 0,0 0 0,0 0 0,0 0 0,0 0 0,0 0 0,0 0 0,1-16 434,0-6-240,-1-26 0,0 22-78,0-1-50,3-77 20,5 32-223,30-126 0,-21 129 41,12-44-98,-20 84 75,1 1-1,2 0 0,1 0 0,0 1 1,2 1-1,2 1 0,0 0 0,1 1 0,2 1 1,37-35-1,-51 52 46,1 1 1,-1 0-1,1 0 0,1 0 1,-1 1-1,1 0 1,-1 1-1,1 0 0,0 0 1,12-2-1,-14 4 24,0 0-1,0 1 1,0 0 0,0 0-1,0 0 1,0 1-1,0 0 1,0 0-1,0 0 1,-1 1 0,1 0-1,0 0 1,-1 1-1,1-1 1,7 6 0,-6-3 55,0 1 0,0 0 1,-1 0-1,1 0 1,-1 1-1,-1 0 0,1 0 1,-1 1-1,-1-1 1,1 1-1,-1 0 1,0 0-1,-1 1 0,0-1 1,2 11-1,-1 0 53,0 0-1,-2 1 1,0-1-1,-1 1 0,-3 35 1,1-40 18,-1 0 1,-1 0-1,-1 0 1,0 0-1,-1 0 1,0-1-1,-1 1 1,-1-1-1,-9 14 1,12-21-43,-1 0 0,0-1 0,-1 1 1,0-1-1,0 0 0,0 0 1,0-1-1,-1 0 0,0 0 1,0 0-1,0-1 0,-1 0 0,0-1 1,1 1-1,-1-1 0,0-1 1,-1 0-1,-9 2 0,2-2 79,-1-1 0,0-1-1,0 0 1,0-1 0,-24-5 0,20 3-63,15 2-73,-1 0-1,1 0 1,0 0-1,0-1 1,-1 0 0,1 0-1,-9-5 1,14 7-124,1 0 0,-1 0 0,1-1 0,0 1 0,-1 0 1,1 0-1,-1 0 0,1-1 0,0 1 0,-1 0 0,1-1 0,-1 1 1,1 0-1,0-1 0,0 1 0,-1 0 0,1-1 0,0 1 0,0-1 0,-1 1 1,1 0-1,0-1 0,0 1 0,0-1 0,0 1 0,0-1 0,-1 1 1,1-1-1,0 1 0,0-1 0,0 1 0,0 0 0,1-2 0,30 0-11251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0:52.61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7 6816,'-5'-6'3072,"37"6"-2656,-14 0 736,5 0-704,17 0 192,5 0-384,5 0 32,-2 3-160,-2 0 64,-11 2-96,-8-1-256,1 4 64,-15 0-2848,1 1 1600,-33 11-5216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0:52.96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32 132 7296,'-18'-51'3328,"5"31"-2912,13 6-288,9 8-160,0-11-192,4 9 128,0-4-256,1 9 224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0:57.11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5 288 2912,'-5'-3'2427,"29"6"1092,-13-2-3221,0-1 0,0-1-1,0 1 1,0-2-1,0 0 1,0 0 0,0-1-1,-1 0 1,13-6-1,-22 9-281,7-4 53,0 0 0,0 0 0,0-1 0,-1 0-1,0 0 1,0-1 0,0 0 0,0 0 0,9-13-1,-11 12 45,-1-1-1,1 1 1,-2-1-1,1 0 1,-1 0 0,0 0-1,-1 0 1,3-17-1,-4 20-116,-1 0 0,0 0 0,0 0 0,0 0 0,0 0-1,-1 0 1,0 0 0,0 0 0,0 0 0,-1 1 0,0-1 0,0 0 0,0 1-1,0-1 1,-1 1 0,1-1 0,-5-4 0,5 7-36,0-1 0,-1 1 0,1-1 0,-1 1 0,0 0 0,1 0 0,-5-2 0,6 3 30,-1 0-1,1 1 1,0-1-1,-1 1 1,1 0-1,-1-1 1,1 1 0,-1 0-1,1 0 1,-1 0-1,1 0 1,-1 0-1,1 0 1,-1 0 0,1 1-1,-1-1 1,1 1-1,-1-1 1,1 1-1,-1-1 1,0 2 0,-4 2 14,0 0 1,0 0-1,0 1 1,1 0-1,0 0 0,0 0 1,1 0-1,-1 1 1,1 0-1,0 0 1,0 0-1,-2 8 1,-2 3 103,1 0 0,1 1 0,-6 30 0,11-40-11,0 0 0,1 0 0,-1 0 0,2 0 0,-1 0 0,1 0 0,1 0 0,-1 0 0,1 0 0,1 0 0,-1-1 0,1 1 0,1-1 0,0 1 0,-1-1 0,2 0 0,-1-1 0,1 1 1,0-1-1,7 7 0,-10-12-34,0 1 1,0-1-1,1 0 1,-1 1-1,0-1 1,0 0-1,1 0 1,-1-1-1,0 1 1,1 0-1,-1-1 1,1 1-1,-1-1 1,1 0-1,-1 0 1,1 0 0,-1 0-1,1-1 1,-1 1-1,1 0 1,-1-1-1,0 0 1,1 0-1,-1 1 1,0-1-1,1-1 1,2-1-1,7-4 57,1-1 0,-2-1 0,18-16 0,-14 12-59,119-119 58,-18 16-808,-95 102 470,-21 14 211,0-1 0,1 1 0,-1 0 1,0 0-1,1 0 0,-1-1 0,0 1 0,1 0 0,-1 0 0,1 0 0,-1 0 0,1 0 0,-1 0 0,0 0 0,1 0 0,-1 0 0,1 0 0,-1 0 0,0 0 0,1 0 0,-1 0 0,1 1 0,-1-1 0,0 0 0,1 0 0,-1 0 1,0 0-1,1 1 0,-1-1 0,0 0 0,1 1 0,-1-1 0,0 0 0,1 0 0,-1 1 0,0-1 0,0 0 0,1 1 0,-1-1 0,0 1 0,0-1 0,0 0 0,0 1 0,1-1 0,-1 1 0,0-1 0,0 0 0,0 1 0,0-1 0,0 1 1,0-1-1,0 0 0,0 1 0,0-1 0,0 1 0,-1 0 0,-1 21 27,-1 1 0,0-1 1,-2 0-1,-15 40 0,11-32-40,1-9 41,6-16 189,0 1 0,0-1 0,0 1 0,1 0 0,-1 7 0,26-30 543,-2 2-723,0-1-1,23-24 0,-27 23-249,0 1 0,1 0-1,32-20 1,-50 35 183,1 1-1,-1-1 1,0 0-1,1 1 1,-1-1-1,1 0 1,-1 1 0,1 0-1,-1-1 1,1 1-1,-1 0 1,1 0-1,-1 0 1,1 0 0,-1 0-1,1 0 1,1 1-1,-2-1 26,1 1-1,-1 0 1,0 0 0,0-1-1,1 1 1,-1 0-1,0 0 1,0 1 0,0-1-1,0 0 1,0 0-1,0 0 1,0 1-1,-1-1 1,1 0 0,0 1-1,0 2 1,5 11-24,-2 1 0,0 0 0,3 19 0,3 16 233,-9-47-141,0-1 1,0 0 0,0 0-1,1 0 1,-1 0 0,1 0-1,0 0 1,0 0-1,0 0 1,0 0 0,4 3-1,-4-4-15,-1-1 0,1 0 0,0 0 0,-1 0-1,1 0 1,0 0 0,-1-1 0,1 1 0,0-1 0,0 1 0,0-1-1,0 1 1,0-1 0,-1 0 0,1 0 0,0 0 0,0 0 0,0 0-1,0-1 1,0 1 0,0 0 0,2-2 0,4 0 15,0-1 1,0-1-1,0 0 1,0 0-1,-1 0 1,0-1-1,1 0 1,-2-1-1,1 0 1,-1 0 0,9-10-1,-11 11-18,0-1 1,0 1-1,-1-1 0,1 0 1,-1 0-1,-1-1 1,1 1-1,-1-1 0,0 1 1,-1-1-1,1 0 0,-1 1 1,-1-1-1,1 0 0,-2-7 1,1 5-84,0 0 0,-1 1 1,0-1-1,-1 1 1,0-1-1,0 1 0,0 0 1,-6-11-1,7 18 25,1-1 0,-1 1 0,0 0 1,1 0-1,-1 0 0,0 0 0,0 0 0,1 0 0,-1 1 0,0-1 0,0 0 0,0 0 1,0 1-1,0-1 0,0 0 0,-1 1 0,1-1 0,0 1 0,0 0 0,0-1 1,0 1-1,-1 0 0,1-1 0,0 1 0,0 0 0,-1 0 0,1 0 0,0 0 0,0 0 1,0 1-1,-1-1 0,1 0 0,0 1 0,0-1 0,0 0 0,0 1 0,-1-1 1,0 2-1,0-1-24,-1 1 0,0 0 1,1 0-1,-1 0 0,1 1 1,0-1-1,0 0 0,0 1 1,0-1-1,0 1 0,1 0 0,-1 0 1,-1 3-1,-1 6-2,1 0 0,-1 0 0,2 0-1,0 0 1,1 1 0,0-1 0,0 0 0,2 1 0,-1-1-1,2 0 1,-1 1 0,5 14 0,-4-23 79,0 1 1,0 0 0,1-1-1,-1 1 1,1-1 0,0 0-1,0 0 1,0 0 0,1 0-1,-1-1 1,1 1 0,0-1-1,0 0 1,0 0-1,0 0 1,1-1 0,-1 1-1,1-1 1,0 0 0,-1-1-1,1 1 1,8 1 0,5 0 91,1 0 0,0-1 0,0-1-1,29-2 1,-24 0-12,0-1 0,-1-1 0,1-1 0,24-8 0,-35 8-57,0-1 0,0-1 1,-1 0-1,0 0 0,0-1 0,0-1 0,-1 0 0,14-12 0,-16 12-41,0-1 0,-1 0 0,0 0 0,-1-1 0,0 1 0,-1-1-1,0-1 1,0 0 0,-1 1 0,0-2 0,-1 1 0,0 0 0,-1-1 0,2-12-1,-2 4-112,-2 9-161,1 0 0,-1-14-1,2 28 51,-2-2 190,0 0 0,0 1 0,0-1 0,0 0 0,0 1 0,0-1 0,0 0 0,0 1 0,1 2 0,5 16-235,0 0 156,10 39-1,6 46 175,-22-101-58,0-1-1,-1 0 1,1 1-1,1-1 1,-1 0-1,0 0 1,1 0-1,0 0 1,-1 0-1,1-1 1,0 1-1,1 0 1,-1-1-1,0 1 1,1-1-1,-1 0 1,1 0-1,0 0 1,0 0-1,4 2 1,-3-3 19,1 0 0,-1 0 0,1 0-1,0-1 1,-1 1 0,1-1 0,0 0 0,-1 0 0,1-1 0,0 0 0,-1 1 0,1-2 0,-1 1 0,6-2-1,193-77 414,-165 61-435,0-2 1,-1-1-1,37-30 1,-57 37-102,-17 14 76,1 1-1,0-1 1,-1 1 0,1-1 0,-1 1-1,1-1 1,-1 0 0,1 1-1,-1-1 1,1 0 0,-1 1 0,0-1-1,1 0 1,-1 0 0,0 1-1,0-1 1,1 0 0,-1 0 0,0 0-1,0 1 1,0-1 0,0-1-1,-1 2-1,0 0 0,1 0-1,-1 0 1,0 0 0,0 0-1,1 0 1,-1 1 0,0-1-1,0 0 1,1 0-1,-1 1 1,0-1 0,0 0-1,1 1 1,-1-1 0,-1 1-1,-13 9-25,15-10 39,-88 64-385,40-27 252,35-28 109,0 1-1,0 1 0,1 0 1,0 0-1,1 1 0,1 0 1,-12 17-1,22-28 33,-1 0-1,0 1 0,0-1 1,1 0-1,-1 0 1,1 1-1,-1-1 1,1 0-1,0 1 0,-1-1 1,1 0-1,0 1 1,0-1-1,0 0 1,0 1-1,0-1 1,0 1-1,1-1 0,-1 0 1,0 1-1,1-1 1,-1 0-1,1 1 1,-1-1-1,1 0 0,-1 0 1,1 0-1,0 1 1,0-1-1,0 0 1,0 0-1,-1 0 0,1 0 1,1 0-1,-1 0 1,0-1-1,0 1 1,0 0-1,0-1 1,2 2-1,2 0 49,0 0 0,1 0 1,-1 0-1,0-1 0,1 1 0,-1-1 0,1-1 1,8 1-1,-8-1-13,1 0 0,0-1 0,0 0 0,-1-1 0,1 0 0,-1 0 0,1 0 0,-1 0 1,0-1-1,0 0 0,0-1 0,0 1 0,-1-1 0,1 0 0,-1 0 0,0-1 0,0 0 0,-1 0 1,1 0-1,-1 0 0,0-1 0,-1 1 0,1-1 0,3-9 0,-2 4-15,0-1 1,5-20-1,-9 28-101,-1-1 0,1 1 1,-1-1-1,1 1 0,-1-1 1,0 1-1,-1-1 0,1 0 1,-1 1-1,-2-7 0,3 11 64,0 0-1,0 0 1,0 0 0,0-1-1,0 1 1,-1 0-1,1 0 1,0 0-1,0 0 1,0 0-1,0 0 1,0-1-1,-1 1 1,1 0-1,0 0 1,0 0-1,0 0 1,-1 0-1,1 0 1,0 0-1,0 0 1,0 0 0,0 0-1,-1 0 1,1 0-1,0 0 1,0 0-1,0 0 1,-1 0-1,1 0 1,0 0-1,0 0 1,0 0-1,0 0 1,-1 0-1,1 0 1,0 0-1,0 1 1,0-1-1,0 0 1,-1 0-1,1 0 1,0 0 0,0 0-1,0 0 1,0 1-1,0-1 1,0 0-1,0 0 1,-1 0-1,1 0 1,0 1-1,0-1 1,-10 12-192,7-9 140,-7 12-98,1 0 0,-8 16 0,7-12 65,-8 15 4,2 1-1,-12 40 1,-16 75 174,-16 46 327,56-186-290,0 0-1,-1 0 1,0-1-1,-1 1 1,-6 8-1,10-16-64,1 0 0,-1 0 0,0-1 0,0 1 0,0 0 0,0-1 0,0 1 0,0-1 0,0 0 0,0 0 0,-1 0 0,-2 1-1,3-2-15,0 1-1,1-1 0,-1 0 0,0 0 0,0 0 0,0 0 0,1 0 0,-1-1 0,0 1 0,0-1 0,0 1 0,1-1 0,-1 1 0,0-1 0,1 0 0,-1 0 0,1 0 0,-4-2 0,0-2-9,-1 0-1,1 0 1,1 0 0,-1-1-1,1 0 1,0 0-1,0 0 1,0 0-1,-3-11 1,2 4-59,0 0-1,1 0 1,0-1 0,-2-17 0,4 18 1,1-1 0,0 1 0,1 0 1,1 0-1,0 0 0,4-22 0,-4 29 8,1 0 0,0 1 1,0-1-1,1 1 0,0-1 0,0 1 0,0 0 0,0 0 0,1 0 0,0 1 0,0-1 0,0 1 0,0 0 0,1 0 0,0 1 0,9-7 0,6 0-75,-1 0 0,1 2-1,0 1 1,34-9-1,87-9-40,-13 3 56,-111 19 148,-1-2-1,1 0 1,-1 0-1,-1-2 1,1 0-1,-1-1 1,0 0 0,26-21-1,-36 25-49,0-1-1,-1 0 1,1 0-1,-1 0 1,0-1 0,-1 0-1,1 1 1,-1-1-1,-1 0 1,5-11 0,-4 6-29,0 0 0,-1 0 0,0-1 0,-1 1 0,1-15 0,-3 14-108,2-10 107,-1 22-14,0-1-1,1 0 1,-1 0 0,0 0 0,0 0 0,1 1-1,-1-1 1,1 0 0,-1 0 0,1 0 0,-1 1 0,1-1-1,-1 0 1,1 1 0,0-1 0,-1 0 0,2 0-1,-2 1 21,0 0 0,0 0-1,0 0 1,1 0 0,-1 0-1,0 0 1,0 0 0,0 0-1,0-1 1,0 1-1,1 0 1,-1 0 0,0 0-1,0 0 1,0 0 0,0 0-1,1 0 1,-1 0 0,0 0-1,0 0 1,0 0 0,0 1-1,0-1 1,1 0-1,-1 0 1,0 0 0,0 0-1,0 0 1,0 0 0,0 0-1,1 0 1,-1 0 0,0 0-1,0 1 1,0-1-1,0 0 1,0 0 0,0 0-1,5 11-22,-2 7-9,-1 1-1,0-1 1,-2 32-1,0-33 1,0-4 55,1-1 0,4 24 0,-4-31 3,0 0 0,1-1 0,-1 1 0,1-1 1,0 1-1,0-1 0,0 0 0,1 0 0,-1 1 0,6 4 0,-6-7 15,0 0 0,0-1 0,0 1 0,0-1 0,0 0 0,0 0 0,0 0 0,1 0 0,-1 0 0,1 0 0,-1 0 0,0-1 0,1 1 0,-1-1 0,4 0 0,3 0 54,1 0 0,16-4 0,-11 2 49,68-17-175,-55 11 58,-14 4 25,0 0 0,-1-2 0,0 1 0,0-2-1,0 1 1,21-17 0,-28 20-41,-1-1 0,0-1 0,0 1 0,0-1 0,-1 0 0,0 0 0,0 0 0,0 0 0,-1-1 0,1 0 0,-1 1 0,0-1 0,-1 0 0,0-1 0,0 1 0,0 0 0,1-9 0,-2 3-13,-1 0 1,-2-19-1,2 28-21,0-1 1,-1 1 0,0-1-1,1 1 1,-1-1-1,-1 1 1,1 0-1,0 0 1,-1 0-1,0-1 1,0 1 0,0 1-1,-4-6 1,5 7 14,0 0 0,0 1 0,-1-1 1,1 0-1,0 1 0,-1-1 0,1 1 1,0 0-1,-1-1 0,1 1 0,-1 0 1,1 0-1,-1 0 0,1 0 0,0 0 0,-1 0 1,1 0-1,-1 0 0,1 1 0,-1-1 1,1 0-1,0 1 0,-1-1 0,1 1 1,0 0-1,0-1 0,-1 1 0,1 0 0,-2 1 1,-2 2-44,-1 1-1,0-1 1,1 1 0,-6 7 0,6-5 36,0-1 0,1 1 0,0 0 0,0 0 0,0 1 0,1-1 0,0 1 0,1 0 0,0-1 0,0 1-1,-1 13 1,2-17 35,1 1-1,-1 0 1,1-1-1,0 1 1,1-1-1,-1 1 0,1 0 1,0-1-1,0 1 1,1-1-1,-1 0 1,1 1-1,0-1 0,0 0 1,0 0-1,1 0 1,-1 0-1,1-1 0,0 1 1,0-1-1,5 5 1,-2-4 37,-1 0 0,1 0 1,0-1-1,0 0 0,1 0 1,-1 0-1,1-1 0,-1 0 1,1 0-1,0-1 0,-1 0 1,1 0-1,0 0 0,0-1 1,0 0-1,0-1 0,-1 1 1,12-4-1,-10 2-26,0 0-1,1-1 1,-2 0-1,1-1 1,0 0 0,-1 0-1,1-1 1,-1 1-1,-1-2 1,1 1-1,-1-1 1,1 0 0,-2 0-1,8-10 1,35-52-239,-44 57 187,-3 8-304,-1 9 60,-2 9 237,0 1-1,-1-1 1,0 0 0,-1 0 0,-1 0-1,-10 21 1,11-25 96,-2 1 1,0-1-1,-11 16 0,16-25-17,-1 1-1,0-1 0,0 0 1,0 1-1,0-1 0,0 0 1,-1 0-1,1-1 0,-1 1 1,1 0-1,-1-1 0,0 1 1,1-1-1,-1 0 0,0 0 1,0 0-1,0 0 0,0-1 1,-3 1-1,5-1-37,0 1 0,0-1 0,0 0 0,0-1 0,1 1 0,-1 0 0,0 0 0,0 0 0,0 0 0,0-1 0,1 1 0,-1 0 0,0-1 0,0 1 0,1 0 0,-1-1 0,0 1 0,1-1 0,-1 1 0,0-1 0,1 0 0,-1 1 0,1-1 0,-1 0 0,1 1 0,-1-1 0,1 0 0,-1 0 0,1 1 0,0-1 0,-1 0 0,1 0 0,0 0 0,0 1 0,0-1 0,0 0 0,0 0 0,-1 0 0,1 0 0,1 1 0,-1-1 0,0 0 0,0 0 0,0 0-1,0 0 1,1 1 0,-1-1 0,0 0 0,1 0 0,-1 1 0,0-1 0,1 0 0,-1 0 0,1 1 0,-1-1 0,1 1 0,1-2 0,4-3 7,0 0 0,1 1 0,0 0-1,0 0 1,0 0 0,1 1 0,-1 0-1,1 1 1,0 0 0,11-2 0,10-1-26,44 0 0,-55 4-41,15 0-199,32-3 314,-24-3-3440,-34 6 874,-21-2-3066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0:57.47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32 24 6560,'-32'-24'3392,"42"24"-4736,-1 0-1216,9 9 1440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1:14.67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383 1 2304,'-4'4'5421,"0"10"-2447,1-4-1295,-5 6-885,-1-1-1,0 0 0,-1 0 1,-23 26-1,-11 14 237,-134 190 1781,168-229-2695,0 1 0,0 0 0,2 0 1,0 1-1,1 0 0,0 1 0,2-1 0,0 1 0,2 0 1,0 1-1,0-1 0,2 0 0,1 1 0,0-1 0,1 1 0,2-1 1,6 30-1,-5-31-60,1 0 0,1-1 0,10 19 0,-9-20-29,-5-10 19,1 1 0,1 0 0,-1-1 0,1 0 0,0 0-1,0 0 1,9 9 0,-12-14-172,0-1 0,-1 1-1,1-1 1,0 1 0,0-1-1,0 1 1,0-1-1,0 0 1,0 0 0,0 1-1,0-1 1,0 0 0,0 0-1,0 0 1,1 0 0,-1 0-1,0 0 1,0 0 0,0 0-1,0-1 1,0 1-1,0 0 1,0-1 0,0 1-1,0 0 1,0-1 0,-1 1-1,1-1 1,0 0 0,0 1-1,1-2 1,21-23-8764,-15 13 5968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0:10.73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209 11 1728,'-9'-7'8099,"0"6"-8497,-15 0 1904,17 0-1421,1 1 0,-1 0 0,0 0 0,-7 1 0,4 1 188,5-1-210,0-1 0,0 1 0,0 1 1,0-1-1,1 1 0,-1 0 0,-8 4 0,10-4-17,0 1 1,0-1-1,0 0 0,1 1 0,-1 0 0,1-1 0,0 1 1,0 0-1,0 0 0,-2 5 0,1-4 11,1 0 0,-1 0 0,1 0 0,-1 0 0,0-1 0,-4 4 0,-8 13 28,15-20-82,0 0 1,-1 1-1,1-1 0,0 1 0,0-1 0,0 1 0,0-1 0,-1 1 0,1-1 1,0 1-1,0-1 0,0 1 0,0-1 0,0 1 0,0-1 0,0 1 0,0-1 1,1 1-1,-1-1 0,0 1 0,0-1 0,0 0 0,0 1 0,1-1 0,-1 1 1,0-1-1,0 1 0,1-1 0,0 1 0,-1 1 18,1 0-1,0-1 0,0 1 1,0 0-1,0-1 1,1 1-1,-1 0 1,0-1-1,3 2 1,5 3 1,1-1 0,0 0 0,0-1 0,0 0 0,1 0 0,21 3 1,-27-6-25,0 1 1,0-1 0,0 1 0,0 0 0,0 0 0,0 1 0,-1 0 0,1-1 0,-1 2 0,0-1 0,0 0 0,0 1-1,0 0 1,0 0 0,3 4 0,-5-5 85,0 0-1,0 0 0,0 0 0,0 1 1,0-1-1,0 0 0,-1 1 1,0-1-1,0 1 0,0-1 1,0 1-1,0 0 0,-1-1 0,0 1 1,1 0-1,-1 0 0,-1-1 1,1 1-1,0 0 0,-1-1 1,0 1-1,-1 4 0,0-1 377,3-6-440,-1-1-1,0 1 1,-1-1 0,1 1 0,0-1-1,0 1 1,0 0 0,0-1 0,0 1-1,0-1 1,-1 1 0,1-1 0,0 0-1,0 1 1,-1-1 0,1 1 0,0-1-1,-1 1 1,1-1 0,0 0 0,-1 1-1,1-1 1,-1 0 0,1 1 0,-1-1-1,1 0 1,0 0 0,-1 1 0,1-1-1,-2 0 1,-7 5 100,6-4-38,1 1-1,-1-1 0,1 0 1,-1 0-1,0 0 0,0 0 1,0 0-1,1-1 0,-1 1 1,0-1-1,0 0 0,0 0 1,-5 0-1,-2-2-18,-1 0 0,1-1 1,0 0-1,1-1 0,-1 0 0,-11-6 0,9 4 119,9 5-275,0 0-1,0-1 0,0 0 0,0 0 0,0 1 1,-3-4-1,-4-2-2599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0:12.19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76 42 2720,'2'-3'263,"0"0"0,0-1 0,0 1 1,1 0-1,-1 0 0,1 1 0,-1-1 0,1 0 0,6-3 1,-8 5-85,1 0 1,0 0 0,-1 0-1,1 0 1,0 0 0,0 1-1,0-1 1,0 1 0,0-1-1,0 1 1,0 0 0,-1-1 0,1 1-1,0 0 1,0 1 0,0-1-1,0 0 1,0 0 0,0 1-1,3 0 1,-4 0-91,1 0-1,-1 0 1,1 0 0,-1 0-1,0 0 1,1 0-1,-1 0 1,0 0 0,0 1-1,0-1 1,0 0 0,0 1-1,0-1 1,0 1-1,0-1 1,-1 1 0,1-1-1,0 4 1,1 2 152,-1 0 1,2 14-1,-3-16-180,2 7 118,-1 1-1,-1-1 1,0 0-1,-1 0 0,0 1 1,-1-1-1,0 0 1,-1 0-1,0-1 1,-8 19-1,5-18-18,0-1 1,-1 0 0,-1 0-1,0 0 1,-10 10-1,13-16-180,0-1 0,-1 1-1,1-1 1,-1 0 0,0 0 0,0-1-1,-1 0 1,1 0 0,-1 0-1,1-1 1,-8 2 0,-9 4-401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0:13.69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7 167 2144,'-1'1'55,"-4"1"636,7-16 4012,-2 12-4488,0 0 0,0 0-1,0 0 1,0 1 0,0-1 0,1 0-1,-1 0 1,1 1 0,-1-1 0,1 0-1,0 1 1,0-1 0,-1 0 0,1 1-1,2-3 1,70-49 1502,-56 42-1635,-5 3-30,0 0 0,0 1 0,1 1 0,14-6 0,-5 3-34,-20 7-9,1 1 1,-1 0-1,1-1 0,-1 1 1,1 0-1,0 1 0,0-1 1,0 0-1,-1 1 0,1-1 1,0 1-1,0 0 1,0 0-1,0 0 0,0 0 1,-1 1-1,6 1 0,3 1-1,-10-3-10,0 0 1,0 0 0,0 1-1,0-1 1,0 0-1,0 1 1,0-1-1,0 1 1,0-1-1,0 1 1,-1-1-1,1 1 1,0 0-1,0-1 1,0 1-1,-1 0 1,1-1-1,0 1 1,-1 0 0,1 0-1,-1 0 1,1 0-1,-1 0 1,1 0-1,-1 0 1,1 1-1,1 4 61,-1 1 0,1-1-1,-1 0 1,0 1-1,-1 0 1,0-1 0,0 1-1,0-1 1,0 1 0,-3 6-1,-1 10 169,-13 32-1,10-33-108,3-15-38,0 0-1,0 0 1,0 0-1,-1 0 1,0-1-1,0 0 0,-1 0 1,0-1-1,-6 6 1,-6 4 89,1-1 1,-2-1 0,0 0-1,-35 16 1,48-26-90,0-1 0,0 0 0,0-1 0,0 1 0,0-1 0,-1 0 0,1-1 0,-9 0 0,15 0-81,0 0 1,0 0 0,0 0-1,0 0 1,0 0-1,0 0 1,0-1 0,0 1-1,0 0 1,0 0-1,0 0 1,0 0-1,0 0 1,0 0 0,0-1-1,0 1 1,0 0-1,0 0 1,0 0 0,0 0-1,0 0 1,0 0-1,0 0 1,0-1 0,0 1-1,0 0 1,0 0-1,0 0 1,0 0 0,0 0-1,0 0 1,1 0-1,-1 0 1,0-1-1,0 1 1,0 0 0,0 0-1,0 0 1,8-2-45,-1 0 0,0 0 0,1 0 0,0 1 0,-1 1-1,10-1 1,6-1-76,-4 1 147,0 0 0,1 1 0,-1 1 0,0 1 0,0 0 0,1 1 0,-2 2 0,35 11 0,-8-4-74,-35-15-4250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0:23.55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84 2400,'-5'-9'10986,"5"23"-10756,21 495 2404,-21-444-394,-1-66-2240,0-1 0,-1 1 0,1-1 0,0 1 0,0-1 0,0 1-1,1-1 1,-1 1 0,0-1 0,1 0 0,-1 0 0,1 1 0,-1-1 0,1 0 0,0 0 0,0 0-1,-1 1 1,2-5 0,-2-8 130,0-2-107,0-1 0,2-16 1,0-2-25,0-26-25,3 1-1,20-110 0,-20 156-30,0 0-1,0 1 1,2-1-1,-1 1 0,2 0 1,0 0-1,0 1 1,1 0-1,1 0 0,0 1 1,0 0-1,1 1 1,1 0-1,13-11 0,-19 17-11,1 1-1,-1-1 0,1 1 0,-1 0 0,1 0 0,12-3 0,-14 5 55,-1 0 0,1 1 1,0-1-1,0 1 0,-1 0 0,1 0 0,0 1 0,-1-1 0,1 1 0,0-1 0,-1 1 0,1 0 0,5 3 0,-2 0 8,0 0 0,-1 1 0,0 0 0,0 0 0,0 0 0,-1 1 0,1 0 0,-1 0 0,-1 0 0,1 1 0,-1 0 0,5 10 0,-7-11 99,1-1 0,-2 1 0,1-1-1,-1 1 1,1 0 0,-2 0 0,1 0 0,-1 0-1,1 0 1,-3 11 0,2-15-43,0 1 0,-1-1 0,1 1 0,-1-1 1,0 1-1,1-1 0,-1 1 0,-1-1 0,1 0 0,0 0 0,0 0 0,-1 1 0,1-1 1,-1 0-1,0-1 0,0 1 0,1 0 0,-1 0 0,0-1 0,-1 1 0,1-1 0,0 0 1,0 0-1,-1 0 0,1 0 0,-4 1 0,-2 0 50,0-1 0,0 0 0,0 0 0,0-1 0,-1-1 0,1 1 0,-12-3 1,-5-3-184,-24-8 1,32 8-442,13 5-153,1 0 0,0 0 0,0 0 0,-1 1 0,1 0 0,-5-1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0:24.53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24 24 3136,'0'0'65,"0"-1"0,0 1-1,-1 0 1,1 0 0,0-1 0,0 1 0,-1 0 0,1-1-1,0 1 1,0 0 0,0-1 0,0 1 0,0 0 0,-1-1-1,1 1 1,0 0 0,0-1 0,0 1 0,0 0 0,0-1-1,0 1 1,0 0 0,0-1 0,0 1 0,0-1-1,1 1 1,-1 0 0,0-1 0,0 1 0,0 0 0,0-1-1,0 1 1,1 0 0,-1 0 0,0-1 0,0 1 0,0 0-1,1-1 1,-1 1 0,0 0 0,1-1 0,3-8 2924,-6 27 2775,-8 52-4883,7-42-558,-8 63 452,9-84-665,2-7-109,0 0-1,0 0 0,0 0 0,0 0 1,0 0-1,0 0 0,0 0 0,0 0 0,0 0 1,0 0-1,0 0 0,0 0 0,0 0 0,0 0 1,0 0-1,1 0 0,-1 0 0,0 0 0,0 0 1,0 0-1,0 0 0,0 0 0,0 0 0,0 0 1,0 0-1,0 0 0,0 0 0,0 0 0,0 0 1,0 0-1,0 0 0,0 0 0,0 0 0,0 0 1,0 0-1,0 0 0,0 1 0,0-1 0,0 0 1,0 0-1,0 0 0,0 0 0,0 0 1,0 0-1,0 0 0,0 0 0,0 0 0,0 0 1,0 0-1,0 0 0,0 0 0,0 0 0,0 0 1,0 0-1,0 0 0,0 0 0,0 0 0,0 0 1,0 0-1,0 0 0,0 1 0,1-1-208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3:46.0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375 13 3232,'1'0'136,"-1"0"-107,0-1 0,0 1 0,0 0-1,0 0 1,0 0 0,1 0 0,-1 0 0,0 0-1,0 0 1,0-1 0,0 1 0,0 0-1,0 0 1,1 0 0,-1 0 0,0 0 0,0-1-1,0 1 1,0 0 0,0 0 0,0 0 0,0 0-1,0-1 1,0 1 0,0 0 0,0 0-1,0 0 1,0 0 0,0-1 0,0 1 0,0 0-1,0 0 1,0 0 0,0 0 0,0-1 0,0 1-1,0 0 1,0 0 0,0 0 0,-1 0-1,1-1 1,0 1 0,0 0 0,0 0 0,0 0-1,0 0 1,0 0 0,-1 0 0,1-1-1,0 1 1,0 0 0,0 0 0,0 0 0,0 0-1,-1 0 1,1 0 0,0 0 0,0 0 0,-12 1 2900,4-1-2464,1 0 0,-15 3 1,12 1-298,0-1 1,1 1-1,0 1 0,0 0 1,-15 10-1,5-1-1,-20 21 0,11-9 9,2 2 1,-37 50 0,52-62-28,0 0 0,1 1 0,1 1 0,1-1 0,1 1 0,-11 36 0,17-45-4,-1-1 1,0 16-1,2-23-94,0 0 0,-1 1 0,1-1 0,0 0 0,1 1 0,-1-1 0,0 0 0,0 1-1,0-1 1,1 0 0,-1 0 0,1 1 0,-1-1 0,1 0 0,-1 0 0,1 0 0,0 0 0,0 0 0,-1 1-1,1-1 1,0-1 0,0 1 0,0 0 0,0 0 0,2 1 0,-1-2 4,0 0 0,0 0 0,0-1 0,-1 1 0,1 0 1,0-1-1,0 0 0,0 1 0,-1-1 0,1 0 0,0 0 0,-1 0 0,1 0 0,0 0 1,-1 0-1,1 0 0,0-2 0,16-15 88,0-2 0,-2 1 0,28-44 0,-20 26-155,30-45 27,31-44 7,-69 105-173,-3 4-459,18-19 1,-35 71 683,3-13-15,-4 17-36,2-18 75,-1 26 0,5-7 68,5 45 0,-3-64 80,1 0 0,1-1 1,15 39-1,-19-57-215,-1 0 0,1-1 1,0 1-1,0 0 0,0 0 1,0-1-1,0 1 0,0-1 1,0 1-1,1-1 0,-1 1 0,1-1 1,-1 0-1,1 0 0,-1 0 1,1 0-1,0 0 0,-1 0 0,1 0 1,0 0-1,0-1 0,0 1 1,0-1-1,-1 1 0,1-1 1,3 0-1,-2 0 3,0 0 0,0-1 0,0 1 0,0-1 0,-1 0 0,1 0 0,0 0 0,0 0 0,-1-1 0,1 1 0,0-1 1,-1 1-1,0-1 0,1 0 0,-1 0 0,4-4 0,3-5 77,-1-1 0,0 1 0,11-22 0,17-43 53,-21 44 1,39-68 85,-10 20-495,-42 76 198,-1 0-56,1 0 0,0 0 1,1 0-1,-1 1 0,1-1 1,-1 1-1,5-4 0,-7 7 96,0 0-1,0 0 0,0 0 1,0 0-1,0 0 1,1 0-1,-1 0 0,0 0 1,0 0-1,0 0 1,0 0-1,1 0 0,-1 0 1,0 0-1,0 0 1,0 0-1,0 0 0,0 0 1,1 0-1,-1 0 1,0 0-1,0 1 0,0-1 1,0 0-1,0 0 1,0 0-1,0 0 0,1 0 1,-1 0-1,0 1 1,0-1-1,0 0 0,0 0 1,0 0-1,0 0 1,0 1-1,0-1 0,0 0 1,0 0-1,0 0 1,0 0-1,0 1 0,0-1 1,0 0-1,0 0 0,0 0 1,0 0-1,0 0 1,0 1-1,0-1 0,0 14 18,0-10-27,0 14-31,-1 2 55,1 0 0,2 0-1,5 34 1,-3-37 20,1-1 0,0 0 0,1 0 0,11 20 0,-15-31 8,1-1 0,-1-1 0,1 1 1,0 0-1,0-1 0,0 1 0,1-1 1,-1 0-1,1 0 0,0 0 0,-1-1 1,1 1-1,0-1 0,1 0 0,-1 0 1,0 0-1,1-1 0,-1 1 0,1-1 1,7 1-1,-7-2 12,1 0 0,-1-1 0,0 0 0,0 0 1,0 0-1,0 0 0,0-1 0,0 0 0,0 0 0,0 0 0,0-1 1,6-4-1,3-2 26,-1-2 0,19-16 0,50-57-50,42-37 108,-124 121-137,28-20-251,-27 19 228,0 0 1,1 0 0,-1 0-1,1 0 1,-1 1 0,1-1-1,-1 1 1,1-1 0,0 1 0,-1-1-1,1 1 1,0 0 0,-1 0-1,1 0 1,0 0 0,-1 0-1,3 1 1,-3-1 14,0 1-1,-1-1 0,1 1 1,0-1-1,0 1 0,-1 0 1,1 0-1,-1-1 0,1 1 1,0 0-1,-1 0 1,0 0-1,1 0 0,-1-1 1,1 1-1,-1 0 0,0 0 1,0 0-1,1 0 0,-1 1 1,2 25 176,-2-19-145,4 39 266,1-1-1,15 59 1,-16-90-219,0 0 0,1-1 0,0 0 0,1 0 0,1 0 0,16 24 0,-20-35-263,0 0 1,0 1-1,1-1 1,-1 0-1,5 3 0,-6-5-137,-1-1 0,1 1 0,-1 0-1,1 0 1,0-1 0,-1 1 0,1-1-1,0 1 1,-1-1 0,3 0 0,-3 0 148,0 0 0,0 0 0,0 0 1,-1 0-1,1 0 0,0-1 0,0 1 1,-1 0-1,1-1 0,0 1 1,-1 0-1,1-1 0,0 1 0,-1-1 1,1 1-1,-1-1 0,1 0 0,-1 1 1,1-1-1,-1 1 0,1-1 0,-1 0 1,1 1-1,-1-1 0,0 0 1,1 0-1,-1 0 0,1-2-422,8-12-1875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0:24.93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374 10 3552,'1'-1'239,"-1"0"-169,0 1-1,0-1 0,1 1 0,-1-1 0,0 1 1,0-1-1,1 1 0,-1 0 0,0-1 0,1 1 1,-1 0-1,0-1 0,1 1 0,-1 0 1,1-1-1,-1 1 0,1 0 0,-1 0 0,0-1 1,1 1-1,-1 0 0,1 0 0,-1 0 0,1 0 1,-1 0-1,1-1 0,-1 1 0,1 0 0,-1 0 1,1 0-1,-1 1 0,1-1 0,-1 0 1,1 0-1,-1 0 0,1 0 0,-1 0 0,1 1 1,0-1-1,-1 2 351,1 0 0,-1-1 0,1 1 0,-1 0 0,0 0 0,0-1 0,0 5 0,-1 0-68,-1 0 0,0 0 0,-1 0 0,1 0 0,-1 0 0,0-1 0,-6 9 0,-30 35 1089,34-43-1298,-85 85 1403,61-64-1148,1 2 1,-29 37-1,25-18-9,-47 94 0,70-125-981,26-25-6298,-7 0 5173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0:25.45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25 3904,'2'-6'6381,"9"4"-5077,-3-1-949,-1 0 0,1 0 0,0 1-1,-1 0 1,1 1 0,0 0 0,9 0 0,-12 1-294,-1 0 0,0 0 0,0 0 0,0 1 0,0-1 0,0 1 0,0 0 0,0 1 1,0-1-1,0 1 0,-1-1 0,1 1 0,-1 0 0,1 1 0,-1-1 0,5 4 0,-8-5-45,1 0 0,0 0 0,-1 0 0,1 0 0,0 0 0,-1 0-1,0 0 1,1 0 0,-1 0 0,1 0 0,-1 0 0,0 0 0,0 1 0,0-1 0,0 0 0,0 0-1,0 2 1,0 1 54,-1 0 0,0 0 0,1-1 0,-1 1 0,-2 4 0,-1 2 141,-1-1 1,1-1 0,-10 14-1,1-4 149,-8 9 599,-30 55-1,51-82-946,0 0-1,0 1 0,0-1 1,0 0-1,0 0 0,1 0 1,-1 0-1,0 1 0,0-1 1,0 0-1,0 0 0,0 0 1,1 0-1,-1 1 0,0-1 1,0 0-1,0 0 0,0 0 1,1 0-1,-1 0 0,0 0 1,0 0-1,0 0 0,1 0 1,-1 0-1,0 0 0,0 1 1,0-1-1,1 0 0,-1 0 1,0 0-1,0-1 0,0 1 1,1 0-1,-1 0 0,0 0 1,0 0-1,1 0 0,-1 0 1,0 0-1,0 0 0,16-2 157,-12 2-44,24-5-38,-2 0 0,42-13-1,2-2-3563,-52 19 1932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0:27.06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60 17 3552,'0'-15'5781,"0"16"-5667,0-1 1,-1 0-1,1 0 1,-1 0-1,1 0 1,0 1-1,-1-1 0,1 0 1,-1 0-1,1 1 1,0-1-1,0 0 1,-1 1-1,1-1 0,0 0 1,-1 1-1,1-1 1,0 0-1,0 1 0,0-1 1,-1 1-1,1 1 39,0 0 1,-1 0-1,1-1 0,-1 1 0,0 0 0,1-1 1,-1 1-1,0-1 0,-2 4 0,-2 1 718,5-6-853,0 0-1,0 0 0,0 0 1,-1 0-1,1 0 0,0 0 1,0 0-1,0 0 1,0 0-1,0 0 0,0 0 1,0 0-1,0 0 1,0 1-1,0-1 0,0 0 1,0 0-1,0 0 1,0 0-1,0 0 0,0 0 1,0 0-1,-1 0 0,1 0 1,0 0-1,0 0 1,0 0-1,0 0 0,0 0 1,0 0-1,0 0 1,0 0-1,0-1 0,0 1 1,0 0-1,0 0 1,0 0-1,0 0 0,0 0 1,0 0-1,-1 0 0,1 0 1,0 0-1,0 0 1,0 0-1,0 0 0,0 0 1,0 0-1,0 0 1,0 0-1,0 0 0,0 0 1,0 0-1,0 0 1,0-1-1,0 1 0,0 0 1,0 0-1,0 0 0,0 0 1,0 0-1,0 0 1,0 0-1,0 0 0,0 0 1,0 0-1,0-1-9,0 0 0,0 0-1,0 0 1,0 0 0,1 0-1,-1 0 1,0 0 0,0 0 0,1 0-1,-1 0 1,0 1 0,1-1-1,-1 0 1,1 0 0,-1 0-1,2 0 1,1-4-64,-2-1 24,-1 5 26,0 1 1,0 0 0,0 0-1,0-1 1,0 1 0,0 0-1,0 0 1,0-1-1,0 1 1,0 0 0,0 0-1,-1-1 1,1 1-1,0 0 1,0 0 0,0 0-1,0-1 1,-1 1 0,1 0-1,0 0 1,0 0-1,0 0 1,-1-1 0,1 1-1,0 0 1,0 0-1,0 0 1,-1 0 0,1 0-1,0 0 1,0 0 0,-1 0-1,1 0 1,0-1-1,-1 1 1,-12 1 234,2 0-56,-1-2 148,7 1-298,12 2-223,-1 0 263,0 1-1,1 0 1,-1 0 0,0 0-1,0 1 1,-1-1-1,1 1 1,-1 1 0,0-1-1,0 1 1,0 0 0,-1 0-1,0 1 1,6 8 0,2 6 186,0 0 0,-2 1 0,8 23 0,-12-30-34,-1 2 0,0-1 0,-1 0 1,3 27-1,-7-36-135,1 0-1,-1 0 1,0 0 0,-1 0 0,0 0-1,0 0 1,0 0 0,0 0 0,-1 0-1,0-1 1,-1 1 0,1-1-1,-1 1 1,0-1 0,-4 6 0,4-8-272,0 1 1,0-1-1,0 0 1,-1 0-1,1 0 1,-1-1-1,-4 3 1,-14 6-3877,8-4 1823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0:28.33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48 112 2496,'-7'0'3284,"5"1"-2928,0-1-1,-1 0 0,1 0 0,0 0 0,0 0 0,0-1 1,0 1-1,-1-1 0,1 1 0,0-1 0,-2-1 0,-1 0 752,5 2-1064,-1 0-1,1 0 1,0 0 0,0 0 0,-1 0-1,1 0 1,0 0 0,-1 0-1,1 0 1,0 0 0,0-1-1,-1 1 1,1 0 0,0 0 0,0 0-1,-1 0 1,1-1 0,0 1-1,0 0 1,0 0 0,-1-1 0,1 1-1,0 0 1,0 0 0,0-1-1,0 1 1,-1 0 0,1 0 0,0-1-1,0 1 1,0 0 0,0 0-1,0-1 1,0 1 0,0 0-1,0-1 1,0 1 0,0 0 0,0-1-1,0 1 1,0 0 0,0 0-1,0-1 1,0 1 0,1 0 0,-1-1-1,0 1 1,0 0 0,0 0-1,0-1 1,0 1 0,1 0 0,-1 0-1,0 0 1,0-1 0,1 1-1,-1 0 1,0 0 0,0 0-1,1-1 1,-1 1 0,25-22 928,-18 15-892,-1 0 0,1 1 0,0 0 0,0 0 0,1 1 1,0-1-1,0 2 0,14-8 0,-16 10-99,0 0 0,-1 0 0,1 0 0,0 1-1,0 0 1,9-1 0,-12 2 11,1 0-1,-1 1 1,0-1-1,0 0 1,0 1-1,1 0 1,-1 0-1,0 0 1,0 0-1,0 0 1,0 0-1,4 4 1,-4-3 26,-1 0 1,0 0 0,0 0-1,-1 0 1,1 1 0,0-1 0,-1 0-1,1 1 1,-1 0 0,0-1-1,0 1 1,0 0 0,0-1-1,-1 1 1,1 0 0,-1 0 0,1 0-1,-1 0 1,0 0 0,0-1-1,0 1 1,-1 0 0,0 4 0,0 3 54,-1 0 0,-1 0 0,0 0 1,0 0-1,-6 10 0,3-9 7,0 1-1,-11 12 1,-10 18 80,8-5-6,-44 75 536,31-55 181,32-56-858,0-1 1,0 1-1,0-1 0,-1 0 1,1 1-1,0-1 0,0 1 1,0-1-1,0 0 1,0 1-1,-1-1 0,1 1 1,0-1-1,0 1 1,0-1-1,0 0 0,0 1 1,0-1-1,1 1 1,-1-1-1,0 1 0,0-1 1,0 0-1,0 1 0,0-1 1,1 1-1,-1-1 1,0 0-1,0 1 0,1-1 1,-1 0-1,0 1 1,1-1-1,-1 0 0,0 1 1,1-1-1,-1 0 0,0 0 1,1 1-1,-1-1 1,0 0-1,1 0 0,-1 0 1,1 0-1,-1 0 1,1 1-1,-1-1 0,0 0 1,2 0-1,26 0 189,-20 0-93,153 0 404,-153 0-637,0-1 1,0 0-1,13-3 1,6-5-4429,-8 5-1703,-6 3 3574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0:29.12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80 57 5568,'-7'-13'1901,"13"21"838,-6-7-2619,1 1 0,-1-1 0,0 0 0,0 0 0,0 1 0,0-1 0,0 0 0,0 1 0,0-1 0,0 0 0,-1 1 0,1-1 0,0 0 0,-1 2 0,-1 4 181,-8 58 1321,-6 58 100,15-118-1682,-24 177 1114,7-75-39,16-100-352,0-9-258,0-13-136,9-61-219,-7 75-152,-1-15-26,2 0-1,0 1 1,0-1-1,6-22 1,20-109 225,-24 130-257,0 0 0,1 1-1,1 0 1,0-1 0,1 2-1,1-1 1,0 1 0,1 0 0,12-16-1,6 5-63,-12 12 104,-12 12 19,0 1-1,0 0 1,0 0-1,0 0 0,0 0 1,0 0-1,0 0 0,0 0 1,0 1-1,1-1 1,-1 1-1,0 0 0,0-1 1,1 1-1,-1 0 0,0 0 1,0 1-1,1-1 1,-1 0-1,0 1 0,0-1 1,0 1-1,0 0 0,1 0 1,2 1-1,-2 0 5,0-1 0,0 1 0,0 0-1,0 0 1,0 0 0,0 0 0,0 0 0,-1 1-1,1-1 1,-1 1 0,0-1 0,0 1 0,0 0-1,0 0 1,0 0 0,2 5 0,-3-2 79,0-1-1,-1 0 1,1 0 0,-1 0 0,0 1 0,-1-1 0,1 0 0,-1 0-1,0 0 1,0 0 0,-1 1 0,1-2 0,-1 1 0,0 0-1,0 0 1,-1 0 0,0-1 0,1 0 0,-1 1 0,-1-1 0,-3 4-1,5-5-98,-1-1 0,1 0 0,-1 1 0,1-1-1,-1 0 1,0 0 0,1-1 0,-1 1 0,0 0-1,0-1 1,-1 0 0,1 0 0,0 0 0,0 0-1,0 0 1,-1 0 0,1-1 0,0 0 0,-1 0-1,1 0 1,-1 0 0,1 0 0,0-1 0,-1 1-1,1-1 1,0 0 0,0 0 0,0 0 0,0 0-1,-1-1 1,1 1 0,1-1 0,-4-2 0,3 2-606,1 0-1,-1 1 1,1-1 0,-1 1 0,0-1 0,0 1 0,0 0-1,0 0 1,1 0 0,-1 1 0,0-1 0,-5 0 0,2 5-1185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0:30.12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0 102 3136,'2'-7'5571,"-2"7"-5445,14-9 2260,20-7-661,-4 3-984,1 0 0,62-14 1,-4 13-332,-80 13-384,1 0 0,0 0 0,14 2 0,-21-1-9,0 0-1,-1 1 1,1-1 0,0 0 0,-1 1-1,1 0 1,-1 0 0,1 0 0,-1 0-1,1 0 1,-1 0 0,0 1 0,1-1-1,-1 1 1,0-1 0,0 1 0,3 3 0,-5-3 7,1-1 1,-1 0-1,1 0 1,-1 1 0,1-1-1,-1 0 1,0 0 0,0 1-1,0-1 1,0 0 0,0 1-1,0-1 1,0 0 0,0 1-1,-1-1 1,1 0 0,0 1-1,-1-1 1,1 0 0,-1 0-1,1 1 1,-1-1-1,0 0 1,1 0 0,-1 0-1,0 0 1,0 0 0,-2 2-1,-1 1 26,0 1 0,-1-1 0,0 0-1,0-1 1,-8 6 0,-38 13 72,16-8-36,13-5-32,-26 8 1,23-9-154,25-8 98,0 0 0,0 0-1,-1 0 1,1 0-1,0 0 1,0 0 0,0 0-1,0 0 1,0 0-1,0 0 1,0 0 0,-1 1-1,1-1 1,0 0-1,0 0 1,0 0 0,0 0-1,0 0 1,0 0-1,0 0 1,0 1 0,0-1-1,0 0 1,0 0-1,0 0 1,0 0 0,0 0-1,0 1 1,0-1-1,0 0 1,0 0 0,0 0-1,0 0 1,0 0-1,0 0 1,0 1 0,0-1-1,0 0 1,0 0-1,0 0 1,0 0-1,0 0 1,0 0 0,0 1-1,1-1 1,-1 0-1,0 0 1,0 0 0,0 0-1,0 0 1,0 0-1,0 0 1,0 0 0,0 0-1,1 0 1,-1 1-1,0-1 1,0 0 0,0 0-1,0 0 1,0 0-1,1 0 1,7 4-55,115 48 99,-98-43 0,-10-4 39,24 12-1,-35-15 14,-1 0 0,0 0 0,1 0-1,-1 0 1,0 1 0,0 0 0,0-1 0,-1 1 0,1 0-1,-1 0 1,5 7 0,-7-9-73,0 0 1,0-1-1,0 1 0,1 0 0,-1-1 1,0 1-1,0 0 0,0 0 0,0-1 1,0 1-1,0 0 0,0-1 0,-1 1 0,1 0 1,0 0-1,0-1 0,0 1 0,-1 0 1,1-1-1,0 1 0,-1-1 0,1 1 1,-1 0-1,1-1 0,-1 1 0,1-1 1,-1 1-1,1-1 0,-1 1 0,1-1 1,-1 0-1,1 1 0,-1-1 0,0 1 0,1-1 1,-1 0-1,-1 1 0,-1 0 27,-1 1 1,0-1-1,0 0 0,0 0 0,0 0 0,-5 0 0,-27 2 226,-59-4 0,45-3-420,-41-5-4643,83 7 2729,3 4 662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0:30.54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387 7 4480,'-4'-6'1183,"4"8"-171,0-1-844,0 0 1,0 0-1,0 0 0,0 0 1,0-1-1,0 1 0,-1 0 1,1 0-1,0 0 1,0-1-1,0 1 0,-1 1 1,-12 14 1250,-1-1 0,-23 20 0,-13 15 164,30-24-767,-28 45 0,26-36-406,-11 18 198,-44 100 0,63-122-942,-1 0 0,-23 34-1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0:31.10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 56 3328,'-7'-1'7265,"25"-11"-5005,-5 6-1583,0-2-169,2 1 0,-1 1 0,20-5 1,-30 9-467,0 2-1,0-1 1,0 0 0,-1 1 0,1-1-1,0 1 1,0 0 0,0 1 0,0-1 0,0 1-1,0 0 1,-1-1 0,1 2 0,0-1 0,0 0-1,-1 1 1,1-1 0,5 5 0,-6-4-6,-1 0 0,0 0 0,0 0 0,0 0 0,0 0 0,0 0 0,-1 1 0,1-1 0,-1 1 0,1-1 0,-1 1 1,0-1-1,0 1 0,1 4 0,-1-2 28,-1-1 1,1 1-1,-1-1 1,0 1-1,0-1 0,-1 1 1,1-1-1,-3 7 1,-1 4 149,-2-1 0,0 0 0,0 0 1,-10 15-1,-19 29 501,-17 32 527,51-88-1207,1-1 0,-1 0 0,0 1 0,1-1 0,-1 1 0,0-1 0,1 1 0,0 0-1,-1-1 1,1 1 0,0-1 0,0 1 0,0 0 0,0-1 0,0 1 0,0 0 0,1-1 0,-1 1 0,0-1 0,1 1 0,-1 0 0,1-1 0,0 1 0,-1-1-1,2 2 1,0-1 41,0 0 0,1-1-1,-1 1 1,0 0-1,1-1 1,-1 0 0,1 1-1,-1-1 1,1 0 0,0-1-1,-1 1 1,1 0-1,0-1 1,3 1 0,18 1 14,1-1 1,-1-1 0,34-4-1,-1 0-164,39-5-2079,-35-4-5139,-47 12 4716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1:20.62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185 593 2304,'-5'0'4965,"5"-1"-4716,0 1-1,0-1 1,0 0-1,-1 0 1,1 1-1,0-1 1,0 0-1,-1 0 1,1 1-1,0-1 1,-1 0-1,1 1 1,-1-1-1,0 0 1,-3 1-138,0 0 0,0 1 0,0 0 1,0 0-1,0 0 0,0 0 0,1 0 0,-1 1 0,-6 3 0,-31 23 800,28-18-645,6-4-223,1-1 1,0 1-1,0 1 0,0-1 0,1 1 1,0 0-1,0 0 0,1 1 1,-1-1-1,2 1 0,-1 0 0,1 0 1,1 0-1,-1 1 0,1-1 1,-1 16-1,2-20-3,1 0 1,0 1 0,1-1-1,-1 0 1,1 0-1,0 0 1,0 0 0,0 0-1,1 0 1,-1 0-1,1 0 1,0-1 0,0 1-1,0-1 1,0 1-1,1-1 1,3 5 0,-5-8-24,0 1 0,-1-1 1,1 1-1,0-1 1,-1 0-1,1 1 0,0-1 1,-1 0-1,1 1 1,0-1-1,0 0 1,-1 0-1,1 0 0,0 0 1,0 0-1,-1 0 1,1 0-1,0 0 1,0 0-1,-1 0 0,2 0 1,0-1 22,1 0 1,-1 0-1,0 0 0,0 0 1,0 0-1,0 0 0,2-2 1,2-2 20,0-1-1,0 1 1,8-12 0,41-71 40,-34 60-62,-9 12-2,0-1 0,13-26 0,-9 12-45,-3-2 1,13-39 0,-17 32 19,-2-1-1,-1 0 0,-2-1 1,-2 1-1,-2-1 1,-5-41-1,2 57-189,-2 0-1,0 1 0,-12-33 1,17 57 140,0 0 1,0 1-1,0-1 1,0 0-1,-1 0 1,1 1-1,0-1 1,-1 1-1,1-1 1,0 0-1,-1 1 1,1-1-1,-1 1 1,1-1-1,-1 1 1,1-1 0,-1 1-1,1-1 1,-1 1-1,0-1 1,1 1-1,-2-1 1,1 1 23,1 0 1,-1 0 0,1 1 0,-1-1-1,0 0 1,1 0 0,-1 0 0,1 1-1,-1-1 1,0 0 0,1 1-1,-1-1 1,1 0 0,-1 1 0,1-1-1,0 1 1,-1-1 0,1 1 0,-1-1-1,0 1 1,-2 4 81,0 0 1,0 0-1,1 1 0,-1-1 1,-1 6-1,-4 21 233,0-1 0,-4 44 0,1 68 108,9-100-163,-2 81 116,5-108-308,1-1-1,0 0 0,0 1 0,2-1 1,10 29-1,-13-43-22,-1 1 1,1 0 0,0 0-1,0-1 1,0 1 0,0-1-1,0 1 1,0-1-1,1 1 1,-1-1 0,0 1-1,1-1 1,-1 0 0,1 0-1,-1 0 1,1 0-1,0 0 1,0 0 0,1 0-1,1 0 17,0 0-1,0-1 1,0 1 0,0-1-1,0 0 1,0-1 0,7 0-1,-6 0-4,-1 0-1,1-1 0,0 1 1,-1-1-1,6-3 1,16-5 113,-23 9-140,3 0-1,0 0-1,0-1 1,0 0 0,0 0-1,0 0 1,-1-1-1,6-3 1,10-12-95,-21 19 16,14-22 48,-14 16 131,0 7-241,0-2-7,-3 13-918,-7 14 936,8-21 103,0 0 0,0 0 1,0 0-1,1 1 0,-1-1 1,1 9-1,4 68 151,-3-82-116,0 0 1,0 0-1,0 1 1,0-1-1,0 0 1,0 0-1,1 1 0,-1-1 1,0 0-1,1 0 1,-1 0-1,1 0 1,-1 1-1,1-1 1,0 0-1,0 0 1,-1 0-1,1 0 0,0 0 1,0-1-1,0 1 1,0 0-1,2 1 1,-2-1 4,1-1 0,-1 1 0,1-1 1,-1 0-1,1 1 0,-1-1 0,1 0 0,0 0 0,-1 0 1,1 0-1,-1 0 0,1 0 0,-1-1 0,1 1 1,-1 0-1,1-1 0,-1 1 0,3-2 0,5-3 67,1-1-1,-1 0 0,0-1 0,12-11 1,11-8-28,-13 12-192,9-4 114,27-26 0,-47 35 42,1 1 0,-1-1 0,-1 0 0,1-1 0,-2 0 0,11-19-1,-8 6-111,-2 0 0,-1-1-1,6-42 1,-8 46 113,16-169-581,-15 142 616,1-16-540,-8 51 128,-1 10-24,2 3 343,1 0-1,-1 0 0,0 0 1,1 0-1,-1 1 0,1-1 0,0 0 1,-1 0-1,1 0 0,0 1 1,-1-1-1,1 0 0,0 3 1,-13 92-231,-31 119 1,40-198 235,-81 271 259,58-205-108,23-70-142,-16 55 124,-4-2 1,-37 75-1,52-121 122,7-16-207,0 1 0,0-1 0,0 0-1,0 0 1,-6 8 0,30-37 145,-1 0 0,-1-2 0,26-46 0,177-307-220,-154 245 107,-40 62-97,26-100 1,-24 44-262,-28 98 86,-3 30 176,0-1 0,0 0 0,0 0 0,0 0 1,0 0-1,0 0 0,-1 0 0,1 0 0,-1 0 0,0 0 0,1 0 0,-3-2 0,3 4 23,-1 0-1,1 0 0,-1 0 1,1 0-1,-1 0 1,1 0-1,-1 0 1,1 1-1,-1-1 0,1 0 1,-1 0-1,1 1 1,0-1-1,-1 0 0,1 1 1,-1-1-1,1 0 1,-1 2-1,1-2-6,-4 4-30,0 0 1,1 0 0,0 1 0,0 0-1,0-1 1,0 1 0,-3 8 0,-11 39-6,15-46 76,-111 394-329,39-110 552,56-211-6,-2 6 296,17-79-433,3-6-97,0 0 1,0 0 0,0 0 0,0 0 0,0 0-1,0 0 1,0 0 0,-1 1 0,1-1 0,0 0-1,0 0 1,0 0 0,0 0 0,0 0 0,0 0-1,0 0 1,0 1 0,0-1 0,0 0 0,0 0-1,0 0 1,0 0 0,0 0 0,0 1 0,0-1-1,0 0 1,0 0 0,0 0 0,0 0 0,0 0-1,0 0 1,0 1 0,0-1 0,0 0 0,0 0-1,0 0 1,0 0 0,0 0 0,0 0 0,0 1-1,0-1 1,0 0 0,0 0 0,0 0 0,1 0 0,-1 0-1,0 0 1,0 0 0,0 0 0,0 0 0,0 1-1,0-1 1,1 0 0,-1 0 0,0 0 0,0 0-1,0 0 1,5-16 391,13-31-202,-14 34-227,1 1 0,9-17-1,-6 15 2,1 1-1,0 0 0,1 0 0,0 1 1,1 0-1,1 1 0,0 1 0,0-1 0,1 2 1,0 0-1,20-10 0,-27 17 15,0-1-1,0 1 1,12-2-1,5-2 98,40-11 70,-32 9-64,-1-1 0,48-20 0,-60 20-86,-2 1 71,19-11 1,-32 17-70,0 0 0,0-1-1,0 1 1,0-1 0,0 0-1,0 0 1,0 0 0,-1 0-1,0 0 1,0 0 0,3-5-1,-5 7-5,1-1-1,-1 0 1,1 1-1,-1-1 0,0 0 1,1 1-1,-1-1 1,0 0-1,0 0 0,0 1 1,0-1-1,-1 0 1,1 0-1,0 1 0,-1-1 1,1 0-1,-1 1 1,0-1-1,0 1 0,1-1 1,-1 1-1,0-1 1,0 1-1,0-1 0,0 1 1,-1 0-1,1 0 1,0-1-1,-1 1 0,1 0 1,-3-1-1,-1-2-65,-1 1 0,0 0 0,1 0 1,-1 1-1,-1-1 0,-11-2 0,14 5 58,0 0 0,0 0 0,0 0 0,0 0 0,0 1 0,0-1 0,1 1 0,-1 0 0,0 0 0,0 1 0,1-1 0,-1 1 0,-5 3 0,-2 0-62,3 0 114,0-1 0,0 1 0,0 1 1,1-1-1,0 1 0,0 1 0,0-1 0,1 1 1,0 0-1,0 1 0,0-1 0,1 1 0,1 0 0,-1 0 1,1 1-1,1 0 0,-1-1 0,2 1 0,-1 0 1,1 0-1,0 1 0,1-1 0,0 0 0,1 14 0,0-16 22,0-1 0,0 1-1,1 0 1,0 0 0,1-1-1,0 1 1,0-1-1,5 12 1,-6-15-37,1-1-1,-1 1 1,1-1-1,0 1 1,-1-1-1,1 0 1,0 0 0,1 0-1,-1 0 1,0 0-1,1-1 1,-1 1 0,0-1-1,1 1 1,0-1-1,-1 0 1,1 0-1,0 0 1,0 0 0,0-1-1,-1 1 1,6 0-1,2-1 36,1 0 0,-1-1 0,0 0 0,1-1 0,-1 0 0,20-6 0,60-30 147,-62 25-202,20-11 70,51-35 0,-84 49 53,-7 4-151,1-1 0,-1 0 0,0 0 0,-1-1 0,0 0 0,0-1 1,-1 1-1,11-19 0,-16 21-275,-1 5 90,-1 2 96,1 0-94,1 4 37,39 127-202,-39-127 392,1 1 1,-1-1-1,2 0 1,-1 0-1,0 0 0,1 0 1,5 6-1,-7-9 12,0-1-1,0 1 0,0-1 1,1 1-1,-1-1 1,0 0-1,1 0 0,0 0 1,-1 0-1,1 0 1,-1 0-1,1 0 0,0 0 1,0 0-1,-1-1 1,1 1-1,0-1 0,0 1 1,0-1-1,0 0 0,0 0 1,0 0-1,0 0 1,-1 0-1,1 0 0,2-1 1,13-5 18,0 0 1,0-2-1,-1 0 1,0 0-1,-1-2 0,0 0 1,0 0-1,-1-2 1,0 0-1,12-14 1,-21 21-61,-1-1-1,0 1 1,0-1 0,-1 0 0,0 0-1,5-12 1,-7 16 0,0-1 0,0 0 0,0 1 0,-1-1 0,1 0 0,-1 0 0,1 1 0,-1-1 0,0 0 0,0 0 0,-1 0 0,1 1 0,-1-1 0,1 0 0,-1 0 0,0 1 0,0-1 0,0 1 0,-2-4 0,3 5-23,-1 0 0,1 0 0,-1 0 0,0 1 0,0-1-1,0 0 1,1 0 0,-1 1 0,0-1 0,0 0 0,0 1 0,0-1 0,0 1-1,0-1 1,0 1 0,0-1 0,0 1 0,-1 0 0,1 0 0,0 0 0,-1-1 0,-1 1 11,1 1 0,0-1 0,0 0 0,0 1 0,0 0 0,0-1 0,0 1 0,0 0 0,0 0 0,-3 2 0,1-1-13,0 1-1,0 0 0,0 0 0,1 0 0,0 1 1,-1-1-1,1 1 0,0 0 0,-3 7 0,3-7 82,1 0-1,0 0 1,1 0-1,-1 1 0,1-1 1,0 1-1,0-1 0,0 1 1,0-1-1,1 1 0,0 0 1,0-1-1,0 1 0,1-1 1,-1 1-1,1 0 0,0-1 1,3 7-1,-2-4 14,1 0 0,0-1 0,0 1 0,1 0 0,0-1 0,0 0 0,9 9 0,-12-13-33,1 0-1,0-1 0,0 1 0,0 0 0,0-1 0,1 0 0,-1 0 0,0 1 0,1-1 0,-1-1 0,0 1 1,1 0-1,-1 0 0,1-1 0,-1 0 0,1 1 0,0-1 0,-1 0 0,1 0 0,-1 0 0,1-1 0,-1 1 1,1-1-1,3-1 0,6-2 47,0-2 0,0 1 1,-1-1-1,16-12 1,15-8-120,-12 8 29,48-35 1,-76 51-25,1 0 0,0 0-1,-1 1 1,1-1 0,0 1 0,0-1 0,0 1 0,0 0 0,0 0 0,0 0 0,5 0-1,-7 3 68,-1 0-1,0 0 0,1 0 0,-1 0 0,0 0 0,0 0 0,0 0 0,-1 3 0,-1 12 127,0-7-104,0 1 0,-5 18 0,0-12 136,-5 25-1,12-42-169,0 0 0,0 0 0,0 0 0,0 0 0,0 1 0,0-1 0,0 0 0,0 0 0,0 0 0,0 0 0,0 0-1,0 1 1,0-1 0,0 0 0,0 0 0,0 0 0,0 0 0,0 0 0,0 1 0,0-1 0,0 0 0,0 0 0,0 0 0,0 0 0,0 0 0,0 1 0,0-1 0,0 0 0,0 0 0,0 0 0,0 0 0,0 0-1,0 0 1,0 0 0,0 1 0,1-1 0,-1 0 0,0 0 0,0 0 0,0 0 0,0 0 0,0 0 0,0 0 0,1 0 0,-1 0 0,0 0 0,0 0 0,0 0 0,0 0 0,0 0 0,1 1 0,-1-1 0,0 0 0,0 0-1,0 0 1,0-1 0,0 1 0,0 0 0,1 0 0,-1 0 0,0 0 0,0 0 0,0 0 0,14-9 171,14-19-250,-27 27 87,12-13-56,0-1-72,0 1 0,1 1 1,1 0-1,0 1 0,32-20 1,-47 32 103,0 0 1,1 0-1,-1 0 1,0 0-1,0 0 1,0 0-1,1-1 0,-1 1 1,0 0-1,0 0 1,0 0-1,1 0 1,-1 0-1,0 0 1,0 1-1,0-1 1,1 0-1,-1 0 1,0 0-1,0 0 0,0 0 1,1 0-1,-1 0 1,0 0-1,0 0 1,0 0-1,0 1 1,1-1-1,-1 0 1,0 0-1,0 0 1,0 0-1,0 1 1,0-1-1,0 0 0,1 0 1,-1 0-1,0 0 1,0 1-1,1 3 23,7 34-151,-7-29 125,1-1-1,-1 1 1,2-1 0,-1 0-1,5 8 1,-3-6 176,-3-8-133,0 0-1,-1 0 1,1-1-1,0 1 0,0 0 1,0-1-1,0 1 0,3 2 1,-3-4-20,-1 0 0,1 1 0,0-1 0,0 1 0,0-1 1,0 0-1,0 0 0,0 1 0,0-1 0,0 0 0,0 0 0,0 0 1,0 0-1,0 0 0,0 0 0,0 0 0,0-1 0,0 1 0,-1 0 1,3-1-1,7-3 36,0-1 0,-1 0 0,0-1 0,0 1 0,0-2 0,0 1 0,11-13 1,2 0 58,12-9-25,56-61 1,-76 72-72,0 0-1,-1-1 1,-1 0 0,-1-1-1,16-36 1,-12 20 6,-2 3-49,-1 0-1,8-34 1,-16 37-304,-3 27 255,-2 5 108,0 9 198,-22 122 600,12-88-580,-3 55 1,12-62-115,2 0 0,2 0 0,1 0 0,3 0 0,12 49 0,-17-85-447,0 1 0,0-1-1,0 0 1,1 1-1,3 5 1,-5-8 148,0-1-1,1 0 1,-1 1-1,3 1-1151,-3-1 1152,1-1-1,-1 0 1,1 0-1,-1 0 1,1 1 0,-1-1-1,1 0 1,0 0-1,-1 0-38,1 0 0,0-1 0,-1 1-1,1 0 1,-1 0 0,1-1 0,0 1 0,-1 0 0,1-1-1,-1 1 1,1-1 0,-1 1 0,1-1 0,-1 1-1,1-1 1,-1 1 0,0-1 0,1 1 0,0-2 0,3-12-2987,1-1 1084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1:21.01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27 29 6304,'-26'-29'2848,"26"38"-2464,5-9 1568,-2 0-1152,7 0 224,8 0-608,14 0 32,8 0-288,9-4-128,0 4-64,0 0-1888,-4 4 1056,-8-1-2880,-11 2 2080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3:46.3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21 3712,'-31'-20'1696,"17"23"-1344,23 1-352,9-4-3584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1:21.35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33 68 8128,'-32'-36'3680,"37"21"-3168,0 6 64,3 9-416,2-8-288,4 8 64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1:29.97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3 309 1472,'0'0'10,"0"0"0,0 0 0,0 0 0,0 0 0,0 0 0,0 0 0,0 0 1,0 0-1,0 0 0,0 0 0,0 0 0,0 1 0,0-1 0,0 0 0,0 0 0,0 0 0,0 0 0,0 0 0,0 0 1,0 0-1,0 0 0,0 0 0,0 0 0,0 0 0,0 1 0,0-1 0,0 0 0,0 0 0,0 0 0,0 0 0,0 0 0,0 0 1,0 0-1,0 0 0,0 0 0,0 0 0,0 0 0,-1 0 0,1 0 0,0 0 0,0 0 0,0 0 0,0 0 0,0 0 0,0 0 1,0 0-1,0 0 0,0 0 0,0 0 0,0 0 0,-1 0 0,1 0 0,0 0 0,0 0 0,0 0 0,0 0 0,0 0 0,0 0 1,2 6 914,-1-5-424,2 0-309,0 1-1,0-1 0,1 0 1,-1 0-1,0 0 0,0 0 0,1-1 1,-1 1-1,0-1 0,0 0 1,1 0-1,-1 0 0,0 0 1,1-1-1,-1 1 0,0-1 1,5-1-1,-2 0-57,-1 0 0,1-1 0,-1 0 0,0 1 0,0-2 0,0 1 0,0 0 0,0-1 0,5-6 0,27-28 405,-2-1-1,-1-2 1,38-62 0,-70 101-471,2-5 120,0 1-1,-1-1 1,1 0-1,-1 0 1,-1 0-1,4-15 1,-2 27-405,0 0-1,-1 1 1,5 7 0,-6-5 268,0 1 0,0-1 0,-1 0 0,0 1 0,0 13 0,-5 45 176,0-7 50,4-46-214,1-7-6,-1 0 1,0 0 0,0 0 0,-1 0 0,0 0-1,0 0 1,-1 0 0,1 0 0,-6 11-1,2-9 63,5-8-41,0 0-1,-1 0 1,1 1-1,-1-1 1,0 0-1,1 0 1,-1 0-1,0 0 1,0-1-1,1 1 1,-3 1-1,3-1-33,-1-1-1,0 0 1,0 0-1,1 0 1,-1 0 0,0 0-1,0 0 1,1 0-1,-1 0 1,0-1-1,0 1 1,1 0 0,-1 0-1,0-1 1,1 1-1,-1 0 1,0-1-1,1 1 1,-1 0-1,1-1 1,-1 1 0,1-1-1,-1 1 1,0-2-1,-16-16 59,-7-8-286,7 11 125,-27-27-1,29 26-250,10 12-11,5 6-22,2 3-895,15 11 1255,32 27 1,-40-35 24,-1-2 47,0-1 0,0 1-1,0-1 1,1 0 0,16 6 0,-21-10-32,-1 0 0,0 0 0,0 0 0,1 0 0,-1-1 0,1 1 1,-1-1-1,0 0 0,1 0 0,-1 0 0,1-1 0,-1 1 0,0-1 0,1 0 1,-1 0-1,0 0 0,0 0 0,0 0 0,5-4 0,9-8 31,0-1-1,-1-1 0,-1 0 1,26-36-1,4-2 185,14-21-86,-50 63-216,-7 9 1,-1 0 0,0 0 1,0 1-1,1-1 0,-1 1 0,1-1 1,-1 1-1,1 0 0,0-1 0,0 1 1,0 0-1,3-1 0,-1 0-23,30-9-525,-32 11 530,1-1-1,-1 1 1,1-1 0,0 1 0,-1 0-1,1-1 1,0 2 0,-1-1 0,1 0-1,3 1 1,-3 0 131,0-1 0,0 1-1,0-1 1,0 0 0,6 0-1,-5-1 1013,-18 1-755,4 0-418,-1 0 1,1 1 0,0 1-1,-1 0 1,1 0-1,0 1 1,0 0-1,0 1 1,1 0 0,-1 0-1,1 1 1,0 1-1,-10 7 1,16-10 42,1 0-1,-1 0 1,0 0 0,1 1 0,-1-1-1,1 1 1,0 0 0,1 0-1,-1 0 1,0 0 0,1 0 0,-1 4-1,-1 9-4,-2 27-1,4-35 42,0-1 42,1-1-1,0 0 1,0 0-1,0 1 0,1-1 1,1 0-1,-1 0 1,1 0-1,0 0 1,0 0-1,1 0 1,0-1-1,0 1 0,1-1 1,0 0-1,0 0 1,0 0-1,1 0 1,0-1-1,10 9 1,-13-12-17,1-1 1,0 1-1,0-1 1,0 0-1,0 0 1,0 0 0,0 0-1,0 0 1,0-1-1,0 1 1,0-1 0,0 0-1,0 0 1,0 0-1,5-1 1,4-1 112,0-1 0,18-6 1,-19 5-10,6-2-74,-1-2-1,0 0 1,0 0 0,-1-2 0,19-14-1,-12 9 56,-5 2-55,-1 0 1,1 0 0,-2-2-1,0 0 1,-1 0 0,20-29-1,-15 20 32,-16 21-92,0 0 0,0 0 0,-1 0 0,1 0 0,-1-1 0,0 1 0,0-1 0,0 1 0,0-1 0,0 0 0,-1 0 1,0 0-1,0 0 0,0 0 0,0-4 0,2-1-160,-1 5-153,-2 5-147,0 0 233,4 0 184,-1 1-1,0-1 1,0 1 0,0 0 0,0 0 0,0 0-1,-1 0 1,1 1 0,-1-1 0,1 1 0,-1-1-1,0 1 1,0 0 0,3 4 0,1 4 18,0 0 1,8 22 0,-3-3-39,1 1 175,9 38-1,-14-48-92,0 4 4,-6-22-2,0 1 1,0-1 0,0 1 0,1-1 0,2 5 0,-4-7 5,1 0 0,0 1 0,0-1 0,-1 0 0,1 0 0,0 1 0,0-1 1,0 0-1,0 0 0,0 0 0,0 0 0,1 0 0,-1-1 0,2 2 1,4-1 19,-1 0 0,1 0 1,0-1-1,-1 0 0,1 0 1,0 0-1,-1-1 0,1 0 1,0-1-1,-1 1 0,0-1 1,1-1-1,6-2 0,37-15 121,47-22 215,-87 36-361,-1 0-1,1 0 1,-1 0 0,0-1-1,-1-1 1,0 1 0,10-13-1,-12 13 14,-1 0 1,0 0-1,-1-1 0,0 1 0,0-1 1,-1 0-1,0-1 0,0 1 0,-1 0 0,0-1 1,0 0-1,0-14 0,-2 20-53,0 1 0,-1 0 0,1 0 0,-1 0 0,0 0 0,1 0 0,-1 0 0,0 0 0,0 0 0,-1 0 0,1 0-1,0 0 1,0 1 0,-1-1 0,1 0 0,-1 1 0,0-1 0,0 1 0,1 0 0,-1-1 0,0 1 0,0 0 0,0 0 0,-4-1 0,0 0-67,0-1 0,0 1 1,-1 1-1,1-1 0,-1 1 1,0 0-1,-7 0 1,8 1 35,0 1 1,0 0 0,0 0-1,1 0 1,-1 0 0,0 1 0,1 0-1,-1 0 1,1 1 0,0-1-1,0 1 1,0 0 0,0 1 0,0-1-1,1 1 1,-1 0 0,1 0-1,0 1 1,0-1 0,1 1 0,-1-1-1,1 1 1,0 0 0,1 1-1,-1-1 1,1 0 0,-3 11 0,-3 9-60,1 1 0,1 0 0,1 1 0,-2 52 0,7-75 122,0 1 1,0-1-1,1 1 0,-1 0 0,1-1 0,0 1 0,1-1 1,-1 0-1,1 1 0,0-1 0,0 0 0,0 0 0,1 0 1,-1 0-1,5 3 0,-3-2 40,0-1 0,1 0 1,0-1-1,-1 1 0,1-1 0,1 0 0,-1 0 1,0-1-1,1 0 0,-1 0 0,10 2 1,5 1 25,1-1 0,0-1 0,1-1 0,-1-1 1,36-3-1,-39 1-38,12-2 93,33-6 0,-53 7-91,0 0 1,-1-1-1,0-1 1,1 1-1,-1-1 0,-1-1 1,14-8-1,-12 6 65,0-1 0,-1 0 0,1-1 0,-1 0 0,10-13 0,-16 18-79,0-1-1,0 0 0,-1 1 0,1-1 0,-1 0 1,0 0-1,0 0 0,-1 0 0,1-1 0,-1 1 1,0 0-1,-1 0 0,1-1 0,-1 1 0,-1-8 0,1 6-67,-2 1 0,1 0 0,0 0 0,-1 0 0,-4-8 0,5 11 6,0 1 0,-1-1 0,0 0 1,1 1-1,-1 0 0,0-1 1,0 1-1,0 0 0,-1 0 0,1 0 1,0 0-1,-1 0 0,1 1 1,-4-3-1,4 4 5,0-1-1,0 0 1,0 1 0,0 0 0,-1-1-1,1 1 1,0 0 0,0 0 0,0 0 0,0 0-1,0 1 1,0-1 0,0 0 0,0 1-1,0 0 1,0-1 0,0 1 0,0 0 0,0 0-1,1 0 1,-1 0 0,0 0 0,-3 3-1,3-2-47,-1 1-1,0-1 1,1 1-1,0 0 1,0 0-1,-1 0 1,2 0-1,-1 0 1,0 0-1,1 0 1,-1 1-1,1-1 1,-2 6-1,2 2 89,0 0-1,1 0 0,0 0 1,1 0-1,0 0 0,1 0 1,0 0-1,0-1 0,1 1 1,1-1-1,0 1 0,0-1 1,1 0-1,0-1 0,10 14 1,-14-20 32,1-1 0,0 0 1,0 0-1,0 0 0,0 0 1,0 0-1,0 0 0,0-1 1,1 1-1,-1-1 0,0 0 1,1 1-1,0-1 0,-1 0 1,1 0-1,-1-1 0,1 1 1,0-1-1,0 1 0,-1-1 1,1 0-1,0 0 0,0 0 1,0 0-1,-1 0 0,1-1 1,4-1-1,1-1 43,-1 0 0,1 0 1,-1-1-1,-1 0 0,1-1 0,0 0 0,-1 0 1,9-9-1,59-68-129,63-50-186,-120 117 104,24-16-1,-36 27 76,0 1 0,0 0 0,0 1 0,0-1 1,0 1-1,1 0 0,-1 1 0,1-1 0,-1 1 0,12-1 0,-15 2 43,-1 0-1,1 0 1,-1 0 0,1 0-1,-1 0 1,1 1 0,0-1-1,-1 1 1,1-1 0,-1 1 0,0 0-1,1-1 1,-1 1 0,0 0-1,1 0 1,-1 0 0,0 0-1,0 0 1,0 0 0,0 1-1,0-1 1,0 0 0,0 0 0,0 1-1,0-1 1,0 1 0,-1-1-1,1 1 1,-1-1 0,1 1-1,-1-1 1,0 1 0,1-1-1,-1 1 1,0 1 0,1 8 77,-1-1 0,-1 1 1,1 0-1,-4 13 0,2-4-46,0-2 217,-1 1 0,0-1 0,-1 0 0,-13 35 0,15-50 584,6-11-530,20-29-245,49-69-396,-62 93 237,0 1-1,0 0 0,1 0 0,1 1 0,20-15 0,-31 25 63,0 0 0,0 0-1,0 0 1,0 0-1,0 0 1,1 0-1,-1 1 1,0-1-1,5 0 1,-7 1 33,0 0 1,1 1-1,-1-1 1,0 0 0,1 0-1,-1 0 1,0 1-1,1-1 1,-1 0-1,0 0 1,1 1-1,-1-1 1,0 0 0,0 1-1,0-1 1,1 0-1,-1 1 1,0-1-1,0 0 1,0 1-1,1-1 1,-1 0 0,0 1-1,0-1 1,0 1-1,0-1 1,0 0-1,0 1 1,0-1-1,0 1 1,0 14 113,0-14-124,-1 53 156,1 42-345,1-80 244,0 1-1,2-1 1,6 26 0,-7-35 271,2 1 325,8-10-345,-7 1-238,0-1 1,-1 0-1,1-1 1,-1 1-1,0-1 1,0 0-1,0 0 1,0 0-1,0 0 1,0-1-1,5-7 1,4-6 175,17-29 0,-5 5-64,-14 25-45,-1 0-1,8-22 0,7-10-622,-15 35-545,-9 26 452,-2 2 625,2 9-96,0-1 0,5 24 0,-4-37 115,0 0-1,1 0 1,0 0-1,0 0 0,1-1 1,1 1-1,5 9 0,-9-17 21,1 0-1,-1 0 0,1 0 0,-1-1 0,1 1 0,-1 0 0,1-1 0,0 1 0,0-1 0,0 1 0,0-1 0,0 0 1,0 0-1,0 0 0,0 0 0,0 0 0,1 0 0,-1-1 0,5 2 0,-4-3 9,1 1-1,0 0 1,-1-1-1,1 1 1,-1-1-1,0 0 1,1-1-1,-1 1 1,1 0-1,-1-1 1,0 0 0,4-2-1,8-7-20,-1-1 0,0 0 0,0-1 0,-2-1 0,12-15-1,22-22 80,3-1-605,-48 51 417,0 0 0,0-1 1,0 1-1,0 0 0,0 0 0,1 0 0,-1 1 0,0-1 0,0 0 1,1 0-1,-1 1 0,1-1 0,1 0 0,-2 4 49,1 0 1,-1 0-1,0 0 0,0 0 1,0 0-1,0 4 0,1 3 16,-1 1 1,-1 0-1,1 0 0,-2-1 1,1 1-1,-4 15 0,0-2 153,4-8 33,-2 9-59,1-23-128,1-1 1,0 0-1,-1 0 1,1 0-1,0 1 1,-1-1-1,1 0 1,-1 0 0,0 0-1,1 0 1,-1 0-1,0 0 1,0 0-1,1 0 1,-3 1-1,2-2 46,1 1-49,2 6-64,-2-6 242,0 2-48,0 1 706,5-8-602,-1-3-115,0 1 0,-1-1 1,0 0-1,4-9 0,8-18-207,-6 17 14,-3 7 4,0 0 0,0 0-1,0 0 1,10-9 0,-3 5-56,16-15-148,-27 27 234,0 1 1,0-1-1,0 1 0,0 0 1,0-1-1,0 1 1,0 0-1,0 0 0,0 1 1,1-1-1,-1 0 1,0 1-1,4-1 0,-5 1 24,0 0 0,-1 1-1,1-1 1,0 0-1,-1 0 1,1 1-1,0-1 1,-1 0 0,1 1-1,0-1 1,-1 0-1,1 1 1,-1-1-1,1 1 1,-1-1-1,1 1 1,-1-1 0,1 1-1,-1 0 1,1-1-1,-1 1 1,0 0-1,1-1 1,-1 1 0,0 0-1,0-1 1,1 2-1,3 23-267,-3-19 288,6 46-19,9 44 194,-16-96-159,0 0 0,0 1-1,0-1 1,1 0-1,-1 1 1,0-1-1,0 0 1,0 1-1,1-1 1,-1 0-1,0 0 1,0 1 0,1-1-1,-1 0 1,0 0-1,0 1 1,1-1-1,-1 0 1,0 0-1,1 0 1,-1 0 0,0 1-1,1-1 1,-1 0-1,0 0 1,1 0-1,0 0 1,13-1 368,12-9-74,158-99-270,-145 87 21,-1-2-1,48-40 0,-84 63-78,-1 0 0,0-1 0,1 1-1,-1 0 1,0-1 0,0 1 0,0-1 0,0 1 0,1-3-1,-2 4 9,0 0-1,0 0 0,0-1 0,0 1 0,0 0 0,0 0 0,0 0 1,0 0-1,0 0 0,0-1 0,0 1 0,0 0 0,0 0 1,0 0-1,0 0 0,0 0 0,0-1 0,0 1 0,0 0 0,0 0 1,0 0-1,0 0 0,0 0 0,0 0 0,0-1 0,-1 1 1,1 0-1,0 0 0,0 0 0,0 0 0,0 0 0,0 0 0,0 0 1,0 0-1,0 0 0,-1-1 0,1 1 0,-11 2-234,-25 15-171,16-7 284,8-3 57,1 0 0,0 0 0,0 1 0,1 1 0,-13 13 0,-42 51-117,63-71 194,2-1-1,-48 60-187,44-54 232,-1 0 0,1 0 0,1 1 0,-1 0 0,1-1 0,-3 16-1,5-22-18,1-1-1,0 1 0,0 0 0,0 0 0,-1 0 0,1-1 0,0 1 0,0 0 0,1 0 0,-1 0 0,0-1 1,0 1-1,0 0 0,0 0 0,1-1 0,-1 1 0,1 1 0,-1-2-8,0 0 1,1 1-1,-1-1 0,0 0 0,0 0 1,1 0-1,-1 0 0,1 1 1,-1-1-1,0 0 0,1 0 0,-1 0 1,0 0-1,1 0 0,-1 0 1,0 0-1,1 0 0,-1 0 0,1 0 1,-1 0-1,0 0 0,1 0 1,-1 0-1,1-1 0,2 0 58,0 0 0,0 0 0,0-1 0,-1 0 1,1 1-1,-1-1 0,3-3 0,8-8 54,-1-1 1,-1 0 0,18-30-1,-8 12 20,-4 3-102,-13 22-176,0 0-1,0 0 1,0 0-1,1 1 1,10-11-1,-15 17 105,0 0-1,0 0 1,0 0-1,0-1 1,0 1-1,1 0 1,-1 0 0,0 0-1,0 0 1,0 0-1,0 0 1,1-1-1,-1 1 1,0 0-1,0 0 1,0 0 0,1 0-1,-1 0 1,0 0-1,0 0 1,0 0-1,1 0 1,-1 0 0,0 0-1,0 0 1,0 0-1,1 0 1,-1 0-1,0 0 1,1 0-1,1 7-291,-5 19 216,2-18 49,-7 50 91,-28 114 1,-52 87 1,54-161 152,25-71-77,-6 20 343,-2-1 0,-36 67-1,51-110-384,1-1 0,0 0 0,-1 0 0,1 0-1,-1 0 1,0 0 0,0 0 0,0 0 0,0-1 0,-4 3 0,5-3-51,0-1 0,1 0 1,-1 0-1,0 1 0,0-1 1,0 0-1,0 0 0,0 0 1,0 0-1,1 0 0,-1 0 0,0-1 1,0 1-1,0 0 0,0 0 1,0 0-1,1-1 0,-1 1 1,0-1-1,0 1 0,0 0 1,1-1-1,-1 1 0,0-1 0,1 0 1,-1 1-1,0-1 0,1 0 1,-1 1-1,1-1 0,-1 0 1,1 1-1,-1-1 0,1 0 0,0 0 1,-1 0-1,1-1 0,-6-12 55,1 0 0,1-1 0,1 0 0,0 0 1,-2-21-1,0 1-88,-6-59-132,11 80 41,-1-1 0,2 1 0,0 0 0,6-25 0,-5 32-12,0-1-1,1 1 1,0 0-1,1 1 1,0-1-1,0 1 1,0-1 0,1 1-1,10-10 1,-11 11-568,1 1 1,-1 1 0,1-1 0,6-3-1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1:30.32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64 48 5152,'-60'-43'2336,"57"38"-2048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1:31.66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73 467 2304,'1'-3'268,"-1"-1"0,1 1 0,0 0 0,0 0 0,0 0 0,1 0 0,-1 1 0,1-1 0,-1 0 0,1 0 0,0 1 0,0-1 0,0 1 0,0 0 1,4-4-1,-3 4 10,0-1 0,0 0 0,-1 0 0,1 0 1,-1 0-1,0 0 0,0 0 0,0-1 1,-1 1-1,3-7 0,-2 1 979,-1-1 0,0-14 0,-1 23-1228,0 0 1,0 1-1,0-1 1,-1 1 0,1-1-1,0 1 1,-1 0-1,1-1 1,0 1 0,-1-1-1,1 1 1,0-1-1,-1 1 1,1 0 0,-1-1-1,1 1 1,-1 0-1,1 0 1,-1-1 0,1 1-1,-1 0 1,1 0-1,-1 0 1,1-1 0,-1 1-1,1 0 1,-1 0-1,1 0 1,-1 0 0,1 0-1,-1 0 1,1 0-1,-1 0 1,0 0 0,1 1-1,-1-1 1,0 0-1,-22 5 404,17-1-403,-1 1 1,1-1-1,0 1 0,0 0 1,0 0-1,0 1 0,1-1 1,0 1-1,0 1 0,1-1 1,0 1-1,0-1 0,0 1 1,1 0-1,-5 14 0,7-16-33,-1 1 0,1-1 0,1 0 0,-1 1 0,1-1 0,0 1 0,0-1 0,0 1 0,1-1 0,0 1 1,0-1-1,0 0 0,4 9 0,-4-11 45,0 0 0,1 0 0,0 0 0,-1-1 0,1 1 1,0 0-1,0-1 0,1 1 0,-1-1 0,1 1 1,-1-1-1,1 0 0,-1 0 0,1 0 0,0-1 0,0 1 1,0-1-1,0 1 0,0-1 0,0 0 0,1 0 0,-1-1 1,4 2-1,0-2 36,0 1 1,-1-1-1,1 0 0,0-1 1,-1 0-1,1 0 0,-1 0 1,1-1-1,-1 0 0,0 0 1,0 0-1,0-1 0,0 0 1,0 0-1,0-1 1,-1 0-1,1 0 0,7-7 1,-8 5-33,0 1 0,0-1 0,-1 0 0,0-1 0,0 1 0,0-1 0,-1 0 0,0 0 0,0 0 0,-1 0 0,0 0 0,0-1 1,0 1-1,-1 0 0,0-1 0,-1-9 0,0 2-50,-2 0 0,0 0 0,-1 0 0,0 0 0,-1 1 0,-1-1 0,-12-25 0,16 38-18,0 0 0,0-1 1,1 1-1,-1 0 0,1 0 1,-1 0-1,1 0 0,0 0 1,0-1-1,0 1 0,0 0 0,0 0 1,1 0-1,-1 0 0,1-1 1,-1 1-1,1 0 0,0 0 1,0 0-1,0 0 0,0 0 1,1-2-1,4-4-25,1-1 1,-1 1-1,13-11 1,-2 2 197,103-130-924,-120 148 762,0-1 0,0 0 0,0 0 0,0 0 0,0 0 1,0 0-1,0 0 0,0 0 0,0 0 0,0 0 0,0 0 0,0 1 0,0-1 0,0 0 0,0 0 0,0 0 0,0 0 0,0 0 0,0 0 1,0 0-1,0 0 0,0 0 0,0 0 0,0 1 0,0-1 0,0 0 0,0 0 0,0 0 0,0 0 0,0 0 0,0 0 0,0 0 0,1 0 0,-1 0 1,0 0-1,0 0 0,0 0 0,0 0 0,0 0 0,0 1 0,0-1 0,0 0 0,0 0 0,0 0 0,0 0 0,1 0 0,-1 0 0,0 0 1,0 0-1,0 0 0,0 0 0,0 0 0,0 0 0,0 0 0,0 0 0,0 0 0,0 0 0,1 0 0,-1-1 0,0 1 0,0 0 0,0 0 0,0 0 1,0 0-1,0 0 0,0 0 0,0 0 0,1 15-140,-5 21 245,-37 202-266,20-97 168,13-93 54,-2 17 51,-3 0-1,-28 81 1,37-133-13,-32 75 1147,30-78-655,6-10-563,-1 0 0,1 0-1,0 0 1,0 0 0,0 0 0,0 0-1,0 0 1,-1 0 0,1 0-1,0-1 1,0 1 0,0 0-1,0 0 1,0 0 0,0 0-1,0 0 1,-1 0 0,1 0-1,0 0 1,0 0 0,0 0 0,0 0-1,0 0 1,0 0 0,0-1-1,0 1 1,0 0 0,0 0-1,-1 0 1,1 0 0,0 0-1,0 0 1,0 0 0,0-1-1,0 1 1,0 0 0,0 0 0,0 0-1,0 0 1,0 0 0,0-1-1,0-1 51,0 0-1,0-1 1,0 1-1,0 0 1,0-1-1,0 1 1,1-4-1,2-4-119,1 1-1,0 0 1,0 0 0,1 0-1,0 1 1,0 0 0,1 0-1,0 0 1,0 0 0,1 1-1,0 0 1,0 1 0,1-1-1,0 1 1,15-8 0,-12 7-22,1 2 1,0-1 0,0 2 0,0-1 0,0 2-1,1 0 1,-1 0 0,1 1 0,0 0 0,-1 2-1,24 0 1,-9 3-1349,0 1 0,0 2 0,-1 1 1,32 12-1,-20-4-3457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1:37.32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0 692 1984,'0'0'57,"1"0"1,-1 1-1,0-1 1,0 0-1,1 0 1,-1 1-1,0-1 0,1 0 1,-1 0-1,0 1 1,1-1-1,-1 0 1,0 0-1,1 0 0,-1 0 1,0 1-1,1-1 1,-1 0-1,1 0 1,-1 0-1,0 0 0,1 0 1,-1 0-1,1 0 1,-1 0-1,0 0 1,1 0-1,-1 0 1,0-1-1,1 1 0,-1 0 1,1 0-1,-1 0 1,24-6 2182,-11 3-1313,-10 3-705,1-1 1,0 0-1,-1 0 1,1 0 0,0 0-1,-1 0 1,0-1-1,1 1 1,-1-1-1,0 0 1,0 0 0,0-1-1,0 1 1,5-5-1,0-2 351,1 2 1,14-11-1,-10 8-287,-7 6-222,3-3 50,0 0 1,0-1 0,12-14-1,-10 11 1,-1-1 0,2 2-1,-1 0 1,1 0 0,27-15-1,-34 22-104,1 0-1,0 1 0,-1-1 1,1 1-1,0 1 0,0-1 1,12 0-1,-18 2-4,1 0 1,0 0-1,-1 0 0,1 0 1,-1 0-1,1 0 0,0 0 1,-1 0-1,1 0 0,-1 1 1,1-1-1,-1 0 0,1 0 1,-1 1-1,1-1 0,-1 0 1,1 1-1,-1-1 0,1 0 1,-1 1-1,0-1 0,1 1 1,-1-1-1,0 1 0,1-1 1,-1 1-1,0-1 0,1 1 1,-1-1-1,0 1 0,0-1 1,0 1-1,0 0 0,1-1 1,-1 1-1,0-1 0,0 1 1,0 0-1,0-1 0,0 1 1,0-1-1,-1 1 0,1-1 1,0 1-1,0 0 0,-1 1 33,1 16 105,-1-1 0,-1 0 0,0 1 0,-2-1 0,-10 32 0,13-46-110,1 1 0,-1 0 0,0-1 0,1 1 0,0 6 864,19-26-119,19-8-687,-21 13-128,30-14-1,-39 21-26,30-13-96,77-23 0,-115 40 158,0 0 0,0 0 0,0 0 0,0 0-1,1 0 1,-1 0 0,0 0 0,0 0 0,0 0 0,0 0 0,0 0 0,1 0-1,-1 0 1,0 0 0,0 0 0,0 0 0,0 0 0,0 0 0,1 0-1,-1 0 1,0 1 0,0-1 0,0 0 0,0 0 0,0 0 0,0 0-1,0 0 1,1 0 0,-1 0 0,0 0 0,0 1 0,0-1 0,0 0-1,0 0 1,0 0 0,0 0 0,0 0 0,0 0 0,0 1 0,0-1-1,0 10-6,-9 16 64,6-15-71,1-5 64,1 0 1,0 0 0,0 0 0,0 0 0,1 0-1,0 0 1,0 0 0,0 0 0,1 0 0,0 0 0,0 0-1,5 11 1,-5-15-32,0-1 0,0 1-1,0-1 1,1 0 0,-1 1-1,0-1 1,1 0 0,-1 0-1,1 0 1,-1 0 0,1 0 0,0 0-1,-1 0 1,1-1 0,0 1-1,0-1 1,-1 1 0,4 0-1,1-1 125,0 1-1,0-1 0,0 1 1,8-2-1,-1-1-62,-1 0 1,1 0-1,-1-1 1,0-1-1,0 0 1,0-1-1,-1 0 1,1-1-1,-1 0 1,-1-1-1,1 0 0,-1-1 1,14-13-1,-18 15-75,0 0 1,0 0-1,-1 0 0,0-1 0,-1 0 0,5-7 0,11-26-94,-22 52-239,-1 1-1,2 0 1,-1 24 0,-1 16 3,2-49 362,1 0 1,0 1-1,0-1 0,0 0 1,1 0-1,0 0 0,-1 1 1,2-1-1,-1 0 0,0 0 1,1 0-1,3 5 0,-5-7 6,1-1-1,0 1 0,0-1 0,0 1 0,1-1 0,-1 0 0,0 1 1,0-1-1,1 0 0,-1 0 0,1 0 0,-1 0 0,1 0 0,-1 0 1,1-1-1,0 1 0,-1 0 0,1-1 0,0 1 0,0-1 0,-1 0 1,1 0-1,0 1 0,0-1 0,-1 0 0,1 0 0,0-1 0,0 1 1,0 0-1,-1-1 0,3 0 0,2-1 10,1 0 1,-1-1-1,0 0 0,0 0 1,0-1-1,-1 0 0,1 0 0,-1 0 1,0 0-1,0-1 0,0 0 0,-1 0 1,5-6-1,7-8-6,-1 2-12,0-1-1,-2 0 1,18-30 0,-22 35-492,-10 24 2,-7 22 224,3-15 174,1 1 0,0-1 1,2 1-1,-1 30 0,3-47 69,0-1 0,0 1-1,0 0 1,0-1 0,0 1 0,1-1 0,-1 1-1,1 0 1,-1-1 0,1 1 0,0-1-1,-1 0 1,1 1 0,0-1 0,0 1-1,0-1 1,0 0 0,0 0 0,0 0 0,0 0-1,1 1 1,2 0 0,-2-1 41,-1 0 0,2 0-1,-1-1 1,0 1 0,0 0 0,0-1 0,0 0-1,0 1 1,0-1 0,0 0 0,1 0 0,-1-1 0,0 1-1,0 0 1,0-1 0,0 1 0,3-2 0,17-5 227,21-7-103,68-32-1,-70 27-280,-25 12 93,-2 0-1,27-16 1,-38 20-2,1 0 0,-1 1 0,1-1 0,0 1 0,0 0 0,-1 0 0,2 1 0,-1-1 0,0 1 0,8-2 0,-10 4-22,-1-1 32,-1 0-1,1 0 1,0 0-1,-1 0 1,1 0-1,-1 0 1,1 0-1,-1-1 1,1 1-1,0 0 1,-1 0-1,1 0 1,-1-1-1,1 1 1,-1 0-1,1-1 1,-1 1-1,1 0 1,-1-1-1,1 1 1,0-1-1,1 0 1,0 0 1,0 1-1,0-1 0,0 1 1,1-1-1,-1 1 0,0 0 1,4 0-1,-5 0 4,1 0-9,-3 2-3,1 0 1,-1 0-1,1 0 0,-1 0 1,0 0-1,0 0 0,0 0 1,0-1-1,0 1 0,0 0 1,0-1-1,-1 1 0,1-1 1,0 1-1,-1-1 0,0 1 1,1-1-1,-4 2 0,-8 8-67,-54 63-538,65-72 604,1 0 0,-1 0 0,1 0 0,-1 0 0,1 0 0,0 0 0,0 1 0,0-1 0,0 0 0,0 1 0,1-1 0,-1 1 0,1-1 0,-1 1 0,1-1 0,0 1 0,0 4 0,1-5 30,-1-1-1,1 1 0,-1 0 1,1-1-1,0 1 0,-1-1 1,1 1-1,0-1 0,0 0 1,0 1-1,0-1 0,0 0 1,1 1-1,-1-1 0,0 0 1,0 0-1,1 0 0,-1 0 1,1 0-1,-1-1 0,1 1 1,-1 0-1,1-1 0,-1 1 1,1-1-1,3 1 0,5 1 44,0-1 0,-1 0 0,1 0 0,0-1 0,0 0-1,0-1 1,0 0 0,0-1 0,-1 0 0,1-1 0,0 1-1,-1-2 1,0 1 0,0-2 0,0 1 0,14-10-1,-10 5-28,-1-1-1,0-1 0,-1 0 0,0 0 0,0-1 0,-1-1 0,-1 1 0,0-2 0,13-25 0,63-170-364,-63 150 262,-1 3 8,-2-1 0,22-111 0,-40 165-14,-1-1 0,0 1 0,1-1-1,-2 1 1,1-7 0,0 10 51,-1-1 0,1 1 0,0-1 0,0 1 0,0-1 0,0 1 0,0 0-1,-1-1 1,1 1 0,0-1 0,0 1 0,-1 0 0,1-1 0,0 1 0,-1 0 0,1 0 0,0-1 0,-1 1 0,1 0 0,-1-1 0,0 1-14,1 0 1,-1 0-1,0 0 1,0 0-1,1 0 1,-1 0-1,0 0 1,1 0-1,-1 0 1,0 0 0,1 1-1,-1-1 1,0 0-1,1 1 1,-1-1-1,1 0 1,-1 1-1,0-1 1,-9 7-37,1 0 0,0 1 1,0 0-1,0 0 0,1 1 0,1 0 0,-1 1 1,2-1-1,-1 1 0,1 1 0,1-1 1,0 1-1,0 0 0,-3 12 0,-3 15-41,2 1 0,-8 72 1,13-59 220,4 83 0,1-126-54,0 1 0,0-1 0,1 0 0,0 1 0,1-1 0,-1 0 0,2-1 0,5 12 0,-7-16 8,0-1 1,0 1-1,1 0 1,-1-1 0,1 0-1,0 1 1,0-1-1,0 0 1,1-1-1,-1 1 1,0 0-1,1-1 1,0 0 0,0 0-1,0 0 1,0 0-1,0-1 1,0 0-1,0 0 1,5 1-1,13 0 56,-1-1-1,1-1 1,-1-1-1,1-1 0,-1-1 1,0-1-1,0-1 1,0 0-1,20-9 0,-32 10-41,-1 1-1,1-1 1,-1-1-1,0 1 1,0-2-1,11-8 0,-14 10-28,-1-1 1,0 1-1,0-1 0,0 0 0,-1 0 0,1 0 0,-1 0 0,-1 0 0,1-1 0,-1 1 0,2-7 0,-3 9-49,-1 0-1,1 0 0,-1 1 1,0-1-1,0 0 0,0 0 1,-1 1-1,1-1 0,0 0 1,-1 1-1,0-1 0,0 0 1,0 1-1,-2-5 0,2 5-21,0 0-1,0 0 0,0 1 1,0-1-1,-1 0 0,1 1 1,0-1-1,-1 1 0,1 0 0,-1-1 1,1 1-1,-1 0 0,0 0 1,0 0-1,1 0 0,-1 0 1,0 0-1,0 1 0,0-1 0,-2 0 1,-1 1-12,0 0 1,0 1 0,1-1-1,-1 1 1,0 0 0,0 0-1,1 1 1,-1-1-1,1 1 1,-1 0 0,1 0-1,0 1 1,-4 2 0,-1 1-53,0 1 0,1 0 0,0 0 1,-14 17-1,18-20 52,1 0 0,0 1 0,0-1-1,0 1 1,1 0 0,0-1 0,0 1 0,0 1-1,0-1 1,1 0 0,-1 6 0,2-8 65,-1 0 0,1-1 1,1 1-1,-1 0 0,0 0 0,1-1 1,-1 1-1,1 0 0,0-1 0,0 1 1,0-1-1,0 1 0,0-1 1,1 1-1,-1-1 0,1 0 0,-1 0 1,1 0-1,0 0 0,0 0 0,0 0 1,0 0-1,4 2 0,0 0 51,1 0 1,1 0-1,-1-1 0,0 0 0,1 0 0,-1-1 0,1 0 1,0 0-1,0-1 0,0 0 0,0 0 0,13-1 1,-10 0 5,0-2 1,1 1 0,-1-1 0,-1-1-1,1 0 1,0 0 0,-1-1 0,16-8-1,-20 8-36,0 0 0,0-1 0,-1 1 0,0-1-1,0 0 1,0-1 0,0 1 0,-1-1-1,0 0 1,0 0 0,-1 0 0,6-13-1,0-5-12,-1 0 0,7-30 0,7-23-462,-20 59 244,-3 18-65,1 10 96,-5 34-168,5-41 340,0 0-21,0 0-1,0 0 1,-1-1 0,1 1-1,0 0 1,-1 0-1,0 0 1,-1 4-1,1-3-28,-1 1-1,1 0 0,1-1 1,-1 1-1,1 6 0,-4 19 21,0-10-82,-4 37-1,3-11 181,4-42-88,1 1 1,0-1-1,1 1 1,-1-1-1,2 6 0,0 10-79,-2-19 93,0 1 0,0-1 0,1 1 0,-1-1 0,0 1 0,1-1 0,-1 1 0,1-1 0,0 1 0,0 0 0,2 3 73,-3-3 116,2-2-22,3-1-49,0 1 0,0-1 1,0 0-1,0-1 0,0 1 1,-1-1-1,1 0 0,0 0 0,7-5 1,0-1-5,-1 0 0,16-14 0,-16 9-61,0 0-1,-1 0 1,-1-1-1,0-1 1,7-16-1,-10 20 2,-2 5-125,-1 0 0,0 0 0,-1 0 0,1 0 0,-1-1 0,-1 1 0,1-1 0,-1 1 0,0-1 0,0-7 0,-2 16-35,1 0 0,-1 0 0,0 0 1,0 0-1,0-1 0,0 1 0,0-1 0,-2 4 1,-4 5-116,3-1 176,0 0 0,1 1-1,0 0 1,1 0 0,0-1 0,-1 17 0,3-21 38,0-1 1,-1 1 0,2-1-1,-1 1 1,1-1 0,-1 1-1,1-1 1,0 1 0,1-1-1,-1 0 1,1 1 0,0-1-1,0 0 1,0 0 0,1 0-1,5 6 1,-5-7 54,0 0 1,1-1-1,0 0 0,-1 0 0,1 0 0,0 0 1,0-1-1,0 1 0,0-1 0,0 0 1,0 0-1,0-1 0,1 1 0,-1-1 0,0 0 1,0 0-1,1 0 0,-1-1 0,0 1 1,6-3-1,3 0 7,-1 0 1,0-1 0,0-1-1,0 0 1,17-10-1,-16 7-20,-1-1-1,0 0 1,0-1-1,-1 0 1,-1-1-1,1 0 1,-2 0-1,10-14 1,-5 2-52,0-1 1,-1-1 0,13-37 0,-17 43-150,-7 16 96,0 1-1,-1-1 1,1 1 0,-1-1-1,0 0 1,0 1 0,0-1-1,0 0 1,-1 0-1,1 0 1,-1 0 0,1-4-1,1 17 51,-1 0 0,1 0 0,-2 0 0,1 0 0,-2 0 0,1 0 0,-3 13-1,0 25-139,3-29 173,0 0 0,-2 1 0,0-1 0,-1 0 0,-1-1 0,-1 1 0,-14 35 0,17-48-47,1-3 162,0-1 1,-1 1-1,1 0 0,-1 0 0,0-1 1,-3 5-1,4-6-110,1-1 0,0 0-1,-1 0 1,1 1 0,0-1 0,-1 0 0,1 0 0,0 0-1,-1 0 1,1 0 0,0 1 0,-1-1 0,1 0 0,-1 0-1,1 0 1,0 0 0,-1 0 0,1 0 0,0 0 0,-1 0 0,1 0-1,-1 0 1,1-1 0,-1 1 3,0-1-1,0 1 1,0-1 0,0 0-1,0 1 1,0-1 0,0 0 0,1 0-1,-1 0 1,0 0 0,-1-1-1,-6-21-72,7 22 32,1 1 1,0-1-1,0 0 0,-1 0 1,1 1-1,0-1 0,0 0 1,0 0-1,0 0 0,0 1 1,0-1-1,0 0 1,0 0-1,1 1 0,-1-1 1,0 0-1,0 0 0,1 1 1,-1-1-1,0 0 0,1 0 1,-1 1-1,1-1 1,-1 0-1,1 1 0,-1-1 1,1 0-1,4-1-12,1 0-1,-1 0 1,0 1-1,0-1 1,0 1-1,1 0 1,-1 1-1,8-1 1,5 2 23,22 2 1,13 2-84,104 8-7091,-103-7 3132,-18-2-1403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1:39.13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198 444 2976,'0'0'971,"9"3"2314,-6-3-3009,0 0 1,1-1 0,-1 0-1,0 1 1,0-1-1,1 0 1,-1-1 0,0 1-1,0 0 1,0-1-1,0 0 1,5-4 0,2-2 338,18-21 0,-13 14-385,-5 4-145,-1 0 1,12-21 0,-6 10-34,4-6 253,0-1 1,-2-1-1,-1 0 1,-2-1 0,-1-1-1,18-65 1,-31 96-293,0 0-1,1 0 1,-1 0 0,0-1 0,0 1 0,0 0 0,0 0 0,0 0 0,0 0 0,0 0 0,0 0 0,0 0 0,0 0 0,-1 0 0,1 0 0,0 0 0,-1 0 0,1 0 0,-1 0 0,0-1 0,0 2-19,0 0 1,1 0 0,-1 1-1,0-1 1,1 0 0,-1 1-1,0-1 1,1 0 0,-1 1 0,1-1-1,-1 1 1,1-1 0,-1 1-1,1-1 1,-1 1 0,1-1-1,-1 2 1,1-2 5,-4 6-11,-1 1 0,2 0 1,-1 0-1,1 0 0,-4 11 1,-4 11 31,-21 38 135,-2-1 1,-69 98-1,62-105-77,-30 41 285,32-47-99,-39 47 360,44-55-214,28-38-157,5-6-82,2-2 37,8-11-198,1 1-1,0 1 1,0 0 0,22-16 0,5-5-135,-10 7 26,1 2-1,1 1 0,44-24 0,100-38-130,-125 64 286,0 2 0,59-11 0,-83 24 30,-20 4-88,0-1 0,0 1 0,0-1 0,0 0 1,0 0-1,-1 0 0,5-2 0,-26 33 220,16-27-246,0-1 0,0 1 0,1 0 1,-1-1-1,1 1 0,0 0 0,-1 0 0,1 0 1,1 0-1,-1 0 0,0 1 0,1-1 1,0 0-1,0 0 0,0 0 0,0 0 0,0 1 1,1 2-1,0-3 66,0-1 0,0 1 0,0-1 0,0 1 1,0-1-1,0 0 0,1 1 0,-1-1 0,1 0 0,0 0 0,-1 0 0,1 0 1,0 0-1,0-1 0,1 1 0,-1-1 0,0 1 0,0-1 0,1 0 1,-1 1-1,4 0 0,-3-2 29,-1 1 1,0-1-1,1 0 0,-1 0 1,0 0-1,1 0 0,-1 0 1,0 0-1,0-1 0,1 1 1,-1-1-1,0 1 0,0-1 1,0 0-1,1 0 1,-1 0-1,0 0 0,0-1 1,-1 1-1,1 0 0,2-3 1,-2 3-14,0-1 0,1 0 0,-2 0 1,1 0-1,0-1 0,0 1 0,0 0 0,-1-1 1,0 1-1,1-1 0,-1 1 0,0-1 0,0 0 1,0 1-1,-1-1 0,2-5 0,-2 4-59,-1 1 0,1 0 0,-1 0 0,0 0-1,0 0 1,0 0 0,0 0 0,0 0-1,0 0 1,-1 0 0,0 1 0,1-1 0,-1 0-1,0 1 1,0 0 0,0-1 0,-1 1 0,-2-2-1,-16-16-203,21 20 193,0 0 0,-1 0 0,1 0 0,0 0 0,0 0 0,0 0 0,0 0 0,0-1-1,0 1 1,0 0 0,0 0 0,0 0 0,0 0 0,0 0 0,0 0 0,1-1 0,-1 1 0,0 0-1,0 0 1,0 0 0,0 0 0,0 0 0,0 0 0,0 0 0,0 0 0,0-1 0,0 1 0,0 0-1,0 0 1,0 0 0,1 0 0,-1 0 0,0 0 0,0 0 0,0 0 0,0 0 0,0 0-1,0 0 1,0 0 0,1 0 0,-1 0 0,0 0 0,0 0 0,0 0 0,0 0 0,0 0 0,0 0-1,0 0 1,1 0 0,-1 0 0,8-2-114,-7 2 42,10-2-26,0 1 1,1 0-1,-1 1 0,0 0 1,1 0-1,19 5 0,67 20 785,-90-22-662,8 2 170,25 14 0,-33-14-133,1-1 0,0 0 0,0 0 0,1-1 0,-1 0 1,1 0-1,0-1 0,12 1 0,1-1-176,-18-1-435,0 0 0,1-1 0,-1 0 0,8 0 0,1-2-567,9 0-2810,36-1 0,-22 6-363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1:40.48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27 176 3232,'-2'-12'1561,"1"10"-1240,1 1 0,0-1 0,-1 1 0,1 0 0,0-1 1,0 1-1,0-1 0,0 1 0,0-1 0,0 1 0,1-1 0,-1 1 0,0 0 0,1-1 0,0-1 0,7-20 1410,-8 18-1574,1 1 0,1 0 0,-1 0 0,0 0 0,1 1 0,0-1 0,0 0 0,0 1 0,5-7 1,-1 3-124,1 1 1,0 0 0,1 0-1,-1 0 1,1 1 0,0 0-1,0 1 1,1 0 0,-1 0-1,1 0 1,0 1 0,0 1-1,13-3 1,-14 4-30,0-1 1,0 2-1,-1-1 1,1 1-1,0 0 1,0 1-1,-1 0 1,1 0-1,0 1 0,8 2 1,-10-1 7,0-1 0,-1 1-1,1 0 1,-1 0 0,0 1 0,0-1 0,0 1 0,0 1 0,-1-1-1,1 1 1,-1-1 0,0 1 0,3 6 0,-5-8 31,1 1 0,-1-1 1,0 1-1,0 0 0,0 0 0,-1 0 0,1 0 1,-1 0-1,0 1 0,0-1 0,0 0 1,-1 1-1,0-1 0,0 0 0,0 1 0,0-1 1,0 0-1,-1 0 0,0 1 0,0-1 1,0 0-1,0 0 0,-3 5 0,-4 5 33,0-1-1,-1 0 1,-1-1-1,0 0 0,0-1 1,-2 0-1,-14 12 1,-94 61 639,-1-5 57,100-68-757,20-10-69,11-5 352,24-5 122,0 2-1,0 0 1,43-1 0,104 6-206,-101 9-313,12 0 527,-91-7-365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1:40.99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296 9 3648,'6'-9'6376,"-12"11"-5088,-50 11 1097,34-9-1965,0 2-1,0 0 1,-27 12 0,40-14-475,5-3-3,1 0 0,0 1 0,-1-1 0,1 1 0,-5 4 0,7-6 52,1 1 0,-1-1 0,1 1 0,-1-1 1,1 1-1,-1-1 0,1 1 0,0-1 0,-1 1 0,1-1 0,0 1 0,0 0 0,0-1 0,-1 1 0,1 0 0,0-1 0,0 1 0,0 0 0,0-1 0,0 1 0,0-1 0,0 1 0,0 0 0,0-1 0,0 1 0,1 0 0,-1-1 0,0 1 0,0 0 1,1-1-1,-1 1 0,0-1 0,1 1 0,-1-1 0,0 1 0,1-1 0,-1 1 0,1 0 0,7 7 282,1 0 0,0 0 1,0-1-1,0-1 0,19 11 1,-6-4 91,-21-13-318,-1 1-1,0-1 0,0 0 1,1 0-1,-1 0 0,0 0 1,1 1-1,-1-1 0,0 0 1,0 0-1,0 1 0,1-1 0,-1 0 1,0 0-1,0 1 0,0-1 1,1 0-1,-1 0 0,0 1 1,0-1-1,0 0 0,0 1 1,0-1-1,0 0 0,0 1 0,0-1 1,0 0-1,0 1 0,0-1 1,0 0-1,0 1 0,0-1 1,0 0-1,0 1 0,0-1 1,0 0-1,0 1 0,-1-1 0,0 2 44,0-1-1,0 0 1,0 0-1,0 0 0,-1 0 1,1 0-1,0 0 0,-3 1 1,-32 14 390,28-14-593,-69 21 539,66-21-2153,0 0 0,-20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1:42.99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203 618 2976,'3'-1'358,"-1"1"0,1-1 1,-1 0-1,0 0 0,1 0 1,-1 0-1,0 0 0,0 0 1,1 0-1,-1-1 0,0 1 0,0-1 1,-1 0-1,1 1 0,0-1 1,-1 0-1,1 0 0,-1 0 0,1 0 1,-1-1-1,2-3 0,1-7 144,-1-1-1,-1 0 0,0 0 1,-1 1-1,0-1 0,-1-1 1,0 1-1,-1 0 0,-1 1 1,-1-1-1,-5-20 0,-18-103 770,18 90-1209,5 26-37,-2-31 0,5 45-29,0-1 1,0 1-1,1 0 1,0-1-1,1 1 1,0 0-1,3-11 1,-3 15-18,0 0 1,0 0-1,0 0 1,1 1 0,-1-1-1,1 0 1,0 1-1,-1 0 1,1 0-1,0-1 1,0 2 0,0-1-1,6-2 1,2-1-27,1 0-1,-1 1 1,12-2 0,-3 2-65,0 0 1,38-1-1,-48 5 112,-1 0 1,0 1-1,1 0 1,-1 1-1,0 0 1,0 0-1,1 1 1,9 4-1,-10-3 15,-2 0 0,1 0 0,0 1-1,-1 0 1,0 1 0,0-1-1,0 1 1,-1 0 0,7 9 0,-9-10 11,-1 1 0,1-1 0,-1 1 0,0 0 0,-1 0 0,0 0 0,0 0 0,0 0 0,-1 1 0,1-1 0,-2 0 0,1 1 0,-1 8 0,1-8 39,-2 0-1,1 1 0,-1-1 0,0 1 0,0-1 1,-1 0-1,0 0 0,0 0 0,-1 0 0,0 0 1,0 0-1,-1-1 0,0 1 0,0-1 0,0 0 1,-1 0-1,1-1 0,-2 1 0,1-1 0,0 0 1,-1-1-1,0 1 0,0-1 0,-1 0 0,1 0 1,-9 3-1,-15 3 39,-1 0 1,0-3 0,-46 7-1,34-6 21,-31 2-100,43-6-175,-54 13 1,81-16 149,-11 4-339,-27 10-1,38-13 281,0 0-1,1 0 0,-1 0 0,1 0 0,0 0 1,0 1-1,0-1 0,0 1 0,0 0 0,0 0 1,1 0-1,-5 7 0,7-9 70,0-1 0,-1 1 0,1-1 0,0 1 0,0-1-1,0 1 1,0-1 0,0 1 0,0-1 0,0 1 0,0-1 0,0 1 0,0 0-1,0-1 1,0 1 0,0-1 0,0 1 0,1-1 0,-1 1 0,0-1 0,0 1 0,1-1-1,-1 1 1,0-1 0,0 1 0,1-1 0,-1 0 0,1 1 0,-1-1 0,0 0 0,1 1-1,-1-1 1,1 0 0,-1 1 0,1-1 0,-1 0 0,1 0 0,0 1 0,1 0 53,1 0 1,-1 0 0,1-1-1,-1 1 1,1-1 0,-1 1-1,5-1 1,139-10 319,-38 1-471,-86 8 148,16-1-127,47 3 1,-74 0 58,0 0 0,0 1 1,0 0-1,-1 1 0,1 0 1,0 1-1,-1 0 0,18 11 1,-24-13 40,-1 0 1,0 0 0,0 1 0,0 0-1,-1-1 1,1 1 0,3 5 0,9 10-189,-6-13-2276,-5-2 1121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1:43.67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58 125 3552,'-3'-3'1510,"3"3"-1359,0-1 0,-1 1 0,1 0 0,0-1-1,0 1 1,0-1 0,0 1 0,-1 0 0,1-1 0,0 1 0,0-1 0,0 1 0,0-1 0,0 1 0,0 0 0,0-1 0,0 1 0,0-1 0,0 1 0,0-1 0,1 1 0,-1-1 0,1-1 143,0 0 0,0 0 0,0 0 0,0 1 0,0-1 0,1 0 0,1-2 0,5-4 636,18-13 0,-13 12-536,-3 0-166,1 1 0,-1 1 0,2 0 0,-1 1 0,1 0 0,17-6 0,-27 11-207,-1 1 1,1 0-1,-1-1 0,1 1 1,0 0-1,-1 0 1,1 0-1,0 0 1,-1 0-1,1 1 1,-1-1-1,1 1 1,-1-1-1,1 1 1,-1-1-1,1 1 1,-1 0-1,1-1 1,-1 1-1,0 0 1,1 0-1,-1 0 1,0 0-1,0 0 1,0 1-1,0-1 1,0 0-1,0 0 0,0 1 1,0-1-1,0 1 1,-1-1-1,2 3 1,0 1 43,-1-1 0,0 1 0,1-1 0,-2 1 0,1 0 0,0-1 0,-1 1 0,0 0 0,0 0 0,-2 7 0,0 0 27,-1 0 1,-1-1-1,0 1 1,-1-1 0,0-1-1,-1 1 1,0-1-1,-1 1 1,-8 9-1,2-4 159,-1-2 1,0 0-1,-1 0 0,-29 19 0,26-21 54,6-5-219,1 1 0,0 0 0,0 0 0,1 1 0,-18 19 0,28-27-75,0-1 0,0 0 0,0 0 0,0 1 0,0-1 0,0 0 0,0 0 0,0 0 0,0 1 0,0-1 0,0 0 0,0 0 0,1 0 0,-1 1 0,0-1 0,0 0 0,0 0 0,0 0 0,0 1 0,1-1 0,-1 0 0,0 0 0,0 0-1,0 0 1,0 0 0,1 0 0,-1 1 0,0-1 0,0 0 0,0 0 0,1 0 0,-1 0 0,0 0 0,0 0 0,1 0 0,-1 0 0,0 0 0,0 0 0,0 0 0,1 0 0,-1 0 0,16 2 100,-11-1-69,21 1 45,0-1-1,-1 0 1,1-2 0,32-6 0,4 1 71,-39 4-355,23-1-789,-15 2-6082,-30 1 6687,0 0-1,0 0 0,0 0 1,0 1-1,0-1 0,0 0 0,0 1 1,0-1-1,0 1 0,0-1 1,0 1-1,0-1 0,0 1 1,0-1-1,2 3-382,1 1-112,14 7-1977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3:51.7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 1475 2976,'-9'8'1681,"13"-12"-786,7-6-181,-1-1 1,0 0-1,0 0 1,11-20-1,-10 15-366,155-208 1817,-147 195-2068,-2 0 0,15-36 0,20-61-23,-42 100-71,46-131-65,-17 44 81,-20 59 93,11-29 310,-27 77-428,-1 1 1,0-1 0,0 0-1,-1 1 1,0-1 0,0 0-1,1-8 1,-2 14-5,0 0 0,0 0 0,0 0 0,0 0 1,0 0-1,0 0 0,0 0 0,0 0 0,0 0 0,0 0 0,0-1 1,0 1-1,0 0 0,0 0 0,0 0 0,0 0 0,0 0 0,0 0 0,0 0 1,0 0-1,0 0 0,0 0 0,0 0 0,0-1 0,0 1 0,0 0 0,0 0 1,0 0-1,0 0 0,0 0 0,0 0 0,0 0 0,0 0 0,-1 0 1,1 0-1,0 0 0,0 0 0,0 0 0,0 0 0,0 0 0,0 0 0,0-1 1,0 1-1,0 0 0,0 0 0,0 0 0,0 0 0,-1 0 0,1 0 1,0 0-1,0 0 0,0 0 0,0 0 0,0 0 0,0 0 0,0 0 0,0 0 1,0 0-1,0 1 0,-1-1 0,1 0 0,0 0 0,0 0 0,0 0 0,0 0 1,0 0-1,0 0 0,0 0 0,0 0 0,-7 8-391,-7 17 26,9-13 199,-6 22 0,3-10 112,-40 144 37,-49 138 588,-37-8 308,-45 29-80,65-149 1979,111-174-2565,0 1 207,5-7-164,16-11-65,90-47-112,-46 27-173,-1-3-1,83-64 0,-121 82 75,43-36 141,86-54 0,-46 47-250,222-93 1,-281 134-524,-64 39-191,3-8 688,0 0 85,0 0 0,-23 25 0,30-28 54,0 1 0,1 0 1,0 0-1,1 1 1,-8 16-1,12-23 43,0-1-1,0 1 0,1-1 0,-1 1 1,1 0-1,0-1 0,-1 1 0,1 0 1,0-1-1,1 1 0,-1 0 0,1 4 1,0-6 15,0 1 0,-1 0 0,1 0 0,0-1 0,0 1 0,0-1 0,1 1 0,-1-1 0,0 1 0,1-1 0,-1 0 0,1 1 0,-1-1 0,1 0 0,-1 0 0,1 0 0,0 0 0,0-1 0,3 2 0,-2-1 12,0 0 0,0-1-1,0 1 1,1-1 0,-1 0-1,0 0 1,0 0 0,1 0-1,-1 0 1,0-1 0,0 1-1,0-1 1,0 0 0,1 0-1,-1 0 1,0-1 0,-1 1-1,1-1 1,0 1 0,0-1-1,4-4 1,5-4 79,0-1 0,-1-1-1,12-15 1,-10 12 52,-8 8-139,0 1 0,0-1 0,-1 1 0,0-1 0,0 0 0,5-15 0,-8 20-37,0-1 0,0 0 0,-1 0 0,1 0 0,-1 1 0,0-1 0,1 0 0,-1 0 0,0 0 0,-1 0 0,1 0 0,0 0-1,-1 0 1,0 1 0,0-1 0,0 0 0,0 0 0,0 1 0,0-1 0,-1 1 0,-1-4 0,1 4-34,0 0-1,0 0 0,0 0 1,-1 1-1,1-1 1,0 1-1,-1-1 1,1 1-1,-1 0 0,-3-2 1,-30-6-272,28 8 280,-35-6 416,35 5 63,7 2-318,4-2-57,-2 1-68,43-14 39,-32 9 0,1 1-1,27-6 1,-28 8-2,0 0-1,1-1 1,18-10-1,-18 7-45,-1 1-1,1 0 0,0 1 1,1 0-1,-1 1 0,1 0 1,16-1-1,-10 4 11,-1 1-1,1 1 1,-1 0 0,22 5-1,6 1 98,-32-5-96,-1 1 1,1 1-1,24 9 0,-31-10-3,-7-2-8,1 0 0,-1-1 0,1 1 0,-1 0 0,1 0 0,-1 0 0,0 0 1,0 1-1,1-1 0,-1 0 0,0 1 0,0-1 0,0 0 0,0 1 0,-1-1 0,1 1 0,0-1 0,0 1 0,-1 0 0,1-1 0,-1 1 0,0 0 0,1 1 0,-1 0-7,0 0-1,1 0 1,-1 0-1,-1 0 1,1 0-1,0 0 1,-1 0 0,1 0-1,-1 0 1,0 0-1,0 0 1,-3 4-1,-6 10 101,-24 47 49,31-57-138,0 1 0,1-1 0,0 1 0,0-1 0,1 1 0,-1 0 0,1 10 0,1-17 16,0 0 0,0-1 0,0 1 0,0 0 0,0 0 0,1 0 0,-1 0 0,0 0 1,0-1-1,1 1 0,-1 0 0,1 0 0,-1 0 0,1-1 0,-1 1 0,1 0 0,-1 0 0,1-1 0,-1 1 0,1-1 1,1 2-1,0-1 9,-1 0 0,1-1 0,0 1 0,-1 0 0,1-1 0,0 0 0,0 1 0,-1-1 0,1 0 1,2 0-1,3 0 21,0 0 0,0-1 1,0 0-1,11-4 0,5-3 17,0-1 0,38-21 0,40-32 183,-73 45-242,-4 0 47,-2-1 1,0-1 0,29-32 0,-12 11-87,-27 28-15,1 0-1,0 0 1,1 2 0,0-1 0,19-9-1,-30 19 30,-1-1-1,0 1 0,1 0 1,0 1-1,-1-1 0,1 0 1,-1 1-1,1-1 0,0 1 1,-1 0-1,1 0 0,0 0 0,-1 0 1,1 1-1,0-1 0,-1 1 1,1 0-1,-1-1 0,1 1 1,-1 0-1,4 2 0,-4-1-5,1 0 0,0 0-1,0 0 1,-1 1-1,1-1 1,-1 1 0,0 0-1,0 0 1,0 0 0,0 0-1,-1 0 1,1 0 0,-1 0-1,1 0 1,0 5 0,0 0 14,-1-1 1,0 0 0,0 1-1,-1-1 1,0 1-1,0-1 1,-1 1 0,1-1-1,-2 1 1,1-1 0,-1 0-1,0 0 1,-4 8-1,-6 10 340,19-25 191,5-5-308,119-62-40,-111 56-167,28-18-59,-38 21 9,1 1-1,0 1 1,0 0-1,1 0 1,0 1-1,0 0 1,19-4-1,-30 9 31,0 0 0,0-1 0,0 1 0,1 0 0,-1 0 0,0 0 0,0 0 0,0 0 0,1 0 0,-1 0 0,0 0 0,0 0 0,1 1 0,-1-1 0,0 0 0,0 1 0,0-1-1,0 1 1,0 0 0,0-1 0,0 1 0,0 0 0,0 0 0,0-1 0,0 1 0,0 0 0,0 0 0,-1 0 0,1 0 0,0 0 0,0 0 0,-1 0 0,1 0 0,-1 0 0,1 1 0,-1-1-1,0 0 1,1 0 0,-1 0 0,0 1 0,0 1 0,0 5 24,0 1 1,0-1-1,-1 0 0,-1 1 0,-1 8 0,0-3-26,2-10 29,1 0 8,-1-1 0,1 1 0,-1 0 0,0 0 0,0-1 1,-1 1-1,1 0 0,-1-1 0,-1 4 0,7-9 84,0 0 0,1 0-1,-1-1 1,0 1 0,6-6 0,106-103-144,-99 95 50,25-20 17,-38 33-55,0 0 0,1 1 0,-1-1 1,1 1-1,-1 0 0,1 0 0,-1 1 0,9-3 0,-13 4 15,1 0 1,0 0-1,0 0 0,0 0 0,-1-1 0,1 1 0,0 0 0,0 0 0,-1 0 0,1 1 0,0-1 0,0 0 0,0 0 0,-1 0 0,1 0 0,0 1 0,0-1 1,-1 0-1,1 1 0,0-1 0,-1 1 0,1-1 0,0 1 0,-1-1 0,1 1 0,-1-1 0,1 1 0,-1 0 0,1-1 0,-1 1 0,1 0 0,-1-1 0,0 1 1,1 0-1,-1-1 0,0 1 0,0 0 0,1 0 0,-1-1 0,0 1 0,0 0 0,0 1 0,0 4-37,0-1 0,-1 1 0,1 0 0,-4 10 0,2-9 17,-11 37-49,10-38 96,0 1 1,1-1-1,-1 1 1,2 0-1,-1 0 1,1 0-1,0 0 1,0 0-1,1 0 1,1 13-1,0-19 1,-1 1-1,1-1 0,-1 0 0,1 1 0,0-1 1,0 1-1,0-1 0,0 0 0,0 0 0,0 0 1,0 0-1,0 1 0,1-1 0,-1-1 0,0 1 1,0 0-1,1 0 0,-1 0 0,1-1 0,-1 1 1,1-1-1,-1 1 0,1-1 0,-1 0 0,1 1 1,-1-1-1,1 0 0,2 0 0,7 0 12,0 0 0,-1-1 1,13-2-1,-12 2-61,-8 1 32,132-21 251,-110 16-199,0-1 0,-1-2 0,33-14 0,49-35-153,-55 28 177,-49 27-97,0 1 0,0 0-1,1 0 1,-1 0 0,0 0-1,1 0 1,-1 0 0,1 1-1,-1-1 1,1 1 0,3-1 0,-4 2 0,-1-1 1,0 0-1,0 1 1,0-1-1,1 1 1,-1 0-1,0-1 1,0 1-1,0 0 1,0-1-1,0 1 1,0 0-1,0 0 1,0 0-1,-1 0 1,1 0-1,0 0 1,0 0-1,-1 0 1,1 0-1,-1 1 1,1-1-1,-1 0 1,1 2-1,3 6 33,0 1-1,-1 0 1,0 1 0,0-1-1,-1 0 1,1 14 298,-3-24-117,0-27 63,-4-25-1,3 43-276,-1 0-1,0 0 1,0 1 0,-1-1-1,0 0 1,-6-10-1,8 18 2,1-1 0,-1 1-1,0-1 1,1 1-1,-1 0 1,0 0-1,0-1 1,0 1 0,0 0-1,0 0 1,-1 0-1,1 0 1,0 0-1,0 0 1,-1 0 0,1 1-1,-3-2 1,3 2 10,-1 0 0,1 0 0,-1 0 0,1 0 1,0 1-1,-1-1 0,1 1 0,0-1 0,-1 1 0,1-1 1,0 1-1,0 0 0,0-1 0,-1 1 0,1 0 0,0 0 0,0 0 1,0 0-1,0 0 0,0 1 0,-12 14-99,0 1 0,2 0 0,0 1 1,-15 33-1,21-38 133,0 1 0,1-1 1,0 1-1,1 0 0,0 0 1,1 0-1,0 26 0,2-37 6,0 0-1,1 1 0,-1-1 0,0 0 0,1 0 1,0 1-1,0-1 0,0 0 0,0 0 0,1 0 0,-1 0 1,1 0-1,2 3 0,-3-5-2,0 0-1,0 0 1,0 0-1,0-1 1,0 1 0,0 0-1,0 0 1,0-1-1,1 1 1,-1-1 0,0 1-1,0-1 1,1 1-1,-1-1 1,0 0 0,1 0-1,-1 1 1,0-1-1,1 0 1,-1 0 0,0 0-1,1-1 1,-1 1-1,0 0 1,1 0 0,-1-1-1,0 1 1,1-1-1,-1 1 1,0-1 0,0 0-1,0 1 1,0-1-1,2-1 1,14-10 57,-1-1 1,-1-1-1,0 0 0,-1-1 1,13-17-1,8-9-188,-29 35-2,0-1 0,0 0 1,0-1-1,-1 1 0,7-14 1,-11 19-91,-1 4 58,-3 8-8,-5 15 96,5-18 43,1-1 0,-1 1 0,2 0 0,-1 1-1,1-1 1,0 0 0,1 0 0,-1 1 0,2-1-1,-1 0 1,1 0 0,2 11 0,-3-16 17,1 0 1,0-1-1,0 1 1,0 0-1,0 0 1,0 0-1,0-1 1,0 1-1,0 0 1,1-1-1,-1 1 1,0-1-1,1 0 1,0 1-1,-1-1 1,1 0-1,0 0 1,-1 0-1,1 0 1,0-1-1,0 1 1,0 0-1,0-1 1,0 1-1,0-1 1,0 1 0,3-1-1,3 0 57,0 0 0,1 0 0,-1-1-1,0 0 1,13-3 0,-11 1-57,120-34 273,-113 31-271,-1-1 1,-1 0 0,1-1 0,-1-1 0,-1 0 0,15-13-1,-14 9 2,-2-1-1,0 0 1,0-1-1,-2-1 1,19-30-1,38-95 38,-28 55 55,42-61 0,-38 70-93,12-18-96,-6 9 9,45-103-1,-93 185 53,20-55-298,-20 53 269,0 0 0,-1 0-1,0-1 1,0 1 0,-1-1-1,1 1 1,-2-9 0,1 13 28,-1 0 0,1 0 0,-1 1 1,0-1-1,1 0 0,-1 1 1,0-1-1,0 0 0,-1-1 0,2 3 15,-1-1 0,1 1 0,0-1-1,-1 1 1,1 0 0,0-1 0,-1 1 0,1 0-1,-1-1 1,1 1 0,-1 0 0,1-1-1,0 1 1,-1 0 0,1 0 0,-1 0 0,1-1-1,-1 1 1,0 0 0,1 0 0,-1 0 0,1 0-1,-1 0 1,1 0 0,-1 0 0,1 0-1,-1 0 1,1 0 0,-1 0 0,1 0 0,-1 1-1,1-1 1,-1 0 0,0 0 0,-4 4-35,1 0 1,0 0 0,-1 0-1,1 0 1,1 1 0,-7 8 0,3-3 15,-21 30-6,-40 82 0,13-22-101,39-70 149,0 1 0,2 0-1,2 1 1,-12 45 0,-20 135-34,29-130 73,14-75-58,-21 125-140,19-105 198,1 0 1,4 52-1,-2-48-73,0-21 113,0 0-1,2 12 1,-2-19-49,1 0 0,0 0-1,-1-1 1,1 1 0,0 0 0,0-1-1,1 1 1,-1-1 0,1 1 0,-1-1 0,1 0-1,2 4 1,-3-6-19,1 1 0,-1 0 0,0-1 0,0 0 1,1 1-1,-1-1 0,0 1 0,0-1 0,1 0 0,-1 0 0,0 0 0,1 0 0,-1 0 0,0 0 0,1 0 0,-1 0 1,0-1-1,1 1 0,-1 0 0,3-2 0,30-12 222,-31 13-248,204-101 337,-150 81-538,-56 21 181,0-1 0,-1 1 1,1 0-1,0-1 0,0 1 1,0 0-1,-1 0 0,1 0 1,0 0-1,0 0 0,0 0 1,-1 0-1,1 0 0,0 0 1,0 0-1,0 0 0,0 1 1,0-1 11,-1 0 0,0 0 0,1 1 1,-1-1-1,0 0 0,0 1 1,0-1-1,1 0 0,-1 1 0,0-1 1,0 0-1,0 1 0,0-1 0,1 0 1,-1 1-1,0-1 0,0 1 0,0-1 1,0 0-1,0 1 0,0-1 1,0 1-1,0-1 0,0 1 0,-2 4-13,1 0 0,-1 0 0,0 0 0,-3 7 0,0 0 67,4-6-41,-1 0 0,1 1 1,0 0-1,0-1 0,1 13 1,0-17 0,1 0 0,-1-1 0,0 1-1,0 0 1,1 0 0,-1 0 0,1-1 0,0 1 0,0 0 0,-1-1 0,1 1 0,0 0 0,0-1 0,1 1 0,-1-1 0,0 0 0,0 1 0,1-1 0,-1 0 0,1 0 0,-1 0 0,1 0 0,-1 0-1,1 0 1,2 1 0,1-1 25,-1 0-1,0 0 0,1 0 0,-1-1 0,1 0 0,0 0 0,-1 0 1,1 0-1,-1-1 0,0 0 0,5-1 0,10-3 60,22-10-1,-17 6 9,-10 3-61,0 0-1,0-1 0,-1 0 1,0-1-1,-1-1 0,20-17 1,61-67-314,-91 91 250,6-7-538,-15 21 316,0 4 200,0-1 0,2 1 0,-6 21 0,10-30 61,0 0 1,0 0-1,0 0 0,1 0 1,0 0-1,0 0 1,1 0-1,-1 0 0,2 0 1,2 10-1,-4-16 2,1 1 0,-1 0 0,1-1 0,0 1 0,0-1 0,0 1 0,0-1 0,0 0 0,0 1 0,0-1 0,0 0 0,0 0 0,0 0 0,1 0 0,-1 0 0,1 0 0,-1 0 0,1 0 0,1 1 0,-1-2 11,0 1 0,1-1 0,-1 0-1,0 1 1,1-1 0,-1 0 0,0 0 0,1-1 0,-1 1-1,0 0 1,1-1 0,2 0 0,5-3 59,0 0 1,-1-1-1,1 0 1,13-10-1,-20 13-78,2-1 22,0-1-1,-1 1 1,1-1-1,-1 0 1,0 0-1,6-9 1,-8 12-29,-1-1 0,0 0 1,-1 0-1,1 1 0,0-1 0,0 0 0,-1 0 0,1 0 1,-1 0-1,1 1 0,-1-1 0,0 0 0,0 0 0,0 0 1,0 0-1,0 0 0,0 0 0,-1 0 0,1 0 1,0 0-1,-1 0 0,-1-3 0,-1 1-27,0-1 0,0 1 1,0 0-1,0 0 0,-1 0 0,0 1 0,1-1 1,-1 1-1,-1 0 0,1 0 0,0 0 1,-1 1-1,1-1 0,-10-2 0,5 1-6,-1 1 0,0 0 0,0 1 0,0 0 0,0 1 0,-14-1 0,20 2 34,0 0 1,0 1-1,0-1 1,0 1 0,0 0-1,1 0 1,-1 0-1,0 1 1,1 0-1,-1-1 1,-4 4-1,5-4 12,6-2 12,0 0 0,0 0 0,0 0 1,0 0-1,0-1 0,0 1 0,0-1 0,5-3 0,9-4-12,90-31 117,-67 26-94,74-15 1,-112 29-40,11-3-20,0 1 0,0 0 0,0 1 1,20 1-1,-27 1 21,0-1 0,1 1 1,-1 1-1,0-1 0,1 1 0,-1 0 0,0 0 1,0 1-1,-1 0 0,12 7 0,-15-9 19,0 1 0,0 0 0,0 0 0,0 0 0,0 0 0,-1 1 0,1-1 0,0 0 0,-1 1 0,0-1 1,0 1-1,0 0 0,2 4 0,-1 2 52,-1 0 0,2 17 1,0 5 202,-3-30-252,0-1 1,0 1-1,0 0 0,0-1 1,1 1-1,-1-1 0,0 1 1,0-1-1,1 0 0,-1 1 0,0-1 1,1 1-1,-1-1 0,0 1 1,1-1-1,-1 0 0,1 1 1,-1-1-1,0 0 0,1 1 1,-1-1-1,1 0 0,-1 0 0,1 0 1,-1 1-1,1-1 0,0 0 1,-1 0-1,1 0 0,2 0 23,-1 0 0,1 0-1,-1 0 1,1 0 0,-1 0-1,0-1 1,4 0-1,2-2 26,1 0 0,15-8 0,-12 3-19,-1 0 0,0 0-1,15-15 1,5-4-154,-2 0 8,9-6 129,-27 28-46,-11 5 10,0 0-1,1 0 1,-1 0 0,0 0 0,0 0 0,0 0 0,0 0-1,1 0 1,-1 0 0,0 0 0,0 0 0,0 0 0,0 0-1,1 0 1,-1 0 0,0 0 0,0 0 0,0 0 0,0 0 0,0 0-1,1 0 1,-1 0 0,0 0 0,0 1 0,0-1 0,0 0-1,0 0 1,0 0 0,1 0 0,-1 0 0,0 0 0,0 1 0,0-1-1,0 0 1,0 0 0,0 0 0,0 0 0,0 1 0,0-1-1,0 0 1,0 0 0,1 8 72,-1-7-65,-1 14 71,0-1 1,-2 0 0,-3 14 0,2-9 130,-2 23 1,5-32-97,1 1 0,1 18-1,-1-26-87,1-1 0,-1 1 1,1 0-1,0-1 0,-1 1 0,1 0 0,0-1 0,1 0 0,-1 1 1,0-1-1,1 1 0,-1-1 0,1 0 0,0 0 0,-1 0 0,4 2 1,-1-1 23,1 0 1,-1 0-1,1-1 1,0 0 0,0 0-1,0 0 1,0 0-1,0-1 1,1 0 0,6 1-1,-2-2 60,-1 1 0,1-2-1,0 1 1,-1-1-1,12-3 1,6-4-781,0 0 0,48-24 0,-57 24-1006,-2-1 1,18-13-1,-7 6-571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1:44.25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33 122 6720,'-1'-6'3414,"7"22"-498,-4-1-2478,0 0 0,-1 0-1,-1 0 1,0 0 0,-3 21 0,1-19-217,-3 60 330,2-21 69,-2-1 0,-13 56 0,12-88 219,5-18 573,4-14-613,2-10-526,13-57-50,-4-29-260,11-65-59,-3 79-268,-19 82 286,1-1 0,0 1 1,0 0-1,1 0 0,0 0 0,1 1 0,8-10 0,-6 8-130,-6 6 96,0 1-1,1 0 1,-1 0-1,7-5 1,-9 8 98,1-1-1,0 1 1,0-1 0,0 1 0,-1-1-1,1 1 1,0 0 0,0 0 0,0-1-1,0 1 1,0 0 0,0 0 0,0 0-1,0 0 1,-1 0 0,1 0-1,0 0 1,0 0 0,0 0 0,0 0-1,0 0 1,0 1 0,0-1 0,0 0-1,1 2 1,8 3 66,0 2 0,-1-1 0,1 1 0,-1 1 0,-1 0 0,0 0 0,12 15 0,-19-21-10,1 0 0,-1 1 1,0-1-1,0 1 0,0 0 0,0-1 0,-1 1 0,1 0 1,-1-1-1,1 1 0,-1 0 0,0 3 0,0-4-15,0-1-1,0 0 0,-1 0 1,1 0-1,0 0 0,0 0 1,-1 0-1,1 0 1,0 0-1,-1 0 0,1 0 1,-1 0-1,1 0 0,-1 0 1,0-1-1,1 1 0,-1 0 1,0 0-1,0 0 1,1-1-1,-1 1 0,0 0 1,0-1-1,0 1 0,0-1 1,0 1-1,0-1 1,0 0-1,0 1 0,0-1 1,-2 1-1,-28 1-533,0-1 1,-42-4-1,51 0-2991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1:45.30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130 44 3552,'2'-4'228,"0"1"1,0 0 0,0 0-1,0 1 1,1-1-1,-1 0 1,1 1 0,0 0-1,-1-1 1,1 1-1,0 0 1,1 1 0,-1-1-1,0 0 1,0 1-1,1 0 1,-1 0 0,1 0-1,-1 0 1,1 0-1,4 0 1,-7 1-148,0 0 0,0 1-1,0-1 1,0 0 0,0 0 0,0 1-1,0-1 1,0 1 0,0-1 0,0 0 0,0 1-1,0 0 1,0-1 0,0 1 0,-1 0-1,1-1 1,0 1 0,0 0 0,-1 0-1,1 0 1,-1-1 0,1 1 0,0 0 0,-1 0-1,0 0 1,1 0 0,-1 0 0,0 0-1,1 0 1,-1 0 0,0 0 0,0 0-1,0 0 1,0 0 0,0 2 0,0 2 127,0-1 1,0 1-1,0-1 1,-1 1-1,0-1 1,0 1-1,-2 4 1,1-2-35,0 0 1,-1 0 0,0 0-1,-1-1 1,0 1-1,0-1 1,0 0-1,0-1 1,-1 1-1,-10 9 1,3-7-306,0 0 1,0 0-1,-1-1 0,0-1 1,0 0-1,-1 0 0,-25 5 1,11-10-4073,19-1 2342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1:47.12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284 178 2656,'-1'-1'305,"-1"0"-1,0 0 1,0 0-1,0 1 1,0-1-1,0 0 1,-1 1 0,1 0-1,0-1 1,0 1-1,0 0 1,0 0 0,-3 0-1,-31 3 2626,24-1-2594,0 1 0,-1 0 0,1 1 0,1 0 0,-1 0 0,1 2 0,0-1 0,0 2 0,0-1 0,1 1 0,0 1 0,-13 13 0,16-15-237,2 0 1,-1 1-1,1 0 1,0 0 0,0 0-1,1 1 1,0-1 0,-4 12-1,6-13-51,0 0 0,1 0 0,0 0 0,0 0 0,0 0 0,1 1 0,0-1 0,0 0 0,0 0 0,1 0 0,0 1 0,3 8 0,-4-15-24,0 1 0,0 0 0,0 0 0,1 0 0,-1 0 0,0 0 0,1 0 1,-1 0-1,1 0 0,-1 0 0,1-1 0,-1 1 0,1 0 0,0 0 0,-1-1 0,1 1 0,0 0 0,0-1 0,0 1 0,-1-1 0,1 1 0,0-1 0,0 1 0,0-1 0,0 0 0,0 1 0,0-1 0,0 0 0,0 0 0,0 0 0,0 0 0,-1 0 1,1 0-1,0 0 0,0 0 0,0 0 0,0 0 0,0 0 0,0 0 0,0-1 0,0 1 0,0 0 0,0-1 0,0 1 0,0-1 0,1 0 0,5-4 85,0 1 0,-1-1 0,1 0 0,7-9 0,-10 12-88,58-61 501,-30 30-570,48-38 1,-71 65-159,4-4-415,-13 9 328,2 2-27,46 47 518,-31-30 254,27 22 1,-38-35-336,0-1-1,0 0 1,1 0 0,-1 0 0,1-1 0,0 0 0,0 0 0,0-1 0,8 2 0,-9-3-45,-1-1 1,1 0-1,-1 0 1,1 0-1,-1-1 1,1 1-1,-1-1 1,1-1-1,-1 1 1,0-1-1,7-3 0,7-4 120,29-18 0,-30 15-64,18-11-8,-22 13-215,0 1 0,30-13 0,13-1-215,-55 23 177,-3 11 304,-2 0-85,-1 0 1,0 0 0,-6 12-1,-8 20 192,5-15 111,13-27-229,37-19-59,2 1 1,0 1-1,1 3 0,65-14 1,-91 25-170,1 0 0,23 0 0,-34 2 52,0 0 1,1 0-1,-1 1 0,0 0 0,0 0 0,0 0 0,0 0 0,0 0 0,-1 1 0,1 0 0,0-1 0,-1 2 0,1-1 0,3 3 0,-5-3 17,0 1 0,-1-1 1,1 1-1,-1-1 0,1 1 0,-1 0 0,0 0 1,0 0-1,0 0 0,0 0 0,0 0 0,-1 0 1,1 0-1,-1 4 0,0-3 11,1 1 0,0-1 0,0 0 0,0 0 1,2 5-1,-2-8-6,0 0-1,0 0 1,-1 0 0,1 0 0,0 0 0,0 0 0,1 0 0,-1 0 0,0-1 0,0 1-1,0 0 1,0-1 0,1 1 0,-1-1 0,0 1 0,1-1 0,-1 0 0,0 1 0,1-1 0,-1 0-1,0 0 1,1 0 0,-1 0 0,0 0 0,2-1 0,7 0 77,-1 0 1,15-5 0,-17 4 24,22-7-240,42-19 1,-28 10 132,-22 10 10,-2 0-73,1 1 0,22-6-1,-22 4 80,-18 7-91,-11 6-119,-2 3 145,0-1 0,1 2 1,0-1-1,1 2 0,0-1 1,0 1-1,1 0 1,0 1-1,1 0 0,-9 14 1,8-9-13,0 0 0,1 0 0,0 1 0,2 0 1,0 0-1,0 1 0,-1 17 0,5-31 109,1 1 0,-1-1 0,1 1 0,0-1 0,1 1 0,0 6 0,-1-10-36,0 1 0,1-1 1,-1 0-1,0 1 1,0-1-1,0 1 1,0-1-1,1 0 1,-1 1-1,0-1 1,0 0-1,1 1 1,-1-1-1,0 0 1,0 1-1,1-1 1,-1 0-1,0 0 1,1 0-1,-1 1 1,1-1-1,-1 0 1,0 0-1,1 0 0,0 0 3,0 0 0,0 0 0,0 0 0,-1 0 0,1 0 0,0-1 0,0 1 0,-1 0-1,1-1 1,0 1 0,0-1 0,-1 1 0,1-1 0,0 1 0,-1-1 0,1 1-1,0-2 1,9-9 110,-1 0 0,0-1-1,0 0 1,-1 0 0,-1-1-1,8-18 1,8-14-51,-18 36-90,31-52 36,40-96 0,-61 120-183,-3-1 0,10-42 0,-22 73-322,-4 8 131,-6 10 33,7-4 345,0 0 0,0 1 0,1-1 0,0 0-1,0 1 1,1-1 0,0 1 0,0 0 0,1-1 0,0 1 0,0 0 0,1-1 0,0 1-1,3 12 1,-2-15-17,0 0-1,1 1 1,0-1 0,-1 0-1,2-1 1,-1 1-1,0 0 1,1-1-1,5 6 1,7 4 80,20 14 0,-20-16-30,10 8 86,57 32 0,-70-45-715,1-1-1,0 0 1,0-1-1,0-1 1,1 0-1,25 3 1,44 1-6682,-32-6 1893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1:51.10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1 422 2400,'0'0'59,"0"-1"-1,0 1 1,0-1 0,0 1 0,0 0-1,1-1 1,-1 1 0,0-1-1,0 1 1,0 0 0,1-1 0,-1 1-1,0 0 1,0-1 0,1 1 0,-1 0-1,0 0 1,1-1 0,-1 1-1,0 0 1,1 0 0,-1-1 0,0 1-1,1 0 1,-1 0 0,1 0 0,-1 0-1,0-1 1,1 1 0,-1 0 0,1 0-1,-1 0 1,1 0 0,20 0 2051,-11 1-1791,-3-1-15,21 0 1088,-1-1 0,48-7 0,-67 6-1268,0 1-1,-1-1 0,1-1 1,-1 0-1,0 0 1,1 0-1,-1-1 0,-1 0 1,1 0-1,-1-1 0,1 0 1,-1 0-1,-1 0 1,8-9-1,8-15 386,29-54 0,-28 45-231,-19 32-245,71-129 1257,-62 116-651,-10 17-681,0-1 0,-1 1 0,1 0 0,-1-1-1,0 1 1,1-1 0,-1 1 0,0-1 0,-1 0 0,2-4 0,-4 64 338,-17 100-1,11-116 77,-2-1 0,-17 47-1,26-84-273,0 0 1,-1 0-1,1 0 0,-1 0 1,0-1-1,1 1 0,-1 0 1,0-1-1,-1 1 0,1-1 1,0 0-1,-6 4 0,7-5-85,-1 0-1,1-1 0,0 1 0,-1-1 0,1 1 0,-1-1 0,1 0 0,0 0 0,-1 1 0,1-1 0,-1 0 0,1 0 0,-1 0 0,1-1 0,-1 1 0,1 0 0,-1 0 0,1-1 0,0 1 0,-1-1 0,1 0 0,0 1 0,-1-1 0,1 0 0,0 0 0,0 1 0,-1-1 0,1 0 0,0 0 0,0 0 0,0 0 0,-1-3 0,-1 0-41,0-1 1,0 0 0,1 0-1,-3-10 1,-1 1-433,5 8-449,5 5 279,15 9 53,5 3 708,-13-10-49,-1 0 0,1 0-1,0-1 1,0-1 0,-1 0 0,1 0 0,-1-1 0,1 0 0,-1-1 0,17-6-1,-2-1 18,-1-2 0,0 0-1,26-18 1,11-16 23,11-6-232,-49 41 20,-22 10 88,0 1 0,-1 0 0,1 0 1,-1 0-1,1 0 0,-1 0 1,1 0-1,0 0 0,-1 0 0,1 0 1,-1 0-1,1 0 0,0 0 1,-1 0-1,1 0 0,-1 0 1,1 0-1,-1 1 0,1-1 0,0 0 1,-1 0-1,1 1 0,-1-1 1,1 0-1,-1 1 0,0-1 1,1 1-1,-1-1 0,1 1 0,-1-1 1,0 0-1,1 1 0,-1-1 1,0 1-1,1 0 0,-1-1 1,0 1-1,0 0 0,2 10-18,0 0 0,-1 0-1,-1 0 1,0 1 0,-2 17-1,0 0 97,1 12 19,-1 0 1,-3-1 0,-18 77-1,-4-29 653,20-68-103,6-15 6,3-11 120,26-106-564,16-45-556,-35 132 292,43-103-223,-44 111 167,1 0 0,1 0 0,1 1-1,1 1 1,16-19 0,-22 27 97,-1 2-50,0-1-1,1 1 0,-1 0 0,1 1 0,8-6 1,-13 10 55,0-1 0,0 0 0,0 1 0,1-1 1,-1 1-1,0 0 0,0-1 0,1 1 0,-1 0 0,0 0 1,1 0-1,-1-1 0,0 2 0,1-1 0,-1 0 0,0 0 1,1 0-1,-1 1 0,0-1 0,1 0 0,-1 1 0,0-1 1,0 1-1,0 0 0,1-1 0,-1 1 0,0 0 1,0 0-1,0 0 0,0 0 0,0 0 0,0 0 0,-1 0 1,2 1-1,1 2 22,-1-1 0,0 1 1,-1 0-1,1 0 0,-1-1 1,0 1-1,0 0 0,0 0 1,1 7-1,0 39 91,-2-45-92,0 25 130,-9 60 1,7-80 6,0 0 1,0 0-1,-1 1 1,-1-2-1,0 1 1,0 0-1,-1-1 1,0 0-1,-7 10 1,12-18-134,-1-1 0,1 1 0,0-1-1,-1 0 1,1 1 0,0-1 0,-1 0 0,1 0 0,-1 1 0,1-1 0,0 0-1,-1 0 1,1 1 0,-1-1 0,1 0 0,-1 0 0,1 0 0,0 0-1,-1 0 1,1 0 0,-1 0 0,1 0 0,-1 0 0,1 0 0,-1 0-1,1 0 1,-1 0 0,1 0 0,-1 0 0,0-1 0,0 0-8,-1 1 1,1-1 0,-1 0-1,1-1 1,0 1 0,-1 0 0,1 0-1,-2-3 1,-2-2 1,1 0 1,1 0-1,-7-13 1,9 16-19,0 2-41,1 0 0,-1 0-1,1 0 1,-1 0 0,1 0 0,-1 0 0,1 0 0,0 0 0,0 0 0,-1 0 0,1 0-1,0 0 1,0 0 0,0 0 0,0 0 0,0 0 0,1-2 0,1 5-85,-1-1-1,1 1 1,-1 0 0,1 0 0,-1 1 0,1-1-1,-1 0 1,0 0 0,1 4 0,5 7 63,-3-7 74,0 0-1,0-1 0,0 0 0,1 0 0,0 0 0,0 0 0,0-1 1,0 1-1,12 5 0,-12-7 42,0-1 0,0 0 0,0-1-1,1 1 1,-1-1 0,1 0 0,-1 0 0,1-1 0,-1 1 0,1-1-1,0-1 1,8 0 0,4-2 37,0-1 0,0 0 0,-1-2 0,1 0 0,-1 0 0,-1-2 0,29-17 0,-25 12-23,-2-1 0,1-1 0,-2 0 1,0-1-1,24-31 0,-19 18 118,26-47 0,-35 55-519,-15 26 338,0 0 1,1 0 0,-1 0-1,1 0 1,0 0 0,0 0 0,1 0-1,0 10 1,-1-3-34,0 6 55,1-1 0,0 0 1,1 0-1,1 1 0,1-1 0,1 0 1,0-1-1,7 18 0,-11-33 6,0 1-1,1-1 1,-1 0-1,1 0 1,-1 0-1,1 0 1,0 0-1,-1 0 1,1 0 0,0 0-1,0 0 1,0 0-1,-1 0 1,1-1-1,0 1 1,0 0-1,0 0 1,0-1 0,0 1-1,1-1 1,-1 1-1,0-1 1,0 1-1,0-1 1,0 0 0,1 0-1,-1 1 1,0-1-1,0 0 1,0 0-1,1 0 1,-1 0-1,0-1 1,0 1 0,0 0-1,1 0 1,-1-1-1,0 1 1,2-1-1,3-2 44,0-1 0,0 0 0,-1 1-1,1-2 1,7-6 0,-10 8-70,18-17 34,20-26 1,-29 31-63,1 1 0,1 0 0,0 0 0,0 2 0,18-13 0,-31 25 34,-1-1-1,1 1 1,-1 0-1,1-1 0,-1 1 1,1 0-1,-1-1 1,1 1-1,0 0 1,-1-1-1,1 1 0,-1 0 1,1 0-1,0 0 1,-1 0-1,1 0 1,0-1-1,-1 1 0,1 0 1,0 0-1,-1 1 1,1-1-1,-1 0 1,1 0-1,0 0 0,-1 0 1,1 0-1,-1 1 1,1-1-1,0 0 0,-1 1 1,1-1-1,-1 0 1,1 1-1,-1-1 1,1 1-1,-1-1 0,1 0 1,-1 1-1,0 0 1,1-1-1,-1 1 1,0-1-1,1 1 0,0 4-10,1-1 0,-1 0-1,0 0 1,-1 0 0,1 8-1,0-2 52,0 3 4,0 0 0,-2 16 0,1-3 158,0-27-199,0 0 0,1 0 0,-1 0 0,0 0 0,1 1 0,-1-1 0,0 0 0,1 0 0,-1 1 0,1-1 0,0 0 0,-1 0 0,1 1 0,-1-1 0,2 0-1,4-5 0,13-16-34,2 1 0,1 0-1,44-32 1,-64 52 18,1-1 1,-1 1-1,1-1 1,-1 1-1,1 0 0,0 0 1,-1 0-1,1 0 1,0 0-1,-1 1 0,1-1 1,0 1-1,0 0 1,0 0-1,0 0 0,-1 0 1,1 0-1,0 1 1,0-1-1,0 1 1,3 1-1,2 1 1,-2 1 1,1 0-1,0 0 1,-1 0-1,1 1 1,7 8-1,88 90-87,-39-36 234,-32-33-204,-21-19-3762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1:51.46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37 24 5472,'-27'-15'2496,"22"10"-2176,0 2-96,10 6-192,5-3-384,4 0 224,7-3-128,11 3 160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1:54.43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133 363 1312,'0'-1'85,"-1"1"-1,1-1 1,0 1 0,0-1-1,-1 1 1,1-1 0,0 1-1,0-1 1,0 1 0,0-1-1,0 0 1,0 1 0,0-1-1,0 1 1,0-1 0,0 1 0,0-1-1,0 0 1,0 1 0,0-1-1,0 1 1,1-1 0,-1 1-1,0-1 1,0 1 0,1-1-1,-1 1 1,0-1 0,1 1-1,-1-1 1,1 1 0,-1 0-1,0-1 1,1 1 0,-1-1-1,1 1 1,0-1 250,0 0-1,0 0 1,0 1-1,-1-1 1,1 0-1,0 0 1,-1 0-1,1 0 1,-1 0-1,1 0 1,-1 0-1,0 0 1,1 0-1,-1 0 1,0-2-1,0 3-269,0 0-1,0-1 1,0 1-1,0 0 1,0 0-1,0-1 1,0 1-1,0 0 1,0-1 0,0 1-1,0 0 1,0 0-1,0-1 1,0 1-1,-1 0 1,1 0-1,0-1 1,0 1-1,0 0 1,0 0 0,-1 0-1,1 0 1,0-1-1,0 1 1,-1 0-1,1 0 1,0 0-1,0 0 1,-1 0-1,1-1 1,0 1 0,0 0-1,-1 0 1,1 0-1,0 0 1,0 0-1,-1 0 1,1 0-1,0 0 1,-1 0 0,1 0-1,0 0 1,0 0-1,-1 0 1,1 0-1,0 0 1,0 1-1,-1-1 1,1 0-1,0 0 1,0 0 0,-1 0-1,1 0 1,0 1-1,0-1 1,-1 0-1,-19 14 639,17-13-520,-5 7-14,0-1 0,0 1 0,1 0 0,0 0-1,0 1 1,1 0 0,0 0 0,1 1 0,-7 13 0,4-4-133,1 1 1,0 0 0,2 0-1,-4 23 1,8-37 9,1 0-1,-1 0 1,1 0 0,0 0-1,1 0 1,0-1 0,1 9-1,-2-13-5,1 1-1,-1-1 1,1 1-1,-1-1 0,1 0 1,-1 1-1,1-1 1,0 0-1,0 1 1,-1-1-1,1 0 1,0 0-1,0 0 1,0 0-1,1 0 1,-1 0-1,0 0 0,0 0 1,0 0-1,1 0 1,-1-1-1,0 1 1,1 0-1,-1-1 1,1 0-1,-1 1 1,0-1-1,1 0 0,-1 1 1,1-1-1,-1 0 1,1 0-1,2-1 1,-1 1 6,0-1-1,0 0 1,0 1 0,0-2 0,-1 1-1,1 0 1,0 0 0,-1-1 0,1 0-1,-1 1 1,1-1 0,-1 0 0,0 0 0,0 0-1,0-1 1,0 1 0,0 0 0,0-1-1,1-3 1,3-5 63,0 0 0,-1-1 1,4-14-1,-5 13-53,0 1-81,0 1 1,-2-1-1,1 0 1,-1 0-1,-1 0 1,0 0-1,-1 0 0,0 0 1,-4-22-1,3 32 4,1 1-1,-1-1 0,1 0 1,-1 1-1,0-1 0,0 1 0,1-1 1,-3-1-1,3 2 7,-1 1 1,1 0 0,-1-1-1,1 1 1,0-1-1,-1 1 1,1-1-1,0 1 1,-1 0-1,1-1 1,0 1-1,0-1 1,-1 1-1,1-1 1,0 0-1,0 1 1,0-1-1,0 1 1,0-1-1,0 1 1,0-1-1,0 1 1,0-1-1,0 1 1,0-1-1,0 0 1,0 1-1,0-1 1,1 1 0,-1-1-1,0 1 1,0-1-1,0 1 1,1-1-1,-1 1 1,0-1-1,1 1 1,-1 0-1,0-1 1,1 1-1,-1-1 1,1 1-1,-1 0 1,1-1-1,-1 1 1,1 0-1,-1 0 1,1-1-1,-1 1 1,1 0-1,-1 0 1,1 0-1,-1 0 1,1 0-1,11-6 6,0 2 0,0-1-1,0 2 1,0-1 0,0 2-1,1 0 1,13-1 0,24-1 199,-35 2 4,-1 1 1,27 1-1,-28 1-89,-2 0-71,0 0 0,0 0 0,19 7-1,-27-7-7,0 0 0,0 1 0,0-1 0,0 1 0,0 0 0,0 0 1,0 0-1,0 0 0,-1 0 0,1 1 0,-1-1 0,0 1 0,1 0 0,-1 0 0,-1 0 0,3 3 0,1 7 31,0 0 1,-1 0 0,-1 0 0,0 1-1,-1-1 1,1 22 0,-2-19-14,1 1 0,1 0 1,8 29-1,-10-43-19,0 0-1,0-1 1,0 1-1,0-1 0,1 1 1,-1-1-1,1 1 1,-1-1-1,1 0 1,0 0-1,0 0 1,0 0-1,0 0 1,0 0-1,1-1 1,-1 1-1,1-1 1,-1 1-1,1-1 1,-1 0-1,1 0 1,-1 0-1,6 0 1,-3 0 30,0-1 0,0 0 1,0 0-1,0-1 0,0 1 1,0-1-1,-1 0 0,1-1 0,0 1 1,0-1-1,-1 0 0,8-4 1,2-2-28,-1-1 1,0 0-1,0-1 1,-1 0-1,0-1 0,15-18 1,-5 1 21,35-56-1,-16 8 263,-17 30-256,1-11-338,-23 49 276,-5 8-237,1 1 220,1 0-1,0-1 0,0 1 1,0 1-1,0-1 0,0 0 0,0 0 1,0 0-1,0 2 0,-13 30 80,1 1 0,2 0 0,-12 61 0,-3 12-56,7-35 32,-10 32 176,5-36-197,-15 50 288,29-96 45,7-18-62,6-14 340,16-34-513,7-18-181,28-125 245,-33 105-417,41-101 0,-55 163 155,-3 12-44,-1-1-1,1 1 0,8-14 0,-11 22 131,-1 0-1,0-1 0,1 1 1,-1 0-1,1 0 0,-1-1 1,0 1-1,1 0 0,-1 0 1,1 0-1,-1 0 0,1 0 0,-1-1 1,1 1-1,-1 0 0,0 0 1,1 0-1,-1 0 0,1 0 1,-1 0-1,1 1 0,-1-1 1,1 0-1,-1 0 0,1 0 1,-1 0-1,0 0 0,1 1 1,-1-1-1,1 0 0,-1 0 1,0 1-1,1-1 0,-1 0 0,0 1 1,1-1-1,-1 0 0,0 1 1,1-1-1,-1 1 0,0 0 1,2 1 12,0 0-8,-1 0 1,0 0 0,0 0-1,0 0 1,0 0 0,0 0-1,0 0 1,0 0 0,-1 1-1,1-1 1,-1 0 0,1 0-1,-1 1 1,0-1 0,0 0-1,-1 6 684,1-18-616,-7-111 203,1 51-117,-10-36-449,9 73-410,6 42 638,0-1 0,-3 14 0,-3 16 72,-2 87 119,-25 256-132,9-226 289,26-122 182,22-63 262,-5-4-646,12-21-441,-27 51 331,0-1 0,0 1 0,1 0 0,-1 0-1,1 0 1,0 1 0,0-1 0,0 1 0,5-3 0,-8 6 21,0-1 0,0 1 0,0 0 0,0 0 0,0-1-1,0 1 1,0 0 0,0 0 0,0 0 0,0 0 0,0 0 0,0 0 0,0 0-1,0 0 1,0 1 0,0-1 0,0 0 0,0 1 0,0-1 0,0 0-1,0 1 1,0-1 0,-1 1 0,1 0 0,0-1 0,0 1 0,0 0 0,-1-1-1,1 1 1,0 1 0,4 3-12,-1 0 1,-1 1-1,6 9 0,-5-9 19,-1 0 13,-1 0 0,1 0 0,-1 1 0,0-1 0,-1 0 0,1 1-1,-1-1 1,-1 1 0,1-1 0,-1 1 0,0-1 0,-1 1 0,-1 11 0,-1-6 58,0 0 1,0 0 0,-1 0-1,-1 0 1,0 0 0,-8 13-1,11-21-47,-1 0 0,1-1 0,-1 1-1,0-1 1,0 0 0,0 0 0,0 0 0,-1 0-1,1-1 1,-1 1 0,0-1 0,0 0 0,1 0-1,-1 0 1,-1 0 0,1-1 0,0 0 0,0 0-1,0 0 1,-1 0 0,1 0 0,-1-1-1,1 0 1,0 0 0,-1 0 0,1-1 0,0 1-1,-1-1 1,1 0 0,0-1 0,0 1 0,0 0-1,0-1 1,-7-4 0,6 4-74,0-1 0,1 0 0,-1 0 1,-5-6-1,9 9 42,1-1 0,-1 1 0,1 0 0,-1-1 0,1 1 0,-1-1 0,1 1 0,0-1 0,-1 1 0,1-1 0,0 1 0,0-1 0,-1 1 0,1-1 0,0 1 0,0-1 0,-1 0 0,1 1 0,0-1 0,0 1 0,0-1-1,0 0 1,0 1 0,0-1 0,0 1 0,0-1 0,0 0 0,1 1 0,-1-1 0,0 1 0,0-1 0,0 0 0,1 1 0,-1-1 0,0 1 0,1-1 0,-1 1 0,0-1 0,1 1 0,-1-1 0,0 1 0,1 0 0,-1-1 0,1 1 0,-1 0 0,1-1 0,-1 1 0,1 0 0,0-1 0,-1 1 0,1 0 0,-1 0 0,2-1 0,5-1-34,1-1 0,-1 1 0,1 1 0,9-2 0,20-4 29,124-32 63,-112 29-7,0-3 0,64-25 0,-81 25 10,57-33-1,-84 42-50,-27 44-357,19-35 349,1 0-1,-1-1 1,1 1 0,1 0 0,-1 1 0,1-1-1,-1 0 1,1 0 0,0 6 0,1-9 9,0 1 1,0-1 0,0 0 0,1 0 0,-1 0-1,0 0 1,1 0 0,0 0 0,-1 1 0,1-1-1,0 0 1,0-1 0,0 1 0,0 0 0,1 0-1,-1 0 1,0-1 0,1 1 0,-1 0 0,1-1-1,-1 1 1,1-1 0,0 0 0,3 2 0,1 0 39,0 0 0,0 0 1,1-1-1,-1 0 1,1 0-1,-1 0 0,1-1 1,-1 0-1,1 0 0,0-1 1,0 0-1,7-1 1,-8 0-19,-1 0 0,1 0 0,-1-1 0,0 0 0,1 0 0,-1 0 0,0 0 0,0-1 0,0 0 0,-1 0 0,1 0 0,-1-1 0,0 1 0,0-1 0,6-6 0,-4 2-5,1-1 0,-1 1 0,-1-1 0,0 0 1,0-1-1,-1 1 0,0-1 0,0 0 0,-1 0 0,0 0 0,-1 0 0,2-18 0,1 14-234,-4 13 204,-1 1 0,1-1 0,-1 1 0,0-1 0,1 0-1,-1 1 1,0-1 0,0 1 0,1-1 0,-1 0 0,0 1 0,0-1 0,0 1-1,1-1 1,-1 0 0,0 1 0,0-1 0,0 0 0,0 1 0,0-1 0,-1 0 0,1 1-1,0-2 1,14-17 124,10-32 30,36-103 0,-52 130-90,6-22-57,15-88 0,-29 123-183,0 11 182,0 0 0,0 0-1,0 0 1,0 0 0,0 0-1,0 0 1,0 0 0,0 0 0,0 0-1,0 0 1,0-1 0,0 1-1,0 0 1,0 0 0,0 0 0,0 0-1,0 0 1,0 0 0,-1 0-1,1 0 1,0 0 0,0 0 0,0 0-1,0 0 1,0 0 0,0 0-1,0 0 1,0 0 0,0 0 0,0 0-1,-1 0 1,1 0 0,0 0-1,0 0 1,0 0 0,0 0 0,0 0-1,0 0 1,0 0 0,0 0-1,0 0 1,0 0 0,0 0 0,-1 0-1,1 0 1,0 0 0,0 0-1,0 0 1,-1 2-24,-1-1 1,1 0-1,0 1 0,0-1 1,0 1-1,0-1 0,0 1 1,-1 2-1,-3 8 12,0 0 0,1 0 0,0 1-1,-2 18 1,-5 55-55,10-75 72,-4 44 54,3 0 0,5 79 1,0-113-57,0 0 0,1 0 1,1-1-1,1 1 0,0-1 1,2 0-1,10 19 0,-16-35-98,1-1 0,-1 1 1,1-1-1,-1 0 0,1 0 0,0 0 0,0 0 0,1 0 0,-1-1 0,1 1 0,-1-1 0,6 3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1:54.78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253 393 6400,'-5'-8'695,"-9"-14"758,14 21-1380,-1 0 1,0 0-1,1 0 0,0 0 0,-1 0 1,1 0-1,0 0 0,-1-1 0,1 1 1,0 0-1,0 0 0,0 0 0,0 0 0,0 0 1,0 0-1,0 0 0,1-2 0,2-2 313,0 0 0,1 0 0,0 1-1,0 0 1,0 0 0,0 0 0,0 0-1,1 0 1,0 1 0,0 0 0,7-4-1,2 0-86,1 1 0,-1 0-1,17-4 1,-10 5-322,0 1-1,0 1 0,0 1 1,40 2-1,83 13-50,-125-11 9,72 12-1382,-77-11 161,-1 1 0,17 6 0,-11 2-2954</inkml:trace>
  <inkml:trace contextRef="#ctx0" brushRef="#br0" timeOffset="1">118 40 7136,'-63'-39'3232,"21"39"-2816,34 0-192,3 0-224,15 0-448,3 0 256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1:59.07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16 644 3232,'-4'0'423,"4"0"-381,0 0 0,-1 0 0,1 0 0,0 0 0,-1-1 0,1 1 0,0 0 0,-1 0 0,1 0 0,-1 0 0,1 0 0,0 0 0,-1 0 0,1 1 0,0-1 0,-1 0 0,1 0 0,-1 0 0,1 0 0,0 0 0,-1 1 0,1-1 0,0 0 0,-1 0 0,1 0 0,0 1 0,0-1 0,-1 0 0,1 0 0,0 1 0,0-1 0,-1 0 0,1 1 0,0-1 0,1 1 218,0 0 0,0-1 0,0 1-1,1-1 1,-1 1 0,0-1 0,0 0 0,0 0-1,1 1 1,-1-1 0,0 0 0,1 0 0,1 0-1,3-1 262,1 1 0,-1-1 0,1-1 0,-1 1-1,0-1 1,9-3 0,35-19 745,-8-1-889,0-1 0,-3-2 0,0-2 0,-2-1 0,58-63 0,-70 64-148,-15 18 123,20-19 0,-16 14-94,-7 9-161,-10 14-127,-20 31 186,-25 57 0,26-48-73,12-27 131,-11 35 0,18-46-158,1 0 0,0 1 0,1 0 0,0-1 1,0 1-1,2 17 0,-1-24-20,0-1-1,0 1 1,1 0 0,-1 0-1,1 0 1,-1 0-1,1-1 1,-1 1 0,1 0-1,0 0 1,0-1-1,0 1 1,0-1 0,0 1-1,0-1 1,1 1-1,-1-1 1,0 0 0,3 2-1,-2-2 4,1 1-1,-1-1 1,1 0-1,-1 0 1,1 0-1,0-1 1,-1 1-1,1-1 1,0 1-1,-1-1 0,6 0 1,1-1 42,0 0-1,0-1 1,0 1-1,0-2 1,-1 1 0,1-1-1,8-5 1,6-4-38,0-1 1,-2-2-1,1 0 0,-2-1 1,0-1-1,26-29 1,-10 15-743,-36 31 690,0 0-1,1 0 0,-1 0 1,0 0-1,1 1 1,-1-1-1,0 0 1,0 0-1,1 1 1,-1-1-1,0 0 0,0 1 1,1-1-1,-1 0 1,0 1-1,0-1 1,0 0-1,0 1 1,1-1-1,-1 0 0,0 1 1,0-1-1,0 1 1,1 4 18,0-1 0,-1 1-1,0 0 1,0 0 0,0-1 0,0 1 0,-1 0 0,0 4 0,-13 39 120,6-21 51,6-19-26,-1 0-1,1 0 1,-1-1-1,-5 9 1,18-19 75,-5-1-261,1-1-1,-1 1 0,7-9 0,10-8-76,-8 10 31,1 1-1,0 1 0,1 0 0,0 1 0,0 0 0,1 1 1,0 1-1,24-5 0,-38 10 71,0 1 0,-1-1 0,1 1-1,0 0 1,-1 0 0,1 0 0,0 0 0,0 0 0,-1 0-1,1 1 1,0-1 0,-1 1 0,1 0 0,0 0 0,-1 0 0,1 0-1,2 2 1,-3-2-6,0 1 0,0 0-1,0 0 1,-1 0 0,1 1 0,0-1-1,-1 0 1,0 1 0,1-1 0,-1 0-1,0 1 1,0 0 0,0-1 0,-1 1-1,1 0 1,0 5 0,0 1 31,-1 1 0,-1 0 0,-1 13 0,0 10 213,2-32-217,0 0-1,0-1 0,0 1 0,1 0 0,-1 0 0,0-1 0,1 1 0,-1 0 1,1 0-1,-1-1 0,0 1 0,1 0 0,0-1 0,-1 1 0,1-1 1,-1 1-1,1-1 0,0 1 0,-1-1 0,1 1 0,0-1 0,-1 0 1,1 1-1,0-1 0,0 0 0,-1 0 0,1 1 0,1-1 0,1 1 28,0-1 0,-1 1-1,1-1 1,0 0-1,-1 0 1,6 0 0,3-3-22,0 0 0,0-1 0,0 0 1,-1-1-1,1 0 0,-1-1 0,0 0 1,-1 0-1,0-1 0,0 0 0,0-1 1,-1 0-1,0 0 0,0-1 0,-1 0 1,0 0-1,-1-1 0,9-16 0,15-42-377,35-114 0,-22 53 139,-30 95 289,-2-1 0,6-37 1,-17 59-322,0 13 237,0 0 0,0 0 0,0 0 0,0 0 0,0 0-1,0 0 1,-1 0 0,1 0 0,0 0 0,0 0 0,0 0 0,0-1-1,0 1 1,-1 0 0,1 0 0,0 0 0,0 0 0,0 0 0,0 1-1,0-1 1,-1 0 0,1 0 0,0 0 0,0 0 0,0 0 0,0 0-1,0 0 1,0 0 0,-1 0 0,1 0 0,0 0 0,0 0 0,0 0-1,0 1 1,0-1 0,0 0 0,0 0 0,0 0 0,-1 0 0,1 0-1,-14 20-605,7-4 631,0 0 0,1 0 0,1 1-1,-5 30 1,-5 72 212,11-88-226,3-16 50,-4 23-18,2 1 1,2 0-1,4 42 1,-2-72-54,1 9 158,0-1 0,7 23 0,-8-36-75,1 1 0,-1 0 0,1-1 0,0 0 0,1 1-1,-1-1 1,1 0 0,0 0 0,0 0 0,0-1 0,0 1-1,1-1 1,4 4 0,-6-6-37,0 0 1,0 0-1,0 0 1,-1-1-1,1 1 0,0-1 1,0 1-1,0-1 0,0 0 1,0 1-1,0-1 1,0 0-1,0-1 0,0 1 1,4-1-1,31-10 59,-32 9-65,9-3 51,0-2 1,0 1-1,0-2 0,-1 0 0,0 0 0,-1-1 0,0-1 0,0 0 1,11-14-1,-17 17-16,-1-1 1,0 0 0,-1-1 0,0 1 0,0-1-1,-1 1 1,3-11 0,-3 8-36,-1 5-26,-1 0-1,1 0 1,-1 0-1,-1 0 1,1 0 0,-2-11-1,1 15-14,0 0-1,0 0 1,0 0-1,0 0 1,-1 0-1,1 0 1,-1 1-1,1-1 1,-1 0-1,0 0 1,0 1 0,0-1-1,0 0 1,0 1-1,0-1 1,0 1-1,0-1 1,-1 1-1,1 0 1,-1-1-1,1 1 1,-1 0-1,1 0 1,-1 0 0,-2-1-1,2 2-1,1-1 0,-1 1 0,0 0 0,0 0 0,0 0 0,0 0 0,1 1 0,-1-1 0,0 0 0,0 1 0,1-1 0,-1 1 0,0 0-1,1-1 1,-1 1 0,0 0 0,1 0 0,-1 0 0,1 0 0,-1 0 0,-1 3 0,-3 2-68,0 1 0,-10 13 0,15-20 89,-7 12-21,1 0 0,0 0 0,1 1 0,0-1 0,-6 21 1,10-26 39,0 0 0,0 0 0,1-1 0,0 1 0,0 0 0,1 1 0,0-1 0,0 0 0,1 0 0,0 0 0,0 0 0,3 11 0,-2-15 30,-1 0-1,0 0 1,1 0-1,0-1 1,0 1-1,0 0 1,0-1 0,0 1-1,0-1 1,0 0-1,1 0 1,-1 0-1,4 2 1,-1-1 13,0-1 1,0 1 0,0-1-1,0-1 1,0 1-1,1 0 1,5 0 0,4-1 45,0 0-1,-1-1 1,1 0 0,28-5 0,-18 2-55,-1-3 0,1 0 1,41-16-1,-55 17-38,0 0-1,0-1 1,0 0-1,-1-1 1,0 0 0,-1-1-1,1 0 1,-1 0 0,14-18-1,-6 3 64,0 0 1,16-34-1,-27 44-79,2-3-219,-7 11-245,-2 12 229,1 4 241,-1 0 1,-4 14-1,-1 14 109,5-27-84,-1 7-49,2-1 1,1 24-1,4-15 24,0 14 122,-6-39-111,1-1 1,0 0-1,1 0 0,-1 0 1,0 0-1,0 1 1,0-1-1,1 0 0,-1 0 1,1 0-1,-1 0 1,1 0-1,-1 0 1,1 0-1,0 0 0,-1 0 1,1 0-1,0 0 1,0 0-1,-1-1 0,1 1 1,0 0-1,0 0 1,0-1-1,0 1 1,0-1-1,0 1 0,0-1 1,1 1-1,-1-1 1,0 0-1,0 1 0,0-1 1,0 0-1,0 0 1,1 0-1,1 0 1,3 0 50,-1 0 1,1-1 0,0 0 0,-1 0 0,1 0 0,7-4 0,256-110-381,-23-12 320,-249 129-15,0 1 1,0-1-1,0 1 1,-5 6-1,-7 7 18,-8 3 39,-47 27 0,44-29 28,-37 29 0,49-34-110,5-6 20,1 1 0,1 0 0,-1 0 0,1 1 0,-8 12 0,14-19 276,16-1-211,0-2-1,0 0 0,-1-1 0,1 0 1,-1-1-1,0 0 0,0-2 0,0 1 1,22-14-1,-1 3-241,-34 16 182,-1 0 1,1 0 0,-1 0-1,1 0 1,-1-1-1,1 1 1,-1 0 0,1 0-1,-1 0 1,1 0 0,-1 0-1,1 0 1,-1 1-1,1-1 1,0 0 0,-1 0-1,1 0 1,-1 0 0,0 1-1,1-1 1,-1 0 0,1 0-1,-1 1 1,1-1-1,-1 0 1,0 1 0,1-1-1,-1 1 1,1-1 0,-1 0-1,0 1 1,0-1-1,1 1 1,-1-1 0,0 1-1,0-1 1,1 1 0,-1-1-1,0 1 1,0-1 0,0 2-1,6 23 95,-6-22-111,0-1 39,1 0 0,0 0 0,-1 0 0,1 0 0,0 0 0,0 0 0,0 0 0,1 0 0,-1-1 0,0 1 0,1 0 0,-1-1 0,1 1 0,-1-1 0,1 1 0,0-1 0,0 0 0,2 2 0,-1-2 35,1 1 0,-1 0 0,1-1 0,0 0 0,-1 0 0,1 0 0,0 0-1,0 0 1,6-1 0,10-1-40,0-2 0,-1 0 0,1-1 0,33-12-1,-25 8-53,-20 6 59,-1-1 0,0 1 0,0-1 0,0 0 0,8-5 0,-13 6-6,1 0-1,0 1 1,0 0-1,0 0 1,0 0 0,0 0-1,0 0 1,1 0-1,5 0 1,-10 1-13,1 1-1,-1-1 1,0 1 0,1-1 0,-1 1-1,0-1 1,1 1 0,-1-1 0,0 1-1,1 0 1,-1-1 0,1 1 0,-1 0-1,1 0 1,0-1 0,-1 1 0,1 0-1,0 0 1,-1 1 0,-2 5 1,-14 24 29,-6 7-11,23-37-3,0-1-1,0 0 1,0 0-1,0 0 1,0 0-1,0 1 1,0-1 0,0 0-1,0 0 1,-1 0-1,1 1 1,0-1-1,0 0 1,0 0 0,1 0-1,-1 1 1,0-1-1,0 0 1,0 0-1,0 0 1,0 1 0,0-1-1,0 0 1,0 0-1,0 0 1,0 1-1,0-1 1,1 0 0,-1 0-1,0 0 1,0 0-1,0 0 1,0 1 0,1-1-1,-1 0 1,0 0-1,0 0 1,0 0-1,0 0 1,1 0 0,-1 0-1,0 0 1,0 0-1,0 0 1,1 0-1,9 3 239,15-6-140,0 0 0,-1-1-1,1-2 1,35-13 0,-56 18-99,23-8-43,0 0 1,-1-2 0,0-1 0,26-17-1,-38 19 48,-1 1 0,1-2 0,-2 0 0,0 0-1,0-1 1,-1-1 0,0 0 0,12-21 0,10-23 93,27-66 1,15-66-68,-65 170-146,-8 16 72,0 0-1,-1 0 1,0 0 0,1 0 0,-1 0-1,0 0 1,0 0 0,0-6 0,-1 9 35,0 0 0,0 0 1,0 0-1,0 0 1,0 0-1,0 0 0,0 0 1,0 0-1,0 0 1,0 0-1,0 0 0,0 0 1,0-1-1,0 1 1,0 0-1,0 0 0,0 0 1,0 0-1,0 0 1,0 0-1,0 0 0,0 0 1,0 0-1,0 0 1,0 0-1,0 0 0,0 0 1,0 0-1,0 0 0,0 0 1,-1 0-1,1 0 1,0 0-1,0 0 0,0-1 1,0 1-1,0 0 1,0 0-1,0 0 0,0 0 1,0 0-1,0 0 1,0 0-1,0 0 0,0 0 1,-1 0-1,1 0 1,0 0-1,0 1 0,0-1 1,0 0-1,0 0 1,0 0-1,0 0 0,-5 3-73,-5 8 17,6-4 38,0 0 1,0 0 0,1 1 0,0-1 0,0 1 0,-2 10-1,-7 51 6,9-44 42,-19 160 49,19-162-65,1 1 0,1 0 0,1 0 0,1-1 0,1 1 0,1 0 1,2-1-1,0 0 0,10 29 0,-10-24-1322,-8-40-3093,1 7 4127,-2-9-39,-1 1 0,-1-1 0,0 1 0,0 0 1,-1 1-1,-17-23 0,-11 1 1408,-1 1 1,-79-54-1,114 86-1040,0 0 0,0 1 0,0-1 0,0 0 0,1 1 0,-1-1 0,0 0 0,0 0 0,1 0 0,-1 0 0,0 0 0,1 0 0,-1 0 0,1 0 0,-1 0 0,1-1 0,0 2-35,0-1 0,0 0 0,0 1 0,0-1-1,0 0 1,0 1 0,0-1 0,0 0 0,1 1 0,-1-1 0,0 0-1,0 1 1,1-1 0,-1 1 0,0-1 0,1 1 0,-1-1 0,1 1-1,0-2 1,3-1-21,-1 1 1,1-1-1,0 1 0,0-1 0,9-2 0,-8 3 24,24-11 49,55-16 1,-67 25-2,-1 0 0,1 1 0,0 1 0,0 1-1,19 1 1,-28 1-39,0 0-1,0 0 0,-1 1 0,1 0 0,0 1 1,-1 0-1,1 0 0,-1 0 0,0 1 0,0 0 0,-1 1 1,1-1-1,-1 1 0,0 1 0,0-1 0,0 1 1,-1 0-1,0 0 0,0 1 0,7 11 0,-7-9 69,0 0 0,-1 1 0,0-1 0,0 1 0,-1 0 0,-1 0 0,1 0 0,-2 0 0,1 0 0,-1 1 0,-1-1 0,0 0 0,0 1 0,-1-1 0,-4 17 0,3-15 11,-1-1 1,-1 1-1,0-1 1,-1 0-1,0 0 1,-7 12-1,9-19-70,2-3 107,3-2-142,0 0-1,0 0 0,0 1 0,0-1 1,0-1-1,0 1 0,2-2 1,0 0-210,26-14-212,1 0-1,0 2 1,1 2-1,1 1 1,51-13-1,-53 22 192,-30 3 239,-1 0 0,0 0 0,1 0 0,-1 0 0,0 1 0,0-1 1,1 0-1,-1 0 0,0 0 0,1 1 0,-1-1 0,0 0 0,0 0 0,0 0 0,1 1 0,-1-1 0,0 0 0,0 1 0,0-1 0,1 0 0,-1 0 0,0 1 1,0-1-1,0 0 0,0 1 0,0-1 0,0 0 0,0 1 0,0-1 0,0 1 0,1 10 140,-1-10-111,0 3-26,0 0-1,1 0 1,-1 1-1,1-1 1,0 0-1,0 0 1,1 0-1,-1 0 1,3 4-1,-3-6 28,0-1 0,-1 0-1,1 1 1,0-1 0,0 0-1,0 0 1,0 0-1,0 0 1,0 0 0,0 0-1,1 0 1,-1 0 0,0 0-1,1 0 1,-1 0 0,0-1-1,1 1 1,-1-1 0,1 1-1,-1-1 1,1 1 0,-1-1-1,1 0 1,-1 0-1,1 0 1,-1 0 0,1 0-1,1 0 1,3-1 82,0-1 0,0 1 1,-1-1-1,1 0 0,0 0 0,6-4 1,-10 4-86,1 1 1,-1-1 0,0 0 0,0 0 0,0 0 0,0 0 0,0 0-1,0 0 1,0 0 0,-1-1 0,1 1 0,-1-1 0,0 1 0,1-1-1,0-3 1,-1 2-42,0 0 0,0 0 0,0 0 0,0 0 1,0 0-1,-1 0 0,0 0 0,0 0 0,0-7 0,-1 9-16,0 1-1,1-1 1,-1 0 0,0 1 0,0-1 0,0 1 0,0-1-1,0 1 1,0 0 0,0-1 0,0 1 0,-1 0-1,1 0 1,0 0 0,-1 0 0,1 0 0,-1 0 0,1 0-1,-1 0 1,0 0 0,1 1 0,-1-1 0,0 1 0,-2-1-1,-15 0-441,14 1 136,13 0 202,52-1 354,-25-1-231,59 6 1,-83-3 18,0 1 0,0 1 0,0-1 1,0 2-1,0 0 0,-1 0 0,0 1 1,0 0-1,13 9 0,-16-10 57,-1 1-1,0-1 1,0 1-1,0 1 1,-1-1-1,10 14 1,-14-16-37,1 0 1,0 0 0,-1 0 0,0 0 0,0 0-1,0 0 1,0 1 0,0-1 0,-1 0 0,0 1-1,1-1 1,-1 1 0,0-1 0,-1 0-1,1 1 1,-1-1 0,1 0 0,-2 5 0,-12 21 1161,16-30-966,8-3-233,0-1 1,0 0-1,9-6 0,12-7-70,5-1-10,-19 8 46,1 2 0,1 0 0,-1 1 0,1 1 0,24-6 0,-40 13 25,-1 0 1,0-1-1,1 1 1,-1 0-1,0 0 1,1 1-1,-1-1 1,0 1-1,1-1 1,-1 1-1,0-1 1,0 1-1,0 0 1,1 0-1,-1 0 0,0 1 1,0-1-1,-1 0 1,1 1-1,0-1 1,3 4-1,1 3 51,0 0-1,0 0 1,9 18-1,4 5-9,-10-19 9,-6-7-55,-1-1 0,1 1 1,0-1-1,1 0 0,-1-1 0,1 1 0,0 0 1,0-1-1,0 0 0,0 0 0,6 3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1:59.44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30 6816,'4'-24'2197,"-3"24"-2154,-1 0 0,0-1 1,0 1-1,0 0 0,0 0 0,0-1 1,0 1-1,1 0 0,-1 0 0,0-1 0,0 1 1,0 0-1,1 0 0,-1-1 0,0 1 1,0 0-1,1 0 0,-1 0 0,0 0 0,1-1 1,-1 1-1,0 0 0,0 0 0,1 0 1,-1 0-1,0 0 0,1 0 0,-1 0 0,0 0 1,1 0-1,-1 0 0,0 0 0,1 0 0,9 2 637,2 4-90,0 0-1,0 1 0,-1 0 0,14 11 0,3 2 241,-2-3-389,-1 0 0,-1 2 0,-1 0 0,0 2 0,26 32-1,-12-4 124,-1 1 0,-4 1 0,-1 2 0,-3 1-1,-2 1 1,20 64 0,-37-89-305,-1 0 1,8 57-1,-14-71-247,-1 0 0,-1 0 0,0 0 0,-1 0 0,-1 0 0,-1-1 1,-5 22-1,5-28-212,-1-1 1,0 1-1,-1-1 0,0 0 1,0 0-1,0 0 1,-1-1-1,0 0 1,-1 0-1,0 0 1,0-1-1,0 0 1,-1 0-1,-9 5 0,9-6-818,-1 0 0,1-1 0,-1 0 0,0-1 0,0 1-1,-1-2 1,1 1 0,0-1 0,-1-1 0,0 0 0,1 0-1,-1-1 1,-14-1 0,-14-5-2379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2:03.43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28 3072,'2'-1'10778,"22"3"-8954,34-3-1,-21 1-1395,118-9-319,-52-2-3061,-67 6-2250,59 2-1,-47 7 2094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3:52.1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80 5888,'-27'-20'2688,"22"17"-2336,0-2 1568,10 10-1120,-5-10 512,5 5-768,3-7-384,6 2-128,4-3-32,0 5 0,0-6 0,4 6 0,-4-5-2752,4 4 1504,-7-1-3456,1 10 2656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2:56.9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360 79 1824,'0'0'587,"-2"-15"5225,1 11-5661,-1 0 1,0 1-1,0-1 1,0 0-1,-1 1 1,1 0-1,-6-6 0,5 6-95,-1-1 40,0 1 1,0-1-1,0 1 0,-10-6 1,12 9-91,0-1 1,0 0-1,0 1 0,0-1 1,0 1-1,0 0 0,0-1 1,0 1-1,0 0 0,0 0 1,0 0-1,0 1 0,0-1 1,0 0-1,0 1 0,-4 1 1,-1 0-37,0 0 0,1 1 0,-1 0 1,0 0-1,1 0 0,0 1 0,0 0 0,0 0 1,0 1-1,1 0 0,-9 9 0,-1 5 142,-24 40 0,-1 3 230,23-41-179,1 2 1,-14 25-1,26-40-134,1-1-1,-1 1 0,1-1 1,1 1-1,-1 0 1,2 0-1,-1 0 1,1 0-1,0 0 1,0 1-1,2 11 1,1-9 40,0 1 0,0-1 1,2 0-1,-1 1 0,2-2 1,-1 1-1,1 0 0,1-1 1,0 0-1,0 0 0,1-1 1,1 0-1,-1 0 0,1 0 1,1-1-1,-1 0 0,1-1 1,1 0-1,0-1 0,-1 0 1,2 0-1,-1-1 0,20 7 1,-23-10-18,0-1 0,0 0 0,0 0 0,0-1 0,0 0 0,0 0 0,0-1 0,0 0 0,0 0 0,0-1 1,0 1-1,0-2 0,11-4 0,4-3 75,0-2-1,36-25 1,57-51 230,-83 63-77,48-46 0,-72 64-241,-2-1 0,1 1-1,9-16 1,-13 19-118,-1 0 1,0 0-1,0 0 1,0 0-1,-1-1 1,1 1-1,-1 0 1,0-1-1,-1 1 0,1-8 1,63 4-711,-46 7 741,1 1 0,33 3 0,-48-3 5,0 1 1,-1-1 0,1 1 0,-1 1-1,1-1 1,-1 0 0,1 1-1,-1 0 1,0-1 0,0 1 0,3 3-1,-4-4 40,-1 1 0,1-1-1,-1 0 1,0 1-1,0-1 1,1 1 0,-1-1-1,0 1 1,-1 0 0,1 0-1,0-1 1,0 1 0,-1 0-1,1 0 1,-1 0-1,1 0 1,-1 0 0,0-1-1,0 1 1,0 0 0,0 4-1,-2 20 156,1 0-1,5 52 1,-3-70-89,0-3-3,-1 0 0,2 1 0,-1-1 1,0 0-1,1-1 0,3 8 0,-4-10-6,0-1-1,0 1 1,0 0 0,0 0-1,0-1 1,0 1-1,0-1 1,1 1-1,-1-1 1,1 0 0,-1 1-1,1-1 1,-1 0-1,1 0 1,0 0 0,-1 0-1,1 0 1,0-1-1,3 2 1,-3-2-24,1 0 0,-1 0 0,1 0 1,-1-1-1,1 1 0,-1-1 0,1 1 0,-1-1 1,1 0-1,-1 0 0,0 0 0,1 0 0,1-2 0,32-23 357,-19 12-305,63-45 35,-76 56-100,0 0 1,1 1-1,0-1 0,8-3 1,9-4-654,-21 13 517,-1 1 1,0 0 0,-1 0 0,1 0-1,-2 5 1,1-3-31,-1 11 48,1 0 0,1-1 0,0 1 0,6 33 0,-4-38 157,1 0 1,0 0-1,1 0 1,0 0-1,1-1 1,1 1-1,9 15 1,-13-24 1,0-1 1,0 1 0,0 0 0,1-1 0,-1 1 0,1-1 0,-1 0-1,1 0 1,0 0 0,4 3 0,-5-4-3,0-1 0,1 1 0,-1 0 0,0-1 0,0 0 0,1 1 0,-1-1 0,0 0 0,1 0 0,-1 0 0,0-1 0,0 1 0,1 0 0,-1-1 0,0 1 0,4-2 1,-3 0-18,0 1 0,0-1 1,0 0-1,-1 0 0,1 0 1,0 0-1,-1 0 0,1-1 0,-1 1 1,0-1-1,0 0 0,0 1 1,0-1-1,0 0 0,0 0 1,1-4-1,2-6-6,-1 0 1,5-21-1,-7 26-33,-1 0-10,1-1 1,-1 1 0,-1 0 0,0-1 0,0 1 0,-1 0 0,0-1 0,0 1 0,-1 0 0,0 0-1,0 0 1,-1 0 0,0 0 0,0 1 0,-1-1 0,-7-11 0,8 16-53,0-1 0,-1 1 0,1 0 0,-1 0 0,0 0 0,1 1 0,-1-1 0,-1 1 0,1 0 0,0 0-1,0 0 1,-1 1 0,1-1 0,-1 1 0,1 0 0,-1 0 0,0 1 0,-4-1 0,7 1 28,1 0-1,0 0 1,-1 0-1,1 1 0,-1-1 1,1 0-1,-1 1 1,1-1-1,0 1 1,-1-1-1,1 1 1,0 0-1,-2 1 1,2-2 23,1 0 1,0 0 0,0 1 0,0-1 0,-1 0 0,1 0 0,0 1 0,0-1 0,0 0 0,0 0 0,0 1 0,-1-1 0,1 0 0,0 0-1,0 1 1,0-1 0,0 0 0,0 1 0,0-1 0,0 0 0,0 0 0,0 1 0,0-1 0,0 0 0,1 1 0,-1 0 10,0 0 0,1-1 1,-1 1-1,1 0 0,0-1 1,-1 1-1,1 0 0,-1-1 1,1 1-1,0-1 0,0 1 1,1 0-1,5 2 60,0 0 1,1-1-1,-1 0 1,1 0-1,-1-1 1,1 0-1,0-1 0,11 0 1,-6 0 11,0-1 0,-1 0 0,1-1 0,-1-1-1,0 0 1,1-1 0,-1 0 0,-1-1 0,23-12 0,-9 2-17,-1-1 0,-2-2 0,29-26 0,-21 21-548,-13 15-8,-16 8 476,0 0 1,-1 0-1,1 0 0,-1 0 1,1 0-1,-1-1 0,1 1 1,0 0-1,-1 0 0,1 1 1,-1-1-1,1 0 0,-1 0 1,1 0-1,-1 0 1,1 0-1,0 1 0,-1-1 1,1 0-1,-1 0 0,1 1 1,2 2-67,-1 1 1,0-1 0,-1 0 0,1 0-1,-1 1 1,1-1 0,-1 1 0,1 6 0,3 6 22,-2-5 83,0 1 0,0 0 0,-1 0 0,-1 0 0,1 20 0,-8 63 28,5-75 5,0-8 144,-1 1 0,1-1 0,-2 0 0,0 0 0,0-1 0,-10 22 0,13-32-164,0 0 1,0-1-1,-1 1 1,1 0-1,-1-1 1,1 1-1,0 0 1,-1-1-1,1 1 1,-1-1-1,1 1 1,-1-1-1,0 1 1,1-1-1,-1 1 1,0-1-1,1 1 1,-1-1-1,0 0 1,1 1-1,-1-1 0,0 0 1,0 0-1,1 0 1,-1 1-1,0-1 1,0 0-1,1 0 1,-1 0-1,0 0 1,0 0-1,1-1 1,-1 1-1,0 0 1,0 0-1,1 0 1,-1-1-1,0 1 1,0 0-1,1-1 1,-1 1-1,0 0 1,1-1-1,-2 0 1,-1-2 30,-1 0 1,1 0 0,0-1 0,1 1-1,-1-1 1,0 0 0,-3-6 0,-4-15-235,8 20 168,0-1-1,-1 1 1,1-1-1,-1 1 1,0 0-1,0 0 1,-6-6-1,9 10-10,-1 1 1,1 0-1,0 0 0,-1-1 0,1 1 0,0 0 1,0 0-1,0-1 0,-1 1 0,1 0 1,0-1-1,0 1 0,0 0 0,0-1 0,0 1 1,-1 0-1,1-1 0,0 1 0,0 0 0,0-1 1,0 1-1,0-1 0,0 1 8,0 0 0,0 0 0,0 0 0,0 0 0,0 0 0,0 0 0,0 0 0,0 0 0,0 0 0,0 0 0,0-1-1,0 1 1,0 0 0,0 0 0,0 0 0,0 0 0,0 0 0,0 0 0,0 0 0,1 0 0,-1 0 0,0 0 0,0 0 0,0 0 0,0 0 0,0 0 0,0 0 0,0 0 0,0 0-1,0 0 1,0 0 0,0-1 0,0 1 0,0 0 0,0 0 0,0 0 0,0 0 0,0 0 0,1 0 0,-1 0 0,0 0 0,0 0 0,0 0 0,0 0 0,0 0 0,0 0 0,0 0 0,0 0-1,0 0 1,0 0 0,0 1 0,0-1 0,0 0 0,0 0 0,0 0 0,1 0 0,-1 0 0,0 0 0,0 0 0,0 0 0,0 0 0,0 0 0,0 0 0,0 0 0,0 0 0,0 0 0,22 24-609,-18-17 618,0-1 0,0 1 0,1 0 0,-1-1 0,1 0 0,8 6 0,-11-10 23,0 0 0,0 0 0,0 0 1,1 0-1,-1-1 0,1 1 1,-1-1-1,1 0 0,0 0 0,-1 1 1,1-2-1,0 1 0,0 0 0,0-1 1,0 1-1,0-1 0,0 0 1,5 0-1,-2-1 41,0-1 0,0 1 1,0-1-1,0 0 0,-1-1 1,1 0-1,-1 0 0,1 0 0,-1 0 1,0-1-1,0 0 0,-1 0 1,1 0-1,5-8 0,142-146 524,-80 90-680,-36 36 127,4 4-370,-39 27 283,0 0-1,1 0 1,-1 0 0,0 0-1,1 0 1,-1 0 0,0 1-1,1-1 1,-1 0 0,1 1-1,-1-1 1,1 1 0,-1 0-1,1-1 1,0 1 0,-1 0-1,1 0 1,-1 0 0,1 0-1,0 0 1,2 1 0,-1 0-5,0 0 0,0 0 0,-1 0 0,1 0 1,0 1-1,-1-1 0,1 1 0,-1 0 0,0 0 0,1 0 1,-1 0-1,3 4 0,1 1 41,-2 0 0,1 1 1,-1-1-1,0 1 0,-1 0 1,0 0-1,0 0 0,0 0 0,-1 0 1,-1 1-1,2 14 0,-2 4 134,0 1 0,-6 35-1,4-44 122,-2-1 1,-7 29-1,10-46-204,-1 0 1,1 1 0,-1-1-1,1 1 1,-1-1-1,0 0 1,1 1 0,-1-1-1,0 0 1,0 0-1,0 1 1,0-1-1,0 0 1,0 0 0,-1 0-1,1 0 1,0-1-1,0 1 1,-1 0-1,1 0 1,0-1 0,-1 1-1,1-1 1,-1 1-1,1-1 1,-1 0 0,1 1-1,-1-1 1,1 0-1,-1 0 1,1 0-1,-1 0 1,1 0 0,-2-1-1,-6-1 90,1 0-1,-1 0 1,1-1-1,-14-7 1,8 4-43,-16-7-263,22 8 143,-1 1 1,1 0-1,-1 1 1,0 0-1,0 1 1,0 0-1,-17-2 0,10 5-329,11 0 93,6-1 353,2 1-37,0-1 0,-1 1 0,1 0 0,0 0 0,-1 0-1,1 0 1,4 3 0,4 2 11,21 4 120,-8-1 99,29 5 0,-1-1-69,-29-6-90,31 3-1,-47-9-70,0 0 0,1-1 0,-1 0 1,0 0-1,1-1 0,-1 0 0,0 0 0,11-3 0,-13 2-281,0-1 0,0 1 0,-1-1 0,1 0 0,0 0 0,-1-1 0,0 1 0,0-1 0,0 0 0,0 0 0,-1-1 0,1 1 0,3-8 0,7-6-1690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2:59.3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4 2080,'0'-1'82,"-1"1"0,1 0 0,-1-1 0,1 1 0,-1 0 0,1 0-1,-1-1 1,1 1 0,-1 0 0,0 0 0,1 0 0,-1 0 0,1 0 0,-1 0 0,0 0 0,1 0 0,-1 0 0,1 0 0,-1 0 0,1 0 0,-1 0-1,0 0 1,1 1 0,-1-1 0,-9 2 1150,6 0-115,4-1-1026,-1-1-1,0 1 1,1-1 0,-1 1 0,0-1 0,1 1 0,-1-1 0,0 0-1,1 1 1,-1-1 0,0 0 0,0 1 0,0-1 0,1 0 0,-3 0-1,48 0 2194,27 1-988,89-11-1,-125 11-1183,-35-1 11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3:03.0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3 869 2400,'0'0'72,"0"1"0,-1-1 0,1 0 0,0 0 0,0 0 0,0 1 0,0-1 0,-1 0 0,1 0 0,0 1 0,0-1 0,0 0 0,0 0 0,0 1 0,0-1 0,0 0 0,0 1 0,0-1 0,0 0 0,0 0 0,0 1 0,0-1 0,0 0 0,0 1 0,0-1 0,0 0 0,0 0 0,0 1 0,0-1 0,0 0 0,1 0 0,-1 1 0,0-1 0,0 0 0,12 3 1452,14-6 176,-18 0-1491,-1 1 0,-1-1 0,1 0 0,0-1 0,-1 0 0,1 0 0,-1 0 0,0-1 0,-1 1 0,1-1 0,-1-1 0,9-10 0,2-6 96,-1-1-1,14-29 0,-8 14 98,1 1 108,1 0 0,34-39 0,-28 35-345,-22 30-125,17-20 1,-3 3-50,-17 22-9,-3 4-19,0 1 0,1-1 0,-1 0 0,1 0 0,-1 1 0,1-1 0,0 1 0,-1-1 0,1 1 0,0 0 0,0-1 0,0 1 0,0 0 0,0 0 0,0 1 0,1-1 0,-1 0 0,3 0 0,-2 1-4,0 0-1,-1 0 1,1 0 0,0 1-1,0-1 1,-1 1-1,1 0 1,0-1 0,-1 1-1,1 0 1,-1 1-1,1-1 1,-1 0-1,0 1 1,4 2 0,0 0 11,0 1-1,0 0 1,-1 1 0,0-1 0,0 1 0,0 0 0,7 12 0,-9-13 30,-1 0 1,0-1-1,0 1 1,-1 0-1,1 0 1,-1 0-1,0 1 1,-1-1-1,1 0 1,-1 0-1,0 0 0,-1 8 1,-1 0 73,-1-1-1,0 1 1,-1 0-1,0-1 1,-10 21 0,0-8 219,-25 37 1,35-57-166,-1 1-1,1-1 1,-1 0 0,0 0-1,-1 0 1,1-1-1,-10 7 1,12-10-84,1 1 1,-1-1 0,1 0-1,-1 0 1,0 0-1,0 0 1,1 0 0,-1 0-1,0-1 1,0 1 0,0-1-1,0 0 1,0 0-1,1 0 1,-1 0 0,0-1-1,0 1 1,0-1-1,0 1 1,-2-2 0,-2-1-26,-1 0 1,1-1-1,1 1 1,-1-1-1,0-1 1,1 1-1,0-1 1,-8-8 0,11 9-53,0 1 0,0 0 0,0 0 0,-1 0 1,1 0-1,-6-4 0,8 3-110,1 4 140,0 0-1,0 0 1,0 0-1,0 0 1,0 0-1,0 0 1,0 0-1,0 1 1,0-1-1,0 0 1,0 0-1,0 0 1,0 0-1,0 0 1,0 0 0,0 0-1,0 0 1,0 0-1,0 0 1,0 0-1,0 0 1,0 0-1,0 0 1,0 0-1,0 0 1,0 0-1,0 0 1,1 0-1,-1 0 1,0 0-1,0 0 1,0 0-1,0 0 1,0 0 0,0 0-1,0 0 1,0 0-1,0 0 1,0 0-1,0 0 1,0 0-1,0 0 1,0 0-1,0 0 1,0 0-1,0 0 1,0 0-1,0 0 1,0 0-1,0 0 1,0 0-1,0 0 1,1 0 0,-1 1-269,2 0-250,1-1 481,-1 2 0,0-1-1,1 0 1,-1 0 0,0 1-1,1-1 1,-1 1 0,0 0-1,0 0 1,-1 0-1,4 4 1,4 3-29,-5-6 91,0 0 1,0 0 0,1-1 0,-1 1-1,0-1 1,1 0 0,0-1 0,-1 1-1,1-1 1,0 1 0,0-1 0,0-1-1,0 1 1,0-1 0,9 0 0,7-2 113,-1 0 1,31-8 0,-41 7-129,120-35 301,-113 33-232,81-36 150,-26 8-94,-50 24-57,0-2 1,-1-1 0,27-20 0,-25 17 138,-17 10-149,1 0 0,-1 0 0,0 0 0,0-1 0,9-11 0,-13 15-90,0 0 0,-1-1 0,1 1 1,-1-1-1,0 1 0,1-1 0,-1 0 0,0 1 0,-1-1 1,1 0-1,0 0 0,-1 0 0,0 0 0,1 1 0,-1-1 1,0 0-1,-1 0 0,1 0 0,-1-4 0,0 6 6,1 0-1,-1 1 0,0-1 1,1 0-1,-1 0 1,0 1-1,1-1 0,-1 1 1,0-1-1,0 0 1,0 1-1,1-1 1,-1 1-1,0 0 0,0-1 1,0 1-1,0 0 1,0 0-1,0-1 0,0 1 1,0 0-1,0 0 1,0 0-1,0 0 0,-1 0 1,-1 0-36,0 0-1,-1 0 1,1 1 0,0-1 0,0 1-1,-4 1 1,-22 12-446,0 9-28,18-14 359,8-6 166,1-1-1,0 0 1,-1 1-1,1-1 1,1 1-1,-1 0 1,0-1-1,1 1 1,-1 0-1,1 0 1,0 0-1,0 0 1,0 0-1,0 1 1,1-1-1,-1 6 1,0-2 61,1 1 1,1-1-1,-1 1 0,1-1 1,1 0-1,2 10 1,-1-11 32,-1 1 0,1-1 1,1 0-1,-1-1 0,1 1 0,0-1 1,0 1-1,1-1 0,-1 0 1,1-1-1,0 1 0,1-1 1,-1 0-1,10 5 0,-14-8-63,1-1-1,-1 0 0,0 1 1,0-1-1,0 0 0,1 1 1,-1-1-1,0 0 0,1 0 1,-1 0-1,0 0 0,0 0 0,1-1 1,-1 1-1,0 0 0,2-1 1,21-11 318,-11 6-311,5-3 64,0-1-1,17-12 1,19-11 265,-15 10-212,-26 15-166,0 1 0,0 0 0,27-10-1,-11 8-245,1 1 0,54-7 0,-30 14-390,-28 1 1152,-47 4-655,-16 4 304,-52 13-511,78-18 300,1 1 1,0 0-1,0 1 1,0 0-1,0 0 0,-10 9 1,16-11 54,-1 1 0,1 0 1,0 1-1,0-1 0,1 1 0,-1 0 0,1 0 1,0 0-1,0 0 0,1 0 0,-1 1 0,-2 9 1,5-13 24,-1 1 0,0 0 1,1 0-1,0 0 1,-1 0-1,1 0 0,0 0 1,1 0-1,-1 0 0,0 0 1,1-1-1,0 1 1,-1 0-1,1 0 0,0 0 1,1-1-1,-1 1 0,0 0 1,1-1-1,-1 1 1,1-1-1,0 0 0,0 1 1,0-1-1,0 0 0,4 3 1,0-2 52,0 0 0,0 0 0,0 0 0,0-1 0,1 0 1,-1 0-1,1 0 0,-1-1 0,1 0 0,0 0 0,0-1 0,-1 1 0,1-2 1,0 1-1,0-1 0,-1 0 0,8-2 0,4-2-14,0 0 1,-1-1-1,0 0 0,0-2 1,19-10-1,138-101 486,-16-21-327,-132 115-125,5-6-69,-2-3-1,-1 0 0,-2-2 1,31-53-1,-44 68-101,-1 0 0,-1-1 0,-1 0 0,12-42 0,-21 47-514,-4 14-117,-4 9 142,-7 16 210,-21 41 1,22-36 336,-12 25-10,4 2 1,-30 107 0,40-110-10,11-46 42,-1 0-1,1 0 0,0 0 1,0 0-1,0 0 1,1 0-1,0 0 1,2 8-1,1 0 86,2 0 0,7 15 0,-11-25-40,-1 0-1,1-1 0,0 1 0,0 0 1,0 0-1,1-1 0,-1 0 0,1 1 0,-1-1 1,1 0-1,0 0 0,0 0 0,0 0 1,4 1-1,-5-2 9,1 0 0,-1 0 0,1 0 0,-1 0 0,1-1-1,-1 1 1,1-1 0,-1 0 0,1 0 0,0 0 0,-1 0 0,1 0 0,-1 0 0,1-1 0,0 1 0,-1-1 0,1 0 0,-1 0 0,3-1-1,69-29 501,15-8-614,-74 32 14,6-3-603,-21 10 632,0 0 0,0 0 0,0 0 0,0-1 0,1 1-1,-1 0 1,0 0 0,0 0 0,0 0 0,1-1 0,-1 1 0,0 0 0,0 0 0,1 0 0,-1 0-1,0 0 1,0 0 0,1 0 0,-1 0 0,0-1 0,1 1 0,-1 0 0,0 0 0,0 0-1,1 0 1,-1 0 0,0 1 0,0-1 0,1 0 0,-1 0 0,0 0 0,0 0 0,1 0-1,-1 0 1,0 0 0,0 0 0,1 1 0,-1-1 0,0 0 0,0 0 0,0 0 0,1 1-1,-1-1 1,0 0 0,0 0 0,0 0 0,0 1 0,1-1 0,-1 0 0,0 0 0,0 1-1,0-1 1,0 0 0,0 0 0,0 1 0,0-1 0,0 0 0,0 1 0,0-1 0,0 1-1,3 19-287,-3-17 247,1 5 97,1 0-1,0 0 0,0 1 1,0-2-1,6 12 0,-6-15 7,1 0-1,-1 0 1,1 0-1,0 0 0,0 0 1,0-1-1,1 1 1,-1-1-1,1 0 1,7 5-1,-10-7-11,1 0 0,0 0 0,0-1 1,0 1-1,0 0 0,0-1 0,0 1 0,0-1 0,0 0 0,0 0 0,0 0 0,0 0 0,0 0 1,1 0-1,-1 0 0,0-1 0,0 1 0,0-1 0,2 0 0,4-2 44,0-1 0,-1 0 1,11-6-1,-3 1-1,61-35 536,-70 41-653,0-1-1,0 1 1,0-1-1,-1 0 1,0 0-1,0 0 1,0-1-1,0 0 1,5-7-1,-16 17-1409,5-3 1408,-1 0 0,1 0-1,0 0 1,0 0 0,0 1 0,0-1 0,0 0 0,-1 4 0,2-3 54,0 0 0,0 0 1,0 0-1,1 1 0,-1-1 1,1 0-1,0 0 0,0 0 1,0 0-1,0 0 0,0 0 0,1 0 1,-1-1-1,1 1 0,0 0 1,0-1-1,4 5 0,-4-5 47,0 1 1,1-1-1,-1 1 0,1-1 0,-1 0 0,1 0 0,0 0 0,0-1 0,0 1 1,0-1-1,1 1 0,-1-1 0,0 0 0,0 0 0,1-1 0,4 1 0,-5-1 6,0-1-1,1 1 1,-1-1-1,0 0 0,0 0 1,0-1-1,0 1 0,0 0 1,0-1-1,-1 0 0,1 0 1,0 0-1,-1 0 0,3-3 1,4-4 119,16-19 0,-23 26-188,-1 0 0,0 0 0,0 0 1,0 1-1,0-1 0,0 0 0,0 0 1,0 0-1,-1-1 0,1 1 0,-1 0 1,0 0-1,1 0 0,-1-4 0,0 5-20,-1-1 1,1 1-1,0 0 0,0-1 0,-1 1 1,1 0-1,-1 0 0,1 0 0,-1-1 1,0 1-1,1 0 0,-1 0 0,0 0 1,0 0-1,0 0 0,0 0 0,0 0 0,0 1 1,0-1-1,0 0 0,0 0 0,0 1 1,0-1-1,-2 0 0,-5-2-77,7 2 88,-1 0 0,-1 0 0,1 0 0,0 0 0,0 0 0,0 1 0,0-1 0,-1 1 0,1-1 0,0 1 0,0 0 0,-1 0 0,-2 1 0,4-1 28,0 0 0,0 0 0,0 0 0,1 0 0,-1-1 0,0 1 0,0 0 0,0 0 0,1 0 0,-1-1 0,0 1 0,0 0 0,0-1 0,0 0 0,-1-2 94,9-1-64,82-18-205,-55 15 77,39-5-85,-51 10 105,-9 0 3,1 1-1,27 1 1,-37 0 31,0 1 0,-1 0 0,1-1 0,0 1 0,-1 0 0,1 1 0,-1-1 0,0 1 0,1-1 0,-1 1-1,0 0 1,0 0 0,0 1 0,0-1 0,4 5 0,-6-5 39,0 0 1,-1 0-1,1 0 0,-1-1 0,1 1 0,-1 0 1,0 0-1,0 0 0,0 3 0,1 2-37,0 3-6,-1-9 75,0 0 0,0 1-1,0-1 1,1 1 0,-1-1 0,0 0-1,1 1 1,-1-1 0,1 0 0,0 2-1,0-3-12,-1 1 0,1-1 0,-1 1 0,1-1 0,0 0 0,-1 1 0,1-1 0,0 0 0,-1 0 0,1 0 0,0 1 0,-1-1 0,1 0 0,0 0 0,-1 0 0,1 0 0,0 0 0,-1 0 0,1 0-1,0-1 1,-1 1 0,1 0 0,0 0 0,-1 0 0,1-1 0,0 1 0,0-1 0,24-10 87,0-1-1,33-22 1,-53 31-190,12-7-258,-16 10 308,0-1 0,-1 1 1,1 0-1,-1 0 0,1 0 0,0 0 1,-1 0-1,1 0 0,0 0 0,-1 0 0,1 0 1,0 0-1,-1 0 0,1 0 0,-1 0 1,1 0-1,0 0 0,-1 1 0,1-1 0,-1 0 1,1 1-1,-1-1 0,1 0 0,0 1 1,0 0-1,0 8-240,-1-1 282,2-3 13,0 1-1,0 0 0,0-1 0,0 0 0,1 1 0,0-1 0,0 0 1,0 0-1,1-1 0,0 1 0,0-1 0,0 1 0,0-1 0,1-1 0,0 1 1,-1 0-1,1-1 0,1 0 0,8 4 0,-6-4 42,-1 0-1,1-1 1,0 0-1,0 0 1,1-1-1,-1 0 1,0 0-1,0 0 1,1-2-1,-1 1 1,15-3-1,-16 2-475,1-1 0,-1 0 1,0-1-1,1 0 0,8-5 0,-11 6-593,0-2-1,0 1 0,-1-1 1,1 1-1,-1-1 0,1-1 0,3-4 1,2-1-1419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3:03.4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68 4064,'-8'-13'1824,"16"13"-1568,-3-3 768,3 3-608,6-9 192,9 6-352,0-5-160,-1 3-64,1-2 96,4 2-64,-9-3-1216,3 8 608,-7-7-2816,-1 7 1888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3:03.7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10 163 4736,'-10'-12'2144,"25"12"-1856,-7-3 896,11-2-704,31-6 768,8-1-704,26-8-128,6 3-256,10-6 96,-10 7-160,4-1 256,-4 5-224,-5 1-2720,-9 7 1408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3:07.2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64 739 1824,'-2'-2'739,"2"2"-591,0-1 0,0 1-1,-1 0 1,1-1 0,0 1 0,0-1 0,0 1-1,-1 0 1,1-1 0,0 1 0,0-1 0,0 1-1,0-1 1,0 1 0,0-1 0,0 1 0,0 0 0,0-1-1,0 1 1,0-1 0,0 1 0,0-1 0,0 1-1,1-1 1,-1 1 0,0 0 0,1-1 0,9-16 394,-5 9-26,1-1-286,0-1 0,1 1 0,0 0 0,0 1 0,11-10 0,45-35 508,-54 46-611,15-13 107,-4 6-103,0-2 1,-2-1-1,0 0 0,27-34 1,-26 23-14,-1-1 1,-2-1 0,21-51-1,-32 67-7,-1 0 1,-1 0-1,0 0 0,1-24 0,-3-62-178,-1 51 224,1 43-252,2-9 180,-3 14-92,0 1 0,0 0 0,0-1 0,0 1 0,0 0-1,0-1 1,0 1 0,0 0 0,0 0 0,0-1 0,-1 1 0,1 0 0,0-1 0,0 1 0,0 0 0,0 0-1,0-1 1,0 1 0,-1 0 0,1 0 0,0-1 0,0 1 0,0 0 0,-1 0 0,1-1 0,0 1 0,0 0-1,-1 0 1,1 0 0,0 0 0,0 0 0,-1-1 0,1 1 0,0 0 0,-1 0 0,1 0 0,0 0-1,-1 0 1,1 0 0,-1 0-60,0 1-1,1 0 0,-1-1 1,0 1-1,1-1 1,-1 1-1,0 0 0,1 0 1,-1-1-1,1 1 1,-1 0-1,1 0 0,0 0 1,-1-1-1,1 1 0,0 0 1,0 0-1,-1 0 1,1 1-1,-7 26-255,6-21 222,-18 71 5,-4-1 0,-43 100 0,28-98 154,-11 25 130,-70 186 302,50-144 94,52-111-160,10-20-176,-4 10 378,11-24-567,-1 0 1,1 0-1,-1-1 1,1 1-1,0 0 1,-1 0-1,0-1 1,1 1-1,-1 0 1,1-1-1,-1 1 1,0-1 0,1 1-1,-1-1 1,0 1-1,0-1 1,1 1-1,-1-1 1,-2 1-1,2-4 325,1-1-337,1 0 1,-1 0-1,1 0 0,0 0 0,0 0 0,0 0 0,1 0 1,3-6-1,20-30-143,-12 21 125,3-3-97,18-21 1,-4 6-17,141-155-33,-137 162-10,2 1 0,2 1 0,54-30 0,-44 29 181,89-56-310,-128 78 38,-7 6-46,-6 7 16,-5 4 84,1 0 1,-20 16 0,19-18 117,-1 1 1,1 0-1,-13 18 1,17-19 104,0 0 1,0 1 0,1-1 0,-6 16 0,9-21-3,0 0-1,0 0 1,1 0 0,-1 0 0,1 0-1,0 0 1,0 0 0,0 0 0,0 0 0,0 0-1,1 0 1,-1 0 0,1 0 0,0 0-1,0-1 1,0 1 0,0 0 0,0 0-1,3 4 1,-2-6-3,-1 0 0,0 0-1,0 1 1,1-1 0,-1 0 0,1 0-1,-1 0 1,1 0 0,-1-1-1,1 1 1,0 0 0,-1-1 0,1 1-1,0-1 1,-1 1 0,1-1-1,0 0 1,0 0 0,0 0-1,-1 0 1,1 0 0,0 0 0,2-1-1,1 0 33,0 0-1,1 0 1,-1-1 0,0 1-1,0-1 1,7-5-1,-8 5-33,7-3 169,0-2 0,0 0-1,0 0 1,16-16 0,-25 21-210,0 0 0,-1 1 0,1-1 1,-1 0-1,1 0 0,-1 0 0,0 0 0,0 0 1,0 0-1,0 0 0,0 0 0,-1 0 0,1 0 0,0-1 1,-1 1-1,0 0 0,0 0 0,1-1 0,-1 1 1,-1 0-1,1-1 0,0 1 0,0 0 0,-1 0 0,1-1 1,-1 1-1,0 0 0,0 0 0,0 0 0,0 0 1,0 0-1,0 0 0,-3-3 0,1 1-79,0 1 0,-1-1 0,0 1 0,1 0 0,-1 0 0,0 0 0,-1 1 0,-7-4 0,1 1-126,0 1 0,-14-4 0,21 7 118,1 1 1,-1 0-1,0 0 1,0 0 0,1 0-1,-1 0 1,0 1 0,0-1-1,1 1 1,-1 0-1,1 1 1,-1-1 0,1 0-1,-6 4 1,11-6 111,1 0 1,-1 0-1,0 0 1,1 0-1,-1 1 0,1-1 1,-1 1-1,4 0 1,37-4 268,-10 2-90,113-31 2,-60 12-157,-48 11-13,-25 6-53,1 1 0,0 0 1,-1 0-1,1 2 0,0-1 0,0 2 0,14 1 0,-26-1 21,0 0-1,0 1 0,0-1 1,0 1-1,0 0 0,0-1 1,-1 1-1,1 0 0,0 0 1,0 0-1,-1 1 1,1-1-1,-1 0 0,1 1 1,-1-1-1,0 0 0,1 1 1,-1 0-1,0-1 0,0 1 1,1 3-1,1 2 36,0 1 0,-1-1 1,-1 1-1,2 11 0,4 13 146,-4-21-151,-2-5 21,1 0 0,0 0 0,0 0 0,1 0 0,2 6 0,-4-11-34,0 0 0,0 0 0,-1 0 1,1 0-1,0 0 0,0 0 0,0 0 1,0 0-1,0 0 0,0 0 0,1-1 1,-1 1-1,0 0 0,0-1 0,0 1 1,1-1-1,-1 1 0,0-1 0,1 0 0,-1 0 1,0 1-1,1-1 0,-1 0 0,0 0 1,1 0-1,-1-1 0,0 1 0,1 0 1,1-1-1,112-35-2261,-75 24 693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3:29.7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 23 1408,'-1'0'37,"1"0"1,0-1-1,0 1 0,-1-1 0,1 1 1,0-1-1,0 1 0,0-1 0,0 1 1,0-1-1,0 0 0,0 1 1,0-1-1,0 1 0,0-1 0,0 1 1,0-1-1,0 1 0,0-1 1,1 1-1,-1-1 0,0 1 0,0-1 1,0 1-1,1-1 0,-1 1 1,0 0-1,1-1 0,-1 1 0,0-1 1,1 1-1,-1 0 0,1-1 0,0 1 1,3-7 2097,-1 23 2131,1 7-3919,-5-8-112,0-1 0,-2 1 0,-5 20 1,-3 14 60,-16 86 840,9-44-502,0-6 311,16-76-713,-2 9 851,2-16-438,2-7-72,1-1-500,1-1-1,0 1 1,0-1 0,0 1-1,1 0 1,0 0-1,7-11 1,-5 8-105,4-7-56,1 1-1,1 1 1,0 0-1,15-15 1,-18 22-23,0 0-1,0 1 1,0 0 0,1 0 0,0 1-1,0 0 1,15-6 0,-16 8 48,-1 1 1,1 0-1,0 0 0,-1 0 1,1 1-1,0 1 1,0-1-1,0 1 0,0 0 1,11 2-1,-17-1 65,0-1-1,0 1 0,0-1 1,0 1-1,0-1 0,-1 1 1,1 0-1,0 0 1,0 0-1,-1 0 0,1 0 1,0 1-1,-1-1 0,1 0 1,-1 1-1,0-1 0,1 1 1,-1-1-1,0 1 1,0 0-1,0-1 0,0 1 1,0 0-1,-1 0 0,1 0 1,0 0-1,-1 0 1,1 0-1,-1 0 0,0 0 1,0 0-1,0 0 0,0 0 1,0 0-1,0 0 0,0 0 1,-1 0-1,0 2 1,-4 9 135,-1-1 0,-1 0 1,-10 15-1,11-17-94,-3 3 77,0 0 0,-1-1 0,0 0 0,-1-1 0,0 0 0,-1 0 0,0-1 0,-1-1 0,-22 13 0,31-20-43,-1 0 0,0 0 1,0-1-1,0 1 0,0-1 1,1 0-1,-7 0 0,9-1-63,-1 0-1,0 0 0,1 0 1,-1 0-1,1-1 0,-1 1 1,1-1-1,-1 1 0,1-1 1,-1 0-1,1 0 0,0 0 0,0 0 1,-1-1-1,-2-1 0,-22-21-498,26 24 526,1-1-291,10 3-319,-10-2 622,0 0-144,0 0 90,0 0 1,0 0 0,0 0-1,0-1 1,0 1 0,1 0 0,-1 0-1,0 0 1,0 0 0,0 0-1,0 0 1,0 0 0,0 0-1,0 0 1,0 0 0,0-1 0,0 1-1,1 0 1,-1 0 0,0 0-1,0 0 1,0 0 0,0 0-1,0 0 1,0 0 0,1 0 0,-1 0-1,0 0 1,0 0 0,0 0-1,0 0 1,0 0 0,0 0-1,0 0 1,1 0 0,-1 0 0,0 0-1,0 0 1,0 0 0,0 0-1,0 0 1,0 1 0,0-1 0,1 0-1,-1 0 1,11 6-144,-9-4 127,1-1 0,-1 1-1,1-1 1,-1 1 0,1-1-1,0 0 1,0 0 0,0 0 0,-1 0-1,1-1 1,0 1 0,0-1-1,5 0 1,15-5 124,0-2 0,35-16-1,224-83-111,-253 97 157,1-1 0,-2-1 0,0-2 0,0 0 0,44-30 0,-36 19-771,-35 25 584,-1-1 1,0 1-1,1 0 0,-1-1 1,0 1-1,0-1 0,0 1 0,1 0 1,-1-1-1,0 1 0,0 0 1,0-1-1,0 1 0,0 0 0,0-1 1,0 1-1,0 0 0,-1-1 1,1 1-1,0 0 0,-1 1 0,-3 23-86,-14 63 70,17-75 120,-1 0 0,2 0 0,-1 0-1,4 22 1,-3-34-33,0 1 0,1-1 0,-1 1 0,0-1 0,1 1 0,-1-1 1,1 1-1,0-1 0,0 0 0,-1 1 0,1-1 0,0 0 0,2 3 0,-2-4-16,-1 0-1,1 1 1,0-1 0,-1 0 0,1 0 0,0 1 0,0-1-1,-1 0 1,1 0 0,0 0 0,-1 0 0,1 0 0,0 0-1,0 0 1,-1 0 0,1 0 0,0 0 0,-1 0-1,1 0 1,0-1 0,0 1 0,-1 0 0,1 0 0,-1-1-1,1 1 1,0-1 0,-1 1 0,1 0 0,-1-1 0,1 1-1,-1-1 1,1 1 0,0-2 0,67-70 700,-42 47-712,1 1 0,1 1 0,38-24 0,-47 35 24,3-3-160,2 1 0,0 1 0,26-10 0,-49 23 113,0-1 0,1 1 0,-1-1 0,0 1 0,1 0 0,-1 0 0,0-1-1,1 1 1,-1 0 0,1 0 0,-1 0 0,2 1 0,-3-1 4,1 0 0,-1 0 0,1 1 0,-1-1 0,1 0 0,-1 0 0,0 1 0,1-1 0,-1 0 0,1 1 0,-1-1 0,0 0 0,1 1 1,-1-1-1,0 0 0,0 1 0,1-1 0,-1 1 0,0-1 0,0 1 0,1-1 0,-1 1 0,0 2-10,0 0 1,0-1 0,0 1 0,0 0-1,0-1 1,0 1 0,-1-1 0,0 1-1,-1 4 1,-18 51-25,-34 66 0,18-46 77,2-1 40,-66 107 0,94-174-20,-62 91 471,65-97-418,-1 1 0,1-2-1,-1 1 1,0 0 0,-6 4-1,9-7-64,0-1-1,1 1 1,-1 0-1,-1-1 1,1 1-1,0-1 1,0 1-1,0-1 0,0 0 1,0 1-1,0-1 1,-1 0-1,1 0 1,0 0-1,0 0 0,0 0 1,0 0-1,-1 0 1,1 0-1,0 0 1,0-1-1,0 1 0,0 0 1,0-1-1,-2 0 1,2 0-28,0 0 0,0 1 0,0-1 0,1 0 0,-1 0 0,0 1 0,1-1 0,-1 0 0,1 0 0,-1 0 0,1 0 0,0 0 0,-1 0 0,1 0 0,0 0 0,-1 0 0,1 0 0,0 0 0,0 0 0,0 0 0,0 0 0,0 0 0,0-2 0,0-2 20,-1-12-68,1 0 1,0 0-1,5-31 0,-3 38 29,0-1 1,1 1-1,1 0 0,-1 0 0,2 0 0,-1 1 0,10-15 0,-7 15 26,0 1-1,1-1 1,-1 1-1,1 0 0,1 1 1,0 0-1,14-9 1,71-33 48,-92 48-68,41-17-313,1 1 1,1 3 0,66-12-1,-107 25-157,0 0 0,1 0-1,-1 1 1,0-1-1,0 1 1,0 1-1,1-1 1,-1 0-1,7 3 1,12 3-1854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3:31.8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185 52 2560,'0'0'832,"0"-5"544,-1 4-1139,0 0-1,0 1 1,0 0 0,0-1 0,0 1-1,0 0 1,0-1 0,-1 1 0,1 0 0,0 0-1,0 0 1,0 0 0,0 0 0,0 0-1,-1 0 1,1 0 0,-2 1 0,-2 0-119,0-1 0,0 1 1,-1 1-1,-8 2 0,3 1 10,1 1 1,0-1-1,1 2 1,-13 9-1,17-12-87,1 1-1,-1-1 0,1 1 1,0 0-1,1 0 0,-1 0 0,1 1 1,0 0-1,-4 11 0,1 0 74,1 0-1,-5 34 0,9-44-28,0 1 0,1 0 0,0-1 0,0 1 0,1 0 0,-1-1 0,2 1 0,-1-1 0,4 11 0,-3-15-27,-1-1 1,0 1-1,1-1 1,-1 1-1,1-1 1,0 1-1,0-1 1,0 0-1,0 0 1,0 0-1,0 0 1,1 0-1,-1 0 1,1-1-1,-1 1 1,1-1-1,0 0 1,-1 0-1,1 0 1,0 0-1,0 0 1,0 0-1,0-1 1,0 0-1,-1 1 1,1-1-1,0 0 1,0 0 0,0-1-1,0 1 1,0 0-1,0-1 1,0 0-1,4-1 1,1-2 81,1 0 0,-1 0 1,1-1-1,-1 0 1,0 0-1,11-11 1,-8 6-15,0-1 0,-1 0 0,13-19 1,-15 18-55,-2 0 0,1 0 1,-1-1-1,-1 0 0,-1 0 1,6-22-1,-9 31-80,-1 0-1,1 0 1,-1 1-1,0-1 0,0 0 1,0 0-1,0 1 1,-1-1-1,1 0 1,-1 1-1,0-1 1,0 0-1,-3-4 0,3 6-28,0 0-1,-1 0 0,1 0 1,-1 0-1,1 0 0,-1 0 0,0 0 1,0 1-1,1-1 0,-1 1 1,0 0-1,-1-1 0,1 1 1,0 0-1,0 0 0,0 0 0,-1 0 1,1 1-1,0-1 0,-1 1 1,-2-1-1,-6-1-162,8 1 153,0 0-1,-1 1 0,1 0 0,0-1 1,0 1-1,0 0 0,0 0 0,-5 1 1,-5 0-156,11-2 239,5 0 11,5-2 30,113-23 110,-107 23-255,147-18 51,-137 20 111,0 0-1,-1 2 1,1 0 0,43 10 0,-65-11-82,0 1 0,0-1 0,0 1 0,0 0 0,0 0 0,0 0 0,0 0 0,0 0 0,-1 0 0,1 0 0,0 1 0,-1-1 1,1 1-1,-1-1 0,1 1 0,-1 0 0,0-1 0,0 1 0,0 0 0,0 0 0,2 3 0,-2 0 33,0 0-1,0 0 1,0-1-1,0 1 1,-1 0 0,0 0-1,0 0 1,-2 9-1,2-8-32,-3 15 265,0 0 0,-9 29 0,11-45 50,2-6-74,7-12 80,5-7-121,0 4-219,0 0 0,1 1 0,20-15 0,-27 24-52,0 0 1,0 1-1,1 0 1,0 1-1,0-1 1,0 2-1,1-1 1,-1 1-1,17-4 1,-24 7 44,1 0 0,0 0 0,-1 0 0,1 0 0,0 0-1,-1 0 1,1 0 0,0 1 0,-1-1 0,1 0 0,0 1 0,-1 0 0,1-1 0,-1 1 0,1 0 0,-1 0 0,1 0 0,-1 0 0,0 0 0,1 0 0,-1 0-1,0 0 1,0 0 0,2 3 0,1 2 11,-1 0 0,1 1 1,-1-1-1,3 12 0,2 1-74,-2-7 123,0 0-1,0 0 1,1-1-1,1 0 1,0 0 0,1 0-1,13 12 1,-17-19-6,-1 0 1,1 0-1,0-1 0,0 0 1,0 0-1,0 0 1,1-1-1,-1 0 1,1 0-1,-1 0 1,1-1-1,0 1 0,-1-1 1,1-1-1,0 1 1,0-1-1,0 0 1,0 0-1,8-2 0,-3-1 63,1 0 0,-1 0-1,-1-1 1,1 0-1,-1-1 1,0 0 0,0-1-1,16-12 1,-9 5-3,-1-2-1,-1 0 1,23-28 0,-30 32-71,0-1 1,-1-1-1,0 1 0,7-21 0,-12 27-26,-1 3-64,0 1-1,0-1 0,0 1 0,-1-1 0,1 1 0,-1-6 0,0 8 44,0-1 0,0 1 0,0-1 0,0 1 0,0 0 0,0-1 0,0 1 0,0 0 0,0-1 0,0 1 0,-1-1 0,1 1 0,0 0 0,0-1 0,0 1 0,-1 0 0,1-1 0,0 1 0,0 0 1,-1 0-1,1-1 0,0 1 0,-1 0 0,1 0 0,0-1 0,-1 1 0,1 0 0,0 0 0,-1 0 0,1 0 0,0 0 0,-1-1 0,1 1 0,0 0 0,-1 0 0,1 0 0,-1 0 0,1 0 0,0 0 0,-1 0 0,1 0 0,-1 0 0,1 1 0,0-1 0,-1 0 0,1 0 0,0 0 0,-1 0 0,1 0 0,0 1 0,-1-1 0,1 0 0,0 0 0,-1 1 0,1-1 0,-4 2 49,0 1 0,0-1-1,0 1 1,0 0-1,1 0 1,-1 0 0,1 0-1,0 1 1,0-1-1,0 1 1,1 0 0,-1-1-1,1 1 1,0 1-1,0-1 1,0 0 0,1 0-1,-1 1 1,1-1-1,0 1 1,1-1 0,-1 1-1,1-1 1,-1 1-1,1 0 1,1-1 0,-1 1-1,1-1 1,0 1-1,0-1 1,0 1-1,0-1 1,1 1 0,0-1-1,0 0 1,0 0-1,4 6 1,-3-5 36,1 0 0,0-1-1,0 1 1,0-1 0,0 1 0,1-1 0,-1-1-1,1 1 1,0-1 0,1 1 0,-1-2-1,0 1 1,1 0 0,0-1 0,-1 0 0,1 0-1,0-1 1,0 0 0,0 0 0,0 0-1,0-1 1,9 0 0,26-5 76,-1-2 0,0-1 0,56-20 0,14-3-1979,-96 27-149,11-3-432,-25 6 2019,1 1 0,0 0 0,0 0 0,0 0 0,0 0 0,0 0 0,0 0 0,0 0 0,0 0 0,0 0 0,0 0 0,0 1 0,0-1 0,0 0 0,4 3-1592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3:33.7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17 2720,'-4'-13'891,"4"12"-830,0 1 0,0 0 0,1 0 1,-1 0-1,0-1 0,0 1 0,0 0 1,1 0-1,-1 0 0,0-1 0,0 1 1,1 0-1,-1 0 0,0 0 0,0 0 1,1 0-1,-1 0 0,0 0 0,0 0 1,1 0-1,-1-1 0,0 1 1,0 0-1,1 0 0,-1 0 0,0 1 1,0-1-1,1 0 0,-1 0 0,0 0 1,1 0-1,-1 0 0,0 0 0,0 0 1,1 0-1,-1 1 0,9 39 2990,-5-1-2172,-2 0 0,-4 46 0,-15 79 436,2-13-691,13-118-248,2 0 1,6 48 0,-3-70-1604,4-32-5812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3:34.2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473 1 3968,'-1'4'441,"0"1"1,0-1-1,0 1 0,-1-1 0,1 0 1,-1 1-1,-4 5 0,-7 9-88,0-1 0,-2 0-1,1-1 1,-2-1-1,0 0 1,-1-1 0,-1-1-1,-36 23 1,-185 87 2180,218-117-2509,19-7-45,1 1-1,-1-1 1,0 1-1,0-1 1,1 1-1,-1 0 1,1-1-1,-1 1 1,0 0-1,-1 2 1,3-3 15,0 0 1,-1 1 0,1-1 0,0 0-1,0 1 1,0-1 0,0 0 0,0 1 0,0-1-1,0 0 1,0 1 0,0-1 0,0 0-1,0 1 1,0-1 0,0 0 0,0 1 0,0-1-1,0 0 1,0 1 0,0-1 0,0 1 0,9 11-47,27 31 550,32 50 0,-44-57-82,2-1 1,2-1-1,37 36 0,-60-65-394,0 0-96,0-1 1,0 1-1,0-1 1,1 0-1,0 0 1,-1-1-1,2 0 1,7 4-1,0-2-464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3:52.5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40 185 5888,'-36'-20'2688,"32"11"-64,18 14-1664,17-13 736,9 3-992,55-10 512,4 2-704,36-10-129,-5 6-223,27-6-128,-14 6 0,7-6 224,-21 6-128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3: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25 480,'-11'-3'9613,"14"3"-10128,-12 0 1762,6 0-660,5 0 203,16 0-102,-7-1-303,0 0 0,19-5-1,13-2 126,-15 6-276,-7 0-166,1 0 0,33 3 0,-7 1 243,-6-3-2708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3:38.2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1075 2912,'-9'16'4240,"23"-22"-1131,-8-1-2772,1-1 0,-1 0 0,-1 0 0,1 0 0,4-12 0,19-48 52,-27 62-304,15-37 130,1 0 0,3 1 0,1 1 0,2 1 0,31-39 1,31-33-62,-86 112-177,0 0 1,1-1-1,-1 1 0,0 0 0,0 0 0,0-1 0,1 1 0,-1 0 0,0 0 1,1-1-1,-1 1 0,0 0 0,0 0 0,1 0 0,-1 0 0,0-1 1,1 1-1,-1 0 0,0 0 0,1 0 0,-1 0 0,0 0 0,1 0 0,-1 0 1,0 0-1,1 0 0,-1 0 0,0 0 0,1 0 0,-1 0 0,0 0 1,1 0-1,-1 0 0,0 1 0,1-1 0,11 13-311,6 22 222,-15-28 128,-1 1 0,0-1 0,0 1 0,-1 0 0,0 0 0,0 8 0,-3 49 182,1-50-151,1-8-28,-10 116-58,8-103 215,-2-1 0,0 1 0,-1-1-1,-9 20 1,10-29 25,4-8-135,-1 1 1,0-1-1,0 1 1,0-1 0,0 0-1,0 1 1,0-1 0,-1 0-1,1 0 1,-1 0-1,0 0 1,1 0 0,-1 0-1,0-1 1,0 1 0,-2 1-1,1-2 4,0 0-1,0 0 0,0-1 0,-1 1 1,1-1-1,0 0 0,0 0 1,0 0-1,0 0 0,0 0 1,0-1-1,0 1 0,0-1 1,0 0-1,0 0 0,0 0 0,0 0 1,0 0-1,1-1 0,-6-3 1,0 0-66,1-1 1,0 0 0,0 0-1,0-1 1,1 0 0,-6-9-1,6 7-45,0-1 0,1 0 0,1-1 1,0 1-1,-5-17 0,9 26 8,0 0 1,0 0-1,0 0 0,-1 0 1,1 0-1,0 0 1,1 0-1,-1 0 0,0 0 1,0 0-1,0 0 0,0 0 1,1 1-1,-1-1 1,1 0-1,-1 0 0,0 0 1,1 0-1,-1 1 1,1-1-1,0 0 0,-1 0 1,1 1-1,0-1 0,-1 0 1,1 1-1,0-1 1,0 1-1,-1-1 0,1 1 1,0-1-1,0 1 1,0 0-1,0-1 0,1 1 1,6-2-69,-1 0 0,0 1 1,14-2-1,-13 3 110,32-4 11,-5 2-39,0-2 0,37-10 0,-60 11 11,17-4 170,0-2 0,0-1 0,43-21 0,-47 17 6,-1-2 0,39-33 0,37-44 15,-86 80-151,10-12 0,0-1-1,-2 0 0,-1-2 0,-1 0 0,18-35 0,-9 4 74,21-63 1,-21 48-29,16-51-1378,-45 125 1279,0-1-1,0 1 1,1-1 0,-1 1-1,0-1 1,0 1 0,0-1-1,0 1 1,0-1 0,0 1-1,0-1 1,0 1 0,0-1-1,0 1 1,0-1 0,0 1-1,0-1 1,0 1 0,-1-1-1,1 0 1,-1 1 3,1 0 1,0-1-1,-1 1 1,1 0-1,0 0 0,0 0 1,-1 0-1,1 0 1,0 0-1,-1 0 0,1 0 1,-1 0-1,1 0 1,0 0-1,-1 0 1,1 0-1,0 0 0,-1 0 1,1 0-1,0 0 1,0 0-1,-1 0 0,1 1 1,-3 0-30,1 0 1,0 0-1,0 0 0,0 1 1,0-1-1,0 1 0,0-1 1,-2 4-1,-6 9-23,1 1-1,0 1 1,1-1 0,0 2 0,-8 26-1,-2 6 105,-47 100 122,20-52-53,-44 98 356,18 5 107,60-166-495,5-16 287,1 0 0,-5 32 1,9-39 580,6-42 81,2 10-1043,0 0 1,2 1-1,0 0 1,1 1-1,1 0 1,1 1 0,1 0-1,0 0 1,30-29-1,-39 44-55,0 0-1,1 0 1,-1 0-1,1 1 1,0-1-1,0 1 1,0 0-1,0 1 0,0-1 1,9-1-1,-13 4 63,0 0 0,0 0 0,0 0 0,0 1-1,0-1 1,0 0 0,-1 0 0,1 0-1,0 1 1,-1-1 0,1 0 0,0 3-1,10 29-31,-6-15 40,13 28-1,-15-41 22,0 1 0,0-1 0,0 0 1,1 0-1,0 0 0,0-1 0,0 1 0,0-1 1,7 5-1,-4-4 72,1 0 1,0 0 0,1 0-1,16 6 1,-20-10-73,0 1 1,0-1-1,-1 0 1,1 0-1,1-1 1,-1 0-1,0 1 0,0-2 1,0 1-1,10-2 1,-5-1 45,0 0 1,0-1-1,0 0 1,-1-1-1,1 0 0,-1 0 1,0-1-1,0 0 1,12-12-1,3-6 202,35-44 1,-59 67-257,6-5-28,-1-1 0,-1 0 0,1 0 0,-1 0 0,0 0 0,-1-1 0,0 0 0,0 1 0,0-1 0,-1 0 0,1-14 0,-3 21-2,0 1 0,0-1 0,0 0-1,0 1 1,0-1 0,0 0 0,-1 1 0,1-1-1,0 0 1,0 1 0,-1-1 0,1 1 0,0-1 0,-1 1-1,1-1 1,-1 1 0,1-1 0,-1 1 0,1-1-1,-1 1 1,1-1 0,-1 1 0,1 0 0,-1-1-1,0 1 1,1 0 0,-1 0 0,1-1 0,-1 1 0,0 0-1,1 0 1,-1 0 0,0 0 0,1 0 0,-1 0-1,0 0 1,1 0 0,-1 0 0,0 0 0,1 0 0,-2 0-1,-2 1 11,0 0-1,1-1 0,-1 1 1,0 1-1,-4 0 0,2 2-6,-1-1-1,1 1 0,0 0 1,0 1-1,1 0 1,-1-1-1,1 2 1,0-1-1,0 1 1,1-1-1,-1 1 0,1 1 1,0-1-1,-3 8 1,3-4 5,0-1 0,1 1 0,0-1 0,0 1 0,1 0 0,1 0 0,-1 0 0,2 0 0,0 17 0,1-18 35,0-1 1,1 0-1,0 0 1,1 0-1,-1 0 0,2 0 1,-1-1-1,1 1 1,7 10-1,-9-15 11,1 1-1,-1-1 1,0 0-1,1 0 0,0 0 1,0 0-1,0-1 1,0 1-1,0-1 1,0 0-1,1 0 1,-1 0-1,1 0 1,-1 0-1,1-1 1,0 0-1,0 0 1,-1 0-1,1 0 1,0 0-1,7 0 0,-6-2 7,-1 0 0,0 0 0,0 0-1,0-1 1,0 1 0,0-1-1,0 0 1,-1 0 0,1 0 0,0-1-1,4-3 1,5-6 115,17-18 0,-20 20-84,44-43 15,102-75 0,-124 103-26,5-4 24,-2-2 0,54-60 0,-67 62-53,-2 0-1,-1-1 1,-1-1 0,19-45-1,33-95-209,-55 132-25,-13 34 119,0 1 0,0-1 0,0 0 0,-1 0 0,0 0 0,0 0 0,0 0 0,-1 0-1,1 0 1,-1 0 0,-1-8 0,1 13 78,0 0 0,0 0 0,0-1-1,0 1 1,0 0 0,0 0 0,-1 0 0,1-1 0,0 1-1,0 0 1,0 0 0,0 0 0,0 0 0,0-1 0,-1 1-1,1 0 1,0 0 0,0 0 0,0 0 0,0 0 0,-1-1-1,1 1 1,0 0 0,0 0 0,0 0 0,-1 0-1,1 0 1,0 0 0,0 0 0,0 0 0,-1 0 0,1 0-1,0 0 1,0 0 0,-1 0 0,1 0 0,0 0 0,0 0-1,0 0 1,-1 0 0,1 0 0,0 0 0,0 0 0,0 0-1,-1 1 1,1-1 0,0 0 0,0 0 0,0 0-1,0 0 1,-1 0 0,1 0 0,0 1 0,0-1 0,0 0-1,0 0 1,0 0 0,-1 1 0,-10 14-143,-12 35 54,2 0 0,-19 69 0,28-80 24,-8 21-3,9-31 56,1 1-1,1 1 1,2-1-1,-4 35 1,11-53 56,0-1 1,1 0 0,0 1-1,1-1 1,0 0-1,0 0 1,1 0 0,1 0-1,0-1 1,0 1-1,1-1 1,7 10 0,-12-18-5,2 0 1,-1 0 0,0 0 0,0 0 0,1-1 0,-1 1 0,1-1 0,-1 1 0,1-1 0,0 1 0,-1-1 0,1 0 0,0 0 0,0 0 0,0 0 0,0 0 0,0 0 0,0 0 0,0-1 0,0 1 0,1-1 0,-1 1 0,0-1 0,0 0-1,0 0 1,0 0 0,1 0 0,-1 0 0,0-1 0,0 1 0,0-1 0,3-1 0,5-1 37,-1 0 0,0-1 0,-1-1 0,1 1 1,-1-1-1,0-1 0,0 1 0,8-9 0,-2 1 46,-1-1 0,0 0 0,15-23-1,-5 4-23,-1-2 0,-2 0-1,17-39 1,68-235-786,-89 251 551,-15 51 49,0 0-1,0 0 0,-1 0 0,0 0 1,-1-13-1,1 19 58,-1 0-1,1 0 1,0 0 0,0 0-1,0 1 1,-1-1 0,1 0 0,0 0-1,-1 0 1,1 0 0,-1 1-1,1-1 1,-1 0 0,1 0 0,-1 1-1,1-1 1,-1 0 0,0 0 0,0 1 9,0 0 0,1-1 0,-1 1 0,0 0 0,1 0 1,-1 0-1,0 0 0,1 0 0,-1 0 0,0 0 0,1 0 1,-1 0-1,0 0 0,1 0 0,-1 0 0,1 0 0,-1 0 1,0 1-1,0-1 0,-2 2-19,0 0-1,0-1 1,0 1-1,1 1 1,-1-1 0,1 0-1,-1 0 1,1 1-1,-3 4 1,-8 14 13,1 2 0,2-1 0,0 1 0,-13 45 0,10-28 37,-28 101-2,15-48 50,19-68 183,1 2 0,2-1-1,0 0 1,2 1 0,0 0-1,2-1 1,5 41-1,-4-58-162,1-1 0,0 0 0,0 0-1,0 0 1,1 0 0,8 14-1,-9-18-25,0-1 0,0 0 1,0 0-1,1-1 0,-1 1 0,0 0 0,1-1 0,0 0 0,0 1 0,0-1 0,0 0 0,0 0 0,0-1 0,0 1 0,0-1 1,1 0-1,-1 1 0,5 0 0,2-1-591,-1-1 1,0 0 0,0 0-1,0-1 1,1 0 0,10-3-1,16-2-5095,-5 5 2196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3:12.3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0 822 2144,'0'0'1269,"9"-1"177,20-6-483,0-2 1,0-1 0,28-14 0,-30 10-839,0 0 0,-2-2 0,0-1 0,38-34-1,-63 51-139,0 0 0,0 0 0,0 1 0,0-1 0,0 0 0,0 0 0,0 0 0,0 0-1,0 0 1,0 0 0,0 0 0,0 0 0,0 0 0,0 1 0,0-1 0,0 0 0,0 0-1,0 0 1,0 0 0,0 0 0,0 0 0,0 0 0,0 0 0,0 0 0,0 0 0,0 0 0,0 1-1,0-1 1,0 0 0,0 0 0,1 0 0,-1 0 0,0 0 0,0 0 0,0 0 0,0 0-1,0 0 1,0 0 0,0 0 0,0 0 0,0 0 0,0 0 0,0 0 0,1 0 0,-1 0 0,0 0-1,0 0 1,0 0 0,0 0 0,0 0 0,0 0 0,0 0 0,0 0 0,0 0 0,1 0-1,-7 16-121,-10 20 342,-37 51 179,31-53-192,1 0 0,-23 56 0,-45 148 688,76-204-571,7-19 230,-6 20-1,10-25 974,3-30-618,0 8-845,1 0 0,0 1 0,1-1 0,7-20 0,0 0-6,0-3-17,3 1 1,0 1 0,2 0-1,2 0 1,1 2 0,1 0-1,2 1 1,31-35 0,33-36-489,25-29-356,-86 109 490,-23 20 287,1 0-1,-1 0 1,1 0-1,0 1 1,-1-1-1,1 0 0,0 1 1,-1-1-1,1 1 1,0-1-1,-1 1 1,1 0-1,0 0 1,0 0-1,2 0 1,-3 0 20,0 1 1,0-1-1,0 1 1,0-1-1,0 1 1,0 0-1,0-1 1,0 1-1,0 0 1,-1 0-1,1-1 1,0 1-1,-1 0 1,1 0-1,0 0 1,-1 0-1,1 0 1,-1 0 0,1 2-1,8 24-172,-7-19 134,1 3 65,0 0 0,-2 1 0,1 0 0,-1-1 0,-1 1 0,0 0 0,-1-1 0,-3 18 0,2-20 108,0 0-1,0 0 1,-1 0 0,0-1 0,-1 1-1,0-1 1,0 0 0,0 0 0,-1 0-1,-1-1 1,-8 11 0,10-15-17,0 0 1,0 0-1,0-1 0,-1 1 1,1-1-1,0 0 1,-1 0-1,1-1 0,-1 0 1,0 1-1,0-1 1,1-1-1,-1 1 0,0-1 1,0 0-1,0 0 1,0 0-1,1-1 0,-1 1 1,0-1-1,0-1 0,-4-1 1,8 3-104,1 0 0,-1 0 0,0 0 0,1-1 1,-1 1-1,1 0 0,-1-1 0,1 1 0,-1 0 0,1-1 1,-1 1-1,1-1 0,-1 1 0,1-1 0,-1 1 0,1-1 0,0 1 1,-1-1-1,1 1 0,0-1 0,-1 0 0,1 1 0,0-1 1,0 0-1,0 1 0,0-1 0,-1 0 0,1 1 0,0-1 0,0 1 1,0-2-1,1 1-14,-1 0 0,0 0 0,1 0 0,-1 0 0,1 1 0,-1-1 0,1 0-1,-1 1 1,1-1 0,-1 0 0,1 1 0,0-1 0,-1 0 0,1 1 0,0-1 0,-1 1 0,1-1 0,0 1 0,0 0 0,0-1 0,-1 1 0,1 0 0,0-1 0,2 1 0,78-12-751,-51 9 740,43-10 1,-14-3 208,-1-2-1,67-31 1,-102 38-103,0-1 1,0-1-1,-2-1 0,1-1 1,-2-1-1,0 0 1,34-38-1,-29 22 9,-1 0 0,-1-2 1,-2-1-1,30-66 0,-43 80-109,0-1-1,-2 1 0,0-2 1,2-25-1,-7-16-1019,-3 73 781,0 0 0,0-1 1,0 1-1,-1-1 0,0 1 0,-1-1 0,-5 10 1,0-1 259,-9 30 1,-2 19-8,-51 155-27,59-192 237,-1 0 0,-2-1 1,-1 0-1,-1-1 0,-26 33 0,34-50-38,-5 9 579,13-19-681,0 1 1,1 0 0,-1 0-1,0-1 1,0 1 0,0 0 0,0-1-1,1 1 1,-1-1 0,0 1 0,0-1-1,0 0 1,0 1 0,0-1-1,-2 0 1,3 1-44,0-1-1,0 0 0,-1 0 1,1 0-1,0 0 1,0 0-1,-1 0 0,1 0 1,0 0-1,0-1 1,-1 1-1,1 0 0,0 0 1,0 0-1,0 0 0,-1 0 1,1 0-1,0 0 1,0 0-1,0-1 0,-1 1 1,1 0-1,0 0 1,0 0-1,0 0 0,0-1 1,0 1-1,-1 0 1,1 0-1,0 0 0,0-1 1,0 1-1,0 0 1,0 0-1,0 0 0,0-1 1,0 1-1,0 0 0,0 0 1,0 0-1,0-1 1,0 1-1,0 0 0,0 0 1,0-1-1,0 1 1,0 0-1,0 0 0,0-1 1,0 1-1,0 0 1,0 0-1,0 0 0,1-1 1,-1 1-1,7-11 161,-6 10-179,7-10-19,1 1 0,1 0 1,-1 1-1,19-14 0,-14 11-104,14-10-108,1 1-1,36-20 0,-61 38 139,0 1 0,0 0 0,0 1-1,1-1 1,-1 1 0,0-1 0,0 1 0,1 1 0,4-2-1,-7 2 61,-1 0-1,1 1 0,0-1 0,-1 0 1,1 1-1,-1-1 0,1 1 1,-1-1-1,1 1 0,-1-1 0,0 1 1,1 0-1,-1 0 0,0 0 1,1 0-1,-1 0 0,0 0 0,0 0 1,0 0-1,0 1 0,0-1 1,0 0-1,0 0 0,0 1 0,-1-1 1,1 1-1,-1-1 0,2 3 1,0 6 31,1 0 0,-2 0 0,1 0 1,-1 0-1,-1 0 0,-1 18 1,1-14 176,0 0 1,3 20 0,-3-33-128,0 1 0,0-1 0,1 0-1,-1 0 1,0 0 0,1 0 0,-1 0 0,1 0 0,0 0 0,-1 0 0,1 0 0,0 0-1,-1 0 1,1-1 0,0 1 0,0 0 0,0 0 0,0-1 0,0 1 0,0 0-1,0-1 1,0 1 0,0-1 0,0 1 0,0-1 0,0 0 0,0 1 0,0-1 0,0 0-1,0 0 1,0 0 0,1 0 0,-1 0 0,0 0 0,0 0 0,0 0 0,2-1-1,2 0 60,-1 0 0,0 0 0,1 0 0,-1-1 0,0 1-1,0-1 1,0 0 0,4-3 0,65-54 153,15-10-264,-63 50 15,-19 14-184,0 0-1,1 0 1,0 1-1,11-6 1,-18 11 151,0-1 0,0 0 0,0 0 0,0 0 0,0 1 0,0-1 0,1 0 0,-1 1 0,0-1 0,0 0 0,0 0 0,0 1 0,0-1 0,0 0 0,0 0 0,0 1 0,0-1 0,0 0 0,0 1 0,-1-1 0,1 0 0,0 0 0,0 1 0,0-1 0,0 0 0,0 0 0,0 1 0,-1-1 0,1 0 0,0 0 0,0 0 0,0 1 0,0-1 0,-1 0 0,-6 14-161,7-13 159,-5 9-77,0 0 1,1 0-1,-4 16 0,7-22 100,0 1-1,0-1 1,0 0-1,1 0 0,0 1 1,0-1-1,0 0 0,0 1 1,1-1-1,-1 0 1,1 0-1,2 5 0,-3-8 38,1 1-1,-1-1 1,1 0-1,0 0 1,0 0 0,0 1-1,0-1 1,-1 0-1,2 0 1,-1 0-1,0 0 1,0 0 0,0 0-1,0-1 1,0 1-1,1 0 1,-1-1-1,0 1 1,3 0-1,-1 0 69,-1-1 0,1 1 0,0-1-1,0 0 1,-1 0 0,1 0 0,0-1-1,0 1 1,4-2 0,1 0 40,-1-1 0,0 1 0,0-2 0,0 1 0,0-1 0,10-7-1,-15 9-123,1 0-1,0 0 1,-1 0-1,0-1 1,1 1-1,-1-1 1,0 1-1,0-1 0,0 0 1,-1 0-1,1 0 1,-1 0-1,0 0 1,0 0-1,0 0 1,0 0-1,0-1 0,0 1 1,-1 0-1,0 0 1,0-7-1,0 6-40,-1 1 1,0-1-1,0 0 0,-1 1 0,1-1 0,-1 1 0,1 0 1,-1 0-1,0-1 0,-1 1 0,1 0 0,0 1 0,-1-1 1,0 0-1,1 1 0,-1-1 0,0 1 0,0 0 0,0 0 1,-4-2-1,-58-30-115,64 34 134,1 0 0,0 0 0,-1 0 0,1-1 0,-1 1 0,1 0-1,0 0 1,-1 0 0,1 0 0,0-1 0,-1 1 0,1 0 0,0 0 0,-1-1 0,1 1 0,0 0 0,0-1-1,-1 1 1,1 0 0,0-1 0,0 1 0,0 0 0,-1-1 0,1 1 0,0-1 0,0 1-4,0 0 0,0 0 0,0 0 0,1 0 0,-1 0 0,0 0 1,0 0-1,0 0 0,0 0 0,0 0 0,0 0 0,0 0 0,0 0 0,0 0 1,1 0-1,-1 0 0,0 0 0,0 0 0,0 0 0,0 0 0,0 0 0,0 0 1,0 0-1,0 0 0,0 0 0,0 0 0,1 0 0,-1 0 0,0 1 0,0-1 1,0 0-1,0 0 0,0 0 0,0 0 0,0 0 0,0 0 0,0 0 1,0 0-1,0 0 0,0 0 0,0 1 0,0-1 0,0 0 0,0 0 0,0 0 1,0 0-1,0 0 0,0 0 0,0 0 0,0 0 0,0 0 0,0 1 0,0-1 1,0 0-1,0 0 0,23 0-551,-5-1 625,0 0 0,0-1 0,0-1 1,0 0-1,0-2 0,-1 0 0,0-1 0,0 0 1,0-2-1,-1 0 0,0-1 0,0 0 0,-1-1 0,-1-1 1,0 0-1,0-1 0,14-17 0,79-87 266,-72 71-283,-2-2 0,39-76 0,-64 110-63,18-37-8,-23 45-30,-1 0 1,0-1-1,-1 1 1,1-1-1,-1 1 0,0-1 1,1-7-1,-2 13 24,0 0 0,0 0 0,0 0 1,0-1-1,0 1 0,0 0 0,0 0 0,0 0 0,0-1 0,0 1 0,0 0 0,0 0 0,0-1 0,0 1 0,0 0 1,0 0-1,0 0 0,0-1 0,0 1 0,0 0 0,-1 0 0,1 0 0,0-1 0,0 1 0,0 0 0,0 0 1,0 0-1,-1 0 0,1-1 0,0 1 0,0 0 0,0 0 0,-1 0 0,-5 5-535,-6 13 105,12-18 455,-16 30-148,1 1 1,2 0 0,-16 54 0,13-24 152,-7 68 0,15-60 55,2 83 0,7-135 170,0 0 0,1 0 0,1 0 0,8 27 1,-11-43-196,1 0 1,-1 0-1,0 0 1,1 0 0,-1 0-1,0 0 1,1 0 0,-1 0-1,1 0 1,0 0 0,-1 0-1,1 0 1,0-1 0,-1 1-1,1 0 1,0 0 0,0-1-1,0 1 1,0 0 0,-1-1-1,1 1 1,0-1-1,0 0 1,0 1 0,0-1-1,0 0 1,0 1 0,0-1-1,0 0 1,1 0 0,-1 0-1,0 0 1,0 0 0,0 0-1,0 0 1,0 0 0,0 0-1,0-1 1,0 1-1,2-1 1,3-2 95,0 0 0,0 0 0,0 0 0,11-9 0,-11 8-49,22-18-78,0-2 0,-2 0 0,-1-2 0,43-57 0,-52 66-538,-8 14 0,-8 4 515,0-1-1,1 1 0,-1-1 0,0 0 0,0 1 0,0-1 1,0 0-1,1 1 0,-1-1 0,0 1 0,0-1 0,0 1 0,0-1 1,0 0-1,0 1 0,0-1 0,0 1 0,0-1 0,0 0 1,0 1-1,0-1 0,0 1 0,-1 0 0,-1 11-30,0 1 1,1 0-1,1 0 0,0 0 0,0 0 0,4 17 0,-3-25 81,0 1-1,1 0 0,0-1 0,0 1 1,0-1-1,1 0 0,0 1 0,0-1 1,0-1-1,1 1 0,-1 0 0,1-1 1,0 0-1,0 0 0,1 0 0,5 4 1,-8-7 21,-1 0 0,1 0 0,0 0 0,0 0 0,1 0 0,-1-1 0,0 1 0,0-1 0,0 1 0,0-1 0,0 0 0,1 0 0,-1 0 0,0 0 0,0 0 0,0 0 0,1-1 0,-1 1 0,0-1 0,0 1 0,0-1 0,0 0 0,0 0 0,0 0 0,0 0 0,0 0 0,0-1 0,-1 1 0,1 0 0,0-1 1,1-1-1,4-4 59,0-1 0,-1 1 1,1-1-1,-2-1 0,6-8 1,-8 11-94,0 1 0,0-1 0,-1 0 0,0 0 0,0 1 1,0-2-1,1-8 0,-3 11-50,0 0 1,0 0-1,0 0 1,0 1-1,-1-1 1,1 0-1,-1 0 1,0 1-1,0-1 1,0 1-1,-1-1 1,1 1-1,-5-7 1,2 5-23,0 0-1,0 0 1,-1 1 0,0-1 0,0 1 0,0 0 0,-1 1-1,1-1 1,-1 1 0,-10-4 0,4 0 172,10 6-104,0 0 0,0-1 1,0 1-1,0 0 1,0 0-1,0 0 1,-4 0-1,6 1-8,0 0 1,-1 0-1,1 0 0,0 0 0,0 0 0,0 0 0,0 0 1,-1 0-1,1 0 0,0 0 0,0 0 0,0 0 0,-1 0 1,1 0-1,0 0 0,0 0 0,0-1 0,0 1 1,-1 0-1,1 0 0,0 0 0,0 0 0,0 0 0,0 0 1,0 0-1,0-1 0,-1 1 0,1 0 0,0 0 0,0 0 1,0 0-1,0 0 0,0-1 0,0 1 0,0 0 1,0 0-1,0 0 0,0-1 0,0 0 102,1 4 27,18-3-30,98 8-175,3 0 154,-78-8-67,1-2 0,0-2 1,-1-1-1,0-3 0,46-14 1,-75 18-1553,-1 0 1,0-1-1,15-8 0,-13 7-327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3:12.7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12 5408,'-23'-3'2432,"28"6"-2112,0-3 384,8 5-448,9-5 736,6 4-544,12-8 128,5 4-320,18-8 96,3 3-192,11 2-352,-1 3 96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3:17.8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0 617 2240,'0'0'38,"0"0"0,0 0-1,0-1 1,0 1 0,0 0 0,0 0-1,0 0 1,0 0 0,0 0 0,0 0 0,0 0-1,0-1 1,0 1 0,0 0 0,0 0 0,1-1 377,-1 1-377,0 0 0,0 0 0,1 0-1,-1 0 1,0 0 0,0 0 0,0 0-1,0 0 1,0 0 0,0 0 0,0 0 0,1 0-1,-1 0 1,0 0 0,0 0 0,0 0 0,0 0-1,0 0 1,0 0 0,0 0 0,1 0-1,-1 0 1,0 0 0,0 0 0,0 0 0,8 4 1967,0 0-1421,-6-3-513,4 1 209,1 0-1,0-1 1,1 1 0,-1-1 0,0-1 0,0 0 0,0 0-1,1 0 1,6-2 0,2 0 128,-12 1-319,1 1 0,-1-1 0,0 0 1,0 0-1,0-1 0,0 1 0,0-1 1,0 0-1,0 0 0,0 0 0,0 0 1,3-4-1,-3 3-60,0 0 1,0-1-1,-1 1 1,1-1-1,-1 0 1,0 0-1,0 0 1,-1 0-1,1-1 0,-1 1 1,0-1-1,0 0 1,0 1-1,-1-1 1,0 0-1,0 0 1,0 0-1,0 0 1,-1 0-1,0 0 0,0 0 1,-1-8-1,1 9-76,-1 1 0,1 0 0,-1 0 0,0 0 0,0-1-1,0 1 1,0 0 0,-1 0 0,-2-4 0,3 5 17,0 1 1,0 0 0,0 0-1,-1 0 1,1 0 0,0 0-1,0 1 1,-1-1 0,1 0-1,-1 1 1,1-1 0,0 1-1,-1-1 1,1 1 0,-1-1-1,1 1 1,-1 0-1,1 0 1,-1 0 0,1 0-1,-1 0 1,-2 0 0,0 1-30,-1 0 0,1 0-1,0 0 1,-1 1 0,1 0 0,0-1 0,0 1 0,0 1 0,0-1 0,0 1 0,0-1 0,-4 5 0,-4 5 87,-21 25 0,28-31-15,-2 2 49,1 0-1,0 1 1,0-1 0,1 1-1,0 1 1,1-1-1,0 1 1,-4 12 0,7-19-3,0 1 1,1 0 0,-1 0 0,1 1-1,0-1 1,0 0 0,0 0 0,1 0-1,-1 0 1,1 0 0,0 0-1,0 0 1,0-1 0,1 1 0,0 0-1,-1 0 1,1-1 0,0 1 0,1-1-1,-1 0 1,1 0 0,-1 0 0,1 0-1,4 3 1,-2-1 46,1 0-1,0-1 1,0 0 0,0 0 0,1-1-1,-1 0 1,1 0 0,0 0-1,0-1 1,0 0 0,0-1 0,0 1-1,0-1 1,0 0 0,1-1 0,13-1-1,11-1 210,59-13-1,31-17-21,-104 28-212,26-9 237,65-25 0,-94 31-258,0 0 0,0-1-1,-1-1 1,0-1 0,-1 0 0,0 0 0,21-22 0,-17 11-44,-1-1 1,-1 0 0,0-1 0,-2-1 0,15-39 0,-4-2-137,16-77 0,-35 123 13,2-32 0,-6 45-15,-1-1 1,0 1-1,0-1 1,-1 1 0,0-1-1,0 1 1,0-1 0,-4-8-1,5 14 84,-1 0 0,1 0 0,0 0 0,-1 0 1,0 0-1,1 0 0,-1 0 0,1 0 0,-1 0 0,0 1 0,0-1 0,1 0 0,-1 1 0,0-1 0,0 0 0,0 1 0,0-1 0,0 1 0,0-1 0,0 1 1,0 0-1,0-1 0,0 1 0,0 0 0,0 0 0,0 0 0,0-1 0,0 1 0,0 0 0,0 1 0,0-1 0,0 0 0,-1 0 0,1 0 0,0 1 0,0-1 1,0 0-1,0 1 0,0-1 0,1 1 0,-1-1 0,-2 2 0,-2 1-49,1 0 0,-1 1 1,1-1-1,0 1 0,0 0 0,0 0 1,-5 7-1,-5 10-35,1 1 1,2 0-1,0 1 1,1 0-1,-9 29 1,-22 126 253,37-157-47,1 0 0,1 0 1,1 0-1,1 0 0,4 38 1,-2-52-2,0-1 0,0 1 0,0-1 1,0 0-1,1 0 0,0 0 0,0 0 1,1 0-1,0-1 0,0 1 1,0-1-1,1 0 0,-1-1 0,1 1 1,0-1-1,1 0 0,-1 0 0,1 0 1,-1-1-1,1 0 0,0 0 0,1 0 1,-1-1-1,0 0 0,1 0 0,-1 0 1,1-1-1,-1 0 0,14 0 1,-2-3 0,0 1 1,0-2 0,0-1 0,0 0 0,28-11 0,-42 13-57,44-11 192,-29 8-82,-1 0 1,22-11 0,-30 12-68,0-1 0,0-1 1,-1 0-1,0 0 0,0-1 1,-1 0-1,1-1 1,7-9-1,-13 13-76,0 0 0,0 0 0,0-1 0,-1 1 0,1 0 0,-1-1 0,0 0 0,0 1 0,-1-1 0,1 0 0,-1 0 0,0 0-1,-1 0 1,1 0 0,-1 0 0,0 0 0,0 0 0,-1 0 0,-1-10 0,1 14-36,1-1 0,-1 0 0,0 0-1,1 0 1,-1 1 0,0-1 0,0 0-1,0 1 1,0-1 0,-1 1 0,1-1 0,0 1-1,-1-1 1,1 1 0,-1 0 0,1 0-1,-1 0 1,1 0 0,-1 0 0,0 0 0,0 0-1,1 0 1,-1 1 0,0-1 0,0 1 0,0-1-1,0 1 1,0 0 0,-2 0 0,-1 0-48,-1 0 1,1 0 0,0 1-1,0 0 1,-1 0 0,1 0-1,0 1 1,0-1 0,-5 4-1,3-1-12,0 0 0,0 1 0,0 0 0,1 0-1,-1 0 1,1 1 0,-8 11 0,5-5-30,0-1-1,1 2 1,-9 18 0,15-27 149,1 0 0,-1 0 1,1 0-1,0 0 0,0 0 1,0 0-1,0 0 0,1 1 1,-1-1-1,1 0 0,0 0 1,1 1-1,-1-1 0,1 0 1,0 0-1,0 0 0,0 0 1,0 0-1,1 0 0,0 0 1,-1 0-1,2 0 0,-1 0 1,0-1-1,1 0 0,-1 1 1,1-1-1,0 0 0,0 0 1,0 0-1,1-1 0,-1 1 1,1-1-1,-1 0 0,1 1 1,0-2-1,0 1 0,0 0 1,5 1-1,6 0 160,0 0-1,0-1 1,0 0 0,1-1-1,-1-1 1,0 0 0,19-3-1,18-4 213,80-20 0,-118 24-362,10-5-20,1-1-1,-1-1 1,-1-1 0,0-1 0,30-20 0,-9 5-57,-20 14-317,45-16 0,-62 29 169,-11 1 226,-3-1-77,0 0 1,0 1-1,1 0 0,-1 0 0,0 1 1,0-1-1,1 1 0,-1 1 1,1 0-1,-1-1 0,1 2 0,0-1 1,0 1-1,1 0 0,-1 0 0,-7 8 1,-6 8-242,14-16 228,0 1-1,0 0 1,0 0 0,1 0 0,0 1-1,-5 9 1,6-9 68,0-1-1,1 1 1,0 0 0,0 0-1,-1 7 1,3-11 18,0 0 0,0 0 0,0 0 0,0 0-1,0 0 1,0 0 0,1 0 0,-1 0 0,1 0 0,0 0 0,-1 0 0,1 0 0,0 0 0,0 0 0,0 0 0,0-1 0,1 1 0,2 3 0,-2-3 26,0 0-1,0 0 1,1 0-1,-1-1 1,1 1 0,-1-1-1,1 1 1,-1-1 0,1 0-1,0 0 1,0 0-1,0 0 1,-1-1 0,1 1-1,0-1 1,0 1 0,0-1-1,0 0 1,0 0-1,0-1 1,3 0 0,7-1 139,-1-1 0,1-1 1,19-8-1,-2 0 9,1 0-40,1-1 0,-1-2 0,38-24 0,-53 28-141,1 1 1,-1-2-1,-1 0 0,0-1 1,-1-1-1,-1 0 0,14-18 1,5-16 41,-1-2 1,36-78-1,-8 13-229,-44 85-47,-1 0 0,15-49-1,-27 65-755,-3 12 367,-4 7 244,1 2 157,-4 5-11,0 2-1,2-1 0,-7 17 0,4-5 195,2-3 105,-9 34 0,-4 146-231,16-129 254,2-57-54,1 0 0,1 0 0,1-1 0,0 1 0,1 0 0,1-1 0,0 1 0,9 23 0,-12-37-13,1-1 1,0 1 0,-1-1 0,1 1 0,0-1 0,0 1-1,0-1 1,0 0 0,1 1 0,-1-1 0,0 0-1,0 0 1,1 0 0,-1 0 0,0 0 0,1 0 0,-1 0-1,1-1 1,0 1 0,-1 0 0,1-1 0,-1 1 0,1-1-1,0 0 1,-1 0 0,1 1 0,0-1 0,0 0-1,-1 0 1,1-1 0,2 1 0,0-1 44,1 0 1,-1-1-1,1 0 0,-1 1 1,1-2-1,-1 1 0,0 0 1,0-1-1,0 0 0,6-5 1,0-1-48,0-1 1,-1 0 0,0 0 0,0-1 0,-1-1 0,-1 1 0,0-1 0,0-1 0,-1 1 0,-1-1 0,7-22 0,-10 28-158,-1 4 5,-1-1-1,1 1 0,0 0 1,-1-1-1,0-4 1,17 9-400,0-1 353,26 3 1,-39-1 121,-1-1 0,1 0 0,-1 1 0,1-1 0,-1 1 0,1 0 0,-1 0 0,0 1 0,0-1 0,0 1 0,0-1 0,-1 1 0,1 0 0,-1 0 0,4 5 0,-3-3 11,-1-1 0,0 1 0,0 0-1,0 0 1,0 0 0,-1 0 0,1 0 0,-1 0-1,-1 0 1,1 10 0,-1-10 33,1 1 0,-1-1 0,1 1 0,0-1 0,0 0-1,0 1 1,1-1 0,0 0 0,0 0 0,4 6 0,-5-8 28,1-1-1,-1 0 1,1 0-1,0 0 1,0 0 0,0 0-1,0 0 1,0 0-1,0-1 1,0 1-1,1-1 1,-1 1 0,0-1-1,1 0 1,-1 0-1,1 0 1,0 0-1,-1-1 1,1 1-1,0-1 1,0 1 0,4-1-1,11-1 149,0-1 0,0-1 0,0-1 1,0 0-1,0-1 0,21-10 0,-32 11-145,0 0 1,0 0-1,-1 0 0,1-1 1,8-9-1,-5 4 37,2 0-60,-1 0-1,0-2 0,-1 1 0,0-1 0,-1-1 0,0 0 0,-1 0 0,10-22 0,-15 27-74,-1 2-104,1 0 1,0 0-1,4-8 0,-15 102-1099,6-74 1204,0-4 78,1 0 1,0-1-1,1 1 1,1 12-1,0-2 93,-1-18-57,0 0-1,0 0 0,0 0 1,0 1-1,0-1 1,1 0-1,-1 0 0,1 0 1,0 0-1,-1 0 0,1 0 1,0 0-1,0 0 0,2 2 1,-3-3-27,1-1 1,-1 0-1,1 0 1,-1 1-1,1-1 1,-1 0-1,1 0 1,-1 0-1,1 1 0,-1-1 1,1 0-1,-1 0 1,1 0-1,0 0 1,-1 0-1,1 0 1,-1 0-1,1-1 1,-1 1-1,1 0 1,0 0-1,0-1 0,17-5 143,-13 4-81,17-7 2,31-19-1,16-7-94,146-44 14,-194 72 7,1-2 0,-1 0-1,-1-1 1,0 0 0,0-2 0,26-21-1,-18 10-16,-28 23-13,0 0-1,0 0 0,0 0 1,0 1-1,0-1 0,-1 0 0,1 0 1,0 0-1,0 0 0,0 0 0,0 0 1,0 0-1,-1 0 0,1 0 1,0 0-1,0 0 0,0 0 0,0 0 1,0 0-1,0 0 0,-1 0 0,1 0 1,0-1-1,0 1 0,0 0 1,0 0-1,0 0 0,0 0 0,0 0 1,-1 0-1,1 0 0,0 0 0,0 0 1,0 0-1,0-1 0,0 1 1,0 0-1,0 0 0,0 0 0,0 0 1,0 0-1,0 0 0,0-1 0,-1 1 1,1 0-1,0 0 0,0 0 1,0 0-1,0 0 0,0 0 0,0-1 1,0 1-1,1 0 0,-17 14-89,1 1-1,0 1 1,1 0-1,-16 26 1,26-36 154,0 0 0,0 1 0,1 0 1,0-1-1,0 1 0,-2 8 0,5-13-27,-1 0-1,1 0 0,0-1 0,0 1 1,0 0-1,0 0 0,0 0 1,0 0-1,0 0 0,1 0 1,-1 0-1,1 0 0,-1-1 1,1 1-1,0 0 0,0 0 1,0-1-1,0 1 0,0-1 1,0 1-1,0 0 0,0-1 1,1 0-1,-1 1 0,1-1 1,-1 0-1,1 0 0,2 2 0,2 1 40,0-1-1,1 0 0,0 0 0,0 0 0,0-1 0,0 0 0,0 0 0,0-1 0,1 0 0,-1 0 0,0 0 0,12-2 0,1-1-303,1-1-1,-1-1 0,24-8 0,-12 5-951,-23 5-61,1 0-1,-1 0 1,0-1 0,1-1-1,10-5 1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3:18.2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25 4896,'-16'-5'2496,"19"2"-1984,7 3-352,3-8-224,9 8 32,-4-5 0,5 5 32,-6-3-3680,1 6 2016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3:18.6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27 5216,'0'5'2368,"67"-2"-2048,-17-3 1248,-1 5-928,33-10 224,-2 5-512,32-3-160,-4-2-96,19-7 416,-11 9-288,-13-5-448,-17 4 128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3:24.8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256 495 2144,'9'-17'2923,"-29"18"-268,13-1-2574,1 1-1,0 0 0,-1 1 0,1 0 0,0 0 0,0 0 0,-6 4 0,-41 22 117,36-18-124,1 1 0,-28 25 1,37-30-6,0 1 1,1 0-1,0 1 1,0-1-1,1 1 1,0 0-1,-7 14 1,12-20-8,-1-1 1,0 1-1,1 0 1,-1-1-1,1 1 1,-1 0-1,1-1 1,0 1-1,0 0 0,0-1 1,0 1-1,0 0 1,0-1-1,0 1 1,0 0-1,1 0 1,-1-1-1,1 3 1,0-3-1,0 0 0,-1-1-1,1 1 1,0 0 0,0 0 0,0 0 0,0-1 0,0 1 0,0 0 0,0-1 0,0 1 0,0-1 0,0 1 0,0-1 0,0 0-1,0 1 1,1-1 0,-1 0 0,0 0 0,0 0 0,0 0 0,0 0 0,1 0 0,-1 0 0,2-1 0,6 0 118,0-1 1,0 0-1,0-1 1,-1 0 0,10-5-1,40-23 269,-52 28-428,1-1-1,-1-1 1,1 1 0,-1-1-1,-1 0 1,1 0 0,-1 0-1,0-1 1,0 0 0,0 0 0,-1-1-1,4-7 1,-7 13-55,-1 1 0,0-1 0,1 1 0,-1 0 0,0-1 0,0 1 0,1-1 1,-1 1-1,0-1 0,0 1 0,0-1 0,0 1 0,1-1 0,-1 1 0,0-1 0,0 0 0,0 1 0,0-1 0,0 1 0,-1-1 1,1 1-1,0-1 0,0 1 0,0-1 0,0 1 0,0-1 0,-1 0 0,0 1-29,0 0 0,1 0 0,-1 0 0,0 0 0,1 0 0,-1 0 0,0 1 0,1-1 0,-1 0 0,0 0 0,1 1 0,-1-1 0,0 0 0,1 1 0,-1-1-1,0 1 1,-3 2-93,0 0-1,0 0 0,0 0 0,1 1 0,-4 4 1,4-5 139,1 1 0,1 0 0,-1 0 0,0 0 0,1 0 1,0 0-1,0 0 0,0 0 0,1 1 0,-1-1 0,1 8 1,0-10 49,1 0 0,-1 1 1,1-1-1,-1 0 1,1 0-1,0 0 1,0 0-1,0 0 0,0 0 1,0 0-1,0 0 1,0-1-1,1 1 1,-1 0-1,1-1 1,-1 1-1,1-1 0,0 1 1,0-1-1,-1 0 1,1 1-1,0-1 1,0 0-1,0-1 1,3 2-1,8 2 163,1 0 0,-1-1-1,1-1 1,0 0 0,0-1 0,0-1 0,-1 0 0,1-1-1,0 0 1,0-1 0,19-5 0,-17 3-115,0-1 0,0-1 1,-1 0-1,0-1 1,0-1-1,-1 0 0,0-1 1,0 0-1,16-16 0,-2-2-43,-1-3 0,-2 0 1,-1-1-1,25-43 0,-18 20 6,46-113 0,-71 152-83,10-29-166,-15 41 146,0-1 0,-1 1 0,1 0 0,-1-1 0,0 1 0,0 0 0,0-1 0,0 1 0,0 0 0,-2-7 0,1 9 21,1 0 1,0 0 0,0 1 0,-1-1 0,1 0 0,0 0 0,-1 1 0,1-1-1,-1 0 1,1 0 0,-1 1 0,1-1 0,-1 0 0,0 1 0,1-1 0,-1 1-1,0-1 1,1 1 0,-1-1 0,0 1 0,0 0 0,1-1 0,-1 1 0,0 0-1,0-1 1,-1 1 0,0 0-8,0 0 1,0 0-1,0 1 0,0-1 0,1 1 0,-1-1 1,0 1-1,1 0 0,-1-1 0,0 1 1,1 0-1,-3 1 0,-1 2-17,-1 1-1,1-1 1,-1 1-1,1 0 1,-6 9-1,1 2 62,1 1 0,1 1 0,0 0-1,1 0 1,-6 27 0,10-35-22,-9 42 85,3-1 0,2 2 1,-1 52-1,7-87-34,0-5 115,0 0 0,1 0 0,1 1 0,0-1 0,1 0 0,0 0 0,7 19 0,-9-31-74,0 0-1,1 0 1,-1 0 0,1 0-1,-1 0 1,1 0 0,0 0 0,-1 0-1,1 0 1,0-1 0,0 1-1,0 0 1,0 0 0,0-1-1,-1 1 1,1 0 0,0-1 0,0 1-1,1-1 1,-1 1 0,1-1-1,0 1-4,0-1 0,0 0 0,0 0 0,0 0-1,0 0 1,0-1 0,0 1 0,0 0-1,0-1 1,0 1 0,2-2 0,5-3 59,0 1 1,-1-1 0,16-12 0,-19 13-41,8-7 32,-1 0 0,21-25 0,-21 23-446,0 0-1,14-11 0,-26 24 308,0-1 1,0 1 0,0 0-1,1 0 1,-1 0-1,0-1 1,0 1-1,0 0 1,0 0-1,1 0 1,-1-1-1,0 1 1,0 0 0,0 0-1,1 0 1,-1 0-1,0 0 1,0 0-1,1-1 1,-1 1-1,0 0 1,0 0 0,1 0-1,-1 0 1,0 0-1,0 0 1,1 0-1,-1 0 1,0 0-1,0 0 1,1 0 0,-1 0-1,0 0 1,0 0-1,1 1 1,-1-1-1,0 0 1,0 0-1,1 0 1,-1 0-1,0 0 1,0 0 0,0 1-1,1-1 1,-1 0-1,0 0 1,0 0-1,0 1 1,0-1-1,1 0 1,-1 0 0,0 1-1,0-1 1,0 0-1,0 0 1,0 0-1,0 1 1,0-1-1,0 1 1,6 7-109,-1-1 144,1-1 1,0-1-1,0 1 0,0-1 1,0 0-1,1-1 0,0 1 1,0-1-1,0-1 0,1 1 1,-1-1-1,1 0 0,-1-1 1,12 2-1,-6-2 121,-1 0-1,1-1 1,-1-1 0,1 0-1,0-1 1,-1 0-1,1-1 1,19-5 0,-23 4-58,1-1 0,-1 0 0,0 0 0,0-1 1,0-1-1,-1 1 0,1-1 0,7-9 1,9-8-73,23-29 0,-22 20-5,-20 23-112,1 0 1,0 0 0,1 1 0,0-1-1,0 2 1,1 0 0,15-11-1,-23 18 87,0-1 0,0 1-1,-1-1 1,1 1 0,0-1 0,0 1 0,0 0-1,0 0 1,0-1 0,0 1 0,0 0-1,0 0 1,0 0 0,0 0 0,0 0-1,0 0 1,0 0 0,0 0 0,0 1-1,0-1 1,0 0 0,0 1 0,0-1-1,0 0 1,-1 1 0,1-1 0,0 1-1,0-1 1,0 1 0,-1 0 0,1-1-1,0 1 1,-1 0 0,1 0 0,0-1 0,-1 1-1,1 0 1,-1 0 0,1 0 0,-1 0-1,0 0 1,1 0 0,-1 0 0,0-1-1,1 3 1,0 2 9,1 1 1,-1 0-1,0 0 1,-1 0-1,1 0 1,-2 7-1,-7 71 151,6-71-81,0-1 1,-2 1-1,0 0 1,-6 15-1,5-17-149,2-4 302,0 0-1,-1 0 1,1 0 0,-9 12 0,11-19-163,0 1-1,1 0 1,-1 0-1,0-1 1,1 1-1,-1 0 1,0-1 0,0 1-1,1-1 1,-1 1-1,0-1 1,0 1-1,0-1 1,0 1 0,0-1-1,0 0 1,0 0-1,0 1 1,0-1-1,0 0 1,0 0 0,0 0-1,0 0 1,0 0-1,0 0 1,0-1 0,0 1-1,0 0 1,1 0-1,-1-1 1,0 1-1,0 0 1,0-1 0,0 1-1,0-1 1,0 1-1,1-1 1,-1 0-1,0 1 1,0-1 0,1 0-1,-1 1 1,0-1-1,0-2 1,-4-2-22,-19-20-249,22 24 181,0-1-1,1 1 1,-1 0 0,0 0-1,1 0 1,-1 0 0,0 0-1,0 0 1,0 1 0,0-1-1,0 0 1,0 1 0,-3-1 0,5 1 37,0 0 1,1 0 0,-1 0 0,0 1 0,0-1 0,0 0 0,0 0 0,0 0 0,0 0 0,0 0 0,0 0 0,0 0 0,0 0 0,0 0 0,0 0 0,0 1-1,0-1 1,0 0 0,0 0 0,0 0 0,0 0 0,0 0 0,0 0 0,0 0 0,0 0 0,0 1 0,0-1 0,0 0 0,0 0 0,0 0 0,0 0 0,0 0-1,0 0 1,0 0 0,0 0 0,0 0 0,-1 0 0,1 0 0,0 1 0,0-1 0,0 0 0,0 0 0,0 0 0,0 0 0,0 0 0,0 0 0,0 0 0,0 0 0,0 0-1,-1 0 1,1 0 0,0 0 0,0 0 0,10 4-213,-8-3 232,1 0 0,-1 0 0,1 0 0,-1 0 0,1-1 0,0 1 0,3 0 0,89 3 190,144-11-1,-110-9 243,-108 11-298,1 0 0,-1-1 0,36-16 0,-54 20-130,0 1 1,-1-1-1,1 1 1,-1-1 0,0 0-1,0 0 1,1 0-1,-1 0 1,0 0-1,-1-1 1,1 1-1,0 0 1,-1-1-1,1 1 1,-1-1 0,2-3-1,-3 5-35,0-1 0,1 1 0,-1 0 0,0 0 0,0-1 1,0 1-1,0 0 0,0-1 0,0 1 0,0 0 0,-1-1 0,1 1 0,0 0 0,-1 0 0,1-1 0,-1 1 1,1 0-1,-1 0 0,0 0 0,1 0 0,-1 0 0,0 0 0,0 0 0,0 0 0,0 0 0,0 0 0,0 0 0,0 0 1,0 1-1,0-1 0,0 0 0,0 1 0,-1-1 0,1 1 0,0-1 0,-3 0 0,1 1-37,1-1 0,-1 0 0,0 1 0,0 0 0,0 0 0,0 0-1,0 0 1,1 0 0,-1 1 0,0-1 0,0 1 0,0-1 0,0 1 0,1 0 0,-1 0 0,1 1-1,-6 2 1,-2 2-109,1 1 0,-18 15 0,23-19 131,1 1 0,0-1 0,0 1 1,0 0-1,0 0 0,0 0 0,1 0 0,-1 0 0,1 0 1,0 1-1,-2 8 0,3-10 46,1 0 0,-1 0 0,1 0 0,0 0 0,0-1 0,0 1 0,0 0 0,1 0 0,-1 0 0,1 0 0,0-1 0,0 1 0,0 0 0,0 0 0,0-1 0,0 1 0,1-1 0,-1 1 0,1-1 1,0 0-1,2 3 0,0-1 86,0-1-1,-1 1 1,2-1 0,-1 0 0,0 0 0,1 0 0,-1-1 0,1 1 0,0-1 0,0 0 0,0-1 0,0 1 0,9 1 0,-11-3-43,0 0 1,0 0 0,0 0-1,0 0 1,-1 0 0,1 0-1,0-1 1,0 0-1,0 1 1,-1-1 0,1 0-1,0 0 1,-1-1 0,1 1-1,-1 0 1,1-1 0,-1 0-1,0 1 1,0-1-1,1 0 1,-1 0 0,-1 0-1,1-1 1,0 1 0,0 0-1,1-3 1,-1-1-38,1 1 0,-1 0 0,0-1 0,0 0 0,0 1 0,-1-1 0,0 0 0,0 0 0,0-6 0,-1 9-53,0 0 1,0 0-1,0 0 1,-1 0-1,1 0 1,-1 0-1,0-1 1,0 1 0,0 1-1,0-1 1,0 0-1,-1 0 1,1 0-1,-1 1 1,0-1-1,0 1 1,0-1-1,0 1 1,-4-4 0,0-1-107,-7-7-170,13 14 301,-1 0 0,1-1 0,0 1 0,-1 0 1,1-1-1,-1 1 0,1 0 0,0-1 1,-1 1-1,1 0 0,-1 0 0,1 0 0,-1-1 1,1 1-1,-1 0 0,1 0 0,0 0 1,-1 0-1,1 0 0,-1 0 0,1 0 0,-1 0 1,1 0-1,-1 0 0,1 0 0,-1 0 1,7 2-302,-2-1 359,0 0 1,0 0 0,-1 0-1,1-1 1,0 0-1,0 1 1,0-1 0,0-1-1,0 1 1,0-1-1,6-1 1,5-2 163,24-10 0,-18 5-322,88-36-8,-7 15-38,-101 30 119,0 0 0,0 0 1,0 0-1,0 0 1,-1 0-1,1 1 0,0-1 1,0 0-1,0 1 1,-1-1-1,1 1 0,0-1 1,-1 1-1,1-1 1,0 1-1,-1-1 1,1 1-1,0-1 0,-1 1 1,1 0-1,-1-1 1,1 1-1,-1 0 0,0 0 1,1-1-1,-1 1 1,1 2-1,9 10 116,30 31-16,-35-39-73,-1 0 1,0 0-1,1 1 0,-2 0 1,1 0-1,-1 0 0,0 0 1,4 10-1,13 24 78,-18-37-10,1 1-1,0-1 0,-1 0 1,1 0-1,0 0 0,0 0 1,1 0-1,-1-1 0,1 1 1,-1-1-1,1 0 0,0 0 1,-1 0-1,1-1 0,0 1 1,0-1-1,1 0 0,-1 0 1,0-1-1,0 1 0,0-1 1,0 0-1,1 0 0,-1 0 1,0 0-1,0-1 0,0 0 1,1 0-1,5-2 0,0 0-6,0-1-1,-1 0 1,1-1-1,-1 0 1,0 0-1,0-1 1,0 0 0,-1-1-1,0 0 1,13-14-1,50-66-638,-70 86 551,-1 1 0,1-1 0,-1 1 0,1-1-1,-1 1 1,1-1 0,-1 1 0,1 0 0,-1-1 0,1 1 0,0 0-1,-1-1 1,1 1 0,0 0 0,-1 0 0,1-1 0,0 1 0,-1 0-1,1 0 1,1 0 0,-2 0 30,1 0 1,-1 1-1,0-1 0,0 0 0,0 0 1,0 0-1,1 1 0,-1-1 0,0 0 1,0 0-1,0 1 0,0-1 0,0 0 1,0 0-1,0 1 0,0-1 0,0 0 1,0 0-1,0 1 0,0-1 1,0 0-1,0 0 0,0 1 0,0-1 1,0 0-1,0 0 0,0 1 0,0 0-29,-3 41-64,-1-1-1,-2 0 1,-17 61 0,-5 24-50,-20 172 1018,46-281 901,9-53-1047,-4 20-571,0-1-1,7-17 1,20-60 144,11-27-283,-30 93-131,1 1 0,20-34 0,46-52 125,-66 99-137,0 0 1,1 0-1,0 1 1,1 1 0,23-15-1,-33 24 96,1 1 0,-1 0 0,0 0 0,1 0 0,-1 0 0,1 1 0,-1 0 0,1 0 0,0 0 0,0 0 0,-1 1 0,1 0 0,8 0 0,-10 1 15,-1-1-1,1 1 1,-1-1 0,0 1 0,1 0 0,-1 0 0,0 0 0,0 0 0,1 1 0,-1-1 0,0 1-1,0-1 1,0 1 0,-1-1 0,1 1 0,0 0 0,-1 0 0,1 0 0,-1 0 0,1 0 0,-1 0-1,0 1 1,0-1 0,0 0 0,0 1 0,-1-1 0,2 4 0,-2-2 16,1 1 0,-1-1-1,0 1 1,0-1 0,-1 1 0,0-1 0,1 1 0,-1-1-1,-1 0 1,1 1 0,0-1 0,-1 0 0,0 0 0,0 0-1,-1 0 1,1 0 0,-1-1 0,-3 6 0,0-3 61,0 1 0,0-1 1,0 0-1,-1-1 1,1 0-1,-1 0 0,-1 0 1,-13 6-1,16-9 31,0-1-1,1 0 1,-1 0-1,0 0 1,0-1-1,1 1 1,-1-1 0,0 0-1,0-1 1,0 1-1,1-1 1,-1 0-1,0 0 1,-8-4-1,0-8-208,6 5-192,9 7 284,-1 1 1,1-1 0,-1 1-1,1-1 1,-1 1 0,1-1-1,0 1 1,-1 0-1,1 0 1,0 0 0,-1 0-1,1 0 1,3 1-1,13 1 62,1-1-1,33-2 1,-13-1-13,-20 2 27,0 0 1,0-2-1,0-1 1,0 0-1,-1-1 1,1-1 0,29-13-1,-36 13 4,-1-1 0,0 0 0,0-1 0,0-1 0,-1 0 0,-1 0 0,1 0 1,-1-1-1,0-1 0,-1 0 0,-1 0 0,10-15 0,8-23 115,26-69 1,13-27-275,26-2-411,-78 125-269,-20 37 17,-8 18 682,10-21 63,0-1 0,0 0-1,-2 14 1,-12 64 44,-16 177-1,35-250 39,-4 62-116,5-67 147,1-1-1,0 1 0,0 0 1,6 17-1,-7-27-51,0-1 0,1 0 0,0 1 1,-1-1-1,1 0 0,0 0 0,-1 0 0,1 0 1,0 1-1,0-1 0,0 0 0,0 0 0,0-1 1,0 1-1,1 0 0,-1 0 0,0 0 0,0-1 1,0 1-1,1-1 0,-1 1 0,0-1 0,1 1 1,-1-1-1,1 0 0,-1 0 0,0 1 1,1-1-1,-1 0 0,1 0 0,-1-1 0,2 1 1,6-1 45,-1-1 1,1 0 0,-1 0 0,10-5 0,-8 4 33,51-22 91,81-44-1,-113 54-417,39-16-269,-68 31 476,0-1 0,1 1 0,-1 0 0,0 0 0,0 0 0,0 0 1,0 0-1,1 0 0,-1 0 0,0 0 0,0 0 0,0 0 0,0 0 0,1 0 0,-1 0 0,0 0 1,0 0-1,0 0 0,1 0 0,-1 0 0,0 0 0,0 0 0,0 0 0,0 0 0,1 0 1,-1 0-1,0 0 0,0 0 0,0 0 0,0 1 0,1-1 0,-1 0 0,0 0 0,0 0 0,0 0 1,0 0-1,0 0 0,0 1 0,0-1 0,1 0 0,-1 0 0,0 0 0,0 0 0,0 1 0,0-1 1,0 0-1,0 0 0,0 0 0,0 1 0,0-1 0,0 0 0,0 0 0,0 0 0,0 0 1,0 1-1,0-1 0,-3 13-183,2-10 166,-13 30-135,-3 6 259,16-37-99,0 1 0,1 0 0,-1 0 0,1-1 0,-1 1 1,1 0-1,0 0 0,0 0 0,1 0 0,-1 0 0,0-1 0,2 4 0,-1-4 15,0 0 0,1 0 1,-1-1-1,1 1 0,-1-1 1,1 1-1,0-1 0,-1 1 0,1-1 1,0 0-1,0 0 0,0 0 0,0 0 1,0 0-1,0-1 0,4 2 1,0 0 63,1 0 0,-1-1 1,1 0-1,10 1 0,-7-3-27,1 0-1,0 0 1,0-1-1,-1 0 1,1-1-1,-1-1 1,1 1-1,-1-1 1,-1-1-1,1 0 1,-1-1-1,1 1 1,-1-2-1,13-12 1,20-19-1001,-51 57 729,4-7 236,0-1 0,-4 17 0,8-26-12,1 0 0,0 0-1,0 0 1,0 0 0,0 0-1,0 0 1,1 0 0,-1-1-1,0 1 1,1 0 0,0 0-1,-1 0 1,1 0 0,0-1-1,0 1 1,0 0 0,0-1-1,0 1 1,0-1 0,0 1-1,1-1 1,-1 1 0,1-1-1,-1 0 1,1 0 0,-1 0-1,1 0 1,0 0 0,3 2-1,1-3 61,-1 1-1,1-1 0,0 0 1,0-1-1,0 1 0,-1-1 0,1 0 1,0 0-1,-1-1 0,8-3 0,-9 4-14,0-1-1,-1 0 0,1 0 0,-1 0 0,0 0 1,1 0-1,-1-1 0,0 0 0,-1 1 0,1-1 1,0 0-1,-1-1 0,0 1 0,1 0 0,1-6 0,-3 8-62,-1-1-1,1 1 0,-1-1 0,1 1 0,-1-1 0,0 1 1,0-1-1,0 0 0,0 1 0,0-1 0,0 1 1,0-1-1,-1 1 0,1-1 0,-1 1 0,1-1 0,-1 1 1,1-1-1,-1 1 0,0-1 0,0 1 0,1 0 0,-1 0 1,0-1-1,0 1 0,0 0 0,-1 0 0,1 0 0,0 0 1,0 0-1,-1 0 0,1 0 0,-2 0 0,-3-3-68,1 2-1,-1-1 0,0 1 0,1 0 1,-1 0-1,0 0 0,-9 0 0,-5-2 140,-21-1 13,41 5-61,0 0 0,-1 0 0,1 0 1,0-1-1,0 1 0,0 0 0,0 0 0,0 0 0,0 0 0,0 0 0,0 0 0,0-1 1,0 1-1,-1 0 0,1 0 0,0 0 0,0 0 0,0 0 0,0-1 0,0 1 0,0 0 1,0 0-1,0 0 0,0 0 0,0 0 0,0-1 0,0 1 0,0 0 0,1 0 0,-1 0 1,0 0-1,0 0 0,0-1 0,0 1 0,0 0 0,0 0 0,0 0 0,0 0 0,0 0 1,0 0-1,1-1 0,-1 1 0,0 0 0,0 0 0,0 0 0,0 0 0,0 0 0,0 0 1,1 0-1,-1 0 0,0 0 0,0 0 0,0 0 0,17-12-12,-5 6-126,-7 4 146,0-1 1,1 1 0,-1 0-1,0 0 1,11-1-1,21 2-28,-32 1 3,1 1 0,0-1-1,0-1 1,0 1 0,0-1-1,10-3 1,32-7 123,-34 9-111,25-9 0,-21 6-2,1 0 0,0 1 0,0 1 0,0 1 0,26 0 0,-40 2-8,-1 0 0,1 0-1,-1 1 1,1 0 0,-1 0-1,0 0 1,1 0 0,-1 1-1,0-1 1,0 1 0,0 0-1,0 0 1,0 1-1,0-1 1,0 1 0,-1 0-1,0 0 1,1 0 0,-1 1-1,0-1 1,-1 1 0,1-1-1,-1 1 1,1 0 0,-1 0-1,0 0 1,0 0 0,-1 0-1,2 6 1,0 5 98,6 20 1,-9-34-108,4 6 655,5-10-129,-7 3-546,6-5 98,1 1-1,-1-1 0,14-11 1,3-1 12,-2 0-65,-19 14-61,0 0 1,0 0-1,0 0 0,0 0 0,0 0 1,1 1-1,-1 0 0,1 0 1,-1 0-1,1 0 0,0 1 0,8-1 1,-13 2 32,1 0 1,-1 1-1,1-1 1,-1 0-1,0 1 1,1-1-1,-1 1 1,0-1-1,1 1 1,-1-1-1,0 0 1,0 1-1,1-1 1,-1 1-1,0 0 1,0-1-1,0 1 1,0-1-1,0 1 1,0-1-1,0 1 1,0-1-1,0 1 1,0 0-1,1 3-74,-1-2 77,2 8 39,0 0 0,1 0 1,1 0-1,6 15 0,-9-23-8,0 0 0,0 0-1,0 0 1,0-1 0,0 1-1,1 0 1,-1-1 0,1 1-1,-1-1 1,1 1 0,-1-1-1,1 0 1,0 0 0,0 1-1,0-1 1,-1-1 0,1 1-1,0 0 1,0 0 0,0-1-1,0 1 1,0-1 0,1 0-1,-1 1 1,0-1 0,0 0-1,0 0 1,0 0-1,0-1 1,2 1 0,37-9-6505,-33 9 4769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3:25.1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20 3488,'-27'-20'3424,"32"20"-3136,0 0-192,-1 0-96,6 0 0,-2 0-800,2 0 448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3:25.5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75 5152,'5'-7'2336,"17"-1"-2048,-4 3 1056,9 5-800,31-8 288,10 1-512,31-6-128,0 9-96,8-4 192,-12 5-160,8-5-1728,-8 4 864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2:24.0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42 342 2560,'42'-4'3989,"-36"2"-3893,0 0-1,-1 0 1,1 0-1,-1 0 1,1-1-1,-1 0 1,0 0-1,0 0 1,0-1 0,-1 0-1,1 0 1,-1 0-1,0 0 1,0-1-1,0 1 1,-1-1-1,0 0 1,1 0-1,-2-1 1,1 1 0,2-8-1,-1 1-36,0 0-1,-1-1 1,0 0-1,-1 1 1,-1-1 0,0 0-1,-1 0 1,-2-25-1,1 30-64,0 0-1,-1 0 0,1 1 0,-2-1 0,1 1 0,-5-8 1,7 13-9,-1 0 0,0 0 0,0 1 0,0-1 0,-1 0 0,1 1 0,0-1 1,-1 0-1,1 1 0,-1 0 0,1-1 0,-1 1 0,0 0 0,1 0 1,-1 0-1,0 0 0,0 0 0,0 0 0,0 1 0,0-1 0,0 0 1,0 1-1,0 0 0,0-1 0,0 1 0,0 0 0,-3 0 0,2 1-6,1 0 0,0-1 0,0 1 0,0 0 0,0 0 0,0 0 0,0 0 0,0 0-1,0 1 1,0-1 0,1 1 0,-4 2 0,-16 23-90,17-22 107,-6 10 69,0 1 1,1 1-1,0 0 0,2 0 1,0 0-1,1 1 0,-5 23 1,1 43 211,10-80-208,-1 0 1,1 0-1,0 0 0,0 0 0,1 1 0,-1-1 1,1 0-1,0 0 0,0 0 0,0 0 1,0 0-1,1 0 0,0-1 0,2 6 0,-2-7-8,-1 0 0,1 1-1,0-1 1,0 0 0,0 0-1,0 0 1,0 0 0,0-1 0,1 1-1,-1 0 1,1-1 0,-1 0-1,1 0 1,-1 1 0,1-1-1,0-1 1,0 1 0,-1 0-1,1-1 1,0 1 0,5-1-1,5-1 71,0 0-1,0 0 1,0-2-1,0 1 1,17-7-1,61-29 32,-49 19-88,70-38 177,-84 43-261,28-18 1,17-10-255,-64 37 238,-5 3-2,-1 0 0,0 1 0,1-1-1,-1 1 1,7-2 0,-9 3 23,0 0 0,0-1 0,-1 1-1,1 0 1,0 0 0,0 1 0,0-1-1,-1 0 1,1 0 0,0 0 0,0 0-1,-1 1 1,1-1 0,0 0 0,0 1-1,-1-1 1,1 0 0,0 1 0,-1-1-1,1 1 1,-1-1 0,1 1 0,0 0-1,-1-1 1,1 1 0,-1-1 0,0 1-1,1 0 1,-1 0 0,1-1-1,-1 1 1,1 1 0,0 3 54,1 1-1,-1-1 1,1 1-1,-1 0 1,-1-1-1,1 1 1,-1 7-1,-6 43 40,4-38-47,1-9-26,-1 0-1,0-1 1,-4 10-1,-3 14 568,6-22 458,14-21-389,4-2-620,-1-1 0,-1 0 0,0-1 0,-1 0 1,-1-1-1,14-24 0,-14 21-256,1 0 0,1 1 0,0 1 0,24-23 0,-37 39 214,0 1-1,1-1 1,-1 1-1,0 0 1,1-1-1,-1 1 1,0 0-1,1 0 1,-1-1-1,0 1 1,1 0-1,-1 0 1,1-1-1,-1 1 1,0 0-1,1 0 1,-1 0-1,1 0 1,-1 0 0,1 0-1,-1 0 1,1 0-1,-1 0 1,1 0-1,-1 0 1,0 0-1,1 0 1,-1 0-1,1 0 1,-1 0-1,1 1 1,-1-1-1,0 0 1,1 0-1,-1 0 1,1 1-1,-1-1 1,0 0-1,1 0 1,-1 1-1,0-1 1,1 0-1,-1 1 1,0-1-1,0 1 1,1-1-1,-1 0 1,0 1-1,0-1 1,0 1-1,1-1 1,-1 0-1,0 1 1,0-1-1,0 2 1,2 3 22,-1 1-1,0 0 1,1 9 0,-1-7-120,2 42-77,-3-38 214,0-1 0,1 1 0,4 20-1,-3-27 31,0 1 0,0 0 0,0 0-1,1-1 1,4 9 0,-6-12-15,1 0 1,-1-1-1,1 1 1,-1 0 0,1-1-1,-1 1 1,1 0-1,0-1 1,0 0-1,0 1 1,0-1 0,0 0-1,0 0 1,0 0-1,0 0 1,0-1-1,5 2 1,11-1 56,0 0-1,0-1 1,0-1 0,1 0-1,-1-1 1,-1-2 0,1 1-1,0-2 1,-1-1 0,0 0-1,0-1 1,0 0 0,-1-2-1,-1 0 1,16-11 0,-23 13-44,0 1 1,-1-2-1,0 1 1,0-1-1,0 0 1,-1-1-1,-1 1 1,1-1-1,-1 0 1,-1-1-1,0 1 1,0-1-1,-1 0 1,4-19-1,-6 21-69,0 1-1,0-1 0,-1 1 0,-1-1 1,1 0-1,-3-11 0,3 16-21,-1 0 0,1 0 0,-1 0-1,0 1 1,0-1 0,0 0 0,0 0 0,0 1 0,-1-1-1,1 1 1,-1-1 0,0 1 0,1 0 0,-1-1-1,0 1 1,0 0 0,-1 0 0,1 1 0,-5-4 0,6 5 7,-1-1 0,1 1 0,-1 0 1,1 0-1,-1 0 0,1 0 1,0 0-1,-1 1 0,1-1 1,-1 0-1,1 1 0,0-1 1,-1 1-1,1-1 0,0 1 1,-1 0-1,1-1 0,-2 2 0,-18 16-208,9-4 117,0 1 1,2 0-1,-1 1 0,2 0 1,0 1-1,1 0 0,-7 21 1,13-32 115,0-1 0,0 1 0,1 0 0,0 0 1,0 1-1,0-1 0,1 0 0,0 0 1,0 0-1,0 0 0,1 1 0,0-1 1,0 0-1,1 0 0,-1 0 0,1 0 0,1-1 1,-1 1-1,1 0 0,0-1 0,0 0 1,1 0-1,-1 0 0,8 8 0,-4-6 83,1-1 0,-1-1 1,1 1-1,0-1 0,0 0 0,1-1 0,-1 0 0,11 4 0,-12-7-12,-1 1-1,0-1 1,1 0 0,-1 0-1,1-1 1,0 1-1,-1-2 1,1 1 0,-1-1-1,1 0 1,-1 0 0,10-3-1,-11 2-36,1 0 34,0 0-1,1 0 1,-1 0-1,0-1 1,0 0 0,0 0-1,-1-1 1,1 0-1,-1 0 1,7-6 0,20-25 75,-2 0 0,46-70 1,-73 99-141,-1 0 1,1 1-1,-1-1 1,-1 0-1,1 0 1,-1 0-1,0 0 1,-1 0 0,1 0-1,-1-1 1,-1-7-1,1 10-12,0 3 3,0 0-1,1-1 0,-1 1 0,0 0 1,1 0-1,-1 0 0,1 0 0,-1 0 0,1 0 1,0-2-1,4-8-645,34 40-17,-34-25 650,0 0 0,-1 0 0,0 0 0,0 1 1,0-1-1,0 1 0,-1 0 0,0 0 0,0 1 0,0-1 0,0 1 0,-1-1 1,0 1-1,0 0 0,-1 0 0,0 0 0,0 0 0,0 0 0,0 12 1,-1 110 138,0-126-91,0 0 0,0-1 0,1 1 0,-1-1 0,0 1 0,1 0 0,-1-1 0,1 1-1,0-1 1,0 1 0,-1-1 0,1 0 0,0 1 0,0-1 0,0 0 0,1 0 0,-1 1 0,0-1 0,0 0 0,1 0 0,-1 0 0,0-1 0,1 1 0,-1 0 0,1 0 0,-1-1 0,1 1 0,-1-1 0,1 1 0,0-1 0,2 0 0,3 2 36,1-2 1,-1 1 0,0-1-1,0 0 1,0-1 0,9-1-1,11-4 145,26-10-1,-48 15-224,23-10 61,0-1-1,0-2 1,33-21 0,-31 17-1,-17 9-41,0 0 1,-1-1-1,14-14 0,-3 2-1,-7 8-23,1-2-74,0 2 0,21-15 0,-36 29 78,-1-1 0,1 0 0,0 1 0,0 0 0,0-1 0,-1 1 0,1 0 0,0 0 0,0 0 0,0 0 0,-1 0 0,1 0 0,0 0 0,0 1 0,-1-1 0,1 1 0,0-1 0,0 1 0,-1 0 0,1 0 0,-1 0 0,1 0 0,-1 0 0,3 2 0,3 2-41,0 0 0,0 1 0,8 10 0,-8-3-48,-2-3 903,-3-12-391,-2-5-156,-1 0-192,0 1-1,-1 0 1,0 0 0,0 0 0,-1 1 0,1-1-1,-7-9 1,0-1-44,6 10-20,0 1-1,0 0 1,-1 0-1,-8-9 0,-2-2-209,13 14 183,-1 0-1,0 0 1,0 0-1,0 0 0,0 0 1,0 0-1,0 1 1,0-1-1,0 1 1,-1 0-1,-3-2 1,5 2 20,0 1 0,0 0 0,0 0 0,0-1 1,0 1-1,0 0 0,0 0 0,0 0 0,0 0 1,0 0-1,0 0 0,0 1 0,0-1 0,0 0 1,0 0-1,0 1 0,0-1 0,0 0 0,1 1 1,-1-1-1,0 1 0,0-1 0,0 1 0,0 0 1,1-1-1,-1 1 0,0 0 0,1 0 0,-1-1 1,0 3-1,-11 17-156,2 1 1,0 1-1,1 0 0,2 0 1,-9 41-1,12-50 174,1 3-113,-3 21 1,5-32 113,1 1 1,0-1-1,0 1 0,1-1 1,0 1-1,-1-1 0,5 11 1,-3-9 10,1 1 1,1-1 0,-1 1 0,1-1-1,9 13 1,-11-19 21,-1 1 1,0-1-1,0 1 0,1-1 0,-1 0 0,1 0 1,-1 1-1,1-1 0,-1 0 0,1 0 0,0-1 1,-1 1-1,1 0 0,0 0 0,0-1 0,0 1 1,0-1-1,-1 0 0,1 1 0,0-1 0,0 0 1,0 0-1,0 0 0,0 0 0,0-1 0,0 1 1,0-1-1,-1 1 0,1-1 0,3 0 0,2-2 30,0-1 0,0 1 0,0-1 0,-1 0 0,1-1 0,-1 0-1,0 0 1,-1 0 0,1 0 0,-1-1 0,0 0 0,0 0-1,-1-1 1,7-11 0,-8 8-70,0 0 0,0-1 0,-1 1 0,-1-1 0,1 1-1,-2-1 1,0-19 0,-1 11 7,1-25-991,0 50 946,1 14-211,-1-1 0,-2 1 0,0-1 0,-8 37 0,6-44 260,2 0 1,-3 20-1,4-21 7,-1 1 0,0-1 0,-5 15 0,-12 41 166,7-22 60,-1-4-224,-13 53 174,14-27-74,9-45 38,-1 0-1,-1 0 1,-9 25-1,12-43-91,0 0 0,0-1 0,-1 1 0,0-1 0,0 0 0,0 0 0,0 0 0,0 0-1,-4 3 1,-1 0 39,7-5-74,0 0 1,-1 0-1,1-1 0,0 1 0,-1 0 0,1-1 0,-1 1 1,1-1-1,-1 0 0,1 1 0,-1-1 0,1 0 1,-1 0-1,1 0 0,-1 0 0,1 0 0,-1 0 1,1 0-1,-1 0 0,1-1 0,-1 1 0,1-1 1,0 1-1,-1-1 0,1 0 0,-1 1 0,1-1 1,0 0-1,0 0 0,-2-1 0,-4-4 53,0 1-1,0-2 0,-10-11 1,11 12-77,3 2 6,0 1 1,0-1-1,1 0 0,-1 0 1,1 0-1,0 0 0,0 0 1,1-1-1,-1 1 1,1 0-1,0-1 0,0 1 1,0-7-1,0 3-82,1 0 0,0 0 1,1 0-1,0 0 0,0 0 1,4-13-1,-3 17 54,0 0 1,-1 0-1,1 0 0,1 0 1,-1 1-1,1-1 1,-1 1-1,1-1 1,3-2-1,34-28-210,-20 17 152,75-57 246,-53 40-7,77-46 0,-85 58-166,-1-2-1,-1-1 1,-1-2 0,46-50 0,-59 55-7,-1-1 1,-1-1 0,14-27-1,-20 34 54,-3 5-40,-1 0-1,0-1 1,5-15 0,-3 11-76,-7 15 36,0-1 1,1 1 0,-1 0 0,0 0-1,0-1 1,-1 1 0,1-1-1,0 1 1,-1 0 0,0-1-1,1-2 1,-10 198-1416,9-132 1278,0-27 213,1-30-14,-1 0-1,0-1 1,1 1-1,-1-1 1,1 1-1,0-1 1,0 0-1,1 1 1,-1-1-1,1 0 0,0 0 1,-1 0-1,1 0 1,0 0-1,1 0 1,-1 0-1,4 2 1,-5-4 5,0 0 0,0-1 1,-1 1-1,1-1 0,0 1 1,0-1-1,0 0 0,0 1 0,0-1 1,0 0-1,0 0 0,1 0 0,-1 0 1,0 0-1,0 0 0,0 0 1,0 0-1,0 0 0,1-1 0,1 1 28,0-1-1,0-1 1,-1 1-1,1 0 1,-1-1-1,1 1 0,2-3 1,2-2 61,0-1 0,0 0 0,7-9 0,-4 3-72,-1 0-1,0-1 0,-2 0 1,10-22-1,16-60-103,-6 12-226,-21 70-309,-6 14 584,0 0 0,0 0 0,0 0 0,0 0 0,0 0 0,0 0 0,0 0 0,0 0 0,0 0 0,0 0 0,1 0 0,-1 0 0,0 0 0,0 0 0,0 0 0,0-1 0,0 1 0,0 0 0,0 0 1,0 0-1,0 0 0,0 0 0,0 0 0,0 0 0,0 0 0,0 0 0,1 0 0,-1 0 0,0 0 0,0 0 0,0 0 0,0 0 0,0 0 0,0 0 0,0 0 0,0 0 0,0 0 0,0 0 0,0 1 0,0-1 0,0 0 0,0 0 0,0 0 0,1 0 0,-1 0 0,0 0 0,0 0 0,0 0 0,0 0 0,0 0 0,0 0 0,0 0 0,0 0 0,0 0 0,0 0 0,0 0 0,0 0 0,0 1 0,0-1 0,0 0 0,0 0 0,0 0 0,0 0 0,0 0 0,0 0 0,0 0 0,0 0 0,1 24-360,-1-16 477,-11 158-375,10-164 263,-4 33 7,-11 40-1,3-17-45,-43 179 271,38-163-109,15-64-35,-1-1 1,0 0-1,0 1 1,-1-1-1,-7 10 1,7-13 47,0 0-1,0-1 1,0 1 0,-6 4 0,9-8-72,-1-1-1,1 1 1,0-1 0,-1 1 0,1-1-1,-1 0 1,1 1 0,-1-1 0,0-1-1,1 1 1,-1 0 0,-4 0 0,4-1-41,1-1 0,0 1 0,0-1-1,0 0 1,0 1 0,0-1 0,0 0 0,0 0 0,0 0 0,0 0 0,0-1 0,0 1 0,-2-4 0,-23-23 77,22 21-41,0 1-51,0 0 0,1 0 1,0-1-1,1 1 0,-1-1 1,1 0-1,1 0 1,-1 0-1,1-1 0,0 1 1,1 0-1,-1-10 0,2 13-11,-1 0 0,1 0 0,0 0-1,1 0 1,-1 0 0,1 0 0,-1 0 0,1 1-1,1-1 1,-1 0 0,0 0 0,1 1-1,0-1 1,0 1 0,0-1 0,0 1 0,0 0-1,1 0 1,-1 0 0,1 0 0,0 0-1,0 0 1,0 1 0,6-4 0,7-2-11,0 0 0,1 2 0,-1 0 0,1 1 0,0 0 0,0 2 0,1 0 0,-1 0 0,1 2 0,-1 0 0,1 2 0,-1 0 0,34 6 0,-48-7-406,0 1 1,0-1 0,0 1-1,-1 0 1,1 0 0,0 0-1,-1 1 1,1-1 0,-1 0 0,1 1-1,-1 0 1,0 0 0,0-1-1,0 1 1,0 1 0,0-1-1,3 4 1,8 13-2336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4:29.5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1 143 1152,'2'-13'1744,"8"-23"0,-9 34-1635,2-7 937,0-1 1,-1 0 0,0 0 0,-1-1-1,1-13 1,-2 10 599,0 11-759,0 10-545,0 18 19,8 468 2291,-7-332-2352,-1-121-2696,0-44 855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4:01.8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7 680 1312,'-5'8'7352,"4"-8"-7195,1 0-62,0 0 1,0-1-1,0 1 0,0 0 1,0 0-1,0-1 0,0 1 0,0 0 1,0-1-1,0 1 0,0 0 1,0 0-1,0-1 0,0 1 1,0 0-1,0-1 0,0 1 0,0 0 1,0 0-1,1-1 0,-1 1 1,0 0-1,0 0 0,1-1 287,-1 0-287,0 1 0,1 0 0,11-13 402,32-22-118,-25 20-188,14-11 8,-14 12-122,-1-1 1,19-20 0,-9 4-24,-2-1-1,-1-1 0,-2-2 1,-1 0-1,-2-2 0,20-48 1,15-37-97,-28 59-122,-14 21-219,-13 41 364,0 1 0,0 0 1,0-1-1,0 1 1,0 0-1,0-1 0,0 1 1,0 0-1,0-1 1,0 1-1,0 0 1,0-1-1,0 1 0,0 0 1,0-1-1,-1 1 1,1 0-1,0-1 0,0 1 1,0 0-1,0-1 1,-1 1-1,1 0 1,0-1-1,0 1 0,-1 0 1,1 0-1,0-1 1,0 1-1,-1 0 0,1 0 1,0 0-1,-1 0 1,1-1-1,0 1 0,-1 0 1,1 0-1,0 0 1,-1 0-1,1 0 1,0 0-1,-1 0 0,1 0 1,-1 0-1,1 0 1,0 0-1,-1 0 0,1 0 1,0 0-1,-1 0 1,1 0-1,0 0 0,-1 0 1,1 1-1,-34 23-534,22-17 514,0 1 1,0 1-1,1-1 0,1 2 1,-1 0-1,-10 14 1,-50 72-216,66-89 253,-22 36 132,3 0 1,2 2-1,1 1 0,-19 63 0,36-98-25,1 0 1,0 0-1,0 1 0,1-1 1,1 1-1,0-1 0,0 19 1,2-28-59,-1 0 0,1-1 1,-1 1-1,1 0 0,-1 0 1,1 0-1,0 0 0,0-1 1,0 1-1,0 0 0,0-1 1,1 1-1,-1-1 0,0 0 1,1 1-1,-1-1 0,1 0 1,-1 0-1,1 1 0,0-1 0,-1-1 1,1 1-1,0 0 0,0 0 1,0-1-1,0 1 0,-1-1 1,1 1-1,0-1 0,0 0 1,0 0-1,2 0 0,8 0 93,0 0-1,0-1 0,0 0 0,13-4 0,-16 3-114,27-6 11,-2-2 1,1-1-1,-2-2 0,63-32 1,-94 43-135,1 1 1,0-1 0,-1 1-1,1 0 1,0 0 0,0 0-1,4 0 1,-7 2 50,0 0 0,0 0 0,0-1 0,1 1 0,-1 0 0,0 0 0,0 0 0,0 0 0,0 0 0,-1-1 0,1 1 0,0 0 0,0 0 0,0 0-1,-1 0 1,1 1 0,-1-1-70,-7 31-304,5-26 413,2 1 1,-1-1 0,1 1-1,-1-1 1,1 7-1,1-10 55,0-1 0,1 0-1,-1 1 1,0-1 0,1 0-1,0 0 1,-1 0 0,1 1-1,0-1 1,0 0 0,0 0-1,0 0 1,1 0 0,-1-1-1,0 1 1,1 0 0,0 0-1,2 2 1,-1-2 37,0 0 0,-1 1 0,1-1-1,0-1 1,0 1 0,0 0 0,0-1 0,1 1 0,-1-1 0,0 0 0,0 0 0,1 0 0,-1-1-1,1 1 1,-1-1 0,1 0 0,-1 0 0,1 0 0,-1 0 0,1-1 0,-1 1 0,0-1 0,1 0-1,-1 0 1,4-1 0,-4 1-52,-1 0-1,1 0 1,-1-1 0,1 1-1,-1-1 1,1 1-1,-1-1 1,0 0 0,0 1-1,0-1 1,0 0 0,0-1-1,0 1 1,0 0-1,-1 0 1,1-1 0,-1 1-1,1-1 1,-1 1-1,0-1 1,0-3 0,1 0-42,-1 0 0,0-1 0,-1 1 1,0-1-1,0 1 0,0-1 1,-1 1-1,-2-10 0,2 11-59,0 0-1,0 0 1,-1 0 0,0 0-1,0 0 1,-1 1 0,1-1-1,-5-5 1,6 8 32,-1 0-1,1 0 1,-1 0 0,0 1-1,1-1 1,-1 0 0,0 1-1,0-1 1,0 1 0,0 0-1,-1 0 1,1 0 0,0 0-1,0 0 1,-1 0 0,1 1 0,0-1-1,-1 1 1,-4-1 0,-15 5-662,22-4 718,0 1 1,1 0-1,-1-1 1,0 1-1,0 0 1,1-1-1,-1 1 1,1-1-1,-1 1 1,0 0-1,1-1 0,-1 1 1,1-1-1,-1 1 1,1-1-1,0 1 1,-1-1-1,1 0 1,0 1-1,15 4 181,0 0 0,1-2-1,-1 0 1,1-1 0,25 1-1,87-9 36,-83 2-68,-37 3-371,1 0 0,-1-1 0,12-4 0,-11 3-713,-9 3 792,-1 0 0,1 0 0,-1 0 0,1-1 0,-1 1 0,1 0 0,-1 0 0,1 0 0,-1-1 0,1 1 0,-1 0 0,1-1 0,-1 1 0,1 0 0,-1-1 0,0 1 0,1 0 0,-1-1 0,0 1 0,1-1 0,-1 1 0,0-1 0,0 1 0,1-1 0,-1 1 0,0-1 0,0 1 0,0-1 0,0 0 2,0 1-1,0-1 1,0 1-1,0-1 1,0 1-1,-1-1 1,1 1-1,0-1 1,0 1-1,-1 0 0,1-1 1,0 1-1,-1-1 1,1 1-1,0 0 1,-1-1-1,1 1 1,-1 0-1,1 0 1,0-1-1,-1 1 1,1 0-1,-1 0 1,1-1-1,-1 1 1,0 0-1,-10-1-1321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4:02.1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79 4064,'-37'-1'4055,"43"0"-3130,15-1-17,249-25 1502,-44 2-2346,-155 17-506,-38 4-572,77-6-4031,-64 13 3088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4:10.4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197 373 1472,'5'-3'4725,"-18"-5"-3253,7 7-1386,0 1 1,1 0-1,-1 0 0,0 0 0,0 0 0,0 1 1,1 0-1,-1 0 0,0 1 0,1-1 0,-1 1 1,1 0-1,0 1 0,0 0 0,0-1 0,0 2 1,-6 3-1,5-2-28,-1 1 0,1 0 0,0 0 1,0 0-1,1 0 0,0 1 0,0 0 1,1 0-1,-1 1 0,2-1 0,-6 13 1,7-12-8,-1 0 110,0 1 0,0 0 0,1 0 0,-2 19-1,4-26-110,0 0-1,0 0 0,0 0 0,0 0 0,1 0 1,-1 0-1,1 0 0,-1 0 0,1 0 0,0 0 1,0 0-1,-1 0 0,1 0 0,1 0 0,-1-1 1,0 1-1,0 0 0,1-1 0,-1 1 0,1-1 1,-1 0-1,1 1 0,-1-1 0,1 0 0,0 0 1,0 0-1,0 0 0,2 1 0,2 0 19,0-1 0,0 0-1,0 0 1,0 0 0,1 0 0,-1-1-1,0 0 1,0-1 0,0 1-1,9-3 1,11-3 136,27-9 1,-32 9-105,36-11 147,-2-3 0,69-34 0,-101 40-260,-22 14-47,0-1 0,0 0 1,0 1-1,0-1 0,0 0 0,-1 0 0,1 1 1,0-1-1,0 0 0,-1 0 0,1 0 1,-1 0-1,1 0 0,-1 0 0,1 0 0,0-2 1,-7 8-450,4-3 421,0-1 1,0 1-1,0-1 1,0 1 0,1-1-1,-1 1 1,1 0-1,-3 2 1,3 0 127,1-1 0,-1 0 0,0 0 0,1 1 0,0-1 0,0 0 0,0 1 1,0-1-1,1 0 0,-1 0 0,1 1 0,0-1 0,-1 0 0,2 0 0,-1 0 1,0 0-1,1 0 0,-1 0 0,1 0 0,0 0 0,2 3 0,1 0 71,0 0-1,1 0 1,-1-1-1,1 1 1,0-1-1,0 0 1,1-1-1,6 5 1,-10-8-71,0 1 1,0-1-1,0 0 1,0 0-1,0-1 1,0 1-1,0-1 0,0 1 1,0-1-1,1 0 1,-1 0-1,0 0 1,0-1-1,0 1 0,0-1 1,0 0-1,0 0 1,0 0-1,0 0 1,0 0-1,0-1 0,-1 1 1,1-1-1,-1 1 1,1-1-1,-1 0 1,1 0-1,-1-1 0,0 1 1,0 0-1,0-1 1,0 1-1,0-1 1,-1 0-1,1 1 1,-1-1-1,0 0 0,0 0 1,0 0-1,0 0 1,0 0-1,0-6 1,-1 7-67,0 0-1,-1 0 1,1 0 0,-1-1 0,1 1 0,-1 0 0,0 0 0,0 0 0,0 0 0,0 0 0,0 0 0,0 0 0,-1 1 0,1-1 0,-1 0 0,1 1 0,-1-1 0,0 1 0,1-1 0,-1 1 0,0 0 0,0 0 0,0 0 0,0 0 0,0 0 0,0 0 0,0 0 0,-5 0 0,0-1-84,-1 0 0,0 1 0,0 0 0,0 0-1,0 1 1,-16 1 0,-20 0-471,77-2 1004,0-1 0,61-12 0,-8-2-311,139-7 0,-223 23-102,46-1-108,-43 1 52,0 0 0,0 1-1,0-1 1,0 1 0,-1 1-1,1-1 1,6 3 0,-10-3 45,-1-1 1,0 0-1,1 0 1,-1 0 0,0 1-1,0-1 1,1 0-1,-1 0 1,0 1-1,0-1 1,0 0 0,1 0-1,-1 1 1,0-1-1,0 0 1,0 1 0,0-1-1,0 0 1,1 1-1,-1-1 1,0 0 0,0 1-1,0-1 1,0 0-1,0 1 1,0-1-1,0 0 1,0 1 0,0-1-1,0 0 1,-1 1-1,1-1 1,0 0 0,0 1-1,0-1 1,-11 17-24,-24 15 20,30-28 25,-36 35 1830,58-49-1731,1 1 1,1 0 0,27-8-1,61-12-591,-103 28 340,0 0 1,0 1 0,0-1 0,8 1 0,-11 0 112,-1 0 1,1 0 0,-1 0-1,1 0 1,-1 0 0,1 0-1,-1 0 1,1 0 0,-1 0-1,1 1 1,-1-1-1,1 0 1,-1 0 0,0 0-1,1 0 1,-1 1 0,1-1-1,-1 0 1,0 1 0,1-1-1,-1 0 1,0 1 0,1-1-1,-1 0 1,0 1-1,1-1 1,-1 1 0,0-1-1,0 0 1,1 1 0,-1-1-1,0 1 1,0-1 0,0 1-1,0-1 1,0 1-1,0-1 1,0 1 0,0-1-1,0 1 1,0-1 0,0 0-1,0 1 1,0-1 0,0 1-1,0 0 1,0-1 17,-3 8-23,1 0-1,0 0 1,0 0 0,1 0-1,0 0 1,0 0 0,1 11-1,1-3 65,-1-13-20,0 1 1,0-1-1,1 1 1,-1-1 0,1 1-1,0-1 1,0 0-1,0 1 1,3 5-1,0 1 130,-4-9-132,0-1 1,0 1 0,0 0 0,1-1 0,-1 1-1,0-1 1,0 1 0,0-1 0,0 1-1,1-1 1,-1 1 0,0-1 0,1 1-1,-1-1 1,0 1 0,1-1 0,-1 1-1,0-1 1,1 0 0,-1 1 0,1-1 0,-1 1-1,1-1 1,-1 0 0,1 0 0,-1 1-1,1-1 1,-1 0 0,1 0 0,-1 0-1,1 0 1,0 1 0,-1-1 0,1 0 0,-1 0-1,1 0 1,-1 0 0,1 0 0,0 0-1,-1-1 1,1 1 0,-1 0 0,1 0-1,0-1 1,10-3 109,-1-2-1,0 1 1,0-2-1,0 1 1,-1-1-1,15-15 0,13-9-131,7-3 127,92-73 40,-116 90-131,-1-2-1,-1 0 1,0 0-1,27-43 1,-36 46-53,1 1 0,-2-2 1,0 1-1,-1-1 0,-1-1 1,-1 1-1,7-34 0,-10 34-216,-1-1 0,-1 1 1,-2-23-1,2 40 213,0-1 0,0 0 0,0 1 0,-1-1 0,1 0 0,0 1 0,0-1 0,0 1 0,0-1 0,-1 1 0,1-1 0,0 0 0,-1 1 0,1-1 0,0 1 0,-1-1 0,1 1 0,-1-1 0,1 1 0,-1 0 0,1-1 0,-1 1 0,1 0 0,-1-1 0,1 1 0,-1 0 0,1-1 0,-1 1 0,1 0 0,-1 0 0,0 0 0,1 0 0,-1-1 0,1 1 0,-1 0 0,0 0 0,1 0 0,-1 0 0,0 1 0,1-1 0,-1 0 0,1 0 0,-1 0 0,0 0 0,0 1 0,-2 0-11,1 0-1,0 0 1,-1 0-1,1 0 1,0 1-1,-1-1 1,1 1-1,0 0 0,-3 3 1,-10 14-44,1 1-1,0 1 1,2 0-1,-13 29 1,-28 96-79,49-132 191,0-1 1,1 1 0,1 0-1,0 0 1,1 0 0,1 0-1,0 0 1,1 0 0,0 0-1,1 0 1,4 17 0,-4-27-4,-1 0 1,0 0 0,1-1 0,0 1 0,-1 0 0,1-1-1,1 0 1,-1 1 0,0-1 0,1 0 0,0 0 0,0-1 0,0 1-1,0 0 1,0-1 0,0 0 0,1 0 0,-1 0 0,7 3-1,-3-3 58,-1 0-1,1-1 0,0 1 0,0-1 0,0-1 0,-1 1 0,1-1 0,0-1 0,0 1 0,9-3 0,7 0 11,30 0 0,-37 3-68,1-1 0,0 0-1,0-2 1,20-5 0,43-21 150,-76 27-153,-1 0-1,1 0 1,-1 0-1,1 0 1,-1 0 0,0-1-1,0 1 1,0-1-1,0 0 1,3-4-1,10-9 86,-15 14-136,1 1 0,-1-1 0,1 0 0,-1 0 0,0 0 0,0 1-1,0-1 1,1-3 0,8-12 66,-9 16-55,-1 1-1,1-1 1,-1 1 0,0-1-1,1 1 1,-1-1 0,0 1 0,1-1-1,-1 1 1,0-1 0,0 0 0,1 1-1,-1-1 1,0 1 0,0-1 0,0 0-1,0 1 1,0-1 0,0 0-1,0 1 1,0-1 0,0 0 0,-1 0-1,1-6-188,-3 14 11,0 0 0,-1 0-1,-7 11 1,5-8 178,-7 29-100,11-35 113,1 1 1,0 0 0,0-1 0,0 1 0,0 0-1,1-1 1,0 1 0,0 0 0,0 0 0,1 5-1,0 14 177,-1-23-168,0 0 0,0 0 0,0 0 0,1 0 1,-1 0-1,0 0 0,1 0 0,-1 0 0,0 0 0,1 0 1,-1 0-1,1 0 0,0 0 0,-1 0 0,1-1 0,0 1 0,-1 0 1,1 0-1,0-1 0,0 1 0,0 0 0,-1-1 0,1 1 1,0-1-1,0 1 0,0-1 0,0 0 0,0 1 0,0-1 0,0 0 1,0 0-1,0 1 0,0-1 0,0 0 0,0 0 0,0 0 1,2-1-1,1 1 18,0 0 1,0 0-1,-1-1 0,1 0 1,0 0-1,-1 0 1,1 0-1,-1 0 1,1-1-1,3-1 0,55-43 354,-19 14-262,-32 24-146,0 1 0,1 1 0,0 0 1,0 0-1,18-5 0,16-9-241,52 2 138,-89 17 83,-1 0 80,0 1 1,15 1 0,-4-1-427,-18 0 194,7 13-10,-8-8 210,1 0 0,-1-1 0,-1 1-1,1 0 1,-1-1 0,0 1 0,0-1-1,0 1 1,0-1 0,-1 1 0,-3 5 0,0 0 40,5-8-43,0-1 1,-1 0-1,1 0 1,-1 0-1,0 0 1,1 0 0,-1 0-1,0 0 1,1 0-1,-3 1 1,-1 2 62,7-3 521,2-6-290,71-36 225,-39 17-761,56-26 0,-39 30-242,-54 20 477,1 0 0,-1-1 0,0 1 0,1 0 1,-1 0-1,1 0 0,-1 0 0,0 0 0,1 0 0,-1 0 0,1 0 0,-1 0 0,0 0 0,1 0 0,-1 0 0,1 0 0,-1 0 0,0 0 0,1 0 0,-1 0 1,0 0-1,1 0 0,-1 1 0,0-1 0,1 0 0,-1 0 0,0 1 0,1-1 0,-1 0 0,0 0 0,1 1 0,-1-1 0,0 0 0,0 1 0,1-1 1,-1 0-1,0 1 0,0-1 0,0 0 0,0 1 0,1-1 0,-1 0 0,0 1 0,0-1 0,0 1 0,0-1 0,0 0 0,0 1 0,0-1 0,0 1 1,0-1-1,0 0 0,0 1 0,0-1 0,-1 1 0,-2 25-238,2-24 152,-1 11 44,1-5 87,-1 0-1,0 0 1,0 0 0,-6 12 0,7-17-37,0 0 0,0 1 1,1-1-1,-1 0 0,1 1 1,0-1-1,0 1 0,0-1 1,1 6-1,0 7 98,0-15-87,-1 0 0,1 0 0,-1 0 0,1-1 0,0 1 0,-1 0 0,1 0 0,0-1 0,0 1 0,-1-1 0,1 1 0,0-1 0,0 1 0,0-1 1,0 1-1,0-1 0,-1 0 0,1 1 0,0-1 0,1 0 0,0 1 8,0 0 5,1-1 1,-1 1 0,0-1-1,1 1 1,-1-1 0,1 0 0,-1 0-1,1 0 1,-1 0 0,0-1 0,1 1-1,-1-1 1,4 0 0,32-15 158,-13 4-110,26-9 28,63-35 1,-68 34-79,-32 17 12,0-2 1,-1 0 0,22-15-1,4-16-296,-37 33 289,-3 8-888,-6 8 752,1-1 115,4 0-26,2-8 8,-1 0-1,1 1 1,0-1-1,-1 0 1,0 0-1,0 0 1,1 0-1,-1 0 1,-2 2-1,-8 13 33,0 0-1,0 1 1,2 0-1,0 0 0,-6 23 1,12-28 47,3-13-76,0 1 0,0-1-1,0 1 1,-1-1-1,1 1 1,0-1 0,0 1-1,0-1 1,0 0-1,0 1 1,0-1 0,0 1-1,0-1 1,1 1-1,-1-1 1,0 1-1,0-1 1,0 1 0,0-1-1,1 1 1,-1-1-1,0 0 1,1 1 0,16 1 433,11-1-13,-2-6-372,0 0 1,-1-2-1,0-1 1,36-17-1,-35 12 64,37-24 0,-51 30-137,-7 4 40,1-1 0,0 0-1,-1 0 1,5-5-1,-9 7-19,0 0-1,0 1 0,0-1 0,-1 0 0,1 1 0,-1-1 0,1 0 0,-1 0 0,0 0 0,0 1 0,0-1 0,0-2 0,0 2-207,-14 4-123,-7 28-83,16-23 422,1 0 0,0 0-1,-4 10 1,-3 32-32,10-39 36,1-4 12,0-5-1,0 1 0,0-1 1,0 1-1,0-1 0,0 1 0,0-1 0,1 0 0,-1 1 0,0-1 0,1 1 0,-1-1 1,1 1-1,0-1 0,0 0 0,-1 0 0,1 1 0,0-1 0,0 0 0,0 0 0,0 0 1,0 0-1,0 0 0,0 0 0,1 0 0,-1 0 0,0 0 0,0-1 0,1 1 0,-1 0 1,1-1-1,-1 1 0,0-1 0,3 1 0,3-1 50,0 1 0,0-1-1,0 0 1,-1-1 0,1 1 0,8-3 0,2-1-76,-1-1 0,1 0 0,28-15 0,-36 16 48,4 1-6,-11 3-19,-1-1-1,1 1 1,-1 0 0,1 0-1,-1-1 1,0 1 0,1-1 0,-1 1-1,0-1 1,1 0 0,1-1 0,-2 1-11,0 0 1,1 0 0,-1 0-1,1 1 1,-1-1 0,1 0-1,-1 1 1,1-1 0,-1 1-1,1-1 1,0 1 0,-1 0-1,4-1 1,-3 1 9,1-1-1,0 1 1,-1-1 0,1 1 0,0-1-1,-1 0 1,1 0 0,-1-1-1,4-1 1,0 0 16,0 0 0,0 0 1,0 0-1,8-2 0,-8 4-3,-1-1 0,0 0 1,0 0-1,0 0 0,-1-1 0,8-5 0,3-4-59,22-15 0,-12 7 147,-22 15-445,-9 14-33,-6 9 147,8-11 222,0-1 0,0 1 1,0 0-1,1 0 0,-3 9 0,6-14 2,-1 1-1,1-1 0,0 0 1,0 1-1,0-1 1,0 5-1,0 4 0,1-10 16,0 0 1,-1 0-1,1 0 0,-1 0 1,1 0-1,0 0 0,0 0 1,0-1-1,-1 1 0,1 0 1,0 0-1,0-1 1,0 1-1,0 0 0,0-1 1,0 1-1,0-1 0,1 0 1,0 1-1,24 8 57,-4-6-26,1-1 1,0-1 0,36-2-1,-10 0 34,-43 0-68,0 1 1,0-1-1,0-1 0,0 1 1,0-1-1,0 0 0,-1 0 0,1-1 1,7-4-1,16-6 238,-28 12-244,1 0-1,0 1 1,-1-1-1,1 0 0,-1 0 1,0 0-1,1 0 1,0-2-1,12-7-96,-14 10 85,1-1 6,1 1 0,-1-1 0,0 1 0,0-1 0,0 1 0,1-1 0,-1 0 0,0 1 0,0-1 0,0 0 0,0 0 0,0 0 0,-1 0 0,1 0 0,0 0 0,0 0 0,-1 0 0,1 0 0,0 0 0,-1-1 0,1 1 0,-1 0 0,0 0 0,1-1 0,-1 1 0,0 0 0,0 0 0,0-1 0,0 1 0,0 0 0,0-3 0,0 3 0,0 1-1,0-1 0,0 0 0,0 1 0,0-1 0,0 1 0,1-1 1,-1 1-1,0-1 0,0 0 0,0 1 0,1-1 0,-1 1 0,0-1 1,1 1-1,-1-1 0,1 1 0,0-1 0,-1 0-2,0 1 0,1 0 0,-1-1 0,0 1 0,0 0 1,1-1-1,-1 1 0,0 0 0,0-1 0,0 1 0,1-1 0,-1 1 0,0-1 0,0 1 0,0-1 0,0 1 0,0-1 0,0 0 4,0 1 0,0 0-1,0 0 1,0 0 0,0 0-1,0 0 1,0 0 0,0-1 0,0 1-1,0 0 1,0 0 0,0 0-1,0 0 1,0 0 0,0 0 0,0-1-1,0 1 1,-1 0 0,1 0 0,0 0-1,0 0 1,0 0 0,0 0-1,0 0 1,0 0 0,0 0 0,0 0-1,-1 0 1,1 0 0,0-1-1,0 1 1,0 0 0,0 0 0,0 0-1,0 0 1,-1 0 0,1 0-1,0 0 1,0 0 0,0 0 0,0 0-1,0 0 1,-1 0 0,1 1-1,0-1 1,0 0 0,0 0 0,0 0-1,0 0 1,0 0 0,0 0 0,-1 0-1,1 0 1,-2 1-37,4-4-10,-1-3 125,-1 6-78,0 0-1,0 0 1,0 0-1,0 0 1,0 0-1,0 0 1,0 0-1,0 0 1,0 0-1,0 0 1,0 0-1,0 0 1,0 0 0,-1 0-1,1 0 1,0 0-1,0 0 1,0 0-1,0 0 1,0 0-1,0 0 1,0 0-1,0 0 1,0 0-1,0 0 1,0 0-1,0 0 1,0 0-1,0-1 1,0 1-1,0 0 1,0 0-1,0 0 1,-1 0-1,1 0 1,0 0-1,0 0 1,0 0-1,0 0 1,0 0-1,0 0 1,0 0-1,0 0 1,0 0-1,0 0 1,0 0-1,0 0 1,0-1-1,0 1 1,0 0-1,0 0 1,0 0-1,0 0 1,0 0-1,0 0 1,0 0-1,0 0 1,0 0-1,0 0 1,1 0-1,-1 0 1,0 0-1,0 0 1,0 0-1,-1-1-17,0 1 0,0 0-1,1 0 1,-1 0 0,0 0-1,1-1 1,-1 1 0,0 0-1,1-1 1,-1 1 0,0-1-1,1 1 1,-1 0 0,1-1-1,-1 1 1,0-1 0,1 0-1,0 1 1,-2-2 0,2 2 10,0 0 0,0 0 1,-1-1-1,1 1 0,0 0 0,0 0 0,-1 0 1,1-1-1,0 1 0,0 0 0,-1 0 1,1 0-1,0 0 0,-1 0 0,1 0 1,0 0-1,-1 0 0,1 0 0,0 0 0,-1 0 1,1 0-1,0 0 0,-1 0 0,1 0 1,0 0-1,-1 0 0,1 0 0,0 0 1,0 0-1,-1 1 0,1-1 0,-10 10-42,8-6-21,0 0-1,0 0 1,0-1 0,1 1-1,-2 5 1,2-3 125,0 0 1,0 1-1,1 8 0,0-12-41,3 56-180,-2-56 181,0 1-1,-1-1 0,1-1 1,0 1-1,1 0 0,-1 0 1,0 0-1,1 0 0,-1-1 1,1 1-1,0-1 0,0 1 1,0-1-1,0 0 0,4 3 1,-4-4 43,-1 1-47,0-1-1,0 0 0,1 1 1,-1-1-1,0 0 0,1 0 1,-1 0-1,1 0 0,0 0 1,-1 0-1,1-1 0,0 1 1,-1 0-1,3 0 0,-2-1 59,2 1-54,0-1-1,1 1 0,-1-1 1,0 0-1,0 0 0,1-1 1,-1 1-1,0-1 0,0 0 1,0 0-1,0-1 0,5-1 1,79-38 310,-19 7-92,-42 20-360,32-12 0,-44 21 92,1 0 0,-1 1 0,1 0 0,0 1 0,0 1 0,29 0-1,-42 2 7,0 0 0,0 0 0,0 0-1,0 1 1,0-1 0,0 1 0,0-1-1,0 1 1,5 2 0,-7-2 19,0 0 0,1 0-1,-1 0 1,0 1 0,0-1 0,0 0 0,0 0 0,0 1-1,0-1 1,0 1 0,0-1 0,0 0 0,-1 1 0,1 0-1,-1-1 1,1 1 0,-1-1 0,1 1 0,-1 2 0,2 11 134,0 0 0,0 15 1,7-31 163,14-9-16,-18 8-236,1-1 0,0 0 0,8-5 0,2-4-100,2 0 0,-1 2 0,1 0 0,30-11 0,-47 21 54,-1 0 0,0 0 1,0 0-1,1 0 0,-1 0 0,0 0 1,1 0-1,-1 0 0,0 0 0,1 0 1,-1 0-1,0 0 0,1 0 0,-1 0 1,0 0-1,1 0 0,-1 0 0,0 0 1,1 1-1,-1-1 0,0 0 0,0 0 1,1 0-1,-1 1 0,0-1 1,0 0-1,1 0 0,-1 1 0,0-1 1,0 0-1,0 0 0,1 1 0,-1-1 1,5 17-264,-3 18 301,-2 1 601,6-40-512,26-15-38,1 1 0,0 2-1,71-24 1,-97 38-85,11-4-86,-1 1-1,1 0 0,0 2 1,28-3-1,-45 6 75,0 0 1,0 0 0,0 0-1,0 0 1,0 0-1,0 0 1,0 0-1,0 0 1,0 1 0,0-1-1,0 0 1,0 1-1,0-1 1,0 1-1,1 0 1,-2 0 12,0-1 0,1 1 0,-1-1 0,0 0 0,0 1 0,1-1 1,-1 1-1,0-1 0,0 1 0,0-1 0,0 1 0,1-1 0,-1 1 0,0-1 0,0 1 0,0-1 1,0 1-1,0-1 0,0 1 0,-1-1 0,1 2 0,-2 2 15,1 0 1,-1 1-1,0-1 1,-1 0-1,-3 5 0,-3 6 48,8-13-23,0 0-1,0 1 0,0-1 1,0 0-1,0 1 0,1-1 1,-1 1-1,1 0 0,0-1 1,0 1-1,0-1 0,0 1 1,0-1-1,1 1 0,-1-1 1,1 1-1,-1-1 1,1 1-1,0-1 0,0 0 1,0 1-1,0-1 0,1 0 1,-1 0-1,1 0 0,-1 0 1,1 0-1,0 0 0,0 0 1,-1 0-1,1-1 0,0 1 1,3 1-1,9 4 64,-1 0 0,2 0 0,-1-2 0,1 0 0,0 0 0,0-1 0,0-1 0,1-1 0,-1 0-1,17-1 1,-19-1-499,0-1 0,0-1 0,-1 0 0,1-1 0,18-6 0,-16 4-2846,28-15-1,-25 11 950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4:11.4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 2304,'-2'0'346,"1"1"1,-1 0-1,1 0 1,0-1-1,-1 1 1,1 0-1,0 0 1,0 0-1,0 0 1,-2 2-1,3-2-289,-1-1-1,1 0 1,0 0-1,0 1 0,0-1 1,0 0-1,0 0 1,-1 1-1,1-1 1,0 0-1,0 1 1,0-1-1,0 0 0,0 0 1,0 1-1,0-1 1,0 0-1,0 1 1,0-1-1,0 0 0,0 0 1,0 1-1,0-1 1,0 0-1,0 1 1,1-1-1,-1 0 1,0 0-1,0 1 0,0-1 1,0 0-1,0 0 1,1 1-1,-1-1 1,0 0-1,0 0 0,0 0 1,1 1-1,-1-1 1,0 0-1,0 0 1,1 0-1,-1 0 1,0 0-1,1 1 0,-1-1 1,0 0-1,0 0 1,1 0-1,-1 0 1,0 0-1,1 0 0,-1 0 1,0 0-1,0 0 1,1 0-1,-1 0 1,1 0-1,97 8 3561,51-7-2579,-82-2-701,51 2-278,158-2-450,-92-1-5352,-110 1 3109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4:18.9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64 1472,'-1'-3'228,"1"1"1,-1-1 0,1 1-1,0-1 1,0 1-1,0-1 1,0 1-1,0-1 1,0 1-1,1-1 1,0 1-1,-1-1 1,1 1-1,0-1 1,0 1 0,0 0-1,0-1 1,0 1-1,1 0 1,-1 0-1,1 0 1,-1 0-1,1 0 1,0 0-1,0 1 1,2-3-1,-2 45 1884,2 9-1853,-1 0 0,-3 0-1,-9 63 1,0 6 408,8-90-238,2-6 326,-1-23-758,0 1 0,0-1 0,0 0 0,0 0-1,0 0 1,0 1 0,0-1 0,0 0 0,0 0 0,0 0 0,0 0 0,-1 1 0,1-1 0,0 0 0,0 0 0,0 0 0,0 0 0,0 0 0,-1 1 0,1-1 0,0 0 0,0 0 0,0 0 0,0 0 0,-1 0 0,1 0 0,0 0 0,0 0 0,0 0 0,-1 0 0,1 0 0,0 0 0,0 0 0,0 0 0,-1 0 0,1 0 0,2 2 160,-1-2-122,3 2 65,0-1 0,1 0 0,-1-1 0,0 1 1,0-1-1,0 0 0,9 0 0,32-7 381,-29 5-462,-4 0-35,-6 1 78,0 0 0,0 0-1,1 0 1,8-4 0,-4 2-90,5-4 369,-15 7-501,-1 0 0,0-1-1,1 1 1,-1 0-1,0-1 1,1 1-1,-1-1 1,0 1-1,0-1 1,1 1-1,-1-1 1,0 1 0,0-1-1,0 1 1,0-1-1,1 1 1,-1-1-1,0 1 1,0-2-1,1-3-2121,3 0 762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4:19.2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12 3072,'0'0'74,"-1"-1"0,1 1 0,0-1 0,0 1 0,-1 0 0,1-1 0,0 1 0,0 0 0,-1-1 0,1 1 0,0 0 0,-1-1 0,1 1 0,-1 0 0,1 0 0,0 0 0,-1-1 0,1 1 0,-2 0 0,2 0-40,0 0 0,0 0-1,0 0 1,0 0 0,0 0 0,0 1 0,0-1-1,0 0 1,0 0 0,0 0 0,0 0-1,0 0 1,0 1 0,-1-1 0,1 0 0,0 0-1,0 0 1,0 0 0,0 0 0,0 1 0,1-1-1,-1 0 1,0 0 0,0 0 0,0 0 0,0 0-1,0 1 1,0-1 0,0 0 0,0 0 0,0 0-1,0 0 1,0 0 0,0 0 0,0 1-1,1-1 1,-1 0 0,0 0 0,0 0 0,0 0-1,0 0 1,0 0 0,0 0 0,1 0 0,-1 0-1,0 0 1,0 0 0,0 0 0,3 2 206,0 0 0,1-1 0,-1 0 0,0 1-1,0-1 1,1-1 0,-1 1 0,1 0 0,-1-1 0,1 0 0,5 0 0,2 1 155,25 2-367,0-2-1,0-1 1,1-2-1,-1-1 1,0-2-1,37-10 0,-59 13-1061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4:19.6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58 1728,'-4'-19'560,"4"18"-544,0 0 1,0 1-1,0-1 0,0 1 1,0-1-1,1 1 0,-1-1 1,0 1-1,0-1 0,0 1 1,0 0-1,1-1 1,-1 1-1,0-1 0,0 1 1,1-1-1,-1 1 0,0 0 1,1-1-1,-1 1 0,1 0 1,-1-1-1,0 1 0,1 0 1,-1-1-1,2 1 1,-2-1 106,3-1 190,0-1 0,-1 1 0,1 0 0,0 0 0,0 0 0,0 0 0,1 1 0,-1-1 0,0 1-1,1 0 1,-1 0 0,0 0 0,1 0 0,0 0 0,5 1 0,2-1-88,0 1 1,0 0-1,0 0 0,11 3 0,-9 0-96,-1 1 0,23 8-1,-22-6-36,1-1 0,16 3 0,68 9-1271,-31-13-3343,-25-4 2239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4:20.3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4 3072,'0'-3'2048,"0"3"-2010,1 0 34,-1 0 0,0 0 0,0 0 0,1 0 0,-1 1 0,0-1 0,1 0 0,-1 0 0,0 0 0,0 1 0,0-1 0,1 0 0,-1 0 0,0 1 0,0-1 0,0 0 0,1 0 0,-1 1-1,0-1 1,0 0 0,0 1 0,0-1 0,0 0 0,0 1 0,0-1 0,0 0 0,0 1 0,0-1 0,0 1 0,1 3 170,0 0 1,0 0-1,0 1 0,0-1 0,1 0 1,-1 0-1,3 3 0,3 9 183,-3-6-223,1-1 1,-1 1 0,2-1-1,-1 0 1,9 9-1,35 38 264,-44-51-441,6 6 190,1-1 0,0 0-1,26 16 1,-36-25-150,-2-1-53,0 0 1,0 0 0,0 0 0,1 0-1,-1 0 1,0 0 0,0 0 0,0 0 0,1 0-1,-1 0 1,0 0 0,0 0 0,0 0-1,1 0 1,-1 1 0,0-1 0,0 0-1,0 0 1,0 0 0,0 0 0,1 0-1,-1 0 1,0 1 0,0-1 0,0 0-1,0 0 1,0 0 0,0 0 0,0 1 0,1-1-1,-1 0 1,0 0 0,0 0 0,0 1-1,0-1 1,0 0 0,0 0 0,0 0-1,0 1 1,0-1 0,0 0 0,0 0-1,0 0 1,0 0 0,0 1 0,0-1-1,-1 0 1,1 0 0,0 0 0,0 1-1,0-1 1,0 0 0,0 0 0,0 0 0,0 0-1,-1 1 1,1-1 0,0 0 0,0 0-1,0 0 1,-2 3-93,-2 1 63,0 0 0,-1-1 0,1 1 0,0-1 0,-9 5 0,-8 6-164,-9 11-105,18-16 354,-21 20 1,7-6 40,18-16-60,-1 1 0,-9 11 0,10-11-2204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4:20.8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1 2560,'-3'1'199,"1"0"0,0 1 0,0 0 0,0-1 0,0 1 0,0 0 0,0 0 0,1 0 0,-1 0 0,0 0-1,1 1 1,-3 4 0,-12 31 983,14-34-1196,1 1 85,-1 1 0,1-1 0,1 0 0,-1 1 0,1-1 0,-1 0-1,2 1 1,-1-1 0,0 0 0,1 1 0,0-1 0,1 0-1,-1 0 1,1 1 0,0-1 0,0 0 0,0-1 0,1 1 0,6 8-1,-4-4 53,2-1 0,0 0 0,0 0 0,0-1 0,1 0-1,0 0 1,0-1 0,0 0 0,15 7 0,-16-9-17,0-1 1,0 0 0,1 0-1,-1-1 1,1 1 0,0-2-1,0 1 1,-1-1 0,1-1-1,0 1 1,0-1 0,0-1-1,0 1 1,0-1 0,0-1-1,-1 1 1,1-1 0,0-1-1,-1 0 1,0 0 0,1 0-1,8-6 1,-7 3 73,-1 0 0,0 0 0,11-12 0,-16 16-128,0-1 0,-1-1 0,0 1 1,1 0-1,-1 0 0,-1-1 0,1 1 0,0-1 1,-1 0-1,0 1 0,1-1 0,-2 0 0,2-4 1,-2 1-66,0 1 1,0 0 0,0-1 0,-1 1 0,0 0-1,0-1 1,-1 1 0,0 0 0,0 0 0,0 0 0,-1 0-1,1 1 1,-1-1 0,-1 1 0,1-1 0,-8-8-1,7 10-36,0 0 0,0 1-1,0-1 1,-1 1 0,1 0-1,-1 0 1,0 0-1,1 0 1,-1 1 0,-1 0-1,1 0 1,0 0 0,0 1-1,-1-1 1,1 1-1,-1 1 1,1-1 0,-1 1-1,-9 0 1,9 1-4,0 0-1,0 0 1,0 0-1,1 0 1,-8 4-1,11-4-148,-1 0 0,1 1 0,-1-1 0,1 1 0,-1 0-1,1 0 1,0 0 0,0 0 0,0 0 0,0 0 0,-3 6-1,-6 11-1103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4:34.7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285 253 1472,'5'-4'7798,"-5"2"-7037,0 5 306,3 17-619,-3-16-385,1 1-1,-1-1 1,-1 0 0,1 0-1,-1 0 1,1 0-1,-1 0 1,0 0-1,-1 0 1,-1 5 0,-23 42 447,13-28-253,4-7-67,0 1-1,-1-1 1,-15 19-1,21-31-106,0 0 1,0 1-1,-1-1 0,1-1 1,-1 1-1,-6 3 0,8-6-4,0 1 0,0-1 0,0 0 0,0 0 0,0 0 0,0 0 0,-1-1 0,1 1 0,0-1 0,0 0 0,0 0 0,-5 0 0,4-1-18,0 0 0,0 0-1,0-1 1,0 1 0,0-1 0,1 0-1,-1 0 1,1 0 0,-1 0 0,1-1 0,0 1-1,0-1 1,-3-3 0,1 0-56,0 1 0,1 0 0,0-1 0,0 0 0,1 0 0,-5-9 0,3 2-82,0 0 0,1 0 0,1-1 0,0 1 0,1-1 0,1 1 1,0-1-1,0 0 0,1 0 0,1 0 0,1 1 0,-1-1 1,2 1-1,0-1 0,1 1 0,0 0 0,1 0 0,1 0 0,0 1 1,0 0-1,9-12 0,-12 20-2,0 0 1,0 0-1,1 1 0,0-1 1,-1 1-1,1-1 1,0 1-1,1 0 0,-1 1 1,0-1-1,8-2 1,-6 3 27,1 0 0,0 0 0,-1 1 0,1 0-1,0 0 1,0 1 0,0 0 0,8 1 0,-11-1 84,127 3 937,-65-5-615,-23 1-36,57-9-1,-65 5-261,-21 4 200,0-1-1,-1-1 0,0 0 0,19-7 0,-31 10-284,1-1-1,-1 0 0,1 0 0,-1-1 0,1 1 0,-1 0 0,0 0 0,0-1 0,0 1 0,1-1 0,0-1 0,9-20-5554,-10 19 4170,3-4-1147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4:30.1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26 4224,'4'-24'2352,"-3"24"-2234,-1 0 0,0 0-1,1 0 1,0-1 0,-1 1 0,1 0 0,-1 0 0,1 0 0,-1 0-1,1 0 1,-1 0 0,1 0 0,-1 0 0,1 0 0,-1 0 0,1 0-1,-1 0 1,1 0 0,-1 1 0,1-1 0,-1 0 0,1 0 0,-1 1 0,1-1-1,-1 0 1,1 0 0,-1 1 0,0-1 0,1 1 0,-1-1 0,0 0-1,1 1 1,-1-1 0,0 1 0,1-1 0,-1 1 0,0-1 0,0 1-1,1 0 1,4 11 539,-1 0 0,0 0 0,-1 0 0,0 1 0,2 18 0,0 218 1462,2 7-1529,7-163-425,-6-42 139,-6-38-158,0-3-2363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4:35.8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19 104 3648,'-2'0'1883,"1"6"-672,-1 16-208,2 23-466,0 310 5170,-6-364-4870,-1-61-757,6 55-90,1 1-1,3-30 1,0 13 100,0-4-56,2 1 0,2 0 0,1 0 0,14-38 1,-17 58-42,0 2 1,1-1 0,0 1-1,16-22 1,-19 30-16,1-1-1,0 0 1,0 1-1,0 0 1,1 0-1,-1 0 1,1 0-1,0 1 0,0 0 1,1 0-1,-1 0 1,0 1-1,8-3 1,-9 5 6,-1-1 0,0 1 0,0 0 0,0 0 0,1 0 0,-1 0 0,0 1 0,0 0-1,0-1 1,0 1 0,0 0 0,0 0 0,0 1 0,0-1 0,0 0 0,0 1 0,0 0 0,-1 0 0,1 0 0,-1 0 0,3 3 0,3 3 82,0 0 1,-1 0-1,0 1 0,9 17 1,-12-19-1,-1 0 0,0 0 0,0 0 0,-1 1 0,0-1 0,-1 1 0,1-1 0,-1 1 0,-1-1 0,0 11 0,0-8 100,-1 0 0,0-1 0,0 1 0,-1 0-1,-1 0 1,0 0 0,-5 11 0,6-17-100,0-1 0,0 0 1,-1 1-1,1-1 0,-1 0 1,0 0-1,0 0 0,0 0 0,0-1 1,0 1-1,-1-1 0,1 0 1,-1 0-1,1 0 0,-1-1 0,0 1 1,0-1-1,0 0 0,0 0 1,0 0-1,0 0 0,0-1 0,-6 1 1,4-1-314,-1 0 0,0 0 1,0-1-1,1 0 1,-1 0-1,0 0 1,1-1-1,-1 0 0,1-1 1,-1 1-1,1-1 1,0 0-1,-7-5 1,12 7-23,0 0-1,0 1 1,0-1 0,0 0 0,0 0 0,0 0 0,1 0 0,-1 0 0,0 0 0,0 0 0,1 0 0,-1 0 0,1 0 0,-1 0 0,1-1 0,-1 1 0,1-1 0,3-3-1784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4:37.7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518 18 1984,'6'-11'3601,"-9"5"-1021,1 6-2452,1 0 1,-1 0-1,0 0 1,1 0-1,-1 0 1,1 0-1,-1 0 0,1 1 1,-1-1-1,1 1 1,-1-1-1,-2 2 0,0-1 48,-7 3 145,1 1 1,0 0-1,0 0 0,1 1 0,-1 0 0,-13 13 0,-48 47 717,31-19-682,2 1 1,-47 78 0,52-76-137,31-46-208,-27 38 106,3 2 0,-29 64 0,48-92-84,1 1-1,1 0 1,1 0 0,-3 22 0,6-27 1,0-1 0,1 1 0,0-1 0,1 0 1,0 1-1,1-1 0,5 18 0,1-4 24,1 0 0,1-1-1,22 37 1,-23-45-26,1-2 1,1 1-1,0-2 1,1 1-1,1-2 1,18 16 0,-13-14 154,1 0 0,22 12 0,-36-23-119,-1-1 0,1 1 0,0-1 0,0 0 0,0-1 0,0 1 0,1-1 0,-1 0 0,0 0 0,1-1 0,-1 0 0,0 1 0,1-2 0,8 0 0,-12 0-124,0 0 0,0 1 0,-1-1-1,1 0 1,-1 0 0,1 0 0,-1 0-1,1 0 1,-1 0 0,1-1-1,-1 1 1,0 0 0,0-1 0,0 1-1,1-1 1,-1 1 0,-1-1 0,1 1-1,0-1 1,0 0 0,0-3 0,7-10-1161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4:39.5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441 39 2720,'2'-12'1574,"0"-6"1677,-2 18-3196,0-1 1,-1 1-1,1-1 0,0 1 0,0-1 1,0 1-1,-1-1 0,1 1 0,0 0 1,-1-1-1,1 1 0,0 0 0,-1-1 1,1 1-1,0 0 0,-1-1 0,1 1 1,-1 0-1,1-1 0,-1 1 0,1 0 1,0 0-1,-1 0 0,1 0 0,-1-1 1,1 1-1,-1 0 0,1 0 0,-1 0 1,1 0-1,-1 0 0,1 0 0,-2 0 1,-11 1 466,-1 0 1,-20 5 0,-6 1 138,22-4-396,-1 1-1,1 1 1,1 1-1,-19 8 1,12-4-131,1 2 0,0 1 1,1 0-1,-35 28 0,51-35-130,0-1 0,0 1 0,0 0 0,1 1 0,-1-1 0,2 1 0,-1 0 0,1 0 0,0 1 0,0 0 0,1-1 0,0 1 0,1 0 0,-1 0-1,1 0 1,1 1 0,0-1 0,0 9 0,1-13 31,0 0-1,1 0 1,-1 0-1,1 0 1,0 0 0,0-1-1,0 1 1,1 0-1,-1-1 1,1 1-1,0-1 1,0 1-1,0-1 1,1 0-1,-1 0 1,1 0-1,0 0 1,0-1 0,4 5-1,-3-5 34,0 1-1,0-1 1,0 0-1,0 0 1,0 0 0,0 0-1,1-1 1,-1 0-1,1 0 1,-1 0 0,1 0-1,-1-1 1,1 1-1,-1-1 1,1 0 0,6-1-1,20-7 88,0-1-1,-1-1 0,34-17 1,-42 18-90,42-19 260,111-66 0,-97 48-517,-62 37-43,1 0 0,32-10-1,-38 15-33,-8 2 140,-3 2 121,1 0 1,-1-1-1,0 1 1,1 0 0,-1 0-1,0 0 1,1 0-1,-1-1 1,0 1-1,1 0 1,-1 0 0,1 0-1,-1 0 1,0 0-1,1 0 1,-1 0-1,1 0 1,-1 0 0,0 0-1,1 0 1,-1 0-1,0 0 1,1 1-1,-1-1 1,0 0 0,1 0-1,-1 0 1,0 0-1,1 1 1,-1-1-1,0 0 1,1 0 0,-1 0-1,0 1 1,1-1-1,-1 0 1,0 1-1,0-1 1,0 0 0,1 1-1,-1-1 1,0 0-1,0 1 1,0-1-1,0 0 1,0 1 0,1 0-1,8 14 15,-8-14 3,0 0 0,0 1 0,0-1 0,0 0-1,0 1 1,0-1 0,-1 0 0,1 1 0,-1-1-1,1 1 1,-1-1 0,1 1 0,-1-1 0,0 1 0,0-1-1,0 1 1,0-1 0,0 1 0,0-1 0,-1 4 0,-2 21 153,2-20-94,1-1 0,-1 1 0,0-1-1,0 1 1,-1-1 0,-4 11 0,3-12 570,12-13 194,10-7-926,0 1 0,1 1 1,0 1-1,1 0 0,1 2 1,0 0-1,41-13 0,-60 23 37,0 0 0,0 0 0,0 1 0,-1 0 0,1-1 0,0 1 0,0 0 0,0 0 0,0 1 0,0-1 0,0 0 0,-1 1 0,4 1 0,-5-2 46,0 1 0,0-1 0,0 1 0,0-1 0,-1 1 0,1-1 0,0 1 0,0 0 0,0 0 0,-1-1 0,1 1 0,-1 0 0,1 0 0,0 0 0,-1 0 0,1 0 0,-1-1 0,0 1 0,1 0 0,-1 0 0,0 0 0,0 0 0,1 0 0,-1 0 0,0 0 0,0 0 0,0 1 0,0-1 0,0 0 0,0 0 0,-1 0 0,1 0 0,0 0 0,-1 0 0,1 0 0,0-1 0,-1 1 0,1 0 1,-2 1-1,-23 50 351,22-48-240,0 1 0,0 0 1,0-1-1,-1 0 0,1 0 1,-1 0-1,-8 6 0,26-17 276,0-1-1,21-6 0,5-3-385,89-51-461,-70 34 156,-53 31 278,0-1-66,0 1 0,0 0 1,0 0-1,11-2 1,-16 4 89,-1 1 0,1 0 1,0 0-1,0-1 0,0 1 1,-1 0-1,1 0 1,0 0-1,0 0 0,0 0 1,-1 0-1,1 0 0,0 1 1,0-1-1,-1 0 1,1 0-1,0 0 0,0 1 1,-1-1-1,1 1 0,0-1 1,0 0-1,-1 1 1,1-1-1,-1 1 0,1-1 1,0 1-1,-1 0 0,1-1 1,-1 1-1,0 0 1,1-1-1,-1 1 0,1 0 1,-1-1-1,0 1 0,0 0 1,1 0-1,-1-1 0,0 1 1,0 0-1,0 0 1,0 0-1,0-1 0,0 1 1,0 0-1,0 0 0,0 1 1,0 129 592,0-124-552,1-1 0,-1 0 0,2 0 0,-1 0 0,3 9 0,-3-13-10,0 0 1,-1 0-1,1 0 1,0 0-1,0 0 1,0 0-1,1 0 1,-1 0-1,0 0 1,1 0-1,-1-1 1,1 1-1,0-1 1,-1 1-1,1-1 1,0 0-1,0 1 1,2 0-1,2 0 37,0-1 1,0 0-1,0-1 0,0 1 1,0-1-1,0 0 0,0-1 1,0 1-1,0-1 0,0 0 1,8-3-1,1-2 10,1 0 1,26-15-1,-24 11-14,-13 6 14,1 1 0,-1 0 0,1 0 0,0 0 0,6-2 0,11-3 988,-17 4-2243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4:40.1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53 3328,'-17'-16'4645,"16"15"-4548,0 1-1,1 0 1,-1-1 0,1 1 0,0-1-1,-1 1 1,1-1 0,-1 1-1,1-1 1,0 1 0,-1-1-1,1 0 1,0 1 0,0-1 0,-1 1-1,1-1 1,0 0 0,0 1-1,0-1 1,0 0 0,0 1-1,0-1 1,0 0 0,0 1 0,0-1-1,0 0 1,0 1 0,0-1-1,1 1 1,-1-1 0,0 0-1,0 1 1,1-1 0,-1 1 0,0-1-1,1 1 1,0-2 0,2 0-67,1 0 0,-1 1 1,1-1-1,0 1 1,-1-1-1,1 1 0,0 0 1,0 1-1,0-1 1,0 1-1,0 0 0,0 0 1,0 0-1,0 0 1,-1 0-1,1 1 0,0 0 1,0 0-1,6 3 1,-7-3-3,-1 0 0,1 0 0,-1 1 0,1 0 0,-1-1 0,0 1 0,0 0 0,0 0 0,0 0 0,0 0 0,0 1 0,-1-1 0,1 0 0,-1 1 0,0-1 0,1 1 0,-1 0 0,0-1 0,0 1 0,-1 0 0,1-1 0,-1 1 0,1 0 0,-1 4 0,0 0 27,0 0 1,0 0 0,-1 0 0,0-1 0,0 1 0,-1 0 0,0-1 0,0 1-1,-4 7 1,-66 147 1507,71-160-1535,1-1 0,0 1 0,0 0 1,-1-1-1,1 1 0,0 0 0,0-1 0,0 1 1,0 0-1,0-1 0,0 1 0,0 0 0,0-1 1,0 1-1,0 0 0,0-1 0,1 1 0,-1 0 1,0-1-1,0 1 0,1 0 0,-1-1 0,1 2 1,0-1 9,0 0 1,0 0 0,0 0-1,0 0 1,0-1 0,1 1 0,-1 0-1,0 0 1,1-1 0,1 2-1,5 0 58,0 0-1,1 0 1,9 1-1,-9-2-38,92 8 203,-29-3-93,-66-6-987,0 0-1,1 0 1,-1 0 0,7-1-1,-5 0-933,7 0-155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4:40.6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12 3392,'1'0'102,"-1"-1"-1,1-10 4512,57 75-840,-50-54-3462,0 0 1,-2 0-1,1 1 1,-1 0 0,6 16-1,3 23 283,-3 1-1,8 70 0,-17-99-458,3 23 122,-2 0-1,-3 1 1,-1 0 0,-2-1 0,-2 1-1,-16 74 1,-1-24 118,-20 79 186,32-147-480,-1 0-1,-1-1 1,-1-1-1,-17 28 1,29-52-350,-1 0 1,0-1-1,-1 1 0,1-1 1,0 1-1,0-1 1,-1 1-1,1-1 1,-1 0-1,1 0 1,-1 0-1,1 0 0,-4 2 1,-1 0-1849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3:44.0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0 792 2560,'0'0'832,"10"1"1637,0 1-2168,-1 0 0,1-1 0,0 0 0,0 0 0,0-1 1,0-1-1,13-2 0,71-18 1070,-57 11-1066,-29 8-257,83-23 369,-79 21-316,0-1 0,0 0 1,0-1-1,21-14 0,-31 19-96,-1 0 0,1-1 0,-1 1 0,1 0-1,-1 0 1,1-1 0,-1 1 0,0-1 0,0 1 0,0-1 0,0 1 0,0-1-1,0 0 1,0 0 0,0 1 0,-1-1 0,1 0 0,-1 0 0,1 0 0,-1 0-1,0 0 1,0 0 0,0-2 0,0 2-31,-1 0 0,0 0 0,0 0 0,0 1 0,0-1 0,0 0 0,0 0 0,0 1 0,-1-1 0,1 1 0,-1-1 0,1 1 0,-1 0 0,1-1 0,-1 1 0,0 0 0,0 0 0,1 0 0,-1 0 0,0 0 0,0 1 0,0-1 0,-3 0 0,-3-1-56,0 0 0,0 1-1,-1 0 1,1 0 0,0 1-1,0 0 1,-1 0 0,1 1 0,0 0-1,0 1 1,-11 3 0,-6 3 121,1 1 1,-33 17-1,51-23 4,1 1 0,-1-1 0,0 1-1,1 0 1,0 0 0,-1 1 0,2-1 0,-1 1 0,1 1 0,-1-1 0,1 0-1,1 1 1,-5 8 0,6-9 18,0 1-1,0-1 1,0 1 0,1-1 0,0 1-1,0-1 1,0 1 0,1 0-1,0-1 1,0 1 0,1 0-1,-1-1 1,1 1 0,0 0 0,1-1-1,3 10 1,-2-6 15,1 1 1,1-1-1,0 0 0,0 0 1,1-1-1,0 0 0,0 0 1,14 13-1,-16-16-11,1-1-1,1-1 1,-1 1 0,0-1 0,1 0-1,0 0 1,0 0 0,0-1 0,0 0-1,0 0 1,0 0 0,1-1-1,-1 0 1,0 0 0,8-1 0,2 0 85,0-2 0,-1 0 1,1 0-1,28-10 1,57-27-45,-73 24-1,0 0 0,38-28 0,-13 9 45,1 3 1,91-38-1,-44 23 194,-85 38-335,1 0 0,-1-2 0,-1 0 0,0-1 0,0 0 0,-1-1 0,-1-1 0,0 0 0,0-1 0,-2 0 0,0-1 0,0-1 0,-1 1 0,-1-1 0,11-29 0,27-93-1065,-33 87 642,16-97 1,-29 100 142,-1 30 153,0 17 92,0-1 1,0 1 0,0 0-1,-1 0 1,1-1 0,0 1-1,0 0 1,-1 0 0,1 0-1,-1 0 1,1-1 0,-1 1-1,0 0 1,1 0 0,-1 0-1,0 0 1,0 0 0,1 0-1,-1 0 1,0 1 0,0-1 0,0 0-1,0 0 1,0 1 0,0-1-1,-1 1 1,1-1 0,0 1-1,0-1 1,0 1 0,0 0-1,-1-1 1,1 1 0,-2 0-1,0 0-20,0-1 0,1 1 0,-1 0 0,0 1 0,0-1 0,1 0 0,-1 1 0,0 0 0,0 0 0,1-1 0,-1 1 0,1 1 0,-5 1 0,-4 4-65,-1-1 1,1 0-1,-16 4 1,-15 9-45,27-11 101,0 2 1,0 0 0,2 0-1,-1 1 1,1 1 0,1 0-1,0 1 1,1 1 0,0-1-1,1 2 1,1-1 0,0 1-1,1 1 1,-12 30 0,-2 17 98,3 1 0,2 0 1,-11 100-1,26-145 69,2 0 0,1 19 1,1 3 331,-2-38-415,0 0 0,1 0 0,0 0-1,-1 0 1,1 0 0,1 0 0,-1 0-1,0 0 1,1 0 0,-1-1 0,1 1-1,0-1 1,0 1 0,0-1-1,0 0 1,0 0 0,0 0 0,1 0-1,-1 0 1,1 0 0,-1 0 0,1-1-1,0 1 1,3 0 0,5 3 88,-1-1 0,1 0 0,0-1 0,1 0 0,13 1 0,3-1-8,0-1 0,0-2 0,1 0 0,-1-2 0,43-9 1,-31 7-114,-31 4 22,-1 0 0,1-1 0,-1 0-1,1-1 1,10-3 0,7-5 149,-6 3-10,-1-1 0,20-10-1,1-2-107,14-9 208,-49 26-214,0 0 1,-1-1-1,1 0 0,0 0 0,-1 0 1,0 0-1,6-8 0,-9 10-46,0 0 1,0 0-1,0 0 0,0 0 0,0 1 1,0-1-1,-1 0 0,1-1 0,-1 1 1,1 0-1,-1 0 0,0 0 0,0 0 1,0 0-1,0 0 0,0 0 0,0-1 1,0 1-1,-1 0 0,1 0 0,-1 0 0,0 0 1,0 0-1,1 0 0,-1 0 0,0 1 1,-1-1-1,1 0 0,0 0 0,0 1 1,-1-1-1,1 1 0,-1-1 0,-2-2 1,-6-4-138,8 5 94,0 1-1,0 1 1,0-1 0,0 0 0,-1 0-1,1 1 1,0-1 0,-1 1 0,1 0-1,-1 0 1,1 0 0,-1 0 0,-5-1-1,6 1 6,-1 1 0,0-1-1,0 1 1,0 0 0,0 0-1,0 0 1,0 0 0,0 0-1,0 1 1,0 0 0,0-1-1,0 1 1,0 0 0,0 0-1,1 1 1,-1-1 0,0 0-1,1 1 1,-1 0 0,1-1-1,-1 1 1,1 0 0,-4 5-1,-4 2-81,1 0-1,0 1 0,0 0 0,1 1 0,-12 20 1,18-25 60,1-1 1,-1 1 0,1 0 0,-1 8 0,0 1-23,1-6 122,0 0 0,1 0 0,1 0 1,0 1-1,0-2 0,0 1 1,1 0-1,1 0 0,0 0 0,6 13 1,-8-18 25,1 0-1,0 0 1,1 0 0,-1 0 0,1 0 0,-1 0 0,1-1 0,0 1 0,0-1 0,1 0 0,-1 0 0,6 3 0,-6-4-5,0 0 1,0-1 0,1 0 0,-1 1 0,0-1-1,1-1 1,0 1 0,-1 0 0,1-1-1,-1 0 1,1 0 0,-1 0 0,1 0 0,0 0-1,-1-1 1,5-1 0,13-4 76,-1-1 1,40-19-1,15-6 102,-48 24-120,-2-2 0,1 0 1,-1-2-1,32-20 1,-20 9-287,0 2 0,69-29 0,-93 44 163,-10 4-79,1 0 0,-1 0 0,0 1 0,1 0-1,0-1 1,-1 1 0,1 1 0,-1-1 0,1 0 0,0 1 0,0 0 0,-1 0 0,1 0-1,0 0 1,5 1 0,-8 0 70,1 0 0,-1 0 0,0-1 0,0 1 0,0 0 0,1 0 0,-1 0 0,0 0 0,-1 1 0,1-1 0,0 0 0,0 0 0,0 0 0,-1 1 0,1-1 0,-1 0 0,1 1-1,0 1 1,-1-1 41,1-1-1,0 1 1,-1-1-1,1 1 1,0-1-1,0 1 1,0-1-1,0 1 0,2 1 1,-2-2 297,-26-6 961,23 5-1302,1-1 0,-1 1 0,0-1 0,0 1 0,0-1 0,0 1 0,1-1 0,-4-1 0,4 1-5,-1 0 0,1 0-1,-1 0 1,0 0-1,1 1 1,-1-1 0,0 1-1,0 0 1,1-1 0,-1 1-1,0 0 1,0 0-1,0 0 1,1 0 0,-4 1-1,-19 1-131,21-3 124,1 1 0,0 0 1,0 0-1,0 0 0,-1 1 1,1-1-1,0 1 0,0-1 1,0 1-1,0-1 1,0 1-1,0 0 0,-3 2 1,-6 3-158,7-3 113,0-1 1,0 0-1,0 1 0,1 0 0,-1 0 0,1 0 0,-7 7 1,9-8 58,0 0 0,0 0 0,0 0 0,0 0 0,0 1 0,1-1 0,-1 0 1,1 0-1,-1 1 0,1-1 0,0 0 0,0 1 0,0-1 0,0 0 0,0 1 0,0-1 1,1 0-1,-1 0 0,1 1 0,0-1 0,0 2 0,2 3 62,0-1-1,0 0 0,1 0 1,0 0-1,0-1 1,8 9-1,1 2 96,-8-10-92,0 0 0,0 0 1,9 6-1,-12-11-21,0 1-1,1 0 1,-1-1 0,1 0-1,-1 0 1,1 0-1,-1 0 1,1 0 0,0 0-1,-1-1 1,1 1 0,0-1-1,4 0 1,4 0 103,1-1 0,0-1 0,-1 0 1,22-6-1,45-22 227,-29 11-106,-12 5-161,172-72 395,-198 80-460,0 0 0,-1 0 0,0-1 0,0 0-1,0-1 1,-1 0 0,0 0 0,10-13 0,-5 1-1,0 0 1,-2 0-1,0-2 0,12-31 1,28-98-15,-45 129-8,-2 7 6,8-24-50,-2 0 0,-1-1 0,4-47 1,-9 48-87,-2 24-282,0-22 0,-3 37 396,0 0 0,0-1-1,0 1 1,0-1 0,0 1 0,0 0 0,0-1-1,0 1 1,0 0 0,0-1 0,0 1 0,0 0 0,0-1-1,-1 1 1,1-1 0,0 1 0,0 0 0,0-1-1,0 1 1,-1 0 0,1 0 0,0-1 0,0 1 0,-1 0-1,1-1 1,0 1 0,-1 0 0,1 0 0,0 0-1,-1-1 1,1 1 0,0 0 0,-1 0 0,1 0 0,0 0-1,-1 0 1,1 0 0,0 0 0,-1-1 0,1 1-1,-1 0 1,1 0 0,0 0 0,-1 1 0,1-1 0,-1 0-1,0 0-19,0 0 0,0 1 0,0-1 0,0 0 0,1 1-1,-1-1 1,0 1 0,0-1 0,0 1 0,1 0 0,-1-1 0,0 1-1,0 0 1,1-1 0,-2 3 0,-20 36-636,11-12 516,-1-1-88,-16 53 0,4 29 130,-18 67 53,12-54 45,28-111 41,0 1 0,1 0 1,0 0-1,1 0 0,1 14 0,1-4 31,-2-19-36,0 1 0,0 0 0,0 0 0,0-1 1,1 1-1,-1 0 0,1-1 0,0 1 0,0 0 1,0-1-1,2 4 0,4 5 121,0 0 1,1 0-1,1 0 0,16 15 1,-22-23-96,-1-1 0,1 0-1,-1-1 1,1 1 0,0 0 0,0-1 0,0 1-1,0-1 1,0 0 0,0 0 0,0 0 0,0 0 0,1-1-1,-1 1 1,0-1 0,0 0 0,1 0 0,-1 0-1,0 0 1,0-1 0,1 1 0,-1-1 0,0 0 0,0 0-1,4-2 1,2-1 25,-1-2 1,1 1-1,-1-1 0,-1 0 0,1-1 1,-1 0-1,0 0 0,0 0 0,-1-1 1,0 0-1,-1-1 0,0 1 0,0-1 0,0 0 1,-1 0-1,3-10 0,-6 12-78,1 0 0,-1 0 1,-1 0-1,1 0 0,-1 0 0,-1-8 0,0-5-187,-2 4 85,3 15 101,0 1-1,-1-1 0,1 0 0,0 0 0,0 0 1,0 0-1,-1 1 0,1-1 0,0 0 1,0 0-1,0 0 0,0 0 0,1 1 0,-1-3 1,2 0-132,-2 2 113,0 0 0,1 1 1,-1-1-1,1 1 0,-1-1 1,0 1-1,1-1 0,-1 1 0,1-1 1,-1 1-1,1-1 0,-1 1 0,1-1 1,-1 1-1,1 0 0,0-1 1,-1 1-1,1 0 0,-1 0 0,1 0 1,0-1-1,-1 1 0,2 0 1,8-1-50,0 0 1,0 0 0,0 1 0,0 0 0,11 3 0,-16-3 27,6 1-2,1 1 0,15 4 0,-23-5 12,-1 0 0,0 0-1,0 0 1,0 1 0,0-1 0,0 1 0,0-1 0,0 1 0,0 0 0,-1 0-1,1 1 1,4 4 0,-6-4 26,0 0-1,0 0 0,0 0 1,0 0-1,0 0 0,0 0 1,-1 1-1,0-1 0,0 0 1,0 0-1,0 1 0,-1 3 0,1-3 4,0 1-1,0-1 0,0 0 0,0 0 0,0 1 0,1-1 0,0 0 0,1 5 0,0-6 31,-1 0 0,1-1-1,-1 1 1,1 0 0,0-1-1,0 1 1,0-1 0,0 0-1,0 0 1,1 0 0,-1 0-1,1 0 1,-1 0 0,4 1-1,0-1 41,-1 0-1,0 0 0,1 0 1,-1-1-1,1 0 0,-1 0 1,8 0-1,3 0 89,0-2 1,0 0-1,0-1 1,28-8-1,-40 9-154,31-8 78,0-1 0,44-19 1,-55 17-117,-11 7-412,21-13-1,-42 59-141,7-37 590,0 1-1,1-1 0,0 0 1,-1 0-1,1 1 0,0-1 1,1 0-1,-1 1 0,1-1 1,0 0-1,0 0 0,0 0 1,1 0-1,-1 0 0,4 5 1,-4-7 31,0 0 0,1 0 0,-1 0 0,1 0 0,-1 0 1,1-1-1,0 1 0,0 0 0,0-1 0,0 1 0,0-1 0,0 0 1,0 0-1,0 0 0,1 0 0,-1 0 0,0 0 0,1 0 0,-1-1 0,1 0 1,-1 1-1,1-1 0,-1 0 0,1 0 0,-1 0 0,0 0 0,5-1 1,3-1 121,0-1 1,-1 0-1,1 0 1,-1-1 0,10-5-1,-16 7-119,1 0 0,-1 0 0,0 0-1,1 0 1,-1-1 0,0 0 0,0 1 0,-1-1-1,1 0 1,0 0 0,-1-1 0,0 1 0,0-1-1,3-5 1,-4 6-32,-1 1-1,0 0 1,0-1 0,1 1-1,-1 0 1,-1-1 0,1 1-1,0 0 1,-1 0 0,1-1-1,-1 1 1,1 0-1,-1 0 1,0-1 0,0 1-1,0 0 1,0 0 0,-1 0-1,1 0 1,0 1 0,-1-1-1,1 0 1,-1 0-1,0 1 1,-2-3 0,-2-1-80,-1 1 1,1-1 0,-1 1-1,0 0 1,0 0-1,-9-3 1,9 5-1,0-1-1,0 2 1,0-1 0,0 1 0,-12-1-1,16 2 48,1 0-1,-1 0 0,0 0 0,0 1 0,0-1 1,0 1-1,1 0 0,-1-1 0,0 1 0,1 1 1,-1-1-1,0 0 0,1 0 0,0 1 0,-1 0 1,-2 2-1,-23 26-57,35-30 338,0-1-1,0 0 0,0 0 1,11-5-1,24-11-168,-9 2-82,0 2-1,49-12 0,-49 17-53,84-16-105,-102 21 97,1 2 0,-1 0-1,1 1 1,-1 1 0,25 3 0,-37-3 40,1-1 0,-1 1 0,0 0 0,0 0 0,0 0 0,0 0 0,-1 1 0,1-1 0,0 1 0,0-1 0,3 4 0,-4-2 14,0-1 0,-1 0 1,1 1-1,-1-1 0,1 1 0,-1-1 1,0 1-1,0 0 0,0-1 1,-1 1-1,1 0 0,0 5 1,2 14 395,-2 35 0,-1-56-372,0-1 1,0 0 0,0 0 0,0 0 0,0 1 0,0-1-1,1 0 1,-1 0 0,0 0 0,0 0 0,0 1-1,0-1 1,0 0 0,0 0 0,0 0 0,0 0 0,1 1-1,-1-1 1,0 0 0,0 0 0,0 0 0,0 0 0,0 0-1,1 0 1,-1 0 0,0 0 0,0 1 0,0-1 0,1 0-1,-1 0 1,0 0 0,0 0 0,0 0 0,1 0 0,-1 0-1,11-1 188,10-7-46,4-5-147,-1-1 0,27-20-1,-26 17-212,-24 19 132,0 0 1,0 0 0,0 0-1,-1 0 1,1 0-1,-1 0 1,1 1-1,-1 2 1,3 8 110,3 18-63,-6-27 59,1 0-1,-1 0 1,1 0-1,0 0 0,0 0 1,3 6-1,-3-8 16,0-1 0,0 1 0,1-1-1,-1 0 1,0 0 0,0 1 0,1-1 0,-1 0-1,1 0 1,-1 0 0,1 0 0,-1-1 0,1 1-1,-1 0 1,1-1 0,0 1 0,-1-1 0,1 1-1,3-1 1,6 1 116,0 0-1,0-1 1,0 0 0,17-3-1,47-12 281,-48 9-389,139-28-721,-160 33 219,0-1 1,0 0-1,0 0 0,10-6 1,-13 7-400,0-1 1,0-1-1,0 1 1,-1 0-1,4-4 0,2 1-1244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3:44.6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72 3072,'-7'-1'459,"5"0"-136,-1 1 0,1-1 0,-1 0-1,0 0 1,1 0 0,0 0 0,-1 0 0,1 0 0,0-1 0,-8-4 1780,20 8-924,80 0 1354,67-2-986,398-28-11,-378 10-1559,-97 7-3388,-43 10 1427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4:46.1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46 1568,'-6'-14'8555,"7"4"-7281,-1 9-1227,0 0 0,1 0 0,-1 0 0,1 1 0,-1-1 0,1 0 0,0 0 1,-1 0-1,1 0 0,0 0 0,-1 1 0,1-1 0,0 0 0,0 1 0,0-1 0,-1 1 0,1-1 0,0 1 0,0-1 0,0 1 0,0-1 0,0 1 1,0 0-1,0-1 0,0 1 0,0 0 0,2 0 0,40-5 63,-41 5-34,221 0 1145,-105 13-535,-39-4-321,-69-8-314,-7-1-21,1 0 0,0 1 1,0-1-1,-1 1 0,1 0 1,0 0-1,7 3 1808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4:46.5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24 3648,'82'0'8986,"154"-8"-7124,-206 7-1745,71-9 310,-25 6-187,-63 4-800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4:48.6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5 2720,'-2'-4'1917,"4"12"662,2 298 3058,0-250-5100,-3-46-1051,0-1 0,0 1-1,-2 15 1,8-30-1123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4:30.5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37 6304,'4'-14'2032,"-4"14"-1948,0 1 0,-1-1 0,1 0 0,0 0 0,-1 0 0,1 0 0,0 0 0,-1 0 0,1 0 0,0 0 1,-1 0-1,1 0 0,-6-2 2357,12 5-706,-6-3-1637,1 0-1,4-3 2052,-5 3-2051,0-1 0,0 1-1,0 0 1,0 0 0,0-1-1,0 1 1,5-12 1656,-3 5-730,-6 18-185,4-8-780,-1-1 0,1 1 0,0 0 0,0-1 0,0 1 0,0 4 0,1-5-52,-1 0 1,0 0-1,0 0 0,0 0 0,0 0 0,0 0 1,-1 0-1,1 0 0,0 0 0,-1 0 0,0 0 1,-1 3-1,2-5-49,0 0 0,0 0 0,-1 0 0,1 0 1,0 1-1,0-1 0,0 0 0,-1 0 0,1 0 1,0 0-1,0 0 0,0 0 0,-1 0 0,1 0 0,0 0 1,0 0-1,0 0 0,-1 0 0,1 0 0,0 0 1,0-1-1,0 1 0,-1 0 0,1 0 0,0 0 0,0 0 1,0 0-1,-1 0 0,1 0 0,0-1 0,0 1 1,0 0-1,0 0 0,0 0 0,-1 0 0,1-1 0,0 1 1,0 0-1,0 0 0,0 0 0,0-1 0,0 1 1,0 0-1,5-16-4982,3 8 2779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4:49.4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88 2400,'-4'-9'5262,"5"6"-4375,9-6-536,1 0 0,1 1 0,-1 0 0,24-11 0,-26 15-288,-2 0 9,1 1 1,-1-1-1,14-2 1,-19 5-67,0 1 0,-1 0 1,1-1-1,0 1 0,0 0 0,0 0 1,-1 0-1,1 0 0,0 1 0,0-1 1,0 0-1,-1 1 0,1-1 0,0 1 1,-1 0-1,1-1 0,0 1 0,-1 0 1,1 0-1,-1 0 0,3 2 0,-3-2 17,0 1 0,0-1-1,-1 0 1,1 0 0,0 0 0,-1 0-1,1 0 1,-1 1 0,1-1-1,-1 0 1,0 0 0,1 1 0,-1-1-1,0 0 1,0 1 0,0-1-1,0 0 1,0 1 0,0-1 0,-1 2-1,-8 28 218,4-18-61,-10 30 425,-38 75-1,1-7 20,42-87-425,6-18-48,1 0 0,1 1 1,-1 0-1,-2 11 0,-2-5 388,6-11-615,11-9-46,-8 6 116,9-6-43,0 1 1,0 0 0,14-5-1,0 3 244,-4 0 42,23-4 1,139-25 877,-182 37-1103,-1-1-1,1 1 0,-1 0 1,1 0-1,-1 0 0,1 0 0,-1-1 1,1 1-1,-1 0 0,0-1 0,1 1 1,-1 0-1,1-1 0,-1 1 0,0 0 1,1-1-1,-1 1 0,0-1 1,1 1-1,-1 0 0,0-1 0,0 1 1,1-1-1,-1 1 0,0-1 0,0 0 1,1-15-5194,-1 3 745,4 4 2294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4:50.0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82 53 2976,'-3'-11'452,"2"9"-176,1 0 0,-1 0 0,1 0 0,-1 1 0,0-1-1,1 0 1,-1 1 0,0-1 0,-2-2 0,2 4-193,0-1 1,1 1-1,-1 0 1,0 0-1,0-1 1,1 1-1,-1 0 1,0 0-1,0 0 1,1 0-1,-1 0 1,0 0-1,0 0 0,0 0 1,1 1-1,-1-1 1,0 0-1,1 0 1,-1 1-1,0-1 1,0 0-1,1 1 1,-1-1-1,0 1 1,0 0-1,-3 1 45,1 0-1,-1 1 1,1 0 0,-1 0-1,1 0 1,0 0-1,0 0 1,0 0 0,1 1-1,-1 0 1,1-1-1,0 1 1,0 0 0,0 0-1,-1 6 1,2-8-86,0 0 1,1 1-1,-1-1 1,1 1-1,0-1 1,0 0-1,0 1 1,0-1 0,0 1-1,0-1 1,1 1-1,-1-1 1,1 0-1,-1 1 1,1-1-1,0 0 1,0 0-1,0 0 1,1 1-1,-1-1 1,0 0-1,1 0 1,-1-1-1,1 1 1,0 0-1,-1 0 1,1-1-1,0 1 1,3 1-1,0 0 52,1-1-1,-1 0 1,0 0 0,1 0-1,-1 0 1,1-1-1,0 0 1,-1 0 0,1-1-1,0 1 1,0-1-1,-1-1 1,1 1-1,0-1 1,-1 0 0,1 0-1,0 0 1,7-4-1,5-2 95,-1-1-1,0 0 0,0-1 1,20-14-1,-32 19-70,1 0 1,-1 0-1,1 0 1,-1-1-1,7-9 1,-11 13-94,0 0 0,0 0 0,-1 0 1,1 0-1,0 0 0,-1-1 1,1 1-1,-1 0 0,0 0 0,1-1 1,-1 1-1,0 0 0,0-1 0,0 1 1,0 0-1,0-1 0,0 1 1,0 0-1,0-1 0,0 1 0,-1 0 1,1-1-1,0 1 0,-1 0 0,1-1 1,-1 1-1,0 0 0,1 0 1,-1 0-1,0 0 0,0 0 0,0 0 1,0 0-1,0 0 0,-2-2 1,0 1-24,0-1 0,-1 1 0,1 0 0,-1 0 0,0 0 1,0 1-1,0-1 0,1 1 0,-1 0 0,-1 0 0,1 0 1,0 1-1,0 0 0,0-1 0,0 1 0,-5 1 0,-7 1-141,0 0 1,-26 7-1,20-2 190,-32 15 1,50-21-29,1 1-1,0 0 1,-1 0 0,1 0-1,0 0 1,-3 4 0,5-5-258,0-1-1,0 1 1,0 0 0,1 0 0,-1 0-1,0 0 1,1 0 0,-1 0 0,0 0-1,1 0 1,-1 1 0,1-1 0,0 0 0,-1 0-1,1 0 1,0 1 0,0-1 0,0 0-1,0 0 1,0 1 0,0 0 0,3 6-1172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4:50.4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 1 2400,'-10'14'835,"1"0"1,0 1-1,1 0 0,1 0 0,0 1 1,-5 21-1,9-27-647,1 1 0,0 0 0,1 0 0,0 0 0,1 0 0,0 0 0,1 0 0,0-1-1,0 1 1,6 18 0,-6-26-105,0 0-1,0-1 1,0 1 0,0 0-1,1-1 1,0 1-1,-1-1 1,1 1-1,0-1 1,0 0 0,0 0-1,4 4 1,-4-5-33,-1-1 0,1 1 0,-1 0 0,0 0 0,1-1 0,-1 1 0,1 0 0,-1-1 0,1 0 0,0 1 0,-1-1 1,1 0-1,-1 0 0,1 0 0,0 0 0,-1 0 0,1 0 0,0 0 0,-1-1 0,1 1 0,-1 0 0,1-1 0,-1 0 1,4-1-1,1-2 52,-1 0 1,1 0 0,-1-1-1,0 1 1,0-2 0,0 1-1,7-11 1,24-43 396,-35 57-475,4-5 81,-1 0 0,-1-1 0,1 1 0,-1-1 0,0 0 0,-1 0 0,0 0 0,0 0 0,0-11 0,-2 17-120,0 1-1,0-1 1,0 0 0,0 1-1,-1-1 1,1 1 0,0-1-1,-1 0 1,1 1-1,-1-1 1,0 1 0,1-1-1,-1 1 1,0 0 0,0-1-1,0 1 1,0 0 0,0 0-1,0-1 1,-1 1-1,1 0 1,0 0 0,0 0-1,-1 0 1,1 0 0,-1 1-1,1-1 1,-1 0-1,1 1 1,-1-1 0,1 1-1,-1 0 1,1-1 0,-1 1-1,0 0 1,1 0-1,-1 0 1,0 0 0,1 0-1,-1 0 1,0 0 0,1 1-1,-1-1 1,1 1-1,-1-1 1,1 1 0,-1-1-1,1 1 1,-1 0 0,-1 1-1,-1 1-274,0-1-1,0 1 1,0 0 0,-6 7-1,9-8-198,-1 0 0,0 0 0,0 0 0,1 1 0,-1-1 0,1 1 0,0-1 0,0 1 0,0 0 0,-1 4-1,1 6-1072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4:50.9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 0 3072,'-2'7'7518,"-5"26"-6284,-9 53 282,0 1-931,-3 8-30,13-64-404,4-19 362,0 1 0,-1 13 0,0-30-811,0-6-1494,6-2 480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4:51.3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16 3968,'0'-1'178,"0"0"1,0 0-1,1 1 1,-1-1-1,0 0 1,0 0-1,0 0 0,0 0 1,0 1-1,0-1 1,-1 0-1,1 0 1,0 0-1,0 0 1,-2-1 644,4 9 631,1 6-545,0-1 0,-2 0 0,1 1-1,-1 14 1,-2-7-544,0-1 0,-1 1 0,-1 0-1,-6 19 1,-9 49 126,18-64-302,1-22-96,-1 1 0,0 0 0,0-1 0,0 1 0,0 0 0,0 0 0,-1 4 0,1-7-102,0 0 1,0 1-1,0-1 0,0 0 0,0 0 1,0 0-1,0 0 0,-1 0 0,1 0 1,0 1-1,0-1 0,0 0 0,0 0 1,0 0-1,0 0 0,0 0 0,0 0 1,0 1-1,0-1 0,0 0 0,-1 0 1,1 0-1,0 0 0,0 0 0,0 0 1,0 0-1,0 0 0,0 0 0,0 0 1,-1 0-1,1 0 0,0 0 0,0 0 1,0 0-1,0 1 0,0-1 0,-1 0 1,1 0-1,0-1 0,0 1 0,0 0 1,0 0-1,0 0 0,0 0 0,-1 0 1,1 0-1,0 0 0,0 0 0,-3-12-3263,4-4-173,1 0 1109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4:51.7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65 3488,'-7'5'5685,"28"-9"-4218,-2 0-872,0 1-1,33-13 1,14-2 549,-62 17-1110,0 1 0,1-1 0,-1 1 0,0 0 0,0 1 1,0-1-1,0 1 0,1-1 0,6 4 0,3 1 442,19 10 1,6 3 698,-34-17-1051,-1 0 0,1 0 1,0 0-1,0-1 0,0 1 1,0-1-1,0-1 0,0 1 1,0-1-1,6-1 0,7-2 109,22-10 0,-36 13-226,30-11 107,-11 5-686,27-14 0,-31 12-307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4:53.8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14 167 2560,'-13'0'7952,"59"-5"-4859,236-25-2043,-278 30-1055,441-44 393,-87 8-205,519-14-18,-873 50-156,59-2 125,122 13 1,-166-9-23,-13-2 28,-1 1 0,1 0-1,-1 0 1,9 3-1,-12-2-862,-6 1-975,-9 2-1940,11-4 3100,-7 2-1595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4:54.7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14 137 2144,'-13'-5'4096,"15"3"-3832,0 1 0,-1-1-1,1 0 1,0 1 0,-1-1 0,1 0 0,-1 0 0,1 0-1,1-3 1,1-1 26,1 0-63,0 0 0,0 0 1,1 1-1,0 0 0,1 0 0,8-6 1,44-20 357,-46 25-512,1 1 1,-1 1 0,1 0 0,0 1 0,-1 0-1,2 1 1,-1 1 0,0 0 0,0 1-1,0 0 1,17 3 0,-27-2-45,0 0 0,0 0 0,0 0 0,-1 1-1,1-1 1,0 1 0,-1 0 0,0 0 0,1 0 0,-1 0 0,0 1 0,0-1 0,0 1 0,0 0-1,0 0 1,-1 0 0,0 0 0,3 5 0,-2-4 22,-2 1 0,1-1 0,-1 1 0,1-1 0,-1 1 0,0-1 0,-1 1 0,1 0 0,-1-1 0,0 1 0,0 0 0,-1-1 0,1 1 0,-1 0 0,-2 6 0,0-1 19,-1 1 0,0-1 0,-1 0 0,0 0 0,-1 0 0,0-1 0,0 1 0,-1-2-1,0 1 1,-11 9 0,-3 1 61,0-1 1,-47 29-1,63-44-145,1 0 0,0 0 1,0 1-1,-3 3 0,6-6 4,0 0 0,1 0 0,-1 0 0,0-1 0,1 1 0,-1 0 0,1 0 0,0 0 0,-1 0 0,1 0 0,0 0 0,-1 2 0,1-3 3,0 1-1,0-1 0,0 1 1,0-1-1,0 1 1,1-1-1,-1 0 1,0 1-1,0-1 0,0 1 1,1-1-1,-1 1 1,0-1-1,1 1 1,-1-1-1,0 0 1,1 1-1,-1-1 0,0 0 1,1 1-1,-1-1 1,1 0-1,-1 0 1,0 1-1,1-1 0,-1 0 1,1 0-1,96 36-293,-65-25 380,-1 0 0,36 20 0,-63-30-13,-1 1 1,0 0-1,1 1 0,-1-1 0,0 1 0,0-1 1,0 1-1,0 0 0,-1 0 0,1 0 0,-1 1 1,2 3-1,-3-6-24,-1 0 0,0 0 0,1 0 0,-1 0 0,0 0 0,0 0 0,1 0 0,-1 1 0,0-1 0,0 0 1,0 0-1,-1 0 0,1 0 0,0 0 0,0 0 0,-1 0 0,1 0 0,-1 2 0,0-2 31,0 1 0,0 0 0,-1-1 0,1 1 0,-1-1 0,1 1 0,-1-1 0,1 0 1,-1 1-1,0-1 0,0 0 0,1 0 0,-3 1 0,-6 2 72,0-1 0,0 1 1,-1-1-1,1-1 0,-13 2 0,-57 1 119,33-3-82,-27-1 490,64-1-1031,1-1 0,-1 0 0,1-1 0,-1 0 0,-14-5-1,13 3-1047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4:57.1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156 87 2976,'0'0'22,"1"-1"1,-1 1-1,0 0 1,0 0-1,0 0 1,0 0-1,0 0 1,0 0-1,0 0 1,0-1-1,0 1 1,0 0-1,0 0 1,0 0-1,0 0 1,0 0-1,0 0 1,0-1-1,0 1 1,0 0-1,0 0 1,0 0-1,0 0 1,0 0-1,0 0 1,0 0-1,0-1 1,-1 1-1,1 0 1,0 0-1,0 0 1,0 0-1,0 0 1,0 0-1,0 0 0,0 0 1,0 0-1,0 0 1,-1-1-1,1 1 1,0 0-1,0 0 1,0 0-1,0 0 1,0 0-1,0 0 1,-1 0-1,1 0 1,-4 5 1307,-2 4 920,5-7-2183,1 0-1,-1-1 0,1 1 0,0 0 0,-1 0 0,1 0 1,0 0-1,0 0 0,0 0 0,1 0 0,-1 0 1,0 0-1,1 0 0,-1-1 0,1 1 0,0 0 0,-1 0 1,1 0-1,0-1 0,0 1 0,0 0 0,0-1 0,1 1 1,-1-1-1,3 3 0,-1-1 62,2 1-1,-1 0 1,0-1 0,1 0-1,-1 0 1,1 0-1,0-1 1,5 2 0,-5-2-2,0 0 1,0 0 0,0-1-1,1 0 1,-1 0 0,10 0 0,-11-1-43,-1-1 0,0 1 1,1-1-1,-1 0 1,0 0-1,0 0 0,0 0 1,0 0-1,0-1 0,0 0 1,0 1-1,4-4 1,0-1 62,1-1 1,-1 1 0,0-2 0,0 1-1,6-9 1,-11 14-102,-1-1-1,1 1 1,0-1 0,-1 1-1,1-1 1,-1 0 0,0 0-1,0 1 1,0-1 0,0 0-1,-1 0 1,1 0 0,-1 0-1,0 0 1,0 0 0,0 0-1,0 0 1,0 0 0,-1 0-1,-1-6 1,1 6-64,-1 0 0,0 0 0,0 0 0,-1 0 1,1 1-1,-1-1 0,1 1 0,-1-1 0,0 1 0,0 0 0,0 0 1,0 0-1,0 1 0,-1-1 0,1 1 0,-6-3 0,0 2-88,0-1 1,0 1-1,0 1 0,1 0 0,-13-1 0,6 3-19,0 1 1,0 0-1,0 1 0,1 1 0,-1 0 0,1 1 1,0 1-1,0 0 0,-20 13 0,28-16 117,1 1-1,0 1 1,0-1-1,0 1 1,0 0-1,1 0 1,-1 1 0,2-1-1,-1 1 1,0 0-1,1 0 1,0 0-1,1 0 1,-4 9-1,4-5 50,0-1-1,0 1 1,1-1-1,0 1 0,0 0 1,1-1-1,1 1 1,-1 0-1,4 12 1,-2-14 36,0 0 0,0 0 0,1-1-1,1 1 1,-1 0 0,1-1 0,0 0 0,1 0 0,0 0 0,9 10 0,-6-9 12,0 0 0,1-1-1,0 0 1,0-1 0,1 0 0,-1 0-1,17 6 1,-14-7 4,0-1 0,0 0 1,0-1-1,1 0 0,-1-1 0,1 0 0,0-1 1,-1-1-1,1 0 0,0 0 0,0-2 1,-1 1-1,1-2 0,20-5 0,-12-1-351,38-19 0,-45 19-3497,20-15 0,-17 12 1179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4:57.7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95 2560,'-2'-2'-68,"0"0"371,0 0 1,0 0-1,0-1 0,1 1 1,-1 0-1,1-1 0,-2-3 1,3 5-182,-1 0 0,1 0 0,0 0 0,0 0 0,0 0 0,0 0 0,0 0 0,1 0 0,-1 1 0,0-1 0,0 0 0,0 0 0,1 0 0,-1 0 0,1 0 0,-1 0 0,1 1 0,-1-1 0,1 0 0,-1 0 0,1 1 0,0-1 0,-1 0 0,1 1 0,0-1 0,0 0 0,7-5 13,0 1 0,-1 0 0,2 0 0,-1 1 0,0 0 0,1 0 0,0 1 0,0 0 0,0 1 0,0 0 0,0 0 0,1 1 0,-1 0 0,0 1 0,1 0 0,-1 0 0,0 1 0,12 2 0,-19-2-99,1-1 0,-1 1 0,0 0 0,0 0 0,0 0 0,0 0-1,-1 0 1,1 1 0,0-1 0,0 0 0,-1 1 0,1-1 0,-1 1 0,1 0-1,-1 0 1,0-1 0,0 1 0,1 0 0,-1 0 0,0 0 0,-1 0 0,1 0-1,0 0 1,-1 0 0,1 1 0,-1-1 0,0 0 0,1 0 0,-1 0 0,0 3-1,0 4 80,-1-1 0,0 1 0,0-1 0,-1 0 0,1 0 0,-2 0 0,-2 8 0,-1-3-22,0-1 0,0 0 0,-1 0 0,-1-1 0,-15 18 0,-1-3 116,-28 24 0,50-48-213,-1 0 0,1 0 0,0 1 0,0-1 0,0 1 0,0 0 0,0 0 0,-1 3 0,2-5 11,1 0 1,0 0-1,0 0 1,-1 0 0,1-1-1,0 1 1,0 0-1,0 0 1,0 0-1,0 0 1,0 0-1,0-1 1,0 1 0,1 0-1,-1 0 1,0 0-1,0 0 1,1-1-1,-1 1 1,0 0-1,1 0 1,-1-1 0,1 1-1,-1 0 1,1-1-1,-1 1 1,1 0-1,0-1 1,-1 1-1,1-1 1,0 1 0,0-1-1,-1 1 1,1-1-1,0 1 1,0-1-1,0 1 1,11 2 128,-1 1 1,1-2-1,0 1 0,21 0 1,-25-2-110,14 0 181,0 0 0,0-2 0,38-5 0,-58 6-657,-1-1 1,1 1-1,0-1 0,-1 1 0,1-1 0,0 0 1,-1 1-1,3-3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4:31.2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432 115 4896,'1'-4'677,"1"0"0,-1 1 0,-1-1-1,1 0 1,0 0 0,-1 0 0,0 0 0,0 0 0,0-4 0,-1 5-402,1-1 0,-1 1 0,0 0 0,0 0 0,0 0 0,0-1 0,0 1 0,-1 1 0,1-1 0,-1 0 0,-3-4 0,1 4-110,0-1 0,0 2 0,0-1 0,0 0 0,0 1 0,0-1 0,-1 1 1,1 1-1,-1-1 0,0 1 0,0-1 0,1 1 0,-1 0 0,0 1 0,0-1 0,-6 1 0,-6 0 62,0 1-1,0 0 0,-23 5 1,26-3-165,0 1 0,0 0 0,1 1 0,-1 0 0,1 1 0,0 1 0,1 0 0,-1 0 0,1 2 0,-16 13 0,20-14 0,0 0 0,0 1 1,1 0-1,0 0 0,1 0 0,0 1 0,0 0 0,1 0 0,0 0 0,1 1 0,1 0 0,-1-1 1,-3 23-1,6-20 17,-1 1 1,2-1-1,0 0 1,0 1-1,5 22 1,-3-27-21,0-1 1,0 0-1,1 0 0,0 0 1,1-1-1,0 1 1,0-1-1,0 0 1,1 0-1,9 10 0,-5-7 9,1-1 1,1-1-1,0 1 0,0-2 0,1 1 0,-1-2 0,2 1 0,-1-2 0,1 1 0,-1-2 1,1 0-1,16 3 0,-17-5-144,0 0 0,0 0 1,0-2-1,0 1 0,0-1 0,-1-1 1,1 0-1,0-1 0,0 0 0,0-1 1,-1-1-1,0 1 0,1-2 0,11-5 1,18-15-619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4:59.3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53 1728,'-13'3'7285,"24"1"-6691,-3 0-431,2-2 23,1 0-1,-1 0 0,1-1 0,0-1 0,-1 1 1,16-3-1,-8 1-15,481-30 1760,-53 2-1209,-341 26-602,30-2 295,-78 5 148,-23 1-644,-31-1-510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5:00.3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 1984,'2'-7'4509,"-1"9"-4413,0-1-1,0 0 1,0 1 0,0-1 0,-1 1 0,1-1-1,0 1 1,-1 0 0,1-1 0,0 3-1,2 151 3291,-3-115-564,1-43-2769,0 0 0,0 0 1,0 1-1,1-1 0,0 0 0,-1 1 0,1 0 0,3-4 0,-2 2-45,21-25-93,-2 0-304,51-52-1,-71 80 332,0-1 1,0 0 0,0 1-1,0 0 1,0-1 0,0 1-1,0 0 1,0 0 0,0 0 0,0 0-1,5-1 1,-6 2 52,0 1 1,0-1-1,0 0 1,0 0-1,-1 0 1,1 0-1,0 1 1,0-1-1,0 0 1,0 1-1,0-1 1,0 1-1,0-1 1,-1 1-1,1 0 1,0-1-1,-1 1 1,1 0-1,0-1 1,-1 1-1,1 0 1,0 0-1,-1-1 1,1 1-1,-1 0 1,0 0-1,1 0 1,-1 0-1,0 0 1,1 0-1,-1 1 1,2 7 81,0 1 1,-1-1 0,0 1 0,0 0 0,-1-1 0,-1 12 0,0 3 710,1-24-747,1 0 0,-1 1 0,0-1-1,1 0 1,-1 0 0,0 0 0,1 0 0,-1 0 0,0 0 0,1 0 0,-1 0 0,1 0-1,-1 0 1,0 0 0,1 0 0,-1 0 0,0 0 0,1 0 0,-1 0 0,1 0 0,-1 0-1,0 0 1,1-1 0,92-42 722,-2 1-971,-77 36 202,-4 2-164,0 0 0,0 0-1,13-2 1,-20 5 124,-1 1-1,0-1 1,1 1-1,-1 0 1,0 0-1,1 0 0,-1 0 1,0 0-1,1 1 1,-1-1-1,0 1 1,0 0-1,1-1 1,-1 1-1,0 0 1,0 0-1,0 0 1,0 1-1,0-1 0,3 3 1,-2 0 100,1-1 1,-1 1-1,-1 0 1,1 0-1,0 0 0,-1 1 1,0-1-1,0 1 1,0-1-1,-1 1 1,1 0-1,-1 0 0,0-1 1,-1 1-1,1 6 1,-1 1 168,0 1 1,-1 0 0,-1-1-1,-6 23 1,8-34-205,0 0 0,0 0 0,-1 0 0,1 0 0,-1 0 0,1 0-1,-1 0 1,1 0 0,-1 0 0,1 0 0,-1 0 0,0 0 0,0 0 0,1 0 0,-1-1-1,0 1 1,0 0 0,0-1 0,0 1 0,0-1 0,0 1 0,0-1 0,-2 2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5:00.8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348 65 4064,'16'-7'1307,"-12"3"-801,0-3-448,-2 3 538,0 1 0,0-1 0,0 0-1,0 0 1,1-6 0,-3 9-546,0 1 0,0-1 0,0 1 1,0-1-1,0 0 0,0 1 0,0-1 1,0 1-1,0-1 0,0 0 1,-1 1-1,1-1 0,0 1 0,0-1 1,0 1-1,-1-1 0,1 0 0,0 1 1,-1-1-1,1 1 0,0 0 0,-1-1 1,1 1-1,-1-1 0,1 1 0,-1-1 1,1 1-1,-1 0 0,1 0 0,-1-1 1,1 1-1,-1 0 0,1 0 0,-1-1 1,0 1-1,1 0 0,-1 0 0,1 0 1,-1 0-1,0 0 0,1 0 0,-1 0 1,1 0-1,-1 0 0,0 0 0,0 0 1,-9 1 206,-1 0 1,1 0 0,0 1-1,0 0 1,-15 6 0,-49 23 667,46-18-634,27-13-277,-94 47 820,86-42-727,-1 1 1,1 1-1,0-1 0,1 2 1,-1-1-1,2 1 0,-12 14 1,18-21-94,0 1 0,-1-1 0,1 1 0,0-1 0,0 1 1,0 0-1,0 0 0,1-1 0,-1 1 0,0 0 0,1 0 0,0 0 0,-1 0 1,1 0-1,0 0 0,0 0 0,0 0 0,0 0 0,0 0 0,0 0 0,1-1 0,-1 1 1,1 0-1,-1 0 0,1 0 0,0 0 0,-1 0 0,1-1 0,0 1 0,0 0 1,0-1-1,3 3 0,0 0 6,1 1 1,1-2-1,-1 1 1,1 0-1,-1-1 1,1 0-1,0 0 1,10 2-1,12 5 192,1-2-1,0-1 0,0-2 1,38 3-1,-26-6-1344,1-1 1,63-9-1,-74 5-3512,1 6 1392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5:03.2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6 221 2144,'-5'-3'3019,"6"-10"52,7 7-2761,0 1 1,1 0-1,0 0 0,0 1 0,0 0 0,18-4 0,-21 6-241,15-3-2,1 0 0,0 2-1,-1 0 1,1 2 0,44 2-1,-56-1-65,-1 1-1,1 0 0,-1 1 0,0 0 0,1 0 1,-1 1-1,15 7 0,-17-6 14,-1-1 0,1 2 0,-1-1 0,0 1 0,-1 0 0,1 0-1,-1 0 1,0 1 0,0 0 0,5 8 0,-6-6 79,1 0 0,-1 0 1,-1 1-1,0-1 0,0 1 0,0 0 1,-1 0-1,0 0 0,-1 0 0,0 0 1,-1 16-1,0-18-13,-1 1 1,1-1-1,-1 0 0,-1 0 1,0 0-1,0 1 1,0-2-1,-1 1 0,0 0 1,0 0-1,-1-1 1,1 0-1,-1 0 0,-1 0 1,-5 6-1,4-6-15,1 0-5,0-1 0,-1 0 0,1 0 0,-1-1 0,-1 1 0,-7 3 1,3-1 142,9-6-148,0 0 0,1 1 0,-1-1 1,0 0-1,0-1 0,0 1 0,0 0 0,0-1 1,0 1-1,0-1 0,0 1 0,0-1 0,-2 0 1,46-2-272,64-13 0,-66 6 286,-1-3 1,0-1 0,37-18-1,-39 15 127,39-24 0,-64 32-63,0 0 0,0 0 1,-1-1-1,-1 0 0,1-1 0,14-18 1,-21 22-86,0 0 1,-1-1 0,0 1-1,0-1 1,0 1 0,-1-1 0,0 0-1,0 0 1,-1 0 0,0 0-1,0 0 1,0 0 0,-1 0 0,0 0-1,-1 0 1,1 0 0,-1 0-1,-1 0 1,1 0 0,-4-7 0,0 0-97,0 0 1,-1 0 0,-1 1 0,0 0 0,-1 1 0,0 0 0,-1 0 0,-19-19 0,22 24 8,5 6-17,0-1-1,-1 1 0,1-1 0,0 1 1,-1-1-1,1 1 0,-1 0 0,0 0 1,1 0-1,-4-2 0,-2 1-1182,23 24-6670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5: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 2080,'5'-8'5952,"4"21"-4561,-8-12-1328,0 1 1,1-1-1,-1 1 1,0-1 0,0 1-1,0 0 1,0 0-1,-1-1 1,2 5-1,0 9 289,-1 0 1,0 0-1,-1 1 0,-3 20 0,1-3-107,1-19-186,0 8 133,1 29-1,1-39-48,-1 0 0,0 0 0,-1 0 0,-4 16 0,4-14 10,2-12-131,-1-1 0,0 1 0,0-1-1,0 1 1,0 0 0,0-1-1,-1 1 1,1 0 0,0-1-1,-1 1 1,1-1 0,-1 1-1,1-1 1,-1 1 0,0-1 0,0 1-1,-1 1 1,-3 6 575,6-9-341,3-10-144,0 0 0,1 1 0,0 0 0,9-12 0,27-24-172,1 2-1,67-54 1,3 2 273,-101 82-139,-23 14-243,5 0 163,-1 1 17,-1 0 1,1 0-1,0 1 1,0 1-1,-13 7 0,-17 6 12,35-15-17,-3 0-118,0 0 1,0 0 0,1 1-1,-1 0 1,1 0-1,-6 4 1,10-6 65,0 0 0,-1 1 0,1-1 0,0 0-1,0 1 1,0-1 0,1 0 0,-1 1 0,0-1 0,1 1-1,-1-1 1,0 1 0,1-1 0,0 1 0,-1 0 0,1-1-1,0 1 1,0 0 0,0-1 0,0 1 0,0 0 0,0-1 0,0 1-1,1-1 1,-1 1 0,1 0 0,-1-1 0,2 2 0,0 2 91,1 0 1,-1-1 0,1 0 0,0 0-1,1 0 1,-1 0 0,8 7-1,6 5 224,88 99 1150,-102-113-1309,-1 0-1,1 1 1,-1-1-1,1-1 1,0 1 0,0 0-1,-1-1 1,7 3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5:10.3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 99 1824,'0'0'587,"-11"-21"5626,11 20-6182,-1 1-1,1-1 1,0 1 0,-1-1 0,1 1-1,0-1 1,-1 1 0,1-1 0,0 1-1,0-1 1,0 1 0,0-1 0,-1 1 0,1-1-1,0 0 1,0 1 0,0-1 0,0 1-1,0-1 1,0 0 0,0 1 0,1-1 0,-1 1-1,0-1 1,0 1 0,0-1 0,1 1-1,-1-1 1,0 1 0,0-1 0,1 1 0,-1-1-1,0 1 1,1-1 0,-1 1 0,1-1-1,-1 1 1,1 0 0,-1-1 0,1 1 0,-1 0-1,1-1 1,-1 1 0,1 0 0,-1 0-1,1-1 1,0 1 0,39-14 342,-25 7-269,0 0-1,1 2 0,0-1 1,0 2-1,1 0 0,-1 1 1,19 0-1,-33 3-89,7-1 32,0 1-1,0 0 1,10 1 0,-17-1-23,-1 0 0,1 1 0,-1-1 0,1 0 0,-1 1 1,1-1-1,-1 0 0,1 1 0,-1 0 0,0-1 0,1 1 0,-1 0 0,0 0 1,1 0-1,-1 0 0,0 0 0,0 0 0,0 0 0,0 0 0,0 0 1,0 1-1,0-1 0,-1 0 0,1 0 0,0 1 0,0 2 0,-1-3 15,0 1 0,0-1 0,0 0 0,0 1 0,0-1 0,0 0 0,-1 1-1,1-1 1,0 0 0,-1 0 0,1 1 0,-1-1 0,0 0 0,1 0 0,-2 2 0,-15 18 352,13-17-331,-6 6 61,0 0 0,0 0 0,-1-1 0,-1 0 0,-13 8 0,-30 17-25,36-20-157,-2-2 1,-32 16-1,53-28 61,-1 0 0,1 0 0,0 0 0,0 0 1,0 0-1,0 0 0,0 0 0,0 1 0,0-1 1,0 0-1,0 0 0,0 0 0,0 0 1,0 0-1,0 0 0,0 0 0,-1 0 0,1 0 1,0 0-1,0 1 0,0-1 0,0 0 0,0 0 1,0 0-1,0 0 0,0 0 0,0 0 0,0 0 1,0 0-1,0 1 0,0-1 0,0 0 1,1 0-1,-1 0 0,0 0 0,0 0 0,0 0 1,0 0-1,0 0 0,0 0 0,0 0 0,0 1 1,0-1-1,0 0 0,0 0 0,0 0 0,0 0 1,0 0-1,1 0 0,-1 0 0,0 0 1,0 0-1,0 0 0,0 0 0,0 0 0,0 0 1,0 0-1,0 0 0,0 0 0,1 0 0,-1 0 1,6 3 6,5 1-70,1-1 0,-1-1 0,0 0 0,23 0 0,-19-1 0,0 0 0,20 5 0,-26-4 101,-6-1 37,1-1 1,-1 1-1,0 0 0,1 0 1,-1 0-1,0 0 0,0 1 1,0-1-1,0 1 0,0 0 1,0 0-1,0 0 0,-1 0 1,4 4-1,-5-6-30,-1 1-1,0-1 1,0 1 0,0-1-1,1 1 1,-1-1 0,0 1 0,0 0-1,0-1 1,0 1 0,0-1-1,0 1 1,0-1 0,0 1 0,0 0-1,0-1 1,0 1 0,0-1-1,-1 1 1,1 0 0,0-1-1,-1 2 1,-11 13 606,7-11-521,0 0 0,0 0-1,-1 0 1,-8 3-1,-9 4-4,0-2-1,-1-1 0,0-1 1,-1-1-1,1-1 0,-1-1 1,-42 1-1,67-5-301,-1 0 0,0 0 0,1 0-1,-1 0 1,0 1 0,0-1 0,1 0 0,-1 0-1,0 0 1,1 1 0,-1-1 0,0 0 0,1 1 0,-1-1-1,1 0 1,-1 1 0,1-1 0,-1 1 0,1-1-1,-1 1 1,1-1 0,-1 1 0,1-1 0,-1 1 0,1 0-1,0-1 1,-1 1 0,1 0 0,0-1 0,0 1-1,0 0 1,-1-1 0,1 1 0,0 0 0,0-1 0,0 1-1,0 0 1,0 0 0,3 14-1859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5:11.8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0 170 2496,'5'-3'8041,"13"2"-7854,2 0 198,50-4 319,168-20 363,130-5 26,80-7 32,-291 24-849,261-15 318,140 2 264,-553 26-1047,67 0 950,-37 5-1747,-28-3-304,-1 0 1,1 0-1,7 4 0,-6-2-875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5:14.6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7 160 2144,'0'0'48,"0"0"0,0 0 0,0-1 0,0 1 0,0 0 0,0 0 0,0 0 0,0 0 0,0-1 0,-1 1 0,1 0 0,0 0 0,0 0 0,0 0 0,0-1 0,0 1 0,0 0 0,-1 0 0,1 0 0,0 0 0,0 0 0,0 0 0,0 0 0,-1-1 0,1 1 0,0 0 0,0 0 0,0 0 0,0 0 0,-1 0 0,1 0 0,0 0 0,0 0 0,-3 0 1078,9-5-226,1 2-604,0-1 0,-1 1 0,1 0 0,1 0 0,-1 1 0,0 0 0,1 1 0,9-2 0,63 0 294,-65 3-574,0 1 1,0 0-1,27 7 1,-37-7 44,1 1 0,-1-1-1,0 1 1,0 0 0,0 1 0,0-1 0,0 1-1,0 0 1,0 1 0,-1-1 0,0 1-1,0 0 1,5 4 0,-8-6 0,0 0 0,1 0 0,-1 0 0,0 0 0,0 0 0,-1 1 0,1-1 0,0 0 0,-1 0 0,1 1 1,-1-1-1,0 0 0,0 0 0,0 1 0,0 3 0,-1-2 15,0 1 0,0-1 0,0 0 0,-1 0 0,1 0 0,-1 0 0,-4 7 0,-2 0 112,0 0-1,0-1 1,-1 0-1,-15 12 1,10-10-74,9-9-115,0 1-1,1 0 1,-1 0 0,1 0 0,0 1 0,-6 8 0,4-5 36,6-7-31,-1-1-1,1 1 0,-1-1 1,1 1-1,-1-1 0,1 1 1,0 0-1,-1-1 0,1 1 1,0 0-1,-1-1 1,1 1-1,0 0 0,0 0 1,4 0 102,0-1 1,0 1 0,1-1-1,7-1 1,134-15 355,-114 10-369,0 0 0,47-18 0,-58 17 30,-4 1 5,-1 0 0,-1-1 0,16-9 0,-19 9-40,-1 0 132,0 0-1,14-12 1,-22 16-144,0 0 0,0 0 1,-1 0-1,1 0 0,-1 0 1,0-1-1,0 1 0,0-1 0,0 1 1,0-1-1,-1 0 0,2-6 1,-2 2-2,0 1 0,0-1 0,-1 0 0,1 0 1,-2 0-1,1 0 0,-1 0 0,-4-13 0,0 5-28,0 0-1,-16-30 0,21 45-258,-1 0-1,1 0 0,-1 0 0,1 1 0,-1-1 1,1 0-1,-1 0 0,1 0 0,0-1 0,0 1 0,0 0 1,-1 0-1,1 0 0,0 0 0,0 0 0,0 0 1,1 0-1,-1 0 0,0 0 0,0 0 0,1 0 0,-1-1 1,11-6-4328,-10 7 3973,1 0-1,-1 1 1,1-1-1,3 0 1,16-3-2041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5:15.2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18 2656,'0'-18'6795,"0"24"-6262,-6 23 837,2 43-129,-1 7-402,-1-10-480,4-40 110,-1-1 0,-7 30 0,5-39-922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5:15.6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364 10 3072,'0'0'70,"0"-1"0,0 1 0,-1 0 0,1 0 1,0-1-1,0 1 0,0 0 0,0-1 0,0 1 0,0 0 0,0 0 1,0-1-1,0 1 0,0 0 0,1-1 0,-1 1 0,0 0 0,0 0 1,0-1-1,0 1 0,0 0 0,0 0 0,1-1 0,-1 1 0,0 0 0,0 0 1,1-1-1,0-1 684,-3 6 480,-6 7-297,0-1-430,1 0 0,-1 0 0,-19 16 0,-72 54 1429,-9 3-659,37-31-821,68-50-461,0 0 0,0 1-1,1-1 1,-1 1 0,0 0-1,1-1 1,0 1 0,0 0-1,-3 5 1,5-7 15,0-1 0,0 1 0,0-1 0,0 0 1,0 1-1,0-1 0,1 0 0,-1 1 0,0-1 0,0 1 0,0-1 0,0 0 0,1 1 1,-1-1-1,0 0 0,1 0 0,-1 1 0,0-1 0,0 0 0,1 0 0,-1 1 0,0-1 1,1 0-1,-1 0 0,1 0 0,-1 1 0,0-1 0,1 0 0,-1 0 0,0 0 1,1 0-1,-1 0 0,1 0 0,-1 0 0,0 0 0,1 0 0,-1 0 0,1 0 0,-1 0 1,1 0-1,21-1 207,-20 1-209,72-9 481,113-28 1,-113 21-93,-43 9-2800,43-2 1,-39 8 386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4:32.0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31 2304,'0'-1'40,"0"1"0,0 0-1,0 0 1,0 0 0,-1 0 0,1-1 0,0 1-1,0 0 1,0 0 0,-1 0 0,1 0 0,0 0-1,0 0 1,0 0 0,-1 0 0,1-1 0,0 1-1,0 0 1,0 0 0,-1 0 0,1 0 0,-6 3 2390,-10-3 4210,92-3-2283,37-6-3093,37-2-1290,-71 10 260,50-3-4681,-103 2 361,-6 5 1292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5:18.7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99 361 2080,'-4'-9'1984,"-6"14"2080,25-1-2976,2 0-716,0 0 0,1 0 0,-1-2 0,1 0 0,-1-1 1,1-1-1,0-1 0,30-4 0,-27 1-197,0-1 0,0 0 1,-1-2-1,0 0 0,0-1 0,24-15 1,-32 17-81,-1-2 1,-1 1-1,0-1 1,0-1-1,-1 0 1,0 0-1,0-1 1,-1 0 0,0-1-1,-1 0 1,10-18-1,-13 19 48,0-1 0,5-16 0,-7 19-65,-1 5-74,0-1 0,0 0 0,0 1 0,0-1 0,-1 0 0,0 0 0,0 0-1,0 1 1,0-1 0,0 0 0,-1 0 0,1 0 0,-1 1 0,0-1 0,0 0 0,-1 1 0,1-1 0,-1 1 0,0-1 0,0 1 0,0 0 0,0 0 0,0 0 0,-1 0 0,0 0 0,-2-2 0,1 1-68,0 1 0,-1 0 0,1 0 0,-1 1 1,0-1-1,1 1 0,-1 0 0,0 1 0,-6-2 1,0 0-52,1 2 1,-1-1-1,-21 1 1,6 3-17,0 1 0,-44 10 1,45-7 73,0 1 0,1 1 0,0 2 0,1 0 0,-37 21 0,49-23 55,0-1 0,0 1 0,1 1 0,0 0 0,1 0 0,0 1 0,1 1 0,-1-1 0,2 1 0,0 0 0,0 1 0,-8 20 0,10-19 25,0 0 1,1 0 0,0 1 0,1 0-1,-2 23 1,5-32 9,0 0-1,0 0 1,1 0 0,0 0-1,-1 0 1,2 0-1,-1 0 1,0 0 0,1-1-1,0 1 1,0 0-1,1-1 1,-1 1 0,1-1-1,0 0 1,0 0-1,0 0 1,1 0 0,4 3-1,-1-1 44,1 0 1,0-1-1,1 0 0,-1 0 0,1-1 0,0 0 1,18 5-1,3-2 80,33 5 0,-53-11-128,313 36 1006,-315-36-1256,-1-1 1,0 0-1,1 0 0,-1-1 0,8-1 0,-11 1-610,0-1-1,0 1 0,0 0 0,0-1 1,-1 0-1,1 0 0,0 0 0,-1 0 1,6-6-1,8-7-2111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5:19.7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39 111 1472,'-8'-11'1042,"-21"-31"6054,29 42-7075,-1-1-1,1 1 0,0-1 1,0 1-1,0-1 1,0 1-1,0 0 0,0-1 1,0 1-1,0-1 0,0 1 1,0-1-1,0 1 1,0 0-1,0-1 0,0 1 1,0-1-1,0 1 0,0 0 1,1-1-1,-1 1 1,0-1-1,0 1 0,1 0 1,-1-1-1,0 1 0,0 0 1,1-1-1,-1 1 1,0 0-1,1 0 0,-1-1 1,1 1-1,20-12 281,26-1-47,-13 6-2,1 2-1,52-2 0,-68 7-115,-1 0 0,1 2 0,0 0 0,-1 1 1,0 1-1,25 8 0,-42-12-91,1 1 1,0-1-1,-1 1 1,1 0-1,-1 0 1,0-1-1,1 1 1,-1 0-1,0 0 0,0 1 1,1-1-1,-1 0 1,0 0-1,0 1 1,0-1-1,1 2 1,-1-1-172,-1 1 0,1-1 1,0 1-1,-1 0 1,1-1-1,-1 1 1,0 0-1,0 4 1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5:20.2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149 1 2560,'4'17'2437,"-4"-13"-2188,1 0-1,-1 0 0,0 0 1,0 0-1,0 0 0,0 0 1,-1 0-1,0 1 0,0-1 1,-1 4-1,0-2 76,-29 107 2124,-26 128-885,21-104-363,21-90 58,12-43-1978,1-20-4080,0-2 1990,2-2 970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5:20.6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372 0 2240,'2'7'1687,"-1"-6"-1617,-1-1 0,0 1 0,0-1 0,0 1 0,0-1 0,1 1 0,-1-1 0,0 1 0,0 0 0,0-1 0,0 1 0,0-1 1,0 1-1,0-1 0,-1 1 0,1-1 0,0 1 0,0-1 0,0 1 0,0-1 0,-1 1 0,1-1 0,0 1 0,0-1 0,-1 0 0,0 1 0,0 2 96,-1-1 0,0 1 0,0-1 0,0 0 0,0 0-1,0 0 1,0 0 0,-1 0 0,-2 2 0,-28 14 933,23-12-838,-64 31 1167,33-16-628,-74 48 1,104-62-695,0 1 20,-20 18 0,29-24-118,0 0-1,0 0 1,0 0-1,0 0 1,1 0 0,-1 0-1,1 1 1,-1-1 0,1 1-1,0-1 1,0 1 0,0 0-1,0-1 1,0 1 0,0 4-1,1-6 13,0 0 0,1-1 1,-1 1-1,0 0 0,0-1 0,0 1 0,1 0 0,-1-1 0,0 1 0,1-1 0,-1 1 0,1-1 0,-1 1 0,0-1 0,1 1 1,-1-1-1,1 1 0,-1-1 0,1 0 0,0 1 0,-1-1 0,1 0 0,-1 1 0,1-1 0,0 0 0,-1 0 0,1 1 1,0-1-1,-1 0 0,2 0 0,23 2 165,-19-1-171,162 1 17,-2 0 210,-86-2 547,-54-1-1977,45 4 0,-45 5-5088,-12-2 3552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5:21.6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640 20 1984,'-5'-4'5661,"2"0"-5525,2 3-41,0 0-1,0 0 1,0 0-1,0 1 1,0-1-1,0 0 1,0 0 0,-1 1-1,1-1 1,0 1-1,-1-1 1,1 1-1,0 0 1,-1-1-1,-2 1 1,-21-1 407,23 1-384,-25 2 314,0 1 0,1 1 0,-27 7 0,24-4-117,-10 2 70,-1 2 0,-64 27 1,84-29-317,0 1 1,1 1-1,0 1 1,1 0-1,0 1 1,-25 26 0,34-29-93,0 1 1,0 0 0,1 0 0,1 1 0,0 0 0,1 0 0,0 1 0,-5 15-1,9-21 28,0 0-1,1 1 1,-1-1-1,1 1 1,1-1-1,0 1 1,0 10-1,1-14 23,0 1-1,0-1 1,0 1-1,0-1 1,1 1-1,-1-1 1,1 0-1,0 0 1,1 0 0,-1 0-1,1 0 1,0-1-1,3 4 1,-2-3 28,1 0 0,0 0 0,0 0 0,0-1 0,0 0 0,0 0 0,1 0 1,-1-1-1,1 0 0,0 0 0,0 0 0,0-1 0,0 0 0,12 1 0,5-1 143,1-2 0,36-4 0,-37 2-34,17-1-67,-2 1-247,-1-1 1,67-18-1,-61 8-6122,-31 13 4512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5:22.0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 3136,'-5'0'1440,"10"5"-1248,-2-2 864,7 2-608,4-2 736,4 1-672,13-4 32,4 0-352,15-4 96,3 1-160,7-2 352,-2 5-256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5:26.3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603 57 1472,'5'-5'5738,"-81"-5"-2820,45 11-2742,-50 9 0,46-4 38,-1 2 0,-63 23 0,80-23-158,0 0-1,1 2 0,0 0 0,1 1 0,0 0 1,-24 22-1,32-23-73,0-1 1,1 2-1,1-1 0,-1 1 0,2 0 1,-1 0-1,2 1 0,-8 20 1,6-11 35,1 1 0,1 0 0,0 0 0,0 26 0,4-41 25,1 1-1,1-1 1,-1 1 0,1-1 0,0 0 0,1 1 0,2 7 0,-2-11-17,0 1-1,0-1 1,0 0 0,0 1-1,0-1 1,1 0 0,0 0-1,0-1 1,0 1 0,0-1 0,1 1-1,4 3 1,5 1 62,1-1-1,0 0 1,0 0 0,0-2-1,1 0 1,0 0 0,0-1 0,0-1-1,22 1 1,14 0 364,75-5 0,-97-2-254,0-1-1,-1-1 0,1-2 1,-2 0-1,34-15 0,-50 17-108,0 0 0,-1 0 1,0-1-1,0-1 0,-1 1 0,14-14 0,-22 20-100,-1-1-1,1 0 1,0 1-1,-1-1 1,1 0-1,-1 1 1,1-1-1,-1 0 1,1 0-1,-1 0 1,0 1-1,1-1 1,-1 0-1,0 0 1,0 0-1,0 0 1,0 0-1,0 0 1,0-1-1,0 2-1,0 0 1,0 0-1,0-1 0,0 1 1,0 0-1,0 0 0,0 0 1,0-1-1,0 1 0,0 0 1,-1 0-1,1 0 0,0-1 1,0 1-1,0 0 0,0 0 1,-1 0-1,1 0 0,0 0 1,0-1-1,0 1 0,-1 0 1,1 0-1,0 0 0,0 0 1,0 0-1,-1 0 0,-11 3-266,6 0 135,0 1 1,1-1-1,-1 2 0,1-1 0,-1 0 0,1 1 1,-6 7-1,10-10 89,-1 0-1,1 1 1,-1-1 0,1 0-1,0 1 1,0-1 0,0 1 0,0-1-1,0 1 1,0 2 0,1-3 43,0 0 1,0-1-1,0 1 0,0-1 1,0 1-1,1-1 1,-1 1-1,0 0 0,1-1 1,-1 1-1,1-1 1,0 0-1,-1 1 1,1-1-1,0 1 0,0-1 1,0 0-1,2 2 1,-1-1 52,0 0 0,0 0 1,0-1-1,0 1 0,0-1 1,1 0-1,-1 1 1,1-1-1,-1 0 0,1 0 1,0 0-1,-1-1 0,1 1 1,0-1-1,-1 0 1,4 1-1,5-1 186,0-1 0,19-3 1,-18 2 8,-5 1-135,0-1 0,0 0 0,1 0 0,-1-1-1,-1 1 1,1-2 0,0 1 0,-1-1 0,1 0 0,-1 0 0,0-1 0,5-5 0,-10 9-68,1-1 0,-1 1-1,0-1 1,0 1 0,0-1 0,0 0 0,0 0 0,0 0-1,0 1 1,0-1 0,-1 0 0,1 0 0,-1 0 0,1 0 0,-1 0-1,0 0 1,0-3 0,0 2-41,-1-1 0,1 1 0,-1-1 0,0 1 0,0-1 0,0 1 0,0 0 0,-1 0-1,-2-5 1,0 2-59,0 1-1,0-1 1,-1 1-1,1-1 0,-1 1 1,-1 1-1,1-1 1,0 1-1,-10-5 1,11 6 13,-23-9-282,26 12 305,-1-1 0,0 1 0,1 0-1,-1-1 1,0 1 0,1 0 0,-1 0-1,0 0 1,0 0 0,1 1 0,-1-1-1,0 0 1,-2 2 0,-10 0-85,13-2 84,1-1 0,-1 1 0,0 0 0,1 0 0,-1 0 0,0 0 0,1 0 0,-1 0 0,1 0 0,-1 0 0,0 0 0,1 1 0,-1-1 0,1 0 0,-1 0 0,0 0 0,1 1 0,-1-1 0,1 0 0,-1 1 0,1-1 0,-1 0-1,1 1 1,-1-1 0,1 1 0,0-1 0,-1 1 0,1-1 0,-1 1 0,1-1 0,0 1 0,0-1 0,-1 1 0,1-1 0,0 1 0,0 0 0,-1-1 0,1 1 0,0-1 0,0 1 0,0 0 0,0-1 0,0 2 0,1-1 31,0 0 1,0 1 0,0-1 0,1 0 0,-1 0-1,0 0 1,0 0 0,1 0 0,-1 0-1,0-1 1,1 1 0,2 1 0,-1-1 8,4 3 41,1-1-1,0-1 1,-1 1 0,1-1-1,1 0 1,-1-1 0,0 0 0,0 0-1,0-1 1,13-1 0,7-2 236,47-11 1,-72 14-257,21-6 53,-1-1 0,0-1 0,0-1 0,-1 0-1,0-2 1,-1-1 0,0 0 0,-1-2 0,0 0 0,-1-1 0,-1-1 0,-1-1 0,24-29 0,-28 30-1,53-72 303,-55 71-355,-1 1 0,0-2 0,9-24 0,-9-9-157,-9 39-427,-1 12 538,0 0 0,0 0 0,0 0 0,0 0 0,0 0 0,0 0 0,0 0 0,-1 0 1,1 0-1,0 0 0,0 0 0,0 0 0,0-1 0,0 1 0,0 0 0,-1 0 0,1 0 0,0 0 0,0 1 0,0-1 0,0 0 0,0 0 0,-1 0 0,1 0 1,0 0-1,0 0 0,0 0 0,0 0 0,0 0 0,0 0 0,0 0 0,-1 0 0,1 0 0,0 0 0,0 1 0,0-1 0,0 0 0,0 0 0,-2 2-47,0-1-1,1 1 0,0 0 0,-1 0 1,1-1-1,0 1 0,-2 3 1,-7 30-17,5-15 92,-3 18 99,-6 77-1,11-86-109,-1 18 240,2 57 0,3-87-156,1 0 0,0 0-1,1 0 1,1 0 0,0-1 0,11 26 0,-14-39-31,1-1 1,-1 1 0,0-1 0,1 0 0,-1 1-1,1-1 1,0 0 0,-1 0 0,1 0-1,0 0 1,1 0 0,-1-1 0,0 1 0,0 0-1,1-1 1,-1 0 0,1 0 0,3 2 0,-4-3-86,0 1 0,-1-1 0,1 0 0,0 0 0,-1 0 1,1 0-1,0 0 0,-1 0 0,1-1 0,-1 1 0,1 0 1,2-2-1,-2 1-323,0 0 1,0 0-1,0 0 1,0 0 0,-1-1-1,1 1 1,0-1-1,-1 1 1,1-1-1,1-3 1,2-5-2899,-4 6 2101,3-3-640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5:26.7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80 3712,'-6'-1'323,"-2"-1"966,18 2 741,35 2-514,-31 0-1328,0-2-1,0 1 1,15-3 0,20-7 118,-1-2 0,48-17-1,-19 5-4027,-42 14 1802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5:27.1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0 1728,'-40'3'7632,"45"-2"-7363,-1-1 0,1 1 0,-1 0 0,7 2 0,14 2 210,-12-3-259,105 5 861,-114-8-2794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5:27.5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 2656,'0'3'1184,"10"20"-1024,-10-9 1344,0 1-864,0 10 704,0 1-768,-5 2 608,5-3-672,-5-1-256,5-4-160,-3-1 96,3 1-96,-5-8 448,5 5-288,-5-6-192,10 3-64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4:32.5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26 5056,'0'-12'2304,"8"15"-2016,-3-3 1888,3 4-1248,11-4 832,2 0-1024,7-4-128,-1 4-384,9-3-64,4-2-96,14-3 224,0 8-160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5:29.4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641 15 2144,'4'-3'4257,"-3"2"-4109,-3 0-5,1 0 0,0 0 0,-1 0 0,1 0 0,-1 0 0,1 1 0,-1-1 1,0 0-1,1 1 0,-1-1 0,0 1 0,1 0 0,-1-1 0,0 1 0,-2 0 0,-28 3 397,25-2-318,-22 5 227,2 2 1,-53 21-1,46-16-48,1 0-73,0 1 0,2 1 0,-58 39 0,65-38-232,1 2-1,1 1 1,1 0 0,-21 25-1,31-30-77,0 0-1,0 1 1,1 0-1,1 0 1,1 1-1,0 0 1,-10 34 0,16-44-6,1-1 1,0 1-1,1-1 1,-1 1-1,1 7 1,0-10 2,0 0 0,1 0 0,-1 0 1,1-1-1,0 1 0,0 0 0,0-1 0,0 1 1,0 0-1,0-1 0,0 1 0,1-1 0,3 4 1,0-1 48,0-1 0,1 0 0,0 0 0,-1 0 0,2 0 0,-1-1 0,0 0 0,1-1 0,-1 1 1,8 1-1,76 13 346,-75-14-363,42 6 324,1-3 1,-1-2-1,1-2 0,83-10 0,-131 7-494,0-1 0,0 0 0,16-7 0,8-8-3299,-21 12 1758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5:29.8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49 2496,'-37'3'1120,"24"-14"-992,8 8 1856,5 6-1120,5-3 224,3 0-672,24-3 864,-1 3-704,27-9 416,5 6-544,14-5-128,-4 8-192,3-9 256,-4 9-192,4-8 512,-8 8-384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5:32.6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1 531 3072,'9'3'6554,"2"-8"-5946,-7 3-498,0 1 1,-1-1-1,1 1 0,0 0 0,7-1 1,31-6 258,-28 4-159,28-2 0,80 1-81,73-6 339,204-25 44,3-10-473,-127 12 338,-47 1-271,46-5-78,106 9 334,-171 3 105,-192 23-427,205-31 264,281-30-448,-133 24 419,-83 9-459,17 18 532,-124 9-558,-29-11 731,-2 0-295,36 14 173,-106 1-313,195-12 519,-4 1-405,-133 13 253,0-1-4665,-113-1 1593,-1 0 870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5:34.0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156 33 2496,'0'-2'221,"0"1"1,0-1-1,0 1 0,1-1 1,-1 0-1,0 1 0,1-1 1,-1 1-1,1-1 0,0 1 1,0-1-1,-1 1 0,1-1 0,0 1 1,0 0-1,0 0 0,0-1 1,1 1-1,-1 0 0,0 0 1,2-1-1,-5 6 562,0 0 0,0 0 0,0 0 0,-2 8 0,-3 6-415,-36 105 1248,18-47-1051,-26 95 459,28-47-416,14-104 51,6-14-545,20-16-7346,-5 6 5014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5:34.4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22 2912,'0'0'25,"0"0"1,-1 0-1,1 0 0,0 0 1,0-1-1,0 1 0,0 0 1,-1 0-1,1 0 0,0 0 1,0 0-1,0 0 0,0 0 1,-1-1-1,1 1 0,0 0 1,0 0-1,0 0 0,-1 0 1,1 0-1,0 0 0,0 0 1,-1 0-1,1 0 0,0 0 1,0 0-1,0 0 0,-1 0 1,1 0-1,0 1 0,0-1 1,0 0-1,-1 0 0,1 0 1,0 0-1,0 0 1,0 0-1,0 0 0,-1 1 1,1-1-1,0 0 0,0 0 1,0 0-1,0 0 0,0 1 1,0-1-1,0 0 0,-1 0 1,1 0-1,0 1 0,0-1 1,0 0-1,0 0 0,0 0 1,0 1-1,0-1 0,0 0 1,0 0-1,0 0 0,0 1 1,0-1-1,0 0 0,0 0 1,0 0-1,0 1 0,1 3 1572,13-5 1864,73-15-266,-22 8-2291,78 2 0,-89 8-1960,-27-2 267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5:35.5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0 267 2400,'2'5'6360,"0"-2"-6592,3 0 564,-1-1 0,1 1 0,0-1 0,0 1 1,0-1-1,8 1 0,-2 0-3,0-2 0,0 1 0,0-1 0,1-1 0,-1 0 0,13-2 0,65-14 638,-86 16-946,12-3 76,-1-1 0,0-1 1,0 0-1,0-1 1,0 0-1,12-9 0,-18 11-11,-2-1 0,1 0 0,-1 0 0,1-1-1,-1 0 1,-1 0 0,1 0 0,-1-1 0,0 1-1,-1-1 1,1-1 0,3-8 0,-6 10-51,0 0 0,-1 0 0,1-1 0,-1 1 0,0-1 0,-1 1 0,0-1 0,0 1 0,0 0 0,0-1 0,-1 1 0,0-1 0,-3-5 0,3 8-75,0 1 1,0 0-1,0 1 1,0-1 0,-1 0-1,1 0 1,-1 0-1,0 1 1,0-1-1,0 1 1,0 0-1,0-1 1,-1 1 0,1 0-1,0 0 1,-1 0-1,0 1 1,0-1-1,1 1 1,-1-1-1,0 1 1,0 0 0,0 0-1,0 0 1,0 1-1,-1-1 1,1 1-1,0-1 1,-3 1 0,-3 1-35,0-1 1,0 2-1,0-1 1,0 1 0,0 1-1,0-1 1,1 1 0,-1 1-1,-11 6 1,-7 7 33,-36 27 0,56-38 59,-7 5 55,0 1 0,0 1 0,1 0 1,1 0-1,0 2 0,0-1 0,2 2 0,0-1 1,1 2-1,-13 30 0,20-43-40,1-1 0,0 0 1,1 1-1,-1 0 0,1-1 0,-1 1 0,1-1 1,0 1-1,1-1 0,-1 1 0,0-1 1,1 1-1,0-1 0,0 1 0,0-1 1,0 1-1,1-1 0,-1 0 0,3 4 0,-1-3 1,0 0-1,0-1 1,1 1 0,-1-1-1,1 0 1,-1 0-1,1 0 1,0 0-1,0-1 1,1 1-1,-1-1 1,0 0-1,9 2 1,43 11 364,81 11 0,-57-13-200,-60-10 80,-1-1-1,33-1 0,-13-3-2889,-21 1 969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5:35.9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9 4576,'-14'-9'5962,"19"10"-4756,76 18 843,-59-14-1693,5-1-249,-1-2 1,1 0 0,0-1-1,0-2 1,26-4-1,-38 2-3253,3-2 874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5:36.6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111 57 2976,'-16'-18'2693,"40"4"672,-17 11-3179,-1-1 1,0 2-1,1-1 0,0 1 0,0 0 0,0 0 0,0 0 0,13 0 0,-11 1-46,-1 0 1,1 1-1,0 0 1,0 0-1,-1 1 1,12 2-1,-18-2-120,0 0 0,0-1 0,0 1 0,0 0 0,0 0 0,-1 0 0,1 0 1,0 0-1,0 1 0,-1-1 0,1 1 0,-1-1 0,1 1 0,-1-1 0,0 1 0,0 0 0,0-1 0,0 1 0,0 0 0,0 0 1,0 0-1,0 0 0,-1 0 0,1 0 0,-1 0 0,1 0 0,-1 0 0,0 0 0,0 1 0,0 2 0,0 0 45,-1 0 0,0 0-1,1 0 1,-2 0 0,1-1 0,0 1-1,-1 0 1,0-1 0,0 1 0,-1-1-1,1 0 1,-4 5 0,2-3-13,-1-1 0,1 0 1,-1 0-1,0 0 0,-1 0 0,1-1 1,-1 1-1,-7 2 0,-47 24 279,-45 27 213,83-44-355,-16 12 97,38-26-275,0 0 1,0 0 0,0 1-1,0-1 1,0 0 0,0 0-1,0 0 1,0 1 0,0-1-1,1 0 1,-1 0 0,0 0 0,0 1-1,0-1 1,0 0 0,0 0-1,0 0 1,0 0 0,0 1-1,1-1 1,-1 0 0,0 0-1,0 0 1,0 0 0,0 0-1,1 0 1,-1 0 0,0 1 0,0-1-1,0 0 1,1 0 0,-1 0-1,0 0 1,0 0 0,0 0-1,1 0 1,-1 0 0,0 0-1,0 0 1,0 0 0,1 0 0,-1 0-1,12 3 143,14-2 8,0 0 0,0-2 0,0 0 0,31-7 0,18-1 62,-45 10 53,-26 0-586,0-1-1,0 0 1,0 0 0,0 0 0,0 0-1,0-1 1,0 1 0,0-1 0,7-2-1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5:37.0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86 21 3072,'1'-2'222,"1"0"1,-1 0-1,1 1 1,-1-1-1,1 0 1,0 1-1,0-1 1,4-2-1,-5 4-119,-1-1 0,1 1 0,0 0 0,-1 0 0,1-1 0,-1 1 0,1 0 0,0 0 0,-1 0 0,1 0 0,0 0-1,-1 0 1,1 0 0,0 0 0,-1 0 0,1 0 0,0 0 0,-1 0 0,1 0 0,0 1 0,-1-1 0,1 0 0,0 0 0,-1 1 0,1-1 0,-1 1 0,1-1 0,-1 0 0,1 1 0,-1-1 0,1 1 0,-1-1 0,1 1 0,-1-1 0,0 1-1,1-1 1,-1 2 0,3 2 170,-1 1 0,0 0 0,0 0-1,0 0 1,-1 0 0,1 1-1,-1-1 1,0 0 0,-1 1 0,0-1-1,1 0 1,-2 1 0,1-1 0,-1 0-1,1 1 1,-1-1 0,-1 0-1,-2 8 1,-4 7 70,-1-1 0,-1 1 0,-16 23 1,2-4-8,-20 53 533,30-72-1220,47-51-10572,-10 18 8395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5:37.4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136 1 4224,'-1'14'2232,"0"-1"0,-5 26-1,0-15-722,-9 24-1,1-13-900,-2 0 0,-19 32 0,28-53-775,-8 13 1026,14-26-967,1 0 0,-1 0 0,0 0 0,1 0 0,-1 0 0,0-1 0,0 1 0,0 0 0,0 0 0,0-1 0,0 1 1,0-1-1,0 1 0,0-1 0,0 1 0,0-1 0,0 0 0,0 1 0,-2-1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34:19.3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469 45 1472,'0'0'4336,"1"-10"-4091,2 8-66,-2-1 358,-7-6-341,4 8-179,1 0-1,-1 0 1,1-1 0,-1 1-1,0 0 1,1 1-1,-1-1 1,0 0 0,1 0-1,-1 1 1,0-1 0,0 1-1,0-1 1,0 1-1,0 0 1,1 0 0,-1 0-1,0 0 1,0 0 0,0 0-1,-3 1 1,-21-1 241,12-3-153,6 1-70,0 0-1,-1 1 1,1 0-1,-1 1 1,1-1-1,-13 2 1,1 2 275,17-3-272,0 0 1,0 0-1,0 1 1,0-1-1,0 1 0,0-1 1,0 1-1,-3 2 1,-11 0 451,16-3-483,1 1 0,0-1-1,0 0 1,-1 0 0,1 0-1,0 0 1,-1 1 0,1-1-1,0 0 1,-1 0 0,1 0-1,0 0 1,0 0 0,-1 0-1,1 0 1,0 0 0,-1 0-1,1 0 1,0 0 0,-1 0-1,1 0 1,-1 0 0,1-1 21,-1 2 7,-1-1 1,1 1 0,0 0 0,0 0 0,-1-1-1,1 1 1,0 0 0,0 0 0,-1 1-1,0 0 6,1-1 0,0 0 0,-1 0 0,1 0 0,-1 0 0,1 0-1,-1 0 1,-1 1 0,-17 7 67,0 1 0,1 1 0,-24 19 0,32-23-47,0 1 0,1 0-1,1 1 1,-17 18 0,22-21 45,0-1-1,0 1 0,-5 11 1,6-11-144,-5 5-82,7-11 117,1 1 0,-1 0 1,0-1-1,1 1 0,-1 0 1,0 0-1,1 0 0,-1 0 1,1-1-1,-1 1 0,1 0 1,0 0-1,-1 0 1,1 0-1,0 0 0,0 0 1,-1 0-1,1 2 0,-1 53 73,0-43-88,2 0-1,0 0 1,0 0 0,7 24 0,-2-4-20,-5-25 35,1 1 0,0-1 0,0 1 0,7 14 0,-3-10-30,1-1 0,14 21 1,-16-28 43,0 1-1,0-1 1,0 0 0,1-1 0,-1 1 0,1-1 0,9 5 0,-2-3-9,0 0 0,1-1 0,0 0 1,0-1-1,0 0 0,0-2 0,21 3 0,-10-4 1,0-1-1,0 0 0,38-7 1,-50 5 132,1-1 0,23-7 0,-33 9-104,-1-1 1,1 1-1,-1-1 0,1 0 0,-1 0 1,0 0-1,0-1 0,0 1 1,0-1-1,0 1 0,-1-1 0,1 0 1,-1 0-1,3-5 0,-2 2 16,0 1-1,0-1 1,-1 0 0,0 0-1,-1-1 1,1 1-1,-1 0 1,0 0-1,-1-1 1,1 1 0,-1 0-1,-2-11 1,0 3-24,-1 1 0,0-1-1,-2 1 1,-7-19 0,10 27-28,-1 1 0,0-1-1,0 1 1,0-1-1,0 1 1,-1 0 0,1 0-1,-1 1 1,0-1 0,-8-5-1,5 5-3,0 0 0,0 0 0,-1 0 0,0 1 0,1 0 0,-10-2 0,14 4-4,0 1 0,0 0 0,0 0 0,0 0 1,0 0-1,-1 0 0,1 1 0,-5 1 0,-17 1-671,28 2 618,0-1-1,1 0 1,-1 0 0,8 5 0,0-1 52,1 0 0,1-1 0,-1-1-1,1 0 1,0 0 0,1-2 0,24 6 0,-31-8 56,1-1 1,0 0 0,0-1 0,0 0-1,0 0 1,0 0 0,0-1 0,0-1-1,0 1 1,0-1 0,-1 0 0,1-1-1,-1 0 1,1 0 0,8-6 0,-4 0-20,0 0 1,0 0-1,-1-2 1,15-15-1,-13 13 55,-10 10-69,0 1-1,0-1 0,0 0 0,0-1 1,3-5-1,-5 8-13,-1 1 0,0-1 0,0 1 0,1-1 0,-1 1 1,0-1-1,0 1 0,1 0 0,-1-1 0,0 1 0,1-1 0,-1 1 0,1 0 0,-1-1 0,1 1 0,-1 0 0,0 0 1,1-1-1,-1 1 0,1 0 0,-1 0 0,1 0 0,-1 0 0,1-1 0,-1 1 0,1 0 0,-1 0 0,1 0 1,0 0-1,-1 0 0,1 1 0,20 8-206,-13-4 190,-1-2 41,0 0 0,1 0 0,-1-1 0,0 0 0,1-1 0,-1 1 0,14-1 0,-15-1-6,1 1 0,-1-1 0,1 1 0,-1 0 0,0 1 0,1 0 0,-1 0 0,0 0 0,0 1 0,11 6 0,-3 2-156,2 2 123,1-1 1,26 15 0,-42-26 36,1-1-1,-1 1 1,0-1 0,1 0 0,-1 1-1,0-1 1,1 0 0,-1 0 0,1 0-1,-1 0 1,0 0 0,1 0 0,-1 0-1,0-1 1,1 1 0,-1 0-1,0-1 1,1 1 0,-1-1 0,0 1-1,0-1 1,1 0 0,-1 1 0,0-1-1,0 0 1,0 0 0,0 0-1,0 0 1,0 0 0,0 0 0,0 0-1,-1 0 1,1 0 0,0-1 0,-1 1-1,1 0 1,0 0 0,-1-1 0,1-2-1,-1 3-1,-1-1-1,1 0 1,-1 1 0,1-1-1,-1 1 1,0-1-1,1 1 1,-1-1-1,0 1 1,0-1 0,0 1-1,0 0 1,-1 0-1,1 0 1,0-1-1,0 1 1,-1 0 0,1 0-1,0 0 1,-1 1-1,1-1 1,-1 0 0,0 1-1,1-1 1,-1 1-1,-2-1 1,-4-2-13,0 1 0,0 1-1,-11-2 1,12 3-28,-1 0-1,0 0 1,1 0-1,-1 1 1,1 1-1,-1-1 0,1 1 1,0 0-1,-1 1 1,1-1-1,0 2 1,1-1-1,-1 1 1,0 0-1,-7 6 0,4-2-8,1 1-1,0-1 1,0 2-1,1-1 1,0 1-1,1 1 0,0-1 1,-7 16-1,10-17-5,0 0 0,0 0 0,1 0-1,1 1 1,-4 17 0,6-21 23,-1 1 0,1-1 0,0 0 0,0 1 1,1-1-1,0 0 0,0 0 0,0 0 0,1 1 0,3 5 1,-5-10 22,1-1 0,-1 1 0,1-1 0,0 0 0,0 1 0,-1-1 0,1 1 0,0-1 0,0 0 0,1 0 0,-1 0 0,0 0 0,0 0 0,0 0 0,1 0 0,-1 0-1,1 0 1,-1 0 0,0-1 0,1 1 0,-1 0 0,1-1 0,0 0 0,-1 1 0,1-1 0,-1 0 0,1 0 0,0 0 0,-1 0 0,1 0 0,-1 0 0,1 0 0,0 0 0,-1-1 0,1 1 0,-1-1 0,1 1 0,2-2 0,1-1 19,1 0 1,-1 0-1,0 0 0,0-1 0,0 0 0,0 0 0,-1 0 1,1 0-1,5-8 0,25-41 108,56-109 0,-32 53-47,-48 83-134,-11 26 46,0 0-1,0 0 1,0 0 0,0 0 0,0 1 0,0-1-1,0 0 1,0 0 0,0 0 0,0 0-1,0 0 1,0 0 0,-1 0 0,1 0 0,0 0-1,0 0 1,0 0 0,0 0 0,0 0-1,0 0 1,0 0 0,0 0 0,0 0-1,0 0 1,-1 0 0,1 0 0,0 0 0,0 0-1,0 0 1,0 0 0,0 0 0,0 0-1,0 0 1,0 0 0,0 0 0,0-1-1,0 1 1,-1 0 0,1 0 0,0 0 0,0 0-1,0 0 1,0 0 0,0 0 0,0 0-1,0 0 1,0 0 0,0 0 0,0 0 0,0-1-1,0 1 1,0 0 0,0 0 0,0 0-1,0 0 1,0 0 0,0 0 0,0 0-1,0 0 1,0 0 0,0-1 0,0 1 0,0 0-1,0 0 1,0 0 0,0 0 0,-1 3-29,-1 0 1,1 1 0,0-1 0,0 1 0,1-1-1,-1 0 1,1 1 0,-1-1 0,1 1 0,1 5-1,5 41 32,-5-44-43,5 27-19,20 61 0,-17-71 68,2-1 0,0 0 0,2 0 0,0-2 0,19 23 0,-28-38 36,-1-1 0,1 1 0,1-1-1,-1 0 1,1 0 0,0 0 0,0 0 0,7 3-1,-10-6-32,-1 0 1,1-1-1,-1 1 0,1 0 0,0-1 0,-1 0 0,1 1 1,0-1-1,-1 0 0,1 0 0,0 0 0,-1 0 0,1 0 1,0 0-1,-1-1 0,1 1 0,0-1 0,-1 1 0,1-1 1,-1 1-1,1-1 0,-1 0 0,1 0 0,-1 0 0,1 0 1,-1 0-1,0 0 0,1 0 0,-1 0 0,0 0 0,0-1 1,0 1-1,1-2 0,-1 1-4,4-4 23,-1 1-1,0-1 0,-1 0 0,0-1 1,5-11-1,13-36 32,2-11 13,-19 50-163,0 1-1,10-21 1,-12 30 77,0 1-1,1 0 1,-1 0-1,1 0 1,0 0 0,0 1-1,1-1 1,-1 1-1,1 0 1,-1 0 0,5-3-1,-1 2 96,-5 2-70,0 1 0,0-1 0,0 1 0,1 0 0,-1 0 0,1 0 0,4-2 0,-7 3-5,0 0 0,1 0 0,-1 0 0,1 0 0,-1 0 0,1 0 0,-1 0 0,1 0 0,-1 1 0,1-1 0,-1 0 0,1 0 0,-1 0 0,0 0 0,1 1 0,-1-1-1,1 0 1,-1 0 0,1 1 0,0 0 22,0 0-1,-1 0 0,1 0 0,-1 0 1,1 0-1,-1 0 0,1 0 0,-1 1 1,0-1-1,1 0 0,-1 2 0,7 53 127,0 98 0,-2-129-198,22-75 544,-12 17-522,32-50 1,-39 71-39,0 1 0,0 0 0,1 1 0,1 0 1,0 0-1,0 1 0,17-11 0,-25 19 59,-1-1 0,1 1 0,0 0 0,0 0 0,0 0 0,0 1 0,0-1 0,0 0 0,1 1 0,-1 0 0,0-1 0,0 1 0,0 0 0,0 0 0,1 0 0,-1 0 0,0 0 0,0 1 0,0-1 0,0 1 0,1-1 0,-1 1 0,0 0 0,2 1 0,-1 0 15,0 0 1,-1 0 0,1 0 0,-1 0-1,0 1 1,0-1 0,0 1-1,0 0 1,0-1 0,0 1 0,-1 0-1,1 0 1,-1 0 0,0 0-1,0 0 1,1 3 0,15 85 52,-13-66-168,0-14 130,-4-11-23,0 0-1,0 0 0,1 0 0,-1 0 0,0 1 1,0-1-1,0 0 0,0 0 0,1 0 0,-1 0 1,0 0-1,0 0 0,0 0 0,1 0 0,-1 0 1,0 0-1,0 0 0,1 0 0,-1 0 0,0 0 0,0 0 1,0 0-1,1 0 0,-1 0 0,0 0 0,0 0 1,0 0-1,1-1 0,14-14 347,-8 7-383,47-60-279,-49 82 266,7 28 1,-6 27-97,-3-40 133,-3-22 21,0-1 0,1 1 1,0-1-1,0 1 1,0-1-1,5 12 0,-5-17-15,-1 0-1,1 0 0,-1 0 1,1 0-1,0 0 1,0 0-1,0-1 0,0 1 1,0 0-1,-1 0 0,1-1 1,0 1-1,2 0 1,-2 0-7,0-1 0,0 1 0,0-1 0,0 1 0,0 0 0,-1-1 0,1 1 0,0 0 0,0 0 0,1 1 0,-2-1 12,1-1 1,0 1-1,-1-1 0,1 1 1,0-1-1,0 1 0,-1-1 1,1 0-1,0 0 0,0 1 1,-1-1-1,1 0 1,0 0-1,0 0 0,0 0 1,0 0-1,0 0 0,19 0-24,-15 0 38,-3 0 8,0-1 1,0 1-1,-1-1 1,1 1-1,0-1 1,0 0-1,0 0 1,-1 0-1,1 0 1,0 0-1,-1 0 1,1 0-1,-1 0 1,3-3-1,-1 1 21,0-1 0,0 0-1,0 1 1,0-2 0,4-5 0,6-30 16,-8 27-47,0 0 1,0-1-1,-2 1 1,4-19 0,-5 18-165,0 9 117,-1 0 1,1 0 0,0 0-1,0 0 1,4-5-1,6-18 143,-4 8-112,1 0 1,0 0-1,13-19 0,-20 36-32,1-1 0,-1 1 0,0 0 0,1 0-1,0 0 1,-1 0 0,1 1 0,0-1 0,0 1-1,1 0 1,-1-1 0,6-1 0,-8 3 23,1 1 0,-1-1 0,0 1 0,0 0 0,0-1 0,1 1 1,-1 0-1,0 0 0,0 0 0,1 0 0,-1 0 0,0 0 0,0 1 0,1-1 0,-1 0 0,0 0 0,0 1 0,0-1 1,1 1-1,-1-1 0,1 2 0,0-1 9,0 1-1,0 0 1,0 0 0,0 0-1,-1 0 1,1 0 0,0 0-1,-1 0 1,2 5 0,1 1 29,-1 0 1,-1 0-1,1 1 1,-1-1-1,1 16 1,0 94-32,-3-90 13,5 16 212,-5-43-134,5-15 252,17-38-536,2 0 0,38-57 0,-61 109 192,-1 0 0,0 0 0,0 0 0,1 0 0,-1 0 0,0-1 0,0 1-1,0 0 1,1 1 0,-1-1 0,0 0 0,0 0 0,1 0 0,-1 0 0,0 0 0,0 0 0,0 0 0,1 0-1,-1 0 1,0 0 0,0 0 0,0 1 0,1-1 0,-1 0 0,0 0 0,0 0 0,0 0 0,0 1 0,1-1-1,-1 0 1,0 0 0,0 0 0,0 1 0,0-1 0,0 0 0,0 0 0,0 1 0,6 8 7,-2 4 82,0 1 0,0 0 0,-1 1 0,1 26 0,-2-23-101,0-1 1,6 24-1,-4-24 121,-4-17-99,0 0 0,0 1 0,0-1 0,0 0 0,0 0 0,0 0 0,0 0 1,0 0-1,0 0 0,0 0 0,1 0 0,-1 0 0,0 0 0,0 0 0,0 0 0,0 0 0,0 0 0,0 1 0,0-1 0,0 0 1,0 0-1,0 0 0,0 0 0,0 0 0,1 0 0,-1 0 0,0 0 0,0 0 0,0 0 0,0 0 0,0 0 0,0 0 0,0 0 1,0 0-1,0 0 0,0 0 0,1 0 0,-1 0 0,0 0 0,0 0 0,0 0 0,0-1 0,0 1 0,0 0 0,0 0 1,0 0-1,0 0 0,0 0 0,0 0 0,0 0 0,0 0 0,0 0 0,1 0 0,7-7 112,-6 5-127,1 0 1,-1-1 0,0 0-1,1 1 1,1-5-1,20-38-115,46-63-1,-63 98 99,1 1 1,0-1-1,0 2 0,1-1 1,0 1-1,18-11 1,-26 19 25,-1 0 0,1 0 0,-1 1 1,1-1-1,-1 0 0,1 1 0,-1-1 1,0 0-1,1 1 0,-1-1 0,1 1 1,-1-1-1,0 0 0,1 1 0,-1-1 1,0 1-1,1-1 0,-1 1 0,0-1 1,0 1-1,0 0 0,0-1 0,1 1 1,-1-1-1,0 1 0,0 0 0,5 19 28,1 6-233,3 16 374,-8-35-208,1 0-1,0 0 0,1 0 0,0 0 1,0 0-1,4 6 0,1 3-55,-5-12 108,-1 1 1,1-1-1,0 0 0,0 1 1,0-1-1,0-1 1,5 5-1,-7-7-3,1 1 0,0-1-1,0 1 1,-1-1 0,1 0 0,0 0-1,0 0 1,0 0 0,0 0 0,0-1-1,1 1 1,-1 0 0,0-1 0,0 0 0,0 1-1,1-1 1,-1 0 0,3 0 0,65-9-143,36-5 272,-83 8-45,-1 0 0,40-17 0,-55 19-77,1 0-1,-1 0 0,0 0 1,0-1-1,0 0 1,-1 0-1,0-1 1,0 0-1,0 0 0,7-11 1,-4 10-25,-9 6 6,1 1 0,0 0 0,-1-1 0,1 1 0,0-1 0,-1 1 0,1-1 0,-1 0 0,1 1 0,-1-1 0,1 0 0,-1 1 0,1-1 1,0-1-1,0 0-16,1 0 0,-1-1 1,1 1-1,0 0 1,0 0-1,0 0 1,0 0-1,0 1 1,0-1-1,1 1 0,-1-1 1,0 1-1,1 0 1,-1 0-1,1 0 1,-1 0-1,1 0 1,0 0-1,0 1 0,-1-1 1,1 1-1,0 0 1,4 0-1,17 1 4,-12-1 984,-22 0-812,7 0-185,-1 0-1,0 0 1,0 1 0,1-1-1,-1 1 1,0 0-1,1 0 1,-1 0-1,1 0 1,-1 1 0,1-1-1,0 1 1,-1 0-1,1 0 1,0 0 0,-4 5-1,-11 7 1,1 1 0,1 1-1,0 0 1,2 1 0,0 1-1,0 0 1,-20 39 0,32-52-7,0 0 0,0-1 1,0 1-1,0 0 0,1 0 1,0 1-1,0-1 0,0 0 1,1 0-1,-1 1 0,2 4 1,-1-8 28,0 1 0,0-1 1,1 0-1,0 0 1,-1 0-1,1 0 1,0 0-1,0 0 1,0 0-1,0 0 1,0 0-1,0 0 1,1-1-1,-1 1 1,0 0-1,1-1 1,0 1-1,-1-1 0,1 0 1,0 1-1,0-1 1,0 0-1,-1 0 1,1 0-1,0 0 1,0-1-1,1 1 1,2 0-1,1 1 27,-1-1-1,1 0 1,0 0 0,0 0-1,0-1 1,0 0-1,0 0 1,0 0 0,0-1-1,0 0 1,0 0-1,0-1 1,0 1-1,-1-1 1,1-1 0,-1 1-1,1-1 1,-1 0-1,0 0 1,0 0 0,0-1-1,0 0 1,-1 0-1,0 0 1,6-7 0,4-10 11,0 0 0,-2-1 0,-1-1 0,15-41 0,-8 22 24,-3-13 245,-17 49-511,2 6 201,0 0 0,0 0 0,0 0 0,0 0 0,0 0 0,0 0 1,0 0-1,0 0 0,0 0 0,0 0 0,0 0 0,1 0 0,-1 0 0,0 0 1,0 0-1,0 0 0,0 0 0,0 0 0,0-1 0,0 1 0,0 0 0,0 0 1,0 0-1,0 0 0,0 0 0,0 0 0,0 0 0,0 0 0,0 0 0,1 0 1,-1 0-1,0 0 0,0 0 0,0-1 0,0 1 0,0 0 0,0 0 1,0 0-1,0 0 0,0 0 0,0 0 0,0 0 0,0 0 0,0 0 0,0 0 1,0-1-1,0 1 0,0 0 0,-1 0 0,1 0 0,0 0 0,0 0 0,0 0 1,0 0-1,0 0 0,0 0 0,0 0 0,0 0 0,0 0 0,0 0 0,0 0 1,0 0-1,0-1 0,0 1 0,0 0 0,0 0 0,-1 0 0,1 0 0,0 0 1,0 1-5,0 0 0,1 0 1,-1 0-1,0 0 0,0 0 1,-1 0-1,1 0 0,0 0 1,0 0-1,0 0 1,-1-1-1,1 1 0,0 0 1,-1 1-1,0 1 21,0 4-34,1 1 0,0-1 0,0 1-1,0-1 1,4 15 0,0 6 82,-3-17-40,1 0 1,0-1-1,0 1 0,2 0 1,-1-1-1,1 0 0,9 17 0,-9-20 19,0 0-1,1-1 1,0 1-1,0-1 0,1 1 1,-1-2-1,1 1 0,1-1 1,-1 0-1,15 9 1,-18-12-102,1 0 1,0 0-1,0-1 1,0 1-1,0-1 1,0 0-1,0 0 1,0-1-1,0 1 1,1-1-1,-1 0 1,0 0-1,0 0 1,0 0-1,1-1 1,-1 0-1,0 0 1,0 0-1,0 0 1,0 0-1,0-1 1,0 0-1,-1 0 1,1 0-1,0 0 1,-1-1 0,0 1-1,0-1 1,1 0-1,4-6 1,5-8-1751,2 4 604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5:37.8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14 133 2560,'-13'4'7024,"29"-18"-6187,1 2 0,0 0 0,26-14 1,-35 22-743,1 0 1,-1 1-1,1 0 1,-1 0-1,1 1 1,0 0-1,0 1 1,0 0-1,0 0 1,17 1 0,-4 4 179,1 0 1,-1 2 0,0 0 0,0 2 0,21 10 0,-17-8 271,-13-5-301,-1-1 1,1 0-1,1-1 0,-1-1 1,0 0-1,22 0 0,-26-2-172,0 0-1,0-1 1,-1 0 0,1-1-1,-1 1 1,1-2 0,-1 1-1,0-1 1,0-1 0,0 1-1,10-7 1,-4 1-253,40-29 956,-49 34-1098,-1 0 0,0 0-1,0 0 1,0-1 0,0 1 0,0-1-1,-1 0 1,5-8 0,-8 11 10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5:38.5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504 9 2976,'-1'-8'5909,"-12"20"-5098,-29 19 650,-73 57 1355,62-49-1712,-115 66 0,128-82-891,37-22-207,-38 26-1,38-25 1,1 0 0,0 0 0,0-1 1,0 2-1,0-1 0,0 0 0,0 0 0,1 1 0,-1-1 0,1 0 0,-1 1 0,1 0 0,-2 4 0,3-6 2,0 1 1,0-1-1,0 0 0,0 0 0,0 0 0,0 0 0,1 1 1,-1-1-1,0 0 0,1 0 0,-1 0 0,0 0 1,1 0-1,-1 0 0,1 0 0,0 0 0,-1 0 0,1 0 1,0 0-1,0 0 0,0 0 0,-1-1 0,1 1 0,0 0 1,2 1-1,2 1 50,1 0 0,0-1 0,9 4 0,-10-4-34,16 6 50,1-1-1,0-1 0,1-1 1,0-1-1,-1-1 0,1-1 1,35-1-1,70-12 437,-45-4-4241,-55 7-1869,-16 6 3275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5:38.9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29 3072,'-5'-4'3680,"10"4"-2752,4 0 992,4 4-1152,10-8 256,4 4-640,-1-5-64,2 5-192,7-6 192,2 1-192,3-4 256,1 9-256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6:10.3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137 851 832,'0'0'2789,"5"12"-480,-5-11-2114,1-1-1,0 0 0,-1 0 1,1 1-1,0-1 0,-1 0 1,1 0-1,0 0 0,-1 0 1,1 0-1,0 0 0,0 0 1,-1 0-1,1 0 0,0 0 1,-1 0-1,1 0 0,0-1 1,-1 1-1,1 0 0,0-1 1,-1 1-1,1 0 0,0-1 0,0 0 1,3-1-20,-1 0-1,0 0 1,0 0 0,0 0 0,3-3 0,9-13 595,20-31 1,1-2-408,-2 8-63,27-30 345,76-125-1,-33-6-330,-100 194-303,33-79 193,-33 76-164,0 0-1,-1 0 1,-1-1 0,0 1 0,0-15 0,-1 28-53,-1-1 1,0 0-1,0 1 1,0-1-1,0 0 0,0 1 1,0-1-1,-1 1 1,1-1-1,0 0 1,0 1-1,0-1 0,0 1 1,-1-1-1,1 1 1,0-1-1,-1 0 0,1 1 1,0-1-1,-1 1 1,1 0-1,-1-1 1,1 1-1,-1-1 0,1 1 1,-1 0-1,1-1 1,-1 1-1,1 0 1,-1-1-1,1 1 0,-1 0 1,1 0-1,-1 0 1,0-1-1,1 1 1,-1 0-1,1 0 0,-1 0 1,0 0-1,1 0 1,-1 0-1,0 0 1,1 0-1,-1 0 0,1 1 1,-1-1-1,0 0 1,1 0-1,-1 1 1,0-1-1,-5 3-43,1-1 1,-1 1-1,-10 6 0,14-7-6,-10 6 68,1 0 0,0 1 0,1 1 0,0-1 0,-17 23 0,-36 62 179,59-88-187,-49 92 186,-60 149 1,67-139-37,-45 114 250,16-36-28,10-27 185,63-155-437,0-1-1,1 0 1,-2 0 0,1 0 0,-3 3 130,16-16-291,10-13 2,0-1 0,-2 0 0,26-45 0,-34 52 45,97-133-331,-93 132 293,2 0-1,0 1 1,0 1 0,2 1-1,34-22 1,-21 18 12,-18 9 3,0 2 0,0 0 0,1 0 0,0 2 0,1-1 0,25-5 0,-38 11 11,5 1-93,-9 11 13,-4 8 160,-1-1 0,-8 19 0,5-16 103,-6 25-1,11-31-144,1-8 60,1 0 1,1-1-1,-1 1 0,1 0 1,0 0-1,0 0 1,1 0-1,0 0 1,1 0-1,1 14 0,-1-20-72,-1 0 0,1 0 0,-1 0 0,1 0 0,0 1 0,-1-1-1,1 0 1,0 0 0,0 0 0,0 0 0,0 0 0,0-1 0,0 1-1,0 0 1,0 0 0,0-1 0,0 1 0,0 0 0,1-1 0,-1 1-1,0-1 1,0 0 0,1 1 0,-1-1 0,0 0 0,0 0 0,1 0-1,-1 0 1,0 0 0,1 0 0,-1 0 0,0 0 0,1 0 0,1-1-1,2 0 20,0-1-1,1 1 1,-1-1-1,0 0 1,0-1-1,9-5 0,-5 1 14,0-1-1,0 0 0,-1 0 0,0-1 1,-1 0-1,0 0 0,0-1 0,-1 0 1,0 0-1,-1-1 0,0 1 0,-1-1 1,0 0-1,0-1 0,-1 1 0,1-13 1,-4 20-43,1-1 0,-1 1 0,0 0 0,-1-1 0,1 1 0,-1 0 0,1-1 0,-1 1 1,-1 0-1,1 0 0,-4-7 0,3 8-27,0 0-1,0 0 1,-1 0 0,1 0 0,-1 1-1,1-1 1,-1 1 0,0 0 0,0 0-1,0 0 1,0 0 0,0 0 0,-1 1-1,-4-2 1,-2-1-74,0 1 0,1 1 0,-1 0 1,-12-1-1,58 2 135,1 3 1,-1 0 0,0 2-1,46 12 1,-78-15-31,-1 1 1,1-1-1,-1 1 1,1 0-1,-1-1 1,0 2-1,0-1 1,0 0-1,0 1 1,0-1-1,0 1 1,-1 0-1,1 0 1,-1 0-1,0 0 0,0 0 1,0 1-1,2 5 1,1 4 166,0 0 1,-1 1-1,3 24 0,-2-13 256,0 6-307,-4-23-70,0-1 1,0 0-1,0 1 0,1-1 0,0 0 0,0 0 0,1 0 0,0-1 1,8 13-1,-11-18-93,1 0 1,0 0 0,-1 0 0,1-1 0,0 1-1,0 0 1,0-1 0,0 1 0,0-1-1,0 1 1,-1-1 0,1 1 0,0-1 0,0 1-1,0-1 1,1 0 0,-1 0 0,0 0-1,0 1 1,0-1 0,0 0 0,0 0-1,0-1 1,0 1 0,0 0 0,0 0 0,2-1-1,1-1-620,0 0 0,0 0-1,0 0 1,0-1 0,4-3-1,-1 1-578,51-31-6360,-22 20 4417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6:11.4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143 269 3072,'-21'8'1862,"21"-8"-1769,-1 1 1,1-1-1,0 0 0,-1 0 1,1 1-1,-1-1 1,1 0-1,0 0 1,-1 1-1,1-1 1,0 0-1,-1 1 1,1-1-1,0 1 1,-1-1-1,1 0 0,0 1 1,0-1-1,-1 1 1,1-1-1,0 1 1,0-1-1,0 0 1,0 1-1,0-1 1,0 1-1,0-1 0,0 1 1,0-1-1,0 1 1,0-1-1,0 1 1,0-1-1,0 1 1,0-1-1,0 1 1,1 0-1,-1 0 75,1 0 0,-1 0-1,1 0 1,-1-1 0,1 1-1,0 0 1,0 0 0,-1 0 0,1-1-1,0 1 1,0 0 0,0-1 0,0 1-1,0-1 1,0 1 0,0-1 0,0 1-1,0-1 1,0 0 0,0 1-1,0-1 1,0 0 0,0 0 0,0 0-1,2 0 1,-1 0-14,0-1 0,1 1 0,-1-1 0,0 0 0,0 0 0,1 0-1,-1 0 1,0 0 0,0-1 0,0 1 0,2-2 0,6-6 35,-1 0 0,0-1 0,10-13 0,-15 18 26,17-22 38,-2 0 0,-1-1 1,-1-1-1,-1 0 0,15-42 0,-31 70-255,1 0 0,-1-1 0,1 1-1,-1 0 1,1 0 0,-1 0 0,0-1-1,0 1 1,0 0 0,0-1 0,0 1-1,0 0 1,0 0 0,0-1-1,0 1 1,0 0 0,-1-3 0,0 4 7,0 0 1,1-1 0,-1 1 0,1 0 0,-1 0-1,0 0 1,1 0 0,-1 0 0,0-1 0,1 1-1,-1 0 1,0 0 0,1 1 0,-1-1 0,0 0-1,1 0 1,-1 0 0,0 0 0,1 0-1,-1 1 1,1-1 0,-1 0 0,0 1 0,1-1-1,-1 0 1,1 1 0,-1-1 0,1 1 0,-1-1-1,0 1 1,-2 2 34,1-1-1,-1 1 1,1 0-1,-1-1 1,1 1-1,0 0 1,0 0-1,-1 4 1,-1 0 36,-10 18 152,2 1-1,1 0 0,1 1 1,-7 31-1,3-9-111,-41 138 194,37-125 58,4 0 0,-12 101 0,26-106 298,0-56-641,0 0 0,-1 0 0,1-1 0,-1 1 0,0 0 0,1-1-1,-1 1 1,1 0 0,-1-1 0,0 1 0,0-1 0,1 1 0,-1-1-1,0 1 1,0-1 0,1 0 0,-1 1 0,-1-1 0,-19 8-245,17-7 335,-5 3-167,0 0-1,0 1 1,1 0 0,0 0-1,-9 8 1,10-12 252,6-1-73,6 0-70,4-1 30,-1 0 0,1-1 1,0 0-1,16-6 0,17-5 181,-14 7-296,-7 2 71,-1 0 0,37-2 0,-48 6 17,-4 0-401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6:12.0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359 4 1888,'1'0'78,"-1"-1"0,1 1 0,-1 0 0,1-1 0,0 1 0,-1 0 0,1 0 0,0-1 0,0 1 0,-1 0 1,1 0-1,0 0 0,0 0 0,-1 0 0,1 0 0,0 0 0,-1 0 0,1 0 0,0 0 0,0 1 0,-1-1 0,12 2 4477,-23-2-2166,1 1-2075,0 1 0,0 0 0,0 0 0,1 1 0,-18 7 0,3-2 111,-44 14 670,-36 12 717,102-33-1769,1-1 0,0 1 0,0-1 0,-1 1 0,1 0 0,0 0 0,0 0 0,0-1 0,0 1 0,0 0 0,0 0 0,-1 2 0,1-2-13,1-1 0,0 1 0,-1 0 0,1 0 0,0-1 0,0 1 0,0 0 0,0 0 0,0-1 0,0 1 0,0 0 0,0 0 0,0-1 0,0 1 0,0 0 0,0 0 0,1 0 0,-1-1 0,0 1 0,0 0 0,1-1 0,-1 1 0,1 0 0,-1-1 0,1 2-1,5 4 151,-1 0-1,1-1 1,0 0-1,0 0 0,12 7 1,-6-4 45,13 9 349,-18-12-463,1-1 0,-1 1 1,0 0-1,0 1 0,0 0 0,-1 0 0,0 1 0,0-1 1,-1 1-1,5 8 0,-9-13-76,-1-1-1,1 1 1,-1 0 0,0-1-1,0 1 1,0 0 0,0-1-1,0 1 1,0 0-1,0-1 1,-1 1 0,1-1-1,0 1 1,-1 0 0,0-1-1,1 1 1,-1-1 0,-1 3-1,-1 1 11,0 0-1,0-1 0,0 0 1,-6 6-1,1-2-4,-1 0 0,0 0 0,0-1-1,-1 0 1,0-1 0,-1 0 0,1-1 0,-1 0 0,0-1 0,0 0 0,-14 3-1,12-4-1461,0-1 0,0-1 0,-15 1 0,5-2-5810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6:16.4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10 681 2560,'-6'6'3700,"22"2"-1128,-11-8-2313,1 0 1,-1 0-1,0-1 1,1 1-1,-1-1 0,0-1 1,1 1-1,-1-1 1,0 0-1,0 0 1,8-4-1,-3 1-82,61-33 458,-64 34-533,1 0 1,-1 0-1,0-1 1,-1 1-1,12-11 0,-17 13-98,1 1 0,-1 0-1,0-1 1,1 1 0,-1-1-1,0 1 1,0-1 0,0 1-1,0-1 1,-1 0-1,1 0 1,0 1 0,-1-1-1,1 0 1,-1 0 0,1 0-1,-1 0 1,0 1 0,0-1-1,0 0 1,0 0-1,0 0 1,-1 0 0,1 0-1,0 0 1,-1 1 0,1-1-1,-3-3 1,2 3-27,0 0 0,-1 1 1,0-1-1,1 1 0,-1-1 1,0 1-1,0 0 0,0 0 0,0-1 1,0 1-1,0 1 0,0-1 0,0 0 1,0 0-1,0 1 0,0-1 0,-1 1 1,1 0-1,0 0 0,0 0 1,-1 0-1,1 0 0,-3 1 0,-6 0-86,0 0 0,0 1 1,-14 4-1,17-2 191,-1-1-1,1 1 1,0 0 0,0 0 0,0 1 0,1 1 0,-1-1 0,1 1 0,1 0 0,-1 0-1,-9 13 1,13-15 9,-1 1-1,1 0 1,0 1-1,1-1 0,-1 0 1,1 1-1,0-1 0,-2 9 1,4-10-50,-1 0 0,1 0-1,-1 0 1,1 0 0,1 0 0,-1 0 0,0 0 0,1 0-1,0-1 1,0 1 0,0 0 0,0 0 0,3 4 0,-3-7-25,0 4 16,1-1 1,0 0-1,0 0 0,1-1 1,-1 1-1,1 0 0,-1-1 1,1 1-1,0-1 0,0 0 1,1 0-1,-1 0 0,1-1 1,4 4-1,2-3 29,0 0 0,0-1 0,0 0 0,0 0-1,0-1 1,0 0 0,1-1 0,-1-1 0,0 1 0,0-1 0,0-1 0,19-5 0,7-5 67,-1-1 0,38-19 0,-67 29-110,19-9 42,-3 3-147,-1-2-1,33-21 1,-37 19-116,0-1 0,0-1-1,-1 0 1,-1-1 0,-1-1 0,0 0 0,-1-1 0,-1 0 0,-1-1-1,17-38 1,-4-8 9,26-122-1,-47 170 141,0 0 0,0-1 0,-2 1 0,0-1 0,-1 1 0,-1-1 0,-6-34 0,7 51 40,0 1 0,0-1 0,0 1 0,0 0 0,0-1 0,0 1 0,0-1 0,0 1-1,0-1 1,0 1 0,-1-1 0,1 1 0,0 0 0,0-1 0,0 1 0,-1-1 0,1 1 0,0 0 0,0-1 0,-1 1 0,1 0 0,0-1 0,-1 1 0,1 0 0,0 0 0,-1-1 0,1 1-1,0 0 1,-1 0 0,1-1 0,-1 1 0,1 0 0,-1 0 0,1 0 0,0 0 0,-1 0 0,1 0 0,-1 0 0,1 0 0,-1 0 0,1 0 0,-1 0 0,1 0 0,0 0 0,-1 0 0,1 0-1,-1 0 1,1 0 0,-1 0 0,1 1 0,0-1 0,-1 0 0,1 0 0,0 1 0,-1-1 0,0 1 0,-1 1-15,0 0 1,0 0-1,0 0 1,0 0-1,0 0 1,0 1-1,-2 4 1,-1 2-10,0-1 35,1 1 0,0 0 0,0 0-1,-4 14 1,-61 316 1561,62-298-1274,1-1 0,-1 56 1,9 23 435,-1-114-682,0 0 1,-1 0 0,2 0-1,-1 0 1,0 0-1,1-1 1,0 1-1,0 0 1,1-1-1,4 8 1,-1-1 60,-5-10-89,0 1 1,0-1-1,0 1 1,1-1 0,-1 0-1,0 1 1,0-1-1,1 0 1,-1 0 0,0 0-1,1 0 1,-1 0-1,1 0 1,0-1 0,-1 1-1,1 0 1,0-1 0,-1 1-1,1-1 1,0 0-1,-1 0 1,1 1 0,0-1-1,0 0 1,0 0-1,-1-1 1,1 1 0,0 0-1,-1 0 1,1-1-1,0 1 1,-1-1 0,3-1-1,4-1 71,0-1-1,-1 0 0,0 0 1,0 0-1,10-9 0,15-13-22,-14 12-121,0 0 0,-1-1 0,0-1 0,-2-1 0,17-21 0,-29 34 3,0 0-1,-1-1 1,0 1-1,0 0 1,0-1-1,0 0 1,-1 1-1,2-6 1,-3 8 42,0 1-1,0 0 1,0 0 0,0-1-1,0 1 1,0 0 0,0 0 0,-1-1-1,1 1 1,0 0 0,-1 0-1,1 0 1,-1-1 0,1 1-1,-1 0 1,0 0 0,1 0 0,-1 0-1,0 0 1,0 0 0,0 0-1,0 0 1,0 1 0,0-1-1,0 0 1,0 0 0,0 1 0,0-1-1,0 1 1,0-1 0,0 1-1,-1-1 1,1 1 0,0 0-1,0 0 1,-2-1 0,-3 0-38,1 1 0,-1-1-1,0 1 1,0 0 0,1 0 0,-1 1 0,0 0 0,0 0 0,1 0-1,-1 1 1,1-1 0,-1 1 0,1 1 0,0-1 0,-1 1 0,-5 4-1,6-4 93,1 0-1,-1 1 0,1-1 0,0 1 1,0 0-1,1 0 0,-1 0 0,1 1 1,0-1-1,0 1 0,0 0 0,1-1 1,0 1-1,0 1 0,0-1 0,0 0 1,-1 9-1,2-8 56,1 1 0,-1-1 1,2 0-1,-1 0 0,0 1 0,1-1 0,0 0 1,4 11-1,-4-14-69,0-1 0,0 1 1,1-1-1,-1 1 0,1-1 0,-1 0 1,1 1-1,0-1 0,0 0 1,0 0-1,0 0 0,0 0 0,1-1 1,-1 1-1,0-1 0,1 1 1,-1-1-1,1 0 0,-1 0 0,1 0 1,0 0-1,5 1 0,6-1 33,0 1 1,0-2-1,0 0 0,1 0 1,-1-1-1,25-6 0,83-28 73,-81 21-190,28-12 122,11-4 67,-58 22-146,30-14 0,-1-1-23,-41 16 208,-8 5-61,-5 3-29,1 0-107,0-1-1,0 1 1,-1-1 0,1 0 0,0 0 0,-1 0 0,1 0-1,0 0 1,-4-1 0,-8 1-47,9 1 39,-1 1 0,1 0 0,-1 0 0,1 0 0,-1 0-1,1 1 1,0 0 0,0 0 0,1 1 0,-1-1 0,-8 9-1,7-6 88,0 1 1,0 0-1,1 0 0,0 1 0,0-1 0,0 1 0,-3 10 0,7-14-22,0 0-1,0 0 1,1 0 0,-1 0-1,1 0 1,0 0-1,0 1 1,0-1 0,1 0-1,0 0 1,0 0 0,0-1-1,0 1 1,0 0-1,1 0 1,-1 0 0,1-1-1,0 1 1,0-1 0,4 5-1,-3-4 8,1 1 0,-1-1-1,1 0 1,0 0 0,0 0 0,0-1-1,0 1 1,0-1 0,1 0 0,0 0-1,0-1 1,0 0 0,0 1 0,8 1-1,-10-4-3,0 1-1,1-1 1,-1-1-1,0 1 1,0 0-1,0-1 1,0 1-1,1-1 1,-1 0-1,0 0 1,0-1-1,-1 1 1,1 0-1,0-1 1,0 0-1,-1 0 1,1 1-1,-1-2 1,4-2-1,4-5 78,0-1 0,16-23 0,-21 27-114,48-67-912,-3-3-1,75-154 0,-109 186 924,16-65 0,-25 81-222,0 7 67,-5 15 127,0-1 0,0 0-1,0 1 1,1-15 0,-3 23 16,-1-1 0,1 0 1,0 0-1,0 0 0,0 0 0,0 0 0,0 1 0,-1-1 0,1 0 0,0 0 1,0 0-1,0 0 0,0 0 0,-1 0 0,1 0 0,0 0 0,0 0 0,0 0 0,-1 0 1,1 0-1,0 0 0,0 0 0,0 0 0,-1 0 0,1 0 0,0 0 0,0 0 1,0 0-1,-1 0 0,1 0 0,0 0 0,0 0 0,0 0 0,0 0 0,-1 0 1,1-1-1,0 1 0,0 0 0,0 0 0,0 0 0,0 0 0,-1 0 0,1-1 0,0 1 1,0 0-1,0 0 0,0 0 0,0 0 0,0-1 0,0 1 0,0 0 0,0 0 1,0 0-1,0-1 0,0 1 0,0 0 0,0 0 0,0 0 0,0-1 0,0 1 0,0 0 1,0 0-1,0 0 0,0 0 0,0-1 0,0 1 0,-10 13-249,-23 50 691,-30 82 0,20-43 189,34-77-475,0 0 0,2 0 0,0 1 1,-3 29-1,9-48-79,1-1-1,0 0 1,0 1 0,0-1 0,1 1 0,-1-1 0,5 12-1,-5-15-22,1-1-1,0 1 0,0-1 1,0 1-1,0-1 0,0 0 1,1 0-1,-1 0 1,1 0-1,0 0 0,-1 0 1,1 0-1,0 0 0,0 0 1,0-1-1,0 1 0,0-1 1,1 0-1,-1 1 0,0-1 1,1 0-1,2 0 0,1 1 2,0-2 1,0 1-1,0-1 0,0 1 0,0-2 0,0 1 0,0-1 0,0 0 0,0 0 0,0 0 0,10-5 0,5-3 89,38-22 0,-39 19-85,22-9 0,-41 21-53,8-4 43,-1 0 0,16-9 0,-23 12-37,1 0 0,-1 0 0,1 0 0,-1 0-1,1 0 1,-1 0 0,0-1 0,0 1 0,0-1-1,0 1 1,0-1 0,0 1 0,0-1 0,0 1-1,0-1 1,-1 0 0,1 1 0,-1-1-1,1 0 1,-1-3 0,1 4-20,-1 1 0,1-1 0,-1 1 0,1-1 0,-1 1-1,1-1 1,-1 1 0,1-1 0,0 1 0,-1 0 0,1-1 0,0 1 0,-1 0 0,1 0-1,0-1 1,0 1 0,-1 0 0,1 0 0,0 0 0,1 0 0,15-1-232,-16 1 242,1 1 1,-1-1-1,0 0 0,1 1 0,-1-1 0,1 0 1,-1 0-1,1 0 0,1 0 0,-2 0-11,0-1-1,-1 1 0,1 0 0,0 0 0,0 0 1,0 0-1,0 0 0,0 0 0,-1 0 0,1 0 1,0 1-1,0-1 0,0 0 0,0 0 0,-1 1 1,1-1-1,0 1 0,0-1 0,-1 0 0,1 1 1,0-1-1,-1 1 0,1 0 0,0-1 0,-1 1 0,1 0 1,-1-1-1,1 1 0,-1 0 0,1 1 0,1 3 7,-1 1-1,0 0 0,-1 0 1,1 0-1,-1 0 0,0 0 0,-1 0 1,-1 12-1,0-8 115,1 0 1,1 20-1,0-27-66,1 0 1,-1-1-1,1 1 0,0 0 0,-1-1 1,1 1-1,0 0 0,1-1 1,-1 1-1,0-1 0,1 0 1,-1 1-1,1-1 0,0 0 0,2 3 1,-2-4-17,0 0 0,0 0 0,0 0 0,-1 0 1,1 0-1,0 0 0,0-1 0,1 1 0,-1-1 0,0 1 1,0-1-1,0 0 0,0 0 0,0 0 0,0 0 0,0 0 1,1 0-1,-1-1 0,2 0 0,5-1 31,-1 0 0,0-1 1,10-5-1,31-22 13,-42 27-19,0 0 0,-1 0 1,0-1-1,1 0 0,9-9 1,-19 15-478,1-1 400,1 0 1,0 0-1,0 0 0,-1 0 1,1 0-1,0 0 0,0 0 1,0 0-1,0 0 0,0 1 1,1-1-1,-1 0 0,0 1 1,0 1-1,-1 2 75,0 1-1,1-1 1,0 1 0,0 0-1,0 0 1,1-1 0,-1 1-1,2 0 1,-1 0 0,0 0-1,1-1 1,0 1 0,1 0-1,-1-1 1,1 1 0,0-1-1,1 0 1,5 10 0,-8-14-37,1 0 1,-1 0-1,1 0 1,-1 0-1,1 0 1,0 0-1,-1 0 0,1-1 1,0 1-1,0 0 1,0-1-1,0 1 1,0 0-1,-1-1 1,1 1-1,0-1 1,0 1-1,0-1 1,1 0-1,-1 0 0,0 1 1,0-1-1,0 0 1,1 0-1,0 0 18,-1-1 0,1 1-1,-1-1 1,0 1 0,1-1 0,-1 0-1,0 0 1,0 0 0,0 1-1,1-1 1,-1 0 0,0-1-1,0 1 1,0 0 0,1-2 0,3-5 93,0 0 1,-1-1 0,0 1 0,5-16 0,-6 12-215,1 0 0,-2 0 0,0-1 0,-1 1-1,0-1 1,0 1 0,-2-1 0,-1-13 0,2 24 68,-1 1 0,0-1 0,1 1 0,-1 0 0,0-1 0,1 1 0,-1 0 0,0-1 0,0 1 0,0 0 0,0 0 0,0 0 0,-1 0 0,1 0 0,0 0 0,0 0 0,-1 1 0,1-1 0,0 0 0,-1 1 0,1-1 0,-1 1 0,1-1 0,-1 1 0,1 0 0,-1-1 0,1 1 0,-1 0 0,-1 0 0,2 0-45,7 0 78,0 0 0,0-1 1,10-2-1,8-2-32,6 2 159,-12 1-182,0 0-1,-1 1 1,22 2-1,-1 1 558,-31-3-466,-1 1 1,1 0 0,0 0-1,-1 1 1,1 0 0,0 0-1,-1 1 1,0 0 0,8 3-1,-14-5-22,1 0-1,0 1 0,0-1 1,0 0-1,-1 1 0,1-1 0,0 1 1,-1-1-1,1 1 0,-1 0 1,1-1-1,0 1 0,-1 0 1,1-1-1,-1 1 0,0 0 0,1-1 1,-1 1-1,1 0 0,-1 0 1,0 0-1,0-1 0,1 1 1,-1 0-1,0 0 0,0 0 0,0 0 1,0 0-1,0-1 0,0 1 1,0 0-1,-1 1 0,0 2 13,0-1 0,-1 1 0,0-1-1,1 1 1,-6 5 0,0 3 79,5-9-99,0 2 25,0 0-1,-1 0 0,1-1 1,-1 0-1,0 1 0,-6 5 369,10-10-201,6-1-162,-1 0-1,1 0 1,-1-1-1,0 0 0,0 0 1,0 0-1,11-7 1,8-2-52,20-11-20,-30 14 32,27-9 0,16 1 59,-57 16-65,-1-1 1,1 1-1,-1 0 1,1 0-1,0 0 1,-1 0-1,1 0 1,-1 0-1,1 0 0,-1 0 1,1 0-1,0 0 1,-1 0-1,1 0 1,-1 0-1,1 0 0,-1 1 1,1-1-1,-1 0 1,1 0-1,-1 1 1,2 0-1,-2 0 26,1 0 0,-1 0 0,1 0 0,-1 0 1,0 0-1,1 1 0,-1-1 0,0 0 0,0 0 0,0 0 0,0 1 0,0 1 0,-1 17 280,1-14-228,-1 1 1,1-1-1,0 1 1,1-1 0,0 1-1,0-1 1,2 8-1,0-6 40,0-1-1,1 1 0,0-1 0,1 0 0,-1 0 1,1 0-1,11 11 0,-14-16-154,0 0 0,0 0 0,1 0 0,-1 0 0,1 0 0,-1-1 0,1 1 0,0-1 0,0 0-1,0 1 1,0-1 0,0-1 0,0 1 0,0 0 0,0-1 0,0 1 0,0-1 0,0 0 0,0 0 0,0 0 0,0-1 0,0 1 0,0-1 0,6-1 0,24-15-4521,0-4-4584,-19 12 5591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6:16.8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0 104 6816,'9'-12'3072,"59"4"-2656,-28 1 2144,4 2-1472,46-6 128,13 2-736,18-6-320,-3 2-96,4-2-3232,-14 7 1728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6:23.3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5 304 1728,'-5'-8'7978,"5"2"-6509,0 5-1170,0 5 707,11-5-749,-1 0 1,14-4-1,-14 3-176,9-2-32,-1 0 65,1 1 0,-1 1 0,0 0 0,33 1 0,-34 3-36,-1 1 1,0 0-1,0 1 0,0 0 1,-1 2-1,29 13 1,-41-18-27,-1 1 0,1-1 0,0 1 0,-1 0 0,1 0 0,-1 0 0,1 0 0,-1 1 0,0-1 0,0 1 0,0-1 0,0 1 0,-1 0 0,1-1 0,-1 1 0,1 0 0,-1 0 0,0 0 0,0 0 0,0 1 0,-1-1 0,1 0 0,-1 0 0,0 0 0,0 1 0,0-1 0,0 0 0,-1 5 0,-2 6 72,-1 0 1,-1 1-1,0-2 0,-1 1 1,-7 13-1,-4 10-80,6-12-38,4-9 130,-9 29 0,14-36 367,3-11-261,6-10-353,-5 10 101,-1 1-1,1 0 0,-1-1 0,1 1 0,0 0 0,-1 0 1,1 0-1,0 0 0,2-1 0,4-2 13,90-59 56,-79 53 30,145-88 471,-147 86-461,-1-1-1,-1 0 0,0-1 0,0-1 0,-1 0 0,-1-1 0,13-22 0,-21 29-78,0 0-1,-1 0 1,0 0-1,-1-1 1,0 0-1,-1 0 1,0 0-1,0 0 1,-1 0-1,0 0 0,-1 0 1,0 0-1,-1 0 1,0 0-1,0 0 1,-1 0-1,-1 0 1,0 0-1,0 1 1,0-1-1,-1 1 1,-1 0-1,0 0 1,0 0-1,-9-11 0,12 18-322,-1 0 0,1 0 0,-1 0 0,0 0 0,1 0 0,-1 0 0,0 1 0,-6-3 0,3 3-1199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6:24.1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24 3552,'-5'-24'2032,"4"136"6869,-7 67-6197,0-130-2243,6-37-349,0-1-1,0 0 1,1 1-1,1 0 1,0 13-1,1-13 235,-1-12-393,0 0 0,0 0 0,0 1 0,0-1 0,0 0 0,0 0 0,0 0 1,0 1-1,0-1 0,0 0 0,0 0 0,0 0 0,0 1 0,0-1 0,0 0 0,0 0 0,0 1 0,0-1 0,0 0 0,0 0 0,0 0 0,0 1 0,0-1 0,0 0 0,0 0 0,-1 0 0,1 0 0,0 1 0,0-1 0,0 0 0,0 0 1,0 0-1,-1 0 0,1 0 0,0 1 0,0-1 0,0 0 0,0 0 0,-1 0 0,1 0 0,0 0 0,0 0 0,0 0 0,-1 0 0,1 0 0,0 0 0,14-33-11488,-6 24 9812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34:22.4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0 316 1664,'9'-4'6050,"-3"1"-6047,-2 0 205,1 0 0,-1 0 0,0-1 0,0 1 0,0-1 0,-1 0 0,7-8 0,19-36 566,-12 19-631,-7 13-119,-3 3 66,1 1 0,13-14 0,-5 5-2,-13 17-50,-1 0 1,1 1-1,0-1 0,0 1 0,0 0 1,0 0-1,6-4 0,3 1 85,0 0 0,1 1-1,16-5 1,-6 2-107,-2 1 70,0 2 1,33-5-1,-34 7-84,48-6-204,-66 9 214,-1-1 1,0 1 0,1 0-1,-1 0 1,1 0 0,-1 0-1,0 0 1,1 0 0,-1 0-1,1 0 1,-1 1 0,0-1-1,1 1 1,-1-1 0,0 1-1,1-1 1,-1 1 0,0 0-1,0-1 1,0 1 0,1 0-1,-1 0 1,0 0 0,0 0-1,0 0 1,-1 0 0,1 0-1,0 0 1,0 1-1,0-1 1,-1 0 0,1 2-1,1 3 91,0 1 0,0 0-1,-1 0 1,0 0-1,0 11 1,1 10-150,0-2 16,-2-22 4,1 1 0,-1-1 1,0 0-1,1 1 0,0-1 0,0 0 1,2 5-1,-2-7 30,0 1 0,1-1 0,-1 1 0,0-1-1,1 0 1,0 0 0,-1 0 0,1 0 0,0 0 0,0 0 0,0 0 0,0-1 0,1 1-1,-1-1 1,0 1 0,1-1 0,-1 0 0,1 0 0,-1 0 0,1 0 0,-1-1 0,1 1-1,4 0 1,-4 0 6,1-1 0,0 1 0,-1-1 1,1 0-1,-1 0 0,1-1 0,0 1 0,-1-1 0,1 1 0,-1-1 0,1 0 0,-1-1 0,1 1 0,-1 0 0,0-1 0,0 0 0,0 0 0,0 0 1,5-5-1,21-16 37,0 0 0,1 1 0,2 2 1,0 2-1,59-26 0,-83 40-51,-1 1-1,1 0 1,14-2 0,-20 4 44,0 0 1,-1 0-1,1 0 1,0 1-1,0-2 1,-1 1 0,1 0-1,2-2 1,-1 1 84,-3 2-50,0 0-68,0 0-1,0 0 0,0 0 0,0 0 1,0 0-1,0-1 0,0 1 0,0 0 1,0 0-1,0 0 0,0 0 1,0-1-1,0 1 0,0 0 0,0 0 1,0 0-1,0 0 0,0-1 1,0 1-1,1 0 0,-1 0 0,0 0 1,0 0-1,0 0 0,0 0 0,0-1 1,0 1-1,0 0 0,0 0 1,1 0-1,-1 0 0,0 0 0,0 0 1,0 0-1,0 0 0,0-1 0,1 1 1,-1 0-1,0 0 0,0 0 1,0 0-1,3-1 21,-4 2 9,-22 4-56,13-1-33,-1 0 1,1 0 0,0 1 0,1 0 0,-1 1-1,1 0 1,0 0 0,0 1 0,1 0-1,-14 16 1,17-16 14,-1 0-1,1 0 1,1 0-1,-1 1 0,1 0 1,1-1-1,-1 1 1,1 1-1,1-1 1,0 0-1,0 1 1,0 0-1,1-1 1,0 12-1,1-18 47,0 0 1,0 0-1,1 0 0,-1 0 1,0 0-1,1 0 0,-1 0 1,1 0-1,0 0 0,0-1 1,0 1-1,0 0 0,0 0 1,0-1-1,0 1 0,0-1 1,3 3-1,-3-3-1,0 0 1,0 0-1,0-1 0,0 1 1,1 0-1,-1-1 1,0 1-1,0-1 0,1 0 1,-1 1-1,0-1 0,0 0 1,1 0-1,-1 1 1,0-1-1,1 0 0,-1 0 1,0-1-1,1 1 0,-1 0 1,0 0-1,1-1 0,-1 1 1,0 0-1,0-1 1,2 0-1,5-4 19,0 0 1,0 0-1,-1 0 0,1-1 1,-1-1-1,6-6 0,36-48-18,-8 10 113,-18 23 13,-22 26-118,1 0 0,-1 0 0,1 0 0,-1-1 0,0 1 0,0 0 0,0-1 0,-1 1 0,1-1 1,0-3-1,4 30-778,6 4 724,-8-19 18,0 0 0,1 0 0,7 13 0,-7-17 32,0 1 0,0-2-1,0 1 1,0 0 0,1-1 0,6 5-1,-8-6 27,0-1-1,0 0 1,0-1-1,0 1 1,0-1-1,1 1 1,-1-1-1,1 0 1,-1 0-1,1 0 1,-1-1-1,7 1 1,-8-1-19,1-1 1,0 1 0,0-1 0,0 0-1,-1 0 1,1 0 0,0 0-1,-1-1 1,1 1 0,-1-1 0,1 1-1,-1-1 1,0 0 0,4-3 0,4-5 81,13-19 1,-17 22-39,84-102-169,-71 85 16,-16 25 54,-2 3-9,0 1-1,0 0 1,0 0 0,-1 1 0,0 9 0,0 1 33,0 37 140,10 83-1,-1-100-255,-9-35 147,0 1-1,1-1 1,-1 0-1,1 0 1,-1 0-1,1 1 1,-1-1-1,1 0 1,0 0-1,0 0 1,-1 0-1,1 0 1,0 0-1,0 0 1,0-1-1,0 1 1,0 0-1,0 0 1,0-1-1,0 1 1,1 0-1,-1-1 1,0 1-1,2-1 1,-1-2 54,0 0 0,0 0 0,-1-1-1,1 1 1,0-1 0,-1 0 0,0 0 0,2-2 0,1-3 113,7-12-52,0-1 0,12-37 0,-7 18-68,-2 16-385,-17 29 289,1 1 0,0 0-1,1 0 1,-2 9 0,1-6 0,-14 85-97,-1 4-58,-33 90 166,35-143 135,-2-1 0,-24 45 0,31-70 36,-2-1-1,0 0 1,-26 27 0,35-42-115,0 1 1,0-1 0,-1 0 0,1 0 0,-1 0 0,1-1-1,-1 1 1,0-1 0,0 0 0,-7 2 0,9-3-26,0 0 1,0 0-1,-1 0 0,1-1 1,-1 0-1,1 1 1,0-1-1,-1 0 0,1 0 1,-1 0-1,1 0 0,0-1 1,-1 1-1,1-1 1,0 1-1,-1-1 0,1 0 1,0 0-1,0 0 0,-1 0 1,1 0-1,0 0 1,0-1-1,0 1 0,0-1 1,1 1-1,-1-1 0,0 0 1,1 0-1,-1 0 1,1 0-1,0 0 0,-1 0 1,1 0-1,0 0 0,0 0 1,1-1-1,-1 1 1,0 0-1,1-1 0,-1 1 1,1 0-1,0-1 0,0-4 1,2-2 32,0 0-1,0 0 1,1 1 0,0-1 0,1 0 0,0 1-1,0 0 1,1 0 0,0 0 0,8-9-1,7-6 21,39-37-1,-36 39-44,0 1-1,2 2 1,48-30 0,-57 40-183,0 0 1,1 2 0,0-1-1,0 2 1,0 0 0,1 1-1,34-3 1,-49 7-186,29-3-2626,-13-4-1840,-6 1 2021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6:24.6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297 0 4384,'-1'3'542,"0"1"-1,0-1 1,0 0 0,0 0 0,-1 0 0,1 0-1,-1 0 1,0 0 0,0 0 0,0 0 0,0-1-1,-5 5 1,-44 43 1238,17-20-529,-63 54 862,20-21-983,76-62-1110,-1 0-1,1 1 1,-1-1 0,1 0 0,0 1 0,0 0-1,0-1 1,-1 2 0,2-2-5,0-1-1,0 1 1,0-1 0,0 1-1,0 0 1,0-1-1,0 1 1,0-1 0,0 1-1,0-1 1,0 1 0,0-1-1,0 1 1,0-1 0,1 1-1,-1-1 1,0 1 0,0-1-1,1 0 1,-1 1-1,0-1 1,1 1 0,-1-1-1,0 0 1,1 1 0,-1-1-1,1 0 1,-1 1 0,0-1-1,1 0 1,-1 0 0,1 1-1,-1-1 1,1 0-1,-1 0 1,2 0 0,14 6 222,0-1 1,0-1-1,0-1 0,1 0 1,21 0-1,11 2-56,-13 1-124,103 19 185,-112-20-1687,-9-5-6246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6:28.4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1 105 1824,'0'-8'11739,"12"-2"-9424,18-7-2807,0 6 730,-8 2-90,29-7 0,-3 5-54,1 3 1,0 1 0,65 0-1,-96 7-27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6:28.8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61 2720,'-2'-1'307,"1"1"-258,1 0-1,0 0 1,-1 0 0,1 0 0,-1 0 0,1 0-1,0 0 1,-1 0 0,1 0 0,0 0 0,-1 0-1,-5 4 2585,37-7 2509,-3 1-3889,112-26 1451,-129 26-2744,210-26-1270,-184 28 276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6:36.1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77 844 3328,'-1'0'2847,"1"0"-2821,0 0 0,0 0 0,0 0 1,0 0-1,0 0 0,0 0 0,0 0 0,0 0 1,0 0-1,0 0 0,0-1 0,0 1 0,0 0 1,0 0-1,0 0 0,0 0 0,0 0 0,0 0 0,0 0 1,1-1 392,-1 1-393,0 0 0,0 0 0,0 0 0,0 0 1,0 0-1,0 0 0,0 0 0,0 0 0,1 0 1,-1 0-1,0 0 0,0 0 0,0 0 0,0 0 1,0 0-1,0 0 0,0 0 0,7-3 342,0-1-1,0 1 1,0-1 0,0 0-1,6-7 1,32-27 532,-44 37-843,15-14 103,-1-1 0,-1-1-1,0 0 1,-2-1 0,19-33 0,41-106 56,-63 135-234,55-157 219,-41 112-183,-13 36 85,-2-1 0,5-36 0,-11 53-139,0 0 0,-2-17 0,0 21-139,0 11 143,0-1 0,0 1 0,0 0 0,1-1 0,-1 1 0,0 0 0,0-1 0,0 1 0,0 0-1,0-1 1,0 1 0,0-1 0,-1 1 0,1 0 0,0-1 0,0 1 0,0 0 0,0-1 0,0 1 0,0 0 0,-1-1-1,1 1 1,0 0 0,0 0 0,0-1 0,-1 1 0,1 0 0,0 0 0,0-1 0,-1 1 0,0 0 0,-7 7-393,-6 20 170,-115 293 308,-17-2 429,117-262-297,-8 26 220,-36 118 0,45-132 479,20-51 670,15-36-1461,1 1-1,1 0 1,1 1 0,1 0 0,0 0 0,26-29 0,8 3-337,66-48 0,22-19 130,-93 71 124,58-73 1,-78 88 76,-10 12-189,-1 0 1,0 0-1,0-1 0,7-16 1,-17 34-80,1 0 1,0 1-1,0-1 1,1 10 0,-1 27 330,-6-3 123,3-25-269,1 0 0,0 0 0,1 0 0,2 22 0,-1 1 242,0 5 17,0-40-225,0 1-1,1-1 1,-1 0-1,1 1 1,-1-1 0,1 0-1,0 0 1,0 1-1,0-1 1,0 0-1,1 0 1,-1 0-1,3 2 1,-3-3-8,0 0 1,0-1 0,0 1-1,0-1 1,0 1 0,1-1 0,-1 1-1,0-1 1,0 0 0,0 0-1,1 0 1,-1 0 0,0 0 0,3 0-1,4 1 192,3 0-52,1-1 0,-1 0 0,0 0 0,0-1 1,16-4-1,55-16 110,-40 6-156,0-2 0,-1-2 0,44-27 0,-74 40-91,0-1 0,-1-1 0,0 0 0,-1 0 0,0-1 0,9-10 0,-15 15-40,0 1-1,0-1 0,0-1 1,-1 1-1,1 0 0,-1-1 1,-1 1-1,1-1 0,0 1 1,-1-1-1,0 0 0,0 0 1,-1 1-1,1-1 0,-1 0 1,0 0-1,0 0 0,-2-6 1,2 10-14,0 0 0,0 1 0,0-1 0,0 0 1,0 0-1,-1 0 0,1 0 0,-1 0 0,1 0 0,0 0 1,-1 0-1,1 1 0,-1-1 0,0 0 0,1 0 0,-1 1 0,0-1 1,1 0-1,-1 1 0,0-1 0,-1-1 0,0 2-5,1 0-1,-1 0 0,1 0 1,-1 0-1,1 0 0,-1 0 1,1 0-1,0 0 0,-1 0 1,1 1-1,-1-1 0,1 0 1,-1 1-1,-1 1 0,-11 5-142,1 1-1,-1 0 0,2 1 1,-21 18-1,20-16 117,12-10 52,-17 14-153,-28 29 0,41-39 147,1 0 0,1 0 0,-1 0 0,1 0 0,-1 1-1,2 0 1,-1-1 0,1 1 0,-1 0 0,1 0-1,-1 10 1,3-14 19,0 0-1,-1 0 1,1 0 0,1-1-1,-1 1 1,0 0 0,0 0-1,1 0 1,-1 0-1,1 0 1,0 0 0,-1-1-1,1 1 1,0 0-1,0-1 1,0 1 0,0 0-1,0-1 1,1 0-1,-1 1 1,0-1 0,1 1-1,-1-1 1,1 0 0,-1 0-1,1 0 1,0 0-1,-1 0 1,1 0 0,0-1-1,3 2 1,5 1 135,0-1 0,0 1 0,1-2-1,15 1 1,-23-1-95,12 0 2,0 0 0,0-1 0,0-1 1,0 0-1,-1-1 0,1-1 1,0 0-1,-1-1 0,0 0 1,23-11-1,10-11 117,78-56 1,34-47 66,-158 128-249,0 0-8,0 1 1,0-1-1,-1 1 1,1-1-1,-1 1 1,1-1-1,0 1 1,-1-1-1,1 0 1,-1 1-1,0-1 1,1 0-1,-1 0 1,1 1-1,-1-1 1,0 0-1,0 0 1,1-1-1,-15 6-461,4 4 391,-1 0-1,1 0 0,0 1 0,1 0 0,-16 20 0,12-13 166,-15 19-188,-45 72 0,69-100 130,0 0 1,0 0 0,1 0-1,0 1 1,0-1 0,1 1-1,-1 0 1,2 0 0,-2 10-1,3-18-1,0 0 0,0 1 0,0-1 1,0 1-1,0-1 0,0 0 0,1 1 0,-1-1 0,0 0 0,0 1 0,0-1 0,0 0 1,1 1-1,-1-1 0,0 0 0,0 1 0,0-1 0,1 0 0,-1 0 0,0 1 0,1-1 0,-1 0 1,0 0-1,0 1 0,1-1 0,-1 0 0,0 0 0,1 0 0,-1 0 0,1 0 0,-1 0 1,0 1-1,1-1 0,-1 0 0,0 0 0,1 0 0,-1 0 0,1 0 0,-1 0 0,0 0 0,1-1 1,-1 1-1,0 0 0,1 0 0,-1 0 0,0 0 0,1 0 0,-1 0 0,0-1 0,1 1 1,-1 0-1,1-1 0,19-10 457,-2-4-269,-1-1 0,28-34 0,0 0-356,-33 35-297,-3 4-111,-9 13 392,-3 8 157,-6 11-38,-1-1 0,-1 0-1,-20 26 1,0 1 49,-3 19 0,2 2-1,-29 88 0,19-44 21,27-77 155,-1 0 0,-34 56 0,41-78 489,6-11-50,7-10-333,41-62-287,-19 25 57,12-22-112,78-106-1,-101 156 66,0 0 0,2 2 0,0 0 0,21-15 0,79-43-136,-17 10 178,-73 45-93,-1-1 0,42-41-1,-14 7 207,-47 48-181,-4 3-208,-6 6-557,2-1 779,0 0 0,0 0 0,0 0 0,0 0 0,0 0 0,1 1 0,-1-1 0,1 0 0,0 6 0,-1-2-28,-1 5-57,0-1-1,-6 17 0,2-11 142,-1 0 78,6-14-121,-1 1 0,1-1 1,0 0-1,0 0 0,0 1 0,-1 4 0,2-5 44,-1 4-77,0-1 0,1 0 0,0 0 0,1 7 0,-1-12 58,0 0-1,0-1 0,0 1 1,0 0-1,0-1 1,0 1-1,0 0 0,0-1 1,0 1-1,1-1 0,-1 1 1,0 0-1,1-1 1,-1 1-1,0-1 0,1 1 1,-1-1-1,0 1 1,1-1-1,-1 1 0,1-1 1,-1 1-1,1-1 0,-1 0 1,1 1-1,0-1 1,-1 0-1,1 0 0,-1 1 1,1-1-1,0 0 1,-1 0-1,1 0 0,0 1 1,-1-1-1,1 0 1,-1 0-1,1 0 0,0 0 1,-1 0-1,1-1 0,0 1 1,-1 0-1,1 0 1,0 0-1,-1-1 0,1 1 1,-1 0-1,1 0 1,-1-1-1,1 1 0,0-1 1,17-9 48,0 0 1,0-2-1,-1 0 0,-1-1 1,0 0-1,-1-2 1,0 1-1,13-20 0,61-67-212,-83 93 30,1 0-1,-1 0 1,2 1-1,12-10 1,-20 17 97,0 0 1,0 0 0,0 0 0,0 0-1,0 0 1,0 0 0,1 0 0,-1 0-1,0 0 1,0 0 0,0 0-1,0 0 1,0 0 0,0 0 0,1 0-1,-1 0 1,0 0 0,0 0-1,0 0 1,0 0 0,0 0 0,0 0-1,1 0 1,-1 0 0,0 0-1,0 0 1,0 0 0,0 0 0,0 0-1,0 0 1,0 0 0,0 1-1,0-1 1,1 0 0,-1 0 0,0 0-1,0 0 1,0 0 0,0 0 0,0 0-1,0 1 1,0-1 0,0 0-1,0 0 1,0 0 0,0 0 0,0 0-1,0 0 1,0 1 0,0-1-1,0 0 1,0 0 0,0 0 0,0 0-1,0 0 1,0 11-127,0-9 122,-1 32-146,0-12 173,3 30 0,-1-48-2,-1-1-1,1 1 1,0-1 0,0 1 0,0-1 0,1 1-1,-1-1 1,1 0 0,0 0 0,-1 0 0,1 0-1,1 0 1,-1 0 0,0 0 0,1-1 0,3 4-1,-1-3 14,-1 0 0,0 0 0,1-1 0,-1 0 0,1 0 0,0 0 0,0 0 0,-1-1 0,1 0 0,0 0 0,6 0-1,13 1 30,-1 0 1,1-2-1,-1-1 0,1-1 0,-1-1 0,0-1 0,0-1 0,0-1 0,40-17 0,-51 17-27,0 0 0,0-1 0,-1-1 0,0 1 0,-1-2 0,0 0 0,11-12 0,-15 14-14,0 0 1,0-1-1,-1 0 1,0 0-1,0 0 1,-1-1-1,-1 0 1,1 1-1,-1-1 1,3-19-1,-4 20-106,-1-2 1,0 1-1,-1 0 0,0 0 0,0 0 0,-3-11 0,3 20 76,0-1 1,0 1-1,0 0 1,0 0-1,0-1 1,0 1-1,0 0 0,0-1 1,0 1-1,0 0 1,0 0-1,-1-1 0,1 1 1,0 0-1,0 0 1,0-1-1,0 1 1,-1 0-1,1 0 0,0 0 1,0-1-1,-1 1 1,1 0-1,0 0 0,0 0 1,-1 0-1,1 0 1,0 0-1,0-1 0,-1 1 1,1 0-1,0 0 1,-1 0-1,1 0 1,0 0-1,0 0 0,-1 0 1,1 0-1,-14 8-166,-7 16 159,14-13-20,-9 24 0,5-11 11,5-11 24,1 0 0,0 0 0,1 0 0,-3 17-1,6-23 10,0-1 0,0 1 0,1-1 0,0 1 0,0 0-1,0-1 1,1 1 0,0 0 0,0-1 0,5 12-1,-6-16 24,1-1-1,0 1 0,0-1 0,0 1 0,0-1 0,0 1 0,0-1 0,0 0 0,0 0 0,0 0 0,0 1 0,1-1 0,-1 0 0,0 0 0,1-1 0,-1 1 0,1 0 0,-1 0 0,1-1 1,0 1-1,-1-1 0,4 1 0,-2-1-9,0 0 1,-1 0 0,1 0 0,0 0-1,-1-1 1,1 1 0,0-1 0,-1 0-1,1 0 1,0 0 0,-1 0 0,1 0-1,2-2 1,38-27 284,9-6-95,-25 19-391,13-8 147,-37 23-15,1 0-1,-1 1 1,1-1-1,0 1 1,-1 0-1,1 0 1,0 0-1,7 0 1,-10 1 41,0 0 1,0 0 0,0 0-1,-1 0 1,1 0-1,0 1 1,0-1-1,0 0 1,-1 0 0,1 1-1,0-1 1,0 0-1,0 1 1,-1-1 0,1 1-1,0-1 1,-1 1-1,1-1 1,0 1-1,-1-1 1,1 1 0,-1 0-1,2 0 1,-2 1 6,1-1 0,-1 1 0,1-1 0,-1 1-1,1 0 1,-1-1 0,0 1 0,0 0 0,0-1 0,0 1 0,0 2 0,-1 3 17,0 1 1,-1-1 0,0 1-1,-4 7 1,3-7-2,0 1 1,0 0-1,0 0 1,1 0 0,-1 18-1,3-27 0,0 0-1,0 0 1,0 0 0,0 0-1,1 0 1,-1 1-1,0-1 1,0 0 0,0 0-1,0 0 1,1 0-1,-1 0 1,0 0 0,0 0-1,0 0 1,1 0-1,-1 0 1,0 0 0,0 0-1,0 0 1,1 0-1,-1 0 1,0 0 0,0 0-1,0 0 1,1 0-1,-1 0 1,0 0 0,0 0-1,0 0 1,1 0 0,-1 0-1,0 0 1,0-1-1,10-2 111,-9 2-69,22-9 84,33-20 0,-31 15-125,5-2 50,-1-1 0,-1-1 1,40-35-1,-64 50-49,0 0-61,1-1 0,-1 1-1,1 0 1,1 0 0,-1 0 0,1 1 0,-1-1-1,1 1 1,7-2 0,-12 5 33,-1 0-1,1 0 1,0 0 0,-1 0-1,1 0 1,0 0 0,-1 0-1,1 0 1,0 0 0,-1 1-1,1-1 1,0 0 0,-1 0-1,1 1 1,-1-1 0,1 0-1,0 1 1,-1-1 0,1 1-1,-1-1 1,1 1 0,-1-1-1,1 1 1,-1-1 0,0 1 0,1-1-1,-1 1 1,0 0 0,1-1-1,-1 1 1,0 0 0,0-1-1,1 2 1,4 25-210,-4-19 266,1 16 92,-1-16-86,0-1 1,0 1-1,0-1 1,1 0-1,4 11 0,-4-13-49,-1 0 63,1-1 0,0 1 0,1-1 0,-1 0 0,1 0 0,5 7 0,-7-10-42,0 0 1,1 0-1,-1 0 0,0 0 1,1-1-1,-1 1 0,1 0 0,-1-1 1,1 1-1,-1-1 0,1 1 1,-1-1-1,1 0 0,0 0 1,-1 0-1,1 1 0,-1-2 1,1 1-1,0 0 0,-1 0 1,1 0-1,-1-1 0,1 1 1,2-2-1,5-2 5,1 0 0,-1-1 0,0 0 0,0 0 0,-1-1 0,0-1 0,10-8 0,-4 3-45,18-12-1,3 4 95,54-22 0,-69 33-142,-13 5 36,-2 2 124,-10 7-508,-9 7 359,0 0 0,1 2 1,1 0-1,0 0 0,0 1 1,-14 26-1,24-36 85,0-1 0,0 1 1,0-1-1,1 1 0,0 0 0,0 0 0,-1 8 0,2-12-17,0 0 1,0 1-1,0-1 0,0 0 0,0 0 0,0 0 0,1 1 0,-1-1 0,0 0 0,1 0 0,-1 0 0,1 0 0,-1 0 0,1 0 0,-1 0 0,1 0 0,0 0 0,0 0 0,-1 0 0,1 0 0,0 0 0,0 0 0,0-1 0,0 1 1,0 0-1,0-1 0,0 1 0,0-1 0,0 1 0,1-1 0,-1 1 0,0-1 0,0 0 0,0 0 0,0 1 0,2-1 0,25 2 150,0-2-1,43-3 1,53-15 90,-102 14-244,0-1 0,-1-1 0,0-1-1,0 0 1,-1-2 0,0-1 0,0 0-1,29-22 1,-17 2 77,-13 10 7,4-6-75,-22 24-40,1 0 0,-1 0 0,0 0 0,0 0 0,0 0 0,0 0 0,0 0 0,0-1 0,0 1 0,0-5 0,4 108-513,-6-76 605,0-18-59,0-1 0,1 1 1,0 0-1,1-1 1,-1 1-1,3 8 0,-2-13 8,-1-1-1,1 0 0,0 0 0,-1 0 0,1 0 0,0 0 0,0 0 1,0 0-1,-1 0 0,1 0 0,0 0 0,0-1 0,0 1 0,1 0 1,-1-1-1,0 1 0,0-1 0,0 1 0,0-1 0,1 1 0,-1-1 1,0 0-1,0 0 0,1 1 0,-1-1 0,0 0 0,0 0 0,1 0 1,-1-1-1,0 1 0,1 0 0,-1 0 0,2-1 0,5-1 81,0-1-1,1 1 1,11-7 0,-19 8-101,58-32 162,-23 13-104,18-14-146,11-6 102,-26 13-232,-39 27 221,0 0 0,0 0 0,0 0 0,0 0-1,1-1 1,-1 1 0,0 0 0,0 0 0,0 0-1,1 0 1,-1 0 0,0 0 0,0 0 0,0 0-1,0 0 1,1 0 0,-1 0 0,0 0 0,0 0-1,0 0 1,1 0 0,-1 0 0,0 0 0,0 1 0,0-1-1,0 0 1,1 0 0,-1 0 0,0 0 0,0 0-1,0 0 1,0 0 0,0 1 0,0-1 0,1 0-1,-1 0 1,0 0 0,0 0 0,0 0 0,0 1-1,0-1 1,0 0 0,0 0 0,0 0 0,0 0-1,0 1 1,0-1 0,0 0 0,0 0 0,0 0 0,0 1-1,0-1 1,0 0 0,0 0 0,0 0 0,0 0-1,0 1 1,0-1 0,0 0 0,0 0 0,0 0-1,0 0 1,0 1 0,-4 17-97,-4-3 85,1 1 0,-2-1 0,0 0-1,-12 14 1,-12 19-133,-8 26 108,-64 156-1,34-65 133,50-117-42,14-29 37,-2 0 1,0 0 0,-1-1 0,-1 0-1,-13 17 1,21-32-15,0 0 1,0 0-1,0 0 0,-1 0 0,-6 4 0,10-7-62,-1 1 0,1-1 0,-1 0-1,1 1 1,-1-1 0,1 0 0,-1 0-1,0 0 1,1 1 0,-1-1-1,1 0 1,-1 0 0,0 0 0,1 0-1,-1 0 1,1 0 0,-1 0 0,0 0-1,1 0 1,-1 0 0,1-1 0,-1 1-1,1 0 1,-1 0 0,0 0-1,1-1 1,-1 1 0,1 0 0,-1-1-1,1 1 1,-1 0 0,1-1 0,-1 1-1,1-1 1,0 1 0,-1-1-1,1 1 1,0-1 0,-1 1 0,1-1-1,0 1 1,0-1 0,-1 1 0,1-1-1,0 0 1,0 1 0,0-1 0,0 1-1,0-2 1,-2-9 11,0 0 1,1 0-1,0-1 1,1 1-1,1 0 0,0 0 1,0-1-1,3-10 0,30-90 15,-21 71-19,-10 33-18,29-79 20,-28 78-9,1 0 1,0 1-1,0-1 1,1 1-1,0 0 1,0 0-1,10-9 1,-3 7 8,1 0 1,0 0-1,1 1 1,0 1-1,0 0 1,0 1-1,28-8 0,117-21 7,-153 34-30,6 0-203,35-5-972,-44 6 466,1 1 0,-1 0 0,0 0 0,1 1 0,-1-1 0,0 1 0,1 0 0,5 2 0,3 3-1965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6:37.6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188 388 3072,'-5'-5'4394,"-7"14"-1658,-91 97 276,67-65-2546,32-37-401,0 1 1,1 0 0,0-1 0,-1 1 0,2 0-1,-1 0 1,1 0 0,-3 7 0,5-11-32,-1 0 0,1 1 0,0-1 0,-1 0 0,1 0-1,0 1 1,0-1 0,0 0 0,0 1 0,0-1 0,0 0 0,1 0 0,-1 1 0,0-1 0,1 0 0,-1 0 0,1 1 0,-1-1 0,1 0 0,-1 0 0,1 0 0,0 0 0,-1 0-1,1 0 1,0 0 0,0 0 0,0 0 0,0 0 0,0 0 0,0-1 0,0 1 0,0 0 0,0-1 0,1 1 0,-1 0 0,0-1 0,0 0 0,1 1 0,-1-1 0,2 0 0,0 1 19,0 0 1,1 0 0,-1-1-1,0 1 1,1-1 0,-1 0 0,0 0-1,1 0 1,-1 0 0,0-1 0,1 0-1,-1 1 1,0-1 0,0 0-1,0-1 1,0 1 0,0 0 0,0-1-1,0 0 1,0 1 0,0-1 0,-1-1-1,1 1 1,-1 0 0,1 0-1,1-4 1,2-1 59,0-1 0,-1 0 0,0 0 0,8-16 0,-11 19-138,0 0 0,-1 0 1,0 0-1,0 1 0,0-1 1,0 0-1,-1 0 0,0 0 1,0 0-1,-1-10 0,0 13 3,1 1 0,-1-1 0,0 0 0,1 1-1,-1-1 1,0 1 0,0-1 0,0 1-1,0 0 1,0-1 0,-1 1 0,1 0-1,0 0 1,-1 0 0,-2-2 0,-7-6-604,13 9 674,0 1 0,0-1 0,0 0 0,0 0 0,0 0 0,0 0 0,0 0 0,0 0-1,0 0 1,0 0 0,0-1 0,0 1 0,0-1 0,-1 0 0,1 1 0,3-2 0,37-17 673,-21 7-572,-1-1 0,0-1-1,0 0 1,-1-2 0,-1 0 0,21-25 0,84-120 343,-85 109-170,-17 20-229,-12 19-305,0-1 0,16-16-1,-24 30 205,-1 0 0,0 0 0,0 0 0,0 0 0,1 0 0,-1 1 0,0-1 0,0 0 0,1 0 0,-1 0-1,0 0 1,0 0 0,0 0 0,1 1 0,-1-1 0,0 0 0,0 0 0,0 0 0,0 1 0,0-1 0,1 0 0,-1 0 0,0 0 0,0 1 0,0-1 0,0 0 0,0 0-1,0 1 1,0-1 0,0 0 0,0 0 0,0 1 0,0-1 0,0 0 0,0 1 0,4 16-54,-1 38-9,-3 0 0,-2 1 0,-2-1 0,-3 0 0,-2-1 0,-17 60 0,-9 1 162,-85 190 0,107-276 44,-1 0 0,-1-1-1,-31 43 1,43-67-85,-1 0 0,0 0 0,1 0 0,-1 0 0,-1 0-1,1-1 1,-6 4 0,9-6-32,-1-1 1,1 1-1,0-1 0,0 1 0,0-1 0,-1 1 1,1-1-1,0 0 0,-1 0 0,1 1 0,0-1 0,-1 0 1,1 0-1,0 0 0,0-1 0,-1 1 0,1 0 1,0 0-1,-1-1 0,1 1 0,0-1 0,0 1 0,0-1 1,-1 1-1,1-1 0,0 0 0,0 0 0,0 1 1,0-1-1,0 0 0,0 0 0,0 0 0,1 0 1,-1 0-1,0 0 0,0-2 0,-2-3-1,0 1 0,0-1 0,1 0-1,0 0 1,0 0 0,1 0 0,0 0 0,0 0 0,0 0-1,1-1 1,0 1 0,0 0 0,1-7 0,1-2 64,0 1-1,1 0 1,0 0 0,11-24 0,-10 28-56,1 0-1,0 0 1,1 1 0,0-1-1,0 1 1,1 1 0,1-1-1,-1 2 1,12-11-1,-7 9-2,1 0 0,0 1 0,0 0-1,1 1 1,27-10 0,-12 8-46,1 1 0,34-5 0,58-3-335,-104 14 274,-12 2-236,4-2-671,0 1 0,0 0 1,0 1-1,0 0 0,1 1 0,16 3 1,-3 4-1457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6:39.5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1118 2144,'-1'0'100,"1"0"1,0 0-1,0 0 0,-1 0 1,1 0-1,0 0 1,-1 0-1,1 1 0,0-1 1,-2 1 702,2 0-703,0-1 0,-1 0 1,1 0-1,0 1 0,0-1 1,0 0-1,0 0 1,0 1-1,0-1 0,0 0 1,-1 1-1,1-1 0,0 0 1,0 1-1,11 0 1900,17-6 16,-20 1-1723,0 0 0,0-1-1,-1 0 1,1 0 0,7-7 0,36-38 415,-41 39-571,188-185 996,5-5-564,-180 177-339,-2-2 0,0-1 1,-2 0-1,20-37 1,-32 51-149,-3 7-69,0 0-1,-1 0 1,0-1 0,0 1 0,0-1 0,-1 0-1,0 0 1,2-11 0,-13 29-610,-51 108 316,50-98 300,-54 148 56,54-139-16,-2 8 194,2 1 0,2 0 1,-6 63-1,13-98-128,1 1 0,0-1 0,0 1 1,1-1-1,-1 1 0,1-1 0,0 1 0,2 5 1,-2-9-88,-1 0 1,1 0-1,-1 0 1,1 0-1,-1 0 1,1 0-1,0 0 1,0 0-1,-1 0 1,1 0-1,0 0 1,0-1-1,0 1 1,0 0-1,0-1 1,0 1-1,0-1 1,0 1-1,0-1 1,0 1-1,0-1 1,1 0-1,-1 0 1,0 1-1,0-1 1,0 0-1,0 0 1,1 0-1,-1 0 1,0 0-1,0-1 1,0 1-1,0 0 1,2-1-1,1 0 10,0-1 0,-1 1 0,1-1 0,-1 0-1,0 0 1,1 0 0,-1 0 0,0-1-1,0 1 1,4-6 0,2-2-6,13-19 0,-13 15-17,94-148 44,1 7 154,-92 137-254,110-173 53,-90 130-161,-2 0 0,38-116 1,-46 95-124,-21 67-10,-1 15 264,1 0 0,-1 0-1,0 0 1,0 0-1,0-1 1,0 1-1,0 0 1,0 0-1,0 0 1,-1 0-1,1 0 1,0-1-1,0 1 1,0 0-1,0 0 1,0 0-1,0 0 1,0 0 0,0-1-1,0 1 1,0 0-1,0 0 1,0 0-1,-1 0 1,1 0-1,0 0 1,0 0-1,0-1 1,0 1-1,0 0 1,0 0-1,-1 0 1,1 0-1,0 0 1,0 0 0,0 0-1,0 0 1,-1 0-1,-6 3-187,-8 11-3,2 8 148,1 0 1,-12 34-1,13-31 11,-186 490-136,182-456 415,-11 82 0,21-112-93,4-17 105,1-12-239,0 0 1,0 1-1,0-1 1,0 0-1,0 0 1,0 0-1,0 0 0,0 0 1,0 0-1,0 0 1,0 0-1,0 0 1,0 0-1,0 0 1,0 0-1,0 0 1,0 1-1,0-1 1,0 0-1,0 0 0,0 0 1,0 0-1,0 0 1,0 0-1,0 0 1,0 0-1,0 0 1,0 0-1,0 0 1,0 0-1,1 0 1,-1 0-1,0 0 0,0 1 1,0-1-1,0 0 1,0 0-1,0 0 1,0 0-1,0 0 1,0 0-1,0 0 1,0 0-1,0 0 1,0 0-1,0 0 0,0 0 1,0 0-1,1 0 1,-1 0-1,0 0 1,0 0-1,0 0 1,0 0-1,0 0 1,0 0-1,0 0 1,0 0-1,0 0 0,0 0 1,0 0-1,0 0 1,0 0-1,1 0 1,-1 0-1,2-4 120,10-26 372,-4 12-471,-1-1 0,2 1-1,11-18 1,-6 17-61,1 0 1,1 0-1,1 2 0,0 0 0,1 1 1,0 1-1,2 0 0,0 2 0,34-19 1,-48 30-39,0-1 1,0 1-1,0 0 1,0 0-1,0 0 1,7 0-1,-11 2 42,-1-1-1,1 1 1,0 0 0,0 0 0,-1 1-1,1-1 1,0 0 0,0 0-1,-1 1 1,1-1 0,0 1-1,-1 0 1,1-1 0,-1 1 0,1 0-1,-1 0 1,1 0 0,-1 0-1,1 0 1,-1 0 0,0 0 0,0 1-1,0-1 1,0 0 0,0 1-1,2 2 1,2 8 70,0 0 0,0 0 0,4 22 0,-5-17 67,9 22 1,-10-31-57,1 0 1,1 0-1,0 0 0,0 0 1,12 13-1,-16-19-24,1 0 0,-1-1 1,1 1-1,0 0 0,0-1 0,0 1 0,0-1 0,0 0 0,0 1 0,0-1 0,0 0 0,1 0 0,-1 0 0,0-1 0,1 1 0,-1-1 0,0 1 0,1-1 1,-1 0-1,1 1 0,-1-1 0,1-1 0,-1 1 0,1 0 0,-1-1 0,4 0 0,1-3 17,-1 1 0,1-1 1,-1 0-1,0 0 0,-1-1 0,1 0 1,-1 0-1,0 0 0,0-1 0,0 1 0,-1-1 1,5-9-1,1-2-4,-1 0 0,-1-1 0,8-27 0,-14 38-45,0 0-1,0-1 0,0-8 0,-1 14-30,-1 0 0,0 0 0,0 0 0,0 0 0,0 0 0,-1 0 0,1 0 0,-1 0 0,1 0 0,-1 0 0,1 0 0,-1 0 0,0 0-1,0 0 1,-2-2 0,3 3 13,0 1-1,-1 0 0,1-1 0,-1 1 0,1-1 0,0 1 1,-1 0-1,1-1 0,-1 1 0,0 0 0,1 0 0,-1-1 0,1 1 1,-1 0-1,1 0 0,-1 0 0,1 0 0,-1 0 0,0-1 1,1 1-1,-1 0 0,1 0 0,-1 1 0,1-1 0,-1 0 1,0 0-1,1 0 0,-1 0 0,1 0 0,-1 1 0,1-1 1,-1 0-1,1 0 0,-1 1 0,1-1 0,-1 0 0,1 1 1,-1 0-1,-1 0-18,0 1 1,0 0-1,0 0 1,0 0-1,0 1 1,-1 2-1,-1 2 29,1 0 0,0 0 0,1 1-1,0-1 1,0 1 0,1-1-1,-1 1 1,2-1 0,-1 1-1,1 0 1,0 0 0,1-1-1,0 1 1,0-1 0,4 15 0,0-7 74,0 0 0,1 0 0,0 0-1,1-1 1,1 0 0,16 22 0,-20-31-94,0 0 0,1 0-1,0 0 1,0-1 0,0 1-1,1-1 1,-1 0 0,1-1-1,0 1 1,0-1 0,0 0 0,1-1-1,-1 1 1,1-1 0,-1-1-1,9 2 1,-9-2-408,0-1 1,0 0-1,0 0 0,0 0 1,0-1-1,0 0 1,0 0-1,0 0 0,0-1 1,-1 0-1,9-3 1,-13 4 240,0 1 1,1-1 0,-1 1 0,0-1-1,0 0 1,1 0 0,-1 1 0,0-1 0,0 0-1,0 0 1,0 0 0,0 0 0,0 0-1,0-1 1,-1 1 0,1 0 0,0 0 0,-1-1-1,1 1 1,0 0 0,-1-1 0,0 1-1,1 0 1,-1-1 0,0-1 0,5-17-1759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6:39.9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14 128 5472,'-13'-5'2496,"34"2"-2176,8-5 736,6 4-640,46-12 128,4 7-352,33-5-32,-5 0-96,25-6-672,-2 5 320,2 2-4032,-20 6 2368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6:40.6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220 72 64,'0'-1'1,"0"1"0,0 0 0,0 0 0,-1 0 0,1-1 0,0 1 0,0 0 0,0 0 0,-1 0 0,1 0 0,0 0 0,0-1 0,-1 1 0,1 0 0,0 0 0,0 0 0,-1 0 0,1 0 0,0 0 0,0 0 0,-1 0 0,1 0 0,0 0 0,-1 0 0,1 0 0,0 0 0,0 0 0,-1 0 1,1 0-1,0 0 0,0 0 0,-1 0 0,1 1 0,0-1 0,0 0 0,-1 0 0,1 0 0,0 0 0,0 1 0,-3 1 21,6-4 59,-3 1 129,0 0-1,0-1 1,-1 1 0,1 0-1,0 0 1,-1 0 0,1 0-1,-1 0 1,1 0 0,-1 0-1,1 0 1,-1 0-1,0 0 1,-1-1 0,-3-6 1002,4 5-794,0 0 0,0 1 0,1-1 0,-1 0-1,1 1 1,-1-1 0,1 0 0,0 0 0,0 1 0,0-5 0,1-1 1038,-1 8-1437,0 0 0,0 0 0,0 0 0,0 0 0,0 0 0,0 0 0,0 0 0,0-1 0,0 1 0,0 0-1,0 0 1,0 0 0,0 0 0,0 0 0,0 0 0,0 0 0,0 0 0,0 0 0,0-1 0,0 1 0,0 0 0,0 0 0,0 0-1,0 0 1,0 0 0,0 0 0,0 0 0,0 0 0,0 0 0,0-1 0,0 1 0,0 0 0,0 0 0,0 0 0,0 0 0,0 0-1,0 0 1,0 0 0,0 0 0,-1 0 0,1 0 0,0 0 0,0 0 0,0 0 0,0 0 0,0 0 0,0 0 0,0-1-1,0 1 1,0 0 0,0 0 0,-1 0 0,1 0 0,0 0 0,0 0 0,0 0 0,-4 7 407,-3 10-53,-3 15 326,-11 58 0,5-12 36,-3-12-214,-9 42 153,-5 93 451,15-77-800,-12 64 608,28-181-742,1 1-1,-1 15 0,19-41-5880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6:41.1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515 17 4736,'6'-14'1530,"-4"11"-932,-15 16 2532,-6 5-2567,-2 0-1,0-2 0,-1 0 1,-28 14-1,-97 43 727,132-66-1128,-55 29 490,-4 1-60,60-31-529,7-4-13,0 1 1,0 0-1,1 1 0,-1-1 0,-9 9 1,15-12-24,0 1 1,1 0 0,-1 0 0,1 0-1,-1 0 1,1 0 0,-1 0 0,1 0-1,0 0 1,-1 0 0,1 0 0,0 0-1,0 0 1,0 0 0,0 0 0,0 0-1,0 0 1,0 0 0,0 0 0,0 0-1,0 0 1,1 0 0,-1 0 0,0 0-1,1 0 1,-1 0 0,2 2 0,17 28 575,-14-24-492,40 67 804,31 43-239,-50-83-480,74 88 330,-78-96-561,12 12 91,-9-17-3674,-19-17 820,-5-4 2584,-1 0 0,1 0-1,-1 0 1,1 0 0,0 0-1,-1 0 1,1 0 0,-1 0-1,1 0 1,-1-1 0,1 1-1,-1 0 1,1 0 0,0 0 0,-1-1-1,1 1 1,2-2-862,9-6-2005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6:41.5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19 136 5888,'-19'-20'5664,"24"20"-4544,0-5 960,0 2-1216,-1-9 351,9 4-703,5-9-288,5 6-128,9-6-256,0 9 96,2-7-192,3 7 160,0-1-4031,-6 6 2239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34:30.8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1127 1664,'-1'11'3281,"2"-12"-3102,1 1 0,-1 0 0,0-1 0,0 1 0,1-1 0,-1 0 0,0 1 0,0-1 0,0 0 0,0 0 0,2-1 0,0-1-56,4-5 109,1 1-1,-1-1 0,-1 0 1,12-18-1,15-35 321,58-77 0,-76 118-564,-8 10 210,17-20 0,-23 26-170,-1 2-81,0 4-18,0-2 12,8-9 11,-8 10 86,4 13 166,-3-12-216,0 0 0,0 0 0,0 0 0,-1 0 0,1 0 0,-1 0 0,1 0 0,-1 2 0,-4 68-172,-16 91 0,16-137 120,-8 33-150,-32 97 0,16-63 114,13-46 67,8-24-20,1-1 0,-6 38 0,11-53 16,0 4 287,3-16-58,19-94 229,65-184 65,-29 117-46,-41 129-331,2 0 0,29-47 1,-41 76-143,0 0 1,1 0-1,0 1 1,0-1 0,12-8-1,-15 13 28,0 0 0,0 0 0,0 1 0,1-1 0,-1 1-1,1 0 1,-1 0 0,1 0 0,0 1 0,0 0 0,0 0 0,6-1-1,-7 2 9,-1 1-1,1 0 1,-1-1-1,0 1 1,1 0-1,-1 1 0,0-1 1,0 0-1,0 1 1,0 0-1,0 0 1,0 0-1,0 0 0,0 0 1,-1 0-1,1 1 1,-1 0-1,0-1 1,0 1-1,4 5 0,-3-3 21,-1-1-1,1 1 0,-1 0 1,0 0-1,0 0 0,-1 0 1,1 0-1,-1 0 0,0 0 1,0 0-1,-1 0 0,0 11 1,0-14 8,0 1 0,-1-1 0,1 1 1,-1 0-1,1-1 0,-1 1 0,0-1 0,0 0 1,0 1-1,-1-1 0,1 0 0,0 1 1,-4 2-1,4-4-16,-1 1 1,1-1-1,-1-1 1,1 1-1,-1 0 1,0 0-1,0 0 1,1-1-1,-1 1 1,0-1-1,0 0 1,0 1-1,1-1 0,-1 0 1,0 0-1,0 0 1,0 0-1,0 0 1,-2-1-1,-7-1-89,1-1 1,-15-4-1,-1-1-233,14 6 39,8 6 42,4-3 193,0 1-1,1-1 1,-1 1 0,0 0 0,1-1 0,-1 1-1,1-1 1,0 1 0,1 2 0,1 1 36,0 0 1,0 0 0,0 0-1,0-1 1,1 1 0,0-1-1,0 0 1,9 7 0,-10-9 38,-1 0 1,1-1 0,0 1-1,0-1 1,-1 0-1,1 0 1,0 0 0,0 0-1,0 0 1,0 0-1,1-1 1,-1 0 0,0 1-1,0-1 1,0 0 0,0-1-1,0 1 1,4-1-1,-2-1 58,1 0-1,-1 0 0,0 0 1,1-1-1,-1 0 1,0 0-1,0 0 0,-1-1 1,1 1-1,-1-1 0,0 0 1,0-1-1,5-5 0,5-9 18,-2-1-1,12-23 0,2-2 256,2 1-254,-2-1-1,22-54 0,31-111 107,-42 105-74,-11 18-305,-24 76 144,1-3 13,-3 11-131,-3 9 16,-1 14 37,1 0 0,0 0 0,2 1 1,0-1-1,3 30 0,-1 2 78,-1 454 339,1-508-306,0 0-1,-1 0 1,1 0 0,0 1-1,0-1 1,1 0 0,-1 1-1,2-3 1,5-7 69,0-2-149,0 0 1,2 1-1,-1 0 0,2 0 0,-1 1 0,1 0 1,1 1-1,0 0 0,24-14 0,-31 21-3,1 1 0,-1-1-1,1 1 1,0 0 0,9-2-1,-12 4 42,0-1-1,1 1 0,-1 0 0,0 0 0,0 1 0,1-1 0,-1 1 1,0-1-1,0 1 0,0 0 0,6 3 0,-7-3 12,-1 0 0,0 0 0,1 1 0,-1-1 0,0 1 1,0-1-1,0 1 0,0-1 0,0 1 0,0 0 0,0-1 0,-1 1 0,2 2 0,2 5-34,1 2 33,-1 0 1,1 0-1,-2 0 0,5 19 1,3 12-261,-10-38 217,1 0 0,0 1-1,0-1 1,0 0 0,0 0 0,1 0 0,2 3 0,-4-6 43,0 0 0,-1-1 1,1 1-1,0 0 0,0-1 1,-1 1-1,1 0 1,0-1-1,0 1 0,0-1 1,0 1-1,0-1 0,0 0 1,0 1-1,0-1 0,0 0 1,0 0-1,0 1 0,0-1 1,0 0-1,0 0 0,0 0 1,0 0-1,0 0 0,0-1 1,0 1-1,0 0 0,0 0 1,0-1-1,0 1 1,0-1-1,0 1 0,-1-1 1,1 1-1,0-1 0,1 0 1,14-13 23,0-1 1,22-28-1,-10 11 8,-28 31-43,2 0 9,-1 0-1,0-1 1,1 1 0,-1 0-1,0-1 1,0 0-1,0 1 1,0-1 0,0 0-1,-1 1 1,1-1-1,1-3 1,-2 5 4,0 17-175,-1 9-62,1-1 53,4 46 0,-2-63 167,-1-1 0,1 0-1,0 1 1,0-1 0,1 0-1,0 0 1,0-1-1,0 1 1,1-1 0,7 10-1,-10-15 20,1 0 0,-1 0 0,0 1-1,0-1 1,1-1 0,-1 1 0,0 0 0,1 0-1,-1 0 1,1-1 0,-1 1 0,1-1-1,-1 1 1,1-1 0,-1 0 0,1 1-1,0-1 1,-1 0 0,1 0 0,-1 0 0,1 0-1,0-1 1,-1 1 0,1 0 0,-1-1-1,1 1 1,-1-1 0,1 1 0,-1-1 0,1 0-1,-1 1 1,1-1 0,1-1 0,1-1 22,1-1 1,-1 1-1,0 0 1,0-1-1,0 0 1,0 0-1,-1 0 1,4-5-1,-2 0 28,-1 1 0,1-1 0,-2 0 0,1 0-1,-1 0 1,-1-1 0,0 1 0,0-1 0,1-11-1,-3 18-47,0 0-1,0-1 1,0 1-1,0-1 0,-1 1 1,1-1-1,-1 1 0,0-1 1,0 1-1,0 0 0,0-1 1,0 1-1,-1 0 1,0 0-1,0 0 0,0 0 1,0 0-1,0 0 0,0 1 1,-1-1-1,1 1 0,-1 0 1,1-1-1,-1 1 0,0 0 1,0 1-1,0-1 1,-5-2-1,7 4-6,-1-1 0,1 1 0,0-1 0,0 1 0,0 0 0,-1-1 0,1 1 0,0 0 0,0 0 0,-1 0 0,1 0 0,0 0 1,0 0-1,-2 0 0,-28 2-588,43-3 578,0 0-1,0-1 1,0-1-1,0 0 1,-1 0-1,1-1 1,19-10-1,3-3 454,40-28 0,-59 34-380,1 0 1,-2-1 0,0-1 0,0 0-1,12-16 1,-6 2 0,-2-1 0,0 0-1,-2-2 1,13-33 0,42-131 140,-39 98 86,-19 60-233,-3-1-1,8-44 1,-18 69 3,-1 8-37,0 9-75,-7 30-189,-4 25 180,-14 274 96,23-173-220,4-120 149,14 77 0,-11-94 3,9 35-132,-12-52 148,2 0 0,-1-1 0,1 0 0,0 1 0,0-1 1,6 8-1,-8-13 21,0 1 0,0-1 1,1 0-1,-1 0 1,0 0-1,0-1 0,0 1 1,1 0-1,-1 0 0,0-1 1,1 1-1,-1-1 1,1 1-1,-1-1 0,1 1 1,-1-1-1,1 0 1,-1 0-1,1 0 0,-1 0 1,1 0-1,-1 0 1,1 0-1,-1 0 0,1-1 1,-1 1-1,1 0 0,-1-1 1,1 0-1,1 0 1,5-3 71,-1 0 0,1-1 0,14-10 0,-13 8-28,13-8 71,-1-2 0,0 0 1,23-26-1,-35 29 17,-7 6-95,-2 8-45,0 0 0,0-1 0,0 1 0,0 0 0,0 0 0,0 0 0,0 0 0,0 0 0,0 0 0,0-1 0,0 1 0,0 0 0,0 0 0,0 0 0,0 0 0,0 0 0,0 0 0,-1-1 0,1 1 0,0 0 0,0 0 0,0 0 0,0 0 0,0 0 0,0 0 0,0 0 0,-1 0 0,1 0 0,0 0 0,0 0 0,0 0 0,0 0 0,0 0 0,0 0 0,-1 0 0,1-1 0,0 1 0,0 1 0,0-1 0,-2 0-9,1 1-1,0 0 0,0-1 1,0 1-1,0 0 0,0 0 1,0 0-1,0 0 0,0 0 1,0 1-1,0-1 0,0 0 1,0 0-1,1 0 0,-2 3 1,-4 6-80,4-8 62,0 0-3,0 1 0,0-1 0,0 1 0,1 0 1,-1-1-1,1 1 0,-1 0 0,1 0 1,0 0-1,0 0 0,-1 5 0,2 0-12,-1 0 0,1-1 0,1 1 0,-1 0 0,1-1 0,1 1 0,-1-1-1,1 1 1,1-1 0,-1 0 0,1 0 0,1 0 0,-1 0 0,9 11 0,-10-14 61,0-1 0,1 0 0,0 0 0,0 0 0,-1 0 0,2 0 0,-1 0 1,0-1-1,1 0 0,-1 1 0,1-1 0,-1-1 0,1 1 0,0 0 0,0-1 0,0 0 1,0 0-1,0 0 0,0 0 0,0-1 0,0 0 0,0 0 0,0 0 0,1 0 0,-1 0 1,0-1-1,0 0 0,6-2 0,-2 0 44,-1 0-1,1-1 1,-1 0 0,0 0-1,0-1 1,0 0 0,-1 0 0,9-10-1,-6 6 22,-1 0-1,0-1 0,-1 0 1,0 0-1,6-13 1,-11 18-36,0 0 1,0 0-1,0 0 1,-1 0-1,0-1 1,0 1-1,0 0 1,-1-1-1,0-8 1,0 10-36,0 0 1,-1 1 0,1-1-1,-1 1 1,0-1-1,0 0 1,-1 1 0,1-1-1,-1 1 1,1 0-1,-1 0 1,0-1-1,0 1 1,-1 0 0,-3-3-1,3 3-29,0-1 0,0 2-1,0-1 1,-1 0 0,0 1-1,1-1 1,-1 1 0,0 0-1,0 1 1,0-1 0,0 1-1,0-1 1,0 1 0,0 0-1,-1 1 1,1-1 0,0 1-1,-1 0 1,1 0 0,0 0 0,0 0-1,-5 2 1,-3 0-81,0 1 0,1 0 1,-13 6-1,20-8 56,0 1 0,1-1 0,-1 1 0,1 0 0,-1 1 0,1-1 0,0 1 0,0-1 0,0 1 0,0 0 0,1 0 0,-1 0 0,-3 6 0,5-7-10,-4 12-127,5-14 179,0 0 0,0 0 1,0 1-1,0-1 0,0 0 1,0 1-1,0-1 0,0 0 0,0 0 1,0 1-1,0-1 0,0 0 0,0 0 1,0 1-1,0-1 0,0 0 0,1 0 1,-1 1-1,0-1 0,0 0 0,0 0 1,0 1-1,1-1 0,-1 0 0,0 0 1,0 0-1,0 0 0,1 1 1,-1-1-1,0 0 0,0 0 0,1 0 1,-1 0-1,0 0 0,1 0 0,-1 0 1,0 1-1,0-1 0,1 0 0,-1 0 1,0 0-1,0 0 0,1 0 0,-1 0 1,1-1-1,22 1 65,-1-2 0,1-1 1,0-1-1,23-7 0,88-33 612,-115 36-697,16-6 177,14-6-135,-44 18 15,0 1 0,-1 0 0,1 0 0,0 1 0,0-1 0,0 1 0,0 0 0,8 2 0,-11-2-25,0 1-1,-1-1 1,1 1-1,0 0 1,-1 0-1,1 0 1,-1 0-1,1 0 1,-1 0 0,0 0-1,1 0 1,-1 0-1,0 1 1,0-1-1,0 1 1,0-1-1,0 1 1,0-1-1,0 1 1,0-1-1,-1 1 1,1 0-1,0 0 1,-1-1 0,1 3-1,0 4 31,1 1 0,-1-1 0,-1 15 0,0-3 29,-1-11-85,1-1 1,0 1 0,1 0-1,0-1 1,2 13 0,-2-15 150,1-7 15,8-7-146,0 0-1,0-1 0,0 0 0,-1 0 0,11-16 0,-7 10-43,19-19 0,-26 28 25,25-19-148,-29 23 162,1 1 1,-1-1-1,1 1 1,0 0-1,0 0 1,-1 0-1,1 0 1,0 0-1,0 1 1,0-1-1,3 1 1,-4 0-16,0 0 1,0 1 0,0-1-1,0 1 1,0-1 0,-1 1-1,1 0 1,0 0 0,-1-1-1,1 1 1,0 1 0,-1-1-1,1 0 1,-1 0 0,3 3 0,20 26-109,-10-12 139,-5-7-81,0-1 0,16 12 0,-21-19 100,0 0 0,0 0 0,0-1 1,0 0-1,0 0 0,1 0 0,-1 0 0,0-1 0,1 1 0,8 0 1,-10-1 8,1-1 0,0 0 0,-1 0 0,1 0 0,-1 0 0,1-1 1,-1 1-1,1-1 0,-1 0 0,0 0 0,1 0 0,-1-1 0,0 1 1,0-1-1,0 0 0,0 0 0,4-3 0,8-5-10,-1 0 0,-1-1-1,22-23 1,31-46-259,-53 65 97,28-26-1,-41 41 130,2-2-28,0 0 0,1 0 0,-1 0-1,0 0 1,1 1 0,5-4 0,-7 5 21,-1 0-1,1 0 0,0 0 0,0-1 1,0 1-1,0 0 0,0 0 1,0 0-1,0 1 0,-1-1 0,1 0 1,0 0-1,0 0 0,0 1 1,0-1-1,0 0 0,-1 1 0,1-1 1,0 1-1,0-1 0,-1 1 1,1-1-1,0 1 0,-1-1 0,1 1 1,0 0-1,-1 0 0,1 0 1,2 4 27,0-1 0,0 1 0,-1-1 0,1 1 0,-1 0 0,0 0 0,-1 0 0,1 1 0,-1-1 0,1 8 0,0 9 114,-1 26-1,-1-48-133,0 10 51,-1-1 1,0 1-1,-1 0 1,0-1-1,-1 1 0,1-1 1,-2 0-1,1 0 1,-2 0-1,1 0 1,-8 11-1,10-18-11,0 0-1,0 0 0,0 0 1,0 0-1,-1-1 0,1 1 1,-1 0-1,1-1 0,-1 0 1,1 1-1,-1-1 0,0 0 1,1-1-1,-1 1 1,0 0-1,0-1 0,0 1 1,1-1-1,-6 0 0,-1-1-2,0-1-1,0 0 1,1 0-1,-16-6 1,3 1-121,12 4 106,4 2-109,1-1-1,-1 0 1,1 0 0,-1 0-1,1-1 1,-6-3 0,21 9-80,-1 0 0,1-1 0,21 2 0,16 4 558,-4-1-325,0-2 0,54-2 1,-59-2-52,244-7 326,-266 4-478,-1 0 1,1-1 0,32-10-1,-40 9-552,1 1-1,-1-2 1,0 1-1,12-9 1,-3 3-661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6:44.3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49 827 2976,'-14'-14'1346,"14"13"-1237,0 1-1,-1 0 1,1-1-1,0 1 1,0 0-1,-1 0 1,1 0 0,0-1-1,-1 1 1,1 0-1,0 0 1,-1 0-1,1 0 1,0-1-1,-1 1 1,1 0-1,-1 0 1,1 0-1,0 0 1,-1 0-1,1 0 1,0 0-1,-1 0 1,1 0 0,-1 0-1,1 0 1,0 1-1,-1-1 1,1 0-1,0 0 1,-1 0-1,0 1 1,27 2 4931,-22-5-4870,0 1 1,0-1 0,0 1 0,0-1 0,0 0-1,0-1 1,-1 1 0,1-1 0,-1 1 0,1-1-1,-1 0 1,0 0 0,0-1 0,0 1 0,3-6-1,0 0-82,-1 1 0,0-1-1,-1-1 1,0 1 0,5-17-1,-7 19-116,2-4-11,-2 0 1,1 0-1,0-19 0,-2 28-4,-1 0 1,0 0-1,0 0 1,0 1-1,0-1 1,0 0-1,-1 0 1,1 0-1,-1 0 1,1 0-1,-1 0 1,0 0-1,1 1 1,-1-1-1,0 0 0,0 0 1,0 1-1,-1-1 1,1 1-1,0-1 1,0 1-1,-1-1 1,1 1-1,-1 0 1,1 0-1,-1 0 1,0 0-1,-2-1 1,2 1-3,0 1 0,0-1 0,0 1 0,0 0 0,0 0 0,0 0 0,0 0 0,0 1 0,0-1 0,0 0 0,0 1 0,0-1 0,0 1 0,1 0 0,-4 1 0,0 1 15,1-1 1,0 1 0,0-1 0,0 1-1,-4 4 1,2 0 92,0 1 0,0-1-1,1 1 1,0 0 0,0 0-1,1 1 1,0-1 0,0 1-1,1 0 1,-4 17 0,3-3 188,0 1 0,2 0 1,1 28-1,1-43-140,0-1 0,1 0 0,0 0 0,1 1 0,-1-1 0,2 0 0,-1 0 0,1-1 0,0 1-1,1 0 1,0-1 0,0 0 0,1 0 0,-1 0 0,2-1 0,-1 1 0,9 7 0,-10-11-48,0 0 0,0-1 0,0 1 0,0-1 0,1 0 0,-1 0 0,1 0 0,-1-1 0,1 0 0,0 1 0,0-2 0,9 2 0,4-2 76,0 0 0,19-3-1,-25 2-162,15-4-36,-20 4 71,0-1 0,0 1 0,8 0 0,-13 1 10,0 0-1,-1 0 1,1 0-1,0-1 1,0 1-1,0-1 1,0 1-1,-1-1 1,1 0-1,0 0 1,0 1-1,-1-1 1,1 0-1,1-2 1,4-2-36,-6 5 16,-1 0 0,1 0 0,-1 0 0,1-1 0,-1 1 0,1 0 0,-1 0 0,1-1 0,-1 1 0,1 0 0,-1-1 0,1 1 0,-1-1 0,0 1 0,1-1 0,-1 1 0,0 0 0,1-1 0,-1 1 0,0-1 0,0 0 0,1 1 0,-1-1 0,0 1 0,0-1 0,0 1 0,0-1 0,0 1 0,0-1 0,0 0 0,0 1 0,0-1 0,0 1 0,0-1 0,0-1 7,1 0 1,-1 0-1,1 0 0,0 0 0,0 0 0,-1 0 0,1 0 0,1 0 0,-1 1 0,0-1 0,0 0 0,1 1 0,-1-1 0,0 1 0,1-1 0,0 1 0,1-1 1,8-9 51,16-17-49,1 1 0,1 1-1,1 2 1,1 1 0,43-24 0,-41 29-158,9-5 35,85-33 0,-121 54 82,0 0-1,0 1 0,0 0 1,0 0-1,0 0 0,0 0 1,0 1-1,1 0 0,9 2 1,-14-2 15,1 1 0,-1 0 1,1-1-1,-1 1 0,0 0 0,0 0 1,1 1-1,-1-1 0,0 0 1,0 1-1,0-1 0,0 1 0,0 0 1,-1-1-1,1 1 0,0 0 1,-1 0-1,1 0 0,-1 1 0,0-1 1,0 0-1,0 0 0,0 1 1,0-1-1,1 4 0,-2-5 30,0 0 0,0 0 0,1 0 0,-1 0 0,0 0 0,0 0 0,0 1 0,0-1 0,0 0 0,0 0 0,0 0 0,-1 1 0,1-1-9,0-1-1,-1 0 1,1 1 0,0-1-1,0 0 1,0 0-1,-1 1 1,1-1 0,0 0-1,0 0 1,-1 0-1,1 1 1,0-1-1,-1 0 1,1 0 0,0 0-1,0 0 1,-1 0-1,1 1 1,0-1 0,-1 0-1,1 0 1,0 0-1,-1 0 1,0 0-1,-1 0 28,0-1 0,0 1 0,0-1 0,0 0-1,0 1 1,1-1 0,-1 0 0,0 0-1,0 0 1,0-1 0,-2-1 0,-1-1 61,-4-4-78,-1 0 1,0 1 0,-13-7 0,20 13-55,0-1 1,0 1 0,0 0 0,0 0-1,0 0 1,0 0 0,0 1-1,0-1 1,0 1 0,-1 0 0,1 0-1,0 0 1,0 0 0,0 0-1,-1 1 1,1-1 0,-4 3-1,-2 1 14,1 0-1,0 1 0,0 0 0,0 0 0,1 1 0,0 0 0,0 0 1,0 1-1,1 0 0,0 0 0,1 1 0,-1-1 0,1 1 1,1 0-1,0 1 0,0-1 0,-4 14 0,5-13 30,0 0 0,1 0-1,1 0 1,-1 0 0,1 0 0,1 1-1,0-1 1,1 10 0,0-13 15,0 1 0,0-1 0,1 0 0,0 1 0,0-1 0,0 0 0,1 0 1,0 0-1,0-1 0,1 1 0,7 9 0,-9-13 6,0 0 0,0 0 0,0 0 0,1 0 1,-1 0-1,1 0 0,-1 0 0,1-1 0,-1 0 0,1 1 0,0-1 0,0 0 1,0 0-1,-1 0 0,1-1 0,0 1 0,0-1 0,0 1 0,0-1 1,0 0-1,0 0 0,0-1 0,0 1 0,0-1 0,0 1 0,0-1 1,0 0-1,0 0 0,0 0 0,-1 0 0,1-1 0,0 1 0,-1-1 1,5-3-1,9-9 41,-1 0 1,0-1-1,-2 0 1,18-25-1,2-2 50,109-129 12,-101 122-147,56-90 0,-76 103-30,-2-1 0,-2 0-1,-1-1 1,-2-1 0,-1-1-1,-2 0 1,8-69 0,-17 70-225,-2 36 215,0 0-1,0 0 1,0 0-1,-1 0 1,0 0-1,1 0 1,-1 0-1,0 0 1,-1 0-1,-1-3 1,3 5 42,-1 1 0,1-1 0,-1 0 0,1 1 0,-1-1 0,0 1 0,1-1 0,-1 1 1,1-1-1,-1 1 0,0-1 0,0 1 0,1 0 0,-1-1 0,0 1 0,0 0 0,0 0 0,1-1 0,-1 1 0,0 0 0,0 0 1,0 0-1,1 0 0,-1 0 0,0 0 0,0 0 0,0 1 0,0-1 0,1 0 0,-1 0 0,0 1 0,0-1 0,-1 1 1,-1 1-11,0 0 0,0 0 0,0 0 0,0 0 1,0 1-1,1-1 0,-4 4 0,-18 25-21,2 2-1,0 0 0,-19 44 1,20-39 34,-42 86-72,52-97 100,1-1-1,2 2 1,-7 29-1,9-20-10,1 0 0,-1 39-1,6-58 35,1 0 0,0 0 0,1 0 0,1-1 0,0 1 0,11 29 0,-11-40 12,1 0 0,-1-1 1,1 1-1,0-1 0,1 0 0,0 0 0,0 0 0,0-1 0,0 1 1,1-1-1,0-1 0,0 1 0,0-1 0,1 0 0,-1 0 0,1-1 1,0 0-1,0 0 0,1-1 0,-1 0 0,0 0 0,1 0 0,-1-1 1,1 0-1,-1-1 0,1 0 0,14-1 0,-5-1-18,-1-1 1,1 0-1,-1-1 0,0-1 0,0-1 1,-1 0-1,17-9 0,-1-3 17,-2 0 1,40-32-1,14-10-211,30-24 304,-98 66-176,-15 18 25,1 0 0,-1-1 1,0 1-1,0-1 0,1 1 1,-1-1-1,0 1 0,0 0 1,0-1-1,0 1 0,0-1 1,1 1-1,-1-1 0,0 1 1,0-1-1,0 1 0,0-1 1,0 1-1,0-1 0,-1 1 1,1-1-1,0 1 1,0 0-1,0-1 0,0 1 1,-1-1-1,1 1 0,0-1 1,0 1-1,-1 0 0,1-1 1,0 1-1,0-1 0,-1 1 1,1 0-1,-1-1 0,1 1 1,0 0-1,-1 0 0,1-1 1,-1 1-1,1 0 0,0 0 1,-1 0-1,0-1 0,-2 1-15,0-1 0,0 1 0,0-1 0,-1 1 0,1 0 0,0 0 0,0 1-1,0-1 1,0 1 0,-1-1 0,1 1 0,0 0 0,0 0 0,0 0 0,-4 3-1,-7 3-35,-21 15-1,34-22 59,-11 9-17,1 1 0,0 0 0,0 0 0,1 1 0,0 1 0,1 0 0,0 0 0,1 0 0,0 1-1,1 0 1,1 1 0,-8 24 0,10-26 49,2 0 0,-1 1-1,1-1 1,1 19 0,0-25 0,2 0 0,-1 0 1,1 0-1,0 0 1,0 0-1,1-1 0,-1 1 1,1 0-1,1-1 0,-1 1 1,4 5-1,-6-10-17,1 0-1,-1-1 0,0 1 1,1 0-1,-1 0 1,1-1-1,-1 1 0,1 0 1,-1-1-1,1 1 1,0-1-1,-1 1 0,1-1 1,0 1-1,-1-1 1,1 1-1,0-1 0,0 0 1,-1 1-1,1-1 1,0 0-1,0 1 0,0-1 1,-1 0-1,1 0 1,0 0-1,0 0 0,0 0 1,0 0-1,-1 0 1,1 0-1,0 0 0,0-1 1,0 1-1,0 0 1,-1 0-1,1-1 1,0 1-1,0 0 0,-1-1 1,1 1-1,0-1 1,-1 1-1,1-1 0,0 0 1,4-3 59,-2-1-1,1 1 1,-1-1 0,1 0 0,4-10-1,27-59-34,15-29-40,9 11 38,-50 79-153,1 1 1,1-1-1,0 2 0,23-20 0,-18 21-274,-11 10 191,-7 8 35,-4 5 123,-8 26 0,0 0 30,-47 142-204,29-86 106,-116 393 485,147-483-308,0 1-1,0-1 0,-1 0 1,0-1-1,0 1 1,0 0-1,-1 0 0,1-1 1,-1 1-1,0-1 1,-1 0-1,-4 5 0,7-8-48,1-1 0,0 0-1,-1 1 1,1-1 0,0 0-1,-1 1 1,1-1-1,-1 0 1,1 0 0,-1 0-1,1 1 1,-1-1-1,1 0 1,-1 0 0,1 0-1,-1 0 1,1 0 0,-1 0-1,1 0 1,-1 0-1,1 0 1,0 0 0,-1 0-1,1 0 1,-1 0 0,0-1-1,0 1-1,0-1 0,0 0-1,1 1 1,-1-1 0,0 0 0,1 0-1,-1 1 1,0-1 0,1 0 0,-1 0-1,1 0 1,-1-1 0,-1-3-3,0-1 0,0 1 0,-1-10 1,-3-13 63,2-1 1,-1-34-1,5 54-93,0-1 0,0 0 0,1 0 0,1 0 0,0 1-1,0-1 1,1 1 0,0 0 0,1-1 0,6-11-1,-4 13 8,-1-1 0,2 2-1,-1-1 1,1 1-1,0 0 1,1 0 0,0 1-1,0 0 1,0 0-1,14-6 1,10-3 10,55-19-1,-86 34 2,50-18 16,0-3 0,89-50 0,-124 60 27,-1-1 0,0-1 0,0 0 0,-1-1 0,-1-1 0,0 0 0,-1-1 0,-1 0 0,12-23 0,-4 2-53,-1-2 0,-2 0 0,15-54 0,-30 90-39,-1 0-1,1 0 1,-1 0 0,0 0 0,1 0 0,-1 0 0,0 0-1,-1 0 1,0-3 0,1 4 30,0 1 1,0 0-1,-1 0 0,1 0 1,-1 0-1,1 0 1,-1 0-1,1 0 0,-1 0 1,0 0-1,1 0 0,-1 0 1,0 0-1,0 0 1,0 0-1,0 1 0,0-1 1,0 0-1,0 1 0,0-1 1,0 0-1,0 1 1,0 0-1,0-1 0,0 1 1,0 0-1,-2-1 0,0 1 19,0 0 0,1 0 0,-1 0 0,0 0 0,1 0 0,-1 1 0,0-1 0,1 1 0,-1 0 0,0-1 0,1 1 0,-1 1 0,1-1 0,-1 0 0,1 1 0,0-1 0,0 1 0,0-1 0,0 1 0,0 0 0,0 0 0,0 0 0,0 0 0,1 1 0,-1-1 0,1 0 0,-2 3 0,0 1 84,0 0 1,1 0-1,0 0 1,0 0-1,0 0 0,1 1 1,-1-1-1,2 0 1,-1 1-1,1 11 0,0-8 22,1 0 0,1-1 0,-1 0 0,1 1 0,1-1 0,0 0-1,0 0 1,1 0 0,0 0 0,1-1 0,0 1 0,0-1 0,1-1-1,-1 1 1,2-1 0,-1 0 0,1 0 0,0 0 0,10 6 0,-8-8-51,0 0 0,1-1 0,-1 0 0,1 0 0,0-1 0,0-1 0,0 1 0,0-1 0,0-1 0,20 0 0,-4-1 9,1-2-1,-1-1 0,32-8 0,-5-3-813,-1-1-1,-1-3 0,68-34 1,-41 15-984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7:01.7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77 1472,'-4'4'9802,"31"-6"-9083,-1 0 0,32-8 0,15-2-492,-50 10-197,43 0-1,-59 3-32,0-1 1,0 1-1,-1 0 0,1 1 1,-1-1-1,1 2 0,-1-1 1,0 0-1,1 1 0,-1 0 1,6 5-1,-9-6 22,0 1 0,-1 0 0,1-1 0,-1 1 0,1 0 0,-1 1 1,0-1-1,0 0 0,-1 1 0,1-1 0,-1 1 0,1-1 0,-1 1 0,0-1 0,0 1 0,-1 0 0,1 0 1,-1 5-1,0 7 31,-1-1 1,0 1-1,-4 17 1,4-29-40,0 3 6,-15 77 156,13-70-33,-2 0 1,1 0-1,-12 23 1,13-32-115,0 0 0,0 0 1,-1 0-1,0 0 0,0-1 1,-4 4-1,5-5 57,3-1-25,5-3 119,-1 1-92,6 0 48,-4 1-98,-1-1 0,1-1 1,-1 1-1,1-1 0,-1 0 1,1 0-1,5-2 1,10-6 101,0-1 0,-1-1 0,0-1 0,0-1 0,-1 0 0,-1-2 0,-1 0 1,0-1-1,-1 0 0,0-2 0,-1 0 0,-2 0 0,17-29 0,-17 26 70,-7 13-149,-1-1 0,0 0 0,0-1 1,-1 1-1,0-1 0,-1 0 0,4-14 0,-6 18-62,0 0 0,0-1 0,-1 1 0,1-1 0,-2 1 0,1-1 0,-1 1 0,1 0 0,-2-1 0,1 1 0,-4-8 0,2 5 4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7:04.4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12 1984,'-22'-11'8496,"-2"10"-4923,202 7-2067,22 0-1097,-105-6 7,-92-8-3261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7:04.9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88 3712,'-3'4'5776,"30"1"-2235,4-1-2440,0-2-1,42-2 1,-33-4-895,-1-1 1,1-2-1,41-13 1,-49 11-214,56-17-2029,-32 4-3985,-29 12 3296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7:09.5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1242 2304,'0'0'752,"-9"0"843,35-21 2596,-12 7-3303,20-22-1,-21 22-553,21-20 0,14-3 48,-29 23-208,0-1 0,-1 0-1,25-28 1,-30 26-14,38-42-74,-49 58-584,-2 5 187,-6 15 103,-13 23 377,-13 28 367,-38 119 0,-74 243 1373,144-430-1754,-1-1 0,1 1 0,-1-1 0,0 1-1,1-1 1,-1 1 0,0-1 0,0 0 0,-2 2 0,3-3-141,0 0 0,0 0 0,0 0 0,0 1 0,0-1 0,0 0 0,0 0 0,0 0 0,0 0 0,0 0 0,0 0 0,-1 0 0,1 0 0,0 0 0,0 0 0,0 0 0,0 0 0,0 0 0,0 0 0,0 0 0,0 0 0,0 0 0,0-1 0,0 1 0,0 0 0,-1 0 0,1 0 0,0 0 0,0 0 0,0 0 0,0 0 0,0 0 0,0 0 0,0 0 0,0 0 0,0 0 0,0 0 0,0 0 0,0 0 0,0 0 0,0 0 0,0-1 0,0 1 0,0 0 0,0 0 0,0 0 0,0 0 0,0 0 0,0 0 0,0 0 0,0 0 0,0 0 0,0 0 0,0 0 0,0-1 0,1-11 170,6-20 91,12-34 0,0 3-292,-3 4-8,36-88-1,-35 110-2,1 2-1,1-1 1,34-44-1,104-153-658,-99 144 297,-55 84 332,1 0 0,0 0 0,-1 0 0,2 1 1,-1 0-1,5-5 0,-8 8 44,1 1 0,-1-1 1,0 0-1,0 0 0,0 1 0,1-1 1,-1 0-1,0 1 0,1-1 0,-1 1 1,0 0-1,1-1 0,-1 1 0,1 0 1,-1 0-1,0 0 0,1 0 0,-1 0 1,1 0-1,-1 1 0,0-1 0,1 0 1,-1 1-1,1-1 0,-1 1 0,0-1 1,0 1-1,1 0 0,-1-1 0,0 1 1,0 0-1,2 2 0,1 1 8,0 0-1,-1 1 1,0 0-1,0 0 0,0 0 1,0 0-1,-1 0 1,0 0-1,0 1 1,0-1-1,-1 1 1,2 8-1,-1 1 24,-1 0 1,0 0-1,-2 24 0,1-39-17,-1 18 69,-1 0 0,0-1 0,-2 1 0,-9 32 0,11-46-35,1-1 1,-1 1 0,0 0 0,0-1-1,0 1 1,0-1 0,-1 1 0,1-1-1,-1 0 1,0 0 0,0 0 0,0 0-1,0-1 1,-1 1 0,1-1 0,-1 0-1,1 0 1,-1 0 0,0 0 0,0-1-1,0 0 1,0 0 0,0 0-1,0 0 1,0 0 0,0-1 0,-7 1-1,4-3 27,-1 1-1,1-1 0,-1 0 0,1-1 0,-1 0 1,-8-4-1,14 6-66,-12-5 12,9 6-534,6 1 489,1-1 1,0 1-1,0-1 0,-1 0 1,1 0-1,0 0 0,0 0 1,3 0-1,2 0 19,33 6-73,-17-2 122,24 1 0,-40-5-1,1 0 0,0-1 1,0 1-1,-1-1 1,1-1-1,0 0 0,7-2 1,7-6-10,0-1 1,-1-1-1,0 0 1,-2-2 0,30-24-1,-11 7 104,64-67-1,-34 19-10,-3-4 0,84-141 0,-131 192-115,-2-1-1,-1 0 0,-2-1 0,-1-1 0,-1 0 1,6-44-1,-16 67-104,0 1 1,-1-13-1,0 12-236,-1 7-27,-1 7 151,-2 9 54,-4 21-18,-6 39 0,10-52 153,0-1 0,-9 21 0,1-4 23,-10 38 18,-61 188 127,62-208-95,-2-1-1,-51 87 1,52-103-45,8-13 181,0 0 0,-2-1 0,-27 31 0,40-51-108,1 0 0,-1 0 0,0 0 0,1 0 0,-1-1 0,0 1 0,-3 0 0,6-1-57,-1-1 0,1 0 0,0 0 0,0 0 0,-1 0 0,1 0 1,0 0-1,0 0 0,-1 0 0,1 0 0,0 0 0,0 1 0,-1-1 0,1-1 1,0 1-1,-1 0 0,1 0 0,0 0 0,0 0 0,-1 0 0,1 0 0,0 0 1,0 0-1,-1 0 0,1 0 0,0-1 0,0 1 0,0 0 0,-1 0 0,1 0 1,0-1-3,0 0 0,0 0 0,0 0 0,0 0 1,0 1-1,0-1 0,0 0 0,1 0 0,-1 1 1,0-1-1,0 0 0,1 0 0,-1 1 1,1-1-1,-1 0 0,1 0 0,6-10-12,1 1 0,0 0 0,1 1 0,16-15 0,-10 10-42,3-4-27,2 1 0,-1 1-1,2 1 1,0 1 0,41-20 0,-57 31 45,0 1 1,0 1 0,-1-1-1,10-1 1,-13 3 6,1 0 1,-1-1 0,1 1 0,-1 0-1,1 1 1,-1-1 0,0 0 0,1 0 0,-1 1-1,1-1 1,-1 1 0,1-1 0,-1 1-1,0-1 1,0 1 0,1 0 0,-1 0-1,0-1 1,0 1 0,0 0 0,2 2-1,1 2 8,-1 0 0,0 1-1,0-1 1,-1 0 0,0 1-1,1 0 1,-2-1-1,1 1 1,-1 0 0,0 0-1,1 7 1,-1-3 61,1 0 0,0-1 0,6 15 0,-8-23-25,0 0-1,1 0 1,-1 0-1,1 0 1,-1-1-1,1 1 1,-1 0-1,1 0 0,0-1 1,0 1-1,-1 0 1,1-1-1,0 1 1,0-1-1,-1 1 1,1-1-1,0 1 0,0-1 1,0 0-1,1 1 1,0-1 8,0 1 0,1-1 0,-1 0 0,0 0 0,0 0 0,0 0 0,1-1 1,-1 1-1,2-1 0,2-1 4,0 0 0,-1 0 0,1-1 0,-1 1 0,0-1 0,9-7 0,19-16-18,104-76-83,-133 99 67,-2 2-57,1-1 0,-1 0 0,0 1 0,1 0 0,0 0 0,-1-1 0,6 0 0,-8 2 46,0 0 0,1 0 0,-1 0 1,0 0-1,0 0 0,1 0 0,-1 0 1,0 0-1,0 1 0,0-1 0,1 0 1,-1 0-1,0 0 0,0 0 1,0 0-1,1 0 0,-1 1 0,0-1 1,0 0-1,0 0 0,0 0 0,0 0 1,1 1-1,-1-1 0,0 0 1,0 0-1,0 0 0,0 1 0,0-1 1,0 0-1,0 0 0,0 1 0,0-1 1,0 0-1,-2 19-20,-1-10 41,-1 1-1,0-1 1,-7 13-1,5-13-52,2 1 1,-1 0-1,-4 13 0,6-12-8,1-6 39,1 0 0,0 0 0,-1 1 0,2-1 0,-1 0-1,0 10 1,2-13 18,-1 0-1,1 0 0,-1 0 1,1 0-1,0 0 1,0 0-1,-1 0 0,1-1 1,1 1-1,-1 0 0,0 0 1,0-1-1,1 1 1,-1-1-1,1 1 0,-1-1 1,1 1-1,-1-1 1,1 0-1,0 0 0,0 0 1,2 1-1,2 0 53,0 1-1,0-1 1,0-1-1,1 1 1,-1-1-1,1 0 1,-1-1-1,0 0 0,1 0 1,-1 0-1,1 0 1,-1-1-1,1 0 1,7-3-1,-4 1-8,0 0 0,-1 0 0,0-1 0,1 0-1,-1-1 1,-1 0 0,1 0 0,12-11-1,-18 13-45,0 0 0,0 0 0,0 0 0,0 0 0,-1-1 0,1 1 0,-1-1 0,0 0-1,0 0 1,0 1 0,0-1 0,-1-1 0,0 1 0,0 0 0,0 0 0,0 0 0,0-1-1,-1 1 1,0 0 0,0-1 0,0 1 0,-1 0 0,0-5 0,0 1-42,-1 0 0,0 0 0,-1 0 0,0 0 0,0 1 0,0-1 0,-1 1 0,0 0 0,0 0 1,-6-6-1,6 9 3,1 0 0,-1 1 0,0 0 0,0 0 0,0 0 0,0 1 0,0-1 0,-1 1 0,1 0 0,-1 0 0,0 0 0,1 1 0,-1 0 0,0-1 0,0 2 0,0-1 0,0 1 0,-6 0 0,10 0 31,-26 2-128,26-2 119,0 0-1,1 0 1,-1 0-1,0 1 1,0-1 0,1 0-1,-1 1 1,0-1-1,1 0 1,-1 1-1,0-1 1,1 1-1,-1-1 1,0 1 0,1-1-1,-1 1 1,1-1-1,-1 1 1,1 0-1,0-1 1,-1 1-1,1 0 1,-1-1 0,1 1-1,0 0 1,0-1-1,-1 1 1,1 0-1,0 0 1,0 1-1,0-1 9,0 0-1,1 0 1,-1 0-1,1 0 1,-1 0-1,1 0 0,-1 0 1,1 0-1,0 0 1,-1 0-1,1-1 1,0 1-1,0 0 0,0 0 1,0-1-1,0 1 1,-1 0-1,1-1 1,0 1-1,2 0 0,22 8 116,-10-7-60,1-1 0,-1-1-1,1 0 1,-1-1 0,0 0 0,1-2-1,-1 0 1,21-7 0,-23 6-40,-1-2 0,0 1 0,0-1 0,0-1 0,-1 0 0,0-1 0,-1 0 0,1-1 0,11-13 0,10-12 42,34-52 0,-50 65-2,47-62 56,76-108 97,-125 165-183,-2 0 0,0 0 1,-1-1-1,-2-1 0,-1 0 1,-1 0-1,6-52 0,-10 30-295,-3 46 223,0 1-1,0 0 1,0-1 0,-1 1 0,1 0 0,-1 0 0,0 0-1,0 0 1,0-1 0,0 1 0,-1 0 0,-1-3-1,2 6 40,1-1-1,0 1 1,-1-1-1,1 1 1,-1 0-1,1 0 1,-1-1-1,1 1 0,-1 0 1,1 0-1,-1-1 1,1 1-1,-1 0 1,1 0-1,-1 0 1,1 0-1,-1 0 0,0 0 1,1 0-1,-1 0 1,1 0-1,-1 0 1,1 0-1,-1 0 1,1 0-1,-1 0 0,1 1 1,-1-1-1,1 0 1,-1 0-1,1 1 1,-1-1-1,1 0 1,-1 1-1,1-1 1,-1 0-1,1 1 0,0-1 1,-1 1-1,1-1 1,-19 23-146,18-22 147,-17 27-78,-27 55-1,-8 38-20,46-104 124,-15 40-108,-26 103 0,6 61 239,41-219-141,-4 31 14,-3 68 1,8-92 27,0 0 0,0-1 0,1 1 0,1 0 0,-1 0 0,1 0 1,1-1-1,0 1 0,0-1 0,1 0 0,0 0 0,0 0 0,6 7 0,-8-13 1,0 1 0,0-1 0,0 0 0,1 0 0,-1-1 0,1 1-1,-1 0 1,1-1 0,0 0 0,-1 1 0,1-1 0,0 0 0,0-1 0,0 1 0,0 0 0,0-1-1,0 0 1,0 1 0,5-2 0,4 1 45,0-2 0,-1 0 1,22-6-1,2-3-71,-1-1 0,0-2 0,-1-1 1,52-34-1,-44 22-24,-1-2 0,-2-2 0,34-36 0,-69 64-22,0 0 1,0-1-1,-1 1 1,1-1-1,2-4 1,-5 8 15,-1 0 0,1 0 0,0 0 0,0 0 0,0 0 0,0 0 0,0 0 0,0 0 0,0 0 1,0 0-1,0 0 0,0 0 0,0 0 0,0 0 0,0 0 0,0 0 0,0 0 0,0-1 0,0 1 0,0 0 1,0 0-1,0 0 0,0 0 0,-9 14-188,-29 44-36,29-46 220,0 0 0,1 0 0,1 0 0,0 1-1,1 0 1,0 1 0,-6 19 0,12-30 24,0 1 1,0-1 0,0 1-1,0-1 1,0 1 0,1-1-1,-1 1 1,1-1 0,0 1-1,0-1 1,0 0 0,1 0-1,-1 1 1,1-1 0,0 0-1,-1 0 1,2 0 0,-1-1-1,0 1 1,0 0 0,1-1-1,-1 1 1,1-1 0,0 0-1,4 2 1,-5-2 11,1 0-1,0-1 1,-1 1 0,1-1 0,0 0 0,0 1-1,0-2 1,0 1 0,0 0 0,0 0-1,0-1 1,0 0 0,0 0 0,0 0 0,0 0-1,0 0 1,0 0 0,0-1 0,0 1 0,0-1-1,0 0 1,0 0 0,0 0 0,0-1-1,0 1 1,-1-1 0,1 1 0,-1-1 0,4-2-1,-3 0-5,1 1 0,0-1 0,-1-1 0,0 1 0,0 0 0,0-1 0,-1 1 0,1-1 0,3-10 0,-3 4 28,-1-1 1,0 1-1,1-22 0,-2 15-42,-1-1 0,0 1 0,-6-34 0,5 47-28,0-1-1,0 1 0,-1 0 0,1 0 0,-1-1 1,-1 1-1,1 0 0,-1 1 0,0-1 1,0 0-1,0 1 0,0 0 0,-1 0 0,0 0 1,0 0-1,-8-6 0,12 10 20,-1-1 0,0 1-1,0 0 1,1-1 0,-1 1 0,0-1-1,1 1 1,-1-1 0,0 1 0,1-1 0,-1 0-1,1 1 1,-1-1 0,1 0 0,-1 1-1,1-2 1,0 1 12,0 1 0,0-1 0,1 1 0,-1-1 0,0 1 0,1-1 0,-1 1 0,1-1 0,-1 1 0,1 0 0,-1-1 0,1 1 0,-1-1 0,1 1 0,-1 0 0,2-1 0,4-3-45,6-3-1,0 0 1,0 1 0,1 0-1,0 1 1,0 1 0,0 0-1,0 0 1,1 1 0,0 1-1,-1 1 1,16-1 0,-26 2 35,0 1 1,0-1-1,1 1 1,-1-1-1,0 1 0,0 0 1,0 0-1,0 0 1,0 1-1,0-1 1,0 1-1,0-1 1,-1 1-1,1 0 0,-1 0 1,1 1-1,-1-1 1,0 0-1,1 1 1,-1-1-1,-1 1 1,1 0-1,2 4 0,2 5 1,-1 0 0,0 0 0,-1 0 0,3 20 0,-3-2 100,-4-24-49,0-1 0,1 1 0,0-1 0,0 0-1,0 1 1,2 5 0,-3-11-41,1 0 0,-1 1 1,0-1-1,1 1 0,-1-1 0,1 0 0,-1 0 1,0 1-1,1-1 0,-1 0 0,1 1 0,-1-1 1,1 0-1,-1 0 0,1 0 0,-1 0 0,1 0 0,-1 1 1,1-1-1,-1 0 0,1 0 0,-1 0 0,1 0 1,-1 0-1,1-1 0,-1 1 0,1 0 0,-1 0 1,1 0-1,-1 0 0,0 0 0,1-1 0,-1 1 1,1 0-1,0-1 0,21-11 127,-15 8-107,105-66 246,-15 9-529,-94 59 247,0 0-1,0 0 0,1 1 1,-1-1-1,1 1 1,-1 0-1,1 0 0,-1 0 1,1 1-1,0-1 0,-1 1 1,8 0-1,-9 0 5,-1 1 0,1-1 0,0 1 0,0 0 0,-1-1 0,1 1 0,0 0 0,-1 0 0,1 0 0,-1 0 0,1 0 0,-1 1 0,0-1 0,1 0 0,-1 1 0,0-1 0,0 1 0,0-1 0,0 1 0,0-1 0,0 1 0,-1 0 0,1 0 0,0-1 0,-1 1 0,1 0 0,-1 0 0,0 2 0,13 67 113,-10-43-33,2-1 0,1-1 0,1 1 1,13 31-1,-18-53-30,1 0 0,-1 0 0,1 0 0,0-1 0,1 0 0,-1 1 0,1-1 0,7 6 0,-9-8-19,1 0-1,-1-1 1,1 1-1,-1-1 1,1 1-1,0-1 1,0 0-1,0 0 0,0 0 1,0-1-1,0 1 1,0-1-1,0 1 1,0-1-1,0 0 1,3-1-1,20-4-1035,-24 5 690,0-1 1,0 0-1,0 0 1,0 0-1,0 0 0,0 0 1,0 0-1,-1 0 1,1-1-1,0 1 0,-1-1 1,1 1-1,-1-1 1,0 0-1,1 1 0,-1-1 1,1-2-1,4-14-2599,3 1 976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7:09.9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52 5472,'-27'-12'2496,"41"12"-2176,-6 0 800,10 4-672,19-4 672,8 5-640,31-14 96,4 4-320,28-6 32,0 7-160,-3-7 224,-16 2-224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7:17.1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224 801 1984,'0'1'66,"-1"-1"0,1 0 0,0 1 1,-1-1-1,1 0 0,0 1 0,0-1 0,-1 0 1,1 1-1,0-1 0,0 1 0,0-1 0,-1 0 0,1 1 1,0 12 5676,17-26-3871,-10 7-1572,0-1-1,-1 0 1,-1 0 0,1-1 0,-1 0 0,6-10 0,20-53 456,-18 39-465,15-28-16,3 1 0,2 1-1,76-99 1,-75 113-177,-2-2-1,28-52 1,-55 89-69,0-1 0,-1-1 0,4-16-1,-7 22-51,0 0 0,0 1-1,0-1 1,-1 0 0,0 1-1,0-1 1,0 0-1,0 1 1,-1-1 0,0 0-1,-1-4 1,2 9 12,0-1 0,-1 1 1,1 0-1,0 0 0,0 0 0,0-1 1,-1 1-1,1 0 0,0 0 0,0 0 1,-1 0-1,1 0 0,0 0 0,0-1 1,-1 1-1,1 0 0,0 0 0,-1 0 1,1 0-1,0 0 0,0 0 0,-1 0 1,1 0-1,0 0 0,0 0 0,-1 0 1,1 0-1,0 0 0,-1 1 0,1-1 0,0 0 1,0 0-1,-1 0 0,1 0 0,0 0 1,0 0-1,0 1 0,-1-1 0,1 0 1,0 0-1,0 0 0,-1 1 0,-11 9-209,10-8 178,-8 7-72,0 2 1,-11 14 0,-4 6 37,-1 0 45,1 1 1,2 2 0,-35 64-1,-40 119 158,-19 34-31,-40 19 528,80-154 325,73-108-727,5-7 75,12-13 164,-9 8-438,1 0 5,133-122 301,-24 25-277,-63 55-8,120-100-78,-20 18 20,-111 92 66,87-72-152,-126 107 82,0 0 0,0 0-1,0 0 1,0 0 0,0 1-1,0-1 1,0 0 0,0 1-1,1-1 1,-1 1 0,0-1-1,0 1 1,0 0 0,1-1-1,1 1 1,-2 1 15,-1-1 1,1 1-1,0 0 1,-1-1-1,1 1 1,0 0-1,-1 0 1,1-1-1,-1 1 1,1 0-1,-1 0 0,0 0 1,1 0-1,-1-1 1,0 1-1,0 0 1,0 0-1,1 0 1,-1 0-1,0 1 0,3 22-9,-1 1-1,-2 42 1,1 25 88,0-82-65,1 0 1,0 0-1,0 0 0,1 0 0,0 0 1,9 17-1,-10-23 16,0-1-1,0 1 1,0 0 0,1-1 0,-1 0 0,1 0 0,0 0-1,0 0 1,0 0 0,1 0 0,-1-1 0,1 1-1,-1-1 1,1 0 0,0 0 0,0 0 0,0-1-1,0 0 1,0 1 0,0-1 0,0-1 0,0 1 0,1-1-1,-1 1 1,0-1 0,0 0 0,1-1 0,-1 1-1,0-1 1,0 0 0,0 0 0,0 0 0,1 0-1,-2-1 1,6-2 0,12-8 23,0 0-1,-1-2 1,-1-1 0,-1 0-1,0-1 1,0-1-1,-2 0 1,0-2 0,24-37-1,-31 40-67,33-59 149,-38 68-144,-1-1-1,0 0 1,0 0-1,-1 0 1,0 0-1,0-1 1,0-13-1,-2 20-2,0 0-1,0 1 0,0-1 0,0 0 0,0 0 0,-1 0 1,1 0-1,-1 0 0,1 1 0,-1-1 0,0 0 0,1 0 0,-1 1 1,0-1-1,0 0 0,0 1 0,-1-1 0,1 1 0,0 0 1,0-1-1,-1 1 0,1 0 0,-1 0 0,1 0 0,-1 0 0,0 0 1,1 0-1,-1 0 0,0 0 0,0 1 0,-2-2 0,1 2-5,-1 0 0,1-1 1,-1 1-1,1 0 0,-1 0 0,1 1 0,-1-1 0,1 1 0,0 0 0,-1 0 0,1 0 0,0 0 0,0 0 0,-1 1 0,1-1 0,-4 4 0,-2 2 18,0 0-1,1 0 0,0 0 0,1 1 0,-1 0 0,1 1 0,1 0 0,0 0 0,0 0 0,1 1 0,0-1 0,0 1 0,-4 17 0,6-18 13,0 0 0,1 1 0,0-1 0,1 1 0,0-1 0,0 1 0,1 0 0,1 12 1,0-18-3,-1-1 1,1 0-1,0 1 1,0-1 0,0 0-1,0 0 1,1 0-1,-1 0 1,1 0 0,0 0-1,0 0 1,0 0-1,0-1 1,0 1 0,1-1-1,-1 0 1,1 1-1,0-1 1,0 0 0,-1-1-1,1 1 1,0 0-1,1-1 1,-1 0 0,0 0-1,7 2 1,12 2 43,0-1 0,0-1 0,1-1 0,-1-1 0,1-1 0,0-1 0,-1-1 0,1-1-1,-1-1 1,25-8 0,-20 4 20,-1-2-1,0-1 0,-1-1 1,0-1-1,-1-1 0,-1-1 0,41-34 1,-19 7-41,53-63 0,-96 103-8,-1-1-1,1 1 1,-1 0-1,1 0 1,-1-1-1,0 1 1,0-1-1,0 0 1,1-2-1,-2 4-27,0 1-1,0-1 1,0 0-1,0 1 0,0-1 1,0 1-1,0-1 1,0 1-1,0-1 1,0 0-1,0 1 0,0-1 1,-1 1-1,1-1 1,0 1-1,0-1 0,-1 1 1,1-1-1,0 1 1,-1-1-1,1 1 0,0-1 1,-1 1-1,1 0 1,-1-1-1,1 1 1,-1 0-1,1-1 0,-1 1 1,1 0-1,-1-1 1,1 1-1,-1 0 0,1 0 1,-1 0-1,1 0 1,-1-1-1,0 1 1,1 0-1,-1 0 0,1 0 1,-1 0-1,0 0 1,1 0-1,-2 1 0,0-1-13,0 0 0,0 1-1,0-1 1,0 1 0,0 0-1,1 0 1,-1-1 0,0 1-1,0 0 1,0 0 0,1 1-1,-3 1 1,-1 1-43,-5 4 61,1 0-1,0 1 1,1 0 0,-1 0-1,2 1 1,0 0-1,-12 22 1,7-12 3,-3 4-40,1 0-1,1 0 0,1 1 0,2 1 0,-12 42 0,21-64 60,0 1 1,1 0-1,-1 0 0,1 0 0,0 0 1,1 0-1,-1 0 0,1 0 0,2 8 0,-3-11 1,1 0-1,0-1 0,0 1 1,-1 0-1,1 0 0,0 0 0,0 0 1,1-1-1,-1 1 0,0 0 0,1-1 1,-1 1-1,0-1 0,1 0 0,0 1 1,-1-1-1,1 0 0,0 0 1,0 0-1,0 0 0,-1 0 0,1-1 1,0 1-1,0 0 0,2-1 0,-1 0 5,0 0-1,0 0 0,-1-1 1,1 1-1,0-1 0,-1 0 1,1 0-1,0 0 0,-1 0 1,1 0-1,-1-1 0,0 1 0,1-1 1,-1 0-1,0 1 0,0-1 1,0 0-1,3-4 0,4-4 86,0-1-1,8-14 0,5-11-95,-1 0 0,-3-1 0,-1-2 0,24-78-1,-36 91-148,-4 24 118,-1 1 0,0 0 1,0-1-1,0 1 0,0-1 1,0 1-1,0-1 0,0 1 1,0 0-1,-1-1 0,1 1 1,-1 0-1,1-1 0,-1 1 0,1 0 1,-2-2-1,1 2 14,1 1 0,-1 0 0,0-1 1,1 1-1,-1 0 0,0-1 0,1 1 0,-1 0 0,0 0 0,1 0 0,-1 0 0,0 0 0,0 0 1,1 0-1,-1 0 0,0 0 0,1 0 0,-1 0 0,0 0 0,0 0 0,1 0 0,-1 1 0,0-1 1,1 0-1,-1 1 0,0-1 0,1 0 0,-2 2 0,0-1-17,-1 1 0,0 0 0,1 0-1,0 0 1,-4 5 0,-3 4 9,2 2 0,-1-1 1,2 1-1,0 0 0,0 0 0,1 1 0,1-1 1,0 1-1,1 0 0,0 1 0,1-1 0,1 0 1,1 19-1,-9 76 198,4-30-362,5-71 204,0 1-1,-1-1 1,-1 0-1,1 1 1,-1-1-1,-4 9 0,1-5-53,1 0 0,-6 22 0,4-10 142,-1-4-111,8-20 1,-1 0 0,0 0-1,0 1 1,0-1 0,0 0 0,1 0-1,-1 1 1,0-1 0,0 0 0,0 0-1,0 1 1,0-1 0,0 0 0,0 0 0,0 1-1,0-1 1,0 0 0,0 1 0,0-1-1,0 0 1,0 0 0,0 1 0,0-1-1,0 0 1,0 1 0,0-1 0,0 0-1,0 0 1,0 1 0,-1-1 0,-5 10 115,4-5-240,2 0 111,1-4 11,-1 0 0,0-1 0,0 1 0,0 0 0,0 0 0,0-1 1,0 1-1,0 0 0,0-1 0,-1 1 0,1 0 0,0 0 0,0-1 0,-1 2 0,-4 18-73,5-17 81,-1 0 0,1 0-1,-1 0 1,0 0 0,0 0-1,0-1 1,-2 5 0,2-5-10,0 1 0,1-1 0,-1 1 0,1-1 0,0 1 0,0-1 0,0 1 0,0-1 0,0 1 0,1 2 0,-1 16 9,-4-2 67,3-16-73,0 0 0,0 0-1,0 1 1,1-1 0,-1 0-1,1 0 1,0 0-1,0 0 1,0 0 0,1 4-1,-1-5 0,1 0 1,-1 0-1,0 0 0,0 0 0,0 0 0,0 1 0,0-1 0,0 0 0,-2 4 0,2-5-14,0 1-1,-1-1 1,1 1 0,0-1-1,0 1 1,0 0-1,0-1 1,0 1 0,0-1-1,0 1 1,1-1-1,0 4 1,-1-4 10,1 1 0,-1 0 0,0 0 0,1 0 0,-1 0 0,0 0 0,0 0 0,0 0 0,-1 2 0,1 3 0,-6-1 92,6-6-87,0 0 0,0 0 1,0 0-1,0 0 0,0 0 1,0 0-1,0 0 0,0 0 1,0 0-1,0 0 0,0 0 0,0 0 1,0 1-1,0-1 0,0 0 1,0 0-1,0 0 0,0 0 1,0 0-1,0 0 0,0 0 0,0 0 1,0 0-1,0 0 0,0 0 1,0 0-1,0 0 0,0 0 1,0 0-1,0 0 0,0 0 1,0 0-1,0 0 0,0 0 0,0 0 1,1 0 117,-1 1-122,0-1-1,0 1 0,0-1 0,-1 0 0,1 1 1,0-1-1,0 1 0,0-1 0,0 1 0,0-1 1,-1 0-1,1 1 0,0-1 0,0 0 0,-1 1 1,1-1-1,0 0 0,0 1 0,-1-1 0,1 0 0,0 0 1,-1 1-1,1-1 0,-1 0 0,1 0 0,0 1 1,-1-1-1,0 0 0,1 0 40,-11 23-129,-1 13 239,11-35-171,1 0 0,-1 1 0,1-1 0,0 0 0,0 0 0,-1 1 0,1-1 0,0 1 0,0-1 0,0 0 0,0 1 0,0-1 0,1 3 0,0 5 261,-1-8-149,0-2-113,0 1 42,0-1 0,0 1 0,0-1 0,0 0 1,0 1-1,0-1 0,0 1 0,0-1 0,0 0 0,0 1 0,0-1 1,1 1-1,-1-1 0,0 0 0,1 0 0,7-10 37,-1-1 1,0 0-1,0-1 0,7-20 0,4-8 10,-10 21-131,11-41 1,-5 13 97,13-36-7,-9-1-47,-17 80 11,-1-1 1,0 1-1,0 0 1,0 0-1,0-1 0,-1 1 1,0 0-1,0 0 1,-2-7-1,2 5 0,1 6 6,0 0 0,1 0-1,-2 1 1,1-1 0,0 0 0,0 0-1,0 1 1,0-1 0,0 0-1,-1 0 1,1 1 0,0-1-1,-1 0 1,1 0 0,0 1-1,-1-1 1,1 1 0,-1-1 0,1 0-1,-1 1 1,1-1 0,-1 1-1,0-1 1,0 0 0,1 1 6,-1 0-1,1 0 1,0-1 0,0 1 0,0 0 0,0 0 0,-1-1-1,1 1 1,0 0 0,0 0 0,0-1 0,0 1 0,0 0-1,0-1 1,0 1 0,0 0 0,0-1 0,0 1 0,0 0-1,0 0 1,0-1 0,0 1 0,0 0 0,0-1 0,0 1-1,0 0 1,0-1 0,0 1 0,0 0 0,1 0 0,-1-1-1,0 1 1,0 0 0,0-3-16,-3 3-110,1 1-130,7 7 173,-4-4 69,0 0 0,0 0 1,1 0-1,0 0 0,0 0 0,0 0 0,0 0 0,4 6 0,-4-10 7,0 1-1,-1-1 0,1 0 0,0 1 0,0-1 0,-1 0 0,1 0 0,0 0 1,0 0-1,3-1 0,0 1 1,12-1 57,1 0 1,-1-1-1,0-1 0,0-1 0,0 0 1,-1-1-1,1-1 0,-1 0 0,24-14 1,9-7-69,-29 17 13,-1-1 0,0 0 1,18-15-1,-25 15 38,0-1 1,-1 0-1,0 0 1,-1-1-1,0 0 0,14-27 1,-14 18-72,0 0 0,-1-1 1,-1 0-1,5-25 0,-10 34 32,1-1 0,0 1 0,12-23 0,-16 36-1,0 1 0,1-1 0,-1 0 0,0 1 0,0-1 0,0 0 0,1 1 0,-1-1 0,0 1 0,0-1 0,0 0 0,0 1-1,0-1 1,0 0 0,0 1 0,-1-2 0,1 2 9,0-1-1,0 0 1,0 1 0,0-1-1,0 0 1,0 1-1,0-1 1,0 0-1,0 1 1,1-1 0,-1 0-1,0 1 1,0-1-1,0 1 1,1-1 0,-1 0-1,0 1 1,1-1-1,-1 1 1,0-1 0,1 1-1,-1-1 1,1 1-1,-1-1 1,1 1-1,0-1 1,16-20 58,-1 0-81,-10 16 15,0 0-1,0-1 1,0 0 0,-1 0 0,0-1 0,-1 1 0,1-1 0,4-11-1,-3 6-144,-20 54-368,4-8 491,2 0 1,1 1 0,-3 57-1,8-69-48,1 33-1,2-48 103,-1 0 0,1 0 0,1 0-1,0-1 1,0 1 0,0-1 0,1 1 0,4 7 0,-6-15-20,-1 1 0,0-1 0,1 0 0,-1 1 0,0-1 0,1 0 0,-1 1 0,1-1 0,-1 0 0,1 0 0,-1 1 0,1-1 0,-1 0 0,0 0 0,1 0 0,-1 0 0,1 0 0,-1 0 0,1 0 0,-1 0 0,1 0 0,-1 0 0,1 0 0,-1 0 0,1 0 0,-1 0 0,1 0 0,-1 0 0,1-1 0,-1 1 0,1 0 0,-1 0 0,1-1 0,-1 1 0,0 0 0,1-1 0,0 1 0,18-16 114,-5-1-46,-1-1-1,16-26 0,0-1-61,14-11-12,2 2-1,2 3 0,69-58 1,-103 94-279,-14 15-15,-5 8 253,1-1 12,0 0 0,1 1 1,0-1-1,0 1 0,-4 15 1,-16 67-29,22-75 43,-1 0 1,2 0 0,0 0-1,1 18 1,0-4 147,0-22-139,0 0 0,0 0 0,0 0 0,1 0 0,2 9 0,-3-15 14,1 1 0,-1-1 1,1 1-1,0 0 0,0-1 0,-1 1 0,1-1 0,0 0 0,0 1 0,1-1 0,-1 0 0,0 1 0,0-1 0,1 0 0,-1 0 0,0 0 0,1 0 0,-1 0 0,1-1 0,-1 1 0,1 0 0,0-1 0,-1 1 0,1-1 0,0 1 0,1-1 0,5 1-1,-1 0 0,1 0 1,-1-1-1,0 0 0,1 0 0,-1-1 1,1 0-1,-1 0 0,0-1 0,1 0 1,-1 0-1,7-4 0,12-6 26,0-1 0,-2-2 0,0-1-1,0 0 1,-2-2 0,40-39 0,-33 29 1,-11 11 6,0-2-1,18-23 1,-9 0-2,-25 39-53,0 0-1,-1 0 1,0 0 0,0 0-1,0 0 1,0-1 0,0 1 0,0 0-1,-1-1 1,0 1 0,0-6-1,0 8 2,0 0 0,0-1-1,0 1 1,-1 0-1,1 0 1,-1 0-1,1 0 1,0 0-1,-1 0 1,0 0 0,1 0-1,-1 0 1,0 0-1,1 0 1,-1 0-1,0 0 1,0 0-1,0 1 1,0-1 0,0 0-1,0 1 1,0-1-1,0 1 1,0-1-1,0 1 1,0-1-1,0 1 1,0 0 0,-1-1-1,1 1 1,0 0-1,0 0 1,0 0-1,0 0 1,-1 0 0,-1 0-1,0 1-10,-1-1 1,1 1-1,0 0 1,0 0-1,0 0 0,0 0 1,0 0-1,0 1 1,0-1-1,0 1 0,-3 3 1,-16 13 2,17-14 1,0 0 0,0 0 1,1 0-1,-1 1 1,1-1-1,0 1 0,-6 10 1,7-8 8,0 0-1,0 0 1,0 0 0,1 0 0,1 1 0,-1-1-1,1 1 1,0-1 0,1 1 0,0 0 0,1 8 0,0-6 18,0 0 0,1 1 0,1-1 0,-1 0 0,2 0 0,-1-1 0,9 16 0,-9-19-8,1-1 0,0 0-1,0 0 1,0 0 0,6 5-1,-8-8 27,0-1 0,0 1-1,-1-1 1,1 1 0,0-1 0,0 0-1,1 1 1,-1-1 0,0-1 0,0 1-1,1 0 1,-1 0 0,0-1 0,1 1-1,-1-1 1,0 0 0,5 0 0,-2-1-20,1 0-1,-1-1 1,0 0 0,0 0 0,0 0 0,0-1-1,0 0 1,5-3 0,36-31 58,-27 20-63,133-101 158,-118 96-144,58-28 0,-88 48-65,0 0 0,1 0 1,-1 0-1,6 0 0,-9 1 40,-1 1 0,1 0-1,0 0 1,0 0-1,-1 0 1,1 0 0,0 0-1,0 0 1,-1 0-1,1 0 1,0 0 0,-1 0-1,1 0 1,0 0 0,0 1-1,-1-1 1,1 0-1,0 0 1,-1 1 0,1-1-1,0 1 1,-1-1-1,1 1 1,-1-1 0,1 1-1,0-1 1,-1 1 0,0-1-1,1 1 1,-1-1-1,1 1 1,-1 0 0,0-1-1,1 1 1,-1 1-1,3 9-29,-1 0-1,0 0 1,-1 0-1,0 0 0,-2 21 1,-10 56 195,10-84-144,-15 73 201,15-70-154,0 1 308,5-14-2,2-6-318,75-133 150,-71 129-252,1 1-1,1 0 1,0 1-1,15-14 1,-26 26 35,1 1 1,0 0 0,0 0 0,-1 0-1,1 0 1,0 0 0,0 0-1,0 1 1,3-2 0,-5 2 13,1 0 1,0 0-1,-1-1 1,1 1-1,-1 0 1,1 0-1,-1 0 1,1 0 0,0 0-1,-1 0 1,1 0-1,-1 0 1,1 0-1,0 0 1,-1 0-1,1 1 1,-1-1-1,1 0 1,-1 0-1,1 0 1,-1 1 0,1-1-1,-1 0 1,1 1-1,-1-1 1,1 0-1,-1 1 1,1-1-1,-1 1 1,1-1-1,-1 1 1,0-1 0,1 2-1,4 19-40,-1 1 0,-1 0 1,-1 0-1,-2 36 0,0-44 62,5 54 128,-5-67-136,0-1 0,0 1 0,0-1 0,0 1 0,0 0 0,0-1 0,0 1 0,0-1 0,0 1 1,0-1-1,0 1 0,0-1 0,0 0 0,0 1 0,1-1 0,-1 1 0,0-1 0,0 1 0,1-1 0,-1 1 0,0-1 0,1 0 0,-1 1 1,0-1-1,1 0 0,-1 1 0,0-1 0,1 0 0,-1 1 0,1-1 0,-1 0 0,1 0 0,-1 0 0,1 1 0,-1-1 0,1 0 1,-1 0-1,1 0 0,-1 0 0,1 0 0,-1 0 0,1 0 0,0 0 0,0 0 13,1 0 0,-1-1-1,0 1 1,1-1 0,-1 1-1,0-1 1,0 0 0,1 1-1,-1-1 1,0 0 0,0 0 0,0 0-1,1-1 1,23-27 31,1 2 0,1 1 0,31-24 0,-37 34-55,0 2-1,1 0 1,1 1-1,0 2 0,32-12 1,-27 13-25,2 2 1,-1 1-1,1 1 0,0 2 1,48-1-1,12 12-14,-90-7 48,0 0 1,1 0 0,-1 0-1,1 0 1,-1 0 0,0 0-1,1 0 1,-1 0 0,0 0-1,1-1 1,-1 1 0,1 0-1,-1 0 1,0 0 0,1 0-1,-1 0 1,0-1 0,1 1-1,-1 0 1,0 0 0,0 0-1,1-1 1,-1 1 0,-2-6 212,-13-5-188,12 11-52,-11-4-52,1 0 0,-15 0 1,23 3 46,0 1 0,1 0 1,-1 0-1,1 1 0,-1-1 0,0 1 1,1 0-1,0 0 0,-1 1 0,-4 1 1,-5 4 16,0-1 1,1 2 0,-19 14-1,27-19 2,1 0-1,0 1 0,1 0 0,-1-1 1,1 1-1,-1 1 0,1-1 1,0 0-1,1 1 0,-1 0 0,1-1 1,0 1-1,0 0 0,-1 6 0,2-5 30,0 1 0,0 0 0,0 0 0,1 0 0,0 0-1,1 0 1,-1 0 0,2 0 0,-1 0 0,1 0 0,-1-1 0,2 1-1,-1-1 1,1 1 0,0-1 0,0 0 0,1 0 0,0 0 0,0 0-1,0-1 1,1 0 0,0 0 0,0 0 0,0 0 0,0-1-1,1 0 1,0 0 0,0 0 0,0-1 0,11 5 0,-12-6-10,0-1 1,-1 0 0,1 0-1,0 0 1,0-1-1,0 1 1,0-1-1,0 0 1,0-1 0,-1 1-1,1-1 1,0 0-1,0 0 1,0-1 0,-1 1-1,1-1 1,-1 0-1,5-3 1,10-6 53,-1 0 0,-1-1 1,16-16-1,6-2-16,12-5-52,59-29 0,60-22 192,-139 71-296,3-1 116,50-27-313,-84 43 301,0 0-1,0 0 1,0 0 0,0 0-1,0 0 1,0 0 0,0 0-1,0 0 1,0 0 0,1 0-1,-1-1 1,0 1 0,0 0-1,0 0 1,0 0 0,0 0-1,0 0 1,0 0 0,0 0-1,0 0 1,1 0 0,-1 0-1,0 0 1,0 0 0,0 0-1,0 0 1,0 0 0,0 0-1,0 0 1,0 0 0,1 0-1,-1 0 1,0 1 0,0-1-1,0 0 1,0 0 0,0 0-1,0 0 1,0 0 0,0 0-1,0 0 1,0 0 0,1 0-1,-1 0 1,0 0 0,0 0-1,0 1 1,0-1-1,0 0 1,0 0 0,0 0-1,0 0 1,0 0 0,0 0-1,0 0 1,0 0 0,0 1-1,0-1 1,0 0 0,0 0-1,0 0 1,0 0 0,0 0-1,0 0 1,0 0 0,0 0-1,0 1 1,0-1 0,0 0-1,-3 11-148,1-4 23,-1 5 107,-8 22-1,7-23 12,0 1 0,1-1 0,-2 14 0,5-21 11,-1-1 1,1 0-1,0 1 1,0-1 0,1 0-1,-1 1 1,1-1-1,-1 0 1,1 0-1,0 1 1,0-1-1,1 0 1,-1 0 0,1 0-1,3 4 1,-5-5 17,1-1 0,0 1 0,0-1 1,1 1-1,-1-1 0,0 0 0,0 0 1,1 0-1,-1 0 0,0 0 0,1 0 1,-1 0-1,1 0 0,2 0 0,-2 0 7,0-1 0,0 0 0,0 0 0,0-1-1,0 1 1,0 0 0,-1-1 0,1 1 0,0-1-1,0 0 1,0 1 0,2-3 0,15-7 37,-1-1 1,-1-1-1,1-1 1,-2 0-1,22-23 1,-11 11-200,-26 24 109,0 0 0,-1 0-1,1 1 1,0-1 0,0 1 0,0-1 0,-1 0-1,1 1 1,0 0 0,0-1 0,0 1 0,2-1-1,-3 1 22,0 0-1,0 0 1,1 0-1,-1 0 0,0 0 1,0 0-1,0 1 1,1-1-1,-1 0 1,0 0-1,0 0 0,0 0 1,1 0-1,-1 0 1,0 1-1,0-1 0,0 0 1,0 0-1,1 0 1,-1 0-1,0 1 0,0-1 1,0 0-1,0 0 1,0 0-1,0 1 1,0-1-1,0 0 0,0 0 1,1 1-1,-1-1 1,0 0-1,0 0 0,0 5-7,0-1-1,-1 0 0,1 1 0,-2 5 0,0-1 107,-64 378-385,51-316 376,-4-1 1,-41 104-1,57-165-40,-1-1 0,0 0-1,0 0 1,0-1 0,-1 1-1,0-1 1,-1 0 0,0-1-1,0 1 1,0-1 0,-8 6-1,12-11-15,0 1-1,-1-1 0,1-1 1,0 1-1,0 0 0,0 0 0,0-1 1,-1 1-1,1-1 0,0 0 1,-1 0-1,1 1 0,0-2 1,0 1-1,-1 0 0,1 0 0,0-1 1,-1 1-1,1-1 0,0 0 1,0 0-1,0 1 0,0-1 0,0-1 1,0 1-1,-4-3 0,-3-3 56,1 0-1,0-1 0,0 0 1,-8-12-1,5 8-136,6 5 59,-1-1 1,1 1 0,0-1-1,1 0 1,-1 0 0,2 0 0,-1 0-1,1-1 1,-2-9 0,4 14-7,0 1-1,1-1 1,-1 1 0,1-1 0,0 0 0,0 1 0,0-1 0,0 0 0,1 1 0,-1-1 0,1 1 0,0-1-1,0 1 1,1-1 0,-1 1 0,1 0 0,-1-1 0,1 1 0,0 0 0,0 0 0,1 0 0,-1 1 0,0-1-1,6-4 1,3 0-25,-1 0-1,1 1 1,0 1-1,0 0 1,1 0-1,0 1 1,0 0-1,0 1 0,23-2 1,-12 2 73,-1 2 1,0 1 0,0 0-1,39 7 1,-40-3-148,1 2 1,0 0-1,-1 2 1,0 0-1,24 14 1,-36-18-2243,0 0-68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7:18.4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1 2976,'0'0'971,"-6"5"1066,6-5-1899,-1 1-1,-1 2 1241,2-3-1240,-1 0 0,1 0 0,0 1 0,-1-1-1,1 0 1,0 0 0,-1 0 0,1 0 0,-1 1-1,1-1 1,0 0 0,-1 0 0,0 0 0,1 0-52,-1 0 0,1 0 1,-1 0-1,1 0 0,-1 0 1,1 1-1,-1-1 0,1 0 1,-1 0-1,1 0 0,0 1 0,-1-1 1,1 0-1,-1 1 0,1-1 1,0 0-1,-1 1 0,1-1 1,0 1-1,-1-1 0,1 0 1,0 1-1,-1-1 0,1 1 1,0-1-1,0 1 0,-1 0 1,0 9 1084,0-9-1099,1-1-1,0 1 1,0 0-1,0 0 1,0-1 0,-1 1-1,1 0 1,0 0-1,0 0 1,0 0 0,0-1-1,1 1 1,-1 0-1,0 1 1,1 0 227,-1 1-108,-1-1 0,1 1-1,-1 0 1,1 0 0,0 0 0,0 0 0,1 5 0,0 4 84,-1-8-210,0 0-1,0 1 1,0-1-1,1 0 1,-1 0-1,1 0 1,0 0-1,0 0 1,1 0-1,-1 0 1,1 0-1,0-1 1,0 1-1,0-1 1,0 1-1,1-1 1,-1 0-1,1 1 1,0-1-1,5 4 1,113 106 407,-9-6-96,-57-66-135,81 45 1,-135-85-235,0 0 137,-1-1-129,0 1 0,-1 0-1,1 0 1,0 0 0,-1 0-1,1-1 1,0 1 0,-1 0-1,1 0 1,-1-1 0,0 1-1,1 0 1,-1-1 0,0 1-1,1 0 1,-1-1 0,0 1 0,-18 11-55,9-5-41,-6 4 109,0-1-1,-1 0 1,-23 9-1,-55 17 112,11-4 60,-43 14-23,120-43-382,48 5-12355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7:20.5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10 215 2496,'-10'-11'7226,"12"10"-7035,-1-1-1,1 1 0,0 0 0,-1 0 0,1 0 1,0 1-1,0-1 0,3-1 0,10-2 310,-13 3-487,0 0-1,0 0 1,1 0 0,-1 1-1,1-1 1,-1 1 0,1-1-1,-1 1 1,1 0 0,-1 0-1,0 0 1,1 0-1,-1 1 1,1-1 0,-1 1-1,3 0 1,1 2-4,0 0-1,0 0 1,0 0-1,-1 1 1,1 0-1,-1 0 1,0 0 0,4 6-1,-1-2 20,-1 1-1,0 0 0,11 19 1,-13-19 37,-1 0 1,1 0 0,-2 1 0,0-1 0,0 1-1,0 0 1,-2-1 0,1 1 0,-1 0-1,0 0 1,-1 0 0,0 1 0,-1-1-1,0 0 1,-1-1 0,0 1 0,0 0 0,-1 0-1,0-1 1,-1 1 0,0-1 0,0 0-1,-6 8 1,-3 6 173,8-15-141,1-1-1,-1 1 1,-8 10 0,5-11 18,5-4-34,1 0 0,-1 0 1,0 0-1,-3 6 1,6-8-58,-1 0 1,1 0-1,-1 0 1,1 0 0,-1-1-1,1 1 1,-1 0-1,0 0 1,1-1 0,-1 1-1,0 0 1,0-1-1,0 1 1,1-1 0,-1 1-1,0-1 1,0 0-1,0 1 1,-1-1 0,15-2 455,1 0 1,26-10 0,18-3-376,84-1 118,-13 2-85,-123 13-136,30-5 126,0-1-1,0-1 1,38-15-1,-68 20-95,0 0-1,0 0 0,-1-1 0,1 1 0,-1-1 1,0 0-1,0-1 0,0 1 0,0-1 0,-1 0 1,0 0-1,0-1 0,0 1 0,-1-1 0,0 0 1,0 0-1,0 0 0,-1 0 0,0 0 0,0 0 1,0-1-1,-1 1 0,0-1 0,0 1 0,-1-1 1,0-7-1,-1-23-45,-2 1 0,-1 0 0,-2 0 0,-2 0 0,-1 1 0,-26-66 0,12 60-238,21 31-36,23 16-6065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7:21.6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 7 3488,'-6'-6'2938,"4"17"1283,0 4-3972,-18 62 1572,-13 97 0,13-11-823,21-130 84,0-62-309,8-56 1,-2 53-706,-1 3-230,16-44 0,-19 67 171,0-1 1,0 1 0,1 0-1,-1 1 1,1-1-1,1 1 1,-1 0-1,1 0 1,0 0 0,0 0-1,0 1 1,1 0-1,-1 0 1,1 0 0,0 1-1,0 0 1,1 0-1,-1 0 1,1 1 0,-1 0-1,1 1 1,8-2-1,-9 2-40,1 0 0,0 1 0,-1-1 1,1 2-1,0-1 0,0 1 0,-1 0 0,1 0 0,0 1 0,-1 0 0,1 0 0,-1 0 0,0 1 0,0 0 0,0 0 1,0 1-1,0-1 0,-1 1 0,0 0 0,0 1 0,0 0 0,6 6 0,-10-9 39,1 0 0,-1 0 0,1 0 0,-1 0 0,0 0 0,0 0 0,0 1 0,0-1-1,0 0 1,-1 1 0,1-1 0,-1 0 0,1 1 0,-1-1 0,0 1 0,0-1 0,0 1 0,0-1 0,-1 0 0,1 1 0,-1-1 0,1 1-1,-1-1 1,0 0 0,0 0 0,0 1 0,0-1 0,0 0 0,0 0 0,-1 0 0,1 0 0,-1 0 0,1 0 0,-1-1 0,0 1 0,-3 2-1,-6 5 9,-2 0 0,1-1 0,-2-1 0,1 0 0,-23 9 0,-77 17 128,103-32-146,6 0-6,1-1-1,-1 1 0,0 0 0,1 0 1,-6 2-1,9-2 12,0-1-1,-1 0 1,1 0 0,0 0 0,-1 1-1,1-1 1,0 0 0,-1 1 0,1-1 0,0 0-1,-1 1 1,1-1 0,0 0 0,0 1-1,0-1 1,-1 0 0,1 1 0,0-1-1,0 1 1,0-1 0,0 1 0,0 0 9,0-1 0,0 1 1,0 0-1,0 0 0,1 0 0,-1-1 1,0 1-1,1 0 0,-1-1 0,0 1 1,1 0-1,-1-1 0,1 1 1,-1 0-1,2 0 0,2 3 82,-1-1 1,1 0-1,1 0 0,-1 0 0,0 0 0,1-1 1,4 3-1,38 12 531,-30-11-463,215 79 270,-206-77-848,-15-7-2026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34:31.4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5888,'5'0'2688,"26"0"-2336,-12 0 1344,2 7-992,11 1 576,4 0-768,13 4 224,5 4-448,23-1-96,-1 2-96,19-5-96,-10 4 32,4-16-256,-12 0 128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7:27.5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480 67 3328,'6'-4'8570,"-7"4"-8500,1-1 129,-1-1 0,0 0 0,0 1 0,0 0 1,0-1-1,-1 1 0,1 0 0,0-1 0,-2 0 0,3 2-158,-12-11 645,10 8-556,-1 1 0,1 0 0,-1-1 0,1 1 0,-1 0 0,0 1 1,0-1-1,0 0 0,0 1 0,-5-2 0,-4-1 52,0 1 1,0 1 0,-1 0-1,1 1 1,0 0-1,-1 0 1,1 2-1,0-1 1,-1 2-1,1 0 1,0 0 0,-18 6-1,4 1 366,0 0 0,-49 26 0,65-29-480,0 0 1,0 1 0,1 0-1,0 1 1,0 0 0,1 0 0,0 1-1,0 0 1,-11 18 0,15-21-39,1 1 1,0 0-1,1 0 1,-1 0 0,1 0-1,1 1 1,-1-1-1,1 1 1,0-1-1,1 0 1,0 1 0,0-1-1,1 1 1,0-1-1,0 1 1,1-1-1,3 13 1,-1-10 7,0 0-1,1 1 1,0-2 0,1 1-1,0-1 1,0 1 0,1-2 0,0 1-1,0-1 1,1 0 0,13 10-1,-7-7 26,0-1-1,1-1 0,0 0 0,0-1 0,1-1 1,0-1-1,0 0 0,18 4 0,-9-4 8,1-1-1,-1-2 0,1 0 1,0-2-1,0-1 0,35-4 1,-52 3-272,-1-1 1,1-1 0,12-4 0,5-6-6093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7:27.9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24 3648,'-10'-12'7424,"20"12"-6528,7 0 1088,6 0-1152,8 0 512,6 0-801,3 0-287,5 0-160,0-3 96,-6 3-96,3-5-3199,-7 2 1695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7:29.2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1312,'0'0'11232,"9"6"-8896,26-2-1003,1-1 0,-1-1 0,47-5 1,67 3-819,-69 1-534,19 3-1197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7:29.8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11 2656,'-1'-1'265,"-1"0"-1,1 1 1,0-1 0,0 1-1,0 0 1,0-1 0,-1 1-1,1 0 1,0 0 0,0-1-1,-1 1 1,1 0-1,0 0 1,0 1 0,-3-1-1,-17 19 3184,20-19-3166,1 1 0,-1-1 1,0 1-1,1-1 0,-1 1 0,0 0 1,1-1-1,-1 1 0,1 0 0,-1 0 1,1-1-1,-1 1 0,1 0 1,-1 0-1,1 0 0,0 0 0,-1-1 1,1 2-1,10 4 113,1-1 0,0-1 0,-1 1 0,2-2-1,-1 0 1,0 0 0,1-1 0,-1 0 0,1-1 0,12 0 0,7-2-72,0 0-1,51-11 1,6-2-223,-40 7-190,79-20 0,-126 26-544,1 1 0,0-1 0,0 0 1,-1 0-1,1 0 0,-1 0 0,1 0 1,-1 0-1,5-4-1267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7:31.7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1824,'0'12'6389,"18"-9"-1600,45-4-1735,35 0-887,-43 1-2236,102-11-1,-147 10-260,-8 1 98,22 0-4032,-16 3 2206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7:37.3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1193 2144,'-3'-13'8922,"6"13"-8699,0-1-1,0 0 1,0 1-1,0-1 0,0 0 1,-1-1-1,1 1 0,0 0 1,-1-1-1,4-2 1,9-4 296,-2-1-279,1 0 0,-1-1 0,-1 0 0,22-24 0,-27 28-96,-6 6-117,0 1 1,-1 0-1,1-1 1,0 1-1,0 0 1,0 0 0,-1 0-1,1-1 1,0 1-1,-1 0 1,1 0-1,-1 0 1,1 0 0,0 2-1,11 21 317,3 19 144,-2 1 0,10 57 0,-8-29-267,21 153 245,-16-81-41,-15-123-302,1 0 1,12 30-1,-9-28 71,6 30-1,4 24 106,-16-67-279,1 1 0,0-1 1,1 0-1,9 15 0,-13-23 129,4 9 67,-5-11-209,0 0 0,0 0-1,0 0 1,0 0 0,0 0 0,0 1-1,0-1 1,0 0 0,1 0-1,-1 0 1,0 0 0,0 0 0,0 1-1,0-1 1,0 0 0,0 0-1,1 0 1,-1 0 0,0 0 0,0 0-1,0 0 1,0 0 0,1 0-1,-1 0 1,0 0 0,0 0 0,0 0-1,1 0 1,-1 0 0,0 0-1,0 0 1,0 0 0,0 0 0,1 0-1,-1 0 1,0 0 0,0 0-1,0 0 1,0 0 0,1 0 0,-1 0-1,0 0 1,0 0 0,0-1-1,0 1 1,0 0 0,1 0 0,-1 0-1,0 0 1,0 0 0,0-1-1,0 1 1,0 0 0,0 0 0,0 0-1,0 0 1,0 0 0,0-1-1,1 1 1,6-21-282,-1 0 0,5-33 1,-7 30 197,23-242-522,-15 100 334,8-43 190,2 44-31,-14 112 79,33-187-203,-29 190 213,1 0 0,3 1-1,27-58 1,34-71-239,-66 148 94,-2 0-1,10-59 1,-3 15-7,-13 60 8,-1 0 0,0 0 0,-1 0 0,-1-23 0,0 21-212,-5 15 427,3 1-103,6 0 113,23 9 474,81 23-52,84 21 250,-176-49-681,0-1 0,0 0 1,0-2-1,29 1 0,67-10 266,-40 2-316,-15 2 46,-7 0-82,77 3 1,-15 5 382,-82-4-168,111-4 5,-64 0-152,-42 3-7,37-5-1,-33 1-47,75 2 1,-83 3 20,60-4-27,-38 0 80,114-16 126,-91 9-252,194-11 427,-178 20-344,87-7 92,246-12 668,-226 15-325,-33-2 517,-79-2-690,5 0 154,-46 8-269,106-9-5,-120 9-87,-26 2-111,1 0 0,-1 0-1,1-1 1,-1 0 0,1 0 0,7-3-1,-7 3-1467,-41 7-12913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7:39.9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79 992,'-30'0'11907,"28"0"-11334,2 0-542,0-1 1,0 1 0,0 0 0,0 0 0,0 0-1,0 0 1,1 0 382,-1 0-383,0 0 1,0 0 0,1-1 0,-1 1 0,0 0-1,0 0 1,0 0 0,0 0 0,0 0 0,0 0-1,0 0 1,0 0 0,0 0 0,0-1 0,0 1-1,0 0 1,0 0 0,0 0 0,0 0-1,0 0 1,0 0 0,0 0 0,0 0 0,0 0-1,0-1 1,-1 1 0,1 0 0,0 0 95,0 0-95,15 1 525,-12-1-437,48-3 535,-30 1-417,23 1 0,-40 1-193,23 2 176,0 0 0,33 8 1,-52-9-142,-1 1 0,1 1 0,-1-1 0,0 1 0,0 0 0,0 1 0,0 0 0,-1 0 0,1 0 0,-1 1 0,0 0 0,10 11 0,-15-14-30,1 0-1,-1 0 1,1 1-1,-1-1 1,0 1-1,0-1 1,0 1-1,0-1 1,0 1 0,-1 0-1,1 0 1,-1-1-1,1 4 1,-1 0-11,-1-1 0,1 1 1,-1-1-1,0 0 0,0 0 0,-3 7 1,-2 4 11,-1-1 0,-1 0 0,-14 20 0,-31 45 440,46-71-477,0-1 0,-1 0 0,0-1 0,-11 9 0,9-8-68,1 1-148,19-12 149,8-4 116,33-12 117,1-2-1,90-52 1,-72 33 27,49-35 434,-115 72-611,0-1 0,-1 1 0,1-1 0,-1 0 0,0 0 0,0 0 0,0-1-1,-1 1 1,1-1 0,-1 1 0,0-1 0,0 0 0,-1 0 0,1 0 0,-1 0 0,0 0 0,-1 0 0,1 0 0,-1-1 0,0 1 0,0 0 0,-1 0 0,0 0 0,0 0 0,0 0 0,0 0 0,-1 0 0,-2-6 0,0 5-64,0 0 0,0 1 0,-1-1 0,0 1 0,0 0 0,0 0 0,0 1 0,-8-5 0,-12-8-6026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7:41.2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0 2560,'-3'0'6032,"3"2"-5562,1 1 1,0-1 0,-1 0 0,1 0-1,-1 1 1,0-1 0,0 0-1,0 4 1,0-6-462,0 1 12,0 55 1173,-2 1 1,-10 61 0,-10 33-224,20-129-911,1-7 80,0-14 174,1-7 260,1 4-572,-1 0-1,1-1 1,0 1 0,0 0 0,0 0-1,0 0 1,0 0 0,0 0 0,1 0 0,-1 0-1,1 0 1,2-2 0,11-15 1,17-35-221,-19 31 115,0 1 0,2 0-1,1 1 1,0 1 0,31-29 0,-44 46 79,-1 1 0,0 0 0,1 0 0,-1 0 0,1 0 0,0 1 0,-1-1 0,1 1 0,5-2 0,-8 3 48,1 0-1,-1 0 1,0 1 0,1-1 0,-1 0-1,1 1 1,-1-1 0,0 0-1,1 1 1,-1-1 0,0 0-1,1 1 1,-1-1 0,0 1-1,1-1 1,-1 1 0,0-1-1,0 1 1,0-1 0,0 0-1,1 1 1,-1-1 0,0 1-1,0 0 1,3 16 419,-3-12-502,1 5 115,-1 0 1,0 1-1,0-1 0,-1 0 1,-1 0-1,0 1 0,0-1 0,-5 12 1,5-15-18,-1 0 0,1-1 0,-2 1 0,1-1 0,-1 0 0,0 0 1,0 0-1,0 0 0,-1 0 0,0-1 0,0 0 0,-1 0 0,1-1 0,-7 5 0,57 7 1828,-30-10-1483,24 12 0,-27-12-524,0 0-1,20 6 1,-23-10-2304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7:43.0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89 1248,'0'-3'7893,"76"6"-4240,-12 2-2815,72 2-331,33 0-134,15-9-363,-60-6 171,-77 5-106,57-9-5,-38 7-70,-25 2 0,49 1 0,48 4 68,-78-3 45,147-11-161,-197 11 70,-1 1 0,15 1 0,19-1-88,80-5 97,-111 5-9,47-2 23,-32 0-89,35 2 1,29 2 218,-52-3-137,73-5 10,-91 5-35,0-1 0,27-6 0,24-3-73,-18 8 61,114-3 24,29 9 466,-11-1 334,-98-3-221,11-1 197,40 0 201,7-3-114,-27 0-182,-77 7-432,-31-1-291,0 0 1,1-1 0,-1 0 0,1-1 0,-1 0 0,0-1 0,20-5-1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7:45.2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80 2144,'8'-3'7038,"-7"3"-6821,17 0 317,-5 0 130,11 2 229,35-2 0,14 0 62,-64 1-840,-1 0 0,0 0 0,0 1 0,0 0 0,0 1 1,12 5-1,-11-4 55,0 1 0,0 0 0,-1 1 0,0-1 0,0 2 0,0-1 0,13 15 0,-19-18-89,1 1 1,-1 0-1,0-1 0,0 1 0,0 0 1,0 0-1,-1 0 0,1 0 0,-1 1 0,0-1 1,0 0-1,-1 0 0,1 1 0,-1-1 1,0 1-1,0-1 0,-1 0 0,1 1 1,-1-1-1,-1 6 0,-36 114 858,32-114-1014,6-10 78,0 0 0,0 0 0,0 0 1,0 0-1,0 0 0,0 0 0,0 0 1,0 0-1,0 0 0,0 0 0,0 0 0,0 0 1,0 0-1,0 0 0,0 0 0,0 0 1,0 0-1,0 0 0,0 1 0,0-1 0,0 0 1,0 0-1,0 0 0,0 0 0,0 0 1,0 0-1,0 0 0,0 0 0,0 0 0,0 0 1,0 0-1,0 0 0,0 0 0,0 0 1,0 0-1,0 0 0,0 0 0,0 0 1,0 0-1,0 0 0,0 0 0,0 0 0,0 1 1,0-1-1,0 0 0,0 0 0,0 0 1,0 0-1,0 0 0,0 0 0,0 0 0,0 0 1,0 0-1,0 0 0,0 0 0,-1 0 1,1 0-1,1 0 215,1-1-678,-2 0 459,1 1 0,-1 0 0,1-1 0,0 1 1,-1 0-1,1 0 0,-1 0 0,1-1 1,0 1-1,-1 0 0,1 0 0,0 0 1,0 0-1,2 0 3,6-3 79,-1 0 0,1-1-1,-1 0 1,0 0 0,0-1 0,10-7-1,28-17 139,1 2-1,54-23 0,26-14 567,-124 62-752,1 1-1,-2-2 0,1 1 0,0 0 0,0-1 1,-1 1-1,1-1 0,-1 0 0,0 0 1,0 0-1,0 0 0,0 0 0,-1 0 0,1 0 1,-1-1-1,1 1 0,-1-1 0,-1 1 1,1-1-1,0 1 0,-1-1 0,0 1 0,1-1 1,-1 0-1,-1 1 0,0-5 0,1 3-151,-1 1-1,0 0 0,-1 0 1,1 0-1,-1 0 0,1 0 1,-1 0-1,0 1 0,-1-1 1,1 0-1,-1 1 0,1 0 1,-1 0-1,0-1 0,0 2 1,-1-1-1,1 0 0,-1 1 0,1-1 1,-1 1-1,0 0 0,-6-2 1,9 3-455,-1 1 1,-10-9-4589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2:27.1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14 813 2144,'-13'20'5493,"17"-28"-4458,4-3-786,0 0 0,-1 0 1,0-1-1,-1 0 1,-1 0-1,5-14 0,7-14 75,9-18 48,73-153 227,-62 148-373,-19 34-133,-2 0 1,23-58-1,-29 61-86,-2-1 1,-1 1-1,-1-1 0,-1-1 0,2-48 0,-7 76-20,0 0-1,0 0 1,0 0-1,0 0 1,0 0 0,0 0-1,0 0 1,0 0-1,0-1 1,0 1 0,0 0-1,0 0 1,0 0-1,0 0 1,0 0 0,0 0-1,0 0 1,0 0-1,0 0 1,0-1 0,0 1-1,0 0 1,0 0-1,0 0 1,0 0 0,0 0-1,0 0 1,0 0-1,0 0 1,0 0 0,0 0-1,0 0 1,0 0-1,0 0 1,-1-1 0,1 1-1,0 0 1,0 0-1,0 0 1,0 0 0,0 0-1,0 0 1,0 0-1,0 0 1,0 0 0,0 0-1,-1 0 1,1 0-1,0 0 1,0 0 0,0 0-1,0 0 1,0 0-1,0 0 1,0 0 0,-6 6-339,-4 8 46,-19 56-133,13-37 608,3 0 0,0 1 0,3 0-1,-9 46 1,11-15 343,3 79 0,5-127-367,1 1 0,1-1 0,0 0-1,6 17 1,-6-26-71,0-1-1,1 0 1,-1 1-1,2-1 0,-1-1 1,1 1-1,0 0 1,0-1-1,1 0 1,0 0-1,7 7 1,-9-11-6,0 0 0,-1 0 0,1 0 0,0 0 0,1-1 0,-1 1 1,0-1-1,0 0 0,1 0 0,-1 0 0,0 0 0,1-1 0,-1 1 0,1-1 1,-1 0-1,1 0 0,-1 0 0,7-1 0,0-2 81,1 1-1,-1-1 1,0-1-1,16-8 1,-11 3-68,0 0-1,-1 0 1,0-2 0,0 1-1,-1-2 1,0 0 0,12-16-1,69-100 117,-92 125-121,3-4-462,-8 10-221,0 1 524,1 0 0,0-1-1,0 1 1,0 1 0,0-1 0,1 0 0,0 0-1,-1 1 1,2-1 0,-1 1 0,0 6-1,0 5-83,3 30 0,-1-34 200,0-1 0,0 0 0,1 1 0,1-1 0,0 0 0,1 0 0,0-1 0,0 1 0,1-1 0,12 19 0,-16-27 10,0-1 1,0 1 0,0-1-1,1 0 1,-1 1 0,1-1 0,-1 0-1,0 0 1,1 0 0,0 0-1,-1 0 1,1 0 0,0 0 0,-1 0-1,1-1 1,0 1 0,0-1-1,0 1 1,0-1 0,-1 0 0,1 0-1,0 0 1,0 0 0,0 0-1,0 0 1,0 0 0,0 0 0,-1-1-1,4 0 1,-3-1-3,1 1 0,-1 0 0,0-1 0,1 1 0,-1-1 0,0 0-1,0 0 1,0 0 0,-1 0 0,1 0 0,0 0 0,-1 0 0,1 0 0,-1-1 0,0 1 0,0-1 0,0 1-1,0-1 1,0 1 0,0-4 0,2-9-11,-1 1 0,-1 0-1,-1 0 1,0 0 0,0-1 0,-2 1 0,0 0-1,0 0 1,-1 0 0,-1 0 0,-8-19-1,10 29-68,0 0 0,0 0 0,0 1-1,0-1 1,-1 1 0,-4-6 0,5 8-7,1-1 1,0 1-1,-1 0 1,1-1-1,-1 1 1,0 0-1,1 0 1,-1 0-1,0 0 1,0 1-1,0-1 1,0 0-1,1 1 1,-1-1-1,-4 1 1,5 0 14,1 0 0,-1 0 0,1 0-1,-1 0 1,0 0 0,1 0 0,-1 0 0,1 1 0,-1-1 0,1 0 0,-1 0 0,1 1 0,-1-1-1,1 0 1,-1 1 0,1-1 0,-1 0 0,1 1 0,-1-1 0,1 1 0,0-1 0,-1 1 0,1-1 0,0 1-1,-1-1 1,1 2 0,-1-1-25,1 1 1,-1 0-1,1 0 0,-1 0 0,1 0 0,0 0 0,0 0 1,0 3-1,1 0 30,-1 0 1,1 0-1,0-1 1,1 1-1,-1 0 0,1-1 1,2 5-1,-1-4 67,0 0 0,0 0 0,0-1 0,1 0 0,0 1 0,0-1 0,9 6 0,-11-8-4,0-1-1,0 0 0,0 1 1,1-1-1,-1 0 1,0 0-1,1-1 0,-1 1 1,1 0-1,-1-1 1,1 1-1,-1-1 0,1 0 1,0 0-1,-1 0 1,1 0-1,-1-1 0,1 1 1,4-2-1,7-3 128,-1-1 0,0-1 0,17-10 1,37-30 235,-56 39-316,192-144 146,-194 145-223,-4 3-91,-1 1 0,1-1 0,0 1 0,0 1 1,6-4-1,-11 6 49,0 0 1,0 0-1,1 0 1,-1 0-1,0 0 1,1 0-1,-1 0 1,0 0-1,0 0 1,1 0-1,-1 0 1,0 0-1,1 0 1,-1 0-1,0 1 0,0-1 1,1 0-1,-1 0 1,0 0-1,0 0 1,1 0-1,-1 1 1,0-1-1,0 0 1,0 0-1,1 0 1,-1 1-1,0-1 1,0 0-1,0 0 1,0 1-1,1-1 1,3 14-150,-2 17 243,-2 20 64,-12 80 0,7-102-105,-1 0 0,-2-1 0,-1 0 0,-13 31 0,19-52-17,1-3 96,1-1-1,-1 1 0,1 0 1,-1-1-1,0 0 0,-1 1 0,1-1 1,0 0-1,-1 0 0,0 0 1,-5 4-1,6-6-49,0 1-1,0-1 0,0 0 1,0 0-1,0 0 0,0 0 1,-1 0-1,1 0 0,0-1 1,-1 1-1,1-1 0,0 0 1,-1 1-1,1-1 1,-1 0-1,1 0 0,0-1 1,-1 1-1,1 0 0,0-1 1,-1 0-1,1 1 0,0-1 1,0 0-1,-4-2 0,-2-3-43,1 0 0,0 0 0,1 0 0,0-1 0,0 0 0,0 0 0,1-1-1,-1 1 1,2-1 0,-1-1 0,1 1 0,-5-17 0,8 22-38,0 0 1,1 1-1,-1-1 1,1 0-1,-1 0 1,1 0 0,0 1-1,0-1 1,0 0-1,2-5 1,-2 7 3,0 1 1,0-1 0,0 0 0,1 0-1,-1 0 1,0 1 0,1-1 0,-1 0-1,0 0 1,1 1 0,-1-1 0,1 0-1,0 1 1,-1-1 0,1 1 0,-1-1-1,1 1 1,0-1 0,-1 1 0,1-1-1,0 1 1,0-1 0,-1 1 0,1 0-1,0 0 1,0-1 0,0 1 0,-1 0-1,1 0 1,0 0 0,0 0-1,0 0 1,0 0 0,-1 0 0,1 0-1,2 0 1,6 3-22,0 0 0,0 0 0,0 1 0,-1 0 0,11 7-1,21 9 25,-14-10 106,1-1 0,0-1-1,0-2 1,32 5 0,-55-11-41,0 0 1,0 0-1,0 0 0,1 0 1,-1 0-1,0-1 0,0 0 1,0 0-1,0 0 0,0 0 1,0-1-1,-1 0 0,1 0 1,0 0-1,-1 0 0,1 0 1,-1-1-1,0 1 0,0-1 1,0 0-1,0 0 0,0 0 1,-1 0-1,5-6 0,16-28 191,-2-1-1,28-69 1,-3 6 81,-10 30-501,-30 58 41,-6 11 82,1 1-1,-1 0 0,1-1 1,-1 1-1,1 0 0,-1-1 1,1 1-1,0 0 0,0 0 1,1-2-1,-5 52-687,-23 146 655,20-156 303,-13 44-1,15-67-46,4-15-120,0 0 0,-1-1 1,1 1-1,0 0 0,0 0 0,-1-1 0,1 1 0,0 0 1,-1 0-1,1-1 0,-1 1 0,1 0 0,-1-1 1,1 1-1,-1-1 0,1 1 0,-1 0 0,0-1 0,0 1 1,0-1-9,0 0 0,1 1 0,-1-1 0,1 0 0,-1 0 0,0 0 0,1 0 0,-1 0 0,1-1 0,-1 1 0,0 0 0,1 0 0,-1 0 0,1 0 0,-1-1 1,1 1-1,-1 0 0,1-1 0,-1 1 0,0-1 0,-2-2 23,0 1-1,0-1 1,1 0 0,-1 0-1,1-1 1,0 1 0,0 0 0,-2-5-1,-7-14-75,5 12 11,1 0 0,0-1 1,-4-12-1,9 11-211,1 5-442,3 19 7,-1-5 712,0-1-1,0 1 0,0-1 0,1 0 0,0 0 0,0 0 1,0 0-1,1-1 0,0 1 0,0-1 0,1-1 0,-1 1 1,1-1-1,0 0 0,0 0 0,0-1 0,9 4 0,-6-3 29,1 0 0,-1-1 0,1-1 0,0 1-1,0-2 1,1 1 0,-1-2 0,0 1 0,0-1-1,0-1 1,17-2 0,0-4 22,-1-1-1,0-2 1,0-1-1,-1 0 1,29-19-1,-33 17-46,-1-1 0,23-21-1,-1 1-1223,-15 16 440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34:34.9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290 4 2496,'5'-3'6853,"-6"5"-6770,1 0 0,0 1 0,-1-1 1,1 1-1,-1-1 0,0 0 0,0 1 0,0-1 0,0 0 0,0 0 1,-2 3-1,-20 23 652,8-11-516,-4 5 169,0-1 0,-33 26 0,7-6 27,24-22-382,-27 35 1,43-46-118,-1-1 0,1 1 0,1 0 0,0 1 0,0-1 1,0 1-1,1 0 0,-3 10 0,6-16-280,-1 3-550,9-5-1643,-1-1 1112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7:47.4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47 2080,'0'-14'13952,"2"13"-13889,-1-1 0,1 1 0,-1 0 0,1 0 0,0 0 0,-1 0 0,1 1 0,0-1 0,0 0 0,0 1 0,-1-1 0,1 1 0,0 0 0,3-1 1,38-6 451,109-2 234,-76 5-448,-61 3-240,0 1 0,-1 1-1,1 0 1,0 0 0,-1 2-1,1 0 1,17 6 0,-32-9-120,1 0 0,-1 0 0,0 0-1,0 0 1,1 1 0,-1-1 0,0 0 0,0 0 0,1 0 0,-1 0 0,0 0 0,1 0 0,-1 0 0,0 0 0,1 0 0,-1 0 0,0 0 0,1 0-1,-1 0 1,0 0 0,0 0 0,1 0 0,-1 0 0,0-1 0,1 1 0,-1 0 0,0 0 0,0 0 0,1 0 0,-1-1 0,0 1 0,0 0-1,1 0 1,-1 0 0,0-1 0,0 1 0,0 0 0,1-1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7:48.7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19 200 1824,'-18'-8'13904,"23"5"-13168,20-3-104,-10 1-414,1 1 0,0 1 0,-1 0 1,1 1-1,1 1 0,15 1 0,-17 1-48,1 1 0,-1 0 0,0 1 0,-1 1 0,21 7 0,-30-8-121,1 0 1,0 0-1,-1 0 0,0 1 0,0-1 1,0 1-1,0 1 0,-1-1 0,1 0 1,-1 1-1,0 0 0,0 0 1,-1 0-1,0 1 0,5 9 0,-6-9-10,1 0-1,-1 0 0,0 1 0,-1-1 0,1 1 0,-1-1 0,-1 1 1,1-1-1,-1 1 0,-1 9 0,0-11-2,0-1 0,0 1-1,0-1 1,-1 1 0,1-1 0,-1 0-1,0 1 1,0-1 0,-1 0 0,1 0 0,-1-1-1,0 1 1,0-1 0,0 1 0,-7 4-1,-10 7 0,0-2 0,-1-1 0,-1 0 0,-32 12 0,35-16-18,5-1-99,12-6 51,0 1 0,0-1-1,0 0 1,0 0 0,0 0-1,0-1 1,0 1 0,-1 0-1,1-1 1,-4 1 0,49-1-415,-6 2 416,1-3 0,-1-1 0,56-10 0,-62 5 78,-17 5 20,0-1 0,0-1 0,0 0-1,-1-1 1,0-1 0,18-9 0,-15 5 99,-1-1 0,26-22 0,-35 28-167,-1-1 0,0-1 0,0 1 0,0-1 0,-1 1 0,0-1 0,0-1 0,0 1 0,2-10 0,-1 2 42,-1 0 0,0-1 0,-1 1-1,-1-1 1,-1 0 0,0 0 0,-1 0 0,0 0-1,-1 1 1,-1-1 0,-5-19 0,-1 2-55,4 17-231,-9-25-1,11 32 237,-5-9-2254,6 18 2165,1 0 0,0-1-1,0 1 1,0 0 0,-1 0-1,1 0 1,0-1 0,-1 1-1,1 0 1,0 0 0,0 0-1,-1 0 1,1 0 0,0-1-1,-1 1 1,1 0 0,0 0-1,0 0 1,-1 0 0,1 0-1,0 0 1,-1 0-1,1 0 1,0 0 0,-1 0-1,1 0 1,0 0 0,-1 0-1,1 0 1,0 1 0,-1-1-1,1 0 1,0 0 0,0 0-1,-1 0 1,1 0 0,0 1-1,0-1 1,-1 0 0,1 0-1,0 1 1,0-1 0,-1 0-1,1 0 1,0 1 0,0-1-1,0 0 1,-1 1 0,0 1-610,1 0 0,-1 0 1,0 0-1,0 1 0,1-1 1,-1 0-1,1 3 0,0-4 590,-1 17-2256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7:49.9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8 3808,'0'0'1227,"-9"-7"884,17 22 2849,-7-6-4456,0 0-1,-1 0 0,0 1 0,0-1 1,-1 0-1,0 0 0,0-1 0,-5 16 1,-3 20 326,4 59 314,3-26-720,-3 67 557,6-141-676,0-4-82,3-10 22,6-27-247,-2 10-70,0 8 42,0 1-1,1 0 1,1 1-1,1 0 1,1 1 0,0 0-1,1 1 1,1 0-1,28-25 1,-27 29 19,0 1 0,0 1-1,1 0 1,1 1 0,0 1-1,0 1 1,0 0 0,33-7 0,-47 13 60,-1 0 1,1 1 0,0-1-1,0 1 1,0 0 0,0-1-1,0 1 1,-1 1-1,1-1 1,0 0 0,0 1-1,3 0 1,-4 0-12,-1-1-1,0 1 1,0 0 0,0 0 0,0 0-1,0-1 1,0 1 0,0 0-1,0 0 1,0 0 0,0 1 0,-1-1-1,1 0 1,0 0 0,-1 0-1,1 0 1,-1 1 0,1-1 0,-1 0-1,0 1 1,1-1 0,-1 0-1,0 1 1,0-1 0,0 0 0,0 1-1,0 0 1,0 4-16,0-1 0,-1 1 0,1-1 0,-1 0 0,0 0 0,-1 1 0,1-1 0,-1 0 0,0 0 0,0 0 0,-1 0 0,0-1 1,1 1-1,-2-1 0,1 0 0,0 1 0,-1-1 0,-4 4 0,2-4-74,0 1 0,-1-1 0,1 0 0,-1-1 0,0 1 0,0-1 0,0-1 1,0 1-1,-1-1 0,1-1 0,-1 1 0,-9 0 0,-52-2-716,133 38 2651,-22-17-1103,105 64 205,-132-77-2752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7:52.6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21 1984,'-1'0'47,"1"0"0,0 0 0,0-1 0,-1 1 0,1 0 0,0 0-1,0 0 1,-1-1 0,1 1 0,0 0 0,0 0 0,-1 0 0,1 0 0,0 0 0,-1-1 0,1 1 0,0 0 0,-1 0 0,1 0 0,0 0-1,-1 0 1,1 0 0,0 0 0,-1 0 0,1 0 0,0 0 0,-1 0 0,1 1 0,-1-1 0,3-12 3725,0 5-3514,-1 17 3354,4 124-1020,-5 215-64,1-290-2080,10 66 0,-9-91-106,-3-31-179,1-4-74,0-20-347,1-61-2398,3 42 1686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8:03.301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0 30 2560,'35'-30'8006,"-35"31"-7963,3 13 765,-1 18-465,4 78 57,-3-61-251,1 140-120,1-5 54,-4-136-22,4 31 49,-5-79-100,0 0 0,0 1 1,0-1-1,0 0 1,0 1-1,0-1 1,0 0-1,0 1 0,0-1 1,0 0-1,0 1 1,0-1-1,0 0 0,1 1 1,-1-1-1,0 0 1,0 1-1,0-1 1,1 0-1,-1 0 0,0 1 1,0-1-1,1 0 1,-1 0-1,0 0 1,0 1-1,1-1 0,-1 0 1,0 0-1,1 0 1,-1 1-1,1-2 19,0 1 1,0-1-1,0 1 0,-1-1 1,1 0-1,0 1 0,0-1 1,-1 0-1,1 1 0,-1-1 1,1 0-1,-1 0 0,1 0 1,-1 1-1,1-1 0,0-2 1,6-14 122,0-1 1,6-25 0,46-176 199,-8 58-375,-14 48 126,-33 99-63,-3 8-5,1 1 0,-1-1 0,1 1 0,0 0 0,0 0 0,1 0 0,4-7 0,-7 12-33,0 0 0,0 0 0,0-1-1,0 1 1,1 0 0,-1 0 0,0 0 0,0-1 0,0 1-1,0 0 1,1 0 0,-1 0 0,0-1 0,0 1-1,1 0 1,-1 0 0,0 0 0,0 0 0,1 0 0,-1 0-1,0 0 1,0-1 0,1 1 0,-1 0 0,0 0-1,1 0 1,-1 0 0,0 0 0,0 0 0,1 0 0,-1 0-1,0 0 1,0 1 0,1-1 0,-1 0 0,0 0-1,0 0 1,1 0 0,-1 0 0,0 0 0,0 1 0,1-1-1,-1 0 1,0 0 0,0 0 0,0 0 0,1 1-1,-1-1 1,0 0 0,0 0 0,0 1 0,0-1 0,1 0-1,-1 0 1,0 1 0,0-1 0,0 0 0,0 0-1,0 1 1,0-1 0,0 0 0,0 1 0,5 23-15,45 349 738,-49-362-696,2 13 76,0-1 0,2 0-1,10 29 1,-15-50-79,0-1 1,1 0-1,-1 1 1,1-1-1,-1 0 0,1 0 1,0 0-1,-1 0 1,1 0-1,0 1 1,0-1-1,0 0 0,0-1 1,0 1-1,0 0 1,0 0-1,0 0 1,2 0-1,-3-1-5,1 0 0,0 1 0,-1-1 0,1 0 0,-1 0 1,1 0-1,0-1 0,-1 1 0,1 0 0,-1 0 0,1 0 0,0 0 0,-1 0 0,1-1 0,-1 1 0,1 0 1,-1-1-1,2 0 0,0 0 12,-1-1 0,1 0 1,0 1-1,0-1 0,-1 0 1,3-4-1,8-18 48,-1 0 0,-2 0 0,14-51 0,-8 22-69,56-214-172,-66 226-379,-8 66 468,0 25 1,1-8 46,-11 319 317,16-206-794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8:06.428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29 3 2816,'-8'-3'8512,"10"58"-6987,0-29-1128,-2 37 1,-9 41 372,-5 70-84,12-137-695,3 1 0,6 50 0,-6-83 34,0-1 1,0 1-1,0-1 1,2 6-1,-3-10-14,0 1 1,1-1-1,-1 0 0,0 1 0,0-1 0,1 1 1,-1-1-1,0 0 0,0 1 0,1-1 0,-1 0 0,0 1 1,1-1-1,-1 0 0,1 1 0,-1-1 0,0 0 1,1 0-1,-1 0 0,1 1 0,-1-1 0,1 0 0,0 0 13,-1 0 0,1-1 0,0 1 0,0 0 0,-1 0 0,1-1-1,-1 1 1,1-1 0,0 1 0,-1 0 0,1-1 0,-1 1-1,1-1 1,-1 1 0,1-1 0,-1 0 0,1 1 0,-1-1-1,0 1 1,1-2 0,31-51 227,35-96-150,-19 39-26,-26 55-136,33-56-1,-51 103 39,3-5 116,-3 13 107,-2 9 159,3 56 427,-5-43-730,2 0 1,5 27-1,-4-34-5,0 0 224,2-15-107,3-7-17,5-14-153,0-1 0,-1 0 0,-1-1 0,11-29 0,-8 15 130,-8 22-104,-5 12-37,0-1 1,0 1-1,1 0 1,-1 0-1,1 0 1,-1 0-1,1 0 1,0 0-1,0 1 1,0-1-1,1 1 1,2-4-1,-4 7 44,-1-1-1,1 1 0,-1-1 1,1 1-1,-1-1 1,0 1-1,1 0 0,-1-1 1,0 1-1,0 0 1,1-1-1,-1 1 0,0 0 1,0-1-1,0 1 1,0 0-1,0 0 0,0-1 1,0 2-1,0-1 45,9 52 114,5 105 0,-15-144-680,1-9 168,0 0 0,-1 0 0,2-1 0,-1 1 0,0 0 0,1-1 0,0 1 0,0 0 0,0-1 0,1 1 0,2 6 0,63-24-9213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8:07.795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63 28 3072,'-2'28'4930,"-2"10"-3484,-4 42-542,5-31-306,-7 100 286,3-91-620,4-22 100,-10 37 0,3-25 145,7-31 1606,44-189-2291,-35 145 155,37-143 0,-29 126-83,29-65 0,-33 87 112,-8 16 38,0 0-1,1 1 1,0-1-1,0 0 1,0 1 0,1 0-1,8-10 1,-12 15-31,1-1-1,-1 1 1,1-1-1,-1 1 1,1-1 0,-1 1-1,1 0 1,-1-1 0,1 1-1,0 0 1,-1-1 0,1 1-1,-1 0 1,1 0 0,0 0-1,-1 0 1,1-1 0,0 1-1,-1 0 1,1 0 0,-1 0-1,1 0 1,0 0 0,-1 1-1,1-1 1,0 0 0,-1 0-1,1 0 1,0 0 0,-1 1-1,1-1 1,-1 0 0,1 1-1,-1-1 1,2 1 0,-1 0 12,0 1 0,1 0 0,-1-1 0,0 1 0,0 0 0,0 0 0,0 0 1,0 0-1,0 0 0,0 0 0,0 3 0,6 38 110,-1-1 0,-1 64-1,-4-67-71,-1 65 153,1 29 369,-1-132-569,0 0 1,0-1-1,0 1 1,0-1-1,0 1 0,0 0 1,0-1-1,0 1 0,0 0 1,1-1-1,-1 1 0,0-1 1,0 1-1,1-1 0,-1 1 1,0-1-1,0 1 0,1 0 1,-1-1-1,1 0 1,-1 1-1,0-1 0,1 1 1,-1-1-1,1 1 0,-1-1 1,1 0-1,-1 1 0,1-1 1,-1 0-1,1 0 0,0 1 1,-1-1-1,1 0 0,-1 0 1,1 0-1,0 0 1,-1 0-1,1 0 0,-1 0 1,1 0-1,0 0 0,-1 0 1,1 0-1,-1 0 0,1 0 1,0 0-1,-1-1 0,2 1 1,1-2-12,1 0 1,-1 0-1,0 0 1,1 0 0,-1 0-1,5-6 1,13-14-179,-1 0 0,32-48 0,26-59-41,-53 86 83,-22 38 112,0 0-2,-1 0 0,1 1 0,0-1 0,0 1-1,1 0 1,-1 0 0,5-3 0,-7 6 21,-1 1 0,0 0-1,1-1 1,-1 1 0,0 0 0,1 0 0,-1 0 0,0-1 0,1 1-1,-1 0 1,1 0 0,-1 0 0,1 0 0,-1 0 0,0 0 0,1 0-1,-1 0 1,1 0 0,-1 0 0,0 0 0,1 0 0,-1 0 0,1 0-1,-1 0 1,1 0 0,-1 0 0,1 1 0,0-1 15,-1 1-1,1 0 1,0-1 0,-1 1 0,1 0-1,0 0 1,-1-1 0,1 1-1,-1 0 1,0 0 0,2 2 0,5 28 279,-5-5-176,-2-1 1,0 1-1,-2-1 0,-5 27 1,3-25 80,2-1 1,0 1-1,3 42 1,-1-68-181,0-1 0,0 1 1,0 0-1,0-1 0,0 1 0,0-1 1,0 1-1,0 0 0,0-1 0,1 1 0,-1-1 1,0 1-1,0 0 0,0-1 0,1 1 0,-1-1 1,0 1-1,1-1 0,-1 1 0,1-1 0,-1 1 1,0-1-1,1 0 0,-1 1 0,1-1 1,-1 1-1,1-1 0,0 0 0,0 1 0,0-1-19,0-1 0,0 1-1,-1 0 1,1 0 0,0-1-1,0 1 1,0-1 0,0 1-1,0 0 1,-1-1 0,1 0-1,0 1 1,0-1 0,-1 1-1,1-1 1,0-1 0,5-4-130,-1 0 1,8-14 0,16-32-276,-16 27 91,1 1 0,20-26 0,-34 49 307,0 1 0,1-1 1,-1 0-1,0 1 0,1-1 0,-1 1 0,1-1 0,-1 1 1,1-1-1,-1 1 0,1-1 0,-1 1 0,1 0 0,0-1 1,-1 1-1,1 0 0,0-1 0,-1 1 0,1 0 0,0 0 1,-1 0-1,1 0 0,0 0 0,-1 0 0,2 0 0,-1 0 7,-1 0-1,1 1 1,0-1-1,-1 1 1,1-1 0,0 1-1,-1 0 1,1-1-1,-1 1 1,1 0-1,-1-1 1,1 1-1,-1 0 1,0-1-1,1 1 1,-1 0-1,1 1 1,1 6-5,-1 0 1,1 0 0,0 10-1,-2-16-28,3 62-3766,-3-48 2443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8:09.240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3 213 1824,'-1'-18'593,"0"14"-225,1 0 1,0 1 0,0-1-1,0 0 1,0 0 0,2-5-1,7-57 7936,-2 228-6892,-2-61-1059,0-17 36,1 49 721,16-178-140,7-66-1153,-17 59 116,4-17 63,-2 9-223,23-62-1,-37 122 224,8-17-115,-3 12 80,-5 5 40,1 0-1,-1 0 0,0 0 0,0 0 0,0 0 1,1 0-1,-1 0 0,0 0 0,0 0 0,0 0 1,0 0-1,1 0 0,-1 0 0,0 0 0,0 0 1,0 1-1,0-1 0,1 0 0,-1 0 0,0 0 1,0 0-1,0 0 0,0 1 0,0-1 0,0 0 1,0 0-1,0 0 0,1 1 0,-1-1 0,0 0 1,0 0-1,0 0 0,0 0 0,0 1 0,3 14 65,0 0 0,-1 1 0,0-1 0,-1 0 0,-3 31 0,1-8-17,15 154 490,-14-190-495,1 0 0,-1 0 0,1-1 0,-1 1 0,1 0 0,-1-1-1,1 1 1,0-1 0,0 1 0,1 1 0,-2-3-25,1 1 1,-1-1 0,1 1 0,-1-1-1,1 1 1,0-1 0,-1 1-1,1-1 1,-1 0 0,1 1-1,0-1 1,-1 0 0,1 1-1,0-1 1,-1 0 0,1 0-1,0 0 1,0 0 0,-1 0 0,1 0-1,0 0 1,-1 0 0,1 0-1,0 0 1,0 0 0,-1 0-1,1 0 1,0 0 0,-1-1-1,2 0 1,6-3 41,-1 0-1,0-1 1,0-1-1,0 1 1,10-12-1,72-97-246,-48 59 145,-6 9-5,48-61-308,-67 89 212,1 0-1,0 2 1,31-23-1,-48 38 139,5-2-16,-1 0-1,1 0 1,0 0-1,0 1 1,8-4-1,-13 6 9,1 0 1,0 0-1,0-1 0,0 1 1,0 0-1,0 0 0,-1 0 0,1 0 1,0 0-1,0 0 0,0 1 1,0-1-1,-1 0 0,1 0 1,0 1-1,0-1 0,0 0 0,-1 1 1,1-1-1,0 1 0,-1-1 1,1 1-1,0-1 0,-1 1 0,1-1 1,0 1-1,-1 0 0,1-1 1,-1 1-1,1 0 0,-1-1 0,0 1 1,1 0-1,-1 0 0,0-1 1,1 1-1,-1 0 0,0 0 0,0 0 1,0 0-1,0-1 0,0 1 1,0 1-1,28 153-9128,-20-123 7269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8:18.04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4 27 1984,'-4'-3'5098,"7"15"-3519,22 217 499,-18-148-1671,-7-79-373,4 20 111,-4-22-140,0 0 0,0 1-1,0-1 1,0 0-1,1 1 1,-1-1 0,0 0-1,0 1 1,0-1-1,1 0 1,-1 0 0,0 1-1,0-1 1,1 0-1,-1 0 1,0 1 0,0-1-1,1 0 1,-1 0-1,0 0 1,1 0 0,-1 1-1,0-1 1,1 0-1,-1 0 1,1 0 0,-1 0-1,0 0 1,1 0-1,-1 0 1,0 0 0,1 0-1,-1 0 1,0 0-1,1 0 1,-1 0 0,0 0-1,1-1 1,-1 1-1,1 0 1,-1 0 0,0 0-1,0 0 1,1-1-1,-1 1 1,0 0 0,1 0-1,-1-1 1,0 1-1,0 0 1,1 0 0,-1-1-1,0 1 1,0-1-1,17-16 477,27-37 0,-24 27-381,109-152 118,-66 92 444,-63 87-651,1-1 1,-1 1 0,0 0 0,1-1-1,-1 1 1,0-1 0,1 1-1,-1 0 1,1-1 0,-1 1 0,1 0-1,-1-1 1,0 1 0,1 0 0,-1 0-1,1-1 1,-1 1 0,1 0-1,-1 0 1,2 0 0,-2 0 1,1 0 0,-1 0 0,0 0 0,1 1 0,-1-1 0,0 0 0,1 0 0,-1 1 0,0-1 0,1 0 0,-1 1 0,0-1 0,0 0 0,0 1-1,1-1 1,-1 0 0,0 1 0,0-1 0,0 0 0,0 1 0,1 0 0,2 29 403,-2-21-403,3 39 135,-3-26-84,1 1 0,8 35 1,-8-46-41,3 7-9,-5-19-4,0 1-1,1-1 0,-1 0 0,0 0 0,1 1 1,-1-1-1,1 0 0,-1 1 0,0-1 0,1 0 0,-1 0 1,1 0-1,-1 0 0,1 1 0,-1-1 0,1 0 1,-1 0-1,0 0 0,1 0 0,-1 0 0,1 0 1,-1 0-1,1 0 0,-1 0 0,1 0 0,-1-1 0,1 1 1,-1 0-1,0 0 0,1 0 0,-1 0 0,1-1 1,-1 1-1,0 0 0,1 0 0,-1-1 0,1 0 1,12-7 120,0-1 0,-1-1 0,19-19 0,10-9-682,-40 38 554,-1 0 0,0 0-1,0 0 1,0 0 0,0 0 0,0 0 0,0 0 0,0 0-1,0-1 1,0 1 0,0 0 0,0 0 0,0 0-1,0 0 1,0 0 0,0 0 0,0 0 0,1 0 0,-1 0-1,0 0 1,0 0 0,0 0 0,0 0 0,0 0 0,0 0-1,0 0 1,0 0 0,0 0 0,1 0 0,-1 0 0,0 0-1,0 0 1,0 0 0,0 0 0,0 0 0,0 0 0,0 0-1,0 0 1,0 0 0,1 0 0,-1 0 0,0 0 0,0 0-1,0 0 1,0 0 0,0 0 0,0 0 0,0 0 0,0 0-1,0 1 1,0-1 0,0 0 0,0 0 0,0 0 0,0 0-1,1 0 1,-1 0 0,0 0 0,0 0 0,0 0-1,0 0 1,0 1 0,0-1 0,0 0 0,0 0 0,0 0-1,0 0 1,-2 11 210,-7 14-58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8:20.90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9 46 1728,'-1'-1'81,"0"1"1,1-1 0,-1 0-1,1 1 1,-1-1-1,1 1 1,-1-1-1,1 0 1,-1 0-1,1 1 1,-1-1-1,1 0 1,0 0-1,0 1 1,-1-1-1,1 0 1,0 0-1,0 0 1,8-31 4566,-8 43-3389,0 41 1587,8 78-2183,0-40-469,-6-59-58,1 0 0,8 36 1,-11-67-122,0 1 1,0-1 0,0 0 0,0 0-1,0 0 1,0 0 0,0 1 0,0-1-1,0 0 1,0 0 0,1 0 0,-1 0-1,0 1 1,0-1 0,0 0 0,0 0-1,0 0 1,0 0 0,0 0 0,1 0 0,-1 1-1,0-1 1,0 0 0,0 0 0,0 0-1,0 0 1,1 0 0,-1 0 0,0 0-1,0 0 1,0 0 0,0 0 0,1 0-1,-1 0 1,0 0 0,0 0 0,0 0-1,0 0 1,1 0 0,-1 0 0,0 0-1,0 0 1,0 0 0,1 0 0,7-7 226,9-20-100,0-11 234,86-170 21,-66 150-146,-36 58-242,-1 0 1,0-1 0,0 1-1,0 0 1,0 0 0,0 0-1,1-1 1,-1 1 0,0 0-1,0 0 1,0 0-1,1 0 1,-1 0 0,0-1-1,0 1 1,0 0 0,1 0-1,-1 0 1,0 0-1,0 0 1,1 0 0,-1 0-1,0 0 1,0 0 0,1 0-1,-1 0 1,0 0-1,0 0 1,1 0 0,-1 0-1,0 0 1,0 0 0,0 0-1,1 0 1,-1 1 0,8 7 155,2 15-112,-6-7-53,0 0 1,2 30-1,-5-32 4,1 0 0,1 0 0,0 0 0,7 22 1,-9-35 23,-1 0 0,1 1 0,0-1 0,-1 0 0,1 0 0,0 1 1,0-1-1,-1 0 0,1 0 0,0 0 0,0 0 0,0 0 1,1 0-1,-1-1 0,0 1 0,2 1 0,-2-2-3,0 0 1,0 0-1,0 1 0,0-1 1,0 0-1,0 0 0,0 0 1,0 0-1,0-1 0,0 1 1,0 0-1,0 0 0,0-1 1,0 1-1,0 0 0,0-1 1,0 1-1,0-1 0,0 0 1,0 1-1,0-1 0,1 0 1,17-17 166,0-1 1,30-38-1,10-10-215,-53 60-96,1 1-1,-1 1 1,1-1-1,13-7 0,-19 12 115,1 0 1,-1 1-1,0-1 0,0 0 0,1 1 0,-1-1 0,1 1 0,-1-1 0,0 1 0,1 0 1,-1-1-1,1 1 0,-1 0 0,1 0 0,-1 0 0,1 0 0,-1 0 0,1 1 1,-1-1-1,1 0 0,-1 1 0,1-1 0,-1 1 0,0-1 0,1 1 0,-1 0 1,0 0-1,0-1 0,1 1 0,-1 0 0,0 0 0,0 0 0,0 0 0,0 0 1,0 1-1,1 0 0,4 13 36,0-1 0,0 1 0,-2 0 0,0 1 0,3 16 0,-6-25-31,2 6 150,-1-1-1,2 26 827,-4-38-962,5-5 281,4-11-220,-4 4-183,-5 12 97,0 0-1,0 0 0,0-1 0,0 1 0,0 0 0,0 0 0,0 0 0,0 0 0,0-1 0,0 1 0,1 0 0,-1 0 0,0 0 0,0 0 0,0 0 1,0 0-1,0-1 0,0 1 0,0 0 0,0 0 0,0 0 0,0 0 0,1 0 0,-1 0 0,0 0 0,0 0 0,0-1 0,0 1 0,0 0 1,1 0-1,-1 0 0,0 0 0,0 0 0,0 0 0,0 0 0,0 0 0,1 0 0,-1 0 0,0 0 0,0 0 0,0 0 0,0 0 0,0 0 0,1 0 1,-1 0-1,0 0 0,0 0 0,0 0 0,0 0 0,0 1 0,1-1 0,-1 0 0,0 0 0,1 4-104,1-1 0,-1 1-1,1 0 1,4 5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34:35.5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13 3072,'-5'-13'6220,"10"13"-4679,50 5-145,96 34-241,-127-30-1113,-1 0 0,-1 2 0,0 0 0,28 19 0,-30-15 16,0 2 0,-1-1 0,-1 2-1,-1 1 1,24 31 0,20 28 427,-31-42-187,-2 1-1,-2 1 0,26 49 1,-46-75-263,-2 0 1,1 1 0,-2 0 0,1 0 0,1 19 0,0 67-1494,-4-85 162,3-3 379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8:23.309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16 1 3232,'4'5'9572,"-4"-4"-9432,0 13 463,0-1-271,0 0 0,-1-1-1,-3 23 1,0-20-208,0 0-1,2 0 0,0 1 1,1-1-1,0 1 1,2 19-1,0-14-204,-1-18 76,0 0 1,0 0 0,0 0-1,0 0 1,1 0 0,1 5-1,-2-7 9,0-1-1,0 0 1,0 0-1,0 0 1,1 0-1,-1 1 1,0-1-1,0 0 1,0 0-1,1 0 1,-1 0-1,0 0 1,0 0-1,0 0 1,1 0-1,-1 1 1,0-1-1,0 0 1,1 0-1,-1 0 1,0 0-1,0 0 1,1 0-1,-1 0 1,0 0-1,0 0 1,1-1-1,-1 1 1,0 0 0,0 0-1,0 0 1,1 0-1,-1 0 1,0 0-1,0 0 1,0 0-1,1-1 1,9-5 185,-8 4-101,11-8 38,0 0-1,0-2 1,-2 1 0,1-2 0,13-18 0,0 0-23,60-77-60,-85 108-43,0 0 0,0 0 0,0-1 0,1 1 0,-1 0 0,0 0 0,0 0-1,0 0 1,0 0 0,0 0 0,0 0 0,1 0 0,-1 0 0,0-1 0,0 1 0,0 0 0,0 0 0,1 0-1,-1 0 1,0 0 0,0 0 0,0 0 0,0 0 0,1 0 0,-1 0 0,0 0 0,0 0 0,0 0 0,0 0 0,0 1-1,1-1 1,-1 0 0,0 0 0,0 0 0,0 0 0,0 0 0,0 0 0,1 0 0,-1 0 0,0 0 0,0 1-1,0-1 1,0 0 0,0 0 0,0 0 0,0 0 0,0 0 0,0 0 0,1 1 0,-1-1 0,0 0 0,0 0-1,0 0 1,0 0 0,0 1 0,0-1 0,0 0 0,0 0 0,4 19 186,-2 22 118,-2 154 123,0-195-415,0 0-1,0 0 1,0 0-1,1 0 1,-1 0-1,0 0 1,0 0-1,1 0 1,-1 0-1,0 0 1,0 0-1,1 0 1,-1 0-1,0 0 1,0 0-1,1 0 1,-1 0-1,0 0 1,0 0-1,1 0 0,-1-1 1,0 1-1,0 0 1,0 0-1,1 0 1,-1 0-1,0 0 1,0-1-1,0 1 1,0 0-1,0 0 1,1-1-1,10-9 159,0-4-163,0 0 0,-1-2 0,-1 1 0,0-1 0,7-19 0,8-15-342,-22 47 309,-1 0 1,0 1-1,1 0 0,0-1 0,-1 1 0,1 0 1,0 0-1,0 0 0,4-3 0,-5 5 26,-1 0-1,0 0 0,1-1 1,-1 1-1,1 0 1,-1 0-1,0 0 0,1 0 1,-1 0-1,1 0 1,-1 0-1,0 0 0,1 0 1,-1 0-1,1 0 1,-1 0-1,0 0 0,1 0 1,-1 0-1,1 0 1,-1 0-1,0 0 0,1 1 1,-1-1-1,1 0 1,0 1 17,0 0 0,0 0 1,-1 0-1,1 0 0,0 0 1,0 1-1,-1-1 0,1 0 1,-1 0-1,1 0 0,-1 0 1,1 3-1,17 87 228,-1-2-1034,-17-87 396,1 1 0,0 0 0,0 0 0,6 11-1179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8:33.03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44 1824,'10'-8'1872,"-9"6"-1762,21-32 4586,-20 51-2541,-1-4-1975,48 276 2812,-45-268-2717,0 1 1,1 40 0,-4-62-251,-1 0 0,1 0 1,-1 1-1,1-1 0,0 0 1,-1 0-1,1 0 0,-1 0 1,1 0-1,-1-1 0,1 1 1,0 0-1,-1 0 0,1 0 1,0-1-1,4-1 67,-1 0-1,1-1 1,-1 1 0,0-1 0,1 0 0,-1-1 0,-1 1-1,1-1 1,0 0 0,-1 1 0,0-2 0,0 1-1,3-6 1,7-14-12,-2-2-1,0 1 1,-2-1-1,10-45 0,0-2 4,-15 62-44,-1 0-1,-1-1 0,0 0 1,1-13-1,-2 35-71,0 0 1,5 18-1,0 3 67,18 187 149,-12-94-169,-3-72 29,-9-48 2,1 0 1,1 0 0,-1 0-1,0 0 1,1-1-1,0 1 1,0-1 0,0 1-1,0-1 1,4 4-1,-6-7-32,1 1 0,-1-1 0,1 0 0,-1 0 0,1 0-1,-1 0 1,1 1 0,-1-1 0,1 0 0,0 0 0,-1 0 0,1 0-1,-1 0 1,1 0 0,-1 0 0,1-1 0,-1 1 0,1 0-1,-1 0 1,1 0 0,-1 0 0,1-1 0,-1 1 0,1 0-1,-1 0 1,0-1 0,1 1 0,-1 0 0,1-1 0,-1 1-1,0-1 1,1 1 0,-1 0 0,0-1 0,1 1 0,-1-1 0,0 1-1,0-1 1,13-21 185,-11 19-155,18-39 96,28-84 0,-8 20-439,-36 93 258,1 0-290,-3 14 235,0 7 158,15 121 136,-16-122-219,2 25-137,-2-31 197,-1 1 0,0-1 1,1 0-1,-1 1 0,1-1 0,-1 0 0,1 0 1,0 1-1,-1-1 0,1 0 0,0 0 1,0 0-1,0 0 0,0 0 0,0 0 0,0 0 1,2 2-1,-2-4-18,-1 1 1,1 0-1,0 0 1,-1 0 0,1-1-1,-1 1 1,1 0-1,0-1 1,-1 1-1,1 0 1,-1-1-1,1 1 1,-1-1 0,0 1-1,1-1 1,-1 1-1,1-1 1,-1 1-1,0-1 1,1 0 0,-1 1-1,0-1 1,0 1-1,1-1 1,-1-1-1,11-26 160,-6 18-126,36-78-268,-41 87 193,0 0 0,1 0-1,-1 1 1,1-1-1,-1 0 1,1 0-1,-1 0 1,1 0-1,-1 1 1,1-1 0,0 0-1,-1 1 1,1-1-1,0 0 1,0 1-1,0-1 1,1 0-1,-2 1 14,1 0 0,-1 0 0,1 0-1,-1 0 1,0 0 0,1 0 0,-1 1-1,1-1 1,-1 0 0,1 0 0,-1 0-1,0 0 1,1 1 0,-1-1 0,1 0-1,-1 0 1,0 1 0,1-1 0,-1 0-1,0 1 1,0-1 0,1 0-1,-1 1 1,0-1 0,1 1 0,1 4-5,1 0 1,-1 0 0,0 0-1,1 7 1,-2-9 29,5 19-19,-3-9 0,1 0 0,0 0-1,1-1 1,1 1-1,7 13 1,-12-25 31,0 0-1,-1 0 1,1 0 0,0 0-1,0-1 1,0 1-1,0 0 1,0 0 0,0-1-1,0 1 1,0-1-1,0 1 1,0-1 0,0 1-1,0-1 1,0 1 0,0-1-1,1 0 1,-1 0-1,0 0 1,2 0 0,0 0 10,0 0 1,1-1 0,-1 1-1,0-1 1,0 0 0,0 0-1,6-3 1,4-2 5,-1-1-1,20-16 1,-28 20-43,80-61-120,-83 63 111,-1 1-1,1-1 0,-1 1 0,1 0 0,-1-1 0,1 1 0,0 0 1,-1-1-1,1 1 0,0 0 0,-1 0 0,1 0 0,0-1 0,-1 1 0,1 0 1,0 0-1,1 0 0,-2 0 5,0 1 0,1-1 0,-1 0 0,0 0 0,0 1 0,1-1 0,-1 0 0,0 0 0,0 1-1,1-1 1,-1 0 0,0 0 0,0 1 0,0-1 0,1 0 0,-1 1 0,0-1 0,0 0 0,0 1 0,0-1 0,0 0 0,0 1 0,0 0 0,-1 25-34,0-20 32,-12 55-57,7-35 92,2-12-62,3-9 35,-1 0-1,1 0 1,1 0 0,-1 0 0,0 0-1,1 0 1,1 9 0,-1-13-12,0 0 0,0 0 1,0 0-1,0 0 0,1 0 1,-1 0-1,0 0 0,1 0 1,-1 0-1,1 0 0,-1 0 1,1 0-1,-1 0 0,2 1 1,-1-2-4,0 1 0,0-1 0,-1 0 0,1 0 0,0 1 0,0-1 0,0 0 0,0 0 0,0 0 0,0 0 0,0 0 0,2 0 0,6-1-6,-8 1 14,-1 1-1,1-1 1,0 0 0,0 0 0,0 0 0,0 1 0,0-1 0,-1 0 0,1 1-1,0-1 1,0 1 0,-1-1 0,1 1 0,0-1 0,-1 1 0,1-1-1,0 1 1,-1 0 0,1-1 0,-1 1 0,1 0 0,-1 0 0,1-1 0,-1 1-1,1 1 1,6 23-136,-7-20 132,3 8 225,-2 0 0,1 22-1,-16-129 1059,0 19-1182,-5 1 1,-2 1-1,-35-79 0,47 131-334,-2 0-1,-13-20 0,24 41 196,-1-1 1,1 1-1,0-1 0,-1 1 1,1-1-1,0 1 0,-1-1 0,1 1 1,-1-1-1,1 1 0,-1 0 1,1-1-1,-1 1 0,1 0 1,-1 0-1,1-1 0,-1 1 0,-7 19-2717,8-17 2605,0 0 1,1 1 0,1 2-237,-1-1 0,1 1 0,0-1 1,0 1-1,0-1 0,0 0 1,1 0-1,0 0 0,0 0 1,6 6-1,4 1-651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8:36.115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0 304 3328,'2'-12'399,"-2"9"-243,1-1-1,0 1 1,-1-1-1,2 1 1,-1-1-1,3-5 1,14-32 2908,39-66 0,-57 106-3029,0 1 0,1-1 0,-1 1 0,0-1 0,1 1 0,-1-1 0,0 1 0,1-1 1,-1 1-1,1-1 0,-1 1 0,1 0 0,-1-1 0,1 1 0,-1 0 0,1-1 0,0 1 0,-1 0 0,1 0 1,0-1-1,-1 1-8,1 0 1,-1 1-1,0-1 1,1 0 0,-1 0-1,0 1 1,0-1-1,1 0 1,-1 0 0,0 1-1,0-1 1,1 0-1,-1 1 1,0-1 0,0 0-1,0 1 1,0-1-1,1 0 1,-1 1 0,0-1-1,0 0 1,0 1-1,0 0 1,2 30 600,-2-28-650,-1 179 1239,3 217 179,11-161-1038,-13-234-334,1 9 45,4 21 1,-5-31-46,1-1 0,0 1-1,-1-1 1,1 0-1,0 0 1,0 1 0,0-1-1,0 0 1,0 0 0,1 0-1,-1 0 1,1 0-1,-1 0 1,1 0 0,0-1-1,2 3 1,-3-4-4,1 1 0,-1-1 0,0 0 0,0 0 0,0 1 0,1-1 0,-1 0 0,0 0 0,0 0-1,1 0 1,-1-1 0,0 1 0,0 0 0,1 0 0,-1-1 0,0 1 0,0-1 0,0 1 0,0-1 0,1 1 0,-1-1 0,0 0 0,1-1 0,3-1 27,-1-1 1,0 0-1,1 0 0,-1 0 0,3-5 0,25-39-31,42-88 0,65-123-16,-123 232-2,1-2-154,31-43 0,-47 71 149,1-1 1,-1 1-1,0-1 0,1 1 1,-1 0-1,1 0 0,-1 0 1,4-2-1,-5 3 7,0 0-1,1 0 0,-1 0 1,1-1-1,-1 1 1,1 0-1,-1 0 0,0 0 1,1 0-1,-1 0 1,1 0-1,-1 0 1,1 0-1,-1 0 0,0 0 1,1 1-1,-1-1 1,1 0-1,-1 0 0,1 0 1,-1 0-1,0 1 1,1-1-1,-1 0 1,0 0-1,1 1 0,-1-1 1,0 0-1,1 1 1,-1-1-1,0 0 0,0 1 1,1-1-1,-1 0 1,0 1-1,0-1 1,1 1-1,-1-1 0,0 0 1,0 1-1,0-1 1,0 1-1,0 0 0,3 14-6,0 0 0,-2 0-1,0 1 1,-2 28 0,1-10 38,0 164 481,0-196-356,2-6-5,4-16 133,0 2-102,22-71 173,90-270-667,-116 350 283,1 1 1,1-1-1,0 1 0,6-9 0,-5 12 20,-2 9-21,-1 13-55,-2-11 54,2 39-37,-3 1 0,-6 48 0,0-9 150,5-53-16,0-10 53,1 0-1,2 26 0,-1-47-113,0 0 1,0 0-1,0-1 0,0 1 0,0 0 1,1 0-1,-1 0 0,0-1 1,0 1-1,1 0 0,-1 0 0,0-1 1,1 1-1,-1 0 0,0 0 1,1-1-1,-1 1 0,1-1 0,0 1 1,-1 0-1,1-1 0,-1 1 0,1-1 1,0 1-1,-1-1 0,1 0 1,0 1-1,0-1 0,-1 0 0,1 1 1,0-1-1,0 0 0,-1 0 0,1 0 1,0 1-1,0-1 0,0 0 1,1 0-1,0-1-16,1 1 1,-1-1-1,0 0 1,1 0-1,-1 0 1,0 0-1,0 0 1,0 0-1,0 0 1,0-1-1,0 1 1,3-4-1,-29 67 534,-23 58-573,-2 5 159,46-119-154,0-1 0,0 0 1,1 1-1,0 0 0,0-1 0,1 1 1,-1 0-1,1 0 0,1 0 1,-1 0-1,1 0 0,0 9 0,2 19 4,-3-25 2,1-7 82,6-1-24,0-1 0,0 1 0,0 1 0,0-1 0,9 4 0,-10-3 4,1 0-1,0 0 1,0-1 0,0 0 0,10 1 0,-15-2-11,1 0 0,-1 0 0,0-1 0,0 1 0,0 0 0,0-1 0,0 1 0,0-1 0,1 1-1,-1-1 1,1 0 0,-1 0-23,-1 0-1,1 1 0,0-1 0,0 1 1,0-1-1,0 1 0,0-1 0,1 1 1,-1 0-1,0 0 0,0-1 0,0 1 0,0 0 1,0 0-1,0 0 0,0 0 0,1 0 1,-1 0-1,0 0 0,0 1 0,0-1 1,0 0-1,1 1 0,15 0 139,-2 0-143,-15-1 14,1 1 1,-1-1-1,0 0 1,1 0-1,-1 0 1,0 0-1,1 1 1,-1-1-1,0 0 1,1 0 0,-1 0-1,0 1 1,0-1-1,1 0 1,-1 1-1,0-1 1,0 0-1,1 1 1,-1-1 0,0 0-1,0 1 1,0-1-1,0 0 1,0 1-1,1-1 1,-1 0-1,0 1 1,0-1-1,0 1 1,0-1 0,0 1-1,-25 8 946,19-8-910,0 0 0,0 0 0,0 0 0,0-1 1,-1 0-1,-9-1 0,13 1-20,0-1 1,0 0-1,0 1 1,0-1-1,0 0 1,0 0-1,1-1 1,-1 1-1,0-1 1,1 1-1,-1-1 1,1 0-1,0 0 1,-1 0-1,1 0 1,-3-4-1,0-2-12,1 1-1,0-1 1,1 0-1,0 0 1,0 0 0,-2-12-1,-39-206 19,31 147-54,-43-149 0,37 175-64,-2 1 1,-52-93-1,67 136 0,0 0 0,1 0 0,1-1 1,-1 0-1,-3-13 0,7 19 70,1 1 0,0-1 0,-1 0 0,1 1 0,1-1-1,-1 1 1,0-1 0,1 1 0,0-1 0,0 1 0,0 0 0,0-1 0,0 1 0,1 0 0,-1 0-1,4-5 1,4-5-180,1 0 0,17-17-1,0-2 53,-24 28 115,0 1 0,0-1 0,0 0 0,1 1 0,-1 0 0,1 0 0,0 0 0,0 0 0,5-2 0,-8 5 37,-1-1 0,1 1 1,0 0-1,-1 0 0,1 0 0,-1 0 1,1 0-1,0 0 0,-1 0 0,1 0 1,0 0-1,-1 0 0,1 0 0,-1 0 1,1 1-1,-1-1 0,1 0 0,0 0 1,-1 1-1,1-1 0,-1 0 1,1 1-1,-1-1 0,1 0 0,-1 1 1,1-1-1,-1 1 0,0-1 0,1 1 1,-1-1-1,0 1 0,1 0 0,8 20-41,-8-18 27,7 29 0,-2 1-1,0 1 1,0 39-1,-6-66 40,7 95 125,-10 167 1,2-188 70,-1 13-103,-1-49-64,3-28 74,-1 0 1,-1-1-1,-1 0 0,-8 30 1,7-32-155,2-9 84,0 1 0,0-1-1,0 0 1,-1 0 0,1 0 0,-6 7-1,-23 36-367,31-46 274,-1-1 0,1 0 1,-1 1-1,1-1 0,0 1 0,-1-1 1,1 1-1,0-1 0,0 1 0,0-1 1,0 1-1,0 0 0,0-1 0,1 1 1,-1-1-1,0 1 0,1-1 0,-1 0 1,1 1-1,0-1 0,-1 1 0,1-1 1,0 0-1,0 0 0,0 1 0,2 1 1,-1 0 38,0-1 0,1 1 0,-1-1 0,1 1 0,0-1 0,0 0 1,-1 0-1,1 0 0,0-1 0,7 4 0,-7-5-99,1 1-1,-1-1 1,0 0-1,1 0 1,-1 0-1,0 0 1,1-1-1,-1 1 1,0-1-1,1 0 1,-1 0-1,0 0 1,0 0-1,0-1 1,5-2-1,4-3-1531,0-1-1,13-13 1,-18 16 991,24-19-1535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8:38.047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6 3136,'4'-1'4725,"7"-1"-4298,0 1 1,1 0-1,-1 1 0,0 0 0,1 0 1,-1 1-1,0 1 0,13 3 0,26 2-256,32-2 208,1-4-1,96-12 1,-72 6-110,154 11 1,-202 0 716,-125 5 12,-51-2-636,-340 31-218,426-36-201,0-1-253,-56 14 0,86-17 266,-1 1-1,0 0 1,1-1 0,-1 1-1,1 0 1,-1 0 0,1 0 0,-3 3-1,4-4 37,0 0-1,-1 0 0,1 1 1,0-1-1,0 0 0,-1 0 0,1 1 1,0-1-1,0 0 0,0 0 1,0 1-1,0-1 0,-1 0 1,1 1-1,0-1 0,0 0 1,0 1-1,0-1 0,0 0 0,0 1 1,0-1-1,0 0 0,0 0 1,0 1-1,0-1 0,0 0 1,0 1-1,1-1 0,-1 0 1,0 1-1,0-1 0,0 0 0,0 0 1,0 1-1,1-1 0,-1 0 1,0 0-1,0 1 0,0-1 1,1 0-1,-1 0 0,0 1 1,0-1-1,1 0 0,-1 0 0,0 0 1,1 0-1,-1 0 0,0 1 1,1-1-1,-1 0 0,0 0 1,0 0-1,1 0 0,-1 0 1,17 5-63,33 5 0,-16-4 69,27 5 61,87 5 0,63-10 268,1 0-20,-167-6-146,-30 0 157,0 0-1,16 3 1,-31-3-307,0 0 1,0 0-1,0 0 0,0 0 0,0 0 0,0 0 1,0 1-1,-1-1 0,1 0 0,0 0 0,0 0 0,0 0 1,0 0-1,0 0 0,0 0 0,0 0 0,0 0 1,-1 0-1,1 0 0,0 0 0,0 1 0,0-1 1,0 0-1,0 0 0,0 0 0,0 0 0,0 0 1,0 0-1,0 0 0,0 1 0,0-1 0,0 0 0,0 0 1,0 0-1,0 0 0,0 0 0,0 0 0,0 1 1,0-1-1,0 0 0,0 0 0,0 0 0,0 0 1,0 0-1,0 0 0,0 0 0,0 0 0,0 1 1,0-1-1,0 0 0,1 0 0,-1 0 0,0 0 0,0 0 1,0 0-1,0 0 0,0 0 0,0 0 0,0 0 1,1 1-1,-127 35 143,29-5-8,-104 32-318,188-62-242,13-1 399,0 0 0,0 0 1,0 0-1,-1 0 0,1-1 1,0 1-1,0 0 0,0 0 1,0 0-1,0 0 1,0 0-1,-1 0 0,1 0 1,0 0-1,0 0 0,0-1 1,0 1-1,0 0 0,0 0 1,0 0-1,0 0 1,0 0-1,0-1 0,0 1 1,0 0-1,0 0 0,0 0 1,0 0-1,0 0 0,0-1 1,0 1-1,0 0 1,0 0-1,0 0 0,0 0 1,0 0-1,0-1 0,0 1 1,0-1-28,1 0 1,0 0-1,0 0 0,0 0 1,-1 0-1,1 0 0,0 0 1,0 0-1,0 0 0,0 0 1,0 0-1,1 1 0,1-2 1,17-7-61,1 1 1,0 1 0,0 0-1,41-6 1,91-2 195,-125 13 15,21 2 776,-63 8-181,6-6-639,1 1 0,-1-2 0,0 1 1,-16 1-1,-34-2 4,11-3-118,44 2-266,0-1 1,1 1 0,-1-1 0,0 0 0,0 0 0,0 0 0,1 0-1,-1 0 1,0-1 0,1 1 0,-1-1 0,-2-2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8:39.569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50 3488,'6'0'6341,"2"-2"-5875,1 1 0,-1 0-1,1 0 1,0 1 0,11 1 0,10 1 341,40-2 1,-4-1-370,61 4 69,0-5-1,163-25 1,-121 7 362,-157 20-295,-30 1 36,-6 1-538,-25 4 0,22-2-120,-22 5-70,-66 21 1,65-16-21,-178 45 527,-33 6-1461,245-59 640,16-6 420,0 0 0,0 0 0,0 0 0,0 0 0,-1 1 0,1-1 0,0 0 0,0 0-1,0 0 1,0 0 0,-1 0 0,1 0 0,0 0 0,0 1 0,0-1 0,0 0 0,0 0 0,0 0 0,0 0 0,-1 0-1,1 1 1,0-1 0,0 0 0,0 0 0,0 0 0,0 1 0,0-1 0,0 0 0,0 0 0,0 0 0,0 0 0,0 1 0,0-1-1,0 0 1,0 0 0,0 0 0,0 1 0,0-1 0,0 0 0,0 0 0,0 0 0,0 0 0,1 1 0,-1-1 0,0 0-1,0 0 1,9 5-118,7-1 117,-1-1 1,1-1 0,0 0-1,24-2 1,-1 2 15,289 8 255,-66-3 6,-254-7-257,15 1 243,1 0 0,32 8 1,-56-9-236,1 0 0,-1 0 0,0 0 0,0 0-1,1 0 1,-1 0 0,0 0 0,1 0 0,-1 0 0,0 0 0,0 0 0,1 0 0,-1 0 0,0 1 0,0-1 0,1 0 0,-1 0 0,0 0 0,0 0-1,0 1 1,1-1 0,-1 0 0,0 0 0,0 0 0,0 1 0,1-1 0,-1 0 0,0 0 0,0 1 0,0-1 0,0 0 0,0 0 0,0 1 0,0-1-1,0 0 1,0 0 0,0 1 0,0-1 0,0 0 0,0 1 0,0-1 0,0 0 0,0 0 0,0 1 0,0-1 0,0 0 0,0 1 0,0-1 0,0 0-1,0 0 1,0 1 0,-1-1 0,1 0 0,0 0 0,0 0 0,0 1 0,0-1 0,-1 0 0,1 0 0,0 0 0,0 1 0,-1-1 0,1 0 0,0 0-1,0 0 1,-1 0 0,1 0 0,0 0 0,-1 1 0,-61 20 460,-106 42-27,-27 23-347,22-10-789,194-75-1179,16-12 1880,53-23-1,-12 4-63,-20 11-83,108-23 1,-110 32-384,90-11-5318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8:58.9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157 204 3072,'1'-4'501,"1"1"-1,-1 0 1,1 0 0,0 0-1,4-4 1,1-4 1743,-6 9-1956,0 1 0,0-1 0,0 1 0,-1-1 0,1 1 0,-1-1 0,1 0 0,-1 1 0,0-1 0,1-2 0,-5 9 266,1 0 1,-1 0 0,1 1-1,-2 6 1,-25 58 602,-30 81 118,58-147-1259,-18 56 256,3 0 0,-12 78 0,25-120-158,0 6 370,4-24-480,1 0-1,-1 0 1,0 0 0,0 0 0,0 0 0,0 0 0,0 0 0,0 0 0,0 0 0,0 0 0,0 0 0,0 0-1,0 0 1,0 0 0,0 0 0,0 0 0,0 0 0,0 0 0,0 0 0,0 0 0,0 0 0,0 0 0,1 0 0,-1 0-1,0 0 1,0 0 0,0 0 0,0 0 0,0 0 0,0 0 0,0 0 0,0 0 0,0 0 0,0 0 0,0 0-1,0 0 1,0 0 0,0 0 0,0 1 0,0-1 0,0 0 0,0 0 0,0 0 0,0 0 0,0 0 0,0 0-1,0 0 1,0 0 0,0 0 0,0 0 0,7-13 57,-3-1-480,0 0-1,4-29 0,-1 2-854,1 0 631,-2 0 1,0-51-1,-5 67 715,0 15-105,1-70-44,-2 67 102,-1 1 0,-1-1 1,1 1-1,-6-16 0,3 15 7,2 11 17,1-1 0,1 1-1,-1 0 1,0 0 0,0-1 0,1 1 0,0-1 0,-1 1 0,1 0-1,0-1 1,0 1 0,1-4 0,-1 5 1,0-1 0,0 1 0,1 0 0,-1 0 0,0-1 0,1 1 0,-1 0 0,1 0 0,0 0 0,-1-1 0,1 1 0,0 0 0,0 0 0,-1 0 0,1 0 0,0 0 0,0 1 0,0-1 0,0 0 0,0 0 0,1 1 0,-1-1 0,0 0 0,0 1 0,0-1 0,0 1 0,1 0 0,0-1 1,44-13 437,70-13 0,-28 8-153,-43 8-247,139-41 166,-174 48-203,0 0 1,1 1-1,-1 0 1,1 1 0,19-2-1,-29 5-34,-1-1 0,0 0 1,0 0-1,0 0 0,0 0 0,1 0 0,-1 0 0,0 0 1,0 0-1,0 0 0,0 0 0,0 1 0,1-1 0,-1 0 1,0 0-1,0 0 0,0 0 0,0 1 0,0-1 0,0 0 1,0 0-1,1 0 0,-1 0 0,0 1 0,0-1 0,0 0 1,0 0-1,0 0 0,0 1 0,0-1 0,0 0 0,0 0 1,0 0-1,0 0 0,0 1 0,0-1 0,0 0 0,0 0 0,0 0 1,-1 1-1,1-1 0,0 0 0,0 0 0,-7 17-469,4-10-394,-1-1-1,0 1 1,-9 9 0,-39 31-6514,34-32 5408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8:59.2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89 4896,'0'2'3164,"15"-4"-76,20-6-487,93-23 194,-64 17-2236,125-20-127,-187 33-338,5 1-106,-8 6-1656,-1 3-847,-11 28-5815,12-26 6842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8:59.8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 55 3712,'0'0'60,"1"0"0,-1 0 0,0 0 1,0 0-1,0 1 0,1-1 0,-1 0 0,0 0 0,0 0 1,0 0-1,1 0 0,-1 1 0,0-1 0,0 0 0,0 0 1,0 0-1,0 1 0,1-1 0,-1 0 0,0 0 0,0 0 1,0 1-1,0-1 0,0 0 0,0 0 0,0 1 0,0-1 1,0 0-1,0 0 0,0 1 0,0-1 0,0 0 0,0 0 1,0 0-1,0 1 0,0-1 0,0 0 0,0 0 0,0 1 1,-1-1-1,1 0 0,0 0 0,0 0 0,0 1 0,0-1 1,0 0-1,0 0 0,-1 1 0,-8 14 1896,7-11-1474,-5 13 686,0 0-1,-6 23 0,9-26-727,-2 8 36,1 0 1,0 0 0,2 0 0,-1 32 0,4-52-435,0 0 1,0 1 0,0-1-1,1 0 1,-1 0 0,1 0-1,-1 0 1,1 0 0,0 0 0,-1 0-1,1 0 1,3 3 0,-4-4-23,1-1 0,-1 1 0,1-1 0,0 1 0,-1-1 1,1 1-1,0-1 0,-1 1 0,1-1 0,0 1 0,0-1 1,-1 0-1,1 0 0,0 1 0,0-1 0,0 0 0,0 0 0,-1 0 1,1 0-1,0 0 0,0 0 0,0 0 0,0 0 0,-1 0 0,1 0 1,0-1-1,0 1 0,0 0 0,-1 0 0,1-1 0,1 0 0,1-1 40,0 0-1,0 0 1,0 0-1,0-1 1,0 1-1,-1-1 1,1 0-1,-1 0 1,0 0-1,0 0 1,4-6-1,1-6 174,7-20-1,-11 26-248,1 0 84,-1 0-1,0-1 1,0 0-1,-1 1 1,-1-1-1,0 0 1,0 0 0,-1 0-1,0 0 1,0 0-1,-4-15 1,3 8-207,1 14 89,1 1 0,-2 0 0,1-1 0,0 1 0,0-1 0,-1 1 0,0-3 0,1 3 20,0 1 1,0 0-1,0 0 0,0 0 1,0 0-1,0 0 0,1 0 1,-1 0-1,0 0 0,1 0 1,-1 0-1,0 0 0,1 0 1,0 0-1,-1 0 0,1 0 1,-1 0-1,1 0 0,0 0 1,0 1-1,0-1 0,-1 0 1,1 1-1,1-2 0,2-1-45,0 0-1,0 0 0,1 1 1,5-4-1,4-1 249,1 1-1,0 0 1,0 2 0,1-1-1,-1 2 1,1 0 0,29-2-1,-42 5-126,0 0-1,-1 1 1,1-1-1,-1 0 1,1 1-1,-1 0 0,1-1 1,-1 1-1,0 0 1,1 1-1,-1-1 0,0 0 1,0 0-1,1 1 1,-1 0-1,0-1 1,-1 1-1,1 0 0,0 0 1,0 0-1,-1 0 1,1 0-1,-1 0 0,0 0 1,0 1-1,0-1 1,0 0-1,0 1 1,0-1-1,0 4 0,0 3 67,1 0-1,0 0 1,0 0-1,0 0 0,1 0 1,1-1-1,-1 1 1,1-1-1,6 8 0,-6-10-90,-1-2 0,1 1 1,1 0-1,-1-1 0,1 0 0,0 0 0,0 0 0,0-1 0,0 1 0,1-1 0,-1 0 0,1-1 0,0 0 0,8 3 0,2-1 26,0-1 0,1 0 1,-1-1-1,33-1 0,1-4-2817,-45 3 1966,0-1 0,-1 1 0,1 0 0,0 1 0,0-1 0,-1 1 0,1 0-1,7 2 1,7 8-2422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9:01.6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27 2976,'-10'-5'9098,"10"5"-8978,-1 0 0,1 0 0,0 0 0,-1-1 0,1 1 0,-1 0 0,1 0 0,0 0 0,-1 0 0,1 0 0,0 0 0,-1 0 0,1 0 0,-1 0 0,1 0 0,0 0 0,-1 0 0,1 1 0,0-1 0,-1 0 0,1 0 0,0 0 0,-1 0 0,0 1 0,-1 0-19,5-3-2,0-2-21,3 4 95,36 3 46,-36-4-206,0 1 0,0 1 0,0-1 0,0 1 0,0 0 0,0 0 0,0 0 0,8 4 0,7 5 121,23 16 1,-38-22-68,0 0 1,0 1 0,0 0 0,0 0-1,-1 1 1,0-1 0,7 11-1,-10-13-23,-1 0 0,1 0 0,-1 0 0,0 0 0,0 0 0,0 1 0,0-1 0,-1 1 0,0-1 0,1 0 0,-1 1 0,0-1 0,0 1 0,-1-1 0,1 0 0,-1 1 0,0-1 0,-1 4 0,-2 6 102,-2-1 1,0 1-1,-9 14 0,4-8 97,5-9-94,0-1-1,0-1 1,-1 1-1,0-1 0,-13 11 1,5-5 59,3-4-130,10-8-431,8-4 9,2-1 238,32-9-110,0 2 0,45-6 0,14-2 373,-51 7-65,64-16 260,-98 23-234,0-1 0,0-1 0,-1 0 0,0-1 0,20-14 0,-31 19-89,1 0 0,-1 0 0,1 0-1,-1 0 1,0-1 0,0 1 0,0-1 0,0 1 0,-1-1 0,1 0-1,-1 0 1,0 0 0,1 0 0,-1 0 0,0 0 0,-1 0 0,1 0-1,-1 0 1,1 0 0,-1 0 0,0-1 0,0 1 0,0 0 0,-1 0-1,1 0 1,-1 0 0,1 0 0,-1 0 0,0 0 0,0 0 0,-1 0-1,1 0 1,-1 0 0,1 0 0,-1 1 0,0-1 0,0 1 0,-4-5-1,1 2-38,-4-5-229,0 0 0,-1 0 1,0 1-1,0 1 0,-1-1 1,0 2-1,-14-8 0,19 12-709,-8-4-1631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9:04.6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9 368 3072,'-8'8'4453,"8"-26"-672,0 6-3443,0 1 0,1-1 0,0 0-1,1 1 1,0-1 0,1 1 0,1-1-1,5-12 1,5-2-148,0 2 0,2 0-1,1 0 1,34-35-1,-33 38 42,-10 11-72,19-16 0,-24 24-131,-1 0 0,1 0 0,0 0 0,-1 0 0,1 1 0,0-1 0,0 1 0,0 0-1,0 0 1,0 0 0,0 0 0,0 0 0,5 0 0,-7 1-24,0 0-1,0 0 1,0 0-1,0 0 1,-1 1-1,1-1 1,0 0-1,0 0 1,0 1-1,0-1 1,0 1 0,-1-1-1,1 0 1,0 1-1,0-1 1,-1 1-1,1 0 1,0-1-1,-1 1 1,1 0-1,0-1 1,-1 1-1,1 0 1,-1 0-1,1-1 1,-1 1-1,0 0 1,1 0 0,-1 0-1,0 0 1,0 0-1,1 0 1,-1-1-1,0 1 1,0 0-1,0 0 1,0 1-1,0 5 89,-1 0 0,1 0 0,-1 0-1,-2 7 1,1-2-125,0-1 26,2-6 52,-1 0 1,0 0 0,0 0-1,0 0 1,-3 6 0,-10 33 396,14-44-431,1 0-1,-1 0 0,0 0 0,0 0 0,0 0 0,0 0 0,0 0 0,0 0 1,0 0-1,0 0 0,0 0 0,0 0 0,0 0 0,0 0 0,0 0 0,0 0 1,0 0-1,1 0 0,-1 0 0,0 0 0,0 0 0,0 0 0,0 0 0,0 0 1,0 0-1,0 0 0,0 0 0,0 0 0,0 0 0,0 0 0,0 0 0,0 0 1,0 0-1,0 0 0,0 0 0,0 0 0,0 0 0,0 0 0,0 0 0,0 1 0,0-1 1,0 0-1,0 0 0,0 0 0,0 0 0,0 0 0,0 0 0,0 0 0,0 0 1,0 0-1,0 0 0,0 0 0,0 0 0,0 0 0,0 0 0,0 0 0,0 1 1,0-1-1,10-7 264,18-17-280,-12 11-76,32-20-89,-22 17 102,-15 9 9,1 1-1,-1 0 0,22-7 0,-22 10-26,-6 1 25,0 0-1,1 1 1,-1-1 0,1 1 0,8 0-1,-13 1 51,1 0 1,0 0-1,0 0 0,-1 0 0,1 0 0,0 1 0,0-1 0,-1 1 1,1-1-1,0 1 0,-1-1 0,1 1 0,-1 0 0,1 0 0,-1 0 0,1 0 1,-1 0-1,0 0 0,1 0 0,-1 0 0,2 3 0,16 32 316,-16-29-269,0 0 0,0-1 0,1 0 0,-1 0 0,1 0 0,1 0 0,-1-1 0,10 9 0,-9-10 22,-1-1 1,1 1-1,0-1 1,0 0-1,0-1 1,1 1-1,-1-1 1,1 0-1,-1-1 1,1 1-1,9 0 1,-7-1 14,0-1-1,0 0 1,0-1 0,-1 0 0,1 0-1,0-1 1,14-4 0,-10 2 54,-1 0 0,22-12 1,-29 14-89,0-1 0,0 0 1,0 0-1,0 0 1,-1-1-1,0 0 0,1 1 1,-1-1-1,5-9 0,-4 7 0,-1-1 0,0 1 0,0-1 0,-1 0-1,3-9 1,-5 12-38,1 1-1,-1-1 0,1 1 1,-1-1-1,0 1 1,0-1-1,-1 1 1,1 0-1,-1-1 0,1 1 1,-1-1-1,0 1 1,-2-4-1,3 6-17,-1 1 0,1-1 0,-1 0 0,1 1 0,-1-1 0,1 1 0,-1-1 0,1 1 0,-1-1 0,1 1 0,-1 0 0,0-1 0,1 1 0,-1 0 0,0-1 0,1 1 0,-1 0-1,0 0 1,0-1 0,1 1 0,-1 0 0,0 0 0,1 0 0,-1 0 0,0 0 0,0 0 0,1 0 0,-1 1 0,0-1 0,0 0 0,1 0 0,-1 0 0,0 1 0,0-1 0,-1 1-14,0 0-1,0 0 1,1 0 0,-1 0-1,0 0 1,0 0 0,1 0-1,-1 1 1,1-1 0,-3 3-1,-25 38-217,27-38 268,-1 0 0,0-1 1,1 1-1,0 0 1,0 0-1,0 0 0,0 0 1,1 0-1,0 1 0,0-1 1,0 0-1,0 1 0,0-1 1,1 1-1,0-1 0,0 1 1,0-1-1,1 1 0,-1-1 1,1 0-1,0 1 1,0-1-1,1 0 0,-1 0 1,1 1-1,0-1 0,0 0 1,1-1-1,-1 1 0,1 0 1,-1-1-1,1 1 0,5 3 1,-4-4 53,0 1 0,0-1 0,0-1 0,5 3 0,-7-4-55,-1 0-1,1-1 1,0 1-1,0-1 1,0 1-1,0-1 1,0 0-1,-1 0 1,1 0-1,0 0 1,0 0-1,0 0 1,0 0-1,2-1 1,31-11 111,63-28 0,2-2-214,-18 11 172,-40 14-125,1 2-1,46-10 1,-84 24 20,0 0-1,0 0 0,0 0 0,0 1 0,0 0 0,0 0 0,1 0 1,-1 1-1,0-1 0,0 1 0,0 0 0,0 1 0,0-1 0,0 1 1,-1 0-1,1 1 0,5 2 0,3 2 63,-11-7-22,0 1-1,0 0 1,0 0 0,0 0 0,0 1-1,0-1 1,0 0 0,1 3-1,9 3 72,-3-1-43,-9-6-43,0 0-1,0 0 0,0 0 1,0 0-1,0 0 1,0 0-1,0 0 1,0 0-1,0 0 1,0 0-1,0 0 1,0 1-1,0-1 1,0 0-1,0 0 1,0 0-1,0 0 1,0 0-1,0 0 1,0 0-1,0 0 1,0 0-1,0 0 1,0 0-1,0 0 1,0 0-1,0 0 0,0 0 1,0 1-1,0-1 1,0 0-1,0 0 1,0 0-1,0 0 1,0 0-1,0 0 1,0 0-1,0 0 1,0 0-1,0 0 1,0 0-1,0 0 1,0 0-1,0 0 1,0 0-1,0 0 1,0 0-1,0 0 1,1 0-1,-1 0 1,0 1-1,0-1 0,0 0 1,0 0-1,0 0 1,0 0-1,0 0 1,0 0-1,-2-1 79,0 0 0,0 0-1,1 0 1,-1 0 0,0 0 0,1-1-1,-1 1 1,-2-3 0,3 3-54,-4-3-59,0-1-1,-1 1 0,1 1 1,-1-1-1,0 1 0,-1 0 0,1 0 1,0 0-1,-1 1 0,1 0 1,-1 1-1,0-1 0,0 1 1,-10 0-1,8 1-46,0 0-1,-1 1 1,1 1 0,0-1-1,0 1 1,0 1-1,0 0 1,1 0 0,-1 0-1,-7 6 1,13-8 64,0 1 0,0 0 0,1-1 0,-1 1 0,1 0 0,-1 1 0,1-1 0,0 0-1,0 1 1,0-1 0,0 1 0,0-1 0,1 1 0,-1 0 0,-1 6 0,2-7 17,1 0 0,-1 0 0,1 0 0,0 0 0,0 0 0,0 0 0,0 0 0,0 0 0,1 0 0,-1 0 0,1 0 0,-1 0-1,1 0 1,0-1 0,-1 1 0,1 0 0,0 0 0,0 0 0,1-1 0,-1 1 0,0-1 0,0 1 0,1-1 0,-1 1 0,3 1 0,0 0 84,0 1-1,0-1 1,1 0-1,0 0 1,-1 0-1,11 4 1,-11-6-36,-1 0-1,0-1 1,1 1 0,-1-1 0,1 1 0,-1-1-1,1 0 1,-1 0 0,1-1 0,-1 1 0,7-2-1,-3 0-19,0-1 0,-1 1-1,0-1 1,1-1 0,-1 1 0,0-1-1,0 0 1,7-7 0,0 0-25,-1-2 1,13-16-1,-17 15-642,-8 17 613,1 0 0,-1 0-1,1 0 1,0 1 0,0-1 0,0 0 0,0 0 0,1 0 0,-1-1 0,1 1 0,0 0 0,0 0 0,0-1 0,3 4 0,4 3 62,1 0 0,13 10 1,-22-18-23,1 0 0,0 1-1,0-1 1,-1 0 0,1-1 0,0 1 0,0 0 0,0 0 0,0-1 0,0 1 0,0-1-1,0 0 1,0 0 0,0 1 0,0-1 0,0-1 0,1 1 0,-1 0 0,0 0 0,0-1 0,0 1-1,0-1 1,0 0 0,-1 1 0,4-3 0,4-2 36,-2 0 0,1-1 0,0 0 0,9-10 0,1 0-69,49-47 14,-66 58-384,0 11 304,1-3 53,1 6 13,0-1-1,1 0 1,0 0 0,1 0 0,0-1 0,0 1-1,0-1 1,8 7 0,0-2 56,0-2 1,1 1-1,0-2 1,0 0-1,1 0 1,0-2-1,23 9 0,-25-11 47,0-2-1,0 1 0,1-2 0,-1 1 0,1-2 1,-1 0-1,1-1 0,0 0 0,20-3 0,-22 0-60,-1-1-1,0 0 1,-1 0 0,1-1-1,-1 0 1,0-1-1,11-8 1,-12 9 2,-5 1-1,1 1 1,-1 0-1,0-1 0,0 0 1,0 0-1,0 0 0,0-1 1,3-5-1,-6 9-43,-1 0 1,1-1-1,0 1 0,-1 0 0,1 0 0,0-1 1,-1 1-1,0 0 0,1-1 0,-1 1 1,0 0-1,1-1 0,-1 1 0,0 0 1,0-1-1,0 1 0,0-1 0,-1 1 0,1 0 1,0-1-1,-1 1 0,1 0 0,0-1 1,-1 1-1,0 0 0,1 0 0,-1 0 1,0-1-1,1 1 0,-1 0 0,0 0 0,0 0 1,0 0-1,0 0 0,0 0 0,-2-1 1,-1-1 128,6 5-102,-1-1-104,12 9-1520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34:37.2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511 12 1728,'5'-9'9487,"-5"12"-9540,5-8 1584,-17 16-704,-31 10-256,14-8-380,-44 24 531,-94 56-115,148-80-449,0 0 0,1 2-1,1 0 1,0 1-1,1 1 1,-16 22-1,26-32-123,0 1 1,1 0-1,1 0 0,-1 0 1,1 0-1,-6 17 0,2-4-34,7-17-8,-1 0-1,0-1 1,1 1 0,0 0-1,0 0 1,-1 9-1,2-13 12,0 1-1,0-1 1,0 1-1,0 0 1,0-1-1,1 1 1,-1 0-1,0-1 1,0 1-1,1-1 1,-1 1-1,0-1 1,1 1-1,-1-1 1,0 1-1,1-1 1,-1 1-1,1-1 1,-1 1-1,1-1 1,0 1-1,17 6 170,-7-5-16,24 0 1,-18-1-211,106 16 24,155 42 1,-242-45 343,-2-1-662,-10-9-5431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9:06.1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64 4480,'-3'-3'4453,"21"2"-1440,-2-4-2201,-11 3-608,0 0 0,0 1-1,0 0 1,1 0 0,-1 0-1,0 1 1,0-1 0,9 2 0,15 1 428,-21-2-509,0 1 0,0-1 0,0 2 0,13 2 1,-21-4-124,12 4 203,0 0 0,-1 1 1,1 0-1,17 11 0,-26-14-163,-1 0-1,0-1 1,1 1 0,-1 0-1,0 1 1,0-1 0,0 0-1,-1 0 1,1 1 0,0-1-1,-1 1 1,0-1 0,1 1-1,-1 0 1,0 0 0,0 0-1,-1-1 1,1 1 0,-1 0-1,1 0 1,-1 0 0,0 0-1,0 0 1,0 0 0,-1 4-1,-2 6 76,-1-1-1,0 1 0,-1-1 0,-1 0 0,1 0 0,-2-1 0,0 0 0,0 0 1,-16 18-1,20-25-42,-7 6-118,1 1 1,-9 16 0,15-24 267,3-3-221,0 0 1,0 0 0,1 0-1,-1 0 1,0 0-1,0 0 1,1 0 0,-1 0-1,0 0 1,0 0-1,1 0 1,-1 0-1,0 0 1,0 0 0,1 0-1,-1 0 1,0 0-1,0 0 1,1 0 0,-1 0-1,0 0 1,0 0-1,1 0 1,-1 0 0,0 1-1,0-1 1,1 0-1,2 1 23,1-1-1,0 0 0,0 0 0,0 0 0,-1 0 0,1 0 0,0-1 0,0 0 0,-1 1 0,7-4 0,5 1 54,384-79 590,-391 80-573,1-1 0,0 0 1,-1-1-1,1 0 0,-1 0 0,9-7 1,-14 9-60,0 0 0,0 0 1,0-1-1,0 1 0,-1-1 1,0 0-1,1 0 0,-1 1 1,0-1-1,0-1 0,-1 1 1,1 0-1,-1 0 0,1-1 1,-1 1-1,0-1 0,1-6 1,-1 0-35,0 3-6,0 1 1,0-1-1,-1 0 1,0 0-1,0 1 0,-1-1 1,0 0-1,0 1 1,-1-1-1,1 1 1,-4-8-1,1 5-196,0 1 0,-1-1-1,0 1 1,-1 0 0,0 0-1,0 1 1,-10-9 0,16 16 67,-1-1 0,1 1 0,0 0 0,-1 0 0,1 0 0,-1 0 0,1 0 0,-1 0 0,1 0-1,-1-1 1,1 1 0,-1 1 0,1-1 0,-1 0 0,1 0 0,0 0 0,-1 0 0,1 0 0,-1 0 0,1 0 0,-1 1 0,1-1 0,0 0 0,-1 0 0,1 1 0,-1-1 0,1 0 0,0 0 0,-1 1 0,1-1 0,-1 1 0,-7 11-3886,7 3 1652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9:06.8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1 6400,'-1'52'7014,"-1"4"-3717,-6 123-2965,5-128 614,-2 0-93,-17 74 0,22-119-155,2-7-281,9-13-174,12-24-369,-5 1 114,2 2 0,2 0 0,31-38 0,-44 60-83,1 2 0,0 0-1,1 0 1,1 1 0,-1 0-1,1 1 1,20-12 0,-29 20 76,1-1 1,-1 1-1,0-1 1,1 1-1,-1 0 1,1 1-1,-1-1 1,1 0-1,0 1 1,-1 0-1,1 0 1,0 0-1,-1 0 1,1 1-1,-1-1 1,7 3-1,-8-2 24,0 0-1,0 0 0,0 0 0,0 0 0,0 0 0,0 1 0,0-1 0,0 1 0,0 0 0,-1-1 0,1 1 1,-1 0-1,1 0 0,-1 0 0,0 0 0,0 0 0,1 0 0,-1 0 0,-1 0 0,1 1 0,0-1 0,-1 0 0,1 1 1,-1-1-1,1 5 0,-1-1 21,0 0 1,-1 0 0,1 0-1,-1 0 1,0 0 0,-1 0-1,1 0 1,-1 0 0,0 0-1,-1 0 1,1-1-1,-1 0 1,0 1 0,-4 4-1,1-2 89,-1-1 0,1 1 0,-1-2 0,-1 1 0,1-1 0,-1 0 0,-16 10 0,-12 7-317,35-22 210,1-1-1,0 0 0,-1 1 1,1-1-1,0 0 1,0 1-1,-1-1 1,1 1-1,0-1 1,0 0-1,0 1 1,-1-1-1,1 1 1,0-1-1,0 1 1,0-1-1,0 1 1,0-1-1,0 0 1,0 1-1,0-1 1,0 1-1,0-1 1,0 1-1,1-1 0,-1 1 1,0-1-1,0 0 1,0 1-1,0-1 1,1 1-1,-1-1 1,0 0-1,0 1 1,1-1-1,-1 0 1,0 1-1,1-1 1,17 17 484,-13-13-414,7 5 15,0-1-1,0 0 1,0-1-1,1 0 0,15 5 1,22 12-129,-28-13-888,27 11 0,-47-22 501,-2 0 314,1 0-1,-1 0 1,0 1-1,1-1 1,-1 0 0,0 0-1,1 0 1,-1 0-1,0 0 1,0 0-1,1 0 1,-1 1 0,3 4-1989,-3-1 388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9:10.8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324 379 2240,'3'0'637,"-4"0"-466,-6 0 1784,22-3 3922,-14 3-5707,1 0 0,0 0 0,0 1 1,-1-1-1,1 1 0,0-1 1,-1 1-1,1 0 0,-1-1 0,1 1 1,-1 0-1,1 0 0,-1 0 0,1 0 1,-1 1-1,0-1 0,0 0 0,0 0 1,0 1-1,0-1 0,2 3 0,-2-2-128,0 0 0,0 1-1,0-1 1,0 0 0,0 0-1,-1 1 1,1-1-1,-1 0 1,1 1 0,-1-1-1,0 0 1,0 1-1,0-1 1,0 1 0,-1-1-1,0 4 1,-44 137 993,13-35-656,15-53-204,12-43-58,0 0 0,0-1 0,-11 17-1,2-4 164,13-22-243,0 0 0,0-1 0,0 1 0,0 0-1,-1-1 1,1 1 0,0-1 0,-1 1 0,1-1 0,-1 0 0,1 1 0,-1-1 0,0 0 0,0 0 0,-2 1 0,3-2-2,-1 0 0,1 1 0,-1-1 0,1 0 0,-1 0 0,1 0 0,-1 0 0,1 0 0,0 0 0,-1-1 0,1 1 1,-1 0-1,1-1 0,-1 1 0,1-1 0,-2-1 0,-2 0 10,1-2 0,0 1 1,0 0-1,0-1 0,0 0 1,1 0-1,0 0 0,-1 0 1,1 0-1,-3-7 0,-80-162-229,75 146 91,0-2-1,2 1 1,1-1 0,-5-43-1,12 66 34,2 0 0,-1 0 0,1 0 0,0 0 0,0 0 0,0 0 0,1 0 0,0 1 0,0-1 0,6-9 0,-6 9 6,2 0-20,-1 0 0,1 0 0,0 1 0,0 0 0,0 0 1,1 0-1,0 0 0,5-4 0,0 1-32,0 1 0,1 0 1,16-8-1,30-9 269,1 3 0,89-20 0,-38 11 142,179-53 677,-276 79-1157,1-1-1,-1 0 1,0-1 0,-1 0 0,1-1-1,17-13 1,-17 7-3158,-11 12 3028,-1 0 0,1 0 0,0 0 0,0 0 0,0 0 0,0 0-1,0 1 1,0-1 0,0 0 0,0 0 0,0 1 0,0-1 0,0 1 0,0-1 0,0 1 0,1-1-1,-1 1 1,0 0 0,0-1 0,1 1 0,-1 0 0,0 0 0,1 0 0,-1 0 0,0 0-1,0 0 1,1 1 0,0-1 0,19 6-2820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9:11.8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39 4064,'-1'-3'331,"0"0"-38,-1 0 0,1 0 1,0 0-1,0 0 0,1 0 1,-1-1-1,0 1 0,1 0 0,2-4 1798,2 11-1809,-1 0-1,0 0 1,0 0 0,-1 0-1,1 1 1,-1-1-1,3 10 1,10 37 470,-8-22-237,0 2-39,-1 0 0,2 38 0,-2-9-16,-3-28-182,-2 45-1,-1-47 342,5 50-1,-7-68-167,2-12-426,0 0-1,0 0 1,0 0-1,0 0 1,0 0-1,0 0 1,0 0-1,0 0 25,0 0-25,0 0 1,-1 0-1,1 0 1,0-1-1,0 1 1,0 0-1,0 0 1,0 0-1,0 0 1,0 0-1,0 0 1,0 0-1,0 0 1,0 0-1,0 0 0,-1 0 1,1 0-1,0 0 1,0 0-1,0 0 1,0 0-1,0 0 1,0 0-1,0 0 1,0 0-1,0 0 1,0 0-1,-2-27 393,-7-44 0,4 42-410,-1-46 0,4 26-98,1 31 17,0 0 1,1 0 0,4-27 0,-1 28-45,-2 7 28,0 0 0,1 1 1,1 0-1,-1-1 0,2 1 0,7-16 0,-7 18 44,0 0-1,1 1 0,0-1 0,1 1 0,-1 0 0,1 0 0,0 1 0,10-7 1,-12 10 24,0-1 1,0 1 0,1 0-1,-1 1 1,0-1 0,1 1-1,-1 0 1,1 0 0,-1 0 0,1 1-1,0-1 1,-1 1 0,1 0-1,0 1 1,-1-1 0,7 2-1,-4 0 48,-1 0 0,1 0-1,-1 0 1,1 1 0,-1 0-1,0 0 1,0 1-1,-1 0 1,1 0 0,6 6-1,-11-9 23,1 1 0,-1-1 0,1 1 0,-1 0 0,0-1 0,1 1-1,-1 0 1,0 0 0,0 0 0,0 0 0,-1 0 0,1 0 0,0 0 0,-1 0-1,0 0 1,1 0 0,-1 0 0,0 0 0,0 1 0,0-1 0,0 0 0,0 0-1,-1 0 1,1 0 0,-1 0 0,1 0 0,-1 0 0,0 0 0,1 0 0,-1 0-1,0 0 1,-1 0 0,1 0 0,0-1 0,0 1 0,-3 2 0,-1 0 41,1 0 1,-1 0-1,0 0 1,0 0-1,0-1 1,0 0-1,-1 0 1,1-1-1,-1 1 1,0-1-1,1 0 1,-1-1-1,0 0 1,0 0-1,-8 1 1,5-1-399,-1-1 0,1 0 0,-1-1 0,1 0 0,0 0-1,0-1 1,0 0 0,-1 0 0,-9-5 0,11 4-318,-10-4-5696,34-24-2673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9:12.7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370 2 3072,'1'-2'5024,"-6"12"-3136,-2-3-1532,1 0 0,-1-1 0,-8 6 0,-18 18 428,12-6-365,1 2 1,2 0 0,-17 30-1,-39 90 778,41-78-526,15-27-354,2 0-1,1 1 0,2 0 1,2 1-1,-10 88 1,19-96-147,1 0 1,2 0 0,1 0-1,7 35 1,-7-58-92,0 0-1,1 0 1,1 0-1,0-1 1,1 0 0,0 0-1,0 0 1,1 0-1,1-1 1,0 0 0,0 0-1,1-1 1,0 0-1,1 0 1,-1-1 0,2 0-1,-1-1 1,20 12-1,-7-6 138,-18-10-158,1 1 1,-1-1-1,1-1 1,0 1-1,0-1 1,0 0-1,1 0 1,-1 0-1,1-1 1,-1 0-1,7 1 1,-12-3-55,1 1 0,-1-1 0,0 0 0,0 1 0,0-1 0,0 1 0,1-1 0,-1 0 0,0 1 0,0-1 1,0 0-1,0 1 0,-1-1 0,1 0 0,0 1 0,0-2 0,-2-1-485,1 0-1,-1 0 1,0 1-1,1-1 1,-1 0 0,-3-3-1,2 4-137,1-1-1,-1 0 0,1 0 1,0 0-1,-2-5 0,-1-8-2868,2 1 1158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9:13.5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260 29 3552,'7'-4'2010,"-7"-8"2140,-3 11-3878,1-1 0,-1 0 0,-1 1 0,1 0 0,0 0 0,0 0 0,0 0 0,-1 0 0,1 1 0,0-1 0,-1 1 0,1 0 0,-5 0 0,-8 4-59,0 0 1,0 0 0,0 2 0,0 0 0,1 1-1,0 0 1,0 2 0,1-1 0,0 2 0,-25 21 0,37-29-209,-1 1 0,1 0 0,0-1 1,0 1-1,0 0 0,0 0 1,0 0-1,1 0 0,0 1 1,-1-1-1,1 0 0,0 1 1,0-1-1,1 0 0,-1 1 1,1-1-1,0 1 0,-1-1 1,2 1-1,-1 3 0,1-1 50,1 0-1,0 0 0,0 0 1,0 0-1,1-1 0,-1 1 1,1 0-1,1-1 0,-1 0 0,6 7 1,-1-3 88,0 0 0,0 0 0,0-1-1,1 0 1,17 11 0,-23-16-95,1-1 0,1 0 0,-1 0-1,0 0 1,1 0 0,-1-1 0,1 0-1,-1 0 1,1 0 0,-1 0 0,1-1-1,0 0 1,-1 0 0,1 0 0,0 0 0,-1-1-1,6-1 1,-2 0 68,-1-1 0,1 1 0,12-8 0,-17 8-93,0 0 1,0 0-1,0 0 0,0 0 0,-1 0 0,1-1 0,-1 1 0,1-1 0,-1 1 0,0-1 0,2-3 0,1-26-5548,-3 4-2043,2 19 4278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9:14.2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 3552,'0'-1'90,"0"1"0,0-1-1,0 1 1,0-1 0,0 1 0,0-1 0,0 1 0,0-1 0,1 1-1,-1-1 1,0 1 0,0-1 0,1 1 0,-1-1 0,0 1 0,0-1-1,1 1 1,-1 0 0,1-1 0,-1 1 0,0-1 0,1 1 0,-1 0-1,1-1 1,-1 1 0,1 0 0,-1 0 0,1 0 0,-1-1 0,2 1-1,0 0 187,0-1-1,0 1 0,0 0 0,0 0 0,1 0 0,-1 0 0,0 1 0,4 0 0,0 0 288,0 1 0,1 0 0,-1 1 1,0 0-1,10 6 0,-13-7-404,1 1 0,-1 1 1,0-1-1,1 0 1,-2 1-1,1-1 0,0 1 1,-1 0-1,0 0 1,0 0-1,0 0 0,0 1 1,0-1-1,-1 0 1,2 10-1,-1 3 213,0 1 0,-2 32 0,-1-24-193,1 131 1421,11-173-331,4-25-948,-7 17-325,1 0 0,22-41 0,-19 44-152,27-40 120,-34 56-53,-1-1 1,1 1-1,0 0 0,0 0 1,0 0-1,1 1 1,10-7-1,-15 10 69,1 0 0,-1 1 0,1-1 0,-1 0 1,1 1-1,0-1 0,-1 1 0,1-1 0,0 1 0,-1 0 0,1 0 0,0-1 0,-1 1 0,1 1 1,0-1-1,0 0 0,2 1 0,-3-1 42,1 1 0,-1 0 0,0 0 0,0-1 0,0 1 0,0 0 0,1 0 0,-1 0 0,-1 0 0,1 0 0,0 0 0,0 1 0,0-1 0,0 0 0,-1 0 0,2 3 0,0 3 83,0 0-1,-1 0 0,1 0 1,-1 0-1,-1 0 0,1 11 1,-1-16 1,3-3 34,0 1-73,-1-1-1,0 0 1,0 1-1,1-1 1,-1 0-1,0 0 1,0-1 0,0 1-1,2-2 1,45-28-25,-42 26-87,0 0 0,0 1 0,1 0 0,0 0 0,-1 1 0,1 0 0,1 0 0,-1 0 0,0 1 0,14-1 0,-18 2 76,0 1 0,0 0 1,0 0-1,0 1 0,0-1 1,0 1-1,0-1 1,0 1-1,-1 1 0,1-1 1,0 0-1,-1 1 0,1 0 1,-1 0-1,1 0 1,-1 0-1,0 0 0,0 1 1,0 0-1,0-1 0,0 1 1,-1 0-1,1 0 1,-1 1-1,2 3 0,-1-2 61,0 2-1,0-1 0,0 0 1,-1 0-1,0 1 0,-1-1 1,2 13-1,-2-1 66,-2 29 0,0-7-66,-4 0 145,3-31-1134,1 1 0,-1 13 0,-1-45-6563,3-1 2757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9:16.6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74 1984,'-14'-11'3360,"-8"-5"1232,19 14-3955,2 1-389,1 1-1,-1-1 1,0 1-1,0-1 1,1 1 0,-1-1-1,1 0 1,-1 1 0,1-1-1,-1 0 1,1 1 0,-1-1-1,1 0 1,-1 0-1,1 1 1,0-1 0,-1 0-1,1 0 1,0 0 0,0 0-1,0-2 481,9-5-462,-2 5-252,-1 1 0,1 0 0,0 0 0,0 0 0,0 1 0,10 0-1,1-2 109,-5 2-153,0 0 0,1 0 0,-1 1 0,20 3 0,-31-2 30,0-1 0,0 1 0,0 0-1,0 0 1,0-1 0,0 1-1,-1 1 1,1-1 0,0 0-1,0 0 1,-1 1 0,1-1-1,-1 1 1,1-1 0,-1 1-1,0 0 1,0-1 0,1 1-1,-1 0 1,0 0 0,-1 0-1,1 0 1,0 0 0,-1 0-1,1 0 1,-1 0 0,1 3-1,0 5 21,0 1-1,0-1 0,-1 1 0,-2 11 0,1-8 10,-1 0 1,-1 0-1,0 0 1,0-1-1,-1 1 0,-1-1 1,0 0-1,-1 0 1,-1-1-1,0 1 1,-9 11-1,1-6 241,-30 29 0,2-4-124,39-38-65,4-5-64,0 1 0,0-1 0,-1 1 0,1-1 0,0 1 0,0-1 0,-1 1 0,1-1 0,-1 0 0,1 1 0,0-1 0,-1 1 0,1-1 0,-1 0 0,1 0 0,-1 1 0,1-1 0,-1 0 0,1 0 0,-1 1 0,0-1 0,0 0 138,3 0 70,3-1-122,0 0 0,0 0-1,0 0 1,0 0-1,-1-1 1,10-4-1,18-6 212,-23 9-284,1 0-1,14-7 0,-14 5-67,0 1 0,11-3 0,-1 0-156,1 0-2319,-5 5-3459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9:17.8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5 2144,'-18'-5'10048,"20"6"-9456,34 15 1205,-4 1-1229,-20-11-409,-1 0 1,0 1-1,0 0 1,18 15-1,-19-11-87,0 1 1,-1 0-1,0 0 0,-1 0 1,8 17-1,28 70 145,-42-95-217,20 50 462,27 103 0,-44-131-299,0 1 0,-1 0-1,-2 0 1,-1 0 0,-1 0 0,-4 34 0,-4-13-3,-3 0 0,-1-1 0,-2-1 0,-3 0 0,-1-1 0,-2-1 0,-3 0 0,-1-2 0,-39 52 0,12-29 551,22-36-1445,-3-5-4230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9:21.3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1 176 2656,'4'16'12910,"-4"-17"-12812,6-5 194,-1-1 0,1 1-1,12-11 1,5-2 100,45-30 0,-30 26-218,50-24-1,-81 44-158,0 0-1,1 0 0,-1 1 1,1 0-1,0 1 1,-1 0-1,12 0 1,-14 1-14,0 0 0,-1 0 1,1 1-1,0 0 1,0 0-1,-1 0 0,1 0 1,0 1-1,-1 0 0,1 0 1,-1 0-1,8 6 0,-5-3 19,-1 1-1,1 0 1,-1 0-1,-1 1 0,1 0 1,-1 0-1,0 0 0,4 10 1,2 6 183,12 35 1,-22-55-189,0 3 43,1-1 0,1 1 0,-1-1 0,1 0 0,4 6-1,3 0-20,-6-10-15,-2-2 10,0 2 31,0-1-1,1 0 1,-1 0-1,1 1 0,-1-2 1,1 1-1,-1 0 1,0 0-1,1-1 1,-1 0-1,1 1 1,-1-1-1,0 0 1,0 0-1,1 0 1,2-2-1,2-1 3,-1-1 0,1 0 1,8-7-1,5-7 48,-6 7-79,0-2 0,0 0 0,-2 0 0,12-17-1,-13 16-172,5-9 410,-15 22-772,0 1 1,-1-1-1,1 0 1,-1 1-1,1-1 1,-1 0-1,0 0 1,0-1-1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34:38.32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46 9 2144,'-3'-9'9674,"3"10"-9596,0 0 0,0 0 0,0 0 0,-1 0 0,1 0 0,0 0 0,0 0 0,-1 0 0,1 0 0,-1 0 0,1 0 0,-1 1 0,-1 1 10,1 1 1,1-1 0,-1 1-1,0-1 1,1 1-1,0-1 1,0 5 0,-2 15 242,1-16-252,1 0 0,-1 0 1,3 12-1,-2 22 116,-9 88-237,0 5 153,1 37 179,2-35-308,6-47 130,1-38-5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9:22.5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1 118 2976,'8'-5'12457,"3"-14"-11685,-3 3-428,-5 13-293,1-1 1,-1 1-1,1 0 0,7-5 1,8-7 96,-14 11-115,0 1 0,1-1 1,-1 1-1,1 1 0,-1-1 0,1 1 0,0 0 0,0 0 1,0 1-1,9-2 0,13-3 109,-22 4-156,0 1 1,0 0-1,0 0 1,0 0 0,0 1-1,8 0 1,-11 1 13,0-1 1,0 0-1,-1 1 1,1-1-1,0 1 1,-1 0-1,1 0 1,-1 0-1,1 0 1,-1 0-1,1 1 1,-1-1-1,0 1 1,1-1-1,-1 1 1,2 3-1,6 5 41,-1-1 0,2 1 0,17 11 0,-5-4-61,13 4 202,-27-14-111,1 1 0,0-1 1,0-1-1,1 0 0,0-1 1,0 0-1,20 6 0,-27-10-5,0 0 0,1 0 0,-1-1 0,0 0-1,0 0 1,1 0 0,-1 0 0,0-1 0,0 1-1,5-2 1,0-1 77,-1 0 0,1 0 0,12-7 0,-4 0 25,0-2 0,-1 0 0,24-22 0,-3 2-205,-27 19-679,-7 5-1935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9:26.0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500 0 2912,'-7'1'5054,"1"1"-3738,-8 0-860,-1-1-148,0 1-1,0 0 0,0 1 1,1 0-1,-1 1 0,1 1 1,-19 8-1,12-3-140,0 2-1,0 0 1,-37 28 0,39-24-2,0 1 0,2 0 1,-1 1-1,2 1 0,1 0 1,0 2-1,-22 41 0,37-62-162,-11 20 108,2 1 1,0 1-1,1-1 1,-5 25-1,12-42-76,-2 9 31,1 0 0,0 0-1,1 0 1,1 22 0,0-32-34,1 1 0,-1-1 0,1 0 0,0 0 0,0 1 0,0-1 0,0 0 0,1 0 0,-1 0 0,1 0 0,0 0 0,-1 0-1,2-1 1,-1 1 0,0-1 0,0 1 0,1-1 0,-1 0 0,1 0 0,0 0 0,0 0 0,0 0 0,3 1 0,2 0 32,0 0 0,0 0 1,1-1-1,-1 0 0,1-1 0,-1 1 0,1-2 1,-1 1-1,1-1 0,8-1 0,13-3 236,45-12-1,-35 7 17,-24 6-243,0-1-1,-1-1 1,16-7-1,-24 9-33,-1 0-1,-1 0 1,1-1-1,0 1 1,-1-1 0,0 0-1,0-1 1,0 1 0,0-1-1,6-8 1,-11 12-37,1-1 1,0 1-1,0 0 1,-1 0-1,1 0 1,-1-1-1,1 1 0,-1 0 1,0-1-1,1 1 1,-1-1-1,0 1 1,0 0-1,0-1 1,0 1-1,0 0 1,0-1-1,0 1 0,0-1 1,-1 1-1,1 0 1,-1-1-1,1 1 1,-1 0-1,1 0 1,-1-1-1,0 1 1,1 0-1,-1 0 1,0 0-1,0 0 0,0 0 1,0 0-1,0 0 1,0 0-1,0 0 1,0 0-1,0 1 1,-3-2-1,-1-1-38,0 1 1,0-1-1,0 1 0,0 0 0,0 0 0,-1 1 0,1 0 1,-9-1-1,1 1-39,-1 1 0,1 1-1,-1 0 1,1 1 0,-1 1 0,1 0 0,0 1 0,0 0 0,0 1 0,1 0 0,-13 8-1,16-8 120,0 1 0,0 0 0,0 1 0,1 0 0,0 1 0,0 0 0,-8 11 0,12-14 57,4-5-263,-1 1 0,1-1-1,0 1 1,-1-1 0,1 1-1,-1-1 1,1 1 0,0-1-1,-1 1 1,1-1 0,0 1-1,0 0 1,-1-1 0,1 1-1,0 0 1,0-1 0,0 1-1,0 1 1,1-2-212,0 1-1,0 0 1,0-1 0,0 1-1,0-1 1,1 0 0,-1 1 0,0-1-1,0 0 1,0 1 0,1-1-1,-1 0 1,2 0 0,15 2-2154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9:26.4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8 5312,'-10'-8'5120,"10"16"-3376,0-5-1539,0 1 0,0-1 1,0 0-1,-1 0 0,1 0 1,-1-1-1,0 1 0,0 0 1,0 0-1,0 0 0,0 0 1,-1-1-1,-2 5 651,18-14-2383,-9 5 291,7-6-1046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9:27.3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83 2304,'-1'-1'366,"0"0"0,0 0 0,0 1 0,1-1 0,-1 0-1,0 0 1,0 0 0,1 0 0,-1 0 0,0 0 0,1 0 0,-1 0 0,1-2 0,-1 2-250,1 1 0,0-1 1,0 0-1,0 1 0,0-1 1,0 1-1,0-1 0,0 0 1,0 1-1,0-1 1,0 1-1,0-1 0,0 0 1,0 1-1,1-1 0,-1 1 1,0-1-1,0 1 0,1-1 1,-1 1-1,0-1 0,1 1 1,-1-1-1,1 1 0,-1-1 1,0 1-1,1 0 0,-1-1 1,2 0-1,11-6 77,1-1 0,1 2 0,-1 0 0,1 1 0,0 0 0,1 1 0,-1 1 0,0 0 0,1 1 0,19 1 0,-30 1-166,-1 0 0,1 0 0,-1 1 1,1 0-1,-1 0 0,0 0 0,1 1 1,-1-1-1,0 1 0,0 0 0,0 0 1,5 4-1,-7-4-1,0-1-1,0 1 1,0 0 0,-1-1 0,1 1-1,0 0 1,-1 0 0,0 0-1,1 0 1,-1 0 0,0 0 0,0 0-1,0 1 1,-1-1 0,1 0-1,0 0 1,-1 1 0,0-1 0,1 1-1,-1-1 1,0 0 0,0 1-1,0-1 1,-1 5 0,-7 24 248,-1-1 0,-2 0 0,-21 44 0,23-53-133,-27 55-13,35-74-134,0 0 1,1 0-1,-1 0 0,1 0 0,0 0 1,-1 0-1,1 0 0,0 0 0,0 0 1,1 0-1,-1 0 0,0 0 0,1 0 1,-1 0-1,1 0 0,-1 0 0,1 0 1,1 3-1,2 1-30,0 1 0,1-1 1,9 10-1,5 8-10,1 3 43,-16-23 14,0 1 0,0 1-1,0-1 1,-1 0 0,1 1 0,-1 0 0,-1 0 0,1 0 0,-1 0 0,3 12 0,-5-18 3,1 5 133,-1 0 0,1 0 0,-1 1 0,0-1 1,-1 0-1,0 5 0,1-8-89,-1 0-1,0 0 1,0 0 0,0-1-1,0 1 1,0 0-1,0-1 1,0 1 0,0 0-1,-1-1 1,1 0-1,0 1 1,-1-1 0,0 0-1,1 0 1,-1 1-1,0-1 1,-3 1-1,-1 0 26,1 0-1,-1 0 0,0 0 1,0-1-1,0 0 1,0 0-1,0 0 0,-8-1 1,-50-5 165,50 3-182,-44-6-48,31 3-2425,27 5 2298,-1 0-1,1 0 1,0 0 0,-1 0-1,1 0 1,0 0-1,-1 0 1,1 0 0,0 0-1,-1 0 1,1-1-1,0 1 1,-1 0 0,1 0-1,0 0 1,-1-1-1,1 1 1,0 0 0,0 0-1,-1 0 1,1-1-1,0 1 1,0 0 0,-1-1-1,1 1 1,0 0-1,0-1 1,0 1-68,0-1 0,1 1 0,-1-1-1,0 1 1,3-3-1240,-2 3 1240,-1 0 0,1 0 0,-1-1 0,1 1 0,-1 0 0,1 0 0,-1 0 0,2 0-1,15-5-4216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9:27.9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 9 3136,'-8'-8'4517,"7"14"-3912,1 0 0,-1 1 0,-1-1 0,-1 7 0,-4 15 167,-9 73 1009,-13 103 449,7-31-1126,22-169-1213,-1-1 1,1 0 0,-1 1-1,1-1 1,0 1-1,1-1 1,-1 0-1,0 1 1,1-1-1,0 0 1,2 6 0,19-3-7924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9:29.9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406 3 3136,'3'-2'7337,"-6"7"-5826,-14 21-599,-28 32 0,12-17-448,-14 20 415,-85 121 359,24-30-716,86-125-378,21-26-533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9:30.4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6 1472,'-5'-5'5781,"7"9"-5374,1 0 0,-1 0 0,0 1 0,0-1 0,-1 1 0,1 0-1,-1-1 1,1 10 0,-1-10-240,4 23 218,35 150 1642,-33-155-1760,0-2 1,2 1-1,0-1 0,1-1 0,1 1 1,16 20-1,-22-33-109,0-1-1,0 0 1,1-1 0,10 9 0,-14-12-180,0-1-1,0 0 1,0 1-1,0-1 1,0 0 0,1 0-1,-1 0 1,0-1-1,0 1 1,1-1 0,-1 1-1,1-1 1,-1 0 0,0 1-1,1-1 1,-1 0-1,1-1 1,-1 1 0,4-1-1,21-9-3859,-14 0 1946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9:31.2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0 1984,'-5'0'5034,"4"17"-2394,-2-2-1793,1 0 0,0 27-1,1-5 60,-6 158 869,2-33-985,4-49 314,1-110-1247,0-1 0,-1 0 0,1 0 0,-1 1 0,0-1 0,0 0 0,1 0 0,-3 3 0,1-3-359,1 0 0,0 0 1,1 0-1,-1 1 0,0-1 0,1 0 1,-1 0-1,0 4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9:32.0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92 30 3808,'0'-14'2104,"0"24"1461,-1 1-2896,-1 1 1,0-1-1,0 0 0,-1 0 0,-9 20 1,-2 11 77,-4 29-43,-13 94 0,28-140-587,1 0 0,1 0 1,3 39-1,-1-62-82,-1 1-1,1 0 1,0-1 0,0 1-1,0-1 1,0 1 0,0-1 0,0 1-1,1-1 1,-1 0 0,1 0-1,0 0 1,0 1 0,0-2 0,0 1-1,0 0 1,0 0 0,0-1 0,0 1-1,1-1 1,-1 1 0,1-1-1,-1 0 1,1 0 0,-1 0 0,1-1-1,0 1 1,-1-1 0,6 1-1,-3 0 9,0-1 0,0 0-1,0 0 1,0 0-1,0-1 1,0 0-1,0 0 1,0 0 0,0-1-1,0 1 1,0-1-1,0 0 1,-1-1-1,1 1 1,5-5-1,-2 1 40,-1 1-27,0-1 0,0 0 0,-1 0 0,0 0 0,0-1 0,0 0 0,0 0 0,6-12-1,-6 4 28,-1 1-1,-1 0 1,0-1-1,-1 0 1,0 0-1,-1 0 0,-1-21 1,-10-105-86,8 131 12,-1-10-19,-1 1 0,-10-34-1,10 44-55,0 0-1,-1 0 0,0 0 0,-1 1 1,1 0-1,-2 0 0,-10-14 0,14 20 26,0 0 0,0 0-1,0 0 1,-1 1-1,1-1 1,0 1 0,-1-1-1,1 1 1,-1 0-1,1 0 1,-1 0-1,1 0 1,-1 1 0,0-1-1,1 1 1,-1-1-1,0 1 1,0 0-1,1 0 1,-1 0 0,0 0-1,0 1 1,1-1-1,-1 1 1,0 0 0,1-1-1,-4 3 1,3-2-245,0 1 0,0-1 0,0 1 0,0 0 0,1 0 0,-1 0 0,1 1 1,-1-1-1,1 1 0,0-1 0,0 1 0,0 0 0,0-1 0,0 1 0,1 0 0,-1 0 0,1 1 1,0-1-1,0 0 0,0 0 0,0 0 0,0 6 0,0 10-1457,1 1-1269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9:33.1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9 1728,'-2'-1'57,"2"1"-18,-1 0 1,1-1-1,-1 1 0,1 0 0,-1 0 1,0-1-1,1 1 0,-1 0 0,1 0 0,-1 0 1,0 0-1,1 0 0,-1 0 0,1 0 1,-1 0-1,0 0 0,1 0 0,-1 0 1,1 0-1,-23 3 9935,203-11-7126,-110 8-2491,-68 0-304,4 0 212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34:39.2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278 9 3232,'0'-9'4736,"-12"10"-950,7 1-3519,0 0 0,0 0-1,0 0 1,0 1 0,0 0-1,0 0 1,1 0 0,0 0-1,-1 1 1,-4 5 0,-13 14-17,1 2 1,1 0 0,1 2-1,-18 33 1,20-29-106,2 1 0,-16 47-1,24-59-100,2 1-1,0 0 0,2 1 0,0-1 0,0 27 0,3-43-54,1 1 0,-1 0 1,1 0-1,1 0 0,-1 0 0,1-1 0,0 1 0,0-1 0,0 1 0,1-1 0,0 0 1,0 0-1,1 0 0,-1 0 0,1-1 0,0 1 0,0-1 0,0 0 0,1 0 1,0-1-1,-1 1 0,8 3 0,10 4 29,0 0 0,1-1 0,46 14 0,-57-21 38,-5-1 38,-1 0 0,1 0 1,0 0-1,0-1 1,0 0-1,0-1 0,0 0 1,0 0-1,-1 0 1,1-1-1,0 0 1,0 0-1,0-1 0,0 0 1,-1 0-1,8-3 1,-2-2 17,0 1 0,0-1 0,0-1 0,-1 0 0,0-1 0,-1 0 0,0 0 0,0-1 0,-1 0 0,15-22 0,-6 2-26,-2-1 1,0-1-1,-3-1 1,0 0-1,-2-1 1,-2 0-1,0-1 1,5-62-1,-13 88-65,-1 1-1,0 0 1,-1-1 0,1 1-1,-2-1 1,1 1-1,-5-14 1,4 17-20,0 1 1,0-1-1,0 1 1,-1 0-1,1 0 1,-1 0-1,0 0 1,0 0-1,0 1 1,-1 0-1,1-1 1,-1 1-1,0 0 1,-8-4-1,6 3-1,-1 1 2,1-1-1,0 1 0,-1 0 1,0 0-1,0 1 0,0 0 0,-13-2 1,7 3-258,-1 1 0,0 0 0,0 1 0,-21 4 0,-25 7-2139,47-7 831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9:34.9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145 1 2976,'-2'4'6288,"-4"5"-4617,-9 14-1294,1 9 119,2 0 0,0 1 0,3 0 0,0 1 0,-6 66 0,8-63 233,-21 71 1,22-86-611,5-20-98,1-1-2,0 0 0,-1 0 1,1 0-1,0 0 0,0-1 0,-1 1 1,1 0-1,-1 0 0,1 0 0,-1 0 1,1-1-1,-1 1 0,0 0 0,-1 3 1614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9:35.5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5 124 2720,'2'-8'587,"-2"6"-383,0 0-1,1 0 1,-1 0 0,0 0-1,1 0 1,0 1-1,4-12 5353,-6 32-4612,-5 31 0,3-30-560,-2 33 0,5-34-201,1 29 195,-1-43-311,1-1 0,0 0 0,0 0-1,0 0 1,0 1 0,1-1 0,0 0-1,3 6 1,-4-8 22,0 0-1,1 0 0,-1 0 0,1 0 1,-1-1-1,1 1 0,0 0 1,0-1-1,0 1 0,-1-1 1,2 1-1,2 1 0,-3-3-62,0 1-1,-1-1 1,1 0-1,0 0 1,-1 0-1,1 0 1,0 0-1,-1 0 1,1-1-1,0 1 1,-1 0 0,1-1-1,0 1 1,-1-1-1,1 0 1,-1 1-1,1-1 1,-1 0-1,2-1 1,3-3 47,-1 1 0,0-1 1,0 1-1,0-1 0,-1-1 1,1 1-1,-1-1 0,0 0 1,5-11-1,2-7 118,10-29-1,-18 44-166,0-1-1,-1 1 0,0-1 1,0 0-1,-1 1 0,0-1 0,-1 0 1,0 0-1,-2-11 0,1 15-50,0 0 0,0 0 1,-1 1-1,0-1 0,0 0 0,-1 1 0,1-1 0,-1 1 0,0-1 0,0 1 1,-1 0-1,0 1 0,0-1 0,0 1 0,-10-8 0,11 9-30,0 1-1,-1 0 1,1 0-1,-1 0 0,1 0 1,-1 1-1,0-1 1,0 1-1,-4-1 1,7 2-71,0 0 0,-1 0 0,1-1 0,0 1 0,0 0 0,0 1 0,0-1 0,0 0 0,0 0 0,0 0 0,0 1 0,0-1 0,0 0 0,0 1 0,0-1 0,0 1 0,0-1 0,0 1 0,0 0 0,0-1 0,0 1 0,0 0 0,1 0 0,-1-1 0,0 1 0,1 0-1,-1 0 1,0 0 0,1 0 0,-1 0 0,1 0 0,0 0 0,-1 0 0,1 0 0,0 0 0,-1 0 0,1 0 0,0 2 0,-1 33-4738,1-21 3471,0 5-1282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9:35.9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 0 3648,'-1'2'332,"1"-1"1,0 0-1,0 1 0,-1-1 1,1 0-1,-1 0 1,0 1-1,1-1 0,-1 0 1,0 0-1,1 0 0,-3 2 1,-18 27 1820,7-10-1337,7-10-361,-14 26 437,19-34-841,1 1 0,0 0 0,0-1 0,0 1-1,1 0 1,-1 0 0,1 0 0,-1-1 0,1 1 0,0 0 0,0 5 0,1-7-23,-1 0 1,0 0-1,0 0 1,0 0-1,1 0 1,-1 0-1,1 0 0,-1 0 1,1 0-1,-1 0 1,1 0-1,-1 0 1,1 0-1,0-1 1,-1 1-1,1 0 1,0 0-1,0-1 1,0 1-1,0-1 1,0 1-1,0 0 1,1 0 26,0-1 1,0 1-1,0-1 1,0 0-1,0 0 1,0 1-1,0-1 0,-1 0 1,1-1-1,0 1 1,3-1-1,1 0 82,1-1 0,-1 0-1,0-1 1,1 0 0,-2 0-1,8-4 1,-6 3-91,-2 1 32,0-1-1,0 1 0,-1-1 0,1 0 0,-1 0 0,5-6 1,0-1 38,-7 8-99,0 1-1,1-1 1,-1 0-1,0 0 0,0 0 1,-1 0-1,1 0 0,-1 0 1,0-1-1,1 1 1,-1-1-1,-1 1 0,1-1 1,0-4-1,-1 4-49,0 0 1,-1 1-1,1-1 0,-1 0 0,0 1 0,0-1 0,0 1 1,-3-5-1,4 7-110,0 0 0,-1 1 0,1-1 0,0 1 0,-1-1 0,1 0 0,0 1 0,-1-1 0,1 1 0,-1-1 0,1 1 0,-1-1 0,0 1 0,1 0 0,-1-1 1,1 1-1,-1-1 0,0 1 0,1 0 0,-1 0 0,0 0 0,1-1 0,-1 1 0,0 0 0,1 0 0,-1 0 0,0 0 0,0 0 0,1 0 0,-1 0 0,0 0 0,1 0 0,-1 0 0,0 1 0,1-1 0,-1 0 1,0 0-1,1 1 0,-1-1 0,0 0 0,1 1 0,-1-1 0,1 1 0,-1-1 0,1 1 0,-1-1 0,0 2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9:38.9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0 583 2304,'5'0'2944,"82"2"1741,4-1-3173,-48-3-900,-1-2 1,44-11-1,-49 8-492,223-18 196,-158 18-232,180-13 146,-61 7-234,137-13 120,-95-2-11,66-9-104,67-7 122,-194 24-43,63-25-123,-124 18 70,257-33 256,-334 49-336,19-2 4,109-13 243,22-3-270,-145 23 127,80-9-102,199-18 400,-252 27 16,-2 0 76,119-12 275,-69 1-364,214 2 0,-349 15-326,-24-8-5641,5 7 4050,-1 0-1,0 0 1,1 1 0,-16 2-1,19-1 1271,-46 2-2057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9:42.0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58 128 2144,'10'-14'5602,"-7"20"-4842,-2-2-538,-1 1 0,1 0-1,-1-1 1,0 1-1,0 0 1,-1 8 0,0-10-133,0 0 1,1 1 0,0-1 0,0 0 0,0 0 0,0 1 0,0-1 0,1 0 0,-1 0 0,1 0 0,0 1-1,2 4 673,-3-12-244,5-60-38,-4 54-392,0 0 1,0 0 0,1 0 0,0 1 0,4-10 0,-5 16-109,-1 3 41,0-1 0,0 1-1,0-1 1,0 0 0,0 1-1,0-1 1,0 1-1,0-1 1,0 1 0,1-1-1,-1 1 1,0-1-1,0 1 1,1-1 0,-1 1-1,0-1 1,1 1-1,-1 0 1,0-1 0,1 1-1,-1-1 1,1 1 0,-1 0-1,1-1 1,-1 1-1,1 0 1,-1 0 0,1-1-1,-1 1 1,1 0-1,-1 0 1,1 0 0,-1 0-1,1 0 1,-1 0-1,1 0 1,-1 0 0,1 0-1,0 0 1,-1 0 0,1 0-1,-1 0 1,1 0-1,-1 0 1,1 1 0,3-1-27,152-10 973,-64 3-777,285-16 173,-295 19-257,-11-5-68,-60 9-10,-10 0-2,0 0 1,0 0-1,0 0 1,0 0 0,1 0-1,-1 0 1,0-1-1,0 1 1,0 0-1,0 0 1,0-1-1,3-1 582,-8 3-649,0-1 1,1 1-1,-1 0 0,0 0 1,1 0-1,-1 1 0,0-1 1,1 1-1,0 0 0,-7 4 1,1 0 28,-4 3-42,-1 1 0,2 1 0,-1 0 0,2 0 0,-1 1 0,-11 18 0,-27 42 106,-9 11-72,28-49 75,-1-1 0,-2-2 0,-1-1 0,-2-2 0,-71 43 0,-18 10-27,45-27-39,49-32 77,18-12 79,-26 15 1,27-18-264,12-6 44,-12 10 143,-2-3 61,13-6-119,0-1-1,-1 0 1,1 1-1,0-1 1,0 0-1,0 0 1,-1 0-1,1-1 1,-1 1-1,1-1 1,-4 1-1,-10 10-202,15-10 389,20-2-75,-1-2 0,1 1 0,-1-2 0,24-8 0,33-6 15,-5 7-176,0 4 0,142 2 0,-195 6 58,27 6 0,-38-6-35,-1 0 0,1 1 0,-1 0 0,0 0 0,0 0 0,0 0-1,0 1 1,9 6 0,-7 0-2,2 1 313,-7-10-87,0 1-10,4 2-246,-4-2-624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9:42.4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5 100 3808,'-4'-9'9233,"24"1"-4918,-8 5-5229,110-16 2561,-14 3-1482,-88 12-2132,0-1-1,-1-1 0,28-12 1,-21 6-481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9:44.9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37 2240,'-8'-8'8581,"10"7"-8312,1 1 0,-1-1 0,0 1 0,0-1 0,1 0 0,-1 1 0,0-1 0,0-1-1,4-1 1,-4 2-222,0-1 0,0 1 0,0 0 0,0 0 0,1 0 0,-1 0 0,0 0 0,1 1-1,-1-1 1,3 1 0,4-1 12,-1 1 0,0-1-1,0-1 1,9-2 0,-14 4-35,0 0 0,0 0 0,0 0 0,0 0 0,0 0 0,0 1 0,0-1 0,0 1 0,4 1 0,12 2 88,-17-4-155,-2 0-133,0 1 181,0 0 1,1 0-1,-1-1 0,0 1 1,1 0-1,-1-1 0,1 1 1,-1 0-1,1-1 0,-1 1 1,1-1-1,-1 1 0,1 0 1,0-1-1,-1 0 0,1 1 1,0-1-1,-1 1 0,1-1 1,0 0-1,-1 1 0,2-1 1,-2 23 442,0-20-440,-1-1 0,1 0 1,-1 0-1,1 1 1,-1-1-1,0 0 0,0 0 1,0 0-1,0 0 1,0 0-1,-1 0 0,1 0 1,-1 0-1,1 0 1,-1 0-1,1-1 0,-4 3 1,-1 1 65,-1 0 0,0 0 0,-10 5 1,-6 4 110,18-11-185,-1 1 0,1-1 1,-1 0-1,0 0 0,-10 3 0,0-1-17,11-4 148,1 1-1,-1-1 0,1 0 1,-10 1-1,27-3 402,27-5-1,-9 1-458,118-23-2862,-135 26 1425,0 0-190,0 1-1,15 0 1,7 7-3155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9:47.8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6 184 3072,'-5'-4'5268,"19"9"-3198,138 10 501,-130-11-2478,-1 0 1,0 1-1,-1 1 0,1 1 1,-1 1-1,19 11 0,-32-15-51,1 1 0,-1 0 0,0 1 0,0-1 0,-1 1 0,1 1 0,7 9 0,-10-10 17,-1-1 0,0 0 0,0 1 0,0 0 0,-1 0-1,1 0 1,-1 0 0,-1 0 0,1 0 0,-1 1 0,0 8 0,0-6 7,-2 0 0,1 0 1,-1 0-1,-1 0 0,1 0 1,-2 0-1,1 0 0,-1-1 1,-6 12-1,-1 0 150,-1 0 1,-22 28-1,29-43-99,2-3-66,1 0-1,-1 0 0,1 0 1,0 0-1,-1 0 0,1 0 1,0 0-1,-1 4 0,2-5 158,1-1-48,6-1-91,-1 0-1,0 0 0,0-1 0,0 0 1,0 0-1,0-1 0,-1 0 0,7-4 1,8-2 95,28-16 138,-27 13-45,41-16 0,27 1 28,32-13-33,-101 32-134,0 0 0,0-2-1,31-21 1,-43 25-94,0-1 0,0 0 1,-1-1-1,0 0 0,0 0 0,-1 0 0,0-1 1,-1 0-1,1 0 0,-2 0 0,1-1 0,-2 1 1,1-1-1,-1 0 0,-1 0 0,1-1 0,-2 1 1,0 0-1,0-1 0,-1 1 0,0-1 0,0 1 0,-1-1 1,-1 1-1,0 0 0,0 0 0,-7-18 0,7 22-142,-2-3 88,1 0 1,-4-17-1,6 24-132,1 1 0,0-1 0,0 1 0,-1-1 1,1 1-1,0-1 0,0 1 0,0-1 0,1 1 0,-1-1 0,0 1 1,0-1-1,1 1 0,-1-1 0,1 1 0,-1-1 0,1 1 0,0 0 1,0-1-1,0 1 0,-1 0 0,1 0 0,0 0 0,0 0 0,2-2 1,10-5-2831,5 0 944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9:49.0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21 3648,'-5'-20'8832,"5"29"-8080,-7 201 1424,5-178-2015,2-17-20,-4 25-1,1-23-5,2 0 0,0 26 1,1-36-67,-1 3 268,0-12 496,0-18-494,3 6-324,0-1-1,1 1 1,7-22 0,-5 25-74,2-10-53,1 1 1,16-26-1,-21 40 84,1 0 1,1 0-1,-1 1 0,1-1 1,0 1-1,0 0 1,0 1-1,1-1 0,0 1 1,0 0-1,9-4 0,-5 3-10,1 0 0,0 1 0,0 0-1,0 1 1,0 1 0,1-1-1,-1 2 1,1 0 0,0 0-1,14 1 1,-26 0 40,1 0 0,0 0-1,0 0 1,-1 0 0,1 1 0,0-1-1,-1 0 1,1 0 0,0 0 0,-1 0-1,1 1 1,0-1 0,-1 0 0,1 1-1,0-1 1,-1 0 0,1 1 0,-1-1-1,1 1 1,-1-1 0,1 1 0,-1-1-1,1 1 1,-1-1 0,0 1 0,1 0-1,-1-1 1,1 1 0,-1 0-1,0-1 1,0 1 0,0 0 0,1-1-1,-1 1 1,0 0 0,0-1 0,0 1-1,0 0 1,0-1 0,0 1 0,0 0-1,0 0 1,0-1 0,-1 1 0,1 0-1,0-1 1,0 1 0,-1 0 0,0 0-1,0 3-3,-1-1-1,0 0 1,0 0-1,-1 0 0,1 0 1,-1 0-1,0 0 1,-3 2-1,-9 6 230,-1-1 1,-1 0-1,-21 8 1,0 1-413,34-17 176,1 0 0,0 0-1,0 0 1,0 1-1,0-1 1,1 1 0,-1 0-1,0 0 1,1 0-1,0 0 1,0 0 0,0 0-1,0 1 1,0-1-1,1 1 1,0-1 0,-2 6-1,3-7 56,-1 0 1,1 0-1,0 0 0,0 0 0,0 0 1,0 0-1,0 0 0,0 0 0,0 0 1,1 0-1,-1 0 0,1 0 0,0 0 0,-1 0 1,1-1-1,0 1 0,0 0 0,0 0 1,0-1-1,0 1 0,1-1 0,-1 1 1,0-1-1,1 1 0,-1-1 0,1 0 0,0 0 1,-1 0-1,1 0 0,0 0 0,0 0 1,-1 0-1,4 1 0,7 0-413,-1 1-1,1-2 1,-1 1-1,1-1 1,-1-1-1,18-2 1,0 1-4879,-15 1 3054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9:50.1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49 183 2400,'-1'0'85,"0"-1"-1,0 1 1,0-1 0,0 0 0,0 1-1,0 0 1,0-1 0,0 1 0,0 0 0,0-1-1,0 1 1,0 0 0,-1 0 0,1 0-1,0 0 1,0 0 0,0 0 0,0 0-1,0 0 1,0 1 0,0-1 0,-1 0-1,1 1 1,0-1 0,0 1 0,-20 2 8977,29-4-8056,555-30 2717,-301 11-3335,551-28 588,-426 14-606,-109 8-276,-272 26-93,3-1 28,0 0 0,1 0 1,11-4-1,-20 5-37,-1 0 1,0 0 0,0 0 0,1 0-1,-1 0 1,0 0 0,0 0-1,1 0 1,-1 0 0,0 0 0,0-1-1,1 1 1,-1 0 0,0 0-1,0 0 1,0 0 0,1 0 0,-1 0-1,0-1 1,0 1 0,0 0-1,0 0 1,1 0 0,-1-1 0,0 1-1,0 0 1,0 0 0,0 0-1,0-1 1,0 1 0,1 0 0,-8-4-425,-16 0-397,-13 1-1863,0 2 0,0 1 0,-1 2 0,-45 9 0,42-3-359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34:40.55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135 0 1888,'-5'2'9550,"3"0"-9358,1 0 0,-1 1 0,0-1 0,1 1 0,-1 0 1,1 0-1,0-1 0,0 1 0,0 0 0,0 0 0,0 3 1,0 4-46,0 1 1,0-1-1,-1 0 1,0 0-1,-7 19 1,4-12-29,-5 31 0,2-6-58,-32 133-19,39-157-203,2-7 93,-1-10 105,9-1-5,-1-1 0,1 1 0,-1-1 0,1-1 0,-1 0 0,0 0 0,10-4 0,-10 3-34,0 0 0,0 1 0,0 0 0,0 0 1,1 0-1,-1 1 0,1 1 0,-1-1 0,1 1 0,11 2 0,-18-2 28,1 0 1,0 1-1,-1-1 0,1 1 1,-1 0-1,1-1 0,-1 1 1,1 0-1,-1 1 1,0-1-1,1 0 0,-1 1 1,0-1-1,0 1 0,0-1 1,0 1-1,3 4 1,-2-1 196,0 1 1,-1 0 0,3 10-1,-5-14-178,1 0 0,-1 0 0,0 1 0,0-1 0,0 0 0,0 0 0,0 1-1,0-1 1,0 0 0,-1 0 0,1 0 0,-1 1 0,0-1 0,-1 2-1,0 1 18,-1 0-1,0-1 0,-1 1 0,1-1 0,-1 0 0,0 0 0,0 0 0,-8 6 0,-3 0 112,-22 11 0,23-13-119,-1-1-184,-1-1-1,1 0 1,-32 8 0,35-12-1158,-1 0 1,-23 2-1,36-4 1139,-1 0-1,1 0 1,-1 0 0,1 0 0,-1 0-1,1-1 1,-1 1 0,1 0-1,-1 0 1,1 0 0,-1 0 0,1 0-1,-1-1 1,1 1 0,0 0-1,-1 0 1,1-1 0,-1 1 0,1 0-1,-1-1 1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9:53.4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79 2080,'0'-1'74,"-1"-1"0,-1 1-1,1 0 1,0 0 0,0 0 0,-11-16 7082,13 17-6969,11-5 85,0 1-1,0 1 0,0 0 0,0 1 0,1 0 1,0 1-1,15 0 0,-23 1-233,-1 1 0,1-1 1,-1 1-1,1 0 0,-1 0 1,0 0-1,1 0 0,-1 1 0,0 0 1,0 0-1,0 0 0,0 0 0,0 1 1,0 0-1,-1-1 0,1 1 0,-1 1 1,0-1-1,0 0 0,0 1 0,0-1 1,-1 1-1,3 5 0,-2-2-9,0-1 0,0 1 0,-1 0-1,-1 0 1,1 0 0,-1 0 0,0 1 0,-1-1-1,0 10 1,5 102 553,-5-108-436,0-5-137,0 1 0,0-1 0,0 1 0,1-1 0,0 1 0,0-1 0,0 1 0,1-1 0,0 0 0,5 10 0,-6-13 10,0-2-1,0 0 0,0 1 0,0-1 0,-1 1 0,1 0 0,0-1 0,-1 1 0,1 0 0,-1-1 0,0 1 0,1 3 0,-1-4 0,0 0 0,1 0 0,-1 1 0,1-1 0,-1 0 0,1 0 0,0 1 0,-1-1 0,1 0 0,0 0 0,0 0 0,0 0 0,0 0 0,0 0 0,0 0 0,0 0 0,0-1 0,0 1 0,0 0 1,0-1-1,0 1 0,1-1 0,-1 1 0,0-1 0,1 1 0,-1-1 0,0 0 0,2 1 0,2 0 45,0 0 0,0-1 0,0 1 0,0-1 1,1 0-1,7 0 0,32-10 100,84-28-1,-103 28-22,-1 0 0,0-2 0,43-28 0,-64 38-97,-1-1 1,0 1-1,1-1 0,-1 0 0,0 0 0,0 0 1,-1-1-1,1 1 0,-1-1 0,0 0 0,0 1 1,0-1-1,2-7 0,-2 4 5,0 0-1,-1 0 1,0 0 0,-1 0 0,0 0-1,0 0 1,-2-13 0,1 11-39,-2 0 1,1 0-1,-4-9 0,3 11-4,1 0-1,-1 0 1,2 0 0,-1 0-1,1-1 1,-1-7-1,2-1 62,-1 12-16,0-1-1,1 1 0,0 0 0,0-1 1,0 1-1,1 0 0,-1 0 0,1-1 1,0 1-1,3-8 0,-2 11-4,-1-1-1,0 1 1,1-1-1,0 1 1,-1 0-1,1-1 1,0 1-1,0 0 1,0 0-1,0 0 1,0 0-1,0 1 1,0-1-1,0 1 1,0-1-1,0 1 1,0 0-1,2-1 1,7 1-6,-1 0-1,17 3 1,0-1 28,-14-2-361,6 4-7251,-10 0 5497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9:54.5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413 9 1472,'0'-8'8341,"0"18"-7965,-1 0 0,-1-1 0,0 1 0,0 0 0,-6 12 0,-1 8 19,-6 28 88,-2 9 171,-32 79 1,31-103-349,-58 152 305,-66 218 194,124-356-529,3 1 0,2 1 1,2 0-1,4 1 0,2 0 0,2 0 0,3 0 0,9 65 0,-2-80-66,2 0 0,22 61-1,40 81 351,-64-170-527,133 274 1177,-121-258-1190,1-2 0,1 0 0,44 46 0,-63-74-287,0-1 1,1 0-1,-1 0 0,1 0 0,-1 0 0,1-1 0,0 1 0,0-1 0,0 1 0,0-1 0,0 0 0,0 0 1,0 0-1,0-1 0,0 1 0,0-1 0,1 0 0,-1 0 0,0 0 0,4 0 0,1-2-717,0 0 0,0 0-1,0 0 1,-1-1-1,1 0 1,13-9 0,31-20-3752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9:55.6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 3136,'-2'0'-264,"-13"5"5539,19 2-4094,27 19 513,-7-7-919,-10-6-497,0 1 0,0 0 1,-2 0-1,0 1 0,12 19 0,95 186 828,-92-168-980,-5-6-88,21 64 0,8 51 132,-32-97-90,-16-54-69,55 194 297,-41-136-129,7 72 0,-16-51 230,-3-1 1,-5 1-1,-3-1 0,-23 134 1,9-129-37,-5 0 1,-4-2-1,-4-1 1,-45 95-1,63-160-292,-1-1 0,-1 0-1,0-2 1,-2 1 0,-1-2-1,-1 0 1,-27 24 0,34-35-74,-21 19 54,29-27-345,0 0-1,-1 0 1,1 0 0,0-1-1,0 1 1,-1-1 0,1 0-1,-8 2 1,1-4-2110,8-5 70,11-13-1822,10-22 1133,0-19-384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9:56.6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234 73 3136,'-5'-11'1532,"5"11"-1438,0-1-1,0 1 0,0-1 0,0 1 0,0-1 0,0 1 0,-1-1 0,1 1 0,0 0 0,0-1 0,-1 1 0,1 0 0,0-1 1,0 1-1,-1 0 0,1-1 0,0 1 0,-1 0 0,1-1 0,-1 1 0,1 0 0,0 0 0,-1-1 0,1 1 0,-1 0 0,1 0 1,0 0-1,-1 0 0,1 0 0,-1 0 0,1 0 0,-1 0 0,1 0 0,-1 0 0,1 0 0,-1 0 0,1 0 0,-1 0 0,-6 0 249,0 1-1,0 0 0,0 0 0,0 1 1,0 0-1,0 0 0,-10 5 0,-43 26 766,46-25-757,7-3-240,0 0 0,0 0 1,1 0-1,-1 1 0,1 0 0,0 1 1,1-1-1,-9 13 0,13-16-83,-1-1-1,1 1 0,0 0 1,0-1-1,0 1 1,0 0-1,0 0 1,1 0-1,-1 0 1,1 0-1,0-1 1,0 6-1,0-5 11,1-1 0,-1 0 1,1 0-1,0 0 0,0 0 0,0 0 0,0 0 0,0 0 1,0 0-1,0 0 0,1-1 0,-1 1 0,1 0 1,-1-1-1,1 1 0,0-1 0,-1 0 0,5 3 1,-1-2 28,-1 0 1,1 0 0,0 0-1,0 0 1,0-1 0,0 0-1,1 0 1,-1-1 0,0 1-1,0-1 1,0 0 0,1 0-1,-1-1 1,9-1 0,5-2 156,-1-1 0,31-12 0,-43 14-201,14-5 29,0 0 0,-1-1 0,26-17-1,-41 23-29,0 0 0,0 0 0,0 0-1,0 0 1,0-1 0,-1 1 0,0-1-1,0 0 1,0 0 0,0 0 0,-1-1-1,1 1 1,-1-1 0,0 1 0,-1-1-1,1 0 1,-1 1 0,0-1 0,0 0-1,0-8 1,0 9-31,-1 0 0,-1 0 0,1 0 0,-1 0-1,1 0 1,-1 0 0,0 0 0,0 0 0,-1 0 0,1 1 0,-1-1 0,0 1-1,-2-4 1,2 4-11,-1 1 0,1-1 0,-1 1 0,1 0 0,-1 0-1,0 0 1,0 0 0,0 1 0,0-1 0,0 1 0,0-1 0,0 1 0,-1 0-1,1 1 1,-6-2 0,-2 0-77,0 1-1,0 0 1,0 1 0,0 0-1,0 0 1,0 1 0,1 1-1,-19 4 1,27-6-73,1 1 1,0-1-1,-1 1 0,1 0 1,-1-1-1,1 1 0,0 0 1,0 0-1,-1 0 0,1 0 1,0 0-1,0 0 0,0 0 1,0 0-1,0 0 0,0 0 1,0 1-1,1-1 0,-1 0 1,0 1-1,1-1 0,-1 0 1,1 1-1,-1-1 0,1 1 1,0-1-1,-1 1 0,1-1 1,0 1-1,0-1 0,0 1 1,0-1-1,1 1 0,-1-1 1,0 1-1,1-1 0,-1 1 1,1-1-1,-1 1 0,2 1 1,5 10-1798,-1 3-1520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9:57.0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139 1 2080,'-2'-1'162,"-1"1"1,0 0-1,1 0 1,-1 0-1,0 1 1,1-1-1,-1 0 0,1 1 1,-1 0-1,1 0 1,-1 0-1,1 0 1,-1 0-1,1 0 1,0 0-1,-1 1 0,1-1 1,0 1-1,0 0 1,0-1-1,0 1 1,1 0-1,-3 3 0,-4 5 242,0 0 0,1 0 0,1 0-1,0 1 1,0 0 0,1 0-1,-7 20 1,6-9 122,0 0 0,2 0 0,-2 30 0,5-48-430,1 0 0,0 0 0,0 0 0,1 1 0,-1-1 0,1 0 0,0 0 0,0 0 0,0 0 1,1 0-1,-1 0 0,4 6 0,-3-8-48,-1 0 0,1 0 0,0 0 0,0 0 0,-1 0-1,1 0 1,1 0 0,-1-1 0,0 1 0,0-1 0,1 1 0,-1-1 0,0 0 0,1 0 0,-1 0 0,1 0 0,0-1 0,-1 1 0,1-1 0,3 1 0,-1-1 9,0 0 0,1 0 0,-1-1 0,0 0 0,1 0 0,-1 0 0,0 0 0,0-1 0,0 0 0,0 0 0,0 0 0,0-1 0,-1 0 0,1 0 0,-1 0 0,1 0 0,-1-1 0,0 1 0,-1-1 0,1 0 1,4-6-1,-3 3-27,-1-1 1,1 1-1,-1-1 1,0 0 0,-1 0-1,0 0 1,0 0 0,-1-1-1,0 1 1,0-1 0,-1 1-1,1-14 1,-2 16-49,0 1 0,-1-1 0,1 0 0,-1 0 0,0 1 0,-1-1 1,0 1-1,1-1 0,-2 1 0,-2-6 0,4 8-8,-1 1 0,0-1-1,0 0 1,-1 1 0,1-1 0,-1 1 0,1 0 0,-1 0 0,0 0 0,1 0 0,-1 0-1,0 1 1,0-1 0,0 1 0,-1 0 0,1-1 0,0 2 0,-6-2 0,4 1-274,-1-1 1,0 2 0,1-1 0,-1 1 0,0 0 0,1 0 0,-1 0 0,0 1 0,1 0 0,-1 0 0,0 1 0,-6 2 0,11-4 181,1 0 0,-1 0 0,1 0 0,0 1 0,-1-1 1,1 0-1,-1 0 0,1 0 0,0 1 0,-1-1 0,1 0 1,0 1-1,-1-1 0,1 0 0,0 1 0,0-1 0,-1 0 0,1 1 1,0-1-1,0 1 0,0-1 0,-1 0 0,1 1 0,0-1 0,0 1 1,0-1-1,0 1 0,0-1 0,0 0 0,0 1 0,0-1 1,0 1-1,0-1 0,0 1 0,0-1 0,0 1 0,1-1 0,0 2-212,0-1-1,0 1 0,0-1 0,0 0 0,0 1 0,0-1 1,1 0-1,1 1 0,14 11-1605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9:57.5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746 15 3392,'0'-2'180,"0"1"0,0 0 0,0 0 0,6-8 3684,-8 20-2203,0-3-1379,-1-1 0,0 1 0,0 0-1,-1-1 1,0 0 0,0 0 0,0 0 0,-1-1 0,-9 10 0,-5 3 205,-34 26 1,9-9-143,-2 9 95,-66 81 1,-30 61 345,126-166-704,-20 30 286,-3-2 0,-62 60 0,5-15-102,108-94-2260,-10-1 1599,9-2-997,0 0 1,-1-1-1,0 0 0,0-1 0,0 0 0,11-8 0,-17 10 1088,27-16-2267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29:58.2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 88 4640,'-11'-11'1504,"11"10"-1442,0 1 1,0 0-1,0-1 1,0 1 0,-1 0-1,1-1 1,0 1-1,0 0 1,0-1-1,0 1 1,0 0-1,0-1 1,1 1-1,-1-1 1,0 1 0,0 0-1,0-1 1,0 1-1,0 0 1,0 0-1,1-1 1,-1 1-1,0 0 1,0-1-1,0 1 1,1 0-1,-1 0 1,0-1 0,0 1-1,1 0 1,-1 0-1,0-1 1,1 1-1,-1 0 1,0 0-1,1 0 1,15-9 1906,-12 7-1911,14-7 416,0 1-1,1 0 1,-1 1-1,1 2 1,1 0 0,-1 1-1,1 0 1,0 2-1,38 0 1,-49 3-457,0 0 0,0 1 0,1 0 0,-1 0 0,0 1 0,16 7 0,-22-8-3,0-1-1,1 1 0,-1 0 1,0 0-1,0 0 1,0 0-1,-1 1 0,1-1 1,-1 1-1,1 0 0,-1-1 1,0 1-1,0 0 0,0 0 1,0 0-1,0 1 0,-1-1 1,0 0-1,0 1 1,2 6-1,-2-3 47,-1 1-1,-1-1 1,1 0 0,-1 0-1,0 0 1,-1 0 0,1 0 0,-1 0-1,-1 0 1,1-1 0,-1 1 0,-1-1-1,1 1 1,-1-1 0,0 0-1,0 0 1,-1-1 0,1 0 0,-8 7-1,-5 3 94,0-1-1,-1-1 1,-1 0 0,-37 19-1,49-29-223,-1 1-1,2 1 1,-1-1-1,-11 11 1,20-13 12,15 7-65,1 0 0,32 10 0,-28-11 257,38 19-1,-44-18 57,22 12 118,-35-19-214,-1-1 1,1 1 0,-1 0-1,0 0 1,0 0 0,0 1-1,0-1 1,0 0-1,0 1 1,2 4 0,-4-6-57,1 0 0,-1 0 1,0-1-1,0 1 0,0 0 0,0 0 1,0 0-1,0 0 0,-1 0 0,1 0 1,0-1-1,0 1 0,0 0 0,-1 0 1,1 0-1,-1 0 0,1-1 0,0 1 1,-1 0-1,1-1 0,-1 1 0,0 0 1,1-1-1,-1 1 0,-1 0 0,-16 13 317,9-10-276,0-1 0,1 0 0,-1 0 0,0-1 0,0 0-1,-18 2 1,-59-3 66,49-2-241,-85-2-1558,40-7-2711,79 10 3900,0-1 1,-1 0-1,1 0 0,0 0 0,-6-3 1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0:22.84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113 1656 992,'1'-4'97,"0"0"-42,0 1 1,-1 0-1,1 0 1,1 0 0,-1-1-1,0 1 1,1 0 0,1-2-1,-2 3 56,0 1-1,0-1 0,0 0 0,0 1 1,-1-1-1,1 0 0,-1 1 0,1-1 1,-1 0-1,0-2 0,3-8 267,6-28 375,-6 34-570,0-1 1,0 1 0,8-11-1,-5 2-74,-3 10-120,4 17-9,-3-1 99,-1 1 0,0-1 0,2 16 1,2 11 109,-5-26-112,2 23 1,-3-23-39,1 0 0,2 14 0,6 8 77,-4-17 19,-1 1 0,3 24 0,-6-30-29,6 22 1,-5-25-79,-1 0 0,0 0 0,0 0 1,0 14-1,6 137 95,1 250 278,-8-365-360,-6 52-1,0 7-112,-1 31 187,-1-1 198,-1 26-461,6-129 178,-5 36-1,2-36 5,0 37 0,-3 93 207,3 335 1157,5-495-1385,0 0 0,0-1 0,0 1 0,-1 0 0,1-1 0,0 1 1,0 0-1,-1-1 0,1 1 0,0-1 0,-1 1 0,1 0 0,0-1 0,-1 1 0,1-1 0,-1 1 0,1-1 0,-2 1 0,1 1 436,-1 0-614,2-2 163,0 0 0,-1 0 1,1 0-1,0 0 0,0 0 0,0 0 1,0 0-1,0 0 0,0 0 1,-1 0-1,1 0 0,0 1 1,0-1-1,0 0 0,0 0 0,0 0 1,0 0-1,0 0 0,0 0 1,0 0-1,0 1 0,0-1 1,-1 0-1,1 0 0,0 0 0,0 0 1,0 0-1,0 0 0,0 1 1,0-1-1,0 0 0,0 0 1,0 0-1,0 0 0,0 0 0,0 1 1,0-1-1,1 0 0,-1 0 3,3 9-118,-2 12 7,2 10 127,-3-30-19,0 0-1,0 1 1,1-1 0,-1 0-1,0 1 1,1-1-1,-1 0 1,1 0 0,-1 0-1,1 1 1,0 0 0,7 15 27,-8-17-20,0 0 0,0 0 0,0 0 0,0 1 0,0-1 0,0 0 0,0 0 0,0 0 1,1 0-1,-1 1 0,0-1 0,0 0 0,0 0 0,0 0 0,0 0 0,1 0 0,-1 0 0,0 1 0,0-1 0,0 0 0,0 0 0,1 0 0,-1 0 0,0 0 0,0 0 0,0 0 0,0 0 0,1 0 1,-1 0-1,0 0 0,0 0 0,0 0 0,1 0 0,6 3 109,-5-1-107,0 0 1,1 0-1,-1-1 1,1 1-1,0-1 1,-1 1-1,1-1 0,0 0 1,0 0-1,0 0 1,0 0-1,0-1 1,0 1-1,0-1 1,0 0-1,0 0 1,0 0-1,4 0 1,6-2 49,0-1 1,0 0-1,13-5 1,-10 4 15,37-11-99,105-13 1,210 8-12,-211 9 190,-3 1-101,-6 12-186,145-4 211,73-6 16,-9 0-34,-82 3 117,-52 2 12,-65-12-292,-86 7 18,364-20 279,-221 10-258,-96 4 116,-106 13-37,392-23-58,-276 19 104,3-1-38,725 9-26,-748 0 12,57-2 82,331 2-137,-477-2 75,164 4-97,64-3-22,-137-4 152,60 3 20,145-1 59,-86 5-273,-43 1 193,-67-7-53,231 10-6,114 23 144,11-4-315,-410-25 248,83-7 1,-22 0 2,165 1 58,-148-3-246,-49 1-72,337-1 330,-373 9-185,26-2-10,439 7 162,-161-3-181,-115-5-43,123 1 255,1 1-13,-32-9-199,-74-1 149,52 0-42,57 2-390,-244 7 470,204-15 24,-157 5-107,231-28-174,-129 21 91,-194 13 140,228-9-257,-176 10 152,158 19 0,-80-12 17,-139-6-13,305 10 100,-157-4 1,-89-3-61,118 9-84,85-10 226,-156-4-100,263-5-344,-56 7 426,-190-2-212,-47-1 24,-142 4 28,457 8 0,-240-2-41,105 8-121,-82-1 236,-61-5-57,-49 2 7,241 11 64,-244-21-211,145 20 0,-229-11 184,-28-4-22,0-1-1,31 1 0,-12-5-95,-1 1 75,51-6 0,-53-5 26,-7 0-3,50-9 109,-75 16-121,0 0 1,1 0-1,-1-1 1,0 0-1,-1-1 1,1 0-1,-1-1 1,0 0-1,0 0 1,-1 0 0,0-2-1,14-14 1,-20 20-23,12-13 48,0-1 0,-1 0-1,-1-1 1,-1 0 0,12-24 0,69-218-17,-71 193 14,6-18 34,21-115-1,57-324-16,-55 306-235,57-225 76,-92 382-17,14-122 0,-18-66 396,3 48-707,-7 130 447,43-276 109,-13 175-180,-26 122-32,-5 26-36,-2 0 1,0 0-1,1-32 1,-4 25 287,9-43 0,-3 20-193,-3 22-14,5-82-49,-8 81 20,7-48-1,-6 64-8,-1 0 1,-2-19-1,0 6-85,1 29 138,0-1 0,0 1-1,0-1 1,0 1 0,0-1 0,-1 1 0,1-1-1,0 1 1,0-1 0,0 1 0,-1-1 0,1 1-1,0 0 1,-1-1 0,1 1 0,0 0 0,-1-1-1,1 1 1,-1 0 0,1-1 0,-1 1-1,1 0 1,0 0 0,-1-1 0,1 1 0,-1 0-1,1 0 1,-1 0 0,1 0 0,-1 0 0,0 0-1,-20-2-179,11 2 112,-32-3-107,-1 2 0,-75 8 0,31-1 399,-2 0-405,32-1 263,-91-5 0,72-5-112,0 3 0,0 4 0,-86 12 0,70-5 92,-173-5 0,7-2-224,203 2 76,-196 4 440,-155-13-314,262 6 92,88-4-23,-90-16 0,47 5-231,-166-1-19,179 16 149,21 0 7,-91-8-1,35-4-109,-1 6 1,-165 13-1,125-11-15,51-1 179,-136 14-108,-101 0 43,156-10-114,29 11 272,94-5-158,-131-4 0,63-9-11,0 6 0,-145 18-1,119-8-64,-34 5 108,-182 62-80,208-35 58,-25 7 0,24 13-23,0 1 8,-133 3 80,186-43-12,-395 59 0,298-50-78,-54 6-73,186-32 153,-177 18-78,-47 13-19,217-30 34,-274 28-64,115 1 112,-114 21-38,320-46 2,-361 72 30,105-17-34,201-42 0,-28 1 4,-138 7 0,60-10-7,-35 3-2,-55-3 170,147-6-301,-21 1 224,-123 13-141,200-17 13,-120 22-6,150-24 90,0-2-1,-72-2 1,23 0 108,-120 20-265,-34 3-35,-215 19 46,175-29 259,149-14-175,18 6 29,59-3 80,-90-3-1,-224-7-219,180 5 253,56-5-91,-152 3-50,-14 2-46,30-2 30,-24 3 61,-34 1-62,142 5 95,-303 18-122,172-11 46,61-5-103,-394 23 167,462-26 78,-323-4 28,342-6-75,-94-11-119,11 0 232,254 12-189,-286-8 163,-5 4-386,-40 32 246,341-27 15,1 1 1,0 0-1,0 1 0,0 0 0,0 0 1,1 1-1,-1 0 0,1 1 0,0 0 1,0 0-1,1 1 0,-16 13 0,12-7-377,0 1-1,1 0 1,0 0-1,1 1 1,0 0-1,1 1 1,1 0-1,1 0 1,0 1-1,-7 24 1,-11 50-3121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0:25.07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383 343 2304,'0'-1'36,"0"1"0,-1 0 1,1-1-1,0 1 0,0 0 0,0-1 0,0 1 1,0-1-1,0 1 0,0-1 0,0 1 0,0 0 1,0-1-1,0 1 0,0-1 0,0 1 0,0-1 1,0 1-1,0 0 0,0-1 0,0 1 0,0-1 1,1 1-1,-1 0 0,0-1 0,0 1 1,1 0-1,-1-1 0,3-4 205,4-19 1268,0 8-1114,-1 0 1,-1-1-1,0 0 1,-1 0 0,2-23-1,0 20-430,-5 18 38,0 0 0,-1 0 0,1 0 0,0 0 0,-1 0 0,0-1 0,1-3 0,7-45 685,-3-36-1157,-5 92 442,-1-1-1,1 0 0,-1 0 1,0 1-1,-3 4 1,-1 10-48,-7 18 272,-14 60-421,-32 119 283,39-142-58,-17 135-1,28-154 15,-13 85-152,-34 287 519,29-135-227,-11 181 554,34-415-656,-17 197 417,-3-134-257,-5 16-37,13-67-242,-8 75-1,11-37 89,-4 104 1017,16-190-888,-1-6 154,3 23 1,-1-34-191,-1 0 1,2 0 0,-1 0-1,0 0 1,1 0 0,0 0 0,0 0-1,5 6 1,34 53-3332,-20-36 43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0:29.2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191 1441 1056,'3'-14'279,"-2"10"-229,-1 1 1,1-1-1,0 1 1,0-1-1,0 1 1,1-1-1,2-4 1,9-17 1168,-12 21-1047,1 1-1,0-1 1,-1 0-1,1 1 1,1 0-1,-1-1 1,4-3 0,-5 6-183,0 1 0,-1-1 1,1 1-1,0-1 1,0 1-1,-1 0 1,1-1-1,0 1 1,0 0-1,0 0 0,0-1 1,-1 1-1,1 0 1,0 0-1,0 0 1,0 0-1,0 0 1,0 0-1,-1 0 0,1 1 1,0-1-1,0 0 1,0 0-1,0 1 1,-1-1-1,1 0 1,1 1-1,21 17-92,-12-10 246,20 16 200,-19-15-129,0 1 0,1-2 0,0 0 0,28 13 0,-15-13-134,1 0 0,0-2 1,34 4-1,85 2 198,-78-8-184,292 5 146,-158-13-394,162-6 260,-74-2 35,311-23 38,-405 17 58,130-17 155,0-5-409,-238 34 106,158 10-1,506 91 110,-243-44-165,-460-47-8,80 2 154,205-17 0,127-52 34,-68-28 91,209-45-26,-515 120-193,353-52 96,-76 22-238,1 0 322,90-18 74,-307 41-209,540-89 80,-590 95-190,705-119-170,-289 60 310,-335 51-147,151-17 129,164-6 98,-177 25-127,-115 10-98,199-11 71,59-5-129,1-2 81,-262 19-66,570-28 188,-481 31-178,-2 1-22,145-8 55,52-3 28,354-36 27,-276 0 17,-228 21-46,-255 27-70,120-14-17,-62 2 364,168-25-433,-182 27 499,-117 17-386,1-1-15,0 1 1,0 0-1,1 0 1,6 1-1,-12-1 12,0 0 0,0 1 1,1-1-1,-1 0 0,0 1 0,0-1 1,0 1-1,0-1 0,1 1 1,-1 0-1,0-1 0,0 1 0,0 0 1,0 0-1,-1 0 0,1-1 0,0 1 1,0 0-1,0 0 0,-1 0 0,1 1 1,0-1-1,-1 0 0,1 0 0,0 2 1,2 18-64,0 0 0,-1 1 0,-1-1 1,-1 0-1,-1 1 0,-3 21 0,0 1-33,-15 179-118,-2 44 208,7 563 411,18-604-429,1 0 90,-1 393 382,-23-249-70,11-249-346,-4 33 112,-7-1-1,-40 158 1,-25 52 304,47-183-97,35-169-213,1 0-1,0 0 1,1 13-1,0-12 261,4 7-473,5 0 128,-8-16-64,0-1 0,0 1 0,1-1 0,-1 1 0,-1-1 0,2 5 0,0 8-121,-1 0 1,-2 28-1,0-6 99,11 327 1377,-10-363-881,0-2-463,-1 0 12,1 0 0,0 0-1,-1 0 1,1-1 0,-1 1 0,0 0 0,1 0 0,-1 0 0,0 0-1,1 0 1,-1 0 0,0 1 0,0-1 0,0 0 0,0 0 0,0 1-1,0-1 1,0 0 0,0 1 0,0-1 0,0 1 0,0-1 0,0 1-1,0 0 1,-1-1 0,1 1 0,-1 0 0,-5-2-44,-6-4 5,0 1 0,0 0 0,0 1 0,-25-4 0,-196-8-50,-2 16-60,100 1 94,-16-2-31,-265 6 51,-405 26 81,397-41 76,-3-18-136,66 3-51,-241 5-54,-349 26 118,462-1 159,-501-1-231,713-4 15,-194 5 3,25 10 75,108-2-12,-236 8-14,92-2 158,-236-21-138,274-4-26,237 6 120,-651-9-91,758 5 20,-934-40-88,884 36 150,-496-32 33,-133-8-389,-109 57 58,418 35 268,166-12 18,63-9-67,-151 13 5,-100 3-48,313-28 10,-108 8 113,113-8-50,-6 0-215,25-1 151,25-3 9,-188 5 654,306-13-608,1 0 1,0-1 0,-23-7-1,26 7 35,2 0-37,1 0 1,-1-1 0,1 0-1,0 0 1,0 0 0,0-1-1,0 0 1,-6-5-1,-3-4 70,-19-24-1,-4-5 56,-24-20-116,43 40-84,-1 2 0,-1 1 0,0 0 0,-47-30-1,55 41-8,8 5-41,1 0 1,-1 1 0,0-1 0,1 1-1,-1 0 1,-8-2 0,12 4 16,1 0-1,-1 0 1,1 0 0,-1 0-1,1 0 1,0 0 0,-1 0-1,1 0 1,-1 0 0,1 0-1,-1 0 1,1 0 0,0 0-1,-1 0 1,1 1 0,-1-1 0,1 0-1,0 0 1,-1 0 0,1 1-1,0-1 1,-1 0 0,1 1-1,0-1 1,0 0 0,-1 1-1,1-1 1,0 0 0,0 1-1,-1-1 1,1 1 0,-5 17-1478,5-18 1469,-1 6-713,0 0 0,0 0 0,1 0 0,0 0 0,0 0 0,0 0 0,1 1 0,0-1 0,0-1 0,2 9 0,-2-14 623,-1 1 0,0 0 0,1 0 0,-1-1 0,1 1 0,-1-1 0,1 1 0,-1 0 0,1-1 0,0 1 0,-1-1 0,1 1 0,0-1 0,-1 0 0,2 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34:41.0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66 2976,'-8'-4'6293,"23"-5"-2155,-13 7-3886,0 0 1,0 1 0,0-1 0,0 1 0,0 0-1,1 0 1,3-2 0,29-7 134,0 2 0,1 2 0,0 1 1,45-1-1,-66 3-623,-14 3 54,0 0 1,0-1-1,0 1 0,0 0 1,0 0-1,0 0 1,0 0-1,0 0 1,0 0-1,0 0 0,0 0 1,0 0-1,0 0 1,0 0-1,1 1 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12:40.30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434 779 1248,'-5'-5'4251,"4"-10"-1777,-1 12-2351,0 1-1,0-1 1,0 1 0,0 0-1,-1 0 1,1 0 0,-1 0-1,0 0 1,1 0 0,-1 1 0,0-1-1,0 1 1,0 0 0,0 0-1,0 0 1,0 0 0,0 0-1,0 1 1,-7-1 0,-6 0-111,0 2 1,-30 3 0,18-1 215,0-1-118,0 2 1,-35 9-1,49-9-90,1 0 0,-1 1 0,1 1-1,0 0 1,0 1 0,-16 10-1,26-14-15,0 0 0,0 0 0,1 0 0,-1 0 0,1 0 0,-1 1 0,1-1 0,0 1 0,0 0 0,1-1 0,-1 1 0,1 0 0,0 0 0,0 0 0,0 0 0,0 0 0,1 0 0,0 0 0,0 6 0,0 2-46,1 0 0,0 0 1,1 0-1,1 0 0,4 15 1,-2-15 65,0 0 1,0 0 0,1 0 0,1-1 0,0 1-1,0-2 1,1 1 0,1-1 0,0 0-1,0-1 1,18 14 0,-5-7 140,0-1-1,1-1 1,1-2-1,41 17 1,-58-26-123,1-1 0,-1 0 0,0-1 0,0 0 1,1 0-1,-1 0 0,1-1 0,-1 0 0,1-1 1,-1 1-1,0-1 0,1-1 0,-1 1 0,0-1 1,0-1-1,0 1 0,0-1 0,0-1 0,-1 1 1,1-1-1,-1 0 0,9-8 0,-8 5 1,1 0-1,-2-1 0,1 0 1,-1 0-1,8-14 1,20-47 264,-26 51-250,10-12 40,-14 23-58,1 0 0,5-13-1,-4 6-61,1 0-1,0 1 1,2 0-1,15-21 1,30-22 167,-36 35-87,22-21-1,11-11 135,-34 32-256,-2 4 88,-1 0 0,0-1 1,-2 0-1,0-1 0,13-29 1,-13 15 139,7-38 0,-7 25-111,33-138-318,-43 176 265,2-7 39,-1 0-1,0 0 1,2-26-1,-3 10-30,-1 24-44,-1-1 0,1 0 0,-2-9 0,1 15-5,0-1-1,-1 1 0,0 0 0,1-1 0,-1 1 0,0 0 0,0-1 0,0 1 0,0 0 0,-1 0 0,1 0 0,-1 0 1,-2-3-1,3 4 22,1 1 1,-1-1-1,0 1 1,1 0-1,-1-1 1,1 1-1,-1 0 1,0 0 0,1 0-1,-1-1 1,0 1-1,1 0 1,-1 0-1,0 0 1,1 0-1,-1 0 1,0 0-1,1 0 1,-1 0 0,1 1-1,-1-1 1,0 0-1,1 0 1,-1 0-1,0 1 1,1-1-1,-1 0 1,1 1-1,-1-1 1,1 0 0,-2 2-1,-18 17-163,12-12 36,-4 4 116,0 1 0,1 0 0,1 0 0,-1 1 0,2 0 0,0 1 0,1 0 0,-9 21 0,-3 14 64,-17 63 1,22-62-61,-73 275-36,81-294 77,1 0 0,2 1 0,2 0-1,2 58 1,1-81-8,0 0 0,1 0 0,0-1 0,0 1 0,1 0 0,0-1-1,1 0 1,9 16 0,-11-20 18,0 0-1,1-1 1,0 1 0,-1-1-1,1 1 1,1-1-1,-1 0 1,0 0 0,1 0-1,-1 0 1,1-1-1,0 0 1,0 1 0,0-1-1,0-1 1,1 1-1,-1-1 1,0 1 0,8 0-1,2-2 32,1 0-1,0-1 0,0 0 0,-1-1 1,1-1-1,-1 0 0,0-1 0,0-1 1,18-8-1,-17 6-20,1-2-1,-2 1 1,1-2 0,-1 0 0,0-1-1,-1 0 1,19-22 0,-17 16 41,-1 2 12,0-1-1,-1 0 0,-1-1 1,14-26-1,-24 39-89,-1 0-1,1 0 0,-1 0 1,1-1-1,-1 1 0,-1 0 1,1-7-1,-1 11-8,1-1 0,-1 1 0,0 0 0,0 0 1,0 0-1,0 0 0,0-1 0,0 1 0,0 0 0,0 0 0,0 0 1,0-1-1,0 1 0,0 0 0,0 0 0,0 0 0,0 0 0,0-1 1,0 1-1,0 0 0,0 0 0,-1 0 0,1-1 0,0 1 0,0 0 1,0 0-1,0 0 0,0 0 0,0 0 0,0-1 0,-1 1 0,1 0 1,0 0-1,0 0 0,0 0 0,0 0 0,-1 0 0,1 0 0,0 0 1,0 0-1,0-1 0,0 1 0,-1 0 0,1 0 0,0 0 0,0 0 1,0 0-1,-1 0 0,1 0 0,0 0 0,0 0 0,0 0 0,0 0 1,-1 1-1,1-1 0,0 0 0,0 0 0,0 0 0,-1 0 0,0 1-8,1-1-1,-1 1 1,0-1-1,0 1 1,1 0-1,-1 0 1,1-1 0,-1 1-1,0 0 1,1 0-1,-1 1 1,-17 54-169,10-28 108,6-16 60,0-1 0,0 0 0,2 1 1,-1-1-1,3 18 0,-1 1 25,-2-12 7,4 51-28,-3-62 43,2 0 1,-1-1 0,1 1-1,0 0 1,0 0 0,0-1-1,6 10 1,-7-14-9,-1-1-1,1 0 1,0 0 0,0 0 0,-1 0-1,1 0 1,0 0 0,0 0 0,0 0-1,0 0 1,0 0 0,0-1-1,0 1 1,1 0 0,-1-1 0,0 1-1,0-1 1,0 1 0,1-1 0,-1 0-1,0 1 1,2-1 0,-1 0 8,1 0 1,-1-1-1,0 1 1,0-1-1,0 1 1,0-1-1,0 0 1,0 0 0,0 0-1,0 0 1,0 0-1,2-2 1,3-2 35,-1-1 0,0 1 1,0-1-1,-1-1 1,1 1-1,4-9 1,-4 6 6,0-1 0,0 0 0,-1 0 0,-1 0 0,1-1 0,-2 0 0,1 0 0,-1 0 0,-1 0 0,0 0 0,0-13 0,-2 17-67,1 1 0,-2 0 0,1-1 0,-1 1 1,0-1-1,0 1 0,0 0 0,-1 0 1,0 0-1,0 0 0,-1 0 0,-6-11 1,4 10-15,0-1 0,-1 1 0,0-1 0,0 2 0,-1-1 0,-12-10 0,10 11-71,1-1 20,-1 1 0,-12-7 1,18 11 3,1 1 0,-1 0 1,1 0-1,-1 0 1,1 0-1,-1 1 1,0-1-1,1 1 1,-1 0-1,0-1 1,1 1-1,-1 0 1,0 0-1,-4 1 1,7-1 45,-1 1 0,1-1 0,0 0 0,-1 0 0,1 0 0,-1 0-1,1 0 1,-1 1 0,1-1 0,0 0 0,-1 0 0,1 1 0,0-1 0,-1 0 0,1 1 0,0-1 0,-1 0 0,1 1 0,0-1 0,0 0-1,-1 1 1,1-1 0,0 1 0,0-1 0,0 0 0,0 1 0,-1 0 0,1 0-4,0 0-1,0 1 1,1-1-1,-1 0 1,0 0 0,0 0-1,1 0 1,-1 1 0,0-1-1,2 2 1,18 26-18,-17-25 65,1 0-16,-1 0 0,1 0 0,0 0-1,0-1 1,0 1 0,1-1 0,-1 0-1,1 0 1,-1-1 0,1 1 0,6 1-1,-3-2 79,0 1-1,1-1 0,-1-1 0,1 1 0,-1-2 0,12 1 0,2-2 142,0-2-1,0 0 1,-1-1-1,35-12 1,-37 10-144,-1-1 1,-1-2 0,23-13 0,46-35 393,-78 51-546,0-1 0,-1 1 0,0-1 0,0-1 0,5-7 0,-11 14 65,0 0 0,-1 0 0,1 0-1,0 0 1,0 0 0,0 0 0,0 0 0,0 1 0,0-1 0,1 0 0,1 0 0,-1-5-682,-3 11 476,0 12 103,-1 0-1,0 0 1,-2-1 0,-5 19-1,-1 3 119,-12 33 230,19-62-199,0-1 1,0 0-1,0 0 1,-1-1-1,0 1 1,-1-1-1,0 0 1,-7 9-1,9-13-20,1-1 0,0 1 0,0-1-1,-1 0 1,1 0 0,-1 0 0,1-1 0,-1 1 0,0 0-1,0-1 1,0 0 0,0 0 0,0 0 0,0 0 0,0 0 0,0 0-1,0-1 1,0 1 0,-1-1 0,1 0 0,0 0 0,0-1-1,0 1 1,-1 0 0,-3-2 0,-4-2-72,0-1-1,0 0 1,0 0-1,0-1 1,-14-12 0,4 1-155,-27-27 0,48 44 194,-1 0 0,1 0 0,0-1 0,0 1 0,-1 0 1,1 0-1,0-1 0,-1 1 0,1 0 0,0-1 0,0 1 0,0 0 0,-1-1 1,1 1-1,0 0 0,0-1 0,0 1 0,0 0 0,0-1 0,0 1 0,0-1 1,0 1-1,0 0 0,0-1 0,0 1 0,0-1 0,0 1 0,0 0 0,0-1 1,0 1-1,0 0 0,0-1 0,0 1 0,1-1 0,-1 1 0,0 0 0,0-1 1,0 1-1,1 0 0,-1-1 0,0 1 0,0 0 0,1 0 0,-1-1 0,0 1 1,1 0-1,-1 0 0,0 0 0,1-1 0,0 1 0,0-1-34,1 1 1,-1-1-1,1 1 0,-1-1 1,1 1-1,-1 0 0,1 0 0,-1-1 1,1 1-1,0 0 0,-1 1 1,3-1-1,23 9-42,0 0 0,0 2 0,-1 1 0,33 22 0,-37-22 71,45 30 261,-45-27-90,1-1 0,0-1 0,39 15 0,-55-26-129,0 0 0,0-1-1,-1 0 1,1 0 0,0 0-1,0-1 1,0 0 0,0 0-1,0-1 1,0 0 0,0 0-1,0-1 1,-1 0 0,1 0-1,12-6 1,2-3 8,-1-1-1,0-1 1,23-20-1,-30 24 37,-11 7-49,17-12 191,26-26 0,-41 35-184,1 1-1,-1-1 0,-1 0 1,1 0-1,-1 0 0,0 0 1,0 0-1,0-1 0,-1 0 1,0 1-1,3-11 0,-5 14-34,1 0 0,-1 0 0,0 0 0,0-1 0,0 1 0,0 0 0,-1 0 0,1 0 0,0 0 0,-1 0 0,0 0 0,1 0 0,-1 0 0,0 0 0,0 0 0,0 0 0,-2-2 0,1 1-30,-1 1-1,1 0 1,0 0 0,-1 0 0,1 0 0,-1 0-1,0 1 1,1-1 0,-1 1 0,-6-2-1,3 1-19,-1 0-1,0 1 0,1 0 1,-1 0-1,1 1 0,-1-1 0,0 2 1,0-1-1,1 1 0,-13 2 1,12-1 4,0 1 1,0 0-1,0 0 1,1 0-1,-1 1 1,1 0-1,-8 6 0,11-8 28,0 1-1,0 0 0,0 0 0,0 0 0,1 1 0,-1-1 0,1 1 0,0-1 1,0 1-1,0 0 0,0-1 0,1 1 0,0 0 0,-2 6 0,0 8 55,0 1-1,1-1 1,1 1-1,1 0 1,0-1-1,5 29 1,-1-28 109,0 0 1,1-1 0,12 30-1,-14-42-68,1 1 1,-1 0-1,1-1 0,0 0 0,1 0 0,0 0 1,0-1-1,0 1 0,0-1 0,1 0 0,0-1 1,9 7-1,-3-5-34,1 0 0,0-1 0,1 0 0,-1-1 0,1 0 0,-1-1 0,1-1 0,0 0 0,18-1 0,-15-1-416,-1 0 1,0-2-1,0 0 1,0-1-1,0 0 0,-1-1 1,29-12-1,-14-1-2425,-5-5 838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12:41.92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1363 5408,'0'0'66,"0"-1"0,-1 1 0,1 0 0,0-1 0,-1 1 0,1 0 0,0-1 0,0 1 0,-1-1 0,1 1 0,0 0 0,0-1 0,0 1 0,0-1 0,-1 1 0,1-1 1,0 1-1,0 0 0,0-1 0,0 1 0,0-1 0,0 1 0,0-1 0,0 1 0,0-1 0,1 1 0,-1 0 0,0-1 0,0 1 0,0-1 0,0 1 0,1 0 0,-1-1 0,0 1 0,0-1 0,1 1 0,-1 0 0,0-1 0,0 1 0,1 0 1,-1-1-1,1 1 0,22-21 354,-10 9 5,-2-3-193,0-1 0,-1 0 0,0-1 0,-1 0 0,10-29 0,2-3 83,1 7-18,1 1-1,3 1 1,1 2 0,1 0 0,39-38 0,-24 26-28,-1-1 1,-3-3-1,55-100 1,-51 70 428,-4-3 1,28-90-1,-56 140-209,-2 0 0,7-58 0,-16 93-533,0-1 0,0 0 0,0 1 0,0-1-1,-1 0 1,1 1 0,-2-6 0,0 2-233,2 6 268,0 0-1,0 0 0,0 0 1,0 0-1,0 0 0,0-1 0,0 1 1,0 0-1,0 0 0,0 0 0,0 0 1,0 0-1,0-1 0,0 1 0,-1 0 1,1 0-1,0 0 0,0 0 1,0 0-1,0 0 0,0 0 0,0 0 1,0-1-1,0 1 0,-1 0 0,1 0 1,0 0-1,0 0 0,0 0 0,0 0 1,0 0-1,-1 0 0,1 0 0,0 0 1,0 0-1,0 0 0,0 0 1,0 0-1,-1 0 0,1 0 0,0 0 1,0 0-1,0 0 0,0 0 0,0 0 1,0 0-1,-1 0 0,1 0 0,0 0 1,0 1-1,0-1 0,0 0 0,0 0 1,0 0-1,0 0 0,-1 0 1,1 0-1,0 0 0,0 0 0,0 1 1,0-1-1,0 0 0,0 0 0,0 0 1,-8 12-382,5-8 343,-5 8-28,1 0 0,0 1 0,0-1 0,1 2 0,-7 24 0,-12 72 52,13-49-24,-78 287-32,75-292 111,3 0 0,2 1 0,3 1 0,2-1 0,5 97 0,1-141-5,0 0 0,1 0 0,0 0-1,1 0 1,0-1 0,6 15 0,-7-23-3,-1-1 1,1 0-1,-1 0 0,1 1 1,0-1-1,0 0 0,1 0 1,-1-1-1,1 1 0,-1-1 1,1 1-1,0-1 0,0 0 1,0 1-1,0-2 0,0 1 1,0 0-1,1-1 0,-1 1 1,0-1-1,1 0 0,-1 0 1,1 0-1,0-1 0,-1 1 1,5-1-1,2 0 11,0-1-1,0 0 1,0 0 0,-1-1 0,1-1-1,0 1 1,-1-2 0,1 1 0,-1-1-1,12-7 1,-9 3 13,1-1 0,-1 0-1,-1-1 1,0 0 0,0-1 0,11-14-1,44-63 168,-66 88-217,1 0 1,-1-1 0,0 1-1,0 0 1,0 0 0,0 0-1,0 0 1,1 0 0,-1 0-1,0 0 1,0-1 0,0 1-1,0 0 1,0 0 0,0 0-1,0 0 1,0-1 0,1 1-1,-1 0 1,0 0-1,0 0 1,0 0 0,0-1-1,0 1 1,0 0 0,0 0-1,0 0 1,0 0 0,0-1-1,0 1 1,0 0 0,0 0-1,0 0 1,0 0 0,0-1-1,-1 1 1,-5 2-290,4 0 238,0 1-1,0-1 1,0 0-1,1 1 1,-1-1 0,1 1-1,-1-1 1,1 1-1,-2 5 1,-8 30-120,9-30 167,-2 8-133,-3 33 0,6-44 139,1-1 1,0 1-1,0-1 0,0 0 1,1 1-1,-1-1 1,1 1-1,0-1 0,1 0 1,-1 1-1,1-1 0,2 5 1,3 2-110,6 10 250,-12-21-117,0 1 1,0 0-1,0 0 0,-1-1 0,1 1 0,0 0 1,0-1-1,0 1 0,0-1 0,0 1 0,0-1 1,0 1-1,0-1 0,1 0 0,-1 0 0,0 1 1,2-1-1,-1 0 26,0 0-1,0 0 1,0 0 0,0 0 0,1-1-1,-1 1 1,0-1 0,0 1-1,0-1 1,0 0 0,0 1 0,0-1-1,0 0 1,-1-1 0,1 1 0,0 0-1,0 0 1,-1-1 0,1 1 0,-1-1-1,1 1 1,-1-1 0,0 0 0,1 1-1,-1-1 1,0 0 0,0 0-1,0 0 1,0-2 0,1-5-15,0 0 0,0 0 1,-1 0-1,-1 0 0,0-15 0,0 22-59,0-8-39,0 0-1,-1 0 0,-1 1 0,0-1 0,0 1 0,-1-1 0,0 1 0,0 0 0,-1 0 1,-1 0-1,-9-14 0,13 21 51,0 0 0,0 1 0,-1-1 0,1 0 0,-1 1 0,1-1 0,-1 1 0,0 0 0,1 0 0,-1 0 0,0-1 0,0 2 0,0-1 0,-3-1 0,0 1-1,0 0 0,0 0 0,0 1 0,-9 0 1,7 0 47,-4 2 325,12-1-157,6-1-168,79 1 1038,26 0-558,160-19-1,-264 17-636,54-9 597,-54 8-837,0 0 0,0 0 0,-1-1 0,1 0 0,9-6 0,-16 9 199,-1-1-1,1 0 1,-1 1-1,1-1 1,-1 0-1,1 0 0,-1 1 1,0-1-1,1 0 1,-1 0-1,0 0 1,0 0-1,1 1 0,-1-1 1,0 0-1,0 0 1,0 0-1,0 0 1,0 0-1,0 0 0,0 1 1,-1-2-1,-4-19-2676,3 19 2456,0 0 0,0 0 1,0 0-1,0 0 0,0 0 0,0 0 1,-1 0-1,1 1 0,-1-1 0,1 1 0,-1-1 1,1 1-1,-1 0 0,-3-1 0,0 0-35,-30-13-2208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12:42.33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45 5632,'6'-4'919,"0"1"0,0 0-1,0 1 1,0 0 0,13-3 0,39-6-201,-44 9-213,41-5 395,59 1 0,59 8-76,-49 5-614,31 0-602,6-7-5032,-110-3 454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12:43.83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1 216 4736,'2'0'1653,"3"0"-1280,0 0 1,-1 0-1,1-1 0,0 0 1,5-1-1,-7 1-158,-1 0 1,1 0-1,-1 0 0,1 1 1,0-1-1,3 0 0,9-2 513,6-2 122,27-4-1,12-4-266,-55 12-574,18-6 8,0 1 1,1 2-1,24-3 0,-41 7-19,-1-1 0,1 1-1,-1 1 1,1-1-1,-1 1 1,1 0 0,-1 1-1,1 0 1,-1 0-1,0 0 1,0 0 0,0 1-1,0 0 1,0 1-1,-1-1 1,7 6 0,-9-6 5,1 1 0,-1 0 0,0 0 1,0 0-1,0 1 0,-1-1 1,1 1-1,-1-1 0,0 1 0,-1 0 1,1 0-1,1 7 0,-2-3 17,0-1 0,0 1 0,0-1 0,-1 1-1,0 0 1,-3 14 0,-2 2 197,-11 51 766,14-68-854,0-1 1,-1 0-1,0 1 0,0-1 1,-1-1-1,0 1 0,-8 9 1,-3-4 189,8-8-206,1 0 985,17-8-1144,7-4-15,229-38 432,-1 0-112,-223 40-61,23-9 0,-40 12-110,0 0 1,1 0 0,-1 0 0,0-1-1,-1 0 1,1 0 0,-1 0 0,5-6-1,2 0 73,-11 9-151,1-1 0,0 1 1,-1 0-1,0 0 0,1-1 1,-1 1-1,0-1 0,1 1 1,-1-1-1,0 0 0,0 1 0,-1-1 1,1 0-1,0 0 0,0-2 1,1-7 11,-1-1 0,0 1 0,0-1 0,-2 1 0,1-1 0,-3-11 0,-1 5-19,-1 0 0,0 0-1,-13-27 1,13 35-75,0 1 0,-1-1 0,0 1 0,-1 0 0,0 1 0,0 0 0,-1 0 0,0 0 0,-18-12 0,22 17-236,-1 0 1,-1 1-1,1-1 0,0 1 1,0 0-1,-1 1 0,-6-2 0,8 2-376,4 1 621,-1 0 1,1 0-1,0 0 1,0 0-1,0 0 1,-1 0 0,1 0-1,0 0 1,0 0-1,0 0 1,0 0 0,-1 0-1,1 0 1,0 0-1,0 0 1,0 0 0,-1 0-1,1 0 1,0 0-1,0 0 1,0 1 0,0-1-1,-1 0 1,1 0-1,0 1-186,0-1 186,0 0 1,-1 0-1,1 0 1,0 0 0,0 1-1,0-1 1,0 0-1,0 0 1,0 0 0,0 0-1,0 1 1,0-1-1,0 0 1,1 11-3286,3-3 1492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12:44.61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3 3648,'0'-1'7046,"7"3"-4866,-4-1-2048,0 0 0,1 0 0,-1-1 0,0 1 0,0-1 0,1 0 0,-1 0 0,1 0 0,-1 0 1,0-1-1,5 0 0,19-2 262,90 2 516,106 2 276,-85-1-1005,-132-2 596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12:45.43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32 68 4160,'-2'0'389,"1"0"-333,1 0 0,-1-1 0,1 1 0,-6-5 2669,11-5 1,0 6-2565,1 0 1,-1 0 0,1 1-1,0 0 1,0 0 0,0 0-1,1 1 1,-1-1-1,0 2 1,1-1 0,0 1-1,10-1 1,-12 1-106,135-14 1080,-117 14-1016,-1 2 0,0 0 0,1 1 0,29 7 0,-43-7-108,1 1 1,-1 0-1,0 0 0,0 1 1,16 9-1,-22-11-16,0 0 1,-1-1-1,1 1 1,-1 1-1,1-1 0,-1 0 1,0 1-1,0-1 1,0 1-1,0 0 0,-1-1 1,1 1-1,-1 0 0,0 0 1,1 0-1,-1 0 1,-1 0-1,1 0 0,0 1 1,-1-1-1,1 6 1,-1-3 53,-1 1 0,0 0 0,0 0 0,0-1 1,-1 1-1,0-1 0,0 1 0,-1-1 0,1 0 0,-1 0 1,-1 0-1,1 0 0,-5 5 0,1-3-13,0 0 0,0-1 0,0 0 0,-1 0-1,0-1 1,-1 0 0,-16 10 0,-22 12 40,-6 4 155,30-16-306,22-15 10,2 0 67,-1 0 0,1 0 1,0 0-1,-1 0 1,1 0-1,0 0 1,0 0-1,-1 0 1,1 0-1,0 0 1,0 0-1,0 0 1,2 0-1,0 2 2,52 37 38,0 1-175,-48-35 239,0 0 0,-1 0 1,0 1-1,0 0 0,8 14 1,-7-10-44,-4-5 127,1 0 1,-1 0 0,0 0 0,0 1 0,3 10 0,-5-15-149,-1 0 0,0 0 0,0-1 0,0 1 0,0 0 0,0-1 0,0 1 0,0 0 0,0 0 0,-1-1 0,1 1 0,-1 0 0,1-1 0,-1 1 1,0-1-1,0 1 0,0-1 0,1 1 0,-1-1 0,-1 1 0,1-1 0,0 0 0,0 0 0,0 1 0,-1-1 0,1 0 0,0 0 0,-3 1 0,-3 2 58,0-1-1,-1 0 1,1 0-1,0-1 1,-1 1-1,0-2 1,0 1-1,-13 0 1,-65-1-124,77-2-11,-110-10-1482,1-9-4877,73 12 4095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24:27.3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186 95 2720,'1'-1'60,"-1"1"1,0-1-1,0 1 0,0-1 1,0 1-1,1 0 0,-1-1 1,0 1-1,0-1 1,1 1-1,-1-1 0,0 1 1,1 0-1,-1-1 0,1 1 1,-1-1-1,0 1 0,1 0 1,-1 0-1,1-1 0,-1 1 1,2 0-1,1-2 40,-3 1-56,2 0 754,-1 2-775,-1-1 0,0 1 0,0-1-1,0 1 1,0-1 0,0 0 0,0 1 0,0-1 0,1 1 0,-1-1 0,0 0 0,0 1 0,0-1 0,1 0 0,-1 1 0,0-1 0,1 0 0,-1 1 0,1-1 0,0 2-6,0-1 0,0 1 1,1 0-1,-1-1 0,0 1 0,-1 0 0,1 0 0,0 0 0,0-1 0,-1 1 0,0 0 1,1 0-1,-1 4 0,2 28 300,-2-32-271,-7 287 1341,-1 4-76,-3 71-867,1-146-120,4-45-207,-2 239 54,8-178 187,6 120-49,21-66 11,-13-208-131,2 19-261,-2 182 238,-14-230-153,-1 78 85,-1-97-73,-1-1 0,-8 33 0,5-31 62,-3 48 0,5-27-303,-1 62 242,4-33 92,2-54-70,-4 42 0,-4-14-70,-7 54-20,-1-9 127,6-19 192,7-55-250,-6 31 0,-3 11-87,-2 81 1,12-137 2,-6 29 46,4-35 56,2 1 1,-1 0-1,1 10 0,-6 74 3,7-88-30,-1 1-1,0-1 0,0 1 0,-3 7 1,3-10-22,0 1 1,0 0 0,0 0-1,0 0 1,1 0 0,-1 0 0,1 0-1,0 0 1,1 5 0,-1-5 16,0 0 1,1 0-1,-1 0 1,-1 0 0,1 0-1,-1 0 1,1 0 0,-3 5-1,-1 19 83,1 30-272,1-36 270,1 42-1,3-13-71,-2-1 0,-11 70 0,10-110-19,-2 56-135,2-45 147,0 1-1,-1-1 1,-1 0 0,-8 32 0,4-28-9,2-1 0,2 1 1,0 0-1,0 32 0,1-1-155,-16 199 128,16-212 121,3-1 0,2 1 0,13 74 0,-10-80-62,-1 55-1,3 14-53,-3-67-65,8 70 151,-6-67 56,-5-29-72,0 0 0,0 15 0,7 55 31,-5 3-5,5 8 187,-9-85-262,0-1 1,1 1-1,0-1 0,0 0 1,5 14-1,-4-12 54,1-5 46,11 1 88,-13-5-189,0-1 0,1 0 1,-1 1-1,0-1 0,1 0 0,-1 0 0,0 0 0,1 0 0,-1 0 0,0-1 0,1 1 1,-1 0-1,0-1 0,0 1 0,1 0 0,-1-1 0,0 0 0,0 1 0,0-1 0,1 0 0,-1 1 1,0-1-1,2-2 0,13-7-33,2 1 28,-14 7 3,0 0 0,0 1 0,0-1 0,-1 1-1,6-2 1,47-14 156,-5 1-97,23 1-48,85-6 1,-112 17-4,-1 1 1,47 5 0,97 0-31,-101-4 98,-23 4-76,-1 1-1,1 4 0,92 22 1,-113-19-10,-19-5-17,42 15-1,-21-4 93,87 21-1,-72-27 76,91 3-1,-46-5-145,43 0 184,-40-13 92,21-4-299,46-1 38,-150 8 80,93-12-38,-111 13-76,1 0 1,-1 1 0,12 1-1,7 0 204,-27-1-165,0 0 1,0 0-1,0-1 1,0 1 0,0 0-1,0-1 1,0 1 0,0-1-1,0 1 1,0-1-1,0 0 1,0 1 0,0-1-1,0 0 1,-1 0-1,1 1 1,0-1 0,-1 0-1,1 0 1,-1 0 0,1 0-1,-1 0 1,1 0-1,-1 0 1,1 0 0,-1 0-1,0-1 1,2-3-24,-1 0-1,0-1 1,0 1 0,-1 0-1,1-5 1,-1-15 1,1 13-3,-1 1 1,-2-19-1,-6-90-183,4 35 155,2-104-16,3 108 159,-1 78-102,0-35-30,8-68 0,24-115-17,-9 34-10,21-113 581,-32 117-194,-8 97-337,0-215 131,-4 214-128,-4 11-4,2 44-56,2-39 1,-3-48 92,3 102-13,-5-146 44,0-41 59,1 79-70,-2-94-165,2 56 70,3 36-135,-3-64 316,-7 0-187,-4-20 96,-2 19-154,-6-72 33,10 93 18,-3-26-57,-4-12 133,6-31-74,9 129-33,0-166 182,6 119-121,-1 102-30,0 47 45,0-50 76,8-71 1,2-57-126,-3 38 61,-1 1-94,-6-75 156,5 135-288,-5 85 213,0 0 0,1 0 0,-1 0 0,1 0 0,-1 0 0,1 0 0,0 1 0,0-1 0,1 0 0,-1 0 0,0 1 0,1-1 0,0 1 0,-1-1 0,3-1 0,1-8-19,-2 5-84,5-4 204,-5 4 81,-2 6-168,0 0-1,0 0 1,0 0-1,0 0 1,0 0 0,0 0-1,0 0 1,0 0 0,0 0-1,0-1 1,-1 1 0,1 0-1,0 0 1,0-2 0,1-1-144,0-2 162,0 0 1,-1 1-1,1-1 1,-1 0-1,0-6 1,1 0 78,-1 8-109,-1 0 0,0 1 0,1-1 0,-1 0 0,0 1-1,-1-1 1,1 0 0,0 1 0,-1-1 0,0 1 0,0-1 0,0 1 0,-1-1 0,-2-4 0,2 5 2,1 1 1,-1-1-1,-1 1 0,1 0 1,0 0-1,0 0 1,-1 0-1,1 0 0,-1 1 1,0-1-1,1 1 1,-1 0-1,0-1 1,0 1-1,0 1 0,0-1 1,0 0-1,-5 0 1,-28-2-20,-68 1 0,-41 12-59,56-2-18,-52 10 125,58-5 36,-75 4 86,80-12-98,-179 6 212,252-11-265,-145-4-8,11-8 85,-41-3-214,155 12 155,-31 2 1,-14-1-99,-2-3 191,-50-6-70,96 5 28,19 4-107,0 0 0,-1 0 1,-8 0-1,-14 1-4,22 0-5,0 0-1,0 1 1,-13 1-1,-3 1 61,-48-2-1,4 0 107,16 5-178,1 3 0,0 2 0,-74 25 0,108-30 133,-17 1 517,33-6-693,0 1-1,0-1 0,0 0 0,0 0 0,0 0 0,0 0 0,0 0 0,0 0 0,0 0 0,1 0 0,-1 0 0,0-1 1,0 1-1,0 0 0,0-1 0,0 1 0,0 0 0,1-1 0,-1 1 0,0-1 0,0 1 0,0-1 0,1 0 1,-1 1-1,0-1 0,1 0 0,-1 1 0,0-2 0,0-4-1207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24:49.5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0 446 1568,'0'0'501,"5"8"966,2-7-1158,0 1-1,0-1 1,0-1 0,0 0 0,0 0-1,-1 0 1,13-2 0,12-1-65,-21 1-118,-10 2-119,0 0 1,1-1-1,-1 1 0,1 0 0,-1 0 1,1 0-1,-1 0 0,1 0 0,-1-1 0,0 1 1,1 0-1,-1 0 0,1 0 0,-1 0 0,1 1 1,-1-1-1,1 0 0,-1 0 0,1 0 1,0 0-1,4 1 79,-1 0-1,1 0 1,0 0 0,1-1 0,-1 0-1,6-1 1,23 2 34,-9 1-34,4 1 286,-22-1-361,0-1 0,0 1-1,1-1 1,8 0 0,11 4 127,-17-5-60,4 0 180,-1 0 0,0-1 0,21-3 0,-29 2-211,-1 1 0,1-1 1,-1 0-1,0 0 1,1 0-1,3-4 0,-5 5-42,0-1 2,-1 1 0,1 0 1,0 0-1,0 0 0,0 0 0,0 1 1,0-1-1,-1 1 0,1 0 1,6 0-1,16-3 46,-16 0-45,1 1 0,19-1 1,-21 3 9,0-1 0,0 0 0,1-1 0,-1 0 0,11-4 0,1-1 12,0 1-1,1 1 0,27-3 1,126-14 354,-148 21-258,38 2 1,-19 0-55,-8 4-13,-27-6-11,0 0 0,0 0 0,10-4 0,-10 3 0,-1 0 0,1 1 0,10-1 0,-4 2-69,-9 1 9,-1-1 0,1 0-1,10-2 1,-5 0 49,0 1-1,21 1 1,-21 0-116,0 0-1,14-2 1,44-1 277,-20 0-81,-3 1-37,-32 1-132,0 1 0,20 1 0,22 1 222,-51-2-137,-1-1 0,1 0 0,-1 0 0,1 0 0,-1-1 0,0 1-1,10-6 1,-9 4-59,-1 1-1,0 0 1,1 0 0,-1 1-1,9-2 1,-1 0 3,-9 2-7,-2 0 21,0 1-1,0-1 1,0 1-1,0-1 0,0 0 1,0 0-1,3-2 0,18 3 257,-10 1-179,-9-3 47,-4 2-122,0-1 0,0 1 0,1 0 0,-1 0 0,0-1 0,0 1 0,1 0 0,-1 0 0,0 0 0,1 0 0,-1-1 0,0 1 0,1 0 0,-1 0 0,0 0 0,1 0 0,-1 0 0,0 0 0,1 0 0,-1 0 0,0 0 0,1 0 0,-1 0 0,0 0 0,1 0 0,-1 0 1,0 0-1,1 1 0,-1-1 0,1 0 0,0 1-127,3-1 231,0 0-63,-1 0 0,1 0 0,-1-1 0,0 1 0,1-1 0,-1 1-1,5-3 1,36 0 126,-38 1-170,-4 2 45,0-1-1,0 0 1,0 1 0,0-1-1,0 1 1,1 0-1,-1-1 1,0 1 0,0 0-1,0 0 1,4 1 0,-5-1-36,-1 1-1,1-1 1,-1 0 0,1 0 0,0 0 0,-1 0 0,1 0 0,-1 0 0,1 0 0,0 0-1,-1 0 1,1 0 0,-1 0 0,1-1 0,-1 1 0,1 0 0,-1 0 0,1-1 0,-1 1-1,1 0 1,-1 0 0,2-1 0,8-3-21,6 5 109,-12-1-49,0 1 0,0-1 1,0 0-1,0 0 0,0 0 1,0-1-1,0 1 0,6-3 1,-5 2-79,-1 1 1,1 0 0,-1-1-1,1 2 1,7 0 0,7 0 152,75-1-54,-90 0-73,0 1 0,0-1-1,0 1 1,0 0 0,4 2 0,9 2-13,8-1 120,1-1 0,0-1 0,28-2 0,-46 0-76,50 3 15,-57-3-96,13-6 187,-10 7-112,-4 0-18,1-1 0,0 0 0,-1 1 0,1-1 0,0 0 0,0 0-1,-1 0 1,1 0 0,0 0 0,0 0 0,0 0 0,-1 0 0,1 0 0,0 0 0,0 0 0,-1 0 0,1 0 0,0-1 0,0 1 0,-1 0 0,1 0-1,0-1 1,-1 1 0,2-1 0,15-5 146,-9 6-486,-7 0 529,13 0 164,-11 0-330,-2 0 299,3-5-318,-3 4-85,-1 3-2,0-1-44,8-2 12,-8 1 126,1-1 0,-1 1 1,0-1-1,0 1 1,0-1-1,0 1 1,1 0-1,-1-1 1,0 1-1,0-1 0,1 1 1,-1 0-1,0-1 1,1 1-1,-1 0 1,0-1-1,1 1 1,-1 0-1,1 0 0,-1-1 1,0 1-1,1 0 1,0 0-1,4-3 380,8-6-490,-3 5 63,-10 3 109,3-3-136,-3 4 71,0 0 1,0 0-1,0 0 1,0 0-1,0 0 0,0 1 1,0-1-1,0 0 1,0 0-1,0 0 1,0 0-1,0 0 0,0 0 1,0 0-1,0 0 1,0 0-1,0 0 1,0 0-1,0 0 1,0 0-1,0 0 0,0 0 1,0 0-1,0 0 1,0 0-1,0 0 1,0 0-1,0 0 0,0 0 1,0 0-1,0 0 1,0 0-1,0 0 1,0 0-1,0 0 0,1 0 1,-1 0-1,0 0 1,0 0-1,0 0 1,0 0-1,0 0 0,0 0 1,0 0-1,0 0 1,0 0-1,0 0 1,0 0-1,0 0 0,0 0 1,0 0-1,0 0 1,0 0-1,0 0 1,0 1-18,6-8-48,-2 6 33,1 0 1,-1 0-1,0 0 1,0 0-1,1 0 1,4-3-1,23-8 31,-31 11 22,0 1-18,1-1 0,-1 1 1,0-1-1,0 1 0,0 0 1,0-1-1,0 1 0,1 0 1,-1 0-1,0 0 0,0 0 1,1 0-1,-1 0 0,0 0 1,2 0-1,-2 1-18,1-1 1,-1 1-1,1-1 1,-1 0-1,1 1 1,-1-1-1,1 0 1,-1 0-1,1 0 1,-1 0-1,3-1 1,16 0 410,-10 0-515,-1-10 129,-2 7-5,1 0 0,0 0 0,0 1 0,10-3 0,18-8-313,44-18 456,-66 26 96,13-6-85,11-2 11,-1 1 0,46-9-1,-65 18-168,0-1-1,-1 0 0,33-16 1,-18 7-146,-30 13 103,0 0-29,-3 5 118,1-3-49,0-1 0,0 0 1,1 1-1,-1-1 1,0 0-1,0 1 1,1-1-1,-1 0 1,0 1-1,0-1 1,1 0-1,-1 0 1,0 1-1,1-1 1,-1 0-1,0 0 1,1 0-1,-1 1 1,0-1-1,1 0 0,0 0 1,1 1-13,1 0 0,-1 0 1,1 0-1,-1 1 0,0-1 1,1 1-1,-1-1 0,0 1 0,0 0 1,0 0-1,0 0 0,2 3 1,0-2-5,0 1 1,0-1-1,1 0 0,-1 0 1,1 0-1,0 0 1,0-1-1,9 3 1,11 6-54,186 88 955,-147-78-783,-47-18 72,1 1 46,-17-3 10,49-1 79,-47-2-285,0 1 0,0 0 0,0 0 0,0-1 0,0 0 0,-1 0 0,1 0 0,0 0 0,-1 0 0,1 0 0,-1 0 0,0-1 0,4-4 0,-4 1-20,2 1 1,-1 0-1,0 0 0,1 1 1,0-1-1,0 1 0,7-6 1,6-7 61,-7 6-120,1 2-1,0-1 0,13-7 1,-21 13-135,-2 4 164,-1 0 1,0 0-1,0-1 0,1 1 0,-1 0 0,0 0 0,1 0 0,-1 0 0,0-1 0,1 1 0,-1 0 1,0 0-1,1 0 0,-1 0 0,0 0 0,1 0 0,-1 0 0,1 0 0,-1 0 0,0 0 0,1 0 1,0 0 146,21 1 236,-19 0-368,-1 0 1,1-1-1,0 1 1,-1-1-1,1 1 1,5-1-1,-5 0 1,-1 0 0,1 1 1,-1-1-1,1 0 0,-1 1 0,5 1 1,12 8 30,0-2 0,36 12 0,-14-6 2,-19-11 285,-20-3-284,0 0 0,0 0 0,0 0 1,1 0-1,-1 1 0,0-1 0,0 1 0,0-1 1,0 1-1,0 0 0,0 0 0,0 0 0,2 1 1,-3-1-80,3 0 94,1 1 0,-1-1 0,0 1 0,0 0-1,6 3 1,-4-2-225,14 4 249,-19-7-80,1 1 42,11 3-10,8 2-64,-20-5-37,-1-1-5,0 0 85,0 0 0,1 0 1,-1 0-1,0 0 0,1 1 0,-1-1 1,0 0-1,0 0 0,1 0 1,-1 0-1,0 1 0,0-1 0,0 0 1,1 0-1,-1 0 0,0 1 0,0-1 1,0 0-1,0 0 0,1 1 0,-1-1 1,0 0-1,0 0 0,0 1 1,0-1-1,0 0 0,0 1 0,0 0 14,1 0 0,-1-1-1,0 1 1,1 0 0,-1 0-1,1-1 1,-1 1 0,1 0-1,-1-1 1,1 1 0,-1-1-1,1 1 1,0 0 0,2 0 108,4 1 64,-6-1-158,0-1-1,0 0 1,1 0 0,-1 0-1,0 0 1,0 0 0,0 0-1,0 0 1,0 0 0,1-1-1,-1 1 1,0 0 0,0-1-1,0 1 1,2-1 0,5-2-45,3 0 64,0-1-1,0 0 1,-1 0-1,1-1 1,18-12-1,3 0-124,90-51 355,-106 59-172,-16 8-108,0 1-1,1-1 0,-1 1 1,1 0-1,-1-1 1,1 1-1,-1 0 0,1 0 1,-1-1-1,1 1 0,-1 0 1,1 0-1,-1 0 1,1-1-1,-1 1 0,1 0 1,-1 0-1,1 0 0,-1 0 1,1 0-1,-1 0 0,1 0 1,0 0-1,23 24-89,-18-17 84,1-1 0,-1 0 0,13 9-1,-13-11 41,0 0-1,0 0 1,1-1-1,-1 0 1,1 0-1,0-1 1,0 1-1,0-2 1,0 1-1,0-1 1,0 0-1,0 0 1,0-1-1,0 0 1,1 0-1,-1-1 1,12-2-1,-7 3-13,8 1-13,8-17 155,65-29 81,-58 33-338,-12 5 19,-17 4 107,5 1-142,-9 2 103,18 1-100,31 5-1,-43-5 62,100 7 231,-90-6-152,1-1 0,-1-1 0,0-1 0,35-6 0,-11 2-37,53-3-46,-93 7 56,6 0 24,0 1 0,0-1 0,14 2-1,0 1 3,0-1-1,31-2 0,-11 0-3,318 4 66,-321-5 21,-28 0-99,0 2 0,0-1 0,13 2-1,-12 0-6,0-1-1,1 0 0,15-3 1,19-1 61,114 3 19,-17 4 165,-104 2 182,-63-17-363,-6 2-173,18 6 172,0 1 1,-1 0-1,-11-2 0,-42-14-58,48 14-2,14 4-32,0 0 1,0 0-1,0 1 1,0-1-1,0 1 1,-4-1-1,-1-1 139,2 1 63,9-1-301,-2 2 114,-1-1 1,1 1-1,-1 0 1,0 0-1,1 0 1,-1-1-1,1 1 0,-1 0 1,1 0-1,-1 0 1,1 0-1,0 0 0,-1 0 1,1 0-1,-1 0 1,1 0-1,-1 0 0,1 0 1,-1 0-1,1 0 1,0 1-1,0-1 17,0 0 0,0 1 0,0-1 0,0 0 0,0 0 0,0 0 0,1 0 0,-1 0-1,0 0 1,0 0 0,0 0 0,0-1 0,0 1 0,0 0 0,2-2 0,5 0 83,10 1-175,0 0-1,30 1 0,-8 2 247,-26-2-200,0 2 0,18 3 0,-23-4 18,8 8-101,-12-6 86,-5-3 39,1 0-1,-1 0 0,0 1 0,0-1 0,1 0 1,-1 0-1,0 0 0,0 0 0,1 0 0,-1 0 0,0 0 1,0 0-1,0 1 0,1-1 0,-1 0 0,0 0 0,0 0 1,0 0-1,1 1 0,-1-1 0,0 0 0,0 0 1,0 0-1,0 1 0,0-1 0,0 0 0,1 0 0,-1 1 1,0-1-1,0 0 0,0 0 0,0 1 0,0-1 0,0 0 1,0 1-1,0 0-18,1 0 19,-1 1 1,1-1-1,0 1 1,0-1-1,-1 1 0,1-1 1,-1 1-1,0-1 0,1 1 1,-1 0-1,0-1 1,0 1-1,0-1 0,0 1 1,0 0-1,0-1 0,-1 1 1,1 0-1,0-1 1,-2 3-1,-1 4-75,0 0 0,-9 15 0,8-17 150,1 0-1,0 0 1,-4 10-1,2 21-5,4-10-3106,1-21 1937,-1 0 1,1 1 0,-2-1-1,1 0 1,-3 7-1,-4 15-1741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24:55.8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1 349 1568,'0'-2'143,"0"1"0,0-1 1,1 1-1,-1-1 0,1 1 0,-1 0 1,1-1-1,0 1 0,0 0 0,-1 0 0,1-1 1,0 1-1,0 0 0,0 0 0,0 0 1,3-2-1,8-11 1742,-11 12-1744,0 1 0,0 0-1,0 0 1,0 0 0,0 0 0,1 0 0,-1 0 0,1 0 0,-1 1-1,0-1 1,1 0 0,-1 1 0,3-1 0,31-9 1124,28-3-123,59-9-823,-111 21-300,13-2 72,2 1 1,42 3 0,-26 2 208,49-4 1,-29 0-225,-36-2-54,-21 2 25,0 0 0,1 1-1,-1-1 1,9 1 0,-3 1-47,0-1 0,19-2 0,3-1 363,-21 3-205,-1-1 0,14-3 0,5 0-104,85-2-332,30 6 417,-69 8 26,-18-3 91,-7 2-256,-45-7-16,-1 1 0,1 0 1,-1 0-1,7 2 0,-6-1 47,0 0-1,0-1 1,0 0 0,7 0 0,179-10 118,-71 5 185,-118 4-321,132-3-18,-91 3-15,83-3 248,-101-3-249,-21 4 20,1 1 0,-1 0-1,1 0 1,8 0 0,10 0 70,0 0 1,0-2-1,35-8 0,-49 9-21,0 1 0,0 0 0,13 0 0,8-1 48,86-1 320,-81-1-389,-25 2-1,0 1-1,0 0 0,18 1 0,-18 0-40,0 0-1,21-2 1,1-1-296,21-1 668,-41 3-368,1 0 0,15-4 0,10-1 82,-23 3-44,-1 0 1,17-5 0,-17 3-11,0 1-1,18-2 1,-22 6-41,0-1 0,0 1 0,0 1 0,-1 0 0,1 0 0,0 1 0,16 6 0,-4-1 40,25 14 0,-17-4 80,5 2-160,-21-13 224,-4-1-23,1-1 0,23 5 0,-23-7-102,-9-2-16,0 0 1,1 1 0,-1 0 0,0-1 0,0 1-1,0 0 1,0 0 0,4 3 0,-7-4 183,2 0-165,4 0-8,0 0-1,0 0 1,-1-1-1,1 0 1,0 0-1,8-3 1,6-3 247,-10 3-226,1 1 1,15-10 0,-13 5-93,18-15 1,-22 15 49,0 0 1,1 1 0,11-5-1,3-6-126,-12 8 170,-9 9-80,0 1-1,0-1 1,0 1-1,-1 0 1,1 0-1,0 1 1,0-1-1,0 0 1,0 1-1,0 0 1,4 1 0,24 4 186,7-7 33,57-7-1,-93 7-194,1 1-1,-1 0 0,1-1 0,-1 1 0,1 0 0,-1 0 0,1 1 0,-1-1 0,1 0 0,-1 1 0,0 0 0,1 0 0,-1-1 0,0 1 0,1 0 0,-1 1 0,0-1 0,0 0 0,3 3 0,-3-2 0,0 0 0,-1 0 1,1 1-1,-1-1 0,1 1 0,-1-1 0,0 1 1,0-1-1,0 1 0,0-1 0,0 1 0,-1 0 1,1 0-1,-1-1 0,0 1 0,0 5 0,0 16 26,0-23 74,1 0-35,-2 1-69,6 3-8,1-4 47,0 1 1,0 0-1,0-1 0,0 0 0,0 0 0,0-1 0,0 0 1,6 0-1,1-1-4,0 0 0,23-5 1,-19 2 57,15-5 118,-11 1-298,-15 6 95,0 0-1,0 0 1,9-5 0,66-43-192,-55 29 208,-13 21 70,-12 0-80,0 0 0,0 0 1,0 1-1,0-1 0,-1 0 0,1 0 0,0 1 0,0-1 0,0 0 0,-1 1 0,1-1 0,0 0 0,0 1 0,-1-1 0,1 1 1,0 0-1,-1-1 0,1 1 0,0 1 0,20 13-38,-2 2 10,-15-14 17,0-1-1,1 1 0,0-1 0,-1 1 1,1-1-1,0-1 0,0 1 0,0-1 0,0 1 1,1-2-1,8 2 0,-8-2 22,0 1 0,-1 0 0,1 0 0,7 2 0,-8-1-4,1 0 0,-1-1-1,1 0 1,8 0 0,-6-1-28,-3 0 47,0 1-1,0-2 1,0 1 0,0-1-1,0 1 1,-1-1-1,8-2 1,1-1 26,-11 4-39,-1 0 0,1 0 0,0-1 0,0 1 0,0-1 1,0 0-1,-1 0 0,1 1 0,0-1 0,1-2 0,1 1-31,0 0 0,0 0 0,0 0 0,1 0 0,-1 0-1,0 1 1,1 0 0,5-1 0,46-5 86,-24 3-81,-29 4-7,10-3 51,-1 2-1,1 0 1,26 1 0,-31 1-70,1-1 1,16-1-1,-20 1 57,1-1-1,-1 1 1,1 0 0,-1 0-1,1 1 1,-1 0-1,9 2 1,-13-3-125,8 9 17,-9-9 81,1 0-1,-1 0 1,0 0-1,1 0 1,-1 0 0,0 1-1,1-1 1,-1 0-1,0 0 1,0 0-1,1 1 1,-1-1 0,0 0-1,0 0 1,1 1-1,-1-1 1,0 0-1,0 1 1,0-1 0,1 0-1,-1 1 1,0-1-1,0 0 1,0 1-1,0-1 1,0 0 0,0 1-1,0-1 1,0 0-1,0 1 1,0-1 0,0 1-1,0-1 1,0 0-1,0 1 1,0-1-1,0 0 1,-1 1 0,1-1-1,0 4 6,0-3 47,0 1-28,0-1-1,0 1 1,1-1-1,-1 0 1,1 1-1,-1-1 1,1 0 0,0 3-1,9 3-199,-10-7 178,0 1-1,1-1 1,-1 1-1,0-1 1,1 1-1,-1-1 1,1 0-1,-1 1 1,1-1-1,-1 1 1,1-1-1,-1 0 1,1 0-1,-1 1 1,1-1-1,-1 0 1,1 0-1,0 0 1,-1 0-1,1 0 1,-1 0-1,1 0 1,1 0-1,7 1 15,-6-1 57,-1 0 0,1 0 0,-1 0 1,1 0-1,-1 0 0,5-1 0,6-2-138,-9 2 42,1 0 0,0-1 1,0 1-1,7-4 0,-3 1 26,-1 1-1,1 0 0,0 0 0,0 1 0,0 0 0,0 1 0,0 0 1,0 1-1,12 0 0,14-1-65,-5 1 80,1 1 0,-1 1 0,1 2-1,35 9 1,-34-4-85,-21-6 77,-1 0-1,18 1 0,-14-3-73,-7 0 73,0-1 0,0 1 0,0 0 0,-1 0 0,1 1 0,0 0 0,9 4 0,46 13 92,-55-17-70,0-1 0,0 0 0,-1 0 1,1-1-1,0 1 0,0-2 0,0 1 0,-1-1 0,11-2 0,-13 3 6,21-3-71,-13 2 34,1-1 1,22-6-1,-24 6 7,0-1 0,1 1 0,13 0-1,-12 1-7,1 0 0,13-4 0,0 0 28,0 1 0,44-1 0,-40 3-216,98-1 254,-123 3-45,133 2 69,208-8 387,-152 4-548,-101 3 335,-65-4-233,-23 2-26,0 1-1,0-1 1,0 1-1,0 0 1,9 1-1,-10 0 19,0-1 1,-1 0-1,1 0 0,-1 0 1,1-1-1,0 1 0,-1-1 0,7-2 1,18-2-89,-14 0 68,-15 4 4,0 1 1,0 0-1,0 0 0,1 0 0,-1 0 0,0-1 0,0 1 0,0 0 0,1 0 0,-1 0 0,0 0 0,0 0 0,0-1 0,1 1 0,-1 0 0,0 0 0,0 0 1,1 0-1,-1 0 0,0 0 0,0 0 0,1 0 0,-1 0 0,0 0 0,0 0 0,1 0 0,-1 0 0,0 0 0,0 0 0,0 0 0,1 0 0,-1 1 0,0-1 143,-4-12-261,-1 6 132,0 0 1,0 1-1,-9-8 0,9 9-7,-9-11 12,-18-22 0,29 33-1,2 3-15,0-1 1,0 0-1,0 0 0,0 1 1,0-1-1,1 0 0,-1 0 1,1 0-1,-1 0 0,1 0 0,0 0 1,0 0-1,0 0 0,0 0 1,0 1-1,0-1 0,0 0 1,1 0-1,-1 0 0,1 0 1,-1 0-1,1 0 0,0 0 0,0 1 1,1-3-1,-1 3-13,1 0-1,-1-1 1,1 1 0,0 0-1,-1 0 1,1 0-1,0 1 1,0-1 0,0 0-1,-1 1 1,1-1-1,0 1 1,0 0 0,0-1-1,0 1 1,0 0-1,0 0 1,0 0 0,0 1-1,0-1 1,0 0-1,0 1 1,0-1 0,3 2-1,-1 0-3,1 1 0,-1-1 0,0 1 0,0 0 0,0 0 0,-1 0 0,1 0 0,-1 1 0,1-1 0,2 6-1,-3-5-10,0-1-1,-1 1 0,1 0 0,-1 1 1,0-1-1,0 0 0,0 1 0,-1-1 0,1 1 1,-1-1-1,0 1 0,-1 0 0,1-1 1,-1 1-1,0 0 0,0-1 0,0 1 1,-1 0-1,1 0 0,-1-1 0,-1 1 0,1-1 1,0 1-1,-1-1 0,0 1 0,0-1 1,0 0-1,-1 0 0,0 0 0,-4 6 0,-4-1-1676,5 2 443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25:02.2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1 543 1472,'0'0'2949,"18"0"-480,-8-1-2123,0 0-1,0-1 0,0 0 1,-1 0-1,1-1 0,-1-1 1,13-5-1,-19 8-328,0 0-1,0 0 0,0 0 1,1 1-1,-1-1 1,6 0-1,7 0 61,19-1 556,-27 2-555,0 0-1,0-1 1,11-1 0,-13 0 18,3 0-67,0 0 0,0 0 1,0 0-1,0 1 1,1 1-1,-1-1 0,18 3 1,5 3 34,-23-4-104,-9-1 41,1 0-1,-1 0 1,1 0 0,-1 0-1,0 0 1,1 0-1,-1 0 1,1 0-1,-1 0 1,1 0 0,-1 1-1,0-1 1,1 0-1,-1 0 1,0 0 0,1 1-1,-1-1 1,1 0-1,-1 0 1,0 1-1,1-1 1,1 2 38,1-1-1,0 1 1,-1-1-1,1 0 1,0 0-1,0 0 1,0 0-1,-1-1 1,1 1 0,0-1-1,4 1 1,14 3 202,-17-3-183,-1 0-1,0-1 1,0 1-1,0-1 1,6 0 0,8 2-68,8 1 100,1 0-1,0-2 1,34-3 0,-9 1 276,134 1-318,-151-3 101,-27 2-126,1 0 0,0 0-1,11 1 1,-1 2 30,0-2-1,0 0 1,0-1-1,0-1 0,27-6 1,-36 6-86,0 1 1,13 0-1,-15 1 58,-1 0-1,0-1 1,1 1 0,-1-1-1,0-1 1,11-3 0,-2 0-3,-1 0 0,22-3 0,-3 1 2,27-7-21,77-6 0,-91 14-3,-20 2 0,0 1 0,0 1 0,29 2 0,30 2-93,15 2 410,67 4-264,-58-17 151,-3 0 173,-15 1-398,-77 8 144,0-1-1,21-4 1,-12 1-62,-17 3-19,0 0-1,0 0 1,0 0 0,-1 0 0,1-1 0,-1 0 0,1 0-1,6-4 1,-4 1 41,0 0 0,14-5 1,-11 5-51,48-21 20,-36 13 103,-12 7-73,1 0 0,0 1 0,0 0 0,12-3 0,9-1 8,37-18-1,-19 6 49,-11 1 28,-34 16-178,0 0 0,0 1 0,0 0 1,1 0-1,-1 0 0,1 1 0,0 0 0,0 0 0,10-1 0,-16 4-6,0-1-1,1 1 1,-1-1-1,0 1 1,0-1-1,0 1 1,0-1-1,0 1 0,0 0 1,0 0-1,0 0 1,0-1-1,-1 1 1,1 0-1,1 1 1,13 19-31,-11-14 46,48 58 82,-46-58-62,1 2-1,1-1-1,-1-1 1,17 14 0,-13-10 54,-11-10-71,1 0-1,0 0 1,0 0-1,-1 0 0,1 0 1,0 0-1,0 0 1,0-1-1,0 1 0,0 0 1,1 0-1,0 0 2,-1-1-1,0 1 0,0-1 1,1 1-1,-1 0 0,0-1 1,0 1-1,0 0 0,0 0 1,0 0-1,0 0 0,0 0 1,0 0-1,0 1 0,0-1 64,4 0 32,-1 1-5,-2-1-78,0-1 0,1 1 0,-1 0 1,0-1-1,0 0 0,0 0 0,1 1 0,-1-1 0,0 0 0,0-1 0,0 1 0,1 0 0,-1-1 0,0 1 1,0-1-1,0 0 0,0 0 0,0 1 0,2-3 0,5 0 72,6 0-21,-12 3-65,0-1 0,1 0-1,-1 0 1,0 0-1,0 0 1,1 0 0,3-3-1,3-2 3,-1 1 0,1 0 1,0 0-1,0 1 0,0 1 0,0 0 0,1 0 0,-1 1 0,1 0 1,0 1-1,0 0 0,0 1 0,18 1 0,-25 0-10,0 0 0,0 1 1,0-1-1,6 4 0,13 5 10,-10-7 19,-1 1 0,0 0 0,22 13 0,-24-11-80,7 2 120,34 10 212,-48-16-308,0 0-1,0 0 0,0 0 0,0 1 0,-1 0 0,1-1 0,0 1 0,-1 0 0,4 5 0,4 5 54,19 27 15,-26-38-8,0-1-1,0 0 0,0 0 1,-1 0-1,1 0 0,1-1 1,-1 1-1,0-1 0,0 0 0,0 0 1,0 0-1,3 0 0,-2 0 26,-2 0-7,2 0-17,1 0 0,0 0 0,-1 0 0,1 0 0,0-1 0,-1 0 0,1 0 0,-1 0 0,1-1 0,-1 1 0,7-4 0,47-36 39,-49 34-46,-1-1 0,0 0 0,0-1 0,-1 1-1,0-2 1,0 1 0,-1-1 0,-1 1 0,0-2 0,7-15 0,14-45 121,0-2 42,-20 53-245,-6 20 68,0-1 0,0 0 0,0 0 0,0 1 0,1-1 0,-1 0 0,0 1 0,1-1 0,-1 0 0,0 1 0,1-1 0,-1 1 0,1-1 0,-1 1 0,1-1 0,-1 0 0,1 1 0,0 0 0,-1-1 0,1 1 0,-1-1 0,1 1 0,0 0 0,0-1 0,24-7 15,-6 2-106,-9 2 96,0 1 1,0 0-1,1 1 0,0 0 1,21-2-1,60 5 245,-40 0-223,-45-1-40,-1 0-1,1 1 1,0 0-1,0 0 0,-1 0 1,1 1-1,-1 0 1,1 0-1,-1 1 0,0-1 1,0 1-1,0 1 1,0-1-1,-1 1 0,1 0 1,-1 0-1,0 1 1,0 0-1,4 5 0,-2 0-6,0 0 0,-1 1 0,6 14 0,7 10-26,-16-31 74,-1-1 0,1-1 0,0 1 0,0 0 0,0-1 0,0 1 0,0-1 0,1 0 0,4 2 0,-2-2-29,-1-1 0,1 0 0,-1 0 0,1 0 0,0-1 0,-1 0 0,8-1 0,39-6 181,-46 5-148,1 0 0,-1-1 0,0 1 1,8-6-1,1 1-159,-6 3 229,-4 1-75,0 0 0,0 1 0,0 0 1,0 0-1,0 0 0,1 1 0,-1 0 1,0 0-1,1 0 0,-1 1 0,10 0 0,-6 1-71,-7-1 28,-1 0-1,1 0 1,-1 0 0,0 0 0,1 0 0,-1 1 0,0-1-1,1 0 1,-1 1 0,0-1 0,2 2 0,3 1 50,-3-1-39,-1 0-1,1-1 1,0 1-1,-1 0 0,1 0 1,-1 1-1,1-1 1,-1 0-1,0 1 1,3 5-1,1 1 14,-1 0 0,-1 1-1,1 0 1,2 12 0,-7-21-17,1 0 1,-1 0 0,1 0 0,0 0-1,-1 0 1,1 0 0,0 0 0,0 0-1,-1 0 1,1 0 0,0 0 0,0 0-1,0 0 1,0-1 0,0 1 0,0 0-1,1-1 1,-1 1 0,0-1 0,0 1-1,0-1 1,0 0 0,1 1-1,1-1 1,3 1 31,1-1 1,0 1-1,10-2 0,-3 1 51,20-3-67,0-1 1,0-1 0,56-17-1,-70 17 7,57-23 168,-7 14-362,-62 11 182,-7 3-2,-1-1 1,1 1 0,0 0-1,0-1 1,0 1 0,-1 0-1,1 0 1,0 0 0,0 0-1,0 0 1,0 0 0,-1 0-1,1 0 1,0 0 0,1 0-1,0 1-9,0-1-1,0 0 0,0 0 0,0 0 1,0-1-1,-1 1 0,1 0 0,4-2 0,5 0 85,-10 2-77,0 0 0,1 0 0,-1 0 0,0-1 0,0 1 0,1-1 0,-1 1 0,0-1 0,2 0 0,11-4-65,-9 5 62,0-1-1,0 0 0,0 0 0,0 0 1,7-4-1,23-4-132,59-7 311,28-3-204,-120 18 18,252-12-25,-231 12 17,28-5-1,1 0-16,42-6 119,112 4 0,1-1-143,-170 6 82,-22 1 14,0 1 0,26 1 0,-2 3-57,42-4 0,-25 0 89,-55 1-59,1 0 0,-1 0 0,1 0 0,0 0-1,-1 0 1,1 0 0,-1 0 0,1-1 0,-1 1 0,1-1-1,-1 1 1,1-1 0,-1 0 0,0 1 0,1-1-1,-1 0 1,0 0 0,0 0 0,1 0 0,-1 0-1,1-2 1,-1 3-5,-1-1-1,0 0 0,1 0 0,-1 0 1,0 1-1,0-1 0,0 0 1,0 0-1,0 0 0,0 0 0,0 1 1,0-1-1,0 0 0,0 0 1,0 0-1,-1-1 0,1 0-10,-1-1-1,0 1 0,-1 0 1,1-1-1,0 1 0,-1 0 1,-1-2-1,-15-20 142,-38-42-165,55 64 18,0 1 1,-1 0-1,1 0 1,0-1-1,-1 1 1,1 0-1,-1 0 1,1 1-1,-1-1 1,0 0-1,1 0 1,-1 1-1,0-1 0,1 1 1,-1-1-1,0 1 1,0 0-1,0 0 1,1 0-1,-1 0 1,0 0-1,0 0 1,-3 1-1,-18 0-232,17-1 237,11 0 17,-4 0 58,4 0-149,53 7 155,-16-4-139,-34-3 76,0 1 1,0-1-1,0 1 0,0 0 0,0 1 0,10 3 0,-12-3 6,11 6-111,-17-8 93,1 1 1,-1-1 0,0 0-1,1 0 1,-1 1-1,0-1 1,0 0-1,1 1 1,-1-1 0,0 0-1,0 1 1,1-1-1,-1 0 1,0 1-1,0-1 1,0 0 0,0 1-1,0-1 1,0 1-1,1-1 1,-1 0-1,0 1 1,0-1 0,0 1-1,0-1 1,0 0-1,0 1 1,-1-1-1,1 1 1,0-1-1,0 0 1,0 1 0,0-1-1,0 0 1,0 1-1,-1-1 1,1 1-1,0-1 1,-32 42 204,18-26-217,-15 26 0,18-22-100,1-1 0,1 2 0,-11 34 0,7-2-2592,8-18 1057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34:44.71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119 1 2560,'3'3'743,"-5"-3"-180,-2 1 280,4 5-245,-1-1 0,0 1 0,1 0 0,-2 0-1,1-1 1,-1 1 0,1-1 0,-1 1 0,-4 5 0,3-7-334,1 1-1,0 0 1,0 0 0,0-1 0,0 1 0,1 0 0,0 1 0,-1 7-1,0 48 1422,2-41-1395,-3 21 1,-10 43 317,7-9-425,-24 205 162,4-88-495,25-183 172,0-6-58,1 0 0,0 0 0,-1 0 0,1 0 0,0 0 0,1 0 0,0 5 0,0 6-1960,2-30-3816,2-4 1993,0-5 1190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24:33.2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235 56 2304,'-8'-12'2480,"8"11"-2434,-1 0 1,0 1-1,0-1 0,0 0 1,0 1-1,0-1 0,0 1 1,0 0-1,0-1 1,0 1-1,0 0 0,0-1 1,0 1-1,0 0 0,0 0 1,0 0-1,-1 0 1,1 0-1,0 0 0,0 0 1,0 0-1,0 1 0,0-1 1,0 0-1,0 1 1,0-1-1,0 1 0,0-1 1,0 1-1,0-1 0,0 1 1,0-1-1,1 1 1,-1 0-1,-1 1 0,-2 2 4,0 0 1,0 0-1,0 0 0,-6 10 0,5-6-16,0 1 0,1-1 0,0 1 1,0 0-1,1-1 0,0 1 0,1 1 1,0-1-1,0 0 0,1 1 0,0 12 0,1-19 9,0-1-1,0 1 0,0 0 1,1 0-1,-1-1 0,1 1 1,0 0-1,0-1 0,0 1 1,0-1-1,0 1 0,1-1 1,-1 1-1,1-1 0,0 0 1,3 4-1,-4-5-5,0 0 0,1 0 0,-1-1 0,0 1 0,0 0 0,1-1 0,-1 1 0,1 0 0,-1-1 0,1 0 0,-1 1 0,1-1 0,-1 0 0,1 0 0,-1 0 0,1 0 0,-1 0 0,1 0 0,-1 0 0,1 0 0,-1-1 0,1 1 0,-1 0 0,1-1 0,-1 0 0,0 1 0,1-1 0,-1 0 0,0 0 0,1 1 0,1-3 0,3-2 60,-1-1-1,1 1 0,-1-1 1,0 0-1,-1 0 0,0 0 0,0-1 1,0 1-1,0-1 0,2-7 1,-4 7-48,0 1 1,0 0-1,0-1 1,0 1-1,-1-1 1,0 0-1,-1 1 1,0-1-1,0 0 1,0 1-1,-2-13 1,1 16-56,0 0 0,0 0-1,0 0 1,-1 0 0,1 0 0,-1 0 0,1 1 0,-1-1 0,0 0 0,0 1 0,0 0 0,-1-1 0,1 1 0,-1 0 0,1 0 0,-1 0 0,1 0 0,-1 1-1,0-1 1,0 1 0,0 0 0,0 0 0,0 0 0,0 0 0,0 0 0,-1 0 0,1 1 0,0 0 0,0-1 0,0 1 0,-1 1 0,1-1 0,0 0-1,0 1 1,0-1 0,0 1 0,-1 0 0,1 0 0,0 1 0,0-1 0,1 0 0,-1 1 0,0 0 0,0 0 0,1 0 0,-1 0 0,1 0 0,0 0-1,-1 0 1,-2 6 0,-2 5 34,0 1 0,1 0 0,1 0 0,0 0 0,1 1 0,1-1 0,-3 22 0,5-26 16,0 1 0,0 19-1,2-25 40,-1-1-1,0 0 0,1 1 1,0-1-1,0 0 1,0 0-1,1 0 0,-1 0 1,5 7-1,-6-11-45,0 1 1,1 0-1,0 0 0,-1-1 1,1 1-1,-1 0 1,1-1-1,0 1 0,0 0 1,-1-1-1,1 1 0,0-1 1,0 1-1,0-1 1,-1 0-1,1 1 0,0-1 1,0 0-1,0 0 0,0 0 1,0 1-1,0-1 1,0 0-1,0 0 0,0 0 1,0 0-1,-1 0 0,1-1 1,0 1-1,0 0 0,0 0 1,0-1-1,0 1 1,0 0-1,-1-1 0,1 1 1,0-1-1,1 0 0,1-1 29,-1 0-1,1 0 1,-1-1-1,0 1 1,1 0-1,-1-1 1,0 1-1,-1-1 0,4-5 1,-1-2 1,-1 0 1,0-1 0,0 1-1,-1-1 1,2-18-1,-3 4 72,-2-32 0,0 50-180,1 0 1,-2 0 0,1 0 0,-1 0 0,0 1-1,-5-12 1,6 15 16,0 1-1,-1-1 1,1 1-1,-1-1 0,0 1 1,1-1-1,-1 1 1,0 0-1,-1 0 1,1 0-1,0 0 1,0 0-1,-1 1 1,1-1-1,-1 1 0,-5-3 1,6 4-3,-1 0 1,1-1-1,0 1 0,-1 0 1,1 0-1,-1 0 0,1 1 1,-1-1-1,1 0 0,0 1 1,-1 0-1,1-1 0,0 1 1,-1 0-1,1 0 1,0 1-1,0-1 0,0 0 1,0 1-1,0-1 0,0 1 1,0-1-1,-2 5 0,-2 0-11,1 0 0,0 1-1,1-1 1,-1 1 0,-4 12 0,3-7-4,1 0 1,-5 20 0,9-27 52,0 1 1,0-1-1,1 1 0,0-1 1,0 1-1,0-1 1,1 1-1,1 9 0,1-5 83,0-1-1,0 0 1,1 1-1,0-1 1,1-1-1,10 16 1,-12-20-24,-1-1 1,1 0 0,-1-1 0,1 1 0,0 0 0,0-1 0,1 0-1,6 4 1,-8-5-11,0 0-1,0 0 1,0-1-1,0 1 1,0-1-1,1 1 1,-1-1 0,0 0-1,0 0 1,1 0-1,-1 0 1,0 0-1,0-1 1,1 1-1,-1-1 1,3 0-1,-1-1-2,-1 0 0,0 0-1,0 0 1,0 0 0,-1 0 0,1-1 0,0 1-1,-1-1 1,0 0 0,1 1 0,-1-1-1,0 0 1,-1 0 0,1-1 0,0 1-1,-1 0 1,0-1 0,1-3 0,2-5 44,-1-1 0,0 0 0,2-23 0,-5 21-104,0 0 0,0 1 1,-1-1-1,-1 0 0,0 0 1,-1 1-1,-8-23 0,10 35-24,1 0-1,-1 0 0,0 1 0,0-1 0,0 0 0,0 0 0,0 0 0,0 1 1,-1-1-1,1 1 0,-1-1 0,1 1 0,-3-2 0,3 2-8,0 0-1,-1 1 1,1-1-1,0 1 1,-1-1-1,1 1 1,-1-1-1,1 1 0,-1 0 1,1 0-1,-1 0 1,1 0-1,-1 0 1,1 0-1,-1 0 1,1 0-1,-1 1 1,1-1-1,0 1 1,-3 0-1,0 1-20,0 0-1,0 1 1,1-1-1,-1 1 1,1 0-1,-1 0 1,1 0-1,0 1 1,0-1-1,0 1 1,0 0-1,1 0 1,0 0-1,0 0 1,0 0-1,-3 8 1,2-4 78,1 0 1,0 0-1,0-1 1,0 2-1,1-1 1,1 0-1,-1 0 1,2 15-1,0-19-59,0-1 0,0 1 0,1-1-1,-1 1 1,1-1 0,0 0 0,0 0-1,0 1 1,0-1 0,1-1 0,-1 1 0,1 0-1,0-1 1,0 1 0,0-1 0,0 0-1,6 4 1,13 9-916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24:36.3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198 98 4160,'0'-1'162,"0"-1"0,0 1 0,0-1-1,0 1 1,-1 0 0,1-1 0,0 1 0,-1 0 0,1 0 0,0-1 0,-1 1 0,0 0 0,0-2-1,1-5 1650,0 7-1697,0 0-1,0 1 0,0-1 1,0 0-1,0 0 1,0 1-1,0-1 0,0 0 1,0 0-1,0 1 0,0-1 1,0 0-1,0 0 1,-1 1-1,1-1 0,0 0 1,-1 1-1,1-1 0,0 0 1,-1 1-1,1-1 1,-1 0-1,1 1 0,-1-1 1,0 0-85,0 0-1,0 0 1,0 0 0,0 1 0,0-1 0,0 0 0,0 1 0,0-1 0,0 0 0,0 1-1,0 0 1,0-1 0,0 1 0,-1 0 0,1-1 0,0 1 0,0 0 0,0 0 0,0 0-1,-1 0 1,1 0 0,0 0 0,0 0 0,0 1 0,-1-1 0,1 0 0,0 1 0,0-1-1,0 1 1,0-1 0,0 1 0,0-1 0,0 1 0,0 0 0,0 0 0,0-1 0,0 1-1,0 0 1,0 0 0,1 0 0,-1 0 0,0 0 0,1 0 0,-1 0 0,1 0-1,-1 0 1,0 2 0,-5 9 79,0 0 15,1-1-1,0 1 1,1 0-1,0 0 1,0 0-1,-2 21 1,6-29-31,0 1 0,-1 0 0,2-1 1,-1 1-1,1 0 0,1 5 0,-2-9-55,0 0-1,0 0 0,1 0 0,-1 0 0,0 0 0,1 0 1,-1-1-1,1 1 0,-1 0 0,1 0 0,0 0 0,-1-1 1,1 1-1,0 0 0,-1-1 0,1 1 0,0-1 0,0 1 1,-1-1-1,1 1 0,0-1 0,0 1 0,0-1 0,0 0 1,0 1-1,0-1 0,0 0 0,-1 0 0,1 0 0,0 0 1,0 0-1,0 0 0,0 0 0,0 0 0,0 0 0,2-1 1,-1 1 13,1-1 0,-1 0 0,1 0 0,-1 0 0,1 0 0,-1 0 0,0 0 0,1-1 0,-1 1 0,0-1 0,0 0 0,0 1 0,0-1 0,0 0 0,-1 0 0,1 0 0,-1 0 0,1-1 0,-1 1 1,0 0-1,1-1 0,-1 1 0,-1-1 0,1 1 0,1-5 0,1-7 36,-1 0 1,-1 1-1,0-1 1,0 0-1,-1 0 1,-1 0-1,-1 0 1,-4-21-1,5 32-126,0 0 0,0 0 0,0 0-1,0 0 1,-1 0 0,1 0 0,-4-4-1,5 7 25,-1-1-1,1 0 0,-1 1 0,1-1 1,-1 0-1,0 1 0,1-1 1,-1 0-1,0 1 0,1-1 0,-1 1 1,0 0-1,0-1 0,1 1 1,-1 0-1,0-1 0,0 1 0,0 0 1,0 0-1,0-1 0,1 1 0,-1 0 1,0 0-1,0 0 0,0 0 1,0 0-1,0 1 0,0-1 0,1 0 1,-1 0-1,0 1 0,0-1 1,-1 1-1,-6 4-23,0 1 0,0 0 0,0 1 0,-9 10 0,-26 33 442,35-40-291,0 0-1,-12 22 0,19-30-77,0 1 0,-1-1 0,1 1 0,0 0 0,0-1 0,0 1 0,1 0 0,-1-1 0,1 1 0,0 0 0,-1 0 0,1 0 0,0-1 0,1 1 0,-1 0 0,0 0 0,1-1 0,0 1 0,-1 0 0,3 3 0,-3-5 24,1 1-1,0 0 0,1-1 0,-1 1 0,0-1 1,0 0-1,1 1 0,-1-1 0,1 0 0,-1 0 1,1 0-1,0 0 0,-1 0 0,1 0 0,0 0 1,-1 0-1,1-1 0,0 1 0,0-1 0,0 1 1,0-1-1,0 0 0,0 0 0,-1 0 0,1 0 1,0 0-1,3-1 0,-2 1-7,0-1-1,1 0 1,-1 0 0,0 0-1,0 0 1,0 0 0,-1-1-1,1 1 1,0-1 0,0 0-1,-1 0 1,1 0-1,-1 0 1,0 0 0,3-4-1,-1 1-33,-1 1 0,0-1-1,-1 0 1,1-1 0,-1 1-1,0 0 1,0-1 0,-1 0-1,1 1 1,-1-1 0,-1 0-1,1 1 1,-1-1 0,0 0-1,0 0 1,0 1 0,-1-1-1,0 0 1,-3-10 0,4 15-32,-1 1 0,1-1 0,0 0 0,0 0 0,-1 0-1,1 0 1,-1 1 0,1-1 0,-1 0 0,1 0 0,-1 1 0,1-1 0,-1 0 0,0 1 0,1-1 0,-1 1 0,0-1 0,0 0 0,1 1 0,-1 0 0,0-1 0,0 1 0,0 0 0,0-1 0,1 1 0,-1 0 0,0 0 0,0 0 0,0-1 0,0 1 0,0 0 0,0 0 0,0 0-1,0 1 1,1-1 0,-1 0 0,0 0 0,0 0 0,0 1 0,0-1 0,-1 1 0,-1 1-30,0-1 1,0 1-1,0 0 0,0 1 0,0-1 0,0 0 0,1 1 0,-1-1 1,-2 5-1,0-1 53,-26 41-18,28-43 16,1 1-1,0-1 1,0 0 0,1 1 0,-1 0 0,1-1-1,0 1 1,0 0 0,0 6 0,1-10 8,0-1 0,0 1 1,1-1-1,-1 1 0,0 0 0,0-1 1,0 1-1,1-1 0,-1 1 1,0-1-1,1 1 0,-1-1 0,1 1 1,-1-1-1,0 1 0,1-1 1,-1 0-1,1 1 0,-1-1 0,1 0 1,-1 1-1,1-1 0,-1 0 1,1 0-1,0 0 0,-1 1 0,1-1 1,-1 0-1,1 0 0,-1 0 1,1 0-1,0 0 0,-1 0 0,1 0 1,-1 0-1,2 0 0,1 0 48,0-1 0,0 1 0,-1 0 0,1-1-1,0 0 1,0 0 0,4-1 0,-3-1-3,0 1 0,0-1 1,0 0-1,0 0 0,0-1 0,-1 1 1,0-1-1,1 0 0,-1 0 0,-1 0 0,5-6 1,-1-3-6,0 0 0,7-24 0,-11 17-211,-1 19 150,-1 0 0,0 1 0,0-1 0,0 1 0,0-1 1,0 1-1,0-1 0,0 1 0,0-1 0,-1 0 0,1 1 0,0-1 1,0 1-1,0-1 0,0 1 0,-1-1 0,1 1 0,0-1 0,-1 1 0,1-1 1,0 1-1,-1 0 0,1-1 0,-1 1 0,1-1 0,0 1 0,-1 0 1,0-1-1,-9 20-397,5-13 379,1 0 0,0 0 0,0 0 0,0 1 0,1 0-1,0 0 1,1 0 0,-1 0 0,1 0 0,-2 15 0,4-22 9,0 1 1,0-1-1,0 1 0,0 0 1,0-1-1,1 1 1,-1-1-1,0 1 1,0-1-1,0 1 0,1-1 1,-1 1-1,0-1 1,0 1-1,1-1 0,-1 1 1,0-1-1,1 0 1,-1 1-1,1-1 1,-1 0-1,1 1 0,-1-1 1,0 0-1,1 1 1,-1-1-1,1 0 1,-1 0-1,1 1 0,0-1 1,-1 0-1,1 0 1,-1 0-1,1 0 1,0 0-1,1 0-288,0 0-1,-1 0 1,1 0-1,0 0 1,0-1 0,0 1-1,0 0 1,-1-1 0,1 0-1,0 1 1,2-2 0,26-18-4505,10-1 1478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24:34.9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129 65 3072,'0'-14'5552,"0"14"-5529,0 0-1,0 0 1,0-1 0,0 1 0,0 0-1,0 0 1,0 0 0,0-1 0,0 1 0,0 0-1,0 0 1,0-1 0,0 1 0,-1 0 0,1 0-1,0 0 1,0 0 0,0-1 0,0 1 0,0 0-1,0 0 1,-1 0 0,1 0 0,0-1 0,0 1-1,0 0 1,-1 0 0,1 0 0,0 0 0,0 0-1,0 0 1,-1 0 0,1 0 0,0 0 0,0 0-1,-1 0 1,1 0 0,0-1 0,0 2-1,0-1 1,-1 0 0,1 0 0,0 0 0,0 0-1,-1 0 1,1 0 0,0 0 0,0 0 0,0 0-1,-1 0 1,1 0 0,0 0 0,0 1 0,0-1-1,0 0 1,-1 0 0,1 0 0,0 0 0,0 0-1,0 1 1,0-1 0,-1 0 0,-12 12 925,10-7-933,-3 2 133,0 0-1,-5 11 1,10-16-124,0-1-1,0 1 0,0 0 1,1-1-1,-1 1 0,0 0 0,1-1 1,0 1-1,-1 0 0,1 0 1,0-1-1,0 1 0,0 0 0,0 0 1,0 0-1,1-1 0,-1 1 1,1 2-1,-1-3 30,1 0 1,-1-1 0,0 1-1,0-1 1,1 1-1,-1-1 1,0 1-1,1-1 1,-1 1-1,0-1 1,1 0-1,-1 1 1,1-1-1,-1 1 1,1-1-1,-1 0 1,1 0-1,-1 1 1,1-1-1,-1 0 1,1 0-1,-1 1 1,1-1-1,0 0 1,0 0 0,1 0 18,-1 0 1,0 0 0,0-1 0,1 1 0,-1 0 0,0-1 0,1 1 0,-1-1 0,0 0 0,0 1 0,2-2 0,2-1 64,-1-1 1,0 0-1,1 0 1,6-9 0,-7 8-62,-1 0 1,0 0-1,-1 0 1,1 0-1,3-11 1,-5 13-70,-1 1 1,1-1-1,0 1 1,-1-1-1,0 1 1,0-1-1,1 1 1,-1-1-1,-1 1 1,1-1-1,0 1 1,-1-1-1,1 1 1,-1-1-1,0 1 1,-1-4-1,1 5-18,1 1-1,0-1 1,-1 1-1,1 0 1,-1 0-1,1-1 1,0 1-1,-1 0 1,1-1-1,-1 1 1,1 0-1,-1 0 1,1 0-1,-1 0 1,1-1-1,0 1 1,-1 0-1,1 0 1,-1 0-1,1 0 1,-1 0 0,1 0-1,-1 0 1,1 0-1,-1 1 1,1-1-1,-1 0 1,1 0-1,-1 0 1,1 0-1,-1 1 1,1-1-1,-1 0 1,-15 11-169,10-7 164,0 1 0,0 1 1,1-1-1,0 1 0,0 0 1,0 0-1,1 0 0,0 1 1,-4 8-1,7-12 75,-1 0-1,1 1 1,0-1-1,0 1 1,0-1-1,1 1 1,-1-1-1,1 1 1,0-1-1,0 1 1,0 0-1,0-1 1,1 1-1,-1-1 1,1 1-1,0-1 1,0 1-1,0-1 1,1 0-1,-1 1 1,5 5-1,-6-8-36,0-1 1,0 1-1,1-1 0,-1 1 1,0-1-1,1 1 0,-1-1 1,1 1-1,-1-1 0,1 0 1,-1 1-1,1-1 0,-1 0 1,1 1-1,-1-1 0,1 0 1,-1 1-1,1-1 0,0 0 1,-1 0-1,1 0 0,-1 0 0,1 0 1,0 1-1,-1-1 0,1 0 1,0 0-1,-1-1 0,1 1 1,-1 0-1,1 0 0,0 0 1,-1 0-1,1 0 0,-1-1 1,1 1-1,0 0 0,0-1 1,2-1 123,0-1 0,0 1 1,0-1-1,0 0 0,2-4 1,3-2 131,-4 5-244,-1 0 1,0-1 0,0 0-1,0 0 1,0 1 0,-1-2-1,0 1 1,0 0 0,0 0-1,-1-1 1,0 1 0,0-1-1,0 1 1,-1-1 0,0-6-1,0 11-49,0-1-1,0 0 1,0 1-1,0-1 1,0 1-1,-1-1 1,1 0-1,-1 1 1,1-1-1,-1 1 1,0-1-1,1 1 1,-1 0-1,0-1 1,0 1-1,0 0 1,-2-3-1,2 4-23,0-1 1,1 1-1,-1-1 0,0 1 1,0 0-1,1-1 0,-1 1 1,0 0-1,0 0 0,0 0 0,1-1 1,-1 1-1,0 0 0,0 0 1,0 0-1,0 0 0,1 0 1,-1 1-1,0-1 0,0 0 1,0 0-1,1 0 0,-1 1 1,0-1-1,0 0 0,1 1 1,-1-1-1,0 1 0,0-1 1,1 1-1,-1-1 0,1 1 1,-2 0-1,-3 4-46,1-2 71,1 0-1,-1 1 1,1-1-1,0 1 1,0-1-1,0 1 1,0 0-1,0 0 1,-2 7-1,1-1 32,1-1-1,0 1 0,0 0 1,-1 12-1,3-19 21,1 0 0,0 0 0,0 0 0,0 0 0,0 0 0,0 0 0,1 0 0,0 0 0,-1 0 0,1 0 0,0 0 0,0 0 0,1 0 0,-1-1 0,0 1 0,1 0 0,0-1 0,0 1 0,2 1 0,-4-4-6,0 0 1,0 1 0,0-1-1,1 0 1,-1 0 0,0 0-1,0 0 1,0 0 0,1 0-1,-1 0 1,0 0 0,0 0-1,0 0 1,1 0 0,-1 0-1,0 0 1,0 0 0,0 0-1,1-1 1,-1 1 0,0 0-1,0 0 1,0 0 0,1 0-1,-1 0 1,0 0 0,0 0-1,0-1 1,0 1 0,0 0-1,1 0 1,-1 0 0,0 0-1,0-1 1,0 1 0,0 0-1,8-13 456,5-14-199,-11 20-253,-1-1 0,1 0 0,-1 0-1,-1 0 1,1 0 0,-1 0 0,-2-13-1,2 18-59,-1-1-1,1 1 1,-1 0 0,1 0-1,-1 0 1,0 0-1,-1 0 1,1 0-1,0 0 1,-1 0 0,1 1-1,-1-1 1,0 0-1,0 1 1,0-1 0,-1 1-1,1 0 1,0 0-1,-1 0 1,-4-3-1,6 5 1,0-1-1,-1 1 0,1 0 1,0-1-1,-1 1 0,1 0 1,-1 0-1,1 0 0,0 0 1,-1 1-1,1-1 0,-1 0 1,1 1-1,0-1 0,-1 0 1,1 1-1,-2 1 0,-21 12-218,23-12 230,-1-2 9,1 1 1,-1 0-1,1 0 0,0 1 0,-1-1 0,1 0 0,0 0 0,0 0 0,0 1 0,0-1 0,0 1 0,0-1 0,0 1 0,1-1 0,-1 1 0,0 0 0,1-1 0,0 1 0,-1 0 0,1-1 0,0 1 0,0 0 1,-1-1-1,1 1 0,1 0 0,-1-1 0,0 1 0,0 0 0,1 0 0,-1-1 0,1 1 0,-1-1 0,1 1 0,0 0 0,-1-1 0,1 1 0,0-1 0,0 0 0,0 1 0,0-1 0,2 2 0,2 2 35,-1-1 0,1 1-1,0-1 1,0 0 0,1-1 0,-1 1-1,1-1 1,0 0 0,6 2-1,-9-4-3,1 0-1,0 0 1,-1 0 0,1 0-1,0-1 1,-1 0-1,1 0 1,0 0-1,0 0 1,-1 0 0,1-1-1,0 0 1,-1 0-1,1 0 1,-1 0 0,1 0-1,4-3 1,-4 2 27,1-1 0,-1 1 0,0-1 0,1 0 0,-1-1 0,-1 1 1,1-1-1,0 1 0,-1-1 0,5-6 0,-7 7-44,0 1 0,0 0 0,0 0 1,-1 0-1,1-1 0,0 1 0,-1 0 0,1-1 0,-1 1 0,0-1 0,0 1 0,0 0 1,0-1-1,0 1 0,-1-1 0,1 1 0,-1 0 0,1-1 0,-1 1 0,0 0 0,0 0 1,0 0-1,0-1 0,0 1 0,-2-2 0,1 1-40,-1 0-1,1-1 1,-1 1 0,0 0-1,0 0 1,0 1 0,0-1 0,-1 1-1,1-1 1,-1 1 0,1 0-1,-1 0 1,0 1 0,0-1-1,0 1 1,0 0 0,0 0-1,0 0 1,0 0 0,0 1 0,0 0-1,0 0 1,0 0 0,0 0-1,-1 0 1,1 1 0,0 0-1,0 0 1,0 0 0,-5 3-1,8-4-64,0 0-1,1 0 0,-1 1 0,1-1 0,-1 1 1,0-1-1,1 0 0,-1 1 0,1-1 0,-1 1 0,1-1 1,0 1-1,-1-1 0,1 1 0,-1 0 0,1-1 1,0 1-1,0-1 0,-1 1 0,1 0 0,0-1 1,0 1-1,0 0 0,0-1 0,-1 1 0,1 0 0,0-1 1,0 1-1,0 0 0,1-1 0,-1 1 0,0 1 1,1 1-538,0 0 0,0-1 0,0 1 1,0 0-1,3 4 0,8 12-1504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25:12.1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382 449 2496,'2'-12'6606,"-3"11"-6432,0 0 41,-1 0 1,1 0-1,-1 0 0,1 0 0,-1 0 1,0 0-1,1 0 0,-3 0 1,-33-8-81,23 8-122,0 1 1,0 1-1,0 0 1,0 0-1,0 2 1,0-1-1,1 2 1,-1 0-1,1 0 1,0 2-1,0-1 1,0 2-1,1 0 1,0 0-1,0 1 1,-19 17-1,22-16 26,0 0 0,1 0 0,0 1-1,0 0 1,1 1 0,1 0 0,0 0 0,0 0-1,1 1 1,-7 23 0,11-31-2,1 1 0,-1-1 0,1 0 0,0 1 1,0-1-1,1 1 0,-1-1 0,1 1 0,0-1 0,1 0 0,-1 0 1,1 0-1,-1 1 0,1-1 0,0-1 0,1 1 0,-1 0 0,1 0 0,-1-1 1,1 0-1,0 1 0,1-1 0,-1 0 0,0 0 0,1-1 0,0 1 1,-1-1-1,5 2 0,-1 0 8,-1-1 0,1-1 0,-1 1 1,1-1-1,0 0 0,0 0 0,0-1 0,0 0 1,0 0-1,0-1 0,1 0 0,-1 0 0,0-1 1,0 0-1,0 0 0,13-4 0,-6-1 6,-1 0 1,0-1-1,0-1 0,-1 0 0,0 0 1,13-13-1,62-66 371,-38 34-275,145-127 232,-185 173-368,10-11-55,-1 0 0,21-27 0,-30 33 56,-1 0 0,0 0 0,-1-1 0,0 0 1,8-24-1,-12 29 17,22-75-78,-21 68-11,-1 0-1,0-1 1,0-24 0,-3 39 44,0 1 0,0-1 0,0 0 1,0 1-1,0-1 0,0 0 1,0 0-1,0 1 0,0-1 0,0 0 1,-1 1-1,1-1 0,0 0 1,0 1-1,-1-1 0,1 0 0,0 1 1,-1-1-1,0-1 0,1 2-1,-1 0 0,1 0 0,-1 0-1,1 0 1,0 0 0,-1 0 0,1 1 0,-1-1-1,1 0 1,0 0 0,-1 0 0,1 0 0,-1 0-1,1 0 1,0 1 0,-1-1 0,1 0 0,0 0-1,0 1 1,-1-1 0,1 0 0,0 1 0,-1-1-1,1 1 1,-17 24-433,-99 176 519,91-157 33,1 0-1,3 2 0,1 0 1,3 2-1,-11 49 0,14-44 25,-20 85 319,33-133-323,0 0 0,0 0-1,1 0 1,0 7 0,0-11-99,0-1 0,0 1 0,0-1 0,0 1 0,0-1-1,0 1 1,0-1 0,0 0 0,1 1 0,-1-1 0,0 1 0,0-1 0,0 0 0,1 1 0,-1-1-1,0 1 1,1-1 0,-1 0 0,0 1 0,1-1 0,-1 0 0,1 1 0,-1-1-2,1 0 1,0 0 0,0 0-1,-1 0 1,1 0-1,0 0 1,0 0 0,-1 0-1,1 0 1,0-1 0,-1 1-1,1 0 1,0 0-1,-1-1 1,1 1 0,0 0-1,-1-1 1,2 0-1,14-11 113,-1 0-1,0-1 0,20-22 0,-1 1-95,1 0-67,45-41 102,-63 60-221,1 1 0,35-20 0,-52 34 115,0-1 0,1 0 1,-1 0-1,1 1 0,-1-1 0,1 1 0,-1-1 0,1 1 1,-1-1-1,1 1 0,-1 0 0,1 0 0,-1 0 0,1 0 0,-1 0 1,1 0-1,0 0 0,-1 1 0,1-1 0,1 1 0,-2 0 25,1 0-1,-1 0 0,0 0 1,0 0-1,1 0 0,-1 0 1,0 0-1,0 1 0,0-1 1,0 0-1,-1 1 1,1-1-1,0 1 0,0-1 1,0 4-1,1 4 38,0 0 1,0 0 0,-1 1-1,0-1 1,-1 11 0,8 95-52,-8-114 33,0 0 0,0 0 0,0 1 0,0-1 0,0 0 0,0 0 1,1 0-1,-1 0 0,0 0 0,1 0 0,-1 0 0,1 0 0,0 0 0,-1 0 0,1 0 0,-1 0 0,1 0 0,0 0 0,0 0 0,0-1 0,-1 1 0,1 0 0,0-1 0,0 1 0,0-1 0,0 1 1,0-1-1,0 1 0,0-1 0,1 1 0,-1-1 0,0 0 0,0 0 0,0 1 0,0-1 0,0 0 0,0 0 0,0 0 0,1-1 0,0 1 0,2-1 10,-1 1 0,1-1 0,-1-1 0,1 1 0,-1-1-1,1 1 1,-1-1 0,0 0 0,1 0 0,4-4 0,11-14 45,0-1 0,-2-1 1,27-42-1,-13 18-6,21-38-92,-52 84 25,1 0 1,-1 0-1,0-1 0,0 1 1,1 0-1,-1-1 0,0 1 1,0 0-1,0 0 0,0-1 1,0 1-1,1 0 0,-1-1 1,0 1-1,0 0 0,0-1 1,0 1-1,0 0 0,0-1 1,0 1-1,0-1 0,0 1 1,0 0-1,0-1 0,0 1 0,-1 0 1,1-1-1,0 1 0,0 0 1,0-1-1,-1 1-7,1 0 0,-1 0-1,1 0 1,-1 0 0,1-1 0,0 1 0,-1 0 0,1 0-1,-1 0 1,1 0 0,-1 1 0,1-1 0,-1 0-1,1 0 1,0 0 0,-1 0 0,1 0 0,-1 1-1,1-1 1,0 0 0,-1 0 0,1 0 0,0 1 0,-1-1-1,0 1 1,-4 3-2,1 0-1,-1 1 1,1 0-1,-1 0 0,1 0 1,1 1-1,-1-1 1,1 1-1,-5 10 1,0 6 42,-9 30 1,12-33-33,0 0-1,1 0 0,1 0 1,1 0-1,1 0 0,1 1 1,3 33-1,-3-51 29,0-1-1,1 1 1,-1-1 0,1 0-1,-1 0 1,1 1 0,0-1-1,-1 0 1,1 0 0,0 1 0,0-1-1,0 0 1,1 1 0,-2-2-10,0 0 0,1 1 0,-1-1 1,1 0-1,-1 0 0,0 1 1,1-1-1,-1 0 0,1 0 0,-1 0 1,1 0-1,-1 0 0,1 0 0,-1 0 1,1 0-1,-1 0 0,1 0 1,-1 0-1,1 0 0,-1 0 0,1 0 1,-1 0-1,1 0 0,-1 0 0,1-1 1,-1 1-1,0 0 0,1 0 1,-1-1-1,1 1 0,-1 0 0,0-1 1,1 1-1,-1 0 0,0-1 0,1 1 1,-1 0-1,0-1 0,1 0 0,6-9 118,1 0-1,-1 0 0,-1-1 0,9-20 0,-3 3-164,-1-1 0,-2 0 1,9-43-1,-18 71 41,3-19-493,-1 19 160,-2 12 266,0 1-17,1 0 0,0-1 1,3 17-1,-3-22 73,1-1 1,0 0-1,-1 0 0,2 0 1,-1-1-1,1 1 0,0-1 1,0 1-1,6 6 1,-4-4 13,1-1 1,0-1-1,0 1 1,0-1-1,1 0 1,8 5-1,-12-9 9,0 0 0,-1 0 0,1 0 0,0 0 0,0 0 0,0-1 0,0 1 0,0-1 0,0 0 0,0 1 0,0-2 0,0 1 0,0 0 0,0 0 0,-1-1 0,1 0 0,0 0 0,0 1 0,4-4 0,2-1 37,0 0 0,0-1-1,-1 0 1,1-1 0,-2 0 0,14-15-1,1 0-16,-12 11-58,-1 0 0,0-1 0,14-23 0,-17 24 18,0 1-1,1 0 0,0 0 1,1 1-1,15-14 0,-16 13-99,-4 7-147,0 11 174,0 8 38,0 0 0,-1 28 1,-1-26 61,5 32 1,-3-34-30,0 0 52,0 0 0,8 20-1,-9-32-15,-1 0 0,1-1 0,0 1 0,0 0 0,0-1 0,0 0 0,1 0 0,-1 0 0,1 0 0,0 0 0,0 0 0,0 0 0,0-1 0,7 4 0,-9-5-25,0-1-1,0 0 1,1 1 0,-1-1 0,0 0-1,1 0 1,-1 0 0,0 0 0,1 0-1,-1 0 1,1 0 0,-1 0 0,0-1-1,0 1 1,1 0 0,-1-1 0,0 1-1,0-1 1,1 0 0,-1 1 0,0-1-1,0 0 1,0 0 0,2-1 0,3-4 16,0 0 0,10-13 0,-9 11-21,64-89 154,-32 40 18,-28 41-175,0 0 0,-2-1-1,11-23 1,-17 30-100,-7 3-6,3 7 87,0 0 0,1 0 0,-1 0 0,0 0 0,0 0 0,0 1 0,0-1-1,0 0 1,0 1 0,0-1 0,0 0 0,1 1 0,-1-1 0,0 1 0,0-1 0,1 1 0,-1 0 0,0-1-1,0 1 1,0 1 0,-17 17-49,13-13 45,1 0-1,0 0 1,1 1-1,-1 0 1,1 0-1,-2 8 1,0 4 19,-5 23 0,9-35 3,1 0 1,-1 0-1,1 0 0,0-1 1,1 1-1,0 0 0,0 0 1,3 10-1,-3-13 8,0-1 0,0 0 0,1 1 1,-1-1-1,1 0 0,0 0 0,0 1 0,0-2 1,0 1-1,1 0 0,-1 0 0,1-1 0,-1 1 0,1-1 1,0 0-1,0 0 0,5 3 0,-6-4 11,-1-1 0,0 1 0,1-1 0,-1 0 0,0 1 0,1-1 0,-1 0 0,0 0 0,1 0 0,-1 0 0,0 0-1,1 0 1,-1-1 0,1 1 0,-1 0 0,0-1 0,0 1 0,1 0 0,1-2 0,0 0 17,0 0 0,-1 0 0,1 0 1,-1 0-1,1 0 0,-1-1 0,0 1 0,2-4 0,2-4 74,0 0 0,-1 0 0,6-17-1,-6 12-55,0 0 0,2-20 0,-5 20-242,2 1-1,4-16 0,-16 60-76,0 1-1,-3 33 0,4-23 219,-17 56 0,-32 54 275,46-128-205,-1-1 0,-1 0 0,-1-1 0,-22 28 0,27-39 37,4-6-18,0 1-1,0 0 1,0-1-1,-9 8 1,12-12-16,0 0 1,0 1-1,0-1 1,0 0-1,0 1 0,0-1 1,0 0-1,0 0 1,0 0-1,0 0 1,0 0-1,0 0 0,0 0 1,0 0-1,0 0 1,0 0-1,0-1 1,1 1-1,-1 0 0,0-1 1,0 1-1,0-1 1,0 1-1,0-1 1,0 1-1,1-1 0,-1 1 1,0-1-1,1 0 1,-1 0-1,0 1 1,1-1-1,-1 0 0,1 0 1,-1 0-1,1 1 1,-1-2-1,0 0-16,-1 0 0,1 0 0,0-1 0,0 1 0,0 0 0,1 0 0,-1 0 0,0-1 0,1 1 0,0 0 0,-1 0 0,1-1 0,0-2 0,2-8-14,-2 12 4,0-1 0,1 0 0,-1 1 0,0-1 0,0 0 0,1 1 0,-1-1 0,1 0 0,0 1 0,-1-1 0,1 1 0,1-3 0,5-3-40,-1-1 1,1 1-1,1 0 1,-1 0 0,1 1-1,0 0 1,0 0-1,13-5 1,78-33 77,-54 26-57,104-48-48,-139 61 82,0-1 0,-1 0 0,18-14 1,4-3-83,-25 19 99,0-1 0,0 1-1,-1-1 1,1 0 0,-1 0-1,0 0 1,-1-1 0,1 1 0,-1-1-1,0 0 1,-1-1 0,1 1-1,3-12 1,-3 6-41,0 0 1,-1 0-1,0 0 0,-1-1 1,0 0-1,-1 1 0,-1-1 1,-1-23-1,-1 15 96,2 12-120,-1 0 1,0 1-1,0-1 1,-1 1-1,0-1 0,0 1 1,-6-13-1,7 20 39,1 1 0,0-1 0,-1 0-1,1 1 1,0-1 0,-1 1 0,1-1 0,0 1 0,-1-1-1,1 1 1,-1-1 0,1 1 0,-1 0 0,1-1 0,-1 1-1,1-1 1,-1 1 0,0 0 0,1 0 0,-1-1 0,1 1-1,-1 0 1,0 0 0,1 0 0,-2 0 0,1 0-19,0 0 0,1 1 1,-1-1-1,0 0 1,1 1-1,-1-1 0,1 1 1,-1-1-1,1 1 0,-1 0 1,1-1-1,-1 1 1,1 0-1,-1-1 0,1 1 1,0 0-1,-1 1 0,-1 3-37,0 1-1,0-1 1,1 1-1,-1 7 0,1-7 37,0 1-1,1 0 0,-1 0 0,2 0 1,-1 0-1,1 0 0,0 0 0,0 0 1,0 0-1,1-1 0,1 1 0,-1-1 1,7 12-1,-4-9 38,0 0 0,1-1-1,0 0 1,11 11 0,-13-15 21,0-1 0,0 0 0,1 0 0,-1 0 0,0 0 0,1-1 0,0 0 0,-1 0 0,1 0 0,0 0 0,6 0 0,-2-1-33,0 0 0,-1-1 0,1 0 0,0 0 1,0-1-1,0 0 0,0-1 0,0 0 0,14-5 0,8-4-39,35-20 0,-56 26 68,185-100 197,-183 95-332,-10 7 26,-6 4-44,-10 6 85,0 1-1,1 0 1,1 0-1,-1 2 0,-15 15 1,7-4 25,1 0 0,-18 27 1,32-39-38,0 0 1,1 0-1,0 1 0,0 0 1,-5 18-1,9-25 34,0 0 1,1 1-1,-1-1 0,1 1 0,0-1 1,0 0-1,0 1 0,0-1 1,0 1-1,2 2 0,-2-4 17,1 0-1,-1-1 1,1 1-1,0-1 1,0 1 0,0-1-1,-1 1 1,2-1-1,-1 0 1,0 1-1,0-1 1,0 0 0,1 0-1,-1 0 1,0 0-1,1 0 1,-1 0-1,1 0 1,-1 0 0,4 0-1,-1 0 18,1 0 0,-1-1 0,1 0 0,-1 0 0,1 0 0,-1 0 0,1-1 0,-1 0 0,1 1 0,-1-2 0,0 1 0,1 0 0,4-4 0,-6 4-6,5-2 13,0-1 0,0 0 0,-1 0 1,0 0-1,1-1 0,-1-1 0,6-6 0,2-2 32,22-29 0,-17 15 2,-1 0 0,-1-2 0,-1 0 0,-2-1 0,-1-1 0,-2 0-1,-1-1 1,10-45 0,-21 77-65,8-36-30,8-74 1,-15 91-85,-1 0 0,0 1 0,-2-1 0,0 1 0,-9-35 0,11 53 91,-1 0 1,1-1-1,-1 1 0,1 0 1,-1-1-1,0 1 1,1 0-1,-1-1 0,0 1 1,0 0-1,0 0 0,0 0 1,-2-2-1,3 3 9,-1-1-1,0 1 1,0 0 0,0 0 0,0-1-1,1 1 1,-1 0 0,0 0 0,0 0-1,0 0 1,0 0 0,1 0 0,-1 0-1,0 1 1,0-1 0,0 0-1,0 0 1,1 1 0,-1-1 0,0 0-1,0 1 1,1-1 0,-1 1 0,0-1-1,0 1 1,-3 2-10,0 0 0,1 1 0,-1-1 0,1 1 0,0 0 0,0 0 1,0 0-1,0 0 0,1 0 0,-3 6 0,-1 3-22,1 1 0,-5 18 0,7-21 31,1 0 1,0-1 0,1 1-1,0 0 1,0 0 0,1 0-1,1 0 1,0 0 0,0 0-1,1 0 1,1 0 0,-1-1-1,2 1 1,-1-1 0,9 16-1,6 8 163,32 45 0,-42-67-67,2 0 0,0-1 0,0 0 0,1-1 0,0 0 0,22 14-1,-27-20-95,0-1-1,0 0 0,0-1 0,1 1 1,-1-1-1,0-1 0,1 1 0,0-1 0,-1 0 1,1-1-1,0 1 0,6-2 0,8-1-1265,1 0 0,28-9 0,-13 3-1952,3 2 703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25:14.8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10 708 2240,'-1'0'99,"0"0"-56,1 0 0,0 0-1,-1 0 1,1 1-1,0-1 1,-1 0-1,1 0 1,0 0-1,-1 0 1,1 0-1,0 1 1,-1-1 0,1 0-1,0 0 1,-1 0-1,1 1 1,0-1-1,-1 0 1,1 1-1,0-1 1,0 0-1,0 1 1,-1-1 0,1 0-1,0 1 1,-1 1 1034,8-1 890,-2-1-1744,0 0-1,1 0 0,-1 0 0,0-1 1,0 1-1,0-1 0,0 0 0,0-1 1,0 1-1,0-1 0,0 0 0,0 0 0,0-1 1,-1 0-1,0 1 0,5-5 0,9-7 87,-2 0 0,22-24-1,127-160 578,-156 185-738,14-26 1,-16 26-47,0 1 0,10-13-1,-10 16-295,-3 4-83,-5 7-174,0 0 404,1 1 0,-1-1 0,1 0 0,0 0 0,-1 1 0,1-1 0,0 3 0,0 6-4,-19 79 214,6-32 149,-15 73 448,-71 200 0,88-303-488,5-13 167,0 0 0,-5 27 0,10-36 186,4-11 318,4-6-325,12-11-503,-1-1-1,-2-1 1,0 0-1,15-31 1,42-111-360,-32 66 301,-24 62-70,36-77-116,-41 94 131,0 0 1,1 1-1,19-23 1,-22 32-34,14-17-151,-22 26 146,0 0-1,0 1 0,0-1 1,0 0-1,1 1 0,-1 0 0,0-1 1,1 1-1,-1 0 0,4-1 0,-5 2 33,-1 0-1,1 0 0,-1 0 0,1 0 0,-1-1 1,1 1-1,-1 0 0,1 0 0,-1 0 0,1 0 1,-1 0-1,1 0 0,-1 1 0,1-1 0,-1 0 0,1 0 1,-1 0-1,1 0 0,-1 1 0,1-1 0,-1 0 1,0 0-1,1 1 0,-1-1 0,1 0 0,-1 1 0,0-1 1,1 0-1,-1 1 0,0-1 0,1 1 0,-1-1 1,0 0-1,0 1 0,1-1 0,-1 1 0,0-1 0,0 1 1,0-1-1,0 1 0,0-1 0,0 1 0,0-1 1,1 1-1,-1-1 0,-1 1 0,1-1 0,0 1 0,0-1 1,0 1-1,-1 4 16,0 0-1,0 0 1,0 0 0,-3 4-1,3-4-59,-9 26 99,-1 0 0,-2-1-1,-1-1 1,-1 0 0,-33 48 0,47-76-48,-19 22 285,19-22-265,0 0-1,0 0 0,0 0 1,0 0-1,-1 0 0,1-1 1,0 1-1,-1 0 0,1 0 1,0-1-1,-1 1 0,1-1 0,-1 1 1,-2-1-1,4 0-13,-1 0-1,1 0 1,0 0-1,0 0 1,0 0 0,-1 0-1,1 0 1,0 0-1,0 0 1,-1 0-1,1 0 1,0 0-1,0 0 1,0 0 0,-1 0-1,1 0 1,0-1-1,0 1 1,0 0-1,0 0 1,-1 0 0,1 0-1,0 0 1,0-1-1,0 1 1,0 0-1,0 0 1,-1 0-1,1-1 1,0 1 0,0 0-1,0 0 1,0 0-1,0-1 1,0 1-1,0 0 1,0 0 0,0-1-1,0 1 1,2-12-229,-1 10 192,-1 1 29,1 0-1,-1 0 1,1 0 0,0 0 0,-1 0 0,1 0 0,0 0-1,0 0 1,0 0 0,-1 0 0,1 0 0,0 0-1,0 1 1,0-1 0,2-1 0,21-8 60,-16 7-67,483-158 56,-469 154-11,15-3-32,43-19 1,-78 28 3,1 0 0,-1 0 0,0 0-1,0-1 1,0 1 0,0-1 0,2-2 0,-3 4-13,-1 0 0,0 0 0,0 0 1,0 0-1,0 0 0,0 0 0,0 0 0,0 0 0,0 0 0,0 0 1,0-1-1,0 1 0,0 0 0,0 0 0,0 0 0,0 0 0,1 0 1,-1 0-1,0 0 0,0 0 0,0 0 0,0 0 0,0-1 0,0 1 1,0 0-1,0 0 0,0 0 0,0 0 0,0 0 0,0 0 0,0 0 1,0 0-1,0 0 0,-1-1 0,1 1 0,0 0 0,0 0 0,0 0 0,0 0 1,0 0-1,0 0 0,0 0 0,0 0 0,0 0 0,0 0 0,0 0 1,0 0-1,0 0 0,0 0 0,0-1 0,-1 1 0,1 0 0,0 0 1,0 0-1,-13 2-143,4 2 95,0 0 0,1 1 1,0-1-1,-16 13 0,16-11 55,-2 2-4,0 1 1,0 0-1,1 1 1,0 0 0,1 1-1,0-1 1,1 2-1,0-1 1,0 1-1,2 0 1,-8 21-1,11-28 25,1-1 0,1 1-1,-1 0 1,0 0 0,1 0-1,0 0 1,0 0 0,1 0-1,0 0 1,-1-1 0,2 1-1,-1 0 1,0 0 0,1-1-1,4 8 1,-6-11-2,0 0 0,1 0 1,0 0-1,-1 0 0,1 0 0,0 0 0,-1-1 0,1 1 0,0 0 0,0 0 1,0-1-1,0 1 0,-1-1 0,1 1 0,0-1 0,0 1 0,0-1 0,0 1 1,0-1-1,0 0 0,0 0 0,1 1 0,-1-1 0,0 0 0,0 0 0,0 0 1,0 0-1,0 0 0,0 0 0,0-1 0,0 1 0,2-1 0,0 0 44,0 0 0,1 0-1,-1-1 1,0 1 0,0-1-1,0 0 1,-1 0-1,1 0 1,4-3 0,1-6-14,0 0 0,0 0 0,-1-1 0,0 0 0,5-13 0,1 1-55,49-104-2,-59 121-764,-8 20 588,4-6 168,0 0 0,1 1-1,1-1 1,-1 1-1,3 8 1,0 6 56,-2-11 0,0 0-1,2 0 0,-1 0 1,1 0-1,6 13 1,-8-21-24,1 1 0,0-1 0,0 0 0,0 0 1,1 0-1,-1 0 0,1 0 0,4 4 0,-5-5-20,-1-1-1,1 0 0,0 0 1,0 0-1,0 0 1,0 0-1,0 0 0,0-1 1,0 1-1,0-1 1,0 1-1,0-1 0,0 0 1,1 0-1,-1 0 1,4 0-1,4-2 69,0 0-1,0-1 1,0 0-1,0-1 0,-1 0 1,1 0-1,14-9 1,58-47 286,-48 33-321,114-86-234,-148 113 218,3-2-74,0 0 0,-1 0 1,1 0-1,-1 0 0,4-5 0,-3 10-13,8 3 77,-2 0 43,-5-4-71,-1 1 0,0 0 0,0 0 0,0 0 0,0 0-1,0 1 1,-1-1 0,1 1 0,-1-1 0,0 1 0,2 6 0,0 0 60,-1 1 1,3 22 0,0-1 25,-2-14-59,13 31 0,-5-11-96,1 3 178,-12-38-64,1 0 1,-1 0 0,1 0 0,0 0-1,0 0 1,0-1 0,0 1-1,1-1 1,-1 1 0,5 2-1,-6-4-10,1 0 0,0 0 0,-1-1 0,1 1-1,-1-1 1,1 1 0,0-1 0,0 0-1,-1 1 1,1-1 0,0 0 0,-1 0-1,1 0 1,0 0 0,0-1 0,-1 1 0,1 0-1,0-1 1,-1 1 0,1-1 0,0 1-1,-1-1 1,1 0 0,-1 0 0,1 0 0,-1 0-1,1 0 1,1-2 0,5-4 6,-1 0 1,0-1-1,10-13 1,-15 19-10,26-34 75,1 1 1,2 2-1,1 1 0,45-35 1,39-32-173,-111 94 88,11-11 32,0-1-1,-2 0 1,0-2-1,0 0 1,-2 0-1,-1-1 1,0-1-1,-1 1 1,-1-2-1,9-35 1,-11 37 14,-5 15-74,-1 1-1,1-1 1,-1 0-1,0 1 1,1-10-1,-2 14 20,0 0-1,0 0 0,0 0 0,0 0 0,0 0 1,0 0-1,0 0 0,0 0 0,-1 0 0,1 0 1,0 0-1,0 0 0,0 0 0,0 0 0,0 0 1,0 0-1,0 0 0,0 0 0,0 0 0,0 0 1,0 0-1,0 0 0,0 0 0,0 0 0,-1 0 1,1 0-1,0 0 0,0 0 0,0 0 0,0 0 1,0 0-1,0 0 0,0 0 0,0 0 0,0 0 1,0 0-1,0 0 0,0 0 0,0 0 0,0 0 0,-1 0 1,1 0-1,0 0 0,0 0 0,-6 14-220,-6 20 97,-1 12 39,8-30 101,1-1 0,0 1 0,1-1 0,0 1 0,1 0 0,1 31 0,4-29-16,1-1-1,0 1 1,1-1 0,1 0 0,1 0-1,16 28 1,-12-23 23,4 15 20,-10-25-12,0 0 1,0-1-1,14 21 0,-9-17-14,-3-4 68,0-1 1,1 0 0,0-1-1,0 0 1,11 8 0,-18-15-296,4 2 469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25:15.2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69 5152,'-39'-16'9445,"96"13"-8204,63-10 0,-33 2-1195,-75 10-115,86-10-239,-34 0-3870,-60 10 3454,0 0-1,0 1 0,0 0 1,0 0-1,0 0 0,0 0 1,6 2-1,8 5-1696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25:16.9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1 955 3328,'1'25'7050,"17"-47"-4671,-7 6-1770,0-1 0,13-30 0,12-18 113,14-7-24,61-64 1,-94 115-661,-2 1-155,-10 14-378,-11 20 168,6-12 312,-9 19 13,0 1 0,2 0 0,1 0 0,0 1 0,-2 24 1,8-39 39,-1 1 0,1-1 0,1 1 0,0-1 1,0 1-1,1-1 0,-1 0 0,5 11 1,-5-16-12,1 0 0,-1 0 0,1 0 0,-1 0 0,1 0 0,0 0 0,0-1-1,0 1 1,1-1 0,-1 1 0,1-1 0,-1 0 0,1 0 0,0 0 0,-1 0 0,1-1 0,0 1 0,0-1 0,0 1 0,1-1 0,-1 0 0,0 0 0,0-1 0,5 1 0,0 0 29,0-2 0,0 1-1,1-1 1,-1 0 0,0-1-1,0 0 1,0 0 0,-1-1-1,13-5 1,5-4 90,32-21-1,118-80-97,-45 41-334,-116 64 188,-6 5 18,1-1-1,-1 1 1,14-3-1,-17 5 51,-25 19 65,-20 25-1,30-31-11,1 1 0,0-1-1,1 1 1,0 1-1,-10 26 1,5-3-61,-10 42-1,20-71 64,1 0 0,1 0 0,0 1 0,0-1-1,1 1 1,0 8 0,0-15 3,0 0-1,1 0 1,-1 0-1,0 0 0,1 0 1,0 0-1,-1 0 1,1 0-1,0 0 1,0 0-1,0 0 1,0 0-1,0 0 1,1-1-1,-1 1 1,0 0-1,1-1 1,0 0-1,-1 1 1,1-1-1,0 0 0,-1 1 1,1-1-1,0 0 1,0-1-1,0 1 1,0 0-1,4 1 1,-2-2 16,0 1-1,1-1 1,-1 0 0,1 0-1,-1 0 1,0-1 0,1 0 0,-1 0-1,1 0 1,-1 0 0,0 0-1,0-1 1,8-4 0,3-3 45,0 0 0,15-13 0,-19 13-62,302-257 368,-295 248-342,-1-1 1,-1-1-1,15-23 0,-15 18-16,-1 0-1,-1-1 1,-1 0-1,-2-1 1,9-29-1,5-34-247,21-141 1,-44 224 126,-2 4 30,1-1 0,0 1 0,-1 0 0,1-1 0,-1 1 0,0 0 1,0-1-1,0 1 0,-1 0 0,1-1 0,-2-2 0,2 5 45,0 1 0,0 0 1,-1 0-1,1-1 0,0 1 0,0 0 0,0 0 0,0-1 0,0 1 0,-1 0 1,1 0-1,0 0 0,0 0 0,-1-1 0,1 1 0,0 0 0,0 0 1,0 0-1,-1 0 0,1 0 0,0 0 0,-1 0 0,1-1 0,0 1 1,0 0-1,-1 0 0,1 0 0,0 0 0,0 0 0,-1 0 0,1 0 1,0 1-1,0-1 0,-1 0 0,1 0 0,0 0 0,0 0 0,-1 0 1,1 0-1,0 0 0,0 0 0,-1 1 0,1-1 0,-10 12-156,0 9 94,2 0 0,0 0-1,1 1 1,-8 43-1,-10 83 85,24-128-15,-1 0 1,2 0 0,1-1 0,1 1 0,6 32-1,-2-26-25,18 43-1,-19-56 60,1-1-1,1-1 0,-1 1 1,2-1-1,11 14 1,-17-23 8,1 1 1,0-1-1,-1 1 1,1-1-1,0 0 1,0 0-1,0 0 1,0 0-1,1-1 1,-1 1-1,0-1 1,1 0-1,6 1 1,-5-1 7,1 0 0,0-1 1,0 0-1,-1-1 0,1 1 1,0-1-1,10-3 0,-1-1 39,0 0-1,0-1 0,-1-1 1,0-1-1,18-13 1,-13 8 20,19-17 1,-33 25-114,0 0 0,0 0-1,0 0 1,0-1 0,-1 0 0,0 0-1,5-10 1,-9 15-4,1 0-1,-1 0 1,0 0 0,1 1-1,-1-1 1,0 0-1,0 0 1,0 0 0,1-1-1,-1 1 1,0 0-1,0 0 1,-1 0 0,1 0-1,0 0 1,0 0 0,0 0-1,-1 0 1,1 0-1,0 1 1,-1-1 0,1 0-1,-1 0 1,1 0-1,-1 0 1,0 0 0,1 1-1,-2-3 1,0 3-22,1-1-1,0 0 1,0 1-1,0-1 1,-1 1 0,1-1-1,0 1 1,-1-1 0,1 1-1,0 0 1,-1 0-1,1-1 1,0 1 0,-1 0-1,1 0 1,-1 1 0,1-1-1,0 0 1,-1 0 0,1 1-1,-2 0 1,-5 2 18,0 1 1,1 0 0,0 0 0,-1 1-1,2-1 1,-1 2 0,0-1-1,1 1 1,0 0 0,1 0 0,-1 1-1,1-1 1,0 1 0,1 0-1,-5 9 1,6-10 23,1 0 1,-1 0-1,1 1 1,0-1-1,0 1 0,1-1 1,0 1-1,0 0 0,1-1 1,-1 1-1,1 0 1,1-1-1,-1 1 0,1 0 1,1-1-1,-1 1 0,1-1 1,0 1-1,6 11 0,-5-13 55,0 0 0,1 0-1,0 0 1,0-1 0,0 0-1,0 0 1,1 0 0,-1 0-1,7 4 1,-7-6 3,0 1 1,0-1-1,0 0 1,0 0-1,1-1 0,-1 1 1,1-1-1,-1 0 1,1 0-1,-1 0 1,1-1-1,7 1 0,-2-3 22,1 0-1,-1 0 0,0-1 0,0-1 0,-1 0 1,1 0-1,-1-1 0,0 0 0,0 0 1,0-1-1,8-7 0,13-13-2,42-46-1,-49 48-60,-17 18-50,58-65 117,-63 70-102,-1 1-1,0-1 1,1 0-1,-1 1 0,1-1 1,-1 1-1,1-1 1,-1 1-1,1 0 1,-1-1-1,1 1 1,0-1-1,-1 1 1,1 0-1,-1 0 1,1-1-1,0 1 1,-1 0-1,1 0 1,0 0-1,-1 0 1,2-1-1,2 27-390,-6 8 318,-2 0-1,-14 59 0,15-78 123,-44 155 334,45-166-320,1 0 1,-1 1 0,0-1 0,0 0 0,-2 3-1,3-6-45,1-1 0,0 1-1,0-1 1,-1 1 0,1-1-1,0 1 1,-1-1-1,1 0 1,-1 1 0,1-1-1,-1 0 1,1 1 0,0-1-1,-1 0 1,1 1-1,-1-1 1,1 0 0,-1 0-1,0 0 1,1 1 0,-1-1-1,1 0 1,-1 0-1,1 0 1,-1 0 0,1 0-1,-1 0 1,0 0 0,1 0-1,-1 0 1,1 0 0,-1-1-1,1 1 1,-1 0-1,1 0 1,-1 0 0,1-1-1,-1 1 1,1 0 0,-1-1-1,1 1 1,-1 0-1,1-1 1,0 1 0,-1-1-1,1 1 1,0 0 0,-1-1-1,1 1 1,0-1-1,-1 1 1,1-1 0,0 0-1,-4-6 32,0 0 1,1 0-1,0 0 0,0 0 0,0 0 0,1 0 0,-1-11 1,2 14-42,0-1 1,0 0 0,1 1 0,0-1 0,0 0 0,1 1 0,-1-1 0,1 0 0,0 1 0,0-1 0,0 1 0,1-1-1,2-5 1,-2 8-2,-1 0-1,1 0 1,0 0-1,0 0 1,0 1-1,0-1 1,0 0-1,0 1 1,1 0-1,-1-1 1,0 1-1,1 0 1,-1 0-1,1 0 1,-1 0-1,1 1 1,0-1-1,-1 1 1,1 0-1,4-1 1,-1 1-16,1 0 1,0 1-1,-1-1 1,1 1 0,-1 0-1,1 1 1,6 2-1,-8-3-34,48 18-552,-16-7-3428,-19-8 2289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25:17.3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 14 7296,'-37'-9'3328,"15"4"-2912,12 5-288,7 5-160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26:01.9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1 291 1728,'2'2'884,"-1"-9"941,1 3-1425,0 0-1,0 1 1,1-1-1,0 1 1,3-4-1,-1 1-177,41-43 1154,-20 28-939,-15 10-391,0 0-1,0 0 0,1 1 1,1 1-1,0 0 1,0 0-1,1 1 1,0 1-1,0 0 1,0 1-1,1 1 1,0 0-1,0 1 1,1 1-1,-1 0 1,1 1-1,-1 1 1,31 1-1,-36 1-18,0 0 0,0 1 0,0 0 0,-1 1 0,1 0-1,0 1 1,-1 0 0,12 6 0,-2 3-51,0-1 1,28 27-1,-40-31 67,1 0 1,11 16 0,0 1 6,-2-3-35,7 7-3,-9-16 69,-10-9-27,0 0 0,-1 0 0,0 0 0,0 0 0,4 7 0,-2-4-27,1 0 0,0 0 1,0-1-1,0 0 0,1 0 0,0-1 0,0 1 1,1-2-1,9 5 0,-9-6 8,0-1 0,0 0-1,0-1 1,0 0 0,1 0 0,16-2 0,-12 1 52,3-1 120,-1-1 1,1-1 0,30-8 0,-6 0-15,-29 8-137,-1-1 0,0-1 0,-1 1 0,1-2 0,-1 1 0,0-2 0,11-8 0,40-38-132,-41 35 61,33-26-1,-9 12-222,-28 18 161,2 2 0,22-13 0,-28 18 44,19-15 0,-21 14 93,22-12-1,-17 12-145,1 1 0,25-8 0,-36 13 82,0 1-1,1 0 1,-1 0 0,1 0-1,-1 1 1,1-1 0,-1 1-1,0 1 1,1-1-1,-1 1 1,1 0 0,4 1-1,-6 0 27,0 0 1,-1 0-1,1 0 0,-1 0 0,0 0 0,1 1 0,-1 0 0,0-1 1,2 4-1,24 32 73,-20-25-54,13 13-151,-15-17 113,1-1-1,8 16 1,-9-13 10,0-1 0,0-1 0,1 1 0,1-1 0,-1-1 0,14 11 0,-7-7-61,11 10 227,50 32-1,-55-44-58,23 10 1,-2-2 17,-32-14-62,0 0 1,1-1-1,-1 0 1,1-1-1,17 3 1,-13-3-115,-3 0 184,0-1 0,14 0 0,-21-1-100,0 0 0,-1-1 0,1 1 1,0-1-1,-1-1 0,1 1 0,0-1 0,5-2 1,12-5 132,-16 6-173,0 1 0,0-1-1,10-6 1,6-6 268,-14 11-266,-1-1 1,13-10-1,-6 3 17,2 0 1,0 1 0,0 0-1,35-15 1,-8 2-206,-27 15 110,33-14 0,-30 15-36,20-12 0,-26 13 24,1 0 1,0 0-1,16-4 0,13-2 122,-24 6-14,-1 2 0,33-6 0,-47 11-33,-1-1 1,1 1-1,0 0 1,0 0-1,-1 0 0,1 1 1,0-1-1,-1 1 1,1 0-1,0 0 1,-1 0-1,1 1 1,-1-1-1,0 1 1,1 0-1,-1 0 1,0 0-1,0 0 1,0 0-1,0 1 1,0-1-1,-1 1 1,1 0-1,-1 0 1,0 0-1,4 6 1,9 23 5,-10-23 53,0 0-1,5 17 1,-5-15-73,0 1 0,1-2-1,1 1 1,-1-1 0,2 1-1,-1-2 1,12 12 0,-14-15 77,1-1 1,-1 0 0,1 0 0,0 0-1,0-1 1,1 0 0,0 0 0,-1 0 0,1-1-1,0 0 1,0 0 0,1-1 0,-1 0 0,1-1-1,-1 1 1,15 0 0,176 3 391,-186-6-361,1 0 1,-1-1-1,1-1 0,17-6 0,4-1-59,-31 9-2,0 0-1,-1 0 1,1 0 0,0-1 0,-1 1-1,1-1 1,0 0 0,-1 0 0,0 0 0,3-2-1,9-8 81,-5 5-82,0 0-1,-1-1 1,-1 0-1,1 0 1,9-14-1,12-14-84,-12 18-9,-5 4 15,1 1-1,0 0 1,1 1 0,29-20 0,-16 17-22,0 1 1,55-20-1,-62 28 6,0 0 0,0 2 0,0 0 0,0 2 0,27-2 0,-44 4 40,1 1 0,-1-1 0,1 0 1,-1 1-1,1 0 0,-1 0 0,0 0 1,1 0-1,-1 0 0,0 1 1,0-1-1,0 1 0,4 3 0,0 1 14,-2-1-1,1 1 1,0 0 0,6 11-1,-4-7-18,-1 0 1,-1 1-1,1 0 0,-1 0 0,-1 1 0,5 17 1,-5-11-7,2 23-1,-4-26 25,0 1 0,6 19 0,-1-8-61,-7-21 92,0 1-1,1-1 0,0 0 0,1 0 0,3 8 1,-1-2 74,-5-11-70,0 0 0,1 0-1,-1 1 1,0-1-1,1 0 1,0 0-1,-1 0 1,1 0 0,0 1-1,-1-1 1,1 0-1,0 0 1,1 1 0,4 3 4,1 1 0,-1-1 0,1 0 0,7 3 0,-11-6 30,1-1 0,-1 0 0,0 0 0,1 0 0,-1 0 0,1-1 0,-1 1 0,1-1 0,-1 0 0,1 0 0,-1 0 0,6-1 0,32-4 82,-16 2-34,30-7-1,62-20 9,-64 16 180,-32 9-247,-1-1 0,0 0 0,0-2 1,-1 0-1,22-12 0,-13 0-37,-1-1-1,-1 0 1,45-50 0,-57 55-7,-9 10-29,0 1 0,0-1-1,1 1 1,-1 0 0,9-5 0,9-4-48,0 0 1,35-14-1,-49 25 7,1 0-1,-1 0 1,1 0-1,-1 2 1,1-1-1,0 1 1,-1 0-1,1 1 1,0 0-1,11 2 1,-18-1 66,1-1 0,-1 1 0,0 1 1,0-1-1,0 0 0,0 1 0,0-1 1,0 1-1,0 0 0,-1 0 1,1 0-1,-1 0 0,1 1 0,-1-1 1,0 1-1,4 4 0,-3-2-34,1 1 0,-1 0 0,0 0-1,0 1 1,-1-1 0,0 1-1,2 7 1,-2-2 62,0-3 16,0 0-1,0 0 1,1 0-1,5 10 1,-7-17-36,21 38 124,-19-37-107,0 1 1,-1-1-1,1 0 1,1 0 0,-1 0-1,0 0 1,1-1 0,5 4-1,1-1 34,-1 1-30,1-1 0,-1-1 0,1 1-1,19 4 1,13 4-15,-12-2 281,-23-9-182,0-1 0,1 1 0,-1-1-1,14 0 1,-18-1-68,0 0 0,-1-1 0,1 1 0,0-1 0,0 1 0,0-1-1,0 0 1,0 0 0,-1-1 0,1 1 0,0 0 0,-1-1 0,1 0 0,3-3-1,10-12 61,0-1 0,-1 0 0,22-37 0,-13 18-138,-14 24 5,0 0-1,0 1 1,1 0-1,1 0 1,0 2 0,0-1-1,18-10 1,-11 10-43,1 0 1,1 1 0,-1 1 0,35-10 0,-34 13 46,0 1 0,25-2 1,-36 6 11,1 0 1,0 1 0,-1 0 0,1 1 0,0 0-1,12 4 1,-17-3-15,0 0 0,-1 0-1,0 1 1,0-1 0,1 1 0,-2 1-1,1-1 1,5 5 0,32 35-247,-40-42 252,3 7 41,0 0 0,-1 0 0,0 0 0,0 1 0,0-1 0,-1 1 0,2 10 0,-5-18-15,1 1-1,-1-1 1,1 0 0,-1 0 0,1 0 0,0 0 0,-1 1 0,1-1 0,0 0 0,1 1 0,4 6 37,-4-5-3,-1 0 0,0 0 0,1-1 1,-1 1-1,1 0 0,0-1 1,0 0-1,0 1 0,0-1 0,0 0 1,1 0-1,-1 0 0,1 0 1,2 1-1,-3-1-53,2 0 9,0 1 0,0-1 0,0 1 0,0-1 0,0 0 0,0-1 0,1 1 0,-1-1 0,0 0 0,7 1 0,-3-1 13,-1 0 0,1 0 1,7 2-1,10 2-17,147 7 167,16 1-108,-100 2-41,-45-7 82,1-2 0,47 1 0,217-16 237,-290 8-278,-7 0-6,0 1 0,-1-2 1,22-4-1,-17 3-25,-12 3 15,-1-1 0,0 1-1,0-1 1,1 1 0,-1-1-1,0 0 1,0 1 0,0-1 0,0 0-1,0-1 1,3-1 0,-1 0-26,0 1 1,0-1 0,0 1-1,0 0 1,7-2 0,13-8 80,-7 4-42,-14 7-66,0 0 0,0 0 0,0-1 0,0 1 1,0-1-1,2-2 0,27-15-91,-25 16 203,-1-1 1,12-8-1,-11 10-5,-7 2-86,0-1-1,1 1 1,-1 0 0,0 0-1,1 0 1,-1 0-1,0 0 1,1 0 0,-1 0-1,0-1 1,1 1-1,-1 0 1,0 0 0,0 0-1,1-1 1,-1 1-1,0 0 1,0 0 0,1-1-1,-1 1 1,0 0 0,0-1-1,0 1 1,0 0-1,1-1 1,-1 1 0,0 0-1,0-1 1,0 1-1,0 0 1,0-1 0,0 1-1,0 0 1,0-1-1,0 1 1,0 0 0,0-1-1,0 1 1,0-1-1,-17-33 167,11 26-149,0 0-1,-1 1 0,0 0 1,0 0-1,0 1 0,-1 0 1,-10-7-1,-59-28 112,64 35-55,-8-4-72,0 1 0,0 1-1,-27-7 1,40 13 2,-76-18-253,69 17 261,1 1 0,-1 1 0,1 0 0,-16 2-1,11 0-14,-20 3-236,35-4 246,-14 3 58,15 0-32,11 0-30,265 47 288,-89-20 216,-146-24-496,59 15-77,-87-18 94,1 0 0,-1 1 1,0 0-1,-1 1 1,1 0-1,15 12 0,-23-16-5,0 0 0,-1 1 0,1-1 0,-1 1 0,1 0-1,-1-1 1,0 1 0,1 0 0,-1 0 0,0 0-1,0 0 1,-1 0 0,1 0 0,0 0 0,-1 0 0,1 0-1,-1 1 1,0-1 0,0 0 0,1 0 0,-1 0-1,-1 1 1,1-1 0,0 0 0,-1 0 0,1 0 0,-1 0-1,1 0 1,-1 1 0,0-1 0,0 0 0,-1 1-1,-4 8 45,-1 0 0,0-1-1,0 0 1,-13 12-1,12-13-52,-6 6 78,0-2 1,-17 13-1,14-13-450,-21 23-1,31-27-1996,5 2 661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26:12.1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4 298 1728,'-3'0'473,"4"0"-278,6 0 2588,-7-20-640,0-3-1151,0 22-816,3-12-80,2 9 91,18-16 245,31-19-21,-37 29-304,1 1 1,25-8-1,-13 5 93,-14 6-130,30-6 0,7-2 238,-45 11-270,0 1-1,0 0 0,0 0 1,0 1-1,0 0 0,1 0 1,-1 1-1,9 1 0,-14-1-30,-1 1-1,0-1 1,1 1-1,-1 0 1,0 0-1,0 0 1,0 0-1,0 0 1,0 1-1,0-1 1,0 1-1,3 2 1,-2-1 40,0 0 0,0 0 1,0 0-1,0 1 0,5 7 0,51 100-324,-53-101 337,0-1 1,1 0-1,0-1 1,1 1-1,-1-1 1,2-1-1,-1 0 1,10 7-1,-13-12-24,1 1-1,-1-1 1,0 0-1,1-1 1,-1 0-1,1 1 1,0-2-1,10 2 1,18 3 119,-28-4-111,0 0 1,0-1-1,0 0 1,0 1-1,0-2 1,0 1 0,0-1-1,0 0 1,0 0-1,-1-1 1,1 1-1,0-1 1,9-5 0,-5 1 15,0-1 0,0 0 1,-1-1-1,1 0 1,-2-1-1,1 0 1,-1 0-1,10-16 1,-7 12-8,18-18 1,-6 8-49,-15 14-64,0 1 0,1 1 1,0-1-1,0 1 0,0 1 1,1 0-1,0 0 0,14-5 1,2 0-98,-15 7 132,-1-1-1,1 2 1,0-1 0,0 1 0,0 1-1,22-2 1,3 4-40,-35 0 57,0 0 0,0 1-1,0-1 1,0 0-1,0 1 1,-1-1 0,1 1-1,0-1 1,0 1 0,0-1-1,0 1 1,-1 0 0,1-1-1,0 1 1,-1 0 0,1-1-1,-1 1 1,1 0-1,0 1 1,2 2 10,11 8 42,-12-10-36,1 0 1,-1 0-1,0 0 1,0 0-1,0 0 0,0 0 1,0 0-1,-1 1 1,3 3-1,50 83-106,-9-15 375,-35-59-203,1-1 0,0 0-1,0-1 1,2 0 0,16 14-1,-25-24-48,0 0 0,0-1 0,0 1 0,0-1 0,0 0 0,1-1 1,-1 1-1,0 0 0,1-1 0,9 1 0,-5-1 73,0 0 1,0-1-1,0 0 1,16-2-1,-19 1-48,0-1-1,-1 1 0,1-1 0,-1 0 1,0-1-1,0 0 0,0 1 1,8-7-1,4-5-29,15-14 0,-20 16-94,0 0 125,0-2 1,-1 0 0,-1 0-1,10-17 1,-8 12-108,19-21 471,-26 34-486,-1 0 1,1 0 0,1 1 0,-1 0-1,1 0 1,6-5 0,39-22-230,-44 28 271,0 0 0,0 1 0,0 0 1,1 0-1,-1 1 0,1 0 1,-1 0-1,1 1 0,0 0 1,12 0-1,-15 1 10,0 1 0,0-1-1,0 1 1,0 0 0,0 0 0,0 1 0,0-1 0,0 1-1,0 0 1,-1 1 0,1-1 0,-1 1 0,1 0 0,-1 0 0,0 0-1,6 7 1,6 9 14,-1 2-1,-1 0 0,-1 0 0,12 27 1,28 45 17,-43-81 71,1 0 1,0-1-1,1 0 1,0-1-1,0-1 1,23 14 0,-32-21-44,0-1 0,0 1 0,1-1 0,-1 0 0,1 0 1,0 0-1,-1 0 0,1 0 0,0-1 0,-1 0 0,1 0 1,0 0-1,-1 0 0,1 0 0,0-1 0,-1 0 0,1 1 1,4-3-1,0 0 0,-1 0-1,0 0 1,0-1 0,0 0 0,0 0 0,-1 0 0,11-10 0,-4-1 12,-1 1 0,0-2-1,-1 0 1,-1 0 0,0-1 0,7-18 0,11-19 4,-16 35-88,0 0-1,17-20 1,-22 31 28,0 0 0,0 1 0,1 0 0,0 1 0,1 0 0,-1 0 0,11-5 0,10-3-106,2 2 0,0 0-1,62-14 1,-72 23 90,31-1 0,-5 0 20,-38 3-44,0 0 0,0 0 1,0 1-1,0 1 0,0 0 1,0 0-1,0 0 0,-1 1 1,1 1-1,0-1 0,-1 1 1,0 1-1,9 4 0,-16-7 46,0-1 0,0 1 0,0 0 0,-1 0-1,1 0 1,0 0 0,0 0 0,-1 0 0,1 0 0,-1 0-1,1 0 1,0 1 0,3 5-45,-4-6 56,1 0 1,-1 0 0,0 0-1,0 0 1,1 0-1,-1-1 1,0 1-1,0 0 1,0 0-1,0 0 1,0 0-1,0 0 1,-1 2-1,1 6-110,2-3 43,0-2 5,-1 0 1,0-1 0,-1 1 0,1 0 0,0 8 0,-1-10 58,1 1 0,-1 0 0,1-1 0,-1 1 0,1 0 0,0-1 1,0 1-1,0-1 0,3 4 0,5 16-149,4 54 319,-8-59-167,-1 6-134,-3-19 123,-1 0 0,1 0 1,0 0-1,0 0 1,1 0-1,-1 0 1,1 0-1,0-1 1,0 1-1,3 4 1,9 20 75,-13-25-71,0-1 0,0 0 0,0 0 1,1 0-1,-1 0 0,1 0 0,-1-1 0,1 1 0,2 2 1,-3-3-11,1 0 1,-1 1-1,1-1 1,-1 1 0,0-1-1,1 1 1,-1 0 0,0-1-1,0 1 1,0 0 0,0 0-1,0 2 1,0-3 14,-1 1 0,1-1 1,-1 0-1,1 0 0,0 0 0,-1 0 0,1 0 1,0 0-1,0 0 0,0 0 0,0 0 0,0 0 1,0 0-1,0 0 0,0-1 0,0 1 1,1 0-1,-1-1 0,0 1 0,0-1 0,1 1 1,-1-1-1,0 0 0,0 0 0,3 1 1,5 0 75,0 0 1,15-1 0,-17 0 44,12-1-50,0-2 1,0 0-1,38-11 1,-33 7-55,4-1 14,0-2 1,-1-1 0,0-2 0,33-20 0,-49 27-9,0-1 0,-1-1 0,0 1 0,0-2 0,-1 1 0,0-2 0,15-19 0,0-3-47,-5 11 100,-11 13-162,-3 4 26,1-4 8,2 1-1,-1 1 1,1-1 0,0 1-1,12-7 1,6-6-313,-25 18 294,2 1 69,4-1 80,-6-1-40,-7 0-12,3 1 4,-1 0 1,0 1 0,1-1 0,-1 1 0,-5 0-1,6 0-71,2 0-25,0 0-47,1 0 111,0 0 0,0 0 0,0 0-1,0 0 1,-1 0 0,1 0 0,0 0-1,0 0 1,0 0 0,0 0 0,-1 0-1,1 0 1,0 0 0,0 0 0,0 0-1,0 0 1,-1 0 0,1-1 0,0 1-1,0 0 1,0 0 0,0 0 0,0 0-1,0 0 1,-1 0 0,1 0 0,0-1-1,0 1 1,0 0 0,0 0 0,0 0-1,0 0 1,0-1 0,0 1 0,0 0-1,0 0 1,0 0 0,0 0 0,0-1-1,0 1 1,0 0 0,0-2 62,0 1-74,0 1 0,0-1 0,0 1-1,0 0 1,0-1 0,0 1 0,0-1 0,0 1-1,0-1 1,0 1 0,0 0 0,0-1 0,0 1-1,0-1 1,0 1 0,0-1 0,0 1 0,0 0-1,-1-1 1,1 1 0,0 0 0,0-1 0,-1 1-1,1-1 1,0 1 0,0 0 0,-1 0 0,1-1-1,0 1 1,-1 0 0,1-1 0,-1 1 0,1 0 0,0 0-1,-1 0 1,1 0 0,-1-1 0,0 1 0,-5-12-255,4 13-401,5 1 899,-2-2-231,-1 0-1,0 0 1,0 0-1,0 0 0,0 0 1,1 0-1,-1 0 1,0 0-1,0 0 0,0 0 1,0 0-1,1 0 1,-1 0-1,0 0 0,0 0 1,0-1-1,0 1 1,0 0-1,1 0 0,-1 0 1,0 0-1,0 0 1,0 0-1,0 0 0,0 0 1,0 0-1,1-1 1,-1 1-1,0 0 0,0 0 1,0 0-1,0 0 1,0 0-1,0-1 0,0 1 1,0 0-1,0 0 1,0 0-1,0 0 0,0-1 1,0 1-1,0 0 1,0 0-1,0 0 0,0 0 1,0-1-1,0 1 1,0 0-1,0 0 0,0 0 1,0 0-1,0 0 1,0-1-1,0 1 0,0 0 1,0 0-1,0 0 1,0 0-1,0 0 0,-1-1 1,1 1-1,0 0 1,0 0-1,0 0 0,0 0 1,0 0-1,-1-1-42,1 0 0,-1 0 0,1 1-1,-1-1 1,1 0 0,-1 1 0,1-1 0,-1 0 0,0 1-1,1-1 1,-1 0 0,0 1 0,1-1 0,-1 1 0,0 0-1,0-1 1,1 1 0,-1 0 0,0-1 0,0 1-1,0 0 1,0 0 0,0 0 0,1-1 0,-1 1 0,0 0-1,0 0 1,0 1 0,-1-1 0,12 16 48,-9-14 29,0-1 0,0 1 0,0-1 0,0 1 0,0-1 0,1 0 0,-1 0 1,0 0-1,1 0 0,-1 0 0,1 0 0,-1 0 0,1 0 0,0-1 0,-1 1 0,1 0 0,0-1 0,-1 0 1,1 1-1,0-1 0,2 0 0,-2 0 30,0-1-1,0 0 1,0 0 0,-1 0-1,1 0 1,0-1-1,0 1 1,2-3 0,-3 2-57,0 0 0,0 1 0,-1-1 0,1 0 1,-1 0-1,1 0 0,-1 0 0,0 0 0,0 0 0,0 0 1,0 0-1,0 1 0,0-1 0,0 0 0,-1 0 0,0-2 1,1 3-42,0-1 1,0 1-1,0 0 1,-1 0-1,1 0 1,0 0-1,-1 0 1,1 0-1,-1 0 1,1 0 0,-1 0-1,0 0 1,1 0-1,-1 0 1,0 0-1,0 0 1,0 0-1,0 0 1,1 1-1,-1-1 1,0 0 0,0 1-1,0-1 1,-1 1-1,1-1 1,0 1-1,-2-1 1,1 1-22,1 0 1,-1 1-1,0-1 1,0 1-1,0 0 1,1-1-1,-1 1 0,0 0 1,1 0-1,-1 0 1,1 0-1,-1 0 1,1 0-1,-1 1 1,1-1-1,0 0 1,0 1-1,0-1 0,0 1 1,0-1-1,0 1 1,-2 2-1,2-1 18,-1 1 0,1-1-1,0 0 1,0 0 0,0 1-1,0-1 1,1 0 0,-1 1-1,1-1 1,0 1 0,0 4 0,3 17-91,-3-16 198,1-1 0,1 0 0,-1 0 0,4 11 624,9-28 25,-12 6-703,-1 1 1,1 0-1,-1 0 0,0-1 1,0 1-1,0-1 0,0 1 0,-1-1 1,1 0-1,-1 1 0,1-1 1,-1 1-1,0-1 0,0 0 0,-1-3 1,4-18 36,-2 16-450,-5 7-348,3 2 682,0 0-1,0 0 1,0-1-1,1 1 1,-1 0 0,0 0-1,0 0 1,1 0-1,-1 0 1,0 0 0,0 2-1,-3 5 82,1 1 0,0-1 0,1 1 0,0 0 0,0-1 0,0 1-1,1 0 1,1 0 0,0 0 0,0 0 0,2 11 0,-2-20 1,0 1 0,0-1 1,0 0-1,0 0 0,0 1 0,0-1 1,0 0-1,0 1 0,0-1 0,0 0 1,0 0-1,0 1 0,1-1 0,-1 0 1,0 0-1,0 1 0,0-1 0,0 0 1,1 0-1,-1 0 0,0 1 0,0-1 1,1 0-1,-1 0 0,0 0 0,0 0 1,1 1-1,-1-1 0,0 0 0,0 0 1,1 0-1,7-5 339,5-13-144,-10 9-92,0 1 0,3-17-1,-5 3-1671,-1 20 993,0 1 1,-1-1-1,1 0 1,0 1-1,-1-1 1,1 1-1,-1-1 0,0 1 1,-1-3-1,-19 6-6904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34:45.2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 31 2720,'-19'8'9973,"25"-8"-8757,201-10 1936,-114 6-2534,-83 3-654,1 0-1,0-1 0,0 0 0,18-6 0,7-1 227,-20 8-190,-4 2-224,-9-3-486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26:14.8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12 1152,'-3'-12'8629,"-7"33"-7370,8-10-996,1 0 0,0 1 0,0 0 0,2 17-1,-1-3-24,0-22-200,1 0 0,-1 0 1,1 0-1,0-1 0,0 1 1,0 0-1,0-1 0,1 1 1,-1-1-1,1 1 0,0-1 1,0 0-1,0 0 0,0 0 1,1 0-1,-1 0 1,1 0-1,0-1 0,0 1 1,5 3-1,-7-6-25,0 1 0,0 0 0,0-1 0,0 1 0,0-1 0,0 1 0,0-1 0,1 0 0,-1 1 0,0-1 0,0 0 0,0 0 0,1 0 0,-1 0 0,0 0 0,0 0 0,0 0 0,0 0 0,1-1 0,-1 1 0,0 0 0,0-1 0,0 1 0,0-1 0,0 1 0,0-1 0,0 0 0,0 1 0,0-1 0,1-1 0,3-2 71,-1 0 0,1-1 0,-1 0 0,5-8 0,-3 5-16,-3 3-23,0 1 1,0-1-1,0 0 1,-1 0-1,0 0 1,0 0-1,0 0 1,-1-1-1,1 1 1,0-9-1,-2 11-53,0 1-1,0 0 0,0 0 0,0 0 0,0-1 1,-1 1-1,1 0 0,-1 0 0,0 0 1,1 0-1,-1 0 0,0 0 0,0 0 1,0 0-1,0 0 0,-1 1 0,1-1 1,0 0-1,-1 1 0,1-1 0,-1 1 1,0-1-1,1 1 0,-1 0 0,0-1 1,0 1-1,0 0 0,0 0 0,0 1 1,-2-2-1,2 2-27,-1-1 1,1 1-1,0 0 1,0 0-1,0 0 1,0 0-1,0 0 1,-1 0-1,1 0 1,0 1-1,0-1 1,0 1-1,0 0 1,0-1-1,0 1 1,0 0-1,-2 2 1,1-1 73,0-1 0,0 1 0,1 0 1,-1 1-1,1-1 0,-1 0 0,1 1 1,0-1-1,0 1 0,-3 4 0,-3 3 52,2-4-2297,6-2 1098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26:17.6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 2560,'-1'-1'66,"1"1"0,0-1 0,0 1 0,0-1 0,0 1 0,0-1 0,0 1 0,1-1 0,-1 1 0,0-1 0,0 1 0,0-1 0,0 1 0,0-1 0,1 1-1,-1-1 1,0 1 0,1 0 0,-1-1 0,1 1-9,-1 0 0,0 0 0,0 0 0,1 0 0,-1-1 0,0 2 0,1-1 0,-1 0 0,0 0 0,0 0-1,1 0 1,-1 0 0,0 0 0,1 0 0,-1 0 0,0 0 0,0 0 0,1 1 0,-1-1 0,0 0 0,0 0-1,0 0 1,1 0 0,-1 1 0,17 19 1723,-13-15-1865,16 24 387,-1 1 0,-1 1-1,18 45 1,-3-7-197,-31-66-152,43 82 207,-10-30-3084,-14-27 1234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26:18.1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370 4 2240,'-5'-3'992,"20"14"-832,-15-2 1664,0 2-1024,-10 18 800,5 2-928,-22 9 192,1 0-512,-19 0 224,8-4-320,-16 1-224,12-6-32,-4-2-416,10-6 192,3 5-2848,9-5 1696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26:18.6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590 1 3232,'-5'0'1472,"-13"5"-1280,4-2 1152,1 6-768,-14-1 704,1-2-768,-19 3 320,8 4-512,-26-1 128,10-1-288,-23 6-64,8-2-64,-14 5-1376,19 0 736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26:19.3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 4064,'5'-3'1824,"22"9"-1568,-9 3 1408,4 7-960,9 7 480,1 2-672,9 4-160,-1 2-224,0 1 64,2-4-128,-7 7-96,1-2 0,-9-1-608,-1-4 352,-2 0-3552,-6-1 2112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26:19.8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230 1 5632,'5'5'2560,"-5"21"-2208,-5-9 768,5 3-672,-14 3 384,6 5-480,-15 9-256,5-1-96,-14 11 64,10 6-32,-14-2-1504,9 6 800,-4-14-4352,12-6 2752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26:20.4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 4224,'0'-7'1920,"32"7"-1664,-14 0 1056,4 3-768,9-3 352,6 9-544,3-1-128,-4 12-128,1-5-224,-6 1 64,-4 4-3200,-5 0 1760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26:21.1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80 5824,'0'-11'2624,"40"-9"-2272,-12 8 512,-1 7-544,17-10-288,1-1-32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26:29.7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1 456 1984,'6'0'4432,"0"-1"-4284,0-1 0,0 0 1,-1 0-1,1-1 0,-1 1 0,0-1 1,1 0-1,-1-1 0,6-5 0,-9 7-142,0 0-1,0 0 0,0 1 1,0-1-1,0 1 0,0-1 1,0 1-1,5-2 0,2-2 43,34-18-58,-23 12 134,1 0 0,0 2 0,36-12 0,0 5-136,-16 4 154,55-8 0,-53 17-179,-39 3 28,0 1-1,0-1 0,-1 1 1,1-1-1,0 1 0,-1 0 1,1 1-1,-1-1 0,6 3 0,62 38 202,-20-1-64,-26-22 67,-18-13-157,-1-1 0,1 1 0,0-2 0,1 1 1,-1-1-1,1 0 0,0 0 0,0-1 0,13 4 0,-17-7-24,23 4 278,36 1 0,-41-6-58,1 0 1,-1-1 0,1-2-1,-1 0 1,23-8 0,8-9 146,-15 6-160,-33 12-247,0 1 0,0-1 0,0 0 1,8-8-1,0 1 118,-3 2-69,-6 5-46,0 0-1,0 0 1,0 1-1,0-1 1,9-3 0,-8 4-30,-1 0 0,1 0 0,-1-1 0,1 1 0,4-5 0,-6 4-3,1 1-1,0-1 1,0 1-1,0 0 1,9-4 0,49-9-78,-30 13 86,-30 2 41,-1 0-1,1 0 1,-1 0-1,1 0 1,-1 1-1,1-1 1,-1 0-1,1 1 1,-1-1-1,1 1 0,-1-1 1,1 1-1,-1 0 1,0-1-1,0 1 1,2 2-1,11 10-56,-8-2 48,-1 1 0,-1 0 0,4 15 0,-6-22 17,0 1 0,0-1-1,0 0 1,1 0-1,-1 0 1,6 5 0,7 14 58,6 7-165,-20-30 134,0 0 1,0-1 0,0 1-1,1 0 1,-1 0-1,0-1 1,1 1 0,-1 0-1,0-1 1,2 1 0,1 0 24,3 2 20,0-1 1,0 0 0,1 0-1,-1-1 1,0 0 0,1 0 0,-1-1-1,13 0 1,-17 0-60,26-1 248,-1-1 1,0-2-1,0-1 1,52-15-1,-35 2-125,-27 11 2,24-8 1,-31 12-167,0-1 0,1-1 1,-1 0-1,-1 0 0,13-8 0,46-39-26,-48 35 27,1 1-1,29-16 1,-38 25 9,-3 1-53,0 1 0,1 0 0,13-4 0,-21 8 55,1 0 1,-1 1 0,1-1-1,-1 1 1,1 0 0,-1-1-1,1 2 1,0-1 0,-1 0-1,1 1 1,-1 0 0,1-1-1,-1 1 1,6 3 0,0 1-14,0 1 0,-1 0 1,0 0-1,0 1 0,0 0 1,11 13-1,11 11-34,-20-24 110,0 0 1,0 0 0,1-1 0,15 7-1,-11-6-57,-6-3 3,0-1 0,0 0 0,0-1 0,11 2 0,4 1 31,61 11 471,-72-14-441,0 0-1,0-1 1,0 0-1,26-2 1,-3 0-19,-26 1 40,-5 0-38,1 0 0,-1 0-1,1 0 1,-1-1 0,1 0 0,-1 0 0,1 0-1,7-3 1,1-2 126,-8 3-134,0 1 0,0-1 0,-1 0 1,7-4-1,73-53 242,-63 42-75,-14 12-174,-1 0 0,16-8 1,9-5-105,-19 10-58,27-10 1,-28 13 57,0 2 0,1 0 0,0 0 0,0 1 0,0 1 0,1 0 0,-1 1 0,0 0 1,1 1-1,17 3 0,-24-1 82,0 0 0,0 0 0,0 1 1,-1 0-1,1 0 0,-1 0 0,0 1 1,0 0-1,0 1 0,5 5 0,21 13-68,-28-20 54,-1 1 0,1-1 0,-1 1 0,0 0 0,0 0 0,0 0 0,-1 0 0,4 7 0,-5-9 27,0 0 1,0 0-1,0-1 1,0 1 0,1-1-1,-1 1 1,4 2-1,1 1-23,-3-1 4,0-1 0,0 0 1,0 1-1,1-2 0,-1 1 1,1 0-1,0-1 1,0 1-1,0-1 0,0 0 1,0-1-1,1 1 0,-1-1 1,7 2-1,-1 1 115,-7-3-108,0 0 0,0 1 0,0-1 0,0-1-1,0 1 1,5 1 0,6 1 139,-12-2-112,1 0 1,-1 0-1,1-1 0,0 1 1,0-1-1,3 0 1,2 0 78,1 0 0,-1-1 1,0 0-1,1-1 1,7-2-1,87-33-223,-54 18 380,27-9-479,-56 21 306,24-11 0,10-5-9,-36 17-215,32-19 1,-37 17 89,1 2-1,-1-1 1,1 2 0,17-6-1,-9 6-134,-16 3 175,0 0 1,0 0 0,0 1 0,0 0 0,1 0-1,-1 1 1,1 0 0,-1 0 0,0 0 0,1 1-1,5 1 1,-7-1-17,0 1 1,0 1-1,-1-1 0,1 0 0,-1 1 0,0 0 1,1 0-1,-1 1 0,-1-1 0,1 1 0,5 6 1,0 2-33,0 1 0,10 22 1,-10-13 135,-7-16-66,1-1 0,-1 1-1,5 7 1,7 12 2,-13-21-1,0 0-1,1-1 1,0 1 0,0-1-1,0 0 1,0 0 0,1 1 0,-1-1-1,1-1 1,-1 1 0,1 0-1,0-1 1,0 1 0,1-1-1,-1 0 1,0 0 0,5 2 0,2-1 65,0 0 0,1-1 0,-1 0 0,0-1 0,1 0 0,-1 0 0,1-1 1,13-2-1,9-3 109,41-10 0,-28 4-299,-40 9 122,0 1-1,-1-2 1,1 1 0,8-5 0,4-2 0,-7 3 22,-1 0 0,0 0 0,12-11 1,1 0 22,-13 9-77,-1 0 1,13-14 0,1 0 15,30-21-252,-47 39 212,0 0 0,1 1 0,-1 0 0,1 0 0,-1 0 0,1 1 0,0 0 1,0 1-1,11-2 0,-12 2 13,0 1 0,0 0 1,0 0-1,0 0 0,0 1 0,0-1 0,0 2 1,-1-1-1,1 1 0,0 0 0,0 0 0,-1 0 1,1 1-1,-1 0 0,0 0 0,6 5 1,-5-5 22,-1 1 1,0 0 0,0 0 0,-1 0-1,1 0 1,-1 1 0,0 0 0,0 0-1,-1 0 1,0 0 0,0 1 0,4 8 0,-4-8 4,0 0 1,0 1-1,0-2 1,1 1-1,0 0 1,0-1-1,8 8 1,3 4 53,-11-12-38,1 0 0,-1-1 0,1 1 0,1-1 0,-1 0 0,0-1 0,1 1 0,0-1 0,0 0 0,9 3 0,-6-3 15,1 0-1,1 0 1,-1-2-1,0 1 1,21 0 0,50 6 574,-67-8-570,0 0 1,18-4-1,-26 3-12,0-1-1,0 0 1,0 0 0,0 0-1,0 0 1,-1-1 0,1 0 0,4-4-1,0 1 1,-8 4 18,1 0-1,0 1 1,-1-1 0,1 0-1,-1-1 1,0 1-1,1 0 1,-1-1 0,0 1-1,-1-1 1,4-4-1,2-9-62,0 1-1,6-21 1,-10 25-31,14-41 166,-15 47-150,0 0 0,1 1 0,-1-1 0,1 1 0,0 0 0,0-1 0,1 1 0,4-4 0,-5 5-1,1 1 1,0-1-1,0 1 0,0 0 1,1 0-1,-1 0 0,1 1 1,-1-1-1,1 1 0,-1 0 1,6 0-1,8-1-72,28 1 0,-32 1 134,0 0-71,0 1-1,-1 0 1,1 1-1,0 1 1,-1 0 0,1 0-1,-1 2 1,0-1-1,-1 2 1,1 0-1,19 12 1,-29-15 36,0-1 0,0 1 0,0 0 0,-1 1 1,1-1-1,-1 0 0,4 7 0,5 7 2,-6-11 0,-1-2-9,-1 0 0,1 1-1,-1 0 1,0 0 0,0 0 0,3 9 0,-5-13 20,-1 0 0,0 0 0,1 0 0,-1 0 0,0 0 0,1 0 0,-1-1 0,1 1 0,0 0 0,-1 0 0,1 0 0,1 1 1,14 17 40,-10-9 25,-5-8-40,1 1-1,-1-1 1,0 0-1,1 0 1,0 0-1,-1 0 1,1 0 0,3 2-1,3-2 2,10 8-5,-13-9 19,-1 0 0,1-1 0,0 1 1,0-1-1,-1 0 0,1 0 0,0-1 0,0 1 1,-1-1-1,6-2 0,-4 2-15,0 0-62,0 0 65,-1 0 1,1 0-1,-1 0 0,1-1 0,-1 0 0,1 0 0,-1-1 1,7-3-1,6-6 139,24-23 0,-25 20-244,-7 7 81,0-1-1,10-12 1,-17 17-36,1 0 1,0 0-1,1 0 1,-1 1-1,1-1 1,-1 1-1,1 1 1,0-1-1,0 1 1,0-1-1,1 1 1,5-1-1,-5 1-15,2 1 0,-1 0 0,0 0 0,0 0 0,0 1 0,0 0 0,0 0 0,1 1 1,7 1-1,-3 2-57,0-1 0,0 2 0,0-1 0,21 13 0,39 32 81,-49-34-20,12 16 42,41 20 299,-40-38 123,-31-12-396,-1 1 0,0-1 0,0-1 1,1 1-1,-1 0 0,0-1 0,1 0 1,-1 0-1,0 0 0,1-1 0,-1 0 1,6-1-1,2-1 19,-1-1 1,1 0-1,13-7 0,24-16 186,-36 18-270,1 1 1,0 1-1,0 0 0,1 1 1,-1 1-1,25-6 0,-38 11 36,27-5-24,51-2 0,-31 5 17,-33 0-25,-1 1 0,0 1 0,1 0 0,26 5 0,-9-3-130,-28-2 191,0 0 1,0 0-1,0 0 1,0 0-1,0 1 0,0-1 1,0 1-1,7 3 1,-10-3 234,4-14-20,-5 10-241,-1 1 1,0-1 0,0 1-1,0 0 1,0 0 0,0-1-1,-1 1 1,1 0 0,-1 0-1,1 0 1,-1 1 0,0-1-1,1 0 1,-1 0 0,-3-1-1,-7-9-53,6 6 65,-1 1 0,1-1-1,-1 1 1,0 0-1,-13-6 1,-4-4-5,-1-3 31,10 7-69,0 1-1,-1 0 0,-21-9 0,23 12 29,-1-1-1,-25-20 0,39 27 1,-5-3-21,1 0 0,0-1 1,0 1-1,0-1 0,-6-9 1,11 14 14,0-1 1,0 1-1,0 0 0,0-1 1,-1 1-1,1 0 1,0-1-1,0 1 1,0 0-1,0-1 0,0 1 1,0 0-1,0-1 1,0 1-1,0-1 0,0 1 1,0 0-1,0-1 1,0 1-1,1 0 0,-1-1 1,0 1-1,0 0 1,0-1-1,0 1 0,1 0 1,-1-1-1,0 1 1,0 0-1,1 0 1,-1-1-1,0 1 0,0 0 1,1 0-1,-1 0 1,0-1-1,1 1 0,-1 0 1,0 0-1,1 0 1,-1 0-1,0 0 0,1-1 1,-1 1-1,0 0 1,1 0-1,0 0 0,18-2-117,17 3 19,0 2 1,0 1-1,0 2 0,-1 1 0,0 2 0,0 2 0,44 19 0,-67-24 50,21 14 0,-11-6 86,-17-11-45,0 0 0,-1 1 0,1-1 0,-1 1 0,0 0 0,6 6 0,-9-9 40,0 0 0,-1 0 0,1 0-1,0 1 1,0-1 0,-1 0-1,1 0 1,0 1 0,-1-1-1,1 0 1,-1 1 0,0-1-1,1 0 1,-1 1 0,0-1 0,0 1-1,0-1 1,0 0 0,0 1-1,0-1 1,0 1 0,-1-1-1,1 1 1,0-1 0,-1 0-1,1 1 1,-1-1 0,0 0-1,-1 3 1,-6 6 64,-1 0 1,-1-1-1,0 1 0,0-2 1,0 1-1,-22 11 0,-78 35 104,49-27-242,37-16-39,-36 19 131,55-27-902,-1 0 1,1 0-1,0 0 1,0 1-1,0-1 0,1 1 1,-8 10-1,5-1-1924,6 4-1535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26:37.1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323 32 2144,'4'-12'1029,"-4"11"-801,1 0 1,-1 0-1,0 0 0,1 0 0,-1 0 1,0 0-1,0 0 0,1 1 0,-1-1 1,0 0-1,0 0 0,0-2 0,-1 3-136,1-1 1,-1 1-1,1-1 0,0 1 0,-1 0 0,1-1 0,-1 1 1,1-1-1,-1 1 0,0 0 0,1 0 0,-1-1 1,1 1-1,-1 0 0,1 0 0,-1 0 0,0-1 0,1 1 1,-1 0-1,0 0 0,1 0 0,-1 0 0,1 0 1,-1 0-1,0 0 0,0 1 0,-7-1 118,0 1 1,-1 0-1,1 1 1,0 0-1,1 0 0,-1 1 1,-11 5-1,0 2-51,-31 20-1,-35 33-274,74-54 88,0 1 0,1 0 1,0 0-1,1 1 0,-11 15 0,18-23 12,1 0 0,-1 0 0,0 1 0,1-1-1,0 0 1,0 0 0,0 1 0,0-1 0,0 1-1,1-1 1,-1 7 0,2-8 32,-1 1 0,0-1 0,1 0-1,-1 0 1,1 0 0,0 0 0,0 0 0,0 0 0,0 0 0,0 0-1,0 0 1,0 0 0,1 0 0,-1-1 0,1 1 0,-1 0-1,1-1 1,0 1 0,2 0 0,1 2 25,1-1 0,0 0-1,0-1 1,0 0 0,0 0 0,0 0-1,0 0 1,1-1 0,-1 0 0,1-1-1,-1 1 1,11-2 0,7 0 143,0-2 0,25-6 1,-39 7-105,0-1 1,0 0-1,-1 0 0,1-1 1,-1-1-1,0 1 1,15-11-1,-18 11-51,0-1 0,0 0 0,-1-1-1,1 0 1,-1 1 0,-1-2 0,1 1-1,-1 0 1,0-1 0,6-13 0,-5 6 9,-1 0 0,0 0 0,-1 0 0,0-1 0,-1 1 0,0-29 0,-7 15-299,5 31 153,0 0-1,-1 0 1,0-1 0,0 1 0,0 0 0,-1 3-1,-5 12 152,4 0 37,2 0 0,-1 19-1,0 16-115,-12 180 122,11-147 106,-21 146-1,19-210 142,-9 31 0,12-47-177,-1 1 1,0-1-1,0 0 0,0 0 1,-1 0-1,0 0 0,0 0 1,0-1-1,-6 5 1,9-9-93,-1 1 0,1-1 0,-1 0 0,0 0 0,1 0 1,-1 0-1,0 0 0,1 0 0,-1-1 0,0 1 0,0-1 1,0 1-1,0-1 0,0 0 0,0 1 0,0-1 1,0 0-1,-2-1 0,1 1-4,-1-1 1,0 0-1,1 0 1,-1 0-1,1 0 1,-1-1-1,1 1 1,0-1-1,-4-2 0,1-1-56,0 0 0,0 0-1,0 0 1,0-1-1,1 1 1,0-1-1,0-1 1,-6-9-1,9 9-19,-1 1-1,1-1 0,0 1 1,1-1-1,-1 1 0,1-1 0,1 0 1,-1 0-1,1 0 0,0 1 0,1-1 1,0 0-1,0 0 0,2-7 0,2-5-124,1 1 0,1 0 0,16-31 0,-9 25 66,2 1 1,0 0 0,2 1 0,0 0 0,2 2 0,0 0 0,1 1 0,41-27 0,70-38-65,4 2 89,-27 20 100,-90 49-52,98-66 404,-99 67-321,-15 10-66,0 0-1,0 0 0,-1 0 0,1 0 0,0 0 0,-1 0 0,1-1 0,2-4 0,-2 3 32,2-2 118,-5 6-161,0 0 1,0 0 0,0 0-1,0-1 1,0 1 0,0 0-1,0 0 1,0 0 0,0 0-1,0 0 1,0 0 0,0 0-1,0 0 1,0-1 0,0 1-1,0 0 1,-1 0 0,1 0 0,0 0-1,0 0 1,0 0 0,0 0-1,0 0 1,0 0 0,0 0-1,0 0 1,-1 0 0,1-1-1,0 1 1,0 0 0,0 0-1,0 0 1,0 0 0,0 0-1,-1 0 1,1 0 0,0 0 0,0 0-1,0 0 1,0 0 0,0 0-1,0 1 1,0-1 0,-1 0-1,1 0 1,0 0 0,0 0-1,0 0 1,0 0 0,0 0-1,0 0 1,0 0 0,0 0-1,-1 0 1,1 0 0,0 1-1,0-1 1,0 0 0,-4 2-43,-1 1 0,1-1 1,0 1-1,0 0 0,0 0 0,0 1 1,0-1-1,-5 8 0,3-5 36,-37 36-8,24-24-140,0 1 1,1 1-1,-22 31 1,38-47 145,0-1 1,0 1 0,0 1 0,0-1 0,1 0 0,0 0 0,-1 1 0,2-1-1,-1 0 1,0 6 0,1-8 23,0-1 0,0 1 0,0-1 0,0 1-1,0-1 1,1 1 0,-1-1 0,1 1 0,-1-1 0,1 1-1,-1-1 1,1 0 0,0 1 0,-1-1 0,1 0-1,0 0 1,0 1 0,0-1 0,0 0 0,0 0 0,1 0-1,-1 0 1,0 0 0,0-1 0,1 1 0,-1 0 0,0 0-1,1-1 1,-1 1 0,1-1 0,-1 1 0,3-1 0,7 2 100,-1-1 0,1 0 0,0-1 0,-1 0 0,1-1 0,-1 0 0,1 0 0,0-1 0,10-4 0,-8 2-37,0-1 0,-1 0 0,1 0 0,-1-2 1,0 0-1,19-14 0,-20 10-44,0 0 0,0-1 0,-1-1 0,-1 1 0,0-1 0,-1-1 0,8-17 0,2-17-780,-17 47 454,-1 7 83,1 0-1,0 0 1,0 0-1,3 9 1,2 6-63,-4-13 215,0 1 1,0-1 0,1 0 0,1 0 0,-1 0 0,1 0 0,0-1-1,9 12 1,-7-10-33,-4-6 141,0 0-1,0 0 0,0 0 1,0-1-1,0 1 1,1-1-1,2 2 1,-4-3-6,0 0 0,1-1 0,-1 1 1,0-1-1,0 1 0,1-1 1,-1 0-1,0 1 0,1-1 0,-1 0 1,0 0-1,1 0 0,-1 0 0,0 0 1,1 0-1,-1-1 0,0 1 0,1 0 1,-1-1-1,0 1 0,1-1 1,1 0-1,5-4 31,0 0-1,0 0 1,-1-1 0,0 0 0,0 0-1,8-9 1,19-17-225,-21 22 58,-8 5 1,-1 1 0,1 1 1,0-1-1,0 1 1,0-1-1,1 2 0,-1-1 1,10-3-1,-14 6 68,0-1-1,0 1 1,0 0 0,0 0-1,0 0 1,0 0-1,0 0 1,0 0-1,0 1 1,0-1 0,0 0-1,0 0 1,0 1-1,0-1 1,0 0 0,0 1-1,0-1 1,0 1-1,-1 0 1,1-1-1,0 1 1,1 1 0,-1-1 19,0 1 0,1 0 1,-1 0-1,0-1 0,-1 1 1,1 0-1,0 0 0,0 0 1,-1 0-1,1 4 0,0 0 27,0 0-1,-1 1 0,0-1 1,-1 1-1,1-1 1,-2 8-1,-12 46 346,12-56-499,2-1 940,7-3-215,0-2-554,1-1 0,-1 1 0,0-1 0,0-1-1,0 1 1,-1-1 0,1-1 0,-1 1 0,9-9 0,-4 5-174,22-15 0,5 2 86,-9 5-124,47-20 0,-74 36 138,1-1-1,0 0 0,-1 1 1,1 0-1,0-1 0,-1 1 1,1 0-1,0 0 0,-1 1 1,1-1-1,0 0 0,3 2 1,-5-2 27,1 1 0,-1-1 0,1 1 0,-1-1 0,0 1 0,0 0 0,1 0 0,-1-1 1,0 1-1,0 0 0,0 0 0,0 0 0,0 0 0,0 0 0,0 1 0,0-1 0,0 0 0,0 0 0,-1 1 0,1-1 1,-1 0-1,1 1 0,0 1 0,4 20 18,-3-15-1,0 0-1,0-1 1,-1 1 0,0 0 0,-1-1 0,0 11 0,0-18-16,-1 15-17,1-15 14,1 1 0,-1-1 0,0 1 0,0-1 0,0 1 0,1-1 0,-1 0 0,0 1 0,1-1 0,-1 1 0,0-1 0,1 0 0,-1 1 0,1-1 0,-1 0 0,1 1 0,-1-1 0,0 0 0,1 1 0,-1-1 0,1 0 0,0 0 0,-1 0 5,0 0-1,0 0 1,1 1-1,-1-1 1,0 0-1,0 0 0,0 0 1,0 0-1,0 0 1,0 0-1,0 0 0,0 0 1,1 0-1,-1 1 1,0-1-1,0 0 0,0 0 1,0 0-1,0 0 1,0 0-1,0 0 1,0 1-1,0-1 0,0 0 1,0 0-1,0 0 1,0 0-1,0 0 0,0 1 1,0-1-1,0 0 1,0 0-1,0 0 0,0 0 1,0 0-1,0 0 1,0 1-1,0-1 0,-1 0 1,1 0 2,0 0 0,0 0 0,0 0 0,0 1 0,0-1 1,0 0-1,0 0 0,0 0 0,0 0 0,0 0 0,0 0 0,0 1 0,0-1 1,0 0-1,0 0 0,0 0 0,0 0 0,0 0 0,0 0 0,0 1 0,0-1 0,0 0 1,0 0-1,0 0 0,0 0 0,0 0 0,0 0 0,1 1 0,-1-1 0,0 0 1,0 0-1,0 0 0,0 0 0,0 0 0,0 0 0,0 0 0,0 0 0,1 0 0,-1 1 1,0-1-1,0 0 0,3 1 44,0 0 0,0 0 0,0 0 0,1-1 0,-1 1 0,0-1 0,0 0 0,1 1 0,-1-2 0,0 1 0,0 0 0,0-1 0,5 0 0,-3-1-41,13-2 62,21-9 1,-33 10-57,0 0 0,0 0 0,0 0 0,0-1 0,-1 0 0,0 0 0,6-6 0,4-3 54,-12 11-59,0-1 0,1 0 0,-1 0 0,0-1 0,0 1 0,2-5 0,6-8-20,0 1-1,17-16 1,-23 25-21,1 1 1,-1 0 0,2 1 0,-1-1-1,7-2 1,-12 6-4,2 1-161,0 1 186,-1 0-1,1 1 1,-1 0 0,1 0-1,-1-1 1,0 1 0,0 1-1,0-1 1,0 0 0,0 0-1,-1 1 1,1-1-1,-1 1 1,1-1 0,-1 1-1,0 0 1,0 0 0,0-1-1,0 1 1,-1 0 0,1 5-1,6 17 187,-6-21-163,0 0 0,-1 0-1,1 1 1,-1-1 0,0 0-1,0 1 1,0-1 0,-1 0-1,1 1 1,-3 6-1,-1 5 123,4-14-12,0-1-141,0 0 0,-1 0 0,1 0 0,1 0 0,-1 0 0,0 0 0,0 0 0,0 0 0,0 0 0,1 0-1,-1 0 1,1 0 0,-1 0 0,0 0 0,1 0 0,0 0 0,-1 0 0,2 1 0,-1-2 18,2 1-5,4 8 29,-6-9-6,-1 1 1,1-1-1,0 1 1,-1-1 0,1 1-1,0-1 1,-1 0-1,1 1 1,0-1-1,0 0 1,-1 0-1,1 1 1,0-1-1,0 0 1,-1 0 0,1 0-1,1 0 1,16 0 92,-13-1-147,3 1 92,1-1 0,-1 0 0,0-1 0,0 0 0,0 0 0,-1-1 0,1 0 0,-1-1 0,10-5 0,10-7 25,26-21-1,-38 26 1,0-1-101,15-15 0,2-3-22,-31 29 1,0 0-1,0 0 1,1 0-1,-1 0 1,0 0 0,1 0-1,-1 1 1,1-1-1,-1 0 1,1 1 0,0-1-1,-1 1 1,3-1-1,-3 2 34,0-1 0,0 0-1,0 1 1,0-1-1,1 1 1,-1-1 0,0 1-1,0 0 1,0-1 0,0 1-1,-1 0 1,1 0-1,0 0 1,0-1 0,0 1-1,-1 0 1,1 0 0,0 0-1,-1 0 1,1 0-1,0 2 1,8 14 97,11 33 0,-19-47-84,0 0 0,-1 1 0,0-1 0,0 0 0,0 1 0,0-1 0,0 0 1,-1 1-1,1-1 0,-2 4 0,-1 12 170,3-17-85,0 0 140,6-2-147,-5-1-70,0 1 1,0 0 0,0-1-1,0 1 1,0-1 0,0 1-1,0-1 1,0 1 0,0-1-1,0 0 1,0 1-1,0-1 1,0 0 0,-1 0-1,1 0 1,0 1 0,-1-1-1,1 0 1,0 0 0,-1 0-1,1 0 1,-1 0-1,0 0 1,1-1 0,-1 1-1,0 0 1,1 0 0,-1-1-1,7-16 22,12 0 31,-16 15-68,0 0-1,0 0 1,0 0-1,4-5 1,-4 3-119,-1 1 65,0 0 0,1 0 0,0 1 1,-1-1-1,1 1 0,1 0 0,-1-1 0,0 1 1,1 1-1,6-5 0,-10 6 49,1 1 1,-1 0-1,1 0 1,-1 0-1,1 0 0,-1 0 1,1 0-1,-1-1 0,1 1 1,-1 0-1,1 0 1,-1 1-1,1-1 0,-1 0 1,1 0-1,-1 0 1,1 0-1,-1 0 0,1 0 1,-1 1-1,0-1 0,1 0 1,-1 0-1,1 1 1,-1-1-1,0 0 0,1 1 1,-1-1-1,1 0 0,-1 1 1,0-1-1,0 1 1,1-1-1,-1 0 0,0 1 1,1 0-1,7 21 3,-6-15 36,0-1-26,0 1 1,-1-1-1,0 0 0,-1 0 1,1 1-1,-1-1 0,-1 0 1,1 1-1,-1-1 0,0 0 1,-3 12-1,3-18 8,1 0-1,0 1 0,0-1 1,0 0-1,-1 1 1,1-1-1,0 1 1,0-1-1,0 0 1,0 1-1,0-1 1,0 1-1,0-1 0,0 0 1,0 1-1,0-1 1,0 1-1,0-1 1,0 0-1,0 1 1,0-1-1,0 0 0,0 1 1,1-1-1,-1 1 1,0-1-1,0 0 1,0 1-1,1-1 1,-1 0-1,0 1 1,0-1-1,1 0 0,0 0 14,0 0-1,0 0 0,0 0 0,0 0 0,-1-1 0,1 1 0,0 0 0,0-1 0,-1 1 1,1-1-1,0 1 0,0-1 0,-1 1 0,2-2 0,2-2 37,1 0 0,-1-1 0,0 1 0,7-10-1,-5 4-109,0 1 0,1 0 0,0 1 0,0-1 0,1 2 0,0-1 0,0 1 0,1 0 0,0 1 0,1 0 0,-1 0 0,21-8 0,-28 13 25,-1 0 0,1 1 0,0-1 0,0 0-1,0 1 1,0 0 0,0-1 0,0 1 0,0 0 0,0 0-1,0 0 1,0 0 0,0 1 0,0-1 0,0 0-1,0 1 1,-1 0 0,1-1 0,0 1 0,2 1 0,-2-1 26,0 1 1,0 0 0,0 0-1,-1 0 1,1 0-1,-1 0 1,1 0 0,-1 1-1,1-1 1,-1 0 0,0 1-1,0-1 1,0 1 0,0 2-1,1 3-30,-1-2 36,1 0 1,0 0-1,0 0 0,1 0 1,-1 0-1,1 0 0,1-1 0,-1 1 1,1-1-1,5 6 0,-6-7 9,1-1 0,0 1 0,0-1 0,0 0 0,0 0-1,0 0 1,1-1 0,0 1 0,-1-1 0,1 0 0,0-1 0,0 1 0,0-1-1,0 0 1,0 0 0,9 0 0,6 1 73,0-2 0,0 0 1,34-5-1,-44 3-69,0 0 1,0-1 0,0 0 0,0 0-1,0-1 1,-1-1 0,0 1 0,0-2-1,9-5 1,0-3 5,25-24 0,-38 32-23,0 1 0,0-1 0,-1 0 0,0 0 0,0 0 0,0 0 0,-1-1 0,5-12 0,-7 17-42,2-9 39,-3 8-24,-2 4-81,-2 4 68,1 1 0,0 1 0,0-1 0,-2 9-1,0 0 36,-1 5-107,-7 30 0,12-44 120,1 0 0,-1 0 0,1 0 0,0 0-1,0 0 1,1 0 0,0 0 0,0 0 0,3 10 0,-4-15-2,0 0 0,1 0 0,-1 0 0,1 0 0,-1 0-1,1 0 1,0 0 0,-1 0 0,1 0 0,0 0 0,0 0 0,-1-1 0,1 1-1,0 0 1,0 0 0,0-1 0,0 1 0,0-1 0,0 1 0,0-1 0,0 1 0,0-1-1,0 0 1,1 1 0,-1-1 0,0 0 0,0 0 0,0 0 0,0 0 0,0 0-1,1 0 1,-1 0 0,0 0 0,0 0 0,0-1 0,0 1 0,0 0 0,0-1 0,1 1-1,-1-1 1,1 0 0,3-2 57,1 0 0,-1 0 0,0 0 0,0-1 0,0 0 0,6-5 0,52-66 146,-29 38-588,-33 36 367,-1 1-1,0 0 0,1 0 0,-1-1 0,0 1 1,1 0-1,-1 0 0,0 0 0,1 0 0,-1-1 0,1 1 1,-1 0-1,0 0 0,1 0 0,-1 0 0,1 0 1,-1 0-1,0 0 0,1 0 0,-1 0 0,1 0 1,-1 0-1,0 0 0,1 0 0,-1 1 0,1-1 1,-1 0-1,0 0 0,1 0 0,-1 0 0,0 1 0,1-1 1,-1 0-1,0 0 0,1 1 0,-1-1 0,0 0 1,0 1-1,1-1 0,-1 0 0,0 1 0,0-1 1,0 0-1,1 1 0,-1-1 0,0 1 0,9 24-134,-5-16 113,-2-4 48,0 0 1,1-1 0,0 0 0,0 0-1,0 0 1,1 0 0,-1 0 0,1-1-1,0 1 1,0-1 0,0 0-1,0 0 1,0-1 0,1 1 0,0-1-1,-1 0 1,1 0 0,0 0 0,0-1-1,0 0 1,5 1 0,8 0-660,0-1 1,0 0 0,0-2-1,30-4 1,-40 4-369,-1 0-1,1-1 0,-1 1 1,1-2-1,-1 1 0,1-1 1,6-4-1,18-12-2644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34:45.8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2560,'6'9'12145,"1"-7"-11779,-1-2 0,1 1 1,12-1-1,0-3-176,0 2 0,0 0-1,0 0 1,0 2 0,0 1-1,29 5 1,-16-5-119,4 0-627,-33-1 125,0-1 1,-1 1-1,1-1 1,0 0-1,0 0 0,3-1 1,10-4-5815,-7 0 3451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26:41.6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1000 2720,'-2'-4'953,"2"4"-934,0 0 1,0 0-1,0 0 0,0 0 1,1 0-1,-1 0 0,0 0 0,0 0 1,0 0-1,0 0 0,0 0 1,0 0-1,0 0 0,0 0 0,1 0 1,-1 0-1,0 0 0,0 0 1,0 0-1,0-1 0,0 1 1,0 0-1,0 0 0,0 0 0,0 0 1,0 0-1,0 0 0,1 0 1,-1 0-1,0 0 0,0 0 1,0 0-1,0 0 0,0-1 0,0 1 1,0 0-1,-1-3 1220,6-1 52,32-8 298,-24 8-1191,1-1 0,-1 0 0,0 0 0,13-9 0,9-10-10,0-1 0,-1-2 0,-2-2 1,34-37-1,-50 50-349,-12 12-181,1 0 1,-1-1-1,7-8 0,-11 32 30,-4-7 108,1 1 1,-1-1-1,-1 0 1,-9 16-1,-6 16 59,0 16 201,-16 77 1,-10 29 478,6-45-57,38-115-469,0-1 0,0 1 0,1 0 0,-2 12 0,4-36 351,0 1 0,9-33 0,15-40-807,-25 88 270,8-26-24,1 1 0,2-1 1,0 2-1,2 0 0,1 0 0,28-38 1,-12 27-117,1 1 1,3 1 0,0 2-1,46-33 1,-38 34 5,-23 16-56,1 1-1,0 1 0,2 0 1,27-12-1,-48 25 159,0 1 1,0-1 0,0 1-1,0-1 1,0 1-1,1-1 1,-1 1 0,0 0-1,0 0 1,1 0-1,-1 0 1,0 0-1,0 0 1,1 0 0,-1 0-1,0 0 1,0 0-1,0 1 1,1-1-1,-1 0 1,0 1 0,0-1-1,0 1 1,0-1-1,0 1 1,1 0 0,-1 0-1,0-1 1,-1 1-1,1 0 1,0 0-1,0 0 1,0 0 0,0 0-1,-1 0 1,2 2-1,0 1 49,-1 1-1,1-1 0,-1 1 1,0-1-1,0 1 0,0-1 1,-1 1-1,0 7 1,0-4 27,0 0 0,-1 1 0,0-1 0,0 0 0,-1 0 0,-3 12 0,3-15-8,-1-1 0,1 1 0,0-1 0,-1 0 0,0 0 0,0 0 0,0 0 0,-1 0 1,1-1-1,-1 1 0,0-1 0,-5 4 0,1-2 71,-1 0 1,-1 0-1,1 0 0,-1-1 1,0-1-1,0 0 0,0 0 1,-15 2-1,-5-2 69,-48-1 0,69-2-218,13-4-445,6 1 405,1-1 0,-1 2 0,1-1 0,0 2 1,0-1-1,0 1 0,17 1 0,-6-1-9,-3 0 95,-1-1 0,1-1-1,-1 0 1,0-2-1,0 0 1,0-1 0,-1 0-1,0-2 1,29-17 0,-23 12 72,0-2 0,0-1 0,-2 0 1,32-31-1,-28 18-31,-1-1 0,-2-1 0,-1-1 0,21-42 0,53-145 280,-85 192-318,-4 14-198,-1-1 0,0 0 0,-1 0 0,-1 0 0,0 0-1,2-28 1,-6 46 137,1-1 0,-1 1-1,-1-1 1,1 0 0,0 0 0,-2 4-1,-3 6 16,-14 48 8,-16 98-1,-11 35 21,-2-66 292,18-52-165,26-62-25,5-12-70,-1 1 1,0 0 0,0-1-1,0 1 1,0-1 0,-3 4-1,3-5 95,4-1-90,0-1 1,-1 0-1,1 0 0,0 0 1,-1 0-1,0 0 0,1 0 1,-1-1-1,0 1 0,5-4 1,3-3 36,39-21 89,100-52-446,-142 77 244,1 1 0,-1 1 0,1-1-1,0 1 1,0 1 0,11-2 0,-16 3 4,0 0 0,0 0 0,0 0 0,0 1 0,0-1 0,0 1 0,0-1 0,0 1 0,0 0 0,-1 0 1,1 1-1,0-1 0,-1 1 0,1-1 0,-1 1 0,1 0 0,-1 0 0,0 0 0,0 0 0,3 3 0,-2-1 19,-1 0-1,1 1 1,-1-1-1,0 1 1,2 9-1,3 4 32,1 6-127,-7-19 107,1 1 0,0-1 0,0 0-1,0 0 1,4 7 0,-5-11 23,0 1 0,1-1-1,-1 0 1,0 1 0,0-1 0,1 0 0,-1 0 0,0 0 0,1 0-1,0 0 1,-1 0 0,1-1 0,-1 1 0,1 0 0,0-1 0,-1 0-1,1 1 1,0-1 0,0 0 0,-1 0 0,4 0 0,-1 0-11,0-1 0,0 1 0,0-1 0,0 0 0,0-1 1,0 1-1,0-1 0,0 0 0,0 0 0,-1 0 0,1 0 0,-1 0 1,0-1-1,0 0 0,0 0 0,3-3 0,6-7 93,0-1 0,12-20 0,-20 25-62,2 0-461,-8 15-44,-1 4 413,0 0 0,0 0 0,1 0 0,1 0 0,-1 0 0,1 15 0,1-21 33,0 0-1,1-1 1,-1 1 0,1 0-1,0 0 1,0-1-1,0 1 1,0-1 0,0 1-1,1-1 1,0 1 0,0-1-1,0 0 1,0 0 0,0 0-1,0 0 1,1 0 0,0 0-1,-1-1 1,7 5-1,-7-6 33,0 0 0,0 0-1,0-1 1,1 1-1,-1 0 1,0-1-1,0 1 1,0-1-1,1 0 1,-1 0-1,0 0 1,1 0-1,-1 0 1,0-1-1,0 1 1,1-1-1,-1 1 1,3-2 0,4-1 149,0-1 0,15-9 1,-21 11-95,0 1-20,0-1 0,1 0 0,-1 0 0,0 0 0,-1-1 0,1 1 0,0-1 0,-1 1 0,1-1 0,3-5 0,-5 6-32,-1 0 0,1 0 0,-1 0 0,1 0 0,-1 1 0,1-1 0,-1 0 0,0 0 1,0 0-1,0 0 0,0 0 0,0 0 0,0 0 0,-1 0 0,1 0 0,-1 0 0,1 1 0,-1-1 0,0 0 0,0 0 1,1 0-1,-3-2 0,-1 0-61,0-1 1,0 0 0,0 1-1,-1 0 1,0 0 0,-6-4 0,4 3-41,3 3 22,0-1-1,1 1 1,-1 1 0,0-1-1,0 0 1,0 1 0,0 0-1,0 0 1,0 0 0,0 1-1,-8-1 1,35 0-235,0-1 0,44-10-1,-49 7 350,0 0 0,0-1-1,0-1 1,-1 0-1,21-13 1,-21 9-3,-1-2 0,0 0 0,0 0-1,-2-2 1,0 1 0,13-18 0,4-11 91,28-53 1,-52 84-146,8-13 76,0 0 1,-2-2-1,-1 1 0,10-36 0,13-97 10,-33 152-95,6-73-683,-13 94-228,3-7 879,0 0-1,0 0 1,0 1-1,0 7 0,-8 65-85,1-13-10,5-24 62,-18 386 46,24-411 33,0 1-1,2-1 1,0 0-1,8 21 1,-5-15 56,-6-21-47,-1-1 1,1 0-1,0 0 1,-1 0-1,1 0 1,0 0-1,1 0 1,-1 0-1,0-1 1,0 1-1,1 0 1,-1 0-1,1-1 1,-1 1-1,1-1 1,0 0-1,0 1 1,-1-1-1,1 0 1,0 0-1,4 1 1,-3-1 29,1 0 1,-1-1-1,0 0 1,1 0 0,-1 0-1,1 0 1,-1-1-1,1 1 1,-1-1-1,0 0 1,1 0-1,-1 0 1,5-2-1,3-3 4,1 1-1,-1-1 1,0-1-1,-1 0 1,0-1-1,0 0 1,-1 0-1,0-1 1,0 0-1,-1-1 1,0 0-1,-1 0 1,0 0-1,9-19 1,-14 24-136,1 0 1,0 0-1,0 1 1,1-1 0,6-7-1,-9 14-532,-2 1 496,1-1 0,-1 1-1,0 0 1,0-1 0,-2 5 0,-3 10 57,6-13 51,-1 0 0,1-1 0,0 1 0,0 0 0,0 0 0,0-1 0,1 1 0,-1 0 0,1 0-1,0-1 1,0 1 0,1-1 0,-1 1 0,1-1 0,-1 0 0,1 1 0,3 2 0,-1-1-8,1 0-1,0 0 1,0 0 0,1-1 0,-1 0-1,1 0 1,0-1 0,9 5-1,-10-6 117,1 0-1,0 0 0,0-1 0,0 0 0,0 0 0,0 0 0,0-1 0,0 0 1,0 0-1,0 0 0,0-1 0,0 0 0,0 0 0,0-1 0,0 0 0,10-4 0,-14 5-56,1-1 0,-1 0 0,0 0 0,0 0 0,0 0 0,-1 0-1,1 0 1,0 0 0,-1 0 0,1-1 0,-1 1 0,0-1 0,0 1-1,0-1 1,0 0 0,0 1 0,-1-1 0,1 0 0,-1 1 0,1-1-1,-1 0 1,0 0 0,0 1 0,-1-1 0,1 0 0,0 0 0,-1 1-1,-1-6 1,0 3-71,1 0 0,-1 1-1,0-1 1,0 1 0,-1-1 0,1 1-1,-1 0 1,0 0 0,0 0-1,0 0 1,-1 0 0,0 1 0,1-1-1,-1 1 1,-5-3 0,5 4-23,1 1 0,-1 0 0,0 0 1,0 0-1,0 0 0,0 0 0,0 1 1,-1 0-1,1 0 0,0 0 0,0 0 1,0 1-1,0-1 0,0 1 0,0 0 1,-5 2-1,3-1-111,-1-1 0,1 0 0,-10 1 0,14-2 7,8 0 58,5 2 142,1 0-1,-1-1 1,1 0-1,15-1 1,47-8 109,-24-1-115,-30 4-55,24-2-1,-38 7 19,0-1 1,0 1-1,0 0 1,0 1-1,1 0 1,-1 0-1,0 0 1,7 3-1,-11-3 1,1 0 0,-1 1 0,0-1 0,1 1 0,-1-1 0,0 1 0,0 0 0,0 0 0,0 0 0,0 0 0,-1 0-1,1 0 1,-1 1 0,1-1 0,-1 0 0,0 1 0,2 3 0,-2-1 30,1-1 0,-1 1-1,0 0 1,0-1 0,-1 1-1,1 0 1,-1 0 0,0 0-1,-1 5 1,0 17 233,1-21-241,0-1 0,-1 0 0,1 1 0,-1-1 0,0 0 0,0 1 0,-2 5 0,0-7 667,4-9-279,5-10-127,34-27-393,-29 29 76,2 0 0,-1 1 0,19-14 0,-30 25 18,0 1 0,0-1 0,0 0 0,0 1-1,0-1 1,0 1 0,0-1 0,0 1 0,0 0-1,0-1 1,0 1 0,0 0 0,0 0 0,1 0 0,-1 0-1,0 0 1,0 0 0,0 0 0,0 0 0,0 0-1,1 0 1,-1 1 0,0-1 0,0 1 0,0-1-1,0 0 1,0 1 0,1 0 0,2 3-44,1-1 0,-1 1 1,-1-1-1,8 9 0,2 3 104,-1-5 63,-5-3-115,-1-1-1,1 0 1,0-1-1,1 1 1,-1-1-1,1-1 1,12 6-1,-11-7 59,0-1 0,0 0-1,0-1 1,0 1 0,0-2-1,1 1 1,-1-1 0,0-1 0,0 0-1,1 0 1,-1 0 0,0-1 0,0-1-1,0 0 1,-1 0 0,1-1 0,-1 1-1,1-2 1,8-5 0,-4 0-16,1 0 1,-1-1-1,0 0 1,-1-1-1,-1 0 0,0-1 1,0 0-1,-1-1 1,-1 0-1,0-1 1,12-28-1,-12 20-76,36-78-45,-23 67-455,-16 50 540,-1-1 0,-1 1 1,-1 0-1,3 27 0,-4-12 43,-3 49-1,-13 1 309,14-79-317,0 0-1,0-1 1,-1 1-1,1 0 1,0 0-1,-1-1 1,0 1-1,1 0 1,-1-1-1,0 1 1,0 0-1,0-1 1,0 1-1,0-1 1,0 0-1,-1 1 1,1-1-1,0 0 1,-1 0-1,1 0 1,-1 0-1,1 0 1,-1 0-1,1 0 1,-1 0-1,0-1 1,1 1-1,-1 0 1,-3 0-1,4-1-14,0 0 1,0 0-1,1 0 0,-1 0 0,0 0 0,0 0 0,1-1 0,-1 1 0,0 0 0,1 0 0,-1-1 0,0 1 0,1 0 0,-2-1 0,-8-12-154,7 10 90,0-3-121,6 7 27,7 2 77,38 4 113,71-1 0,-97-6-326,-1-1 0,0-2 1,1 0-1,-1-1 0,36-12 0,-55 16-29,-1-1 0,0 1 0,0 0 0,0-1 0,0 1 0,0-1 0,0 1 0,0-1 0,0 0 0,0 0 0,0 1 0,0-1 0,0 0-1,0 0 1,0 0 0,1-2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26:42.0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52 6304,'-28'-3'2336,"25"11"640,11-8-2112,5 0 576,19-5-864,18 5 800,8-3-769,13-2-95,2-2-320,-1-1 0,9 0-96,-1-1 96,6 6-128,9-5-2271,-5 8 1183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27:01.4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1 504 1568,'14'9'1136,"2"0"0,17 8 0,-31-16-1011,1 1 1,0-2-1,-1 1 1,1 0-1,-1 0 1,1-1-1,0 0 1,0 1-1,-1-1 1,1 0-1,0 0 1,-1-1-1,1 1 1,0-1-1,0 1 1,-1-1-1,1 0 1,-1 0-1,1 0 1,4-2-1,-4 1-55,0-1-1,-1 1 0,1 0 0,-1-1 1,1 0-1,-1 1 0,0-1 1,0 0-1,0 0 0,0 0 0,0 0 1,-1-1-1,0 1 0,1 0 1,-1-1-1,0-3 0,1-2-64,42-169 492,14 4-60,-55 166-493,1 1 0,0-1 0,0 1 1,0 0-1,7-8 0,-9 13 37,-1 1 0,1-1 0,-1 0 0,1 0 0,0 1 0,0-1 0,0 1-1,0 0 1,0 0 0,0-1 0,0 1 0,0 0 0,0 1 0,1-1 0,-1 0 0,0 1 0,1-1 0,-1 1 0,0 0 0,1 0 0,-1 0-1,4 0 1,-4 0 25,0 1-1,0-1 0,-1 1 0,1-1 0,0 1 0,0 0 0,0 0 1,-1 0-1,1 0 0,0 0 0,-1 0 0,1 0 0,-1 0 0,1 1 1,-1-1-1,0 1 0,1-1 0,-1 1 0,0-1 0,0 1 1,0 0-1,0-1 0,-1 1 0,1 0 0,0 0 0,-1 0 0,1 0 1,0 3-1,2 17 46,-1 1 0,-1-1 0,0 1 1,-2 0-1,-4 28 0,1-4 175,2-16-89,1-6 135,-1-1 1,-6 31 0,34-110 772,-13 28-1096,0 1-1,2 1 1,0 0 0,23-27 0,-29 41-39,1 1 0,0 0 1,0 0-1,1 1 0,0 0 1,1 1-1,0 0 0,0 1 1,0 0-1,23-8 0,-33 14 82,1 0 0,-1 1 0,0-1 1,0 0-1,1 1 0,-1 0 0,0-1 0,1 1 0,-1 0 0,0 0 0,1 0 0,-1 1 0,0-1 0,1 0 0,-1 1 0,0 0 0,1-1 0,-1 1 0,0 0 0,0 0 0,0 0 0,0 1 0,0-1 0,0 0 1,0 1-1,0-1 0,-1 1 0,1 0 0,-1 0 0,1-1 0,-1 1 0,2 2 0,0 3 37,0-1 1,0 1-1,-1-1 1,0 1-1,0 0 1,-1 0-1,0 0 0,0 0 1,0 14-1,-1 5 62,-1-1 0,-1 1-1,-8 38 1,6-48 165,-4 33 0,7-32 527,11-30-167,-6 7-623,61-99 35,-34 52-130,75-95 0,-57 90-943,-49 58 1035,0 0 0,0-1 1,0 1-1,0 0 0,1 0 1,-1 0-1,0 0 1,0 0-1,0 0 0,0 0 1,0 0-1,0-1 0,0 1 1,1 0-1,-1 0 0,0 0 1,0 0-1,0 0 0,0 0 1,0 0-1,1 0 0,-1 0 1,0 0-1,0 0 1,0 0-1,0 0 0,0 0 1,1 0-1,-1 0 0,0 0 1,0 0-1,0 0 0,0 0 1,0 0-1,0 0 0,1 0 1,-1 1-1,0-1 1,0 0-1,0 0 0,0 0 1,0 0-1,3 8-68,-1 9 91,-2 125-45,1-117 101,2-1 0,0 1 1,8 25-1,-11-49-56,1 2 56,-1 0 1,1 1-1,0-1 0,0 0 1,1 0-1,2 5 0,-3-7-43,-1-1 1,1 1-1,-1-1 0,1 1 1,-1-1-1,1 1 0,0-1 1,-1 1-1,1-1 0,0 0 0,0 1 1,-1-1-1,1 0 0,0 0 1,0 0-1,-1 1 0,1-1 1,0 0-1,0 0 0,0 0 0,-1 0 1,1 0-1,0 0 0,0-1 1,-1 1-1,1 0 0,0 0 1,0-1-1,-1 1 0,1 0 0,0-1 1,-1 1-1,1 0 0,1-2 1,8-5 63,1 0-1,-1-1 1,-1-1 0,0 0 0,0 0 0,13-17 0,10-12 49,8 1-34,2 2 0,80-52 1,2-1-150,-114 81 32,-8 6-9,0 0-1,0 0 0,-1 0 0,1 0 1,0 0-1,-1 0 0,1-1 1,-1 1-1,0-1 0,1 1 0,1-3 1,-12 5-86,-5 7 33,0 2 0,-16 12 0,14-9-40,2-3 41,1 1 1,0 1-1,1 0 1,1 1-1,0 0 1,1 0-1,-11 17 1,15-19 57,1 0 0,-1 1 0,2-1-1,0 1 1,0 0 0,1 0 0,0 0 0,1 1 0,1-1-1,-1 16 1,2-25 51,0 1-1,0 0 1,1 0-1,-1 0 1,1-1-1,0 1 1,0 0-1,0-1 1,0 1-1,1-1 1,0 1-1,-1-1 1,1 1-1,0-1 1,1 0 0,-1 0-1,1 0 1,-1 0-1,1-1 1,0 1-1,0-1 1,0 1-1,0-1 1,0 0-1,1 0 1,-1-1-1,0 1 1,1-1-1,0 1 1,-1-1-1,1 0 1,0-1-1,0 1 1,-1-1-1,1 1 1,0-1-1,0 0 1,0 0-1,-1-1 1,1 1-1,0-1 1,0 0-1,6-2 1,-2-1 55,-1-1-1,0 1 1,-1-1 0,1 0-1,-1-1 1,0 1 0,0-1-1,0-1 1,8-11 0,-2-2 52,-1 0 1,-1-1-1,12-31 1,-10 22-46,-7 15-26,0-1 0,-1 0 0,3-18 0,-1 2-152,-5 17-124,-1 14 172,0 1 0,0-1 0,0 1-1,0-1 1,0 1 0,0-1 0,0 1 0,0-1 0,0 1 0,0-1-1,-1 1 1,1-1 0,0 1 0,0-1 0,0 1 0,-1-1-1,1 1 1,0-1 0,0 1 0,-1 0 0,1-1 0,0 1-1,-1 0 1,1-1 0,0 1 0,-1 0 0,1-1 0,-1 1 0,0 0-11,1 1 0,-1-1 0,0 1 1,1 0-1,0-1 0,-1 1 1,1-1-1,-1 1 0,1 0 1,0 0-1,-1-1 0,1 1 0,0 0 1,0 0-1,-1-1 0,1 1 1,0 0-1,0 0 0,0-1 1,0 1-1,0 0 0,0 0 0,0 0 1,0-1-1,1 2 0,1 26-253,-2-27 268,5 34-270,26 174 297,-29-201 47,-2-4 35,1 1 0,0 0 1,1 0-1,-1 0 0,3 5 0,-3-9-57,-1-1 1,1 1 0,-1 0 0,0-1 0,1 1-1,-1 0 1,1-1 0,0 1 0,-1-1-1,1 1 1,0 0 0,-1-1 0,1 0 0,0 1-1,-1-1 1,1 1 0,0-1 0,0 0-1,-1 0 1,1 1 0,0-1 0,0 0 0,0 0-1,-1 0 1,1 0 0,0 0 0,0 0-1,0 0 1,-1 0 0,1 0 0,0 0-1,0-1 1,0 1 0,-1 0 0,1 0 0,0-1-1,0 1 1,0-1 0,2-1 34,0 1 1,-1-1-1,0 0 1,0 0-1,1 0 1,-1 0-1,0 0 1,0-1-1,-1 1 1,3-4-1,15-30 91,-12 21-106,2-5-40,2 1 0,0 0 0,1 0-1,1 2 1,1-1 0,1 2 0,0 0 0,1 0 0,0 2 0,35-24 0,-30 24-65,-9 6-83,0 0-1,1 1 1,-1 0-1,1 0 1,1 2-1,24-8 1,-37 13 135,0-1 1,0 1 0,0 0 0,0 0 0,0-1-1,0 1 1,0 0 0,0 0 0,0 0-1,0 0 1,0 0 0,0 0 0,0 1 0,0-1-1,0 0 1,-1 0 0,1 1 0,0-1 0,0 1-1,0-1 1,0 1 0,0-1 0,0 1 0,-1-1-1,1 1 1,0 0 0,0-1 0,-1 1-1,1 0 1,0 0 0,-1 0 0,1-1 0,-1 1-1,1 0 1,-1 0 0,0 0 0,1 0 0,-1 0-1,0 0 1,1 1 0,-1 5 57,0-1 1,0 1-1,0-1 1,-1 0-1,-1 10 1,-1 2 64,1-2-54,1-12-37,0 1 0,1 0-1,-1 0 1,1-1 0,0 1-1,1 6 1,0-8 23,-1 0 0,1 0 1,-1 0-1,0-1 0,0 1 0,0 3 1,-1 4 413,-5-8-122,3-1-325,6-1-17,-2 17-279,-1 46 624,3-65-195,0-1 0,-1 1 0,1-1-1,-1 0 1,3-4 0,32-47 127,17-22-258,-38 57-134,22-21 1,-33 35-28,0 1 1,1-1 0,0 1-1,0 0 1,0 1 0,0-1-1,0 1 1,0 1 0,8-3-1,-14 5 137,0 0 0,1 0 1,-1 0-1,0 0 0,1 0 0,-1 0 0,0 0 0,1 0 0,-1 0 0,0 1 0,1-1 0,-1 0 1,0 0-1,1 0 0,-1 0 0,0 1 0,0-1 0,1 0 0,-1 0 0,0 1 0,0-1 0,0 0 0,1 0 1,-1 1-1,0-1 0,0 0 0,0 1 0,0-1 0,0 0 0,1 1 0,-1-1 0,0 1 0,4 18-207,-2 20 193,3 35 375,-5-61-332,1-1 0,0 0 1,1 0-1,6 20 0,-8-32-3,0 1-1,0-1 1,0 0 0,1 1-1,-1-1 1,0 1-1,0-1 1,0 0 0,1 1-1,-1-1 1,0 1-1,0-1 1,1 0 0,-1 1-1,0-1 1,1 0 0,-1 0-1,0 1 1,1-1-1,-1 0 1,0 0 0,1 1-1,-1-1 1,1 0-1,-1 0 1,0 0 0,1 0-1,-1 0 1,1 0-1,-1 0 1,0 0 0,1 1-1,-1-2 1,1 1-1,-1 0 1,1 0 0,-1 0-1,1 0 1,-1 0-1,0 0 1,1 0 0,-1 0-1,1-1 1,-1 1-1,0 0 1,1 0 0,-1 0-1,0-1 1,1 1 0,-1 0-1,1-1 1,14-15 474,6-15-194,-14 22-209,0-1 1,-1 0-1,6-12 0,40-74 194,-41 77-318,-5 10 43,-3 3-56,0 1 1,0 0 0,-1-1-1,3-6 1,-2 5-336,-3 8 108,-4 18-72,-3 12-78,5-18 410,2 1 1,-1-1-1,1 1 1,1-1-1,1 1 1,0-1 0,0 0-1,8 20 1,-10-30 49,1-1 0,0 1 0,1-1-1,-1 1 1,0-1 0,1 0 0,-1 1 0,1-1 0,0 0 0,0 0 0,0 0 0,0-1 0,0 1 0,4 3-1,-4-5-8,-1 1 0,1 0 0,0 0 0,0-1-1,0 1 1,-1-1 0,1 0 0,0 0 0,0 1 0,0-1-1,0 0 1,0 0 0,-1-1 0,1 1 0,0 0-1,0-1 1,0 1 0,-1-1 0,1 1 0,0-1-1,0 0 1,-1 0 0,3-1 0,16-13 127,-1 0 0,-1-1 1,0-1-1,24-29 0,33-33-167,-69 74-43,9-8-191,-11 12 145,-8 9 68,-18 36 78,3 2 0,-26 85 0,43-126-57,-213 589 282,215-593-276,-3 6 171,0 0-1,-1 0 0,-6 9 0,9-15-112,1 1 0,-1-1 0,0 0 0,0 0-1,0 0 1,0-1 0,0 1 0,0 0-1,0 0 1,-1 0 0,1-1 0,-2 2-1,2-2-27,1 0 0,-1 0 0,0 0-1,1 0 1,-1 0 0,0 0-1,1 0 1,-1 0 0,0-1-1,1 1 1,-1 0 0,0 0 0,1-1-1,-1 1 1,1 0 0,-1 0-1,0-1 1,1 1 0,-1-1 0,1 1-1,-1-1 1,1 1 0,-1-1-1,1 1 1,-1-1 0,1 0-1,-5-6-10,1 0 0,0 0 0,1 0 0,-1 0 0,2 0-1,-1-1 1,-2-13 0,2 6-82,0-1-1,0-30 1,3 40 30,1 1 0,-1 0 0,1 0 0,0 1 0,1-1 0,-1 0-1,1 0 1,0 0 0,0 1 0,1-1 0,-1 1 0,1 0 0,0 0 0,0 0 0,0 0 0,1 0 0,4-3 0,-1 0 57,1 1-1,1 0 1,-1 0-1,1 1 1,0 0 0,0 1-1,13-5 1,35-8 108,1 3-1,79-9 1,-99 17-59,-34 6-58,123-16 121,-87 8-2564,-22 7 944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27:04.6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0 868 2304,'1'1'156,"-1"1"0,1-1 0,-1 0 0,1 0 1,0 0-1,0 1 0,0-1 0,-1 0 0,1 0 0,0 0 0,0 0 0,1-1 1,-1 1-1,0 0 0,0 0 0,3 1 0,19 9 1579,-20-10-1540,1 0 0,0 0 0,-1 0 0,1-1 0,0 0 1,0 0-1,-1 0 0,1 0 0,0 0 0,0-1 0,-1 0 0,1 1 0,0-1 0,-1-1 0,1 1 0,-1 0 0,0-1 0,6-3 1,4-3 235,0-2 0,24-20 0,-26 20-162,0-1-120,0 1 0,-1-2-1,-1 1 1,0-1 0,0-1-1,-1 1 1,-1-2 0,6-13 0,-1-3-2,-1 0 1,11-53 0,-22 83-176,0 0 1,0-1-1,0 1 1,0-1-1,0 1 1,1 0-1,-1-1 1,0 1 0,0-1-1,0 1 1,0 0-1,0-1 1,1 1-1,-1 0 1,0-1-1,0 1 1,1 0-1,-1-1 1,0 1 0,1 0-1,-1-1 1,0 1-1,1 0 1,-1-1-1,7 7-409,2 17 147,4 14 247,-7-22 69,-1 1-1,0-1 1,-2 1 0,5 29 0,-7-6 303,-2 0-1,-7 53 1,7-85-283,-7 36 515,7-40-458,1 0 0,-1 0 0,0 0 0,0 0 0,-1-1-1,1 1 1,-1 0 0,1-1 0,-1 1 0,-3 3 0,4-5-77,1-1 0,-1 0-1,0 1 1,1-1 0,-1 0 0,1 0 0,-1 0 0,0 0 0,1 0 0,-1 0-1,0 0 1,1 0 0,-1 0 0,0 0 0,1 0 0,-1 0 0,0 0-1,1 0 1,-1-1 0,0 1 0,1 0 0,-1 0 0,1-1 0,-1 1-1,1 0 1,-1-1 0,1 1 0,-1-1 0,1 1 0,-1-1 0,0 0 0,-15-17 323,16 17-337,-27-37-38,18 25-58,0-1 1,-12-12-1,17 21-868,9 12-11,-3-3 902,1-1 1,0 1-1,0 0 0,0-1 0,0 0 0,1 1 0,-1-2 0,1 1 0,7 5 1,-7-6 82,-2 0 7,0-1 0,0 0 1,1 0-1,-1 0 0,1 0 1,-1 0-1,1-1 0,-1 1 0,1-1 1,-1 0-1,1 1 0,-1-1 1,1 0-1,0-1 0,-1 1 1,1 0-1,-1-1 0,1 1 1,-1-1-1,1 0 0,-1 0 1,0 0-1,4-2 0,5-3 86,-1 0-1,0-1 0,15-13 0,-19 16-42,38-34 184,-15 14-140,0 0-1,53-31 0,-71 48-186,104-53-546,-113 59 591,0 0-1,1 0 1,-1 0-1,0 1 1,0-1-1,0 0 0,1 1 1,-1-1-1,0 1 1,1 0-1,-1 0 1,0 0-1,1 0 1,-1 0-1,0 1 1,1-1-1,-1 0 1,0 1-1,0 0 0,1 0 1,-1-1-1,0 1 1,0 1-1,0-1 1,0 0-1,0 0 1,0 1-1,-1-1 1,1 1-1,0 0 1,-1-1-1,1 1 0,-1 0 1,0 0-1,1 0 1,-1 0-1,0 0 1,0 0-1,0 0 1,0 0-1,0 4 1,0 0 40,0-1 0,0 1 0,0 0 0,-1 0 0,0 0 1,-1-1-1,0 7 0,-10 43 112,4-21-13,-21 111 1007,26-135-211,2-12-379,7-19-135,3-1-467,1 1 0,2 0 0,0 1 0,1 1 0,1 0 0,0 1 0,20-17 0,-27 29-48,0 0-1,17-9 1,-21 12 41,0 1 0,0 0 0,1 0 0,-1 1 0,0-1 0,1 1 0,-1 0 0,6 0 0,-9 1 78,0 0 0,1 0 1,-1 1-1,0-1 0,0 0 0,0 1 0,0-1 0,0 1 0,0-1 0,0 1 1,0-1-1,0 1 0,0 0 0,0 0 0,-1-1 0,1 1 0,0 0 0,0 0 1,-1 0-1,1 0 0,0 0 0,-1 0 0,1 0 0,-1 0 0,1 0 1,-1 0-1,0 0 0,1 0 0,-1 0 0,0 2 0,1 4 62,0 0 1,0 0-1,0 11 0,-1-16-55,-2 28 20,-6 39-1,3-35 74,5-29-57,-1-3-14,1-1 0,0 1 0,0 0 0,0 0 1,-1 0-1,2-1 0,-1 1 0,0 0 0,0 0 0,1 2 1,-1-4-20,0 0 1,0 0 0,0 0 0,0 0 0,0 0-1,0 0 1,0 0 0,0-1 0,0 1 0,0 0-1,0 0 1,0 0 0,0 0 0,1 0 0,-1 0-1,0 0 1,0 0 0,0 0 0,0-1 0,0 1-1,0 0 1,0 0 0,0 0 0,0 0 0,0 0-1,0 0 1,0 0 0,0 0 0,1 0 0,-1 0-1,0 0 1,0 0 0,0 0 0,0 0 0,0 0-1,0 0 1,0 0 0,0 0 0,0 0 0,1 0-1,-1 0 1,0 0 0,0 0 0,0 0 0,0 0-1,0 0 1,0 0 0,0 0 0,0 0 0,1 0-1,-1 0 1,0 0 0,0 0 0,0 0 0,0 0 0,0 0-1,0 0 1,0 0 0,0 0 0,0 0 0,0 0-1,1 0 1,-1 1 0,0-1 0,0 0 0,0 0-1,0 0 1,9-21 1,1 1-1,1 1 1,1 0 0,1 0-1,0 1 1,1 0 0,1 2-1,1-1 1,0 2 0,2 0-1,23-16 1,-35 28-110,0 0 0,-1 0-1,12-3 1,-16 6 84,1-1-1,-1 1 0,1 0 1,-1 0-1,0 0 0,1-1 1,-1 1-1,1 1 0,-1-1 1,2 0-1,-2 0 14,-1 0 0,1 1 0,-1-1 0,1 0 0,-1 0-1,0 1 1,1-1 0,-1 0 0,1 0 0,-1 1 0,0-1 0,1 0 0,-1 1-1,0-1 1,0 1 0,1-1 0,-1 0 0,0 1 0,0-1 0,0 1 0,1-1 0,-1 1-1,0-1 1,0 1 0,0-1 0,0 0 0,0 1 0,0-1 0,0 1 0,0 0 0,-1 18 53,-1-1 0,-1 1 1,-8 31-1,5-29-23,2 1-1,-3 28 1,7-50-30,-1 8 12,1 0-1,0 0 0,0 0 1,3 10-1,-3-17 4,0 1 1,0-1-1,1 0 0,-1 1 0,0-1 0,1 0 0,-1 1 1,1-1-1,-1 0 0,1 0 0,0 0 0,0 0 0,-1 0 1,1 0-1,0 0 0,0 0 0,0 0 0,0 0 0,0 0 1,0 0-1,0 0 0,1-1 0,-1 1 0,0-1 0,0 1 1,0-1-1,1 1 0,-1-1 0,0 0 0,1 1 0,-1-1 1,0 0-1,1 0 0,1 0 0,4-1 45,1 0-1,-1-1 0,0 0 1,0 0-1,0-1 0,7-3 1,42-25 8,-48 26-54,203-136 117,-176 116-167,-26 18 166,0-1 0,15-16 0,-23 24-129,-1-1 1,0 1 0,1 0-1,-1-1 1,0 1-1,1 0 1,-1-1-1,0 1 1,1-1-1,-1 1 1,0 0 0,0-1-1,1 1 1,-1-1-1,0 1 1,0-1-1,0 1 1,0-1 0,0 1-1,0-1 1,0 1-1,0-1 1,-8 0-231,-16 9-110,14-3 334,1 0-1,-1 1 1,1 0-1,0 0 1,1 1-1,-15 15 1,5-3-17,-24 35-1,34-44-17,2 1 0,0-1 1,-6 14-1,10-19 53,0-1-1,1 1 1,-1 0 0,1-1 0,0 1 0,1 0 0,-1 0-1,1-1 1,0 1 0,0 0 0,1 5 0,-1-9 8,1 1-1,-1 0 1,0-1 0,1 1 0,-1-1-1,1 1 1,0 0 0,-1-1-1,1 0 1,0 1 0,0-1 0,0 1-1,0-1 1,0 0 0,0 0 0,1 1-1,-1-1 1,0 0 0,1 0 0,-1 0-1,0 0 1,1-1 0,-1 1 0,1 0-1,-1-1 1,1 1 0,0-1 0,-1 1-1,1-1 1,1 1 0,1-1 28,-1 0 1,0-1 0,1 1-1,-1-1 1,0 1 0,0-1 0,1 0-1,-1 0 1,0 0 0,0-1-1,0 1 1,0-1 0,0 1-1,-1-1 1,4-3 0,9-8 70,-1 0 0,-1-1 0,23-31 1,28-53-12,-30 42-74,-23 41-341,-8 14 69,-4 8 77,-4 16 91,1 0 0,1 0 1,1 0-1,1 1 0,2-1 1,0 1-1,5 25 0,-6-44 76,1-1-1,1 0 1,-1 0-1,1 0 1,-1-1-1,1 1 1,0 0-1,0-1 1,1 1-1,3 4 1,-5-7 11,0 0 1,1 0-1,-1 1 1,1-1-1,-1 0 1,1 0-1,-1 0 1,1-1-1,-1 1 1,1 0-1,0 0 1,0-1-1,-1 1 1,1-1-1,0 0 1,0 1-1,-1-1 1,1 0-1,0 0 1,0 0-1,0 0 1,-1-1-1,1 1 1,0 0-1,0-1 1,0 1-1,-1-1 1,3-1-1,8-5 70,0 0-1,-1-1 1,0 0-1,17-17 1,-5 5 14,171-144-9,-174 148-82,-2-1 1,0-1-1,-1 0 0,0-2 1,-2 0-1,0 0 0,12-26 1,12-34 116,46-145-1,-25 60-110,-15 19-265,-43 133-370,-2 13 612,0 0-1,0 0 0,0 0 0,0 0 0,0 0 0,0 0 0,0 0 0,0 0 0,0 0 0,0 0 0,0 0 1,0 0-1,0 0 0,-1 0 0,1 0 0,0 0 0,0-1 0,0 1 0,0 0 0,0 0 0,0 0 1,0 0-1,0 0 0,0 0 0,0 0 0,0 0 0,0 0 0,-1 0 0,1 0 0,0 0 0,0 0 0,0 0 1,0 0-1,0 0 0,0 0 0,0 0 0,0 0 0,0 1 0,0-1 0,0 0 0,0 0 0,0 0 1,-1 0-1,1 0 0,0 0 0,0 0 0,0 0 0,0 0 0,0 0 0,0 0 0,0 0 0,0 0 0,0 0 1,0 0-1,0 0 0,0 0 0,0 1 0,0-1 0,0 0 0,0 0 0,0 0 0,-13 21-409,8-11 385,-4 10-4,-8 21 1,4 0-69,-10 57 0,0 49-15,8-49 92,7-48-1,3 0 0,2 0-1,4 61 1,-1-109 35,1 17 32,7 34 0,-7-48 0,0 0 0,1 0 0,0 0 0,0 0 0,0 0 0,0-1 0,1 1 0,0-1 1,-1 1-1,2-1 0,5 6 0,-8-9-22,0 0 0,0 0 0,1-1 0,-1 1 1,0 0-1,1-1 0,-1 1 0,0-1 0,1 1 0,-1-1 1,1 0-1,-1 0 0,0 0 0,1 0 0,-1 0 0,1 0 1,-1 0-1,1 0 0,-1 0 0,1-1 0,-1 1 0,0 0 1,1-1-1,-1 1 0,2-2 0,3-1 29,-1 0 0,1 0 0,-1-1 0,7-5 0,128-106 574,-120 99-569,0-2 1,-1 0 0,-1-1-1,-1-1 1,27-41 0,72-155 66,-105 195-138,21-47-33,42-127 1,-72 191 6,0-1 0,-1 1 0,0-1 0,0 0 0,0 0-1,-1 0 1,0 1 0,0-1 0,0 0 0,0 0 0,-2-6 0,2 11 31,-1-1 1,1 1-1,-1-1 1,1 1-1,-1 0 1,1-1-1,-1 1 0,1 0 1,-1-1-1,0 1 1,1 0-1,-1 0 1,0 0-1,1-1 1,-1 1-1,0 0 1,1 0-1,-1 0 1,0 0-1,1 0 0,-1 0 1,0 0-1,1 1 1,-1-1-1,0 0 1,1 0-1,-1 0 1,0 1-1,1-1 1,-1 0-1,1 1 0,-2-1 1,1 1-38,-2 0 20,0 1-1,-1-1 0,1 1 1,0 0-1,0 0 0,0 0 1,0 1-1,1-1 0,-1 1 1,-4 4-1,-1 2-33,-1 2 33,0 0 1,1 0-1,0 0 0,1 1 0,-11 25 1,14-30 22,-88 223-49,89-223 61,-9 26-2,2 0 0,-12 66 1,20-87 4,1 1 0,0-1 0,1 0 1,1 1-1,-1-1 0,2 0 0,0 0 0,1 0 1,0 0-1,0 0 0,10 19 0,-5-16 56,0-1-1,1 0 0,1 0 1,0-1-1,1-1 0,1 0 1,0 0-1,0-1 0,15 10 1,-8-8-1568,30 16 1,-26-17-226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27:11.2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1 861 2496,'0'0'2304,"2"0"-1760,4 0-190,1-1 1,-1 0 0,0 0-1,1-1 1,-1 0-1,0 0 1,0 0-1,7-4 1,47-30 887,-45 27-929,-5 3-235,29-18 205,0-2 0,-1-2 1,38-36-1,-48 27 106,-36 50-619,1 1-1,1-1 0,-6 19 1,11-25 294,0 0 0,1 1 0,0-1 0,0 0 0,0 0 0,1 1 0,0-1 0,0 0 0,1 0 0,0 0 0,0 0 0,1 0 0,-1 0 0,2-1 0,-1 1 0,1-1 0,0 0 0,7 8 0,-10-12-20,0-1 0,0 1 0,0-1 1,0 0-1,0 0 0,1 0 1,-1 1-1,0-1 0,1-1 0,-1 1 1,1 0-1,0 0 0,-1 0 0,1-1 1,-1 1-1,1-1 0,0 1 1,0-1-1,-1 0 0,1 0 0,0 0 1,-1 1-1,1-2 0,0 1 0,0 0 1,-1 0-1,1-1 0,0 1 1,-1 0-1,1-1 0,0 0 0,-1 1 1,1-1-1,2-2 0,4-2 70,0-1 0,0 0 0,-1 0 0,13-15 0,-11 12-111,12-11 8,0 1-1,37-25 1,-48 37-98,1 0 0,0 1 0,0 0 0,1 1 0,0 1 0,0 0-1,0 0 1,17-2 0,-28 5 79,0 1-1,0 0 1,0 0-1,0 0 1,0 0 0,0 0-1,0 0 1,0 0-1,0 0 1,0 0-1,0 0 1,-1 0-1,1 1 1,0-1-1,0 0 1,0 1 0,0-1-1,0 1 1,0-1-1,0 1 1,-1-1-1,1 1 1,0 0-1,-1-1 1,1 1 0,0 0-1,-1-1 1,1 1-1,0 0 1,-1 0-1,0 0 1,1 0-1,-1-1 1,1 1-1,-1 0 1,0 0 0,0 0-1,1 1 1,-1 4 19,1 0 0,-1 0 1,-1 0-1,1 0 1,-3 8-1,1 3 85,0-6 26,2-9-73,-1 0 0,1 0 0,-1 0 0,1 0 0,0 0-1,0 0 1,0 0 0,0 0 0,0 0 0,0 0 0,0 0 0,1 0-1,-1 0 1,1 0 0,0 0 0,-1 0 0,1 0 0,2 3 0,-2-5 10,0 0 0,-1 0 0,1 0 0,0 0 0,0 0 0,0 0 0,0 0 0,0 0 0,0 0 0,-1 0 0,1-1 0,0 1 1,0 0-1,0-1 0,-1 1 0,1 0 0,1-1 0,22-11 393,-14 6-282,38-17 203,-5 2-858,63-21 0,-105 41 473,0 1 1,0 0-1,0 0 1,0 0-1,0-1 1,0 1-1,0 0 1,0 0 0,0 1-1,0-1 1,0 0-1,0 0 1,0 0-1,0 0 1,0 1-1,0-1 1,-1 1-1,1-1 1,0 0 0,0 1-1,0 0 1,0-1-1,-1 1 1,1-1-1,0 1 1,0 0-1,-1 0 1,1-1 0,-1 1-1,1 0 1,0 0-1,-1 0 1,0 0-1,1 0 1,-1-1-1,0 1 1,1 0-1,-1 0 1,0 1 0,2 6-112,0 0 0,-1 0 0,1 16 0,-2-12 81,1-3 79,0 1 1,1-1 0,0 0 0,1 0 0,0 0 0,0 0 0,1-1 0,9 17 0,-13-24-6,1 0 0,-1-1 0,1 1 0,-1 0 0,1-1 0,0 1 0,-1-1 0,1 1 0,0 0 0,-1-1 0,1 0 0,0 1 0,0-1 0,-1 1 0,1-1 0,0 0 0,0 1 0,0-1 0,-1 0 0,1 0 0,0 0 0,0 0 0,0 0 0,1 0 1,0 0 19,0 0 1,-1-1 0,1 0-1,0 1 1,0-1 0,0 0-1,-1 0 1,1 0 0,0 0 0,2-2-1,2-2 64,1-2 1,-1 1-1,9-12 0,66-82 447,26-35-224,-77 93-249,35-64 1,87-205 15,-151 311-110,44-105-738,-45 105 714,1-1 1,-1 1-1,0-1 1,0 0-1,1 1 1,-1-1-1,0 0 1,0 1-1,0-1 1,0 0-1,0 1 1,0-1-1,0 0 1,0 1-1,0-1 0,-1 0 1,1 0-1,0 1 8,0-1-1,-1 1 0,1 0 1,0 0-1,0 0 0,-1-1 0,1 1 1,0 0-1,0 0 0,-1 0 1,1 0-1,0 0 0,0-1 1,-1 1-1,1 0 0,0 0 0,0 0 1,-1 0-1,1 0 0,0 0 1,-1 0-1,1 0 0,0 0 0,-1 0 1,1 0-1,-1 0 0,0 1-24,-1-1 0,1 1 0,-1 0-1,1-1 1,-1 1 0,1 0 0,0 0-1,-1 0 1,1 0 0,0 0 0,0 0-1,0 0 1,0 0 0,-2 2 0,-5 12-18,0 1 1,1 0-1,0 0 1,2 0-1,-7 28 1,9-33 53,-14 57-69,3 1 1,3 0 0,-4 133-1,16-191 97,0 1 0,0 0 0,2-1 0,-1 1 0,1-1 0,1 0 0,0 0 0,0 0 0,8 12 0,-8-15 31,1 0 1,0-1 0,0 1-1,1-1 1,0-1 0,0 1-1,0-1 1,1 0 0,0 0-1,0-1 1,1 0 0,11 6-1,-14-8 24,0-1-1,0-1 1,0 1 0,0-1-1,0 0 1,0 0 0,0 0-1,1-1 1,-1 0 0,0 0-1,0 0 1,1-1 0,-1 0-1,0 0 1,0 0 0,0 0-1,0-1 1,0 0 0,0 0-1,4-3 1,3-2 152,-1 0 1,-1-1 0,20-18-1,-27 23-209,0 0-1,-1 0 0,1-1 1,-1 0-1,1 1 0,-1-1 1,0 0-1,0 0 0,-1 0 1,1 0-1,-1-1 0,0 1 1,0 0-1,-1-1 0,1-6 1,-1 10-38,0 0 1,0 1-1,1-1 0,-1 0 1,-1 1-1,1-1 1,0 0-1,0 0 1,0 1-1,0-1 0,0 0 1,-1 1-1,1-1 1,0 1-1,0-1 0,-1 0 1,1 1-1,-1-1 1,1 1-1,0-1 1,-1 1-1,1-1 0,-1 1 1,0-1-1,0 1-21,1-1 0,-1 1 0,0 0 0,0 0 0,1 0 0,-1 0 0,0 0 0,0 0 0,0 0 0,1 0 0,-1 1 0,0-1 0,1 0 0,-1 0 0,0 1 0,0-1 0,0 1 0,-4 1-113,1 1-1,0 0 1,0 0 0,0 0-1,-3 5 1,4-5 139,1 1-1,0-1 1,0 1 0,0 0-1,0-1 1,1 1-1,0 0 1,-1 0-1,1 0 1,1 0 0,-1 0-1,1 0 1,-1 0-1,2 8 1,-1-2 12,1-1-1,0 0 1,1 1 0,0-1-1,5 13 1,-4-14 25,0-1-1,1 1 1,0-1-1,9 11 1,-10-14 48,0 0-1,0-1 1,1 1 0,-1-1 0,1 0-1,0 0 1,0 0 0,-1-1-1,2 0 1,4 3 0,-7-5-36,1 1 0,0-1 0,-1 1 0,1-1 1,0 0-1,0 0 0,-1-1 0,1 1 0,0-1 0,-1 1 1,1-1-1,0 0 0,-1 0 0,1 0 0,-1 0 0,1 0 0,-1 0 1,0-1-1,1 1 0,3-5 0,5-3 68,1-2-1,14-16 0,-16 16 49,44-43 160,-31 32-263,34-40-1,-52 54-147,1 0 0,0 1 0,1 0 0,-1 1 0,2-1 0,8-6 0,-13 12 67,0 0 0,0 0 0,0 0-1,1 0 1,-1 0 0,0 0 0,0 1 0,1 0 0,-1 0 0,0 0 0,1 0 0,3 1 0,46 9 36,-32-5-90,-11-3 65,-1 0-1,1 1 1,-1 0 0,0 0-1,14 8 1,-20-9 30,0 0 0,0 0-1,0 0 1,-1 0 0,1 1-1,-1-1 1,1 1 0,-1 0-1,0-1 1,0 1 0,0 0-1,-1 0 1,1 1 0,-1-1-1,0 0 1,1 0 0,-1 1-1,-1-1 1,2 5 0,0 12 8,-1 27 1,-1-33-15,0 0-1,1 0 1,0 0-1,2 0 1,3 16-1,-3-20 62,-1-4 2,0 0 0,0 0 0,0 0 0,1-1 0,5 9 0,-7-13-37,0 0 0,-1 0 1,1 0-1,1 0 0,-1 0 0,0 0 1,0 0-1,0 0 0,0 0 0,1-1 1,-1 1-1,0-1 0,1 1 0,-1 0 1,0-1-1,1 0 0,-1 1 1,1-1-1,-1 0 0,1 0 0,-1 0 1,1 0-1,-1 0 0,0 0 0,1 0 1,-1-1-1,1 1 0,1-1 0,1 0 36,-1-1-1,0 1 0,1-1 0,-1 0 1,0 0-1,0 0 0,0 0 0,-1-1 0,6-4 1,7-7 56,25-26-115,-24 25-5,23-21 1,18-5 108,91-48-1,-131 82-84,-14 6-20,0 0-1,0-1 0,0 1 0,0 0 1,0-1-1,0 0 0,4-3 0,2-1 22,-2 1-346,-15 4 111,-3 4 208,0 0 0,0 1 0,0 0 0,1 1-1,-1 0 1,1 1 0,-17 13 0,12-8 6,0 1 1,1 1-1,0 1 1,-12 16-1,21-23-17,0 1 0,0-1 0,1 1 0,0 1 0,0-1 0,1 0 0,0 1 0,0 0 0,1 0 0,1-1-1,-1 1 1,1 0 0,1 0 0,0 1 0,0-1 0,2 9 0,-2-16 37,0 0-1,0-1 1,1 1-1,-1-1 1,1 1-1,-1 0 1,1-1-1,0 1 1,0-1-1,0 1 1,-1-1-1,1 0 1,0 1-1,1-1 1,-1 0-1,0 0 1,0 0-1,1 1 1,-1-1-1,0-1 1,1 1-1,-1 0 1,1 0-1,-1 0 1,1-1-1,-1 1 0,1-1 1,0 1-1,-1-1 1,1 0-1,0 0 1,-1 1-1,1-1 1,0 0-1,-1-1 1,1 1-1,0 0 1,2-1-1,2 0 25,-1-1-1,0 0 1,0 0-1,0 0 1,0-1-1,0 0 1,0 0-1,0 0 1,-1 0-1,8-8 1,10-13 63,-1-1-1,-1 0 1,-1-2 0,15-29 0,-3 4-680,-31 52 558,0 0 0,0 0-1,0 0 1,0 0 0,0 0 0,0 0 0,0 0-1,0 0 1,-1 0 0,1 0 0,0 0 0,0 0-1,0 0 1,0 0 0,0 0 0,0 0 0,0 0-1,0 0 1,0 0 0,0 0 0,-1 0 0,1 0-1,0 0 1,0 0 0,0 0 0,0 0 0,0 0-1,0-1 1,0 1 0,0 0 0,0 0 0,0 0-1,0 0 1,0 0 0,0 0 0,0 0 0,0 0-1,0 0 1,0 0 0,0-1 0,0 1 0,0 0-1,0 0 1,0 0 0,0 0 0,-7 6-47,5-4 38,1 0 0,-1 0-1,1 1 1,0-1 0,0 0-1,0 1 1,0-1-1,0 0 1,0 1 0,1-1-1,-1 1 1,1-1 0,0 1-1,0 0 1,0 3 0,0-2 18,1 0 1,0 0 0,0 0-1,0 0 1,0 0 0,1 0-1,0 0 1,0-1 0,2 5 0,-1-3 17,0-1 0,1 1 1,-1-1-1,1 0 0,0 0 1,0 0-1,0-1 0,0 1 1,1-1-1,0 0 0,0 0 0,-1-1 1,1 1-1,10 2 0,-5-3 47,0-1-1,-1 0 0,1-1 1,0 0-1,0 0 1,0-1-1,0 0 0,0-1 1,0 0-1,16-7 0,7-4-5,51-27-1,-79 37-43,41-23-71,49-23 131,-80 42-83,-11 5-225,-12 9 107,-2 4 104,0 0-1,0 0 0,1 1 1,0 1-1,1 0 0,1 0 1,0 0-1,1 1 0,0 0 1,1 0-1,1 0 0,-4 20 1,7-29 35,0 1-1,1-1 1,-1 1 0,1 0 0,0-1-1,1 1 1,0-1 0,1 8 0,-1-11-2,-1 0 1,1 1 0,0-1 0,0 0 0,0 0 0,0 0 0,0 0 0,0-1 0,0 1 0,1 0 0,-1 0 0,1-1 0,-1 1 0,1-1 0,0 1 0,0-1 0,0 0-1,0 0 1,-1 0 0,1 0 0,1 0 0,-1 0 0,0 0 0,3 0 0,2 0 28,0-1 0,0 0-1,0-1 1,0 1 0,0-1-1,0-1 1,0 1 0,0-1 0,12-6-1,-11 6-13,18-9 42,-1 0 0,0-1 0,35-23 0,63-55-24,-91 66 16,2-3 3,-1-2 0,-1-1 1,-1-2-1,-2-1 0,-1-1 1,-2-1-1,28-50 0,34-76-127,-42 74-172,58-84-1,-92 150 318,-11 18-130,1 0-1,0 0 0,0 0 1,-1 0-1,2 0 0,1-2 0,-22 42-223,-2 8 239,-24 81 1,7-15 112,-53 136-187,82-226 95,1 1 1,1-1-1,1 1 0,-3 28 0,7-39 24,0-1-1,1 1 1,0-1 0,1 0-1,0 1 1,1-1-1,0 0 1,1 1-1,0-1 1,0-1-1,6 14 1,-8-22 14,0 0 0,-1 0 0,1 0 0,0 0 0,-1 0 1,1-1-1,0 1 0,0 0 0,0 0 0,0 0 0,0-1 0,0 1 0,0 0 1,0-1-1,0 1 0,0-1 0,0 1 0,0-1 0,2 1 0,-1-1 5,1 0 0,-1 0 0,1 0 0,-1 0 0,1 0 0,-1-1 0,0 1 1,1 0-1,2-2 0,5-2 10,1 0 0,-1-1 0,13-9 0,-16 9-53,53-31 143,56-31 25,-90 53-250,0 2-1,42-13 1,-66 24 100,3-1-37,0 1 0,1-1 1,-1 1-1,1 0 0,8 0 1,-13 1 30,0 0 1,1 1 0,-1-1-1,0 0 1,0 0-1,0 1 1,0-1 0,0 0-1,0 1 1,0-1 0,0 1-1,0 0 1,0-1 0,0 1-1,0 0 1,-1-1-1,1 1 1,0 0 0,0 0-1,-1 0 1,1 0 0,0 0-1,-1-1 1,1 1 0,-1 0-1,1 1 1,-1-1 0,0 0-1,1 0 1,-1 0-1,0 0 1,0 2 0,5 47-6,-5-40-10,0 0 1,1-1-1,1 1 1,-1 0 0,1-1-1,1 1 1,5 13-1,-6-19 54,0-1 0,-1 0-1,1 0 1,0 0 0,0 0-1,1 0 1,-1 0 0,1 0-1,-1-1 1,1 1 0,6 3-1,-7-5-14,0 0-1,0 0 1,1-1 0,-1 1-1,0-1 1,0 1-1,1-1 1,-1 0 0,0 0-1,0 0 1,1 0 0,-1-1-1,0 1 1,1 0-1,-1-1 1,0 0 0,0 1-1,0-1 1,0 0-1,3-2 1,16-9-12,0-2 1,0 0-1,-2-1 0,36-36 0,-30 28-27,-7 7-225,-21 20 194,0 0 0,0 0 1,0 0-1,1 1 1,0-1-1,0 1 0,0-1 1,1 1-1,-1 0 0,1 0 1,0 0-1,0 8 1,0-8 60,0 0 0,1 0 0,0 0 0,0 0 0,0 0 0,1 1 0,0-1 0,0 0 0,0 0 1,0-1-1,1 1 0,0 0 0,0 0 0,5 8 0,-6-12 0,1 1 0,-1-1 1,1 1-1,0-1 0,-1 0 0,1 1 0,0-1 1,0 0-1,0 0 0,0 0 0,0 0 0,0-1 1,0 1-1,0-1 0,0 1 0,0-1 0,0 0 0,1 1 1,-1-1-1,0 0 0,0-1 0,0 1 0,0 0 1,1 0-1,-1-1 0,0 0 0,0 1 0,0-1 1,2-1-1,2-1 46,1 0 1,-1 0-1,0-1 1,-1 1-1,1-1 0,-1-1 1,9-8-1,-11 10-31,0-1 1,-1 0-1,1 0 0,-1 0 0,0 0 0,0 0 0,0 0 0,0-1 0,-1 1 0,0-1 0,0 1 1,1-9-1,-2 10-29,1 0 0,-1 0 0,0-1 1,-1 1-1,1 0 0,0 0 0,-1 0 0,0 0 1,1 0-1,-1 0 0,-1 0 0,1 0 1,0 0-1,-1 0 0,1 0 0,-1 1 0,0-1 1,0 0-1,-3-2 0,-1 0-43,0 0 1,0 1-1,0 0 1,-1 0-1,1 1 1,-1-1-1,0 1 0,0 1 1,-1 0-1,1 0 1,0 0-1,-1 1 1,1-1-1,-13 1 0,9 2 85,4-1 40,16-3-98,81-9-60,-69 7 52,0 2 0,1 1-1,-1 0 1,1 2-1,-1 0 1,1 1-1,-1 1 1,31 8-1,-49-9 13,0 0-1,0 0 1,0 1 0,-1-1-1,1 1 1,0 0-1,-1-1 1,1 1-1,-1 0 1,0 1-1,1-1 1,-1 0-1,0 1 1,0-1-1,-1 1 1,1 0-1,0-1 1,-1 1-1,2 3 1,-1 2 67,1-1 0,-1 1 0,-1 0-1,1-1 1,-1 1 0,-1 15 0,0-23-47,0 1 0,0-1 1,0 1-1,0 0 0,0-1 0,0 1 0,0 0 1,0-1-1,1 1 0,-1 0 0,0-1 0,0 1 1,0 0-1,1-1 0,-1 1 0,0-1 0,1 1 1,-1-1-1,1 1 0,-1-1 0,0 1 0,1-1 1,-1 1-1,1-1 0,-1 1 0,1-1 0,0 0 0,-1 1 1,1-1-1,0 1 0,1-1 14,-1 0 0,1 0 0,0 0 0,-1 0 0,1 0 0,0 0 0,-1-1 0,1 1 0,0-1 0,-1 1 0,1-1 0,1 0 0,5-3 63,0 0 0,0-1 0,12-8 0,104-75-81,-124 88-11,0 0 0,0-1-1,0 1 1,1 0 0,-1 0 0,0 0 0,0 0-1,0 0 1,0-1 0,1 1 0,-1 0-1,0 0 1,0 0 0,0 0 0,1 0 0,-1 0-1,0 0 1,0 0 0,0 0 0,1 0-1,-1 0 1,0 0 0,0 0 0,0 0 0,1 0-1,-1 0 1,0 0 0,0 0 0,1 0-1,-1 0 1,0 0 0,0 0 0,0 0 0,1 0-1,-1 0 1,0 0 0,0 0 0,0 1-1,0-1 1,1 0 0,-1 0 0,0 0 0,0 0-1,0 1 1,0-1 0,0 0 0,1 0-1,-1 0 1,0 0 0,0 1 0,0-1 0,0 0-1,0 0 1,0 1 0,0-1 0,0 0-1,0 0 1,0 0 0,0 1 0,0-1 0,0 0-1,0 0 1,0 0 0,0 1 0,0-1 0,0 0-1,0 1 1,2 7-37,8 37 52,-5-24 14,8 26-1,-11-42-4,0 1-1,1 0 0,0-1 0,0 1 1,0-1-1,1 0 0,-1 0 0,9 8 1,-10-11 2,0-1 0,0 0 0,0 0 0,-1 0 0,1 0 0,0 0 0,0 0 0,0-1 0,1 1 0,-1-1 0,0 1 0,0-1 0,0 0 0,0 0 0,0 0 0,0 0 0,1 0 0,-1-1 0,0 1 0,0 0 0,0-1 0,0 0 0,0 1 0,2-2 0,6-3 34,-1 1 0,0-1 0,15-11-1,257-175 352,-263 179-391,-7 5-177,0 0 0,21-10-1,-31 17 160,-1 0 0,0 0 0,1 0 0,-1 0 0,0 1 0,1-1 0,-1 0 0,0 0 0,0 0 0,1 0 0,-1 0 0,0 0 0,1 0 0,-1 1 0,0-1 0,0 0 0,1 0 0,-1 0 0,0 1 0,0-1-1,0 0 1,1 0 0,-1 1 0,0-1 0,0 0 0,0 0 0,0 1 0,0-1 0,1 0 0,-1 1 0,0-1 0,0 0 0,0 1 0,0-1 0,0 0 0,0 0 0,0 1 0,3 16-27,-3-13 21,1 8 20,-1 1 0,0-1-1,-1 1 1,-4 20 0,-1 20 72,4-36-22,0 0 0,-1 1 0,-1-1-1,-1 0 1,0-1 0,-12 28 0,16-43-38,0 1-1,0 0 1,0-1 0,0 1-1,0-1 1,0 1-1,0-1 1,-1 0 0,1 1-1,0-1 1,-1 0-1,1 0 1,-1 0 0,1 0-1,-1 0 1,0 0-1,1 0 1,-1-1 0,0 1-1,0-1 1,1 1 0,-1-1-1,0 0 1,0 1-1,0-1 1,0 0 0,-1 0-1,-1-1-1,1 1 0,0-1 0,0 0 0,0 0 0,1 0 0,-1 0 0,0 0 0,0 0 0,0-1 0,1 0 0,-1 1 0,1-1 0,-1 0 0,1 0 0,0 0 0,-3-4 0,-5-5 2,6 8-21,0-1 1,1 0-1,-1-1 1,1 1 0,0 0-1,0-1 1,-2-5-1,5 9-1,0 1 1,0 0-1,0-1 0,0 1 0,0-1 0,0 1 0,0 0 0,0-1 0,0 1 0,0-1 0,0 1 0,0 0 0,0-1 0,0 1 1,0-1-1,0 1 0,1 0 0,-1-1 0,0 1 0,0 0 0,0-1 0,1 1 0,-1 0 0,0-1 0,1 1 0,-1 0 1,0 0-1,0-1 0,1 1 0,-1 0 0,0 0 0,1-1 0,-1 1 0,1 0 0,-1 0 0,0 0 0,1 0 0,0 0 0,18-3-73,-15 3 28,33-1 36,73 9-1,-33-2-873,-50-4-1160,0 2 582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27:11.6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17 4064,'-10'0'1824,"15"-5"-1568,0 2-64,3 3-160,6-5 64,9 2-64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27:12.0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54 6400,'-4'0'2880,"31"0"-2496,-5 0 576,6 0-608,38-5 288,6 1-384,27-4-64,-1 8-128,15-8 384,-18 4-256,5-7-512,-16 6 160,-7-4-3168,-9 9 1792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27:12.3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24 142 3328,'-20'-21'1061,"17"17"-634,3 3-271,0 1 1,0-1-1,1 1 0,-1 0 1,0-1-1,1 1 0,-1-1 1,0 1-1,1 0 0,-1-1 1,0 1-1,1 0 0,-1 0 1,1-1-1,-1 1 0,1 0 0,-1 0 1,1 0-1,-1-1 0,1 1 1,-1 0-1,1 0 0,-1 0 1,1 0-1,0 0 0,18-2 365,-16 2-264,159-19 1559,-47 5-1477,188-25 1139,-176 16-3276,-103 16-778,-1 1 763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27:12.7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 8 3648,'-58'-7'1664,"44"7"-1472,19 0-352,4 7 32,14 1-1152,3 3 704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27:15.4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1035 1728,'5'-3'5630,"0"0"-5354,0 0 1,0-1-1,7-6 1,16-22 699,33-51 0,7-8-550,45-35-164,-70 84-157,-2-2-1,39-53 1,-71 84-154,-1-1-1,-1 0 1,0 0-1,-1-1 1,-1 1-1,4-18 1,-9 32 37,0 0 0,0 0 0,0 0 1,0 0-1,0 0 0,0 0 0,0 0 0,0 0 1,0 0-1,0 0 0,0 0 0,0 0 0,0 0 1,-1 0-1,1 0 0,0 0 0,0 0 1,0 0-1,0 0 0,0 0 0,0 0 0,0 0 1,0 0-1,0 0 0,0 0 0,0 0 0,0 0 1,0 0-1,0 0 0,0 0 0,0 0 1,-1 0-1,1 0 0,0 0 0,0 0 0,0 0 1,0 0-1,0 0 0,0 0 0,0 0 0,0 0 1,0-1-1,0 1 0,0 0 0,0 0 1,0 0-1,0 0 0,0 0 0,0 0 0,0 0 1,0 0-1,0 0 0,0 0 0,0 0 0,0 0 1,-8 8-336,-8 12 186,-7 18-293,-30 67 1,44-82 443,0 1 0,2 0 0,1 0 0,1 1 0,0-1 0,2 1 0,1 28 0,2-44 97,0 0-1,1 0 1,0 0-1,0 0 1,1-1-1,0 1 1,6 15-1,-7-22-41,0 0-1,0-1 0,0 1 1,1 0-1,-1 0 0,0 0 0,1-1 1,-1 1-1,1-1 0,0 1 1,-1-1-1,1 0 0,0 0 0,0 0 1,3 2-1,-3-3-1,1 1 0,-1-1-1,1 1 1,-1-1 0,1 0 0,-1 0-1,1 0 1,-1-1 0,1 1 0,-1 0-1,1-1 1,-1 0 0,0 1 0,1-1-1,-1 0 1,4-3 0,20-11 285,-1-1 1,28-24-1,-34 25-278,5-3 26,0 0 1,-2-2 0,0-1 0,26-32 0,-26 22 11,-1-1 1,-2-2-1,-1 0 1,15-41-1,-23 50-79,140-328-508,-145 344 463,-1 0 0,-1-1 0,5-15 0,-6 10-122,-2 15 137,0-1-1,0 1 1,-1-1-1,1 1 1,0-1-1,0 1 1,0-1-1,0 1 1,-1-1 0,1 1-1,0 0 1,-1-1-1,1 1 1,0 0-1,-1-1 1,1 1 0,0 0-1,-1-1 1,1 1-1,0 0 1,-1-1-1,0 1-4,0 0 0,1 0 0,-1 0 0,0 0 0,1 0 0,-1 0 0,0 0 0,1 0 0,-1 0 0,0 0 0,1 0-1,-1 1 1,0-1 0,1 0 0,-1 0 0,1 1 0,-1-1 0,1 0 0,-1 1 0,0-1 0,1 1 0,-1-1 0,1 1 0,0-1 0,-2 2-1,1-1-68,-5 4 40,1 0 0,1 1 0,-1 0 0,1-1 0,0 1 0,0 1 0,-3 7 0,-21 52-37,20-44 59,-29 80-30,-21 48-82,-13-4 132,-40 90 666,66-134 829,90-181 636,-35 64-2179,0 0 1,1 0-1,1 1 1,0 0-1,1 1 1,1 0-1,0 2 1,21-15 0,-21 14-116,-11 9 100,0 1 0,0-1 0,0 1 0,1 0 0,-1 0 0,0 0 0,6-2 0,-9 4 66,0 0 1,1 0 0,-1 0 0,0 1-1,1-1 1,-1 0 0,0 0-1,0 0 1,1 0 0,-1 1 0,0-1-1,0 0 1,1 0 0,-1 1 0,0-1-1,0 0 1,0 0 0,1 1 0,-1-1-1,0 0 1,0 1 0,0-1 0,0 0-1,0 1 1,0-1 0,0 0-1,0 1 1,0-1 0,0 0 0,0 1-1,0-1 1,0 0 0,0 1 0,0-1-1,0 1 1,0 19-145,0-15 92,-1 13 151,2 0 1,0 0-1,1 0 0,1-1 0,0 1 0,7 18 0,-10-34-43,1-1 0,-1 1 0,1 0 1,0-1-1,0 1 0,-1-1 0,1 1 0,0-1 0,0 0 0,1 1 0,-1-1 0,0 0 0,0 0 0,1 0 0,-1 0 0,0 0 1,1 0-1,-1 0 0,1 0 0,-1 0 0,1-1 0,0 1 0,-1-1 0,1 1 0,0-1 0,-1 0 0,1 1 0,0-1 0,0 0 1,-1 0-1,1 0 0,0 0 0,0-1 0,-1 1 0,4-1 0,2-2 39,-1 1-1,1-1 1,0 0 0,-1-1-1,0 0 1,0 0 0,9-7-1,156-113 471,-165 120-564,14-10 107,-20 14-102,1 0-1,-1-1 1,1 1-1,-1 0 0,0-1 1,1 1-1,-1 0 1,1-1-1,-1 1 0,0-1 1,0 1-1,1-1 1,-1 1-1,0 0 0,0-1 1,1 1-1,-1-1 0,0 1 1,0-1-1,0 1 1,0-1-1,0 1 0,0-1 1,0 0-1,0 1 1,0-1-1,0 1 0,0-1 1,0 1-1,0-1 1,-1 0-14,1 1-1,-1 0 1,1 0 0,-1 0 0,1-1 0,-1 1 0,0 0 0,1 0 0,-1 0 0,1 0 0,-1 0 0,0 0 0,1 0 0,-1 0 0,1 0 0,-1 0 0,0 0 0,1 0 0,-1 1 0,1-1 0,-2 1 0,2-1-12,-18 7-89,1 1 1,0 0 0,1 2-1,-18 12 1,22-12 101,0 0 1,0 0 0,1 1-1,1 1 1,0 0-1,1 0 1,0 1 0,0 0-1,2 1 1,-1-1-1,2 2 1,-6 17 0,8-18 452,5-11 111,11-15 391,-2 1-817,96-108 524,-100 112-782,0 0 0,1 0-1,-1 1 1,2 0 0,-1 0-1,1 1 1,11-6 0,-19 10 116,1 1 0,0 0 0,-1 0 1,1 0-1,0-1 0,-1 1 0,1 0 0,0 0 0,0 0 1,-1 0-1,1 0 0,0 0 0,-1 0 0,1 0 0,0 0 1,0 1-1,-1-1 0,1 0 0,0 0 0,-1 1 0,1-1 1,-1 0-1,1 1 0,0-1 0,-1 0 0,1 1 1,-1-1-1,1 1 0,-1-1 0,1 1 0,-1-1 0,1 1 1,-1 0-1,0-1 0,1 1 0,-1-1 0,0 1 0,1 0 1,-1-1-1,0 2 0,3 5-7,-1 0-1,0 1 1,2 9 0,-1 0-40,2-2 100,0 0-1,0 0 0,2 0 1,0-1-1,9 15 1,-13-25-5,-1 0 0,1-1 0,0 1 1,0-1-1,0 0 0,0 0 0,0 0 1,1 0-1,0 0 0,-1-1 0,1 0 1,0 0-1,0 0 0,0 0 0,0 0 1,1-1-1,-1 0 0,0 0 1,1 0-1,-1 0 0,0-1 0,1 0 1,5 0-1,-1-1 35,1-1 0,-1 0 0,0-1 0,0 0 0,0 0 0,-1-1-1,1 0 1,-1 0 0,0-1 0,0 0 0,-1 0 0,11-10 0,8-10 43,-2 0 0,22-30 0,-17 20 76,-13 14 37,0 0-1,23-45 1,16-50 68,-42 83-465,0 1 0,-2-2 1,6-37-1,-16 68 117,0 1-1,-1 0 1,1-1 0,-1 0-1,0 1 1,0-1 0,0 1-1,0-1 1,0 1 0,0-1-1,-1 1 1,-1-5-1,2 7 51,0 0 0,0-1-1,0 1 1,0 0-1,0 0 1,0-1-1,-1 1 1,1 0-1,0 0 1,0 0 0,0-1-1,-1 1 1,1 0-1,0 0 1,0 0-1,0 0 1,-1 0-1,1-1 1,0 1-1,0 0 1,-1 0 0,1 0-1,0 0 1,0 0-1,-1 0 1,1 0-1,0 0 1,0 0-1,-1 0 1,1 0-1,0 0 1,0 0 0,-1 0-1,1 0 1,0 0-1,0 0 1,-1 0-1,1 1 1,0-1-1,0 0 1,-1 0-1,1 0 1,-8 8-263,0 5 155,1 0 0,0 0 0,1 1 0,0 0-1,-5 22 1,2-9 94,-8 26 95,3 1 0,2 1-1,2 0 1,3 0 0,2 1 0,2 0-1,3 0 1,8 64 0,-7-112-355,0 0-378,-1-1 1,2 1-1,-1-1 0,1 0 1,0 1-1,0-1 1,5 9-1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2:29.8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63 250 2144,'-1'-2'785,"0"2"-524,1-1 1,0 1-1,0-1 1,-1 0-1,1 1 1,0-1-1,0 0 1,0 1-1,0-1 1,0 0-1,0 1 1,0-1 0,0 0-1,0 1 1,0-2-1,1 1-161,-1-1 0,0 1-1,0 0 1,0-1-1,0 1 1,0 0 0,-1-1-1,1 1 1,0 0 0,-1 0-1,1-2 1,-4-8 442,4 10-509,-1 0 1,1 1 0,0-1 0,0 0-1,0 0 1,-1 1 0,1-1-1,0 0 1,-1 0 0,1 1 0,-1-1-1,1 0 1,-1 1 0,1-1 0,-1 1-1,1-1 1,-1 1 0,1-1-1,-1 1 1,0-1 0,1 1 0,-2-1-1,-6-6 252,8 7-280,0-1 0,0 1 0,0 0-1,0 0 1,0 0 0,0-1 0,-1 1 0,1 0 0,0 0-1,0 0 1,0 0 0,0-1 0,0 1 0,0 0 0,-1 0 0,1 0-1,0 0 1,0 0 0,0-1 0,0 1 0,-1 0 0,1 0-1,0 0 1,0 0 0,0 0 0,0 0 0,-1 0 0,1 0 0,0 0-1,0 0 1,0 0 0,-1 0 0,1 0 0,0 0 0,0 0 0,0 0-1,-1 0 1,1 0 0,0 0 0,0 0 0,0 0 0,-1 0-1,1 0 1,0 0 0,0 0 0,0 1 0,0-1 0,-1 0 0,1 0-1,0 0 1,0 0 0,0 0 0,0 0 0,0 1 0,-1-1-1,1 0 1,0 0 0,0 1 0,-13 1-213,11 3 204,0 0 0,1-1 0,0 1 0,0 0 0,0 0 0,0 9 0,0 2 85,0-9-43,0 0-1,0 0 0,1 0 1,0-1-1,0 1 0,1 0 1,0 0-1,0 0 0,3 10 1,0-6 88,-1-3 52,0 1-1,0-2 1,0 1-1,9 12 1,-12-18-141,1-1-1,0 0 1,0 0 0,0 0-1,0 0 1,0 0 0,0 0-1,0 0 1,0 0 0,0 0 0,1 0-1,-1-1 1,0 1 0,0-1-1,1 1 1,-1-1 0,0 1-1,1-1 1,-1 1 0,1-1 0,-1 0-1,1 0 1,-1 0 0,0 0-1,1 0 1,-1 0 0,1 0-1,-1-1 1,1 1 0,-1 0-1,0-1 1,1 1 0,-1-1 0,2 0-1,1-2 66,1-1 0,-1 1-1,0-1 1,0 0 0,0 0-1,4-8 1,-2 5-24,-2 2-39,-1 0 0,1-1 0,-1 0 0,-1 1 0,1-1 0,-1 0 0,0-1 0,0 1 0,-1 0 0,0 0 0,0-1 0,0 1 0,-1-1 0,0 1 0,0 0 0,-1-1 0,1 1 0,-2 0 0,1-1 0,0 1 0,-4-7 0,-15-30-380,19 42 320,1 0 0,-1 0 0,1 0-1,-1-1 1,0 1 0,1 0 0,-1 0 0,0 0 0,0 1 0,0-1 0,0 0 0,0 0 0,0 0-1,0 1 1,0-1 0,0 0 0,0 1 0,0-1 0,-1 1 0,1 0 0,0-1 0,0 1-1,-1 0 1,1 0 0,0-1 0,0 1 0,-1 0 0,1 0 0,-3 1 0,3-1-29,5-1 176,0 1-1,0-1 0,1 0 1,-2-1-1,1 1 1,0-1-1,0 0 0,5-3 1,35-23 369,-34 22-417,21-17 80,-17 13-132,0 0-1,18-9 0,42-13-202,-65 28 167,1 1-1,1 1 1,-1-1-1,0 2 1,18-2-1,-26 4 15,1-1-1,-1 0 0,0 1 1,0-1-1,1 1 1,-1 0-1,0 0 0,0-1 1,0 1-1,0 1 1,0-1-1,0 0 0,0 0 1,0 1-1,-1-1 1,1 1-1,0 0 0,1 1 1,3 6 47,0 0 1,9 16 0,-1-2 219,3 1 44,38 40-1,-49-58-201,0-1-1,0 1 1,0-1 0,1 0-1,0 0 1,14 6 0,-17-9-158,0-1 0,0 0 0,0 0 0,0 0 0,0 0 0,0-1 0,0 0 0,0 0 0,0 0 0,0 0 0,0 0 0,0-1 0,0 0 0,0 0 0,7-2 1,43-20-4922,-22 14 2380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34:46.9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39 0 2656,'-17'2'1633,"11"5"156,4-4-833,2-2-774,-1-1 0,1 1 0,-1-1 0,0 1 0,1-1-1,-1 0 1,0 1 0,1-1 0,-1 0 0,0 1-1,1-1 1,-1 0 0,0 0 0,-4 0 1889,16 0-981,24 3 462,65 2-480,-96-4-1070,1-1-1,0 1 1,-1 0 0,1 0-1,7 3 1,15 3 228,10-1-174,-28-3-73,1-2 1,0 1-1,10 0 0,-19-2-73,0 0 0,-1-1-1,1 1 1,-1 0 0,1 0 0,-1 0 0,1 0-1,-1 0 1,1 0 0,-1-1 0,1 1-1,-1 0 1,1 0 0,-1-1 0,1 1-1,-1 0 1,1-1 0,-1 1 0,0-1 0,1 0-1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27:15.8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12 4160,'-13'-11'1856,"21"14"-1600,2-3 768,8 3-608,9-3-32,5 0-224,4 0 32,4 0-128,10 0 192,3 0-160,5 0 32,-3 0-64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27:16.2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 4064,'0'5'1824,"23"-10"-1568,-5 2 576,4 3-512,14-9-64,4 9-160,15-3 128,-2 3-128,5 0-2016,-3 3 1056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27:20.2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200 62 1664,'0'-1'98,"0"0"-1,0-1 1,0 1 0,0 0 0,5-8 3835,-6 28-3203,-1-2-405,-2 8 353,-11 41-1,-38 123 560,35-130-943,-13 55 207,27-94-452,-21 103 494,-8 42 17,33-165-559,-1 5 178,0-1 1,0 1-1,-1 0 0,0-1 1,-3 8-1,0-28 1677,4 13-1889,1 1 0,0-1-1,0 0 1,0 0 0,0 0 0,0 0 0,0 1 0,1-1 0,1-5-1,10-27-111,-6 20 73,12-34-121,27-54 1,-37 88 93,0 1 0,0 1 0,2-1 0,-1 1 0,2 1 1,0 0-1,0 1 0,15-12 0,-24 21 51,1 0-6,-1 0 0,1 0 1,0 1-1,-1-1 0,6-1 1,-8 3 49,0-1 1,0 1-1,1 0 1,-1 0 0,0 0-1,0 0 1,1 0-1,-1 0 1,0 0-1,0 0 1,1 0 0,-1 0-1,0 0 1,0 0-1,1 0 1,-1 1-1,0-1 1,0 0-1,1 0 1,-1 0 0,0 0-1,0 0 1,1 0-1,-1 1 1,0-1-1,0 0 1,1 0 0,-1 1 0,0 0 1,1 0-1,-1-1 1,0 1-1,0 0 1,0 0-1,0 0 1,0-1-1,0 1 1,0 0-1,0 0 1,0 0-1,0 1 1,-8 64 359,-22 82 0,27-136-280,0-1-1,1 0 1,1 1-1,0 0 0,0-1 1,1 1-1,1 0 1,3 22-1,-4-33-44,1 0 0,-1 0 0,1 0 0,-1 0 0,1 0 0,-1 0 0,1 0 0,-1-1 1,1 1-1,0 0 0,0 0 0,-1-1 0,1 1 0,0 0 0,0-1 0,0 1 0,0-1 0,0 1 0,0-1 0,0 1 0,0-1 0,0 0 0,0 1 0,0-1 0,0 0 0,0 0 0,0 0 0,0 0 0,0 0 0,0 0 0,2 0 0,2-1 32,1 0 0,0 0 0,-1 0-1,9-4 1,19-10 125,-1-1 1,49-32-1,-48 28-122,2-4-59,52-43-1,25-37 97,-12 12 316,-97 89-660,-3 3 35,-11 8-102,-17 17 99,11-5 144,-23 39 0,26-35 86,2 1 1,0 0 0,-11 35-1,20-51-32,1 0 0,-3 13 0,5-19 66,0 0 0,-1 0 0,1 0 0,1 0-1,-1 0 1,0 0 0,1 0 0,-1 0 0,1 0 0,0 0-1,1 3 1,-1-6-37,-1 1-1,0-1 1,0 1-1,1-1 1,-1 1-1,0-1 1,1 0-1,-1 1 1,0-1-1,1 0 1,-1 1-1,1-1 1,-1 0-1,1 1 1,-1-1-1,1 0 1,-1 0-1,0 0 1,1 1-1,-1-1 1,1 0-1,0 0 1,-1 0-1,1 0 1,-1 0-1,1 0 1,-1 0-1,1 0 1,-1 0-1,1 0 1,-1 0-1,1-1 1,-1 1-1,1 0 1,17-10 136,-15 8-94,6-4-16,-1-1 1,0 1-1,-1-2 0,1 1 1,-2-1-1,1 0 0,8-13 1,33-64 418,-43 75-379,11-23 81,35-58-775,-49 87 381,-3 5-31,-5 10-37,3 10 259,1 0 1,0 0-1,2 0 1,0 1-1,5 26 1,-4-42 37,0 0 0,0 1-1,1-1 1,0 0 0,0-1 0,6 12 0,-7-15 14,0 0 0,1 0 0,-1 0 0,0 0 0,1-1 0,-1 1 0,1 0 0,0-1 0,-1 1 0,1-1 0,0 0 0,0 0 0,0 0 0,0 0 0,0 0 1,0 0-1,0 0 0,0 0 0,1-1 0,-1 1 0,0-1 0,4 0 0,0 0 18,-1-1 0,1 0 0,-1 0 1,1 0-1,-1-1 0,1 1 0,-1-2 0,0 1 0,0 0 1,7-5-1,7-6 9,22-19 0,-19 14-27,23-18 31,84-61-60,-110 84-148,1-1 0,18-19 0,-38 37 164,0 0-1,0 0 0,0 0 1,0 0-1,-1-1 0,0 1 1,-1 6-1,-3 7-26,0 1-1,2 0 0,0 0 1,0 28-1,2-40 39,1-1 0,1 1 0,-1-1 0,1 1 1,0-1-1,0 1 0,1-1 0,-1 0 0,1 0 0,0 0 0,1 0 0,-1 0 0,1 0 0,0 0 0,0-1 0,1 1 0,-1-1 0,1 0 0,7 6 0,-8-8 2,0 0 0,0-1 0,0 1 0,0-1 0,0 0 0,0 0 0,0 0 0,0 0 0,0-1 0,0 1 0,1-1 0,-1 0 0,0 1 0,0-2 0,1 1 0,-1 0 0,0-1 0,0 1 0,0-1 0,0 0 0,1 0 0,-1 0 0,0-1 0,-1 1 0,1-1 0,4-2 0,7-5 32,-1-1 0,0-1 0,22-22-1,-21 19 8,107-98-134,-119 110 88,0 1 1,-1-1-1,0 1 1,1-1-1,-1 0 1,0 1 0,0-1-1,0 0 1,2-3-1,-7 7-51,1 0 1,0 0-1,1 0 0,-1 0 0,0 1 1,1-1-1,-3 4 0,2-3 17,-7 9 5,0 1 0,1 0-1,1 1 1,0 0 0,1 0 0,-6 17-1,0-3-26,4-8 8,1 2 1,0-1-1,2 1 1,-8 40-1,16-41 148,-2-21-100,0 1 0,0-1 1,0 1-1,0 0 1,0-1-1,1 1 0,-1-1 1,0 1-1,1 0 1,-1-1-1,0 1 1,1-1-1,-1 1 0,0-1 1,1 1-1,-1-1 1,1 0-1,-1 1 1,1-1-1,-1 1 0,1-1 1,0 0-1,-1 0 1,1 1-1,-1-1 0,1 0 1,0 0-1,-1 0 1,1 1-1,0-1 0,1-1 17,0 1 0,0 0 0,0-1 0,0 1 0,0-1 0,0 0 0,-1 1 0,1-1-1,0 0 1,0 0 0,-1 0 0,1 0 0,-1-1 0,3-1 0,22-26 326,-13 15-244,104-145-55,-70 92 168,-26 38-124,-2 0 0,-1-1 0,-1-1 0,-1-1 0,-2 0 0,-2-1 0,12-44 0,-18 52-124,7-38 6,-12 56-44,-1 0 0,1 0 0,-1 0 0,0 0 0,-1 0 0,-2-11 0,3 17 31,-1-1-1,1 1 0,0 0 0,-1 0 1,1-1-1,-1 1 0,0 0 0,1 0 1,-1 0-1,0 0 0,0 0 0,0 0 1,1 0-1,-3-1 0,2 1 11,1 1-1,-1 0 0,0-1 1,0 1-1,1 0 1,-1 0-1,0 0 0,0 0 1,1-1-1,-1 1 1,0 0-1,0 0 0,0 1 1,1-1-1,-1 0 0,0 0 1,0 0-1,1 0 1,-1 1-1,0-1 0,0 0 1,1 1-1,-1-1 1,0 1-1,1-1 0,-1 1 1,0 0-1,-4 3-63,0 0-1,1 1 1,0 0-1,0 0 1,0 0-1,1 0 1,0 0-1,0 1 1,-4 9 0,-18 57-286,22-59 354,-3 6-12,1 0 0,1 0 1,1 0-1,1 0 0,1 0 1,0 0-1,3 22 0,-1-25 53,1 0 0,1 0-1,0 0 1,1 0 0,1-1-1,1 0 1,0 0 0,0 0-1,2-1 1,0 0 0,0 0-1,18 20 1,-24-31 14,1 0 0,0 0 0,1 0 0,-1 0 0,0-1 0,1 0 0,-1 1-1,1-1 1,0 0 0,0-1 0,0 1 0,0-1 0,0 1 0,6 0 0,-5-2 11,1 1-1,0-1 1,0 0 0,-1-1 0,1 1-1,0-1 1,-1 0 0,1-1-1,8-3 1,0-1 1,-1 0 0,0-1 0,0-1 0,-1 0-1,0-1 1,0-1 0,13-14 0,24-22-53,19-21 254,-20 18-58,24-28 345,-59 61-432,-1 0 0,-1 0 0,13-24-1,-10 12-102,-1-1 0,-1 0 0,-2-1 0,12-50 0,-21 74-61,-1 1 0,1 0 1,-1 0-1,0 0 0,0-1 0,-1 1 0,1 0 0,-1 0 0,-2-7 0,2 11 43,1 1 0,0-1 0,-1 1-1,1-1 1,0 1 0,-1-1-1,1 1 1,-1-1 0,1 1-1,0-1 1,-1 1 0,1-1 0,-1 1-1,1 0 1,-1-1 0,0 1-1,1 0 1,-1 0 0,1-1-1,-1 1 1,1 0 0,-1 0 0,0 0-1,1 0 1,-1 0 0,0 0-1,1 0 1,-1 0 0,1 0 0,-1 0-1,0 0 1,1 0 0,-1 0-1,1 0 1,-1 1 0,0-1-1,1 0 1,-1 0 0,1 1 0,-1-1-1,1 0 1,-1 1 0,1-1-1,-1 1 1,-23 19-259,23-19 288,-6 7-36,0 0 0,0 1 0,1 0 0,0 0 0,-5 11 0,0 1-15,-14 24-116,3 1 0,1 1-1,-16 58 1,31-85 182,1 1 1,1 0 0,1 0-1,1 0 1,0 1-1,2-1 1,0 0 0,2 0-1,7 42 1,-7-57 20,0 1 0,0-1 0,1 0-1,0 0 1,0 0 0,0 0 0,1 0 0,8 10 0,-10-14-20,0 0 0,-1-1-1,1 1 1,0 0 0,0-1 0,0 1-1,0-1 1,0 0 0,0 0 0,1 0 0,-1 0-1,0 0 1,1 0 0,-1 0 0,0-1 0,1 1-1,-1-1 1,1 0 0,-1 0 0,1 0-1,-1 0 1,1 0 0,-1 0 0,1-1 0,-1 1-1,4-2 1,6-3 94,1-1 1,-1 0-1,-1-1 0,18-13 1,40-38 351,-41 33-383,59-50-175,-80 69 129,3-3-471,-7 11 151,-1 6 75,-2 55-64,0-62 276,0 1 1,0 0-1,0 0 0,0-1 1,0 1-1,1 0 0,-1-1 1,0 1-1,1 0 0,0-1 1,-1 1-1,1-1 1,0 1-1,0-1 0,0 1 1,0-1-1,0 0 0,0 1 1,0-1-1,1 0 1,-1 0-1,0 0 0,1 0 1,1 1-1,-1-1 24,1 0 0,-1 0-1,0-1 1,1 1 0,-1 0 0,1-1 0,-1 0-1,1 0 1,-1 0 0,1 0 0,-1 0 0,1 0-1,-1-1 1,1 1 0,4-2 0,6-3 93,-1-1 0,1 0 0,-1-1 0,14-10 0,-11 6-162,32-15 0,-42 24-6,10-3-10,-15 5 46,0 1-1,1-1 1,-1 0-1,0 0 0,1 0 1,-1 0-1,0 0 1,1 0-1,-1 1 1,0-1-1,1 0 0,-1 0 1,0 1-1,1-1 1,-1 0-1,0 0 0,0 1 1,1-1-1,-1 0 1,0 1-1,0-1 1,0 0-1,1 1 0,-1-1 1,0 0-1,0 1 1,0-1-1,0 0 1,0 1-1,0-1 0,0 1 1,0-1-1,0 0 1,0 1-1,0-1 0,0 0 1,0 1-1,0 0 1,-1 29-36,-2 1 1,-12 58-1,-27 55 323,31-115-236,-1 1 0,-1-2-1,-1 0 1,-2 0 0,-1-1 0,-1-2 0,-1 1 0,-2-2 0,-44 42-1,60-62 5,0 1 0,-1-2-1,0 1 1,1 0 0,-1-1-1,-12 5 1,15-8-18,1 1-1,-1 0 1,1-1 0,-1 1-1,1-1 1,-1 0 0,0 0-1,1 0 1,-1 0 0,0 0-1,1-1 1,-1 1 0,1-1-1,-1 1 1,1-1 0,-1 0-1,1 0 1,-4-3 0,4 3-20,0 0 1,1 0 0,-1 0 0,1-1-1,-1 1 1,1-1 0,0 1-1,0-1 1,0 0 0,-1 1 0,1-1-1,1 0 1,-1 0 0,0 0-1,0 0 1,1 0 0,-1 0 0,1 0-1,0 0 1,-1 0 0,1 0-1,0 0 1,0 0 0,0 0 0,1 0-1,-1 0 1,0 0 0,1 0-1,-1 1 1,1-1 0,1-3-1,1-3-22,1 0-1,0 1 0,0-1 0,1 1 0,9-11 0,1 2-40,1 0 0,0 2-1,2 0 1,20-13 0,-25 18-8,165-108-5,-163 107-173,-1 1 0,2 1-1,30-12 1,-18 11-302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27:23.9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441 773 2656,'1'0'123,"-1"0"0,1-1-1,-1 1 1,0-1 0,1 1 0,-1-1 0,1 1-1,-1-1 1,0 1 0,1-1 0,-1 1 0,0-1 0,0 0-1,1 1 1,-1-1 0,0 1 0,0-1 0,0 0-1,0 1 1,0-1 0,0 1 0,0-1 0,0 0 0,0 1-1,0-1 1,0 0 0,0 0 0,-1 0 15,0 0-1,1 0 1,-1 1 0,0-1 0,1 0 0,-1 0-1,0 1 1,0-1 0,0 0 0,0 1 0,0-1 0,0 1-1,-2-2 1,-2 0 74,0 0-1,0 1 1,-1 0 0,-9-2-1,-1 3-19,0 0-1,-1 1 0,1 1 1,0 0-1,-29 8 0,20-2-35,1 0 0,-41 21 0,50-21-158,0 1 0,1 1 0,1 0 0,0 0 0,0 1 0,1 1-1,0 0 1,1 1 0,-11 16 0,20-26 6,0 0 1,0 0-1,0 1 0,1-1 1,-1 1-1,1-1 0,0 1 1,0-1-1,0 1 0,1 0 1,-1-1-1,1 1 0,0 0 1,0 0-1,0-1 0,1 6 1,0-7 19,0 1 1,0-1 0,0 0 0,0 0 0,0 0-1,0 0 1,1 0 0,-1 0 0,0-1 0,1 1-1,0 0 1,-1-1 0,1 1 0,0-1 0,0 1-1,0-1 1,0 0 0,0 0 0,0 0 0,0 0-1,0 0 1,1 0 0,-1-1 0,0 1 0,1-1-1,-1 1 1,3-1 0,1 0 44,1 1 0,-1-1 0,0-1 0,1 1 0,-1-1 0,0 0 0,0-1 0,9-2 0,5-4 161,22-12 1,-41 19-220,26-13 185,0-1 0,-1-1 0,43-36 0,-36 23 40,51-55 0,-72 69-156,0 0-1,-1-1 1,0-1 0,-2 1-1,0-2 1,11-29 0,2-29-47,-4-1 1,13-114 0,-30 185-44,0-1 0,0 1-1,-1 0 1,0-1 0,-1 1 0,1 0 0,-1 0-1,0 0 1,-1-1 0,-3-9 0,5 15-3,0 1 1,0-1-1,0 1 0,-1-1 1,1 1-1,0 0 1,0-1-1,0 1 0,-1-1 1,1 1-1,0 0 1,0-1-1,-1 1 0,1 0 1,0-1-1,-1 1 1,1 0-1,-1 0 0,1-1 1,0 1-1,-1 0 1,1 0-1,-1 0 0,1-1 1,0 1-1,-1 0 1,1 0-1,-1 0 0,1 0 1,-1 0-1,1 0 1,-1 0-1,1 0 0,-1 0 1,1 0-1,0 0 1,-1 0-1,1 0 0,-1 1 1,1-1-1,-1 0 0,1 0 1,0 0-1,-1 1 1,1-1-1,-1 0 0,1 0 1,0 1-1,-1-1 1,1 0-1,0 1 0,-1-1 1,1 0-1,0 1 1,0-1-1,-1 0 0,1 1 1,0 0-1,-15 27-291,15-27 285,-9 25-262,1 1 1,1 0-1,-5 44 0,7-39 135,-2 14 91,1 0 1,2 0-1,2 46 0,3-72 57,1 0 1,0 0-1,1 0 0,11 33 0,-10-43 120,0 0-1,0 0 1,1-1-1,0 0 1,13 17-1,-15-23-84,0 0-1,-1 0 1,1-1 0,0 1-1,0-1 1,0 0-1,0 0 1,1 0 0,-1 0-1,1 0 1,-1-1-1,1 0 1,-1 0 0,1 0-1,0 0 1,0 0-1,-1-1 1,1 1 0,7-1-1,5-2 96,0 0 0,0-1 0,-1 0 1,1-1-1,-1-1 0,0-1 0,0 0 0,-1-1 0,0 0 0,0-1 0,-1-1 0,1 0 0,-2-1 0,0 0 0,0-1 0,14-17 1,-24 26-98,0 0 0,0 0 1,-1-1-1,1 1 1,-1-1-1,0 1 1,0-1-1,0 1 0,1-6 1,-1 7-35,-1 0 0,0 0 0,0 0 1,0 0-1,0 0 0,0 0 0,-1 0 1,1 0-1,0 0 0,0 0 0,-1 0 0,1 0 1,0 0-1,-1 0 0,1 0 0,-1 0 1,1 1-1,-1-1 0,0 0 0,1 0 0,-1 1 1,0-1-1,0 0 0,1 1 0,-1-1 1,0 0-1,0 1 0,0-1 0,0 1 1,0 0-1,1-1 0,-3 0 0,0 0-78,-1 1-1,1-1 0,-1 0 1,1 1-1,-1 0 0,1 0 1,-1 0-1,1 0 0,-1 1 1,1-1-1,-1 1 1,1 0-1,-1 0 0,1 0 1,-5 2-1,0 1-44,0 0 0,0 1 0,1 0 1,-1 0-1,-8 8 0,12-10 84,0 0 1,1 1-1,-1-1 1,1 1-1,-1 0 1,1 0-1,1 0 1,-1 1-1,0-1 0,1 1 1,0 0-1,0-1 1,0 1-1,1 0 1,0 0-1,0 0 1,0 0-1,0 0 1,1 0-1,0 0 0,0 1 1,0-1-1,1 0 1,1 6-1,-1-7 61,0 0 0,0 0 0,1 0-1,0 0 1,0 0 0,0 0 0,0 0-1,1 0 1,-1-1 0,1 1 0,0-1-1,0 0 1,0 0 0,0 0 0,1 0-1,-1-1 1,1 1 0,0-1 0,0 0 0,0 0-1,0 0 1,0 0 0,0-1 0,0 0-1,0 0 1,1 0 0,8 1 0,0-2 84,1 1 0,-1-2-1,1 1 1,-1-2 0,0 0 0,1-1 0,-1 0 0,14-6 0,-8 2 22,-2-1-1,1-1 0,-1 0 0,25-19 1,55-55 296,-77 63-300,-1-1 0,-2 0 0,0-2 0,-1 0 0,-1-1 0,11-27-1,-6 9-76,23-80 0,-33 92-26,32-114 23,-13 41-85,-29 102-4,1-1 0,-1 1 1,0 0-1,0 0 0,0-1 0,0 1 0,0 0 0,0 0 0,0-1 0,0 1 0,0 0 1,0 0-1,-1-1 0,0-1 0,1 3 33,0 0 1,0 0-1,0 0 0,0 0 1,0 0-1,0-1 0,0 1 1,-1 0-1,1 0 1,0 0-1,0 0 0,0 0 1,0 0-1,0 0 0,0 0 1,0 0-1,-1 0 0,1 0 1,0 0-1,0 0 0,0 0 1,0 0-1,0-1 1,-1 1-1,1 0 0,0 0 1,0 1-1,0-1 0,0 0 1,0 0-1,0 0 0,-1 0 1,1 0-1,0 0 1,0 0-1,0 0 0,0 0 1,0 0-1,0 0 0,-1 0 1,1 0-1,0 0 0,0 1 1,-7 12-293,-81 259-342,23-17 602,-1 4-5,41-178 184,-41 94 0,43-129 401,-3-1 0,-38 53 0,63-97-509,-16 20 723,17-21-742,0 0-1,0 1 1,-1-1 0,1 0 0,0 0 0,0 1-1,-1-1 1,1 0 0,0 0 0,-1 1 0,1-1-1,0 0 1,-1 0 0,1 0 0,0 0-1,-1 1 1,1-1 0,0 0 0,-1 0 0,1 0-1,-1 0 1,1 0 0,0 0 0,-1 0 0,1 0-1,0 0 1,-1 0 0,1 0 0,0 0 0,-1 0-1,1-1 1,0 1 0,-1 0 0,1 0-1,0 0 1,-1 0 0,1-1 0,0 1 0,-1 0-1,1 0 1,0-1 0,-1 1 0,1 0 0,0 0-1,0-1 1,0 1 0,-1 0 0,1-1-1,0 1 1,0 0 0,0-1 0,0 1 0,0 0-1,-1-1 1,1 1 0,0 0 0,0-1 0,0 1-1,0-1 1,0-1-29,0 1 0,-1-1 0,1 0 0,0 1 0,0-1 0,0 0 0,0 1-1,0-1 1,1 0 0,-1 1 0,0-1 0,1 0 0,-1 1 0,1-1 0,-1 1 0,1-1 0,0 1 0,0-1 0,0 1-1,1-2 1,3-2-42,-1 1 1,1 0-1,0 0 0,6-4 0,5-4 14,2-3-10,0-2 0,0 0 0,16-22 0,40-69-93,-73 107 150,75-117-128,-56 91 94,1 0 0,31-30 0,9 4-1,70-48 0,-67 54 81,-42 29-36,-1-1-1,0-1 1,-1-1 0,-2-1-1,0 0 1,19-33 0,75-156-40,-84 153 124,10-13 98,-16 30-39,23-56 1,-45 95-164,1 1 0,0-1 1,0 0-1,-1 1 0,1-1 1,-1 0-1,0 0 0,0 1 1,1-1-1,-1 0 0,0 0 1,0 0-1,-1 1 1,1-1-1,0 0 0,-1 0 1,1 1-1,-1-1 0,1 0 1,-1 1-1,-1-4 0,1 5-12,1 0 0,-1-1-1,0 1 1,1 0 0,-1 0 0,0-1-1,1 1 1,-1 0 0,0 0 0,1 0-1,-1 0 1,0 0 0,1 0 0,-1 0-1,0 0 1,1 0 0,-1 1-1,0-1 1,1 0 0,-1 0 0,0 1-1,1-1 1,-1 0 0,1 1 0,-1-1-1,1 0 1,-1 1 0,0 0 0,-5 2-81,1 0 23,-1 1 0,1-1 0,0 1 0,0 0 1,0 0-1,-6 7 0,-6 5-56,11-11 91,0 1 1,0 0-1,1 0 1,0 1-1,-6 9 1,-2 6-41,2 1 0,-15 40 0,-11 54-78,20-60 170,0 3 106,-17 95 0,33-142-76,1 0 0,0 0 0,1 0 0,0 0 0,1 0 0,1-1 0,0 1 0,0 0 0,1-1 1,1 0-1,0 0 0,13 21 0,-15-28 14,0 0 0,1 1 0,0-1 0,0-1 0,0 1 0,1-1 0,8 8 0,-11-11-18,1 1 0,0 0 0,-1-1 0,1 0 0,0 1 0,0-1 0,0 0 0,0 0 0,0-1 0,0 1 0,0-1 0,0 1 0,0-1 0,0 0 0,0 0 0,0 0 0,6-2 0,6-2 103,-1-1 1,0 0-1,0-1 1,25-16-1,49-38 356,-83 56-433,1 0 20,0 0 0,-1-1 0,0 0 0,0 0 0,7-9 0,-11 13-60,0-1-1,0 1 0,-1 0 1,1-1-1,0 1 1,0 0-1,-1-1 1,1 1-1,-1-1 0,1 1 1,-1-1-1,0 1 1,1-1-1,-1 0 1,0 1-1,0-1 0,0 1 1,0-1-1,0 1 1,-1-1-1,1 0 1,0 1-1,-1-1 0,1 1 1,-1-1-1,1 1 1,-1 0-1,0-1 1,0 1-1,-1-3 0,0 3-78,0 0-1,0-1 0,0 1 0,0 0 0,0 0 0,0 0 0,0 0 0,-1 1 0,1-1 0,0 1 0,0-1 0,-5 1 0,3-1-43,0 1 1,0 0-1,0 0 0,-1 0 0,-7 2 0,6-1 70,1 1 0,-1 0 1,0 0-1,1 1 0,0 0 0,0 0 1,-1 0-1,2 0 0,-1 1 0,0 0 1,1 0-1,0 0 0,0 1 0,0-1 1,0 1-1,1 0 0,-1 0 0,1 0 1,1 0-1,-1 1 0,1-1 0,0 1 1,0 0-1,0-1 0,1 1 0,0 0 1,0 0-1,1 0 0,0 0 0,0 10 1,1-9 27,0-1 1,0 1 0,1-1 0,0 0-1,0 0 1,1 0 0,-1 0 0,1 0 0,7 10-1,-8-13 51,0-1 0,1 1 0,-1 0 0,1-1 0,-1 0-1,1 1 1,0-1 0,0 0 0,0 0 0,0-1 0,0 1 0,0 0-1,0-1 1,1 0 0,-1 0 0,0 0 0,1 0 0,-1-1-1,1 1 1,3-1 0,8-1 14,0 0-1,0-1 1,0-1-1,0 0 1,18-7 0,71-33 220,-20 5-214,102-43-309,-126 65 419,-53 15-210,16-5 146,-9 2-76,-12 4 28,-7 2 58,-14 7-132,1 1 0,0 1 0,-24 19 0,37-26-18,1 0 1,-1 0 0,1 0-1,0 1 1,0-1 0,1 1-1,-1 0 1,1 0-1,0 0 1,-3 10 0,5-13 45,0 0 1,0 1-1,0-1 1,1 1-1,-1-1 1,1 1-1,0 0 1,-1-1-1,1 1 1,0-1-1,1 1 1,-1 0-1,0-1 1,1 1-1,0-1 1,-1 1-1,1-1 1,0 1-1,0-1 1,0 0-1,1 1 1,-1-1-1,0 0 1,1 0-1,0 0 1,3 3-1,-4-4 5,0 0 0,1 0 0,-1 0-1,1 0 1,-1 0 0,1 0 0,0-1-1,-1 1 1,1-1 0,-1 1-1,1-1 1,0 0 0,0 1 0,-1-1-1,1 0 1,0 0 0,-1 0-1,1-1 1,0 1 0,0 0 0,-1-1-1,1 1 1,0-1 0,-1 1 0,1-1-1,1 0 1,5-4 47,0 0 0,0 0 0,13-10 0,-8 5 44,-12 9-109,137-90 101,-104 71-12,-2-1 0,0-2 0,50-49 0,-62 52-53,-2-2 0,0-1 0,-1 0-1,-1-1 1,13-29 0,53-131-18,-80 179-24,33-100 30,-24 66-230,-3 6-83,-8 27 47,-8 20 22,-1 13 120,1 0-1,2 1 1,-6 48-1,12-70 99,-7 44 12,2 0 0,2 1-1,5 56 1,0-87-4,1 0-1,1-1 1,0 1-1,11 26 1,-10-33 11,1-1 0,0 0 1,1 0-1,0-1 0,0 0 1,2 0-1,13 14 0,-15-19-12,-1 0-1,1 0 1,0-1-1,1 0 1,0 0-1,-1-1 1,2 0 0,-1 0-1,0-1 1,10 3-1,-13-5-410,0 0 0,0 0 0,0 0-1,0-1 1,0 0 0,0 0 0,0 0-1,0 0 1,0-1 0,0 0 0,0 0-1,0 0 1,0-1 0,-1 1 0,1-1-1,0 0 1,-1-1 0,8-4 0,1-1-1309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27:24.2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57 6560,'-18'-16'2976,"26"12"-2592,5-1 1056,6 5-864,17-8-160,4 5-256,10-6-64,-5 9-64,4-8 192,1 8-128,3-3-672,-3 6 320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27:26.0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1070 3328,'7'-2'808,"-1"0"1,1-1-1,-1 0 0,0 0 1,0 0-1,7-5 0,-4 1-218,15-18 0,-1 3-143,16-14 294,64-45 0,52-21-234,-119 80-455,-2-1 0,0-1 0,42-40 0,-56 43 75,-2 0 0,0-2 0,-1 0 0,24-43 0,-29 45-85,-2-1-1,0 0 1,-1 0 0,-1-1 0,6-27 0,-14 49-54,1-1 1,-1 1-1,0 0 1,0-1-1,0 1 1,0-1 0,0 1-1,0-1 1,0 1-1,-1-2 1,1 2 1,0 1 0,0 0 0,0 0-1,-1 0 1,1 0 0,0-1 0,0 1 0,0 0 0,0 0 0,0 0 0,-1 0 0,1 0 0,0 0-1,0 0 1,0-1 0,-1 1 0,1 0 0,0 0 0,0 0 0,0 0 0,0 0 0,-1 0 0,1 0-1,0 0 1,0 0 0,0 0 0,-1 0 0,1 0 0,0 0 0,0 0 0,0 0 0,-1 0 0,1 0-1,0 0 1,0 1 0,0-1 0,-1 0 0,1 0 0,0 0 0,-3 2-45,1 0 0,0 0-1,0 0 1,0 0 0,0 0 0,0 0 0,-3 5 0,-57 98-509,26-43 451,21-37 115,-4 6-26,1 1 0,-24 59 0,39-83 83,1 0-1,0 1 0,1 0 0,0-1 1,0 1-1,1 0 0,0-1 1,1 1-1,1 12 0,-1-18 6,0 1 0,0 0-1,0-1 1,1 1 0,-1-1 0,1 1-1,0-1 1,0 0 0,0 0-1,4 5 1,-5-6-10,1-1 0,0 1 0,0 0 0,0-1 0,0 0 0,1 1 0,-1-1 0,0 0 0,0 0 0,1 0 0,-1-1 0,1 1 0,-1-1 0,0 1 0,1-1 0,-1 0 0,4 1 0,1-2 36,0 1 0,0-1 0,0-1 0,0 1 0,0-1 0,0 0 0,0 0 0,-1-1 0,1 0 0,-1 0 0,6-5 0,8-6 60,34-31 1,-35 29-65,3-5 4,-1-1 1,0 0 0,25-38-1,-16 15 36,27-57-1,56-120-178,-19 66-140,-63 108 418,-21 26-472,-10 13-112,0 9 338,-1 0 0,1 0 1,-1 0-1,1 0 0,0 0 0,-1 0 0,1 0 1,-1 0-1,1 0 0,0 1 0,-1-1 0,1 0 1,-1 0-1,1 0 0,0 0 0,-1 1 0,1-1 1,0 0-1,-1 0 0,1 1 0,0-1 0,0 0 1,-1 0-1,1 1 0,-1-1 0,-9 11-16,0 0-1,0 1 1,1 0-1,1 0 1,-10 19 0,14-24 27,-119 244-52,75-143 60,7-18 12,-33 106 1,53-134 87,9-28 255,2 0 0,-9 49 0,19-83-328,-1 1 0,1-1 1,0 1-1,0 0 0,0-1 0,0 1 0,0-1 0,0 1 0,0-1 0,0 1 1,0 0-1,0-1 0,0 1 0,0-1 0,0 1 0,0-1 0,1 1 0,-1 0 1,0-1-1,0 1 0,1 0 0,0-2 23,0 1-1,0-1 1,0 1 0,0-1 0,0 0-1,0 1 1,0-1 0,-1 0 0,1 0-1,0 0 1,0 0 0,-1 0 0,2-1-1,20-26 97,1 1-1,1 1 0,52-42 1,-55 53-230,0 0 0,0 1 1,2 2-1,0 0 0,0 1 0,31-9 1,-49 18 15,1 0-1,-1 1 1,1 0 0,0 0 0,9 0 0,-13 1 59,1 0 1,-1 0 0,1 1-1,-1-1 1,1 1 0,-1 0-1,1 0 1,-1 0 0,0 0-1,0 0 1,1 0 0,-1 1-1,0-1 1,0 1 0,2 2-1,8 5 74,23 16-1,-15-12-54,-15-10 37,0 0-1,0 0 1,0-1-1,0 1 0,0-1 1,0 0-1,1-1 0,-1 1 1,1-1-1,-1 0 1,1-1-1,0 1 0,-1-1 1,1 0-1,-1-1 0,1 1 1,0-1-1,-1 0 1,1 0-1,-1-1 0,0 0 1,1 0-1,-1 0 0,9-6 1,-11 6 28,0-1-1,0 1 1,0-1 0,0 0 0,-1 0 0,1 0 0,-1 0-1,0 0 1,0 0 0,2-5 0,-3 7-93,-1-1 0,1 1 0,-1-1 0,1 0 0,-1 1 0,0-1 0,1 1 0,-1-1 0,0 0 0,0 1 0,0-1 0,0 0 0,0 1 0,-1-1 0,1 1 0,0-1 0,-1 0 0,0 1 0,1-1 0,-1 1 0,0-1 0,1 1 0,-1 0 0,0-1 0,0 1 0,-2-3 0,2 4-6,0-1 1,0 0-1,0 0 0,0 1 0,0-1 1,-1 1-1,1-1 0,0 1 0,0-1 1,0 1-1,-1 0 0,1 0 0,0-1 1,0 1-1,0 0 0,-1 0 0,1 0 1,0 0-1,0 1 0,-1-1 1,1 0-1,0 0 0,0 1 0,-2 0 1,-2 1-25,0 0 0,0 1 0,-8 4 0,11-6 18,0 1 21,0-1-1,-1 0 0,2 1 0,-1-1 0,0 1 1,0 0-1,0-1 0,1 1 0,-1 0 0,1 0 1,-1 0-1,1 0 0,0 0 0,0 1 0,0-1 1,0 0-1,-1 5 0,1-5 23,1 0 0,1 0 0,-1 0 0,0 0 1,0 0-1,1 0 0,-1 0 0,1 0 0,0 0 0,-1 0 0,1 0 0,0 0 0,0-1 1,0 1-1,0 0 0,1-1 0,-1 1 0,0-1 0,1 1 0,-1-1 0,4 3 0,2 2 26,1-1-1,1 0 1,-1 0-1,1 0 0,0-1 1,0 0-1,0-1 1,0 0-1,1-1 0,-1 0 1,1 0-1,0-1 0,13 1 1,-3-3-582,-1 0-1,1 0 1,-1-2 0,1-1-1,29-9 1,-42 11-251,0 0 0,0-1 1,0 0-1,10-7 0,1 1-734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27:26.3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125 88 4064,'-80'0'1824,"44"5"-1568,28-5 2720,21-5-2080,8 5-544,24-8-192,5 4-96,22-7 160,1-1-128,25-8 544,-4 7-384,9 1-2912,-8 4 1440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27:28.8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10 634 3488,'0'0'106,"0"-1"1,-1 1 0,1-1-1,0 1 1,0-1-1,0 0 1,0 1-1,-1-1 1,1 1 0,0-1-1,0 1 1,0-1-1,0 1 1,0-1 0,0 1-1,0-1 1,1 0-1,-1 1 1,0-1-1,0 1 1,0-1 0,0 1-1,1-1 1,12-8 1615,-11 8-1693,124-55 3560,17-16-2703,-133 68-865,-7 6-165,-12 11-269,-2 3 367,-8 17 71,2 1-1,-14 38 1,-21 77 367,-20 49 657,72-197-1036,-19 41 703,-34 59 0,30-59 1732,23-42-2430,0 0 0,0 0 0,0 0 1,1-7 268,7-15-130,14-17-66,17-41 0,64-141 71,-84 187-193,2 1 0,1 0-1,2 1 1,31-32-1,62-42 160,-1-2-485,-114 107 313,0-1-1,0 0 1,0 0 0,0 1 0,0 0-1,0-1 1,0 1 0,3-2 0,-4 3 38,0 0-1,-1 0 1,1 0 0,-1 0-1,1-1 1,0 1 0,-1 0-1,1 0 1,-1 0 0,1 0 0,0 0-1,-1 1 1,1-1 0,-1 0-1,1 0 1,0 0 0,-1 0 0,1 1-1,-1-1 1,1 0 0,-1 1-1,1-1 1,-1 0 0,1 1-1,-1-1 1,1 0 0,-1 1 0,0-1-1,1 1 1,-1-1 0,1 1-1,-1-1 1,0 1 0,0-1 0,1 1-1,-1 0 1,0-1 0,0 1-1,0-1 1,1 1 0,-1 3 12,1-1-1,-1 0 1,1 0 0,-1 1-1,0-1 1,0 0 0,0 0-1,-1 1 1,1-1 0,-1 0-1,1 0 1,-1 0 0,-2 3 0,-2 7 20,-12 21 1,10-21 5,-14 22 67,-48 62-1,63-89 6,-1 1-1,0-1 1,0 0-1,-1 0 1,0-1-1,0 0 1,-1-1-1,1 0 1,-14 7-1,20-12-81,0 0-1,0-1 1,-1 1-1,1 0 1,0-1-1,-1 0 1,1 1-1,0-1 1,-1 0-1,1 0 1,0 0-1,-1-1 1,1 1 0,0 0-1,-1-1 1,1 0-1,0 1 1,0-1-1,-1 0 1,1 0-1,-2-2 1,0 1 8,1-1 0,0 0 0,-1 0 0,1-1 1,0 1-1,0-1 0,1 1 0,-1-1 0,1 0 0,-3-5 0,5 8-35,-1 0 0,1 0 0,0 0-1,-1 0 1,1-1 0,0 1-1,0 0 1,-1 0 0,1 0-1,0-1 1,0 1 0,1 0-1,-1 0 1,0-1 0,0 1 0,1 0-1,-1 0 1,0 0 0,1 0-1,-1 0 1,1-1 0,0 1-1,-1 0 1,1 0 0,0 0 0,-1 0-1,1 1 1,0-1 0,0 0-1,0 0 1,0 0 0,0 1-1,0-1 1,1 0 0,3-2-25,-1 0 0,1 1 0,0 0 0,0 0 0,0 0 1,10-2-1,130-14-150,5-1 232,288-63-116,-400 77 93,-27 4-13,-1 0 1,0 0-1,0-2 1,0 1-1,10-5 1,-15 5-10,-5 0-66,-17 5-92,-14 4 64,0 2-1,1 0 0,-56 27 1,69-27 72,0 1 0,1 0 0,0 1 0,0 0 0,1 2 0,1 0 0,0 0 0,-12 16 0,-9 15 548,37-44-291,5-2-78,11-7 11,71-44 254,15-9-330,-89 53-115,26-13-21,81-32 0,-110 49-90,-10 4 70,0 0 0,1 0 1,0 0-1,-1 0 0,1 0 0,3 0 0,-5 1 52,-1 0-1,1 0 1,0 0 0,-1 0 0,1 0-1,-1 1 1,1-1 0,-1 0 0,1 0-1,0 0 1,-1 1 0,1-1-1,-1 0 1,1 1 0,-1-1 0,0 0-1,1 1 1,-1-1 0,1 1 0,-1-1-1,0 1 1,1-1 0,-1 1-1,0-1 1,1 1 0,-1-1 0,0 1-1,0-1 1,0 1 0,1-1 0,-1 1-1,0-1 1,0 1 0,0 0-1,5 33-81,-4-25 43,0 1-1,0-1 1,1 0 0,5 13-1,-5-16 87,1 0-1,0 0 1,0 0-1,0-1 0,1 0 1,-1 1-1,7 5 1,-8-9-22,0 0 1,1-1-1,-1 1 1,0-1-1,1 1 0,-1-1 1,1 0-1,-1 0 1,1 0-1,0 0 1,0-1-1,-1 1 0,1-1 1,0 1-1,0-1 1,-1 0-1,1 0 1,5-1-1,0 0 8,-1-1 0,-1 1 0,1-1 1,0-1-1,0 1 0,9-6 0,38-26 162,-9 6-182,-30 19 125,99-47-426,-112 110-113,3-34 356,0-1 0,1 1 0,1-1-1,1 0 1,0-1 0,21 33-1,-25-44 93,1 1-1,0-1 1,1 0-1,-1-1 1,1 0-1,1 0 1,-1 0-1,14 9 1,-16-13-23,0 0 0,0 0 0,1 0 0,-1 0 0,0 0 0,1-1 0,0 0 0,-1 0-1,1 0 1,0-1 0,-1 0 0,1 0 0,0 0 0,0 0 0,-1-1 0,1 1 0,7-3 0,-2-1 2,-1 1 0,0-2 0,0 1 0,-1-1 0,1-1 0,-1 1 0,-1-1 0,1-1 0,7-7 0,11-13 89,22-32 0,-22 26-7,-18 23-81,11-12 43,-2 0 1,29-49 0,-21 22-69,34-94 0,3-57 162,-58 186-157,-1 3 1,0 2-27,0-2-1,2-14 1,-5 23 7,1 1 0,-1-1 0,0 0 0,0 0 0,0 1 0,0-1 0,0 0 0,-1 0 0,1 1 0,0-1 0,-1 0 0,0 1 0,1-1 0,-1 0 0,0 1 0,0-1 0,1 1 0,-1-1 0,-1 1 0,-1-3 0,3 4 7,-1-1 0,1 1 0,-1 0-1,1-1 1,-1 1 0,1 0 0,-1-1 0,0 1 0,1 0-1,-1 0 1,1 0 0,-1-1 0,0 1 0,1 0 0,-1 0-1,1 0 1,-1 0 0,0 0 0,1 0 0,-1 0 0,1 0 0,-1 1-1,0-1 1,1 0 0,-1 0 0,1 0 0,-1 1 0,0-1-1,1 0 1,-1 1 0,1-1 0,-1 0 0,1 1 0,0-1-1,-2 1 1,-13 21-221,13-19 209,-10 21-89,1 0-1,-14 42 1,-9 57 168,3 81 12,26-108 36,4-36-12,2 166 221,0-215-244,-2-7-162,1 1 0,1 0 0,-1-1 0,1 1 0,0 0 0,0-1 0,2 7 0,-2-23-1818,-2-20 73,-5-40 0,2 46 1637,-1 1-1,-2 1 0,0-1 1,-12-26-1,8 28 677,-1-1-1,-1 2 1,0 0-1,-2 1 1,-24-27 0,39 47-443,-1 1 0,1 0 0,0-1 0,-1 1 1,1 0-1,0 0 0,0-1 0,-1 1 1,1-1-1,0 1 0,0 0 0,0-1 1,-1 1-1,1 0 0,0-1 0,0 1 0,0-1 1,0 1-1,0 0 0,0-1 0,0 1 1,0-1-1,0 1 0,0-1 0,0 1 1,0 0-1,0-1 0,0 1 0,0-1 0,1 1 1,-1 0-1,0-1 0,1 0-3,0 0 1,0 0-1,0 1 0,0-1 0,0 1 0,0-1 1,0 0-1,0 1 0,0 0 0,0-1 0,0 1 0,1-1 1,8-1-11,0 1 1,12-1 0,-17 2 59,118-8-79,198-14 820,-285 21-2805,-22 1-1595,-9 0 1905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27:30.2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66 617 2656,'1'2'406,"-1"1"0,1 0 0,-1-1 0,1 1 0,0-1 0,0 1 0,2 3 0,-1-4-146,-1 1 1,0 0 0,0 0-1,0 0 1,0 0 0,0 0-1,0 6 1,-3 18 913,-2 1 0,0-1 0,-2 0 0,-15 41 0,1 5-569,10-40-436,6-24-1,2 0 0,-1 0 0,1 1 1,0-1-1,0 12 0,2-21-163,0 0 0,0 1-1,0-1 1,0 0 0,0 0-1,0 1 1,0-1 0,0 0-1,0 0 1,0 0 0,0 1-1,0-1 1,0 0 0,0 0-1,0 1 1,1-1 0,-1 0-1,0 0 1,0 0 0,0 0-1,0 1 1,0-1 0,0 0-1,1 0 1,-1 0 0,0 0-1,0 1 1,0-1 0,1 0-1,-1 0 1,0 0 0,0 0-1,0 0 1,1 0 0,-1 0-1,0 0 1,0 0 0,1 0-1,0 0-60,0 0-1,0 0 0,-1 0 1,1-1-1,0 1 0,0 0 1,0-1-1,0 1 0,-1-1 1,1 1-1,0-1 0,1-1 1,2-1-399,-1-1 1,1 0 0,-1 0 0,1 0 0,-1-1 0,4-7 0,40-109-5704,-42 107 5420,30-101-1474,-17 37 4915,-15 62-2004,-2 0 0,0-27 1,-1 43-702,0-1-4,0 1 0,0 0 0,0 0-1,0 0 1,0-1 0,0 1 0,0 0 0,0 0 0,0 0 0,0 0 0,1-1 0,-1 1 0,0 0 0,0 0 0,0 0 0,0 0-1,0 0 1,0-1 0,0 1 0,1 0 0,-1 0 0,0 0 0,0 0 0,0 0 0,0 0 0,0 0 0,1 0 0,-1-1 0,0 1 0,0 0-1,0 0 1,1 0 0,-1 0 0,0 0 0,0 0 0,0 0 0,10 2-68,8 5 79,-2 2 48,-10-5-24,0 0 1,1-1-1,8 4 1,31 12-298,-41-17 385,-1 1 0,1 0-1,0-1 1,-1 2 0,1-1 0,-1 0 0,4 6 0,-7-7 17,0-1 0,0 1 0,-1-1 0,1 1 0,0 0 0,-1 0 0,0-1 0,1 1 0,-1 0 0,0 0 0,0-1 0,0 1 0,0 0 0,0 0 0,-1-1 0,1 1 0,-1 0 0,1 0 0,-1 1 0,-17 40 1521,11-28-1009,-20 54 715,24-59-1242,0 0-1,1 1 0,0 0 0,-1 20 0,3-27-53,0-1 0,1 1 0,-1 0 0,1-1 1,0 1-1,0-1 0,0 1 0,0-1 0,4 7 0,-4-8-38,0-1 0,0 1 0,0-1 1,0 0-1,0 0 0,0 1 0,0-1 0,0 0 0,1 0 0,-1 0 0,0 0 0,1 0 0,-1-1 0,1 1 0,-1 0 0,1-1 0,0 1 0,-1-1 0,1 1 1,-1-1-1,1 0 0,0 0 0,-1 1 0,4-2 0,2 0 31,-1-1-1,1 0 1,-1 0 0,0-1-1,0 0 1,0 0 0,0 0 0,0-1-1,7-6 1,-1 2 15,111-89 507,-58 44-408,-37 31-122,-3 4 51,-2-2 0,0 0 0,35-40 0,-36 30 39,-1-1-1,-1-1 1,-2-1 0,27-68-1,-4-13-137,21-53-446,-55 150 360,11-31-114,-16 44 129,-1-1-1,0 1 1,-1-1-1,1 0 1,-1 1 0,0-1-1,0 0 1,-1-5-1,1 10 62,0 0 0,0-1-1,0 1 1,0 0 0,0 0 0,0-1-1,0 1 1,0 0 0,0 0-1,0-1 1,0 1 0,0 0 0,0 0-1,-1-1 1,1 1 0,0 0 0,0 0-1,0 0 1,0-1 0,0 1 0,-1 0-1,1 0 1,0 0 0,0-1 0,0 1-1,-1 0 1,1 0 0,0 0-1,0 0 1,-1 0 0,1 0 0,0 0-1,0-1 1,-1 1 0,1 0 0,0 0-1,0 0 1,-1 0 0,1 0 0,0 0-1,0 0 1,-1 0 0,1 0 0,0 0-1,0 1 1,-1-1 0,1 0-1,0 0 1,-12 10-142,5 0 108,0-1 0,2 1 0,-1 0 0,-7 19 0,-12 49-89,17-52 131,-18 57-11,-23 142 1,47-208 48,1 0 0,1 0 0,1 0 0,0 0 0,1-1 0,5 24 0,0-16 23,0 0 1,2 0-1,17 35 1,-24-56-21,0 1 0,1-1 0,-1 1 0,1-1 0,-1 0 0,1 0 0,0 0 0,5 4 0,-6-6-9,-1 0 1,1 0-1,0 0 1,0 0-1,0 0 1,0 0-1,0 0 1,0-1 0,0 1-1,0-1 1,1 1-1,-1-1 1,0 0-1,0 0 1,0 0-1,0 0 1,4-1-1,-1 0-11,0-1 0,-1 0 0,1 0 0,-1 0 0,1 0 0,-1-1 0,0 0 0,0 0 0,0 0-1,0 0 1,5-7 0,3-3 289,18-29-1,-27 39-313,0-1 0,-1 0 1,1 0-1,-1-1 0,0 1 0,0 0 1,-1-1-1,1 1 0,-1-1 0,0 1 1,0-1-1,-1 0 0,1 1 0,-1-1 1,0 0-1,0 1 0,-1-1 1,1 0-1,-3-8 0,3 12-16,-1 0-1,1 0 1,0 0 0,-1 1-1,1-1 1,0 0 0,-1 0-1,1 1 1,-1-1 0,0 0-1,1 1 1,-1-1 0,1 0-1,-1 1 1,0-1 0,1 1-1,-1-1 1,0 1 0,0-1-1,0 1 1,1 0 0,-1-1-1,0 1 1,-1-1-1,0 1 11,0 0-1,1 1 0,-1-1 1,0 0-1,1 0 0,-1 1 1,1-1-1,-1 1 0,0-1 1,1 1-1,-1 0 0,-1 0 0,-3 3-1,-1 1 0,1-1-1,1 1 1,-11 11 0,11-10-22,0 0 1,0 1 0,1-1-1,0 1 1,1 0-1,-1 0 1,1 0 0,1 1-1,-1-1 1,1 1-1,1-1 1,0 1 0,0 0-1,0 10 1,0-11 75,2 0 0,-1 0 1,1 0-1,0 0 0,1 0 1,-1 0-1,1 0 0,1-1 1,-1 1-1,1-1 0,0 1 1,1-1-1,0 0 0,0 0 1,0-1-1,6 7 0,-8-10-23,0 0-1,-1-1 0,1 0 1,0 1-1,0-1 0,0 0 0,0 0 1,0 0-1,0 0 0,0 0 0,0-1 1,1 1-1,-1-1 0,0 1 1,0-1-1,1 0 0,-1 0 0,0 0 1,0 0-1,1 0 0,-1 0 0,3-1 1,3-1 45,0-1 0,0 0 0,-1 0 0,13-8 0,-14 8-37,326-207 820,-319 201-803,31-26 112,-15 10-232,-20 20-13,-10 10-43,-13 15-42,-101 137 339,-25 31 150,125-173-57,14-15-249,1 1 0,-1-1-1,1 0 1,-1 1 0,1-1 0,-1 0 0,1 0 0,-1 1-1,0-1 1,1 0 0,-1 0 0,1 0 0,-1 0-1,0 0 1,1 0 0,-1 0 0,0 0 0,1 0 0,-1 0-1,1 0 1,-1 0 0,0 0 0,0-1 0,0 1-4,1-1 1,0 1 0,0 0-1,0-1 1,-1 1 0,1-1-1,0 1 1,0-1 0,0 1 0,0-1-1,0 1 1,0 0 0,0-1-1,0 1 1,0-1 0,0 1-1,0-1 1,0 1 0,0-1-1,0 1 1,0-1 0,0 1-1,1 0 1,-1-1 0,0 1-1,1-1 1,-1 1 1,2-6-94,1 0 1,0 1-1,1-1 1,-1 1 0,1 0-1,0 0 1,1 0-1,-1 1 1,1-1-1,0 1 1,0 0-1,0 0 1,0 1 0,1 0-1,11-6 1,-10 7-592,0-1 0,0 1 1,1 0-1,-1 1 0,1 0 0,-1 0 1,1 1-1,9 0 0,14 3-1428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27:30.6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0 7456,'-5'12'3392,"2"5"-2944,-2-11 1088,5 3-928,-10-1-160,10 0-288,-4-5 192,8 6-160,11-9-5824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34:47.5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 1 1728,'-26'0'14352,"51"0"-13833,28 4 0,-45-3-629,1 1-1,-1 0 1,0 0-1,0 1 1,0 0-1,0 0 1,8 4-1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28:08.3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1050 2240,'0'2'2860,"9"0"-1800,26 1 724,-26-2-1445,1 0-1,14-1 1,-3-2-89,-1 0 1,1-2 0,-1-1-1,1 0 1,-1-2 0,26-12-1,-41 17-201,0-1-1,0-1 1,0 1-1,0 0 1,-1-1-1,1 0 1,-1 0-1,0-1 1,-1 1-1,1-1 1,-1 0-1,0 0 1,0 0 0,0 0-1,4-10 1,-6 11-54,0 0 0,0 0 0,0 0 0,-1 0-1,0 0 1,1 0 0,-1 0 0,0 0 0,-1 0 0,1 0 0,-1 0 0,0 0 0,0 0 0,0 0 0,0 0 0,-1 0 0,0 1 0,1-1 0,-1 1 0,-1-1 0,1 1 0,0 0 0,-5-5 0,5 6-19,1 0-1,-1 1 1,0-1 0,0 0-1,0 1 1,-1-1-1,1 1 1,0 0 0,0 0-1,-1 0 1,1 0-1,-1 0 1,1 0-1,-1 1 1,1-1 0,-5 0-1,4 1-9,-1 1 1,1-1-1,-1 1 0,1-1 0,0 1 1,-1 0-1,1 0 0,0 1 0,0-1 1,0 1-1,-3 2 0,-4 2-19,2 1 1,-1 0-1,1 1 0,0 0 0,0 1 1,-8 12-1,7-10 104,2 1 0,-1 0 0,2 0 0,0 0 0,0 1 1,-6 22-1,11-31-14,0 0 0,0 0 0,0 0 0,1 0 0,0 0 0,-1 0 0,2 0 1,-1 0-1,0 0 0,1 0 0,0 0 0,0 0 0,0 0 0,0 0 0,1 0 1,-1 0-1,1 0 0,0-1 0,0 1 0,0-1 0,1 0 0,-1 1 0,1-1 1,0 0-1,0-1 0,5 5 0,-4-4-4,7 6 357,26 14 0,-33-21-287,1 0 0,0 0 1,0 0-1,0 0 0,1-1 0,-1 0 1,0 0-1,0-1 0,6 1 0,88-1 297,-96-1-388,-1 0 0,0 1 0,1-1 0,-1 0 0,1-1 0,-1 1 0,0 0 0,0-1 0,0 1 0,0-1 0,3-2 0,1 2 78,-5 1-93,0 1 1,0 0 0,0 0-1,0 0 1,-1-1 0,1 1-1,0 0 1,0-1-1,0 1 1,-1-1 0,1 1-1,1-1 1,9-9-32,35-27 414,-39 30-377,1 0 0,-2-1 1,1 1-1,8-14 1,18-49 179,-25 50-30,-8 20-160,0 0 0,1 0 1,-1 0-1,0-1 0,0 1 1,0 0-1,0 0 0,0 0 0,1 0 1,-1-1-1,0 1 0,0 0 1,0 0-1,0 0 0,0 0 1,0-1-1,0 1 0,0 0 1,0 0-1,0 0 0,0-1 1,0 1-1,0 0 0,0 0 1,0 0-1,0-1 0,0 1 1,0 0-1,0 0 0,0 0 1,0-1-1,0 1 0,0 0 1,-1 0-1,1 0 0,0 0 1,0-1-1,0 1 0,0 0 1,0 0-1,0 0 0,-1 0 1,1 0-1,0-1 0,0 1 1,0 0-1,0 0 0,-1 0 0,1 0 1,0 0-1,0 0 0,0 0 1,-1 0-1,1 0 0,0 0 1,0 0-1,0 0 0,-1 0 1,1 0-1,0 0 0,0 0 1,0 0-1,-1 0 0,1 0 1,0 0-1,0 0 0,-1 0 1,0 1-25,0-1 0,0 0 1,1 1-1,-1-1 0,0 1 0,0-1 1,0 1-1,0-1 0,0 1 0,1 0 1,-1 0-1,-1 1 0,-1 5-65,0 0 1,0 0-1,1 0 0,-2 10 0,0-3 21,2-2 13,0 0 0,1 0 0,0 0 1,0 0-1,1 0 0,3 19 1,-3-30 92,0 0 1,0 0 0,0 1 0,0-1-1,1 0 1,-1 0 0,0 0-1,1 1 1,-1-1 0,0 0 0,1 0-1,0 0 1,-1 0 0,1 0 0,0 0-1,-1 0 1,1 0 0,0 0 0,0 0-1,0 0 1,0 0 0,0-1-1,0 1 1,0 0 0,0-1 0,0 1-1,0-1 1,0 1 0,1-1 0,-1 1-1,0-1 1,0 0 0,0 1 0,1-1-1,-1 0 1,0 0 0,0 0-1,1 0 1,-1 0 0,1-1 0,6-1 48,0 0 0,-1 0 0,1-1 0,-1 0 1,10-6-1,-7 3 36,8-4-1,0-1-1,0 0 1,26-25 0,42-48 29,-52 45-64,-2 0 0,45-74 0,-25 23 139,44-104-1,-95 193-221,25-65 40,-23 57-70,0 0-1,-1 0 1,0 0 0,-1 0 0,1-12 0,-5-11-639,3 32 661,0 0 0,0 0 1,0-1-1,0 1 0,0 0 0,0 0 1,0 0-1,0 0 0,0-1 1,0 1-1,0 0 0,0 0 0,-1 0 1,1 0-1,0 0 0,0 0 0,0-1 1,0 1-1,0 0 0,0 0 0,-1 0 1,1 0-1,0 0 0,0 0 0,0 0 1,0 0-1,-1 0 0,1 0 1,0 0-1,0 0 0,0 0 0,0 0 1,-1 0-1,1 0 0,0 0 0,0 0 1,0 0-1,-1 0 0,1 0 0,0 0 1,0 0-1,0 0 0,0 0 1,-1 0-1,1 0 0,0 0 0,0 0 1,0 0-1,0 1 0,0-1 0,-1 0 1,1 0-1,0 0 0,0 0 0,-11 11-148,8-8 98,-10 11-39,0 1 0,1 1 0,0 0 0,1 1 0,-12 26 0,-34 96 87,47-112 13,-15 42-105,3 2-1,4 1 1,-11 77 0,28-140 158,0 0 0,1 0 0,-1 0 0,3 10 0,-2-16-10,0 0-1,1-1 1,-1 1 0,1 0 0,0-1-1,0 1 1,0-1 0,0 1 0,0-1-1,0 1 1,1-1 0,-1 0-1,1 0 1,0 0 0,0 0 0,0 0-1,0 0 1,2 2 0,-2-4-10,0 1 0,-1 0 0,1-1 0,0 1 0,0-1 1,0 1-1,0-1 0,0 0 0,0 0 0,0 0 0,0 0 0,0 0 0,0-1 0,0 1 1,0-1-1,0 1 0,0-1 0,3-1 0,5-2 81,0-1 0,9-5 0,-9 3-101,0 0 1,-1 0 0,0-1-1,0 0 1,-1 0 0,13-16 0,-6 3-14,24-44 0,66-146 90,7 7 6,-80 146-45,38-79 154,-53 96-177,-2-1 0,-1 0 0,13-73 0,-25 78-425,-6 21-82,4 15 451,0 1 0,-1-1-1,1 1 1,0-1 0,-1 1-1,1-1 1,0 1 0,-1 0-1,1-1 1,-1 1 0,1 0-1,-1-1 1,1 1 0,-1 0-1,1 0 1,-1-1 0,1 1-1,-1 0 1,1 0 0,-1 0-1,1 0 1,-1 0 0,1 0 0,-1-1-1,-1 2-12,0-1 0,1 1 0,-1 0 0,0-1 0,1 1-1,-1 0 1,1 0 0,-1 0 0,1 0 0,0 0 0,-1 0 0,1 1 0,0-1-1,0 0 1,-1 2 0,0 0-21,-7 7-18,1 0-1,1 1 1,0 0 0,-8 16-1,-18 52-22,23-55 64,6-13 39,-111 316 374,78-158-134,-2 5 58,27-123-178,-2 11 283,13-60-340,0 1 0,0-1 0,1 0 1,-1 1-1,1-1 0,0 1 0,0-1 0,0 1 0,0-1 1,0 1-1,0-1 0,1 4 0,0-5 343,23-21 180,-16 8-546,0 0 0,-2-1 0,1 0-1,-1-1 1,6-22 0,-5 14-183,15-28-1,-14 32 24,-7 15 81,0-1 0,0 1 1,1 0-1,-1 0 0,1 0 0,0 0 0,0 0 1,4-5-1,-5 8 30,-1 0 1,0 0-1,0 0 0,1 0 1,-1 0-1,0 0 0,1 0 1,-1-1-1,0 1 0,0 0 1,1 0-1,-1 0 0,0 0 1,1 0-1,-1 0 1,0 1-1,0-1 0,1 0 1,-1 0-1,0 0 0,0 0 1,1 0-1,-1 0 0,0 0 1,0 1-1,1-1 0,-1 0 1,0 0-1,0 0 0,1 0 1,-1 1-1,0-1 1,0 0-1,0 0 0,0 1 1,1-1-1,-1 0 0,0 0 1,0 1-1,0-1 0,0 0 1,0 0-1,0 1 0,0-1 1,0 0-1,0 1 1,0-1-1,0 1 0,4 15-176,-3-15 175,7 57-109,6 26 126,-14-81 10,1 1 0,0-1-1,0 0 1,0 0 0,1 0-1,-1 0 1,1 0 0,0 0-1,0-1 1,0 1 0,0-1-1,0 1 1,0-1 0,0 0-1,1 1 1,0-1 0,-1 0-1,1-1 1,0 1 0,0 0-1,0-1 1,0 0 0,0 0-1,0 0 1,0 0 0,0 0-1,1 0 1,-1-1 0,0 0-1,0 1 1,6-2 0,5-1 58,0-1 1,0-1 0,-1 0-1,1-1 1,-1 0 0,0-1 0,0 0-1,-1-1 1,0-1 0,0 0-1,14-13 1,-18 13-41,1 0-1,-1-1 1,0 1-1,-1-2 1,0 1-1,-1-1 1,1 0-1,-2-1 1,0 1-1,0-1 1,-1 0-1,0 0 1,4-22-1,-7 24-53,0 0-1,-1-16 0,0 23-3,0 0 0,0 1 1,0-1-1,0 0 0,0 1 0,-1-1 0,1 0 0,-1 1 1,1-1-1,-1 1 0,0-1 0,0 1 0,1-1 1,-1 1-1,0 0 0,0-1 0,0 1 0,-1 0 0,1 0 1,-2-2-1,2 2-2,0 1 1,-1 0 0,1-1-1,0 1 1,-1 0-1,1 0 1,-1 0 0,1 0-1,0 0 1,-1 0-1,1 0 1,0 0 0,-1 1-1,1-1 1,0 0-1,-1 1 1,1-1 0,0 1-1,-2 1 1,0-1-32,-1 1 29,1 1 0,-1-1 0,1 1 1,-1 0-1,1 0 0,0 0 0,0 0 0,0 1 1,0-1-1,-2 5 0,-2 3-15,-11 24 0,13-25 26,1 1 0,0 0 0,1 1 0,0-1 0,1 1 0,0-1 0,1 1 0,0 0 0,1 0 0,2 17 0,-2-26 44,1 0 0,0 0-1,1 1 1,-1-1 0,0 0-1,1 0 1,0 0 0,-1-1-1,1 1 1,0 0 0,0-1-1,1 1 1,-1-1 0,1 0-1,-1 1 1,1-1 0,0-1-1,-1 1 1,1 0 0,0-1-1,0 1 1,1-1 0,-1 0-1,0 0 1,0 0 0,0 0-1,1-1 1,-1 1 0,0-1-1,1 0 1,-1 0 0,0 0-1,1 0 1,-1-1 0,0 1-1,5-2 1,11-6-3,-1 0 0,0-1 1,-1-1-1,0 0 0,-1-2 0,28-24 0,-19 11-53,-20 19-5,-1 1 0,1 0 0,0 0 0,0 1 0,1 0 0,0 0 0,-1 0 0,10-5 0,-14 9 15,1 0 1,-1 0 0,0-1-1,1 1 1,-1 0 0,0 0-1,1 0 1,-1 1 0,0-1-1,0 0 1,1 0 0,-1 1-1,0-1 1,1 1-1,-1-1 1,0 1 0,0-1-1,0 1 1,0 0 0,0-1-1,1 1 1,-1 0 0,-1 0-1,1 0 1,0 0 0,0 0-1,0 0 1,0 0-1,-1 0 1,2 2 0,2 5-3,0-1 1,0 1-1,4 12 1,-6-15 32,0 0-6,4 14 110,2-1 0,13 24-1,-17-36-68,-1-1-1,1 0 0,0 0 0,0-1 0,0 1 0,1-1 0,0 0 0,0 0 0,0 0 1,0-1-1,10 5 0,-2-1-185,0-2 1,0 1 0,1-2 0,0 0-1,0 0 1,0-2 0,25 3-1,-26-5-752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28:08.7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5 100 4224,'0'0'87,"-1"-1"0,1 1-1,0-1 1,-1 1 0,1-1 0,0 0 0,-1 1 0,1-1-1,0 1 1,-1-1 0,1 0 0,0 1 0,0-1 0,0 0-1,0 1 1,0-1 0,0 0 0,0 1 0,0-2 0,9-8 469,-7 9-471,0 0 1,0 0-1,0 0 0,-1 0 0,1 0 1,0 1-1,0-1 0,0 1 0,1-1 0,-1 1 1,0 0-1,3-1 0,5 0 114,44-8 743,25-3-140,16 1-342,253-18 482,-317 26-1062,17 1-1477,-43 2 827,-1 1 0,1-1 0,-1 1 0,8 2 0,-3 3-1049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28:09.1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90 14 3808,'-66'-8'1728,"48"11"-1504,13-3 704,18-3-992,5 3 32,14-5-2432,9 5 1376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28:17.0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1 539 2912,'3'-10'759,"-2"8"-503,0-1 0,0 0-1,0 0 1,0 0 0,0 0 0,-1 0-1,1-4 1,2-2 1166,-1 7-890,-2 8-374,-1 5-26,-1 0-1,2 16 1,-2 7 182,1-17-211,-3 58 263,4-64-299,0 0 1,1 0-1,1 0 0,4 19 1,-2-18 175,0 1 0,1-1 0,9 17 1,-13-26-179,1 0 1,0 0 0,0 0 0,0-1 0,1 1 0,-1-1-1,0 1 1,1-1 0,0 0 0,0 0 0,-1 0 0,1 0 0,0 0-1,1 0 1,-1-1 0,0 0 0,0 0 0,4 1 0,1 0 16,0-1 1,-1-1-1,1 0 1,0 0-1,0 0 1,-1-1 0,1 0-1,-1 0 1,1-1-1,-1 0 1,1 0-1,-1-1 1,0 0-1,0 0 1,0-1 0,0 0-1,-1 0 1,0-1-1,7-5 1,-3 1-64,0-1 1,-1-1-1,0 0 0,-1 0 1,0-1-1,-1 1 1,0-2-1,-1 1 1,8-23-1,-2 5 21,-8 22-136,0-1-1,-1 1 1,0-1-1,-1 1 1,1-1 0,0-18-1,-9 66-681,4 9 991,1-21-45,2 30 1,0-48-63,0 0-1,1-1 1,0 1 0,0 0 0,1 0 0,0-1 0,6 11 0,-8-17-61,-1-1-1,1 0 1,0 1 0,0-1 0,0 0 0,0 0-1,0 0 1,0 1 0,0-1 0,0 0-1,0-1 1,1 1 0,-1 0 0,0 0 0,1 0-1,-1-1 1,1 1 0,-1-1 0,0 1-1,1-1 1,-1 1 0,1-1 0,-1 0-1,1 0 1,0 0 0,-1 0 0,2 0 0,0 0 1,-1-1 0,1 0 0,0 0 1,-1 1-1,0-1 0,1-1 1,-1 1-1,1 0 0,-1-1 1,0 1-1,0-1 0,0 1 1,0-1-1,0 0 0,2-2 1,6-11 22,0 1 0,9-21-1,-2 5-136,5-3 44,-20 31-46,0-1 0,0 1 0,1-1 0,-1 1 0,1 0-1,0 0 1,-1 0 0,1 0 0,5-2 0,-8 4 54,0 0 1,0 0-1,1 0 0,-1 0 0,0 0 1,0 0-1,1 0 0,-1 0 1,0 0-1,0 0 0,1 0 1,-1 0-1,0 0 0,0 1 1,1-1-1,-1 0 0,0 0 1,0 0-1,0 0 0,1 0 0,-1 0 1,0 1-1,0-1 0,0 0 1,1 0-1,-1 0 0,0 0 1,0 1-1,0-1 0,0 0 1,0 0-1,1 1 0,3 11-152,-2 12 134,-7 62 50,2-66 80,3-18-39,-1-1 0,1 1 0,0 0 0,-1-1 0,1 1 1,0 0-1,0-1 0,0 1 0,0 0 0,0-1 0,0 1 1,0 0-1,1 2 0,0-4-28,0 0-1,-1 0 1,1 0 0,-1 0-1,1 1 1,0-1 0,-1 0 0,1 0-1,0 0 1,-1 0 0,1 0-1,0-1 1,-1 1 0,1 0 0,-1 0-1,1 0 1,0-1 0,-1 1-1,1 0 1,-1 0 0,1-1 0,-1 1-1,1-1 1,-1 1 0,1 0 0,-1-1-1,1 1 1,0-1 0,2-2 82,68-50 85,-47 34-281,31-20 1,-42 30-19,-11 7 29,0 0 1,1 0 0,-1 0-1,0 1 1,1-1 0,0 1-1,-1-1 1,1 1 0,0 0-1,-1 0 1,1 1 0,4-2 0,-6 3 67,0-1 1,0 1 0,0 0 0,0-1 0,0 1 0,0 0 0,0 0 0,0 0 0,0 0 0,0-1 0,0 1 0,-1 1-1,1-1 1,0 0 0,-1 0 0,1 0 0,-1 0 0,1 0 0,0 3 0,4 22 21,-4-18-23,0 0-1,0-1 0,1 0 1,0 1-1,0-1 1,1 0-1,0 0 0,0 0 1,1-1-1,0 1 0,0-1 1,0 0-1,6 6 1,-3-3 162,-6-9-121,-1 1 0,1 0 0,-1 0 1,1 0-1,0-1 0,-1 1 0,1 0 0,0 0 0,0-1 0,-1 1 0,1-1 0,0 1 0,0-1 0,0 1 1,0-1-1,0 0 0,0 1 0,0-1 0,0 0 0,0 0 0,0 1 0,0-1 0,0 0 0,1 0 1,-1 0-105,8 5 92,6-1 17,5 2-233,-1-3 156,-12-2 71,-4-1 8,0 1 0,0-1 0,0 0 1,0 0-1,-1-1 0,1 1 0,0 0 1,0-1-1,2-1 0,15-1-123,-11 3 101,0-1 1,-1 0-1,1-1 0,-1 0 0,1 0 0,-1-1 1,0 0-1,1 0 0,-2-1 0,1 0 0,10-7 1,3-3 15,-2-2 0,32-32 0,-41 39-97,-1 0 0,1 0 1,0 1-1,19-12 0,-27 20 49,-1 0 0,0 0 0,1 0 0,-1 0 1,0 1-1,1-1 0,-1 0 0,0 1 0,1-1 0,-1 0 0,0 1 1,0 0-1,1-1 0,-1 1 0,0 0 0,2 1 0,3 3-33,-6-5 49,1 0 0,-1 1 0,1-1 1,-1 0-1,1 0 0,-1 1 1,1-1-1,-1 0 0,0 1 1,1-1-1,-1 0 0,0 1 0,1-1 1,-1 0-1,0 1 0,1-1 1,-1 1-1,0 0 0,1-1 0,-1 1 0,1 0-1,0-1 1,-1 1 0,1 0-1,0-1 1,-1 1 0,1-1-1,0 1 1,-1-1 0,1 0-1,0 1 1,0-1 0,0 0-1,0 1 1,-1-1 0,1 0-1,0 0 1,0 0 0,0 0-1,0 0 1,0 0 0,-1 0-1,1 0 1,1 0 0,16 8-3,-9-8 746,-12 1-722,1 1 0,-1-1-1,1 0 1,-1 0 0,0-1-1,0 1 1,1 0 0,-5-1-1,-6 0-17,13 0-4,0 0 1,0 0-1,0-1 1,0 1-1,1 0 1,-1-1-1,0 1 1,0 0-1,0 0 1,0-1-1,0 1 1,0 0-1,1 0 1,-1-1-1,0 1 1,0 0-1,0 0 1,1-1-1,-1 1 1,0 0-1,0 0 1,1 0-1,-1 0 1,0-1-1,0 1 1,1 0-1,-1 0 1,0 0-1,1 0 1,11-9-5,-11 9-34,9-4 13,2-2 62,-10 4-33,1-3-9,-3 5 3,0 0 0,0 0 0,0 0 0,0-1 0,0 1 0,0 0 0,0 0 0,0 0 0,0 0 0,0 0 0,0 0 0,0 0 1,0-1-1,-1 1 0,1 0 0,0 0 0,0 0 0,0 0 0,0 0 0,0 0 0,0 0 0,0 0 0,0 0 0,0-1 0,-1 1 0,1 0 0,0 0 0,0 0 0,0 0 0,0 0 1,0 0-1,0 0 0,0 0 0,-1 0 0,1 0 0,0 0 0,0 0 0,0 0 0,0 0 0,0 0 0,0 0 0,-1 0 0,1 0 0,0 0 0,0 0 0,0 0 0,0 1 0,-2-1 0,2 0 0,0 0 0,0 0 0,0 0 0,0 1 0,0-1 0,-1 0 0,1 0 0,0 0 0,0 0 0,0 0 0,0 0 0,0 0 0,-1 0 0,1 0 0,0 0 0,0 0 0,0 0 0,0 0 0,0 0 0,0 0 0,-1 0 0,1 0 0,0 0 0,0 0 0,0 0 0,0 0 0,0 0 0,-1 0 0,1 0 0,0 0 0,0 0 0,0 0 0,0 0 0,0 0 0,0 0 0,-1 0 0,1-1 0,0 1 0,0 0 0,0 0 0,0 0 0,0 0 0,0 0 0,0 0 0,0 0 0,0-1 0,-1 1 0,1 0 0,0 0 0,0 0 0,0 0-2,0 0 0,0-1 0,0 1-1,0 0 1,0 0 0,0 0 0,0 0-1,0 0 1,0 0 0,0 0-1,0 0 1,0 0 0,0 0 0,0-1-1,0 1 1,0 0 0,0 0-1,0 0 1,0 0 0,0 0 0,0 0-1,0 0 1,0 0 0,0 0-1,0 0 1,0 0 0,0 0 0,0 0-1,0-1 1,-1 1 0,1 0-1,0 0 1,0 0 0,0 0 0,0 0-1,0 0 1,0 0 0,0 0-1,0 0 1,0 0 0,0 0 0,-1 0-1,1 0 1,0 0 0,0 0-1,0 0 1,0 0 0,0 0 0,0 0-1,0 0 1,0 0 0,0 0-1,0 0 1,0 0 0,-1 0 0,1 1-1,0-1 1,0 0 0,0 0 0,-1 0 8,0 0 1,0 0 0,0 1 0,1-1 0,-1 0 0,0 0 0,0 0 0,0 0 0,0-1 0,0 1 0,0 0 0,0 0 0,0 0 0,1-1-1,-1 1 1,0-1 0,0 1 0,-1-1 0,-3 0-14,0 1 0,0 0-1,0 0 1,0 0 0,0 1 0,0-1-1,0 1 1,0 1 0,0-1-1,-9 4 1,8 0-16,0-1 1,0 1-1,0 1 0,0-1 1,1 1-1,0 0 0,-6 9 1,8-10 18,0-1 1,1 1-1,-1 0 1,1 0 0,0 1-1,0-1 1,0 0 0,1 1-1,0-1 1,-1 11 0,2-14 5,0 0 1,0 0-1,0 0 1,0-1-1,0 1 1,0 0 0,1-1-1,-1 1 1,0 0-1,1 0 1,0-1 0,-1 1-1,1-1 1,0 1-1,0-1 1,0 1 0,0-1-1,0 1 1,0-1-1,1 0 1,-1 0-1,0 1 1,1-1 0,-1 0-1,1 0 1,-1 0-1,1-1 1,-1 1 0,1 0-1,-1 0 1,1-1-1,0 1 1,0-1 0,-1 0-1,1 1 1,0-1-1,0 0 1,-1 0 0,1 0-1,0 0 1,2-1-1,1 1 36,-1-1-1,0 0 1,0 0-1,0 0 1,1-1-1,-1 1 1,0-1-1,-1 0 1,1 0-1,0-1 1,-1 1 0,1-1-1,-1 1 1,1-1-1,-1 0 1,4-6-1,-1 1-35,-1-1 1,0-1-1,4-12 0,-7 18-21,-1 0-1,1-1 1,-1 1 0,0 0 0,-1-1 0,1 1-1,-1-1 1,1 1 0,-1 0 0,-1-6-1,1 10 17,0 0-1,0-1 1,0 1-1,-1-1 0,1 1 1,0 0-1,0-1 0,0 1 1,0 0-1,-1-1 0,1 1 1,0-1-1,0 1 0,-1 0 1,1 0-1,0-1 0,-1 1 1,1 0-1,0-1 0,-1 1 1,1 0-1,0 0 0,-1 0 1,1-1-1,0 1 0,-1 0 1,1 0-1,-1 0 0,1 0 1,0 0-1,-1 0 0,1 0 1,-1 0-1,1 0 0,-1 0 1,1 0-1,0 0 0,-1 0 1,1 0-1,-1 0 0,1 0 1,0 1-1,-1-1 0,1 0 1,-1 0-1,1 0 0,0 1 1,-1-1-1,1 0 0,0 0 1,-1 1-1,-1 0-25,0 1-1,0-1 1,0 1-1,1-1 0,-1 1 1,0 0-1,-1 3 1,0 0 7,0 0 1,1 0-1,0 0 1,0 0-1,0 1 0,1-1 1,0 1-1,0-1 1,0 1-1,0 6 1,2-10 14,-1 0 1,0 0-1,0 0 1,1 1-1,-1-1 1,1 0-1,-1 0 1,1 0-1,0 0 1,0 0-1,0 0 1,0 0-1,1 0 1,-1 0-1,0-1 1,1 1-1,-1 0 1,1-1-1,-1 0 1,1 1-1,0-1 1,0 0-1,0 1 1,0-1-1,0 0 1,0 0-1,0-1 1,0 1-1,4 1 1,4 0 54,0-1 1,0 0-1,0 0 1,0-1-1,0 0 0,16-2 1,-6-2 60,0 0 0,25-9 0,-23 5-61,0-1 0,-1-1 0,0-1 0,22-16 0,-28 16-49,-1-1 0,0-1 0,0 0 0,-1-1 0,-1-1 0,0 0 0,18-32 0,0-8 82,23-64 0,-7 16 43,-25 61-76,-2-1 0,-1-1 0,14-60 0,-26 82-208,-2-1 0,-1 0 0,2-42 0,-5 65 154,-1 0 1,1 0-1,0 0 0,0 0 1,0 0-1,0 0 1,0 0-1,0 0 1,0 0-1,0 0 0,0 0 1,-1 0-1,1 0 1,0 0-1,0 0 1,0 0-1,0 0 0,0 0 1,0 0-1,0 0 1,0 0-1,0 0 0,-1 0 1,1 0-1,0 0 1,0 0-1,0 0 1,0 0-1,0 0 0,0 0 1,0 0-1,0 0 1,0 0-1,0 0 0,-1 0 1,1-1-1,0 1 1,0 0-1,0 0 1,0 0-1,0 0 0,0 0 1,0 0-1,0 0 1,0 0-1,0 0 0,0-1 1,0 1-1,0 0 1,0 0-1,0 0 1,0 0-1,0 0 0,0 0 1,0 0-1,0 0 1,0 0-1,0-1 0,0 1 1,0 0-1,0 0 1,0 0-1,0 0 1,0 0-1,0 0 0,0 0 1,-7 10-150,-7 19 8,14-29 135,-16 39-16,-18 62-1,-2 47 83,15-59-115,-12 73 58,20-88-49,-35 113 0,-57 156 212,77-254 70,24-80-205,0 0 1,0 0-1,-1 0 0,0-1 0,0 1 1,-1-1-1,-8 8 0,0 0 61,13-14-57,-1 0-1,1 0 0,-1 0 0,0 0 0,0 0 0,0 0 0,0 0 1,0-1-1,0 1 0,0-1 0,0 1 0,-1-1 0,1 0 0,-1 0 1,1 0-1,-1 0 0,1 0 0,-1-1 0,1 1 0,-4-1 0,1 1 24,4-1-48,0 0-1,-1 0 0,1 0 1,-1 0-1,1 0 0,0-1 1,-1 1-1,1 0 0,0-1 1,-1 1-1,1-1 0,0 1 1,-1-1-1,1 0 0,0 1 1,0-1-1,-2-2 0,2 3-8,1 0 0,0 0 0,-1 0 1,1 0-1,0 0 0,-1-1 0,1 1 0,0 0 0,0 0 0,-1 0 0,1-1 0,0 1 0,0 0 0,-1 0 0,1-1 0,0 1 0,0 0 0,0-1 0,-1 1 0,1 0 0,0-1 0,0 1 0,0 0 0,0-1 0,0 1 0,0 0 0,0-1 0,0 1 0,0 0 0,0-1 0,0 1 0,0 0 0,0-1 0,0 1 0,0-1 0,0 1 0,0 0 0,0-1 0,0 1 0,0 0 0,1 0 0,-1-1 0,0 1 0,0 0 0,0-1 0,1 1 0,-1 0 0,0 0 0,0-1 0,1 1 0,-1 0 0,2-3-13,6-10 35,0 1 1,2-1-1,12-13 0,2-3-1,88-112 172,158-225-120,-238 315-96,107-162-17,13 10 113,-41 48-196,-111 155 115,2-3-42,1-1-1,-1 1 1,0 0-1,0-1 0,-1 0 1,1 1-1,-1-1 1,0 0-1,0 0 1,1-6-1,-3 12 23,-1 1-1,1 0 1,-1-1-1,0 1 1,0-1 0,0 0-1,-1 0 1,-2 3-1,-5 5 63,-22 25 18,-16 19-174,46-52 116,-15 20-98,-28 47 0,-11 44 106,-45 131 1,43-114 5,41-96 68,1 2 0,1 0 0,-10 41 1,-19 91 61,6-69 208,30-88-234,8-11-97,0 1 0,-1-1 0,1 0 0,-1 0 0,1 1 0,0-1 0,-1 0-1,1 0 1,-1 1 0,1-1 0,0 0 0,-1 0 0,1 0 0,-1 0 0,1 0 0,-1 0 0,1 1 0,-1-1 0,1 0 0,0 0 0,-1-1 0,1 1 0,-1 0 0,1 0 0,-1 0 0,1 0 0,-1 0 0,1 0 0,0-1 0,-1 1 0,0-1-6,0 0 0,0 0-1,1 0 1,-1 0 0,0 0-1,1 0 1,-1 0 0,1 0 0,-1-1-1,1 1 1,0 0 0,-1 0-1,1 0 1,0-1 0,0 1 0,0 0-1,0 0 1,0 0 0,0-1-1,0 1 1,1 0 0,-1 0 0,0 0-1,1-2 1,0-6 4,1-2 2,-1 1-1,2 0 0,-1-1 0,1 1 0,1 0 0,0 0 1,7-12-1,-5 8-45,2-2 13,1 1 0,0 0 0,1 0 0,1 1 0,0 1 0,1-1 0,0 2 0,1 0 0,1 0 0,-1 1 0,2 1 0,23-13 0,12-2-14,1 1-1,85-26 1,-105 40-32,42-7-1,-67 16 69,-5 0 8,0 1 0,1 0-1,-1-1 1,0 1 0,1 0 0,-1 0 0,0 0-1,1 0 1,-1 0 0,0 1 0,2-1-1,4 1-19,0 0-1,0 0 1,-1-1-1,1 0 1,0-1-1,0 0 0,0 0 1,-1 0-1,1-1 1,7-2-1,-8 1 44,0 0-1,0 0 1,-1 0-1,1-1 1,-1 0-1,0 0 1,0-1-1,0 1 1,-1-1 0,0 0-1,0 0 1,6-10-1,-8 12-23,-1 0 0,0 0 1,0-1-1,0 1 0,0 0 0,-1-1 0,1 1 0,-1-1 1,0 1-1,0-1 0,0 1 0,-1-1 0,0-3 0,1 5-11,-1 1 0,1-1-1,-1 1 1,1-1 0,-1 1-1,0-1 1,0 1 0,1-1-1,-1 1 1,0 0-1,0-1 1,0 1 0,-1 0-1,1 0 1,0 0 0,0 0-1,-1 0 1,1 0 0,0 0-1,-1 0 1,1 1-1,-1-1 1,1 0 0,-1 1-1,1-1 1,-1 1 0,0 0-1,1 0 1,-1-1 0,1 1-1,-3 0 1,-1 2-21,0 0 1,1 0 0,-1 0-1,1 1 1,-1-1-1,1 1 1,0 0 0,-5 5-1,-1-1 25,4-2-9,0-1-1,1 1 0,-1 1 0,1-1 1,1 1-1,-1 0 0,1 0 0,0 0 1,0 0-1,-3 10 0,5-14 15,1 1 0,0 0 0,0-1 0,0 1 0,1 0 1,-1 0-1,0 0 0,1 0 0,0 0 0,0-1 0,0 1 0,0 0 0,0 0 0,1 0 0,-1 0 0,1 0 0,0-1 1,0 1-1,0 0 0,0 0 0,0-1 0,1 1 0,-1-1 0,1 1 0,-1-1 0,1 0 0,0 0 0,3 3 0,9 9 32,-11-11-12,0 1-1,1-1 1,0 0-1,-1 0 1,1 0-1,0-1 1,6 3-1,-6-3 12,0 0-1,0 0 1,0-1-1,0 1 1,1-1-1,-1-1 1,1 1-1,-1 0 1,0-1-1,1 0 1,-1 0-1,8-1 0,4-2 49,-1 0-1,1-1 0,-1-1 1,0 0-1,0-1 1,15-8-1,-3-1-9,-1-1-1,28-23 1,-33 22-59,-4 3-28,25-15 0,-35 26-26,-1-1 1,1 1-1,0 0 1,0 0-1,0 1 1,0 0-1,13-2 0,-13 4-4,-1-1 0,1 1 0,0 0 0,-1 1 0,1-1-1,7 3 1,-5 0 150,-9-2-105,0-1 0,0 0-1,0 1 1,0-1 0,0 0-1,0 1 1,0-1 0,0 0-1,0 0 1,0 1 0,0-1 0,0 0-1,0 1 1,0-1 0,0 0-1,0 1 1,0-1 0,0 0-1,-1 0 1,1 1 0,0-1-1,0 0 1,0 0 0,0 1-1,-1-1 1,1 0 0,0 0-1,0 0 1,-1 1 0,1-1-1,0 0 1,-5 3 8,0 0 0,0 0 0,0 0 0,0-1-1,0 0 1,-7 2 0,1 0-140,-10 5 115,-1-1-22,-28 16 1,44-20 29,0-1 0,0 2-1,0-1 1,1 0 0,0 1-1,0 0 1,0 0 0,-7 11-1,11-16 10,0 1-1,1 0 0,-1-1 0,1 1 1,-1 0-1,1 0 0,-1-1 0,1 1 1,-1 0-1,1 0 0,0 0 0,-1 0 0,1 0 1,0 0-1,0 0 0,0-1 0,0 1 1,0 0-1,0 0 0,0 0 0,0 0 0,0 0 1,0 0-1,0 0 0,1 0 0,-1 0 1,0-1-1,1 1 0,-1 0 0,1 0 0,-1 0 1,1 0-1,-1-1 0,1 1 0,-1 0 1,1-1-1,0 1 0,-1 0 0,3 0 1,1 2-2,1-1 0,-1 0 0,1-1 0,0 1 0,0-1 0,5 1 1,-2 0-20,9 0 103,1 0 0,-1-1-1,1-1 1,-1-1 0,1 0-1,21-5 1,-30 5-59,7-2-5,-1 0 1,0-1-1,0 0 0,27-12 0,-34 12 15,0 0 0,0-1 0,-1 1 0,0-2 0,0 1 0,0-1 0,0 0 0,-1 0 0,0-1-1,7-9 1,-2-2-29,-1 0-1,-1-2 0,0 1 0,5-21 0,20-84 50,22-83 115,-27 108-386,-29 98 208,6-19-104,-1 0-1,-1 0 1,0-1 0,0-23-1,-4 44 109,0 0-1,0 0 0,0-1 1,0 1-1,-1 0 0,1 0 1,0 0-1,0 0 1,0 0-1,0 0 0,0 0 1,0 0-1,0 0 1,0 0-1,-1 0 0,1 0 1,0 0-1,0 0 1,0 0-1,0 0 0,0 0 1,0 0-1,0 0 0,-1 0 1,1 0-1,0 0 1,0 0-1,0 0 0,0 0 1,0 0-1,0 0 1,-1 0-1,1 0 0,0 0 1,0 0-1,0 0 1,0 0-1,0 0 0,0 0 1,0 0-1,0 0 1,-1 0-1,1 1 0,0-1 1,0 0-1,0 0 0,0 0 1,0 0-1,0 0 1,0 0-1,0 0 0,0 1 1,0-1-1,0 0 1,0 0-1,0 0 0,-6 6 11,2 1-41,-1 1 0,1-1 0,0 1 0,1 0 0,-1 0 0,-2 14 0,-4 10 0,0-4 20,1 1-1,2 0 0,-5 43 0,3 93 196,9-141-185,1 0 0,1 0 0,2 0 0,0-1-1,11 35 1,-13-52 26,1 1-1,1 0 1,-1-1 0,1 1-1,0-1 1,9 11-1,-10-14-19,0 1 0,0-1-1,1 0 1,-1 0 0,1 0-1,0 0 1,0-1 0,0 1-1,0-1 1,1 0 0,6 2-1,0-1 28,-1-1 0,1 0-1,0-1 1,0 0 0,0-1-1,19-2 1,9 0-16,-29 3 13,1-2 1,-1 0-1,0 0 1,13-3-1,0-3 120,36-16-1,-50 19-121,0-1-1,0 0 1,0 0-1,-1-1 1,0 0-1,11-11 1,-16 13-4,1-1 1,-1 1-1,0-1 1,0 1-1,0-1 1,-1 0-1,0 0 1,2-6-1,-3 9-24,0 0 0,-1 0 0,1 0-1,-1-1 1,0 1 0,1 0 0,-1 0-1,0 0 1,0 0 0,0 0 0,-1 0 0,1 0-1,0 0 1,-1 0 0,0 0 0,1 0-1,-1 0 1,0 0 0,0 0 0,0 0-1,0 0 1,0 1 0,0-1 0,-2-1-1,0 1-11,0 0-1,0 1 0,0 0 1,-1 0-1,1 0 0,0 0 1,-1 0-1,1 1 0,0-1 1,-1 1-1,1 0 0,0 0 1,-1 0-1,1 1 0,-6 1 1,-1 1 6,0 0-1,0 1 1,1 0 0,-1 1 0,1 0 0,-10 8-1,9-6-15,1 0 0,0 0 0,0 1-1,1 0 1,0 0 0,-12 17 0,19-22 27,-1-1 1,1 0 0,0 1 0,0-1 0,0 1 0,0-1 0,0 1 0,0-1-1,0 1 1,1-1 0,0 1 0,-1 0 0,1 0 0,0-1 0,0 1-1,1 0 1,-1-1 0,0 1 0,1 0 0,0-1 0,-1 1 0,1-1-1,0 1 1,0-1 0,1 1 0,-1-1 0,0 0 0,1 0 0,0 1-1,-1-1 1,1 0 0,0 0 0,0-1 0,3 3 0,0 1 33,0-1 0,0 0 1,0 0-1,1 0 0,0-1 0,0 0 1,0 0-1,0 0 0,0-1 0,1 0 1,-1 0-1,1-1 0,-1 1 0,1-1 1,0-1-1,10 0 0,0 0-23,0 0 0,-1-2 1,1 0-1,-1-1 0,1-1 0,-1 0 0,0-1 0,-1-1 0,22-10 0,-26 9 61,-1 0 0,0-1-1,0 0 1,12-14 0,13-11-142,-26 26 19,63-56 67,-65 55-27,1 1 1,1 0-1,-1 0 1,1 0-1,18-9 0,-26 16 12,0-1-1,0 1 0,0-1 1,-1 1-1,1 0 0,0-1 0,-1 0 1,1 1-1,0-1 0,-1 1 1,1-1-1,0 0 0,-1 1 0,1-2 1,-3 0 0,-7 5-16,0 2-5,0 1 0,1 1-1,0-1 1,0 1 0,0 1 0,1 0 0,-12 15 0,-5 6 8,17-21-23,0 1-1,0 0 1,1 0 0,-8 18-1,12-24 47,0 1-1,0 0 0,1 0 1,0-1-1,0 1 1,0 0-1,0 0 1,1 0-1,-1 0 1,1 0-1,0 0 1,0 0-1,1 0 1,-1 0-1,1 0 1,1 7-1,-1-10-9,-1 0-1,1 1 0,0-1 1,-1 0-1,1 0 1,0 0-1,0 1 1,0-1-1,0 0 1,0 0-1,0 0 1,0 0-1,0 0 1,0-1-1,0 1 0,0 0 1,1 0-1,-1-1 1,0 1-1,3 0 1,-2-1 24,0 1-1,0-1 1,1 0 0,-1 0 0,0-1-1,0 1 1,0 0 0,1-1 0,-1 1-1,0-1 1,0 1 0,2-2 0,4-2 41,0 0 0,-1-1 0,0 0 0,0 0 0,12-11 0,-4 0-43,0-1-1,-2-1 1,0 0-1,0 0 0,-2-1 1,11-25-1,46-131-34,-46 114 100,13-46 0,-30 89-131,0-1 0,-2 1 0,-1-1 0,1-20 0,-3 36 10,0-1 1,-1 1-1,1-1 0,-1 1 1,0-1-1,0 1 1,-1-4-1,1 5 22,1 1 0,-1 0 0,1 0 0,-1 0 0,0 0 0,1 0 0,-1 0 0,0 0 0,0 0 0,1 0 0,-1 1 0,0-1 0,0 0 0,0 0 0,0 1 0,0-1 0,0 1 0,0-1 0,-1 1 0,1-1 0,0 1 0,0 0 0,0-1-1,0 1 1,-3 0 0,-2 0-10,1 1-1,-1 0 1,0 1-1,0-1 1,1 1-1,-1 0 1,1 0-1,0 1 0,-8 5 1,0 0 1,1 0 0,-18 16 0,22-16-1,1 1 0,-1 0 0,2 0 0,-1 0 0,1 1 0,0 0 0,1 1 0,1-1-1,-1 1 1,-4 20 0,3-8-39,2 1 0,0-1 0,2 1-1,0 26 1,2-35 114,1 0 1,0 0-1,1 0 1,1-1-1,0 1 0,8 19 1,-8-26-30,0 0 0,1 0 0,1 0 0,-1 0 0,1-1 0,1 0 0,-1 0 0,1 0-1,0-1 1,1 1 0,12 8 0,0-3 10,0 0 0,1-2 0,0-1 0,1 0 0,0-2 0,0 0 0,1-1 0,0-1 0,0-2 0,25 2 0,-32-4-484,-1-1 1,1-1-1,0 0 1,0-1-1,26-7 1,-33 7-446,1-1 0,0-1 1,-1 0-1,0 0 0,0 0 1,0-1-1,-1 0 0,0-1 1,0 1-1,10-11 0,7-12-2283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28:17.4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19 129 5888,'-18'-15'2688,"36"10"-2336,-5 1 1216,9 4-928,14-8 704,4 0-768,15-7 192,-2 2-448,24-7-192,-1 8-64,14 0 128,-9 4-96,0 5-384,-14 3 160,-4-5-3712,-13 10 2112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28:21.3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216 188 2720,'1'-1'166,"0"1"0,-1-1 0,1 0 0,0 1 0,-1-1 0,1 0 0,-1 0 0,1 1 1,-1-1-1,1 0 0,-1 0 0,0 0 0,1 0 0,-1 1 0,0-1 0,0 0 0,1 0 0,-1 0 0,0-2 0,0 3-102,-1-1-1,1 0 0,0 1 1,-1-1-1,1 1 0,0-1 1,-1 0-1,1 1 0,0-1 1,-1 1-1,1-1 0,-1 1 1,1-1-1,-1 1 0,0-1 1,1 1-1,-1 0 0,1-1 1,-1 1-1,0 0 0,-3-2-39,0 1-1,1 0 0,-1 0 1,0 1-1,1-1 1,-1 1-1,0 0 0,0 0 1,-3 0-1,-3 1 97,0 1 1,-1 0-1,2 0 0,-1 1 1,0 1-1,0-1 0,-16 11 0,20-11-94,0 1 0,1 0 0,0 0-1,0 1 1,0-1 0,0 1 0,1 1-1,-1-1 1,1 0 0,1 1 0,-1 0-1,1 0 1,-4 9 0,4-7 3,1-1 1,1 0-1,-1 0 1,1 1 0,0-1-1,1 0 1,0 1-1,0-1 1,2 12-1,-2-15 9,1 0-1,0 0 1,0 0-1,0 0 1,0-1-1,1 1 1,-1 0-1,1 0 1,0-1-1,0 1 1,1-1-1,-1 0 1,1 0-1,0 0 1,-1 0-1,1 0 1,0 0-1,7 4 1,-2-3 97,1 0 0,0 0 1,0 0-1,0-1 0,1-1 1,-1 1-1,1-2 0,-1 1 0,1-1 1,0-1-1,-1 0 0,17-2 1,-19 2-77,-1-1 1,0-1-1,0 1 1,-1-1-1,1 0 1,0-1-1,-1 1 0,1-1 1,-1 0-1,0-1 1,0 1-1,0-1 1,0 0-1,0 0 1,-1-1-1,0 1 1,0-1-1,0 0 1,-1 0-1,5-9 1,-4 7-31,-2-1 1,1 1-1,-1 0 1,0-1 0,-1 0-1,0 1 1,0-1-1,-1 0 1,1 0-1,-2 1 1,-1-13 0,1 9-80,-2 1-1,1-1 1,-1 1 0,-1-1 0,0 1 0,0 0 0,-1 1 0,-7-12 0,10 19 3,2 1 9,0 0-1,-1-1 1,0 1 0,1 0-1,-1 0 1,0 0 0,1 0 0,-1 0-1,0 0 1,0 1 0,0-1-1,0 0 1,0 0 0,0 0 0,0 1-1,0-1 1,-1 0 0,2 2 24,0-1 0,-1 1 1,1-1-1,0 1 1,0 0-1,0-1 1,0 1-1,0-1 0,0 1 1,0 0-1,0-1 1,1 1-1,-1-1 1,0 1-1,0 0 0,0-1 1,1 1-1,-1-1 1,0 1-1,1-1 1,-1 1-1,0-1 0,1 1 1,0 0-1,11 22 116,-10-21-83,1 4 39,1-1 1,-1 1-1,2-1 1,-1 0-1,0 0 1,1-1-1,0 0 1,0 1-1,10 5 1,-11-8 16,-1 0-1,1 0 1,0-1 0,-1 1 0,1-1-1,0 0 1,0 0 0,0 0 0,0-1 0,0 0-1,0 1 1,0-1 0,0-1 0,0 1-1,0 0 1,7-3 0,-3 0 14,0 0 1,0 0 0,0-1-1,0-1 1,-1 1-1,0-1 1,11-10-1,44-47 25,-21 18-224,-11 13 207,-23 23-119,0 0 0,0 0 0,1 1 0,0 0 0,0 0 0,0 1 0,1 0 0,11-5 0,-19 11 18,-1 0 1,0 0 0,0 0 0,0 0 0,0 0 0,1 0 0,-1 0 0,0 0 0,0 0 0,0 0 0,1 0 0,-1 1 0,0-1 0,0 0 0,0 0-1,0 0 1,0 0 0,1 0 0,-1 1 0,0-1 0,0 0 0,0 0 0,0 0 0,0 0 0,0 1 0,0-1 0,0 0 0,0 0 0,1 0-1,-1 0 1,0 1 0,0-1 0,0 0 0,0 0 0,0 0 0,0 1 0,0-1 0,-1 0 0,3 15-12,-1-4 48,12 57 375,-10-48-210,1-1 0,1 1-1,8 21 1,-10-34-150,0-1 1,0 0-1,1 0 1,-1 0-1,1-1 1,0 0-1,1 1 1,-1-1-1,1 0 1,0-1-1,1 0 1,-1 1-1,9 4 1,-6-5 1,0 0 0,0-1 1,1 0-1,-1 0 0,1-1 1,-1 0-1,1 0 0,15 0 1,0-2 106,45-4 0,-34-1-733,-1-1-1,41-13 0,17-11-4147,-91 30 4603,63-21-2695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28:34.7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256 503 832,'2'-1'159,"-1"-1"0,1 1 1,-1 0-1,1-1 0,-1 1 0,1 0 1,0 0-1,0 0 0,-1 0 0,1 0 1,0 0-1,0 1 0,3-1 0,-4 0-33,-1 1 1,1 0-1,0 0 0,0 0 0,0-1 1,-1 1-1,1 0 0,0-1 0,-1 1 0,1-1 1,0 1-1,0-1 0,-1 1 0,1-1 1,-1 0-1,1 1 0,-1-1 0,1 0 0,-1 1 1,1-1-1,-1 0 0,0 0 0,1 1 0,-1-1 1,0 0-1,1 0 0,-1 1 0,0-1 1,0 0-1,0 0 0,0 0 0,0 0 0,0 1 1,0-1-1,0 0 0,0 0 0,0 0 1,-1 0-1,1 1 0,0-1 0,-1-1 0,-1 1-40,0 0 0,0 0 0,0 0 0,0 0 0,0 1 0,0-1 0,-1 1 0,1-1-1,0 1 1,0 0 0,0 0 0,-4 0 0,6 0-56,-13 0 53,1 0 0,0 1 0,0 1 0,0 0 0,0 0 0,0 1 0,0 1 0,1 0 0,-1 1 0,1 0 1,0 0-1,1 1 0,-20 14 0,21-13-8,0 1 1,0 0-1,1 0 1,0 0-1,-13 18 1,19-23-33,0 0 0,-1 1 0,1 0 0,1-1 1,-1 1-1,0 0 0,1 0 0,0 0 1,0 0-1,0 0 0,0 0 0,1 0 0,0 0 1,-1 0-1,1 0 0,1 1 0,-1-1 1,1 0-1,1 7 0,-1-9-17,0 0 0,0-1 0,0 1 1,0 0-1,0-1 0,0 1 0,0-1 0,0 0 0,0 1 0,1-1 1,-1 0-1,1 0 0,-1 0 0,1 0 0,-1 0 0,1 0 1,0 0-1,-1 0 0,1-1 0,0 1 0,0-1 0,-1 1 0,1-1 1,0 0-1,0 1 0,0-1 0,0 0 0,-1 0 0,1 0 0,0-1 1,0 1-1,0 0 0,1-1 0,7-2 93,-1 1-1,0-1 0,0-1 1,0 1-1,9-7 1,-1 1 42,-1-2 1,0 0-1,23-20 0,-30 22-91,0 0-1,-1 0 0,0 0 1,-1-1-1,0 0 0,10-19 1,-13 22-118,7-10-186,-11 17 224,0-1 1,0 1 0,1-1 0,-1 1 0,0 0-1,0-1 1,0 1 0,0-1 0,0 1 0,0-1-1,1 1 1,-1-1 0,0 1 0,0-1 0,0 1 0,-1-1-1,1 1 1,0 0 0,0-1 0,0 1 0,0-1-1,0 1 1,0-1 0,-1 1 0,1-1 0,0 1 0,0 0-1,-1-1 1,1 1 0,0 0 0,-1-1 0,1 1-25,0 0 0,-1-1 1,1 1-1,0 0 1,-1 0-1,1 0 0,0 0 1,0 0-1,-1 0 1,1 0-1,0 0 1,-1 0-1,1 0 0,0 0 1,-1 0-1,1 0 1,0 0-1,-1 0 0,1 0 1,0 0-1,-1 0 1,1 0-1,0 0 1,0 1-1,-1-1 0,1 0 1,0 0-1,0 0 1,-1 1-1,1-1 0,-9 12-355,8-9 356,0 0 1,-1 1-1,1-1 1,0 1-1,1-1 0,-2 6 1,3-2 71,0 0 0,0 0 1,1-1-1,0 1 0,0 0 0,1-1 0,-1 0 1,2 1-1,-1-1 0,0 0 0,1-1 0,0 1 1,1-1-1,-1 1 0,1-1 0,0-1 0,0 1 1,0-1-1,9 6 0,-11-9-1,-1 0 0,0 1 1,1-1-1,0-1 0,-1 1 1,1 0-1,0 0 0,-1-1 0,1 0 1,0 1-1,-1-1 0,1 0 0,0-1 1,0 1-1,-1 0 0,1-1 0,0 1 1,-1-1-1,1 0 0,0 0 0,4-2 1,3-3 108,0 0 0,-1 0-1,17-14 1,-21 15-56,22-17 70,-2-1 0,-1-1 0,-1-1 1,33-46-1,-45 55-143,-1 0 1,-1-1 0,0 0-1,-1-1 1,-1 1-1,-1-1 1,-1-1 0,0 1-1,4-36 1,-8 40-63,0 4-61,0 1 1,-1-1-1,0 0 0,0 1 1,-3-16-1,3 25 95,0 0-1,0-1 1,0 1 0,0 0-1,0 0 1,0 0 0,0 0 0,0 0-1,0-1 1,0 1 0,0 0-1,0 0 1,0 0 0,-1 0 0,1 0-1,0-1 1,0 1 0,0 0 0,0 0-1,0 0 1,0 0 0,0 0-1,0 0 1,0-1 0,0 1 0,-1 0-1,1 0 1,0 0 0,0 0-1,0 0 1,0 0 0,0 0 0,0 0-1,-1 0 1,1 0 0,0 0-1,0-1 1,0 1 0,0 0 0,0 0-1,-1 0 1,1 0 0,0 0-1,0 0 1,0 0 0,0 0 0,0 0-1,-1 0 1,1 1 0,0-1-1,0 0 1,0 0 0,0 0 0,0 0-1,-1 0 1,1 0 0,0 0-1,0 0 1,0 0 0,0 0 0,0 0-1,0 1 1,0-1 0,-1 0-1,1 0 1,0 0 0,0 0 0,0 0-1,0 1 1,-7 12-335,5-10 306,-11 27-68,1 0 1,2 1-1,-13 62 0,19-70 209,0 1-1,0 35 0,4-57-86,0 0-1,0 0 1,0 1-1,0-1 1,0 0-1,1 0 0,-1 0 1,1 0-1,0 0 1,-1 0-1,1 0 1,0 0-1,0 0 1,0 0-1,1 0 1,-1 0-1,0-1 1,1 1-1,-1-1 0,1 1 1,-1-1-1,1 1 1,0-1-1,3 2 1,-2-2 27,0 1 1,0-1-1,0-1 0,0 1 1,0 0-1,1-1 0,-1 0 1,0 0-1,1 0 1,-1 0-1,0 0 0,0-1 1,1 1-1,5-3 1,17-4 170,-4 1-83,0-1 0,28-13-1,-26 7-132,-19 9-53,0 1-1,1-1 1,-1 2 0,1-1 0,0 1 0,0-1-1,0 2 1,0-1 0,10-1 0,-14 4 7,0 0 1,0 0-1,0 0 1,-1 0-1,1 0 1,0 1 0,-1-1-1,1 0 1,-1 1-1,1 0 1,-1-1-1,0 1 1,1 2-1,3 1 24,1 1 57,0 0-1,0-1 1,14 8 0,1 2-191,-19-13 186,1 0 1,0-1-1,-1 0 1,1 0 0,0 0-1,0 0 1,0 0-1,-1 0 1,1-1-1,0 0 1,0 1-1,0-1 1,0 0-1,0 0 1,4-1-1,-3 1 15,0-1-1,-1 0 1,1 0-1,0 0 1,0 0-1,0-1 1,-1 0-1,1 1 1,-1-1 0,1 0-1,3-4 1,9-9 134,0-1 0,25-35 0,-40 49-233,12-14-242,-13 15 275,0 1 0,0 0 0,0-1 0,0 1 0,1 0 0,-1 0 0,0-1 0,0 1 0,0 0 0,1-1 0,-1 1 1,0 0-1,0 0 0,1 0 0,-1-1 0,0 1 0,1 0 0,-1 0 0,0 0 0,1-1 0,-1 1 0,0 0 0,1 0 0,-1 0 0,0 0 0,1 0 0,-1 0 0,0 0 0,1 0 0,0 0 0,0 5 10,1-1 0,-1 1 0,0 0 0,0-1 0,-1 1 0,1 0 1,-1 0-1,0 5 0,-7 42-60,3-20 60,4-29 66,-1 0 1,0 0 0,1 0 0,-1 0 0,-1 0-1,1 0 1,0-1 0,-1 1 0,1 0 0,-1-1-1,0 1 1,0-1 0,0 1 0,-2 1 0,3-3-31,0 0 0,0 0 0,0 0 0,0-1 0,0 1 1,0 0-1,0-1 0,0 1 0,0-1 0,0 1 0,-1-1 1,1 0-1,0 1 0,0-1 0,-1 0 0,1 0 0,0 0 1,0 0-1,-1 0 0,1 0 0,0 0 0,0 0 0,-1 0 1,1-1-1,0 1 0,0-1 0,0 1 0,0-1 0,-1 1 1,1-1-1,0 1 0,0-1 0,0 0 0,-1-1 1,-9-7 48,3 2-202,8 7 126,0 0 1,0 0-1,0 0 0,0 0 0,0 0 1,0 0-1,0 0 0,0 0 1,0 0-1,0 0 0,0 0 1,1 0-1,-1 0 0,0 0 0,0 0 1,0 0-1,0 0 0,0 0 1,0 0-1,0-1 0,0 1 1,0 0-1,0 0 0,0 0 0,0 0 1,0 0-1,0 0 0,0 0 1,0 0-1,0 0 0,0 0 0,0 0 1,0 0-1,0 0 0,0 0 1,0 0-1,0-1 0,0 1 1,0 0-1,0 0 0,0 0 0,0 0 1,0 0-1,0 0 0,0 0 1,0 0-1,0 0 0,-1 0 1,1 0-1,0 0 0,0 0 0,0 0 1,0 0-1,0 0 0,0 0 1,0 0-1,0 0 0,0 0 1,0 0-1,0 0 0,0 0 0,0 0 1,0 0-1,0 0 0,0 0 1,-1 0-1,1 0 0,0 0 1,60-10-236,48-2 56,155-18 346,-247 27 3,22-7 0,-16 4 23,-39 9-667,3 0 338,1 0-1,-1 0 0,-20 10 0,22-7 68,5-4 79,1 1-1,-1 1 1,1-1 0,0 1-1,0 0 1,1 1-1,-7 5 1,12-10-5,-1 1 1,1-1-1,-1 1 0,1 0 1,-1-1-1,1 1 1,-1 0-1,1-1 0,0 1 1,-1 0-1,1 0 1,0 0-1,0-1 0,-1 1 1,1 0-1,0 0 1,0 0-1,0-1 0,0 1 1,0 0-1,0 0 1,0 0-1,1-1 0,-1 1 1,0 0-1,0 0 1,0 0-1,1-1 0,-1 1 1,1 0-1,-1 0 1,0-1-1,1 1 0,-1 0 1,1-1-1,0 1 1,-1-1-1,1 1 0,-1-1 1,1 1-1,0-1 1,-1 1-1,1-1 0,0 1 1,0-1-1,-1 0 1,3 1-1,2 1 38,-1 0-1,2 0 1,-1-1 0,0 0-1,9 2 1,-2-3 33,0 0-1,0-1 0,0 0 1,0-1-1,0 0 1,-1-1-1,1 0 0,-1-1 1,18-8-1,-26 11-44,-1-1 0,0 1 0,1 0-1,-1-1 1,0 1 0,0-1 0,1 0 0,-1 0-1,-1 0 1,1 0 0,0 0 0,0 0 0,2-4-1,-4 4-27,0 1 0,1 0 0,-1 0 0,0 0 0,1 0 0,-1-1 0,0 1 0,0 0 0,0 0 0,0 0-1,0-1 1,0 1 0,-1 0 0,1 0 0,0 0 0,-1 0 0,1-1 0,0 1 0,-1 0 0,1 0-1,-1 0 1,0 0 0,1 0 0,-1 0 0,0 0 0,0 0 0,0 1 0,1-1 0,-1 0 0,0 0 0,0 1-1,0-1 1,0 0 0,-2 0 0,-36-19-654,47 18 692,0 0 0,16 0 1,-18 1-7,109-12-46,-112 13 13,1-1 1,-1 1-1,0 0 1,1 0-1,-1 0 1,1 0-1,-1 1 1,1-1-1,-1 1 0,0 0 1,0 0-1,1 0 1,-1 0-1,0 1 1,0 0-1,0-1 1,0 1-1,3 3 1,1 1 33,-1 0 0,0 1 0,0 0 0,-1 0 0,9 15 1,-13-20-3,0 0 0,0-1 0,0 1 0,0-1 0,1 0 0,-1 1 0,0-1 0,1 0 0,-1 0 0,1 0 0,0 0 0,-1 0 1,1 0-1,0 0 0,-1-1 0,1 1 0,0-1 0,0 1 0,0-1 0,0 0 0,-1 1 0,1-1 0,0 0 0,0 0 1,0 0-1,0-1 0,0 1 0,2-1 0,6-2 86,-1 0 0,1 0 1,-1-1-1,12-7 0,-7 4-121,159-90 256,-154 87-265,-16 8 5,1 1 0,-1-1 0,0 0 0,0 0 0,1-1 0,-1 1 0,5-6-1,-8 7-63,0 0 78,1 1 0,-1-1 1,1 1-1,-1-1 0,1 1 1,-1 0-1,0-1 0,1 1 1,-1 0-1,1-1 0,0 1 1,-1 0-1,1-1 0,-1 1 1,1 0-1,-1 0 0,1 0 1,0 0-1,-1 0 0,2 0 0,3-4 18,0 1-1,1-1 0,-1 0 1,-1 0-1,1-1 0,0 1 1,-1-1-1,5-7 0,1-2 14,-1-1 0,-1-1-1,0 0 1,-1 0 0,9-29-1,34-99-18,-41 107-330,-8 32 78,-4 21 125,-66 311-150,65-308 279,0 1-1,2 0 1,0-1 0,1 1 0,2 26-1,-1-44-12,1-1-1,-1 1 1,0-1-1,0 1 0,1-1 1,-1 1-1,1-1 1,0 1-1,-1-1 0,1 1 1,0-1-1,0 0 1,0 0-1,0 1 0,0-1 1,0 0-1,0 0 1,2 1-1,-3-1 16,1-1-1,0 1 1,0-1 0,0 0-1,0 1 1,0-1-1,0 0 1,0 0 0,0 0-1,0 0 1,0 0 0,0 0-1,0 0 1,0 0-1,0 0 1,0 0 0,0 0-1,0-1 1,0 1-1,0 0 1,0-1 0,0 1-1,0-1 1,0 1 0,0-1-1,1-1 1,9-6 53,-1-1-1,-1-1 1,17-20 0,8-8-343,-34 38 254,1 0-1,-1 0 0,1 0 1,-1 0-1,1 0 0,-1 0 1,1 0-1,-1 0 0,1 0 1,-1 0-1,0 0 1,1 0-1,-1 0 0,1 0 1,-1 1-1,1-1 0,-1 0 1,0 0-1,1 0 0,-1 1 1,1-1-1,-1 0 1,0 1-1,1-1 0,-1 1 1,20 16-30,-15-12 74,0 0-1,0 0 1,12 6-1,-11-8 2,0-1 0,0 0 0,0-1 0,0 1 0,0-1-1,0-1 1,1 1 0,-1-1 0,0 0 0,1 0 0,-1-1 0,8-1 0,-6 0-15,0 0 0,-1 0 0,1-1 0,-1 0 1,0 0-1,0 0 0,0-1 0,0-1 0,8-6 0,-3 2-72,-1 1 60,-2-1-1,11-10 0,-18 17 19,0 0 0,0-1 0,0 1 0,-1-1 0,1 1 0,0-1 0,-1 0 0,0 1 0,0-1 0,0 0 0,0 0 0,0 0 0,-1 0 0,1-5 0,-1 8-34,0-1-1,0 0 1,0 0 0,0 1 0,0-1 0,0 0 0,0 1 0,0-1-1,0 0 1,-1 1 0,1-1 0,0 0 0,0 1 0,-1-1-1,1 1 1,0-1 0,-1 0 0,1 1 0,-1-1 0,1 1 0,-1-1-1,1 1 1,-1 0 0,1-1 0,-1 1 0,1-1 0,-1 1-1,0 0 1,1-1 0,-1 1 0,0 0 0,1 0 0,-1 0 0,0-1-1,1 1 1,-1 0 0,0 0 0,1 0 0,-1 0 0,0 0-1,-1 0 1,0 1 1,-1-1 0,0 1 0,1 0 0,-1-1 0,0 1 0,1 0 0,-1 0 0,1 1 0,-3 1-1,-4 2 3,1 1 0,0 0-1,1 1 1,-1-1 0,1 2-1,1-1 1,-9 12 0,14-18 13,0 0 0,1 0 0,-1 0 0,1 0 0,-1 0 0,1 0 0,-1 1 0,1-1 0,0 0 0,-1 0 0,1 0 0,0 1 0,0-1 0,0 0 0,0 0 0,0 1 0,0-1 0,0 0 0,0 0 0,1 1 0,-1-1 0,1 2 0,0-2 10,0 0 0,0 0-1,0 0 1,0 0 0,0 0 0,0 0-1,0-1 1,0 1 0,0 0-1,1 0 1,-1-1 0,0 1 0,1-1-1,-1 1 1,0-1 0,2 1 0,6 0 39,0 0 0,0 0 0,-1-1 0,15-1 0,13-1-4,-13 0-76,32-5 0,15-4 82,44-11-63,-100 19-41,0 0 1,1 1-1,18-1 0,-33 3 51,0 0-1,0 0 0,0 0 1,1 0-1,-1 0 0,0 0 1,0 0-1,1 0 0,-1 0 0,0 0 1,0 0-1,1 0 0,-1 0 1,0 1-1,0-1 0,0 0 0,1 0 1,-1 0-1,0 0 0,0 0 1,0 0-1,1 1 0,-1-1 0,0 0 1,0 0-1,0 0 0,0 1 1,0-1-1,0 0 0,1 0 0,-1 0 1,0 1-1,0-1 0,0 0 1,0 0-1,0 0 0,0 1 1,0-1-1,0 0 0,0 0 0,0 1 1,0-1-1,0 0 0,0 0 1,0 1-1,0-1 0,0 0 0,0 0 1,0 0-1,0 1 0,-1-1 1,1 0-1,0 0 0,0 1 0,-8 11 99,7-10-87,-9 11-43,6-6-9,-1-1 0,1 0 0,0 1-1,-7 14 1,11-20 46,-1 1 0,1-1 0,0 0 0,-1 1 0,1-1 0,0 1 0,0-1 0,0 1 0,0-1 0,0 1 0,0-1 0,0 1-1,0-1 1,1 0 0,-1 1 0,0-1 0,1 1 0,-1-1 0,1 0 0,0 1 0,-1-1 0,1 0 0,0 0 0,0 1 0,0-1 0,0 0 0,0 0-1,0 0 1,0 0 0,0 0 0,1 0 0,0 0 0,1 0 24,-1 1 0,1-1-1,0 0 1,-1-1 0,1 1-1,0 0 1,0-1 0,0 1 0,0-1-1,-1 0 1,1 0 0,0 0-1,0-1 1,0 1 0,0-1-1,-1 1 1,1-1 0,4-2 0,0 1 21,0-1 1,-1 0 0,1-1 0,-1 0 0,0 0 0,6-6-1,-3 2 0,-2-1-1,1 0 0,-1 0 0,-1-1 0,0 0 1,0 0-1,-1-1 0,4-12 0,-3 8-15,-2 0 0,0 0 0,0-1 0,-1 0 0,0-23-1,-1 24-17,2-41-40,-3-88 0,-1 140-17,-4-27-150,4 29 166,0 0 0,0 1 0,-1-1 0,1 1-1,-1-1 1,0 1 0,1-1 0,-1 1 0,0-1-1,0 1 1,0 0 0,0-1 0,0 1 0,0 0-1,-2-2 1,3 3 19,0 0 1,0 0-1,0 0 1,0 0-1,-1 0 0,1 0 1,0 0-1,0 0 0,-1 0 1,1 0-1,0-1 0,0 1 1,0 0-1,-1 0 0,1 0 1,0 1-1,0-1 0,-1 0 1,1 0-1,0 0 1,0 0-1,0 0 0,-1 0 1,1 0-1,0 0 0,0 0 1,0 0-1,0 1 0,-1-1 1,1 0-1,0 0 0,0 0 1,0 0-1,-3 3-26,1-1 1,-1 1-1,1 0 0,0 0 1,0 0-1,0 0 0,0 0 0,1 0 1,0 0-1,-1 1 0,-1 6 1,0 5 136,-3 23 1,4-19-81,-2 5 59,2 0 0,0 1 1,2 0-1,3 31 0,-2-47-58,0 1-1,1-1 1,1 0-1,-1 0 1,2 0 0,-1 0-1,1-1 1,0 1 0,1-1-1,0 0 1,0 0 0,1 0-1,0-1 1,8 8-1,-4-6 21,1-1 0,-1 0 0,1-1 0,18 9 0,12 2 28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28:37.9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268 90 1984,'0'0'61,"0"-1"0,0 0 0,1 1 0,-1-1 0,0 1 0,1-1 0,-1 1 0,1-1 0,-1 1 0,0 0 0,1-1 0,-1 1 1,1-1-1,-1 1 0,1 0 0,-1-1 0,1 1 0,0 0 0,-1 0 0,1-1 0,-1 1 0,1 0 0,0 0 0,-1 0 0,2 0 0,4-3 1632,-6 3-1623,0 0 0,1-1 1,-1 1-1,0-1 0,0 1 0,1-1 1,-1 1-1,0 0 0,0-1 0,0 1 1,0-1-1,0 1 0,0-1 0,1 1 1,-1-1-1,0 1 0,0-1 0,-1 1 1,1-1-1,0 1 0,0-1 0,0 1 1,0 0-1,0-1 0,0 1 0,-1-1 1,1 1-1,0-1 0,-1 0 0,0 1-5,1-1-1,-1 0 1,0 1 0,0-1-1,0 1 1,0-1-1,0 1 1,0-1-1,-1 1 1,1 0-1,0-1 1,-1 1-1,-4-1 22,0 1 0,0 0 0,0 0 0,-8 1 0,-10 4 146,0 2 0,0 0 0,1 2 0,0 0 0,-38 22 0,55-27-175,0 0 0,0 1 1,0-1-1,0 1 0,-6 7 1,10-10-35,1 0 1,-1 0 0,1 0-1,0 0 1,0 0 0,0 0-1,0 0 1,0 0-1,0 0 1,0 3 0,1-4-4,-1 0 1,1 0 0,0 0 0,0 0 0,0 1-1,1-1 1,-1 0 0,0 0 0,0 0 0,1 0-1,-1 0 1,0 0 0,1 0 0,-1 0-1,1 0 1,0 0 0,-1 0 0,1 0 0,0 0-1,-1 0 1,2 1 0,1 0 52,1 1 0,-1-1-1,1 0 1,-1 0 0,1 0 0,0 0 0,0-1 0,-1 1-1,1-1 1,0 0 0,1 0 0,-1-1 0,0 1 0,0-1-1,7 0 1,7-1 69,0 0-1,21-6 1,-36 7-121,146-39 976,-142 37-953,-1 0 1,0 0-1,0-1 1,0 0-1,0 0 1,-1 0-1,1-1 0,-1 1 1,0-1-1,0-1 1,8-8-1,-12 12-44,0 1 0,0-1 0,-1 0 0,1 0 0,-1 0 0,1 1 0,0-1 0,-1 0 0,0 0 0,1 0 0,-1 0 0,0 0 0,1 0 0,-1 0 0,0 0 0,0 0 0,0 0 0,0 0 0,0 0 0,0 0 0,0 0 0,0 0 0,0 0 0,0 0 0,-1 0 0,1 0 0,0 0 0,-1 0 0,1 0 0,-1 0 0,1 0 0,-1 0 0,1 0 0,-1 0 0,-1-1 0,-2-1-27,-1-1 0,1 1 0,-1 0 0,0 1 0,-9-5-1,0 0-91,10 6 94,0-1 1,1 0 0,-1 1 0,0 0-1,0-1 1,-1 2 0,1-1 0,0 0-1,0 1 1,-5 0 0,-2-3 142,10 3-132,1 0 1,0-1-1,0 1 1,-1 0-1,1 0 1,0 0-1,0 0 1,-1-1-1,1 1 1,0 0-1,0 0 1,-1 0-1,1 0 1,0 0-1,-1 0 1,1 0-1,0 0 1,-1 0-1,1 0 1,0 0-1,0 0 1,-1 0-1,1 0 1,0 0-1,-1 0 1,1 0-1,0 0 1,0 0-1,-1 0 1,1 1-1,0-1 1,-1 0-1,1 0 1,0 0-1,-1 1 1,2-1 3,0 0-1,-1 0 1,1 0 0,0 0 0,-1 0-1,1 0 1,-1 0 0,1 0-1,0 0 1,-1 0 0,1 0 0,0 0-1,-1-1 1,1 1 0,-1 0-1,1 0 1,-1-1 0,1 1 0,1-1-1,-2 0 14,39-8 259,-11 3-92,-23 5-143,138-33 592,-138 33-583,-1 0 0,0 0 0,1 1 0,-1 0 0,0 0 0,0 0 0,1 0 0,-1 1 0,0 0 0,1 0 0,-1 0 0,0 0 0,0 1 0,0-1 0,0 1 0,0 0 0,-1 0 0,1 1 0,0-1 0,-1 1 1,0-1-1,1 1 0,-1 0 0,0 1 0,-1-1 0,1 0 0,-1 1 0,4 6 0,2 3 94,-4-4-20,1-1 0,1 1-1,11 13 1,-15-19-72,1-1 0,-1 0-1,1 0 1,0 0 0,0 0 0,0 0-1,0 0 1,0-1 0,0 0 0,0 1-1,0-1 1,1 0 0,-1-1 0,0 1-1,6 0 1,21 1-990,32-2 0,-21-1-242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30:03.0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307 0 1568,'5'4'4757,"-32"-3"-3162,17 0-1466,0-1 1,-18-2 0,20 1-83,1 1 0,0 0 0,-1 0 0,1 0 0,0 1 0,-1 0 0,1 0 0,0 1-1,0 0 1,0 0 0,0 1 0,0 0 0,1 0 0,-12 8 0,-44 29 220,57-36-266,1 0 0,-1 0 0,1 1 1,-1 0-1,2-1 0,-1 2 0,0-1 1,1 0-1,0 1 0,0-1 0,1 1 0,-1 0 1,1 0-1,1 0 0,-1 0 0,1 0 1,0 0-1,0 1 0,1-1 0,0 0 1,0 1-1,0-1 0,1 0 0,0 0 0,3 11 1,-1-4 135,4 14-67,0 1-1,16 34 1,-18-51-25,1 0-1,0-1 0,0 1 0,1-1 0,0-1 1,10 10-1,-14-16 0,0 0 0,0 1 0,0-2 0,1 1 0,-1 0 0,1-1 0,0 0 0,-1 1 0,1-1 0,0-1 0,1 1 0,5 1 0,-7-3-11,0 1-1,0-1 1,0 0-1,0 0 0,0 0 1,0-1-1,0 1 1,-1-1-1,1 0 1,0 1-1,0-1 1,0-1-1,0 1 0,-1 0 1,1-1-1,0 1 1,-1-1-1,0 0 1,3-2-1,10-10 149,-2-1 0,0 0 0,0-1 0,-2-1 0,19-33 0,-15 24-63,29-39 1,-21 36-89,-1 1-104,40-39 0,-51 57-95,0 1 0,0 0 0,1 1 0,20-11 0,-28 17 129,0 0 0,0 0 0,0 0 1,1 1-1,-1 0 0,0 0 0,1 0 0,-1 0 0,0 1 0,1 0 0,-1 0 1,1 0-1,-1 0 0,0 1 0,1-1 0,-1 1 0,0 0 0,1 1 1,3 1-1,1 1 42,4 2 13,-1-1 1,-1 2 0,1-1-1,-1 2 1,14 11 0,-18-12 923,-13-10 883,-7-4-1746,3 2-111,-1 1-1,0 1 1,-1 0-1,1 0 1,0 1 0,-1 1-1,0 0 1,1 0-1,-14 2 1,15 0-78,0 0-1,0 1 1,0 0 0,0 0 0,1 1-1,-1 0 1,1 1 0,0 0 0,0 1-1,-16 9 1,21-10 68,1-1-1,-1 0 1,0 1 0,1 0 0,0 0-1,0 0 1,0 0 0,0 1-1,1-1 1,-1 1 0,1-1 0,1 1-1,-1 0 1,0 0 0,1 0 0,0 0-1,0 0 1,1 0 0,-1 0-1,1 0 1,1 9 0,0-4 53,1-1 1,-1 1 0,2-1-1,-1 1 1,1-1 0,1 0-1,0 0 1,0-1-1,1 1 1,8 11 0,-9-13 60,1-1 0,0 0 1,1 0-1,-1-1 0,1 0 0,0 1 1,14 7-1,-18-12-22,1 1 0,0-1 0,0 0 0,0 0 0,0 0 1,0 0-1,0-1 0,0 1 0,0-1 0,0 1 0,1-1 0,-1 0 0,0-1 0,0 1 0,0 0 0,0-1 0,0 0 1,0 1-1,0-1 0,0-1 0,0 1 0,4-2 0,-2 0 23,-1 0-1,1-1 1,-1 1 0,0-1-1,0 0 1,0 0 0,0-1 0,-1 1-1,5-7 1,1-6 155,12-25-1,-12 22-127,-3 6 47,0 1 0,-1-1 1,4-22-1,-8 30-165,1 0 0,-2 1 0,1-1 0,-1 0 0,0 0 0,0 0 0,-1 0 0,1 0 0,-1 0 0,-1 0 0,-2-8 0,4 14-4,0 1 0,0-1 0,0 0 0,0 1 0,0-1 0,0 1 0,0-1 0,0 0 0,0 1 0,0-1 0,0 1 0,0-1 0,0 0 0,-1 1 0,1-1 0,0 0 0,0 1 1,0-1-1,-1 0 0,1 1 0,0-1 0,0 0 0,-1 1 0,1-1 0,0 0 0,-1 0 0,1 0 0,0 1 0,-1-1 0,1 0 0,0 0 0,-1 0 0,1 0 0,0 1 0,-1-1 0,1 0 0,-1 0 0,1 0 0,0 0 0,-1 0 0,1 0 0,-1 0 0,1 0 0,0 0 0,-1 0 1,1 0-1,0 0 0,-1-1 0,1 1 0,-1 0 0,1 0 0,0 0 0,-1 0 0,1-1 0,0 1 0,-1 0 0,1 0 0,0-1 0,0 1 0,-1 0 0,1-1 0,0 1 0,0 0 0,-1-1 0,1 1 0,0 0 0,0-1 0,0 1 0,0 24-139,1 1 1,2-1-1,0 1 0,1-1 0,2 0 0,13 36 1,1-19 506,-19-38-280,1 0 1,0 0 0,0-1 0,0 1 0,0-1 0,0 1 0,1-1-1,-1 0 1,1 0 0,-1 0 0,5 2 0,-6-3-35,0-1 1,-1 0-1,1 0 1,0 0-1,0 0 0,0 0 1,0 0-1,0 0 1,0 0-1,0 0 1,0-1-1,0 1 0,-1 0 1,1 0-1,0-1 1,0 1-1,0-1 0,0 1 1,-1-1-1,1 1 1,0-1-1,-1 1 1,1-1-1,0 0 0,-1 1 1,1-1-1,-1 0 1,2-1-1,17-29 339,-14 23-304,5-12 126,11-29-1,-13 28-218,16-28-1,-20 42 104,-1-1 0,5-13-1,4-11 160,-7 11-626,-5 19-388,0 14 541,0 12 82,1 0 0,8 44 0,-5-39 97,-2-20 35,-1 0 1,1 0 0,0 0-1,1 0 1,5 11-1,-8-19 43,22 37 403,-21-36-366,1 0-1,0 0 0,-1 0 1,1 0-1,0 0 1,0 0-1,1-1 0,-1 1 1,0-1-1,0 1 0,1-1 1,-1 0-1,4 2 0,-5-3-6,0 0-1,1 0 1,-1 0-1,0 0 1,0-1-1,0 1 1,0 0-1,1 0 1,-1-1-1,0 1 0,0-1 1,0 1-1,0-1 1,0 1-1,0-1 1,0 1-1,1-2 1,19-16 371,-17 14-329,7-8 0,-1-1-1,0-1 1,-1 0 0,0 0-1,11-26 1,0 2 94,-12 22-66,0 1 1,11-30-1,-15 33-257,-3 9 54,0-1 0,0 1 0,0 0 0,0-1 0,-1 1 0,1-5 1,-1 7-102,-1 3 102,-1 0 1,1-1-1,1 1 0,-1 0 1,0 0-1,0 0 0,1 0 1,-1 0-1,1 0 0,0 0 1,-1 3-1,1-1-19,-1 5 74,0 1 0,1 0 0,0 0 0,1 0 0,0 0 0,1-1 0,4 15 0,-1 1-45,-2-14 56,1 0-1,-1 0 1,2 0-1,0-1 1,6 11 0,-6-11 34,-1-3 45,0-1 0,1 1 0,0-1 0,0 0 0,0 0 0,1-1 0,9 7 0,-14-11-20,1 0 0,-1 0 0,1 0 0,0 0 0,0 0 0,-1-1 0,1 1 0,0-1 0,0 0 0,0 1 0,0-1 0,0 0 0,-1 0 0,1 0 0,0 0 0,0-1 0,0 1 0,0 0 0,0-1 0,-1 1 0,1-1 0,0 0 0,0 1 0,-1-1 0,1 0 0,0 0 0,-1 0 0,1 0-1,-1-1 1,2 0 0,3-4 67,0 1-1,-1-1 0,1 0 1,-1 0-1,7-12 0,-5 8-35,1-3 32,-1 1 0,1-1 1,-2-1-1,7-18 0,23-76 115,-35 105-288,0 0-1,0 1 0,0-1 0,1 0 0,-1 1 0,1-1 1,-1 1-1,1 0 0,0-1 0,0 1 0,0 0 0,3-2 1,-4 4 32,0-1 0,0 1 0,-1-1 0,1 1 0,0-1 0,0 1 0,0 0 0,1 0 0,-1-1 0,0 1 0,0 0 0,0 0 0,0 0 0,0 0 0,0 0 0,0 1 0,0-1 0,0 0 0,0 0 0,0 1 0,0-1 1,0 0-1,0 1 0,0-1 0,0 1 0,0-1 0,-1 1 0,1 0 0,0-1 0,0 1 0,0 0 0,-1 0 0,1-1 0,0 1 0,-1 0 0,1 1 0,4 5 35,-1-1-1,0 1 0,0 0 1,0 0-1,-1 0 0,0 0 1,-1 0-1,0 1 1,0-1-1,1 13 0,-1-1 174,-1 1 0,-3 39 0,1-57-157,0 15 194,-6 27-1,6-40-97,0 1-1,0-1 1,-1 0-1,1 0 0,-1-1 1,0 1-1,0 0 1,0-1-1,-1 1 1,1-1-1,-7 6 0,9-8-91,-1 0 0,0-1 0,0 1-1,0-1 1,0 1 0,0-1 0,0 1-1,0-1 1,-1 0 0,1 0 0,0 0-1,0 1 1,0-1 0,0 0 0,0 0-1,0 0 1,0-1 0,0 1 0,-1 0-1,1 0 1,0 0 0,0-1 0,0 1-1,0-1 1,0 1 0,0-1 0,0 1-1,0-1 1,0 0 0,0 0-1,-3-1 3,1-1-1,0 0 0,0 0 0,0 0 0,1 0 0,-4-3 0,-10-16-82,13 19-45,0 0 1,0 0-1,0-1 1,1 1-1,-1-1 0,1 0 1,0 0-1,0 0 0,0 0 1,-1-7-1,3 11 83,0 0 0,0 0-1,0 0 1,0 0 0,0 0-1,1 0 1,-1-1 0,0 1 0,0 0-1,0 0 1,0 0 0,1 0-1,-1 0 1,0 0 0,0 0-1,0 0 1,0 0 0,1 0 0,-1 0-1,0 0 1,0 0 0,0 0-1,1 0 1,-1 0 0,0 0 0,0 0-1,0 0 1,1 0 0,-1 0-1,0 0 1,0 0 0,0 0 0,0 0-1,1 1 1,-1-1 0,0 0-1,0 0 1,0 0 0,0 0-1,0 1 1,16 7-310,15 13 284,-28-19 34,0 1 1,0-1 0,0 0-1,0-1 1,1 1 0,-1-1 0,0 1-1,1-1 1,0 0 0,-1 0-1,1 0 1,-1-1 0,1 1 0,0-1-1,6 0 1,0-2 126,0 0 0,0-1 1,0 0-1,14-7 0,-23 10-106,26-13 174,-1-2 0,0 0 0,38-31 0,-41 29-11,37-34 431,-32 26-357,-25 23-217,-1-1 0,0 1 0,0 0 0,0-1-1,0 1 1,0-1 0,0 1 0,-1-1 0,0 0-1,1 0 1,-1 0 0,0 0 0,0 0 0,0-3 0,-1 5-22,1 0 1,-1 0 0,0-1-1,-1 1 1,1 0 0,0 0-1,0 0 1,0 0 0,-1 0 0,1-1-1,0 1 1,-1 0 0,1 0-1,-1 0 1,1 0 0,-2-1 0,1 0-60,-1 1 1,1 0 0,0 0 0,-1 0 0,1 0 0,-1 0 0,1 0 0,-1 1 0,1-1 0,-1 0 0,0 1-1,1-1 1,-1 1 0,-2-1 0,1 1 2,0 0 0,0 0-1,0 0 1,0 0 0,-1 0 0,1 1 0,0 0-1,0-1 1,0 1 0,0 0 0,0 1-1,0-1 1,1 0 0,-1 1 0,0-1 0,1 1-1,-1 0 1,1 0 0,-1 0 0,1 0-1,0 1 1,0-1 0,0 1 0,-3 4-1,1-1-35,0 0 0,1 0 0,0 1-1,0-1 1,0 1 0,1 0 0,0 0-1,0 0 1,-2 13 0,4-9 59,-1 0 1,2 0 0,-1 0-1,2 0 1,-1 0-1,1-1 1,5 14-1,-6-20 41,0 0 0,1 0-1,0 0 1,0 0-1,0 0 1,1-1-1,-1 1 1,1-1-1,0 1 1,0-1-1,0 0 1,0 0-1,1 0 1,-1-1-1,1 1 1,-1-1-1,1 0 1,0 0-1,0 0 1,0 0-1,6 1 1,-2-2 75,0 1 0,1-1 0,0-1 1,-1 1-1,1-1 0,-1-1 0,1 0 0,-1 0 0,1-1 1,-1 0-1,0 0 0,0-1 0,0 0 0,0 0 0,0-1 1,0 0-1,11-9 0,-7 5 5,0-2 0,-1 1 0,-1-1 0,1-1 0,-2 0 0,1-1 0,-2 1 0,1-2 0,10-22 0,4-5 54,-15 28-158,10-23-1,-17 34-30,-1 0 0,0-1 0,1 1 1,-1 0-1,0 0 0,0-1 0,0 1 0,0 0 0,0-1 0,0 0 0,0-3-313,0 4 114,5 14-187,-2-6 436,0 0 1,0 0-1,-1 0 0,0 1 1,0-1-1,1 14 0,-1 46 169,-2-50-104,-1-4 53,0 1 0,-4 16 1,-1 4 470,6-33-553,0 0 0,0 0 0,0 0 0,0 1 0,0-1 0,-1 0 0,1 0 0,0 0 0,-1 0 0,1 0 0,-1 0 0,0 0 0,1 0 0,-1 0 0,0 0 0,1 0 0,-1 0 0,-1 0 0,1 0-15,1-1 0,-1 0 0,0 0 0,1 1 0,-1-1 0,0 0 0,1 0 0,-1 0 0,0 0 0,0 0 0,1 0 0,-1 0 0,0 0 0,0 0 0,1 0 1,-1 0-1,0-1 0,1 1 0,-1 0 0,-1-1 0,-2-1 33,0-1 1,1 1-1,-1-1 1,1 0 0,0 0-1,0 0 1,-5-6-1,-7-9 43,8 11-228,2 0 0,-1 0 0,1 0 0,0-1 0,-5-9 0,10 16 100,0 1-1,0 0 1,0 0 0,0 0-1,-1 0 1,1-1 0,0 1-1,0 0 1,0 0 0,0 0-1,0-1 1,0 1-1,0 0 1,0 0 0,0-1-1,0 1 1,0 0 0,0 0-1,0 0 1,0-1 0,0 1-1,0 0 1,0 0-1,0 0 1,0-1 0,0 1-1,0 0 1,0 0 0,1 0-1,-1-1 1,0 1 0,0 0-1,0 0 1,0 0 0,0 0-1,1-1 1,-1 1-1,0 0 1,10 1-286,11 10 179,3 6 280,-13-9 43,0 0-1,0-1 1,20 9 0,-13-9-27,-13-4-159,0-1-1,0 1 0,1-1 0,-1-1 1,1 1-1,-1-1 0,1 0 0,0 0 1,0 0-1,-1-1 0,1 0 1,6-1-1,95-20-7106,-62 10 1867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28:42.4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7 814 1984,'0'0'43,"0"0"0,0 0 0,0 0-1,0 0 1,-1 0 0,1 0 0,0-1 0,0 1 0,0 0-1,0 0 1,-1 0 0,1 0 0,-5 2 2189,13-6 968,5-4-2804,0 0 1,-1-2-1,0 1 1,-1-1-1,12-14 0,8-5-166,13-12 189,47-59-1,-79 85-326,14-25 0,-17 26-144,0 0-1,12-14 1,-20 27 36,-1 1 1,0-1-1,1 1 1,-1 0-1,0-1 0,1 1 1,-1 0-1,0 0 0,1-1 1,-1 1-1,1 0 1,-1 0-1,0-1 0,1 1 1,-1 0-1,1 0 1,-1 0-1,1 0 0,-1 0 1,1 0-1,-1 0 0,1 0 1,-1 0-1,1 0 1,-1 0-1,0 0 0,1 0 1,0 1 0,0-1 1,0 1 0,0-1-1,0 1 1,-1-1-1,1 1 1,0 0 0,0 0-1,-1-1 1,1 1 0,-1 0-1,2 1 1,10 25-82,-9-16 81,0-1 1,-1 1-1,0-1 0,-1 1 1,0 0-1,0 0 1,-1 0-1,-2 14 0,1-18 64,-1 1 0,0 0-1,0-1 1,0 0 0,-1 1-1,0-1 1,0 0 0,-1 0 0,1-1-1,-2 1 1,1-1 0,-8 8-1,7-9 79,0 0 0,-1 0 0,1 0 0,-1-1 0,0 0 0,-1-1 0,1 1 1,-1-1-1,-8 3 0,11-5-73,-1 1 0,1-1 0,-1-1 0,1 1 1,-1 0-1,1-1 0,-1 0 0,1 0 1,-1-1-1,1 1 0,-1-1 0,1 0 0,-1 0 1,1 0-1,-1-1 0,-3-2 0,-7-2-129,12 5 33,-1 0 0,1 0 0,0-1 0,0 0 0,0 1 0,0-1 0,0 0 0,-3-3 0,6 5 34,0 0 1,0 0-1,0 0 0,1 0 1,-1 0-1,0 0 0,0 0 1,0 0-1,0 0 0,0 0 1,0 0-1,1 0 0,-1 0 1,0 0-1,0 0 0,0 0 1,0 0-1,0 0 0,0 0 1,0 0-1,1 0 0,-1 0 0,0 0 1,0-1-1,0 1 0,0 0 1,0 0-1,0 0 0,0 0 1,0 0-1,0 0 0,0 0 1,1 0-1,-1-1 0,0 1 1,0 0-1,0 0 0,0 0 1,0 0-1,0 0 0,0 0 1,0 0-1,0-1 0,0 1 1,0 0-1,0 0 0,0 0 1,0 0-1,0 0 0,0 0 1,0-1-1,0 1 0,0 0 1,0 0-1,0 0 0,-1 0 1,1 0-1,0 0 0,0 0 1,0-1-1,0 1 0,0 0 1,0 0-1,0 0 0,0 0 1,0 0-1,0 0 0,-1 0 1,17 0-362,-5 1 350,53-1-50,76 0 152,-113-2 28,0-1 0,0-1 0,28-8 0,-41 7-52,0-1-1,0 0 1,-1 0 0,0-1-1,0-1 1,-1 0-1,0-1 1,0-1 0,-1 0-1,0 0 1,-1-1-1,0 0 1,11-17 0,8-16 45,-2-1 1,29-69-1,-39 79-80,-10 21-34,19-39 20,-2-1 1,25-84-1,-44 105-296,-5 31 253,1 1 1,-1 0-1,0 0 1,-1-1-1,1 1 0,0 0 1,0-1-1,0 1 1,-1 0-1,1 0 1,-1 0-1,1-1 0,-1 1 1,1 0-1,-1 0 1,0 0-1,1 0 1,-1 0-1,0 0 0,0 0 1,-1-1-1,1 1-2,0 1-1,0 0 0,0 0 1,0 0-1,-1 0 1,1 0-1,0 0 0,0 0 1,0 0-1,0 0 1,0 0-1,0 1 0,0-1 1,0 0-1,0 1 1,0-1-1,0 1 0,0-1 1,0 1-1,0 0 0,0-1 1,-1 2-1,-18 15-137,15-11 195,1-1 0,-1 1 0,1 1 0,0-1 0,0 1 0,-5 13-1,-12 44 135,20-58-161,-10 37 53,2 0 0,-3 51 0,2 88 221,8-143-154,2-35-94,-1 12 156,0 1 0,2-1 0,0 0 1,5 27-1,-6-42-135,0 0 0,1 0 0,-1 1 0,1-1 0,-1 0-1,1 0 1,-1 0 0,1 0 0,0 0 0,-1 0 0,1 0 0,0 0 0,0 0 0,0-1 0,0 1 0,0 0 0,0 0-1,0-1 1,0 1 0,0-1 0,0 1 0,0-1 0,2 1 0,0 0 19,0-1-1,0 0 1,-1 1 0,1-1 0,0-1-1,0 1 1,0 0 0,-1-1-1,6-1 1,3-2 25,-1 0 0,0 0 0,18-12 0,-1-2 60,0-1 1,32-32-1,-44 37-212,-1-1-1,-1 0 1,0-1-1,19-33 1,-27 36-573,-9 23 14,-13 46 348,16-49 300,0 1 1,1-1 0,-1 1 0,1-1 0,1 0-1,-1 1 1,1-1 0,1 1 0,-1-1 0,1 0-1,1 0 1,5 13 0,-7-18 12,1 1-1,0 0 1,0-1 0,0 0 0,0 1-1,0-1 1,0 0 0,0 0 0,1 0-1,-1 0 1,1 0 0,-1-1 0,6 3-1,-3-2 15,1 0-1,-1-1 0,0 0 0,0 0 1,1 0-1,-1-1 0,7 1 1,6-2 71,0-1 1,0-1 0,28-8-1,-39 9-103,0 0 1,0-1-1,0 0 0,0-1 0,0 0 0,0 0 1,7-6-1,0-1 99,-1-1-1,12-14 1,-24 23-187,1 1 0,0-1-1,-1 0 1,0 0 0,0 0 0,1-3-1,-1 5-55,-2 3 3,0 4 16,-1 0 61,1-1-1,-1 1 1,-5 9-1,4-10 6,1 0 1,0 1-1,0-1 1,-2 10-1,3-8 55,0-1 0,0 1 0,1-1 0,0 0 0,0 1 0,1-1 0,0 1 0,2 9 0,-2-15 3,-1 1 0,1 0 0,0 0-1,0-1 1,0 1 0,0-1 0,0 1 0,0-1 0,0 1-1,0-1 1,0 1 0,1-1 0,-1 0 0,1 0 0,-1 0-1,1 0 1,-1 0 0,1 0 0,0 0 0,0 0 0,-1-1-1,1 1 1,0-1 0,0 1 0,-1-1 0,1 0 0,0 0 0,0 0-1,0 0 1,0 0 0,0 0 0,-1 0 0,4-1 0,0 0 28,-2 1-8,0 0 1,-1 0-1,1 0 1,0-1-1,-1 0 1,1 1-1,0-1 1,-1 0-1,1 0 1,-1 0-1,1-1 1,-1 1-1,0-1 1,1 1-1,-1-1 1,0 0-1,2-2 1,-2 1-22,0 1 1,-1-1-1,0 1 1,1-1 0,-1 0-1,0 0 1,-1 0-1,1 0 1,0 0 0,-1 0-1,1 0 1,-1 0-1,0 0 1,0 0 0,-1-5-1,0 4-22,0 0 0,0 0 0,-1 0 0,1 0 0,-1 0-1,0 0 1,0 1 0,-1-1 0,1 1 0,-1-1 0,-3-3 0,4 5-23,0 0 1,-1 0-1,1 1 1,0-1 0,-1 1-1,0-1 1,1 1-1,-1 0 1,0 0 0,0 0-1,0 0 1,1 0-1,-1 1 1,0-1 0,0 1-1,0 0 1,0 0 0,0 0-1,0 0 1,0 1-1,0-1 1,0 1 0,0 0-1,0-1 1,1 1-1,-1 0 1,0 1 0,1-1-1,-1 1 1,-4 2 0,7-4 27,0 0 0,0 0 0,0 0 0,0 0 0,0 0 0,0 0 0,0 0 0,0 0 0,0 0 0,0 0 0,1 0 1,-1 0-1,0 0 0,0 0 0,0 0 0,0 0 0,0 0 0,0 0 0,0 0 0,0 0 0,0 0 0,0 0 1,0 1-1,0-1 0,0 0 0,0 0 0,0 0 0,0 0 0,0 0 0,0 0 0,0 0 0,0 0 0,0 0 0,0 0 1,0 0-1,0 0 0,0 0 0,0 0 0,0 0 0,0 0 0,0 0 0,0 0 0,0 0 0,0 0 0,0 0 0,0 0 1,0 0-1,0 1 0,0-1 0,0 0 0,0 0 0,0 0 0,0 0 0,0 0 0,0 0 0,8 3 42,-6-3-40,0 0-1,0 0 1,0 0 0,0 0-1,0 0 1,0 0 0,0 0 0,0-1-1,0 1 1,0-1 0,2-1-1,2 1 3,21-5 39,39-2 1,-20 3 101,-34 4-205,6-2 21,-1 1 0,23 1-1,-36 1 29,1 0-1,-1 1 1,1-1 0,-1 1-1,1 0 1,-1 1-1,0-1 1,1 1-1,-1-1 1,0 1 0,0 1-1,0-1 1,-1 0-1,5 4 1,-6-4-2,-1 0 0,0 0 1,1-1-1,-1 2 0,0-1 1,0 0-1,0 0 0,0 0 1,0 0-1,0 1 0,-1-1 1,1 0-1,-1 0 0,0 1 1,1-1-1,-1 1 0,0-1 1,0 0-1,-1 1 0,1-1 1,0 0-1,-2 5 0,0 2 160,1 2 381,1-11-515,1 0 0,-1 1 0,1-1 0,0 0 0,-1 0 0,1 0 0,0 0-1,-1 1 1,1-1 0,0 0 0,-1 0 0,1 0 0,0 0 0,-1 0 0,1-1-1,-1 1 1,1 0 0,0 0 0,-1 0 0,2-1 0,26-7 63,0-1 0,-1-1 0,0-2 0,34-20 0,-14 8-205,-46 23 106,1 0-1,-1 1 1,1-1-1,-1 0 1,1 1 0,-1 0-1,1-1 1,0 1-1,-1 0 1,1-1-1,0 1 1,0 0-1,1 1 1,-2-1 14,0 0 0,0 0 0,-1 1-1,1-1 1,0 0 0,0 1 0,-1-1 0,1 1 0,0-1 0,-1 1-1,1-1 1,-1 1 0,1-1 0,-1 1 0,1 0 0,-1-1-1,1 1 1,-1 0 0,0-1 0,1 2 0,1 4-10,-1 0 0,0 0 1,0 0-1,-1 0 0,1 0 1,-2 8-1,1-9 32,0 1-1,0-1 1,0 1-1,1-1 1,2 8-1,-2-11 0,0 0 0,0-1-1,0 1 1,0-1 0,0 1 0,0-1 0,1 0-1,-1 0 1,1 1 0,-1-1 0,1 0-1,-1 0 1,1-1 0,-1 1 0,1 0-1,0 0 1,0-1 0,-1 1 0,1-1 0,0 1-1,0-1 1,0 0 0,-1 0 0,1 0-1,0 0 1,0 0 0,0 0 0,0 0-1,1-1 1,7-1 68,0 0-1,0 0 0,0-1 1,11-5-1,128-59-5,-98 43-71,-34 16 11,-1 0 1,0 0 0,-1-2 0,24-18 0,-37 26-31,-1 1 0,0-1 0,1 0 0,-1 1 0,0-1 0,0 0 0,1-2 0,-1 3 11,-1 1 0,0 0 1,0 0-1,0 0 0,0-1 1,0 1-1,0 0 0,0 0 1,0-1-1,0 1 0,0 0 1,0-1-1,0 1 0,0 0 1,0 0-1,0-1 0,0 1 1,0 0-1,0 0 0,0-1 0,-1 1 1,1 0-1,0 0 0,0 0 1,0-1-1,-1 1 0,1 0-6,-1-1-1,1 1 1,-1 0 0,0 0-1,1-1 1,-1 1-1,0 0 1,1 0-1,-1 0 1,0 0-1,1 0 1,-1 0-1,0 0 1,1 0-1,-1 1 1,-1-1 0,-14 4-2,0 0 1,1 1 0,-1 1 0,1 1 0,0 0 0,-25 16-1,15-5 11,0 1 0,-39 38 0,63-56 14,0 0-1,0 0 1,0 0-1,1 1 0,-1-1 1,0 0-1,1 0 1,-1 0-1,0 1 1,1-1-1,0 0 0,-1 0 1,1 1-1,0 1 1,0-2-4,0-1 1,0 1-1,0-1 0,0 1 1,0-1-1,0 1 1,0-1-1,0 1 1,1-1-1,-1 1 0,0-1 1,0 1-1,1-1 1,-1 0-1,0 1 0,1-1 1,-1 1-1,0-1 1,1 0-1,-1 1 1,1-1-1,-1 0 0,1 1 1,-1-1-1,1 0 1,-1 0-1,1 0 0,-1 1 1,1-1-1,-1 0 1,1 0-1,-1 0 1,1 0-1,-1 0 0,1 0 1,-1 0-1,1 0 1,-1 0-1,1 0 0,12-1 87,0-1-1,0 0 0,21-6 0,-10 1-28,7-2-58,-1-1 0,0-2 0,-1-1 0,0-1 0,37-26 0,-59 37-153,-4 5 50,-7 13 10,-16 22 9,-25 20-20,12-18 130,-23 44-103,-67 133-1,37-60 249,76-138-152,-14 21 119,22-36-102,-1 0-1,1-1 0,0 1 0,-1-1 0,0 1 0,0-1 1,1 0-1,-1 0 0,0-1 0,-4 3 0,6-4-23,0 0 1,1 1-1,-1-1 0,0 0 0,1 1 0,-1-1 1,0 0-1,1 0 0,-1 0 0,0 0 0,1 0 1,-1 0-1,0 0 0,0 0 0,1 0 0,-1 0 1,0 0-1,1-1 0,-1 1 0,0 0 0,1 0 1,-1-1-1,0 1 0,1 0 0,-1-1 1,0 1-1,0-1 0,0 0-7,0-1 0,1 1 0,-1 0-1,0-1 1,0 1 0,1 0 0,-1-1 0,1 1 0,-1-1 0,1 1 0,0-1 0,-1-1-1,1-5-39,0 1-1,0-1 1,0 1-1,3-13 0,3-1-53,1 0-1,15-32 1,-7 17 73,-10 24-2,0 0-1,1 1 1,0 0 0,1 0-1,0 0 1,1 1-1,0 0 1,1 0-1,0 1 1,0 1-1,1-1 1,17-10-1,-11 9-42,1 0-1,0 2 1,1 0 0,19-6-1,250-87 316,-270 93-254,0-1-1,-1-1 1,-1 0-1,0-1 0,0-1 1,-1 0-1,0-1 0,-1-1 1,-1 0-1,17-25 0,6-15 25,48-102-1,-59 107-6,-7 16-31,25-54 69,-34 70-50,-2-1-1,0 0 1,4-20-1,-10 36-39,1-1 0,-1 1 0,0-1-1,0 0 1,0 1 0,0-1-1,0 1 1,-1-1 0,1 1-1,-1-1 1,1 1 0,-1-1-1,0 1 1,0 0 0,0-1 0,0 1-1,-3-3 1,3 3 15,0 1 0,-1 0 0,1 0-1,0 0 1,-1 0 0,1 0 0,-1 0 0,1 1 0,-1-1 0,0 0-1,1 1 1,-1-1 0,0 1 0,1-1 0,-1 1 0,0 0 0,1 0-1,-1 0 1,0 0 0,0 0 0,1 0 0,-1 1 0,0-1 0,1 0-1,-1 1 1,0-1 0,1 1 0,-3 1 0,0 0-11,0 0 0,0 0 0,0 0 1,1 0-1,-1 1 0,1 0 0,-1 0 0,1 0 1,0 0-1,0 0 0,0 1 0,-4 6 0,-1 4 50,1 1 0,-8 19 0,9-18-18,-2 7-3,1 1 1,2 1-1,-6 46 1,1-3 57,3-24-100,-4 87-1,16-70 454,-5-60-397,0-1 0,0 1 0,0 0 0,0 0 0,0 0 0,0 0 0,0 0 0,1-1 0,-1 1 0,0 0 0,0 0 0,1 0 0,-1-1 0,0 1 0,1 0 0,-1 0 0,1-1 0,-1 1 0,1 0 0,-1-1 0,1 1 0,0 0 0,0 0 0,0 0-4,1-1 1,-1 0-1,0 0 0,0 1 1,0-1-1,0 0 1,0 0-1,0 0 1,0 0-1,0 0 1,0-1-1,0 1 0,1 0 1,-1 0-1,2-2 1,4-1 57,0 0 0,0-1 0,12-9 0,-19 13-70,31-23 86,-20 13-102,1 1 0,0 1 0,25-13 0,-35 20-1,-1 1 1,0-1-1,0 1 0,1-1 0,-1 1 1,0-1-1,1 1 0,-1 0 0,0 0 1,1 0-1,-1-1 0,1 1 0,-1 1 1,0-1-1,1 0 0,1 0 0,-3 1 5,1-1-1,-1 0 0,1 1 0,-1-1 0,1 1 0,-1-1 0,1 1 0,-1-1 0,0 1 0,1-1 0,-1 1 0,0-1 0,1 1 0,-1-1 0,0 1 1,0 0-1,0-1 0,1 1 0,-1-1 0,0 1 0,0 0 0,0-1 0,0 1 0,0 1 0,-1 5-47,0 0-1,0 0 0,-1 0 0,-5 13 1,2-3 123,5-16-66,-2 6 28,1 1 1,-1 0-1,1 0 1,1 14 0,0-21 2,0 0 0,0 1 0,0-1 0,0 0 1,0 1-1,1-1 0,-1 0 0,0 0 0,1 1 0,-1-1 1,1 0-1,-1 0 0,1 0 0,0 1 0,0-1 1,-1 0-1,1 0 0,0 0 0,0 0 0,0 0 0,0-1 1,0 1-1,0 0 0,0 0 0,1-1 0,-1 1 0,0 0 1,0-1-1,0 1 0,1-1 0,-1 0 0,0 1 0,1-1 1,-1 0-1,0 0 0,3 0 0,18-1 32,0-2 1,0 0-1,28-8 0,-23 4 45,35-3 0,-58 9-139,-1 1 0,1 0 0,0 0 0,-1 0 0,5 1 0,-7-1 29,-1 0 0,0 0 1,0 0-1,0 1 1,0-1-1,1 0 0,-1 0 1,0 0-1,0 1 0,0-1 1,0 0-1,0 0 0,0 1 1,0-1-1,0 0 1,1 0-1,-1 1 0,0-1 1,0 0-1,0 1 0,0-1 1,0 0-1,0 0 0,-1 1 1,1-1-1,0 0 0,0 0 1,0 1-1,0-1 1,0 0-1,0 0 0,0 1 1,0-1-1,-1 0 0,1 0 1,0 0-1,0 1 0,-1-1 1,-6 10-32,-2 0 1,1 0 0,-1-1-1,-15 12 1,-11 10 44,-121 143-57,-11 10 538,164-181-465,-7 6 58,-18 14 1,25-21-44,0 0 0,0 0 0,0-1-1,0 1 1,0-1 0,0 0 0,0 0 0,0 0 0,-1 0-1,1 0 1,-6 0 0,8-1-29,0 0 0,1 0 1,-1 0-1,0-1 0,1 1 0,-1 0 1,0 0-1,1 0 0,-1 0 0,0-1 0,1 1 1,-1 0-1,0-1 0,1 1 0,-1 0 1,1-1-1,-1 1 0,1-1 0,-1 1 0,1 0 1,-1-1-1,1 0 0,0 1 0,-1-1 1,1 1-1,0-1 0,-1 0 0,0-1 2,1 0 1,-1-1-1,1 1 0,0 0 1,0 0-1,-1 0 0,1 0 0,1 0 1,-1-3-1,2-5-29,0 0 1,7-17-1,-9 27 13,7-18-32,1 0 0,21-32 0,-20 38 38,0 0 0,1 0 1,0 1-1,1 0 0,0 1 0,1 0 1,0 1-1,1 0 0,26-13 0,0 2-39,2 3 0,47-14-1,95-14-1858,-128 34-221,-43 8 508,0 1 0,21-1-1,-21 4-2175,-3 6 1248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34:50.5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116 4 1728,'-2'-3'5323,"-3"2"-3400,1 1-1517,7 1 816,-9 6-64,-12 58 1418,12-43-2170,0 1 0,-5 45 0,7-34-248,-19 206 891,3-17-925,19-217-134,0 1 0,1-1 0,-1 0 1,1 0-1,1 8 0,0-11 22,-1 1 0,0 0 0,0-1-1,0 1 1,-1-1 0,1 1 0,-2 5 0,1-6-27,0 0 1,0 0 0,1 0 0,0 0-1,-1 0 1,1-1 0,0 1 0,1 0-1,-1 3 1,1-2-123,-1-1-1,0 0 1,0 0-1,0 1 1,0-1 0,0 0-1,-1 0 1,0 1-1,0-1 1,1 0-1,-2 0 1,-1 4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28:43.0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46 4320,'-13'-20'1952,"8"8"-1696,5 4 832,10 8-640,-2-5 608,11 5-608,2 0 672,11 5-640,23-5 544,3 3-576,32-3-96,-1 5-224,11-5 192,-5 7-192,13-2-1152,-15 3 512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28:47.7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1 770 3808,'4'1'519,"1"-1"0,-1 0 0,1 0 0,-1 0 0,1 0 0,-1-1 0,1 0 0,6-2 0,49-13 1007,-6 4-910,20-7 138,-66 16-658,1 0-1,-1 0 0,0-1 0,0 0 1,0-1-1,9-7 0,-6 2 3,-1 0 0,0 0 0,0-1-1,-1-1 1,0 0 0,-1 0 0,0-1-1,-1 1 1,-1-2 0,0 1 0,-1-1 0,0 0-1,-1 0 1,3-21 0,16-88-178,-20 111-302,-4 17 10,0 17 310,2 53-60,0 55 35,-3-105 122,0-1 0,-2 0 0,-8 31 0,9-44 69,0-1 1,-1-1 0,0 1 0,0-1 0,-1 1 0,-9 12-1,12-20-51,0 0-1,1 1 0,-1-1 0,0 0 0,0 0 0,-1-1 0,1 1 0,0 0 1,-1-1-1,1 1 0,-1-1 0,1 0 0,-1 0 0,0 0 0,1 0 0,-1 0 0,0-1 1,0 1-1,1-1 0,-1 0 0,0 0 0,0 0 0,0 0 0,0 0 0,1-1 1,-1 1-1,0-1 0,-3-1 0,-6-3-47,1 0 1,0-1-1,0 0 0,0-1 1,1 0-1,0-1 0,1 0 1,-17-18-1,43 26-613,131 7 128,-125-5 565,1-1 1,41-4-1,-56 2-56,-1-1 0,0 0 1,0 0-1,0-1 0,0 0 1,8-5-1,44-28 306,-1 1-160,-36 23-196,2-1-139,0 1-1,43-13 1,-59 22 127,0 1 1,0 1 0,0-1-1,0 1 1,0 1-1,0 0 1,0 0 0,0 1-1,1 0 1,-1 1-1,17 4 1,-18-3 28,-1-1-10,0 0 0,0 1 0,0 0-1,0 0 1,-1 1 0,1-1 0,7 7 0,-6 0 350,-8-10-323,-1 0-1,1 1 1,0-1-1,-1 0 1,1 1 0,-1-1-1,1 0 1,0 0-1,-1 1 1,1-1-1,-1 0 1,1 0-1,-1 0 1,1 0 0,-1 0-1,1 0 1,-1 0-1,1 0 1,0 0-1,-1 0 1,1 0 0,-1 0-1,1 0 1,-2 0-1,-52-5 182,40 3-191,0 0 1,1 2 0,-28 1-1,22 0-125,0 2 1,0 0-1,0 1 0,1 1 0,-25 11 1,40-15 111,-1 1 1,1 0 0,0 0 0,0 1-1,1-1 1,-1 1 0,0-1 0,1 1-1,-1 0 1,1 0 0,0 0 0,0 0-1,-2 6 1,3-7 23,0-1-1,1 1 1,-1 0-1,1-1 1,-1 1 0,1 0-1,0-1 1,0 1-1,0 0 1,0 0-1,0-1 1,0 1-1,0 0 1,0 0 0,1-1-1,-1 1 1,1 0-1,-1-1 1,1 1-1,0 0 1,0-1-1,0 1 1,0-1 0,0 0-1,0 1 1,0-1-1,0 0 1,0 1-1,3 1 1,3 2 42,0-1 1,1 1-1,0-1 1,0 0 0,0-1-1,0 0 1,0-1-1,1 1 1,-1-1-1,12 0 1,12 1 234,47-2 1,-47-1-169,-6-1-81,0-2 0,0 0 0,0-2 0,0-1 0,-1-1 0,0-1 0,0-1 0,26-14 1,-40 17 15,0 0 1,-1 0 0,0-2-1,0 1 1,-1-1 0,1-1-1,-2 1 1,1-2 0,6-9-1,-14 18-61,-1 0 0,1 1 0,-1-1 0,1 0 0,-1 1-1,1-1 1,-1 0 0,0 0 0,1 0 0,-1 1 0,0-1 0,0 0 0,0 0 0,0-1-1,0 2-6,0 0-1,0-1 0,0 1 1,0 0-1,0 0 0,0-1 0,0 1 1,0 0-1,-1-1 0,1 1 1,0 0-1,0 0 0,0 0 0,0-1 1,-1 1-1,1 0 0,0 0 1,0-1-1,-1 1 0,1 0 0,0 0 1,0 0-1,-1 0 0,1 0 1,-1-1-1,0 1-13,0 0 0,-1 0 0,1 0 0,0 0 1,0 0-1,-1 0 0,1 0 0,0 0 0,0 0 0,-1 1 1,1-1-1,0 0 0,0 1 0,0-1 0,-1 1 0,0 0 1,-39 28-260,1 2 0,-48 47 1,87-77 292,0-1 0,0 1 0,1 0 0,-1 0 0,0-1 1,0 1-1,1 0 0,-1 0 0,1 0 0,-1 0 1,1 0-1,-1 0 0,1 0 0,-1 0 0,1 0 0,0 0 1,0 0-1,0 0 0,-1 1 0,1-1 0,0 2 1,1-3 26,0 0 0,0 1 0,0-1 0,0 0 0,0 0 0,0 0 0,0 0 0,1 0 0,-1 0 0,1 0 0,-1 0-7,3 0 21,1-1 0,-1 1 0,0-1 1,1 0-1,-1-1 0,0 1 0,0-1 0,0 1 1,0-1-1,0 0 0,0-1 0,0 1 0,-1-1 1,1 1-1,5-7 0,0-1-103,0 0 1,-1-1 0,13-21-1,-20 31-193,-2 6 98,1 0-1,-1-1 1,0 1 0,-3 10 0,2-11 124,1 0-1,0 0 1,0 1 0,0-1-1,0 6 1,1-8 14,1-1-1,-1 1 1,0 0 0,1 0-1,-1 0 1,1 0 0,-1-1-1,1 1 1,0 0 0,0-1-1,-1 1 1,1-1 0,0 1-1,1-1 1,-1 1 0,2 1-1,-2-2 43,1 0 0,-1 0-1,0 0 1,0-1-1,1 1 1,-1-1 0,0 1-1,1-1 1,-1 1 0,1-1-1,-1 0 1,0 0 0,1 1-1,-1-1 1,1 0 0,-1 0-1,1-1 1,2 1 0,27-9 188,-29 9-209,44-15 347,70-34 0,-102 41-335,1 0 1,-2-1-1,1 0 1,-1-1-1,0-1 1,-1 0-1,-1-1 1,18-22-1,-13 11 5,-1-2 0,-1 0 0,11-28 0,27-83-44,-16 40-166,-29 78 119,-2 7-77,-1-1 0,0 1 0,2-14 0,-6 24 113,1 0 1,-1 1 0,0-1-1,0 0 1,0 1 0,0-1-1,0 0 1,0 0 0,0 1-1,0-1 1,0 0 0,0 0-1,-1 1 1,1-1 0,0-1 0,-1 2 9,1 0 1,0 0 0,0 0-1,0 0 1,-1 0 0,1-1 0,0 1-1,0 0 1,0 0 0,-1 0 0,1 0-1,0 0 1,0 0 0,-1 0-1,1 0 1,0 0 0,0 0 0,-1 0-1,1 0 1,0 0 0,0 0-1,-1 0 1,1 0 0,0 0 0,0 0-1,0 0 1,-1 0 0,1 1 0,0-1-1,-1 0 1,-1 1-38,0 1-1,0 0 1,0-1-1,0 1 1,0 0-1,1 0 1,-1 0-1,-1 2 1,-14 26-61,2-1 0,1 2 0,-17 53 0,14-37 95,11-30 22,-32 95-101,34-97 111,1 1 0,0 0 0,1 0 0,1 0 1,0 20-1,1-31 26,1 0 1,-1 0-1,1 1 1,0-1 0,0 0-1,1 0 1,0 0-1,-1-1 1,2 1-1,-1 0 1,4 5-1,-4-8 0,-1 0 0,1 0 1,0 0-1,0-1 0,0 1 0,0-1 0,0 1 0,0-1 0,1 0 0,-1 0 1,0 0-1,1 0 0,-1 0 0,1 0 0,-1 0 0,1-1 0,-1 0 0,1 1 1,-1-1-1,1 0 0,-1 0 0,1 0 0,5-2 0,-3 1-2,1 0 1,0-1-1,-1 0 0,1 0 1,-1 0-1,1-1 0,-1 1 1,0-2-1,0 1 0,-1 0 0,1-1 1,-1 0-1,1 0 0,-1 0 1,0-1-1,-1 1 0,1-1 0,3-6 1,4-9 33,-1 0 0,-1-1 0,10-30 0,-17 46-77,7-23 61,78-211-360,-58 170 67,52-92 1,-77 154 262,-2 6-96,-1-1 1,0 1-1,0-1 1,0 0-1,0 0 1,0 0-1,0 0 1,0 0-1,0 0 1,-1 0-1,1 0 1,-1 0-1,0 0 1,1 0-1,-1 0 1,0-4-1,-1 6 36,0 0 0,0 0 0,0 0 0,1 1 0,-1-1 0,0 0 0,1 1 0,-1-1-1,0 0 1,0 1 0,1-1 0,-1 1 0,1-1 0,-1 1 0,0-1 0,1 1 0,-1-1 0,0 2 0,-7 7-63,0 1 1,1 0 0,0 1 0,0-1 0,1 2-1,0-1 1,1 0 0,-6 21 0,-12 55 86,5 1 1,3 0-1,-5 125 0,20-193 265,1 0-1,1-1 0,7 34 1,-9-51-211,1 0 1,-1 0-1,1 0 1,-1 0 0,1 0-1,0-1 1,-1 1-1,1 0 1,0 0 0,0-1-1,1 1 1,-1 0-1,0-1 1,0 1 0,1-1-1,-1 1 1,1-1-1,0 0 1,-1 0 0,3 1-1,-1-1 4,0 0-1,-1 0 1,2 0-1,-1-1 1,0 1-1,0-1 1,0 0-1,0 0 1,0 0-1,0-1 1,0 1-1,5-2 1,8-1 61,0-1 0,-1-1 1,1 0-1,18-10 0,-28 12-75,-1 0 0,1-1 0,-1 1 0,0-1 0,1 0 0,-2-1 0,1 1 0,0-1 0,-1 0 0,0 0-1,0 0 1,-1-1 0,6-11 0,-7 13-32,-1-1 0,0 1 0,0-1 0,0 1 0,-1-1 0,1 0 0,-1 1 0,0-1 0,-1 0 0,1 1 0,-1-1 1,0 0-1,0 1 0,-2-6 0,2 8-28,1 0 1,-1 0 0,0 0-1,0 0 1,0 1 0,0-1-1,0 0 1,0 0 0,-1 1-1,1-1 1,0 0 0,-1 1-1,0-1 1,1 1 0,-1 0-1,0 0 1,1 0 0,-1 0-1,0 0 1,0 0 0,0 0-1,0 0 1,0 1 0,0-1-1,0 1 1,0-1 0,0 1-1,-1 0 1,1 0 0,0 0 0,0 0-1,-4 1 1,-1 1-36,1 0 1,0 0-1,0 0 1,0 1-1,0 0 1,0 1-1,0-1 1,1 1-1,0 0 1,0 0-1,-6 7 0,8-8 44,0 0-1,0 0 0,0 0 1,1 1-1,-1-1 0,1 1 1,0 0-1,0 0 0,1-1 1,-1 1-1,1 0 0,0 1 1,0-1-1,0 0 0,0 0 1,1 0-1,-1 1 0,2 5 1,-1-7 14,1-1 0,0 0 0,0 1 1,0-1-1,0 0 0,0 0 1,0 0-1,1 0 0,-1 0 0,1 0 1,-1 0-1,1 0 0,0 0 1,0-1-1,0 1 0,0-1 0,0 1 1,0-1-1,4 2 0,0 0 55,1 0 0,-1-1-1,1 1 1,0-1-1,11 1 1,1-1 115,-1-1 0,1 0 0,0-2 0,-1 0 0,36-7 0,-22 0-23,-1 0-1,47-22 1,-61 22-99,-1-1 1,31-22-1,-46 31-64,0-1-1,0 0 1,0 0-1,0 1 1,0-1 0,0 0-1,0 0 1,0 0-1,0 0 1,0 0-1,-1 0 1,1-1-1,0 1 1,-1 0 0,1 0-1,-1 0 1,1-2-1,-1 3-4,-1 0-1,0 0 0,1 0 1,-1 1-1,1-1 0,-1 0 1,1 1-1,-1-1 0,0 0 1,1 1-1,-1-1 1,1 0-1,0 1 0,-1-1 1,1 1-1,-1-1 0,0 2 1,1-2-15,-2 3 7,-1 1 0,1 0 0,0 0 0,0 1 0,0-1 0,1 0 0,-1 0 0,1 1 0,0-1 0,1 1 0,-1-1 0,1 1 0,-1-1 0,1 1 0,1-1 0,-1 1 0,1-1 0,0 1 0,0-1 0,2 7 0,1 6-15,-4-15 50,0 0-1,1-1 1,-1 1 0,0 0-1,1 0 1,0 0 0,-1 0-1,1 0 1,0-1-1,0 1 1,0 0 0,0-1-1,0 1 1,1-1 0,1 3-1,6 5 287,-8-8-264,-1 0 0,1 0 0,0 0 0,-1 0 0,1-1 0,0 1 0,0 0 0,0-1 0,-1 1 0,1 0 0,0-1 0,0 1 0,0-1 0,0 1 0,0-1 0,0 0 0,0 0 0,0 1 0,0-1 0,0 0 0,1 0 0,-1 0 0,1 0 0,6 0 46,-1-1 0,1 0 0,-1 0 0,0-1 0,0 1 0,0-2-1,0 1 1,0-1 0,0 0 0,9-6 0,-13 7-52,1 0 0,-1 0 0,0-1 0,0 1 0,0-1-1,0 0 1,-1 0 0,1 0 0,-1 0 0,0 0 0,1 0 0,-2-1 0,1 1 0,0-1 0,-1 1-1,1-1 1,-1 0 0,0 1 0,0-1 0,-1 0 0,1-6 0,-2-2-173,1 12 141,0-1-1,0 1 1,0 0 0,-1-1-1,1 1 1,0-1-1,0 1 1,0 0-1,0-1 1,-1 1 0,1 0-1,0-1 1,0 1-1,0 0 1,-1-1-1,1 1 1,0 0 0,-1-1-1,1 1 1,0 0-1,-1 0 1,1 0 0,0-1-1,-1 1 1,1 0-1,-1 0 1,0 1-30,0 0 0,0 0 0,0 0 1,0 1-1,0-1 0,1 0 0,-1 1 0,0-1 1,1 0-1,-1 1 0,1-1 0,0 1 0,-1 1 1,1 6-12,0-6 31,0 1-1,0 0 0,0-1 0,0 1 0,1 0 1,1 3-1,-2-6 32,1 1-1,0-1 1,0 1 0,-1-1 0,1 0 0,0 1-1,1-1 1,-1 0 0,0 1 0,0-1 0,0 0-1,1 0 1,-1 0 0,1 0 0,-1-1 0,3 2 0,-1 0 50,1-1 1,-1 0-1,1 0 1,0 0-1,-1-1 1,1 1 0,0-1-1,0 0 1,-1 0-1,8-1 1,40-10 116,-29 6-160,85-25 194,-53 18-166,-44 8-182,-7 3-65,-6 4-4,-11 9-55,11-10 233,0 1 1,0-1 0,0 1 0,0 0 0,0-1 0,1 1 0,-1 1 0,1-1-1,0 0 1,0 0 0,0 1 0,-2 4 0,4-7 28,0 0-1,0 0 1,0 1 0,0-1 0,1 0 0,-1 0 0,0 0-1,0 1 1,1-1 0,-1 0 0,1 0 0,-1 0-1,1 0 1,-1 0 0,1 0 0,0 0 0,-1 0-1,1 0 1,0 0 0,0 0 0,0 0 0,0-1-1,0 1 1,0 0 0,0 0 0,0-1 0,0 1-1,0-1 1,0 1 0,0-1 0,2 1 0,4 1 75,-1 0 1,1 0 0,0 0 0,8 0 0,-7-1-17,1-1 1,-1-1 0,1 1-1,-1-2 1,1 1 0,-1-1-1,0 0 1,0-1 0,0 1-1,0-2 1,0 1-1,0-1 1,-1-1 0,0 1-1,10-9 1,-11 8-24,-1-1 0,0 0 0,0 0 0,-1 0 0,1 0 1,-1-1-1,5-13 0,1-4 71,5-26 0,-11 37-76,17-70-69,16-142 0,-35 213 26,-1 1-59,1 1 0,-2-17 0,0 25 37,0 0 1,0 1-1,0-1 1,0 0-1,0 1 1,-1-1-1,1 1 1,-1-1-1,1 0 1,-1 1-1,0-1 0,0 1 1,1-1-1,-1 1 1,0 0-1,0-1 1,0 1-1,-1 0 1,1 0-1,0 0 1,0 0-1,-3-2 1,4 3 6,-1 0 0,0-1 1,0 1-1,1 0 0,-1 0 1,0 0-1,0 0 0,1 0 1,-1 0-1,0 0 0,0 0 1,0 0-1,1 0 0,-1 0 1,0 0-1,0 1 0,1-1 1,-1 0-1,0 0 0,0 1 1,1-1-1,-1 1 0,0-1 1,1 1-1,-1-1 0,1 1 1,-1-1-1,0 2 0,-15 20-160,15-20 170,-8 15 22,1 1 1,0 0-1,2 0 1,0 1 0,1 0-1,-2 19 1,1 3 21,-1 78-1,9-96-310,0-1 0,2 1 0,0-1 0,14 40 0,-12-42-945,-5-18 967,0 0 1,-1 0 0,1 0-1,-1-1 1,1 1-1,-1 0 1,0 0-1,0 0 1,0 0-1,0 0 1,0 0-1,0 0 1,-1 0 0,1 0-1,-1 0 1,1 0-1,-1-1 1,0 1-1,0 2 1,-16 12-3609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28:48.0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0 152 6880,'14'-4'2560,"17"-1"-1984,37-6-160,4 2 384,41-2-512,3-6-32,19 2-160,27-1 128,13-1-128,-26 5-672,-19 1 320,-4-1-3584,-9 4 2112,-23 4-1664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28:27.3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375 490 1152,'0'0'16,"0"0"1,0 0-1,0 0 0,-1-1 1,1 1-1,0 0 0,0 0 1,0 0-1,0-1 1,0 1-1,0 0 0,0 0 1,0 0-1,0-1 0,0 1 1,0 0-1,0 0 0,0-1 1,0 1-1,0 0 0,0 0 1,0 0-1,0-1 0,0 1 1,0 0-1,1 0 1,-1 0-1,0-1 0,0 1 1,0 0-1,0 0 0,0 0 1,0 0-1,1 0 0,-1-1 1,0 1-1,0 0 0,0 0 1,1 0-1,-1 0 1,0 0-1,0 0 0,0 0 1,0 0-1,1-1 0,-1 1 39,1 0 0,-1 0 0,0 0-1,1-1 1,-1 1 0,1 0 0,-1 0-1,1 0 1,-1 0 0,6 1 2634,-12-4-1153,6 2-1504,0 0 0,-1 1 0,1-1 0,0 0 0,0 0 0,-1 0 0,1 0 0,0 1 0,-1-1 0,1 0 0,0 0 0,-1 1 0,0-1 0,1 0 0,-1 1 0,1-1 0,-1 0 0,0 1 0,1-1 0,-1 1 0,0-1 0,0 0 1,-2 0-4,-1-1 1,1 1-1,0-1 1,-1 1 0,1 0-1,-4 0 1,-3-1-14,-1 1 0,1 0 0,-20 2 0,6 1 68,0 1-1,1 1 1,-1 2-1,-32 11 1,47-14-86,0 1 0,0 0 0,0 1 0,1-1 0,0 2 0,0-1 1,0 1-1,1 0 0,-1 1 0,1 0 0,1 0 0,0 0 0,0 1 0,-6 9 0,10-13 12,0 0 0,1 0-1,0 0 1,-1 0 0,1 0-1,0 0 1,1 0-1,-1 0 1,1 1 0,0-1-1,0 0 1,0 0 0,1 0-1,-1 1 1,1-1-1,0 0 1,0 0 0,0 0-1,3 5 1,-1-4 36,0 1 0,0-1 0,0 0 0,1 0-1,-1 0 1,1 0 0,1-1 0,-1 0 0,0 0 0,1 0 0,0 0 0,9 5 0,-3-4 15,-1 0 1,1-1 0,0 0-1,0 0 1,1-1 0,-1-1-1,1 0 1,0 0 0,-1-1-1,1-1 1,0 0 0,0 0-1,-1-1 1,1-1 0,-1 0-1,1-1 1,-1 0-1,0 0 1,0-2 0,0 1-1,0-1 1,-1-1 0,0 0-1,11-8 1,-9 5 16,-2 0 0,1-1 1,11-15-1,-7 9 68,-7 1-154,-4 9-535,-3 19-64,0-4 601,0 0-1,0 0 1,0 0-1,1-1 1,1 1-1,0-1 1,0 1-1,6 10 1,-7-14 48,0-1 0,1 1 0,-1-1 0,1 0 0,0 0 0,0-1 0,1 1 0,-1 0 0,1-1 0,0 0 0,-1 0 0,1 0 0,1-1 0,-1 1 0,0-1 0,8 3 0,-8-4-11,1-1 1,-1 1-1,0-1 0,1 0 0,-1 0 0,0-1 0,1 1 0,-1-1 0,0 0 0,1 0 0,-1-1 0,0 1 0,0-1 1,0 0-1,0 0 0,6-5 0,-5 4 41,-1 0 0,0 0 1,0 0-1,-1-1 1,1 1-1,-1-1 0,1 0 1,-1 0-1,-1 0 0,1-1 1,0 1-1,-1-1 0,3-6 1,-4 6-49,-1 1 0,1 0 0,-1-1 0,0 1 0,0 0 0,-1-1 0,1 1 0,-1 0 0,0-1 1,0 1-1,0 0 0,-1 0 0,1 0 0,-1 0 0,0 0 0,0 0 0,-1 1 0,1-1 0,-1 0 0,0 1 1,0 0-1,-5-5 0,4 4-67,1 1 0,-2 0 0,1-1 0,0 2 0,-1-1 0,1 0 0,-1 1 0,0 0 0,0 0 1,0 0-1,0 0 0,0 1 0,0 0 0,0 0 0,-1 1 0,1-1 0,0 1 0,-6 1 0,9-1 7,0 0 0,0 0 0,0 1 0,0-1 1,0 1-1,0-1 0,0 1 0,0 0 0,0 0 0,1 0 0,-1 0 0,0 0 0,1 0 0,-3 2 0,4-1 26,-1-1 0,0 0 0,1 0 0,-1 0 0,1 1 0,-1-1 0,1 0 0,0 1 0,-1-1 1,1 0-1,0 1 0,0-1 0,0 0 0,0 1 0,0-1 0,0 0 0,1 1 0,-1-1 0,0 0 0,1 1 0,-1-1 0,1 2 0,0-3 28,-1 1 0,0 0 0,1-1 0,-1 1-1,1-1 1,-1 1 0,1 0 0,-1-1 0,1 1-1,-1-1 1,1 1 0,0-1 0,-1 0 0,1 1-1,0-1 1,-1 0 0,1 1 0,0-1 0,0 0-1,-1 0 1,1 0 0,0 1 0,0-1-1,-1 0 1,1 0 0,1 0 0,21-3 280,19-9-112,0-2 0,41-19 0,-4 1-200,-59 25-15,83-28-74,-90 32 122,-1 1 0,1 0 0,-1 1-1,1 0 1,-1 1 0,19 1 0,-29 0-20,-1-1 0,0 0 0,1 1 0,-1-1 0,1 1 0,-1-1 0,0 1 0,1-1 0,-1 1 0,0 0 0,0 0 0,1 0-1,-1 0 1,0 0 0,0 0 0,0 0 0,0 0 0,0 0 0,0 0 0,-1 1 0,1-1 0,0 0 0,-1 1 0,1-1 0,0 0 0,-1 1 0,1 1 0,0 4 41,0 0 0,0 0 0,-1 0 0,0 10 0,0-8-3,0-2 46,-1 0-1,-1 0 1,-2 9 0,-2 19 973,11-38-872,-1-1 1,0 1-1,0 0 1,5-6-1,19-33-120,-15 29-377,0-1 0,27-19 1,-39 33 308,-1 0 0,0 0 1,0 0-1,0 0 1,1 0-1,-1 0 0,0 0 1,0 0-1,0 0 1,1 0-1,-1 0 1,0 0-1,0 0 0,0 0 1,1 0-1,-1 0 1,0 0-1,0 1 0,0-1 1,0 0-1,1 0 1,-1 0-1,0 0 0,0 0 1,0 1-1,0-1 1,0 0-1,0 0 1,0 0-1,1 0 0,-1 1 1,0-1-1,0 0 1,0 0-1,0 0 0,0 1 1,0-1-1,0 0 1,0 1-1,3 9 32,-3-9-24,2 16 129,0 0 0,0 28 1,2-48 117,-1-1 1,1 0 0,-1 0 0,5-7-1,-4 6-107,9-10-178,1 1-1,0 0 1,30-21-1,-35 28-77,-8 6 88,0 0 1,1 0 0,-1 0-1,0 0 1,0 0 0,1 1 0,-1-1-1,1 0 1,-1 1 0,1-1 0,-1 1-1,1-1 1,-1 1 0,1 0 0,-1 0-1,1-1 1,0 1 0,-1 0-1,1 1 1,-1-1 0,1 0 0,-1 0-1,1 1 1,-1-1 0,1 0 0,2 2-1,0 1 18,0 0-1,0 1 1,0-1 0,0 1-1,-1 0 1,6 7-1,-7-7 18,1-1 1,-1 0-1,1 0 0,-1 0 0,1 0 0,0 0 0,0-1 1,1 1-1,-1-1 0,0 0 0,1 0 0,4 2 1,-4-3 38,0 0 1,1-1-1,-1 1 1,0-1 0,0 0-1,1-1 1,-1 1-1,0-1 1,0 0 0,0 0-1,0 0 1,6-2-1,4-4 30,0 0 0,14-10 0,-15 9-97,25-12 1,-34 18 48,2 0-93,1-1-1,-1 1 0,0 0 0,9-1 1,-14 3 50,-1 0 1,1-1-1,0 1 1,0 0-1,0 0 1,0 0 0,-1 0-1,1 0 1,0 0-1,0 0 1,0 0-1,0 1 1,0-1-1,-1 0 1,1 0-1,0 1 1,0-1-1,-1 0 1,1 1 0,0-1-1,0 1 1,-1-1-1,1 1 1,0-1-1,-1 1 1,1 0-1,-1-1 1,1 1-1,-1 0 1,1-1 0,-1 1-1,1 0 1,-1 0-1,0-1 1,1 1-1,-1 0 1,0 0-1,0 0 1,0 0-1,1-1 1,-1 1-1,0 0 1,0 1 0,-5 66 147,2-22-184,-4 26 26,-2-2 0,-3 1-1,-31 97 1,19-77 746,22-81-81,4-14-90,4-9-360,30-52-237,54-135 1,-1 6 224,-86 187-178,4-7-98,1 0-1,0 1 0,1 0 1,1 0-1,-1 1 1,2 0-1,14-12 0,-25 23 87,1 1 0,-1-1 0,1 1 0,-1-1 0,1 1 0,-1 0 0,1-1 0,-1 1 0,1 0-1,-1 0 1,1-1 0,0 1 0,-1 0 0,1 0 0,-1 0 0,1 0 0,0 0 0,-1 0 0,1 0 0,-1 0 0,1 0 0,0 0 0,0 0 0,0 0 3,-1 1 1,1-1-1,-1 0 1,0 1-1,1-1 1,-1 1-1,1-1 1,-1 1 0,0-1-1,1 1 1,-1-1-1,0 1 1,1 0-1,-1-1 1,0 1 0,0-1-1,0 1 1,0 0-1,1 4-3,0 0-1,-1 1 1,0-1 0,-1 5-1,-2 32 93,-11 46 1,10-68 22,-1 0 0,-2 0 0,0-1 0,-13 26 0,20-44-96,0-1 0,0 1 0,-1-1 0,1 1-1,0-1 1,0 1 0,0-1 0,-1 1 0,1-1 0,0 0-1,-1 1 1,1-1 0,0 1 0,-1-1 0,1 0 0,-1 0-1,1 1 1,-1-1 0,1 0 0,0 1 0,-1-1 0,1 0-1,-1 0 1,1 0 0,-1 0 0,1 0 0,-1 1 0,0-1-1,0-1 6,0 1-1,1-1 0,-1 1 1,0-1-1,1 1 0,-1-1 1,1 1-1,-1-1 0,1 1 1,-1-1-1,1 0 0,-1 1 1,1-1-1,0 0 0,-1 1 0,1-2 1,-10-34 109,9 35-148,0-8-16,1 0 0,-1-1-1,2 1 1,-1 0-1,1 0 1,0 0-1,4-13 1,-5 22 40,1-2-22,0 0-1,0-1 1,0 1 0,0 0 0,0 0 0,0 0 0,0 0 0,0 0-1,1 0 1,-1 0 0,1 1 0,0-1 0,0 0 0,-1 1-1,4-2 1,3-2-52,0 0 0,14-6 0,-1 1 108,15-7-104,1 1 0,54-15-1,9-3 177,-80 26-20,0-1 0,-1 0 0,0-2 0,0 0 0,28-23 0,-40 26-74,0 1 0,-1-1-1,0 0 1,0-1-1,-1 1 1,0-1 0,0 0-1,5-17 1,2-9 20,7-37 0,-11 41 6,-1 3-139,-1-1 0,-2 0 0,3-54 0,-10 68-247,2 17-186,-2 8 354,-2 13 60,-18 147-144,21-136 287,1-1 0,2 1 1,6 38-1,-3-55-32,1 1-1,0-1 1,11 24 0,-10-27 52,-3-8-25,-1-1 1,1 0-1,0 1 0,0-1 1,1-1-1,0 1 0,0 0 1,0-1-1,0 0 0,0 0 1,1 0-1,0 0 0,0-1 1,0 0-1,8 4 0,-11-6 11,0-1 0,0 0 0,0 1 0,0-1 0,0 0 0,0 0 1,0 0-1,0-1 0,0 1 0,0 0 0,0-1 0,0 1 0,0-1 0,0 0 0,0 0 0,-1 0 0,1 1 0,0-2 0,0 1 0,-1 0 0,1 0 0,-1 0 0,1-1 0,1-1 0,0-1 18,1 1-1,-1-1 1,0 0-1,0 0 1,-1 0-1,1-1 1,-1 1-1,3-8 1,-3 7-28,-1 0 0,0 0 0,0 0 0,-1-1 0,0-7-1,0 12-35,0 0 0,0 0 0,0 0-1,0 0 1,0 0 0,0 0 0,-1 1 0,1-1-1,-1 0 1,1 0 0,0 0 0,-1 0-1,1 0 1,-1 0 0,0 0 0,0 0-13,0 1 0,1 0 0,-1-1 0,0 1 0,1 0 0,-1 0 1,0-1-1,1 1 0,-1 0 0,0 0 0,1 0 0,-1 0 0,0 0 0,1 0 1,-1 0-1,0 0 0,1 0 0,-1 0 0,0 1 0,1-1 0,-1 0 1,0 0-1,1 1 0,-1-1 0,0 1 0,-2 0 10,1 1 0,-1-1 0,1 1 0,0-1 0,0 1-1,-1 0 1,1 0 0,1 0 0,-1 1 0,0-1 0,0 0 0,1 1 0,-1-1-1,1 1 1,-2 3 0,2-1 7,-1-1 0,1 2 0,-1-1-1,1 0 1,1 0 0,-1 0 0,1 0-1,0 9 1,1-9 19,-1 0-1,1 0 1,0 0 0,1 0-1,-1 0 1,1 0-1,0 0 1,4 7-1,-4-9 8,0 0-1,-1-1 1,1 1-1,0-1 1,0 0-1,1 0 1,-1 0-1,0 0 1,1 0-1,-1 0 1,1 0-1,0-1 1,-1 0-1,6 3 1,-4-3 10,0-1 1,-1 1 0,1-1 0,0 0 0,-1 0 0,1 0 0,0-1 0,-1 1 0,1-1-1,-1 0 1,1 0 0,5-2 0,6-4 45,22-12 0,-20 10-16,249-130 138,-217 108-256,-42 27-155,-7 4 212,1 0 0,-1-1 0,0 1 0,0 0 0,1 0-1,-1-1 1,0 1 0,1 0 0,-1 0 0,0 0-1,1-1 1,-1 1 0,0 0 0,1 0 0,-1 0-1,0 0 1,1 0 0,-1 0 0,0 0 0,1 0-1,-1 0 1,1 0 0,-1 0 0,0 0 0,1 0-1,-1 0 1,0 0 0,1 0 0,-1 0 0,0 1-1,1-1 1,-1 0 0,0 0 0,1 0 0,-1 1-1,0-1 1,1 0 0,-1 0 0,0 1 0,0-1-1,1 0 1,-1 0 0,0 1 0,0-1 0,0 1 0,1 0 71,13-1 154,-3-4-126,-8 4-79,-1-1 0,0 1 0,0-1 1,0 0-1,0 0 0,0 0 1,0 0-1,0 0 0,-1 0 0,1 0 1,0-1-1,0 1 0,-1-1 1,1 1-1,-1-1 0,0 0 1,3-2-1,2-9 51,0 1-1,-1-1 1,0 0 0,5-26 0,-6 24 1,0-8-111,0 0 0,-1-1 1,-1 1-1,-1-1 0,-1 0 1,-5-31-1,5 52 14,0 2 3,0 0 0,0-1 0,-1 1 0,1-1-1,0 1 1,-1 0 0,1 0 0,-1-1 0,1 1 0,-1-2 0,0 3 22,1 0 1,0 0 0,0 0-1,0 0 1,0 0 0,0 0-1,0 0 1,0 0 0,0 0-1,0 0 1,-1 0 0,1 0-1,0 0 1,0 0 0,0 0-1,0 0 1,0 0 0,0 0-1,0 0 1,-1 0 0,1 0-1,0 0 1,0 0 0,0 0-1,0 0 1,0 0 0,0 0-1,0 0 1,0 0-1,-1 0 1,1 0 0,0 0-1,0 1 1,0-1 0,0 0-1,0 0 1,0 0 0,0 0-1,0 0 1,0 0 0,0 0-1,0 0 1,0 0 0,0 1-1,0-1 1,0 0 0,0 0-1,0 0 1,0 0 0,0 0-1,0 0 1,0 1 0,-3 6-50,2-6 32,-7 22-22,0-1 0,2 1 0,-5 33 1,-3 71-84,9-68 169,4-44-41,1 0-1,1 0 1,1 0 0,0 0-1,1 0 1,0 0 0,9 24-1,-11-37 26,0 1-1,0-1 0,0 0 1,0 1-1,0-1 0,1 0 1,-1 0-1,1 0 1,-1 0-1,1 0 0,0 0 1,-1 0-1,1 0 0,0-1 1,0 1-1,1-1 1,-1 1-1,0-1 0,0 0 1,1 0-1,-1 0 0,0 0 1,1-1-1,-1 1 1,1 0-1,2-1 0,-1 0-6,0 0-1,0 0 0,0 0 0,0-1 0,0 0 1,-1 1-1,1-2 0,0 1 0,0 0 0,-1-1 1,1 1-1,-1-1 0,1 0 0,-1 0 0,0-1 1,4-2-1,10-10 151,-11 12-153,-1-1 0,-1 0-1,1-1 1,0 1 0,-1-1 0,0 0-1,5-7 1,-1-3-3,-6 14-10,-1-1 1,0 0 0,0 0 0,1 1 0,-1-1 0,0 0 0,-1 0-1,1 0 1,0-1 0,-1 1 0,1 0 0,-1 0 0,1 0 0,-1 0 0,0-1-1,0 1 1,0 0 0,0 0 0,0 0 0,-1-1 0,1 1 0,-2-3-1,2 5-10,0-1 0,0 1 0,0 0-1,0-1 1,-1 1 0,1 0-1,0 0 1,0 0 0,0-1-1,0 1 1,-1 0 0,1 0-1,0-1 1,0 1 0,-1 0-1,1 0 1,0 0 0,0 0 0,-1 0-1,1-1 1,0 1 0,0 0-1,-1 0 1,1 0 0,0 0-1,-1 0 1,1 0 0,0 0-1,0 0 1,-1 0 0,1 0-1,0 0 1,-1 0 0,1 0 0,0 0-1,0 0 1,-1 0 0,1 1-1,0-1 1,-1 0 0,1 0-1,0 0 1,0 0 0,0 0-1,-1 1 1,1-1 0,0 0-1,-1 1 1,-7 8-68,5-5 64,1 1 1,0-1-1,1 1 0,-1-1 0,1 1 1,0 0-1,0 0 0,0 0 1,1 0-1,0 0 0,0-1 0,0 1 1,0 0-1,1 0 0,0 0 0,2 7 1,-2-8 8,0 0 1,1-1 0,-1 1-1,1-1 1,0 1 0,0-1-1,0 0 1,0 0 0,0 0-1,1 0 1,0 0 0,-1-1-1,1 1 1,0-1 0,0 1-1,0-1 1,1 0 0,-1 0-1,0-1 1,1 1 0,-1-1-1,6 2 1,-2-2 57,0 0-1,1-1 1,-1 0 0,0 0-1,0 0 1,0-1 0,0 0-1,0-1 1,-1 0 0,1 0-1,0 0 1,11-6 0,6-5 48,43-28 0,-56 34-66,16-11 92,-8 6-142,-1 0 1,21-19-1,-33 26 25,-1-1 0,-1 1 0,1-1 0,-1 0 0,1 0 0,-2 0 0,1 0 0,-1-1 0,0 1 0,4-14 0,32-139 117,-36 148-105,19-106-216,-22 115 210,3-21-358,-8 39 73,-27 87 214,-13 23-126,8-31 121,34-84 68,0-1 0,1 0 0,-2 22 1,4-27 6,0 0 0,0 0 0,0 0 0,1 0 0,0 0 0,0 0 0,0 0 0,0-1 0,1 1 0,2 6 0,-3-10 10,0 0 1,0 0-1,-1 0 1,1 0-1,0 1 0,0-1 1,0 0-1,0-1 1,1 1-1,-1 0 1,0 0-1,0 0 0,0-1 1,1 1-1,-1-1 1,0 1-1,1-1 1,1 1-1,0 0 35,0-1-1,1 1 1,-1-1-1,1 0 1,-1 0-1,1-1 1,4 0-1,2-1 39,0-1-1,-1 0 0,1-1 0,12-6 0,18-10-124,33-18-380,-73 38 394,0 0-1,1 0 1,-1 0-1,0 0 1,1 0-1,-1 0 1,0 1-1,0-1 1,1 0-1,-1 0 1,0 0-1,0 0 1,1 1-1,-1-1 1,0 0-1,0 0 1,0 0-1,1 1 1,-1-1 0,0 0-1,0 0 1,0 1-1,0-1 1,0 0-1,1 1 1,-1-1-1,0 0 1,0 0-1,0 1 1,0-1-1,0 0 1,0 1-1,0-1 1,0 1-1,3 14 7,-3-14 6,1 2 13,-1-1-1,1 1 0,-1-1 0,0 1 1,0-1-1,0 1 0,0 0 0,0-1 1,-1 1-1,1-1 0,-1 1 0,1-1 1,-1 1-1,0-1 0,0 0 0,-2 4 0,19-16 1105,-10 7-1144,0 0 0,0-1 0,10-8-1,-16 12 24,1-1-1,-1 0 0,1 1 0,0-1 1,-1 1-1,1-1 0,0 1 0,-1-1 1,1 1-1,0-1 0,0 1 0,-1 0 1,1-1-1,1 1 0,-2 0 0,1 0 0,-1 0 0,0 0 0,0 0 0,0 1 0,1-1 0,-1 0 0,0 0 0,0 0 0,0 0 0,0 1 0,0-1 0,1 0 0,-1 0 0,0 0 0,0 1 0,0-1 0,0 0 0,0 0 0,0 1 0,0-1 0,0 0 0,0 0 0,0 1 0,0-1 0,0 0 0,0 0 0,0 1 0,0-1 0,0 0 0,0 1-1,-7 33-214,4-23 272,-49 145-228,39-125 193,0 0 0,-2 0 0,-1-1 0,-2-1-1,-1-1 1,-35 42 0,34-50 172,-1 0 0,-1-2 0,-40 27-1,43-32-37,77-52 27,-6 4-309,74-63-1,-121 94 29,85-81-2826,-33 27-2503,-47 44 2915,-5 0 848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28:27.7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62 114 5472,'-59'-5'2496,"56"-7"-2176,11 9 608,6 3-576,26-9 352,6 1-416,26-7-96,4 7-96,9-9 0,-4 9-64,9-4 672,-5 4-352,9 0-3904,-7 8 1920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28:28.6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190 8 2720,'16'-8'1652,"-13"9"-213,-8 6-669,1-3-435,-1 0 0,0 0-1,-10 7 1,7-7-204,1 1 1,-11 10-1,-5 9 142,1 0 0,-19 28 0,33-40-552,0 0 0,1 0 0,1 1 0,0-1 0,0 1 0,1 1 0,-4 18 0,9-20-1182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28:50.5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127 422 2144,'-2'-2'86,"-3"-4"475,8 1 557,0 3-366,-3 2-712,0 0-1,-1 0 0,1 0 1,0 0-1,0 0 1,0 0-1,0 0 0,0 0 1,-1 0-1,1 0 0,0 0 1,0 0-1,0 0 1,0 0-1,-1 0 0,1 0 1,0 0-1,0 0 1,0 0-1,0 0 0,0 0 1,-1 0-1,1 0 1,0 0-1,0 0 0,0 0 1,0-1-1,0 1 0,-1 0 1,1 0-1,0 0 1,0 0-1,0 0 0,0 0 1,0 0-1,0-1 1,0 1-1,0 0 0,0 0 1,-1 0-1,1 0 1,0 0-1,0-1 0,0 1 1,0 0-1,0 0 0,0 0 1,0 0-1,0-1 1,0 1-1,0 0 0,0 0 1,0 0-1,0 0 1,0-1-1,0 1 0,0 0 1,1 0-1,-1 0 1,0 0-1,0 0 0,0-1 1,0 1-1,0 0 1,0 0-1,0 0 0,0 0 1,0 0-1,1 0 0,-41 35 948,32-27-774,-5 6-4,0 0 0,-15 24 0,25-35-181,1 1 0,0 0 0,0-1 0,0 1 0,0 0 0,1 1 0,-1-1 1,1 0-1,0 0 0,0 1 0,1-1 0,0 0 0,-1 1 0,1-1 0,0 0 0,2 8 0,-2-10 17,1 0-1,0 0 0,0 0 1,0 0-1,0 0 0,0 0 0,0 0 1,1 0-1,-1 0 0,1-1 1,-1 1-1,1 0 0,-1-1 0,1 1 1,0-1-1,0 0 0,0 0 1,0 0-1,0 0 0,0 0 0,0 0 1,0 0-1,0 0 0,0-1 1,1 1-1,-1-1 0,0 0 1,0 0-1,5 0 0,-1 0 58,1 0 0,-1-1-1,0 0 1,0 0 0,0 0 0,0-1 0,0 0-1,0 0 1,10-6 0,-15 8-98,15-10 224,17-13 0,-29 20-172,0 0-1,0-1 0,0 1 0,-1-1 1,1 0-1,-1 0 0,0 0 1,0 0-1,3-8 0,-3 5 12,-1-1-1,1 1 0,-2-1 0,1 0 1,-1 0-1,0 0 0,0-14 1,-1 18-88,-1 0 0,1-1 0,-1 1 0,1 0 0,-1 0 1,-1 0-1,1 0 0,-1 0 0,1 0 0,-1 1 0,0-1 0,0 1 1,-1-1-1,1 1 0,-1-1 0,-4-4 0,6 8-4,0-1-1,0 0 0,1 0 1,-1 1-1,0-1 0,0 0 0,0 1 1,0-1-1,0 1 0,0-1 1,0 1-1,0 0 0,0-1 1,0 1-1,0 0 0,0 0 1,0 0-1,-1 0 0,1 0 1,0 0-1,0 0 0,0 0 0,0 0 1,0 0-1,0 0 0,0 1 1,0-1-1,0 1 0,0-1 1,0 1-1,0-1 0,0 1 1,0-1-1,0 1 0,0 0 1,0-1-1,1 1 0,-1 0 0,0 0 1,-1 1-1,2 0 4,-1-1 0,0 0 0,0 1 0,0-1 0,1 1 0,-1 0 0,1-1 0,-1 1 0,1-1 0,0 1 0,0 0 0,-1-1 0,1 1 0,0 0 0,0-1 0,1 1 0,-1 0 0,0-1 0,1 1-1,-1-1 1,0 1 0,1 0 0,0-1 0,-1 1 0,1-1 0,2 3 0,-2-3 45,1 1 0,0 0-1,0-1 1,0 1-1,0-1 1,0 0 0,0 0-1,0 0 1,0 0-1,1 0 1,-1 0 0,0 0-1,1-1 1,3 1-1,37 2 315,-37-3-303,22-1 63,1-2 1,-1 0-1,-1-2 1,1-1-1,27-10 1,-11 1 132,-1-2-1,51-29 1,-84 40-199,27-12 29,-35 17-59,1 0 0,0 0 0,-1 0 0,1 0 0,0 0 0,0 1 0,-1-1 0,1 1 0,0 0 0,4 0 0,-6 1 0,0-1 0,0 0 1,0 1-1,0-1 1,0 1-1,0 0 1,0-1-1,0 1 1,0 0-1,0-1 1,-1 1-1,1 0 0,0 0 1,0 0-1,-1 0 1,1 0-1,-1-1 1,1 1-1,-1 0 1,1 0-1,-1 1 1,1-1-1,-1 2 0,4 26 68,-3-27-66,-1 19 33,0 1 0,-1-1 0,-6 34 0,5-44 70,1 1 0,1-1 0,0 1-1,0-1 1,4 19 0,-4-29-77,0 0 0,0 0 0,1 0 0,-1 0 0,0 1 0,1-1 0,-1 0 0,1 0 0,-1 0 0,1 0 0,0 0 0,-1 0 0,1 0 0,0 0 0,0 0-1,0 0 1,0-1 0,0 1 0,-1 0 0,2-1 0,-1 1 0,0 0 0,0-1 0,0 1 0,0-1 0,0 0 0,0 1 0,3-1 0,-2 1 22,0-1-1,0 0 1,1-1-1,-1 1 0,0 0 1,1-1-1,-1 1 1,0-1-1,0 0 1,0 0-1,1 0 1,-1 0-1,2-1 1,7-6-17,0-1 0,-1 0 0,0 0 1,-1-1-1,11-14 0,-8 9-97,26-24 1,-37 38 32,0 0 0,0 0 0,0 0 0,1 0 0,-1 1 0,0-1 1,1 0-1,-1 0 0,1 1 0,-1-1 0,3 0 0,-3 1 25,0 0-1,-1 0 0,1 1 0,-1-1 0,1 0 1,-1 0-1,1 1 0,-1-1 0,1 1 0,-1-1 1,1 0-1,-1 1 0,1-1 0,-1 1 0,1-1 1,-1 1-1,0-1 0,1 1 0,-1-1 1,0 1-1,0-1 0,1 1 0,-1 0 0,0-1 1,0 1-1,0-1 0,0 1 0,0 0 0,0-1 1,0 1-1,0-1 0,0 2 0,1 2 9,-1 0 1,1 0-1,0 1 0,0-1 1,0 0-1,1-1 0,0 1 0,0 0 1,0 0-1,0-1 0,0 1 1,0-1-1,1 0 0,0 1 0,0-1 1,0-1-1,0 1 0,0 0 1,1-1-1,-1 1 0,1-1 0,-1 0 1,1 0-1,0-1 0,4 2 1,0-1 51,-1 0 1,1-1-1,0-1 1,0 1 0,0-1-1,0-1 1,9-1-1,55-13 247,-59 12-292,1-1-1,-1-1 0,-1 0 1,1-1-1,-1 0 0,0 0 1,19-15-1,-13 5 86,0-2 0,-2 0 0,0-1 0,20-29-1,-21 23-62,-1 1 0,-2-2 0,16-41-1,17-82 56,-40 131-82,-3 8-68,0 0 1,0 0-1,-1-11 0,-7 35-337,2 7 390,0 1-1,2 0 1,1 0-1,1 0 1,2 22-1,0 15-16,-2-17 123,11 79 0,-4-71-19,-6-34-32,1 0 0,1 1 0,0-1 0,1 0 0,9 22-1,-9-29-161,6 14-533,-10-22 511,0-1-1,1 1 1,-1 0-1,1 0 1,-1-1-1,1 1 1,-1 0-1,1-1 1,-1 1 0,1 0-1,-1-1 1,1 1-1,0-1 1,-1 1-1,1-1 1,0 1-1,0-1 1,0 1-1,-1-1 1,2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28:50.9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14 236 5152,'-13'-40'2336,"36"0"-2048,-4 24 1120,-3 4-832,12-11 416,4 6-608,3-3 160,6 4-320,4-4 0,8 8-128,11-3-64,-6 10 0,10 5-480,-5 5 256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28:52.0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187 510 2656,'-1'-1'161,"-1"0"0,1 0 0,0 0 1,0 1-1,-1-1 0,1-1 0,0 1 0,0 0 1,0 0-1,-2-3 0,3 3 50,-2 0-1,1-1 1,0 1 0,0 0-1,0 0 1,0-1 0,-1 1-1,1 0 1,-1 0 0,1 0-1,-1 1 1,-1-2 0,0 1-102,0 0-1,0 1 1,-1-1 0,1 1-1,0 0 1,0 0 0,-1 0 0,1 0-1,0 0 1,0 1 0,-1 0 0,1-1-1,0 1 1,0 0 0,0 1 0,0-1-1,0 0 1,0 1 0,0 0 0,1-1-1,-4 4 1,-2 1 28,0 0-1,1 0 1,0 1 0,0 0 0,0 0-1,-7 12 1,10-13-85,1 0 0,-1 1 0,1 0 0,0 0 0,-2 9 0,4-14-28,1 0 1,-1 0-1,1-1 0,0 1 0,0 0 0,0 0 1,0 0-1,0 0 0,0 0 0,0 0 0,2 2 0,-2-3 7,0 0-1,1 0 1,-1 0-1,1 0 0,0 0 1,-1 0-1,1-1 1,0 1-1,-1 0 0,1 0 1,0-1-1,0 1 0,0-1 1,0 1-1,0 0 1,0-1-1,0 0 0,-1 1 1,1-1-1,0 0 1,0 1-1,2-1 0,6 2 76,1-1 0,0-1 0,0 0 0,-1 0 0,1-1 0,0 0 0,-1 0 0,1-1 0,-1 0 0,1-1 0,8-4 0,-5 2-6,-1-1 0,0 0-1,0-1 1,0 0 0,-1-1-1,0 0 1,13-13 0,-21 17-69,0 0 1,0 0 0,0 0 0,0 0-1,0 0 1,-1-1 0,0 1 0,0-1-1,2-8 1,-3 12-35,-1-1 1,1 0-1,-1 0 0,1 1 0,-1-1 1,0 0-1,0 1 0,0-1 0,0 0 1,-1 0-1,1 1 0,0-1 0,-1 0 0,1 0 1,-1 1-1,1-1 0,-1 1 0,0-1 1,0 0-1,1 1 0,-1 0 0,0-1 1,-1 1-1,1-1 0,0 1 0,0 0 1,-1 0-1,1 0 0,-3-2 0,2 1-29,-1 1-1,0 0 1,1-1 0,-1 1-1,0 0 1,0 0-1,0 1 1,0-1-1,0 0 1,0 1 0,0 0-1,0 0 1,0 0-1,0 0 1,0 0-1,0 1 1,0-1 0,0 1-1,0 0 1,0-1-1,0 2 1,1-1-1,-1 0 1,-4 3 0,7-4 30,0 0 1,0 0 0,0 0 0,0 1-1,0-1 1,0 0 0,0 0-1,0 0 1,0 0 0,0 0 0,0 0-1,0 0 1,0 0 0,0 0 0,0 1-1,0-1 1,0 0 0,0 0 0,0 0-1,0 0 1,0 0 0,0 0 0,0 0-1,1 0 1,-1 0 0,0 0 0,0 0-1,0 1 1,0-1 0,0 0-1,0 0 1,0 0 0,0 0 0,0 0-1,0 0 1,1 0 0,-1 0 0,0 0-1,0 0 1,0 0 0,0 0 0,0 0-1,0 0 1,0 0 0,0 0 0,0 0-1,1 0 1,-1 0 0,0 0-1,0 0 1,0 0 0,0 0 0,0 0-1,0 0 1,0 0 0,0 0 0,0 0-1,1-1 1,-1 1 0,0 0 0,9-1-45,16-8 46,-12 5 40,0 0 0,-1-2 0,24-12 0,-10-1 145,-1-2 0,-1 0 0,-1-1-1,0-2 1,35-48 0,10-37 498,-48 73-611,36-47 0,-51 76-142,0-1-382,-4 8 444,-1 0 1,0 1-1,0-1 1,0 0-1,0 0 0,1 0 1,-1 0-1,0 0 1,0 0-1,0 0 0,0 0 1,0 0-1,1 1 1,-1-1-1,0 0 0,0 0 1,0 0-1,0 0 1,0 0-1,0 1 0,0-1 1,0 0-1,0 0 1,0 0-1,1 0 0,-1 1 1,0-1-1,0 0 1,0 0-1,0 0 0,0 0 1,0 1-1,0-1 1,0 0-1,0 0 0,0 0 1,-1 0-1,1 1 1,0-1-1,0 0 0,0 0 1,0 0-1,0 0 0,0 1 1,-4 88-78,-8 81 166,-7-1 1,-66 270 0,78-413-57,-28 99 793,24-104-184,11-21-623,0 0-1,0 1 1,0-1-1,-1 0 0,1 0 1,0 0-1,0 0 1,0 0-1,0 1 1,0-1-1,0 0 1,0 0-1,0 0 1,-1 0-1,1 0 1,0 1-1,0-1 1,0 0-1,0 0 0,0 0 1,-1 0-1,1 0 1,0 0-1,0 0 1,0 0-1,0 0 1,-1 0-1,1 0 1,0 0-1,0 0 1,0 0-1,0 0 0,-1 0 1,1 0-1,0 0 1,0 0-1,0 0 1,0 0-1,-1 0 1,1 0-1,0 0 1,0 0-1,0 0 1,0 0-1,-1 0 0,1-1 1,-4-10 201,2 5-167,1-1 1,1 0-1,0-9 0,1-1-49,1 0 0,1 0-1,1 0 1,1 0 0,0 1-1,1 0 1,0 0-1,1 1 1,19-29 0,-15 28-27,0 0 0,1 1 1,1 0-1,1 1 0,0 1 1,1 0-1,0 0 0,30-17 0,-34 25-136,0-1-1,1 1 1,0 1-1,0 0 0,0 1 1,0 0-1,19-2 1,-21 4-657,0 1 1,0 0 0,0 0 0,0 1 0,0 0-1,0 1 1,0 0 0,0 0 0,16 7-1,6 7-1554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28:53.3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27 895 2720,'-15'7'891,"4"6"522,12-12-1283,0-1 1,0 1 0,0-1-1,0 1 1,0-1-1,1 0 1,-1 1 0,0-1-1,0 0 1,0 0 0,1 0-1,-1 0 1,0 0-1,0 0 1,0-1 0,1 1-1,-1 0 1,0 0-1,0-1 1,0 1 0,0-1-1,0 1 1,0-1-1,2 0 1,2-2 170,0 0 0,-1 0 0,10-7 0,17-22 388,0-1-1,43-64 0,-52 68-508,26-39 135,68-85 325,60-56-96,-113 128-992,-79 101-346,-28 34 607,11 1 160,3 0 0,-31 81 1,51-112 25,-1 1 120,1 0 1,-11 42-1,20-63-50,0 1-1,1-1 1,-1 0-1,1 0 1,0 0 0,1 1-1,-1-1 1,2 7-1,-2-10-35,1 1 0,-1-1 0,1 1 0,-1-1-1,1 0 1,0 1 0,-1-1 0,1 0 0,0 1 0,0-1-1,0 0 1,0 0 0,0 0 0,0 0 0,0 0-1,1 0 1,-1 0 0,0 0 0,0 0 0,1-1-1,-1 1 1,1 0 0,-1-1 0,0 1 0,1-1-1,-1 0 1,3 1 0,1-1 5,0 0 0,0-1 0,0 1 0,0-1 0,0 0-1,0-1 1,0 1 0,0-1 0,0 0 0,0 0 0,-1 0 0,1-1 0,4-2 0,4-5 50,0 0 0,21-20 0,-8 1-21,0-1 1,-2-1 0,28-48 0,-31 46-62,19-31 34,18-28 27,-38 63-101,20-28 173,48-91 1,-80 133-91,-5 10-67,-1 0 1,1 0-1,-1 0 1,0 0-1,0-1 1,0 1 0,0-6-1,-23 34-499,7-4 468,2 1 0,-17 33 0,13-24-49,-8 23 135,1 1 0,-24 91 1,-48 171 442,78-248 672,17-68-1144,0 1 0,0 0 0,0 0 0,0 0 1,0 0-1,0 0 0,0 0 0,0 0 0,0 0 1,0 0-1,0 0 0,0 0 0,0 0 1,1 0-1,-1 0 0,0 0 0,0 0 0,0 0 1,0 0-1,0 0 0,0 0 0,0-1 1,0 1-1,0 0 0,0 0 0,0 0 0,0 0 1,1 0-1,-1 0 0,0 0 0,0 0 1,0 0-1,0 1 0,0-1 0,0 0 0,0 0 1,0 0-1,0 0 0,0 0 0,0 0 1,0 0-1,0 0 0,0 0 0,1 0 0,-1 0 1,0 0-1,0 0 0,0 0 0,0 0 0,0 0 1,0 0-1,0 0 0,0 0 0,0 0 1,0 1-1,0-1 0,0 0 0,0 0 0,0 0 1,0 0-1,0 0 0,0 0 0,0 0 1,0 0-1,0 0 0,0 0 0,0 0 0,0 0 1,0 1-1,9-8 188,10-12-109,13-28-69,-24 35-126,-1 0 0,1 1 0,1 0 0,17-17 0,-25 27 99,-1 1 1,1-1 0,0 1 0,-1-1 0,1 1-1,-1-1 1,1 1 0,0 0 0,0-1 0,-1 1 0,1 0-1,0 0 1,0 0 0,-1 0 0,1-1 0,0 1 0,0 0-1,-1 0 1,1 0 0,0 1 0,0-1 0,-1 0 0,1 0-1,0 0 1,0 0 0,-1 1 0,1-1 0,0 0 0,0 1-1,-1-1 1,1 1 0,-1-1 0,1 1 0,0-1 0,-1 1-1,1-1 1,-1 1 0,1-1 0,-1 1 0,1 0 0,2 4-27,1 0-1,-1 0 1,-1 0 0,4 7 0,-4-6 28,3 4 8,0 0-1,0 0 1,1-1-1,0 1 1,1-2-1,0 1 1,9 8 0,-11-12 41,0-1 0,0 0 1,1-1-1,-1 1 0,1-1 1,-1 0-1,1-1 0,0 1 1,0-1-1,0-1 0,0 1 1,1-1-1,11 2 1,-9-3 13,-1 0 0,1-1 0,0 0 0,-1 0 0,1-1 0,-1 0 0,0 0 1,0-1-1,15-7 0,-17 7-21,0 0 0,0 0 0,0-1 1,-1 0-1,0 0 0,0-1 0,0 0 0,0 0 0,-1 0 1,0 0-1,0 0 0,6-12 0,-8 13-35,-1 0 1,1 0-1,-1 0 0,-1 0 0,1 0 0,0 0 0,-1-1 1,0 1-1,0 0 0,0 0 0,0 0 0,-1-1 1,0 1-1,0 0 0,0 0 0,0 0 0,-1 0 1,1 0-1,-1 0 0,-4-5 0,5 7-16,0-1 0,-1 1-1,1 0 1,-1 1 0,0-1 0,1 0-1,-1 0 1,0 1 0,0-1 0,0 1-1,0 0 1,0-1 0,-1 1 0,1 0-1,0 0 1,-1 1 0,1-1-1,0 0 1,-1 1 0,1-1 0,-1 1-1,1 0 1,-1 0 0,1 0 0,-1 0-1,1 0 1,0 0 0,-1 1 0,1-1-1,-1 1 1,1 0 0,0 0 0,-1 0-1,1 0 1,-3 2 0,-3 1 6,1 1 0,-1 1 0,1-1 0,0 1 0,0 1 0,1-1 0,-8 10 0,10-10-15,-1 0 0,1 0 0,1 0 0,-6 12 0,8-16 32,0 1 0,0-1 1,0 0-1,1 1 1,-1-1-1,1 1 1,-1-1-1,1 1 1,0-1-1,0 1 0,0-1 1,1 1-1,-1-1 1,0 0-1,1 1 1,0-1-1,-1 1 0,3 2 1,-1-1 8,1 0 1,0-1-1,0 0 1,0 1 0,0-1-1,1 0 1,-1 0-1,1-1 1,-1 1-1,1-1 1,0 0-1,8 3 1,5 2-13,31 7 1,-9-4 29,0-1 1,1-3 0,66 4-1,-95-10-454,0-1 0,16-3 0,-23 4 42,-1-1 0,1 0 0,-1 0-1,1 0 1,-1 0 0,0-1 0,0 1 0,0-1 0,0 0 0,0 0 0,5-4 0,-7 5 151,0 0 1,0 0-1,0-1 0,-1 1 0,1 0 0,-1 0 0,1 0 0,-1-1 0,1 1 1,-1 0-1,1 0 0,-1-1 0,0 1 0,0 0 0,0-1 0,0 1 0,0 0 0,0-1 1,0 1-1,0 0 0,-1-1 0,1 1 0,-1-2 0,-4-17-2034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34:51.5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168 4 1472,'-4'-3'8560,"-16"35"-5227,11-13-2685,6-12-482,0 0 0,-1 0 0,-5 8 0,-54 87 918,40-60-920,18-34-138,1 1 0,0 0 0,0 0 1,1 0-1,1 0 0,-4 19 0,5-22-24,0 1-1,1-1 1,0 1 0,0-1-1,1 1 1,0-1-1,0 1 1,0-1 0,1 0-1,0 1 1,3 6 0,6 14 7,-7-17-23,0-1 1,0 0 0,0 0 0,1 0 0,8 9 0,-2-3 13,-5-8 56,-1 0 0,1 0 0,1 0 0,-1-1 0,10 8 0,-13-13-25,-1 1 1,0-1-1,1 0 1,-1 0-1,1 0 1,-1 0 0,1-1-1,-1 1 1,1 0-1,0-1 1,-1 0-1,1 0 1,0 0-1,-1 0 1,1 0 0,0 0-1,-1-1 1,1 1-1,-1-1 1,1 0-1,0 1 1,3-4-1,12-5 206,-2-1 0,0 0 0,0-1 0,22-22 0,-7 7-136,-3 1 71,35-41 1,-46 48-140,-13 13-25,0 1 0,-1-1-1,1 0 1,-1 0-1,0 0 1,-1 0-1,1-1 1,-1 1-1,0-1 1,0 1-1,-1-1 1,1 0 0,-1 0-1,0-11 1,-1 7-5,-1 1-1,0-1 1,-1 1 0,0 0 0,0-1 0,-1 1-1,0 0 1,-8-15 0,5 11 35,-1-1 0,-1 1-1,0 1 1,-12-14 0,15 20-35,-1 0-1,1 1 1,-1 0 0,0 0 0,0 1-1,-1-1 1,0 1 0,1 1-1,-1-1 1,-9-2 0,11 4-41,1 1 0,-1 0 0,0 0 0,1 1 0,-1-1 0,0 1 0,0 0 0,1 0 0,-1 1-1,0 0 1,0-1 0,1 1 0,-1 1 0,1-1 0,-1 1 0,1 0 0,-6 3 0,-4 4-360,0 0 0,0 1 0,-19 19 0,-12 9-2573,39-30 2038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28:53.6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22 120 6304,'-22'-5'2848,"36"1"-2464,-1 1 864,8-2-768,34-3 512,3 1-576,24-14-224,-1 9-128,4-8 352,-4 8-224,4-4-1568,-4 9 736,-1 7-4320,-12 3 2752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28:55.8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21 564 2400,'-2'-1'178,"1"1"0,0-1 0,-1 1 0,1-1 0,0 1 0,-1 0 0,1 0 0,0 0 0,-1 0 0,1 0-1,-5 0 1243,10-2-198,3-3-429,-2 1-453,0 0 0,-1 0 0,1-1-1,-1 0 1,0 0 0,0 0 0,4-9 0,3-2 98,64-104 1193,6-10-905,36-50-336,-116 178-375,2-2-20,-1 0 1,1 0-1,-1 0 0,0 0 0,0 0 0,0-1 0,-1 1 1,0 0-1,0-1 0,1-5 0,-2 10-6,0 0-1,0-1 0,0 1 1,0 0-1,0 0 1,0-1-1,0 1 0,0 0 1,0 0-1,0-1 1,0 1-1,0 0 0,0 0 1,0-1-1,-1 1 1,1 0-1,0 0 0,0-1 1,0 1-1,0 0 1,0 0-1,-1 0 0,1-1 1,0 1-1,0 0 1,0 0-1,-1 0 0,1 0 1,0 0-1,0-1 0,-1 1 1,1 0-1,0 0 1,0 0-1,-1 0 0,1 0 1,0 0-1,0 0 1,-1 0-1,1 0 0,0 0 1,0 0-1,-1 0 1,1 0-1,0 0 0,-1 0 1,1 0-1,0 0 1,0 0-1,-1 1 0,-11 6-286,4 3 237,0 1 1,0 0 0,1 1 0,1 0 0,-1 0 0,-5 20 0,-21 78 257,11-21 194,5 0 0,-8 116 0,25-194-404,-1 37 535,1-43-408,1 0-1,-1 0 1,1-1 0,0 1-1,0 0 1,1-1 0,3 9 0,-4-12-100,-1-1 0,0 1 0,1 0 0,-1-1 0,1 1 0,-1 0 0,1-1 0,-1 1 0,1 0 0,0-1 1,-1 1-1,1-1 0,0 1 0,-1-1 0,1 1 0,0-1 0,0 0 0,-1 1 0,1-1 0,0 0 0,0 1 1,0-1-1,-1 0 0,1 0 0,0 0 0,0 0 0,0 0 0,1 0 0,0-1 22,0 1-1,1-1 1,-1 0 0,0 0-1,0 0 1,0 0 0,1 0-1,-1-1 1,0 1 0,2-2-1,6-7 118,-1 1-1,16-20 1,-23 26-148,18-25 120,-2 0-1,18-38 1,-22 39-332,1 1 0,1 0 1,23-28-1,-38 54 192,-1-1 1,0 1-1,1-1 0,-1 0 0,1 1 0,-1-1 0,1 1 1,-1-1-1,1 1 0,0 0 0,-1-1 0,1 1 0,0-1 1,-1 1-1,1 0 0,0 0 0,-1-1 0,1 1 0,0 0 1,-1 0-1,1 0 0,0 0 0,0 0 0,-1 0 0,1 0 1,0 0-1,-1 0 0,1 0 0,0 0 0,0 0 0,-1 0 1,1 1-1,0-1 0,-1 0 0,1 1 0,0-1 0,-1 0 1,1 1-1,0 0 0,2 2-35,0 0 0,0 0-1,-1 0 1,0 1 0,4 6 0,0-1 86,0 2-35,0-1 0,2 0 1,-1-1-1,1 0 1,0 0-1,1 0 0,0-1 1,0-1-1,1 1 1,0-2-1,0 1 1,1-1-1,-1-1 0,21 7 1,-11-6 72,32 6 0,-43-11-24,0 0 1,0-1-1,0 0 1,0 0-1,-1-1 1,14-3-1,-10 1-25,-1-1 0,1 0 0,-1-1 0,0 0 0,-1 0 0,1-2 0,-1 1-1,17-15 1,-15 10 49,0 0 0,-1-1 0,-1 0 0,0-1 0,-1 0 0,9-15 0,-15 23-35,0 0 1,-1-1-1,0 0 1,0 0-1,0 1 1,-1-1 0,0 0-1,0 0 1,0-7-1,0 11-53,-1 0-1,0 1 0,-1-1 0,1 0 1,0 0-1,0 1 0,-1-1 0,1 0 1,-1 0-1,1 1 0,-1-1 0,0 1 1,0-1-1,1 0 0,-1 1 0,0 0 1,0-1-1,-1 1 0,1-1 0,0 1 1,0 0-1,-1 0 0,1 0 1,-1 0-1,1 0 0,-1 0 0,1 0 1,-1 0-1,1 1 0,-1-1 0,0 1 1,-3-1-1,3 0-11,-1 1 1,1 0 0,0 0-1,-1 1 1,1-1-1,-1 0 1,1 1 0,0-1-1,0 1 1,-1 0 0,1 0-1,0 0 1,0 0-1,0 0 1,0 1 0,0-1-1,0 0 1,0 1-1,0 0 1,1-1 0,-1 1-1,0 0 1,-1 2-1,-3 5-19,0 0 0,1 0 0,-8 16 1,-2 6-104,-16 55 1,28-75 194,0-1 0,1 0 0,0 1 0,1-1 0,0 1 0,1 0 0,0-1 0,1 1 0,3 20 1,-3-28-16,0 0 1,0 0 0,0 1 0,1-1-1,-1 0 1,1 0 0,0 0 0,0-1 0,0 1-1,0 0 1,0-1 0,1 1 0,-1-1 0,1 0-1,0 0 1,0 0 0,-1 0 0,1 0-1,0 0 1,1-1 0,-1 0 0,0 1 0,0-1-1,1-1 1,-1 1 0,4 0 0,7 1-6,0-1 1,0-1 0,0-1 0,27-3 0,16-7 82,0-2 0,82-31 0,-114 35-110,0-1 0,-1-1 0,0-2 0,-1 0 0,0-1 0,-1-2 0,26-23 0,15-24 128,-62 62-134,-1 1 1,1 0-1,-1-1 0,0 1 1,1 0-1,-1-1 0,1 1 0,-1-1 1,0 1-1,1-1 0,-1 1 0,0-1 1,1 1-1,-1-1 0,0 0 1,0 1-1,1-1 0,-1 1 0,0-1 1,0-1-1,-1 2 2,1 0 0,-1 1 0,1-1-1,-1 0 1,0 0 0,1 0 0,-1 0 0,1 0 0,-1 1-1,1-1 1,-1 0 0,1 1 0,-1-1 0,1 0 0,-1 1 0,1-1-1,-1 0 1,1 1 0,-1-1 0,1 1 0,0-1 0,-1 1-1,1-1 1,-1 1 0,-5 7 1,-44 45-99,-62 52-1,100-96 182,-40 36 324,44-38-326,1 1 1,0-1-1,1 1 1,-8 12-1,13-19-69,1 0-1,-1 0 1,1-1-1,-1 1 1,1 0-1,-1 0 0,1 0 1,0 0-1,0 0 1,-1 0-1,1 1 0,0-1 1,0 0-1,0 0 1,0 0-1,0 0 0,0 0 1,1 0-1,-1 0 1,0 0-1,0 0 1,1 1-1,0-1 10,0 1 0,0-1 0,0 0 1,0 0-1,0 1 0,1-1 0,-1 0 0,0 0 0,0 0 0,1-1 1,-1 1-1,4 1 0,0 0 34,1 0 0,-1 0 1,1-1-1,0 1 0,-1-2 0,11 2 0,-8-3-17,-1 1 0,0-1 0,0 0-1,0-1 1,0 0 0,0 0-1,0 0 1,0-1 0,0 0-1,-1-1 1,0 1 0,0-1-1,10-8 1,-7 4-4,1-1-1,-2 0 1,1 0 0,-1-1 0,-1 0-1,0 0 1,6-12 0,19-31-377,-30 53 181,1 5 96,0 6 39,0 31-63,-3-37 89,0 1 1,0-1-1,0 1 0,1-1 1,-1 0-1,2 1 0,-1-1 0,0 0 1,1 0-1,0 0 0,0 0 0,1 0 1,-1 0-1,7 8 0,-7-11 28,0 0 0,0 0 0,0 0 0,0 0 0,1 0 1,-1-1-1,1 1 0,-1-1 0,1 1 0,-1-1 0,1 0 0,0 0 0,0 0 0,-1 0 0,1-1 0,0 1 0,0-1 0,0 0 1,0 0-1,0 0 0,0 0 0,0 0 0,0-1 0,-1 1 0,1-1 0,5-2 0,6-2 20,-1 0 0,0-1 0,0-1 0,14-10 1,-23 14-14,31-21 76,34-32 0,11-7-195,-76 60 70,1 0 0,-1 1 0,0-1 0,1 1 0,-1 0 0,7-2 0,-10 4 12,0 0 0,0 0 0,0-1 0,-1 1 0,1 0 0,0 0 0,0 0 0,0 0 0,0 0 0,-1 1 0,1-1 0,0 0 0,0 0 0,0 0 0,-1 1 0,1-1 0,0 0 0,0 1 0,-1-1 0,1 1 0,0-1 0,-1 1 0,1-1 0,0 1 0,-1 0 0,1-1 0,-1 1 0,1-1 0,-1 1 0,1 0 0,-1 0 0,0-1 0,1 1 0,-1 0 0,0 0 0,0-1 0,1 1 0,-1 0 0,0 0 0,0 0 0,0 0 0,0-1 0,0 1 0,0 1 0,0 8 15,-1 0 0,0 0 0,0 0-1,-1 0 1,0-1 0,-1 1 0,0-1 0,0 1 0,-6 9-1,4-7 55,0 0-1,1 0 0,0 1 0,-1 14 0,4-26-42,1 0-1,0-1 1,0 1-1,0 0 1,0 0-1,0 0 1,0-1-1,0 1 1,0 0-1,0 0 1,0-1-1,0 1 1,0 0-1,0 0 1,1-1-1,-1 1 1,0 0-1,1 0 1,-1-1-1,0 1 1,1 0-1,0 0 1,0 0-6,1-1-1,-1 0 1,0 0 0,0 0 0,0 0 0,1 0 0,-1 0 0,0 0 0,0 0 0,0 0 0,1-1 0,-1 1 0,0 0 0,0-1 0,0 1-1,2-2 1,8-1 21,0-2-1,0 0 0,0 0 1,-1-1-1,0 0 0,0-1 1,17-15-1,107-111-220,-131 130 150,0 0-1,-1 1 1,1-1 0,0 1-1,0 0 1,0 0-1,5-3 1,-7 5 31,0 0 0,0 0 1,0 0-1,0-1 1,0 1-1,0 0 0,0 0 1,0 0-1,0 0 0,0 1 1,0-1-1,0 0 1,-1 0-1,1 1 0,0-1 1,0 0-1,0 1 0,0-1 1,0 1-1,-1-1 1,1 1-1,0-1 0,0 1 1,-1 0-1,1-1 0,0 1 1,-1 0-1,1 0 1,0-1-1,-1 1 0,0 0 1,2 1-1,-1 2 1,1-1 0,-1 1-1,0 0 1,0-1 0,0 1-1,0 0 1,0 0 0,-1 0 0,0 0-1,0 0 1,0 0 0,0 0-1,-1 0 1,0 4 0,0-1 61,0 0-1,1 1 1,0 11 0,0-19-43,0 1 1,0-1-1,0 1 1,0 0-1,1-1 0,-1 1 1,0-1-1,0 1 1,0-1-1,0 1 0,1 0 1,-1-1-1,0 1 0,0-1 1,1 1-1,-1-1 1,1 1-1,-1-1 0,0 0 1,1 1-1,-1-1 1,1 1-1,-1-1 0,1 0 1,-1 1-1,1-1 0,0 0 1,0 1-3,0-2 0,0 1 0,0 0 0,0 0 1,0 0-1,0 0 0,0-1 0,0 1 0,0 0 0,0-1 0,0 1 0,0 0 1,-1-1-1,1 0 0,1 0 0,5-4-1,0-1-1,11-13 1,-13 14-21,-4 3 5,9-8-30,0 0 1,0 0-1,1 1 0,19-13 1,-27 21 19,0-1 0,-1 1 0,1-1 0,0 1 0,0 0 0,1 0 0,-1 0 1,0 1-1,0-1 0,0 1 0,0 0 0,1-1 0,-1 2 0,0-1 0,0 0 0,0 0 0,1 1 1,-1 0-1,0 0 0,0 0 0,0 0 0,0 0 0,0 1 0,0-1 0,5 4 0,12 11 133,25 25-1,11 8 131,-48-43-193,0-1 0,1 0 1,-1 0-1,1 0 0,17 5 1,-18-8-332,0 0 0,0 0 1,0 0-1,0-1 0,0 0 0,0-1 1,0 0-1,8-1 0,7-2-1221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30:07.3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8 139 2656,'-1'-2'3702,"18"6"-2649,20 5-555,-26-8-299,0 0 1,0-1-1,0 0 0,0 0 0,0-2 1,-1 1-1,1-1 0,0-1 0,-1 0 1,13-5-1,-18 6-139,5-2 92,-1 0-1,0-1 1,0 0-1,14-11 0,-21 15-128,-1 0-1,1-1 0,-1 1 0,0 0 0,0 0 0,0-1 0,0 1 0,0-1 0,0 1 0,0-1 0,0 0 0,0 1 0,-1-1 0,1 0 0,0 1 0,-1-1 0,0 0 0,1 0 0,-1 1 1,0-1-1,0 0 0,0 0 0,0 0 0,0 1 0,-1-1 0,1 0 0,0 0 0,-1 1 0,0-1 0,1 0 0,-1 1 0,0-1 0,0 0 0,-1-2 0,-1 1-41,0 0 0,0 0 0,0 0-1,-1 0 1,1 0 0,-1 1 0,1-1 0,-1 1-1,0 0 1,0 0 0,0 0 0,0 1-1,0 0 1,0-1 0,-1 2 0,1-1-1,0 0 1,-1 1 0,-4 0 0,-1-1-90,0 1-1,0 1 1,0 0 0,0 0-1,0 1 1,1 0 0,-16 6 0,19-6 69,-1 1 0,1 0 0,0 1 1,1-1-1,-1 1 0,1 0 0,-1 0 1,1 1-1,0 0 0,1 0 0,-7 9 0,8-10 62,1 0 0,-1 0 0,1 1 0,0-1-1,1 1 1,-1-1 0,1 1 0,0 0 0,0 0-1,0 0 1,0 0 0,1 0 0,0-1 0,0 1-1,1 0 1,1 8 0,0-4 45,0-1-1,0 1 1,1-1 0,0 0-1,0 0 1,1 0 0,1-1-1,-1 1 1,8 9 0,-8-14-1,-1 1 1,0-1 0,1 0 0,0 0 0,-1 0-1,1 0 1,1-1 0,-1 1 0,0-1 0,0 0-1,1 0 1,-1-1 0,1 0 0,0 1 0,-1-1 0,1-1-1,0 1 1,7-1 0,2-1 26,0 0 1,0-1-1,0-1 0,0 0 1,0-1-1,-1 0 0,21-10 1,1-4 228,48-31 1,-19 5-360,-25 17-273,57-30 1,-95 56 293,0 0 1,0 0-1,1 1 0,-1-1 1,0 1-1,1-1 1,-1 1-1,1-1 0,-1 1 1,1 0-1,-1 0 0,1 0 1,-1 0-1,0 0 0,1 0 1,-1 0-1,1 0 1,-1 0-1,1 1 0,-1-1 1,1 1-1,-1-1 0,0 1 1,1 0-1,-1-1 1,2 2-1,0 1 25,0 1 0,0-1 0,-1 1 0,1-1-1,-1 1 1,0 0 0,2 4 0,11 18 251,6 5-128,-17-24-44,1 0 1,-1-1 0,1 1-1,1-1 1,-1 0 0,9 7-1,-5-7 4,0-1 0,0 0 0,1-1-1,0 0 1,0 0 0,0-1 0,0 0 0,16 2-1,1 1-5,-15-4-17,0-1 0,-1 0 0,1-1 0,12 0 0,-1-1 1010,-29 7-778,5-5-531,0 0 0,0 0 0,0 0 0,0 0 0,0 0 0,0 0-1,0-1 1,0 1 0,-2 1 0,2-2-39,0 1-1,1-1 0,-1 0 1,0 0-1,1 1 0,-1-1 1,0 0-1,0 0 0,1 0 1,-1 0-1,0 0 0,0 0 1,0 0-1,1 0 0,-2 0 0,2-1 98,-1 1-1,1-1 0,-1 1 0,1-1 0,0 1 0,-1-1 0,1 1 0,0-1 0,0 1 0,-1-1 0,1 1 0,0-1 0,0 1 0,0-1 0,0 1 0,-1-1 0,1 0 0,0 1 0,0-1 0,0 1 0,0-1 0,1-1 0,-1-13-2936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30:07.6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472 11 3648,'0'0'187,"-9"-8"958,9 8-1121,0-1 0,0 1 0,0 0 0,0 0 0,-1 0 0,1-1 0,0 1 0,0 0 0,0 0 0,-1 0 0,1 0 0,0 0 0,0 0 0,0-1 0,-1 1 1,1 0-1,0 0 0,-1 0 0,1 0 0,0 0 0,0 0 0,-1 0 0,1 0 0,0 0 0,0 0 0,-1 0 0,1 0 0,0 0 0,0 0 0,-1 0 0,1 0 0,0 1 0,0-1 0,-1 0 0,1 0 0,-5 5 213,0 0 0,0 0 0,0-1-1,-1 0 1,1 0 0,-1 0 0,0-1 0,-9 4-1,-4 3 401,-12 10 20,0 1-1,1 2 1,1 1 0,-34 36-1,18-11-60,-58 85 0,81-109-254,17-21-273,1 0 0,0 0 0,-5 8 0,7-8-1206,17-20-5022,2 3 3877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30:11.7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22 685 1888,'3'2'1187,"-3"-2"-791,1 0 0,0 0 0,0 1 0,0-1 0,0 0-1,0 0 1,0 0 0,0 0 0,0 0 0,2 0 0,23-5 1434,-20 4-1731,0-1 0,0 1 0,-1-2 0,1 1 0,-1-1 1,0 1-1,10-8 0,1-4 221,1-2 0,17-21 0,-34 37-343,0 0 0,0-1-1,0 1 1,1-1 0,-1 1 0,0 0-1,0 0 1,1-1 0,-1 1 0,0 0-1,0-1 1,1 1 0,-1 0 0,0 0 0,1-1-1,-1 1 1,0 0 0,1 0 0,-1 0-1,1 0 1,-1 0 0,0-1 0,1 1-1,0 0 1,-1 9-179,-7 22 254,6-27-62,-39 155 237,-31 104 927,14-116-93,47-127-441,5-14 17,5-11-112,6-26-122,-2 8-357,12-38 1,10-25-13,-10 30-243,27-62 0,-23 76 170,29-49 0,-37 73 12,1 0 0,0 0 0,2 1-1,28-26 1,-30 31-29,16-14-147,-27 25 177,-1 0-1,1-1 1,-1 1-1,1 1 1,0-1-1,-1 0 1,1 0-1,0 1 1,0-1-1,0 1 1,0-1-1,-1 1 1,1 0 0,0 0-1,4 0 1,-6 0 30,1 0 0,0 1 0,0-1 0,0 0 1,0 1-1,-1-1 0,1 1 0,0-1 1,-1 1-1,1 0 0,0-1 0,-1 1 0,1 0 1,-1-1-1,1 1 0,-1 0 0,1 0 1,-1-1-1,1 1 0,-1 0 0,0 0 0,1 0 1,-1 0-1,0-1 0,0 1 0,0 0 1,0 0-1,0 0 0,0 0 0,0 0 0,0 0 1,0 0-1,0 0 0,0-1 0,-1 3 1,0 4 18,-1 0 0,0 0 1,-3 8-1,-3 1 85,-1 0 0,-1 0 0,0-1 1,-1 0-1,-21 22 0,22-25-10,-42 40 894,42-47-454,8-6-279,4-3-128,13-7-223,1 0 0,0 1 0,0 0 0,1 1 0,0 1 0,20-7 0,112-30 170,-136 42-78,-2 0 5,181-51-410,-182 51 353,-10 2 31,1 1 1,0 0 0,-1-1-1,1 1 1,0 0 0,-1 0-1,1 0 1,0-1 0,-1 1-1,1 0 1,0 0 0,0 0-1,-1 0 1,1 0-1,0 0 1,1 1 0,-2 0 16,0 0 0,0 0 0,0 0 1,0 0-1,0 0 0,0 0 0,-1 0 1,1 0-1,0 0 0,-1 0 0,1 0 1,0 0-1,-1 0 0,1 0 0,-2 1 1,-15 28-115,14-26 85,-1 1 0,1 0 1,1 0-1,-1 0 0,1 0 1,-4 11-1,5-12 58,1-1 1,-1 1 0,1-1-1,0 1 1,0-1-1,0 1 1,1-1-1,-1 1 1,1-1 0,1 5-1,-2-7 0,1 0 0,-1 0 1,0 0-1,1 0 0,0-1 0,-1 1 0,1 0 1,-1 0-1,1 0 0,0 0 0,0-1 0,-1 1 1,1 0-1,0-1 0,0 1 0,0-1 0,0 1 1,0-1-1,-1 1 0,1-1 0,0 0 0,0 1 1,0-1-1,0 0 0,1 0 0,-1 0 0,0 0 1,0 1-1,0-2 0,0 1 0,0 0 0,0 0 1,0 0-1,0 0 0,0-1 0,0 1 0,0 0 1,1-2-1,2 1 43,0-1 1,-1 0-1,1 0 1,0 0-1,-1-1 1,0 1-1,0-1 1,0 0-1,0 0 1,0 0-1,0 0 1,-1-1-1,0 1 1,1 0-1,1-6 1,-3 7-60,1-1 0,-1 1 0,-1-1 0,1 1 0,0 0 1,-1-1-1,1 1 0,-1-1 0,0 0 0,1 1 0,-1-1 0,0 1 0,-1-1 1,1 1-1,0-1 0,-1 1 0,0-1 0,1 1 0,-1-1 0,0 1 0,0 0 1,0-1-1,-1 1 0,1 0 0,-3-3 0,0 0-54,2 3 9,1 0 0,-1 0 0,0 0 0,1 1 0,-1-1 0,0 1 0,0-1 1,0 1-1,0 0 0,0 0 0,0 0 0,-5-2 0,-1-2-419,12 0 272,18-3 121,-15 6-48,13-3-37,37-7 0,-28 6 158,-9 4-44,-1 0 0,1 1 0,21 1 1,-6 1-141,-29-1 179,-1 1 1,1-1 0,-1 1-1,1 0 1,-1 1 0,1-1-1,8 5 1,-13-6 7,0 1 0,0-1 0,0 1 0,0-1 0,0 1-1,0 0 1,0-1 0,0 1 0,0 0 0,0 0 0,0 0 0,0-1 0,0 1 0,-1 0 0,1 0 0,0 0 0,-1 0 0,1 0 0,-1 1 0,1-1 0,-1 0 0,0 0 0,1 0 0,-1 0-1,0 0 1,0 1 0,0-1 0,0 0 0,0 0 0,0 0 0,0 0 0,0 1 0,0-1 0,-1 0 0,1 0 0,0 0 0,-1 0 0,1 0 0,-1 1 0,1-1 0,-1 0 0,0 0 0,0 1 0,-4 5 29,0 0 1,0 0-1,-1 0 1,0 0 0,0-1-1,0 0 1,-1-1 0,0 1-1,0-1 1,-12 6-1,8-8 316,13-10-35,17-11-164,-4 8-210,0 1 1,0 0-1,1 2 0,1 0 0,-1 0 0,1 1 1,0 2-1,1-1 0,-1 2 0,1 0 1,33 0-1,-49 3 48,0 0 0,0 0 0,0 1 0,0-1 0,0 0 0,0 1 0,0 0 0,0-1 1,0 1-1,0 0 0,0 0 0,0 0 0,-1 0 0,1 0 0,0 1 0,-1-1 0,1 0 0,-1 1 0,0-1 0,1 1 1,1 2-1,1 3 7,0 0 0,-1 1 1,0-1-1,3 10 0,6 12 75,-11-26-91,1 1 1,0-1-1,0 0 0,0 0 1,1 0-1,-1 0 0,6 4 1,-7-5 30,1-1 0,-1 0 0,1 0 1,-1 0-1,1 0 0,0-1 0,0 1 0,-1 0 1,1-1-1,0 0 0,0 1 0,0-1 0,0 0 1,-1 0-1,1 0 0,0 0 0,0 0 0,3 0 0,53-16-41,-44 10-50,-13 5 70,0 0-1,0 1 0,0-1 1,1 0-1,-1 1 0,0-1 1,1 1-1,-1-1 0,1 1 1,-1 0-1,0 0 0,1-1 1,-1 1-1,3 0 0,-2 1-1,0-1-1,-1 0 1,1 0-1,0 1 1,0-1 0,-1-1-1,1 1 1,0 0-1,-1 0 1,1-1-1,0 1 1,-1-1 0,3 0-1,23-12 135,-16 6-1,-4 4-80,0-1-1,0 0 0,-1 0 0,1-1 0,-1 0 0,0 0 0,0 0 1,-1-1-1,0 0 0,0 0 0,0 0 0,0-1 0,3-7 0,-8 14-49,0-1-1,1 1 0,-1-1 0,0 0 0,1 0 0,-1 1 0,0-1 0,0 0 0,0 1 0,1-1 0,-1 0 1,0 0-1,0 1 0,0-1 0,0 0 0,0 0 0,0 0 0,-1 1 0,1-1 0,0 0 0,0 1 1,-1-1-1,1 0 0,0 0 0,0 1 0,-1-1 0,1 0 0,-1 1 0,1-1 0,-1 1 0,1-1 0,-1 1 1,1-1-1,-1 1 0,0-1 0,1 1 0,-1-1 0,1 1 0,-1 0 0,0-1 0,0 1 0,1 0 0,-1 0 1,-1-1-1,0 1-31,0 0 1,0-1-1,0 1 1,0 0-1,0 0 1,0 1-1,0-1 1,0 0-1,0 1 1,-1-1-1,1 1 1,0 0-1,1 0 1,-1-1-1,0 1 1,-2 2-1,-5 4-23,0 0 0,1 1 0,-1 0-1,2 0 1,-1 1 0,2 0 0,-1 1-1,1-1 1,0 1 0,-5 13-1,11-22 57,-1 1-1,1-1 0,-1 1 0,1-1 0,-1 1 0,1 0 0,0-1 1,0 1-1,0 0 0,0-1 0,0 1 0,0 0 0,1-1 0,-1 1 0,0-1 1,1 1-1,-1 0 0,1-1 0,0 1 0,0-1 0,-1 1 0,1-1 0,0 0 1,0 1-1,0-1 0,0 0 0,0 0 0,1 0 0,-1 1 0,3 0 1,-2 0 12,1-1 0,0 1 0,0-1 0,-1 0 0,1 0 0,0 0 0,0 0 0,0 0 0,0-1 0,1 0 0,-1 1 0,0-1 1,0 0-1,0 0 0,5-2 0,11-3 74,-1 0 1,21-10-1,-3 1-56,-19 7-18,45-16-76,69-15 1,-106 31 115,-20 5-91,1 0 0,-1 1-1,0-1 1,11 0-1,-16 2 34,1 0 0,-1 0 0,0 0-1,1 0 1,-1 0 0,0 0 0,1 0-1,-1 0 1,0 0 0,1 1 0,-1-1-1,0 0 1,1 0 0,-1 0 0,0 0-1,1 0 1,-1 1 0,0-1 0,0 0-1,1 0 1,-1 1 0,0-1-1,0 0 1,0 0 0,1 1 0,-1-1-1,0 0 1,0 1 0,0-1 0,0 0-1,1 1 1,-1-1 0,0 0 0,0 1-1,0-1 1,0 0 0,0 1 0,0-1-1,0 0 1,0 1 0,0-1-1,0 0 1,0 1 0,0-1 0,0 0-1,0 1 1,-1-1 0,1 0 0,0 1-1,0-1 1,-1 1 0,-10 21 169,8-17-156,-1 2 35,-1 0 0,0 0 0,0-1 0,-7 7 0,6-6 47,0-1 0,-8 14 0,16-23 44,0 1 0,0 0 0,1 0 0,-1 0 0,1 0-1,0 0 1,4-2 0,30-16-214,-10 6 177,-9 3-128,31-12 1,-43 20-21,0 1 1,0 0-1,0 0 1,0 1 0,0 0-1,0 0 1,1 1 0,-1-1-1,11 2 1,-16-1 39,0 0-1,0 1 1,0-1 0,0 0-1,0 1 1,0-1-1,0 1 1,0-1 0,0 1-1,0 0 1,0-1 0,0 1-1,-1 0 1,1-1-1,0 1 1,0 0 0,-1 0-1,1 0 1,-1 0-1,1 0 1,-1 0 0,1 0-1,-1 0 1,1 0 0,-1 0-1,0 0 1,1 1-1,0 5-25,-1-1 0,1 1 0,-1 10-1,0 8 261,1-22-212,-1 0-1,1-1 1,0 1 0,0-1 0,0 1 0,0-1-1,0 1 1,0-1 0,0 0 0,1 0 0,-1 0-1,4 4 1,-4-5 1,0-1-1,0 1 1,0 0-1,0-1 0,0 1 1,1-1-1,-1 1 1,0-1-1,0 0 1,0 1-1,1-1 1,-1 0-1,0 0 1,0 0-1,1 0 1,-1 0-1,0 0 1,1 0-1,-1 0 1,0 0-1,0-1 0,0 1 1,1 0-1,-1-1 1,0 1-1,0-1 1,0 0-1,0 1 1,0-1-1,1-1 1,25-17 78,-2-2 0,-1 0 0,25-29 0,-39 40-104,15-16 68,-2-2-1,-1 0 0,29-49 1,133-285 79,-174 340-97,-2 7-150,-1-1 1,9-31 0,-15 47 96,-1-1 0,0 0-1,0 1 1,1-1 0,-1 0-1,0 0 1,0 1 0,0-1 0,0 0-1,0 1 1,0-1 0,0 0-1,0 0 1,-1 1 0,1-2 0,0 2 8,0 0 1,-1 0 0,1 0-1,0 0 1,0 0 0,-1 0-1,1 0 1,0 0 0,0 0-1,-1 0 1,1 0 0,0 0-1,0 0 1,0 0 0,-1 0-1,1 0 1,0 0 0,0 0-1,-1 0 1,1 0 0,0 0-1,0 1 1,0-1 0,0 0-1,-1 0 1,1 0 0,0 0-1,0 0 1,0 1 0,-1-1-1,-2 3-45,1 0 0,-1 0 0,0 0 0,1 1 0,-2 3 0,-11 19-82,2 0-1,-17 47 0,-23 114 262,41-132-182,-8 83-1,19-125 82,0-1-1,1 0 0,1 1 0,0-1 1,0 0-1,4 15 0,-4-24-8,0 1 0,0-1-1,1 0 1,-1 0 0,1 0 0,-1 0-1,1 0 1,0 0 0,0-1 0,0 1-1,0-1 1,1 1 0,-1-1 0,1 0 0,-1 0-1,1 0 1,0 0 0,0 0 0,0 0-1,0-1 1,0 0 0,0 1 0,1-1-1,-1 0 1,0-1 0,0 1 0,5 0-1,0-1 36,-1 0-1,1-1 1,0 0-1,0 0 0,-1-1 1,1 1-1,0-2 0,-1 1 1,0-1-1,14-7 1,3-4 35,37-27 1,-24 9-65,-36 31-26,-1 1-1,1-1 0,0 1 0,-1-1 1,1 1-1,0-1 0,-1 0 0,1 1 0,-1-1 1,1 0-1,-1 0 0,0 1 0,1-1 1,-1 0-1,0 0 0,1 0 0,-1 0 0,0 1 1,0-1-1,0 0 0,0 0 0,0 0 1,0-1-1,0 1-128,-3 17-287,1-11 385,1 1-1,-1-1 1,0 12-1,0 2-100,1-16 139,0 0-1,1 0 0,-1 0 0,1 0 0,0 0 1,0 0-1,0 0 0,1 0 0,-1 0 0,1 0 1,-1-1-1,1 1 0,0 0 0,0 0 0,0 0 0,0 0 1,3 2-1,-3-3 24,1-1 0,-1 0 1,1 1-1,-1-1 0,1 0 0,0 0 1,-1 0-1,1 0 0,0 0 0,0 0 1,0-1-1,0 1 0,-1-1 1,1 1-1,0-1 0,0 0 0,0 0 1,0 1-1,0-1 0,0-1 0,0 1 1,0 0-1,0 0 0,3-2 0,4-1 61,1 0 0,-1-1-1,17-9 1,-1 0-132,275-98-8,-287 107 110,-10 4-60,1-1 0,0 0 0,-1-1 0,1 1 0,5-4 0,-9 5 29,-6 2-60,-15 7-122,8-3 63,-71 32-47,69-30 111,0 0 0,1 1 0,-18 16 0,29-22 28,0-1 0,1 1 0,-1 1 0,-3 5 0,-5 6 49,20-15 310,5-5-270,-1 0 0,1 0 0,-1-1 0,20-13 0,-4 3 44,3-3-16,-23 13-129,1 1 0,-1-1-1,21-6 1,-17 4-247,-12 7 80,-1 10-161,-2 15 498,1-20-200,0 0 0,1 0 1,0 0-1,0 0 0,1 8 0,0-10 43,-1 0 0,1 0 0,0 0 0,-1-1 0,1 1 0,0 0 1,0-1-1,0 1 0,1-1 0,-1 1 0,0-1 0,1 1 0,-1-1 0,0 0 1,1 0-1,3 2 0,1 1 35,1-1 1,-1 1 0,1-1-1,0-1 1,0 1 0,0-1-1,1-1 1,-1 1 0,1-1-1,-1-1 1,0 1 0,1-1-1,-1 0 1,1-1 0,-1 0-1,1 0 1,-1-1 0,0 0 0,8-2-1,-6 0-7,1 0 0,-1 0 0,0-1 0,0 0 0,-1-1 0,1 0 0,-1 0 0,-1-1 1,1 0-1,-1 0 0,0-1 0,-1 0 0,9-13 0,-3-3 13,0 1 0,-2-2 1,-1 1-1,7-30 0,-2 7 15,7-17-66,4 1 0,2 1 1,39-63-1,-58 110-67,19-34-345,-26 42 226,-6 8 68,-8 13-105,3 4 129,0 1 1,2 0-1,-10 36 0,-9 62 62,21-88 35,-18 114-95,21-112 155,1 0 1,3 48-1,1-64 140,0 0 0,6 19 1,0-10-4599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30:12.0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37 6400,'-22'-20'2880,"41"12"-2496,-16 5-416,7 3-64,3-5-96,1 5 96,4 0 416,3 5-160,-2-2-704,-1 5 288,4 4-5920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30:12.4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40 129 7392,'-39'-29'3360,"47"21"-2944,2 0 160,3 4-416,14-12 192,9 4-192,31-8-64,9 9-64,24-3 224,-5 11-128,-1 0 384,-14 6-288,15-3-3488,-9 8 1760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30:17.9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292 766 2400,'-11'0'2373,"0"0"859,0 1-2915,0 0-1,0 0 1,1 2-1,-1-1 1,0 1 0,1 1-1,-1 0 1,-11 6-1,-5 4 86,-44 31 0,62-38-355,1 1-1,-1-1 0,2 2 0,-1-1 0,-9 13 1,17-20-32,-1-1 1,1 1-1,-1 0 0,1-1 1,-1 1-1,1-1 1,0 1-1,-1 0 1,1 0-1,0-1 1,-1 1-1,1 0 1,0 0-1,0-1 1,0 1-1,0 0 1,0 0-1,0-1 0,0 1 1,0 0-1,0 0 1,0-1-1,0 1 1,0 0-1,1 0 1,-1-1-1,0 1 1,1 1-1,0-2 17,-1 1 1,1-1-1,0 1 0,0 0 0,-1-1 0,1 1 1,0-1-1,0 0 0,0 1 0,0-1 1,-1 0-1,1 1 0,0-1 0,0 0 0,0 0 1,0 0-1,0 0 0,0 0 0,0 0 0,0 0 1,1 0-1,5-2 52,0 0 0,-1 0-1,1-1 1,-1 1 0,0-1 0,0-1 0,0 1 0,0-1-1,0 0 1,7-8 0,10-5 61,70-40 87,-25 17-672,-66 39 391,0 0 1,-1 0 0,1 0 0,0 0 0,0 0-1,0 0 1,0 1 0,0-1 0,0 1-1,4-1 1,-5 1 31,-1 0-1,1 0 1,0 0 0,-1 1-1,1-1 1,0 0-1,-1 0 1,1 1-1,0-1 1,-1 1 0,1-1-1,0 0 1,-1 1-1,1-1 1,-1 1-1,1-1 1,-1 1 0,1 0-1,-1-1 1,1 1-1,-1-1 1,0 1-1,1 0 1,-1-1 0,0 1-1,0 0 1,1-1-1,-1 1 1,0 0-1,0 0 1,0 0 0,2 8 17,0-1 0,1 1 1,0-1-1,0 0 1,1 0-1,7 12 0,-9-17 41,1 1-1,0-1 0,0 1 1,0-1-1,0 0 0,0 0 1,1 0-1,0 0 0,-1-1 1,1 0-1,0 1 1,0-1-1,0-1 0,9 4 1,-3-3 43,1 1 0,0-1 0,0-1 0,0 0 1,0-1-1,0 0 0,0 0 0,0-1 1,-1-1-1,1 0 0,0 0 0,0-1 0,-1 0 1,0-1-1,1 0 0,-1-1 0,-1 0 1,1-1-1,-1 0 0,0 0 0,0-1 0,-1 0 1,11-11-1,-1-4 32,-1-1 0,0 0 1,-2-1-1,13-27 0,19-46-23,65-127-52,-49 91-132,-61 119-357,-2 14 435,0 0 1,0-1-1,0 1 1,0 0-1,0 0 0,0-1 1,0 1-1,0 0 1,0 0-1,0-1 1,0 1-1,-1 0 0,1 0 1,0-1-1,0 1 1,0 0-1,0 0 1,0 0-1,-1-1 0,1 1 1,0 0-1,0 0 1,0 0-1,-1 0 0,1-1 1,0 1-1,0 0 1,-1 0-1,1 0 1,0 0-1,0 0 0,-1 0 1,1 0-1,0 0 1,0 0-1,-1 0 1,1 0-1,0 0 0,0 0 1,-1 0-1,1 0 1,0 0-1,0 0 1,-1 0-1,1 0 0,0 0 1,0 0-1,-1 0 1,1 1-1,0-1 1,0 0-1,-1 0 0,-14 11-237,6 0 156,0 1 1,1 0 0,0 0 0,1 1-1,-7 14 1,-24 76-126,-12 102-117,38-149 267,8-38 22,-2 1 131,2 1 0,1 0 1,0 0-1,1 0 0,2 40 0,0-58-45,0 0 1,1-1-1,-1 1 0,0 0 1,1-1-1,-1 1 0,1 0 0,-1-1 1,1 1-1,0-1 0,0 1 0,0-1 1,0 1-1,0-1 0,1 2 0,0-2 8,-1 0 1,1-1-1,-1 1 0,1 0 0,-1-1 0,1 1 0,-1-1 0,1 0 0,0 1 0,-1-1 0,1 0 0,0 0 0,-1 0 0,1 0 0,3-1 1,5-1 26,0 0 0,0-1 0,0-1 0,0 1 0,-1-2 1,1 1-1,-1-1 0,14-11 0,-16 12-43,8-6 25,-1 0-1,0-2 0,0 0 1,14-16-1,39-58 100,-42 50-114,32-67 0,7-42-131,-33 73 8,2 5-86,-22 47 100,-1 1 0,-1-1 1,-1-1-1,9-33 0,-16 41-623,-3 12 212,-2 7 246,-2 6 92,2 0 1,-5 16-1,-8 22 158,-5 12 180,-17 77 1,12-36-342,12-53 154,1-8 159,2 0 0,-9 72 0,21-114-167,-1 6 82,0 1 0,1-1-1,0 0 1,0 1 0,0-1-1,1 0 1,2 9 0,-1-14-38,0 1 0,-1-1 1,1 0-1,0 0 0,0 0 0,0 0 0,0 0 1,1 0-1,-1 0 0,0-1 0,5 1 1,12 3 58,0-2 0,1 0 1,-1-1-1,34-3 1,-46 1-47,1 0 0,0 0 0,0-1 0,-1 0 0,1-1 0,-1 1 0,0-1 0,0-1 0,0 1 0,0-1 0,0-1 1,-1 1-1,0-1 0,9-8 0,-10 8-11,0-1 1,0 1-1,-1-1 0,0 1 1,0-1-1,0-1 1,-1 1-1,0 0 0,0-1 1,0 1-1,-1-1 1,2-11-1,-2 3 35,1-29 0,-3 40-118,0 0-1,0 0 1,-1 0-1,1 1 1,-1-1-1,0 0 1,0 0-1,0 1 1,0-1-1,-1 1 1,1-1-1,-1 1 1,-3-6-1,4 9 11,0-1-1,1 0 0,-1 1 0,1-1 0,-1 1 0,0-1 0,0 1 0,1-1 0,-1 1 0,0-1 0,0 1 0,1 0 0,-1 0 0,0-1 0,0 1 0,0 0 0,0 0 0,0 0 1,1 0-1,-1 0 0,0 0 0,0 0 0,0 0 0,-1 0 0,1 1-24,-1-1 1,0 1-1,0 0 1,1 0-1,-1 0 1,1 0-1,-1 0 1,1 0-1,-1 1 1,-1 1-1,-1 2-53,0 0 0,0 0-1,0 1 1,1-1 0,-4 9-1,3-3 62,0 0 1,1 0-1,0 1 0,-1 14 0,3-20 47,1 1-1,-1-1 0,2 1 1,-1 0-1,1-1 0,0 1 1,0-1-1,0 0 1,4 8-1,-4-11 15,1 0 0,0 0 0,-1 0 0,1-1 0,0 1 0,1-1 1,-1 1-1,0-1 0,1 0 0,0 0 0,-1 0 0,1 0 0,0 0 0,0-1 0,0 1 0,0-1 0,0 0 1,0 0-1,0 0 0,1 0 0,-1 0 0,0-1 0,4 1 0,7 0 42,-1-1 0,1 0 0,-1-1 0,19-3-1,2-3-26,0 0-1,0-3 0,-1 0 0,-1-2 0,1-2 0,-2-1 0,0-1 0,-1-2 0,41-31 0,-59 41-150,-12 8 116,1-1 1,-1 1-1,0 0 0,0 0 1,0 0-1,0 0 0,0 0 1,0 0-1,0-1 0,0 1 1,0 0-1,1 0 1,-1 0-1,0 0 0,0 0 1,0 0-1,0 0 0,0 0 1,1 0-1,-1 0 0,0 0 1,0 0-1,0 0 0,0 0 1,0 0-1,1 0 1,-1 0-1,0 0 0,0 0 1,0 0-1,0 0 0,0 0 1,1 0-1,-1 0 0,0 0 1,0 0-1,0 0 1,0 0-1,0 0 0,0 0 1,1 0-1,-1 0 0,0 1 1,0-1-1,0 0 0,0 0 1,0 0-1,0 0 1,0 0-1,0 0 0,0 1 1,0-1-1,1 0 0,-1 0 1,0 0-1,0 0 0,0 0 1,0 0-1,0 1 1,0-1-1,0 0 0,-1 6 30,1-6-29,-4 14-10,-1 0 1,0 0-1,-12 23 0,8-20 6,-8 23-1,17-40 21,0 0 0,0 1 0,0-1 0,0 0 1,0 0-1,0 0 0,0 1 0,0-1 0,0 0 0,0 0 0,0 1 0,0-1 0,0 0 0,0 0 0,0 0 0,0 1 0,0-1 0,0 0 0,0 0 1,0 0-1,0 1 0,0-1 0,1 0 0,-1 0 0,0 0 0,0 0 0,0 1 0,0-1 0,0 0 0,1 0 0,-1 0 0,0 0 0,0 0 0,0 1 1,0-1-1,1 0 0,-1 0 0,0 0 0,0 0 0,0 0 0,1 0 0,-1 0 0,0 0 0,0 0 0,0 0 0,1 0 0,-1 0 0,0 0 0,0 0 1,0 0-1,1 0 0,-1 0 0,0 0 0,0 0 0,0 0 0,1 0 0,-1 0 0,0-1 0,16-3 387,-13 3-373,7-4-23,0 1-1,0-1 0,0-1 0,-1 0 0,0 0 0,0-1 0,12-11 0,12-10-140,-30 26 81,0-1 1,1 1-1,-1 0 0,0 1 1,1-1-1,-1 0 0,6-1 1,-5 16-300,11 95 442,-14-104-105,1 0-1,-1-1 0,1 1 0,-1-1 0,1 1 0,3 3 1,3 7-125,-7-13 162,-1 0 1,1 0 0,-1 0-1,1 0 1,-1-1 0,1 1-1,0 0 1,-1-1-1,1 1 1,0 0 0,-1-1-1,1 1 1,0-1-1,0 1 1,0-1 0,-1 0-1,1 1 1,0-1 0,0 0-1,1 1 1,0-1 14,0 0-1,0 0 1,0 0 0,1 0 0,-1 0 0,0 0 0,0-1-1,0 1 1,2-2 0,5-2 65,1 0 0,-1-1 0,10-6 0,-10 6-68,26-15 194,-13 8-342,24-16 0,-22 11 193,-1-1-1,-1 0 1,25-28 0,-31 28-76,-7 8-132,-1 1 0,9-14 0,-11 17-194,-7 15 194,-7 22 91,6-25 0,-4 12 43,-15 32 0,14-35 8,0 0 1,1 1-1,-4 17 1,10-32-8,-1 0 1,1 1 0,0-1-1,0 0 1,-1 1-1,1-1 1,0 0 0,0 1-1,0-1 1,0 0 0,1 1-1,-1-1 1,0 0-1,1 0 1,-1 1 0,0-1-1,1 0 1,0 0 0,-1 0-1,1 1 1,0-1-1,-1 0 1,1 0 0,1 1-1,0-1 14,0 0 0,0 0 1,0 0-1,0 0 0,-1 0 0,1-1 0,0 1 0,1-1 0,-1 1 0,0-1 1,0 0-1,0 0 0,4 0 0,5-1 49,0-1 1,0 0-1,0-1 1,17-6-1,-16 5-42,-1-1-1,1-1 0,-1 0 0,-1 0 1,1-1-1,-1-1 0,0 0 0,-1 0 0,1-1 1,-2 0-1,14-17 0,-13 14-215,16-16-1,-27 47-44,-2 5 145,1-4 243,-1 28-1,4-46-151,0 1-1,0 0 0,1 0 0,-1 0 0,0-1 0,1 1 0,0 0 0,0 0 0,0-1 0,0 1 0,0-1 0,0 1 0,0-1 0,1 1 0,0-1 0,-1 0 1,1 1-1,0-1 0,0 0 0,0 0 0,0-1 0,0 1 0,1 0 0,-1-1 0,0 1 0,1-1 0,-1 0 0,1 0 0,0 0 0,-1 0 0,1 0 1,0 0-1,0-1 0,-1 0 0,1 1 0,0-1 0,0 0 0,0 0 0,-1-1 0,1 1 0,0 0 0,0-1 0,-1 0 0,6-1 0,8-7 99,-1 1-1,1-2 0,26-22 0,-25 18-175,35-21 1,-20 18 53,58-22 1,-7 14-14,-46 14 134,-12 6-2,-20 4-101,-1 0 0,1 0 0,-1 0 0,0 0 0,1 0 0,-1-1-1,0 0 1,0 0 0,0 0 0,0-1 0,5-3 0,-8 5-65,-3 2 28,1-1 0,-1 1-1,1-1 1,-1 1 0,1 0 0,-1-1 0,1 1 0,0 0 0,-2 1 0,-5 3-2,-143 78 264,124-65-237,-1 1-1,2 1 1,-28 28-1,54-48 20,0 0 1,0 0-1,0 0 0,-1 0 0,1 0 0,0 0 1,0 0-1,0 1 0,0-1 0,0 0 0,0 0 1,-1 0-1,1 0 0,0 0 0,0 0 0,0 0 1,0 1-1,0-1 0,0 0 0,0 0 0,0 0 1,0 0-1,0 0 0,0 1 0,0-1 0,0 0 1,0 0-1,0 0 0,0 0 0,0 0 0,0 1 1,0-1-1,0 0 0,0 0 0,0 0 0,0 0 1,0 0-1,0 1 0,0-1 0,0 0 0,0 0 1,0 0-1,0 0 0,0 0 0,0 0 1,1 1-1,-1-1 0,0 0 0,0 0 0,11 1 243,15-5 68,13-9-264,-1-2 0,59-33-1,-88 43-32,0-1-1,13-11 1,14-9-195,-36 26 173,1-1 0,-1 1 0,0 0 0,1 0 0,-1-1 0,0 1 0,0 0 0,1 0 0,-1 0 0,0 0 0,1 0 0,-1 0 0,0-1-1,1 1 1,-1 0 0,1 0 0,-1 0 0,0 0 0,1 0 0,-1 0 0,0 0 0,1 0 0,-1 0 0,0 1 0,1-1 0,-1 0 0,0 0 0,1 0-1,-1 0 1,0 0 0,1 1 0,-1-1 0,0 0 0,1 0 0,-1 1 0,0-1 0,0 0 0,1 0 0,-1 1 0,0-1 0,0 0 0,0 0 0,1 1-1,-1-1 1,0 0 0,0 1 0,0-1 0,0 0 0,0 1 0,0-1 0,0 1 0,0-1 0,0 0 0,0 1 0,0-1 0,0 0 0,0 1 0,-2 27-82,1-21 126,0 0-56,1 0-1,0-1 0,0 1 1,0 0-1,1 0 1,0 0-1,3 11 1,-3-16 24,0 0 0,0 1 0,0-1 0,0 0 0,1 0 0,-1 0 0,1 0 1,-1 0-1,1 0 0,0 0 0,-1-1 0,1 1 0,0-1 0,0 1 0,0-1 0,1 1 1,-1-1-1,0 0 0,0 0 0,1 0 0,-1-1 0,1 1 0,-1-1 0,4 1 0,1 0 25,1 0 0,0-1 0,-1 0 0,1 0 0,-1-1 0,1 0 0,0 0 0,-1-1 0,0 0 0,1 0 0,-1-1-1,0 0 1,0 0 0,0-1 0,-1 0 0,1 0 0,-1 0 0,8-8 0,1-2-21,0-1 0,-2-1 0,1 0 0,-2-1-1,17-30 1,38-73-16,-23 39 26,75-104 1,-86 143-73,-10 12-28,0 0 0,22-42 0,10-21 105,-54 90-100,0 1-1,1-1 0,-1 0 1,0 0-1,0 0 0,-1 0 1,1 0-1,-1 0 0,1 0 1,-1-3-1,-5 14-448,-6 8 481,0 0 0,-1-1-1,-16 16 1,-5 6 174,14-14-273,2 1 0,1 1 0,-26 52 0,-20 88 134,57-149 1,-18 55 62,-26 130 1,46-187-95,-3 14 49,6-26 22,0-1 0,0 0 0,0 0 0,0 0-1,0 0 1,0 0 0,0 0 0,0 0 0,0 0-1,0 0 1,1 1 0,-1-1 0,0 0 0,1 0-1,-1 0 1,1 0 0,-1 0 0,1-1 0,0 2-1,0-1-8,0-1-1,0 1 0,0-1 0,0 0 0,1 1 1,-1-1-1,0 0 0,0 0 0,0 0 1,0 0-1,0 0 0,0 0 0,0 0 0,1 0 1,-1 0-1,0 0 0,0-1 0,0 1 0,0 0 1,0-1-1,0 1 0,0-1 0,0 1 0,0-1 1,1-1-1,27-19 25,-24 17-12,42-38 125,10-9-274,-48 45 27,0 0 0,0 0-1,1 0 1,19-7-1,-28 12 81,0 1 0,-1 0 0,1-1-1,0 1 1,-1 0 0,1 0-1,0 0 1,0-1 0,-1 1 0,1 0-1,0 0 1,0 0 0,-1 0-1,1 0 1,0 0 0,0 0-1,-1 1 1,1-1 0,0 0 0,-1 0-1,1 0 1,0 1 0,0-1-1,-1 0 1,1 1 0,0-1 0,-1 1-1,1-1 1,-1 1 0,1-1-1,-1 1 1,1-1 0,-1 1-1,1-1 1,-1 1 0,1 0 0,-1-1-1,0 1 1,1 0 0,-1 0-1,0-1 1,0 1 0,1 1 0,0 4-28,-1 0 1,1 0-1,-1 0 1,-1 11 0,1-4-68,0-5 49,0-1-1,0 0 0,1 0 0,0 1 0,5 12 1,-5-16 68,0-1 1,0 0 0,1 0 0,0 0 0,0-1-1,0 1 1,0 0 0,0-1 0,0 1 0,1-1-1,-1 0 1,1 1 0,-1-1 0,1 0 0,3 1-1,0 0 16,0 0 0,1 0 0,-1 0 0,0-1 0,1 0 0,-1-1 0,1 1 0,-1-1 0,1-1 0,0 1 0,-1-1 0,1 0 0,0-1 0,-1 1 0,1-1 0,0-1 0,-1 1 0,1-1 0,-1 0 0,0-1 0,0 0 0,0 1 0,0-2 0,0 1 0,0-1 0,-1 0 0,0 0 0,0-1 0,0 1 0,0-1 0,-1 0 0,0 0 0,5-8 0,-7 11-73,-1-1 0,1 0 0,0 0 0,-1 0-1,0 0 1,0 0 0,0-1 0,0 1 0,-1 0-1,1-6 1,-1 8-76,-5 22-38,4-14 154,-1-1-1,1 1 1,0-1 0,0 8-1,1-11-25,-1 0-1,1 0 1,1 0-1,-1 1 1,0-1-1,1 0 1,-1 0-1,1 0 1,0 0-1,2 5 1,-2-7 44,0 1-1,0-1 1,0 0 0,0 0 0,0 0 0,0 0 0,0-1-1,0 1 1,0 0 0,0 0 0,0-1 0,0 1 0,1 0-1,-1-1 1,0 1 0,1-1 0,-1 0 0,0 1 0,1-1-1,-1 0 1,0 0 0,1 0 0,-1 0 0,0 0 0,1 0-1,-1 0 1,0 0 0,1-1 0,-1 1 0,0-1 0,1 1-1,-1-1 1,0 1 0,0-1 0,1 1 0,-1-1-1,0 0 1,0 0 0,0 0 0,0 0 0,0 0 0,0 0-1,0 0 1,1-2 0,1-1 52,-1-1 0,0 0 0,0 0 0,0 0 0,0 0 0,-1 0 0,2-10 0,-3 13-83,0 0-1,0 0 0,0-1 0,0 1 0,-1 0 0,1 0 0,-1 0 0,1 0 0,-1-1 0,0 1 0,0 0 0,0 0 0,0 0 0,0 1 1,0-1-1,-1 0 0,1 0 0,0 0 0,-1 1 0,0-1 0,-3-2 0,3 2-12,-1 0-1,1 1 1,-1-1 0,0 0-1,0 1 1,0 0 0,0 0-1,0 0 1,0 0 0,0 0-1,0 0 1,-1 1 0,1 0-1,0-1 1,-6 2 0,-18-5 165,27 3-147,1 0 0,-1 0-1,1 0 1,0 0 0,-1 0-1,1 0 1,0 0 0,-1 0-1,1 0 1,0 0 0,1-1-1,8-3 11,1 1 1,-1 0-1,1 0 0,0 1 0,21-3 0,-5 1-61,-20 3 28,0 1-1,0 0 1,1 1-1,-1 0 1,0 0 0,0 0-1,0 1 1,1 0-1,-1 1 1,0-1-1,11 6 1,-14-6 18,0 1 1,0-1-1,-1 1 0,1 1 1,-1-1-1,0 0 0,0 1 0,0-1 1,0 1-1,0 0 0,0 0 1,-1 0-1,1 1 0,-1-1 1,0 1-1,0-1 0,0 1 1,-1 0-1,1-1 0,-1 1 0,0 0 1,1 5-1,-2-7 16,0 1 0,0-1-1,0 1 1,0-1 0,-1 0 0,1 1-1,-1-1 1,1 1 0,-1-1 0,-2 4-1,2-3 112,0 0 0,0-1 1,0 1-1,0 0 0,1 1 0,-1 4 0,9-12 303,-4 1-386,-1 0 0,0 1 0,0-1 0,0 0 0,0-1-1,2-3 1,12-12-15,90-64 49,-104 80-80,0 1 1,0-1-1,0 1 1,1 0-1,-1 0 1,6-2-1,-8 4 2,1-1 1,-1 1-1,0-1 1,0 1-1,0 0 1,0 0-1,1 0 1,-1-1-1,0 1 0,0 0 1,0 0-1,0 1 1,1-1-1,-1 0 1,0 0-1,0 1 1,0-1-1,0 0 1,0 1-1,1-1 0,-1 1 1,0 0-1,0-1 1,0 1-1,0 0 1,0 0-1,49 62 326,-37-44-270,1-1 0,25 25-1,-35-39-51,-2-2-29,0 0 0,-1 0 0,1-1 0,0 1 0,0-1 0,0 1-1,0-1 1,0 0 0,0 0 0,0 0 0,0 0 0,1 0-1,-1 0 1,4 0 0,1-25-10115,-8 22 9671,0-2 0,-14-26-3735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30:18.3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4 5312,'-13'-4'1952,"21"8"-1504,-3 1-128,3-5-96,1 3-192,6 2 64,-7-2-64,5 6-96,-3-1 32,-7-1-2432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30:18.6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 60 5216,'-32'-23'2368,"29"14"-480,6 13-1248,7-8 288,3 4-544,19-3-224,8-5-96,10-1 0,8 4-32,0 2 320,0 3-160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34:52.51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58 0 1824,'-1'1'232,"-1"-1"1,0 0 0,1 1-1,-1 0 1,0-1-1,1 1 1,-1 0-1,1 0 1,-1 0-1,1 0 1,-1 0-1,1 0 1,0 0-1,0 0 1,-1 1-1,1-1 1,0 0-1,0 1 1,-1 1-1,1-1 102,0 0-1,-1-1 0,1 1 0,0 0 0,-1-1 0,0 1 0,1-1 0,-1 0 0,0 1 0,-12 1 5222,33 5-4654,-12-5-730,0-1 1,0-1-1,1 1 0,-1-1 1,0-1-1,12 0 0,17 3 256,-20-3-147,-14 0-277,0 0 1,0 0 0,-1 0-1,1 0 1,0 0-1,0 0 1,-1 1-1,1-1 1,0 0-1,-1 1 1,1 0-1,3 1 1,9 4-418,-12-5-504,-1-1 787,-1 0-1,0 0 1,1 0 0,-1 0 0,0 0 0,1 0 0,-1 0-1,0 0 1,1 0 0,-1 0 0,1 0 0,-1 0 0,0 0-1,1 0 1,-1 0 0,0 0 0,1 0 0,-1-1 0,0 1-1,0 0 1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30:19.0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37 230 2144,'-11'-14'699,"10"13"-622,0 0 0,0 0 0,0 0 1,0 0-1,-1 1 0,1-1 0,0 0 1,-1 1-1,1-1 0,0 1 0,-1 0 1,1-1-1,-2 1 0,-2-1 714,5 0-702,0 1 1,0 0 0,-1-1 0,1 1-1,0 0 1,0-1 0,0 1 0,0 0 0,0-1-1,0 1 1,-1 0 0,1-1 0,0 1 0,0-1-1,0 1 1,0 0 0,0-1 0,1 1-1,-1 0 1,0-1 0,0 1 0,0-1 0,0 1-1,0 0 1,0-1 0,1 1 0,-1 0 0,0-1-1,0 1 1,0 0 0,1 0 0,-1-1-1,0 1 1,0 0 0,1 0 0,-1-1 0,1 1-1,10-11 1283,-6 8-1088,1-1 0,0 1 0,0 1 0,0-1 0,0 1 0,0 0 0,1 1-1,-1-1 1,1 1 0,6 0 0,2-2 28,137-20 1725,361-43-559,-48 16-1462,-376 41-2907,-10 2 742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30:24.4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161 785 2304,'8'-6'5236,"-21"21"-3182,-16 16-1697,10-11-185,0 0 0,1 1-1,1 1 1,1 1-1,-13 26 1,27-47-137,1 0 1,0 0-1,1 0 0,-1 0 0,0 0 1,0 0-1,1 0 0,-1 0 1,1 0-1,0 1 0,0-1 1,0 0-1,0 0 0,0 0 0,0 1 1,0-1-1,1 0 0,-1 0 1,1 0-1,0 0 0,-1 0 0,1 0 1,0 0-1,0 0 0,1 0 1,-1 0-1,0 0 0,0-1 0,1 1 1,-1 0-1,1-1 0,0 1 1,1 0-1,1 2 56,1-1-1,-1 0 1,1-1 0,0 1 0,-1-1-1,1 0 1,0 0 0,0 0-1,0-1 1,1 0 0,-1 0-1,0 0 1,0-1 0,1 0 0,-1 0-1,10-1 1,-5 0 20,0 0 0,0-2 1,-1 1-1,1-1 0,0 0 0,-1-1 1,17-9-1,-18 7-113,-1 1 0,1-1 0,-2 0 0,1-1 0,-1 0 0,0 0 0,0 0 0,-1-1 0,0 0 0,0 0 0,-1 0 0,0 0 0,-1-1 0,1 1 0,2-14 0,-6 22-44,0-1 1,0 0 0,1 1-1,-1-1 1,0 0-1,0 1 1,0-1 0,0 0-1,0 0 1,0 1-1,0-1 1,0 0-1,0 1 1,0-1 0,-1 0-1,1 1 1,0-1-1,0 0 1,-1 1-1,1-1 1,0 1 0,-1-2-1,0 2 20,1 0 0,-1 0 0,1 0-1,-1 1 1,1-1 0,-1 0 0,1 0 0,-1 0 0,1 1-1,-1-1 1,1 0 0,0 0 0,-1 1 0,1-1-1,-1 0 1,1 1 0,0-1 0,-1 0 0,1 1 0,0-1-1,0 1 1,-1-1 0,1 1 0,0-1 0,0 1-1,-1-1 1,1 1 0,0-1 0,0 0 0,0 1-1,0 0 1,-2 5-22,0 0 0,0 0-1,1 0 1,0 0-1,0 0 1,0 0 0,1 0-1,1 11 1,0-3 157,1-1 1,8 26 0,-10-37-79,1-1 1,-1 1-1,1-1 1,0 1-1,-1-1 1,1 1 0,0-1-1,0 0 1,0 0-1,0 1 1,0-1-1,0 0 1,1 0 0,-1 0-1,0 0 1,1 0-1,2 1 1,-2-1 15,1 0 0,0 0-1,0 0 1,0 0 0,-1-1 0,1 0 0,0 1 0,0-1-1,4-1 1,2 0 96,1 0 0,-1-1 0,0 0-1,0-1 1,11-4 0,-9 2-73,-1 1-1,0-1 1,0-1 0,0 0-1,-1 0 1,11-10-1,-15 12-51,-1-1-1,0 0 1,0 0-1,0-1 1,0 1-1,-1-1 1,0 0-1,0 0 1,0 0-1,-1 0 1,0 0-1,1-8 1,-1 6-73,-1-1 0,-1 1 0,1-1 0,-1 0 0,-2-12 0,0-11-53,0 24-75,2 6 27,6 3 19,-4 0 112,26 11 169,-14-5 85,25 7 1,-24-11-125,0 0 0,0-1 1,0 0-1,0-1 1,0-1-1,0 0 1,0-1-1,0-1 0,0 0 1,0-1-1,-1-1 1,22-8-1,-10-3-46,-25 14-102,4-1-618,-10 33 186,4-19 461,0 0 0,-4 15 0,3-18 8,1 1 0,-1-1-1,2 0 1,-1 1 0,2 10-1,-1-11 46,1-3 3,0 1-1,0 0 0,3 10 1,-4-16-15,1 0 0,-1 0 1,0-1-1,0 1 0,1 0 0,-1 0 1,1 0-1,-1 0 0,1-1 0,-1 1 1,1 0-1,0 0 0,-1-1 0,1 1 1,0 0-1,-1-1 0,1 1 0,0-1 1,0 1-1,0-1 0,0 1 0,-1-1 1,1 0-1,0 1 0,0-1 0,0 0 1,0 0-1,0 0 0,0 0 0,0 1 1,0-1-1,1-1 0,4 0 58,-1 0-1,1 0 1,-1-1-1,1 0 1,-1-1-1,0 1 1,0-1 0,0 0-1,0 0 1,0 0-1,5-6 1,4-4 45,0-1 0,12-17 0,-9 10-127,11-15 109,30-53-1,-36 55-62,5-10-3,66-99 15,-51 79-90,-3-2 1,41-95-1,-77 155-126,0-1-1,-1 1 0,0-1 1,2-10-1,-4 17 136,0 0-1,0 0 1,-1 1 0,1-1 0,0 0-1,0 0 1,0 0 0,0 0 0,-1 0 0,1 0-1,0 0 1,0 0 0,0 0 0,-1 0-1,1 1 1,0-1 0,0 0 0,0 0-1,-1 0 1,1 0 0,0 0 0,0 0 0,0 0-1,-1-1 1,1 1 0,0 0 0,0 0-1,0 0 1,0 0 0,-1 0 0,1 0-1,0 0 1,0 0 0,0 0 0,0-1 0,-1 1-1,1 0 1,0 0 0,0 0 0,0 0-1,0 0 1,0-1 0,0 1 0,-1 0-1,1 0 1,0 0 0,0 0 0,0-1 0,0 1-1,0 0 1,0 0 0,0 0 0,0-1-1,0 1 1,0 0 0,0 0 0,0 0-1,0-1 1,0 1 0,0 0 0,0 0 0,0 0-1,0-1 1,-13 15-429,-12 25-20,-30 62 0,54-99 468,-20 43 0,3 1 0,1 0 1,3 1-1,2 0 0,-9 68 0,21-113 2,-3 21 89,-1 34 0,3-52-7,1 0 0,1 1 0,-1-1 0,1 0 0,0 1 0,0-1-1,1 0 1,-1 0 0,1 0 0,0 0 0,1 0 0,4 7 0,-7-10-48,1-1 0,0 0 1,0 0-1,0 0 1,1 0-1,-1 0 1,0-1-1,0 1 0,0 0 1,1 0-1,-1-1 1,0 1-1,1-1 1,-1 1-1,0-1 1,1 0-1,-1 1 0,1-1 1,2 0-1,-1 0 8,0-1 0,0 1 0,0-1 0,0 0 0,0 0 0,0 0-1,0 0 1,6-3 0,1-2 21,0-1 0,0 0-1,16-17 1,-12 10-20,-1 0 1,-1-1-1,-1 0 1,12-20-1,30-71 48,-23 40-50,34-72-121,-37 78 194,31-107-1,-44 122 401,14-93 0,-25 109-423,-3 18-193,1 9-142,-2 4-188,-21 112 64,5-26 366,-26 75-10,4-20 65,-31 194-6,65-315 23,2-11 169,1 0-1,-2 20 0,12-42 214,7-18-290,-2 0-1,12-36 1,17-37-187,-33 83-125,1 1 0,24-33-1,-34 51 138,0 1 0,1-1 0,-1 0 0,0 0 0,0 0 0,1 0 0,-1 0 0,0 1 0,0-1 0,1 0-1,-1 0 1,0 1 0,0-1 0,0 0 0,0 0 0,1 1 0,-1-1 0,0 0 0,0 0 0,0 1 0,0-1-1,0 0 1,0 0 0,0 1 0,0-1 0,0 0 0,0 1 0,0-1 0,0 1 0,2 20-86,-1 1 0,-4 36 0,1 18 109,3-58-16,1-1-1,1 0 0,8 32 1,-8-41 34,0 1 1,0 0 0,1-1 0,1 0-1,-1 0 1,1 0 0,0 0 0,13 12-1,-15-17-60,1 0 0,-1-1-1,1 0 1,0 1-1,0-2 1,0 1-1,0 0 1,0-1-1,0 0 1,0 0-1,0 0 1,1 0-1,-1-1 1,0 1 0,1-1-1,-1 0 1,0-1-1,9 0 1,-4-1-573,0 0 0,0 0 0,0-1 0,-1 0 0,1 0 0,-1-1 0,16-9 0,-21 11 220,1 0-1,-1 0 1,0-1 0,0 1-1,0-1 1,-1 0-1,1 0 1,-1 0-1,1 0 1,-1 0 0,3-6-1,4-18-1524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30:24.7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7968,'0'5'2944,"18"-5"-2272,14 0-192,-6 0 576,19 0-672,10 3 128,3 2-320,-5-2-160,-3 1-64,-5 1 96,-4-5-32,-6 0-2624,-3 3 1408,-9-3-3968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30:25.1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20 5888,'-27'-11'2176,"27"6"-1664,5 2 288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30:30.8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3 308 1728,'-2'7'4857,"2"-7"-4718,0 0 1,1 0-1,-1 0 1,0 1-1,1-1 0,-1 0 1,0 0-1,1 0 1,-1 0-1,1 0 1,-1 0-1,0 0 0,1 1 1,-1-1-1,1-1 1,4 1 21,-1 0 0,0 0 0,0-1-1,1 0 1,-1 0 0,0 0 0,0 0 0,0-1 0,0 1 0,0-1 0,0 0 0,-1 0 0,1-1 0,-1 1 0,1-1 0,3-4 0,5-7-84,-1 0-1,-1-1 1,0 0 0,-1 0 0,-1-1 0,0-1 0,-1 1 0,-1-1 0,-1 0 0,0-1-1,3-22 1,-7-10 42,-2 27-451,-4 33-404,-2 10 608,-1 18-100,3-15 382,-4 34 0,9-45-78,0 0 0,1 0 1,0-1-1,0 1 0,2-1 0,3 15 0,-5-23-34,0-1 0,1 0 0,-1 0 0,0 0-1,1 0 1,-1 0 0,1 0 0,-1 0 0,1 0-1,0 0 1,0-1 0,0 1 0,0-1 0,0 1 0,0-1-1,0 0 1,1 0 0,-1 0 0,0 0 0,1 0-1,3 0 1,4 2 76,0-2 0,-1 1 0,1-1 0,11-1 0,0-1 181,0-2 1,39-9 0,-42 8-213,5-3 16,-1-1-1,1-1 0,-2-1 1,0-1-1,23-16 0,-40 25-92,6-4-18,0 0 0,-1-1 0,0 0 0,0 0 0,11-13 0,-6 6-106,5-7-65,-11 14-2,-3 9-306,-4-1 456,-1 1 0,1-1 0,-1 0 0,1 1 0,-1-1 0,0 0 0,1 1 1,-1-1-1,0 0 0,0 3 0,0 18 174,0 0 0,-2-1 0,-1 1 0,-9 39 0,12-61-127,0 0 0,0 0 0,-1 0 0,1 0 0,0 0 0,0 0 0,0 0 0,0 1 0,0-1 0,0 0 0,0 0 0,0 0 0,0 0 0,0 0 0,0 0 0,0 0 0,0 0 0,0 1 1,0-1-1,0 0 0,0 0 0,0 0 0,0 0 0,0 0 0,1 0 0,-1 0 0,0 0 0,0 0 0,0 1 0,0-1 0,0 0 0,0 0 0,0 0 0,0 0 0,0 0 0,0 0 0,0 0 0,0 0 1,1 0-1,-1 0 0,0 0 0,0 0 0,0 0 0,0 0 0,0 0 0,0 0 0,0 0 0,8-1 413,-6 0-362,0-1 0,1 1 0,-1 0 0,0-1 1,0 1-1,3-4 0,19-28 119,-19 25-266,0 0 0,1 1 0,-1 0 0,12-10 1,-8 8-25,-7 7 13,0 0 1,1 0 0,-1 0-1,0 0 1,1 0-1,-1 1 1,1-1-1,-1 1 1,5-2 0,-7 3 75,1 0 1,-1 0 0,1 0 0,-1 0 0,1 0 0,-1 1 0,1-1 0,0 0 0,-1 0-1,0 1 1,1-1 0,-1 0 0,1 0 0,-1 1 0,1-1 0,-1 1 0,1-1-1,-1 0 1,0 1 0,1-1 0,-1 1 0,0-1 0,0 1 0,1-1 0,-1 1 0,0-1-1,0 1 1,0-1 0,1 1 0,-1-1 0,0 1 0,0 0 0,5 26 55,-4-19 21,0-1-9,1 0 1,-1-1 0,6 14-1,-6-17-45,1-1 0,-1 1 0,1 0 0,0-1 0,0 0 0,0 1 0,0-1 0,0 0-1,0 0 1,1 0 0,4 3 0,-6-5 17,0 0 0,0 1-1,0-1 1,0 0 0,0 0-1,0 0 1,0 0 0,0 0-1,0 0 1,0 0 0,0 0-1,1 0 1,-1 0 0,0 0 0,0-1-1,0 1 1,2-1 0,4-1 74,9-3 32,1 0-1,-1 0 1,0-2 0,0 0-1,-1-1 1,18-12-1,-24 15-46,7-6-106,-1 0 1,0-1 0,20-22-1,-34 34-11,0-1-1,0 0 0,0 0 1,0 1-1,0-1 1,0 1-1,0-1 0,0 0 1,0 1-1,1 0 1,-1-1-1,0 1 0,0 0 1,0 0-1,1-1 0,-1 1 1,0 0-1,0 0 1,0 0-1,1 1 0,-1-1 1,1 0-1,4 2 11,0 0 0,-1 0-1,9 5 1,15 5 52,-13-8 87,-11-2-83,-1-1 0,1 1 1,0-1-1,9 0 1,-14-1-21,0 0 0,0 0 0,0 0 0,0 0 0,0 0 0,1 0 0,-1 0 0,0 0 0,0 0 0,0 0 1,0 0-1,0 0 0,0 0 0,1 0 0,-1 0 0,0 0 0,0 0 0,0 0 0,0 0 0,0 0 0,0 0 1,0-1-1,1 1 0,-1 0 0,0 0 0,0 0 0,0 0 0,0 0 0,0 0 0,0 0 0,0-1 0,0 1 1,0 0-1,0 0 0,0 0 0,0 0 0,0 0 0,0 0 0,0-1 0,0 1 0,0 0 0,0 0 0,0 0 1,0 0-1,-4-9 310,-10-8-153,8 15-210,0-1 0,1 1 0,-1 1 0,0-1 0,0 1 0,-1-1 0,1 2 0,0-1 0,0 1 0,0 0 0,-11 1 0,8 1-27,0 0 0,0 1-1,0 0 1,1 0 0,-1 1-1,1 0 1,-9 5 0,12-6 33,1 0 0,-1 1 0,1-1 0,0 1 0,0 0 0,0 0 0,1 0 0,-1 0 0,1 1 0,0-1 1,0 1-1,1 0 0,-4 7 0,6-10 41,-1-1-1,1 0 1,0 1 0,0 0 0,-1-1 0,1 1-1,0-1 1,0 1 0,0-1 0,1 1 0,-1-1-1,0 1 1,0-1 0,1 1 0,-1-1-1,1 1 1,0-1 0,-1 0 0,1 1 0,0-1-1,0 0 1,-1 1 0,1-1 0,0 0-1,0 0 1,1 0 0,-1 0 0,0 0 0,0 0-1,0 0 1,2 1 0,5 1 45,-1 1-1,0-1 1,1 0 0,12 4 0,-14-6 27,10 3 7,0-1 0,0 0 0,0-1 0,19-1 0,67-4 84,-83 1-136,14-1-4,0-2 1,48-13-1,-73 15-12,-1 0 1,0 0 0,1-1-1,-2 0 1,1 0 0,0 0-1,-1-1 1,1 0 0,6-8-1,-7 6 132,-1-21-44,-5 28-106,2-25-53,-1 23 52,-1 1-1,1 0 0,-1 0 1,1-1-1,0 1 0,0 0 1,0 0-1,0 0 0,0 0 1,0 0-1,0 0 0,0 0 1,0 0-1,0 0 0,2 0 0,0-1-15,0 0-1,0 0 1,1 1-1,-1-1 1,1 1-1,-1 0 1,1 0-1,-1 0 1,1 1-1,4-1 1,-5 1 17,0 0 1,-1 1-1,1-1 0,0 1 1,-1-1-1,1 1 0,-1 0 1,1 0-1,-1 0 1,1 0-1,-1 1 0,0-1 1,1 1-1,-1-1 0,2 3 1,-1-1-19,0-1 0,0 1 0,-1-1 0,1 1 0,-1 0 0,0 0 0,1 0 0,-1 0 0,-1 0 0,3 4 0,1 3-1,0 0-1,12 16 0,-3-6 170,-12-17-154,1 1 0,0-1-1,0-1 1,1 1 0,-1 0-1,0-1 1,1 0 0,0 1-1,-1-2 1,1 1 0,6 2-1,0 0 22,1-1 0,0 0 0,14 2 0,-2-3 29,0-2 1,1 0-1,-1-2 0,0 0 0,31-8 0,-45 8-5,0 0-1,-1-1 1,1 0-1,-1 0 1,0-1-1,11-7 1,-15 9-18,0-1 1,0 0-1,0 0 1,-1 0 0,1-1-1,-1 1 1,0-1-1,0 0 1,0 1 0,-1-1-1,1-1 1,-1 1-1,3-6 1,-5 8-6,4-9 49,0 0-1,-1 0 1,-1 0-1,2-17 1,-4 25-102,0 0 0,0 0 0,0 0 0,0 0 0,-1 0 0,0 1 0,1-1 0,-1 0 0,0 0 0,0 0 0,0 0 0,-1 1 0,1-1 0,-1 1 0,1-1 0,-1 1 0,0-1 0,0 1 0,0 0 0,0 0 0,-1 0 0,-2-2 0,4 4 24,0-1-1,0 1 1,0-1-1,0 1 0,-1 0 1,1-1-1,0 1 0,0 0 1,0 0-1,-1 0 0,1 0 1,0 0-1,0 0 1,0 0-1,0 0 0,-1 0 1,1 1-1,0-1 0,0 1 1,0-1-1,0 1 1,0-1-1,0 1 0,0-1 1,0 1-1,0 0 0,-2 1 1,-1 1-25,-1 1-1,1 1 1,0-1 0,-5 7 0,3-3 11,0 1-1,1-1 1,0 1 0,1 1 0,0-1 0,0 1 0,1-1-1,-3 15 1,5-20 23,1 0 0,-1 0 0,1 0 0,0 0-1,0 0 1,1 0 0,-1 0 0,1-1 0,0 1 0,0 0-1,1 4 1,0-5 9,-1-1 0,1 1-1,-1-1 1,1 1 0,0-1-1,0 0 1,0 0 0,0 0 0,0 0-1,0 0 1,1 0 0,-1-1-1,1 1 1,-1-1 0,1 0-1,5 2 1,-1 0 29,0-1 0,0-1 0,0 0 0,0 0-1,0 0 1,0-1 0,1 0 0,-1 0 0,0 0 0,0-1-1,1-1 1,8-2 0,8-3 18,-1-2 0,29-15 0,-15 7-10,9-4-12,176-81 64,-216 99-97,1 0 8,0 0 0,0-1 0,0 0 0,0-1 0,0 0 0,8-8 0,-14 13-15,-1 0 0,0-1 0,1 1 0,-1 0 0,0 0 0,0-1 0,1 1 0,-1 0 0,0-1 1,0 1-1,0 0 0,1-1 0,-1 1 0,0 0 0,0-1 0,0 1 0,0 0 0,0-1 0,0 1 0,0-1 0,0 1 0,0 0 0,0-1 0,0 1 0,0 0 0,0-1 0,0 1 0,0-1 0,-10 1-93,-16 11 44,-21 14 23,1 3 0,-66 53 0,104-74 34,5-5 0,-1 1 0,1-1 0,0 1 0,0 0 0,1-1 0,-1 2 0,0-1 0,1 0 0,0 0 0,0 1 0,0-1 0,-3 7 0,5-9 4,0 0 0,0-1 0,0 1 0,0 0 0,0-1 0,0 1 0,0 0-1,0-1 1,0 1 0,0 0 0,0-1 0,0 1 0,0 0 0,1-1 0,-1 1-1,0 0 1,1-1 0,-1 1 0,0-1 0,1 1 0,-1 0 0,1-1 0,-1 1-1,1-1 1,-1 0 0,1 1 0,-1-1 0,1 1 0,-1-1 0,1 0 0,-1 1-1,1-1 1,0 0 0,0 1 0,2 0 34,0 0 0,0-1-1,0 1 1,0-1 0,0 1 0,4-1-1,17 0 106,1-2-1,0 0 0,33-8 0,-46 7-73,0-1 0,0 1 0,-1-2 0,1 0 0,-1 0 0,-1-1 0,1 0 0,16-14 0,-4-8-645,-22 27 261,-1 2 297,-1-1 0,1 0 0,0 0 1,-1 1-1,1-1 0,0 0 0,0 0 0,-1 1 0,1-1 0,0 0 0,0 1 0,-1-1 0,1 1 1,0-1-1,0 0 0,0 1 0,0-1 0,0 0 0,0 1 0,-1-1 0,1 1 0,0-1 1,0 0-1,0 1 0,1 0 0,-2 14-41,1-14 34,0 2 36,0 0 0,0 0-1,0 0 1,1 0 0,-1 0 0,1 0 0,0 0 0,-1 0 0,2 0 0,-1-1-1,0 1 1,0 0 0,1 0 0,-1-1 0,1 1 0,0-1 0,0 0 0,0 1 0,0-1-1,0 0 1,1 0 0,-1 0 0,1-1 0,3 3 0,-1-1 25,0 0 1,1-1-1,-1 1 1,1-1-1,0-1 0,-1 1 1,1-1-1,0 0 1,0 0-1,0 0 1,12-1-1,-13 0 8,1-1 0,-1 1-1,1-1 1,-1 0 0,1-1 0,-1 1 0,1-1-1,-1 0 1,0 0 0,0-1 0,0 1-1,0-1 1,-1 0 0,1-1 0,-1 1-1,1-1 1,-1 0 0,-1 0 0,1 0-1,0 0 1,4-8 0,3-7-23,-1 0 0,0-1 0,-2-1 1,8-24-1,-2 4-119,-13 37 84,0 1 0,0-1 1,0 1-1,-1-1 0,1 1 1,-1-8-1,0 8-13,0 2-96,4 14-495,-2 5 532,-1 0 0,-2 33 0,0-12 125,1-28 52,0 9-156,-3 21-1,3-35 100,-1-1-1,0 0 0,-1 0 1,1 0-1,-1 0 0,0 0 1,0 0-1,0 0 0,-4 5 0,5-9-6,0-1 0,-1 1 0,1 0 0,0 0 0,0-1 0,-1 1-1,1-1 1,0 1 0,-1-1 0,1 0 0,0 0 0,-1 1-1,1-1 1,-1 0 0,1 0 0,0 0 0,-1 0 0,1-1 0,-1 1-1,1 0 1,0 0 0,-1-1 0,1 1 0,0-1 0,-1 0 0,1 1-1,0-1 1,-2-1 0,1 0-35,1 0 0,-1 0-1,0 0 1,1 0 0,-1 0-1,1 0 1,0-1 0,-1 1 0,1-1-1,0 1 1,1-1 0,-1 1 0,0-5-1,0 6-13,1 1 1,0-1-1,0 0 0,0 1 0,0-1 0,0 0 0,0 0 0,0 1 0,0-1 1,0 0-1,0 1 0,0-1 0,1 0 0,-1 1 0,0-1 0,0 0 0,1 1 1,-1-1-1,0 1 0,1-1 0,-1 0 0,1 1 0,-1-1 0,1 1 0,-1-1 1,1 1-1,-1 0 0,1-1 0,-1 1 0,1-1 0,0 1 0,-1 0 0,1-1 1,0 1-1,-1 0 0,1 0 0,0 0 0,-1-1 0,1 1 0,0 0 0,-1 0 1,1 0-1,0 0 0,-1 0 0,1 0 0,0 1 0,0-1 0,-1 0 0,1 0 1,0 0-1,0 1 0,36 4 8,0-1 0,0-2 1,73-6-1,-102 4 15,6-2 68,0 0-1,0-1 1,0 0 0,0-1-1,-1 0 1,1-1-1,-1-1 1,0 0-1,-1-1 1,1-1-1,-1 0 1,16-13-1,-22 14-168,-1-1 1,1 1-1,-1-1 0,0 0 0,-1 0 1,0 0-1,0-1 0,-1 0 1,4-15-1,-15 60-50,5-24 114,1 1 0,0 0 0,-1 17 0,3-19 54,0 0 0,1 1 0,1-1 0,4 20 0,-5-28-3,0 0-1,-1-1 1,2 1-1,-1 0 1,0-1-1,0 1 1,1-1-1,-1 1 1,1-1 0,0 0-1,0 1 1,0-1-1,0 0 1,0 0-1,0 0 1,1-1-1,-1 1 1,1 0 0,-1-1-1,1 0 1,0 0-1,-1 1 1,1-2-1,3 2 1,-2-2 49,0 1 0,0-1 0,0 0 0,1-1 1,-1 1-1,0-1 0,0 0 0,0 0 0,0 0 1,0 0-1,5-4 0,1 0 2,0 0 0,-1-1 0,11-8 0,-7 3-131,21-24 0,4-3 41,-35 36 7,0-1 1,1 1-1,-1-1 0,1 1 1,4-2-1,-7 4 8,-1-1 0,1 1 0,0 0 0,0-1 1,-1 1-1,1 0 0,0 0 0,0 0 0,-1-1 0,1 1 0,0 0 0,0 0 0,0 0 0,-1 0 0,1 0 0,0 1 0,0-1 0,-1 0 0,1 0 0,0 0 0,0 1 0,-1-1 1,1 0-1,0 1 0,0-1 0,-1 1 0,1-1 0,0 1 0,-1-1 0,1 1 0,-1-1 0,2 2 0,-1 1-1,0 0-1,0 0 1,0 0 0,0 0-1,0 0 1,-1 0-1,1 0 1,-1 0 0,0 1-1,0-1 1,0 0 0,0 0-1,-1 5 1,0 11 59,-4 25 623,10-48-304,7-4-312,21-19 0,-22 17-67,23-16 1,-31 24 2,18-12 27,26-11 0,-40 22-76,1 0 1,-1 0-1,1 1 1,-1-1 0,1 2-1,0-1 1,15 0-1,-21 2 51,-1 0-1,1 0 0,-1 0 0,1 1 1,-1-1-1,1 0 0,-1 1 0,1-1 1,-1 0-1,1 1 0,-1 0 0,0-1 1,1 1-1,-1 0 0,0 0 0,0 0 1,1 0-1,-1 0 0,0 0 0,0 0 1,0 0-1,0 0 0,0 0 0,0 1 1,-1-1-1,1 0 0,0 1 0,-1-1 1,1 0-1,0 3 0,0 3 30,1 0 0,-1 1-1,-1-1 1,1 1 0,-2 8-1,2 15-77,-1-30 60,1 0 0,-1 0 0,1 0 0,-1 0 0,1 0-1,-1 0 1,1 0 0,0 0 0,-1 0 0,1 0 0,0 0-1,0 0 1,0-1 0,0 1 0,0 0 0,-1-1 0,1 1-1,0-1 1,0 1 0,1-1 0,-1 1 0,0-1 0,0 1-1,0-1 1,1 0 0,33 4 272,-26-4-216,2 1-43,0-1 0,1-1 0,-1 0 0,0-1-1,-1 0 1,1-1 0,11-4 0,-5 1-26,-1-1 1,0 0-1,25-17 0,-25 12 62,0-2 0,0 0-1,-2-1 1,25-31 0,-14 16 131,-22 26-240,1-1 0,-1 1-1,0-1 1,0 0 0,2-8 0,-5 10-142,-3 4 83,-6 6-12,-1 9 53,1 0 0,1 1 0,-10 27 1,1-3 80,10-22-17,0 0-1,2 0 1,-4 21-1,5-21-32,4-18 56,0 0 0,0 1 0,0-1 0,0 0-1,0 0 1,0 0 0,0 0 0,0 0 0,1 1 0,-1-1 0,0 0 0,1 0-1,-1 0 1,1 2 0,1-4 34,-1 1-1,0-1 1,0 1 0,0-1-1,0 1 1,0-1-1,0 0 1,0 0 0,0 1-1,0-1 1,-1 0 0,1 0-1,1-1 1,6-10 19,0-1 0,0 0 0,-1 0 1,10-28-1,6-10-361,-18 41 190,-4 7 69,0 1 0,0 0-1,0 0 1,0-1 0,0 1 0,0 0 0,1 0-1,1-2 1,-3 25-120,-37 172-225,4-33 387,29-132 27,-18 86 43,16-90-23,-1 0-1,-17 38 1,22-58-8,0 0 0,0 0-1,-1 0 1,1 0 0,-1 0 0,0 0-1,0-1 1,0 1 0,-4 2 0,5-5-25,1 0 0,-1 0 0,1 0 0,0-1 0,-1 1 0,1-1 0,-1 1 0,0-1 0,1 1 0,-1-1 0,1 0 0,-1 0 0,0 1 0,1-1 0,-1 0 0,0-1 0,1 1 0,-1 0 0,1 0-1,-1-1 1,0 1 0,1-1 0,-1 1 0,1-1 0,-1 0 0,1 0 0,-3-1 0,0-2 24,0 0 0,0 0 0,0 0 0,0 0-1,1-1 1,0 0 0,0 1 0,0-1 0,1 0-1,-4-10 1,1 5-20,0-3-22,0-1 1,0 0-1,1 0 1,1 0-1,0-1 1,1 1-1,1-1 1,0 0-1,2-23 1,0 28 10,0-1 0,1 1 0,0 0 0,1 1 0,0-1 0,0 0 0,1 1 0,0-1 0,1 1 0,0 0 0,0 1 0,1-1 0,0 1 0,12-13 0,-10 15-18,1 0 1,-1 1-1,1 0 0,0 0 1,1 0-1,-1 2 0,12-4 1,-9 2-16,23-5-410,0 1-1,1 2 1,62-4-1,-34 4-3318,-34 6-770,-23-2 2652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30:31.2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21 6656,'-13'-13'2464,"13"9"-1920,-5 1-160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30:31.5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9 5056,'-13'-3'1888,"8"-2"-1472,15 10-128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30:35.9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148 575 2656,'9'-39'4000,"-9"39"-3924,-1-1 1,1 1-1,0-1 0,0 1 1,0 0-1,0-1 1,0 1-1,0-1 0,0 1 1,-1-1-1,1 1 1,0-1-1,0 1 0,-1 0 1,1-1-1,0 1 0,-1 0 1,1-1-1,0 1 1,-1 0-1,1-1 0,-1 1 1,1 0-1,0 0 1,-1-1-1,1 1 0,-1 0 1,1 0-1,-1 0 1,1 0-1,-1 0 0,1-1 1,-1 1-1,0 0-34,0 0 0,0 0 0,0 0 0,0 0 0,0 0 0,0 0 0,0 0 0,0 1 0,0-1 0,1 0 0,-1 1 0,0-1 0,0 0 0,0 1 0,0 0 0,-12 11 233,-17 23 0,19-22-174,-1 3 90,0 2 0,2-1-1,0 2 1,-8 21 0,15-34-147,0 1 0,1-1 0,0 1-1,1 0 1,-1 0 0,1 0 0,1 0-1,-1 0 1,2 13 0,-1-17 21,0 1 1,1 0-1,0 0 0,0-1 1,0 1-1,1 0 0,-1-1 0,1 1 1,0-1-1,0 0 0,0 0 1,0 1-1,0-1 0,1-1 1,0 1-1,-1 0 0,1-1 1,0 1-1,4 2 0,-4-4-13,0 1-1,0-1 0,0 0 0,0 0 1,0 0-1,0 0 0,0 0 1,1-1-1,-1 1 0,0-1 0,0 0 1,1 0-1,-1 0 0,0-1 0,0 1 1,0-1-1,1 0 0,-1 0 1,0 0-1,0 0 0,0 0 0,0 0 1,4-4-1,1 0 32,-1 0 0,0 0-1,0 0 1,-1-1 0,1-1 0,-1 1 0,8-12 0,-8 9-87,-1 0 1,-1-1 0,1 1 0,-2-1 0,1 0 0,-1 0 0,0 0-1,-1 0 1,-1 0 0,1-1 0,-2 1 0,1-1 0,-1 1 0,-1-1-1,0 1 1,-3-13 0,4 22-29,0 0 0,0 0 0,-1 0-1,1 1 1,0-1 0,0 0 0,-1 0-1,1 0 1,0 0 0,-1 1 0,1-1 0,-1 0-1,1 0 1,-1 1 0,1-1 0,-1 1 0,0-1-1,1 0 1,-1 1 0,0-1 0,1 1 0,-1-1-1,0 1 1,-1-1 0,1 1 1,0 1 1,0-1-1,1 1 0,-1-1 1,0 1-1,0-1 1,1 1-1,-1 0 0,0-1 1,0 1-1,1 0 1,-1-1-1,1 1 0,-1 0 1,1 0-1,-1 0 1,1 0-1,-1-1 0,1 1 1,0 0-1,0 0 1,-1 2-1,-2 6-44,0 0 1,1 1-1,0-1 1,1 1-1,0 0 1,0-1-1,1 16 1,0-21 132,1-1 0,-1 1 0,1 0 0,0 0 0,0 0 0,0 0 1,0-1-1,1 1 0,0 0 0,0-1 0,0 1 0,0-1 0,0 0 1,0 0-1,1 0 0,0 0 0,-1 0 0,1 0 0,0-1 0,1 0 0,3 4 1,-5-6-16,1 1 1,-1-1 0,0 1 0,0-1 0,0 0 0,0 1 0,0-1 0,0 0 0,0-1 0,0 1 0,1 0 0,-1-1 0,0 1 0,0-1 0,0 1-1,3-2 1,33-17 319,-16 5-230,-1 0 0,0-2 0,-1-1 0,19-20-1,67-82-6,-84 94-95,23-30 28,43-68 0,-68 92-97,-2-2 1,-1 0 0,24-67-1,-38 92 21,0-1 0,-1 1-1,0-1 1,-1 0 0,1 0-1,-1 0 1,-1 1 0,0-1-1,0 0 1,-1 0 0,-2-10-1,3 19 11,0 0 1,0-1-1,0 1 0,0 0 1,0 0-1,0 0 0,0 0 0,0 0 1,0 0-1,0 0 0,0 0 1,-1 0-1,1 0 0,0-1 0,0 1 1,0 0-1,0 0 0,0 0 1,0 0-1,0 0 0,0 0 0,0 0 1,0 0-1,-1 0 0,1 0 0,0 0 1,0 0-1,0 0 0,0 0 1,0 0-1,0 0 0,0 0 0,0 0 1,-1 0-1,1 0 0,0 0 1,0 0-1,0 0 0,0 0 0,0 0 1,0 0-1,0 0 0,0 0 1,-1 0-1,1 0 0,0 0 0,0 0 1,0 0-1,0 0 0,0 1 0,0-1 1,0 0-1,0 0 0,-7 8-100,-6 13 145,0 12-63,-14 59 0,19-63 17,0 6 13,1 0 0,-2 41 0,2 72 34,7-135-35,0 15 74,1-1 0,1 1 0,1-1 0,9 34 0,-11-57-30,0 0 1,1 0 0,-1 0 0,1 0 0,0 0 0,0-1 0,3 5 0,-4-7-27,-1 0-1,1 0 0,0 0 0,0 0 0,0 0 1,0 0-1,0 0 0,0 0 0,0-1 1,0 1-1,0 0 0,1-1 0,-1 1 1,0-1-1,0 1 0,1-1 0,-1 0 1,0 1-1,0-1 0,1 0 0,-1 0 1,0 0-1,1 0 0,-1 0 0,0 0 1,2-1-1,2 0 10,0-1 0,-1 0 1,0-1-1,1 1 0,-1-1 0,0 1 1,0-1-1,0-1 0,-1 1 1,1 0-1,-1-1 0,0 0 0,0 0 1,0 0-1,0 0 0,3-7 0,3-8 32,-1-1-1,10-29 1,-16 42-41,3-8-149,0 0 0,-1 0 0,-1-1 0,2-23 0,4 43-209,5 12 216,-11-13 141,-1 1 0,1-2 0,-1 1 0,1 0 0,0 0 0,4 2 0,-2-2-3,1 0 0,-1 0 0,1-1-1,0 0 1,0 0 0,0 0 0,1 0 0,-1-1-1,0 0 1,8 0 0,-4-1 13,0-1 1,0 0-1,0 0 0,0-1 1,17-5-1,-2-2 13,0-1 0,-1-2 0,43-27 0,14-17 97,-70 47-164,-1 0 1,0-1-1,0 0 0,15-23 0,-23 32 18,-1-1 0,0 0 1,1 0-1,-1 0 0,0-1 0,0 1 1,-1 0-1,2-5 0,-2 6-160,0 14-145,5 83 193,-5-71 146,-1 0-1,-1 0 1,-1 0 0,-2 0-1,0-1 1,-1 1 0,-13 30-1,17-52-10,1 0 0,-1 0 0,1 0 0,-1-1-1,0 1 1,0 0 0,0-1 0,0 1-1,-1-1 1,1 0 0,-1 0 0,1 0 0,-1 0-1,0 0 1,0 0 0,0-1 0,0 1-1,0-1 1,0 0 0,0 0 0,0 0-1,0-1 1,-1 1 0,1-1 0,0 1 0,-1-1-1,1 0 1,0 0 0,-5-1 0,1-1 2,1 1 1,-1-1-1,0 0 1,1-1 0,0 1-1,-1-1 1,1 0-1,0-1 1,1 0-1,-1 0 1,1 0 0,-1 0-1,-5-8 1,8 9 29,-8-10 69,10 13-134,1-1 0,-1 0 0,1 1 0,0-1 1,-1 0-1,1 1 0,0-1 0,0 0 0,-1 1 0,1-1 0,0 0 1,0 0-1,0 1 0,0-1 0,0 0 0,0 0 0,0 1 0,0-1 1,0-1-1,1 1 16,-1 1 0,1-1 0,-1 1 1,1-1-1,0 1 0,-1-1 0,1 1 1,0 0-1,-1-1 0,1 1 0,0 0 1,-1-1-1,1 1 0,0 0 0,0 0 1,-1 0-1,1 0 0,0 0 0,0 0 0,0 0 1,-1 0-1,1 0 0,0 0 0,0 0 1,-1 0-1,1 0 0,1 1 0,24 6-149,-23-6 150,28 10-81,1-2 0,0-2 1,36 4-1,-54-10 90,0 0 0,0 0 1,0-2-1,0 0 0,0 0 0,0-2 0,0 1 1,-1-2-1,26-9 0,-14 2 74,28-18-1,-45 24-68,0-1-1,0 1 1,0-2-1,-1 1 1,0-1-1,-1 0 1,8-9-1,-13 14-12,1-1-1,0 1 1,-1-1-1,0 0 1,1 1-1,-1-1 0,0 0 1,0 0-1,-1 0 1,2-5-1,-2 8-10,0-1 1,0 1-1,0 0 0,0 0 1,0 0-1,0 0 0,0 0 1,0-1-1,0 1 0,0 0 0,0 0 1,0 0-1,0 0 0,-1 0 1,1-1-1,0 1 0,0 0 1,0 0-1,0 0 0,0 0 0,0 0 1,0 0-1,0 0 0,0-1 1,0 1-1,-1 0 0,1 0 1,0 0-1,0 0 0,0 0 0,0 0 1,0 0-1,0 0 0,-1 0 1,1 0-1,0 0 0,0 0 1,0 0-1,0 0 0,-8 2-148,-4 8 12,7-5 140,1 1 0,1-1 0,-1 1 0,1 0 0,0 1 0,0-1 0,1 0 0,0 1 0,0-1 0,0 1 0,-1 13 0,2-11 2,1 0 1,0 0-1,0 1 0,0-1 0,1 0 1,1 0-1,0 0 0,3 12 0,-3-17 14,0-1 0,-1 0 0,1 1-1,0-1 1,0 0 0,1 0 0,-1 0 0,1-1-1,0 1 1,-1 0 0,1-1 0,0 0 0,0 0-1,1 0 1,-1 0 0,0 0 0,1-1 0,-1 1 0,1-1-1,-1 0 1,1 0 0,0 0 0,-1-1 0,1 1-1,0-1 1,0 0 0,6 0 0,-2-2 61,0 1 1,0-2 0,0 1-1,-1-1 1,1 0 0,12-8-1,-17 10-55,0-1-1,-1 0 1,1-1-1,-1 1 1,0 0-1,1-1 0,-1 0 1,0 1-1,-1-1 1,1 0-1,0 0 0,-1 0 1,1 0-1,-1 0 1,0 0-1,0 0 1,-1-1-1,1 1 0,0-6 1,-1 1-39,0 1 1,0-1-1,0 1 1,-1-1-1,-1 1 1,1-1-1,-1 1 1,0 0-1,-1 0 1,0 0-1,-4-9 1,4 11-19,0 0 1,0 1 0,-1-1 0,1 1 0,-1 0-1,0 0 1,0 0 0,0 0 0,0 1-1,-1 0 1,0 0 0,1 0 0,-1 0-1,0 1 1,0 0 0,-6-2 0,1 1-38,7 1 112,0 1 0,-1 1 0,1-1 0,0 0 0,0 1 0,-4 0 0,7-1-28,0 1 0,-1 0 1,1-1-1,0 1 0,0 0 1,0-1-1,0 1 0,0 0 1,0-1-1,0 1 0,0 0 1,0-1-1,0 1 0,0 0 1,0-1-1,0 1 0,0 0 1,1-1-1,-1 1 0,0 0 1,0 0-1,0-1 0,0 1 0,1-1 1,13-9 36,0 0 1,1 0-1,1 2 0,-1 0 1,26-9-1,90-22 200,-122 37-274,1 0 1,0 0-1,0 1 0,0 1 1,0 0-1,13 1 0,-19 0 30,1-1 0,-1 1 0,0 0 0,0 0 0,0 0-1,0 1 1,0-1 0,0 1 0,0 0 0,0 0-1,0 1 1,-1-1 0,1 1 0,-1 0 0,0 0 0,5 6-1,-4-4 3,4 5 22,-1 0 0,0 0-1,-1 0 1,-1 1 0,1 0 0,6 22-1,-9-25-36,0 1-1,0-1 0,6 8 0,3 10 75,-11-25-54,-1-1-1,0 1 1,0 0 0,1-1-1,-1 1 1,1 0-1,-1-1 1,0 1 0,1-1-1,-1 1 1,1 0-1,0-1 1,-1 1 0,1-1-1,-1 0 1,1 1 0,0-1-1,-1 0 1,1 1-1,0-1 1,-1 0 0,1 1-1,0-1 1,1 0-1,-1 0 4,1 0 0,-1 0-1,1 0 1,-1-1 0,1 1-1,-1-1 1,1 1-1,-1-1 1,1 1 0,-1-1-1,3-1 1,1-2 28,0 0 0,1 0-1,-2-1 1,9-8 0,34-45 74,27-31 78,-36 46-124,50-74-1,-79 101-79,-1 0 0,-1 0-1,0-1 1,-1 0 0,-1 0-1,-1 0 1,4-29 0,-5 33 17,-1-2-183,0 0 0,1-19-1,-17 50-124,13-13 312,-1 1 0,0 0-1,1 0 1,0-1 0,0 1-1,0 0 1,1 0 0,-1 0-1,1 0 1,0 0 0,1 8-1,-1 0-19,0-9 55,5 2 757,-5 4-1147,0-1 369,0-3-14,0 1 1,0-1 0,0 0 0,0 0 0,-1 0 0,0 0 0,0 0 0,0 0 0,-1-1 0,0 1 0,-4 8-1,-7 8-8,4-6 0,0 0 0,1 1 0,-7 18 0,-4 19-40,2 1-1,-14 89 0,27-123 55,2-12 7,0 1-1,-1 17 0,3-25 5,0 1-1,0-1 1,0 1 0,0 0-1,1-1 1,-1 1 0,0-1-1,1 1 1,-1-1 0,1 1 0,-1-1-1,1 1 1,0-1 0,-1 0-1,1 1 1,0-1 0,0 0 0,0 1-1,0-1 1,0 0 0,3 2-1,-3-3-12,0 1-1,1-1 1,-1 1-1,1-1 1,-1 0 0,1 1-1,-1-1 1,0 0-1,1 0 1,-1 0-1,1 0 1,-1 0-1,1-1 1,-1 1-1,1 0 1,-1-1-1,0 1 1,1-1-1,-1 1 1,1-1-1,1-1 1,2-1 23,0 0-1,0-1 1,0 1-1,5-6 1,11-13-22,0-1 0,24-35 0,16-21 145,-53 71-147,-5 5-52,0 1 0,-1-1 1,1 1-1,-1-1 0,1 0 0,-1 0 0,0-1 0,0 1 0,-1 0 0,1 0 0,1-5 0,-3 7-23,10 18-26,-5-7 103,0-1 1,1 1-1,0-1 1,0-1 0,1 1-1,0-1 1,1-1-1,0 1 1,0-1 0,11 7-1,-17-12-10,0-1 0,1 1 0,-1-1-1,1 0 1,-1 0 0,1 0 0,-1 0 0,1 0 0,0 0 0,0-1-1,-1 1 1,1-1 0,0 0 0,0 0 0,0 0 0,-1 0-1,1 0 1,0 0 0,0-1 0,-1 0 0,1 1 0,0-1 0,-1 0-1,1 0 1,-1-1 0,1 1 0,2-2 0,1-1 7,-1 0 0,1-1 0,-1 1 1,-1-1-1,1 0 0,0 0 0,-1-1 0,0 1 1,-1-1-1,5-7 0,-4 4 31,1-1 0,-1 0-1,3-15 1,-6 22-58,0 0-1,-1 1 0,1-1 1,-1 0-1,0 0 1,0 0-1,0 0 1,0 0-1,0 1 0,-1-1 1,1 0-1,-1 0 1,0 0-1,0 1 1,0-1-1,0 0 1,0 1-1,-3-5 0,4 7 8,-1-1 0,1 1 0,0-1-1,-1 1 1,1-1 0,-1 1-1,1 0 1,-1-1 0,1 1 0,-1 0-1,1-1 1,-1 1 0,1 0-1,-1-1 1,0 1 0,1 0 0,-1 0-1,1 0 1,-1 0 0,0 0 0,1 0-1,-1 0 1,1 0 0,-1 0-1,0 0 1,0 0 0,0 0 2,-1 1 0,1-1 0,0 1 1,0 0-1,0-1 0,0 1 0,0 0 0,0 0 1,0 0-1,0 0 0,0 0 0,-1 1 0,-1 2 24,0 1-1,1-1 0,-1 1 0,1 0 0,-3 8 0,1 4-38,1 1 0,1-1-1,1 1 1,0-1 0,1 1-1,1 0 1,4 17 0,-4-21 71,7 25 1,-7-36-33,0 1 1,0-1 0,1 1 0,-1-1-1,1 0 1,0 0 0,0 0 0,0 0-1,0 0 1,0 0 0,1-1 0,3 5-1,-5-7-2,0 1 0,1 0-1,-1 0 1,0-1-1,0 1 1,1-1 0,-1 1-1,1-1 1,-1 0 0,0 0-1,1 1 1,-1-1-1,1 0 1,-1 0 0,0 0-1,3-1 1,0 1-7,-1-1 0,1 0 0,-1-1 0,1 1 0,-1 0 1,5-4-1,3-2-22,-1-1 0,17-15 0,-25 22 18,36-34 64,85-60 0,-122 94-83,0 0 0,0 0-1,0 1 1,0-1 0,0 0 0,0 1 0,0-1 0,0 1 0,0-1 0,0 1-1,1 0 1,-1-1 0,0 1 0,0 0 0,0 0 0,1 0 0,-1 0 0,0 0 0,0 0-1,1 0 1,-1 1 0,0-1 0,0 0 0,2 1 0,-1 1 6,-1-1 0,1 1 1,-1-1-1,0 1 0,0 0 0,0-1 0,0 1 1,0 0-1,0 0 0,0-1 0,-1 1 1,1 0-1,-1 0 0,1 3 0,3 11 85,1 0-1,0 0 0,15 29 0,-16-38 1,0 1 1,1-1-1,0 0 0,0-1 1,1 1-1,0-1 1,0 0-1,0 0 1,13 8-1,-5-5-17,1-1-1,-1 0 1,2-2-1,18 7 1,-24-10-75,1 0-1,-1-1 1,0-1 0,1 0-1,0 0 1,-1-1 0,20-2-1,-12-1-848,-1-1-1,0 0 0,-1-1 1,24-11-1,60-35-5888,-67 33 5481,32-14-3051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30:40.6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1011 2496,'0'0'51,"-1"0"1,0 1 563,1-1-563,0 0-1,0 0 0,0 1 0,0-1 1,0 0-1,-1 0 0,1 0 1,0 0-1,0 0 0,0 1 1,0-1-1,0 0 0,0 0 1,0 0-1,0 0 0,0 0 1,0 1-1,0-1 0,0 0 0,0 0 1,0 0-1,0 0 0,0 0 1,2 2 563,-2-2-563,0 0-1,0 0 0,0 0 1,0 0-1,14 1 1511,14-5 6,-20 0-1333,-2 1 0,1-1 0,0-1 0,-1 1 0,0-1 0,0 0 0,6-7 1,35-44 443,-30 33-503,287-301 640,-286 306-766,-1 0 1,24-35 0,-34 42-32,0 0 0,-1 0 1,0-1-1,-1 0 1,0 0-1,5-23 1,-9 33-78,-1-1-1,1 0 1,-1 1 0,0-1 0,0 0 0,0 1 0,0-1 0,-1-3 0,1 6 47,0 0 0,0 0 0,0-1 1,0 1-1,0 0 0,0 0 0,0 0 0,-1 0 0,1 0 1,0-1-1,0 1 0,0 0 0,0 0 0,0 0 0,0 0 1,0 0-1,-1 0 0,1 0 0,0-1 0,0 1 0,0 0 1,0 0-1,0 0 0,-1 0 0,1 0 0,0 0 0,0 0 0,0 0 1,0 0-1,-1 0 0,1 0 0,0 0 0,0 0 0,0 0 1,0 0-1,-1 0 0,1 0 0,0 0 0,0 0 0,0 0 1,0 0-1,0 0 0,-1 0 0,1 0 0,0 1 0,-11 6-225,-8 11 16,2 8 265,1 0 0,1 0 0,-18 46 0,32-71-43,-7 19 98,0 0 0,2 0 1,0 1-1,-5 38 0,9-50-29,1 0-1,1 0 1,0 0-1,0 0 1,1 0-1,0 0 0,0 0 1,1 0-1,0 0 1,1-1-1,0 1 1,0-1-1,9 16 1,-11-23-32,1 1-1,-1 0 1,0 0 0,1 0 0,-1-1 0,1 1 0,-1-1 0,1 1 0,0-1 0,0 0 0,0 0-1,0 0 1,0 0 0,0 0 0,0 0 0,0 0 0,0 0 0,0-1 0,3 1 0,-2-1 6,1 0 1,-1 0-1,0-1 1,0 1-1,0-1 0,0 0 1,0 0-1,0 0 1,0 0-1,0 0 1,0-1-1,2-1 1,6-5 69,0 0 0,-1-1-1,0 0 1,0-1 0,8-12 0,219-289 330,-169 217-436,-59 81-9,90-128 153,-83 114-137,0-1 1,-2 0-1,15-42 0,-29 68-63,1 0 0,0 0 1,-1-1-1,1 1 0,-1 0 0,0 0 0,0 0 0,0 0 0,0-1 0,0 1 0,-1-4 1,1 6 24,0-1 1,0 1 0,0-1 0,0 1 0,-1 0 0,1-1-1,0 1 1,0 0 0,-1-1 0,1 1 0,0 0 0,-1 0-1,1-1 1,0 1 0,-1 0 0,1 0 0,0 0 0,-1-1-1,1 1 1,0 0 0,-1 0 0,1 0 0,-1 0 0,0 0 0,0 0-3,0 0 1,0 0 0,-1 0 0,1 0-1,0 0 1,-1 1 0,1-1 0,0 1-1,0-1 1,0 1 0,-2 0 0,-4 3 5,1 0 1,0 1 0,0 0 0,0 0 0,1 0 0,0 1 0,0-1 0,-6 11 0,-32 55 74,36-57-46,-76 154 365,18-33 0,45-93-292,2 1-1,-21 71 0,-10 95 247,48-208-323,-4 31 628,6-32-581,-1 0 1,1 0 0,0 0-1,-1 0 1,1 0 0,-1 0-1,0 0 1,1 0 0,-1-1-1,1 1 1,-1 0-1,1 0 1,-1-1 0,1 1-1,-1 0 1,1 0 0,-1-1-1,0 1 1,1-1 0,3-3-20,-1 0 0,0 0 0,0-1-1,-1 1 1,1-1 0,-1 0 0,3-6 0,2-6 64,43-76 211,-42 80-358,1 0 0,0 0 0,1 2 0,19-20 0,-17 17-306,-6 7-182,-6 7 525,0 0 0,0 0 0,0 1 0,1-1 0,-1 0 0,0 0 0,0 0 0,0 1 0,0-1 0,0 0 0,1 0 0,-1 1 0,0-1 0,0 0 0,0 0 0,0 1 0,0-1 0,0 0 0,0 0 0,0 1 0,0-1 0,0 0 0,0 0-1,0 1 1,0-1 0,0 0 0,0 0 0,0 1 0,0-1 0,0 0 0,0 1 0,-10 78-165,10-77 172,-1 14 83,1 0 0,1 0 0,1 0 0,0 0 0,8 30 0,-9-44-56,-1 0 1,1 0 0,-1-1 0,1 1-1,0 0 1,0 0 0,0-1 0,0 1 0,1 0-1,-1-1 1,0 1 0,1-1 0,-1 0 0,0 1-1,1-1 1,0 0 0,-1 0 0,1 0 0,0 0-1,0 0 1,-1 0 0,1-1 0,0 1 0,0 0-1,0-1 1,0 0 0,0 1 0,0-1 0,0 0-1,0 0 1,0 0 0,0 0 0,0-1 0,0 1-1,0 0 1,0-1 0,-1 1 0,4-2-1,8-5 62,-1 0 1,1-1-1,-2 0 0,1-1 0,16-17 0,-5 5-25,45-43-103,8-7 155,-73 68-185,0 1 0,0-1-1,0 0 1,0 0 0,-1 0-1,1 0 1,3-7 0,-10 24-2,0 0 0,1 1 1,-2 23-1,4-24 126,0 0 1,1 0-1,1 0 0,0 0 1,1 0-1,1 0 0,5 19 1,-7-30-31,0 0-1,1 1 1,-1-1 0,1 0-1,0 0 1,0 0 0,0 0 0,0 0-1,1-1 1,-1 1 0,1 0 0,-1-1-1,1 0 1,0 0 0,0 0 0,0 0-1,5 2 1,-5-3 9,0 0 0,0 0 0,0 0-1,0-1 1,0 1 0,1-1 0,-1 0 0,0 0 0,0 0 0,0 0 0,0 0-1,0-1 1,1 0 0,-1 1 0,0-1 0,0-1 0,0 1 0,-1 0 0,6-3-1,12-10 14,-1 0-1,-1-2 1,23-23-1,5-5 60,-17 19-134,1 2 0,63-36 0,-56 34-186,-33 21 138,-6 2 39,-5 1-9,3 3 38,1 0-1,0-1 1,-1 2 0,1-1-1,0 0 1,0 1 0,0-1-1,1 1 1,-4 3-1,-7 8 36,4-5 6,2 0 0,-1 0-1,1 1 1,1 0 0,0 1 0,-8 18 0,8-17-39,-4 9-28,1 1 1,2 0 0,0 0-1,1 1 1,-5 38 0,11-59 50,-1 0 0,1 0 0,0 0 1,0 0-1,0 1 0,1-1 0,-1 0 1,0 0-1,1 0 0,-1 0 0,1 0 0,0 0 1,0 1-1,0-2 0,0 1 0,0 0 0,0 0 1,0 0-1,1 0 0,-1-1 0,1 1 1,-1-1-1,3 2 0,-2-1 7,1-1 0,-1 0 0,0 1 0,1-1 0,-1-1 0,1 1 1,0 0-1,-1-1 0,1 1 0,0-1 0,-1 0 0,1 0 0,0 0 0,0 0 0,-1 0 0,1 0 0,0-1 0,3-1 0,6-2 24,-1 0-1,0-1 0,0 0 0,0-1 0,-1 0 0,16-13 0,54-52-56,-51 44-25,140-142 307,-151 149-263,-1-2 1,-1 0-1,-1-1 1,-1-1 0,-1 0-1,17-44 1,1-24-178,33-177 0,-61 255 83,-2 13 67,0-1 0,-1 1 0,1-1 0,-1 1 0,0-1-1,1 1 1,-1-1 0,0 1 0,0-1 0,0 0-1,0 1 1,0-1 0,0 1 0,-1-1 0,1 1-1,0-1 1,-2-2 0,2 4 13,0 0 1,-1 0-1,1 0 0,0 0 1,-1 0-1,1 0 0,0 0 0,0 0 1,-1 0-1,1 0 0,0 0 1,-1 0-1,1 0 0,0 1 1,0-1-1,-1 0 0,1 0 0,0 0 1,0 0-1,-1 0 0,1 1 1,0-1-1,0 0 0,0 0 0,-1 1 1,1-1-1,0 0 0,0 0 1,0 1-1,0-1 0,0 0 0,0 0 1,-1 1-1,1-1 0,0 0 1,0 0-1,0 1 0,-6 13-115,6-14 118,-31 98-266,15-45 275,-31 101 87,22-83-242,-34 103-13,44-124 329,-11 79 1,20-98-138,4-19 110,0-1 0,-1 19 0,3-29 220,4-15-124,9-22-113,33-62 0,-36 81-140,0 1 0,1 0 0,1 1 0,0 0 0,23-21 0,-24 27-38,0 1 0,1 0 0,0 1 0,0 0 0,1 0 0,13-4-1,-25 11 51,0-1 0,0 1 0,0-1-1,0 1 1,0-1 0,1 1 0,-1 0-1,0 0 1,0-1 0,0 1-1,0 0 1,1 0 0,-1 0 0,0 0-1,0 0 1,0 1 0,1-1 0,-1 0-1,0 0 1,0 1 0,0-1 0,0 1-1,0-1 1,0 1 0,0-1-1,0 1 1,0 0 0,2 1 0,-2 0 5,0 0 0,-1 0 0,1 0 1,0 0-1,-1 0 0,1 0 1,-1 0-1,0 0 0,0 0 0,0 0 1,0 0-1,0 0 0,0 1 1,0-1-1,-1 0 0,0 2 0,-1 5-29,-1 1 0,0-1-1,-1 0 1,0-1-1,0 1 1,-10 13 0,3-6 157,-1 0 1,-21 19-1,30-32-110,0 1 147,9 4-169,-5-7-28,3 3 32,-1 0 0,1 0 0,0 0 0,0-1 0,0 0 0,1 0-1,-1 0 1,9 3 0,-11-5 11,1 0-1,0 0 1,-1-1-1,1 1 1,0-1-1,0 1 0,0-1 1,0 0-1,-1 0 1,1 0-1,0-1 1,0 1-1,0-1 1,0 0-1,-1 1 1,1-1-1,3-2 0,11-6 45,-1 0 0,0-2-1,23-19 1,17-10 3,65-39-115,-107 72-3,0 0 0,28-10 0,-31 14-24,-10 2 70,0 1 0,1 0 0,-1-1 0,0 1 0,1 0-1,-1 0 1,0 0 0,1 0 0,-1 0 0,0 0 0,1 0-1,-1 0 1,2 1 0,-3-1 13,1 0-4,-1 1 0,0-1 0,0 1 1,1-1-1,-1 0 0,0 1 0,0-1 0,0 1 0,1-1 0,-1 1 0,0-1 0,0 1 0,0-1 1,0 1-1,0-1 0,0 0 0,0 1 0,0-1 0,0 1 0,0-1 0,0 1 0,0-1 0,-1 1 1,1-1-1,0 1 0,0 0-11,-4 14 12,-1 0-1,0 0 1,-1 0 0,-12 20 0,8-16 85,-9 26 1,17-37-28,0-5-1,1 1-1,0-1 1,0 1 0,0-1 0,0 7 0,10-17 184,53-45-230,-20 19 126,20-13-54,-41 32-137,-17 10 52,1 0 0,0 1-1,0 0 1,0 0 0,0 1 0,0-1 0,1 1 0,10-3 0,-16 5-1,1 0 1,0-1 0,0 1 0,-1 0-1,1 0 1,0 0 0,0 0-1,-1 0 1,1 0 0,0 0 0,0 1-1,-1-1 1,1 0 0,0 0-1,-1 1 1,1-1 0,0 0 0,-1 1-1,1-1 1,0 0 0,-1 1-1,1-1 1,-1 1 0,1-1 0,-1 1-1,1-1 1,-1 1 0,1-1-1,-1 1 1,1 0 0,-1-1 0,0 1-1,1 0 1,-1-1 0,0 2-1,1 3-2,0-1 0,-1 0 0,0 0 0,0 0 0,0 6-1,-1 2 20,-3 27-59,3-30 31,-1 0-1,2-1 1,-1 19-1,2-24 33,-1 0 0,1 0 0,-1 0 0,1 0 0,0 0 0,0 0 1,0 0-1,0 0 0,1 0 0,-1 0 0,4 3 0,-4-5-7,-1 0-1,1 0 1,0 0-1,0-1 1,1 1 0,-1 0-1,0-1 1,0 1-1,0-1 1,0 1 0,1-1-1,-1 1 1,0-1 0,0 0-1,1 0 1,-1 0-1,0 0 1,0 0 0,1 0-1,-1 0 1,0 0 0,0 0-1,1 0 1,-1-1-1,0 1 1,0 0 0,1-1-1,-1 0 1,0 1-1,2-2 1,19-11 68,0-2 0,-1 0-1,0-1 1,19-20 0,-13 12-21,-12 11-18,-1-1 0,19-23-1,-29 32-41,-1 1-1,1-1 1,-1 0-1,0-1 0,-1 1 1,1 0-1,-1-1 0,0 0 1,0 1-1,-1-1 1,1 0-1,0-10 0,-2 16-2,0 0 0,0-1 0,0 1 0,0-1 0,0 1 0,0-1 0,0 1-1,0-1 1,0 1 0,-1-1 0,1 1 0,0-1 0,0 1 0,0-1 0,0 1-1,-1 0 1,1-1 0,0 1 0,0-1 0,-1 1 0,1 0 0,0-1 0,-1 1 0,1 0-1,0-1 1,-1 1 0,1 0 0,-1 0 0,1-1 0,-1 1 0,0 0 1,0 0-1,-1 0 1,1 0 0,0 0 0,0 0 0,0 0 0,0 0 0,0 1 0,0-1-1,0 0 1,0 1 0,0-1 0,-1 1 0,-2 1-13,1 1-1,-1-1 1,1 1-1,0-1 1,-1 1-1,-2 3 1,3-2 17,1 0 1,-1 0-1,1 1 1,0-1-1,0 0 0,0 1 1,1 0-1,0-1 1,0 1-1,0 0 1,0-1-1,1 1 1,0 0-1,0 0 0,0-1 1,0 1-1,1 0 1,0 0-1,0-1 1,0 1-1,0 0 1,4 7-1,-2-7 24,-1-1 0,1 1-1,0-1 1,0 1 0,0-1 0,1 0-1,-1-1 1,1 1 0,0 0 0,0-1-1,0 0 1,1 0 0,-1 0 0,1-1-1,-1 1 1,1-1 0,0 0 0,0-1 0,0 1-1,10 1 1,-4-2 4,0-1-1,1 0 0,-1 0 1,0-1-1,0 0 1,0-1-1,0-1 0,0 0 1,13-5-1,-3-1 74,-1 0-1,0-1 1,32-23-1,-39 23-129,-1-1 0,0 0 1,13-17-1,-11 12-61,-13 16 88,-1-1 0,1 0 1,-1 1-1,1-1 0,-1 0 0,1 1 0,-1-1 0,1 1 0,-1-1 0,1 1 0,0-1 0,-1 1 0,1 0 0,0-1 0,-1 1 0,1 0 0,0-1 0,0 1 0,-1 0 0,1 0 0,0 0 0,1 0 0,-2 0-6,1 1 0,-1-1 0,0 1 1,1-1-1,-1 1 0,0-1 0,0 1 0,1 0 0,-1-1 0,0 1 0,0-1 0,0 1 0,0 0 0,0-1 1,0 1-1,0 0 0,0-1 0,0 1 0,0 0 0,0 0 0,-2 8-41,1 0 0,-6 14 0,-2-1 104,-1 1 1,-1-1-1,-1-1 0,-27 37 0,36-54-42,-1 0 1,1-1-1,-1 1 1,0 0 0,0-1-1,0 0 1,0 0-1,-1 0 1,-4 2-1,7-4 2,0-1-1,0 1 0,0 0 0,0 0 0,-1-1 0,1 1 1,0-1-1,0 0 0,0 0 0,-1 0 0,1 0 1,0 0-1,0 0 0,-1 0 0,1-1 0,0 1 0,0-1 1,0 0-1,0 1 0,0-1 0,0 0 0,0 0 1,-3-2-1,3 1-11,-1 0 33,1 1 1,0-1-1,-1 0 1,1 0-1,0 0 0,-2-3 1,3 4-31,1 1 1,0-1-1,0 1 0,-1-1 1,1 0-1,0 1 1,0-1-1,0 1 1,0-1-1,-1 0 1,1 1-1,0-1 1,0 1-1,0-1 1,0 0-1,1 1 1,-1-1-1,0 1 1,0-1-1,0 1 1,0-1-1,1 0 1,-1 1-1,0-1 0,0 1 1,1-1-1,-1 1 1,0-1-1,1 1 1,-1-1-1,1 1 1,-1 0-1,0-1 1,1 1-1,-1 0 1,1-1-1,-1 1 1,1 0-1,0-1 1,0 1-1,2-2-31,1 1-1,-1-1 1,1 1 0,-1 0-1,1 0 1,-1 0 0,1 0 0,0 0-1,0 1 1,4 0 0,43 4 36,-11-1 62,-31-2-45,0-2 0,1 1 0,-1-1 0,0-1 1,0 1-1,0-2 0,0 1 0,0-1 0,0-1 0,-1 1 0,1-2 0,-1 1 0,10-8 0,32-24-57,-14 9 101,76-42-1,-89 57-54,94-44 21,-116 55-47,1 1 0,0-1-1,0 0 1,-1 1 0,1-1 0,0 1-1,0-1 1,0 1 0,0 0 0,0 0 0,0 0-1,-1 0 1,1 0 0,0 0 0,0 0-1,0 1 1,2 0 0,-2 0 11,-1 0 0,0-1 1,0 1-1,0 0 0,1 0 0,-1 0 1,0 0-1,0 1 0,0-1 0,0 0 1,-1 0-1,1 1 0,0-1 0,0 0 0,-1 1 1,1-1-1,0 2 0,0 3 16,0 1 0,0-1 0,0 0-1,-1 0 1,0 0 0,0 1 0,-1-1-1,0 0 1,-2 8 0,-2 9 8,-2-1 1,-1 0-1,-14 30 0,16-41 29,0 0-1,-1 0 1,0 0-1,-1-1 1,0 0-1,0-1 1,-1 0-1,-10 9 0,16-17-38,1 1-1,-1 0 0,1-1 1,-1 1-1,1-1 0,-1 0 1,0 0-1,0 0 0,1 0 1,-1-1-1,0 1 0,0-1 1,0 1-1,0-1 0,-3 0 1,1-1 2,1 0 1,0 1-1,-1-2 1,1 1-1,0 0 1,0-1 0,0 0-1,0 0 1,-4-3-1,-3-2 9,1-1 0,0-1 0,1 1 0,0-2 0,-15-18-1,22 26-26,0-1 0,0 0-1,0 0 1,1 0-1,-1 0 1,1 0 0,0 0-1,-2-6 1,3 9 4,0-1-1,-1 0 1,1 1 0,0-1 0,0 1-1,1-1 1,-1 0 0,0 1-1,0-1 1,0 0 0,0 1 0,1-1-1,-1 1 1,0-1 0,0 0 0,1 1-1,-1-1 1,0 1 0,2-2-1,-1 2-4,0-1 0,0 0 0,0 0 0,0 1 0,0-1 0,1 1 0,-1-1-1,0 1 1,0-1 0,1 1 0,-1 0 0,0 0 0,2-1 0,42 0 63,0 1 0,87 12 0,-88-7-38,74 14-1631,-42-3-6235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30:41.0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40 9056,'0'-20'4096,"19"8"-3552,-11 12-384,0-5-192,2 2 128,-2 6-224,2 2 64,-6 4 32,1 2 32,0-2-2400,-5-3 1312,0 8-2464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34:53.70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 6 1984,'-12'-5'8977,"12"5"-8945,-1 0 0,1 0 1,0 0-1,0 1 0,-1-1 0,1 0 1,0 0-1,0 0 0,0 0 0,0 1 0,-1-1 1,1 0-1,0 0 0,0 0 0,0 1 0,0-1 1,0 0-1,0 0 0,-1 1 0,1-1 1,0 0-1,0 0 0,0 1 0,0-1 0,0 0 1,0 0-1,0 1 0,0-1 0,0 0 0,0 0 1,0 1-1,0-1 0,0 0 0,1 0 1,-1 1-1,0-1 0,0 0 0,0 0 0,0 0 1,0 1-1,0-1 0,1 0 0,-1 2 122,1 0-1,-1 1 0,1-1 0,-1 0 1,0 0-1,0 0 0,0 0 1,0 0-1,0 0 0,-1 3 0,1-3-25,0 45 781,-9 75 0,6-101-883,2 0 0,2 34 0,1-9-82,-2-34 746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30:41.4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38 7456,'0'-9'2784,"18"9"-2176,4-5-160,1 5 960,12-3-864,28 0 192,19-6-416,8 4-128,-1 5-128,-7 5 160,-6-5-128,5-5-2624,17 5 1344,15 0-4864,-10 0 3360,5-3 1024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1:24.6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282 202 1984,'3'0'225,"-3"-1"-204,0 1 0,0 0 0,0 0 0,1 0 0,-1 0 1,0 0-1,0 0 0,1 0 0,-1 0 0,0 0 0,0 0 0,0 0 0,1 0 0,3 4 1848,-6-2-1681,1 0 1,-1 1-1,1-1 0,-1 1 0,1-1 0,-2 5 0,-2 6 139,4-9-189,0 0 1,-1-1-1,1 1 1,-1-1 0,0 1-1,0-1 1,0 1-1,-1-1 1,1 0 0,-6 4-1,4-3-19,0 0 0,-1 0 0,0-1 0,0 1 0,0-1 0,0-1 0,-1 1 0,1-1 0,-1 0 0,1 0 0,-1 0 0,0-1 0,0 0 0,1 0 0,-11 0 0,-41-5 759,50 3-808,-1 0-1,1 0 1,0-1 0,0 0-1,0-1 1,-8-3-1,11 4-78,1 0 0,1-1 0,-1 1 0,0-1 0,1 1 0,-1-1 0,1 0 0,0 0 1,0 0-1,0-1 0,0 1 0,0 0 0,1-1 0,-1 1 0,1-1 0,0 1 0,0-1 0,1 1 0,-1-1 0,1 0 0,0 0 0,0 1 0,0-1 0,0 0 0,0 1 0,1-1 0,0 0 0,0 1 0,0-1 0,0 0 0,0 1 0,1 0 0,-1-1 0,1 1 0,0 0 0,0 0 0,4-4 0,5-6-140,3-4 141,1 1 1,1 1-1,0 0 1,33-23-1,-35 29-53,42-24 287,-51 31-206,1-1 0,0 1 1,0 0-1,0 0 0,0 1 0,0 0 1,0 0-1,7 0 0,-11 1-8,1 0 0,-1 1 0,0-1 0,1 1 0,-1 0 0,0-1 0,0 1 0,0 0 0,0 0 0,0 1 0,0-1 0,0 0-1,0 1 1,0-1 0,0 1 0,-1 0 0,1-1 0,-1 1 0,1 0 0,-1 0 0,0 0 0,0 0 0,2 4 0,3 6 151,-2 0 0,0 0 0,3 15 1,-4-19-59,-1 6 14,1 0-1,-2 0 0,0 0 0,-1 21 1,-8 57 265,-25 98 134,4 16-6,15-114-251,14-88-153,-1 0-1,0 0 1,0 0 0,0 0 0,0-1-1,-1 1 1,0 0 0,0 0-1,-3 5 1,5-9-89,0 0-1,0 0 0,0 0 0,0 0 1,0 0-1,0 0 0,0 0 1,0 0-1,0 0 0,-1 0 1,1 0-1,0 0 0,0 0 1,0 0-1,0 1 0,0-1 1,0 0-1,0 0 0,0 0 0,0 0 1,0 0-1,0 0 0,0 0 1,-1 0-1,1 0 0,0 0 1,0 0-1,0 0 0,0 0 1,0 0-1,0 0 0,0 0 1,0 0-1,0 0 0,0 0 1,0 0-1,-1 0 0,1 0 0,0-1 1,0 1-1,0 0 0,0 0 1,0 0-1,0 0 0,0 0 1,0 0-1,0 0 0,0 0 1,-4-6 477,0-8-266,4 14-249,1-25-25,5-26 0,-1 16 79,0-6-66,1 0 0,2 0 0,2 1 0,2 0 0,28-64 0,-35 93 6,13-28-22,0 2 0,27-39 0,-25 47-99,45-62-90,-54 77 13,1 0 0,1 0 0,28-22 0,-38 35 181,-1-1 1,0 1 0,1-1 0,0 1 0,-1 0 0,1 0-1,-1 0 1,1 1 0,5-2 0,-7 2 36,0 0 1,0 0-1,0 0 1,0 0-1,0 0 1,0 0-1,0 0 1,0 0-1,0 1 1,0-1-1,-1 0 1,1 0-1,0 1 1,0-1-1,0 1 1,0-1-1,0 1 1,-1-1 0,1 1-1,0 0 1,0-1-1,-1 1 1,1 0-1,-1-1 1,1 1-1,0 0 1,-1 0-1,1 0 1,-1 0-1,0-1 1,1 1-1,-1 1 1,3 8-35,-1 1 0,0-1 1,-1 1-1,0-1 1,-1 1-1,-1 14 0,-2 1-7,-8 36 0,-32 75 357,16-56-163,19-56-64,3-11-64,1 0 0,-3 15 0,1 2 0,2-12 83,1 0 1,0 22-1,-2-20-19,3-18-105,1 0 0,1 0 0,-1 0 0,0 0 0,0 6 0,0 10-47,0-15 101,0-1-1,1 1 1,0 0-1,0-1 1,0 1-1,1 6 1,0 0 870,-1-17-420,1-10-375,1 0-1,5-24 0,0 1-29,-3 16-46,1 0 0,1 1 0,1 0 0,1 0 0,1 1 0,1 0 0,1 0 0,24-35 0,116-137-387,-104 135 86,-39 49 195,0 1 1,1 0-1,0 1 0,0 0 0,15-10 1,-24 18 55,0-1 0,1 1 0,-1 0 1,1-1-1,-1 1 0,0 0 0,1 0 1,-1-1-1,1 1 0,-1 0 1,1 0-1,-1 0 0,1 0 0,-1 0 1,1 0-1,-1 0 0,1 0 1,-1 0-1,1 0 0,-1 0 0,1 0 1,-1 0-1,1 0 0,-1 0 1,0 0-1,1 0 0,-1 1 0,1-1 1,-1 0-1,1 0 0,-1 1 0,0-1 1,1 0-1,-1 1 0,1-1 1,-1 0-1,0 1 0,1-1 0,-1 0 1,0 1-1,0-1 0,1 1 1,0 3 11,1 0-1,-1 0 1,0-1 0,1 9 0,-1-9 20,0 11-70,0 0 1,-1 0-1,0-1 1,-3 22-1,-1 17 302,3-35-209,-1 0 1,-6 29-1,-1 0-64,7-32 83,2-8-26,-1 0 0,1 0 0,-2 0-1,1 0 1,-4 9 0,2-8-21,0 1 0,1-1 0,0 1 0,0 0 1,0 0-1,0 14 0,-3 34 24,1-25 49,2 62 0,2-39-135,0-34 131,2 27-1,-1-40-40,0-1-1,0 0 1,1 0 0,-1 0-1,2 0 1,-1 0 0,1 0-1,4 8 1,0-3 75,-6-8-75,1 0 1,0 0-1,0 0 0,0 0 1,0 0-1,0-1 0,0 1 1,1-1-1,-1 1 0,1-1 1,0 0-1,5 3 0,-7-5-25,1 0-1,-1 1 1,1-1-1,-1 0 1,0 0-1,1 0 0,-1 0 1,1-1-1,-1 1 1,0 0-1,1-1 1,-1 1-1,0-1 0,1 1 1,-1-1-1,0 1 1,0-1-1,1 0 1,-1 0-1,0 1 0,0-1 1,0 0-1,1-2 1,2 0 23,0-1 0,0 0 0,-1-1 0,0 1 1,5-8-1,11-28 136,-1-1 0,19-72 0,16-39-34,-47 139-181,1 0 0,0 1-1,0 0 1,1 1-1,1 0 1,0 0-1,0 1 1,14-11-1,-18 16 0,1 1-1,0 0 0,0 1 1,0 0-1,0 0 0,0 0 1,1 1-1,7-3 0,-10 4 13,1 1-1,-1-1 1,1 1-1,0-1 1,-1 1-1,1 1 1,-1-1-1,1 1 1,0 0-1,-1 0 1,0 0-1,1 0 1,4 3-1,8 4 83,13 5-49,35 22-1,-21-8 311,-42-25-225,3-11 560,-5 9-642,1-1 0,-1 1-1,1 0 1,-1-1 0,1 1 0,-1-1-1,0 1 1,1-1 0,-1 1 0,0-1-1,0 1 1,1-1 0,-1 1 0,0-1-1,0 1 1,0-1 0,1 1 0,-1-1-1,0 0 1,0 1 0,0-1 0,0 1-1,0-1 1,0 1 0,0-1 0,-1 0-1,1 1 1,0-1 0,0 1 0,0-1-1,0 1 1,-1-1 0,1 1 0,-1-2-1,-2-2-22,-1-1 0,1 0-1,-1 1 1,-1 0-1,1 0 1,0 0 0,-1 0-1,0 1 1,0 0-1,0 0 1,0 0-1,-1 1 1,1-1 0,-1 1-1,1 0 1,-1 1-1,0 0 1,-9-2-1,6 2-12,0 1 0,0-1 0,0 1 0,0 1 0,0 0 0,0 0 0,0 1 0,0 0 0,0 1 0,1-1 0,-14 8 0,10-4-3,0 1-1,0 1 0,1 0 1,0 0-1,-19 20 0,23-20 21,0 0 1,1 0-1,1 0 0,-1 1 0,1 0 0,1 0 0,-1 0 1,-5 20-1,6-12 28,0 1 0,1-1 0,0 1 0,2 0-1,0 19 1,1-29-13,1 0 0,0-1 0,0 1 0,0-1-1,1 1 1,0-1 0,1 0 0,0 1-1,0-1 1,0-1 0,1 1 0,0 0 0,0-1-1,7 8 1,-9-11 27,1-1-1,-1-1 0,0 1 1,1 0-1,0 0 1,-1-1-1,1 0 0,0 1 1,0-1-1,0 0 1,0 0-1,0-1 1,0 1-1,0-1 0,0 1 1,0-1-1,0 0 1,0 0-1,0 0 1,0-1-1,0 1 0,0-1 1,0 1-1,0-1 1,0 0-1,4-2 0,1-1 54,0 0-1,0 0 0,0-1 0,0 0 0,-1 0 1,0-1-1,11-10 0,-2-3-57,-2 0 0,0-1-1,-1 0 1,10-25 0,-22 44-24,13-29 84,19-60 0,-30 81-83,0-1-45,0 1 0,-1 0 0,0-1 0,0 0 0,-1-13 0,-5 8-209,1 11 41,0 9-18,-2 15-50,3-11 257,0-1-1,0 1 0,0 16 0,3-3 26,0 0-1,2-1 0,0 1 0,1-1 0,1 0 0,2 0 0,0-1 0,1 0 0,0 0 0,18 28 0,-25-47 11,4 7 12,0 0 0,1 0 1,13 12-1,-18-19-2,0 1 0,0-1 0,1 0 0,-1 0 0,0 0 0,1 0-1,-1 0 1,1 0 0,-1-1 0,1 1 0,-1 0 0,1-1 0,0 1 0,-1-1 0,1 0 0,0 1 0,-1-1 0,1 0-1,0 0 1,-1 0 0,1 0 0,0 0 0,0 0 0,-1-1 0,1 1 0,0-1 0,-1 1 0,1-1 0,2-1-1,1-1 16,-1-1 0,1 0-1,-1 1 1,0-2-1,0 1 1,0 0-1,0-1 1,-1 0-1,0 0 1,4-8 0,2-7 57,10-33 0,-9 23-29,59-148-36,-33 102-47,-35 73 57,0 1-116,0 0 0,0 0 0,1-1 0,-1 1 0,1 0 0,-1 0 0,4-3 0,-5 4 64,1 1 0,0 0 1,-1 0-1,1 0 0,-1-1 0,1 1 0,0 0 1,-1 0-1,1 0 0,0 0 0,-1 0 0,1 0 0,-1 0 1,1 0-1,0 0 0,-1 1 0,1-1 0,-1 0 1,1 0-1,0 0 0,-1 1 0,1-1 0,-1 0 1,1 1-1,-1-1 0,1 1 0,-1-1 0,1 0 1,-1 1-1,1-1 0,-1 1 0,0-1 0,1 1 1,0 0-1,2 3-9,0 0 0,-1 1 1,1-1-1,-1 0 0,0 1 0,0-1 1,0 1-1,2 7 0,7 44 25,-9-38-7,5 33 42,-4 0 0,-1 0-1,-6 66 1,3-109 110,0 0-1,-5 15 1,6-21-94,-1 1 0,1-1 0,-1 0 0,0 0-1,0 0 1,0 0 0,0 0 0,0 0 0,-1 0 0,1-1 0,-1 1 0,1 0 0,-4 2 0,4-4-36,0 0 0,0 0 0,0 0 0,0 0 1,0 0-1,0 0 0,0 0 0,0 0 0,0 0 0,0 0 0,0 0 1,0-1-1,0 1 0,0-1 0,0 1 0,0 0 0,1-1 1,-1 1-1,0-1 0,0 0 0,0 1 0,0-1 0,1 0 0,-1 0 1,0 1-1,1-1 0,-1 0 0,0-1 0,-22-31-64,17 24-43,0 0 115,3 6-44,1 0-1,-1 0 1,1-1-1,0 1 1,0-1-1,1 1 1,-1-1-1,1 0 1,0 1 0,-2-9-1,6 20-94,-1-1 0,2 0 0,-1 0 0,1 0-1,0 0 1,0 0 0,1-1 0,10 11 0,-8-12 126,-1 0 1,1-1-1,1 0 1,-1-1 0,0 0-1,1 0 1,-1 0-1,16 2 1,-9-2 33,0-1 0,1-1 0,-1-1 0,19-1-1,-24 1-5,1-2 0,-1 1-1,1-1 1,-1 0 0,0-1-1,0 0 1,0-1-1,0 0 1,-1 0 0,1-1-1,-1 0 1,0 0 0,-1-1-1,1 0 1,-1 0 0,0-1-1,8-10 1,4-7 57,0-1 0,27-53 0,20-60 65,-44 90-141,-17 35 15,7-26 1,-8 26-243,-4 13 189,0-1-1,0 1 1,0 0-1,0-1 1,0 1-1,0 0 1,0 0-1,0-1 1,0 1-1,1 0 1,-1-1-1,0 1 1,0 0-1,0-1 1,0 1-1,0 0 1,1 0-1,-1-1 1,0 1-1,0 0 1,1 0-1,-1 0 1,0-1 0,0 1-1,1 0 1,-1 0-1,0 0 1,0 0-1,1-1 1,-1 1-1,0 0 1,1 0-1,-1 0 1,0 0-1,1 0 1,-1 0-1,0 0 1,0 0-1,1 0 1,-1 0-1,0 0 1,1 0-1,-1 0 1,0 0-1,1 0 1,-1 0-1,0 1 1,1-1-1,-1 0 1,0 0 0,0 0-1,1 0 1,-1 0-1,0 1 1,17 18-169,-13-12 166,0 0-1,-1 1 1,0-1-1,0 1 1,-1 0-1,1-1 1,1 17-1,2 55 6,-6-79 17,-5 271 69,4-252 51,-2 0 0,0 0 0,-7 24 0,9-42-79,1 1-1,-1 0 1,1-1-1,-1 1 0,0-1 1,0 1-1,0 0 1,0-1-1,0 0 1,0 1-1,-2 1 0,2-3-21,1 1 0,-1-1 0,0 0 0,1 1 0,-1-1 0,0 0 0,0 0 0,0 0 0,1 0 0,-1 0 0,0 0 0,0 0 0,1 0-1,-1 0 1,0 0 0,0 0 0,1 0 0,-1-1 0,0 1 0,0 0 0,1 0 0,-1-1 0,0 1 0,1-1 0,-1 1 0,0-1 0,1 1 0,-1-1 0,1 1-1,-2-2 1,-6-6 60,0 0 0,0-1-1,-10-16 1,3 5-148,11 14 89,-5-4-157,1-1 1,-8-15-1,12 25-192,11 7 34,23 14 431,0-1-1,58 25 0,-82-41-77,1-1 0,-1-1 0,1 1-1,-1-1 1,1 0 0,-1-1 0,1 1 0,0-1 0,-1 0 0,1-1 0,-1 0 0,1 0 0,-1 0 0,1-1 0,-1 0 0,7-3 0,8-5-527,0 0 1,-1-2-1,22-16 1,-34 23-115,2-1-476,-1-1 1,0 0-1,0-1 0,-1 0 1,13-15-1,3-7-1778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1:31.4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241 669 2304,'2'-3'363,"5"-4"1293,-9 1 70,0 3-1151,0 1-415,0 1 0,0-1 0,0 1 0,0 0 0,0 0 0,-1 0 0,1 0 0,0 0 0,-1 1 0,1-1 0,-1 1 0,1-1 0,-5 1 0,-2 1-112,0 1 1,0 0-1,0 0 1,0 1-1,0 0 1,1 0-1,-1 1 1,1 1 0,-10 5-1,10-4-52,0 0 0,0 0 0,0 0-1,1 1 1,0 0 0,0 1 0,1 0 0,0 0 0,0 0 0,1 0-1,0 1 1,1 0 0,-1 0 0,2 0 0,-1 1 0,-1 11-1,1-7 109,2-1-1,0 0 0,0 1 0,1 0 1,1-1-1,1 1 0,-1 0 0,2-1 0,0 1 1,1-1-1,6 20 0,-8-32-56,-1 1-1,1 0 1,0 0-1,-1-1 1,1 1 0,0-1-1,0 1 1,1-1-1,-1 1 1,0-1 0,0 0-1,1 1 1,-1-1-1,0 0 1,1 0 0,-1 0-1,1 0 1,0 0-1,-1 0 1,1-1 0,0 1-1,0 0 1,-1-1-1,1 0 1,0 1 0,0-1-1,0 0 1,-1 0-1,1 0 1,0 0 0,0 0-1,0 0 1,0 0-1,-1-1 1,1 1 0,0-1-1,0 1 1,-1-1-1,1 0 1,0 0 0,2-2-1,1-1 58,0-1-1,-1 0 0,1 0 1,-1 0-1,-1-1 0,1 0 1,-1 1-1,5-11 0,0-4 35,7-27 0,13-72 107,-25 106-321,0 1 0,0-1 1,-1 1-1,1-23 0,-6 25-568,3 9 625,0 1-1,0 0 1,0 0-1,0 0 1,0 0-1,-1 0 1,1 0-1,0 0 0,0 0 1,0 0-1,0 0 1,-1 0-1,1 0 1,0 0-1,0 0 0,0 0 1,0 0-1,0 0 1,-1 0-1,1 0 1,0 0-1,0 0 0,0 0 1,0 0-1,-1 0 1,1 0-1,0 1 1,0-1-1,0 0 1,0 0-1,0 0 0,0 0 1,-1 0-1,0 1-42,0 1-1,0-1 1,0 0-1,0 1 1,0-1-1,0 1 0,0-1 1,0 3-1,-2 5 35,1 0 0,0 1-1,0-1 1,1 1-1,1 12 1,3 51 89,-2-58-48,1 10 160,9 43 0,-9-58-84,1-1 0,0 0 0,0 0-1,1 0 1,0 0 0,1 0 0,7 11-1,-10-18-42,-1 0-1,1 0 1,0 0-1,0-1 1,0 1-1,0 0 0,0-1 1,0 1-1,1-1 1,-1 0-1,0 0 1,1 0-1,-1 0 1,1 0-1,-1 0 0,1-1 1,0 1-1,-1-1 1,1 0-1,-1 0 1,1 0-1,0 0 1,-1 0-1,1 0 1,-1-1-1,1 1 0,0-1 1,-1 0-1,4-1 1,3-2 57,0 0 0,0-1 0,0 0 0,0-1 0,-1 0 0,8-7 1,56-53 354,103-123 1,-158 169-412,0-2 0,-2 1 0,0-2 0,16-35 0,-15 21 68,-1 0 1,18-75-1,-1-51-33,-28 133-231,-2-1-1,-1-1 0,-3-36 0,1 56-72,1 9-3,0 0 1,-1-1 0,1 1-1,-1 0 1,-1-7 0,1 10 195,1 0 0,-1 0-1,1 0 1,-1 0 0,1 0 0,0 0 0,-1 1 0,1-1-1,-1 0 1,1 0 0,-1 0 0,1 1 0,0-1 0,-1 0 0,1 0-1,0 1 1,-1-1 0,1 0 0,0 1 0,-1-1 0,1 0-1,0 1 1,-1-1 0,1 0 0,0 1 0,0-1 0,0 1-1,-1 0 1,-6 11-197,-3 25 60,2 0-1,-7 61 1,11-67 148,-1 13 18,-10 55 21,7-66 48,1-5-2,-6 40 0,10-40-59,-2 15 156,1 70 0,5-71 29,-2-30-123,1 0 0,0 0 1,1 0-1,1 0 1,-1-1-1,2 1 0,0 0 1,6 15-1,-7-22 24,7 12 303,-8-17-377,-1 0-1,0 1 1,1-1 0,-1 0-1,1 1 1,-1-1-1,1 0 1,-1 1 0,1-1-1,-1 0 1,1 0-1,-1 1 1,1-1 0,-1 0-1,1 0 1,-1 0-1,1 0 1,-1 0 0,1 0-1,-1 0 1,1 0-1,-1 0 1,1 0 0,-1 0-1,1 0 1,0 0-1,-1-1 1,1 1 0,-1 0-1,1 0 1,2-2 58,0 0 0,-1 0 0,1 0 0,0 0 0,-1-1 0,0 1 0,1-1 0,-1 1-1,3-6 1,17-31 194,-14 22-185,12-22-112,42-65 0,-60 101-51,0 0-1,0 1 1,0-1 0,0 1 0,1 0-1,-1 0 1,1 0 0,0 0 0,-1 0-1,1 1 1,4-2 0,-6 2 49,1 1 0,0-1 1,-1 1-1,1-1 0,0 1 0,0 0 1,-1 0-1,1 0 0,0 0 0,0 0 0,-1 0 1,1 1-1,0-1 0,0 1 0,-1-1 1,1 1-1,-1-1 0,1 1 0,0 0 0,-1 0 1,2 1-1,3 2 15,11 9-17,1-2 1,29 16-1,-41-24 77,0-1 0,-1 0 0,1 0 0,1 0 0,-1-1 1,0 0-1,0 0 0,0 0 0,1-1 0,-1 0 0,0 0 1,0-1-1,8-1 0,-1-2 79,-1-1-1,1 0 1,-1-1 0,0-1-1,-1 1 1,0-2 0,18-14-1,1 0 40,-12 9-180,0-1 0,-1 0 0,0-1 0,-1-1 0,-1 0 0,0-1 0,14-23 0,-29 39-16,0 0 1,1 0 0,-1 0 0,1 1-1,-1-1 1,1 0 0,-1 0 0,1 1 0,-1-1-1,1 0 1,-1 1 0,1-1 0,0 1-1,-1-1 1,1 1 0,0-1 0,0 1 0,-1-1-1,1 1 1,0 0 0,0-1 0,0 1-1,0 0 1,-1 0 0,1 0 0,0-1 0,0 1-1,0 0 1,0 0 0,1 1 0,0 0-21,-1-1 1,1 1 0,-1 1-1,0-1 1,0 0-1,1 0 1,-1 0 0,0 1-1,0-1 1,0 0-1,0 1 1,-1-1 0,1 1-1,0-1 1,0 3 0,16 29-62,-12-24 92,-1-1 0,0 0 0,0 1 0,0 0 0,2 15 1,-3-9 20,0-4 9,-1 0 0,-1 0 1,0 1-1,0 16 0,-2-16 122,-1 0-1,-4 20 0,4-28-60,1 0-1,0 1 1,-1-1-1,0 0 1,0 0-1,0 0 1,-1 0 0,0-1-1,1 1 1,-6 4-1,8-7-42,-1-1-1,0 1 1,0-1 0,0 1-1,0-1 1,0 1 0,0-1-1,0 1 1,0-1-1,0 0 1,0 0 0,0 0-1,0 1 1,0-1 0,0 0-1,0 0 1,0 0 0,0 0-1,0-1 1,0 1-1,0 0 1,0 0 0,0-1-1,0 1 1,0 0 0,1-1-1,-1 1 1,0-1-1,0 1 1,0-1 0,0 0-1,0 1 1,1-1 0,-1 0-1,0 0 1,-6-6 126,0 0 0,1 0 0,-6-10 0,0 0-83,-31-38-371,35 43-964,13 25 660,-3-7 572,1 0 0,-1 0 1,1 0-1,0 0 1,1 0-1,-1-1 0,1 1 1,7 6-1,41 40 119,-35-36-7,-16-15-68,1 0 0,-1 0 0,0 0 0,1 0 0,-1-1 0,0 1 0,1 0 0,-1-1 0,1 1 0,-1 0 0,1-1-1,-1 0 1,1 1 0,0-1 0,-1 0 0,1 0 0,-1 0 0,1 0 0,0 0 0,-1 0 0,1 0 0,-1-1 0,1 1 0,-1-1 0,1 1 0,-1-1 0,2 0 0,5-3 61,-1 0-1,0-1 1,-1 0-1,9-7 1,4-4 134,159-94 261,-78 50-528,-100 60 44,0 0 0,0 0-1,0 0 1,0 1 0,0-1-1,0 0 1,0 0 0,0 0-1,0 1 1,0-1 0,0 0-1,0 0 1,0 0 0,0 0-1,0 1 1,0-1 0,0 0-1,1 0 1,-1 0 0,0 0 0,0 1-1,0-1 1,0 0 0,0 0-1,0 0 1,0 0 0,1 0-1,-1 0 1,0 1 0,0-1-1,0 0 1,0 0 0,0 0-1,1 0 1,-1 0 0,0 0-1,0 0 1,0 0 0,0 0-1,1 0 1,-1 0 0,0 0 0,0 0-1,0 0 1,0 0 0,1 0-1,-1 0 1,0 0 0,0 0-1,0 0 1,1 0 0,-1 0-1,0 0 1,0 0 0,0 0-1,0 0 1,1 0 0,-1 0-1,0 0 1,0-1 0,0 1 0,0 0-1,0 0 1,1 0 0,-7 18-196,4-14 185,0 1 20,1-1 0,-1 1 0,1-1 0,1 1 0,-1 0 0,1-1 0,-1 1 0,1 0 0,1-1 0,-1 1 1,1 0-1,-1-1 0,1 1 0,1-1 0,-1 1 0,1-1 0,0 1 0,0-1 0,0 0 0,0 0 0,1 0 0,-1 0 0,1 0 0,5 4 0,10 11 104,26 19-1,-36-31-89,0 0 25,1-1 0,-1-1 0,1 1 0,0-2 0,1 1 0,-1-1 0,1 0 0,0-1 0,10 2 0,-16-5-2,0 1 0,-1-1 0,1 0 0,0 0 0,-1 0 0,1-1-1,-1 1 1,1-1 0,-1 0 0,1 0 0,-1 0 0,1 0 0,-1-1 0,0 1 0,0-1-1,0 0 1,0 0 0,0 0 0,0-1 0,0 1 0,-1 0 0,1-1 0,3-5 0,-1 0 82,0 0 1,-1-1-1,1 0 1,-2 0-1,1 0 1,1-11-1,-4 17-119,0 0-1,-1 0 1,1 0-1,-1 0 1,0-1 0,0 1-1,0 0 1,-1 0-1,1 0 1,-1 0-1,1-1 1,-1 1-1,0 0 1,0 0 0,-1 0-1,1 0 1,0 1-1,-1-1 1,0 0-1,0 1 1,0-1-1,0 1 1,-4-4-1,3 2-48,-1 1 0,0 1 0,-1-1 0,1 0 0,0 1 0,-1 0 0,1 0 0,-9-2 0,11 3 41,-4-1-4,-1 0 0,1 0 0,-1 0 0,0 1 0,0 0 0,0 0 0,0 1 0,-8 0 0,-4 2-103,-11-3-142,103-10 503,-58 10-245,6 0 5,0-2 0,29-6-1,16-11-121,-51 14 400,-9 4-232,-1 0 0,1-1 0,0 1 0,-1-2-1,1 1 1,-1 0 0,6-6 0,-7 5-25,-1 2-37,0-1-1,-1 1 0,1-1 0,0 1 0,0 0 0,0 0 1,0 1-1,0-1 0,1 1 0,-1-1 0,0 1 0,6-1 1,16-6 180,-22 6-155,1 0 0,0 1 0,0 0 0,0 0 0,6-1 0,8 0-63,5-1 29,-1 2-1,1 0 1,0 1-1,32 4 1,-50-3 10,0 1 0,0-1 0,0 1 1,0 0-1,0 0 0,0 0 0,-1 1 0,1-1 1,-1 1-1,6 5 0,-8-6 20,0 0 1,0-1-1,-1 1 1,1 0-1,0 0 1,-1 0-1,0 1 1,1-1-1,-1 0 1,0 0-1,0 1 0,0-1 1,-1 1-1,1-1 1,0 1-1,-1-1 1,0 1-1,1-1 1,-1 1-1,0-1 1,-1 1-1,1 3 1,-2 1 6,0 0 1,1 1 0,0-1 0,1 1 0,0-1 0,1 13 0,0-4-7,-1-15-5,0 1 0,0-1 0,0 0 1,1 1-1,-1-1 0,0 0 0,0 1 1,1-1-1,-1 0 0,1 1 0,-1-1 1,1 0-1,-1 0 0,1 0 0,0 1 1,1 1-1,0-1 35,0 0-1,0 0 1,0-1 0,0 1 0,0 0 0,0-1 0,1 1-1,-1-1 1,0 0 0,1 0 0,0 0 0,-1 0 0,1 0-1,-1 0 1,1-1 0,5 1 0,-4-1 2,1 0 0,-1-1 1,0 0-1,0 1 0,0-2 0,0 1 0,0 0 1,0-1-1,0 0 0,5-2 0,10-8 218,26-20 1,4-2-301,-29 19-430,-19 16 449,0 0 1,-1-1-1,1 1 1,-1 0-1,1-1 1,-1 1-1,1 0 1,-1 0 0,0-1-1,1 1 1,-1 0-1,0 0 1,0 0-1,0 0 1,1-1-1,-1 1 1,0 0-1,0 0 1,0 0-1,0 1 1,0 2-44,1 8 36,0 0-1,-1 0 0,0-1 0,-4 24 0,0 1 0,-18 248 75,3-35-68,11-76 178,-2 14 123,10-155 468,0-28-515,2-4-1,2-17 180,18-141 180,-4 31-599,-5 40-35,24-146 122,-26 161-91,23-75 0,-21 103-27,3 0 0,36-72 1,-46 104-27,36-61 23,-37 65-40,1 1-1,0-1 1,0 1-1,1 0 1,0 0-1,12-9 1,-18 16 65,0-1 0,0 0 0,0 1 0,0-1 0,1 0 0,-1 1 1,0-1-1,0 1 0,1 0 0,-1 0 0,0-1 0,0 1 0,1 0 0,-1 0 1,0 0-1,1 0 0,-1 0 0,0 0 0,0 1 0,1-1 0,-1 0 0,0 1 0,0-1 1,1 1-1,-1-1 0,0 1 0,0 0 0,0-1 0,0 1 0,0 0 0,0 0 1,0 0-1,0 0 0,0 0 0,0 0 0,0 0 0,-1 0 0,1 0 0,0 0 0,0 2 1,1 1-10,1 0-1,-1 1 1,0-1 0,-1 1 0,1 0 0,-1 0 0,0 0 0,0-1 0,0 9-1,-1 6 33,-2 0 0,0 0 0,-1 0 0,-1 0 0,-1-1 0,0 1 0,-10 19 0,11-27 102,0 0 0,-2-1-1,1 0 1,-1 1 0,0-2-1,-12 14 1,18-23-85,-1 1 0,0 0 1,0 0-1,0 0 0,0 0 0,0-1 0,0 1 1,0-1-1,0 1 0,0 0 0,0-1 1,0 0-1,0 1 0,0-1 0,-1 0 1,1 1-1,0-1 0,0 0 0,0 0 1,-3 0-1,2-1 4,1 1 1,-1-1-1,0 1 0,1-1 1,-1 0-1,0 0 0,1 1 1,-1-1-1,1-1 0,0 1 1,-1 0-1,-1-2 0,-2-3 30,-1-1 0,2 0 0,-1 1-1,1-2 1,-4-8 0,4 6-51,1 0 1,0 0 0,-2-18-1,1 11-130,4 17 112,0 0 0,0-1 0,0 1-1,0-1 1,-1 1 0,1 0-1,0-1 1,0 1 0,0-1 0,0 1-1,0-1 1,0 1 0,0-1 0,0 1-1,0 0 1,0-1 0,1 1-1,-1-1 1,0 1 0,0-1 0,0 1-1,0 0 1,1-1 0,-1 1 0,0 0-1,0-1 1,1 1 0,-1 0-1,0-1 1,1 1 0,-1 0 0,0-1-1,1 1 1,-1 0 0,0 0-1,1-1 1,0 1 0,18 1-428,-6 1 456,48 4 113,67 3-17,-110-9-24,1 0 1,-1-2 0,0 0-1,34-9 1,-42 7-57,0-1 0,0 1 0,0-1 0,-1-1 0,0 0 0,0 0 0,11-11 0,-12 9-7,0 0 1,0-1 0,-1 0-1,0 0 1,-1-1-1,0 0 1,9-20 0,-4 2-7,15-53-1,20-127-95,-20 82 200,-13 42-487,-12 60 48,-3 63-375,-10 48 0,0 3 746,3 6-54,-6 87 54,13-155-28,2-1 0,1 1 0,1-1 1,1 1-1,11 42 0,-13-69-3,-1 0 0,0 0 1,1 0-1,-1 0 0,1 0 0,-1 0 1,1 0-1,-1 0 0,1-1 0,0 1 1,-1 0-1,1 0 0,0-1 0,-1 1 1,1 0-1,0-1 0,0 1 0,0-1 1,0 1-1,0-1 0,0 1 0,0-1 1,0 0-1,0 1 0,0-1 0,0 0 1,0 0-1,0 0 0,0 0 0,0 0 1,0 0-1,0 0 0,0 0 0,0 0 1,0 0-1,0 0 0,0-1 0,0 1 1,0 0-1,0-1 0,-1 1 0,2-1 1,5-3 69,0 1 0,-1-1 1,0 0-1,9-6 0,146-108 25,-135 99-246,-21 16 74,0 0-1,0 1 0,0-1 0,10-2 1,-14 4 30,0 1 0,1-1 0,-1 1 0,1 0 0,-1 0 1,1 0-1,-1 0 0,0 0 0,1 0 0,1 0 0,-2 0 14,-1 1-1,1-1 0,-1 0 1,1 0-1,-1 1 0,0-1 0,1 0 1,-1 1-1,1-1 0,-1 0 0,1 1 1,-1-1-1,0 0 0,1 1 1,-1-1-1,0 1 0,1-1 0,-1 1 1,0-1-1,0 1 0,1-1 0,-1 1 1,0-1-1,0 1 0,0-1 1,0 2-1,3 14-52,-1-2 17,8 28 0,-9-37 58,1 0-1,1 0 0,-1 0 0,1 0 0,0-1 0,0 1 0,0-1 0,7 8 0,-8-9 20,1-1 1,-1 1-1,1-1 0,0 0 1,-1 0-1,1 0 0,0 0 0,0 0 1,1 0-1,-1-1 0,0 0 1,0 1-1,1-1 0,-1 0 0,1-1 1,-1 1-1,0-1 0,1 1 1,0-1-1,-1 0 0,1 0 0,3-1 1,3 0 17,1-1 1,-1 0-1,1 0 1,-1-1-1,0-1 1,0 1 0,0-2-1,0 1 1,-1-1-1,14-10 1,-13 8-95,0-1 0,16-16 0,-25 26-12,0 0 1,-1-1 0,1 1 0,-1 0-1,1 0 1,-1-1 0,0 1-1,0 0 1,0 0 0,0 0-1,0 0 1,0 1 0,0 38-79,0-40 103,1 3 36,0 0 0,0 0 0,0 0 0,0 0 0,1 0-1,-1 0 1,1 0 0,0-1 0,0 1 0,1-1 0,3 6 0,-4-7 38,0 0 0,0 1 1,0-1-1,0 0 0,0 0 0,0 0 0,0 0 1,1-1-1,-1 1 0,1 0 0,-1-1 0,1 0 0,0 0 1,0 0-1,-1 0 0,6 1 0,-6-2-12,0-1 0,0 1 0,0-1 0,-1 1 0,1-1 0,0 0 0,-1 0 0,1 0 0,0 0 0,-1 0 0,1 0 0,-1 0 0,1-1 0,-1 1 0,0 0 0,0-1 0,0 1 0,1-1 0,0-2 0,1 0 2,-1-1 1,0 1 0,0 0 0,0-1 0,-1 1 0,1-1 0,0-5 0,-2 7-43,1 0 0,-1 0 1,-1 0-1,1 0 0,0 0 0,-1 0 1,1 0-1,-1 0 0,0 0 1,0 1-1,0-1 0,0 0 0,-1 1 1,1-1-1,-1 0 0,0 1 1,1 0-1,-1-1 0,-3-2 0,2 3-14,1 0 0,-1-1-1,0 1 1,0 0-1,0 0 1,0 1-1,-1-1 1,1 0-1,0 1 1,-1 0 0,1 0-1,-1 0 1,1 0-1,-1 1 1,-5-1-1,-19 4-196,7-1 271,20-1-15,13 0 108,-8-2-131,0 1 1,-1-1-1,1 0 1,-1 0-1,1 0 0,5-3 1,5-2-7,28-9 115,-25 8-121,1 1-1,19-4 0,-19 7-87,68-12-37,-73 14 96,0 0 0,1 1 0,-1 1 0,22 3 0,-25-2-22,-2-1 1,0 0 0,0 1 0,12 5 1,-18-6 48,0-1 1,0 1 0,-1 0 0,1 0 0,0 0 0,-1 1 0,1-1 0,-1 0 0,1 0 0,-1 1 0,0-1 0,0 1-1,1-1 1,-1 1 0,0 0 0,0-1 0,-1 1 0,1 0 0,0 0 0,0 2 0,1 7 141,-1 0 1,0 14 0,-1-23 63,2-2 76,2 1-232,-1-1-1,1 0 1,0 0 0,0-1 0,-1 1-1,1-1 1,0 0 0,-1 0 0,1 0-1,-1 0 1,7-3 0,1 0-25,2-1-12,0-1 0,-1 0-1,12-8 1,-12 6-10,1 1 0,18-7 0,-24 11 66,-4 2-108,0 0 0,0 0-1,0 0 1,0 0 0,0 0 0,1 1-1,2-1 1,-4 1 25,-1 1 0,1-1 1,-1 0-1,0 1 0,1-1 0,-1 1 0,0-1 0,0 1 0,1-1 1,-1 1-1,0 0 0,0 0 0,0 0 0,0 0 0,0 0 1,0 0-1,0 0 0,0 0 0,0 0 0,1 2 0,1 3 5,0 0 0,0 0 0,3 10 0,-4-11 36,0 0 0,0 0 0,0-1 0,0 1 0,5 6 0,14 17-94,-16-19 226,1 0 0,1-1 0,0 0 0,9 8 0,-14-14-193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1:31.8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49 5888,'-18'-8'2688,"18"3"-2336,5 1 416,-2 8-480,2-8-320,8 1 0,1-5 128,4 3-64,-5-7-1184,5 9 608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1:32.2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1 213 6144,'8'-13'2784,"82"-14"-2432,-45 10 1152,-5 6-896,41-17 192,9 4-480,31-4-64,-3 3-160,-2 2 352,-16 6-224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1:37.8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318 613 2912,'-1'-1'315,"1"0"-1,-1 0 1,0 0 0,1-1-1,-1 1 1,1 0 0,-1 0 0,1-1-1,-1-2 1,1 3-170,0 0-1,0 0 1,-1 0-1,1 0 1,0 0-1,-1 0 1,1 0 0,-1 0-1,1 0 1,-1 0-1,1 0 1,-1 1-1,0-1 1,1 0 0,-1 0-1,0 1 1,0-1-1,0 0 1,1 1-1,-1-1 1,0 0 0,0 1-1,0 0 1,0-1-1,0 1 1,-1-1-1,-5-2-63,-1 1 0,1 0 0,0 0 0,-1 1 0,1 0 0,-1 0 0,-11 0 0,-58 7 173,65-4-264,0 1 1,0 1-1,0-1 1,0 2-1,1 0 1,0 0-1,0 1 1,-14 10-1,22-14 13,1-1 0,0 1 0,0 0-1,0 0 1,0 0 0,1 0 0,-1 1-1,0-1 1,1 0 0,0 1 0,-1-1-1,1 1 1,0-1 0,0 1 0,1-1-1,-1 1 1,1 0 0,-1 0 0,1-1-1,0 1 1,0 0 0,0 0 0,0-1-1,0 1 1,1 0 0,-1 0 0,1-1-1,0 1 1,1 3 0,2 4 96,0 0 0,1-1 0,0 1 0,1-1 0,13 17 1,-12-17 38,1 0 1,0 0-1,0-1 1,1 0-1,0-1 1,17 12-1,-20-16-71,-1 0 0,1-1-1,0 1 1,0-1-1,0 0 1,1-1-1,-1 0 1,0 0-1,0 0 1,1-1-1,-1 0 1,1 0 0,-1 0-1,8-2 1,4-3 66,0 0 0,0-2 0,-1 0 1,0 0-1,21-14 0,29-13 241,-20 12-139,71-45-1,-106 59-780,-20 11-353,6-1 818,0-1 0,-1 1 0,1-1 0,0 1 1,0 0-1,0 0 0,0 0 0,0 0 0,1 1 0,-1-1 0,-1 3 0,2-2 82,0 0 0,0 0 0,1 0 0,-1 0 1,1 0-1,-1 0 0,1 0 0,0 0 0,0 1 0,1-1 0,-1 0 0,1 0 0,-1 0 0,1 0 0,0 0 0,0-1 0,0 1 0,1 0 0,-1 0 0,3 3 0,2 2 56,1 0-1,0-1 0,0 1 1,16 11-1,-16-13 9,0-1-1,0-1 0,0 1 0,1-1 1,8 3-1,-11-5-4,-1 0 1,1-1-1,0 0 1,-1 0-1,1 0 1,0-1-1,0 1 1,0-1-1,-1 0 0,10-2 1,-12 2-15,38-10 484,-37 9-490,-1 0-1,1 0 1,0 0-1,0-1 1,0 1 0,-1-1-1,1 0 1,-1 0-1,1 0 1,-1 0-1,3-3 1,-2 0 55,1 1 1,-1-1-1,0-1 1,0 1 0,0 0-1,-1-1 1,3-6 0,-5 9-84,1 0-1,-1-1 1,1 1 0,-1 0 0,0-1 0,0 1 0,-1 0 0,1-1 0,-1 1 0,1 0 0,-1-1 0,0 1 0,0 0 0,-3-5 0,2 4-51,-1-1 1,0 1 0,0 0 0,0 0 0,0 0 0,-1 0 0,1 0 0,-1 1 0,0 0 0,0 0 0,-1 0 0,1 0 0,0 0 0,-9-2 0,6 2-43,0 0 1,0 1-1,0 0 1,-1 1-1,1 0 1,-1 0-1,1 0 1,-1 1-1,-10 1 1,-7 1-90,16-2 69,0 1-1,0 0 1,0 0-1,0 1 0,-10 4 1,7-5 371,12-1-55,8 0-183,249 7 80,-210-6-58,93-10-1,68-23 528,-196 30-494,0-1 0,0-1-1,16-7 1,-25 10-38,-1 0 1,1-1-1,0 1 0,-1-1 1,1 1-1,-1-1 0,1 0 1,-1 0-1,0 0 0,0 0 1,0-1-1,0 1 0,0 0 1,-1-1-1,1 0 0,-1 1 1,0-1-1,1 0 0,0-3 1,-2 4-54,0-1 1,0 1 0,-1 0 0,1 0 0,0 0 0,-1 0-1,0 0 1,1 0 0,-1 0 0,0 0 0,0 0 0,0 0 0,0 0-1,0 0 1,-1 0 0,1 1 0,-1-1 0,-1-1 0,-1-1-99,0 0 0,0 0 0,0 1 0,-1-1 0,-9-4 0,9 6 37,0 0 0,0 1 1,0-1-1,-1 1 0,1 0 1,0 1-1,-1 0 0,1-1 1,0 2-1,-1-1 0,1 1 1,-1-1-1,1 1 0,-10 4 1,3-1-13,0 1 0,0 0 1,0 1-1,1 0 1,-12 9-1,15-9 48,0 0-1,1 0 1,0 0-1,1 1 1,-1 0-1,1 1 1,1-1-1,-1 1 1,-5 12-1,9-16 53,0 0-1,0 0 1,1 0 0,0 0-1,-1 1 1,2-1-1,-1 0 1,0 1-1,1-1 1,0 0 0,0 1-1,0-1 1,1 0-1,-1 1 1,1-1-1,0 0 1,0 0-1,0 0 1,1 1 0,0-1-1,0-1 1,3 8-1,0-5 23,0 1 0,1-1 0,-1 0 0,1 0 0,0-1 0,0 1 0,1-1 0,0-1 0,9 6 0,-5-4 29,1-1 1,0-1-1,0 1 0,1-2 1,14 3-1,2-1 189,1-2 0,38-1 1,-66-2-254,0 0 1,0 0-1,0 0 1,0-1-1,0 1 1,0-1 0,0 1-1,0-1 1,0 0-1,0 1 1,0-1 0,0 0-1,-1 0 1,1 0-1,0-1 1,2-1 0,15-9 22,-16 10-21,0 0-1,0 1 1,0-1 0,-1 0 0,6-5-1,11-7 153,9 0-105,-1-1 0,-1-2-1,-1 0 1,0-2 0,-1-1-1,-1-1 1,-1 0 0,31-40-1,140-213-34,-164 231 11,74-115-94,-85 128-293,-13 20-140,-12 18-23,-4 7 467,-18 34 0,-38 91-329,-4 7 300,-46 89 104,67-112-7,-10 20 99,26-75-101,-45 66 1,54-97 67,-2-1 1,-2-1 0,-37 36 0,-2-1 600,55-60-197,25-21-212,29-9-235,-26 13-17,0-1 1,22-15 0,-19 9 14,-1-2 1,0 0-1,-1 0 0,-1-2 1,0 0-1,-1-1 0,14-22 1,34-57 104,-11 14-174,78-94 0,41-11-84,-117 121 155,46-77 0,-31 25-123,26-40-70,-30 55-211,-45 73-462,-19 31 818,0 0 0,0 0 0,0 0 0,0 1 0,0-1 0,0 0 0,0 0 0,0 0 0,0 0 0,0 0 0,0 0 0,0 0-1,0 0 1,0 0 0,0 0 0,0 1 0,0-1 0,0 0 0,0 0 0,0 0 0,0 0 0,0 0 0,0 0 0,0 0-1,1 0 1,-1 0 0,0 0 0,0 0 0,0 0 0,0 0 0,0 0 0,0 0 0,0 0 0,0 1 0,0-1 0,0 0-1,0 0 1,1 0 0,-1 0 0,0 0 0,0 0 0,0 0 0,0 0 0,0 0 0,0 0 0,0 0 0,0 0 0,0 0-1,0 0 1,1 0 0,-1-1 0,0 1 0,0 0 0,0 0 0,0 0 0,0 0 0,0 0 0,0 0 0,0 0 0,0 0-1,0 9-131,-53 178-151,36-135 293,-1-1 1,-32 58 0,-62 94 44,15-29-101,-7 17 108,-23 44 675,126-234-722,-4 10 352,4-7-20,3-6 80,366-413 324,-285 339-728,-46 43 45,54-61 0,-4-5-128,-40 48-83,-37 34-721,-12 21 821,0 0 0,0 0 0,0 0 1,1 0-1,-2 5 0,-3 11 84,-9 18-145,-19 75-1,34-112 129,0 0 0,-1 1 0,1-1 0,0 1-1,-1-1 1,1 1 0,0-1 0,0 0 0,0 1-1,1-1 1,-1 1 0,0 1 0,1-3 15,0 1-1,0 0 1,-1 0 0,1-1 0,0 1-1,0 0 1,0-1 0,0 1-1,0-1 1,0 1 0,0-1 0,0 1-1,0-1 1,0 0 0,0 0 0,0 1-1,1-1 1,0 0 0,9 0 63,0 0 1,-1 0-1,1-1 1,0 0-1,-1-1 1,1 0-1,11-5 0,10 0-7,85-21-245,-86 22 169,0-1 0,-1-1 0,-1-2 0,38-16 0,-26 8 10,-27 13-84,0-1 1,16-10-1,-26 14 78,0 1 0,0-1 1,0 0-1,1 1 0,6-2 0,10-2-36,-18 3-132,4 0 359,-17 4-290,7-1 36,-1 1 1,1 1-1,0-1 0,-1 0 0,1 1 0,0 0 0,-4 4 0,-6 6-113,7-8 123,0 0 1,1 1-1,-1 0 0,-7 12 1,-1 1 20,9-12-37,0 0-1,0 1 0,1 0 0,0 0 0,0 0 1,-3 14-1,6-18 81,1-1 0,-1 1 0,1-1 0,0 0 0,0 1 0,0-1 0,1 1 0,-1-1 0,2 4 0,0 15 38,-1-21-67,-1 0 1,0 1-1,0-1 0,1 0 1,-1 0-1,1 0 0,-1 1 1,1-1-1,0 0 0,-1 0 0,1 0 1,0 0-1,0 0 0,0 0 1,0 0-1,0 0 0,0 0 1,0-1-1,0 1 0,0 0 0,0-1 1,0 1-1,0-1 0,0 1 1,1-1-1,-1 1 0,0-1 1,2 1-1,2 0 79,0 0 1,0 0-1,0-1 1,1 1-1,-1-1 1,6-1-1,3-2-33,1 0-1,-1-1 1,0-1-1,25-12 0,9-3 11,35-7-71,48-18 149,-108 36-68,0-2 0,-2 0 1,34-23-1,-41 24-77,0 0 1,-1-2-1,0 1 0,23-27 1,-15 15-710,-23 29 617,0 0 1,1 0-1,-1 0 1,1 0-1,-1 12 1,-2 10-41,2-16 146,-1-1 0,2 1-1,-1 21 1,1-15 162,0-14-171,1-1 0,0 1 1,0-1-1,0 1 0,0-1 0,0 1 0,1-1 0,1 6 0,-1-5 28,1 0 1,-1-1-1,1 1 0,-1-1 1,1 1-1,0-1 0,1 0 1,-1 0-1,0 1 0,1-2 0,0 1 1,-1 0-1,1-1 0,0 1 1,0-1-1,1 0 0,-1 0 1,0 0-1,1 0 0,0-1 0,-1 1 1,1-1-1,0 0 0,-1 0 1,1 0-1,0-1 0,0 1 1,0-1-1,0 0 0,0 0 0,-1 0 1,6-1-1,15-4 96,0-2 1,-1 0-1,0-1 1,40-20-1,-12 5-182,-21 10 194,30-18 0,-48 23-105,1 0 0,-1-1-1,0 0 1,16-18 0,-21 21-54,-6 6 26,0-1 1,0 0-1,0 0 0,0 1 1,0-1-1,0 0 0,0 0 1,0 0-1,-1 0 0,1 0 1,0 0-1,-1-1 0,1 1 0,0-2 1,0-4-188,-4 5-212,-11 10 39,-3 3 290,-6 5-37,1 1 1,0 0-1,-32 36 0,51-50 125,0 1 0,1-1-1,-1 1 1,1 0 0,0 0-1,0 0 1,1 0 0,-1 0 0,1 1-1,-2 6 1,3-10-11,0 1 0,0 0-1,0 0 1,0 0 0,0-1-1,0 1 1,0 0 0,1 0 0,-1-1-1,0 1 1,1 0 0,0 0 0,-1-1-1,1 1 1,0 0 0,0-1 0,0 1-1,0-1 1,0 1 0,0-1 0,0 0-1,1 1 1,-1-1 0,0 0 0,1 0-1,-1 0 1,4 2 0,0-1 47,0 0 1,0 0 0,0-1-1,1 1 1,-1-1 0,1 0-1,-1-1 1,0 1 0,1-1-1,9-1 1,6-1 19,31-9 0,-13 3-67,-15 4-14,184-40 212,-184 35-306,-19 7 106,-1 0 0,1 0 1,-1 1-1,1-1 0,7 0 1,-12 21-563,0-19 560,-4 15 38,1 0-1,-1 26 0,2-28-120,2-13 90,0 0-1,0 0 1,0 0 0,0 0 0,0 0-1,0 0 1,0 1 0,0-1 0,-1 0-1,1 0 1,0 0 0,0 0 0,0 0-1,0 0 1,0 1 0,0-1 0,0 0-1,0 0 1,0 0 0,0 0 0,0 0-1,0 1 1,0-1 0,0 0 0,0 0-1,0 0 1,1 0 0,-1 0-1,0 0 1,0 1 0,0-1 0,0 0-1,0 0 1,0 0 0,0 0 0,0 0-1,0 0 1,1 1 0,12-3 239,-6 1-196,0-2-1,0 1 0,0-1 0,0 0 0,-1 0 0,1-1 0,6-4 0,10-6 44,224-100-8,-198 98-330,-49 16 230,0 0 0,0 0 0,1 0 1,-1 0-1,0 0 0,0 0 0,0 0 1,0 0-1,0 0 0,1 0 0,-1 0 0,0 0 1,0 0-1,0 0 0,0 0 0,1 0 1,-1 0-1,0 0 0,0 0 0,0 0 0,0 1 1,0-1-1,1 0 0,-1 0 0,0 0 1,0 0-1,0 0 0,0 0 0,0 0 1,0 1-1,0-1 0,0 0 0,0 0 0,1 0 1,-1 0-1,0 1 0,0-1 0,0 0 1,0 0-1,0 0 0,0 0 0,0 0 0,0 1 1,0-1-1,0 0 0,0 0 0,0 0 1,0 0-1,-1 1 0,1 16-149,-7 17 187,6-27-16,0 0 0,0 0 0,1 0 0,0 0 0,0 0 0,2 11 0,-1-14 19,-1 0 0,1 1-1,0-1 1,1 0 0,-1 0-1,1 0 1,0 0-1,0 0 1,0 0 0,0 0-1,6 6 1,-7-10-7,0 1-1,0 0 1,0-1-1,0 1 0,0-1 1,1 0-1,-1 1 1,0-1-1,0 0 1,1 1-1,-1-1 1,0 0-1,0 0 1,2 0-1,4 0 62,2 1-49,-1 0 0,1-1-1,-1 0 1,0-1-1,1 0 1,-1 0 0,0-1-1,1 0 1,12-5-1,7-4 95,35-19-1,-46 20-74,-1 0 0,-1-1 0,0 0-1,0-2 1,21-22 0,58-80-104,-47 46 238,52-99-1,-66 109-304,12-29-167,-43 79-23,-6 12-25,-7 15 65,-14 41 242,2 2 0,3 1-1,-20 109 1,38-158 51,1 0 0,1 0 0,0 0 0,1-1-1,0 1 1,1 0 0,1-1 0,0 1 0,5 13 0,-4-18 18,1 0 0,0 0 0,1 0 1,-1-1-1,1 0 0,1 0 0,0-1 1,-1 1-1,2-2 0,8 7 0,-11-9-10,1 0-1,0 0 1,-1-1-1,1 0 1,1 0-1,-1 0 1,0 0-1,0-1 1,11 0-1,2 0-2235,34-4 1,-46 2 1378,-3 1 372,-3 0 255,0 0 0,-1 0 0,1 0 1,0 0-1,0 0 0,0-1 0,-1 1 0,1 0 0,0 0 1,0 0-1,-1-1 0,1 1 0,0 0 0,-1-1 0,1 1 1,0-1-1,-1 1 0,1 0 0,-1-1 0,1 0 0,0 1 1,-1-1-1,1 1 0,0-2 0,4-6-2061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1:38.1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14 132 6560,'-11'-14'2117,"11"14"-2065,0 0 1,0 0-1,-1 0 0,1-1 1,0 1-1,0 0 0,0 0 1,-1 0-1,1-1 0,0 1 1,0 0-1,0-1 0,0 1 0,-1 0 1,1 0-1,0-1 0,0 1 1,0 0-1,0-1 0,0 1 1,0 0-1,0 0 0,0-1 1,0 1-1,0 0 0,0-1 1,0 1-1,0 0 0,0-1 0,0 1 1,1 0-1,-1 0 0,0-1 1,0 1-1,0 0 0,0 0 1,0-1-1,1 1 0,-1 0 1,0 0-1,0-1 0,1 1 1,-1 0-1,0 0 0,13-4 1109,-10 4-1028,56-17 1508,97-21-989,-104 29-757,116-25-1459,-163 33 1144,4-2-808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1:38.5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1219 74 5472,'-19'-36'2496,"6"32"-2176,5-1 1568,-2 2-704,10-2-704,-9-2-64,4-1-416,10 8 32,-5-5-1792</inkml:trace>
  <inkml:trace contextRef="#ctx0" brushRef="#br0" timeOffset="1">77 134 4992,'-45'-25'2240,"22"25"-1952,18 0 1184,2 0-1344,6 0-128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1:44.3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6 654 1824,'0'1'126,"-1"-1"-1,1 0 1,0 1 0,-1-1-1,1 1 1,-1-1-1,1 1 1,0-1 0,-1 1-1,1-1 1,0 1 0,0-1-1,-1 1 1,1-1 0,0 1-1,0 0 1,0-1 0,0 1-1,0-1 1,0 1 0,0-1-1,0 1 1,0 0 0,0-1-1,0 1 1,0-1 0,0 2-1,0 9 4437,19-14-2834,-15 1-1608,-1 1 0,0-1 0,0 1 1,0-1-1,0 0 0,-1 0 0,1 0 0,0-1 1,-1 1-1,0 0 0,3-4 0,21-32 716,-20 28-640,57-101 763,-2 4-368,-47 84-448,2 1 0,28-31 0,41-32-40,12-14 247,-48 42 13,-48 55-360,0 1 0,0-1 0,0 1-1,1-1 1,-2 0 0,1 0 0,0 1 0,0-1 0,0 0 0,0-3 0,-1 5-12,0 0 0,0 0-1,-1 0 1,1 0 0,0 0 0,0 0 0,0 0 0,0 0-1,-1 0 1,1 0 0,0 0 0,0 0 0,0 0 0,0 0 0,-1 0-1,1 0 1,0 0 0,0 0 0,0 0 0,0 0 0,-1 0 0,1 0-1,0 0 1,0 0 0,0 0 0,0 0 0,0 1 0,0-1-1,-1 0 1,1 0 0,0 0 0,0 0 0,0 0 0,0 0 0,0 1-1,0-1 1,0 0 0,0 0 0,0 0 0,0 0 0,-1 1-1,-6 7-172,6-8 157,-9 13-109,0 1 0,1 0 1,-14 30-1,4-10-46,15-27 201,1 0 0,0 1-1,0-1 1,0 1 0,1-1-1,0 1 1,0 0 0,1 0 0,0-1-1,0 1 1,1 0 0,0 0-1,1 0 1,0 0 0,0 0-1,4 13 1,-5-19 3,1 0 0,0 0 0,0-1 0,0 1 0,1 0 0,-1 0 0,0-1 0,1 1 0,-1-1 0,1 1 0,-1-1 0,1 0 0,0 0 0,-1 1 0,1-1 0,0 0 0,0-1 0,0 1 0,0 0 0,0 0 0,0-1 0,0 1 0,0-1 0,0 0 0,0 0 0,3 0 0,4 0 82,0 0 1,-1-1-1,1 0 0,0-1 0,9-2 0,5-3-33,0-1 0,0 0 0,-1-2 0,0-1-1,-1 0 1,0-2 0,-1 0 0,-1-2-1,0 0 1,0-1 0,-2 0 0,0-2-1,21-27 1,-31 34-114,8-9-72,-1 0 1,17-32-1,-25 41-26,-6 11 140,1 0-1,-1 0 1,0 0-1,0 0 0,0 0 1,0 0-1,0 0 1,0 0-1,1 1 1,-1-1-1,0 0 1,0 0-1,0 0 1,0 0-1,0 0 1,0 0-1,0 0 1,1 0-1,-1 0 1,0 0-1,0 0 1,0 0-1,0 0 0,0 1 1,0-1-1,0 0 1,0 0-1,0 0 1,0 0-1,0 0 1,0 0-1,0 0 1,0 1-1,1-1 1,-1 0-1,0 0 1,0 0-1,0 0 1,0 0-1,0 0 1,0 1-1,-1-1 1,2 24 302,-1-17-184,0 16 129,-1-6-91,1 0 0,1 1 1,1-1-1,5 27 1,-5-39-135,-1 0 1,1-1 0,0 1 0,0 0-1,1 0 1,-1-1 0,1 1 0,0-1-1,1 0 1,-1 0 0,1 0 0,-1 0-1,1-1 1,0 0 0,0 1 0,1-1-1,-1-1 1,1 1 0,8 3 0,1-1 48,1-1 0,-1 0 0,1-1 0,0 0 0,0-1 0,24-1 0,1-2-681,51-7-1,-36 1-121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2:05.5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24 133 1152,'0'0'92,"0"-1"0,-1 0-1,1 1 1,-1-1 0,1 0 0,0 1 0,0-1-1,-1 0 1,1 1 0,0-1 0,0 0 0,-1-11 5003,-18 18 1455,30-7-2940,83-16-1801,-30 6-1144,247-27 919,-242 32-1258,643-20 1044,-541 17-988,-47 1-668,-104 7-36,36-1-3128,-43 3 367,0 0-1,17 3 0,-3 4-948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34:54.87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133 18 2144,'0'0'6986,"-4"-7"-4874,4 7-2098,0 0 0,0 0 0,0 0 1,0 0-1,0 0 0,0 0 0,0 0 0,0 0 0,0 0 0,0 0 0,0 0 0,0 0 0,0 0 0,0 0 0,0 0 0,0 1 0,0-1 0,0 0 0,0 0 0,0 0 0,0 0 0,0 0 0,-1 0 0,1 0 1,0 0-1,0 0 0,0 0 0,0 0 0,0 0 0,0 0 0,0 0 0,0 0 0,0 0 0,0 0 0,0 0 0,0 0 0,0 0 0,0 0 0,0 0 0,-1 0 0,1 0 0,0 0 0,0 0 0,0 0 0,0 0 1,0 0-1,0 0 0,0 0 0,0 0 0,0 0 0,0 0 0,0 0 0,0 0 0,0 0 0,0 0 0,0 0 0,0 0 0,-1-1 0,1 1 0,0 0 0,0 1 44,0 0 1,0 0-1,-1 0 0,1 0 0,0 0 0,-1-1 1,1 1-1,-1 0 0,1 0 0,-1 0 0,1-1 1,-1 1-1,1 0 0,-1-1 0,0 1 0,1 0 1,-1-1-1,-1 2 0,-4 1 82,4-2-74,1-1 0,-1 1 0,1 0 0,0 0 0,-1 0 0,1 0 0,0 0 0,0 0 0,0 1 0,0-1-1,0 0 1,-2 3 0,2-1-25,-1-1-1,0 0 1,1 0-1,-1 0 1,0 0-1,0 0 0,0 0 1,0 0-1,-1-1 1,1 1-1,-3 1 1,2-2-31,1 0 0,0 1-1,-1-1 1,1 1 0,0 0 0,0 0 0,0 0 0,0 0 0,0 0 0,1 0 0,-1 0-1,1 1 1,-2 2 0,-13 21 14,13-22 17,0 1 1,1-1-1,-1 1 0,1-1 1,-3 10-1,4-11-31,1-1 1,-1 1-1,1 0 0,0 0 0,0 0 1,0-1-1,0 1 0,1 0 0,-1 0 1,1-1-1,-1 1 0,1 0 0,0-1 0,0 1 1,0-1-1,1 1 0,-1-1 0,0 1 1,1-1-1,0 0 0,-1 0 0,4 3 1,-1-1 40,1 0 0,0 0 0,0-1 0,0 1 0,0-1 0,1 0 0,-1 0 1,1-1-1,7 3 0,-9-5-1,0 1 0,0-1 0,-1 1 0,1-1 0,0 0 0,0 0 0,0-1 1,0 1-1,-1-1 0,1 0 0,0 0 0,0 0 0,-1-1 0,1 1 0,-1-1 0,1 0 0,-1 0 0,0 0 0,0 0 1,0-1-1,0 1 0,4-5 0,-6 5-28,2-2 36,0 0 1,0 0 0,-1 0-1,1 0 1,-1 0-1,0-1 1,-1 1 0,1-1-1,-1 1 1,0-1 0,0 0-1,0 1 1,0-1-1,-1-5 1,0-7 48,-1 0-1,-4-21 1,3 30-111,0-1-1,0 1 0,-1 0 1,0 0-1,-1 1 1,-7-13-1,10 19-61,-1-1-1,1 1 1,-1-1-1,1 1 1,-1 0-1,0-1 1,1 1-1,-1 0 1,0 0-1,0 0 1,0 1-1,0-1 1,0 0-1,0 1 1,0-1-1,0 1 1,0 0-1,0-1 1,0 1-1,-3 0 1,0 1-285,1-1 0,0 0 0,-1 1 0,1 0 0,0 0 0,-1 0 0,1 1 0,-6 2 1,6-2-158,1 1 1,-1-1 0,1 1 0,0 0 0,-1 0 0,-2 5-1,-5 3-1952,0 1 631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2:06.4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42 223 1568,'-30'-5'3836,"30"5"-3777,0-1-1,0 1 1,0 0 0,0 0 0,0 0-1,0 0 1,0 0 0,0-1-1,0 1 1,0 0 0,0 0 0,0 0-1,0 0 1,0-1 0,-3-7 1741,-5 3 479,13 7 157,1 0-2193,1-1 1,-1 1-1,0-1 1,1-1 0,-1 1-1,1-1 1,10-1 0,47-9 863,223-34 1022,-261 40-1955,643-92 1533,-533 76-1667,41-6-1512,-58 17-5320,-73 8 3694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2:07.0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67 2816,'-43'5'7413,"164"-2"-928,238-30-3001,-122 0-5366,-167 19 333,36-5-370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2:07.9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68 2144,'-10'-5'992,"15"10"-864,0-5 1184,-2 4-736,2-4 1248,8 0-1024,10-4 1216,4 4-1152,18-5 928,5 2-1056,34-5 192,3 3-544,16-7 0,-5 4-256,7-7-832,-12 3 352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2:08.5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15 185 4800,'0'0'188,"-1"0"0,0-1-1,1 1 1,-1 0 0,0 0 0,0 0 0,1 0 0,-1 0 0,0 0 0,0 0 0,1 0-1,-6 3 2332,17-2 244,72-5-156,97-17 0,-108 11-1896,418-48 958,144 1-1280,-229 29-3002,-212 19 1035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2:09.5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5 175 3232,'-4'-7'8088,"24"6"-6038,65-5 772,227-36-290,-189 22-2382,358-46-3152,-175 38-4422,-167 23 4096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2:40.8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1024 3072,'-7'-1'5143,"14"-7"-3950,7-23-162,4-4-398,27-28-132,80-85 0,-104 126-456,-2-2-1,0 0 1,-2-1-1,-1-1 1,23-49-1,-25 44-32,-1 0-1,-1-1 1,-2-1 0,8-43 0,-5 16-50,-9 47 74,-1 0-1,0-1 0,-1 1 0,0-17 0,-2-46-109,-4 81-1726,-2 11 1642,-71 235 701,15-45-195,-34 129 165,59-196 14,8-43 54,28-92-570,1-4-12,0 0 0,0 0 0,0 0 0,0 1 0,0-1 0,0 0 0,0 0 0,0 0 0,0 0 0,0 0 0,0 0 0,0 0 0,0 1 0,0-1 0,0 0 0,0 0 0,0 0 0,0 0 0,0 0 0,0 0 0,0 0 0,0 0 0,0 1-1,-1-1 1,1 0 0,0 0 0,0 0 0,0 0 0,0 0 0,0 0 0,0 0 0,0 0 0,0 0 0,0 0 0,-1 0 0,1 0 0,0 0 0,0 0 0,0 0 0,0 0 0,0 0 0,0 0 0,0 0 0,-1 0 0,1 0 0,0 0 0,13-8 428,-1-1-1,17-17 1,-11 4-347,-1-1-1,26-45 1,-13 19-47,12-19-166,-20 28 181,3 2 0,47-58 0,-25 43-137,37-38 18,-83 90 57,0 0 0,-1 0 1,1 0-1,0 0 0,0 0 1,-1-1-1,1 1 1,0 0-1,-1-1 0,1 1 1,-1 0-1,0-1 0,1 1 1,-1 0-1,0-1 1,0 1-1,0-1 0,0 1 1,0-3-1,0 0-252,0 7 161,1-1-1,0 1 1,0 0-1,0-1 1,1 1 0,-1-1-1,3 4 1,-2-3 158,0 1 1,0-1-1,0 1 0,0 0 1,0 0-1,-1 0 0,0 0 1,2 8-1,-3 118 1115,0-129-1146,0 1 0,0-1 0,0 1-1,0-1 1,0 0 0,1 1 0,-1-1 0,0 0 0,1 1-1,-1-1 1,1 0 0,-1 1 0,1-1 0,0 0-1,0 0 1,-1 1 0,1-1 0,0 0 0,0 0-1,0 0 1,0 0 0,0 0 0,0-1 0,1 1 0,-1 0-1,0 0 1,0-1 0,1 1 0,-1-1 0,0 1-1,3 0 1,-1-1 27,0 1 0,0-1 0,0 0-1,0 0 1,0 0 0,0 0 0,0-1 0,0 1-1,0-1 1,0 0 0,0 0 0,0 0 0,4-2 0,29-12-13,0 1 1,1 2-1,42-8 1,13-4 35,-72 17-43,19-10 0,4-1-103,-34 14 6,1 1 0,1 0 0,-1 1 0,0 0-1,1 0 1,-1 1 0,1 0 0,14 2 0,23 3-156,-37-3 183,-11-1 42,0 0 0,1 0 1,-1 0-1,1 0 0,-1 0 0,0 0 1,1 0-1,-1 0 0,0 1 0,1-1 1,-1 0-1,1 0 0,-1 0 0,0 0 1,1 0-1,-1 1 0,0-1 0,1 0 1,0 1 458,-7-1-87,-29 0-479,-58 8 0,80-6 26,0 0 1,1 1-1,0 1 1,0 0-1,0 1 0,0 0 1,1 1-1,-13 8 1,16-9 29,-1 1 0,1 0-1,1 1 1,-8 7 0,12-10 54,1 0 0,-1 0 0,0 0 0,1 0 0,0 0-1,0 0 1,0 1 0,1-1 0,-1 1 0,0 7 0,1-10 22,1 0 0,0 0 0,-1-1 0,1 1 0,0 0 0,0 0 0,0 0 0,1-1 0,-1 1 0,0 0 1,1 0-1,-1-1 0,1 1 0,-1 0 0,1-1 0,0 1 0,0 0 0,0-1 0,0 1 0,0-1 0,0 1 0,0-1 0,1 0 0,-1 0 0,0 1 0,1-1 1,-1 0-1,1 0 0,1 1 0,0-1 29,1 0 1,-1 1-1,0-1 0,1 0 1,-1-1-1,1 1 0,-1-1 1,1 1-1,-1-1 1,1 0-1,-1-1 0,1 1 1,5-2-1,-4 1-26,-1 0 1,1-1-1,-1 0 0,0 1 0,0-2 1,0 1-1,0 0 0,0-1 0,6-5 1,0-2 13,16-20 1,-2 2 83,-20 23-116,1 0 0,-2 0 1,1 0-1,0-1 0,-1 0 0,0 1 1,-1-1-1,4-12 0,-2 10-343,-4 8 322,0 0-1,0 0 1,0 0 0,0 0-1,0 0 1,0 0-1,0 0 1,0 0-1,0 0 1,0 0-1,0 0 1,0 0 0,0 0-1,0 0 1,0 0-1,0 0 1,0 0-1,0 1 1,0-1-1,0 0 1,0 0 0,0 0-1,1 0 1,-1 0-1,0 0 1,0 0-1,0 0 1,0 0 0,0 0-1,0 0 1,0 0-1,0 0 1,0 0-1,0 0 1,0 0-1,0 0 1,0 0 0,0 0-1,0 0 1,0 0-1,0 0 1,1 0-1,-1 0 1,0 0-1,0-1 1,0 1 0,0 0-1,0 0 1,0 0-1,0 0 1,0 0-1,0 0 1,6 17-587,-6-14 613,1 1 0,0-1 0,0 0 1,0 1-1,0-1 0,1 0 0,-1 0 1,1 0-1,0 0 0,0 0 1,0 0-1,0 0 0,0-1 0,1 1 1,-1-1-1,1 0 0,-1 1 1,7 2-1,1 1 78,0-1 0,1 0 0,0-1-1,17 5 1,-21-8-53,-1 0-1,1 0 1,0-1-1,-1 0 1,1 0-1,0 0 1,0-1-1,-1 0 1,9-3-1,2 0 32,41-11 236,91-37 0,-88 19-185,-38 19 21,-2-1-343,-17 12 196,-1 0-1,1 0 1,0 1 0,0-1 0,7-2-1,0-1-333,-7 4-127,-8 9 273,1-4 216,0 1-1,-1-1 1,0 0-1,-4 4 0,-12 10-87,13-9-21,1-1 35,1-1 0,-8 13 0,12-17 56,0-1 0,0 1 0,1 0 0,-1 0 0,0 0 1,1 0-1,-1 0 0,1 0 0,-1 0 0,1 0 0,0 0 0,0 0 0,0 1 1,0-1-1,1 3 0,0 0 67,0 0 1,1 0-1,0 0 0,0-1 1,3 6-1,-4-8-67,0-1 0,0 1-1,0-1 1,1 1 0,-1-1-1,1 1 1,-1-1 0,1 0-1,-1 0 1,1 0 0,0 0-1,-1 0 1,1 0 0,0 0-1,0-1 1,2 2 0,1-1 34,0 0 1,1-1-1,-1 1 1,1-1-1,-1 0 1,1 0-1,-1 0 0,1-1 1,-1 0-1,7-2 1,-3 0-12,-1 0-1,1-1 1,0 0 0,-1-1 0,9-5-1,105-65 243,-88 53-90,-2-1 0,54-49 0,-67 53-209,-1 0 0,-1-2 0,-1 0 0,-1-1 0,17-30 0,-21 30 22,6-9 99,-1 0 1,15-46-1,-17 32 32,0 4-136,-2 0 0,6-44 0,-15 71-77,0-13-1021,-37 77 201,15-5 915,1 2-1,-19 78 0,32-107 35,-28 128-93,30-132 54,-5 24 53,2 1-1,-2 62 0,8-96-15,0 0 0,1 0 0,-1-1 0,1 1 0,0 0 0,0-1-1,1 1 1,0-1 0,-1 0 0,2 1 0,-1-1 0,0 0 0,1 0 0,0 0 0,-1 0 0,2-1 0,-1 1 0,4 2 0,-4-3-2,0-1 1,0 0-1,0 0 0,0-1 1,0 1-1,0 0 1,1-1-1,-1 0 0,1 0 1,-1 0-1,1 0 0,-1-1 1,1 1-1,-1-1 0,1 0 1,0 0-1,-1 0 1,1-1-1,-1 1 0,1-1 1,-1 0-1,1 0 0,5-2 1,8-5 35,-1-1 1,0 0 0,-1-1-1,25-21 1,-24 21-37,-15 9-99,0 1 0,0-1 0,0 1 0,0-1 0,0 1 0,0-1 0,-1 1 0,1-1 0,0 0 0,0 1 0,-1-1 0,1 0 0,0-1 0,-1 9 47,-1 1-1,0-1 1,-2 9-1,1-12 6,1-1-1,0 0 1,1 1 0,-1-1 0,1 1-1,-1-1 1,1 1 0,0-1-1,0 1 1,1-1 0,-1 1-1,1-1 1,-1 1 0,1-1 0,0 0-1,0 1 1,1-1 0,1 4-1,-1-5 33,0 1 0,0 0 0,0-1 0,0 1 0,0-1 0,0 0 0,6 4 0,-7-5-1,1 0-1,-1-1 1,1 1 0,-1-1 0,1 1 0,-1-1 0,1 0 0,0 1 0,-1-1-1,1 0 1,0 0 0,-1 0 0,1-1 0,0 1 0,2-1 0,27-8 95,0-1 1,-1-1 0,-1-2-1,34-20 1,2 0 3,-35 17-670,-35 22 452,0 0 0,1 1 0,0-1 1,0 1-1,1 0 0,-5 13 0,8-17 115,-1-1-1,1 0 0,0 1 0,0-1 0,0 0 0,1 1 1,-1-1-1,0 1 0,1-1 0,-1 0 0,1 0 0,0 1 1,0-1-1,0 0 0,0 0 0,0 0 0,0 0 0,1 0 1,1 2-1,-2-2-5,1-1 0,-1 0 0,0 0 1,1 1-1,-1-1 0,1 0 0,0 0 1,-1 0-1,1-1 0,0 1 0,-1 0 1,1-1-1,0 1 0,0-1 0,0 1 0,0-1 1,-1 0-1,1 0 0,0 0 0,0 0 1,0 0-1,0 0 0,0 0 0,-1-1 1,3 0-1,2-1 29,0 0 0,-1-1 1,1 0-1,-1 0 0,1 0 0,-1-1 1,0 0-1,0 0 0,-1 0 1,1 0-1,3-6 0,-6 8-37,-1 1 0,0-1 0,0 1 0,1-1 0,-1 0-1,0 0 1,-1 0 0,1 1 0,0-1 0,0 0 0,-1 0 0,1 0-1,-1 0 1,0 0 0,1 0 0,-1 0 0,0 0 0,0 0 0,0 0 0,-1 0-1,1 0 1,0 0 0,-1 0 0,1 0 0,-1 0 0,0 0 0,0 0-1,1 0 1,-1 0 0,-1 1 0,1-1 0,0 0 0,0 1 0,0-1 0,-3-2-1,1 2-46,-1 0-1,1-1 0,0 1 0,-1 0 0,1 1 1,-1-1-1,1 1 0,-1-1 0,0 1 0,0 0 0,-7-1 1,-3 1 12,-28 1 0,20 1-64,2 3 89,15-2 7,16-4-2,100-17 103,68-16 111,-171 33-243,0 1 0,1 0 1,-1 1-1,16 1 0,-22-1 23,-1 0-1,1 0 1,0 0 0,-1 1 0,1-1-1,-1 1 1,1-1 0,-1 1 0,1-1 0,-1 1-1,1 0 1,-1 0 0,0 0 0,1 0-1,-1 0 1,0 0 0,0 0 0,0 0-1,0 1 1,0-1 0,0 0 0,0 1 0,0-1-1,0 0 1,-1 1 0,1-1 0,0 1-1,-1-1 1,0 1 0,1 3 0,0 4 125,-1 1 1,0 0 0,-1-1-1,0 1 1,-1 0 0,0-1-1,-6 19 1,16-32 226,0 0 0,12-8 0,70-55-377,-89 66 15,0 0 1,1 0-1,-1 0 1,0 0-1,1 1 1,-1-1-1,1 0 1,-1 1-1,1-1 1,-1 0-1,1 1 1,-1 0-1,1-1 1,0 1-1,-1 0 1,1 0-1,-1 0 1,1 0-1,0 0 1,-1 1-1,1-1 1,-1 0-1,1 1 1,0-1-1,1 2 1,0-1 43,0 2-1,0-1 1,0 0 0,0 1 0,0-1 0,-1 1 0,1 0 0,-1 0 0,4 5 0,0 1 37,2 4 104,0-1 0,18 19 0,-22-28-140,-1 0 0,1 0 0,0 0 0,-1 0 0,1 0 1,1-1-1,-1 0 0,0 0 0,1 0 0,-1-1 0,1 1 0,7 1 0,-6-2-96,-3-1-534,1 1-1,-1 0 1,1-1 0,-1 0-1,1 0 1,0 0 0,-1 0-1,1 0 1,-1-1 0,1 1 0,5-3-1,-1-1-1423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2:41.2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24 125 5408,'-24'-20'2432,"38"12"-2112,-4 0 736,3 4-640,9-9-96,9 1-192,1-3-128,9 7 32,-14-3-1792,-1 2 960,-7-2-3008,-1 6 2144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2:41.6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20 194 5312,'-18'-12'1701,"18"12"-1683,0 0-1,-1 0 1,1 0-1,0 0 1,0-1-1,0 1 1,0 0-1,0 0 1,0 0-1,0 0 1,0 0-1,0 0 1,0 0-1,0 0 1,-1 0-1,1 0 1,0-1-1,0 1 1,0 0-1,0 0 1,0 0-1,0 0 1,0 0 0,0 0-1,0 0 1,0 0-1,0-1 1,0 1-1,0 0 1,0 0-1,0 0 1,0 0-1,0 0 1,0 0-1,0 0 1,0-1-1,0 1 1,0 0-1,0 0 1,1 0-1,-1 0 1,0 0-1,0 0 1,0 0-1,0 0 1,0 0-1,0 0 1,0-1-1,0 1 1,0 0-1,0 0 1,1 0 0,4-3 176,-4 3-21,28-9 1865,-8 4-1431,306-71 2990,183-2-3082,-425 72-3081,-30 6-2046,-27 3 2132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2:45.4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81 564 1728,'9'-8'5850,"-9"8"-5812,-1-1 0,1 1-1,0 0 1,0-1-1,0 1 1,0 0 0,-1-1-1,1 1 1,0 0-1,0-1 1,-1 1 0,1 0-1,0 0 1,0-1-1,-1 1 1,1 0 0,0 0-1,-1 0 1,1-1-1,0 1 1,-1 0 0,1 0-1,0 0 1,-1 0-1,1 0 1,-1 0 0,1 0-1,0 0 1,-1 0-1,1 0 1,0 0 0,-1 0-1,0 0 1,-11 1 262,8 0-252,0 0-1,0 0 0,0 1 1,0-1-1,1 1 1,-1 0-1,1 0 1,-1 0-1,1 1 1,0-1-1,0 1 1,0 0-1,0-1 1,1 1-1,-1 1 0,1-1 1,-1 0-1,1 1 1,-2 4-1,3-6-20,1-1-1,0 0 1,0 0-1,-1 1 0,1-1 1,0 0-1,0 0 1,1 1-1,-1-1 1,0 0-1,0 0 0,1 0 1,-1 1-1,0-1 1,1 0-1,-1 0 1,1 0-1,0 0 0,-1 0 1,1 0-1,0 0 1,-1 0-1,1 0 1,0 0-1,0 0 0,0 0 1,0 0-1,2 1 1,1 1 102,0-1 0,0 1 0,1-1 0,-1 1 0,10 2 1,-11-4-82,-1-1 1,1 1 0,0-1-1,0 0 1,0 0 0,0 0-1,0 0 1,-1-1 0,1 1-1,0-1 1,0 0 0,-1 1-1,1-1 1,0 0 0,-1-1-1,1 1 1,-1 0 0,1-1-1,-1 0 1,0 1 0,1-1-1,-1 0 1,0 0 0,0 0-1,0 0 1,-1-1 0,1 1-1,0 0 1,-1-1 0,0 1-1,1-1 1,-1 0 0,0 1-1,0-1 1,-1 0 0,1 0-1,-1 0 1,1 1 0,-1-4-1,0 3-54,-1 1 0,1-1 0,-1 0 0,0 1 0,0-1 0,0 1 0,0 0 0,0-1 0,0 1-1,-1 0 1,-2-4 0,-6-11-310,0 7-314,5 6 171,7 6 129,-1-1 170,18 3 1008,-15-3-754,0-1-1,-1 0 0,1 0 0,0 0 0,0 0 1,-1 0-1,1-1 0,0 0 0,0 1 1,-1-2-1,1 1 0,4-2 0,-2-1 20,0 1 0,-1 0 0,1-1 0,-1 0 0,0-1 0,7-7 0,3-6 74,-2-1 0,0 0 0,13-25 0,-21 35-148,85-180 343,-45 91-295,-5 14 196,-33 70-1103,-7 14 809,0 0 1,0 0-1,0 0 1,0 0-1,0 0 1,0 0 0,1 0-1,-1 0 1,0 0-1,0 0 1,0 0-1,0 1 1,0-1 0,0 0-1,0 0 1,0 0-1,0 0 1,0 0-1,1 0 1,-1 0 0,0 0-1,0 0 1,0 0-1,0 0 1,0 0-1,0 0 1,0 0 0,0 0-1,0 1 1,0-1-1,0 0 1,0 0-1,0 0 1,0 0 0,0 0-1,0 0 1,0 0-1,0 0 1,0 0-1,0 1 1,0-1 0,0 0-1,0 0 1,0 0-1,0 0 1,0 0-1,0 0 1,0 0 0,0 0-1,0 0 1,0 0-1,0 1 1,0-1-1,0 0 1,0 0 0,0 0-1,0 0 1,0 0-1,0 0 1,-5 29-198,-133 581 592,104-476-157,-13 43 634,45-171-785,2-5-20,-1 1 1,1-1 0,0 1-1,-1-1 1,0 0 0,1 0 0,-1 1-1,0-1 1,0 0 0,1 0-1,-1 0 1,0 0 0,-2 2-1,3-3-43,-1 0 0,1 0 0,0 0-1,0 1 1,0-1 0,0 0 0,-1 0-1,1 0 1,0 0 0,0 0 0,0 0-1,-1 0 1,1 0 0,0 0 0,0 0-1,0 0 1,-1 0 0,1 0 0,0-1-1,0 1 1,0 0 0,-1 0-1,1 0 1,0 0 0,0 0 0,0 0-1,0 0 1,0 0 0,-1-1 0,1 1-1,0 0 1,0 0 0,0 0 0,0 0-1,0-1 1,0 1 0,-1 0 0,1 0-1,0 0 1,0 0 0,0-1-1,-6-14 186,0-15-195,4 7 51,1-40 0,2 54-48,-1 1 0,2-1 0,-1 1 0,1 0 0,1-1-1,0 1 1,6-13 0,-6 16 18,0 0-1,1 1 1,-1 0 0,1 0-1,0 0 1,0 0 0,0 1-1,9-6 1,-3 3 45,0 0 1,0 1-1,12-4 1,0 2 38,0 1 0,0 1 0,34-4 0,69 4 158,-91 5-472,45-1-4782,-52 0 2631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2:49.7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11 934 2816,'-3'1'378,"3"-1"-321,-1 0-1,1 0 1,0 0-1,-1 1 1,1-1 0,0 0-1,-1 0 1,1 0-1,0 0 1,-1 0-1,1 1 1,0-1-1,-1 0 1,1 0-1,0 1 1,0-1-1,-1 0 1,1 0 0,0 1-1,0-1 1,0 0-1,0 1 1,-1-1-1,1 0 1,0 0-1,0 1 1,0-1-1,0 0 1,0 1 0,15-1 2257,3-3-1488,-1 0 0,18-6-1,-27 6-681,0 0 0,0 0-1,0-1 1,-1 0-1,0-1 1,11-8 0,7-8-28,0-2 0,-2 0 0,-1-1 1,35-50-1,-49 62-153,-4 5-14,0 0 0,1 0-1,0 1 1,9-9 0,-14 15 53,0 0 1,0 0 0,0 0-1,0-1 1,0 1-1,1 0 1,-1 0 0,0 0-1,0 0 1,0 0-1,0 0 1,1 0 0,-1 0-1,0 1 1,0-1-1,0 0 1,0 0 0,0 0-1,1 0 1,-1 0 0,0 0-1,0 0 1,0 0-1,0 0 1,0 0 0,0 0-1,1 1 1,-1-1-1,0 0 1,0 0 0,0 0-1,0 0 1,0 0 0,0 0-1,0 1 1,0-1-1,0 0 1,0 0 0,0 0-1,0 0 1,0 0-1,0 1 1,0-1 0,0 0-1,0 0 1,0 0 0,0 0-1,0 1 1,0-1-1,0 0 1,-1 21 196,-2-1 0,0 0-1,-2 0 1,-7 23 0,7-24-57,-57 176 744,28-97-174,-22 115-1,51-188-271,2-8 677,5-31-541,6-23-429,2 1 0,1 0-1,23-48 1,14-7-140,-11 25-94,-9 7 130,17-35-526,57-86 1,-101 178 478,2-2-105,0-1 0,0 1-1,0-1 1,1 1 0,8-7-1,-12 10 92,1 1 0,0-1 0,0 1 0,0-1 0,0 1 0,0 0 0,0-1 0,0 1 0,0 0 0,0-1 0,0 1 0,0 0 0,0 0 0,0 0-1,0 0 1,0 0 0,0 0 0,0 0 0,0 0 0,0 1 0,0-1 0,0 0 0,-1 1 0,1-1 0,0 0 0,0 1 0,0-1 0,0 1 0,0 0 0,0-1 0,-1 1 0,1-1 0,0 1 0,-1 0-1,1 0 1,0 0 0,-1-1 0,1 1 0,0 2 0,2 1 20,0 1 0,0 0 0,-1 0 0,0 0-1,0 1 1,0-1 0,-1 0 0,2 7 0,3 47 109,-6-52-100,1 17 45,0 0 0,-6 45 0,3-58 51,0-1-1,0 0 0,-1 0 1,0 0-1,-1 0 0,0-1 1,-1 1-1,0-1 0,-6 9 1,10-17-76,0 0 0,0 0 0,1 0-1,-1 0 1,0 0 0,0 0 0,0 0 0,0 0 0,0-1 0,-1 1 0,1 0 0,0-1 0,0 1 0,0 0 0,-1-1-1,1 0 1,0 1 0,-1-1 0,1 0 0,0 0 0,-1 1 0,1-1 0,-2-1 0,0 1-17,1-1 1,0 0-1,0 0 1,0 0-1,0 0 1,0 0-1,0-1 1,0 1-1,0-1 1,0 1-1,1-1 1,-1 1-1,0-1 1,1 0-1,0 0 1,-1 0-1,-1-4 0,3 6-26,0-1 0,0 1 0,0 0 0,0 0 0,0-1 0,0 1-1,0 0 1,0 0 0,0-1 0,0 1 0,0 0 0,0 0-1,0-1 1,1 1 0,-1 0 0,0 0 0,0 0 0,0-1 0,0 1-1,0 0 1,1 0 0,-1 0 0,0-1 0,0 1 0,0 0 0,1 0-1,-1 0 1,0 0 0,0 0 0,1-1 0,-1 1 0,0 0-1,0 0 1,1 0 0,-1 0 0,0 0 0,0 0 0,1 0 0,11-3-229,78-5-372,-68 5 705,1-2 0,-1 0 1,-1-2-1,1 0 1,39-20-1,-16-1 121,52-43 1,-67 45-172,-1-1 1,43-52 0,-18 14 170,53-87 0,-97 136-196,0 0 0,-2-1 0,0 0 0,-1-1 0,9-31 0,-4-4-233,-3-2 0,-1 1 0,-1-102 0,-12 163-1022,-4 14 1233,3 3-53,0 1 0,-3 34-1,5-31 96,-12 46 0,-59 203 255,52-190-264,-1 10-140,-27 93 629,43-170-374,6-16-39,0 1 0,0-1 0,1 1-1,0 0 1,-1-1 0,1 7-1,1-11-89,0 0 0,0 0 0,0 0 0,0 0 0,0 0-1,1 0 1,-1 0 0,0 0 0,0-1 0,0 1-1,0 0 1,0 0 0,1 0 0,-1 0 0,0 0-1,0 0 1,0 0 0,0 0 0,0 0 0,1 0-1,-1 0 1,0 0 0,0 0 0,0 0 0,0 0 0,1 0-1,-1 0 1,0 0 0,0 0 0,0 0 0,0 1-1,0-1 1,0 0 0,1 0 0,-1 0 0,0 0-1,0 0 1,0 0 0,0 0 0,0 0 0,0 1-1,0-1 1,1 0 0,-1 0 0,0 0 0,0 0-1,0 0 1,0 0 0,0 1 0,0-1 0,0 0 0,0 0-1,0 0 1,0 0 0,0 1 0,21-27 135,-1-1 0,26-48-1,-31 49-263,1 0 1,1 1-1,1 1 0,29-30 0,-47 53 97,1 1 0,0-1-1,-1 0 1,1 1 0,0-1 0,-1 1 0,1-1 0,0 1 0,0-1 0,-1 1 0,1 0-1,0-1 1,0 1 0,0 0 0,0-1 0,-1 1 0,1 0 0,0 0 0,0 0-1,0 0 1,0 0 0,1 0 0,-1 1 6,0-1 0,-1 0-1,1 1 1,0-1 0,0 1 0,-1 0 0,1-1-1,0 1 1,-1 0 0,1-1 0,-1 1 0,1 0-1,0 0 1,-1-1 0,0 1 0,1 0-1,0 1 1,0 4-15,1 0 0,0 0-1,-1 0 1,1 12-1,0 116 226,-2-130-164,0-1 1,0 0 0,1 0-1,-1 1 1,1-1 0,-1 0-1,1 0 1,0 0 0,0 0-1,1 0 1,1 4 0,-3-7-14,1 0 1,-1 0-1,0 1 1,0-1-1,1 0 1,-1 0-1,0 0 1,1 0-1,-1 0 1,0 1-1,1-1 1,-1 0-1,0 0 1,1 0-1,-1 0 1,0 0-1,1 0 1,-1 0-1,0 0 1,1 0-1,-1 0 1,0-1-1,0 1 1,1 0-1,-1 0 1,0 0-1,1 0 1,-1 0-1,0-1 1,1 1-1,17-11 224,18-17-175,188-172-257,-223 200 165,-1-1 0,1 0 0,0 1 0,-1-1 0,1 1 0,-1-1 0,1 1-1,0 0 1,0-1 0,-1 1 0,1 0 0,0-1 0,0 1 0,-1 0 0,1 0 0,0-1-1,0 1 1,0 0 0,-1 0 0,1 0 0,0 0 0,0 0 0,0 0 0,0 1-1,0-1 1,0 1 11,-1-1 0,1 1 1,0 0-1,-1-1 0,1 1 0,-1 0 0,0 0 0,1-1 0,-1 1 0,1 0 0,-1 0 0,0 0 1,0 0-1,0 0 0,1-1 0,-1 1 0,0 0 0,0 0 0,0 0 0,0 0 0,0 0 0,-1 0 1,1-1-1,0 1 0,-1 1 0,-1 13-36,0 0 1,1-1-1,1 1 0,0 0 1,1 0-1,3 19 0,-3-29 75,0-1 0,0 1 0,0-1 0,1 1 0,0-1 0,0 0 0,0 0 0,0 0 0,0 0 0,1 0 0,0 0 0,0-1 0,0 1 0,0-1 0,1 0 0,-1 1 0,1-2 0,0 1 0,0 0 0,0-1 0,0 0 0,0 0 0,1 0 0,7 2 0,-9-3 13,0 0 0,1-1 0,-1 0 0,1 1 0,-1-1-1,1 0 1,-1 0 0,1-1 0,-1 1 0,1-1 0,-1 0 0,0 0 0,1 0 0,-1 0-1,0 0 1,0-1 0,0 0 0,0 1 0,0-1 0,5-5 0,-3 3-19,-1-1 1,-1 1 0,1-1-1,0 0 1,-1 0 0,0-1-1,0 1 1,-1-1 0,0 1-1,0-1 1,3-10 0,-3 2-5,-1-1 1,0 0-1,-1 1 1,-2-17-1,2 24-49,-1 0-1,-1 0 0,1 1 1,-1-1-1,0 0 0,-1 1 0,0 0 1,0-1-1,0 1 0,-1 0 0,-3-5 1,3 7-43,1 1 1,-1-1-1,0 1 0,0 0 1,0 0-1,0 0 1,-1 0-1,-7-3 1,10 5 53,0 0 1,0 1-1,1-1 1,-1 0-1,0 1 1,0-1-1,0 1 1,0 0 0,0 0-1,0 0 1,0 0-1,0 0 1,0 0-1,0 0 1,0 0 0,0 1-1,0-1 1,0 1-1,0 0 1,0 0-1,0-1 1,-2 3-1,4-3 19,-1 1 0,1-1 0,-1 0 0,1 1 0,-1-1 0,1 1 0,0-1 0,0 1-1,-1-1 1,1 1 0,0-1 0,-1 1 0,1-1 0,0 1 0,0 0 0,0-1-1,0 1 1,0-1 0,0 1 0,0-1 0,0 1 0,0 0 0,0-1 0,0 1-1,0-1 1,0 1 0,0 0 0,0-1 0,1 1 0,-1-1 0,0 1 0,0-1 0,1 1-1,-1-1 1,0 1 0,1-1 0,-1 1 0,1 0 0,1 1 4,0 0 0,0 0 0,1 0 1,-1 0-1,0-1 0,5 3 0,-2-1 26,0-1 1,1 0-1,-1 0 0,1-1 1,-1 0-1,1 0 0,-1 0 0,1 0 1,0-1-1,-1 0 0,1 0 1,0-1-1,-1 0 0,1 0 0,0 0 1,-1 0-1,1-1 0,-1 0 1,0 0-1,0-1 0,6-2 0,10-9 88,1 0-1,-2-1 0,29-27 1,-14 12-171,-5 5 137,-2 0 0,0-2 0,34-45-1,-48 53-87,-1 0 0,-1-1-1,0-1 1,-2 0-1,0-1 1,12-44-1,-16 43-76,-1 0-1,-1-1 0,1-35 1,-7 48-187,2 11 259,-1 0 0,1 0 0,0 0 0,0 0 0,0 0 0,0 0 0,0 0 1,-1 0-1,1 0 0,0 0 0,0 0 0,0 0 0,0 0 0,-1 0 0,1 0 0,0 0 0,0 0 0,0 0 0,0 0 0,-1 0 0,1 0 0,0 0 0,0 0 0,0 0 0,0 0 0,0 0 0,-1 1 0,1-1 1,0 0-1,0 0 0,0 0 0,0 0 0,0 0 0,-1 1 0,-11 17-291,-4 17 171,-15 53-1,18-50 163,-31 117-91,39-133 106,2 0 0,0 0 0,2 0 0,0 1 0,2-1 0,0 0 0,2 1 0,0-1 0,9 31 0,-10-47 15,0-1 0,0 1 0,1 0 0,-1 0 0,1-1 0,0 0 0,1 1 0,6 7 0,-8-11-36,0 0-1,0 0 1,1-1 0,-1 1-1,0-1 1,1 1-1,-1-1 1,1 0-1,-1 0 1,1 0-1,0 0 1,-1 0-1,1-1 1,0 1-1,0-1 1,0 0-1,-1 1 1,1-1-1,0-1 1,0 1-1,2-1 1,4 0 40,-1-2 0,0 1 1,0-1-1,0 0 0,13-7 1,35-26 23,-44 28-61,12-8-14,6-3-129,46-40 0,-72 55 53,-4 3 44,1 0 1,-1 0 0,1 0-1,0 1 1,-1-1 0,1 0-1,0 1 1,0-1 0,0 0 0,0 1-1,-1-1 1,1 1 0,0-1-1,0 1 1,0 0 0,0-1-1,0 1 1,0 0 0,0 0-1,0 0 1,0 0 0,0 0-1,0 0 1,0 0 0,2 0-1,-3 0 6,0 1 0,1-1 0,-1 1-1,0-1 1,0 1 0,1-1-1,-1 1 1,0-1 0,0 1-1,0-1 1,0 1 0,0-1-1,0 1 1,0-1 0,0 1 0,0-1-1,0 1 1,0-1 0,0 1-1,0-1 1,-1 1 0,-2 19-29,1-8-13,-4 34-188,2-17 222,1 0 0,1 54-1,2-79 68,1 1-1,0 0 0,0-1 0,0 1 0,1-1 0,-1 1 0,1-1 0,0 0 0,0 0 0,1 0 0,3 6 0,-5-9-27,0 0 0,0 0 0,0 0 0,0 0 0,0 0 0,0-1 0,0 1-1,0 0 1,0 0 0,1-1 0,-1 1 0,0-1 0,0 1 0,1-1 0,-1 1 0,0-1 0,1 0 0,-1 0 0,1 1-1,-1-1 1,0 0 0,1 0 0,-1-1 0,0 1 0,1 0 0,-1 0 0,0-1 0,1 1 0,-1 0 0,0-1 0,1 1-1,-1-1 1,0 0 0,0 0 0,0 1 0,0-1 0,0 0 0,1 0 0,-2 0 0,3-2 0,-1 1-7,0-1 0,0 1 0,0-1 0,0 0 1,0 0-1,-1 0 0,1 0 0,1-6 0,7-30 5,-7 27 6,1-2 7,0-1-39,-1-1-1,0 1 1,-1-1 0,0-16-1,-2 22-12,0 7 9,1 0 0,-1-1-1,0 1 1,0 0 0,0 0 0,-1 0-1,1 0 1,-1-1 0,0 1 0,1 0-1,-2 0 1,1 0 0,0 0 0,0 0-1,-1 1 1,-3-6 0,2 5 94,-15-14-322,17 17 227,1-1 0,-1 1 0,0-1 0,1 1 0,-1-1 0,0 1-1,1 0 1,-1-1 0,0 1 0,0 0 0,1 0 0,-1 0 0,0-1 0,0 1 0,0 0 0,1 0 0,-1 0 0,0 0-1,0 0 1,0 0 0,1 0 0,-2 1 0,-6 2 9,7-5 38,2 2-32,0-1-1,0 0 1,0 1 0,0-1 0,0 1 0,0-1 0,0 1-1,0-1 1,0 1 0,0 0 0,0 0 0,1-1-1,51-11 55,-16 3 70,-35 8-130,72-11-181,-64 11 156,0 1 1,-1-1-1,1 2 0,-1 0 1,1 0-1,9 3 0,-17-4 23,1 1 0,-1 0 0,0 0 0,0 0-1,1 0 1,-1 0 0,0 0 0,0 1-1,0-1 1,0 1 0,-1-1 0,1 1 0,0 0-1,-1-1 1,1 1 0,-1 0 0,1 0-1,-1 0 1,0 1 0,0-1 0,0 0 0,0 0-1,-1 1 1,1-1 0,0 0 0,0 5-1,0 4 82,-1 1-1,0 0 0,-1 0 1,-2 17-1,-1 11-38,8-21 466,2-25-334,1 1 1,14-8-1,2-2-81,9-9 8,-18 13-116,0 1 0,1 0-1,0 1 1,29-13 0,-42 21 1,0 0 0,0 1 0,0-1 0,0 1 1,0 0-1,0-1 0,0 1 0,0 0 0,0 0 0,0 0 0,0 0 0,0 1 0,0-1 0,0 0 1,0 1-1,0 0 0,0-1 0,0 1 0,0 0 0,0 0 0,-1 0 0,1 0 0,0 0 0,-1 1 1,1-1-1,-1 0 0,1 1 0,-1-1 0,0 1 0,1-1 0,-1 1 0,0 0 0,1 2 0,3 6 11,0 1 0,0 1 0,-1-1 0,4 19 0,-1-5 22,-6-22 23,0 1 0,0-1 0,1 1 1,-1-1-1,1 0 0,0 0 0,0 0 0,0 0 1,0 0-1,0 0 0,1 0 0,4 3 1,-7-5-15,1-1 1,0 1-1,0-1 1,0 1-1,0-1 1,0 0-1,0 1 1,0-1-1,0 0 1,0 0-1,0 0 1,0 0 0,1 0-1,-1 0 1,0 0-1,1 0 1,0-1 5,0 0 0,0 1 0,0-1 0,0 0 0,0 0 0,0 0 0,-1-1 0,1 1 0,-1 0 0,4-3 0,9-13 66,-1 0-1,-1 0 1,0-1 0,14-29-1,4-6-182,-22 38 46,17-24-155,-24 37 174,1 0 0,0-1 0,0 1 0,0 0 0,0 0-1,1 1 1,-1-1 0,0 0 0,1 1 0,-1-1 0,1 1 0,4-2-1,-6 3 16,0 0-1,-1 0 1,1 0-1,0 0 1,-1 0-1,1 0 1,-1 0-1,1 0 1,0 0-1,-1 0 1,1 0-1,0 0 1,-1 0-1,1 1 1,-1-1-1,1 0 1,-1 0-1,1 1 1,-1-1-1,1 0 1,-1 1-1,1-1 1,-1 1-1,1-1 0,0 1 1,0 1-6,0-1 1,0 1-1,0 0 1,0 0-1,0-1 1,-1 1-1,1 0 1,0 3-1,0 3-20,0 0-1,1 16 0,-4 10 73,-1 0 1,-2 0-1,-1-1 0,-15 46 1,21-78-16,0 0 0,-1 0 0,1 0 0,0 0-1,-1 1 1,1-1 0,-1 0 0,0 0 0,1 0 0,-1-1 0,0 1 0,1 0 0,-1 0 0,0 0 0,-1 0 0,2 0-8,-1-1 1,1 0-1,-1 0 0,0 0 1,1 1-1,-1-1 1,1 0-1,-1 0 0,1 0 1,-1 0-1,1 0 0,-1 0 1,0 0-1,1 0 0,-1 0 1,1-1-1,-1 1 1,1 0-1,-1 0 0,1 0 1,-1-1-1,0 1 0,-1-1 4,0-1 0,1 1 0,-1-1 0,0 1 0,1-1 0,-1 0 0,1 0 0,0 1 0,-1-1 0,1 0 0,0 0 0,0 0 0,-1-4 0,1 4-8,0 0 0,1 0 0,-1 0 1,1 0-1,-1-1 0,1 1 0,0 0 0,0 0 0,0-4 0,1 4-15,-1 1 0,1 0 0,-1 0 0,1 0 0,0-1 0,-1 1 0,1 0 0,0 0 0,0 0 0,0 0 0,0 0 0,0 0 0,0 0 0,0 1 0,0-1 0,1 0-1,-1 1 1,2-2 0,10-4-8,1 1-1,-1 0 1,23-4 0,2-1 34,77-21-95,-1 0-2390,-40 7-2939,-67 23 4438,5-4-305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34:56.3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 7 2080,'-15'-6'9157,"20"161"-5712,-5 24-2901,11-205-133,-9 9-341,1 1 0,1-1 0,1 1 0,0 1 0,1-1 0,13-24 1,-9 22-64,-4 6 24,1 0 1,15-22-1,-14 25-14,-4 4-73,0 0-1,0 0 1,7-5 0,-7 7 185,-4 7 62,0 6-90,5 45-133,-5-53 47,-1 0 0,2 1 0,-1-1 0,0 0 0,0 0 0,1 1 0,-1-1 0,2 3 0,-2-5-13,0 0 0,1 1-1,-1-1 1,0 0-1,1 1 1,-1-1-1,0 0 1,1 1 0,-1-1-1,0 0 1,1 0-1,-1 1 1,1-1 0,-1 0-1,0 0 1,1 0-1,-1 0 1,1 1-1,-1-1 1,1 0 0,-1 0-1,1 0 1,-1 0-1,0 0 1,1 0-1,-1 0 1,1 0 0,-1 0-1,1-1 1,-1 1-1,1 0 1,-1 0-1,0 0 1,1 0 0,0-1-1,5-2 17,1-1-1,-1 1 0,0-1 1,0-1-1,0 1 1,7-8-1,18-12 21,-24 19-21,-3 2-19,1 0 1,-1 1-1,1-1 1,0 1-1,8-3 1,-11 4 23,0 1 0,-1 0 0,1 0 0,-1 0 0,1 0 0,-1 0 0,1 0 0,-1 0 0,1 0 1,0 1-1,-1-1 0,1 0 0,-1 1 0,1 0 0,-1-1 0,0 1 0,1 0 0,-1 0 1,0 0-1,1-1 0,-1 1 0,0 1 0,0-1 0,1 1 0,4 5 28,-1-1-1,-1 1 0,1 0 1,-1 0-1,0 0 1,-1 0-1,1 1 0,-1 0 1,-1-1-1,3 12 0,-1 6-292,2 51 0,-5-48-3036,7 40 0,-4-55 1610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2:50.1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54 5568,'-9'-4'3560,"9"3"-3405,0 1-1,0-1 1,0 1 0,-1-1 0,12-4 1805,29 1-807,-31 3-403,30-3 226,164-11 837,-77 14-1546,174-10-1435,-249 6 235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3:03.6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175 922 1472,'19'-12'1323,"-16"10"-920,0 0 0,-1 0 0,1 0 0,0 0 0,1 1 0,-1 0-1,0-1 1,4 0 0,-1 1 15,-3 0 615,-6-2 159,1 2-912,0 1-218,1-1 0,0 1 0,0 0 0,-1 0 0,1 0 0,0 0-1,-1 0 1,1 0 0,0 0 0,0 0 0,-3 1 0,-12 0 75,11-1-107,-1 1 0,0 0 1,1 0-1,-1 1 1,0-1-1,1 1 0,0 1 1,-10 4-1,2 1 64,1 0 0,-19 14-1,22-14-81,0 0 1,0 1-1,0 0 0,1 0 0,-11 17 0,17-22 10,-1 0-1,1 0 1,1 0-1,-1 0 0,0 1 1,1-1-1,0 0 1,0 1-1,0 0 1,1-1-1,-1 1 0,1-1 1,0 1-1,0-1 1,1 1-1,0 0 0,-1-1 1,4 8-1,-3-10 19,0 1-1,0 0 1,0-1-1,0 0 1,1 1-1,0-1 1,-1 0-1,1 1 1,0-1-1,0 0 1,0 0-1,0-1 0,0 1 1,1 0-1,-1-1 1,0 1-1,1-1 1,-1 0-1,1 0 1,0 0-1,-1 0 1,1 0-1,0 0 1,-1-1-1,1 1 1,0-1-1,0 0 1,5 0-1,-1-1 45,1 1 0,-1-1 0,0-1 0,0 1 0,1-1 0,-1-1 0,0 1 0,-1-1 0,1 0 1,7-5-1,-1-1 69,-1 0 0,0-1 1,0 0-1,16-19 0,-22 22-88,0 0 0,-1 0-1,0 0 1,-1-1 0,1 0-1,-1 0 1,-1 0 0,1-1-1,2-12 1,-5 17-64,-1-1 0,1 1-1,-1-1 1,0 1 0,0-1 0,-1 0 0,0-5 0,0 9-64,1-1 0,0 1-1,0 0 1,-1 0 0,1 0 0,0 0 0,-1-1 0,1 1 0,-1 0 0,0 0 0,1 0 0,-1 0 0,0 0 0,0 0 0,1 0 0,-1 1 0,0-1 0,0 0 0,0 0 0,0 1 0,0-1 0,0 0 0,0 1 0,0-1 0,-1 1 0,1-1 0,0 1 0,0 0 0,0 0 0,-2-1 0,2 1 38,0 0-1,0 0 1,1 1 0,-1-1-1,0 0 1,0 0-1,1 1 1,-1-1-1,0 0 1,1 1-1,-1-1 1,0 0 0,1 1-1,-1-1 1,1 1-1,-1-1 1,0 1-1,1-1 1,0 1-1,-1 0 1,1-1 0,-1 1-1,1 0 1,0-1-1,-1 1 1,1 0-1,0-1 1,0 1 0,-1 0-1,1 0 1,0-1-1,0 1 1,0 0-1,0 0 1,0 1-1,0 3 4,0 1-1,1 0 0,1 8 1,-1-10 84,0 3 20,1 0-1,1 0 1,-1 0-1,1 0 1,1 0-1,-1-1 1,1 0-1,0 0 1,0 0-1,1 0 1,0 0-1,0-1 1,0 0-1,1 0 0,0-1 1,0 1-1,10 5 1,-13-9-44,-1 0 0,1 0 1,-1 0-1,1-1 0,-1 1 1,1-1-1,0 0 0,-1 1 0,1-1 1,0 0-1,-1 0 0,1-1 0,-1 1 1,1-1-1,0 1 0,-1-1 1,1 0-1,-1 0 0,1 0 0,2-2 1,5-2 124,0-2 0,0 1 1,11-11-1,-11 8-159,12-10 110,0-1 0,-2 0 0,0-2-1,-1-1 1,-1 0 0,18-33 0,-17 22-60,-2 0 0,-1-1 0,-2-1 0,12-49 0,-16 43-109,-2 0 0,4-78 0,-11 105-3,0 0-216,-1 0 0,-2-28 0,2 43 255,0 0 0,0-1 1,0 1-1,0 0 0,0-1 1,0 1-1,0 0 1,0-1-1,0 1 0,0 0 1,0-1-1,0 1 0,0 0 1,0-1-1,0 1 1,-1 0-1,1-1 0,0 1 1,0 0-1,0-1 0,-1 1 1,1 0-1,0 0 1,0-1-1,-1 1 0,1 0 1,0 0-1,0 0 0,-1-1 1,1 1-1,0 0 1,-1 0-1,1 0 0,0 0 1,-1 0-1,1 0 0,0-1 1,-1 1-1,1 0 1,0 0-1,-1 0 0,1 0 1,0 0-1,-1 0 0,1 0 1,-1 1-1,1-1 1,0 0-1,-1 0 0,1 0 1,-1 0-1,0 1-1,0 0 0,0 0 0,0 0 0,0-1 0,0 1 0,0 0 0,0 0-1,0 0 1,1 1 0,-2 0 0,-6 16-52,2-1-1,0 1 1,1 0 0,-6 36-1,2 75 72,8-95 28,5 150 188,-2-149-168,-1-21 27,1 1 0,0-1 0,4 15 0,-5-25 4,0 0 0,0 0 0,1 0 0,0 0 0,-1 0 0,1-1 0,0 1 0,1 0 0,-1-1 0,1 0 0,-1 1 0,1-1 0,0 0 0,7 5 0,-8-7-37,0-1 0,0 1 0,0 0 1,1-1-1,-1 0 0,0 1 0,1-1 0,-1 0 0,0 0 0,1 0 0,-1 0 0,0-1 0,1 1 1,-1-1-1,0 1 0,0-1 0,4-1 0,3-2 71,0 0 1,14-9 0,-4 0-125,-1-2 1,0 1-1,0-2 1,-2 0-1,0-1 1,22-32 0,-38 49-5,1 0 0,-1 0 0,0 0 1,0 0-1,1 0 0,-1-1 1,0 1-1,1 0 0,-1 0 1,0 0-1,0 0 0,1 0 1,-1 0-1,0 0 0,1 0 1,-1 0-1,0 1 0,0-1 1,1 0-1,-1 0 0,0 0 0,0 0 1,1 0-1,-1 0 0,0 0 1,0 1-1,1-1 0,-1 0 1,0 0-1,0 0 0,0 1 1,1-1-1,-1 0 0,0 0 1,0 1-1,0-1 0,0 0 1,1 1-1,11 15-192,-6-8 142,4 4 27,1-1 1,0-1-1,16 12 0,-23-19 70,0-1-1,0 0 1,0 1 0,0-1-1,0-1 1,0 1 0,1-1 0,-1 1-1,0-1 1,1 0 0,0-1-1,-1 1 1,1-1 0,-1 0-1,8-1 1,-2 0-6,-7 1 1,-1 0-1,1-1 1,-1 1-1,1-1 1,-1 1-1,1-1 1,-1 0-1,1 0 1,-1 0-1,0 0 1,1 0-1,-1-1 1,0 1-1,0-1 1,0 1-1,4-4 1,2-5 56,0 2-43,-1-1 0,0 0 0,0-1 0,5-10 0,40-109 11,-46 112-78,0 6-263,-6 11 285,0-1 0,0 1 0,0 0 0,0 0 0,0 0 0,0 0 0,0 0 1,0 0-1,1 0 0,-1 0 0,0 0 0,0 0 0,0 0 0,0 0 0,0 0 0,0 0 1,0 0-1,0 0 0,0 0 0,1 0 0,-1 0 0,0 0 0,0 0 0,0 0 1,0 0-1,0 0 0,0 0 0,0 0 0,0 0 0,0 0 0,0 0 0,0 0 1,1 0-1,-1 0 0,0 1 0,0-1 0,0 0 0,0 0 0,0 0 0,0 0 0,0 0 1,0 0-1,0 0 0,0 0 0,0 0 0,0 0 0,0 0 0,0 1 0,0-1 1,0 0-1,0 0 0,0 0 0,0 0 0,0 0 0,0 0 0,0 0 0,3 25-507,-2-7 538,4 9-136,19 129 131,-24-155-21,1 9 107,-1 1 0,-1 19 0,1-28-71,0 0 1,-1 0-1,1 0 0,0-1 0,-1 1 1,1 0-1,-1 0 0,0 0 0,0-1 0,0 1 1,0 0-1,0-1 0,0 1 0,0-1 1,0 1-1,0-1 0,-1 0 0,1 1 1,0-1-1,-1 0 0,0 0 0,1 0 1,-3 1-1,4-2-23,-1 0 1,0 0 0,0 1-1,0-1 1,1 0-1,-1 0 1,0 0 0,0 0-1,0 0 1,1-1-1,-1 1 1,0 0-1,0 0 1,0 0 0,1-1-1,-1 1 1,0 0-1,0-1 1,1 1 0,-1-1-1,0 1 1,1-1-1,-2 0 1,-12-16 226,9 11-156,-31-39-249,30 39-641,13 11 571,14 10 154,-11-11 110,0-1 0,0 0-1,0-1 1,0 0 0,0-1-1,15 1 1,63-6 299,-68 3-304,16-4 13,0 0 1,0-2-1,-1-2 0,37-15 1,-56 18 5,0-1 1,0-1 0,0-1-1,23-17 1,-16 4 34,-14 12-714,-26 28 462,11-13 148,1 0 0,0 0 0,-6 9 0,1 1-84,6-10 73,0 1 0,1 0 0,-1 0 0,1 1 0,-3 7 0,5-11 48,1 0-1,-1 0 0,1 0 0,0 0 1,0 0-1,0 0 0,0 0 0,0-1 1,1 1-1,-1 0 0,1 0 1,0 0-1,-1 0 0,2-1 0,-1 1 1,2 4-1,-1-5 18,-1 1 1,1-1-1,-1 0 0,1 1 0,0-1 1,0 0-1,0 0 0,0 0 1,0 0-1,0-1 0,1 1 1,-1-1-1,0 1 0,1-1 1,-1 0-1,1 0 0,0 0 1,-1 0-1,1 0 0,0-1 1,0 1-1,0-1 0,-1 1 1,1-1-1,0 0 0,0 0 0,0-1 1,0 1-1,-1-1 0,1 1 1,0-1-1,-1 0 0,1 0 1,0 0-1,-1 0 0,1 0 1,-1-1-1,1 1 0,-1-1 1,0 0-1,0 0 0,0 0 1,0 0-1,0 0 0,0 0 1,0 0-1,-1 0 0,3-5 0,1-2 4,0 0 0,0 0 0,-1-1 0,-1 0 0,5-15 0,-8 22-55,1 0-1,0-1 1,-1 1 0,0 0 0,0-1 0,0 1-1,0-1 1,0 1 0,-1-1 0,0 1 0,1 0-1,-1-1 1,0 1 0,-1 0 0,1 0 0,-1 0-1,1 0 1,-1 0 0,-4-5 0,6 7 15,-1 0 0,1 1 0,-1-1 0,1 1 0,-1-1 1,1 1-1,-1-1 0,1 1 0,-1-1 0,0 1 0,1-1 0,-1 1 0,0 0 0,1-1 1,-1 1-1,0 0 0,1-1 0,-1 1 0,0 0 0,0 0 0,0 0 0,1 0 0,-1 0 0,0 0 1,0 0-1,1 0 0,-1 0 0,0 0 0,0 0 0,1 1 0,-1-1 0,0 0 0,0 0 1,1 1-1,-2 0 0,0 0-20,0-1 1,0 1-1,0 0 1,0-1 0,0 1-1,0-1 1,0 0-1,-3 1 1,10-2 56,-1 0 0,1 0 0,-1 0 0,0 0 1,1-1-1,5-3 0,39-20 46,-8 4-4,-8 5-89,2 1-1,68-20 1,-89 32-10,-8 1 10,0 1 0,-1-1 1,1 1-1,0 1 0,0-1 0,11 1 1,-7 1 9,-9-1 13,0 0 1,0 0-1,0 0 0,0 0 0,0 0 0,0 1 0,0-1 0,0 0 0,0 1 0,0-1 0,0 0 0,0 1 0,0-1 0,0 1 1,0 0-1,0-1 0,-1 1 0,2 1 0,12 9-142,-10-8 142,-1 0 0,1 1 0,-1-1 0,4 5 1,2 6 27,10 21 0,7 9 138,-15-24-199,-9-17 35,0 1 1,0-1-1,0 1 0,0-1 1,1 1-1,-1-1 0,1 0 1,0 0-1,0-1 0,0 1 1,0 0-1,6 3 1,-6-4 20,1 0 0,-1-1 0,1 1 1,0-1-1,0 1 0,0-1 0,0 0 1,0 0-1,0-1 0,0 0 1,0 1-1,0-1 0,0 0 0,0-1 1,0 1-1,0-1 0,0 0 1,0 0-1,0 0 0,0 0 0,0-1 1,0 0-1,-1 1 0,1-1 1,3-3-1,1-1-3,-1-1 0,0 1 1,0-2-1,0 1 0,-1-1 1,0 0-1,-1 0 0,1 0 0,6-16 1,-12 23-18,16-31 89,21-59-1,2-38-78,-10 34-17,24-95 6,-52 186-53,0 0 0,0 0 0,-1 0 0,0 0 0,1 0 0,-1-1 0,-1 1 0,1 0 0,-2-5 0,2 8 38,0 1 0,0 0 0,0 0 0,0 0-1,-1-1 1,1 1 0,0 0 0,0 0-1,-1 0 1,1 0 0,0 0 0,0-1-1,0 1 1,-1 0 0,1 0 0,0 0 0,0 0-1,-1 0 1,1 0 0,0 0 0,-1 0-1,1 0 1,0 0 0,0 0 0,-1 0-1,1 0 1,0 0 0,0 0 0,-1 0 0,1 1-1,0-1 1,0 0 0,0 0 0,-1 0-1,1 0 1,0 0 0,0 0 0,-1 1 0,1-1-1,0 0 1,0 0 0,0 0 0,-1 1-1,-8 10-114,9-10 111,-8 10-21,0 2 1,1-1-1,1 1 1,0 0 0,-5 19-1,4-8 2,1 1-1,-2 32 0,-3 30 36,5 1 1,6 117 0,0-197 42,1 0 0,0-1 1,1 1-1,-1-1 1,1 0-1,1 1 0,0-1 1,0 0-1,4 7 0,-7-13-28,1 0 0,0-1 0,-1 1-1,1 0 1,0 0 0,0-1-1,0 1 1,0-1 0,-1 1-1,1-1 1,0 1 0,0-1 0,0 1-1,0-1 1,0 0 0,0 0-1,0 1 1,0-1 0,0 0-1,0 0 1,0 0 0,0 0 0,1 0-1,-1 0 1,0 0 0,0-1-1,0 1 1,0 0 0,0 0-1,0-1 1,0 1 0,-1-1 0,3 0-1,3-2 58,-1-1 0,1 1 0,-1-1 0,7-6-1,12-14-54,0-2 0,-1 0-1,-2-2 1,-1 0-1,24-44 1,-23 30 76,-15 29-224,1 0 0,14-20 0,-20 33 83,0 1 1,0 0 0,0 0 0,0 0-1,0 0 1,0 0 0,0 0-1,-1 0 1,1 0 0,1 3-1,6 6 47,89 89 47,-92-94-39,6 5-10,-1-1-1,20 12 0,-26-18 22,0-1-1,1 1 1,-1-1-1,1 0 1,0 0 0,-1-1-1,1 1 1,0-1-1,0 0 1,6 0-1,-6-1 6,-1 0-1,0-1 1,0 0 0,0 0-1,0 0 1,0 0 0,0 0-1,0-1 1,0 0 0,0 0-1,-1 0 1,1 0 0,-1-1-1,1 1 1,-1-1 0,0 0-1,0 0 1,0 0 0,2-4-1,5-7 8,-1 0 0,0-1 0,9-22 0,-15 32-6,4-11-4,1-1 0,-2 1 0,0-1 1,-2 0-1,4-19 0,-8 33-48,0 0 0,0 0 0,0 0 0,0 0 0,-1-1 0,0 1 0,1 0 0,-3-3 0,3 5 16,0 1 0,0-1-1,0 1 1,0-1-1,-1 1 1,1-1 0,0 1-1,0-1 1,-1 1 0,1-1-1,0 1 1,-1-1-1,1 1 1,0-1 0,-1 1-1,1-1 1,-1 1 0,1 0-1,-1-1 1,1 1-1,-1 0 1,1 0 0,-1-1-1,1 1 1,-1 0 0,1 0-1,-1 0 1,1 0-1,-1-1 1,0 1 0,1 0-1,-1 0 1,1 0-1,-1 0 1,1 0 0,-1 1-1,0-1 1,1 0 0,-1 0-1,1 0 1,-1 0-1,1 1 1,-1-1 0,1 0-1,-1 0 1,1 1 0,-1-1-1,1 0 1,-1 2-1,-2 0-8,0 2-1,0-1 1,0 0-1,1 0 0,0 1 1,-3 4-1,3-3 11,-8 12-24,1 1 1,1 0 0,-11 36 0,15-40 29,1 0 1,0 0 0,1 1-1,1-1 1,1 29-1,0-38 15,0 0-1,1 0 1,0 0-1,0 0 1,1 0-1,-1-1 1,1 1-1,0-1 0,0 1 1,1-1-1,-1 0 1,6 7-1,-6-8 5,1-1 1,-1 0-1,1 0 0,0 0 0,-1 0 1,1 0-1,0 0 0,0-1 0,0 0 1,1 1-1,-1-1 0,0 0 0,0-1 1,1 1-1,-1 0 0,0-1 0,1 0 1,-1 0-1,5 0 0,10-2 67,-1 0-1,1-2 1,31-10-1,53-24-34,-77 28-43,233-102-48,-247 108-119,-11 4 160,0 0 0,0 0-1,0 0 1,0 0 0,0 0-1,0 0 1,0 0 0,0 0 0,0 0-1,0 0 1,0 0 0,0 0-1,0 0 1,0 0 0,0 0 0,1 0-1,-1 0 1,0 0 0,0 0-1,0 0 1,0 0 0,0 0 0,0 0-1,0 1 1,0-1 0,0 0-1,0 0 1,0 0 0,0 0 0,0 0-1,0 0 1,0 0 0,0 0 0,0 0-1,0 0 1,0 0 0,0 0-1,0 0 1,0 0 0,1 0 0,-1 0-1,0 0 1,0 0 0,0 1-1,0-1 1,0 0 0,0 0 0,0 0-1,0 0 1,0 0 0,0 0-1,0 0 1,0 0 0,-1 0 0,1 0-1,0 0 1,0 0 0,0 0 0,-9 13-10,4-7 18,-46 46-191,39-40 154,0-1 0,0 2 0,2-1 1,-1 2-1,-15 27 0,25-40 36,0 1 0,0 0 0,0 0 0,1-1 0,-1 1-1,0 0 1,1 0 0,0 0 0,-1 0 0,1 0 0,0 0 0,0 0 0,0 0-1,0 0 1,1 0 0,-1-1 0,0 1 0,1 0 0,1 3 0,-1-3 7,0-1 1,0 1-1,0-1 1,1 1 0,-1-1-1,0 1 1,1-1-1,-1 0 1,1 0-1,0 0 1,-1 0-1,1 0 1,0 0-1,0 0 1,0-1 0,2 2-1,1-1 41,0 0-1,-1 0 1,1-1 0,0 1-1,0-1 1,0 0-1,0-1 1,0 1 0,0-1-1,0 0 1,-1 0-1,1 0 1,0-1 0,7-4-1,-5 2-30,-1-1 0,0 0 0,0-1 1,0 1-1,-1-1 0,0 0 0,0-1 0,0 1 0,-1-1 0,5-11 0,2-5 10,15-46 0,7-48-30,-5 0-1,-5-2 1,10-154 0,-32 260-44,0 11-10,-1 0-1,0 0 1,1 1-1,-1-1 1,0 0 0,0 0-1,0 0 1,0 0-1,-1 1 1,1-1-1,0 0 1,-2-3-1,0 8-348,-8 33 202,2 0-1,-6 66 0,12-82 171,-5 39 222,4 1-1,1-1 0,13 105 1,-7-135-129,2 0 0,2-1 0,0 0 0,20 44 0,-26-68-312,-1 0 0,1-1 0,0 0 0,0 1 0,1-1 0,3 5-1,-5-7-17,0 0 0,0-1 0,1 1-1,-1 0 1,0-1 0,0 1-1,0-1 1,0 1 0,1-1-1,-1 0 1,0 1 0,0-1-1,1 0 1,-1 0 0,0 0 0,1 0-1,-1 0 1,0 0 0,0 0-1,3-1 1,18-3-2716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3:11.1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113 575 1888,'-1'-7'6592,"-9"19"-6433,2 0 1,0 1-1,0 0 1,1 1-1,-5 14 0,-22 73 415,26-74-383,-5 28 0,12-46-92,0 0 0,0 0 0,1 0 0,0-1 0,0 1 0,1 0 0,2 10 0,-3-17-50,1 0 0,-1-1 0,0 1 1,1-1-1,-1 1 0,1-1 0,0 1 1,-1-1-1,1 1 0,0-1 0,0 1 1,0-1-1,0 0 0,0 0 1,0 0-1,0 1 0,1-1 0,-1 0 1,0 0-1,1-1 0,-1 1 0,1 0 1,-1 0-1,1-1 0,-1 1 0,1-1 1,-1 1-1,1-1 0,1 1 0,2-1 53,-1-1-1,1 1 0,-1-1 1,0 0-1,1 0 0,-1 0 0,0 0 1,1-1-1,3-2 0,6-3 4,-2 0-1,1-1 0,-1 0 1,0-1-1,-1-1 1,0 0-1,0 0 0,13-18 1,4-10 11,31-52 1,-51 77-138,1-3-78,-8 12-72,1 0 0,0 1 0,0 0 0,0-1 0,1 1 0,3-4 0,-6 8 117,0-1 0,1 1 0,-1 0 0,1-1 0,-1 1 0,0-1 0,1 1 0,-1 0 0,0-1 0,0 1 0,0 0 0,1-1 0,-1 1 0,0 0 0,0 1 0,3 38-420,-3-28 449,1 1-1,0 0 1,5 19-1,-3-23 71,0-1-1,0 1 0,1-1 1,0 0-1,5 7 0,-7-12 19,-1-1 0,1 1 0,-1-1 0,1 0 0,0 0 0,0 0 0,0 0 0,0 0 0,0 0 0,1-1 0,-1 1 0,1-1 0,-1 1 0,1-1 0,-1 0 0,1 0 0,-1 0 0,1 0 0,5 0 0,-7-1-18,1 0 1,-1 0-1,0 0 1,0-1 0,1 1-1,-1-1 1,0 1-1,0-1 1,0 1-1,0-1 1,0 1 0,0-1-1,0 0 1,0 0-1,2-1 1,12-18 420,-10 13-355,-1 1-86,0 0 0,-1 0 0,0-1 0,0 1 0,-1-1 0,0 0 0,0 1-1,0-1 1,-1 0 0,1-8 0,-1-12 29,-2-36-1,0 24-82,1-37-1512,0 75 1344,32 4-6,-14-5 396,23-6 0,-34 6-136,0-1 0,-1 1 0,1-1-1,0-1 1,-1 1 0,8-6 0,120-85 444,-119 83-468,0 0-1,-1-1 0,-1-1 1,0 0-1,-1-1 0,0 0 1,18-31-1,-16 20-7,-1-1 0,-2 0 0,0-1 0,9-38 0,-6 5-201,-13 52 155,0 0-1,0-1 1,-1 1 0,0 0-1,-1-12 1,1 20 9,0 0-1,0 0 1,0 0 0,0-1-1,0 1 1,0 0-1,0 0 1,0 0 0,0 0-1,0-1 1,0 1-1,0 0 1,0 0 0,-1 0-1,1 0 1,0 0-1,0-1 1,0 1-1,0 0 1,0 0 0,0 0-1,0 0 1,0 0-1,0 0 1,-1 0 0,1-1-1,0 1 1,0 0-1,0 0 1,0 0 0,0 0-1,-1 0 1,1 0-1,0 0 1,0 0 0,0 0-1,0 0 1,0 0-1,-1 0 1,1 0 0,0 0-1,0 0 1,0 0-1,-1 0 1,-6 6-261,-4 11 86,11-17 187,-17 33-6,2 0 1,1 1 0,-12 47 0,-2 5 36,1-12 126,3 2-1,-18 96 1,35-138-1,-3 16 138,10-46-190,-1 1 0,1 0-1,0 0 1,0-1 0,1 1-1,-1 0 1,2 5 0,-2-10-83,0 0 1,0 1-1,1-1 1,-1 0 0,0 0-1,0 0 1,0 0 0,0 1-1,0-1 1,1 0 0,-1 0-1,0 0 1,0 0-1,0 0 1,1 0 0,-1 0-1,0 1 1,0-1 0,0 0-1,1 0 1,-1 0 0,0 0-1,0 0 1,0 0 0,1 0-1,-1 0 1,0 0-1,0 0 1,1 0 0,-1 0-1,0 0 1,0-1 0,0 1-1,1 0 1,-1 0 0,0 0-1,0 0 1,0 0-1,1 0 1,-1 0 0,0-1-1,0 1 1,0 0 0,0 0-1,0 0 1,1 0 0,-1-1-1,0 1 1,0 0 0,0 0-1,0 0 1,9-13 88,0 0 0,8-18-1,7-10 47,-14 25-184,1 1 0,1 0 0,0 0 0,1 1 0,1 1-1,0 1 1,0 0 0,1 0 0,1 1 0,28-14 0,-43 24 5,1 1 1,-1-1-1,1 0 0,0 1 1,0-1-1,-1 1 0,1 0 1,0-1-1,0 1 1,-1 0-1,1 0 0,0 0 1,0 0-1,0 0 1,-1 1-1,1-1 0,0 0 1,0 1-1,-1 0 0,1-1 1,0 1-1,2 1 1,-2 0-2,1 0 0,-1 0 1,0 0-1,0 0 1,0 1-1,-1-1 1,1 0-1,-1 1 0,1-1 1,-1 1-1,0 0 1,2 5-1,12 41-25,-10-29 100,1-1 0,1 1 0,10 19 0,-7-18 46,-8-14-54,1 0-1,1-1 0,-1 1 1,6 8-1,-8-14-24,0 0 1,1 0-1,-1 1 0,0-1 0,0 0 0,1 0 1,-1 0-1,0 0 0,1 0 0,-1 0 1,1-1-1,-1 1 0,1 0 0,0-1 0,-1 1 1,1-1-1,0 0 0,-1 1 0,1-1 1,0 0-1,-1 0 0,1 0 0,3-1 0,0 0 13,-1 0-1,1-1 0,0 0 0,0 0 0,-1 0 0,1 0 0,-1-1 0,0 0 0,0 0 0,0 0 0,0 0 0,0 0 0,5-8 0,4-5 22,0-1 1,10-19-1,-10 14 16,8-10 41,25-40 244,-41 61-379,1 1 1,-2-1 0,0 0 0,6-22 0,-10 32 7,0 1-1,1 0 1,-1-1 0,0 1 0,0-1 0,0 1 0,0-1-1,0 1 1,0-1 0,1 1 0,-1-1 0,0 1-1,-1-1 1,1 1 0,0-1 0,0 1 0,0-1-1,0 1 1,0-1 0,0 1 0,-1-1 0,1 1 0,0-1-1,0 1 1,-1-1 0,1 1 0,0 0 0,-1-1-1,1 1 1,0-1 0,-1 1 0,0 0-9,0 0 1,0 0-1,0 0 0,0 0 1,0 0-1,0 1 0,0-1 1,0 0-1,0 1 1,0-1-1,0 0 0,0 1 1,0-1-1,0 1 0,-1 0 1,-1 2 1,1-1 1,-1 1 0,0 0-1,1-1 1,-1 1-1,1 0 1,0 0-1,0 1 1,0-1 0,-1 4-1,-1 2 38,1-1-1,0 1 1,-2 10-1,3-6 7,0 0 1,1 1-1,1-1 0,0 0 1,1 1-1,0-1 0,5 20 1,-5-29 7,0-1-1,0 0 1,0 0 0,0 1 0,1-1 0,-1 0 0,1 0 0,2 3-1,-3-5-11,0 0-1,0 0 1,0 0-1,0 0 1,0 0-1,0-1 1,0 1-1,0 0 1,0-1-1,0 1 1,1 0-1,-1-1 1,0 1-1,0-1 1,1 0-1,-1 1 1,0-1-1,0 0 1,1 0-1,-1 0 1,0 0-1,1 0 1,-1 0-1,0 0 1,2-1-1,8-3 66,0 0 0,0-1 0,-1-1 0,1 0 0,-1 0 0,13-11 0,2-1 16,14-7-171,0 1-1,1 2 0,2 2 1,44-15-1,-80 33 37,0 0 1,0 1-1,-1 0 0,2 0 1,7-1-1,-13 2 33,0 0 0,1 0 0,-1 0 0,0 0 0,0 0 0,0 1 0,0-1 0,0 0 0,0 0 0,0 1 0,1-1 0,-1 1 0,0-1 0,0 1 0,0-1 0,0 1 0,-1 0 0,1 0 0,0-1 0,0 1 0,0 0 0,0 0 0,-1 0 0,1 0 0,0 0 0,-1 0 0,1 0 0,-1 0 0,1 0 0,-1 0 0,0 0 0,1 0 0,-1 0 0,0 0 0,0 2 0,1 7-10,-1 0 0,-1 0 0,1 0 0,-2 0 0,-3 13 0,-1 14 202,6-37-166,0 1-1,0 0 0,-1 0 0,1-1 0,0 1 1,0 0-1,0-1 0,0 1 0,0 0 0,0-1 1,1 1-1,-1 0 0,0 0 0,0-1 0,0 1 0,1 0 1,-1-1-1,0 1 0,1-1 0,-1 1 0,0 0 1,1-1-1,0 2 0,0-2 0,-1 0 0,1 0-1,0 0 1,-1 0 0,1 0 0,0 1 0,-1-1 0,1 0 0,0-1-1,-1 1 1,1 0 0,0 0 0,0 0 0,-1 0 0,1 0 0,-1-1-1,1 1 1,0 0 0,0-1 0,5-2 53,-1-1 0,0 1 0,10-9 0,18-14-114,-30 24 3,0 0 0,0 1 0,0-1 0,0 1 0,0-1 0,0 1 0,1 0 0,-1 0 0,7-1 0,-9 3 25,0-1 0,1 0 0,-1 1 0,0-1 0,0 0 1,0 1-1,0-1 0,1 1 0,-1 0 0,0-1 0,0 1 0,0 0 1,0 0-1,-1 0 0,1 0 0,0 0 0,0 0 0,0 0 0,-1 0 1,1 0-1,0 0 0,-1 0 0,1 0 0,-1 0 0,1 2 0,2 6 88,-1-1 0,3 14-1,-3-12-51,1 6-83,7 26 444,-9-38-326,0-1 0,1 0 0,-1 0 0,0 0 0,1 0 0,0 0-1,-1-1 1,1 1 0,4 3 0,-6-5-45,1-1 1,-1 0-1,1 1 1,-1-1-1,1 1 0,0-1 1,-1 0-1,1 0 1,0 1-1,-1-1 0,1 0 1,0 0-1,0 0 1,-1 0-1,1 0 0,0 0 1,-1 0-1,1 0 0,0 0 1,-1 0-1,1 0 1,0 0-1,1-1 0,15-8-172,-10 5-382,7-8-2754,3 0 875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2:57.6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2 124 2144,'-1'-12'6217,"2"21"-5288,-1 25 20,-1 41-15,12 91-1,29 45 177,-38-199-940,2 10 579,-3-20-126,0-13 181,-16-315 63,9 238-976,-2 11-87,3 46-31,1-36-1,5 45-122,0 15-28,0 10-259,0 4 612,0-1 0,0 1 1,1 0-1,0-1 1,0 1-1,5 8 1,4 13 52,39 116 116,-8-22 289,-21-56-210,-18-57-234,38 96 245,-36-94-155,1 0-1,0 0 1,1-1-1,0 0 1,1 0-1,16 16 1,-23-25-41,0 0 0,-1 0 1,1-1-1,0 1 0,0 0 1,-1-1-1,1 1 0,0-1 1,0 1-1,0-1 0,0 0 1,0 1-1,0-1 0,0 0 0,0 1 1,0-1-1,0 0 0,0 0 1,0 0-1,0 0 0,0 0 1,0 0-1,0 0 0,0 0 1,0-1-1,-1 1 0,1 0 0,0 0 1,0-1-1,0 1 0,0-1 1,0 1-1,0-1 0,0 1 1,-1-1-1,1 0 0,0 1 1,1-2-1,0-1 25,0 0 0,0 1 0,-1-1 0,1 0 0,-1 0 0,1 0 0,-1 0 0,0-1 0,0 1 0,-1 0 0,2-7 0,5-82 111,-9-174-1,2 153-296,1 52 70,-1 56 15,0-1-1,0 1 0,1 0 1,0 0-1,2-7 1,-2 11-59,-1 0 0,0 0 0,1-1 0,-1 1 0,1 0 1,-1 0-1,1 0 0,0 0 0,-1 0 0,1 0 0,0 0 0,0 0 0,0 0 1,0 0-1,0 1 0,0-1 0,0 0 0,0 1 0,0-1 0,0 0 0,0 1 0,0 0 1,1-1-1,-1 1 0,0-1 0,0 1 0,3 0 0,6 0-1782,0 1 0,15 3 0,-4 2 402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2:58.1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115 8 3968,'0'-1'52,"0"1"0,0 0 0,0-1 0,0 1 0,0 0 0,0 0 0,-1-1 0,1 1 1,0 0-1,0-1 0,0 1 0,0 0 0,0 0 0,-1-1 0,1 1 0,0 0 0,0 0 0,-1 0 0,1-1 0,0 1 0,0 0 1,-1 0-1,1 0 0,0 0 0,0-1 0,-1 1 0,1 0 0,0 0 0,-1 0 0,1 0 0,0 0 0,-1 0 0,1 0 0,0 0 0,0 0 1,-1 0-1,1 0 0,0 0 0,-1 0 0,1 0 0,0 0 0,-1 0 0,1 0 0,0 1 0,0-1 0,-1 0 0,1 0 0,0 0 1,0 0-1,-1 1 0,1-1 0,0 0 0,0 0 0,-1 1 0,1-1 0,0 0 0,0 0 0,0 1 0,0-1 0,-1 0 0,1 0 1,0 1-1,0-1 0,0 1 0,-11 25 703,8-18-501,-25 45 959,18-37-729,-9 23 1,13-25-277,1 1 1,1-1 0,0 1 0,0 1-1,2-1 1,0 0 0,0 25 0,2-34-144,0 1 0,1-1 1,0 0-1,0 0 1,0 0-1,1 0 1,0 0-1,0 0 0,1 0 1,-1 0-1,1-1 1,0 1-1,1-1 1,0 0-1,-1 0 0,1 0 1,1-1-1,-1 1 1,1-1-1,0 0 0,6 4 1,-9-7-2,1 1 1,0-1-1,0 0 0,0 0 1,0 0-1,0 0 0,0 0 1,0 0-1,0-1 0,1 0 1,-1 0-1,6 0 0,-3-1 24,0 0 0,0 0 0,0 0-1,0-1 1,-1 0 0,8-4 0,2-2 141,0-1 0,0 0 1,20-19-1,-25 20-119,-1 0 0,0 0 0,-1-1-1,12-17 1,-17 22-80,-1 0-1,1 0 0,-1 0 1,-1 0-1,1 0 0,0 0 1,-1-1-1,0 1 0,0 0 1,0-1-1,-1 1 0,1-1 1,-1 1-1,0-1 0,-1-7 0,-1 4-32,0 1-1,0-1 0,-1 1 1,0 0-1,0 0 0,-1 0 0,0 1 1,0-1-1,0 1 0,-1 0 1,0 0-1,-9-8 0,7 8-73,0 0 0,0 0 0,-1 1 0,0 0 0,0 0 0,0 1 0,-1 0 0,1 1 0,-1 0 0,-9-3 0,13 6 36,0-1 1,-1 1 0,1 0 0,0 0 0,0 1 0,0-1 0,0 1 0,0 0 0,0 1 0,1-1 0,-10 5 0,11-5-88,0 0 0,0 1 0,0-1 0,1 1 1,-1-1-1,0 1 0,1 0 0,0 0 0,-1 0 0,1 1 0,0-1 0,0 0 0,0 1 0,1 0 0,-1-1 0,0 1 0,1 0 0,0 0 0,-2 3 0,3-4-118,0 0 1,0-1 0,0 1-1,0 0 1,0-1 0,1 1-1,-1 0 1,0-1 0,1 1-1,-1-1 1,1 1 0,0-1-1,-1 1 1,1-1 0,0 1-1,0-1 1,0 0 0,0 0-1,0 1 1,0-1 0,0 0-1,1 0 1,-1 0 0,3 2-1,13 8-1284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2:58.5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21 4992,'0'-7'899,"0"-6"1841,3 26-934,-2 10-588,-2 43 0,1-52-998,-4 19 521,-9 48 0,-3 20-324,-1 258 804,28-391-5130,2-26 885,-5 21 1808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2:58.9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31 240 5408,'-31'-17'3018,"48"19"2628,11-6-3979,30-8-761,148-49 582,-193 57-1454,82-21 85,120-49 0,-165 50-1758,-45 21-70,0 0 0,0-1 0,7-7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3:22.9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73 226 1984,'0'-7'1042,"0"6"-750,0 0 1,0 0 0,0 0-1,0-1 1,0 1 0,0 0-1,0 0 1,0-1-1,0 1 1,0 0 0,1 0-1,-1 0 1,1-1 0,-1 1-1,1 0 1,-1 0-1,2-1 1,0-3 1704,-4 10-1983,-1 6 131,1-1-1,1 1 1,0-1 0,0 17 0,0 5 64,-1 18 96,-6 47 366,-3 32-296,8-82 61,-1 0-1,-3 0 1,-13 46-1,16-86 651,1-10-210,-1-11-342,2-6-426,2-1 0,2-24 0,0 0-107,-2 30 13,3-170 25,0 131-84,15-74 0,15 1-581,-26 103 495,-2 7 32,9-22 0,-12 35 46,0-1-1,0 1 1,1 0 0,-1 0-1,1 0 1,0 0 0,0 1 0,0-1-1,0 1 1,7-5 0,-8 7 38,0 0 1,0 1 0,0-1-1,0 1 1,0-1 0,1 1-1,-1 0 1,0 0-1,0 0 1,0 0 0,0 0-1,1 0 1,-1 1-1,0-1 1,0 1 0,0-1-1,0 1 1,0 0 0,0 0-1,0 0 1,0 0-1,2 2 1,4 1 35,0 2 1,-1-1-1,0 1 0,7 6 1,-9-5-15,0-1 0,0 1 0,-1 0 0,0 0 0,0 0 1,-1 0-1,1 1 0,-2-1 0,1 1 0,-1 0 0,0 0 0,-1 0 0,0 0 0,0 0 1,0 0-1,-1 1 0,-1-1 0,1 0 0,-1 0 0,-1 0 0,0 0 0,0 0 0,-5 12 1,0-4 123,-1 0 0,-14 19 0,17-28-48,0 0-1,-1-1 0,1 0 1,-1 0-1,-1 0 1,-13 9-1,13-10-32,3-2-9,0-1 1,0 1-1,0-1 1,0 0-1,0 0 1,0 0 0,0 0-1,-1-1 1,1 0-1,-9 1 1,13-2-47,0 0 0,1 0 0,-1 0 0,0 0 0,0 0 0,0 0 0,1-1 0,-1 1 0,0 0 0,0 0 0,0 0 0,0 0 0,0 0-1,0-1 1,1 1 0,-1 0 0,0 0 0,0 0 0,0-1 0,0 1 0,0 0 0,0 0 0,0 0 0,0-1 0,0 1 0,0 0 0,0 0 0,0-1 0,0 1 0,0 0 0,0 0 0,0 0 0,0-1 0,0 1 0,0 0 0,0 0 0,0 0 0,0-1 0,-1 1 0,1 0 0,0 0 0,0 0 0,0 0 0,0-1 0,0 1 0,-1 0 0,1 0 0,0 0 0,0 0 0,0 0 0,0-1 0,-1 1 0,1 0 0,0 0 0,0 0 0,0 0-1,-1 0 1,1 0 0,0 0 0,0 0 0,0 0 0,-1 0 0,1 0 0,0 0 0,0 0 0,-1 0 0,1 0 0,0 0 0,-1 0 0,13-11-118,-1 4 126,1-1-1,0 1 1,0 1-1,16-6 1,56-17 116,-42 16-22,149-41-83,-172 49 63,64-23 73,-25 8-119,-45 15-31,0 0 0,-1 0 0,22-13 0,-23 13 22,-10 5-5,-1-1 0,1 1 0,0 0 0,0 0-1,-1 0 1,1-1 0,0 1 0,-1 0 0,1-1 0,0 1 0,-1-1 0,1 1 0,-1 0-1,1-1 1,0 0 0,-1 1 0,1-1 0,-1 1 0,0-1 0,1 1 0,-1-1-1,1 0 1,-1 1 0,0-1 0,0 0 0,1 0 0,-1 1 0,0-1 0,0-1-1,0 2-25,-1-1 0,0 1 0,1 0 0,-1-1 0,0 1 0,0 0 0,1 0 0,-1 0 0,0 0 0,1-1 0,-1 1 0,0 0 0,0 0 0,1 0-1,-1 1 1,0-1 0,0 0 0,1 0 0,-2 1 0,-6-1-140,4 1 131,0 0 1,-1 0-1,1 0 1,0 1-1,0-1 0,0 1 1,0 0-1,0 0 1,-3 3-1,-2 1 31,0 0-1,-13 12 0,19-15-8,0 1 0,0-1 1,0 0-1,0 1 0,0 0 0,1 0 0,-1-1 0,1 1 0,0 1 0,0-1 0,1 0 1,-1 0-1,1 1 0,0-1 0,0 1 0,0-1 0,1 1 0,0-1 0,0 1 1,0-1-1,1 8 0,-1-12 19,0 1 0,0-1 1,0 1-1,0 0 0,0-1 0,0 1 1,0-1-1,1 1 0,-1-1 0,0 1 1,0-1-1,1 1 0,-1-1 0,0 1 1,0-1-1,1 0 0,-1 1 0,1-1 1,-1 1-1,0-1 0,1 0 0,-1 1 1,1-1-1,-1 0 0,1 1 0,-1-1 1,1 0-1,-1 0 0,1 0 0,-1 1 1,1-1-1,-1 0 0,1 0 0,-1 0 1,1 0-1,-1 0 0,1 0 0,0 0 1,2-1 61,0 0 0,0 0 1,0 0-1,0-1 0,0 1 1,3-3-1,0 0-32,-1 1-10,-1-1 0,0 0 0,0 0 0,-1 0 0,1 0 0,-1-1 0,0 0-1,4-6 1,0-1-2,5-6-129,16-38 0,-28 56 73,0 0 0,1 0 0,-1 0 0,0 0 1,0-1-1,0 1 0,0 0 0,0 0 0,0 0 0,0 0 1,0 0-1,0 0 0,0-1 0,0 1 0,1 0 0,-1 0 1,0 0-1,0 0 0,0 0 0,0 0 0,0 0 0,0 0 1,1 0-1,-1 0 0,0 0 0,0 0 0,0 0 0,0 0 1,0 0-1,1-1 0,-1 1 0,0 1 0,0-1 0,0 0 1,0 0-1,1 0 0,-1 0 0,0 0 0,0 0 0,0 0 1,0 0-1,7 6-179,4 10 136,-7-8 83,0 0 0,1-1 0,0 0 0,0 1 0,0-2 0,7 7 0,-9-11 3,-1 0-1,0 0 1,1-1 0,-1 1-1,1-1 1,-1 1 0,1-1-1,0 0 1,-1 0 0,1 0-1,0-1 1,0 1 0,0-1 0,-1 1-1,1-1 1,0 0 0,0 0-1,0-1 1,0 1 0,0 0-1,4-2 1,4-2 65,-1 0 0,0-1 0,0 0 0,-1 0 0,1-1 0,-1 0 0,13-13 0,0 3-48,32-28-33,14-9-61,-52 41 67,13-7-297,-28 18 261,-1 1 1,1 0 0,0 0-1,-1 0 1,1 0 0,0 0-1,0 0 1,-1 0 0,1 0-1,0 0 1,-1 0 0,1 1-1,0-1 1,-1 0 0,1 0-1,0 1 1,-1-1 0,1 0-1,0 1 1,-1-1 0,1 0-1,-1 1 1,1-1 0,-1 1 0,1-1-1,-1 1 1,1-1 0,-1 1-1,1 0 1,-1-1 0,0 1-1,1 1 1,11 23-7,-10-22 12,1 5 6,0-1-1,0 1 1,-1-1 0,0 1 0,-1 0 0,1 0 0,-2 0 0,1 0-1,-1 0 1,0 1 0,0-1 0,-3 12 0,1-13 25,0 0 0,0 0 0,0 0 0,-1 0 0,1-1 0,-2 1 0,1-1 0,-1 0 0,0 0 0,-6 7 0,8-11 6,0 0 1,0 0 0,0-1-1,0 1 1,0 0-1,-1-1 1,1 1-1,-1-1 1,1 0-1,-1 0 1,1 0 0,-1 0-1,0-1 1,0 1-1,1 0 1,-1-1-1,0 0 1,0 0 0,0 0-1,1 0 1,-1 0-1,0-1 1,0 1-1,1-1 1,-1 1-1,0-1 1,1 0 0,-1 0-1,-3-2 1,-2-3-34,0 1 0,0-2 0,1 1 0,0-1 0,-12-13 0,14 11-147,7 7 95,7 4-3,-3-1 4,0 0-1,0-1 1,11 0-1,6 0 32,32 4 14,-23-1 95,1-1-1,-1-1 1,62-8 0,-88 5-70,0 1-1,0-1 1,-1-1-1,1 1 1,-1-1-1,0 0 1,0 0 0,0 0-1,0-1 1,0 0-1,-1 0 1,1 0-1,-1 0 1,3-6-1,0 1 27,0 0 0,-1 0 0,-1-1 0,1 0-1,-2 0 1,7-18 0,-8 19-28,2-7-51,5-30 0,-4 14-208,-5 49-8,1 0 0,5 19 0,-3-19 258,-1 0 0,0-1 0,-2 1 0,0 0 0,-1 20 0,-2-3 61,1-22-24,0 0-1,-3 16 1,4-27-13,0-1 0,0 1 0,-1 0 0,1 0 0,0 0 0,0 0 0,-1 0 0,1-1 0,0 1 0,-1 0 0,1 0 0,-1-1 0,1 1 0,-1 0 0,1-1 0,-1 1-1,1 0 1,-1-1 0,0 1 0,1-1 0,-1 1 0,0-1 0,0 1 0,-1 0 0,1-1-5,0 0 0,0-1 0,0 1 0,0 0 0,0-1-1,0 1 1,0 0 0,-1-1 0,1 1 0,0-1 0,1 0 0,-1 1-1,0-1 1,0 0 0,0 0 0,0 1 0,-1-3 0,1 2-23,0 0 0,0 1 1,0-1-1,0 0 0,0-1 1,1 1-1,-1 0 0,0 0 1,0 0-1,1 0 0,-1-1 0,1 1 1,-1 0-1,1-2 0,-3-5-7,0 0-1,0 1 1,-4-9-1,6 15 12,1 1 0,0 0 0,-1-1 0,1 1 0,0 0 0,0 0 0,0-1 0,0 1 0,-1 0 0,1-1 0,0 1 0,0 0 0,0 0 0,0-1 0,0 1 0,0 0 0,0-1 0,0 1 0,0 0 0,0-1 0,0 1 0,0 0 0,0-1 0,0 1 0,0 0 0,0-1 0,0 1 0,0 0 0,1 0 0,-1-1 0,0 1 0,0 0 0,0-1 0,0 1 0,1 0 0,0-4 0,56 3-629,-40 1 666,-1-2 0,0 0 0,0 0 0,0-2 1,0 0-1,0-1 0,-1 0 0,19-10 0,-5 0 13,0-2 0,-2-1 0,28-23-1,9 1-401,-64 40 346,0-1 0,0 1-1,0 0 1,1 0-1,-1 0 1,0 0 0,0 0-1,0 0 1,1-1-1,-1 1 1,0 0 0,0 0-1,1 0 1,-1 0-1,0 0 1,0 0 0,1 0-1,-1 0 1,0 0-1,0 0 1,1 0 0,-1 0-1,0 0 1,0 0-1,1 0 1,-1 1 0,0-1-1,0 0 1,1 0-1,-1 0 1,0 0 0,0 0-1,4 10-42,-3 14 27,-1-21-37,0 1 41,0 13-45,0 0 0,-4 19-1,3-28 114,0 0 1,1 1-1,0-1 0,1 0 1,0 0-1,3 12 0,-4-20-33,0 1 0,0-1 0,0 1 0,0 0-1,0-1 1,1 1 0,-1-1 0,0 1 0,1-1 0,-1 1 0,0-1-1,1 1 1,-1-1 0,1 0 0,-1 1 0,0-1 0,1 1 0,-1-1 0,1 0-1,-1 1 1,1-1 0,-1 0 0,1 0 0,0 1 0,1-1 14,-1 0 0,1 1 1,-1-1-1,1 0 0,0 0 0,-1 0 1,1 0-1,-1-1 0,3 1 0,0-1 36,1-1 0,-1 1 0,1-1 0,-1 0 0,7-4 0,28-18 25,-22 14-84,0-1 1,25-22-1,-37 29-72,-1 1 0,1-1 0,-1 1 0,1-1 0,0 1 0,7-2 0,-11 4 59,-1 1-1,1 0 1,-1 0 0,1 0-1,-1 0 1,1 0-1,-1 0 1,1 0-1,-1 0 1,1 0-1,-1 0 1,1 1-1,-1-1 1,1 0-1,-1 0 1,1 0-1,-1 1 1,1-1-1,-1 0 1,1 0 0,-1 1-1,0-1 1,1 0-1,-1 1 1,0-1-1,1 1 1,-1-1-1,0 0 1,1 1-1,-1-1 1,0 1-1,0-1 1,0 1-1,1-1 1,-1 1-1,0-1 1,0 1 0,0-1-1,0 1 1,0-1-1,0 1 1,0-1-1,0 2 1,0 20-107,-1-15 145,0 0-1,1 1 0,0-1 1,1 8-1,-1 4 116,9-20 76,-1-4-163,-1-1 1,0 0-1,0-1 0,0 1 1,-1-1-1,6-9 0,6-5-154,-17 20 88,6-8-2,0 1-1,1 0 0,0 1 0,1-1 1,0 2-1,15-10 0,-23 15-10,0 0 0,1 1 0,-1-1-1,0 1 1,0-1 0,0 1 0,0 0 0,1 0 0,-1-1-1,0 1 1,0 0 0,1 0 0,-1 0 0,0 0 0,0 0-1,1 1 1,-1-1 0,0 0 0,0 0 0,0 1 0,1-1-1,-1 1 1,0-1 0,0 1 0,0 0 0,0-1 0,0 1 0,0 0-1,0 0 1,0 0 0,0-1 0,0 1 0,-1 0 0,1 0-1,0 0 1,0 2 0,3 4 37,-1 0-1,1 0 1,-2 1 0,5 13 0,-1 1-1,-5-19-5,1-1 0,-1 1 0,1-1 0,-1 1 0,1-1 0,0 0-1,0 1 1,0-1 0,0 0 0,0 0 0,0 0 0,0-1 0,1 1 0,-1-1 0,1 1 0,-1-1 0,1 0 0,0 0-1,-1 0 1,1 0 0,0 0 0,0-1 0,0 1 0,-1-1 0,1 0 0,5 0 0,7 0 78,-1-2-1,1 0 1,-1 0 0,16-6 0,-17 5-73,12-4 18,0 0-1,-1-2 0,0 0 0,25-15 1,-36 17-29,0-1 1,-1-1 0,0 0-1,0 0 1,-1-1 0,0 0-1,-1-1 1,14-19 0,-22 27-22,-1 0-1,1 0 1,-1 0 0,1 0 0,0-5 0,-2 8 10,0 0 1,0 0-1,0 0 1,0 0-1,1 0 1,-1 0 0,0 0-1,0-1 1,0 1-1,0 0 1,0 0-1,0 0 1,0 0 0,0 0-1,0 0 1,0 0-1,0 0 1,0 0 0,0 0-1,0-1 1,0 1-1,0 0 1,0 0-1,0 0 1,0 0 0,0 0-1,0 0 1,0 0-1,0 0 1,0 0-1,0-1 1,0 1 0,0 0-1,0 0 1,0 0-1,0 0 1,0 0-1,-1 0 1,1 0 0,0 0-1,0 0 1,0 0-1,0 0 1,0 0 0,0 0-1,0 0 1,0 0-1,0-1 1,0 1-1,0 0 1,-1 0 0,1 0-1,0 0 1,0 0-1,-8 10-197,-1 5 166,1 0 1,1 0-1,-10 29 0,17-42 34,-1 0-1,1 0 0,0 1 1,-1-1-1,1 0 0,0 1 1,1-1-1,-1 0 0,0 1 0,1-1 1,-1 0-1,1 0 0,0 3 1,0-4 10,-1 0 0,0 0 0,1 0 0,-1 0 0,1-1 0,-1 1 0,1 0 0,-1 0 0,1 0 0,0-1 0,-1 1 0,1 0 0,0-1 0,0 1 1,0 0-1,-1-1 0,1 1 0,0-1 0,0 0 0,0 1 0,0-1 0,0 0 0,0 1 0,0-1 0,0 0 0,0 0 0,0 0 0,0 0 0,0 0 0,0 0 0,0 0 1,0 0-1,0 0 0,1-1 0,3-1 26,-1 1 1,1-1-1,-1-1 1,0 1-1,0-1 1,0 1 0,0-1-1,0-1 1,0 1-1,5-7 1,-6 7-20,-1-1 0,1 1 1,-1-1-1,0 1 0,0-1 0,0 1 1,0-1-1,-1 0 0,1 0 0,-1 0 1,0 0-1,-1 0 0,2-7 0,-3 42-213,-1-1 0,-7 41-1,-8 48 156,0-1 207,7-59-115,5-25 3,-12 39 0,14-65-1,0 1 1,0-1-1,0 0 0,-1 0 0,0 0 0,-1-1 0,0 0 0,0 1 0,-11 10 0,15-17-18,-1 1 1,0-1-1,0 1 0,0-1 0,0 1 0,0-1 0,0 0 0,0 0 0,0 0 0,-1 0 0,1-1 1,0 1-1,-1 0 0,1-1 0,0 0 0,-1 0 0,1 1 0,-4-2 0,2 1-15,0-1 1,1 0-1,-1 0 0,0 0 1,1-1-1,-1 1 0,1-1 0,0 0 1,0 0-1,0 0 0,-3-3 1,-1 0 2,1-1 0,0-1 1,0 1-1,1-1 1,0 0-1,0 0 1,0 0-1,1-1 1,-6-15-1,8 17-31,0 0-1,0 0 1,1 0-1,0 0 1,0 0 0,1 0-1,-1-1 1,1 1-1,1 0 1,-1 0-1,1 0 1,0 0-1,1 0 1,-1 0-1,1 0 1,0 0-1,1 0 1,0 1 0,-1-1-1,2 1 1,-1 0-1,1 0 1,-1 0-1,1 0 1,1 1-1,-1-1 1,1 1-1,-1 0 1,1 1-1,8-5 1,23-14 39,1 3 0,51-19 1,-46 23-58,2 0-2117,-18 4-2864,-23 10 4315,1 0-881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3:23.3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69 205 5312,'-40'-51'2400,"22"14"-2080,8 21 896,10 4-736,0-11-192,5 6-192,5-3-544,3 4 256,5 4-3072,4 12 1792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3:27.5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0 875 2656,'5'8'6436,"-4"-8"-6241,11-2 1504,16-14-1522,-27 16-23,29-19 182,-1-2 0,-1-1 0,0-1 0,-2-1 0,43-52 0,79-119 107,-74 93-209,-56 76-174,-2-1 0,-1-1 0,15-38 0,-30 66-67,0 0-1,0 0 1,0 0-1,0 0 1,0 0-1,0 0 0,0 0 1,0 0-1,0 0 1,0 0-1,0 0 1,0 0-1,1 0 1,-1 0-1,0 0 1,0 0-1,0-1 0,0 1 1,0 0-1,0 0 1,0 0-1,0 0 1,0 0-1,0 0 1,0 0-1,0 0 1,0 0-1,0 0 0,0 0 1,0-1-1,0 1 1,0 0-1,0 0 1,0 0-1,0 0 1,0 0-1,0 0 1,-1 0-1,1 0 1,0 0-1,0 0 0,0 0 1,0 0-1,0-1 1,0 1-1,0 0 1,0 0-1,0 0 1,0 0-1,0 0 1,0 0-1,0 0 0,0 0 1,0 0-1,-1 0 1,1 0-1,0 0 1,0 0-1,0 0 1,0 0-1,-7 3-364,-7 9 68,3-1 310,1 1 0,1 0 0,0 0-1,1 1 1,0 0 0,1 0 0,-9 24-1,-29 104 195,42-131-195,-33 153 528,34-154-399,1-1 0,1 1-1,-1-1 1,1 1 0,1-1 0,0 1-1,2 11 1,-2-18-92,-1 0-1,1 0 1,-1 1 0,1-1-1,0-1 1,0 1-1,0 0 1,0 0 0,0 0-1,1 0 1,-1-1 0,0 1-1,1-1 1,0 1-1,-1-1 1,1 1 0,0-1-1,-1 0 1,1 0 0,0 0-1,0 0 1,0 0 0,0 0-1,0 0 1,0-1-1,0 1 1,0-1 0,0 0-1,0 1 1,1-1 0,-1 0-1,0 0 1,4-1-1,1 0 15,1-1 0,-1 0 0,0 0-1,0 0 1,0-1 0,0 0 0,0-1-1,-1 0 1,1 0 0,-1 0 0,0-1-1,0 1 1,0-2 0,-1 1-1,0 0 1,7-10 0,5-9-9,-1-1-1,24-48 1,-32 57-15,38-68 38,74-102-1,-88 138-100,-3-2 1,-1 0-1,38-104 0,-62 136-28,-4 13-52,-3 9-241,1 0 329,-56 106 3,15-27 67,30-55-30,0 2-16,1 1 1,-9 37-1,-11 70 23,23-93 12,-6 26 28,-13 54 341,25-107 287,7-23-40,11-27-294,6-15-386,1 2 0,3 0 0,44-60 0,-43 73-139,-24 30 139,0 0 1,1 0-1,-1 0 0,0 0 0,0 1 0,1-1 0,-1 1 0,1-1 0,0 1 0,-1 0 0,4-1 0,-5 2 18,0 1-1,0-1 1,0 0 0,0 0-1,0 1 1,0-1-1,0 0 1,0 1-1,0-1 1,0 1-1,-1-1 1,1 1-1,0 0 1,0-1-1,0 1 1,-1 0-1,1 0 1,0-1-1,-1 1 1,1 0-1,0 0 1,-1 0-1,1 0 1,-1 0-1,0 0 1,1 0-1,-1 0 1,1 1-1,2 10 3,0 0-1,-1 0 1,0 0-1,0 1 1,-1-1 0,-1 14-1,2 20 84,-1-33-53,1-1 1,0 0-1,1 1 0,1-1 0,0 0 0,1-1 0,7 15 0,-10-23 16,0 1 0,0-1 1,1 0-1,-1 0 0,1 0 0,0 0 1,0 0-1,0 0 0,0-1 0,0 1 1,5 1-1,-5-2-3,0-1 0,0 0 0,0-1 0,0 1 0,-1 0-1,1-1 1,0 0 0,0 1 0,0-1 0,0-1 0,0 1 0,0 0 0,0-1 0,0 1 0,0-1 0,0 0-1,3-1 1,1-1-12,-1-1 0,1 1 0,-1-1 0,1 0 0,-1-1 0,-1 0 0,1 0 0,-1 0 0,1-1 0,-1 1 0,6-11 0,4-7 0,21-43-1,-35 63-12,7-13-59,0-1-1,-1 0 1,6-27 0,-11 32-129,-3 17 46,1 157-129,1-148 257,0 0 0,2 0-1,0 0 1,7 21 0,-10-33 20,1-1 1,-1 1-1,1-1 1,-1 1-1,1-1 1,-1 0-1,1 1 0,0-1 1,0 0-1,0 1 1,0-1-1,0 0 1,0 0-1,0 0 1,0 0-1,0 0 1,0 0-1,1 0 1,-1 0-1,2 0 0,-2-1 2,1 1 0,-1-1-1,0 0 1,1 0 0,-1 0 0,1 0-1,-1 0 1,0-1 0,1 1-1,-1 0 1,0-1 0,1 1-1,-1 0 1,0-1 0,1 0-1,-1 1 1,2-2 0,4-3 45,-1 0 1,1-1-1,-1 0 1,0 0-1,7-9 1,86-112 85,-55 75-244,-32 40-110,0-1 1,12-19-1,-27 36 158,-4 8 9,0-1 1,1 1-1,0 0 1,1 0 0,-4 17-1,4-13 55,2 1-1,0 0 1,-1 28 0,4-41 3,0 0 1,0 1 0,1-1 0,-1 0 0,1 0 0,0 0 0,0 0 0,0 0 0,1 0 0,-1 0 0,1 0 0,0 0 0,0-1 0,0 1 0,0-1 0,1 0 0,0 1 0,-1-1 0,1 0 0,5 3 0,-7-5-4,0 0 1,1 0-1,-1-1 0,1 1 1,-1-1-1,0 1 1,1-1-1,-1 1 1,1-1-1,-1 0 0,1 0 1,-1 0-1,1 0 1,0 0-1,-1 0 1,1 0-1,-1 0 0,1-1 1,-1 1-1,0-1 1,1 1-1,-1-1 1,1 1-1,-1-1 0,0 0 1,1 0-1,-1 0 1,0 0-1,0 1 0,0-2 1,0 1-1,1 0 1,0-2-1,3-3 41,0 0-1,-1 0 1,1-1-1,5-12 1,-4 6-51,-1 0 1,-1 0-1,0-1 1,-1 1-1,3-18 1,-5 22-29,0 0 0,-1 1 0,0-1 0,0 0 0,-1 1 0,0-1 0,-1 0-1,0 1 1,-4-13 0,5 18 14,-1 1 0,1-1 0,-1 1 0,1-1 1,-1 1-1,0 0 0,0 0 0,0-1 0,-1 2 0,1-1 0,0 0 0,-1 0 0,1 1 0,-1-1 0,-3-1 0,4 2-9,0 1 0,0-1 0,0 0 0,0 1 0,0-1 0,0 1 0,0 0 0,0-1 0,0 1 0,0 0 0,0 0 0,0 1 0,0-1 0,-1 0 0,1 1 0,0-1-1,0 1 1,0 0 0,0-1 0,-3 3 0,5-3 15,-1 1 1,1-1-1,0 0 0,-1 0 0,1 0 0,0 1 0,-1-1 0,1 0 0,0 0 0,0 1 0,-1-1 0,1 0 0,0 1 0,0-1 0,0 0 0,-1 1 0,1-1 1,0 0-1,0 1 0,0-1 0,0 0 0,0 1 0,0-1 0,0 1 0,0-1 0,0 0 0,0 1 0,0-1 0,0 1 0,0-1 0,0 0 0,0 1 0,0 0 1,1 0-6,-1 0 1,1 0-1,0 0 1,0-1 0,-1 1-1,1 0 1,0 0-1,0 0 1,0-1 0,0 1-1,1 0 1,3 2 12,-1-1 1,1 0 0,0 0-1,7 2 1,2-1 60,1-2 0,-1 0 0,0 0 0,1-1 0,22-4 0,-10 0-24,52-16 0,-26 3-10,74-34 1,-127 50-38,0 1 0,0 0 0,0 0 1,0 0-1,1 0 0,-1 0 0,0 0 0,0 0 0,0 0 0,0 0 1,0 0-1,0 0 0,0 0 0,0 0 0,1 0 0,-1 0 0,0 0 0,0 0 1,0 0-1,0 0 0,0 0 0,0 0 0,0 0 0,0 0 0,0 0 1,1 0-1,-1 1 0,0-1 0,0 0 0,0 0 0,0 0 0,0 0 0,0 0 1,0 0-1,0 0 0,0 0 0,0 0 0,0 0 0,0 0 0,0 1 1,0-1-1,1 0 0,-1 0 0,0 0 0,0 8-70,-3 17 18,1-11 29,1-6 63,-8 111 28,8-94 17,2 0-1,6 44 1,-7-68-67,0-1 1,0 1-1,0 0 1,0-1-1,0 1 1,1-1-1,-1 1 0,0 0 1,0-1-1,0 1 1,1-1-1,-1 1 0,0-1 1,1 1-1,-1-1 1,1 1-1,-1-1 0,0 1 1,1-1-1,-1 0 1,1 1-1,-1-1 1,1 1-1,-1-1 0,1 0 1,0 0-1,-1 1 1,2-1-1,-2 0 8,1 0-1,0 0 1,0 0 0,0 0-1,-1-1 1,1 1 0,0 0-1,0 0 1,-1-1 0,1 1-1,0-1 1,-1 1-1,1 0 1,0-1 0,-1 1-1,1-1 1,0 0 0,-1 1-1,1-1 1,0-1 0,15-21 78,-1-1 0,-1-1 1,14-33-1,-25 51-101,3-6 56,0-1-140,0 0 0,1 1 0,1-1 0,0 1 0,14-16 0,-18 37-289,-2 1 353,-1 0 0,-1 1 0,0-1 0,-1 12 1,0 4 16,1-5-1,-1-5 24,2 1-1,1 16 1,-1-27-12,0-1-1,0 0 0,0 1 1,1-1-1,-1 0 1,1 0-1,0 0 1,0 0-1,1 0 0,-1 0 1,6 6-1,-7-9 7,1 1 0,0-1-1,0 1 1,0-1 0,0 0-1,1 1 1,-1-1-1,0 0 1,0-1 0,1 1-1,-1 0 1,1-1 0,-1 1-1,0-1 1,1 0-1,-1 0 1,1 0 0,4 0-1,3-2 29,1 1 0,-1-2 0,13-3 0,1-3-26,0 0 0,0-2 0,-1-1-1,-1-1 1,0-1 0,26-21 0,112-110 1,-96 76-28,-58 62-169,-8 12-93,-6 9 113,-5 14 104,-16 52 0,25-67 42,1-1-1,0 1 1,2 0-1,-1 0 1,1 0-1,2 25 1,0-34 44,-1 0 1,1 1 0,0-1-1,0 0 1,0 0 0,1 1-1,-1-1 1,3 4 0,-3-7-23,0 0 0,0 1 0,0-1 1,0 0-1,0 0 0,0 0 0,0 0 1,1 0-1,-1 0 0,0-1 0,1 1 1,-1 0-1,0-1 0,1 1 1,-1-1-1,1 1 0,-1-1 0,1 0 1,-1 1-1,1-1 0,-1 0 0,1 0 1,-1 0-1,1 0 0,2-1 0,-2 1 1,0-1 0,0 1-1,0-1 1,0 0-1,-1 0 1,1 1 0,0-1-1,-1 0 1,1-1-1,0 1 1,-1 0 0,1 0-1,-1-1 1,0 1-1,1-1 1,-1 1 0,0-1-1,2-2 1,1-4 22,0 0-1,5-16 1,-7 19-31,10-28-16,-1 5 60,-1-2 1,7-34 0,-16 54-226,-3 14 7,-2 18-15,-9 121-243,-21 303 298,29-239 177,5-200 28,0-3-16,0 0 1,0 0 0,0 0-1,0 0 1,-1 0-1,1-1 1,-1 1 0,0 0-1,0 0 1,-2 3 0,3-6-51,-1-1 0,1 0 0,0 1-1,0-1 1,0 0 0,0 0 0,-1 0 0,1 1 0,0-1 0,0 0 0,0 0 0,-1 0 0,1 1 0,0-1 0,0 0 0,-1 0 0,1 0 0,0 0 0,-1 0 0,1 0 0,0 1 0,0-1 0,-1 0-1,1 0 1,0 0 0,-1 0 0,1 0 0,0 0 0,-1 0 0,1 0 0,0-1 0,0 1 0,-1 0 0,1 0 0,-11-9 17,-4-17-47,-32-120-108,40 128 73,1 0-1,1-1 1,0 0-1,2 0 1,-2-27-1,5 43 34,1 0 0,0 0 0,-1 0 0,1 1 0,0-1 0,1 0 0,-1 0 0,1 1 0,-1-1 0,1 1 0,0-1 0,-1 1 0,1 0 0,3-2 0,2-5-32,-5 7 57,1-1-1,0 1 1,0-1-1,0 1 1,1 0-1,-1 0 1,1 1-1,-1-1 1,1 1-1,-1-1 1,1 1-1,5-1 0,-4 1 1,1-1-1,-1 1 0,0-1 0,0-1 0,0 1 0,6-4 0,21-20 26,0-2 0,-2-1 0,-1-1 0,-2-1 1,42-62-1,48-90 57,-57 98-59,19-28 37,-64 89 26,-1-1 0,18-46-1,-23 44-106,-4 12-172,0 0-1,1 1 1,12-21-1,-18 55-39,-3 0 244,-2 0 0,0 0-1,-1-1 1,-17 36-1,15-35-40,-126 365 453,130-374-376,3-8 11,0 0 0,0 0 0,0 0 0,0 0 0,1 1 0,-1-1 1,1 0-1,0 0 0,0 0 0,0 4 0,0-7-47,0 1 0,0-1 0,0 0 0,0 0 0,0 0 0,0 0 0,0 0 0,0 1 0,0-1 0,1 0 0,-1 0 0,0 0 1,0 0-1,0 0 0,0 1 0,0-1 0,0 0 0,0 0 0,1 0 0,-1 0 0,0 0 0,0 0 0,0 0 0,0 0 0,1 1 0,-1-1 0,0 0 0,0 0 1,0 0-1,0 0 0,1 0 0,-1 0 0,0 0 0,0 0 0,0 0 0,0 0 0,1 0 0,-1 0 0,0 0 0,0 0 0,0 0 0,0-1 0,1 1 1,-1 0-1,0 0 0,0 0 0,12-8 217,11-17-62,10-17-82,-17 20-200,1 1 0,1 1 0,24-21 0,-41 40 108,0 0 0,0 0-1,0 1 1,1-1 0,-1 0-1,0 0 1,0 1 0,1-1-1,-1 1 1,1-1 0,-1 1-1,0 0 1,1 0 0,-1-1-1,1 1 1,-1 0 0,1 0-1,-1 0 1,3 1 0,-1 0 7,-1 0 1,0 0-1,1 0 1,-1 0-1,0 0 1,0 0 0,0 1-1,0-1 1,0 1-1,3 3 1,2 3 14,-1 1 1,0 0 0,0 0-1,6 12 1,-7-11 11,0 0 1,1 0-1,0-1 1,1 0-1,11 12 1,-14-18-82,0 0-1,-1 0 1,1 0 0,1 0 0,-1 0 0,0-1 0,1 0 0,-1 0 0,1 0 0,0 0 0,-1-1 0,1 0 0,0 0-1,9 0 1,-9 0-589,1-1 0,0 0-1,0-1 1,0 1-1,0-1 1,0-1 0,0 1-1,-1-1 1,1 0 0,0 0-1,-1-1 1,0 1-1,0-1 1,10-7 0,3-4-1722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34:57.3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 1 2560,'-17'11'12344,"17"-11"-12272,49 4 1853,0-4-1525,57 7 0,-93-6-276,-12-2-139,0 1 1,-1 0-1,1 0 0,0 0 0,0 0 0,0 0 0,0 0 1,0 0-1,0 0 0,0 0 0,0 1 0,0-1 1,0 0-1,-1 1 0,1-1 0,0 0 0,0 1 1,0-1-1,-1 1 0,2 0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3:27.9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52 6240,'-13'-7'2816,"18"7"-2464,3-5 896,10 5-768,32-8 768,3 4-704,29-4-64,-1 5-288,17-9 96,-8 7-192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3:34.9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1106 2912,'0'0'923,"7"9"666,-1-10-1104,1 0 1,-1 0-1,1 0 0,-1-1 1,0 0-1,1 0 0,5-3 1,42-23 805,-50 26-1191,18-12 223,0-1 0,-1-1-1,-1 0 1,0-2 0,32-36-1,75-114 270,-106 137-549,27-39 250,48-98 1,-84 143-286,-2-2 0,-1 0 0,6-30 0,-12 46-10,0 1-32,-1 0-1,0 1 1,1-18 0,-3 27 23,0-1 0,0 1 0,0 0 0,0 0 0,1 0 0,-1 0 0,0 0 0,0 0 0,0 0 0,0 0 1,0-1-1,0 1 0,0 0 0,0 0 0,0 0 0,0 0 0,0 0 0,0 0 0,0 0 0,0-1 0,0 1 0,0 0 0,0 0 0,0 0 0,-1 0 0,1 0 0,0 0 0,0 0 0,0-1 1,0 1-1,0 0 0,0 0 0,0 0 0,0 0 0,0 0 0,0 0 0,0 0 0,-1 0 0,1 0 0,0 0 0,0 0 0,0 0 0,0 0 0,0 0 0,0-1 0,0 1 0,0 0 1,-1 0-1,1 0 0,0 0 0,0 0 0,0 0 0,0 0 0,-6 7-291,-3 10 102,-9 42 287,2 1 0,-13 99 0,26-126 58,1 0 0,2 0 0,2 0 0,10 63 0,-10-83 11,1 1-1,0 0 0,1-1 0,0 0 1,1 0-1,0 0 0,1 0 0,12 17 1,-17-28-126,0-1 0,0 0 1,0 0-1,1 1 1,-1-1-1,0 0 1,0 0-1,1 0 0,-1 0 1,1 0-1,-1-1 1,1 1-1,-1 0 1,1-1-1,-1 1 0,1-1 1,0 1-1,-1-1 1,1 0-1,0 0 1,-1 0-1,1 0 0,0 0 1,0 0-1,-1 0 1,1 0-1,0-1 1,-1 1-1,1-1 0,-1 1 1,1-1-1,-1 0 1,3-1-1,4-3 40,-1-1 0,1 0 0,-1 0 0,-1-1-1,1 0 1,-1 0 0,8-13 0,-1 3 16,40-62-16,-24 34 26,-13 20-152,18-38 0,-26 52 66,-7 11-34,0-1 0,-1 0 0,1 0 0,0 1 0,-1-1 0,1 0 0,-1 0 0,1 0 0,-1 0 0,1 0 0,-1 0 0,0 0 0,1-1 0,-10 25-503,7-15 518,0-1 0,0 1 1,1 0-1,0 0 0,0 0 1,1 0-1,1 12 0,3-8 492,1-20 201,0-1-736,79-155 469,-74 145-386,-1-2 1,-1 0 1,11-44-1,2-48-129,-18 78-34,-1-41 1,-2 70 55,0 6 67,0 0 0,0 0 0,0 0 1,0 0-1,0 0 0,0 0 0,0 0 0,0 0 0,0 0 1,0 0-1,0 0 0,0 0 0,0 0 0,0 0 0,-1 0 1,1 0-1,0 0 0,0 0 0,0 0 0,0 0 0,0 1 1,0-1-1,0 0 0,0 0 0,0 0 0,0 0 0,0 0 1,0 0-1,0 0 0,0 0 0,0 0 0,0 0 0,0 0 1,0 0-1,0 0 0,-1 0 0,1 0 0,0 0 1,0 0-1,0 0 0,0 0 0,0 0 0,0-1 0,0 1 1,0 0-1,0 0 0,0 0 0,0 0 0,0 0 0,0 0 1,0 0-1,0 0 0,0 0 0,0 0 0,0 0 0,0 0 1,0 0-1,0 0 0,-5 8-162,-4 11 61,-35 109-149,-14 53 212,-62 326 637,116-488-500,3-13 107,0 0-1,0 1 0,-3 9 629,8-19-435,9-10-61,11-18-234,-2 0 1,22-44-1,-5 10-188,-29 49 56,17-27-127,61-75-1,-87 116 142,1 0-4,0 0 0,-1 0 1,1 0-1,0 0 0,0 1 0,0-1 0,0 0 0,0 1 0,0-1 0,1 1 0,-1 0 0,0 0 0,1 0 0,-1 0 0,4-1 0,-5 3 18,0-1 0,-1 0 0,1 0-1,0 1 1,0-1 0,-1 0 0,1 1 0,0-1 0,-1 1 0,1-1-1,-1 1 1,1-1 0,0 1 0,-1-1 0,1 1 0,-1 0-1,0-1 1,1 1 0,-1 0 0,1-1 0,-1 1 0,0 0 0,0-1-1,1 1 1,-1 0 0,0 0 0,0 0 0,0-1 0,0 2 0,3 30-68,-3-22 71,5 87-172,3 39 455,-8-134-252,1 1 0,-1-1 1,0 0-1,1 0 0,-1 0 0,1 0 0,-1 0 0,1 0 1,0 0-1,0 0 0,0 0 0,0-1 0,0 1 0,1 0 0,-1-1 1,0 1-1,1 0 0,-1-1 0,1 0 0,3 3 0,-4-4-7,0 1-1,-1-1 1,1 0 0,0 0-1,0 1 1,0-1-1,0 0 1,0 0-1,0 0 1,0 0-1,0 0 1,0 0-1,0 0 1,0-1-1,-1 1 1,1 0-1,0 0 1,0-1-1,0 1 1,0-1 0,0 1-1,-1-1 1,1 1-1,0-1 1,0 1-1,-1-1 1,2-1-1,19-19 290,-14 9-311,0 0 0,0 0 0,-1 0 0,-1 0 0,7-23 0,1-1 69,38-85-386,-51 121 317,0 0-1,0 0 1,0 0-1,0 0 1,0 0 0,0 0-1,0 0 1,0 0-1,0 0 1,0 0-1,0 0 1,0 0 0,0 0-1,0 0 1,0 0-1,0 0 1,0 0-1,0 0 1,0 0 0,0 0-1,0 0 1,0 0-1,0 0 1,0 0-1,0 0 1,0 0 0,0 1-1,0-1 1,0 0-1,0-1 1,0 1 0,1 0-1,-1 0 1,0 0-1,0 0 1,0 0-1,0 0 1,0 0 0,0 0-1,0 0 1,0 0-1,0 0 1,0 0-1,0 0 1,0 0 0,0 0-1,0 0 1,0 0-1,0 0 1,0 0-1,0 0 1,0 0 0,0 0-1,0 0 1,0 0-1,0 0 1,0 0 0,0 0-1,0 0 1,0 0-1,0 0 1,1 6-91,1 14 56,-2-15 3,2 18 64,0 0-1,2-1 0,0 1 0,2-1 0,0 0 1,15 33-1,-19-51 3,-1-1 0,1 0 0,0 0 0,0 0 0,1 0 0,-1-1 0,1 1 0,-1 0 0,1-1 0,0 0 0,0 0 0,0 0 0,0 0 0,0 0 0,0 0-1,0-1 1,1 1 0,-1-1 0,1 0 0,5 1 0,-3-3 21,0 1-1,1-1 0,-1-1 0,0 1 0,-1-1 0,1 0 0,0 0 0,0-1 0,9-5 0,4-5-10,22-17-1,-31 22-34,102-77 20,-48 36-21,20-17-95,-78 61 78,36-31-115,-24 21 225,-4 3-417,-15 15 175,-7 11 104,-12 20 43,2 2 1,-19 49-1,32-73 46,1-3 2,-4 10-46,1 0 0,-6 25 1,12-38-17,0 0 0,0 0 0,1 0 0,-1 0 0,1 0 0,1 0 0,-1 0 1,1 0-1,0 0 0,0 0 0,1 0 0,2 6 0,-3-11 26,-1 1 0,1 0 0,0-1 1,0 1-1,0-1 0,0 1 0,0-1 0,0 1 0,1-1 0,-1 0 0,0 1 1,1-1-1,-1 0 0,1 0 0,-1 0 0,1 0 0,0-1 0,-1 1 0,1 0 1,0-1-1,-1 1 0,1-1 0,0 1 0,0-1 0,-1 0 0,1 0 0,0 0 1,0 0-1,0 0 0,0 0 0,-1 0 0,1-1 0,0 1 0,0 0 0,-1-1 1,4-1-1,2-1 9,-1 0 0,1 0 1,0-1-1,-1 0 0,0 0 1,0 0-1,0-1 0,6-7 1,49-63 63,-33 38-80,-4 7 14,80-94 254,43-40-233,-129 145-36,-1-2 0,0 0 0,-2-1-1,0 0 1,-2-1 0,12-26 0,-2-6-19,-2 0 0,-2-2 0,14-75 0,-31 119 30,1 1-82,-1 1 1,-1-1-1,1 1 1,-2-1-1,0 0 1,-1-14-1,1 26 58,0 0 0,0-1 1,0 1-1,0 0 0,0 0 0,0-1 0,0 1 0,0 0 0,0 0 0,0-1 0,0 1 0,0 0 0,0 0 0,0-1 0,0 1 0,0 0 0,-1 0 0,1 0 0,0-1 0,0 1 0,0 0 1,0 0-1,0-1 0,-1 1 0,1 0 0,0 0 0,0 0 0,0 0 0,-1 0 0,1-1 0,0 1 0,0 0 0,0 0 0,-1 0 0,1 0 0,0 0 0,0 0 0,-1 0 0,1 0 0,0 0 0,0 0 1,-1 0-1,1 0 0,0 0 0,0 0 0,-1 0 0,1 0 0,0 0 0,0 0 0,-1 0 0,1 0 0,0 0 0,-11 13-148,1 3 81,2 0 1,0 0-1,-8 25 1,-15 57-38,25-77 131,-78 243-25,58-186 158,-25 135-64,39-157-31,11-51-39,-4 17 43,1 1-1,-2 36 1,8-45 233,0-12 154,2-8-193,29-86-247,-20 63 15,1 1 1,2 0-1,22-29 0,-28 43-54,1 0 1,1 1-1,0 1 1,1 0-1,0 1 1,1 0-1,21-13 0,-27 19 7,0 1-26,0-1 0,0 1 0,1 0 0,12-4 0,-20 8 37,1-1 0,-1 1 0,0-1 0,1 1 0,-1 0 0,0 0 0,1-1 0,-1 1 0,0 0 1,1 0-1,-1 1 0,1-1 0,-1 0 0,0 0 0,1 1 0,-1-1 0,0 0 0,1 1 0,-1 0 1,0-1-1,0 1 0,0 0 0,1-1 0,-1 1 0,0 0 0,0 0 0,0 0 0,0 0 0,-1 0 1,1 0-1,0 0 0,0 1 0,0-1 0,-1 0 0,1 0 0,-1 0 0,1 1 0,0 1 0,1 7 17,-1 1-1,0 0 0,-1 0 1,0 0-1,0 0 0,-1-1 1,-1 1-1,0 0 0,-4 15 1,-19 42 151,21-61-149,3-2 29,-1-1 0,0 0 0,-1 1-1,1-1 1,-1 0 0,0 0 0,0-1 0,0 1 0,0-1 0,-7 6-1,-1-8-13,10-2-37,0 1 1,0 0-1,1 0 1,-1 0-1,0 0 0,0 0 1,1 0-1,-1 0 1,0 0-1,0 0 0,1 0 1,-1 0-1,0 1 1,1-1-1,-1 0 0,0 0 1,0 1-1,1-1 0,-1 0 1,0 1-1,1-1 1,-1 1-1,0 0 0,1 4-12,1 1-1,0-1 1,0 0-1,0 0 1,1-1-1,0 1 1,0 0-1,0 0 0,0-1 1,1 1-1,0-1 1,6 8-1,-4-5 51,1-1 1,0 1-1,1-1 0,0-1 0,0 1 0,14 8 0,-19-13-11,0 0-1,0 0 0,1 0 1,-1 0-1,0 0 1,1-1-1,-1 1 0,0-1 1,1 1-1,-1-1 0,1 0 1,-1 0-1,1 0 0,-1 0 1,1-1-1,-1 1 1,0 0-1,1-1 0,-1 0 1,0 0-1,1 0 0,-1 0 1,0 0-1,0 0 0,3-2 1,3-3 8,-1-1 0,0 1 1,-1-1-1,0-1 0,7-8 0,-1 0-64,59-84 87,-42 59 70,41-49 0,-61 80-163,1 1 0,0-1 1,20-13-1,-27 21 31,0 0 0,0 0 0,0 1 0,0-1-1,0 1 1,0-1 0,0 1 0,1 0 0,-1 0 0,0 1-1,1-1 1,-1 1 0,1 0 0,-1-1 0,0 1 0,1 1-1,-1-1 1,1 1 0,-1-1 0,4 2 0,-5-1 1,0 0-1,0 1 1,-1-1 0,1 0 0,0 1 0,-1-1-1,1 1 1,-1 0 0,0 0 0,1-1 0,-1 1-1,0 0 1,0 0 0,0 0 0,0 0 0,-1 0 0,1 0-1,0 1 1,0 2 0,0 5 30,1 0-1,-1 0 1,-1 11-1,-2 17 47,-2 0 1,-11 46-1,11-59-50,3-13 142,1-12-146,0 0 0,0 0 0,0 0 0,0 0-1,1 0 1,-1-1 0,0 1 0,0 0 0,0 0 0,0 0 0,0 0 0,0 0-1,0 0 1,1 0 0,-1 0 0,0 0 0,0 0 0,0 0 0,0 0 0,0 0-1,1 0 1,-1 0 0,0 0 0,0 0 0,0 0 0,0 0 0,0 0 0,0 0-1,1 0 1,-1 0 0,0 0 0,0 0 0,0 0 0,0 1 0,0-1 0,0 0-1,0 0 1,1 0 0,-1 0 0,0 0 0,0 0 0,0 0 0,0 0 0,0 0-1,0 1 1,0-1 0,0 0 0,0 0 0,0 0 0,0 0 0,0 0 0,0 0-1,0 1 1,0-1 0,0 0 0,0 0 0,0 0 0,0 0 0,0 0 0,0 1-1,0-1 1,50-69 328,-26 36-563,32-37-1,-44 56 172,-4 5 52,-1 1 0,1 0 0,0 1 0,0 0 0,13-8 0,-20 14 1,0 1 0,-1-1 0,1 1 0,-1 0 0,1-1 0,0 1 0,-1 0 0,1 0 0,0-1 0,-1 1 0,1 0 0,0 0 0,-1 0 0,1 0 0,0 0 0,0 0 0,-1 0 0,1 0 0,0 0 0,-1 0 0,1 0 0,0 1 0,-1-1 0,1 0 0,0 0 1,-1 1-1,1-1 0,0 0 0,-1 1 0,1-1 0,-1 1 0,1-1 0,-1 1 0,1-1 0,-1 1 0,1-1 0,-1 1 0,1-1 0,-1 1 0,0-1 0,1 1 0,-1 0 0,0-1 0,1 2 0,1 4-18,-1-1 0,0 1 0,1 0 1,-1 9-1,1-2-15,5 51 34,-5-40 28,1 0-1,1 1 1,8 24 0,-11-46-6,0 1 1,1-1 0,-1 0 0,1 0-1,0 0 1,0 0 0,0 0 0,0 0 0,0 0-1,5 3 1,-6-5-7,0 0 0,0 0 0,0 0 0,0-1 1,1 1-1,-1-1 0,0 1 0,0-1 0,1 1 0,-1-1 0,0 0 0,1 1 0,-1-1 0,0 0 1,1 0-1,-1 0 0,1 0 0,-1 0 0,0 0 0,1 0 0,-1-1 0,0 1 0,1-1 1,-1 1-1,0-1 0,0 1 0,1-1 0,1-1 0,6-4 7,-1-1-1,0 0 0,0 0 1,0-1-1,6-9 1,31-43 75,-43 56-72,25-34 72,35-54 72,-52 75-168,0-1 0,-2 0-1,10-27 1,-17 44-7,-1-1 0,1 1 0,-1 0 0,0-1-1,0 1 1,0 0 0,0-1 0,1 1 0,-2 0 0,1-1 0,0 1 0,0 0-1,0-1 1,-1 1 0,1 0 0,0 0 0,-1-1 0,1 1 0,-2-2 0,1 2 0,1 1 0,-1-1 0,0 0 1,0 1-1,1-1 0,-1 1 1,0-1-1,0 1 0,0-1 0,0 1 1,0 0-1,0-1 0,0 1 0,1 0 1,-1 0-1,0 0 0,0 0 1,0 0-1,0 0 0,0 0 0,0 0 1,0 0-1,0 0 0,0 0 1,0 1-1,0-1 0,-1 1 0,-2 0-18,0 1 0,0-1-1,0 1 1,0 0-1,1 1 1,-1-1 0,1 0-1,0 1 1,-1 0-1,1 0 1,0 0 0,0 0-1,1 0 1,-5 7 0,4-4 12,1-1 1,-1 0 0,1 1 0,0 0 0,0 0 0,1-1 0,0 1 0,0 0 0,0 0-1,0 9 1,1-10 26,0-1 0,1 1-1,-1 0 1,1-1 0,0 1-1,0 0 1,0-1 0,1 1-1,-1-1 1,1 0 0,0 0-1,1 1 1,-1-1 0,1 0-1,-1-1 1,1 1 0,0 0-1,1-1 1,-1 0 0,1 0-1,-1 0 1,1 0 0,0 0-1,0-1 1,0 0 0,0 0-1,6 3 1,0-2 12,0 0 0,0 0 0,1-1 0,-1 0-1,0-1 1,1 0 0,-1-1 0,1 0 0,-1-1 0,0 0 0,1 0 0,-1-1-1,13-4 1,-6 0 21,-1-1-1,0 0 0,0-2 0,0 1 1,-1-2-1,-1 0 0,14-13 1,-9 8 13,-2-1 1,0-1 0,0 0 0,-2-1 0,25-38-1,-30 39-173,-3 7 73,0-1 0,-1 0 0,9-24 0,-19 129-767,2-39 941,1-29-189,-5 38 1,0-26 21,5-24 117,-1 0 1,-7 24-1,9-38-69,0 1 0,0-1 0,0 1 0,-1-1 0,1 0 0,0 1 0,0-1 0,-1 1 0,1-1 1,0 1-1,0-1 0,-1 1 0,1-1 0,0 0 0,-1 1 0,1-1 0,0 0 0,-1 1 0,1-1 0,-1 0 0,1 0 1,-1 1-1,1-1 0,-1 0 0,1 0 0,-1 0 0,1 0 0,-1 1 0,1-1 0,-1 0 0,1 0 0,-1 0 0,1 0 1,-1 0-1,1 0 0,-1 0 0,1-1 0,-1 1 0,1 0 0,-1 0 0,1 0 0,0 0 0,-1-1 0,0 1 0,0-1 9,-1 0-1,1 0 0,0 0 0,0 0 0,0 0 1,-1 0-1,1 0 0,0 0 0,1-1 1,-1 1-1,0 0 0,0-1 0,-1-1 0,-18-90-116,19 89-53,-1-3-154,6 9 295,5 3-12,-1-2 18,0 0-1,0 0 0,0 0 1,1-1-1,-1 0 0,0-1 0,10 1 1,8-1 108,27-3 1,-49 2-101,10-2 3,1 0 1,-1-1 0,0-1-1,0 0 1,0-1 0,-1 0-1,1-1 1,-1-1 0,15-9-1,4-6 89,-1-1-1,37-35 1,-56 47-52,1-2 0,11-14 0,-20 22-27,-1 0 0,1-1 0,-1 1-1,0 0 1,-1-1 0,1 0-1,-1 0 1,0 1 0,1-11-1,-1-2-532,-5 23-9,-4 32 435,2 19-166,-2 16 284,1-36 37,1-7 5,0 0-1,-2 0 0,-13 33 0,18-56-13,0 0-1,0 0 1,-1-1-1,0 1 1,0-1 0,0 0-1,-1 0 1,0 0-1,-8 8 1,11-12-44,0-1 0,0 1-1,0 0 1,0-1 0,0 1 0,-1-1 0,1 1-1,0-1 1,0 0 0,-1 1 0,1-1 0,0 0-1,0 0 1,-1 0 0,1 0 0,0 0-1,-1 0 1,1 0 0,0-1 0,0 1 0,-1 0-1,1-1 1,0 1 0,0-1 0,0 1 0,-1-1-1,1 0 1,0 1 0,0-1 0,0 0 0,-1-1-1,-3-3-12,0 0 0,0-1 0,0 1-1,-5-9 1,5 8-9,0-2 18,0 0 0,0 0 0,0 0-1,1 0 1,0-1 0,1 1 0,0-1 0,0 0-1,1 0 1,0 0 0,-1-14 0,4 22-16,-1-1 0,0 1 0,0-1 0,1 1 1,-1-1-1,0 1 0,1-1 0,-1 1 0,1 0 1,0-1-1,0 1 0,-1 0 0,1 0 0,0-1 1,0 1-1,0 0 0,0 0 0,0 0 0,1 0 0,-1 0 1,0 0-1,0 1 0,1-1 0,-1 0 0,2 0 1,3-2-29,0 1 0,0 0 0,0 1 0,10-2 1,11 0 51,-1 2 0,39 2 0,19 0 66,-49-3-487,63-13 0,-75 9-2794,40-15 1,-48 15-820,-2 5 1328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3:35.3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67 5888,'-35'-23'5120,"40"19"-4960,3-1-128,6-3-160,4 5 64,4-5 256,1 4-96,-5-4-864,4 8 384,-9-3-2432,5 3 1536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3:35.7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27 142 4896,'-27'-5'2208,"30"10"-1920,12-5 832,7 0-672,28-5 1024,8 5-832,45-11 96,5 2-416,27-14-64,-9 6-160,8-3 448,-16 5-320,12-9-4512,-22 7 2304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3:40.0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 3 1728,'-8'0'6501,"14"13"-4826,3-6-1382,-1-1 1,19 12 0,-13-10-7,-7-4-153,1 0 1,1 0 0,-1-1 0,0 0 0,1 0 0,-1-1-1,1 0 1,0-1 0,14 1 0,5-1 215,47-7 0,-68 5-317,0 0 1,0-1 0,-1 0 0,12-5-1,5-1-9,-3 2-51,-14 5 118,1-1 0,0 1-1,-1-2 1,0 1-1,0-1 1,0 0 0,0 0-1,9-6 1,-14 8-70,-1 1 1,1-1-1,-1 0 1,1 1-1,-1-1 1,1 0-1,-1 1 1,1-1-1,-1 0 1,0 0-1,1 0 1,-1 1-1,0-1 1,0 0-1,0 0 1,1 0-1,-1 0 1,0-1-1,-1 1-30,1 1 0,0-1-1,0 1 1,-1 0-1,1-1 1,-1 1-1,1-1 1,0 1 0,-1-1-1,1 1 1,-1 0-1,1 0 1,0-1 0,-1 1-1,1 0 1,-1-1-1,1 1 1,-1 0-1,0 0 1,1 0 0,-1 0-1,1 0 1,-1-1-1,1 1 1,-1 0-1,1 0 1,-1 0 0,1 1-1,-1-1 1,0 0-1,1 0 1,-1 0 0,1 0-1,-1 0 1,0 1-1,-15 0-279,12-1 272,0 0 1,0 1-1,0-1 0,0 1 1,-4 1-1,-10 4-37,1 1 0,0 0 0,1 1 0,0 1 0,0 1 0,0 0 0,-20 18 0,-1 1 86,28-23 15,0 1-1,0 0 1,-14 15 0,-4 4 197,21-22-230,1 1-1,0-1 0,1 1 1,-1 0-1,-5 8 1,-35 56 7,45-69-6,0 1-1,-1 0 0,1 0 0,0-1 1,0 1-1,0 0 0,0 0 1,0-1-1,0 1 0,0 0 1,0 0-1,0 0 0,0-1 0,0 1 1,0 0-1,0 0 0,1-1 1,-1 1-1,0 0 0,1 0 1,-1-1-1,1 1 0,-1 0 0,0-1 1,1 1-1,-1-1 0,2 2 1,22 19 286,-12-11-352,-8-7 80,0 0 0,0-1 0,0 1 0,1-1 0,-1-1 0,0 1 0,6 1 0,14 6 96,-8-1-105,0 0 1,0-2-1,0 0 0,27 6 1,-15-7 21,-19-4-26,-8-1-16,1 1 0,-1-1 0,1 0 0,-1 0 0,0 1 0,1-1 0,-1 1 0,0-1 0,1 1 0,1 1 0,-3-2 118,-18 16 148,2-6-301,-94 65-175,86-60 354,17-11-163,1 0 1,0 0-1,0 1 0,0-1 1,-10 11-1,16-14 34,0-1-1,-1 1 1,1-1 0,0 1 0,-1-1-1,1 1 1,0 0 0,0-1 0,0 1 0,0-1-1,-1 1 1,1 0 0,0-1 0,0 1-1,0 0 1,0-1 0,0 1 0,0-1-1,0 1 1,1 0 0,-1-1 0,0 1-1,0 0 1,0-1 0,1 1 0,-1-1 0,0 1-1,1-1 1,-1 1 0,0-1 0,1 1-1,-1-1 1,1 1 0,-1-1 0,1 1-1,-1-1 1,1 0 0,-1 1 0,1-1 0,-1 0-1,1 1 1,-1-1 0,1 0 0,0 0-1,-1 0 1,2 1 0,4 1 112,1 1 1,1-1-1,8 1 0,-5-1-114,-1 1-3,0-1 1,1-1 0,-1 0 0,11 0-1,-15-1-16,-1 1 1,0-1-1,1 1 0,-1 0 1,0 1-1,0-1 0,0 1 0,0 0 1,0 0-1,0 0 0,0 1 1,-1 0-1,8 5 0,-10-5 3,0-1 1,-1 1-1,1-1 0,-1 1 0,1-1 0,-1 1 0,0 0 1,0 0-1,0 0 0,-1-1 0,1 1 0,0 0 1,-1 4-1,5 15 133,-4-21-119,-1 0 1,0 0 0,0-1-1,0 1 1,1 0 0,-1 0-1,0 0 1,0 0 0,0-1-1,0 1 1,0 0 0,-1 0-1,1 0 1,0-1 0,0 1 0,0 0-1,-1 0 1,1-1 0,0 1-1,-1 0 1,1-1 0,-1 1-1,1 0 1,-1-1 0,1 1-1,-1 0 1,1-1 0,-1 1-1,1-1 1,-1 1 0,-1 0-1,-2 3-14,-1 1 1,1 0-1,-6 9 0,-26 38 3,34-50-2,0-1-1,0 1 0,0 0 0,0-1 0,0 1 0,0-1 0,0 0 0,-1 0 0,-3 2 0,-10 6 246,14-7-240,0 0 1,0 0-1,0-1 1,0 1-1,0-1 0,0 1 1,0-1-1,-1 0 1,1 1-1,0-1 1,-1 0-1,1-1 0,-5 2 1,-3-2 81,7 0-86,0 1 0,0-1-1,0 1 1,0-1 0,0 1 0,1 0-1,-1 0 1,0 0 0,0 1 0,0-1-1,1 1 1,-5 3 0,0-1 86,2-1-74,-1-1 0,0 0 0,0 1 0,0-2-1,0 1 1,0-1 0,-1 0 0,1 0-1,0-1 1,-1 0 0,-11-1 0,1 1 19,15 0-30,1 0-1,-1 0 1,0 0-1,1 0 0,-1 0 1,1 0-1,-1 0 1,1-1-1,-1 1 0,1-1 1,-1 1-1,1-1 0,-1 1 1,1-1-1,0 0 1,-1 0-1,1 0 0,0 0 1,-1 0-1,1 0 1,0 0-1,0 0 0,0 0 1,0-1-1,-1-2 0,2 4-103,0 0 0,0-1 0,0 1 0,0 0 0,0-1 0,0 1 0,0 0 0,0-1 0,0 1 0,0 0 0,0-1-1,0 1 1,1 0 0,-1 0 0,0-1 0,0 1 0,0 0 0,0 0 0,1-1 0,-1 1 0,0 0 0,0 0 0,1-1-1,-1 1 1,0 0 0,1 0 0,-1 0 0,0 0 0,0-1 0,1 1 0,11-1-1773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3:41.3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64 2656,'-1'0'43,"1"0"-1,0 0 1,-1 0 0,1 0-1,0 0 1,0 1 0,-1-1 0,1 0-1,0-1 1,-1 1 0,1 0-1,0 0 1,0 0 0,-1 0-1,1 0 1,0 0 0,0 0 0,-1 0-1,1 0 1,0 0 0,0-1-1,-1 1 1,1 0 0,0 0-1,0 0 1,0-1 0,-1 1 0,1 0-1,0 0 1,0 0 0,0-1-1,0 1 1,-1 0 0,1 0-1,0-1 1,0 1 0,0 0 0,0-1-1,0 1 1,0 0 0,0 0-1,0-1 1,0 1 0,0 0-1,0-1 1,0 1 0,0 0 0,0 0-1,0-1 1,0 1 0,0-1-1,0-1 442,-9-12 3478,-4 5-2400,13 9-1506,-1-1 0,1 1 0,0 0 0,-1 0-1,1-1 1,0 1 0,-1 0 0,1 0 0,0 0-1,-1 0 1,1 0 0,-1 0 0,1 0 0,0-1 0,-1 1-1,1 0 1,-1 0 0,1 1 0,0-1 0,-1 0 0,1 0-1,-1 0 1,1 0 0,0 0 0,-1 0 0,-6 2 1148,15-3-126,30-3-324,-10-1-281,43-4 107,-40 4-352,0 2 0,56 0 0,1 4-179,-73-1-4471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3:41.8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58 2816,'-24'0'10362,"43"-6"-7871,3 1-2035,133-30 1121,-125 30-1607,0 1 1,1 2-1,37 2 0,-27 1 79,22 3-215,-13-4-6602,-37 0 4518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3:43.0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1080 3072,'-2'1'189,"0"0"0,1 0 0,-1 1 0,1-1 0,-1 1 0,1-1 0,-1 1 0,1-1 0,0 1 0,0 0 1,0 0-1,0 0 0,0-1 0,0 1 0,1 0 0,-1 0 0,1 0 0,-1 4 0,0-5 0,0 5 456,1-5-539,0-1 1,0 1-1,0-1 0,0 1 1,0 0-1,0-1 0,0 1 1,0-1-1,-1 1 0,1-1 1,0 1-1,0-1 0,0 1 1,-1-1-1,1 1 0,0-1 1,-1 1-1,1-1 0,0 1 0,-1-1 1,1 0-1,-1 1 0,1-1 1,-1 1-1,1-1 0,0 0 1,-1 0-1,1 1 0,-2-1 1,20-29 4573,-7 11-4256,5-15 6,-1 0 1,-1 0 0,14-58 0,16-38 304,35-81 385,-68 180-1061,11-53-1,5-16 252,-17 72-309,1 0 0,1 1 0,1 1 0,1 0 0,20-25 0,-23 36 2,0 0 0,1 1 0,1 1 0,0 0 0,1 1 0,0 0 1,1 1-1,0 0 0,24-11 0,-21 14-60,1-1 1,0 2-1,1 1 1,23-5-1,-32 9 52,0 0 0,-1 0-1,1 1 1,0 0 0,0 1-1,-1 0 1,1 1 0,0 0-1,15 5 1,-22-5-18,-1 0-1,1 0 1,-1 0-1,0 0 0,0 0 1,0 1-1,0 0 1,0-1-1,0 1 1,-1 0-1,1 0 1,-1 0-1,0 1 1,0-1-1,0 1 1,-1-1-1,1 1 1,1 4-1,0 4 3,0 0-1,0 0 1,-1 0-1,1 18 0,-2-11 59,-1 1-1,-1-1 0,-1 1 1,0-1-1,-1 0 1,-11 34-1,11-45 6,0 0 0,0 0 0,0-1 1,-1 1-1,0-1 0,-1 0 0,0 0 0,0 0 1,0-1-1,-1 0 0,1 0 0,-2 0 0,1-1 0,-1 0 1,0 0-1,0 0 0,0-1 0,-13 6 0,0-4-3,-1 0 0,1-1 0,-1-1 0,0-1 0,0-1 0,0-1 0,0-1 0,0-1 0,-32-4 0,14-6-77,38 11-44,0 1-1,1-1 1,-1-1-1,1 1 1,-1 0-1,1 0 1,-1 0-1,0 0 1,1 0-1,-1 0 1,1-1-1,-1 1 1,1 0-1,-1 0 1,1-1-1,-1 1 1,1 0-1,-1-1 1,1 1-1,0-1 1,-1 1-1,1-1 1,-1 1-1,1 0 1,0-1-1,0 1 1,-1-1-1,1 0 1,0 1-1,0-1 1,-1 1-1,1-1 1,0 0-1,0 0-114,1 0-1,-1 0 0,1 0 0,-1 1 0,0-1 0,1 0 0,0 0 0,-1 1 1,1-1-1,-1 1 0,1-1 0,0 0 0,-1 1 0,1-1 0,0 1 0,0-1 1,0 1-1,-1 0 0,3-1 0,18-4-1711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3:43.6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12 4224,'-4'0'268,"0"-1"0,1 1-1,-1-1 1,1 0 0,-1 0 0,1-1 0,0 1 0,-4-3-1,-4 4 3803,36 0-2587,0 1 0,42 8 1,-56-7-1406,0 1 0,0 0 0,-1 1 1,0 0-1,0 0 0,0 1 0,0 1 0,-1-1 0,15 13 1,-19-13-18,0 0 1,-1 1 0,1-1-1,-1 1 1,-1 1 0,1-1-1,-1 0 1,0 1 0,0 0 0,-1-1-1,0 1 1,2 10 0,0 9 254,3 53 0,-6-57-117,8 97 685,-6-107-808,-1 1 0,1-1 0,1 0 0,0 0 0,1-1 0,0 1 0,10 14 0,-14-24-97,0 0-1,0 0 1,1 0 0,-1 0 0,1 0 0,-1-1 0,1 1-1,0-1 1,-1 1 0,1-1 0,0 0 0,0 1 0,0-1 0,0 0-1,0 0 1,0-1 0,1 1 0,-1 0 0,4 0 0,-1-1-794,-1 0 1,0-1 0,0 1 0,1-1 0,-1 0-1,0 0 1,0 0 0,0-1 0,5-2 0,4 0-1490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3:44.0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821 2 7136,'-2'-1'242,"0"1"0,0 0 0,0 0 0,0 0 0,0 0-1,-1 0 1,1 0 0,0 1 0,0-1 0,0 1 0,0-1 0,0 1 0,0 0 0,0 0 0,0 0 0,-3 2 0,-4 3 143,0 1 0,-10 10 1,14-12 83,-129 120 2449,63-58-2026,-88 62 0,-88 43-261,155-104-1307,77-57 35,14-10 633,0-1-273,-1 1 0,1 0-1,-1 1 1,1-1 0,-1 0 0,1 0 0,0 1 0,0-1 0,-1 0 0,1 1 0,0-1 0,0 1 0,0 0-1,1-1 1,-1 1 0,0 0 0,1-1 0,-1 3 0,4 8-2492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34:57.7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22 4736,'1'-1'235,"1"-1"0,-1 1 0,0-1 0,0 1 0,1 0 0,-1-1-1,0 1 1,1 0 0,-1 0 0,1 0 0,0 0 0,-1 0 0,1 0 0,0 0 0,0 1 0,-1-1 0,1 1 0,3-1 0,2 0 734,0 1 1,0-1 0,12 2-1,0 0-95,-13 0-815,0 0 1,0 0 0,0 1 0,0-1 0,0 1-1,-1 0 1,1 1 0,8 4 0,-9-4-714,1 0 0,-1 0-1,1-1 1,0 0 0,0 0 0,-1 0 0,1-1 0,10 1-1,-3-2-971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3:55.7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462 1 1568,'0'0'178,"-1"0"0,1 0 0,-1 0 1,0 0-1,1 0 0,-1 1 0,1-1 0,-1 0 0,1 0 0,-1 1 1,1-1-1,-1 0 0,1 1 0,-1-1 0,1 1 0,-1-1 1,1 1-1,-1-1 0,1 1 0,0-1 0,-1 1 0,1 0 0,-1 0-65,1 0 0,-1 0 0,0 0 0,1-1 0,-1 1-1,0 0 1,0 0 0,1-1 0,-1 1 0,0 0 0,0-1 0,0 1-1,0-1 1,0 1 0,0-1 0,-1 1 0,-26 5 949,0-2 1,-45 3-1,-59-6 540,65-2-637,65 3-850,0 0 0,1 0 0,-1 1 0,0-1 0,1 0 0,0 1 0,-1 0 0,1-1-1,0 1 1,-1 3 0,0 5 100,-1 0 0,1 1 0,0 11 0,0-3 109,-51 544 1361,54-480-1237,-2-76-354,1-1-1,-1 1 0,-3 12 1,3-19-94,1 0 1,0-1-1,0 1 1,0 0-1,-1-1 0,1 1 1,0 0-1,0-1 1,0 1-1,0 0 1,0-1-1,0 1 1,0 0-1,0-1 0,1 2 1,1 16 178,-2-16-185,-1-1 0,1 1 0,-1-1-1,1 1 1,-1-1 0,0 1-1,1-1 1,-1 0 0,0 1-1,-1 0 1,0-1 91,1 0-87,0 0 0,0-1 1,1 1-1,-1 0 1,0-1-1,0 1 1,1 0-1,-1 0 0,0 0 1,1-1-1,-1 1 1,0 2-1,-1 2 13,7-5 137,6 0-88,130 6 363,-81-1-258,88-6-1,-1-8 284,-139 7-430,-6 2-51,-1-1 0,1 1 0,0 0 0,-1 0 0,1 0 0,0 0 0,-1 0-1,1 0 1,0 0 0,-1 0 0,3 1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3:57.2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486 37 2496,'0'-9'2464,"0"-1"1082,-9 6-1434,7 2-1926,0 1-1,-1-1 1,1 1-1,-1 0 1,1-1-1,-1 1 0,0 1 1,0-1-1,1 0 1,-1 0-1,0 1 1,0 0-1,0-1 1,1 1-1,-7 1 0,-6 0 543,-30 6-1,29-2-427,-1 0 0,1 0 1,1 2-1,-23 11 1,6 1 97,-34 25 0,52-33-276,0 1 0,0 0-1,1 1 1,1 1 0,0 0-1,1 0 1,0 1 0,2 1 0,-1 0-1,2 0 1,0 1 0,1-1 0,1 2-1,0-1 1,2 1 0,-5 27-1,9-38-84,-1 0-1,1 0 0,1 0 0,-1 0 0,1 0 1,0 0-1,4 9 0,-4-13-14,0 1 1,0 0-1,1-1 0,0 1 1,0-1-1,0 1 0,0-1 0,1 0 1,-1 0-1,1 0 0,-1 0 1,1-1-1,0 1 0,5 3 0,1-2 27,-1 0 0,1 0 0,-1-1-1,1 0 1,0-1 0,0 0-1,0 0 1,0-1 0,0 0-1,1-1 1,-1 0 0,0 0 0,0-1-1,11-2 1,-5-1-22,-1 0 1,1 0-1,-1-2 0,0 1 1,-1-2-1,0 0 0,14-10 1,-19 11-9,1-1 0,-1 0 1,-1 0-1,1-1 1,-2 0-1,1 0 0,-1 0 1,0-1-1,0 0 1,3-11-1,0 2 0,-1-1-1,-1-1 1,-1 1 0,-1-1-1,-1 0 1,0-1 0,0-23-1,-5 27-142,0 0 0,-1 1 0,-8-27 0,6 24 140,3 14-41,1 4 14,0 0-1,0 0 0,-1 0 0,1 0 0,0 1 0,0-1 0,-1 0 0,1 0 0,0 1 0,-1-1 0,1 0 0,-1 0 0,1 1 0,-1-1 0,0 1 0,1-1 0,-2 0 0,0-2-62,1 3-32,0 10 78,-2-2 88,2 0-1,-1 1 1,1-1-1,1 0 1,-1 1-1,1-1 0,2 16 1,-1-23-50,9 64 346,-3-24-211,6 28-50,3 30 18,3 148 522,-18-221-689,-5 42 1,3-61 109,-1 1 1,0-1-1,0 0 0,-1 0 0,1 0 1,-2 0-1,-5 10 0,2-5 107,5-9-129,0-1-1,0 1 1,0-1-1,0 1 1,0-1 0,-1 0-1,1 0 1,-1 0-1,1-1 1,-1 1-1,0 0 1,0-1-1,1 0 1,-1 0-1,0 0 1,0 0-1,0 0 1,0 0 0,-1-1-1,-5 1 1,-7-1 15,0 1 0,-30-5 1,34 2-65,-8 0 27,0-2 0,0 0 1,0-2-1,0 0 1,-19-9-1,18 3-118,12 4 63,9 8 32,0-1 0,0 0 0,0 0 0,0 0 1,0 1-1,0-1 0,0 0 0,0 0 0,0 1 0,0-1 0,0 0 0,0 0 1,1 1-1,-1-1 0,0 0 0,1 1 0,-1-1 0,1 0 0,-1 1 0,0-1 1,1 0-1,0 1 0,-1-1 0,1 1 0,-1-1 0,1 1 0,-1-1 0,1 1 1,0 0-1,1-1 0,26-15 7,-25 14-2,18-7 26,0 2-1,0 0 0,39-7 1,-39 9 20,35-4 435,69-3 1,-54 6-163,-53 3-207,34-10 1,-34 8-187,-2-3-635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4:02.3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1104 0 2240,'3'13'5881,"-13"-8"-3501,3-1-2126,0 1 1,1-1-1,-1 1 0,1 1 1,-11 10-1,-12 12 423,23-22-557,-114 105 1504,39-23-787,-32 31 198,-231 204 1779,127-122-1645,103-99-817,96-91 4,13-9-496,8-5-844,18-17-6946,-4 8 5445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4:03.5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699 0 2144,'-8'0'4464,"-2"0"-3049,3 0-958,0 0 1,1 1-1,-1-1 1,0 1-1,-8 2 1,-68 15 1531,46-12-1391,23-4-364,0 1 1,0 0-1,-14 5 1,0 2 32,1 0-1,0 2 1,0 1 0,2 1-1,-1 1 1,2 1 0,0 1-1,1 2 1,-29 29-1,29-22 78,2 1 0,1 1-1,1 1 1,1 1 0,2 1-1,-20 49 1,35-75-313,0-1-1,0 1 1,0-1 0,0 1 0,1-1-1,0 1 1,0 0 0,0-1 0,0 1-1,2 6 1,-2-9-18,1 0 1,-1 0-1,1 1 0,-1-1 0,1 0 0,0 0 0,0 0 0,0-1 0,0 1 1,0 0-1,0 0 0,0 0 0,1-1 0,-1 1 0,1-1 0,-1 1 0,1-1 1,0 1-1,-1-1 0,1 0 0,0 0 0,0 0 0,0 0 0,2 1 0,11 0 153,0 0 0,-1-1 0,1-1-1,0 0 1,24-4 0,7 0 2,101-8 154,-7 0-201,-95 9-64,-13 1-80,43 2-1,-24 1-13,-50-1-151,-1 0-1,1-1 1,0 1 0,0 0-1,0 0 1,0-1 0,0 1-1,-1 0 1,1-1 0,0 1-1,0-1 1,-1 1 0,2-2-1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4:04.4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26 2912,'2'-26'7034,"2"30"-6772,-1-1 0,1 1 0,-1 0-1,0 0 1,-1 0 0,1 1 0,-1-1-1,1 0 1,-1 1 0,0 0-1,-1-1 1,2 8 0,1 8 518,3 37 1,-5-31-289,0 8-76,-2 0 0,-1-1 0,-7 44 0,8-70-403,-1-1 0,1 1 0,1 8 0,0 1 223,-1-14 36,0-2-225,0-1 1,0 0-1,0 1 0,0-1 0,0 1 1,0-1-1,0 1 0,0-1 0,0 1 1,0-1-1,0 0 0,0 1 0,0-1 0,0 1 1,0-1-1,1 1 0,-1-1 0,0 1 1,0-1-1,1 0 0,7-8-23,0 1-1,-1-2 1,-1 1-1,0-1 1,0 0-1,4-11 1,8-12-24,-6 12-63,-1 0 19,2 2 0,0-1 0,18-20-1,-25 34 7,1-1 0,-1 2 0,1-1 0,0 1 0,1 0 0,-1 0 0,9-3 0,-13 6 59,-1 1 0,1 0 0,0 0 0,-1 1 0,1-1 0,0 0 0,0 1 0,0-1 0,-1 1 0,1 0-1,0 0 1,0 0 0,0 1 0,0-1 0,-1 1 0,1-1 0,0 1 0,0 0 0,-1 0 0,1 0 0,-1 1 0,1-1 0,-1 0 0,1 1 0,-1 0 0,3 1 0,0 3 98,1 0 0,-1 0 0,0 0 0,0 1 0,-1 0 1,0 0-1,5 11 0,-1 3-52,8 29 0,-1 1 152,-14-48-213,1 0 0,-1-1 0,1 1 0,-1 0 0,1 0 0,0-1 0,4 6 0,-4-6 250,11-4 560,50-52-823,4-4-402,-38 29 225,55-54 16,-68 68 125,-11 10 11,-1 0 0,1 0 0,0 1 0,0 0 0,1 0 0,-1 0 1,1 1-1,0 0 0,11-5 0,-16 8 34,0 0 0,0-1 1,1 1-1,-1 0 0,0 0 1,0 0-1,1 0 0,-1 0 1,0 0-1,1 1 0,-1-1 1,0 0-1,0 1 0,0-1 1,1 1-1,-1-1 0,0 1 1,0-1-1,0 1 0,0 0 1,0 0-1,0-1 0,0 1 0,0 0 1,0 0-1,0 0 0,-1 0 1,1 0-1,0 0 0,0 2 1,2 3 76,0 1 1,0-1 0,-1 1-1,3 10 1,0 3 234,3 4-94,-2-1 0,-1 1 0,5 47 0,-2 75 452,-8-144-1046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4:05.3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56 3392,'-11'0'5888,"-1"0"-1270,12 0-4548,1 0-1,-1 0 1,0 0-1,0 0 0,1 0 1,-1 0-1,0-1 1,0 1-1,0 0 1,1 0-1,-1 0 0,0-1 1,0 1-1,0 0 1,1 0-1,-1-1 1,0 1-1,0 0 0,0 0 1,0-1-1,0 1 1,0 0-1,1 0 1,-1-1-1,0 1 0,0 0 1,0-1-1,0 1 1,0 0-1,0 0 1,0-1-1,0 1 0,2-8 467,0 6-448,1-1-1,0 1 1,0 0 0,0 0 0,0 0 0,0 0 0,0 0-1,0 1 1,1-1 0,-1 1 0,4-1 0,13-6-28,-17 7-5,0-1 0,1 1 0,-1 0-1,0 0 1,0 0 0,1 0-1,-1 1 1,0-1 0,1 1-1,-1 0 1,5 0 0,-6 0-36,0 1 0,1-1-1,-1 1 1,0 0 0,0 0 0,0 0 0,0 0 0,0 0 0,0 0 0,0 0 0,0 1 0,0-1 0,-1 1 0,1-1-1,0 1 1,-1 0 0,1 0 0,-1 0 0,2 3 0,-1-1 10,0-1 0,-1 1 1,0 0-1,1 0 0,-1 0 0,-1 0 0,1 0 0,0 0 1,-1 0-1,0 0 0,0 1 0,0-1 0,-1 0 0,1 0 1,-3 6-1,-1 8 39,-2-1 0,-10 22 1,2-5 70,8-19-25,0 0 1,-1-1 0,-13 21-1,16-29-42,-4 7 96,8-13-164,-1 1-1,1-1 1,0 0 0,0 0 0,0 1-1,0-1 1,0 0 0,0 0 0,0 1-1,-1-1 1,1 0 0,0 0-1,0 1 1,0-1 0,0 0 0,0 1-1,0-1 1,0 0 0,0 0 0,0 1-1,1-1 1,-1 0 0,0 0-1,2 4 1279,10-1-781,-6-1-432,0-2-1,0 1 1,0-1-1,0 0 1,0 0 0,0 0-1,6-2 1,-7 1-15,17-1 162,144-21 165,-130 18-392,-26 4-398,-1 0 0,0 0 0,0-1 0,-1 0 0,1-1 0,13-6 0,16-17-8183,-26 18 6171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4:06.3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43 1568,'-21'-10'501,"19"10"27,0-1 0,0 0 0,0 1 0,1-1-1,-1 1 1,0 0 0,0 0 0,0-1 0,0 1 0,0 1-1,0-1 1,-2 0 0,-7 1 3815,118-6 1990,67-15-5509,-147 17-509,-26 3-289,28-2 286,-28 1-306,1 2 0,-1-1 0,1 0 1,-1 0-1,0 0 0,1 1 1,-1-1-1,1 1 0,-1-1 1,1 1-1,-1-1 0,0 1 0,0 0 1,3 1-1,-2 1 23,0 1 0,0-1 0,0 0 0,0 0 0,-1 1 0,3 6 0,1 2 19,-2-2-38,1 1 0,-1 0 0,-1 0 0,0 0 1,0 14-1,0 61 4,-2-57-15,7 506 1,-3-350 224,3-10 251,-7-93-128,0-81-203,-9 6-22,7-5-95,-1 0-1,0 0 1,1 0-1,-1-1 1,0 1-1,0-1 1,0 1-1,-7 1 0,-28 5 223,23-5-176,-6 0 5,0-1 0,0-1 0,-29-2 0,14 1 26,7 0-276,-1-1-1,-56-9 1,83 9-144,0 0-1,1 1 1,-1-1-1,1 0 1,-1 0-1,1 0 1,-1-1-1,1 1 1,0-1 0,-1 1-1,-1-3 1,4 4 192,-1 0 0,1-1 1,0 1-1,-1 0 1,1-1-248,-1 1 247,1-1 0,0 1 1,0 0-1,-1-1 0,1 1 1,0 0-1,0-1 0,0 1 1,0 0-1,0-1 1,0 1-1,0-1 0,0 1 1,-1 0-1,1-1 0,0 1 1,1-1-1,-1 1 0,0 0 1,0-1-1,0 1 0,0-1 1,0 1-1,10-10-3220,13-3 256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4:08.2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135 0 2144,'-19'11'650,"13"-7"32,-1 0 0,1 0 0,0 0 0,0 1 0,1 0 0,-1 0 0,-7 9 0,9-10-176,0 1 0,0-1 0,0 0 0,-6 3-1,6-4 52,0 0-1,0 0 1,1 0-1,0 0 1,0 1 0,0-1-1,-4 7 1,6-8-417,0-2-117,1 0 1,0 0-1,0 0 1,0 0-1,0 0 0,0 1 1,-1-1-1,1 0 1,0 0-1,0 0 1,0 1-1,0-1 1,0 0-1,0 0 1,0 0-1,0 1 0,4 5 2857,2-5-1632,8 2-938,0 0 0,1-2 0,-1 0-1,16 0 1,60-8 317,-10 1-184,167 2 346,78-7-275,-85 1-500,112-5 455,-246 6-239,-114-10-7884,11 11 5623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4:08.8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17 168 3072,'-16'1'11083,"37"1"-7648,47 4-2119,143-21 1943,-52-12-2304,-46 7-566,-57 11-296,268-48 54,-252 42-676,64-12-4868,-91 20 1913,-13 8-3218,-6 3 2393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4:12.2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 40 2080,'-2'-1'334,"-1"1"1,1-1-1,-1 0 1,1 0-1,-1 1 1,0 0-1,1-1 1,-1 1-1,1 0 1,-1 0-1,0 1 1,1-1-1,-1 0 1,1 1-1,-1 0 1,1-1-1,-1 1 1,1 0-1,-1 0 1,1 1-1,0-1 1,0 0-1,-1 1 1,-2 3-1,-2 0 329,0 0 0,0 0 0,-14 8 1,11-7 3435,14-5-3939,0 0 0,-1 1 0,1-1 0,0-1 0,-1 1 1,1-1-1,0 1 0,0-1 0,0 0 0,6-1 0,7 1 138,172 1 2135,336-8-1096,-489 5-1281,-7 1 44,56-9 0,-63 6-22,-18 3-106,1 1 0,-1-1 0,1 0 0,-1 0 0,0-1 0,1 1 0,-1-1 0,0 0 0,5-3 0,-8 4-57,-1 1 0,1-1 0,0 1 0,-1-1 0,1 1 0,-1-1 0,1 1 1,-1-1-1,1 0 0,-1 1 0,1-1 0,-1 0 0,1 0 0,-1 1 0,0-1 0,0 0 1,1 0-1,-1 1 0,0-1 0,0 0 0,0-1 0,-5-15-6136,2 6 2817,2 3 172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2:36.8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233 741 2304,'13'-3'7914,"-23"3"-7830,1 1 0,-1 1-1,0 0 1,1 0-1,0 1 1,0 0-1,0 0 1,0 1 0,0 0-1,0 1 1,1 0-1,0 0 1,0 1 0,-11 11-1,8-7-67,1 0-1,0 1 0,1 0 1,0 1-1,1 0 1,0 0-1,1 1 0,0 0 1,-5 16-1,10-21 3,0 1 0,0-1 0,1 1 1,0 0-1,0-1 0,1 11 0,1-1 124,6 33 0,-6-44-44,1 0-1,0 0 1,1-1 0,-1 1 0,1-1-1,1 0 1,7 11 0,-10-15-40,0 0 1,1 0-1,-1-1 1,1 1-1,0-1 1,-1 1-1,1-1 1,0 0-1,0 0 1,0 0-1,0 0 1,3 1-1,-4-1-6,1-1-1,0 0 1,-1 0 0,1 0-1,-1 0 1,1 0 0,-1 0 0,1 0-1,-1-1 1,1 1 0,-1 0-1,1-1 1,-1 1 0,1-1-1,-1 0 1,1 1 0,-1-1-1,0 0 1,3-2 0,0-1 62,1 0 0,-1-1 1,0 0-1,0 0 0,0 0 0,4-10 0,1 2-28,-1 0-24,-1-1 1,-1 1-1,0-1 0,-1 0 0,0 0 1,-1-1-1,4-29 0,-3-1-575,-2-61 0,-3 106 500,0 0 0,0 0 0,0 0 0,0 0 0,0 0 0,0 0 1,0 0-1,0 0 0,0 0 0,0 0 0,0-1 0,0 1 0,0 0 0,0 0 0,0 0 0,0 0 0,-1 0 0,1 0 0,0 0 0,0 0 0,0 0 0,0 0 0,0 0 0,0 0 0,0 0 0,0 0 0,0 0 1,0 0-1,0 0 0,0 0 0,0 0 0,-1 0 0,1 0 0,0 0 0,0 0 0,0 0 0,0 0 0,0 0 0,0 0 0,0 0 0,0 1 0,0-1 0,0 0 0,0 0 0,0 0 0,0 0 0,0 0 0,0 0 0,0 0 1,0 0-1,0 0 0,0 0 0,0 0 0,0 0 0,0 0 0,-1 0 0,1 0 0,0 0 0,0 1 0,0-1 0,0 0 0,0 0 0,0 0 0,0 0 0,0 0 0,0 0 0,0 0 0,1 0 0,-1 0 0,-4 5-226,3 1 164,0 1 1,0-1-1,0 0 1,1 0-1,0 0 1,1 13-1,8 38 282,-7-49-103,1 1 0,0 0-1,0-1 1,0 0 0,1 0 0,0 0 0,1-1-1,0 1 1,0-1 0,0 0 0,1 0 0,0-1 0,1 1-1,13 9 1,-16-13-44,0-1 1,0 0-1,0 0 0,0 0 0,0-1 0,1 1 0,-1-1 0,0 0 1,1 0-1,-1-1 0,1 1 0,-1-1 0,1 0 0,-1 0 0,0-1 1,1 1-1,7-3 0,2-1 4,0-1 0,0 0 0,-1-1 0,0-1 0,0 0 0,-1-1 0,0 0 0,0 0 0,-1-2 0,15-13 0,55-78 341,3-6-10,-70 85-181,0-2 0,11-27-1,-19 40-188,10-24-35,-2 0-1,-1-1 0,-1-1 1,13-74-1,-24 89-56,-1-32 0,0 23-519,0 31 554,0-1 1,0 0-1,0 0 1,0 1-1,0-1 0,0 0 1,0 1-1,0-1 0,0 0 1,0 0-1,-1 1 0,1-1 1,0 0-1,0 1 0,-1-1 1,1 0-1,0 1 1,-2-2-1,2 2 13,0 0 0,-1 0 0,1 0-1,0 0 1,0 0 0,-1 0 0,1 0 0,0 0 0,-1 1 0,1-1 0,0 0 0,-1 0 0,1 0-1,0 0 1,-1 0 0,1 0 0,0 1 0,0-1 0,-1 0 0,1 0 0,0 0 0,0 1 0,-1-1-1,1 0 1,0 0 0,0 1 0,-2 2-40,0-1 0,0 1 0,0-1 0,1 1 0,-1 0 0,1 0 0,-1 4 0,-53 212-154,28-116 147,-3 23 268,26-106-146,2 1 0,0 0 0,2 0 0,1 26-1,1-15-44,-1-18 104,0-1 1,0 0-1,2 0 0,3 15 0,-3-16 80,-2-11-146,-1 1 0,0-1 1,0 1-1,1-1 0,-1 0 0,1 1 0,0-1 1,-1 0-1,1 1 0,1 1 0,-1-3-32,0 1-1,0-1 1,-1 0 0,1 0-1,0 1 1,0-1 0,-1 0-1,1 0 1,0 0 0,0 0-1,0 0 1,-1 0-1,1 0 1,0 0 0,0 0-1,0 0 1,-1-1 0,1 1-1,0 0 1,0 0 0,-1-1-1,1 1 1,0 0-1,1-2 1,0 1 32,0 0 0,0 0 1,0-1-1,-1 0 0,1 1 0,0-1 0,0 0 0,-1 0 0,1 1 1,-1-1-1,2-3 0,12-25 222,-11 20-257,68-145 71,-48 113 21,0-2-287,-24 43 150,1 1 0,-1 0-1,0-1 1,0 1-1,0-1 1,0 1-1,1-1 1,-1 1-1,0 0 1,1-1 0,-1 1-1,0-1 1,1 1-1,-1 0 1,0-1-1,1 1 1,-1 0-1,1 0 1,-1-1 0,0 1-1,1 0 1,-1 0-1,1 0 1,-1 0-1,1-1 1,0 1 0,16 5-58,-6-1 72,-1-2 70,0 0 0,0-1 1,0 0-1,0-1 0,0 0 1,0-1-1,0 0 0,17-4 1,20-6 90,0-2 0,79-34 0,-107 38-153,0-2 0,-2 0 0,1-1 0,-1 0 0,19-20 0,-34 30-17,1 0 1,-1 1-1,0-1 0,1 0 0,0 1 0,3-2 0,-6 3 6,1-1 0,-1 1 0,0 0 1,1 0-1,-1 0 0,1-1 0,-1 1 1,1 0-1,-1 0 0,1 0 0,-1 0 0,1 0 1,-1 0-1,1 0 0,-1 0 0,1 0 1,-1 0-1,1 0 0,-1 1 0,1-1 0,-1 0 1,1 0-1,-1 0 0,1 1 0,-1-1 1,0 0-1,1 0 0,-1 1 0,1-1 0,-1 0 1,0 1-1,1-1 0,-1 0 0,0 1 0,0-1 1,1 1-1,-1 0 0,4 9-48,-1 0 0,0 1-1,-1 0 1,0-1 0,-1 1-1,0 0 1,-1 0 0,-1 20 0,-4 4 105,-13 48 1,12-58 0,2-12 32,0 0 1,-2 0 0,-8 18-1,11-26 32,3-4-76,0-1 1,-1 1-1,1-1 1,0 1-1,0-1 1,0 1-1,-1-1 1,1 0-1,0 1 1,-1-1-1,1 0 1,0 1-1,-1-1 1,1 0-1,0 1 1,-1-1-1,1 0 0,-1 1 1,1-1-1,0 0 1,-1 0-1,1 0 1,-1 0-1,1 1 1,-1-1-1,1 0 1,-1 0-1,1 0 1,-1 0-1,0 0 1,0-1 2,0 1 0,0 0 0,0-1 1,0 0-1,1 1 0,-1-1 0,0 1 0,0-1 1,0 0-1,0 0 0,1 1 0,-1-1 1,0-1-1,-3-3 63,1-1 1,-1 0-1,-2-7 1,-27-76 67,11 45-448,20 37-57,1 7-127,-4 0 67,5 0 397,0 1 0,0 0 0,0-1 0,0 1 0,0-1 0,0 1 0,0 0-1,0-1 1,0 1 0,0-1 0,1 1 0,-1-1 0,0 1 0,0 0-1,1-1 1,0 1 0,-1 2-19,1 0-18,0 1 22,0 0-1,0 0 1,0 0-1,1 0 1,-1 0-1,1 0 0,0-1 1,0 1-1,0 0 1,5 5-1,48 49 147,-53-55-105,0-1-1,0 0 1,1 0 0,-1 0 0,1 0-1,-1-1 1,1 1 0,0-1 0,0 0-1,0 1 1,-1-1 0,1 0 0,0-1-1,0 1 1,0-1 0,1 1 0,-1-1 0,0 0-1,0 0 1,0 0 0,3-1 0,0 0 18,0-1 0,0 1 0,0-1 0,-1-1 1,1 1-1,-1-1 0,1 0 0,-1 0 1,0 0-1,4-5 0,27-18 99,0 2-1,1 1 1,48-20 0,-60 29-430,31-21 0,-56 35 266,4-2-515,-5 5 288,-4 8 197,3-2 68,0 0 0,0 1 0,1-1 0,0 0 0,1 0 0,0 1 0,0-1 0,1 0-1,0 0 1,1 0 0,0 0 0,1 0 0,-1 0 0,2 0 0,-1 0 0,1-1 0,1 0-1,-1 0 1,1 0 0,1 0 0,-1-1 0,1 0 0,1 0 0,-1-1 0,1 1 0,10 6-1,-15-12 19,0 0 0,1 1 0,-1-1-1,1 0 1,-1 0 0,1 0-1,-1 0 1,1-1 0,0 1 0,-1-1-1,1 0 1,0 1 0,-1-1-1,1 0 1,0-1 0,-1 1 0,1 0-1,0-1 1,-1 1 0,1-1-1,-1 0 1,1 0 0,-1 0 0,5-3-1,-1 0 33,0-1 1,0 1-1,0-2 0,-1 1 0,1 0 0,-1-1 1,5-8-1,-8 10-33,1 0 1,0-1-1,-1 1 0,0-1 1,0 0-1,-1 0 0,1 0 1,-1 0-1,0 0 1,0 0-1,-1 0 0,1 0 1,-1 0-1,0 0 1,-1 0-1,1 0 0,-3-8 1,2 9-58,0-1 0,0 1 0,-1 0 1,1 0-1,-1 0 0,0 1 0,0-1 0,-1 0 1,1 1-1,-1-1 0,0 1 0,1 0 0,-2 0 1,1 0-1,0 0 0,-1 0 0,1 1 0,-1 0 1,0-1-1,1 2 0,-6-3 0,-35-9-236,31 12 535,7 2-258,30-9-395,-13 4 455,0 0-1,20-4 1,-17 5-73,0 0 1,-1-1 0,1 0-1,13-6 1,12-5 227,-31 12-236,1-1-1,-1 0 1,0 0 0,8-7-1,11-5-91,-22 14 58,0 0 0,1 0 0,9-3 0,-13 5 24,-1-1 0,0 1 0,1 0-1,-1 0 1,1 0 0,-1 0 0,1 0 0,-1 0 0,0 0 0,1 0 0,-1 0-1,1 1 1,-1-1 0,0 0 0,1 1 0,-1-1 0,0 1 0,1 0 0,0 0-1,1 2-9,-1 0-1,0 1 1,1-1-1,-1 0 1,-1 1-1,1 0 1,-1-1-1,1 1 1,-1 0-1,0 0 0,0-1 1,-1 1-1,1 0 1,-1 0-1,0 0 1,0 4-1,-1 6 42,0-1 0,-1 0 0,-5 19 0,7-27 17,-1 0-1,1 0 0,0 0 0,0 0 1,1 6-1,0 10-2,-1-19-25,0-1 1,1 1-1,-1 0 1,0 0-1,1-1 1,-1 1-1,1 0 1,0-1-1,1 4 0,-2-5 9,0 1-1,1-1 1,-1 1-1,0-1 1,1 1-1,-1-1 1,0 1-1,1-1 1,-1 0-1,1 1 1,-1-1-1,1 0 1,-1 1-1,1-1 1,-1 0-1,1 0 1,-1 1-1,1-1 0,-1 0 1,1 0-1,0 0 1,-1 0-1,1 0 1,-1 0-1,1 0 1,-1 0-1,1 0 1,-1 0-1,1 0 1,0 0-1,-1 0 1,1 0-1,-1-1 1,1 1-1,-1 0 1,1 0-1,0-1 0,2 0 147,20-5 187,35-13 0,-23 6-144,107-50 173,-127 55-342,-1 0 0,0-1-1,0-1 1,-1 0 0,0-1 0,-1 0 0,12-16 0,-9 8 16,-1-2-1,0 0 1,-2-1 0,11-26 0,-7 8-63,16-63 0,-16 50 20,-10 38-166,-1-1 1,-1 1-1,-1-1 1,0 0-1,1-22 0,-4 38 160,0 0-1,0 0 0,0 0 0,-1 0 1,1 0-1,0 0 0,0 0 0,0 0 0,0 0 1,0-1-1,0 1 0,0 0 0,0 0 1,0 0-1,-1 0 0,1 0 0,0 0 0,0 0 1,0 0-1,0 0 0,0 0 0,0 0 1,0 0-1,-1 0 0,1 0 0,0 0 1,0 0-1,0 0 0,0 0 0,0 0 0,0 0 1,0 0-1,-1 0 0,1 0 0,0 0 1,0 0-1,0 1 0,0-1 0,0 0 0,0 0 1,0 0-1,0 0 0,0 0 0,0 0 1,-1 0-1,1 0 0,0 0 0,0 0 0,0 1 1,0-1-1,0 0 0,0 0 0,0 0 1,0 0-1,-6 6-93,3 1 45,-1 0-1,1 1 1,1-1-1,-1 1 0,1-1 1,0 1-1,0 10 0,-4 13-25,-15 60 36,-29 113 45,45-187 8,0 4 46,-11 24-1,15-42-63,0 0 1,0 1 0,0-1 0,0 0-1,1 1 1,-1-1 0,1 0-1,0 7 1,1 13 317,-1-22-298,0 15-118,-1 2 112,-4 27 0,-1 5-15,2 1-24,-12 57-1,12-88 69,-24 105-11,21-98 40,-2 0 0,-20 40-1,-7-2 77,23-45 602,13-20-399,1-7 239,9-20-358,-1-1 0,9-51 0,-11 42-156,101-345-51,-71 271-142,40-103 124,-66 185-118,-7 17-15,1 0 0,0 1 0,1 0 0,7-11 0,-13 21 130,0 1 0,0 0 0,1-1 0,-1 1 0,0 0 0,0-1-1,1 1 1,-1 0 0,0 0 0,1-1 0,-1 1 0,0 0-1,1 0 1,-1 0 0,0-1 0,1 1 0,-1 0 0,0 0 0,1 0-1,-1 0 1,1 0 0,-1 0 0,0 0 0,1 0 0,-1 0 0,1 0-1,-1 0 1,0 0 0,1 0 0,-1 0 0,1 0 0,-1 0 0,0 0-1,1 0 1,-1 0 0,1 1 0,-1-1 0,0 0 0,1 0 0,-1 1-1,0-1 1,0 0 0,1 0 0,-1 1 0,0-1 0,1 0 0,-1 1-1,0-1 1,0 0 0,1 1 0,9 18-149,-4-2 43,0 1 0,0-1 0,-2 1 0,0 0 0,1 21 0,-5-28 123,1 0 0,-2-1-1,1 1 1,-2 0-1,1-1 1,-1 1-1,-1-1 1,0 0 0,-1 0-1,-5 13 1,7-19 25,0-1 0,0 1 0,0-1 0,0 0 0,0 0 0,-1 1 0,1-2 0,-1 1 0,0 0 0,0 0 0,0-1 0,0 0 0,0 1 0,-6 1 0,1-1 9,0-1-1,0 0 0,0 0 0,0-1 0,0 0 1,0-1-1,-11 0 0,18 0-44,1 0 0,0 0 0,0 0-1,0 0 1,0 0 0,0 0 0,-1 0 0,1-1 0,0 1 0,0 0-1,0 0 1,0 0 0,0 0 0,0 0 0,0 0 0,0 0 0,-1-1-1,1 1 1,0 0 0,0 0 0,0 0 0,0 0 0,0-1 0,0 1-1,0 0 1,0 0 0,0 0 0,0 0 0,0 0 0,0-1 0,0 1-1,0 0 1,0 0 0,0 0 0,0 0 0,0-1 0,1-1-32,0 5-50,-1-2-4,10-2 98,1 0 38,-1 0-1,1-1 1,-1 0 0,1-1-1,14-7 1,57-31 169,-17 7-197,-48 26 40,1-1 0,-1 0 0,-1-1-1,28-23 1,-5-1-49,-2-2 0,-2-1 0,-1-2 0,53-80 0,-57 74 127,-7 11-172,36-71 1,-53 92-46,-4 9 46,0 0 1,0 0-1,0 0 1,-1 0-1,1 0 1,-1 0-1,0-1 1,0-3-1,-1 7 18,0 1 0,0 0-1,0-1 1,0 1 0,0-1-1,0 1 1,0 0 0,0-1 0,0 1-1,0 0 1,0-1 0,0 1-1,0 0 1,-1-1 0,1 1-1,0 0 1,0-1 0,0 1-1,0 0 1,-1-1 0,1 1-1,0 0 1,0 0 0,-1-1-1,1 1 1,0 0 0,0 0-1,-1-1 1,1 1 0,-1 0 0,-9 3-279,-7 15-13,5 4 272,1 1-1,2 1 0,0-1 0,1 2 0,-6 35 1,7-16-6,2 0 1,0 58-1,8-61 79,13 73 0,-13-98-11,-3-11-10,1-1-1,0 0 1,1 0-1,-1 0 1,1 1 0,-1-1-1,1-1 1,0 1-1,1 0 1,-1 0 0,1-1-1,-1 1 1,1-1-1,0 0 1,6 5-1,-7-7 7,1 1 0,0 0-1,-1-1 1,1 0-1,0 0 1,0 0-1,0 0 1,0 0 0,0-1-1,0 1 1,0-1-1,0 0 1,0 1-1,1-2 1,-1 1-1,0 0 1,0-1 0,0 1-1,0-1 1,0 0-1,0 0 1,3-1-1,6-4 82,-1 0-1,20-15 0,-9 6-110,-7 4 30,1-1 0,26-28-1,-35 33-49,1 2-354,-6 11 148,-6 15 104,2-16 156,1 4-72,-1 0-1,1 1 0,1-1 1,0 0-1,1 15 0,-1-22 44,1 1-1,-1-1 1,1 0-1,-1 1 0,1-1 1,0 0-1,0 1 1,0-1-1,0 0 0,1 0 1,-1 0-1,0 0 1,1 0-1,-1 0 0,1-1 1,0 1-1,0 0 1,0-1-1,0 1 0,0-1 1,0 0-1,0 0 0,0 0 1,0 0-1,0 0 1,4 1-1,2-1 76,0 1-1,0-1 1,0-1 0,0 0 0,1 0-1,-1 0 1,0-1 0,12-3-1,64-21 251,-67 20-341,-1-1 2,0-1-1,0-1 1,-1 0 0,0-1-1,21-16 1,-30 19-216,-11 8-124,-14 13 242,17-13 105,0 0 1,1 0-1,-1 1 1,0-1-1,1 1 0,-1-1 1,1 1-1,0-1 1,0 1-1,0 0 1,-1 5-1,2-7 10,0 0-1,0 0 1,0 1-1,0-1 1,1 0-1,-1 0 1,0 0-1,1 1 1,-1-1-1,1 0 1,-1 0-1,1 0 1,-1 0 0,1 0-1,0 0 1,0 0-1,-1 0 1,1 0-1,0 0 1,0 0-1,0 0 1,0-1-1,0 1 1,0 0-1,0-1 1,0 1-1,1-1 1,-1 1-1,0-1 1,2 1-1,7 3 33,0-1 0,1-1 0,-1 1 0,1-2 0,-1 1 0,18-1 0,-24-1 0,1 0-1,0-1 1,-1 1-1,1-1 1,-1 0-1,1 0 1,-1 0-1,1 0 1,-1-1-1,1 0 1,-1 0-1,0 0 1,0-1-1,0 1 1,0-1-1,-1 0 1,4-3-1,-6 4-39,0 1-1,0 0 0,-1-1 1,1 1-1,-1-1 1,1 1-1,-1-1 1,0 1-1,1-1 1,-1 1-1,0-1 1,0 1-1,0-1 1,0 1-1,0-1 1,0 1-1,-1-1 0,1 1 1,0-1-1,-1 1 1,1-1-1,-1 1 1,0 0-1,-1-3 1,1 1-9,-1 1 0,1-1 0,-1 0 1,0 1-1,0-1 0,0 1 0,0 0 1,0 0-1,0 0 0,-1 0 0,-3-3 0,-2 1-22,0 1 0,0 0-1,0 0 1,0 1 0,-1 0-1,1 0 1,-10-1 0,4 6-296,31 10 464,-10-9-107,0-1 0,0 1 0,0-1 0,1 0 0,-1-1-1,1 0 1,-1 0 0,1 0 0,0-1 0,0 0-1,-1-1 1,1 0 0,12-1 0,9-3 12,0 0 0,34-11 0,-62 14-39,9-1-30,0-1-1,0 2 1,0-1-1,0 1 1,1 1 0,-1 0-1,1 0 1,14 3-1,-24-3 26,0 0-1,1 0 0,-1 1 1,0-1-1,0 0 0,0 1 0,0-1 1,0 1-1,1 0 0,-1-1 1,0 1-1,0 0 0,-1-1 1,1 1-1,0 0 0,0 0 0,0 0 1,0 0-1,-1 0 0,1 0 1,0 0-1,-1 0 0,1 0 1,-1 0-1,1 0 0,-1 0 0,0 1 1,1-1-1,-1 0 0,0 0 1,0 0-1,0 1 0,0-1 0,0 0 1,0 0-1,0 1 0,-1 1 1,0 2 16,-1 1 1,1-1-1,-2 1 1,1-1-1,0 0 1,-5 7-1,6-12-12,1 1 1,0 0-1,-1-1 0,1 1 1,0 0-1,-1 0 0,1-1 1,0 1-1,0 0 0,0 0 1,0 0-1,0-1 0,0 1 0,0 0 1,0 0-1,0-1 0,0 1 1,1 2 394,5-7-15,32-9-93,-17 6-236,-1-1 0,26-13 0,-20 7-77,154-82-216,-178 95 228,1 0-1,0 0 0,0-1 0,-1 2 1,1-1-1,0 0 0,0 1 0,6-1 1,-8 1-1,0 0 0,0 0 0,0 1 0,1-1 0,-1 0 0,0 1 0,0-1 1,0 0-1,0 1 0,0 0 0,0-1 0,0 1 0,0-1 0,0 1 1,0 0-1,0 0 0,0 0 0,-1 0 0,1-1 0,0 1 0,0 0 1,0 2-1,51 97-303,-40-84 374,-10-14-29,0 0 1,0 1 0,0 0-1,0-1 1,2 6 0,-2-5 16,-1-2-239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35:07.9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19 576,'12'-18'9565,"-7"28"-8078,3 12-1670,-2 83 514,15 92 117,-2 180 597,-19-178-768,-3-190-172,-2-9-67,4 0-35,0 0 0,1-1 1,-1 1-1,1-1 0,-1 1 0,1-1 0,-1 1 0,1-1 0,-1 1 0,1-1 0,0 1 0,-1-1 1,1 0-1,0 1 0,-1-1 0,1 0 0,0 1 0,0-1 0,0 0 0,-1-1 0,1 0 18,1 1-35,-1 0 0,0 1 0,0-1 0,0 0 0,0 0 0,0 0 0,0 0 0,0 0 0,-1 0 0,1 0 0,0 1 0,0-1 0,-1 0 0,1 0 0,0 0 0,-1 0 0,1 1-1,-1-1 1,1 0 0,-1 1 0,0-2 0,0 2-26,-3 0-80,7-3 147,0 0-1,0-1 1,0 1-1,3-7 1,0 2 0,16-22 113,1 0 0,2 1 0,29-26 0,-51 53-139,27-25 118,54-37 1,-72 57-38,-1-1 0,16-14 0,-27 21-67,1 1 0,-1 0-1,1-1 1,0 1 0,-1 0 0,1 0 0,-1 0 0,1 0 0,0 0 0,-1-1 0,1 1 0,0 0 0,-1 1 0,1-1 0,0 0 0,-1 0 0,1 0 0,-1 0 0,1 0 0,0 1 0,-1-1 0,1 0 0,-1 0 0,1 1 0,0-1 0,-1 0 0,1 2 0,13 11 547,-9-1-462,-1 0 0,-1 1 0,0-1 0,0 1 0,-1 0 0,0 22 0,0-5 16,6 105-36,-8-126-106,0 1 1,2 0-1,-1 0 0,5 14 1,-4-18-245,-2-10-1181,-1-8-679,9-16-2382,-3 12 2598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4:13.4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64 173 3968,'-2'-1'210,"1"1"1,0 0-1,0-1 0,-1 1 1,1 0-1,0 0 0,-1-1 1,1 1-1,-3 1 0,4-1-157,0 0-1,-1 0 1,1 0-1,0 0 1,0 0-1,0 0 1,-1 0-1,1 0 1,0 0-1,0 0 1,-1 1-1,1-1 1,0 0-1,0 0 1,0 0-1,0 0 1,-1 1-1,1-1 1,0 0-1,0 0 1,0 0-1,0 1 1,0-1-1,-1 0 1,1 0-1,0 0 1,0 1-1,0-1 1,0 0-1,0 0 1,0 1-1,0-1 0,0 0 1,0 0-1,0 1 1,0-1-1,0 0 1,0 0-1,0 1 1,0-1-1,0 0 1,0 0-1,1 1 1,-1-1-1,0 0 1,0 1-1,1 12 2073,-1-12-2023,0 0 1,0 0-1,0 0 1,0 1-1,0-1 0,0 0 1,0 0-1,0 0 1,1 0-1,-1 0 0,0 0 1,1 2-1,2 1 74,-1 0 1,1-1-1,0 1 0,0 0 0,0-1 0,0 0 1,0 1-1,1-2 0,0 1 0,0 0 0,-1-1 0,1 1 1,1-1-1,-1 0 0,0 0 0,0-1 0,1 1 0,7 0 1,0 1 62,0-2 1,-1 0-1,1 0 1,0-1-1,0-1 1,17-2-1,-22 1-162,0 0 1,0 0-1,0 0 0,0-1 0,0 0 1,10-7-1,37-28 299,-50 35-375,0 0-1,-1 0 1,1-1-1,0 1 1,-1-1-1,0 0 0,0 0 1,0 0-1,-1 0 1,1-1-1,-1 1 1,0-1-1,0 1 0,0-1 1,-1 0-1,0 0 1,0 0-1,0 0 1,0 0-1,-1 0 0,0 0 1,0 0-1,0 0 1,-2-9-1,-1 6-67,1 1-1,-1 0 1,0 0 0,-1 0-1,0 1 1,0-1 0,-8-9-1,10 14 43,0 0-1,0 0 1,0 1-1,-1-1 1,1 1-1,-1-1 0,0 1 1,1 0-1,-1 0 1,0 0-1,1 0 0,-1 1 1,0-1-1,0 1 1,0-1-1,-4 1 1,1 0 30,0 0 1,-1 1 0,1-1 0,0 1-1,0 1 1,-8 2 0,-3 3 241,1 1 0,-1 0 0,-17 13 0,26-15-137,-4 2 22,0 1 1,1 0-1,1 0 0,-1 2 0,1-1 0,1 1 0,0 0 0,1 1 0,0 0 0,1 1 0,0-1 0,1 2 0,0-1 0,-7 25 0,8-18-67,1 0-1,1 0 0,0 0 1,2 1-1,0-1 0,1 1 0,1-1 1,1 1-1,9 39 0,-5-36-16,1 0-1,1-1 1,1 1-1,1-2 0,1 1 1,15 22-1,-20-37-10,0-1 0,0 1-1,0-1 1,1-1 0,0 1-1,1-1 1,-1 0 0,10 4-1,-11-6 6,1-1-1,0 0 0,0 0 1,1-1-1,-1 0 0,0 0 0,1-1 1,-1 0-1,1 0 0,-1 0 0,11-2 1,-5 0 2,0-1 0,1-1 0,-1 0-1,-1-1 1,1 0 0,13-7 0,-16 8-21,31-15 29,-2-2 0,52-33 0,63-57 144,24-38-97,-85 69-59,-27 21 58,27-22-383,-90 78 235,0-1-1,0 1 1,1 0-1,-1 0 0,1 0 1,-1 1-1,1-1 1,0 1-1,6-2 1,-8 3 56,0 0 0,0 0 0,0 0 1,0 0-1,0 0 0,0 0 0,0 1 1,0-1-1,0 1 0,-1-1 0,1 1 1,0 0-1,0 0 0,0 0 0,-1 0 1,1 0-1,-1 0 0,1 0 1,-1 1-1,1-1 0,1 2 0,3 6 19,1 1 0,-1-1-1,-1 1 1,0 0 0,0 0-1,4 15 1,4 9 64,11 15 316,35 57 0,-42-81-287,1-1-1,1-1 0,1 0 0,34 29 1,-6-12 61,57 37-1,-77-59-179,0-2 0,1-1 1,0-1-1,1-1 0,39 11 0,-68-24-245,0 1 0,0-1 0,0 0 0,-1 0 0,1 0-1,0 1 1,0-1 0,0 0 0,0 0 0,0 0 0,0 0 0,0 0 0,0 0 0,-1-1 0,1 1 0,0 0 0,0 0-1,0-1 1,0 1 0,0 0 0,1-2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4:13.8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807 12 4064,'-21'-10'1307,"21"10"-1262,-1 0 0,1 0 0,0-1 0,0 1 0,-1 0 0,1 0 0,0 0 0,-1 0 0,1 0 0,0-1 0,-1 1 0,1 0 0,0 0 0,-1 0 0,1 0 0,0 0 0,-1 0 0,1 0 0,0 0 0,-1 0 0,1 1 0,0-1 0,-1 0 0,1 0 0,0 0 0,-1 0 0,1 0 0,0 0 0,-1 1 0,1-1 0,0 0 0,0 0 0,-3 4 1365,3-5-1212,-2 3 155,0 1 1,0-1-1,0 0 1,0 0-1,-1 0 1,1 0-1,-4 2 1,-1 1 359,-28 28 2132,-61 72 0,-17 55-588,60-79-1644,-109 169 784,73-113-812,56-89-445,-52 65 196,81-106-308,-1 0-1,0-1 0,-1 0 0,1 0 1,-1 0-1,0 0 0,-1-1 0,-13 9 1,20-14-113,0 0 1,-1 0-1,1 1 0,0-1 1,0 0-1,-1 0 1,1 0-1,0 1 1,-1-1-1,1 0 1,0 0-1,0 0 1,-1 0-1,1 0 1,0 1-1,-1-1 0,1 0 1,0 0-1,-1 0 1,1 0-1,0 0 1,-1 0-1,1 0 1,0 0-1,-1 0 1,1 0-1,0-1 0,-1 1 1,1 0-1,0 0 1,-1 0-1,1 0 1,0 0-1,0 0 1,-1-1-1,1 1 1,0 0-1,-1 0 1,1-1-1,0 1 0,0 0 1,0 0-1,-1-1 1,1 1-1,0 0 1,0 0-1,0-1 1,-1 1-1,1-1-233,0 0-1,0 0 0,0 0 1,0 0-1,0 0 1,0 0-1,0 0 1,0 0-1,0 0 0,0 0 1,1 0-1,-1 0 1,1-1-1,1-1-417,0 0 0,1 0 0,0 0 0,0 0 0,-1 0 0,2 1 0,-1-1 0,6-2 0,-2 0-544,22-12-1834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4:14.4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18 514 5408,'-15'-10'1728,"12"9"-1283,5 7-208,5 31 2030,4 54 0,1 5-20,1 8-473,5 383 2386,-23-440-3719,3-32-41,2-13-113,1-4 73,1-7-295,0 0 0,-1-1 0,0 1 0,0 0 0,-1-1 0,-1-9 0,1-10-3,-1-19 22,3-104 104,14-93-216,-1 42-88,6-19 165,-10 156 1,25-88 0,-31 137-68,1 0 0,1 0 1,12-21-1,-14 29-24,1 1 1,0-1-1,1 1 0,-1 0 1,2 0-1,13-11 1,-16 15 54,1 0-1,0 1 1,0-1 0,0 1 0,1 0 0,-1 1 0,1-1 0,-1 1 0,1 1-1,0-1 1,0 1 0,0 0 0,-1 1 0,1 0 0,0 0 0,0 0-1,0 1 1,0 0 0,11 3 0,-9-2-5,-1 1 1,1 1-1,0-1 0,-1 2 0,0-1 1,0 1-1,0 0 0,-1 0 1,1 1-1,-1 0 0,-1 1 0,1 0 1,10 14-1,-9-9 66,0 0 0,-2 1 0,1 0 0,-2 0-1,0 0 1,0 1 0,-1 0 0,-1 0 0,0 0 0,-1 0 0,-1 0 0,0 0 0,-1 1 0,0-1 0,-1 0-1,-1 1 1,0-1 0,-1 0 0,-1 0 0,0-1 0,0 1 0,-2-1 0,0 0 0,0 0 0,-1 0-1,-1-1 1,-14 19 0,7-15 4,-1 0 0,0 0-1,-33 23 1,41-33-73,-1-1 1,0 1-1,0-2 0,-1 1 0,1-1 0,-1-1 1,0 0-1,0 0 0,-1-1 0,-14 2 0,9-4-451,0-1 0,-23-3 0,29 2-868,0 0 0,-13-4 0,20 4 685,-1 1 0,2 0-1,-1-1 1,0 0-1,0 0 1,0 0 0,1 0-1,-1 0 1,1 0 0,0-1-1,-1 1 1,-1-4-1,1 3-398,-12-15-2897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4:17.6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860 0 992,'0'0'11728,"-2"0"-11040,1 0-633,0 0 0,1 1 0,-1-1 1,0 0-1,1 0 0,-1 0 0,0 0 0,1 1 1,-1-1-1,0 0 0,1 1 0,-1-1 1,1 0-1,-1 1 0,1-1 0,-2 2 1,-6 4 290,-5 0 181,0 1-1,-22 6 1,5-1 63,-69 38 877,76-36-1154,2 0 0,-32 26 0,-31 42 279,46-37-237,1 1 1,-59 99-1,50-68-199,-50 95 318,68-109-293,4 1 0,2 1 1,4 2-1,-14 82 0,20-70-21,2 0 0,5 1 0,2-1 0,4 1 0,4 0 0,26 138 0,62 173 555,-69-296-1008,-21-81-1457,7-35-7151,-2-13 4400,4 1 1536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4:18.7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130 1 1472,'0'0'215,"-1"0"-1,0 1 1,0-1 0,0 1 0,0-1-1,0 1 1,1-1 0,-1 1-1,0-1 1,1 1 0,-1 0 0,0 0-1,1-1 1,-1 1 0,1 0-1,-1 1 1,-13 19 1398,4-5-620,-9 10 739,-26 33 2269,15-25 2959,32-32-6448,2 2-381,1-1 1,-1 1-1,1-1 0,0 0 1,0 0-1,0-1 1,9 4-1,44 11 238,-50-15-296,57 12 151,0-3 0,1-3 0,114-1 0,-133-9 32,68-9 0,-98 10-152,-16 1-89,-1 0-1,1 0 0,0 1 1,-1-1-1,1 0 1,-1 0-1,1 0 0,0-1 1,-1 1-1,1 0 1,-1 0-1,1 0 0,0 0 1,-1-1-1,1 1 1,0-1-1,-1 0-19,0 0 0,-1 1 0,1-1 1,0 0-1,-1 0 0,1 0 0,-1 0 0,1 1 0,-1-1 1,1 0-1,-1 0 0,0 1 0,1-1 0,-1 1 0,0-1 0,0 0 1,-29-23-2455,25 21 1623,1 0 0,-1 0-1,1 0 1,0-1 0,0 0 0,1 1-1,-1-1 1,1-1 0,-5-7 0,-4-13-3287,5 7 1366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4:20.8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1151 2560,'-11'9'832,"10"-8"-631,1 0 0,-1-1-1,1 1 1,0 0 0,-1-1 0,1 1 0,0 0-1,0 0 1,-1-1 0,1 1 0,0 0 0,0 0 0,0 0-1,0-1 1,0 1 0,0 0 0,0 0 0,1-1 0,-1 2-1,0 1 66,0-3-129,0 0-1,0 1 0,0-1 1,0 1-1,0-1 0,0 0 1,0 1-1,0-1 1,0 1-1,0-1 0,0 0 1,0 1-1,1-1 0,-1 1 1,0-1-1,2 3 1091,-1-3-1091,-1 0 1,0 0-1,1 1 0,-1-1 1,0 0-1,1 0 0,-1 0 1,0 1-1,1-1 0,-1 0 1,1 0-1,-1 0 0,0 0 1,1 0-1,-1 0 1,1 0-1,-1 0 0,0 0 1,1 0-1,-1 0 0,1 0 1,-1 0-1,0-1 0,1 1 1,-1 0-1,0 0 0,1 0 1,-1 0-1,0-1 0,1 1 1,0 0-1,26-18 245,-17 11 181,129-87 963,-96 62-1296,-1-2 1,-1-2-1,56-65 0,-57 52-31,-3-1-1,50-89 0,90-209 257,-141 255-34,-15 37-142,-7 10-243,-10 33-16,0 0 1,0 0 0,1 1 0,9-17 0,-10 24-2,-2 8-11,-5 11-6,-26 72 110,3 2 0,-17 104 0,35-138 15,3 0 0,1 0-1,3 1 1,2-1 0,10 57 0,-11-106-93,1 4 49,1 0 0,-1-1-1,2 1 1,-1-1 0,4 8-1,-5-14-65,-1-1-1,1 0 0,-1 0 0,1 1 0,0-1 1,0 0-1,-1 0 0,1 0 0,0 0 0,0 0 1,0 0-1,0 0 0,0-1 0,0 1 0,1 0 1,-1 0-1,0-1 0,0 1 0,0-1 1,1 1-1,-1-1 0,0 1 0,1-1 0,-1 0 1,0 0-1,1 0 0,-1 0 0,0 0 0,1 0 1,-1 0-1,1 0 0,-1 0 0,0 0 0,1-1 1,-1 1-1,0-1 0,0 1 0,1-1 1,-1 1-1,2-3 0,7-2 60,0-1 0,-1-1 0,0 0 0,0 0 1,15-17-1,38-54 76,-61 77-150,53-73-117,47-62-35,149-157 50,-219 260 33,-18 21 18,-1 0 0,0-1 0,-2-1 0,1 0 0,9-17 0,-20 31 45,0-1 0,1 1 0,-1 0 0,0 0 0,0-1 0,1 1 0,-1 0 0,0-1 0,0 1 0,0 0 0,1-1 1,-1 1-1,0-1 0,0 1 0,0 0 0,0-1 0,0 1 0,0 0 0,0-1 0,0 1 0,0-1 0,0 1 0,0 0 0,0-1 0,0 1 1,0 0-1,0-1 0,0 1 0,-1-1 0,1 1 0,0-1 0,-2 1-9,1 1 0,-1-1 0,1 0 0,-1 1 0,1-1 0,0 1 0,-1 0 0,1-1 0,0 1 0,-1 0 0,0 1 0,-15 8-14,2 0-1,0 1 0,0 1 1,1 0-1,0 1 0,1 0 1,-13 19-1,9-6 91,1 1 0,2 0 1,1 1-1,1 1 0,2 0 0,0 0 1,2 1-1,1 0 0,2 1 0,1-1 0,0 52 1,4-64 57,1 0 0,0-1 0,9 34 0,-8-42-55,1 0-1,0-1 1,1 1-1,0-1 1,0 0-1,0 0 1,1 0-1,1 0 0,7 8 1,-6-8-32,1-1 0,0 0 0,0 0-1,1-1 1,0 0 0,0-1 0,1 1 0,-1-2 0,13 5 0,-4-3-45,1-2 1,0 0 0,0 0-1,24 0 1,-34-3-402,1-1 1,-1 0-1,1-1 0,-1 0 1,1 0-1,-1-1 0,19-5 1,10-4-1514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4:31.9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5 116 1152,'0'0'44,"0"0"0,-1 0 1,1 0-1,0 0 0,0 0 0,0 0 0,0 0 0,-1 0 1,1 0-1,0 0 0,0 0 0,0 0 0,0 0 1,-1 0-1,1 1 0,0-1 0,0 0 0,0 0 0,0 0 1,0 0-1,0 0 0,-1 0 0,1 1 0,0-1 1,0 0-1,0 0 0,0 0 0,0 0 0,0 1 0,0-1 1,0 0-1,0 0 0,0 0 0,0 0 0,0 1 1,0-1-1,0 0 0,2 10 628,-1-8-552,-1 0 1,1 0 0,0 0 0,0 0 0,1 0 0,-1 0-1,3 2 1,0-1 21,0 0-1,1 0 0,0-1 1,-1 0-1,1 0 0,0 0 1,0-1-1,0 1 0,0-1 1,9 0-1,7 1 371,27-2 1,-22 0-176,182 0 21,-207 0-359,-1 0 1,0-1 0,1 1-1,-1 0 1,0 0-1,1 0 1,-1 0 0,0 0-1,0 0 1,1 0 0,-1-1-1,0 1 1,1 0-1,-1 0 1,0 0 0,0-1-1,1 1 1,-1 0-1,0 0 1,0-1 0,0 1-1,1 0 1,-1 0 0,0-1-1,0 1 1,0-1-1,0 1 1,0 0-1,0 0 0,0 0 0,1-1 1,-1 1-1,0 0 0,0 0 0,0 0 1,0 0-1,0 0 0,0 0 0,0 0 1,0-1-1,0 1 0,0 0 0,0 0 1,0 0-1,0 0 0,0 0 0,0 0 1,1 0-1,-1 0 0,0 0 0,0 0 1,0 0-1,0-1 0,0 1 0,0 0 1,0 0-1,1 0 0,-1 0 0,0 0 1,0 0-1,0 0 0,0 0 0,0 0 1,0 0-1,0 0 0,1 0 0,-1 0 1,0 0-1,0 0 0,0 0 0,0 0 1,0 1-1,0-1 0,1 0 0,-1 0 1,0 0-1,1 0-5,0 1 1,-1-1-1,1 0 1,0 1-1,0-1 1,0 0-1,0 0 1,0 0-1,0 0 1,0 0-1,0 0 1,0 0-1,0 0 1,0 0-1,0 0 0,0 0 1,0 0-1,0-1 1,0 1-1,-1 0 1,1-1-1,0 1 1,0-1-1,0 1 1,0-1-1,-1 1 1,2-2-1,2 0-33,-3 3 158,-1 0 164,2-2-292,1 1 1,-1-1 0,0 0-1,0 0 1,0 0-1,0 0 1,0 0 0,0 0-1,0 0 1,0-1 0,0 1-1,-1-1 1,3-2-1,-4 4 75,2 0 12,22 2 274,-6-2-186,-7 0-141,1 0 1,-1 0-1,1-1 1,-1 0-1,0-1 1,0 0-1,0-1 1,14-5-1,-20 6-21,-1 1-1,1 0 1,0 0-1,-1 0 0,9 0 1,-9 1 10,0-1-1,0 1 1,0-1 0,0 0-1,0 0 1,-1 0 0,1 0-1,6-4 1,-5 3 14,-1 0 0,1 0 0,-1 0 0,8-1 0,-9 2-16,0 0 1,0 0 0,0 0-1,0 0 1,0 0 0,-1-1 0,1 1-1,0-1 1,3-2 0,4-1 229,-2 1-10,11-20-200,-18 23-23,0 0 0,0 0 1,0 0-1,0 0 0,0 0 0,0 0 0,0 0 0,0 0 0,-1-1 0,1 1 0,-1 0 0,1-1 0,-1 1 0,1 0 0,-1-1 0,0 1 0,0 0 0,0-1 0,1 1 0,-1-1 0,-1 1 0,1-3 0,0 3-30,0 0 1,0 1-1,0-1 0,0 0 0,-1 0 0,1 0 0,0 0 0,-1 1 0,1-1 0,0 0 0,-1 0 1,1 1-1,-1-1 0,1 0 0,-1 0 0,1 1 0,-1-1 0,1 1 0,-1-1 0,0 0 0,1 1 1,-1-1-1,-1 0 0,1 1 10,-4 3-47,-7 2-22,9-5 53,-33 1-237,34-1 224,0 1 1,-1-1-1,1 1 1,0-1-1,0 1 1,-1 0-1,1 0 1,0-1-1,0 2 1,-3 1-1,1-1 67,1 0-1,0 0 1,-1-1-1,1 1 1,-5 0-1,-15 9 82,17-8-73,0 0 0,0-1 0,-8 3-1,-10 5-98,-4 4 199,-35 16 156,50-23-245,-1-1 0,-14 11 0,-5 3-2,-2 0 73,-44 33 0,61-39-86,1 0 0,0 1-1,1 1 1,1 1 0,0 0-1,2 1 1,-24 39 0,22-30-4,-23 50 199,34-68-194,1 0 1,0 0-1,1 0 0,0 0 1,0 0-1,-1 18 1,4-22 11,-1-1 1,1 1 0,0 0 0,0-1-1,0 1 1,1-1 0,-1 0-1,1 1 1,0-1 0,1 0-1,-1 0 1,1 0 0,-1-1 0,1 1-1,0 0 1,1-1 0,-1 0-1,0 0 1,5 3 0,2 1 72,0 0 1,1-1 0,-1 0-1,1-1 1,0 0-1,13 3 1,0-2-46,1-1 0,0-1 0,43 1 0,-15-1 61,112-2 67,-91-3-96,-65 2-182,-8-1 80,-1 0-1,0 0 1,1 1 0,-1-1-1,0 0 1,0 0-1,1 0 1,-1 0 0,0 0-1,1 0 1,-1 0-1,0 0 1,1 0 0,-1 0-1,0 0 1,0-1 0,1 1-1,-1 0 1,0 0-1,1 0 1,-1 0 0,0 0-1,0 0 1,1-1-1,-1 1 1,0 0 0,0 0-1,0 0 1,1-1-1,-1 1 1,0 0 0,2-2 108,-3-3 206,-41 7-401,26 3 83,-1-1 1,-27 4-1,-12 2-356,25-2 255,-5 1 165,-45 17 1,44-15-219,29-9 146,1-1-1,0 1 1,0 0-1,0 1 0,1 0 1,-1 0-1,-10 7 1,10-4 2,0 0 1,1 0-1,-6 7 1,-3 5 47,14-17-61,0 0-72,4 7 533,-2-7-422,-1 0 1,1 0 0,-1-1 0,1 1 0,0 0-1,-1-1 1,1 1 0,0 0 0,0-1 0,-1 1-1,1-1 1,1 1 0,1 1 25,4 4-29,0-1 1,1 0 0,-1 0 0,1 0-1,0-1 1,1-1 0,-1 1 0,17 3-1,-3 1 137,14-1-159,-11-3-45,68 29 244,-76-27-185,31 15-1,-10-4 195,-36-16-283,4 0 180,-1 2 1,0-1-1,0 0 1,8 7-1,-11-8-23,-11-1-315,4 0 234,-1 0 1,0 0 0,1 1-1,-1 0 1,0 0-1,1 0 1,-1 0-1,1 1 1,0 0 0,-1 0-1,1 1 1,0 0-1,0-1 1,-5 6-1,8-7-8,1 0 8,-1 0 0,1 0 0,-1 0 0,1 0 0,0 0 0,-1 1 0,1-1 0,0 1 0,0-1 0,0 1 0,0-1 0,0 1 0,0 0 0,0 0 0,1-1 0,-1 4 1,0-2 3,1 0 0,-1 1 0,1-1 1,0 0-1,0 1 0,1-1 0,-1 0 1,2 6-1,2 5 13,1 0 0,1-1 0,10 19 0,-9-17-18,43 74 27,-32-59 22,-1 0-1,-1 1 1,15 45 0,-23-47-64,8 46 0,-14-61 14,0 1 1,-2 0 0,0 0 0,-3 28 0,1-34 27,1-1 0,-2 1 0,1-1 0,-1 0 0,-1 1 1,1-2-1,-8 14 0,8-17-9,1-1 0,-1 1 0,0-1 0,0 0-1,0 1 1,-1-1 0,1 0 0,-1-1 0,1 1 0,-1-1 0,0 0 0,0 1 0,0-2 0,0 1-1,0 0 1,-5 0 0,-20 3 96,-1-1 0,-54 0 1,-54-11 290,130 6-377,-15 0 193,-1-2-1,-45-10 1,63 11-125,-9-1-147,-1-2 1,1 0 0,0-1 0,-22-11-1,10 0-448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4:33.6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453 20 1824,'-4'-3'288,"-18"-10"898,22 13-1133,0-1 0,-1 1 0,1 0 1,-1-1-1,1 1 0,-1 0 0,1-1 0,-1 1 0,1 0 0,-1 0 0,1 0 0,-1 0 0,0 0 0,1 0 0,-1-1 0,1 1 0,-1 0 0,1 1 0,-1-1 0,1 0 0,-1 0 1,0 0-1,1 0 0,-1 0 0,1 0 0,-1 1 0,0-1 0,-14 1 1383,14-1-1384,-58 0 2678,59 0-2722,-1 0 0,1 0-1,-1 0 1,1 0-1,-1 0 1,1 0-1,-1 0 1,1 1 0,-1-1-1,1 0 1,-1 0-1,1 0 1,-1 1 0,1-1-1,-1 0 1,1 0-1,-1 1 1,1-1 0,-1 0-1,1 1 1,0-1-1,-1 1 1,1-1-1,0 0 1,-1 1 0,1-1-1,0 1 1,-1-1-1,1 1 1,0-1 0,0 1-1,0-1 1,0 1-1,-1-1 1,1 1-1,0-1 1,0 1 0,0-1-1,0 1 1,0 0-1,0-1 1,0 1 0,0-1-1,1 2 1,2 10 7,0 0 0,1 0 0,0-1 0,1 1 0,1-1 0,0 0 0,0 0 0,15 19 0,4-2 115,46 42 0,16 17 29,-71-67-88,-1 2-1,0 0 0,20 43 0,26 77-64,-59-138-10,56 155-31,47 204 1,-90-301 160,-3 0 1,-3 1 0,1 115-1,-15-62 453,4-100-496,0-6-36,-1 23 188,-9 45 0,2-47 41,-17 43-1,24-68-245,-9 22 131,-2-1 0,0 0 0,-30 42 0,19-36 21,-2-2 0,-39 37 0,7-13 49,-75 76 199,-106 154 257,172-192-404,-70 128 0,137-220-276,-5 7 84,0 1-1,1-1 0,0 1 1,0 0-1,1 1 1,-2 12-1,4-21-113,1 0-1,0 0 0,0 0 1,0 1-1,0-1 1,0 0-1,0 0 0,0 0 1,1 1-1,-1-1 1,0 0-1,0 0 0,1 0 1,-1 0-1,1 0 1,-1 0-1,1 0 0,1 2 1,-1-2-169,0 0 1,0 0 0,1-1 0,-1 1-1,1 0 1,-1 0 0,0-1 0,1 1-1,-1-1 1,1 1 0,-1-1 0,1 0-1,0 0 1,2 1 0,31-1-1958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5:29.9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1028 3072,'-7'-1'5143,"14"-7"-3950,7-23-162,4-5-398,27-26-132,80-86 0,-105 125-456,0 0-1,-2-2 1,0 0-1,-2-1 1,23-48-1,-25 43-32,-1-1-1,-2 0 1,0 0 0,7-45 0,-5 18-50,-10 46 74,1-1-1,-2 1 0,0-1 0,0-15 0,-2-47-109,-3 81-1726,-3 11 1642,-71 234 701,15-43-195,-34 128 165,59-196 14,7-43 54,30-92-570,0-4-12,0 0 0,0 0 0,0 0 0,0 0 0,0 0 0,0 1 0,0-1 0,0 0 0,0 0 0,0 0 0,0 0 0,0 0 0,0 0 0,0 0 0,0 1 0,0-1 0,0 0 0,-1 0 0,1 0 0,0 0 0,0 0 0,0 0 0,0 0-1,0 0 1,0 0 0,0 1 0,0-1 0,0 0 0,0 0 0,0 0 0,-1 0 0,1 0 0,0 0 0,0 0 0,0 0 0,0 0 0,0 0 0,0 0 0,0 0 0,-1 0 0,1 0 0,0 0 0,0 0 0,0 0 0,0 0 0,0 0 0,12-8 428,0-1-1,18-17 1,-12 4-347,-1-1-1,26-45 1,-13 19-47,12-20-166,-20 30 181,2 1 0,49-58 0,-26 43-137,36-38 18,-82 90 57,0 0 0,0 0 1,0 0-1,0-1 0,-1 1 1,1 0-1,0 0 1,-1 0-1,1-1 0,-1 1 1,1-1-1,-1 1 0,0 0 1,1-1-1,-1 1 1,0 0-1,0-1 0,0 1 1,-1-3-1,1 0-252,1 6 161,0 1-1,0 0 1,0-1-1,0 1 1,0-1 0,1 1-1,1 3 1,0-3 158,-1 1 1,0-1-1,0 1 0,0 0 1,-1-1-1,1 1 0,-1 0 1,2 8-1,-3 119 1115,-1-130-1146,1 0 0,0 1 0,1-1-1,-1 1 1,0-1 0,0 0 0,0 1 0,1-1 0,-1 1-1,1-1 1,-1 0 0,1 0 0,0 1 0,-1-1-1,1 0 1,0 0 0,0 0 0,0 0 0,0 0-1,0 0 1,0 0 0,0 0 0,0 0 0,0 0 0,0 0-1,1-1 1,-1 1 0,0 0 0,1-1 0,-1 1-1,2-1 1,0 1 27,0-1 0,0 1 0,1-1-1,-1 0 1,0 0 0,0-1 0,0 1 0,0-1-1,0 1 1,0-1 0,0 0 0,0 0 0,4-2 0,28-12-13,2 1 1,0 2-1,42-8 1,13-4 35,-72 17-43,18-10 0,5-1-103,-33 14 6,0 1 0,0 0 0,0 0 0,1 1-1,-1 1 1,1 0 0,-1 0 0,15 1 0,24 5-156,-39-4 183,-9-1 42,-1 0 0,0 0 1,1 0-1,-1 0 0,0 0 0,1 0 1,-1 0-1,1 0 0,-1 0 0,0 0 1,1 1-1,-1-1 0,1 0 0,-1 0 1,0 0-1,1 0 0,-1 1 0,0-1 1,2 1 458,-8-1-87,-30 0-479,-57 8 0,81-6 26,-1 0 1,1 1-1,-1 1 1,1 0-1,0 1 0,1 0 1,-1 1-1,-11 8 1,14-9 29,1 1 0,0 0-1,0 1 1,-6 7 0,11-10 54,0-1 0,0 1 0,1 0 0,0 0 0,0 1-1,0-1 1,0 0 0,0 1 0,1-1 0,-2 9 0,3-11 22,-1 0 0,1-1 0,0 1 0,0 0 0,0 0 0,0 0 0,0-1 0,0 1 0,0 0 0,1 0 1,-1-1-1,1 1 0,-1 0 0,1 0 0,0-1 0,0 1 0,0-1 0,-1 1 0,1-1 0,1 1 0,-1-1 0,0 1 0,0-1 0,0 0 0,1 0 0,-1 0 1,1 1-1,-1-2 0,3 2 0,-1 0 29,0-1 1,0 0-1,1 0 0,-1 0 1,1 0-1,-1 0 0,1-1 1,-1 0-1,1 0 1,0 0-1,-1 0 0,1 0 1,5-2-1,-5 1-26,1 0 1,-1-1-1,1 0 0,-1 0 0,0 0 1,0 0-1,0-1 0,0 1 0,5-6 1,2-2 13,15-20 1,-2 2 83,-20 23-116,0 0 0,0 0 1,0-1-1,-1 1 0,0-1 0,0 0 1,0 0-1,3-11 0,-3 8-343,-3 9 322,0 1-1,0-1 1,0 0 0,0 0-1,0 0 1,0 0-1,0 0 1,1 0-1,-1 0 1,0 0-1,0 0 1,0 0 0,0 0-1,0 0 1,0 0-1,0 0 1,0 0-1,0 0 1,0 0-1,0 0 1,0 0 0,0 0-1,0 0 1,0 0-1,0 0 1,0 0-1,0 0 1,0 0 0,0 0-1,1 0 1,-1 0-1,0 0 1,0 0-1,0 0 1,0 0-1,0 0 1,0 0 0,0 0-1,0 0 1,0 0-1,0 0 1,0 0-1,0 0 1,0 0-1,0 0 1,0 0 0,0 0-1,0 0 1,0 0-1,0 0 1,0 0-1,1 0 1,4 17-587,-4-14 613,0 0 0,-1 1 0,1-1 1,1 0-1,-1 1 0,0-1 0,1 0 1,-1 0-1,1 0 0,0 0 1,0 0-1,0-1 0,1 1 0,-1-1 1,1 1-1,-1-1 0,1 0 1,5 4-1,3 0 78,-1-1 0,0 0 0,1-1-1,18 5 1,-23-8-53,1 0-1,0 0 1,-1-1-1,1 0 1,0 0-1,0-1 1,-1 1-1,1-2 1,8-1-1,2-2 32,41-10 236,91-36 0,-88 17-185,-38 21 21,-2-2-343,-18 12 196,1 0-1,0 0 1,0 0 0,0 1 0,7-4-1,0 0-333,-7 4-127,-8 9 273,1-3 216,-1 0-1,1-1 1,-1 0-1,-5 4 0,-10 10-87,12-9-21,1-1 35,1-1 0,-8 12 0,12-16 56,0 0 0,0 0 0,0 0 0,0 0 0,1 0 1,-1 0-1,1 0 0,-1 0 0,1 0 0,0 0 0,0 0 0,0 0 0,0 0 1,0 0-1,1 4 0,0-1 67,0 0 1,1 0-1,-1-1 0,1 1 1,4 5-1,-5-8-67,0-1 0,0 1-1,0-1 1,0 1 0,1-1-1,-1 0 1,1 1 0,-1-1-1,1 0 1,-1 0 0,1 0-1,0 0 1,0 0 0,-1-1-1,1 1 1,2 0 0,2 0 34,-1 0 1,0 0-1,1 0 1,-1-1-1,1 0 1,-1 0-1,1-1 0,-1 1 1,1-1-1,5-2 1,-2 0-12,0 0-1,0-1 1,-1 0 0,1-1 0,8-6-1,105-64 243,-89 54-90,0-2 0,53-49 0,-67 53-209,-1-1 0,-1 0 0,-1-1 0,-1-1 0,16-30 0,-19 30 22,5-9 99,-1 0 1,15-47-1,-17 34 32,0 3-136,-2-1 0,6-43 0,-16 72-77,1-14-1021,-36 76 201,13-3 915,2 1-1,-18 78 0,31-107 35,-28 128-93,30-133 54,-5 26 53,2 0-1,-3 62 0,9-96-15,1 0 0,-1-1 0,1 1 0,0 0 0,0-1 0,0 1-1,1-1 1,-1 1 0,1-1 0,0 1 0,0-1 0,1 0 0,-1 0 0,1 0 0,0-1 0,0 1 0,0 0 0,4 2 0,-4-4-2,0 1 1,0-1-1,0-1 0,0 1 1,1 0-1,-1-1 1,0 1-1,1-1 0,-1 0 1,1 0-1,-1-1 0,1 1 1,-1-1-1,1 1 0,0-1 1,-1 0-1,1-1 1,-1 1-1,1-1 0,0 1 1,-1-1-1,1 0 0,5-3 1,7-3 35,0-2 1,0 0 0,-1-1-1,26-21 1,-25 20-37,-15 11-99,0 0 0,0-1 0,0 1 0,0-1 0,-1 1 0,1-1 0,0 0 0,0 1 0,-1-1 0,1 0 0,0 1 0,-1-1 0,2-1 0,-3 9 47,1 1-1,-1-1 1,-3 9-1,3-13 6,0 1-1,0-1 1,0 0 0,1 1 0,-1-1-1,1 1 1,0-1 0,0 1-1,0-1 1,0 1 0,1-1-1,-1 1 1,1-1 0,0 1 0,0-1-1,0 0 1,0 1 0,3 2-1,-3-3 33,1 0 0,0-1 0,0 1 0,0-1 0,0 1 0,1-1 0,4 4 0,-5-5-1,-1 0-1,1-1 1,-1 1 0,1-1 0,-1 1 0,1-1 0,0 0 0,-1 0 0,1 0-1,0 1 1,-1-2 0,1 1 0,0 0 0,-1 0 0,4-1 0,26-8 95,-1-1 1,0-2 0,0-1-1,32-19 1,4-1 3,-37 17-670,-34 22 452,1 0 0,0 1 0,0-1 1,0 1-1,1 0 0,-5 13 0,7-18 115,1 1-1,0-1 0,0 0 0,0 1 0,0-1 0,0 1 1,0-1-1,1 0 0,-1 1 0,1-1 0,0 0 0,0 0 1,-1 1-1,2-1 0,-1 0 0,0 0 0,0 0 0,0 0 1,3 2-1,-3-3-5,0 1 0,1-1 0,-1 0 1,1 0-1,-1 0 0,1 0 0,-1 0 1,1 0-1,0 0 0,-1 0 0,1 0 1,0-1-1,0 1 0,-1-1 0,1 1 0,0-1 1,0 0-1,0 0 0,0 0 0,0 0 1,-1 0-1,1 0 0,0-1 0,0 1 1,2-1-1,2-1 29,-1 0 0,1-1 1,0 0-1,-1 0 0,0-1 0,0 1 1,0-1-1,0 0 0,0 0 1,-1-1-1,5-4 0,-8 7-37,1 1 0,-1-1 0,0 0 0,0 1 0,0-1-1,0 0 1,0 0 0,0 0 0,0 0 0,-1 1 0,1-1 0,-1 0-1,1 0 1,-1 0 0,0 0 0,0 0 0,0 0 0,0-1 0,0 1 0,0 0-1,0 0 1,-1 0 0,1 0 0,-1 0 0,1 1 0,-1-1 0,0 0-1,0 0 1,0 0 0,0 0 0,0 1 0,0-1 0,-1 1 0,1-1 0,-3-2-1,1 2-46,0-1-1,0 1 0,-1 0 0,1 0 0,-1 0 1,1 1-1,-1-1 0,0 1 0,1 0 0,-1 0 0,-7-1 1,-3 1 12,-28 1 0,20 1-64,1 3 89,17-3 7,14-2-2,101-18 103,68-17 111,-170 35-243,-1 0 0,0 0 1,1 1-1,15 0 0,-23 0 23,1 1-1,0-1 1,-1 0 0,1 0 0,-1 1-1,1-1 1,-1 1 0,1-1 0,-1 1 0,1 0-1,-1 0 1,1 0 0,-1 0 0,0 0-1,0 0 1,1 0 0,-1 0 0,0 0-1,0 0 1,0 1 0,0-1 0,0 0 0,0 1-1,-1-1 1,1 1 0,0-1 0,-1 1-1,1-1 1,-1 1 0,1 2 0,-1 6 125,1 0 1,-2-1 0,1 1-1,-2 0 1,1-1 0,-1 1-1,-6 18 1,16-32 226,0 0 0,12-8 0,70-55-377,-89 66 15,0 0 1,0 0-1,1 0 1,-1 0-1,0 0 1,1 1-1,-1-1 1,1 0-1,-1 1 1,1-1-1,-1 1 1,1-1-1,0 1 1,-1 0-1,1 0 1,-1 0-1,1 0 1,0 0-1,-1 0 1,1 0-1,-1 1 1,1-1-1,0 0 1,-1 1-1,3 0 1,-1 1 43,0 0-1,0 1 1,0-1 0,0 0 0,-1 1 0,1 0 0,-1-1 0,1 1 0,2 6 0,2 0 37,0 3 104,2 0 0,17 20 0,-23-29-140,1 0 0,-1 0 0,1 0 0,0 0 0,0-1 1,0 1-1,0-1 0,1 0 0,-1 0 0,1-1 0,-1 1 0,9 0 0,-7-1-96,-3 0-534,1 0-1,-1-1 1,1 1 0,-1-1-1,1 0 1,-1 0 0,1 0-1,-1 0 1,1-1 0,-1 0 0,6-1-1,0-2-1423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5:29.9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82 129 5408,'-24'-20'2432,"38"11"-2112,-4 1 736,3 5-640,9-11-96,9 3-192,1-4-128,9 7 32,-14-4-1792,-1 4 960,-7-4-3008,-1 7 2144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35:09.1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61 3 1312,'-1'0'127,"0"-1"0,0 1 0,0 0 0,0-1 0,0 1 0,0 0-1,0 0 1,0 0 0,0 0 0,0 0 0,0 0 0,0 0 0,0 0 0,0 0 0,0 1 0,0-1 0,0 0 0,0 1 0,0-1 0,1 0-1,-1 1 1,0-1 0,0 1 0,0 0 0,0-1 0,1 1 0,-1 0 0,0-1 0,-1 2 0,0 0 237,0 0 0,-1 0 0,1-1 0,-1 1 0,0-1 0,1 0 0,-5 1 0,0 3 1373,9-1-624,16 4-131,-9-5-772,1 2 90,1-1-1,0 0 1,13 2-1,-14-4-204,0 1-1,0 0 0,0 1 0,10 4 1,-6-1 78,-1 1 1,17 13 0,-27-19-122,0 1 1,-1 0-1,1-1 0,0 1 1,-1 0-1,0 0 0,1 0 1,-1 0-1,0 1 1,-1-1-1,1 1 0,-1-1 1,1 1-1,0 6 0,0-1-17,-2 0 0,1 0 0,-1 1 0,-1-1 0,1 0 0,-5 17 0,-2 0 32,-11 26 1,14-40-48,-10 25-10,6-11 104,-2-1-1,0 0 1,-25 41-1,27-48 1022,8-18-1119,5-9 193,0 0-185,1 0-1,0 0 1,0 1 0,1 0-1,0 0 1,0 1-1,15-12 1,64-39 347,-72 49-328,14-9-32,114-76 1018,-101 52-277,-38 39-695,-1 1 0,1 0-1,-1-1 1,0 1 0,0-1 0,0 0 0,-1 0 0,1 0 0,-1 0 0,1 0 0,-1 0 0,0 0 0,0 0 0,0-1-1,-1 1 1,1-5 0,-1-3-56,0 0 1,-1 0-1,-3-19 0,4 29-19,-1-9-720,0 1 1,2-14-1,0 3-1086,-1 17 1325,0 0 0,0 0 0,0-1 0,1 1 0,0 0 0,-1 0 1,1 0-1,2-5 0,6-5-1485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5:29.9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55 198 5312,'-18'-12'1701,"18"12"-1683,-1 0-1,1 0 1,0-1-1,0 1 1,0 0-1,0 0 1,0 0-1,0 0 1,0 0-1,0 0 1,0 0-1,0 0 1,-1 0-1,1 0 1,0 0-1,0-1 1,0 1-1,0 0 1,0 0-1,0 0 1,0 0-1,0 0 1,0 0 0,0 0-1,0 0 1,0-1-1,0 1 1,0 0-1,0 0 1,0 0-1,0 0 1,0 0-1,0 0 1,0 0-1,0-1 1,0 1-1,0 0 1,0 0-1,0 0 1,0 0-1,0 0 1,1 0-1,-1 0 1,0 0-1,0 0 1,0-1-1,0 1 1,0 0-1,0 0 1,0 0-1,0 0 1,1 0 0,4-3 176,-4 3-21,28-9 1865,-8 4-1431,306-72 2990,183 0-3082,-426 71-3081,-28 6-2046,-28 3 2132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5:29.9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139 566 1728,'9'-7'5850,"-9"6"-5812,-1 1 0,1 0-1,0-1 1,0 1-1,0 0 1,0-1 0,-1 1-1,1 0 1,0-1-1,0 1 1,-1 0 0,1 0-1,0-1 1,0 1-1,-1 0 1,1 0 0,0-1-1,-1 1 1,1 0-1,0 0 1,-1 0 0,1 0-1,0 0 1,-1-1-1,1 1 1,-1 0 0,1 0-1,0 0 1,-1 0-1,1 0 1,0 0 0,-1 0-1,0 1 1,-11 0 262,8 0-252,0 0-1,0 0 0,0 0 1,1 1-1,-1 0 1,0 0-1,1 0 1,-1 0-1,1 0 1,0 1-1,0-1 1,0 1-1,0 0 1,1 0-1,-1 0 0,1 0 1,-1 1-1,1-1 1,-2 6-1,3-8-20,1 0-1,0 1 1,0-1-1,-1 0 0,1 0 1,0 1-1,0-1 1,1 0-1,-1 0 1,0 1-1,0-1 0,1 0 1,-1 0-1,0 0 1,1 1-1,-1-1 1,1 0-1,0 0 0,-1 0 1,1 0-1,0 0 1,-1 0-1,1 0 1,0 0-1,0 0 0,0 0 1,0-1-1,2 2 1,1 1 102,0 0 0,0 0 0,1-1 0,-1 0 0,10 4 1,-11-6-82,-1 1 1,1-1 0,0 1-1,0-1 1,0 0 0,0 0-1,0-1 1,-1 1 0,1-1-1,0 1 1,0-1 0,-1 0-1,1 0 1,0 0 0,-1 0-1,1 0 1,-1-1 0,1 1-1,-1-1 1,1 0 0,-1 0-1,0 0 1,0 0 0,0 0-1,0 0 1,-1 0 0,1 0-1,0-1 1,-1 1 0,0-1-1,1 1 1,-1-1 0,0 0-1,0 0 1,-1 1 0,1-1-1,-1 0 1,1 0 0,-1-3-1,0 4-54,-1-1 0,1 1 0,-1-1 0,0 1 0,0-1 0,0 1 0,0-1 0,0 1 0,0-1-1,-1 1 1,-2-3 0,-6-13-310,0 8-314,5 7 171,7 5 129,-1-1 170,18 3 1008,-15-4-754,0 1-1,-1-1 0,1 0 0,0 0 0,0 0 1,-1-1-1,1 1 0,0-1 0,0 0 1,-1 0-1,1 0 0,4-3 0,-2 1 20,0 0 0,-1-1 0,1 0 0,-1 0 0,0 0 0,7-8 0,3-7 74,-2 1 0,0-2 0,13-24 0,-21 35-148,85-179 343,-45 89-295,-5 16 196,-33 69-1103,-7 14 809,0 0 1,0 0-1,0 0 1,0 0-1,0 0 1,0 0 0,1 0-1,-1 0 1,0 0-1,0 0 1,0 0-1,0 0 1,0 0 0,0 0-1,0 0 1,0 0-1,0 0 1,0 0-1,1 0 1,-1 0 0,0 1-1,0-1 1,0 0-1,0 0 1,0 0-1,0 0 1,0 0 0,0 0-1,0 0 1,0 0-1,0 0 1,0 0-1,0 0 1,0 1 0,0-1-1,0 0 1,0 0-1,0 0 1,0 0-1,0 0 1,0 0 0,0 0-1,0 0 1,0 0-1,0 1 1,0-1-1,0 0 1,0 0 0,0 0-1,0 0 1,0 0-1,0 0 1,0 0-1,0 0 1,0 0 0,0 0-1,0 1 1,0-1-1,0 0 1,-5 28-198,-133 583 592,104-478-157,-13 45 634,45-172-785,2-5-20,0 0 1,-1 1 0,1-1-1,-1 0 1,0 1 0,1-1 0,-1 0-1,0 1 1,1-1 0,-1 0-1,0 0 1,0 0 0,-2 2-1,3-3-43,-1 0 0,1 0 0,0 0-1,0 0 1,0 0 0,0 0 0,-1 0-1,1 0 1,0 0 0,0 0 0,0 0-1,-1 0 1,1 0 0,0 0 0,0 0-1,0 0 1,-1 0 0,1 0 0,0 0-1,0 0 1,0 0 0,0 0-1,-1 0 1,1 0 0,0 0 0,0-1-1,0 1 1,0 0 0,-1 0 0,1 0-1,0 0 1,0 0 0,0-1 0,0 1-1,0 0 1,0 0 0,-1 0 0,1 0-1,0-1 1,0 1 0,0 0-1,-6-15 186,0-15-195,4 7 51,1-41 0,2 56-48,-1-1 0,2 1 0,-1 0 0,1-1 0,1 1-1,0 0 1,6-14 0,-6 18 18,0-1-1,1 1 1,-1 0 0,1 0-1,0 0 1,0 0 0,0 0-1,9-5 1,-3 3 45,0 1 1,0 0-1,12-4 1,0 2 38,0 1 0,0 0 0,34-2 0,69 2 158,-91 7-472,45-2-4782,-52 0 2631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5:29.9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35 939 2816,'-3'1'378,"3"-1"-321,-1 0-1,1 0 1,0 0-1,-1 1 1,1-1 0,0 0-1,-1 0 1,1 0-1,0 0 1,-1 0-1,1 1 1,0-1-1,-1 0 1,1 0-1,0 1 1,0-1-1,-1 0 1,1 0 0,0 1-1,0-1 1,0 0-1,-1 1 1,1-1-1,0 0 1,0 1-1,0-1 1,0 0-1,0 1 1,0-1 0,15 0 2257,3-3-1488,-1 0 0,18-6-1,-27 6-681,0 0 0,0 0-1,-1-1 1,1 0-1,-1-1 1,11-8 0,7-8-28,0-1 0,-2-2 0,-1 0 1,35-50-1,-49 62-153,-4 5-14,0 0 0,1 0-1,0 1 1,9-9 0,-14 15 53,0 0 1,0 0 0,0 0-1,0 0 1,0-1-1,1 1 1,-1 0 0,0 0-1,0 0 1,0 0-1,0 0 1,0 1 0,1-1-1,-1 0 1,0 0-1,0 0 1,0 0 0,0 0-1,1 0 1,-1 0 0,0 0-1,0 0 1,0 0-1,0 0 1,0 0 0,0 0-1,0 1 1,1-1-1,-1 0 1,0 0 0,0 0-1,0 0 1,0 0 0,0 0-1,0 1 1,0-1-1,0 0 1,0 0 0,0 0-1,0 0 1,0 1-1,0-1 1,0 0 0,0 0-1,0 0 1,0 0 0,0 0-1,0 1 1,0-1-1,0 0 1,-1 21 196,-2-1 0,0 0-1,-2 0 1,-7 24 0,7-26-57,-57 177 744,28-97-174,-22 115-1,51-188-271,2-8 677,5-31-541,6-23-429,2 1 0,1 0-1,23-48 1,14-7-140,-11 25-94,-9 7 130,17-34-526,57-88 1,-101 180 478,2-4-105,0 0 0,0 1-1,0-1 1,1 1 0,8-7-1,-12 11 92,1-1 0,0 0 0,0 1 0,0-1 0,0 1 0,0 0 0,0-1 0,0 1 0,0 0 0,0 0 0,0-1 0,0 1 0,0 0 0,0 0-1,0 0 1,0 0 0,0 0 0,0 0 0,0 1 0,0-1 0,0 0 0,-1 0 0,1 1 0,0-1 0,0 0 0,0 1 0,0-1 0,0 1 0,0 0 0,0-1 0,-1 1 0,1 0 0,0-1 0,-1 1-1,1 0 1,0 0 0,-1-1 0,1 1 0,0 2 0,2 1 20,0 1 0,0 0 0,-1 0 0,0 0-1,0 1 1,0-1 0,-1 0 0,2 7 0,3 47 109,-6-52-100,1 17 45,0 0 0,-6 45 0,3-58 51,0-1-1,0 0 0,-1 0 1,0 0-1,-1 0 0,0-1 1,-1 1-1,0-1 0,-6 9 1,10-17-76,0 0 0,0 0 0,1 0-1,-1 0 1,0 0 0,0 0 0,0 0 0,0 0 0,-1 0 0,1-1 0,0 1 0,0 0 0,0-1 0,0 1 0,-1-1-1,1 0 1,0 1 0,-1-1 0,1 0 0,0 0 0,-1 1 0,1-1 0,-3-1 0,2 1-17,0-1 1,0 0-1,0 0 1,0 0-1,0 0 1,0 0-1,0-1 1,0 1-1,0 0 1,0-1-1,0 0 1,1 1-1,-1-1 1,1 0-1,0 0 1,-1 0-1,-1-4 0,3 6-26,0 0 0,0-1 0,0 1 0,0 0 0,0-1 0,0 1-1,0 0 1,0 0 0,0-1 0,0 1 0,0 0 0,0 0-1,0-1 1,1 1 0,-1 0 0,0 0 0,0 0 0,0-1 0,0 1-1,0 0 1,1 0 0,-1 0 0,0-1 0,0 1 0,0 0 0,1 0-1,-1 0 1,0 0 0,0 0 0,1-1 0,-1 1 0,0 0-1,0 0 1,1 0 0,-1 0 0,0 0 0,0 0 0,1 0 0,11-3-229,78-5-372,-68 5 705,1-2 0,-1 0 1,-1-1-1,1-2 1,39-19-1,-16-1 121,52-43 1,-67 45-172,-1-1 1,43-52 0,-18 14 170,53-87 0,-97 136-196,0 0 0,-2-1 0,0 0 0,-1-1 0,9-31 0,-4-4-233,-3-2 0,-1 1 0,-1-102 0,-12 163-1022,-4 14 1233,3 3-53,0 1 0,-3 34-1,5-31 96,-12 46 0,-59 203 255,52-190-264,-1 10-140,-27 93 629,43-170-374,6-16-39,0 1 0,0-1 0,1 1-1,0 0 1,-1-1 0,1 8-1,1-13-89,0 1 0,0 0 0,0 0 0,0 0 0,0 0-1,1 0 1,-1 0 0,0 0 0,0 0 0,0-1-1,0 1 1,0 0 0,0 0 0,1 0 0,-1 0-1,0 0 1,0 0 0,0 0 0,0 0 0,1 0-1,-1 0 1,0 0 0,0 0 0,0 0 0,0 0 0,0 0-1,1 0 1,-1 0 0,0 0 0,0 0 0,0 1-1,0-1 1,0 0 0,1 0 0,-1 0 0,0 0-1,0 0 1,0 0 0,0 0 0,0 0 0,0 1-1,0-1 1,1 0 0,-1 0 0,0 0 0,0 0-1,0 0 1,0 1 0,0-1 0,0 0 0,0 0 0,0 0-1,0 0 1,0 0 0,0 1 0,21-27 135,-1-1 0,26-48-1,-31 49-263,1 0 1,1 2-1,1-1 0,29-29 0,-47 53 97,1 1 0,0-1-1,-1 0 1,1 1 0,0-1 0,-1 1 0,1-1 0,0 1 0,0-1 0,-1 1 0,1 0-1,0-1 1,0 1 0,0 0 0,0-1 0,-1 1 0,1 0 0,0 0 0,0 0-1,0 0 1,0 0 0,1 0 0,-1 1 6,0-1 0,-1 1-1,1-1 1,0 1 0,0-1 0,-1 1 0,1-1-1,0 1 1,-1 0 0,1-1 0,-1 1 0,1 0-1,-1 0 1,1-1 0,-1 1 0,1 0-1,0 1 1,0 4-15,1 0 0,0 0-1,-1 0 1,1 12-1,0 116 226,-2-130-164,0-1 1,0 0 0,1 0-1,-1 1 1,1-1 0,-1 0-1,1 0 1,0 0 0,0 0-1,1 0 1,1 4 0,-3-7-14,0 0 1,1 1-1,-1-1 1,0 0-1,1 0 1,-1 0-1,0 0 1,1 0-1,-1 1 1,0-1-1,1 0 1,-1 0-1,0 0 1,1 0-1,-1 0 1,0 0-1,1 0 1,-1 0-1,0 0 1,0 0-1,1 0 1,-1-1-1,0 1 1,1 0-1,-1 0 1,0 0-1,1 0 1,-1 0-1,0 0 1,1-1-1,17-10 224,18-17-175,188-172-257,-223 200 165,-1-1 0,1 0 0,-1 1 0,1-1 0,0 1 0,-1-1 0,1 1-1,0 0 1,0-1 0,-1 1 0,1 0 0,0-1 0,0 1 0,-1 0 0,1 0 0,0 0-1,0-1 1,0 1 0,-1 0 0,1 0 0,0 0 0,0 0 0,0 1 0,0-1-1,0 0 1,0 1 11,-1-1 0,1 1 1,0 0-1,-1-1 0,1 1 0,-1 0 0,0 0 0,1 0 0,-1-1 0,1 1 0,-1 0 0,0 0 1,0 0-1,0 0 0,1-1 0,-1 1 0,0 0 0,0 0 0,0 0 0,0 0 0,-1 0 0,1 0 1,0-1-1,0 1 0,-1 1 0,-1 13-36,0 0 1,1 0-1,1-1 0,0 1 1,1 0-1,3 19 0,-3-29 75,0-1 0,0 1 0,0-1 0,1 1 0,0-1 0,0 0 0,0 0 0,0 0 0,0 0 0,1 0 0,0 0 0,0 0 0,0-1 0,0 0 0,1 1 0,-1-1 0,1-1 0,0 1 0,0 0 0,0-1 0,0 0 0,0 0 0,0 0 0,8 2 0,-8-3 13,-1 0 0,1-1 0,-1 1 0,1-1 0,-1 0-1,1 0 1,-1 0 0,1-1 0,-1 1 0,1-1 0,-1 0 0,0 0 0,1 0 0,-1 0-1,0 0 1,0-1 0,0 0 0,0 1 0,0-1 0,5-5 0,-3 3-19,-1-1 1,-1 1 0,1-1-1,0 0 1,-1 0 0,0-1-1,0 1 1,-1-1 0,0 1-1,0-1 1,3-10 0,-3 2-5,-1-1 1,0 1-1,-1-1 1,-2-16-1,2 24-49,-1 0-1,-1 0 0,1 1 1,-1-1-1,0 1 0,-1-1 0,0 1 1,0 0-1,0-1 0,-1 2 0,-3-7 1,3 8-43,1 1 1,-1-1-1,0 1 0,0 0 1,0 0-1,-1 0 1,1 0-1,-8-3 1,10 5 53,0 0 1,0 1-1,1-1 1,-1 0-1,0 1 1,0-1-1,0 1 1,0 0 0,0 0-1,0 0 1,0 0-1,0 0 1,0 0-1,0 0 1,0 1 0,0-1-1,0 0 1,0 1-1,0 0 1,0 0-1,0-1 1,-2 3-1,3-3 19,1 1 0,0-1 0,-1 0 0,1 1 0,-1-1 0,1 1 0,0-1 0,-1 1-1,1-1 1,0 1 0,0-1 0,-1 1 0,1 0 0,0-1 0,0 1 0,0-1-1,0 1 1,0-1 0,0 1 0,0 0 0,0-1 0,0 1 0,0-1 0,0 1-1,0-1 1,0 1 0,0 0 0,0-1 0,1 1 0,-1-1 0,0 1 0,0-1 0,1 1-1,-1-1 1,0 1 0,1-1 0,-1 1 0,1 0 0,1 1 4,0 0 0,0 0 0,1 0 1,-1 0-1,0-1 0,5 3 0,-2-1 26,0-1 1,1 0-1,-1 0 0,1-1 1,-1 0-1,1 0 0,-1 0 0,1 0 1,0-1-1,-1 0 0,1 0 1,0-1-1,-1 0 0,1 0 0,0 0 1,-1 0-1,1-1 0,-1 0 1,0 0-1,0-1 0,6-2 0,10-9 88,0 0-1,0-1 0,28-27 1,-14 12-171,-5 6 137,-2-2 0,0-1 0,34-45-1,-48 53-87,-1 0 0,-1-1-1,0-1 1,-2 0-1,0-1 1,12-44-1,-16 43-76,-1 0-1,-1-1 0,1-35 1,-7 48-187,2 11 259,-1 0 0,1 0 0,0 0 0,0 0 0,0 0 0,0 0 0,0 0 1,-1 0-1,1 0 0,0 0 0,0 0 0,0 0 0,0 0 0,-1 0 0,1 0 0,0 0 0,0 0 0,0 0 0,0 0 0,-1 0 0,1 0 0,0 0 0,0 0 0,0 0 0,0 0 0,-1 1 0,1-1 0,0 0 1,0 0-1,0 0 0,0 0 0,0 0 0,0 0 0,-1 1 0,-11 17-291,-4 17 171,-15 54-1,18-52 163,-31 118-91,39-133 106,2 0 0,0 0 0,2 0 0,0 1 0,2-1 0,0 0 0,2 1 0,0-1 0,9 31 0,-10-47 15,0-1 0,0 1 0,1 0 0,-1 0 0,1-1 0,0 0 0,1 1 0,6 7 0,-8-11-36,0 0-1,0 0 1,1-1 0,-1 1-1,0-1 1,1 1-1,-1-1 1,1 0-1,-1 0 1,1 0-1,0 0 1,-1 0-1,1-1 1,0 1-1,0-1 1,-1 0-1,1 1 1,0-1-1,0-1 1,0 1-1,2-1 1,4 0 40,-1-2 0,0 1 1,0-1-1,0 0 0,13-7 1,35-26 23,-44 28-61,12-8-14,6-3-129,46-40 0,-72 55 53,-4 3 44,1 0 1,-1 0 0,1 0-1,0 1 1,-1-1 0,1 0-1,0 1 1,0-1 0,0 0 0,0 1-1,-1-1 1,1 1 0,0 0-1,0-1 1,0 1 0,0-1-1,0 1 1,0 0 0,0 0-1,0 0 1,0 0 0,0 0-1,0 0 1,0 0 0,2 0-1,-3 0 6,0 1 0,1-1 0,-1 1-1,0-1 1,0 1 0,0-1-1,1 1 1,-1-1 0,0 1-1,0-1 1,0 1 0,0-1-1,0 1 1,0-1 0,0 1 0,0-1-1,0 1 1,0-1 0,0 1-1,0-1 1,-1 1 0,-2 20-29,1-10-13,-4 36-188,2-19 222,1 2 0,1 52-1,2-78 68,1 1-1,0 0 0,0-1 0,0 1 0,1-1 0,-1 1 0,1-1 0,0 0 0,0 0 0,1 0 0,3 6 0,-5-9-27,0 0 0,0 0 0,0 0 0,0 0 0,0 0 0,0-1 0,0 1-1,0 0 1,0 0 0,1-1 0,-1 1 0,0-1 0,0 1 0,1-1 0,-1 1 0,0-1 0,1 0 0,-1 0 0,1 1-1,-1-1 1,0 0 0,1 0 0,-1 0 0,0-1 0,1 1 0,-1 0 0,0 0 0,1-1 0,-1 1 0,0-1 0,1 1-1,-1-1 1,0 0 0,0 1 0,0-1 0,0 0 0,0 0 0,0 0 0,0 0 0,2-1 0,-1-1-7,0 0 0,0 1 0,0-1 0,0 0 1,0 0-1,-1 0 0,1 0 0,1-6 0,7-30 5,-7 27 6,1-2 7,0-1-39,-1-1-1,0 1 1,-1 0 0,0-18-1,-2 23-12,0 7 9,1 0 0,-1 0-1,0-1 1,0 1 0,0 0 0,-1 0-1,1 0 1,-1-1 0,0 1 0,1 0-1,-2 0 1,1 0 0,0 0 0,0 0-1,-1 1 1,-3-6 0,2 5 94,-15-14-322,17 17 227,1-1 0,-1 1 0,0-1 0,1 1 0,-1 0 0,0-1-1,1 1 1,-1-1 0,0 1 0,0 0 0,0 0 0,1 0 0,-1-1 0,0 1 0,0 0 0,0 0 0,1 0 0,-1 0-1,0 0 1,0 0 0,0 0 0,0 1 0,-7 2 9,7-5 38,2 2-32,0-1-1,0 0 1,0 1 0,0-1 0,0 1 0,0-1 0,0 1-1,0-1 1,0 1 0,0 0 0,0 0 0,1-1-1,51-11 55,-16 3 70,-35 8-130,72-11-181,-64 11 156,0 1 1,-1 0-1,1 0 0,-1 1 1,1 0-1,9 3 0,-17-4 23,1 1 0,-1 0 0,0 0 0,0 0-1,1 0 1,-1 0 0,0 0 0,0 1-1,0-1 1,0 1 0,-1-1 0,1 1 0,0 0-1,-1-1 1,1 1 0,-1 0 0,0 0-1,1 0 1,-1 1 0,0-1 0,0 0 0,0 0-1,-1 1 1,1-1 0,0 0 0,0 5-1,0 5 82,-1-1-1,0 1 0,-1 0 1,-2 17-1,-1 11-38,8-21 466,2-25-334,1 1 1,14-8-1,2-2-81,9-9 8,-18 13-116,0 1 0,1 0-1,0 1 1,29-13 0,-42 21 1,0 0 0,0 1 0,0-1 0,0 1 1,0 0-1,0-1 0,0 1 0,0 0 0,0 0 0,0 0 0,0 0 0,0 1 0,0-1 0,0 1 1,0-1-1,0 1 0,0-1 0,0 1 0,0 0 0,0 0 0,-1 0 0,1 0 0,0 0 0,-1 1 1,1-1-1,-1 0 0,1 1 0,-1-1 0,0 1 0,1-1 0,-1 1 0,0 0 0,1 2 0,3 6 11,0 1 0,0 1 0,-1-1 0,4 19 0,-1-5 22,-6-22 23,0 1 0,0-1 0,1 1 1,-1-1-1,1 0 0,0 0 0,-1 0 0,2 0 1,-1 0-1,0 0 0,1 0 0,4 3 1,-7-5-15,1-1 1,0 1-1,0-1 1,0 1-1,0-1 1,0 0-1,0 1 1,0-1-1,0 0 1,0 0-1,0 0 1,0 0 0,0 0-1,1 0 1,-1 0-1,1 0 1,0-1 5,0 0 0,0 1 0,0-1 0,0 0 0,0 0 0,0 0 0,-1-1 0,1 1 0,-1 0 0,4-3 0,9-13 66,-1 1-1,-1-2 1,0 0 0,14-29-1,4-6-182,-22 38 46,17-24-155,-24 37 174,1 0 0,0-1 0,0 1 0,0 0 0,0 0-1,1 1 1,-1-1 0,0 0 0,1 1 0,-1-1 0,1 1 0,4-2-1,-6 3 16,0 0-1,-1 0 1,1 0-1,0 0 1,-1 0-1,1 0 1,-1 0-1,1 0 1,0 0-1,-1 0 1,1 0-1,-1 0 1,1 0-1,0 1 1,-1-1-1,1 0 1,-1 0-1,1 1 1,-1-1-1,1 0 1,-1 1-1,1-1 1,-1 1-1,1-1 0,0 1 1,0 1-6,0-1 1,0 1-1,0 0 1,0 0-1,0-1 1,-1 1-1,1 0 1,0 3-1,0 3-20,0 0-1,1 16 0,-4 10 73,-1 0 1,-2 0-1,-1-1 0,-15 46 1,21-78-16,0 0 0,-1 0 0,1 0 0,0 0-1,-1 1 1,1-1 0,-1 0 0,0 0 0,1 0 0,-1-1 0,0 1 0,1 0 0,-1 0 0,0 0 0,-1 0 0,2 0-8,-1-1 1,0 0-1,1 0 0,-1 0 1,1 1-1,-1-1 1,1 0-1,-1 0 0,1 0 1,-1 0-1,1 0 0,-1 0 1,0 0-1,1 0 0,-1 0 1,1 0-1,-1-1 1,1 1-1,-1 0 0,1 0 1,-1 0-1,0-1 0,-1 0 4,0-1 0,1 1 0,-1-1 0,0 1 0,1-1 0,-1 0 0,1 0 0,0 1 0,-1-1 0,1 0 0,0 0 0,0 0 0,-1-4 0,1 4-8,0 0 0,1 0 0,-1 0 1,1 0-1,-1-1 0,1 1 0,0 0 0,0 0 0,0-4 0,1 4-15,-1 1 0,1 0 0,-1 0 0,1 0 0,0-1 0,-1 1 0,1 0 0,0 0 0,0 0 0,0 0 0,0 0 0,0 0 0,0 0 0,0 1 0,0-1 0,0 0-1,1 1 1,1-2 0,10-4-8,0 1-1,1 0 1,22-4 0,2-1 34,77-21-95,-1 0-2390,-40 7-2939,-67 23 4438,5-4-305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5:29.9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58 5568,'-8'-4'3560,"8"3"-3405,-1 1-1,1 0 1,0-1 0,0 0 0,10-3 1805,30-1-807,-31 5-403,31-4 226,162-12 837,-75 15-1546,172-10-1435,-248 6 235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5:29.9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198 925 1472,'20'-12'1323,"-18"10"-920,1 0 0,0 0 0,0 0 0,0 1 0,0-1 0,0 1-1,1 0 1,3-1 0,-1 0 15,-3 2 615,-7-3 159,2 1-912,1 2-218,0 0 0,-1-1 0,1 1 0,0 0 0,0 0 0,-1 0-1,1 0 1,0 0 0,-1 0 0,1 0 0,-2 1 0,-13 0 75,10-1-107,0 1 0,1 0 1,-1 0-1,1 1 1,-1 0-1,1 0 0,-1 0 1,-8 5-1,1 1 64,0 0 0,-17 14-1,20-14-81,1 0 1,0 1-1,1 0 0,0 0 0,-11 17 0,16-22 10,1 0-1,0 0 1,0 0-1,0 1 0,1-1 1,0 0-1,-1 1 1,1-1-1,1 1 1,-1-1-1,1 1 0,0 0 1,0-1-1,0 1 1,1-1-1,-1 1 0,1-1 1,2 8-1,-2-9 19,0-1-1,0 1 1,1-1-1,-1 1 1,1-1-1,-1 0 1,1 1-1,0-1 1,-1 0-1,1 0 1,0 0-1,1 0 0,-1-1 1,0 1-1,0 0 1,1-1-1,-1 0 1,1 1-1,-1-1 1,1 0-1,0 0 1,-1-1-1,1 1 1,0 0-1,0-1 1,0 0-1,-1 0 1,7 0-1,-2 0 45,0-1 0,1 0 0,-1 0 0,0-1 0,0 0 0,0 0 0,0-1 0,0 0 0,0 0 1,6-5-1,0-1 69,0 0 0,-1 0 1,-1-2-1,18-17 0,-23 21-88,-1 0 0,0-1-1,0 1 1,0-1 0,-1 0-1,0 0 1,0 0 0,-1-1-1,3-11 1,-5 15-64,0 0 0,-1 1-1,0-1 1,0 1 0,0-1 0,0 1 0,-2-7 0,2 10-64,0 0 0,0-1-1,-1 1 1,1 0 0,0 0 0,-1 0 0,1 0 0,-1 0 0,1 0 0,-1-1 0,0 1 0,1 0 0,-1 1 0,0-1 0,0 0 0,0 0 0,0 0 0,0 0 0,0 1 0,0-1 0,0 0 0,0 1 0,0-1 0,0 1 0,0-1 0,0 1 0,0-1 0,-1 1 0,1 0 0,-2-1 0,2 1 38,1 1-1,-1-1 1,0 0 0,0 0-1,1 0 1,-1 0-1,0 1 1,1-1-1,-1 0 1,0 1-1,1-1 1,-1 1 0,0-1-1,1 1 1,-1-1-1,1 1 1,-1-1-1,1 1 1,-1-1-1,1 1 1,-1 0 0,1-1-1,-1 1 1,1 0-1,0-1 1,0 1-1,-1 0 1,1-1 0,0 1-1,0 0 1,0 0-1,0-1 1,0 1-1,0 0 1,0 1-1,0 4 4,0-1-1,0 1 0,2 9 1,-1-11 84,1 3 20,0 0-1,0 0 1,1-1-1,0 1 1,0 0-1,1-1 1,0 1-1,0-1 1,0 0-1,1-1 1,0 1-1,0-1 1,0 0-1,0 0 0,1 0 1,0-1-1,11 6 1,-15-9-44,1 0 0,-1 0 1,1 0-1,-1-1 0,1 1 1,0-1-1,-1 1 0,1-1 0,-1 0 1,1 0-1,0 0 0,-1-1 0,1 1 1,0 0-1,-1-1 0,1 0 1,-1 0-1,1 0 0,-1 0 0,4-1 1,4-4 124,0 0 0,-1-1 1,12-10-1,-10 9-159,11-11 110,-1-1 0,0-1 0,-1-1-1,-2 0 1,0-2 0,19-32 0,-19 22-60,0 0 0,-3-1 0,-1-1 0,13-49 0,-17 43-109,-2 0 0,4-78 0,-12 105-3,2 0-216,-2 0 0,-2-27 0,2 41 255,0 1 0,0 0 1,0-1-1,0 1 0,0 0 1,0-1-1,0 1 1,0 0-1,0-1 0,0 1 1,0 0-1,0-1 0,-1 1 1,1 0-1,0-1 1,0 1-1,0 0 0,0-1 1,-1 1-1,1 0 0,0-1 1,0 1-1,0 0 1,-1 0-1,1-1 0,0 1 1,-1 0-1,1 0 0,0 0 1,0 0-1,-1-1 1,1 1-1,0 0 0,-1 0 1,1 0-1,0 0 0,-1 0 1,1 0-1,0 0 1,-1 0-1,1 0 0,-1 0 1,1 0-1,0 0 0,-1 0 1,1 0-1,0 0 1,-1 0-1,1 0 0,0 0 1,-1 1-1,0-1-1,0 1 0,0 0 0,0 0 0,0 0 0,0 0 0,0 0 0,0 0-1,0 0 1,0 0 0,-1 2 0,-5 14-52,0 1-1,1-1 1,1 2 0,-5 35-1,0 74 72,9-94 28,6 150 188,-4-149-168,0-20 27,1-1 0,0 0 0,5 15 0,-6-25 4,0 0 0,0 0 0,1 0 0,-1 0 0,1 0 0,0 0 0,0-1 0,0 1 0,1-1 0,-1 1 0,1-1 0,0 0 0,0 0 0,6 5 0,-7-7-37,1 0 0,-1-1 0,0 1 1,0-1-1,1 1 0,-1-1 0,0 0 0,1 0 0,-1 0 0,0 0 0,1 0 0,-1 0 0,0-1 1,1 1-1,-1-1 0,0 0 0,4-1 0,3-2 71,-1 0 1,15-9 0,-4 0-125,0-1 1,-1-1-1,-1-1 1,0 0-1,-1-1 1,22-32 0,-38 49-5,0 0 0,0 0 0,1 0 1,-1 0-1,0 0 0,1 0 1,-1 0-1,0 0 0,0 0 1,1 0-1,-1 0 0,0 0 1,1 0-1,-1 0 0,0 0 1,0 0-1,1 0 0,-1 0 1,0 0-1,0 0 0,1 0 0,-1 0 1,0 0-1,1 1 0,-1-1 1,0 0-1,0 0 0,0 0 1,1 0-1,-1 1 0,0-1 1,0 0-1,0 0 0,1 1 1,-1-1-1,0 0 0,0 0 1,0 1-1,12 15-192,-6-8 142,5 4 27,-1-1 1,2-1-1,15 12 0,-24-19 70,1-1-1,0 1 1,0-1 0,0 0-1,1 0 1,-1-1 0,0 1 0,1-1-1,-1 0 1,1 0 0,-1 0-1,1-1 1,-1 0 0,1 0-1,7-1 1,-3 0-6,-6 1 1,0 0-1,-1 0 1,1-1-1,-1 1 1,1-1-1,-1 0 1,1 0-1,-1 1 1,1-2-1,-1 1 1,0 0-1,1 0 1,-1-1-1,0 1 1,0-1-1,3-3 1,3-4 56,0 0-43,0 0 0,-1 0 0,-1 0 0,7-12 0,39-108 11,-46 113-78,-1 4-263,-5 12 285,1 0 0,-1 0 0,0 0 0,0 0 0,0 0 0,0-1 0,0 1 1,0 0-1,0 0 0,0 0 0,0 0 0,0 0 0,0 0 0,1 0 0,-1 0 0,0 0 1,0 0-1,0 0 0,0 0 0,0 0 0,0 0 0,0 0 0,0 0 0,0 0 1,1 0-1,-1 0 0,0 0 0,0 0 0,0 0 0,0 1 0,0-1 0,0 0 1,0 0-1,0 0 0,0 0 0,0 0 0,0 0 0,0 0 0,0 0 0,1 0 0,-1 0 1,0 0-1,0 0 0,0 0 0,0 1 0,0-1 0,0 0 0,0 0 0,0 0 1,0 0-1,0 0 0,0 0 0,0 0 0,0 0 0,0 0 0,0 1 0,2 23-507,0-6 538,3 9-136,18 129 131,-22-155-21,-1 10 107,1-1 0,-3 20 0,2-28-71,0 0 1,0 0-1,0 0 0,-1 0 0,1 0 1,-1-1-1,0 1 0,1 0 0,-1 0 0,0-1 1,0 1-1,0-1 0,0 1 0,0-1 1,0 1-1,-1-1 0,1 1 0,0-1 1,-1 0-1,1 0 0,-1 0 0,0 0 1,-1 1-1,2-2-23,0 1 1,1-1 0,-1 0-1,0 0 1,0 0-1,0 0 1,1 0 0,-1 0-1,0 0 1,0 0-1,0 0 1,1-1-1,-1 1 1,0 0 0,0 0-1,0-1 1,1 1-1,-1-1 1,0 1 0,1 0-1,-1-1 1,0 1-1,0-2 1,-14-15 226,10 11-156,-30-39-249,29 39-641,13 11 571,14 11 154,-12-13 110,1 0 0,0 0-1,0-1 1,1 0 0,-1-1-1,14 1 1,64-6 299,-67 3-304,15-3 13,0-2 1,-1-1-1,0-2 0,37-14 1,-55 16 5,-1 0 1,0-1 0,-1 0-1,24-18 1,-15 3 34,-15 13-714,-27 28 462,13-13 148,0 0 0,0 1 0,-6 7 0,1 2-84,6-10 73,0 1 0,0 0 0,1 0 0,0 1 0,-3 8 0,5-13 48,0 1-1,1 0 0,-1 0 0,1 0 1,0 0-1,0 0 0,0 0 0,1 0 1,-1 0-1,1-1 0,-1 1 1,1 0-1,0 0 0,0 0 0,0-1 1,3 5-1,-3-4 18,1-1 1,-1 0-1,1 1 0,0-1 0,-1 0 1,1 0-1,0 0 0,0 0 1,1 0-1,-1 0 0,0-1 1,1 1-1,-1-1 0,1 0 1,-1 1-1,1-1 0,-1 0 1,1-1-1,0 1 0,0 0 1,-1-1-1,1 1 0,0-1 1,0 0-1,0 0 0,-1 0 0,1 0 1,0-1-1,0 1 0,0-1 1,-1 0-1,1 0 0,0 0 1,-1 0-1,1 0 0,-1 0 1,1-1-1,-1 1 0,1-1 1,-1 0-1,0 1 0,0-1 1,0 0-1,0 0 0,0-1 1,-1 1-1,1 0 0,2-4 0,1-3 4,0-1 0,-1 1 0,0-1 0,0 1 0,3-16 0,-6 21-55,0 1-1,-1 0 1,1-1 0,-1 1 0,0-1 0,0 1-1,0 0 1,-1-1 0,1 1 0,-1-1 0,0 1-1,0 0 1,0-1 0,0 1 0,0 0 0,-1 0-1,0 0 1,1 0 0,-5-5 0,5 7 15,1 1 0,-1-1 0,1 0 0,-1 1 0,1-1 1,-1 1-1,1-1 0,-1 1 0,1-1 0,-1 1 0,0 0 0,1-1 0,-1 1 0,0-1 1,1 1-1,-1 0 0,0 0 0,0 0 0,1-1 0,-1 1 0,0 0 0,0 0 0,1 0 0,-1 0 1,0 0-1,0 0 0,0 0 0,1 0 0,-1 1 0,0-1 0,0 0 0,1 0 0,-1 1 1,0-1-1,-1 1 0,1 0-20,-1 0 1,0-1-1,0 1 1,0 0 0,0-1-1,-1 0 1,1 1-1,-2-1 1,9-1 56,-1 0 0,0 0 0,1 0 0,-1 0 1,0-1-1,7-3 0,37-20 46,-7 4-4,-7 5-89,0 1-1,69-19 1,-88 30-10,-9 2 10,-1 1 0,1 0 1,0 0-1,-1 0 0,1 0 0,11 1 1,-7 1 9,-9-1 13,0 0 1,0 0-1,0 0 0,1 1 0,-1-1 0,0 0 0,0 0 0,0 1 0,0-1 0,0 0 0,0 1 0,0-1 0,0 1 0,-1-1 1,1 1-1,0 0 0,0-1 0,1 2 0,11 10-142,-9-9 142,0 0 0,-1 0 0,1 0 0,2 5 1,3 6 27,11 21 0,6 9 138,-15-24-199,-9-16 35,-1-1 1,1 1-1,0-1 0,1 1 1,-1-1-1,1 0 0,-1 0 1,1 0-1,0 0 0,0-1 1,0 1-1,6 3 1,-5-4 20,-1 0 0,1 0 0,0-1 1,0 1-1,-1-1 0,1 0 0,0 0 1,0 0-1,0-1 0,1 1 1,-1-1-1,0 0 0,0 0 0,0 0 1,0-1-1,0 0 0,0 1 1,0-1-1,0-1 0,0 1 0,0-1 1,-1 1-1,1-1 0,-1 0 1,5-3-1,-1-1-3,1 0 0,-1-1 1,0 0-1,-1-1 0,1 1 1,-1-1-1,-1-1 0,0 1 0,7-16 1,-11 23-18,15-31 89,20-59-1,4-38-78,-12 34-17,26-95 6,-53 186-53,-1 0 0,1 0 0,0 0 0,-1 0 0,0 0 0,0 0 0,0 0 0,0 0 0,-2-6 0,2 10 38,0-1 0,-1 1 0,1 0 0,0 0-1,0 0 1,0-1 0,-1 1 0,1 0-1,0 0 1,0 0 0,0 0 0,-1 0-1,1 0 1,0 0 0,0-1 0,-1 1 0,1 0-1,0 0 1,0 0 0,-1 0 0,1 0-1,0 0 1,0 0 0,-1 0 0,1 0-1,0 0 1,0 1 0,-1-1 0,1 0 0,0 0-1,0 0 1,-1 0 0,1 0 0,0 0-1,0 0 1,-1 1 0,1-1 0,0 0 0,0 0-1,0 0 1,0 0 0,-1 1 0,1-1-1,-9 11-114,8-10 111,-7 11-21,1 0 1,0 0-1,1 1 1,0 0 0,-6 19-1,5-7 2,2-1-1,-4 33 0,-1 31 36,4 0 1,5 117 0,2-198 42,0 1 0,0-1 1,0 1-1,1-1 1,0 1-1,0-1 0,1 0 1,0 0-1,4 7 0,-6-13-28,0 0 0,-1 0 0,1-1-1,0 1 1,0 0 0,-1-1-1,1 1 1,0 0 0,0-1-1,0 1 1,0-1 0,0 1 0,0-1-1,0 0 1,0 0 0,0 1-1,0-1 1,0 0 0,0 0-1,0 0 1,0 0 0,0 0 0,0 0-1,0 0 1,0 0 0,0 0-1,0-1 1,0 1 0,0 0-1,0-1 1,0 1 0,0 0 0,1-2-1,4-1 58,0 0 0,-1-1 0,1 0 0,5-6-1,14-14-54,-1-2 0,-2 0-1,-1-1 1,-1-1-1,24-45 1,-22 31 76,-16 29-224,0 0 0,15-20 0,-20 34 83,0-1 1,0 1 0,0 0 0,0 0-1,0 0 1,0 0 0,0 0-1,0 0 1,0 0 0,1 3-1,5 6 47,90 89 47,-91-93-39,4 3-10,1 0-1,18 12 0,-25-18 22,1 0-1,-1-1 1,1 0-1,-1 0 1,1 0 0,0 0-1,0-1 1,0 0-1,0 0 1,6 1-1,-7-3 6,0 1-1,0-1 1,1 1 0,-1-1-1,0 0 1,0-1 0,0 1-1,0-1 1,-1 0 0,1 0-1,0 0 1,-1 0 0,1 0-1,-1-1 1,0 0 0,0 0-1,0 0 1,0 0 0,3-4-1,4-7 8,-1 0 0,-1 0 0,11-23 0,-17 31-6,6-10-4,-1 0 0,-1-1 0,0 0 1,-1 0-1,3-19 0,-8 33-48,0 0 0,0 0 0,0 0 0,-1 0 0,1 0 0,-1 0 0,0 0 0,-1-4 0,2 7 16,0-1 0,0 0-1,-1 1 1,1-1-1,0 1 1,0-1 0,0 1-1,-1-1 1,1 1 0,0-1-1,-1 1 1,1-1-1,0 1 1,-1 0 0,1-1-1,-1 1 1,1-1 0,-1 1-1,1 0 1,-1-1-1,1 1 1,-1 0 0,1 0-1,-1-1 1,1 1 0,-1 0-1,1 0 1,-1 0-1,1 0 1,-1 0 0,0 0-1,1 0 1,-1 0-1,1 0 1,-1 0 0,1 0-1,-1 0 1,0 0 0,1 0-1,-1 0 1,1 1-1,-1-1 1,1 0 0,-1 0-1,1 1 1,-1-1 0,1 0-1,-1 1 1,0 0-1,-2 2-8,0 0-1,1 0 1,-1 0-1,1 1 0,-1-1 1,-1 5-1,1-3 11,-7 12-24,2 1 1,-1 1 0,-9 34 0,14-39 29,1 0 1,0 1 0,1-1-1,1 0 1,0 30-1,1-39 15,1 0-1,0-1 1,0 1-1,0 0 1,0 0-1,1 0 1,0-1-1,0 1 0,0-1 1,0 1-1,1-1 1,4 6-1,-4-7 5,-1-1 1,1 0-1,-1 1 0,1-1 0,0-1 1,0 1-1,0 0 0,0-1 0,0 1 1,0-1-1,0 0 0,1 0 0,-1 0 1,0-1-1,1 1 0,-1-1 0,0 0 1,1 1-1,4-2 0,9-1 67,1 0-1,-1-2 1,33-9-1,51-26-34,-76 29-43,234-102-48,-249 109-119,-10 3 160,0 0 0,0 0-1,0 0 1,0 0 0,0 0-1,1 0 1,-1 0 0,0 0 0,0 0-1,0 0 1,0 0 0,0 0-1,0 0 1,0 0 0,0 0 0,0 0-1,0 0 1,0 0 0,0 0-1,0 0 1,0 0 0,0 0 0,0 0-1,1 0 1,-1 0 0,0 0-1,0 0 1,0 0 0,0 0 0,0 0-1,0 0 1,0 0 0,0 0 0,0 0-1,0 0 1,0 0 0,0 0-1,0 0 1,0 0 0,0 1 0,0-1-1,0 0 1,0 0 0,0 0-1,0 0 1,0 0 0,0 0 0,0 0-1,0 0 1,0 0 0,0 0-1,0 0 1,0 0 0,0 0 0,0 0-1,0 0 1,0 1 0,0-1 0,-10 12-10,5-6 18,-45 47-191,37-42 154,1 1 0,1 0 0,0 1 1,1 0-1,-17 28 0,26-39 36,0-1 0,1 1 0,-1 0 0,0 0 0,1-1-1,-1 1 1,1 0 0,-1 0 0,1 0 0,0 0 0,0 0 0,0 0 0,0 0-1,0 0 1,0 0 0,1 0 0,-1 0 0,1-1 0,0 4 0,0-3 7,0 0 1,1-1-1,-1 1 1,0-1 0,1 1-1,-1-1 1,0 0-1,1 0 1,0 0-1,-1 1 1,1-2-1,0 1 1,-1 0-1,1 0 1,0 0 0,3 0-1,-1 0 41,1 0-1,0 0 1,0-1 0,0 1-1,0-1 1,0 0-1,0-1 1,-1 1 0,1-1-1,0 0 1,0 0-1,0 0 1,-1-1 0,9-3-1,-6 0-30,-1 0 0,0 0 0,0 0 1,-1-1-1,1 0 0,-1 0 0,0 0 0,-1-1 0,0 0 0,6-11 0,1-4 10,14-48 0,9-46-30,-6-2-1,-5-1 1,9-154 0,-30 260-44,-2 11-10,1 1-1,-1-1 1,0 0-1,0 0 1,0 0 0,0 0-1,0 1 1,0-1-1,0 0 1,0 0-1,-1 0 1,-1-3-1,0 9-348,-7 31 202,1 1-1,-7 66 0,13-82 171,-4 39 222,2 1-1,3 0 0,11 103 1,-5-134-129,1 0 0,1-1 0,2 1 0,19 43 0,-27-69-312,1 1 0,0-1 0,0 1 0,0-1 0,0 0 0,5 5-1,-6-7-17,0 0 0,0 0 0,0-1-1,0 1 1,0 0 0,1-1-1,-1 1 1,0-1 0,0 0-1,0 1 1,1-1 0,-1 0-1,0 0 1,1 0 0,-1 1 0,0-1-1,0-1 1,1 1 0,-1 0-1,3-1 1,18-2-2716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5:29.9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164 579 1888,'-2'-7'6592,"-7"19"-6433,0 0 1,1 1-1,1 0 1,0 1-1,-5 14 0,-23 74 415,27-76-383,-4 30 0,10-48-92,1 1 0,1 0 0,-1 0 0,1 0 0,1-1 0,0 1 0,2 11 0,-3-19-50,0 1 0,1 0 0,-1-1 1,1 1-1,-1-1 0,1 1 0,-1-1 1,1 1-1,0-1 0,0 0 0,0 1 1,0-1-1,0 0 0,0 1 1,0-1-1,0 0 0,0 0 0,1 0 1,-1 0-1,0 0 0,1 0 0,-1-1 1,1 1-1,-1 0 0,1-1 0,-1 1 1,1-1-1,-1 0 0,3 1 0,0-1 53,1 0-1,-1-1 0,1 0 1,-1 1-1,0-1 0,1-1 0,-1 1 1,0-1-1,5-2 0,4-3 4,0 0-1,0-1 0,-1 0 1,-1-1-1,1-1 1,-1 1-1,-1-2 0,14-16 1,5-12 11,29-51 1,-50 77-138,1-3-78,-7 12-72,0 1 0,0-1 0,0 1 0,0-1 0,1 1 0,2-3 0,-4 6 117,-1 1 0,0-1 0,1 1 0,-1-1 0,1 1 0,-1 0 0,0-1 0,0 1 0,1-1 0,-1 1 0,0 0 0,0-1 0,0 1 0,0 0 0,1 1 0,1 38-420,-2-27 449,1 0-1,1-1 1,4 21-1,-4-25 71,1 1-1,1-1 0,0 0 1,0 0-1,5 8 0,-8-14 19,1 1 0,-1-1 0,1 0 0,0 0 0,0 0 0,0 0 0,0 0 0,0 0 0,0 0 0,0 0 0,1-1 0,-1 1 0,1-1 0,-1 0 0,1 0 0,-1 0 0,1 0 0,0 0 0,5 1 0,-7-2-18,0-1 1,0 1-1,1 0 1,-1 0 0,0-1-1,0 1 1,1-1-1,-1 1 1,0-1-1,0 0 1,0 1 0,0-1-1,0 0 1,0 0-1,2-1 1,12-18 420,-10 13-355,-1 1-86,-1 0 0,1 0 0,-1 0 0,-1-1 0,1 0 0,-1 1 0,0-1-1,-1 0 1,1 0 0,-1-8 0,1-12 29,-3-36-1,0 24-82,1-37-1512,0 75 1344,32 4-6,-15-5 396,24-6 0,-34 6-136,0 0 0,0-1 0,0 0-1,-1 0 1,1-1 0,7-5 0,120-85 444,-119 83-468,-1 0-1,0-1 0,0-1 1,-2 0-1,1-1 0,-2 0 1,20-31-1,-17 20-7,-2-1 0,0 0 0,-2-1 0,11-38 0,-7 5-201,-13 52 155,0 0-1,0 0 1,-1-1 0,0 1-1,-2-12 1,2 20 9,0 0-1,0 0 1,0 0 0,0 0-1,0-1 1,0 1-1,0 0 1,0 0 0,0 0-1,0 0 1,0 0-1,0-1 1,0 1 0,0 0-1,0 0 1,0 0-1,0 0 1,0 0-1,0-1 1,0 1 0,0 0-1,-1 0 1,1 0-1,0 0 1,0 0 0,0 0-1,0 0 1,0 0-1,0-1 1,-1 1 0,1 0-1,0 0 1,0 0-1,0 0 1,0 0 0,-1 0-1,1 0 1,0 0-1,0 0 1,0 0 0,0 0-1,0 0 1,-1 0-1,1 0 1,-7 6-261,-5 11 86,12-17 187,-16 33-6,1 0 1,1 1 0,-12 47 0,-2 5 36,0-12 126,4 2-1,-18 96 1,35-138-1,-2 16 138,8-45-190,1-1 0,0 1-1,0 0 1,0 0 0,0-1-1,1 1 1,1 5 0,-2-10-83,0 1 1,0-1-1,0 0 1,0 0 0,0 0-1,1 1 1,-1-1 0,0 0-1,0 0 1,0 0 0,0 0-1,1 0 1,-1 0-1,0 1 1,0-1 0,0 0-1,1 0 1,-1 0 0,0 0-1,0 0 1,0 0 0,1 0-1,-1 0 1,0 0 0,0 0-1,1 0 1,-1 0-1,0 0 1,0 0 0,0 0-1,1 0 1,-1 0 0,0 0-1,0 0 1,0-1 0,1 1-1,-1 0 1,0 0-1,0 0 1,0 0 0,0 0-1,1 0 1,-1-1 0,0 1-1,0 0 1,0 0 0,0 0-1,0 0 1,1-1 0,-1 1-1,0 0 1,9-13 88,0 0 0,8-18-1,7-10 47,-14 25-184,1 1 0,1 0 0,0 1 0,1 0 0,0 0-1,1 2 1,1 0 0,0 0 0,0 2 0,29-15 0,-42 24 5,-1 0 1,1 0-1,0 1 0,-1-1 1,1 0-1,0 1 0,0 0 1,-1-1-1,1 1 1,0 0-1,0 0 0,0 0 1,-1 0-1,1 1 1,0-1-1,0 0 0,-1 1 1,1-1-1,0 1 0,0-1 1,-1 1-1,4 2 1,-3-2-2,0 1 0,0 0 1,0 0-1,0 1 1,0-1-1,0 0 1,0 1-1,-1-1 0,1 1 1,-1-1-1,0 1 1,2 5-1,12 41-25,-10-29 100,1 0 0,1-1 0,10 20 0,-7-17 46,-8-16-54,1 1-1,0 0 0,1-1 1,5 9-1,-8-14-24,0 0 1,0 1-1,0-1 0,1 0 0,-1 0 0,0 0 1,1 0-1,-1 0 0,0 0 0,1 0 1,-1 0-1,1-1 0,0 1 0,-1-1 0,1 1 1,0-1-1,-1 1 0,1-1 0,0 0 1,-1 0-1,1 0 0,0 0 0,2-1 0,1 0 13,0 0-1,0-1 0,0 1 0,-1-1 0,1-1 0,-1 1 0,1-1 0,-1 1 0,0-1 0,0 0 0,0-1 0,0 1 0,5-8 0,4-5 22,-1-1 1,11-19-1,-9 14 16,7-10 41,24-40 244,-39 62-379,-1-1 1,0 0 0,-1 0 0,6-22 0,-10 33 7,0-1-1,0 1 1,0-1 0,1 1 0,-1-1 0,0 1 0,0-1-1,0 1 1,0-1 0,0 1 0,0-1 0,0 1-1,0-1 1,0 1 0,0-1 0,0 1 0,0-1-1,0 1 1,-1-1 0,1 1 0,0-1 0,0 1 0,0-1-1,-1 1 1,1 0 0,0-1 0,-1 1 0,1-1-1,0 1 1,-1 0 0,1-1 0,-2 1-9,1 0 1,0 0-1,0 0 0,0 0 1,0 0-1,0 1 0,0-1 1,0 0-1,0 1 1,0-1-1,0 1 0,1-1 1,-1 1-1,0-1 0,-1 2 1,-1 0 1,0 0 1,0 1 0,1 0-1,-1 0 1,1-1-1,0 2 1,0-1-1,0 0 1,0 0 0,-1 4-1,-1 2 38,0 0-1,1 0 1,-2 9-1,3-5 7,1 1 1,0-1-1,0 0 0,1 1 1,1-1-1,1 0 0,4 21 1,-6-31 7,1 0-1,0 0 1,1 1 0,-1-1 0,0 0 0,1 0 0,0 0 0,2 3-1,-3-5-11,0 0-1,0 0 1,0 0-1,-1 0 1,1 0-1,1 0 1,-1-1-1,0 1 1,0 0-1,0-1 1,0 1-1,0-1 1,1 1-1,-1-1 1,0 1-1,0-1 1,1 0-1,-1 0 1,0 0-1,1 0 1,-1 0-1,0 0 1,1 0-1,-1 0 1,2-1-1,8-3 66,0 0 0,0-1 0,-1 0 0,0-1 0,0-1 0,14-10 0,1-1 16,13-7-171,2 1-1,0 2 0,1 2 1,46-15-1,-82 33 37,1 1 1,0-1-1,0 1 0,0 0 1,9 0-1,-14 0 33,0 1 0,0 0 0,0 0 0,0 1 0,1-1 0,-1 0 0,0 0 0,0 0 0,0 1 0,0-1 0,0 1 0,0-1 0,0 1 0,0-1 0,0 1 0,0-1 0,0 1 0,0 0 0,0 0 0,0-1 0,-1 1 0,1 0 0,0 0 0,0 0 0,-1 0 0,1 0 0,-1 0 0,1 0 0,-1 0 0,1 0 0,-1 0 0,0 0 0,1 0 0,-1 0 0,0 2 0,0 7-10,0 0 0,0 0 0,-1 0 0,0 0 0,-4 13 0,-1 14 202,5-36-166,1-1-1,0 1 0,0 0 0,0-1 0,0 1 1,0 0-1,0 0 0,0-1 0,0 1 0,0 0 1,0-1-1,0 1 0,0 0 0,1-1 0,-1 1 0,0 0 1,0-1-1,1 1 0,-1 0 0,1-1 0,-1 1 1,0-1-1,2 2 0,-2-2 0,1 0 0,0 0-1,-1 1 1,1-1 0,0 0 0,-1 0 0,1 0 0,0 0 0,-1 0-1,1 0 1,0 0 0,-1-1 0,1 1 0,0 0 0,-1 0 0,1 0-1,0-1 1,-1 1 0,2-1 0,3-2 53,1 0 0,-1-1 0,9-8 0,20-14-114,-31 24 3,0 0 0,0 1 0,0-1 0,0 1 0,0-1 0,0 1 0,0 0 0,1 0 0,6 0 0,-9 1 25,0 0 0,0 0 0,0 1 0,1-1 0,-1 1 1,0-1-1,0 1 0,0-1 0,0 1 0,0 0 0,0-1 0,0 1 1,0 0-1,0 0 0,0 0 0,0 0 0,0 0 0,-1 0 0,1 0 1,0 0-1,-1 0 0,1 0 0,-1 0 0,1 0 0,0 3 0,1 4 88,1 0 0,2 15-1,-3-13-51,1 6-83,7 26 444,-9-39-326,0 0 0,0 0 0,1 0 0,-1 0 0,1 0 0,-1 0-1,1 0 1,0-1 0,3 4 0,-4-5-45,-1-1 1,1 1-1,-1-1 1,1 0-1,0 1 0,-1-1 1,1 0-1,0 1 1,-1-1-1,1 0 0,0 0 1,-1 0-1,1 0 1,0 1-1,0-1 0,-1 0 1,1 0-1,0 0 0,-1-1 1,1 1-1,0 0 1,0 0-1,0-1 0,17-8-172,-12 5-382,9-8-2754,2 1 875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5:29.9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38 129 2144,'-1'-12'6217,"2"21"-5288,-1 25 20,0 41-15,11 91-1,28 45 177,-37-199-940,2 10 579,-2-20-126,-2-13 181,-15-315 63,9 238-976,-2 11-87,4 46-31,-1-36-1,7 45-122,-1 15-28,-1 10-259,1 4 612,0 0 0,1-1 1,-1 1-1,1 0 1,1-1-1,3 9 1,5 14 52,39 114 116,-8-21 289,-21-56-210,-18-57-234,38 96 245,-36-94-155,1 0-1,0 0 1,1-1-1,1 1 1,-1-1-1,18 16 1,-25-26-41,1 1 0,0 0 1,-1 0-1,1-1 0,0 1 1,0-1-1,-1 1 0,1-1 1,0 1-1,0-1 0,0 1 1,0-1-1,0 0 0,0 1 0,0-1 1,0 0-1,0 0 0,0 0 1,0 0-1,0 0 0,0 0 1,0 0-1,0 0 0,0 0 1,0 0-1,0-1 0,0 1 0,0 0 1,0-1-1,-1 1 0,1 0 1,0-1-1,0 1 0,0-1 1,0 0-1,-1 1 0,1-1 1,1-1-1,0-1 25,0 1 0,0-1 0,0 0 0,-1 0 0,1 0 0,-1 0 0,0 0 0,0 0 0,0-1 0,0 1 0,0-7 0,6-82 111,-9-173-1,2 152-296,1 51 70,-1 57 15,0 0-1,1 0 0,-1 0 1,1 0-1,2-8 1,-2 12-59,-1 0 0,1 0 0,-1 0 0,1 0 0,-1-1 1,1 1-1,-1 0 0,1 0 0,0 0 0,0 0 0,-1 0 0,1 0 0,0 1 1,0-1-1,0 0 0,0 0 0,0 0 0,0 1 0,0-1 0,0 1 0,1-1 0,-1 1 1,0-1-1,0 1 0,0 0 0,1-1 0,1 1 0,7 0-1782,0 1 0,15 3 0,-4 3 402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5:29.9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155 12 3968,'0'-1'52,"0"1"0,0 0 0,0 0 0,0-1 0,0 1 0,0 0 0,-1-1 0,1 1 1,0 0-1,0 0 0,0-1 0,0 1 0,-1 0 0,1 0 0,0-1 0,0 1 0,0 0 0,-1 0 0,1-1 0,0 1 0,0 0 1,-1 0-1,1 0 0,0 0 0,0 0 0,-1-1 0,1 1 0,0 0 0,-1 0 0,1 0 0,0 0 0,-1 0 0,1 0 0,0 0 0,-1 0 1,1 0-1,0 0 0,0 0 0,-1 0 0,1 0 0,0 0 0,-1 0 0,1 1 0,0-1 0,0 0 0,-1 0 0,1 0 0,0 0 1,-1 0-1,1 1 0,0-1 0,0 0 0,0 0 0,-1 1 0,1-1 0,0 0 0,0 0 0,0 1 0,0-1 0,-1 0 0,1 0 1,0 1-1,0-1 0,0 1 0,-11 25 703,8-17-501,-25 43 959,18-36-729,-9 23 1,13-25-277,1 1 1,1 0 0,0 0 0,0 0-1,2 0 1,0 0 0,0 25 0,2-34-144,0 1 0,1-1 1,0 0-1,0 0 1,0 0-1,1 0 1,0 0-1,0 0 0,1 0 1,-1 0-1,1-1 1,0 1-1,1-1 1,-1 0-1,1 0 0,0 0 1,1-1-1,-1 1 1,1-1-1,0 0 0,5 4 1,-7-7-2,0 1 1,0-1-1,0 0 0,0 0 1,0 0-1,0 0 0,0 0 1,0 0-1,0-1 0,0 0 1,1 1-1,5-2 0,-3 0 24,0 0 0,0 0 0,0 0-1,0-1 1,-1 0 0,8-4 0,2-2 141,0-1 0,0 0 1,20-19-1,-25 20-119,-1 0 0,0 0 0,-1-1-1,12-17 1,-17 22-80,-1 0-1,0 1 0,1-2 1,-2 1-1,1 0 0,0 0 1,-1-1-1,0 1 0,0 0 1,0-1-1,-1 1 0,1-1 1,-1 1-1,0-1 0,-1-7 0,-1 4-32,0 1-1,0-1 0,-1 1 1,0 0-1,0 0 0,-1 0 0,0 1 1,0-1-1,0 1 0,-1 0 1,0 0-1,-9-8 0,7 8-73,0 0 0,0 0 0,-1 1 0,0 0 0,0 1 0,0-1 0,-1 1 0,1 1 0,-1 0 0,-9-2 0,13 4 36,-1 0 1,1 1 0,0 0 0,0 0 0,0 1 0,0-1 0,0 1 0,0 0 0,0 1 0,1-1 0,-11 5 0,13-5-88,-1 0 0,0 1 0,0-1 0,1 1 1,-1-1-1,0 1 0,1 0 0,0 0 0,-1 0 0,1 1 0,0-1 0,0 0 0,0 1 0,1 0 0,-1-1 0,0 1 0,1 0 0,0 0 0,-2 4 0,3-6-118,0 1 1,0-1 0,0 1-1,0 0 1,0-1 0,1 1-1,-1 0 1,0-1 0,1 1-1,-1-1 1,1 1 0,0-1-1,-1 1 1,1-1 0,0 1-1,0-1 1,0 0 0,0 1-1,0-1 1,0 0 0,0 0-1,1 0 1,-1 0 0,3 2-1,13 9-1284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5:29.9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 24 4992,'0'-7'899,"0"-6"1841,2 26-934,0 10-588,-3 43 0,0-52-998,-2 20 521,-10 46 0,-4 21-324,1 258 804,26-390-5130,4-27 885,-6 20 1808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5:29.9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67 243 5408,'-31'-17'3018,"47"19"2628,13-6-3979,28-8-761,150-50 582,-195 59-1454,84-22 85,119-50 0,-166 52-1758,-43 20-70,-1-1 0,-1 1 0,9-8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35:10.4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56 6 1984,'-13'-5'7890,"12"5"-7561,-5 0 1377,7 73 2864,0-69-4477,0 1-1,0 0 0,0 0 0,0-1 0,1 1 0,0-1 0,0 1 0,0-1 0,1 0 0,4 6 0,7 16 69,-7-13-114,0 1 0,1-1 0,0 0 0,1-1 0,0 0 0,1-1 1,0 1-1,1-2 0,0 0 0,1 0 0,16 10 0,14 5-131,58 25-1,-1-2 355,-36-15-206,-49-25-136,-9-6 115,-1 1 0,0 0 0,1-1 0,-1 1 0,-1 1 0,1-1 0,5 6 0,-9-8-15,1-1-1,0 1 1,-1 0-1,1-1 1,-1 1-1,1 0 0,-1 0 1,1 0-1,-1-1 1,1 1-1,-1 0 0,0 0 1,1 0-1,-1 0 1,0 0-1,0 0 0,0 0 1,0 0-1,0 0 1,0 0-1,0 0 1,0 0-1,0 1 0,-1-1 3,-1 1 0,1 0 0,0-1 0,0 1 0,-1-1 0,1 0 0,-1 1-1,0-1 1,1 0 0,-4 2 0,-9 4-67,0 0 0,-1-1 0,-28 9 1,24-9-20,-18 6 118,1 2-1,0 2 0,-39 24 1,53-26-92,1 0 1,0 1 0,1 1-1,1 1 1,-30 36 0,27-27-141,-49 63-2705,63-81 693,3-3 700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5:29.9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123 232 1984,'0'-6'1042,"-1"5"-750,1 0 1,0-1 0,0 1-1,0 0 1,0 0 0,0-1-1,0 1 1,0 0-1,1 0 1,-1 0 0,0-1-1,1 1 1,-1 0 0,0 0-1,1 0 1,0 0-1,0-1 1,1-3 1704,-4 10-1983,0 5 131,0 1-1,0-1 1,1 1 0,1 16 0,-1 5 64,-2 18 96,-4 47 366,-5 32-296,10-82 61,-3 0-1,-2-1 1,-12 47-1,15-85 651,0-12-210,0-9-342,3-8-426,0 1 0,4-25 0,-1 0-107,-2 30 13,3-171 25,0 133-84,14-75 0,16 0-581,-26 105 495,-2 6 32,10-22 0,-13 34 46,0 1-1,0 0 1,0 0 0,1 0-1,-1 0 1,1 0 0,0 0 0,1 1-1,-1 0 1,6-5 0,-7 7 38,0 0 1,0 0 0,0 1-1,1-1 1,-1 1 0,0 0-1,0-1 1,0 1-1,0 0 1,1 0 0,-1 1-1,0-1 1,0 0-1,0 1 1,0-1 0,0 1-1,0 0 1,0 0 0,0-1-1,0 1 1,0 1-1,2 0 1,4 3 35,0 0 1,-1 1-1,0-1 0,7 8 1,-9-7-15,0 1 0,0-1 0,-1 1 0,1 0 0,-2 1 1,1-1-1,-1 0 0,0 1 0,-1 0 0,0 0 0,0 0 0,0 0 0,-1 0 0,0 0 1,-1 0-1,0 0 0,0 0 0,-1 1 0,0-1 0,0 0 0,-1 0 0,0 0 0,-6 12 1,1-4 123,-1-1 0,-14 21 0,18-29-48,-2-1-1,1 1 0,-1-1 1,0 0-1,0 0 1,-15 9-1,14-10-32,3-3-9,1 1 1,-1 0-1,0-1 1,0 0-1,0 0 1,-1 0 0,1-1-1,0 1 1,-1-1-1,-8 1 1,14-2-47,-1 0 0,0 0 0,0 0 0,0 0 0,1-1 0,-1 1 0,0 0 0,0 0 0,0 0 0,0 0 0,1 0 0,-1-1 0,0 1-1,0 0 1,0 0 0,0 0 0,0-1 0,0 1 0,0 0 0,0 0 0,0 0 0,0-1 0,1 1 0,-1 0 0,0 0 0,0 0 0,0-1 0,0 1 0,0 0 0,0 0 0,-1-1 0,1 1 0,0 0 0,0 0 0,0 0 0,0-1 0,0 1 0,0 0 0,0 0 0,0 0 0,0 0 0,-1-1 0,1 1 0,0 0 0,0 0 0,0 0 0,0 0 0,0-1 0,-1 1 0,1 0 0,0 0 0,0 0 0,0 0 0,-1 0 0,1 0 0,0 0-1,0 0 1,0 0 0,-1 0 0,1 0 0,0 0 0,0 0 0,-1 0 0,1 0 0,0 0 0,0 0 0,0 0 0,-1 0 0,1 0 0,11-11-118,0 3 126,1 1-1,0 0 1,0 1-1,16-6 1,56-17 116,-41 16-22,147-42-83,-171 50 63,64-22 73,-24 6-119,-46 17-31,-1-1 0,1-1 0,20-12 0,-22 13 22,-10 5-5,0 0 0,0 0 0,-1 0 0,1-1-1,0 1 1,-1 0 0,1 0 0,0-1 0,-1 1 0,1 0 0,0-1 0,-1 1 0,1-1-1,-1 1 1,1-1 0,-1 1 0,1-1 0,-1 0 0,1 1 0,-1-1 0,1 1-1,-1-1 1,0 0 0,1 1 0,-1-1 0,0 0 0,0 0 0,0 1 0,1-2-1,-2 1-25,0 1 0,1 0 0,-1-1 0,0 1 0,1 0 0,-1 0 0,0-1 0,0 1 0,1 0 0,-1 0 0,0 0 0,0 0 0,1 0 0,-1 0-1,0 0 1,0 0 0,1 0 0,-1 1 0,-1-1 0,-5 1-140,2 0 131,1 0 1,0 0-1,0 0 1,0 0-1,-1 1 0,1 0 1,1 0-1,-1 0 1,-4 3-1,-1 0 31,1 2-1,-14 11 0,18-15-8,1 0 0,0 1 1,0-1-1,0 1 0,0-1 0,1 1 0,0 0 0,-1 0 0,1 0 0,1 0 0,-1 1 1,1-1-1,-1 0 0,1 1 0,0-1 0,1 1 0,-1-1 0,1 1 0,0 0 1,0-1-1,1 7 0,-1-10 19,0 0 0,0-1 1,0 1-1,0-1 0,1 1 0,-1-1 1,0 1-1,0-1 0,0 1 0,0-1 1,1 1-1,-1-1 0,0 1 0,1-1 1,-1 1-1,0-1 0,1 1 0,-1-1 1,0 0-1,1 1 0,-1-1 0,1 0 1,-1 1-1,1-1 0,-1 0 0,0 0 1,1 1-1,-1-1 0,1 0 0,0 0 1,-1 0-1,1 1 0,-1-1 0,1 0 1,-1 0-1,1 0 0,-1 0 0,2 0 1,1-1 61,0 0 0,0 0 1,0-1-1,0 1 0,-1-1 1,4-1-1,1-1-32,-3 1-10,0-1 0,0 0 0,0 0 0,0 0 0,-1-1 0,1 1 0,-1-1-1,3-7 1,2 1-2,3-7-129,18-38 0,-29 56 73,0 0 0,0-1 0,0 1 0,0 0 1,0 0-1,0 0 0,0 0 0,0 0 0,0 0 0,0-1 1,1 1-1,-1 0 0,0 0 0,0 0 0,0 0 0,0 0 1,0 0-1,0 0 0,0 0 0,1 0 0,-1-1 0,0 1 1,0 0-1,0 0 0,0 0 0,0 0 0,1 0 0,-1 0 1,0 0-1,0 0 0,0 0 0,0 0 0,0 0 0,1 0 1,-1 0-1,0 0 0,0 0 0,0 0 0,0 0 0,0 0 1,1 1-1,6 5-179,4 10 136,-8-8 83,2-1 0,-1 1 0,1-1 0,0 0 0,1 0 0,6 6 0,-10-11 3,0 0-1,1 0 1,-1-1 0,0 1-1,1-1 1,0 0 0,-1 0-1,1 0 1,0 0 0,-1 0-1,1 0 1,0-1 0,0 1 0,0-1-1,0 0 1,0 0 0,0 0-1,-1 0 1,1 0 0,0-1-1,5 0 1,2-3 65,0 0 0,0-1 0,0 0 0,0-1 0,-1 1 0,0-2 0,14-11 0,-2 1-48,34-26-33,12-10-61,-50 41 67,11-8-297,-27 20 261,0 0 1,-1 0 0,1 0-1,0 0 1,0 0 0,-1 0-1,1 0 1,0 0 0,-1 0-1,1 0 1,0 0 0,-1 0-1,1 0 1,0 1 0,-1-1-1,1 0 1,0 1 0,-1-1-1,1 0 1,0 1 0,-1-1-1,1 1 1,-1-1 0,1 1 0,-1-1-1,1 1 1,-1-1 0,1 1-1,-1-1 1,0 1 0,1 0-1,-1 0 1,13 24-7,-12-21 12,2 3 6,0 1-1,0-1 1,-1 1 0,0 0 0,0 0 0,-1 0 0,0 0 0,-1 0-1,1 0 1,-2 0 0,1 0 0,-3 13 0,2-14 25,-1 0 0,0 0 0,-1 0 0,1-1 0,-1 1 0,0-1 0,-1 1 0,0-1 0,0 0 0,-5 6 0,7-10 6,0 0 1,0 0 0,0 0-1,-1 0 1,1-1-1,0 1 1,-1-1-1,1 0 1,-1 1-1,1-1 1,-1 0 0,0-1-1,1 1 1,-1 0-1,0-1 1,0 1-1,0-1 1,1 0 0,-1 0-1,0 0 1,0-1-1,1 1 1,-1 0-1,0-1 1,0 0-1,1 0 1,-1 0 0,0 0-1,-2-2 1,-3-2-34,-1-1 0,2 0 0,-1 0 0,1-1 0,-12-14 0,14 13-147,8 6 95,5 4-3,-2-1 4,0 0-1,0-1 1,12 0-1,4-1 32,34 5 14,-24 0 95,0-2-1,1-2 1,61-6 0,-88 4-70,-1 0-1,1 0 1,0 0-1,-1 0 1,1-1-1,-1 0 1,0 0 0,0-1-1,0 1 1,-1-1-1,1 0 1,-1 0-1,0-1 1,4-4-1,-1 0 27,-1 0 0,0-1 0,0 1 0,-1-1-1,0-1 1,5-17 0,-7 20-28,2-8-51,5-30 0,-4 14-208,-5 49-8,1-1 0,5 21 0,-3-20 258,0-1 0,-2 1 0,0 0 0,-1 0 0,-2 20 0,-1-3 61,1-22-24,0 0-1,-3 15 1,4-26-13,0 0 0,0 0 0,0 0 0,0 0 0,-1 0 0,1-1 0,0 1 0,-1 0 0,1 0 0,0 0 0,-1-1 0,1 1 0,-1 0 0,1-1 0,-1 1 0,1 0-1,-1-1 1,0 1 0,1 0 0,-1-1 0,0 1 0,0-1 0,1 0 0,-2 1 0,1-1-5,-1 0 0,1 0 0,0 0 0,0-1 0,0 1-1,0 0 1,0-1 0,0 1 0,0-1 0,0 1 0,0-1 0,0 0-1,0 1 1,0-1 0,0 0 0,1 0 0,-2-1 0,1 1-23,-1 0 0,2 0 1,-1 0-1,0 0 0,0 0 1,0 0-1,0 0 0,1 0 1,-1 0-1,0-1 0,1 1 0,-1 0 1,1 0-1,-1-2 0,-1-5-7,-1 0-1,0 0 1,-5-7-1,8 14 12,-1 1 0,1-1 0,0 1 0,0 0 0,-1 0 0,1-1 0,0 1 0,0 0 0,0-1 0,0 1 0,0 0 0,-1 0 0,1-1 0,0 1 0,0 0 0,0-1 0,0 1 0,0 0 0,0-1 0,0 1 0,0 0 0,0-1 0,0 1 0,0 0 0,0-1 0,1 1 0,-1 0 0,0-1 0,0 1 0,0 0 0,0 0 0,0-1 0,1 1 0,-1 0 0,0-1 0,1-3 0,57 4-629,-42-1 666,0 0 0,1-1 0,-1-1 0,0 0 1,0-1-1,-1-1 0,1 0 0,18-10 0,-5-1 13,-1 0 0,0-2 0,27-23-1,8 0-401,-63 41 346,0 0 0,1 0-1,-1 0 1,0 0-1,0 0 1,0-1 0,1 1-1,-1 0 1,0 0-1,0 0 1,1 0 0,-1 0-1,0 0 1,0 0-1,1 0 1,-1 0 0,0 0-1,0 0 1,1 0-1,-1 0 1,0 0 0,0 0-1,1 0 1,-1 0-1,0 0 1,0 0 0,0 0-1,1 0 1,-1 0-1,0 1 1,0-1 0,1 0-1,3 9-42,-3 16 27,-2-22-37,1 0 41,1 15-45,-2-2 0,-3 21-1,3-29 114,1 0 1,0 0-1,0 1 0,0-1 1,1 0-1,3 11 0,-4-18-33,0-1 0,0 1 0,0 0 0,1-1-1,-1 1 1,0-1 0,0 1 0,1-1 0,-1 1 0,0-1 0,1 1-1,-1-1 1,0 1 0,1-1 0,-1 0 0,1 1 0,-1-1 0,1 1 0,-1-1-1,1 0 1,-1 0 0,1 1 0,-1-1 0,2 0 0,-1 1 14,1-1 0,-1 0 1,1 0-1,-1 0 0,1 0 0,0 0 1,-1 0-1,1 0 0,1-1 0,2 0 36,-1 0 0,1-1 0,-1 1 0,0-1 0,8-4 0,26-18 25,-21 14-84,0-1 1,26-22-1,-39 29-72,0 0 0,1 1 0,0-1 0,0 1 0,0 0 0,7-3 0,-12 6 59,1 0-1,-1 0 1,1 0 0,-1 0-1,1 0 1,-1 0-1,1 0 1,-1 0-1,1 0 1,-1 0-1,1 0 1,-1 0-1,1 0 1,-1 1-1,1-1 1,-1 0-1,1 0 1,-1 1-1,1-1 1,-1 0 0,0 0-1,1 1 1,-1-1-1,0 0 1,1 1-1,-1-1 1,0 1-1,1-1 1,-1 1-1,0-1 1,0 0-1,1 1 1,-1-1-1,0 1 1,0-1-1,0 1 1,0-1 0,0 1-1,0-1 1,1 1-1,-1-1 1,0 1-1,-1 0 1,2 22-107,-2-16 145,0 0-1,0 0 0,1 0 1,1 8-1,0 4 116,8-19 76,-2-6-163,1 0 1,-1 0-1,-1 0 0,1-1 1,-1 1-1,6-10 0,6-6-154,-17 22 88,6-9-2,1 1-1,0 0 0,0 0 0,0 1 1,1 0-1,16-9 0,-24 16-10,0-1 0,0 0 0,0 1-1,0 0 1,0-1 0,1 1 0,-1-1 0,0 1 0,0 0-1,1 0 1,-1 0 0,0 0 0,0 0 0,1 0 0,-1 0-1,0 0 1,0 0 0,0 1 0,1-1 0,-1 1 0,0-1-1,0 0 1,0 1 0,0 0 0,0-1 0,0 1 0,0 0 0,0-1-1,0 1 1,0 0 0,0 0 0,0 0 0,0 0 0,0 0-1,-1 0 1,2 1 0,1 5 37,1 1-1,-1-1 1,0 0 0,3 15 0,1 0-1,-6-19-5,0-1 0,0 1 0,1-1 0,0 1 0,-1-1 0,1 0-1,0 0 1,0 0 0,0 0 0,0 0 0,0 0 0,1 0 0,-1-1 0,1 1 0,-1-1 0,1 1 0,-1-1 0,1 0-1,0 0 1,-1 0 0,1-1 0,0 1 0,0-1 0,0 1 0,0-1 0,5 0 0,6-1 78,1 0-1,-1-1 1,0-1 0,16-4 0,-16 3-73,11-2 18,-1-2-1,1 0 0,-1-2 0,24-13 1,-34 15-29,-2 0 1,1 0 0,-1-1-1,-1 0 1,0-1 0,0-1-1,-1 0 1,14-18 0,-22 26-22,0 0-1,-1 0 1,1 0 0,-1 0 0,2-5 0,-3 8 10,0 0 1,0 0-1,0-1 1,0 1-1,0 0 1,0 0 0,0 0-1,0 0 1,0 0-1,0 0 1,0 0-1,0 0 1,0 0 0,0 0-1,0 0 1,0-1-1,0 1 1,0 0 0,0 0-1,0 0 1,0 0-1,0 0 1,0 0-1,0 0 1,0 0 0,0 0-1,0-1 1,0 1-1,0 0 1,0 0-1,0 0 1,0 0 0,0 0-1,0 0 1,0 0-1,0 0 1,0 0-1,0 0 1,0 0 0,0 0-1,0-1 1,0 1-1,-1 0 1,1 0 0,0 0-1,0 0 1,0 0-1,0 0 1,0 0-1,0 0 1,0 0 0,0 0-1,0 0 1,-1 0-1,-7 10-197,0 5 166,0-1 1,0 2-1,-8 27 0,15-41 34,1 1-1,-1-1 0,1 0 1,0 1-1,0-1 0,0 0 1,0 1-1,0-1 0,0 0 0,1 0 1,-1 1-1,1-1 0,1 3 1,-2-4 10,0 0 0,1 0 0,-1-1 0,1 1 0,-1 0 0,1 0 0,-1 0 0,1 0 0,-1-1 0,1 1 0,0 0 0,0-1 0,-1 1 0,1 0 1,0-1-1,0 1 0,0-1 0,0 1 0,-1-1 0,1 0 0,0 1 0,0-1 0,0 0 0,0 1 0,0-1 0,0 0 0,0 0 0,0 0 0,0 0 0,0 0 0,0 0 1,0 0-1,0 0 0,2-1 0,1-1 26,1 0 1,-1 0-1,1 0 1,-1 0-1,0-1 1,0 0 0,0 0-1,-1 0 1,1 0-1,6-8 1,-8 8-20,1 0 0,-1 0 1,1-1-1,-1 1 0,0-1 0,0 0 1,-1 0-1,1 1 0,-1-1 0,0 0 1,0 0-1,0 0 0,0-7 0,-1 41-213,-2 1 0,-8 40-1,-7 47 156,1 0 207,5-58-115,6-27 3,-12 41 0,15-66-1,-1 0 1,0 1-1,-1-1 0,0 0 0,0-1 0,0 1 0,-1-1 0,-1 0 0,-9 11 0,13-16-18,0 0 1,1-1-1,-1 1 0,0-1 0,0 0 0,0 0 0,-1 1 0,1-1 0,0 0 0,0-1 0,-1 1 1,1 0-1,0-1 0,-1 1 0,1-1 0,0 0 0,-1 0 0,-3 0 0,2-1-15,1 1 1,-1-1-1,0 0 0,1-1 1,-1 1-1,1-1 0,0 1 0,-1-1 1,1 0-1,0 0 0,-3-3 1,-1-1 2,1 0 0,0 0 1,0 0-1,1-1 1,0 0-1,0 0 1,1-1-1,-1 1 1,-5-16-1,8 17-31,0 0-1,1 0 1,-1 0-1,1 0 1,1 0 0,-1-1-1,1 1 1,0 0-1,0 0 1,1 0-1,0 0 1,0-1-1,0 1 1,1 0-1,0 1 1,0-1-1,0 0 1,1 0 0,0 1-1,0 0 1,0-1-1,1 1 1,0 1-1,0-1 1,0 0-1,0 1 1,1 0-1,0 0 1,0 0-1,7-4 1,24-13 39,2 2 0,49-20 1,-44 25-58,0-1-2117,-16 4-2864,-25 10 4315,2-1-881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5:29.9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101 214 5312,'-40'-51'2400,"22"14"-2080,8 21 896,10 4-736,0-11-192,5 6-192,5-3-544,3 4 256,5 4-3072,4 12 1792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5:29.9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39 881 2656,'5'8'6436,"-5"-8"-6241,13-2 1504,15-14-1522,-28 16-23,30-19 182,0-2 0,-2-1 0,-1-1 0,0-1 0,42-52 0,78-119 107,-72 93-209,-58 76-174,0-1 0,-2-1 0,14-38 0,-28 66-67,-1 0-1,0 0 1,0 0-1,0 0 1,0 0-1,0 0 0,0 0 1,0 0-1,0 0 1,0 0-1,0 0 1,0 0-1,0 0 1,0 0-1,0 0 1,0 0-1,0-1 0,0 1 1,0 0-1,0 0 1,0 0-1,0 0 1,0 0-1,1 0 1,-1 0-1,0 0 1,0 0-1,-1 0 0,1 0 1,0-1-1,0 1 1,0 0-1,0 0 1,0 0-1,0 0 1,0 0-1,0 0 1,0 0-1,0 0 1,0 0-1,0 0 0,0 0 1,0 0-1,0 0 1,0-1-1,0 1 1,0 0-1,0 0 1,0 0-1,0 0 1,-1 0-1,1 0 0,0 0 1,0 0-1,0 0 1,0 0-1,0 0 1,0 0-1,0 0 1,0 0-1,-7 3-364,-7 9 68,3-1 310,1 1 0,1 0 0,0 0-1,1 1 1,0 0 0,1 0 0,-10 24-1,-27 104 195,41-131-195,-34 153 528,36-154-399,0-1 0,0 1-1,1-1 1,0 1 0,1-1 0,-1 1-1,4 11 1,-4-18-92,1 0-1,0 0 1,-1 1 0,1-1-1,0-1 1,0 1-1,0 0 1,0 0 0,0 0-1,0 0 1,1-1 0,-1 1-1,1-1 1,-1 1-1,1-1 1,0 1 0,-1-1-1,1 0 1,0 0 0,0 0-1,0 0 1,0 0 0,0 0-1,0 0 1,0-1-1,0 1 1,0-1 0,0 0-1,0 1 1,0-1 0,1 0-1,-1 0 1,3-1-1,3 0 15,-1-1 0,1 0 0,-1 0-1,0 0 1,0-1 0,0 0 0,0-1-1,-1 0 1,1 0 0,-1 0 0,0-1-1,0 1 1,-1-2 0,1 1-1,-1 0 1,6-10 0,7-9-9,-2-1-1,24-48 1,-32 57-15,38-68 38,74-102-1,-88 138-100,-3-2 1,-2 0-1,40-104 0,-63 136-28,-4 13-52,-3 9-241,0 0 329,-54 106 3,14-27 67,30-55-30,0 2-16,1 1 1,-9 37-1,-11 70 23,22-93 12,-4 26 28,-14 54 341,24-107 287,9-23-40,10-27-294,5-15-386,3 2 0,2 0 0,44-60 0,-43 73-139,-24 30 139,0 0 1,0 0-1,1 0 0,-1 1 0,0-1 0,1 0 0,-1 1 0,1-1 0,-1 1 0,1 0 0,2-1 0,-3 2 18,-1 1-1,0-1 1,0 0 0,0 0-1,0 1 1,0-1-1,0 0 1,0 1-1,-1-1 1,1 1-1,0-1 1,0 1-1,0 0 1,0-1-1,-1 1 1,1 0-1,0 0 1,0-1-1,-1 1 1,1 0-1,-1 0 1,1 0-1,-1 0 1,1 0-1,-1 0 1,1 0-1,-1 0 1,0 1-1,4 10 3,-1 0-1,-1 0 1,0 0-1,-1 1 1,0-1 0,-1 14-1,2 20 84,0-33-53,0-1 1,0 0-1,1 1 0,1-1 0,0 0 0,0-1 0,8 15 0,-10-23 16,1 1 0,-1-1 1,0 0-1,1 1 0,0-1 0,-1-1 1,1 1-1,1 0 0,-1-1 0,0 1 1,5 1-1,-5-2-3,0-1 0,-1 0 0,1-1 0,0 1 0,0 0-1,0-1 1,0 0 0,0 1 0,0-1 0,0-1 0,0 1 0,0 0 0,0-1 0,0 1 0,0-1 0,0 0-1,3-1 1,0-1-12,1-1 0,0 1 0,-1-1 0,0 0 0,0-1 0,0 0 0,0 0 0,-1 0 0,0-1 0,0 1 0,6-10 0,5-9 0,20-42-1,-35 63-12,7-13-59,0-1-1,-2 0 1,8-27 0,-12 32-129,-4 17 46,2 157-129,2-148 257,-1 0 0,2 0-1,-1 0 1,9 21 0,-11-33 20,0-1 1,1 1-1,-1-1 1,1 1-1,-1-1 1,1 0-1,0 1 0,0-1 1,0 0-1,-1 1 1,1-1-1,0 0 1,0 0-1,1 0 1,-1 0-1,0 0 1,0 0-1,0 0 1,1 0-1,1 0 0,-2-1 2,0 1 0,1-1-1,-1 0 1,0 0 0,1 0 0,-1 0-1,1 0 1,-1-1 0,0 1-1,1 0 1,-1-1 0,1 1-1,-1 0 1,0-1 0,0 0-1,1 1 1,0-2 0,5-3 45,0 0 1,-1-1-1,1 0 1,-2 0-1,8-9 1,87-112 85,-56 75-244,-32 40-110,-1-1 1,13-19-1,-26 36 158,-5 8 9,0-1 1,1 1-1,0 0 1,1 0 0,-5 17-1,6-13 55,1 1-1,0 0 1,-1 28 0,4-41 3,0 0 1,0 1 0,0-1 0,1 0 0,0 0 0,0 0 0,0 0 0,0 0 0,0 0 0,1 0 0,0 0 0,-1 0 0,2-1 0,-1 1 0,0-1 0,1 1 0,-1-1 0,1 0 0,0 0 0,5 3 0,-7-5-4,0 0 1,1 0-1,-1-1 0,0 1 1,1-1-1,-1 1 1,1-1-1,-1 1 1,1-1-1,-1 0 0,1 0 1,-1 0-1,1 0 1,-1 0-1,1 0 1,-1 0-1,1 0 0,-1-1 1,1 1-1,-1-1 1,1 1-1,-1-1 1,0 1-1,1-1 0,-1 0 1,0 0-1,1 0 1,-1 1-1,0-1 0,0-1 1,0 1-1,0 0 1,2-2-1,2-3 41,0 0-1,-1 0 1,0-1-1,7-12 1,-6 6-51,0 0 1,0 0-1,-1-1 1,-1 1-1,2-18 1,-3 22-29,-2 0 0,1 1 0,-1-1 0,-1 0 0,1 1 0,-2-1 0,1 0-1,-1 1 1,-4-13 0,5 18 14,-1 1 0,1-1 0,-1 1 0,0-1 1,0 1-1,0 0 0,0 0 0,0 0 0,0 0 0,0 0 0,-1 0 0,1 0 0,-1 1 0,1-1 0,-4-1 0,4 2-9,0 1 0,0-1 0,0 0 0,0 1 0,0-1 0,0 1 0,0 0 0,0-1 0,0 1 0,0 0 0,-1 0 0,1 1 0,0-1 0,0 0 0,0 1 0,0-1-1,0 1 1,0 0 0,0-1 0,-3 3 0,4-3 15,1 1 1,0-1-1,-1 0 0,1 0 0,0 0 0,0 1 0,-1-1 0,1 0 0,0 0 0,-1 1 0,1-1 0,0 0 0,0 1 0,0-1 0,-1 0 0,1 1 0,0-1 1,0 0-1,0 1 0,0-1 0,0 1 0,-1-1 0,1 0 0,0 1 0,0-1 0,0 0 0,0 1 0,0-1 0,0 1 0,0-1 0,0 0 0,1 1 0,-1 0 1,0 0-6,1 0 1,0 0-1,0 0 1,-1-1 0,1 1-1,0 0 1,0 0-1,0 0 1,0-1 0,0 1-1,1 0 1,2 2 12,1-1 1,0 0 0,-1 0-1,9 2 1,1-1 60,0-2 0,1 0 0,-1 0 0,1-1 0,22-4 0,-10 0-24,52-16 0,-26 3-10,74-34 1,-127 51-38,0-1 0,0 1 0,0 0 1,0 0-1,0 0 0,0 0 0,1 0 0,-1 0 0,0 0 0,0 0 1,0 0-1,0 0 0,0 0 0,0 0 0,0 0 0,0 0 0,0 0 0,1 0 1,-1 0-1,0 0 0,0 0 0,0 0 0,0 0 0,0 0 0,0 0 1,0 1-1,0-1 0,0 0 0,1 0 0,-1 0 0,0 0 0,0 0 0,0 0 1,0 0-1,0 0 0,0 0 0,0 0 0,0 0 0,0 0 0,0 1 1,0-1-1,0 0 0,0 0 0,0 0 0,1 8-70,-4 17 18,1-11 29,1-6 63,-8 111 28,8-94 17,2 0-1,6 44 1,-7-68-67,0-1 1,0 1-1,0 0 1,0-1-1,0 1 1,0-1-1,0 1 0,1 0 1,-1-1-1,0 1 1,0-1-1,1 1 0,-1-1 1,1 1-1,-1-1 1,0 1-1,1-1 0,-1 1 1,1-1-1,-1 1 1,1-1-1,-1 0 1,1 1-1,-1-1 0,1 0 1,-1 0-1,1 1 1,0-1-1,0 0 8,0 0-1,0 0 1,-1 0 0,1 0-1,0-1 1,0 1 0,0 0-1,-1 0 1,1-1 0,0 1-1,-1-1 1,1 1-1,0 0 1,-1-1 0,1 1-1,0-1 1,-1 0 0,1 1-1,-1-1 1,2-1 0,14-21 78,-1-1 0,-1-1 1,14-33-1,-25 51-101,2-6 56,1-1-140,1 0 0,0 1 0,1-1 0,0 2 0,13-18 0,-16 38-289,-4 1 353,0 0 0,0 1 0,-1-1 0,-1 12 1,0 4 16,1-5-1,-1-5 24,1 1-1,3 16 1,-2-27-12,0-1-1,0 0 0,0 1 1,0-1-1,1 0 1,0 0-1,0 0 1,0 0-1,0 0 0,1 0 1,4 6-1,-5-9 7,0 1 0,0-1-1,0 1 1,0-1 0,0 0-1,0 1 1,1-1-1,-1 0 1,0-1 0,1 1-1,-1 0 1,0-1 0,1 1-1,-1-1 1,1 0-1,-1 0 1,1 0 0,3 0-1,5-2 29,0 1 0,-1-2 0,12-3 0,3-3-26,-1 0 0,-1-2 0,0-1-1,0-1 1,-1-1 0,26-21 0,112-110 1,-96 76-28,-58 62-169,-9 12-93,-5 9 113,-5 14 104,-16 52 0,26-67 42,0-1-1,0 1 1,1 0-1,1 0 1,0 0-1,2 25 1,-1-34 44,1 0 1,0 1 0,-1-1-1,2 0 1,-1 0 0,0 1-1,1-1 1,2 4 0,-3-7-23,0 0 0,0 1 0,0-1 1,0 0-1,0 0 0,0 0 0,0 0 1,0 0-1,1 0 0,-1-1 0,0 1 1,1 0-1,-1-1 0,1 1 1,-1-1-1,0 1 0,1-1 0,-1 0 1,1 1-1,-1-1 0,1 0 0,-1 0 1,1 0-1,0 0 0,2-1 0,-2 1 1,0-1 0,0 1-1,-1-1 1,1 0-1,0 0 1,0 1 0,-1-1-1,1 0 1,0-1-1,-1 1 1,1 0 0,-1 0-1,1-1 1,-1 1-1,0-1 1,1 1 0,-1-1-1,1-2 1,3-4 22,-1 0-1,5-16 1,-7 19-31,10-28-16,-1 5 60,-1-2 1,6-34 0,-14 54-226,-4 14 7,-3 18-15,-8 121-243,-20 304 298,28-241 177,5-199 28,0-3-16,0 0 1,0 0 0,0 0-1,0 0 1,-1 0-1,1-1 1,-1 1 0,0 0-1,0 0 1,-3 4 0,4-8-51,0 0 0,0 0 0,0 1-1,0-1 1,0 0 0,-1 0 0,1 1 0,0-1 0,0 0 0,0 0 0,-1 0 0,1 0 0,0 1 0,0-1 0,-1 0 0,1 0 0,0 0 0,-1 0 0,1 0 0,0 0 0,0 1 0,-1-1 0,1 0-1,0 0 1,-1 0 0,1 0 0,0 0 0,0 0 0,-1 0 0,1 0 0,0 0 0,-1-1 0,1 1 0,-1 0 0,-9-9 17,-5-16-47,-32-122-108,40 129 73,1 0-1,0-1 1,2 0-1,1 0 1,-3-27-1,7 43 34,0 0 0,-1 0 0,1 0 0,0 1 0,0-1 0,0 0 0,1 0 0,-1 1 0,1-1 0,0 1 0,-1-1 0,1 1 0,0 0 0,2-2 0,3-5-32,-4 7 57,0-1-1,0 1 1,0-1-1,0 1 1,0 0-1,1 0 1,-1 1-1,1-1 1,-1 1-1,1-1 1,0 1-1,5-1 0,-4 1 1,0-1-1,1 1 0,-1-1 0,0-1 0,0 1 0,5-4 0,23-20 26,-2-2 0,-1-1 0,-1-1 0,-1-1 1,41-62-1,47-90 57,-55 98-59,17-28 37,-63 89 26,-1-1 0,19-46-1,-24 44-106,-4 12-172,0 0-1,1 1 1,12-21-1,-18 55-39,-4 0 244,0 0 0,-1 0-1,-1-1 1,-17 36-1,15-35-40,-127 365 453,132-374-376,2-8 11,-1 0 0,1 0 0,1 0 0,-1 0 0,0 1 0,1-1 1,0 0-1,-1 0 0,1 1 0,1 2 0,-1-6-47,0 1 0,0-1 0,0 0 0,0 0 0,0 0 0,0 0 0,0 1 0,0-1 0,0 0 0,0 0 0,0 0 0,1 0 1,-1 0-1,0 0 0,0 1 0,0-1 0,0 0 0,0 0 0,0 0 0,1 0 0,-1 0 0,0 0 0,0 0 0,0 0 0,0 1 0,0-1 0,1 0 0,-1 0 1,0 0-1,0 0 0,0 0 0,0 0 0,1 0 0,-1 0 0,0 0 0,0 0 0,0 0 0,0 0 0,1 0 0,-1 0 0,0 0 0,0-1 0,0 1 1,0 0-1,1 0 0,-1 0 0,12-8 217,11-17-62,10-17-82,-17 20-200,1 1 0,1 1 0,23-21 0,-39 40 108,-1 0 0,0 0-1,0 1 1,0-1 0,1 0-1,-1 0 1,0 1 0,1-1-1,-1 1 1,0-1 0,1 1-1,-1 0 1,1 0 0,-1-1-1,0 1 1,1 0 0,-1 0-1,1 0 1,2 1 0,-2 0 7,1 0 1,-1 0-1,0 0 1,1 0-1,-1 0 1,0 0 0,0 1-1,0-1 1,0 1-1,3 3 1,1 3 14,1 1 1,-1 0 0,0 0-1,6 12 1,-7-11 11,0 0 1,1 0-1,0-1 1,1 0-1,11 12 1,-14-18-82,-1 0-1,1 0 1,0 0 0,0 0 0,1 0 0,-1-1 0,0 0 0,1 0 0,0 0 0,-1 0 0,1-1 0,0 0 0,0 0-1,8 0 1,-7 0-589,0-1 0,0 0-1,0-1 1,0 1-1,0-1 1,0-1 0,-1 1-1,1-1 1,0 0 0,-1 0-1,1-1 1,-1 1-1,0-1 1,10-7 0,3-4-1722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5:29.9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58 6240,'-13'-7'2816,"18"7"-2464,3-5 896,10 5-768,32-8 768,3 4-704,29-4-64,-1 5-288,17-9 96,-8 7-192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5:29.9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1114 2912,'0'0'923,"7"8"666,-1-8-1104,1-1 1,-1 0-1,1-1 0,-1 1 1,0-1-1,0 0 0,6-4 1,43-22 805,-51 26-1191,18-12 223,0 0 0,-1-2-1,-1-1 1,0 0 0,31-38-1,76-113 270,-105 138-549,26-41 250,48-96 1,-85 141-286,0 0 0,-2-1 0,6-30 0,-12 45-10,0 3-32,-1-1-1,0 0 1,1-17 0,-3 27 23,0 0 0,0 0 0,0 0 0,0 0 0,0 0 0,0-1 0,0 1 0,0 0 0,0 0 0,1 0 1,-1 0-1,0 0 0,0 0 0,0 0 0,0-1 0,0 1 0,0 0 0,0 0 0,0 0 0,-1 0 0,1 0 0,0 0 0,0 0 0,0-1 0,0 1 0,0 0 0,0 0 0,0 0 0,0 0 1,0 0-1,0 0 0,0 0 0,0 0 0,0 0 0,0-1 0,0 1 0,-1 0 0,1 0 0,0 0 0,0 0 0,0 0 0,0 0 0,0 0 0,0 0 0,0 0 0,-1 0 0,1 0 1,0 0-1,0 0 0,0 0 0,0 0 0,0 0 0,-1 0 0,-4 6-291,-4 11 102,-10 43 287,4-1 0,-14 100 0,26-126 58,1 0 0,2 0 0,2 0 0,10 63 0,-10-82 11,1 0-1,0-1 0,1 1 0,0-1 1,1 0-1,0 0 0,1-1 0,12 19 1,-17-30-126,0 0 0,0 1 1,0-1-1,0 0 1,1 0-1,-1 0 1,0 0-1,1 0 0,-1 0 1,1 0-1,-1 0 1,1 0-1,-1-1 1,1 1-1,-1-1 0,1 1 1,0-1-1,-1 0 1,1 1-1,0-1 1,-1 0-1,1 0 0,0 0 1,-1 0-1,1-1 1,0 1-1,-1 0 1,1-1-1,0 1 0,-1-1 1,1 0-1,-1 1 1,3-2-1,3-3 40,1-1 0,-1 0 0,0-1 0,0 1-1,0-1 1,-1-1 0,8-11 0,-1 2 16,40-62-16,-25 33 26,-12 21-152,19-37 0,-27 51 66,-7 10-34,-1 0 0,1 1 0,0-1 0,-1 0 0,1 0 0,0 0 0,-1 1 0,1-1 0,-1 0 0,0 0 0,1 0 0,-1 0 0,1-2 0,-10 26-503,6-15 518,1 0 0,1 0 1,-1 0-1,1 0 0,1 0 1,0 0-1,0 12 0,4-9 492,2-18 201,-1-3-736,79-154 469,-75 145-386,1-2 1,-2 0 1,11-44-1,2-48-129,-18 78-34,-1-40 1,-2 68 55,0 7 67,0 0 0,0 0 0,0 0 1,0 0-1,0 0 0,0 0 0,0 1 0,0-1 0,-1 0 1,1 0-1,0 0 0,0 0 0,0 0 0,0 0 0,0 0 1,0 0-1,0 0 0,0 0 0,0 0 0,0 0 0,0 0 1,0 0-1,0 0 0,0 0 0,0 0 0,0 0 0,0 0 1,0 0-1,0 0 0,0 0 0,0 0 0,0 0 0,-1 0 1,1 0-1,0 0 0,0 0 0,0 0 0,0 0 1,0 0-1,0 0 0,0 0 0,0 0 0,0 0 0,0 0 1,0 0-1,0 0 0,0 0 0,0 0 0,0 0 0,0 0 1,0 0-1,0 0 0,0 0 0,0 0 0,0 0 0,0 0 1,-1-1-1,1 1 0,-5 8-162,-3 11 61,-36 109-149,-14 54 212,-62 325 637,116-489-500,3-11 107,0-1-1,-1 0 0,-2 11 629,9-21-435,8-8-61,10-19-234,0-1 1,21-42-1,-5 9-188,-29 48 56,16-25-127,63-77-1,-88 118 142,1-1-4,-1 0 0,1 0 1,0 0-1,0 0 0,0 0 0,0 0 0,0 1 0,0-1 0,0 1 0,1 0 0,-1-1 0,0 1 0,1 0 0,-1 0 0,4 0 0,-5 1 18,0 0 0,-1 0 0,1 1-1,0-1 1,-1 0 0,1 1 0,0-1 0,-1 1 0,1-1 0,0 1-1,-1-1 1,1 1 0,-1-1 0,1 1 0,-1-1 0,1 1-1,-1 0 1,1-1 0,-1 1 0,0 0 0,1 0 0,-1-1 0,0 1-1,0 0 1,1-1 0,-1 1 0,0 0 0,0 0 0,0 1 0,3 30-68,-3-22 71,5 86-172,3 41 455,-8-135-252,0 0 0,1 0 1,-1 0-1,0 0 0,1 0 0,0 0 0,-1 0 0,1 0 1,0 0-1,0 0 0,0 0 0,0 0 0,0 0 0,0-1 0,1 1 1,-1 0-1,1-1 0,-1 1 0,1-1 0,3 2 0,-4-2-7,-1-1-1,1 0 1,0 1 0,0-1-1,0 0 1,0 0-1,0 0 1,0 0-1,0 0 1,0 0-1,0 0 1,0 0-1,-1 0 1,1 0-1,0 0 1,0-1-1,0 1 1,0 0-1,0-1 1,0 1 0,-1-1-1,1 1 1,0-1-1,0 1 1,-1-1-1,1 1 1,1-2-1,18-20 290,-12 11-311,-1-1 0,-1 0 0,0 0 0,0-1 0,6-21 0,1-3 69,37-84-386,-50 121 317,0 0-1,0 0 1,0 1-1,0-1 1,0 0 0,0 0-1,0 0 1,0 0-1,1 0 1,-1 0-1,0 0 1,0 0 0,0 0-1,0 0 1,0 0-1,0 0 1,0 0-1,0 0 1,0 0 0,0 0-1,0 0 1,0 0-1,0 0 1,0 0-1,0 0 1,0 0 0,0 0-1,0 0 1,0 0-1,0 0 1,0 0 0,0 0-1,0 0 1,0 0-1,0 0 1,0 0-1,1 0 1,-1 0 0,0 0-1,0 0 1,0 0-1,0 0 1,0 0-1,0 0 1,0 0 0,0 0-1,0 0 1,0 0-1,0 0 1,0 0-1,0 0 1,0 0 0,0 0-1,0-1 1,0 1-1,0 0 1,0 0 0,0 0-1,0 0 1,0 0-1,0 0 1,1 7-91,1 12 56,-2-13 3,2 17 64,0-1-1,2 1 0,0-1 0,1 0 0,2 0 1,14 34-1,-20-53 3,1 0 0,0 0 0,0 0 0,0 0 0,0 0 0,1 0 0,-1 0 0,1-1 0,0 0 0,-1 1 0,1-1 0,0 0 0,0 0 0,1 0 0,-1-1-1,0 1 1,1-1 0,-1 0 0,0 0 0,7 1 0,-4-2 21,0-1-1,0 0 0,0 0 0,0-1 0,0 0 0,0 0 0,0 0 0,-1 0 0,10-7 0,5-3-10,21-18-1,-31 22-34,102-78 20,-48 37-21,20-16-95,-78 59 78,36-29-115,-25 19 225,-3 4-417,-14 15 175,-8 11 104,-12 21 43,1 0 1,-17 50-1,31-73 46,1-2 2,-4 8-46,1 1 0,-6 25 1,12-38-17,0 0 0,0 0 0,0 0 0,1 0 0,0 0 0,0 0 0,1 0 1,0 0-1,0 0 0,0 0 0,1 0 0,2 6 0,-3-10 26,-1 0 0,1-1 0,0 1 1,0-1-1,0 1 0,0-1 0,0 1 0,0-1 0,0 1 0,1-1 0,-1 0 1,1 0-1,-1 0 0,1 0 0,-1 0 0,1 0 0,-1 0 0,1 0 0,0-1 1,-1 1-1,1-1 0,0 1 0,0-1 0,-1 1 0,1-1 0,0 0 0,0 0 1,0 0-1,0 0 0,-1 0 0,1-1 0,0 1 0,0 0 0,0-1 0,-1 0 1,4 0-1,1-2 9,1 0 0,0-1 1,-1 1-1,1-1 0,-1 0 1,0-1-1,0 0 0,6-7 1,49-62 63,-33 37-80,-4 6 14,79-93 254,44-39-233,-128 143-36,-2 0 0,0-1 0,-2-1-1,0 0 1,-2-1 0,12-27 0,-2-4-19,-2-2 0,-3 0 0,15-77 0,-30 120 30,-1 2-82,1-1 1,-2 1-1,0-1 1,0 0-1,-1 1 1,-1-15-1,1 25 58,0 1 0,0 0 1,0 0-1,0-1 0,0 1 0,0 0 0,0 0 0,0-1 0,0 1 0,0 0 0,0 0 0,0-1 0,0 1 0,0 0 0,-1 0 0,1-1 0,0 1 0,0 0 0,0 0 0,0 0 0,0-1 1,0 1-1,-1 0 0,1 0 0,0 0 0,0-1 0,0 1 0,0 0 0,-1 0 0,1 0 0,0 0 0,0 0 0,-1-1 0,1 1 0,0 0 0,0 0 0,-1 0 0,1 0 0,0 0 0,0 0 0,0 0 1,-1 0-1,1 0 0,0 0 0,0 0 0,-1 0 0,1 0 0,0 0 0,0 0 0,-1 0 0,1 0 0,-1 1 0,-10 12-148,2 2 81,0 1 1,1 1-1,-8 23 1,-14 58-38,24-76 131,-79 242-25,60-186 158,-27 134-64,41-156-31,10-51-39,-4 18 43,1 0-1,-2 35 1,7-43 233,2-13 154,1-9-193,28-84-247,-18 62 15,0 0 1,2 2-1,21-31 0,-26 44-54,0 1 1,1 0-1,0 0 1,1 1-1,0 1 1,0 0-1,23-12 0,-28 18 7,0 0-26,0 0 0,0 1 0,1 0 0,12-3 0,-20 6 37,0 1 0,1-1 0,-1 1 0,0-1 0,1 1 0,-1 0 0,1 0 0,-1 0 0,0 0 1,1 0-1,-1 0 0,0 0 0,1 0 0,-1 1 0,0-1 0,1 0 0,-1 1 0,0-1 0,1 1 1,-1 0-1,0-1 0,0 1 0,0 0 0,0 0 0,0 0 0,1 0 0,-2 0 0,1 0 0,0 0 1,0 0-1,0 0 0,0 0 0,-1 0 0,1 0 0,0 1 0,-1-1 0,1 0 0,-1 2 0,2 8 17,0 0-1,-1-1 0,-1 1 1,0 0-1,0 0 0,-1 0 1,-1 0-1,0-1 0,-4 16 1,-20 42 151,23-60-149,2-4 29,-1 1 0,-1-1 0,1 0-1,0 0 1,-1 0 0,0 0 0,0 0 0,0-1 0,-1 1 0,-5 4-1,-3-7-13,12-1-37,-1 0 1,0 0-1,1-1 1,-1 1-1,0 0 0,0 0 1,1 0-1,-1 0 1,0 0-1,0 1 0,1-1 1,-1 0-1,0 0 1,0 0-1,1 1 0,-1-1 1,0 0-1,1 1 0,-1-1 1,0 0-1,1 1 1,-1-1-1,0 2 0,1 3-12,1 0-1,0 0 1,0 0-1,0 0 1,1 0-1,-1 0 1,1 0-1,1-1 0,-1 1 1,1-1-1,0 1 1,5 6-1,-2-4 51,0 0 1,0-1-1,1 0 0,0 0 0,0-1 0,14 9 0,-19-13-11,0 1-1,0-1 0,0 0 1,1-1-1,-1 1 1,0 0-1,1-1 0,-1 1 1,1-1-1,-1 0 0,1 1 1,-1-1-1,0-1 0,1 1 1,-1 0-1,1 0 1,-1-1-1,1 0 0,-1 1 1,0-1-1,0 0 0,1 0 1,-1 0-1,0 0 0,3-3 1,2-2 8,1 0 0,-2-1 1,1 0-1,-1 0 0,7-10 0,-1 1-64,59-83 87,-43 57 70,43-47 0,-62 79-163,1 0 0,0 1 1,20-14-1,-27 21 31,0 0 0,0 0 0,0 0 0,0 1-1,0-1 1,0 1 0,0 0 0,0 0 0,1 0 0,-1 0-1,1 1 1,-1-1 0,0 1 0,1 0 0,-1 0 0,1 0-1,-1 1 1,0-1 0,1 1 0,3 1 0,-5-1 1,0 0-1,-1 0 1,1 0 0,0 1 0,0-1 0,-1 1-1,1 0 1,-1-1 0,0 1 0,1 0 0,-1 0-1,0 0 1,0 0 0,0 0 0,0 0 0,-1 0 0,1 0-1,-1 0 1,1 4 0,1 3 30,0 1-1,-1 0 1,-1 11-1,-2 17 47,-2 0 1,-11 46-1,10-58-50,5-14 142,0-13-146,0 1 0,0 0 0,0 0 0,0 0-1,0 0 1,0 0 0,1 0 0,-1 0 0,0 0 0,0 0 0,0 0 0,0 0-1,0 0 1,0 0 0,1-1 0,-1 1 0,0 0 0,0 0 0,0 0 0,0 0-1,0 0 1,0 0 0,1 0 0,-1 0 0,0 0 0,0 1 0,0-1 0,0 0-1,0 0 1,0 0 0,1 0 0,-1 0 0,0 0 0,0 0 0,0 0 0,0 0-1,0 0 1,0 0 0,0 0 0,1 1 0,-1-1 0,0 0 0,0 0 0,0 0-1,0 0 1,0 0 0,0 0 0,0 0 0,0 1 0,0-1 0,0 0 0,0 0-1,0 0 1,0 0 0,0 0 0,0 0 0,0 1 0,0-1 0,0 0 0,0 0-1,0 0 1,50-68 328,-27 34-563,33-36-1,-43 56 172,-6 6 52,1 0 0,0 0 0,0 0 0,0 1 0,13-8 0,-20 15 1,-1-1 0,1 1 0,0 0 0,-1-1 0,1 1 0,-1 0 0,1-1 0,0 1 0,-1 0 0,1 0 0,0 0 0,0-1 0,-1 1 0,1 0 0,0 0 0,-1 0 0,1 0 0,0 0 0,-1 1 0,1-1 0,0 0 0,0 0 0,-1 0 0,1 1 0,0-1 1,-1 0-1,1 0 0,-1 1 0,1-1 0,0 1 0,-1-1 0,1 1 0,-1-1 0,1 1 0,-1-1 0,1 1 0,-1-1 0,0 1 0,1-1 0,-1 1 0,0 0 0,1-1 0,-1 1 0,1 0 0,0 5-18,1 0 0,-1 0 0,0 0 1,1 9-1,-1-3-15,7 52 34,-6-39 28,1-1-1,1 0 1,8 25 0,-11-45-6,0-1 1,1 0 0,-1 1 0,1-1-1,0 0 1,0 0 0,0 0 0,0 0 0,0-1-1,5 5 1,-6-6-7,0-1 0,0 1 0,0 0 0,0 0 1,0-1-1,1 1 0,-1-1 0,0 1 0,1-1 0,-1 1 0,0-1 0,1 0 0,-1 0 0,0 1 1,1-1-1,-1 0 0,0 0 0,1-1 0,-1 1 0,0 0 0,1 0 0,-1-1 0,0 1 1,1-1-1,-1 1 0,0-1 0,0 1 0,3-2 0,4-5 7,1 1-1,-1-1 0,0-1 1,-1 1-1,8-10 1,29-44 75,-41 57-72,23-33 72,37-56 72,-53 76-168,0 0 0,-2-1-1,10-28 1,-17 45-7,-1 0 0,0 0 0,1-1 0,-1 1-1,0 0 1,0-1 0,0 1 0,0 0 0,0-1 0,0 1 0,0 0 0,0-1-1,0 1 1,-1 0 0,1-1 0,-1 1 0,1 0 0,-1 0 0,0-2 0,0 2 0,0 0 0,1 0 0,-1 1 1,0-1-1,0 1 0,1-1 1,-1 1-1,0-1 0,0 1 0,0 0 1,0-1-1,0 1 0,0 0 0,0 0 1,0-1-1,0 1 0,0 0 1,1 0-1,-1 0 0,0 0 0,0 0 1,0 0-1,0 1 0,0-1 1,0 0-1,0 0 0,-1 1 0,-2 1-18,0-1 0,0 1-1,0 0 1,0 0-1,1 0 1,-1 0 0,1 1-1,-1 0 1,1-1-1,0 1 1,0 0 0,0 1-1,1-1 1,-5 7 0,4-5 12,0 0 1,1 1 0,0 0 0,0-1 0,0 1 0,1 0 0,-1 0 0,1 0 0,1 0-1,-1 8 1,1-9 26,0 0 0,0 0-1,1-1 1,0 1 0,0-1-1,0 1 1,0 0 0,0-1-1,1 0 1,0 1 0,0-1-1,0 0 1,1 0 0,-1 0-1,1 0 1,0-1 0,0 1-1,1-1 1,-1 1 0,0-1-1,1 0 1,0 0 0,0-1-1,0 1 1,0-1 0,0 0-1,6 2 1,0-1 12,0 1 0,0-2 0,0 0 0,1 0-1,-1-1 1,0 0 0,1-1 0,-1 0 0,1 0 0,-1-1 0,1-1 0,-1 0-1,13-4 1,-6 0 21,-1 0-1,0-2 0,0 0 0,-1-1 1,0-1-1,0 0 0,13-12 1,-10 7 13,0-1 1,-1-1 0,0-1 0,-2 0 0,24-37-1,-28 38-173,-4 6 73,0 0 0,-1 0 0,9-24 0,-19 129-767,2-39 941,1-29-189,-6 38 1,2-25 21,4-26 117,-1 1 1,-7 24-1,9-37-69,0-1 0,-1 1 0,1-1 0,0 0 0,0 1 0,0-1 0,0 1 0,-1-1 0,1 1 1,0-1-1,-1 1 0,1-1 0,0 0 0,-1 1 0,1-1 0,0 0 0,-1 1 0,1-1 0,-1 0 0,1 1 0,0-1 1,-1 0-1,1 0 0,-1 0 0,1 1 0,-1-1 0,1 0 0,-1 0 0,1 0 0,-1 0 0,1 0 0,-1 0 0,1 0 1,-1 0-1,1 0 0,-1 0 0,1 0 0,-1 0 0,1 0 0,-1-1 0,1 1 0,-1 0 0,1 0 0,-1-1 0,-1 0 9,1 1-1,0-1 0,0 0 0,-1 0 0,1 0 1,0-1-1,0 1 0,0 0 0,0 0 1,1 0-1,-1-1 0,0 1 0,-1-3 0,-18-88-116,19 88-53,-1-4-154,6 10 295,5 3-12,-1-1 18,0-1-1,0 0 0,0-1 1,0 1-1,1-2 0,-1 1 0,10 0 1,8-2 108,26-2 1,-47 2-101,9-2 3,0 0 1,1-1 0,-1 0-1,0-2 1,0 1 0,-1-2-1,1 0 1,-1 0 0,15-11-1,4-4 89,-1-2-1,36-35 1,-54 46-52,-1 0 0,13-16 0,-22 23-27,1 0 0,-1 0 0,0 0-1,0-1 1,0 0 0,-1 1-1,0-1 1,0 0 0,2-10-1,-2-2-532,-5 23-9,-5 32 435,4 20-166,-3 14 284,0-35 37,3-7 5,-1 0-1,-2 0 0,-13 34 0,18-57-13,0 0-1,-1-1 1,1 1-1,-1-1 1,0 1 0,-1-1-1,1 0 1,-1 0-1,-8 7 1,11-11-44,0 0 0,0 0-1,0-1 1,0 1 0,0-1 0,-1 1 0,1-1-1,0 1 1,0-1 0,-1 0 0,1 0 0,0 0-1,-1 0 1,1 0 0,0 0 0,0 0-1,-1 0 1,1 0 0,0 0 0,-1-1 0,1 1-1,0 0 1,0-1 0,0 1 0,-1-1 0,1 0-1,0 1 1,0-1 0,0 0 0,0 0 0,-1 0-1,-3-4-12,-1-1 0,1 1 0,1-1-1,-6-8 1,5 8-9,0-1 18,0-1 0,0 0 0,0 0-1,1-1 1,0 1 0,1-1 0,0 0 0,0 1-1,1-2 1,0 1 0,-1-13 0,3 20-16,0 1 0,1-1 0,-1 1 0,0-1 1,1 1-1,-1-1 0,1 1 0,-1-1 0,1 1 1,0 0-1,-1 0 0,1-1 0,0 1 0,0 0 1,0 0-1,0 0 0,0 0 0,0 0 0,0 0 0,1 0 1,-1 0-1,0 0 0,0 0 0,1 1 0,1-2 1,3 0-29,0 0 0,0 0 0,0 0 0,10 0 1,11-1 51,-1 1 0,39 4 0,18-2 66,-47-2-487,62-13 0,-75 10-2794,40-16 1,-48 15-820,-2 5 1328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5:29.9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 70 5888,'-35'-23'5120,"40"20"-4960,3-2-128,5-3-160,6 4 64,2-4 256,3 5-96,-6-6-864,3 9 384,-7-3-2432,4 3 1536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5:29.9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68 152 4896,'-27'-5'2208,"31"10"-1920,10-5 832,8 0-672,28-5 1024,8 5-832,45-11 96,5 2-416,27-14-64,-9 6-160,8-3 448,-16 6-320,12-11-4512,-22 8 2304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6:55.4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59 1888,'1'7'9200,"6"-9"-8995,0 0 1,-1 0 0,1-1-1,-1 0 1,1 0 0,9-7 0,-1 0 78,-13 8-251,0 0-1,1 0 0,0 0 1,-1 1-1,1-1 0,0 1 1,0-1-1,0 1 0,3-1 1,15-3 138,15-3 154,-34 7-302,1 1 0,-1 0 1,1 1-1,-1-1 1,0 0-1,1 1 0,-1-1 1,1 1-1,-1 0 0,0 0 1,1 0-1,2 2 1,-4-2 13,1 0 1,-1 0 0,0 0 0,0 0-1,1 0 1,-1 0 0,0 1 0,-1-1 0,1 1-1,0-1 1,0 0 0,0 1 0,0 2-1,6 9 165,11 9 6,-8-10-68,0 0-1,0 1 1,-1 0 0,11 23 0,9 30 265,-27-60-331,1 1 19,-1 0 0,0-1 0,-1 1 0,0 0 0,0 0 0,1 7 0,-2-6-46,1-1-1,0 0 1,0 0-1,1 0 0,0 0 1,0 0-1,1 0 1,0 0-1,5 8 0,11 8 162,-10-9-19,-6-9-148,0 1 0,0-1 0,1 0 0,0 0 1,0 0-1,0-1 0,8 7 0,-9-8-16,0-1-1,1 0 1,0 1 0,-1-1 0,1-1-1,0 1 1,0 0 0,0-1 0,0 0-1,1 0 1,-1 0 0,0-1 0,8 1-1,61-1 766,-71 0-1612,9-1-2463,4-8-2501,-8 3 3306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6:56.0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580 21 2080,'0'-1'79,"1"0"0,-1 0 1,1 0-1,-1 1 0,21-17 9199,-27 22-7720,-8 5-951,1 1 0,1 0 1,0 1-1,0 0 0,-16 23 0,-13 14 421,15-23-752,-1-1 0,-59 41-1,-69 29-110,140-86-252,-50 30-1923,58-33 839,-1 0-1,1 0 0,1 1 1,-1 0-1,1 0 1,-6 9-1,-7 13-2097,1-4 37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6:58.4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8 117 1888,'-7'-4'6640,"15"2"-3787,-1-3-2613,0 0 0,0 0 0,0 1 0,1 0 0,0 0 0,-1 1 0,17-5 0,107-20 1317,-80 16-1209,87-8-1,51 9-55,18 9-54,-118 3 681,-90 0-1157,0-1 0,0 1-1,-1-1 1,1 1 0,0 0 0,0 0-1,0 0 1,0 0 0,0 0 0,0 0-1,0 0 1,-1 1 0,-2 3-825,-16 12-1230,-10 5-2048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35:11.9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260 61 2976,'-4'-5'4387,"2"4"-4138,1 0 0,0 1 0,-1-1 0,1 1 0,-1 0 0,1-1 0,-1 1 0,1 0 0,-1 0 1,1 0-1,-3 0 0,2 0-10,0 1 1,-1-1 0,1 1 0,0-1-1,0 0 1,0 0 0,-3 0 0,3 0-84,-1-1 1,1 1 0,0 1-1,-1-1 1,1 0 0,0 0-1,-1 1 1,-3 1 0,-17 8 620,11-6-392,-20 12 0,28-14-345,0 1 1,1 0-1,-1-1 1,1 1-1,-1 1 1,1-1-1,0 0 1,1 1-1,-4 3 1,-6 13-53,3-7 80,0 1 0,1 1 0,0-1 0,2 1 0,-1 1 0,-5 25 0,-3 46-334,14-75 281,0 0 0,2 0 0,-1 0 0,1 0 0,4 16 0,0-5-22,-2-8-21,0 0 0,1-1-1,1 1 1,0-1 0,9 15 0,-6-15 28,7 12 0,22 29 0,-30-46 0,0-1 0,0-1 0,1 1 0,0-1 0,0 0 0,1-1 0,11 7 0,-8-7 29,0 0 1,0 0-1,1-1 1,0-1-1,0 0 1,0-1 0,1 0-1,-1-1 1,1-1-1,17 1 1,-17-3 80,1 0 1,-1 0-1,0-2 0,0 0 1,20-6-1,-8-1 279,45-24 0,-63 30-342,0-1 1,-1-1-1,1 1 0,-1-1 1,0 0-1,-1-1 0,0 1 1,0-1-1,0-1 1,-1 1-1,0-1 0,0 0 1,-1 0-1,4-11 0,-2 3 23,-1-1-1,-1 1 0,0-1 0,-1 0 0,-1 0 0,0-31 0,-1-18-72,-3-87 108,2 143-65,-1 0 0,-1-1 0,0 1 0,0 0 0,-1 0 0,-1 0 0,1 0 0,-2 1 1,-7-14-1,8 16-13,-1 0 1,-1 0-1,1 1 0,-1-1 1,0 2-1,0-1 1,-1 1-1,0-1 0,0 2 1,0-1-1,0 1 1,-9-4-1,-7 0-31,-1 1-1,0 1 1,1 1-1,-42-4 1,51 8-33,-5-2-382,0 1 0,-1 1 0,1 1 0,-1 1 0,1 1 0,-38 8 0,38-1-2519,14-2 1594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6:58.8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42 2912,'-4'-2'170,"-12"-3"331,10 4-235,5 4 93,4-1 158,1 0-1,-1-1 1,0 1 0,1-1-1,-1 1 1,1-1 0,4 1 0,1 1 442,1-1-443,-1 0 1,0 0-1,1-1 0,9 0 1,12 2 517,-26-3-879,0 0 0,0 0 0,0 0-1,0 0 1,7-2 0,10-1 223,70-4 442,291-32 322,-334 35-1055,-33 4-253,0-2 0,22-4 1,-33 6-1865,-15 12-1102,3-5 1654,-11 10-202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6:59.1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 5216,'-19'7'1952,"26"-7"-1536,12 4-96,-1 3 1088,8-2-832,11 0 896,14 2-832,5-3 288,14-4-544,11 7 0,1-2-224,6 7 128,0-1-192,-6-6 192,-1 2-192,-11-2-3552,-7-1 1888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7:00.9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8 325 2656,'-7'0'11322,"9"1"-11172,4 2-111,-1-1-15,0 0 0,1 0 0,-1 0 0,1 0 1,0-1-1,8 1 0,-7-2 29,0 1 1,0 0-1,10 2 1,-10-1 10,0 0 0,1-1-1,10 0 1,-17-1-63,109-3 262,-90 2-216,-1-2 1,1 0-1,29-10 0,-31 7 92,0 0 1,0-2-1,-1 0 0,25-15 0,-38 20-92,1 0 1,-1 0-1,0-1 0,0 1 0,-1-1 0,1 0 0,-1 0 0,1 0 1,-1 0-1,-1-1 0,1 1 0,-1-1 0,1 0 0,-1 0 0,0 0 1,-1 0-1,0 0 0,1 0 0,-1 0 0,-1 0 0,1-6 0,-1 2-54,-1-1-1,0 0 1,0 1-1,-1 0 1,0-1-1,-1 1 1,0 0-1,0 0 1,-1 0-1,-5-9 0,6 13-18,0 0-1,0 1 0,-1-1 0,0 1 1,0 0-1,0 0 0,0 0 0,0 0 0,-1 1 1,0-1-1,0 1 0,0 1 0,0-1 0,0 1 1,0-1-1,-1 2 0,1-1 0,-9-1 1,6 2-19,-1 0 1,1 1 0,0 1 0,-1-1 0,1 1 0,0 0 0,-17 6 0,5-1-100,-38 19 1,44-18 50,0 1 0,1 0 1,0 1-1,0 1 1,0 0-1,2 1 0,-20 21 1,16-12 34,1 0 0,1 0 1,0 2-1,-12 29 0,22-44 86,0 0 1,1 1-1,0-1 0,0 0 0,1 1 1,0 0-1,0-1 0,1 1 0,0-1 0,0 1 1,1 0-1,-1-1 0,2 1 0,-1-1 1,1 1-1,0-1 0,1 0 0,0 0 0,0 0 1,1 0-1,-1 0 0,1-1 0,9 10 1,-5-5 42,1-1 1,0 0 0,0-1 0,1 0-1,1 0 1,-1-1 0,1-1 0,1 1-1,-1-2 1,16 7 0,-4-4 21,-1-1-1,1 0 1,1-2 0,-1-1 0,1-1 0,0-1-1,0-1 1,0-1 0,26-2 0,-23-3 58,0-1 1,44-14 0,50-26 174,-69 25-259,128-47 5,117-45 32,-214 72-114,10-3-274,-93 42 271,0 1-1,1 0 1,-1 0-1,1 0 1,-1 0-1,1 0 1,-1 0-1,1 0 1,-1 0-1,1 1 1,-1-1-1,1 0 1,-1 0-1,1 0 0,-1 0 1,0 1-1,1-1 1,-1 0-1,1 0 1,-1 1-1,0-1 1,1 0-1,-1 1 1,11 11 35,-7-7-40,1 2 0,0-1 0,-1 0-1,5 10 1,8 11 1,1-2 163,4 6 207,1-1-1,2-1 1,30 29 0,-43-50-248,1 0-1,-1 0 1,1-1-1,0-1 1,1 0 0,-1-1-1,23 5 1,-24-6-35,-8-3-49,0 0 0,0 0 1,0-1-1,0 1 0,6-1 1,11 1 138,-21-13-4299,-1 1 715,-5 1 1094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7:01.4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731 24 4896,'-5'-6'812,"-4"-5"77,9 11-857,0-1-1,0 1 1,0 0-1,0 0 1,0 0-1,0 0 1,-1 0 0,1 0-1,0 0 1,0 0-1,0-1 1,0 1-1,0 0 1,0 0-1,0 0 1,0 0 0,0 0-1,0 0 1,0-1-1,0 1 1,0 0-1,0 0 1,0 0 0,0 0-1,0 0 1,0-1-1,0 1 1,0 0-1,0 0 1,0 0 0,0 0-1,0 0 1,0 0-1,0-1 1,0 1-1,0 0 1,0 0-1,0 0 1,0 0 0,1 0-1,-1 0 1,0 0-1,0-1 1,0 1-1,0 0 1,0 0 0,0 0-1,0 0 1,1 0-1,-1 0 1,0 0-1,0 0 1,0 0-1,0 0 1,0 0 0,0 0-1,1 0 1,-1 0-1,0 0 1,0 0-1,4 11 1100,-4-8-977,1 0 1,-1 0-1,0 0 0,0 0 0,-1 0 0,1 0 1,-1 0-1,1-1 0,-1 1 0,0 0 1,0 0-1,0-1 0,0 1 0,-1 0 1,1-1-1,-3 4 0,-4 4 418,0 0 1,-15 13-1,5-4 241,-59 61 955,-113 88-1,63-58-1292,63-56-512,26-23 2,-48 52 1,62-58 119,13-14-89,1 0 1,-14 19-1,24-30-61,0 0 31,0 0 0,0 0-1,0 0 1,0 0 0,0 1 0,-1-1 0,1 0-1,0 0 1,0 0 0,0 0 0,0 0 0,0 0-1,0 1 1,0-1 0,0 0 0,0 0-1,-1 0 1,1 0 0,0 0 0,0 0 0,0 1-1,0-1 1,0 0 0,0 0 0,0 0 0,0 0-1,0 1 1,0-1 0,0 0 0,0 0 0,0 0-1,0 0 1,0 0 0,1 1 0,-1-1 0,0 0-1,0 0 1,0 0 0,0 0 0,0 0 0,0 0-1,0 1 1,0-1 0,0 0 0,1 0 0,-1 0-1,0 0 1,0 0 0,0 0 0,0 0-1,0 0 1,0 0 0,1 1 0,-1-1 0,0 0-1,0 0 1,0 0 0,0 0 0,0 0 0,1 0-1,-1 0 1,0 0 0,0 0 0,0 0 0,0 0-1,1 0 1,146-50-12435,-103 38 10016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7:02.0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74 261 6656,'-1'-8'2081,"6"8"-1014,3 1-738,-7-1-273,0 0 0,-1 0-1,1 1 1,0-1 0,-1 0 0,1 1 0,0-1-1,-1 0 1,1 1 0,0-1 0,-1 1 0,1-1 0,-1 1-1,1-1 1,-1 1 0,1-1 0,-1 1 0,1 0-1,2 3 154,3-1 16,-1 1-1,1 1 1,-1-1-1,0 1 0,0 0 1,-1 0-1,1 0 1,-1 1-1,-1-1 0,1 1 1,-1 0-1,4 9 1,1 7 168,-2 0 0,0 0 0,-2 1 0,3 37 0,-5 93 327,-3-83-424,1-43-175,1 30 194,-9 57 1,-4 24 254,5-103-327,5-25 51,0 0 0,0 19 1,2-29-270,0 0 1,0 0-1,-1 0 0,1 0 1,0 0-1,0 1 1,0-1-1,0 0 1,0 0-1,0 0 0,-1 0 1,1 0-1,0 0 1,0 0-1,0 0 1,0 0-1,0 0 0,0 0 1,-1 0-1,1 0 1,0 0-1,0 0 1,0 0-1,0 0 0,0 0 1,-1 0-1,1 0 1,0 0-1,0 0 0,0-1 1,0 1-1,0 0 1,0 0-1,0 0 1,-1 0-1,1 0 0,0 0 1,0 0-1,0 0 1,0 0-1,0-1 1,0 1-1,-2-2 10,1-1 0,0 0 0,0 1 0,0-1 0,0 0 0,0 0 0,1 1 0,-1-1-1,1 0 1,0 0 0,0 0 0,0 0 0,0 0 0,1-3 0,-1-16-15,-7-41 40,-3-59 109,8 50-276,-1-185-42,6 207 106,1 0 1,3 1-1,15-57 1,-13 78-61,2 1 1,1 0-1,1 1 1,1 0-1,1 1 1,1 1-1,1 0 1,26-26-1,-40 46 87,1 1 0,-1-1 0,1 1 0,0 0 0,0 1 0,0-1 0,1 1 0,-1-1 0,0 1 0,1 0 0,0 1 0,-1-1 0,1 1 0,0 0 0,0 0 0,0 1 0,-1-1 0,1 1 0,0 0 0,0 1 0,0-1 0,0 1 0,0 0 0,-1 0 0,1 0 0,0 1 0,-1-1 0,1 1 0,-1 0 0,1 1 0,-1-1 0,0 1 0,6 5 0,6 6 69,0 1-1,-2 1 0,0 1 1,0 0-1,17 30 1,-26-35 15,0 0 1,-1 0-1,0 1 1,-1-1 0,0 1-1,1 19 1,-4-28-31,0 1 1,0 0 0,0 0-1,-1-1 1,0 1-1,1 0 1,-2-1 0,1 1-1,0-1 1,-1 0-1,0 1 1,0-1 0,0 0-1,-1 0 1,1 0-1,-1 0 1,0 0 0,0-1-1,0 1 1,-1-1-1,1 0 1,-1 0 0,-7 4-1,3-2 11,0 0 0,0-1 0,-1 0 0,0 0 0,0-1 0,0 0 0,0-1 0,0 0 0,-1 0 0,1-1 0,-12 0 0,-29-3-314,0-2 0,0-3-1,-69-17 1,9-9-4593,77 20 756,30 11 3558,-1 0 0,1 0 0,0-1 1,-5-5-1,8 8 501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7:03.1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386 13 3136,'0'-1'110,"1"0"1,0 0-1,0 1 0,-1-1 0,15-7 6501,-23 13-5160,-8 1-906,9-3-142,-1 0 0,-13 9 1,10-6-155,-2 2-43,-1 0-1,2 1 1,0 1-1,0 0 1,0 0-1,1 1 0,-10 14 1,2 2 72,1 2 1,2 0-1,-24 59 0,-21 98 203,37-85-158,-16 152 0,35-173-83,2 1 0,4-1 0,13 81 0,-5-88 29,38 138 0,-40-190-127,1-1-1,19 35 0,-13-28 43,-11-20-133,0 0 0,1-1 0,0 0 0,1 0 0,0 0 0,-1 0-1,2-1 1,-1 0 0,10 8 0,-12-12-135,-1 1 1,1-1-1,0 1 1,-1-1-1,1 0 1,0 0-1,0-1 0,0 1 1,-1 0-1,1-1 1,5 0-1,-5 0-246,0 0-1,0-1 1,0 1-1,0-1 1,0 0 0,-1 0-1,1 0 1,0 0 0,0 0-1,-1-1 1,1 1-1,-1-1 1,4-2 0,19-15-2809,30-25-4495,-24 9 5191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7:03.6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 45 2720,'-38'-15'1632,"35"14"-767,0 1 0,0-1 0,0 1 0,0 0 0,0 0 0,0 0 0,-15 1 4893,21-2-5246,29-5 33,0 2 1,59-1-1,3 0 219,133-2 267,-165 7-1065,-59 0 4,0 0 1,0 0-1,0 1 1,0-1-1,0 1 0,0-1 1,0 1-1,4 2 0,-9-3-331,0 0-1,-1 1 0,1-1 0,0 1 0,0 0 1,0-1-1,0 1 0,0 0 0,0 0 0,0 1 1,-2 0-1,-7 4-1270,-4-1-2253,-25 6 0,7-9 349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7:09.2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 13 2720,'-18'-12'8880,"17"15"-8208,-17 88 1256,-7 101 0,19 70-183,7-165-979,-2-50-464,0-14-117,1-1 1,6 38 0,-3-59 381,-1-18 569,2-6-1116,-3 11 4,0-1 1,0 0 0,0 1-1,-1-1 1,1 0 0,-1 1 0,1-1-1,-1 0 1,0 0 0,0-3-1,0 2-171,0 0-1,0 0 0,0 0 0,1 1 1,-1-1-1,4-8 0,-3 7-329,1-1 0,-1 1-1,0-1 1,0 0 0,0-8 0,-1 7-361,1 0 1,0 0-1,2-8 1,-2 7 460,1 0 0,-2 0 0,1-1 1,-1 1-1,-2-11 0,1-6 4294,1 25-3900,0 0 0,0 0 1,0 0-1,0 0 0,0 0 1,0 0-1,0 0 1,0-1-1,0 1 0,0 0 1,0 0-1,0 0 1,0 0-1,0 0 0,0 0 1,0 0-1,0 0 1,0-1-1,0 1 0,0 0 1,0 0-1,0 0 1,0 0-1,0 0 0,0 0 1,0 0-1,0 0 1,0 0-1,0 0 0,0-1 1,1 1-1,-1 0 1,0 0-1,0 0 0,0 0 1,0 0-1,0 0 1,0 0-1,0 0 0,0 0 1,0 0-1,0 0 1,1 0-1,-1 0 0,0 0 1,0 0-1,0 0 0,3-1 49,0 1 0,0-1-1,0 0 1,0 0-1,0-1 1,0 1-1,0 0 1,0-1 0,0 0-1,-1 1 1,4-4-1,10-6 172,0 3-81,-1-2-1,0 0 1,0-1-1,-1 0 1,0-2-1,17-19 0,-6 2-17,-12 15-134,0-1 0,17-30 0,-24 37 39,-1 0 0,0 0 0,-1-1 1,0 0-1,-1 0 0,0 0 0,0 0 0,-1 0 1,2-21-1,-4 31-47,-1 1 0,1-1 0,0 0 0,0 0 0,0 0 1,0 0-1,0 0 0,0 0 0,0 1 0,-1-1 0,1 0 0,0 0 0,0 0 1,0 0-1,0 0 0,0 0 0,-1 0 0,1 0 0,0 0 0,0 0 0,0 0 1,0 1-1,-1-1 0,1 0 0,0 0 0,0 0 0,0 0 0,0 0 0,-1 0 1,1-1-1,0 1 0,0 0 0,0 0 0,0 0 0,-1 0 0,1 0 1,0 0-1,0 0 0,0 0 0,0 0 0,0 0 0,-1 0 0,1-1 0,0 1 1,0 0-1,0 0 0,0 0 0,0 0 0,0 0 0,0 0 0,0-1 0,-1 1 1,1 0-1,0 0 0,0 0 0,0 0 0,0-1 0,0 1 0,0 0 0,0 0 1,0 0-1,0 0 0,0-1 0,0 1 0,0 0 0,0 0 0,-11 12-142,10-11 136,-11 12-85,9-10 65,1 0 1,-1 0 0,0 0 0,1 1 0,0-1 0,-3 6 0,1-2-1,0-1 0,0 0-1,-1 0 1,-7 8 0,-7 10-38,0-2 52,0 0 0,-2 0 0,0-2 0,-1-1 0,-1 0 0,-28 16 0,50-35-26,14 7 228,82 22 98,-60-19-280,4-2-1,-29-6 35,0 1 0,20 6 1,-11-1 45,6 1 143,-1 2 0,-1 0 0,43 29 0,-62-37-181,0 1 0,-1-1 0,1 1 1,-1 0-1,5 8 0,-7-10 87,2 5-416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7:10.6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60 186 2496,'-4'-5'614,"3"4"-577,1 1 0,0 0 0,0-1 0,-1 1 0,1-1 0,0 1 0,-8-3 3191,-2-7-76,8 6-2145,-2 1 0,1 0 0,0 1 0,-6-5 0,-2-8 831,10 15-1776,1-1-1,0 1 0,-1-1 0,1 0 1,0 1-1,0-1 0,-1 0 1,1 1-1,0-1 0,0 0 0,0 1 1,0-1-1,0 0 0,0 1 1,0-1-1,0 0 0,0 1 0,0-1 1,0 0-1,0 1 0,0-1 0,1 0 1,-1 1-1,0-1 0,1 1 1,-1-1-1,0 0 0,1 0 0,41-32 510,-31 25-495,-1 0 0,18-10 0,6-4 123,-30 19-174,1 0 0,0 1 1,0-1-1,0 1 0,0 0 1,0 0-1,0 1 0,0-1 1,1 1-1,-1 0 0,6 0 1,-9 1 80,4 13-15,-5-7-53,0 0 1,-1 1-1,1-1 0,-2 9 1,1 10 36,6 102 139,-2-19-18,-3-101-164,0 0-1,0 0 1,1 0 0,0-1-1,0 1 1,1-1-1,0 1 1,0-1-1,8 11 1,-8-12-7,0-2 0,0 1 1,0 0-1,1-1 0,-1 1 1,1-1-1,0 0 0,0 0 0,1-1 1,-1 1-1,0-1 0,1 0 1,-1 0-1,1 0 0,5 0 0,35 5 58,0-2 0,1-2 0,63-5-1,-27 1-18,99-6 43,-86-2-1382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7:11.1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996 10 2976,'5'-10'5157,"-5"12"-4955,-1 0-1,1 0 1,0 0 0,-1 0-1,0 0 1,1 0 0,-1 0 0,0 0-1,0 0 1,0 0 0,0-1-1,0 1 1,-3 2 0,-24 23 1052,17-16-575,-33 25 806,-51 34 0,24-19-402,11-7-464,-1-3 0,-3-2-1,-1-3 1,-77 31 0,43-29-492,-121 53 34,215-89 217,-17 10-2707,37-9-3293,21-6 2502,1 7-2128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35:12.7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 8 1728,'13'-8'12117,"-15"10"-11865,1 1 0,-1-1 1,1 1-1,-1-1 0,1 1 0,0-1 0,0 1 1,-1 4-1,2-5-186,-1 1 0,0-1 0,0 1 0,0-1 0,0 1 0,0-1 0,-1 0 0,-1 3 0,0-2 54,1-1-85,3-1 34,0-1 128,-1-1-124,1 0-1,-1 1 1,0-1-1,0 0 1,0 1-1,1-1 1,-1 1-1,0-1 1,1 0-1,-1 1 1,0-1-1,1 1 1,-1-1-1,1 1 0,0-1 1,-1 0-47,1 1 0,0-1 1,-1 0-1,1 0 0,0 0 0,-1 1 0,1-1 1,-1 0-1,1 0 0,-1 0 0,0 0 0,1 0 1,-1 0-1,0 0 0,0 0 0,1-1 0,-1 1-96,0 0 0,0 0-1,0 0 1,0 1 0,0-1-1,0 0 1,0 0-1,0 0 1,-1 1 0,1-1-1,0 0 1,0 0 0,-1 0-1,1 1 1,0-1-1,-1 0 1,1 1 0,-1-1-1,1 0 1,-1 0 0,-4-5-2148,5 3 1130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7:12.3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26 4224,'-17'-19'1365,"17"18"-1277,-1 1 0,1-1 0,0 1 0,-1-1 0,1 1 0,-1 0 0,1-1 0,-1 1 0,0 0-1,1-1 1,-1 1 0,1 0 0,-1 0 0,1-1 0,-1 1 0,0 0 0,1 0 0,-1 0 0,0 0 0,1 0 0,-1 0 0,-5 4 2379,6-3-2268,0-1-1,0 1 0,0-1 0,-1 1 1,1-1-1,0 1 0,0-1 1,0 1-1,-1 18 3353,1-10-4489,2-1 1099,-1-1-1,1 1 1,1-1 0,-1 0-1,1 1 1,1-1 0,7 12-1,2 0 32,21 24 0,1-3 130,-3 1 0,52 85-1,-39-41 17,-4 1-1,-4 2 0,44 160 1,-74-217-132,-1 1 1,-1-1 0,-2 1 0,-1 57-1,-5-46 55,-2 1-1,-2-2 0,-12 44 0,-9 12 2,-4-1-1,-4-2 0,-91 170 1,44-126 218,75-126-550,-1 0 1,0 0-1,-19 19 1,0-6-2875,18-17-261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4:50.3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233 363 1568,'-1'-3'181,"1"3"-156,-1 0 0,1 0 0,0-1 0,0 1 0,0 0 0,0 0 0,0 0 0,-1 0 0,1 0 1,0 0-1,0-1 0,0 1 0,0 0 0,0 0 0,0 0 0,0-1 0,0 1 0,-1 0 0,1 0 0,0 0 0,0 0 1,4-6 2222,-4 0 67,4-5-1104,-2 8-239,-1 9 669,-2 14-1221,-1-1 0,0 1 0,-2 0 1,-9 31-1,-33 72 732,-64 119-133,97-217-801,0 1 1,2 0 0,-12 41-1,23-66-199,-1-1 0,1 0-1,0 1 1,0-1 0,0 0-1,0 1 1,0-1 0,0 0-1,0 1 1,-1-1 0,1 0-1,0 1 1,0-1 0,0 0-1,0 1 1,1-1 0,-1 1-1,0-1 1,0 0 0,0 1-1,0-1 1,0 0 0,0 1-1,0-1 1,1 0 0,-1 1-1,8-5 382,9-16-51,5-10-259,-2-1 0,-1-1-1,-2-1 1,23-60-1,-25 46-95,18-93-1,-31 133 4,6-32-32,29-161-42,-12 18 147,-2 77 89,-19 88 82,-2 11-148,-1 9 166,0 14 157,-1-17-416,7 210 848,2-101-686,25 181 577,-8-139-760,-24-146 51,-1 0 0,1 0 0,0 0 1,1 0-1,-1 0 0,4 5 0,6 12-273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4:50.7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30 101 5984,'-30'-7'2688,"42"2"-2336,-5 1 1504,4 8-1088,8-8 832,13-3-928,6-5 672,6 7-736,-7-6-320,3 6-192,-10-7 32,7 8-65,-4-8-222,-3 5 63,-5-2-3424,1 9 1952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4:54.8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41 5408,'-3'2'1353,"3"-2"-1286,0 0 1,-1 0 0,1 1-1,0-1 1,0 0-1,0 0 1,0 0 0,0 0-1,0 1 1,0-1 0,0 0-1,0 0 1,0 0 0,0 0-1,0 1 1,0-1 0,0 0-1,0 0 1,0 0-1,1 1 1,-1-1 0,3 14 1018,2 7-128,-1 37 441,-2 1 0,-9 82 0,-33 247 1507,29-300-2553,7-60-218,2-21-7,1 1 1,0 0 0,0 0-1,1 0 1,1 15-1,-2-22-107,1 0-1,1 0 0,-1 0 1,0-1-1,0 1 0,0 0 1,0 0-1,0-1 0,1 1 1,-1 0-1,0 0 0,1-1 1,-1 1-1,1 0 0,-1-1 1,0 1-1,1 0 0,-1-1 1,1 1-1,0-1 0,-1 1 1,1-1-1,-1 1 0,1-1 1,0 1-1,0-1 0,-1 0 1,1 1-1,0-1 0,-1 0 1,1 0-1,0 0 0,0 1 1,0-1-1,-1 0 0,1 0 1,0 0-1,0 0 0,-1 0 1,1 0-1,0-1 0,0 1 1,0 0-1,-1 0 0,1 0 1,1-1-1,3-1 41,0-1 0,0 1 1,-1-1-1,1 0 0,6-5 0,20-18-32,75-55-447,-102 78 365,0 0 0,0 1-1,0 0 1,1 0 0,-1 0 0,1 1 0,0-1 0,-1 1 0,1 0 0,0 1 0,0-1-1,6 1 1,-8 0 31,-1 0 0,1 0-1,0 1 1,-1-1-1,1 1 1,-1 0 0,1-1-1,-1 1 1,1 0-1,-1 1 1,0-1 0,1 0-1,-1 1 1,0-1 0,0 1-1,0 0 1,0-1-1,0 1 1,-1 0 0,1 0-1,0 0 1,1 4-1,0 0 58,-1 1 1,0-1-1,-1 0 0,0 1 0,0-1 0,0 9 0,-1-6 40,-1-1 0,-1 1 1,0-1-1,0 0 0,-1 0 1,0 0-1,-4 9 0,6-14-62,-1 3 34,-1 0-1,1 0 1,-1 0 0,-1 0 0,1-1 0,-1 1 0,0-1 0,0 0 0,0 0 0,-9 7-1,5-6 31,0-1 0,0-1 0,0 0 0,0 0 0,-1-1 1,0 0-1,1 0 0,-15 2 0,10-3 17,0-1 0,0 0 0,0-2 1,0 1-1,-19-4 0,19 3-44,-16-2 66,29 2-118,-1 1 0,0 0 0,1 0 0,-1 0 0,0 0 0,1 0 0,-1-1 0,0 1 0,1 0 0,-1-1 0,0 1 0,1 0 0,-1-1 0,1 1 0,-1-1 0,1 1 0,-1-1 0,1 1 0,-1-1 0,1 1 0,0-1 1,-1 0-1,1 1 0,0-1 0,-1 0 0,1 1 0,0-1 0,0 0 0,-1 0 0,3 0-9,0 0 1,-1 0 0,1 0 0,0 0-1,0 0 1,-1 0 0,1 1 0,0-1-1,3 0 1,0-1-37,22-4-14,1 1 0,-1 2 0,46-1 0,-11 0 65,-18 1 41,-16 1-35,0 0 0,-1-2 1,30-8-1,-44 8 87,-1 0 1,1 0-1,-1-2 1,1 1-1,-2-1 1,22-15-1,-21 12-102,-1 1 0,0-2-1,18-19 1,-21 19 78,-6 8-68,-1 1 0,0-1 0,1 1 0,-1-1 0,0 0 0,0 0 0,0 0 0,0 1 0,1-5 0,0-1-18,0 1 1,1-1 0,-1 1 0,1 0 0,1 0 0,3-6-1,-5 3 57,-2 9-45,0 0-1,-1-1 1,1 1-1,0-1 0,0 1 1,0-1-1,0 1 0,0-1 1,1 1-1,-1-1 1,0 1-1,0-1 0,0 1 1,0 0-1,0-1 0,1 1 1,-1-1-1,0 1 0,0 0 1,1-1-1,-1 1 1,0-1-1,1 1 0,-1 0 1,0 0-1,1-1 0,2-1 9,0-1 0,0 1 1,-1 0-1,1-1 0,2-3 0,11-10-165,-15 15 150,0 1 0,0-1 0,0 1-1,0-1 1,0 1 0,0-1 0,0 1-1,0 0 1,0 0 0,0-1-1,1 1 1,-1 0 0,0 0 0,0 0-1,0 0 1,0 0 0,0 1 0,2-1-1,-1 2 2,0-1 0,0 1 0,0 0-1,0 0 1,0 0 0,0 0-1,0 0 1,-1 0 0,1 1 0,-1-1-1,2 4 1,0-1 25,8 12 23,-2 1-1,0 0 1,-1 1-1,9 30 1,-16-45-31,0 1 0,0-1 0,-1 0 0,0 0 0,1 0 0,-2 0-1,1 0 1,0 1 0,-1-1 0,0 0 0,0 0 0,-2 7 0,-2-1 31,0 1 0,-1-1 0,-6 10 1,10-18-32,-1 3 26,0 0 1,-1 0 0,0-1 0,0 1 0,0-1-1,0 0 1,-1 0 0,1 0 0,-9 4 0,7-5-20,1-1 1,-1 1 0,1-2-1,-1 1 1,0 0 0,0-1 0,0 0-1,0-1 1,0 1 0,0-1-1,-11-2 1,2 1 9,0-1 0,0-1 0,-20-7 0,32 8-91,3 2 57,0 0 0,-1-1 0,1 1-1,0 0 1,0 0 0,-1-1 0,1 1 0,0 0 0,0-1 0,0 1 0,0 0 0,-1-1 0,1 1 0,0 0 0,0-1 0,0 1 0,0-1 0,0 1 0,0 0 0,0-1 0,0 1 0,0 0-1,0-1 1,0 1 0,0-1 0,0 1 0,0 0 0,0-1 0,1 1 0,-1 0 0,0-1 0,0 1 0,0 0 0,1-1 0,-1 1 0,0 0 0,0 0 0,1-1 0,-1 1 0,0 0 0,0 0 0,1-1-1,-1 1 1,0 0 0,1 0 0,-1 0 0,0-1 0,1 1 0,-1 0 0,0 0 0,1 0 0,-1 0 0,0 0 0,1 0 0,2-1-16,6-4 29,1 1 1,-1 0-1,1 1 0,0 0 1,0 0-1,17-1 0,-11 0-34,65-7-84,-13 3 245,-31 1-41,154-24 30,-110 13-128,-70 16-14,-10 1 6,0 1-1,-1 0 0,1 0 0,0 0 1,0-1-1,-1 1 0,1 0 0,0 0 1,0 0-1,-1 0 0,1 0 1,0 1-1,0-1 0,-1 0 0,1 0 1,0 0-1,0 1 0,-1-1 0,2 1 1,-2-1 4,-1 0 1,0 1 0,1-1 0,-1 0-1,1 0 1,-1 1 0,1-1 0,-1 0-1,1 1 1,0-1 0,-1 0 0,1 1-1,-1-1 1,1 1 0,0-1 0,-1 1-1,1-1 1,0 1 0,0-1 0,-1 1-1,-7 14-57,7-12 65,0 0 0,1 0 0,-1 0 0,0 0 0,1 0 0,0 1-1,0-1 1,0 0 0,0 0 0,0 1 0,1-1 0,-1 0 0,1 0-1,0 0 1,0 0 0,0 0 0,0 0 0,1 0 0,-1 0 0,1 0-1,0 0 1,-1-1 0,1 1 0,1-1 0,-1 1 0,3 1 0,1 2 63,1 0 1,0-1 0,0 0 0,0 0-1,1 0 1,0-1 0,0 0 0,0-1 0,9 3-1,-12-5-28,1 0-1,-1-1 0,0 0 1,1 0-1,-1 0 0,1 0 0,-1-1 1,0 0-1,0 0 0,1-1 1,-1 1-1,0-1 0,0 0 0,0 0 1,-1-1-1,1 0 0,8-6 1,-12 8-28,0 0 1,0 0-1,-1 0 1,1 0-1,0 0 1,-1 0 0,1 0-1,-1 0 1,1-1-1,-1 1 1,0 0-1,1 0 1,-1 0-1,0-1 1,0 1 0,0 0-1,0 0 1,0-1-1,0 1 1,0 0-1,-1 0 1,1-1-1,0 1 1,-1 0 0,1 0-1,-1-2 1,-2-15-44,4 8 13,-1 9 26,0 0-1,0 1 1,1-1-1,-1 0 1,0 0 0,0 0-1,0 0 1,0 0-1,0 0 1,-1 1 0,1-1-1,0 0 1,0 0-1,-1 0 1,1 0-1,0 0 1,-1 1 0,1-1-1,-1 0 1,1 0-1,-1 1 1,1-1 0,-1 0-1,1 1 1,-1-1-1,0 0 1,1 1-1,-1-1 1,0 1 0,0-1-1,1 1 1,-2-1-1,-8-6-109,-1 1 0,1 1 0,-1-1 1,0 2-1,0-1 0,-22-4 0,21 6 93,11 2 20,1 1 0,-1 0-1,0 0 1,1 0 0,-1-1 0,0 1 0,1 0 0,-1 0 0,0 0 0,1 0-1,-1 0 1,1 0 0,-1 0 0,0 1 0,1-1 0,-1 0 0,0 0 0,1 0-1,-1 1 1,0-1 0,0 1 0,-6 2 164,7-6-97,1 3-67,0-1 0,0 0 0,0 0 0,0 1 0,0-1 0,0 1 0,0-1 0,0 1 0,0-1 0,2 0 0,5 0 18,0 0 7,0 0 0,0-1-1,-1 0 1,1 0 0,-1-1-1,1 1 1,-1-2 0,0 1-1,11-8 1,-5 1-34,1 1-1,18-9 1,22-13-16,-45 26 7,0 0 1,1 0 0,12-3-1,-14 4 83,-8 4-61,1 0 0,-1-1 0,1 1 0,-1 0 0,1 0 0,-1 0 0,1 0-1,0-1 1,-1 1 0,1 0 0,-1 0 0,1 0 0,0 0 0,-1 0 0,1 0 0,-1 0-1,1 1 1,-1-1 0,1 0 0,0 0 0,23 1-67,-23-1 63,-1 0 0,1 1 0,0-1 0,-1 0 0,1 0 0,0 1-1,-1-1 1,1 0 0,0 1 0,-1-1 0,1 1 0,-1-1 0,1 1 0,-1-1 0,1 1-1,-1-1 1,1 1 0,0 0 0,1 2 13,25 10 81,-23-12-109,-1 0 1,1 1 0,-1 0 0,0-1 0,1 1 0,3 4 0,9 9 6,-1 1 0,21 27 1,5 8 67,-25-32-9,-12-13-55,1 0 0,0-1 1,9 9-1,-12-12 29,0-1 1,0 1 0,1-1-1,-1 0 1,1 1-1,-1-1 1,1 0-1,-1-1 1,1 1-1,0 0 1,-1-1-1,1 1 1,5-1-1,3-1 76,0-1 0,0-1 0,0 0 0,-1 0 0,1-1 0,-1 0-1,0-1 1,11-6 0,59-36-275,-53 30 224,-20 13-125,0-1 1,0 1-1,0 0 0,1 0 0,0 1 0,-1 0 0,10-2 1,-16 5 63,0 0 0,-1 0 1,1 0-1,0-1 0,0 1 1,-1 0-1,1 0 1,0 0-1,-1 0 0,1 1 1,0-1-1,0 0 0,-1 0 1,1 0-1,0 0 1,-1 1-1,1-1 0,0 0 1,-1 1-1,1-1 0,-1 1 1,1-1-1,0 0 1,-1 1-1,1-1 0,-1 1 1,1-1-1,-1 1 0,1 0 1,-1 0-1,1 2-13,0 0-1,0 0 0,0-1 1,-1 1-1,1 0 1,-1 4-1,2 5-51,2 27 113,-2 0 0,-2 45 0,-1-25-41,1 279-59,-5-278 180,0-3 286,6-49-212,2-12 30,3-20 70,6-59-14,-3 16-285,44-125-18,-52 187 23,76-202 111,-68 186-159,1 0 0,1 2 0,0-1 0,29-34 0,-37 49 18,1 1 1,0 0-1,0 1 0,0-1 0,0 1 0,0-1 1,6-2-1,-9 5 17,1 1 1,-1-1-1,0 1 0,1-1 1,-1 1-1,1 0 0,-1-1 1,1 1-1,0 0 0,-1 0 1,1 0-1,-1 0 1,1 0-1,-1 1 0,1-1 1,-1 0-1,1 1 0,-1-1 1,1 1-1,-1-1 1,0 1-1,1 0 0,-1 0 1,0-1-1,1 1 0,-1 0 1,0 0-1,0 0 1,0 1-1,0-1 0,2 2 1,1 2-8,0 0 0,-1 1 1,1-1-1,-1 1 1,0 0-1,-1 0 1,1 0-1,-1 0 1,-1 0-1,1 0 0,-1 1 1,0-1-1,1 10 1,-2 3 51,-1 1 0,-1-1 0,-5 25 0,7-42-27,-1 2 11,0 1-1,0 0 1,0-1 0,-1 1 0,-2 5-1,4-9-6,-1 0 0,1 0 0,-1 0-1,0 0 1,0 0 0,1 0 0,-1-1 0,0 1-1,0 0 1,0 0 0,0-1 0,0 1-1,0 0 1,0-1 0,0 1 0,0-1 0,0 1-1,0-1 1,0 0 0,0 1 0,0-1-1,0 0 1,-1 0 0,1 0 0,0 0 0,0 0-1,0 0 1,0 0 0,-2 0 0,0-1-8,0 0 0,-1 1 1,1-1-1,0-1 0,0 1 1,0 0-1,1-1 0,-1 1 1,0-1-1,0 0 0,1 0 1,-1 0-1,1 0 0,0 0 1,-1-1-1,1 1 0,0-1 1,1 0-1,-1 1 1,0-1-1,1 0 0,-1 0 1,1 0-1,-1-4 0,-6-9-41,8 15 37,0 1 0,-1 0 0,1-1 0,0 1 0,-1 0 0,1-1 0,0 1 0,0 0 0,-1-1 0,1 1 0,0 0 0,0-1 0,0 1 0,0-1 0,0 1 0,-1-1 0,1 1 0,0 0 0,0-1 0,0 1 0,0-1 0,0 1 0,0-1 0,0 1 0,0 0 0,1-1 0,-1 1 0,0-1 0,0 1 0,0-1 0,0 1 0,0 0 0,1-1-1,-1 1 1,0 0 0,0-1 0,1 1 0,-1 0 0,0-1 0,1 1 0,-1 0 0,0-1 0,1 1 0,0-1-10,0 1-1,0-1 0,-1 1 1,1 0-1,0-1 1,0 1-1,0 0 1,0 0-1,0-1 0,0 1 1,-1 0-1,1 0 1,0 0-1,0 0 0,0 0 1,0 0-1,0 0 1,0 1-1,0-1 1,1 1-1,10 1-37,18 5 84,8 2-10,-30-8-21,13 2 5,-1-2 0,1 0 0,-1-1 0,35-4 0,-9-6 182,-2-3 0,54-21 1,-77 24-182,-1 0 0,0-2 0,-1 0 0,0-1 0,-1-1 0,17-17 1,-20 16-16,-1 0 1,0-1 0,-1 0 0,-1-2 0,0 1 0,-2-1 0,13-29 0,46-139 10,-62 166-7,34-117 2,32-89 0,-30 113-21,-42 110-17,0-1 1,0 1-1,0 0 0,0 0 1,-1-1-1,0 1 0,0-7 1,0 8-3,0 2 34,0 0 1,0 0-1,0 0 0,0 0 1,0 0-1,0 0 1,0 0-1,0 0 1,0 0-1,0 0 1,0 0-1,0 0 1,0 0-1,0 0 1,0 0-1,0 0 1,0 0-1,0 0 1,0 0-1,0 0 1,0 0-1,0 0 1,0 0-1,0 0 0,-1 0 1,1 0-1,0 0 1,0 0-1,0 0 1,0 0-1,0 0 1,0 0-1,0 0 1,0 0-1,0 0 1,0 0-1,0 0 1,0 0-1,0 0 1,0 0-1,0 0 1,0 0-1,0 0 0,0 0 1,-4 9-214,-3 16 36,-26 125 252,-9 48-141,32-146 64,3-20 18,-44 245 460,42-224-295,4-31-77,2 0 1,0 0-1,1 0 0,2 37 1,0-57-77,0 0 1,0 0-1,1 0 0,-1 0 1,1 0-1,-1 0 0,1 0 1,0 0-1,0 0 0,0 0 0,0-1 1,0 1-1,0 0 0,0-1 1,2 3-1,-1-3 1,-1 0 0,0-1-1,1 1 1,-1 0 0,1 0 0,-1-1-1,1 1 1,0-1 0,-1 1 0,1-1-1,0 0 1,-1 0 0,1 1 0,0-1-1,-1 0 1,1-1 0,0 1-1,2-1 1,4 0 20,-1-1 0,1 0 0,-1-1 0,1 0 0,-1 0-1,0 0 1,11-8 0,3-4-121,20-19-1,3-1-53,-42 32 117,1 1 0,-1 0 0,1-1 0,-1 1 0,0-1 0,0 0 0,3-5 0,0 1-73,-5 6 78,0 1 1,1-1 0,-1 1-1,0-1 1,1 1 0,-1-1-1,1 1 1,-1-1 0,1 1-1,-1-1 1,1 1 0,-1 0-1,1-1 1,-1 1 0,1 0-1,-1-1 1,1 1 0,0 0 0,-1 0-1,1-1 1,-1 1 0,1 0-1,0 0 1,0 0 2,0 0-1,-1 1 1,1-1 0,-1 0 0,1 0-1,-1 1 1,1-1 0,-1 0-1,1 1 1,-1-1 0,0 1 0,1-1-1,-1 1 1,1-1 0,-1 1-1,0-1 1,1 1 0,-1-1 0,0 2-1,2 3-17,0 0 0,0 0-1,1 10 1,-2-14 26,0 9 34,0 0 0,-1 0 0,-1 11 0,1-11-63,-1 0 0,2-1 0,-1 1-1,3 10 1,-2-18 29,-1 1 1,1-1-1,0 1 0,0-1 1,0 0-1,0 0 0,0 1 1,1-1-1,-1 0 0,1 0 1,-1 0-1,1 0 0,0-1 1,0 1-1,-1 0 0,1-1 1,1 1-1,-1-1 0,0 0 1,3 2-1,-3-2 11,1 0 0,0-1-1,1 1 1,-1-1 0,0 1 0,0-1 0,0 0-1,0 0 1,0 0 0,0-1 0,3 0 0,35-9 114,-33 7-85,59-22 6,-2 0 40,43-15-141,-72 22-164,-48 33 6,-1 3 178,11-16 37,1 0 0,0-1-1,0 1 1,0 0 0,0 0 0,1-1-1,-1 1 1,0 0 0,1 0 0,-1 0-1,1 0 1,-1 0 0,1 0-1,0 0 1,0 0 0,0 0 0,0 0-1,1 0 1,-1 0 0,0 0 0,1 0-1,-1 0 1,1 0 0,0 0-1,0 0 1,0 0 0,0-1 0,0 1-1,0 0 1,0-1 0,0 1 0,1-1-1,-1 1 1,0-1 0,1 1-1,0-1 1,-1 0 0,1 0 0,0 0-1,-1 0 1,1 0 0,3 1 0,8 1 29,0-1 0,-1-1 1,1 0-1,0 0 1,0-1-1,0-1 1,16-3-1,-6 2-14,-13 1 21,-1 0 0,0-1 0,0 0 0,17-6 1,-22 6-27,0 0 0,0 0 0,0 0 0,0-1 0,0 1 0,0-1 0,-1 0 0,1 0 0,-1 0 0,0-1 0,5-6 0,-4 5-12,-2-1 0,1 0 0,0 0 0,-1 0 0,0 0 1,-1 0-1,1 0 0,-1 0 0,0-1 0,-1 1 0,1 0 0,-2-9 0,1 10-24,-1 1 0,1-1 0,-1 1 0,0-1 0,0 0 0,-1 1 0,0 0 0,1-1 0,-1 1 0,-1 0 0,1 0 0,-1 0 0,1 0 0,-1 0 0,0 1 0,0-1 0,-7-4 0,6 4 3,-1 1 0,0 0 1,-1 0-1,1 1 0,0-1 1,-1 1-1,1 0 0,-1 0 0,-6 0 1,-6-1 13,14 3 4,0-1 0,-1 1 0,1-1 0,0 1 0,-1 0 0,1 1 0,-8 1 0,3-1-36,6 0 31,1-1 1,0 0 0,-1 1 0,1-1 0,0 1 0,0 0 0,-1-1 0,1 1 0,0 0-1,0 1 1,-3 1 0,5-3 9,-1 0-1,1 0 0,0 1 1,0-1-1,0 0 0,-1 0 1,1 0-1,0 0 0,0 1 1,0-1-1,-1 0 0,1 0 1,0 0-1,0 1 0,0-1 1,0 0-1,0 0 0,0 1 1,0-1-1,-1 0 0,1 0 1,0 1-1,0-1 0,0 0 1,0 0-1,0 1 0,0-1 1,0 0-1,0 0 0,0 1 1,0-1-1,1 0 0,-1 0 1,0 1-1,0-1 0,0 0 1,15 7 65,1-4-41,-1-1 0,1 0 1,0-1-1,25-2 0,-15 0-56,13 0 132,65-13 0,-97 13-96,69-9 30,-72 9-37,0 1 0,0 0 0,1 0 0,-1 0 0,0 0 0,0 1 0,0 0 0,0 0 0,0 0 0,6 2 0,-9-2-1,-1-1 0,1 1 0,-1-1 0,1 1 0,-1-1 0,1 1 0,-1-1-1,1 1 1,-1 0 0,1-1 0,-1 1 0,0 0 0,1 0 0,-1-1 0,0 1 0,1 0 0,-1 0-1,0-1 1,0 1 0,0 0 0,0 0 0,0-1 0,0 1 0,0 0 0,0 0 0,0 0 0,0-1-1,-1 2 1,2 10-111,0-3 127,0-1 0,-1 1 1,1 0-1,-2 0 0,1 0 0,-1 0 0,-1 0 0,1-1 0,-1 1 0,-1-1 0,-6 16 1,3-18-56,5-5 340,7-1-20,-3 0-239,0 0-21,0-1 1,0 1-1,0-1 1,0 0-1,0 0 1,0 0-1,0 0 1,0-1-1,0 1 1,0-1-1,4-3 1,29-26 78,-25 21-97,18-18-124,25-21 184,-49 44-77,1 1 0,1-1 0,-1 2-1,1-1 1,-1 1 0,1 0-1,9-3 1,-12 5-5,0 0 0,1 1-1,-1-1 1,0 1 0,0 0 0,0 1-1,0-1 1,0 0 0,0 1 0,0 0-1,0 0 1,0 0 0,0 1 0,0-1-1,0 1 1,-1 0 0,1 0 0,-1 0-1,6 5 1,-2-1 62,0 1-1,0 0 0,-1 0 0,0 0 1,0 0-1,-1 1 0,6 11 1,4 3 72,-13-20-135,0 1-1,0-1 1,0 1-1,-1-1 0,1 1 1,-1 0-1,0 0 0,1-1 1,0 4-1,4 15-420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4:55.2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1706 152 4640,'-31'-12'2112,"24"19"-1824,1-7 960,12 0-736,1 0-288,5 0-160,0-7-832,9 7 384</inkml:trace>
  <inkml:trace contextRef="#ctx0" brushRef="#br0" timeOffset="0.99">26 275 8224,'-25'-5'3712,"55"-13"-3200,14 2 1664,7 4-1280,63-21 767,17 6-959,41-13 32,-2 7-448,30-6-320,-17 16 0,-8 2-1184,-29 14 640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5:06.3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351 989 1312,'0'0'421,"0"0"-378,0 0 0,0 0 0,1 1 0,-1-1 0,0 0 0,0 1 0,1-1 0,-1 0-1,0 0 1,0 1 0,1-1 0,-1 0 0,0 0 0,1 0 0,-1 1 0,0-1 0,1 0 0,-1 0 0,0 0-1,1 0 1,0 0 0,3 0 270,0 0-1,0 0 0,1 0 1,-1-1-1,0 1 0,0-1 1,0 0-1,0 0 1,0-1-1,0 1 0,0-1 1,0 0-1,4-3 0,-7 4-162,1-1-1,-1 0 0,0 0 0,1 0 0,-1 0 0,0 0 1,0 0-1,0 0 0,0 0 0,-1 0 0,1 0 0,0-1 1,-1 1-1,0 0 0,1-4 0,-1 1-23,-1 0-1,1 1 1,-1-1 0,0 1 0,0-1-1,0 0 1,-3-6 0,0 3-6,0 0 1,0 0-1,-1 1 1,0-1 0,0 1-1,-1 0 1,-13-12 0,14 14-34,-1 1-1,0 0 1,0 0 0,0 0 0,-1 0 0,1 1 0,-1 1 0,-13-5 0,16 6-57,-1 0-1,0 0 1,0 1 0,1 0 0,-1 0 0,0 0 0,0 0 0,0 1-1,1 0 1,-1 0 0,0 0 0,1 0 0,-7 4 0,-1 1 127,1 0 0,0 1 1,0 1-1,1 0 0,-13 12 1,8-6 22,0 1 0,1 1 0,1 0 0,1 1 0,0 0 0,1 1 0,0 0 0,2 1 0,0 0 1,2 0-1,0 1 0,-8 38 0,14-52-129,0 0-1,0 0 1,1 0 0,0 1-1,0-1 1,0 0 0,3 11-1,-2-13-21,0-1 1,0 0-1,1 1 0,-1-1 0,1 0 0,0 0 1,0 0-1,0 0 0,1 0 0,-1 0 0,1 0 1,-1-1-1,1 1 0,0-1 0,0 0 1,0 0-1,7 3 0,-1 0 63,1-1 0,0 0 0,1-1 1,16 4-1,-3-4 36,0-1 0,0-1 0,1-1 1,32-4-1,-47 3-108,20-2 38,-1-1-1,0-2 1,0 0 0,0-2-1,-1-2 1,-1 0-1,1-2 1,-2-1 0,46-29-1,-42 21-41,0-2 0,35-34 0,-10 1 69,-53 54-218,-3 3-193,0-1 288,0 1 0,1 0 1,-1 0-1,1 0 0,-1 0 1,1 0-1,-1 0 0,1 0 1,-1 0-1,1 0 0,0 0 1,0 1-1,-2 4-37,0 0 0,0 1 0,-5 9 0,5-11 57,-1 1 1,1 0-1,0 0 1,1-1-1,-2 9 1,2-5 61,1 0 1,0 0 0,0 0-1,1 0 1,0 0 0,4 17-1,-3-21 15,0 0 0,0 0 0,0 0 0,0 0-1,1-1 1,0 1 0,0-1 0,0 0 0,0 1 0,1-2-1,-1 1 1,1 0 0,7 4 0,-5-5 6,0 0-1,0-1 1,0 1 0,1-2 0,-1 1-1,1-1 1,-1 0 0,1 0 0,-1 0-1,1-1 1,0 0 0,-1-1 0,10-1-1,-13 1-34,1 0-1,0 0 1,0-1-1,-1 1 1,1-1 0,0 0-1,-1 0 1,0 0-1,1 0 1,-1-1-1,0 1 1,3-5-1,-4 5-18,0-1 1,-1 1-1,1-1 0,-1 0 0,0 0 1,1 1-1,-1-1 0,-1 0 1,1 0-1,0 0 0,-1 0 0,1 0 1,-1 0-1,0 0 0,0 0 0,0 0 1,-1-4-1,0 2 5,1 1-36,0 0 0,0 0 1,-1 1-1,1-1 0,-1 0 1,0 1-1,0-1 1,0 1-1,-1-1 0,1 1 1,-1-1-1,0 1 0,0 0 1,0 0-1,0 0 1,-1 0-1,1 0 0,-6-4 1,-7-2-28,-1 0 1,0 0-1,-1 2 1,1 0-1,-1 1 1,-35-7-1,42 12 77,1 2-294,9-1 254,25 1 117,0-2 1,0-1 0,0-1-1,39-9 1,-17 0-71,-28 8 30,20-8-1,2-2-32,0 3-1,0 1 0,78-9 1,-57 16-29,-52 2 25,1 0 0,-1-1 0,0-1 0,0 0-1,0 0 1,0 0 0,-1-2 0,1 1 0,8-7 0,-12 8-19,0 0 0,0-1 0,0 0 1,-1 0-1,0-1 0,0 1 1,0-1-1,5-6 0,-6 5 18,-1 1 1,1 0-1,-1-1 1,0 0-1,-1 0 0,0 0 1,0 0-1,0 0 0,0 0 1,0-8-1,-1 9-49,-1 0 1,1 0-1,-1 0 0,0 1 0,-1-1 1,1 0-1,-1 0 0,0 0 0,0 1 1,0-1-1,-1 0 0,0 1 0,0-1 0,-3-4 1,4 7-3,0 1 0,0 0 0,0 0 0,0-1 0,-1 1 0,1 0 0,0 0 0,-1 0 0,1 0 0,-1 0 0,1 0 0,-1 1 0,0-1 0,1 0 0,-1 1 0,0-1 0,1 1 0,-1 0 0,0 0 0,1-1 0,-1 1 0,0 0 0,0 1 0,1-1 0,-1 0 0,0 0 0,0 1 0,1-1 0,-1 1 0,0-1 0,1 1 0,-1 0 0,-2 1 0,-2 2 5,-1-1 0,2 1-1,-1 0 1,0 1 0,1-1 0,0 1 0,-5 6-1,-3 4-28,1 1-1,1 1 1,0 0 0,2 0-1,0 1 1,0 0-1,2 1 1,0 0-1,-4 23 1,9-32 68,0 1 1,0-1-1,1 1 1,1 0-1,0-1 1,1 1-1,0-1 1,0 1-1,1-1 1,0 1-1,1-1 1,0 0-1,1 0 1,0 0-1,1 0 1,-1-1-1,2 0 1,11 15-1,-10-15 57,1 0 0,0-1 0,0 0-1,1 0 1,0-1 0,1 0 0,-1-1 0,1 0-1,1 0 1,17 6 0,-20-9-42,0-1 0,-1 0 0,1-1 1,0 0-1,0 0 0,0 0 0,0-1 0,0-1 0,0 1 1,0-1-1,0 0 0,0-1 0,0 0 0,-1 0 0,1-1 1,7-3-1,-4 0-12,0-1 1,0 0 0,-1 0-1,0-1 1,12-11-1,-16 13-13,27-25 95,36-44-1,83-124 198,-122 158-277,34-48 10,15-3-62,15-21-126,40-88 13,-96 119-161,-37 82 277,-1-1 0,0 0-1,1 0 1,-1 1 0,0-1-1,0 0 1,1 0 0,-1 0 0,0 1-1,0-1 1,0 0 0,0 0 0,0 0-1,0 0 1,-1 0 8,1 1 0,0 0 1,0 0-1,0 0 0,0 0 0,-1 0 0,1 0 0,0 0 1,0 0-1,0 0 0,-1 0 0,1 0 0,0 0 1,0 0-1,-1 0 0,1 0 0,0 0 0,0 0 0,0 0 1,-1 0-1,1 0 0,0 0 0,0 0 0,0 0 0,-1 0 1,1 0-1,0 0 0,0 0 0,0 1 0,0-1 1,-1 0-1,1 0 0,-20 17-375,-43 50 176,38-39 164,1 2 0,2 0 0,-37 67 0,27-43 53,-177 342 145,207-391-151,-189 409 26,94-178 232,70-164 293,22-63-96,11-25-149,7-16-299,-6 12 47,1 1 0,16-27-1,-1 11-106,50-57 1,37-24 105,22-33 0,-105 116-60,64-74-17,49-74 24,-34 41 57,77-114-274,-55 36 283,-40 49-232,-82 157 102,8-9-126,-65 153-1008,-82 180 1168,4 24 298,101-272-156,-3-1-1,-2-1 0,-63 85 1,84-131-86,-6 10 41,-34 36 0,14-27 106,34-31-161,-9 9 92,0 0-1,0-1 1,-1-1-1,-1-1 0,-21 13 1,14-8-30,20-13-60,1-1 0,0 0-1,-1 0 1,1 0 0,-1 0-1,1 0 1,-1 0 0,0 0-1,1 0 1,-1-1-1,0 1 1,-2 0 0,4-1-10,0 0 0,0 0 0,0 0 0,0 0 0,-1 0 0,1 0 0,0 1 1,0-1-1,0 0 0,0 0 0,-1 0 0,1 0 0,0 0 0,0 0 0,0 0 0,-1 0 1,1 0-1,0 0 0,0-1 0,0 1 0,0 0 0,-1 0 0,1 0 0,0 0 0,0 0 0,0 0 1,0 0-1,0 0 0,-1 0 0,1-1 0,0 1 0,0 0 0,0 0 0,0 0 0,0 0 1,0 0-1,-1 0 0,1-1 0,0 1 0,0 0 0,0 0 0,0 0 0,0-1 0,0 1 1,0 0-1,0 0 0,0 0 0,0 0 0,0-1 0,0 1 0,0 0 0,0 0 0,6-7 101,-6 6-61,6-3-27,0 0 1,-1 1-1,2-1 1,-1 1-1,0 0 0,0 1 1,1 0-1,10-3 1,5-1-17,97-30 1,-70 26 11,-24 3 36,-1-1 1,-1-1-1,0-1 1,0-1-1,-1-1 1,0-1-1,-1-1 1,0-1-1,26-24 1,-14 3 32,-14 18-60,0-2 0,-1 0 0,25-37 0,41-68 156,-47 75-160,13-19-150,-39 49 80,-8 14 35,0 1 0,0 0 0,1 0 0,4-5 0,-11 24-130,0 0-1,-5 16 1,-2-4 295,-8 46 0,8-33-75,-15 90 78,24-125-131,1-1 0,-1 1 0,1 0 0,0 0 0,1 0 0,-1 0 0,1 0 0,-1 0 0,1 0 0,0 0 0,1-1 0,-1 1 0,1 0 0,-1-1 0,4 5 0,-5-7-3,1-1-1,-1 0 1,1 1 0,-1-1-1,1 0 1,-1 1 0,1-1-1,-1 0 1,1 0 0,0 0 0,-1 1-1,1-1 1,-1 0 0,1 0-1,-1 0 1,1 0 0,0 0-1,-1 0 1,1 0 0,-1 0-1,1 0 1,0-1 0,16-3 100,-9 2-51,9-2-4,0-1-1,0 0 0,-1-1 1,28-15-1,-15 7-84,201-110 103,-167 87-145,109-54-189,-167 88 240,-3 2 9,-1 0-1,1 0 1,-1 0-1,1 1 1,0-1-1,-1 0 1,1 1-1,0-1 1,2 1-1,1 4 13,-3 9 65,-2 0-114,-1 0 1,0 1 0,-2-1-1,-5 21 1,-1-7-54,-14 30 0,-20 54 204,42-108-98,-1 0-1,1 0 1,1 0-1,-1 0 1,0 0-1,1 1 1,0-1 0,-1 0-1,1 0 1,1 1-1,-1-1 1,1 3 0,-1-4 6,1 0 0,0 0 0,0 0 0,0-1 0,0 1 0,0 0 0,0-1 0,0 1 0,0-1 0,1 1 0,-1-1 0,1 0 0,-1 1 0,1-1 0,-1 0 0,1 0 0,0 0 0,-1 0 0,1 0 1,0-1-1,2 2 0,2-1 16,0 1 1,1-1 0,-1 0-1,0 0 1,1-1 0,-1 1-1,0-2 1,1 1 0,-1-1-1,0 0 1,9-2 0,6-3-17,38-17-1,-38 14-125,-10 4 116,-1 0 0,11-8 1,9-4 80,114-63-76,-139 78 2,-1-1-1,0 0 1,0 0-1,0 0 1,5-6 0,-8 7-15,-1 2 8,0-5 78,21-9-131,9-22 1,1-3 51,-22 26 26,14-17-1,-17 22-7,0 1 1,-1-1-1,0 0 1,5-10-1,-6 9-107,3-1 47,-7 10 30,0 0-1,0-1 0,1 1 1,-1 0-1,0 0 0,0 0 1,0 0-1,0 0 1,0 0-1,1-1 0,-1 1 1,0 0-1,0 0 0,0 0 1,0-1-1,0 1 1,0 0-1,0 0 0,0 0 1,0 0-1,0-1 0,0 1 1,0 0-1,0 0 0,0 0 1,0-1-1,0 1 1,0 0-1,0 0 0,0 0 1,0-1-1,0 1 0,0 0 1,0 0-1,0 0 1,-1-1-1,1 1 2,0 1 0,-1-1-1,1 0 1,0 0 0,-1 0 0,1 1 0,0-1 0,-1 0 0,1 1 0,0-1-1,-1 0 1,1 0 0,0 1 0,0-1 0,0 0 0,-1 1 0,1-1-1,0 1 1,0-1 0,0 0 0,0 1 0,0-1 0,-1 1 0,1-1 0,0 0-1,0 1 1,-34 91-261,4-13 46,24-59 238,-4 32 1,7-30 94,2-16-97,0 0 0,1 0 1,0 0-1,0 0 0,0 0 0,1 0 1,0 0-1,0 0 0,4 9 1,-4-11-8,0-1 1,1 0-1,-1 0 1,1 0 0,0 0-1,0 0 1,0 0 0,0 0-1,0-1 1,1 1 0,-1-1-1,1 0 1,-1 1-1,1-1 1,0 0 0,0 0-1,0-1 1,5 3 0,3-1 21,0 1 1,0-1 0,0-1-1,1 0 1,-1-1 0,14 0 0,-4-1-36,0-2 1,40-7 0,13-10 186,-58 14-187,0 0 0,0-2 0,-1 0 0,0-1-1,0 0 1,13-12 0,-24 18 11,6-4 5,0-1-1,-1-1 0,12-10 1,25-29 1,-43 42 4,1 0 1,-1-1 0,0 1 0,0-1 0,-1 1 0,3-8 0,3-9-74,-1 9 35,-4 8 44,-1-1 0,1 1 0,-1-1-1,0 1 1,-1-1 0,1 0 0,0-6 0,13-47-37,-13 47-9,-1 8 6,0 0 0,-1-1 0,1 1 0,-1 0 0,0 0 0,0-1 0,0 1-1,-1 0 1,0-1 0,-2-7 0,3 12 11,-1-1-1,1 1 0,-1 0 1,1 0-1,-1-1 0,1 1 1,-1 0-1,1 0 0,-1 0 1,1 0-1,-1 0 0,1 0 1,-1 0-1,1 0 0,-1 0 1,0 0-1,1 0 0,-1 0 1,1 0-1,-1 0 0,1 0 1,-1 1-1,0-1 0,-5 3-8,0 0 1,0 0-1,0 0 0,1 1 0,-1 0 0,1 0 1,0 1-1,0-1 0,0 1 0,1 0 0,0 0 0,0 1 1,0-1-1,1 1 0,-1 0 0,-2 6 0,1 2-4,-1 1 1,2-1-1,0 1 0,1-1 0,0 1 0,0 17 0,2-19 26,1-1-1,0 1 0,3 21 0,-1-27 12,-1 0-1,1-1 0,0 0 1,0 1-1,1-1 0,0 0 0,0 0 1,5 8-1,-2-7 2,-1 1 0,1-2 0,0 1 0,1-1 0,0 1 0,0-2 0,11 8 0,-15-11 12,1 0 0,0 0 0,0-1 0,0 1 0,1-1 0,-1 0 0,0 0 0,1 0 0,-1-1 0,0 1 0,1-1 0,-1 0 0,0 0 0,1-1 0,-1 1 0,8-3 0,18-5-13,-1-2 0,-1 0 0,34-19 0,-7 1 46,28-18 15,43-42-40,-112 77-81,1 2-1,0 0 1,0 0-1,1 2 1,24-9 0,-40 16 40,1-1 0,0 1 1,0 0-1,0-1 1,-1 1-1,1 0 1,0 0-1,0 0 1,0 0-1,0 0 0,0 0 1,-1 0-1,1 0 1,0 0-1,0 0 1,0 0-1,0 0 1,0 1-1,-1-1 0,1 0 1,0 1-1,0-1 1,0 0-1,-1 1 1,1-1-1,0 1 1,-1-1-1,1 1 0,0 0 1,-1-1-1,1 1 1,-1 0-1,1-1 1,-1 1-1,1 0 1,-1 0-1,1-1 0,-1 1 1,0 0-1,0 0 1,1 0-1,-1-1 1,0 1-1,0 0 1,0 0-1,0 1 0,1 5-20,-1 0 0,-1 0 0,1 0 0,-4 12-1,3-11-65,-1 2 85,-1-1 0,0 1 0,0-1 1,-1 0-1,-4 9 0,-10 22 71,1-2 25,16-38-77,0 2-7,3 3 57,-1-4-56,0-1 0,-1 0 0,1 0 0,-1 1 0,1-1 0,0 0 0,-1 0 0,1 0 0,0 0 0,-1 0 0,1 0 0,0 0 0,-1 0 0,1 0 0,0 0 0,-1 0 0,1-1-1,0 1 1,0 0 0,0-1 4,17-5 31,0 0 1,0-2-1,0 0 1,-1-1-1,0-1 1,20-16-1,-16 12-101,-4 2 68,-1 0 1,30-28-1,-33 25-41,-8 9 34,1 0-1,-1 0 0,13-9 1,-8 9 14,-9 6-37,1-1 1,-1 1-1,0-1 1,1 0-1,-1 1 1,0-1-1,1 0 1,-1 0-1,0 0 1,0 0-1,0 0 1,0 0-1,0-1 1,0 1-1,0 0 1,1-3-1,5 39-108,-7 148 571,0-182-439,0-1 0,0 1 0,0-1 0,0 1 0,0-1 0,1 1 0,-1-1 0,0 1 0,0-1 0,0 1 0,1-1 0,-1 1 0,0-1-1,0 0 1,1 1 0,-1-1 0,0 1 0,1-1 0,-1 0 0,1 1 0,-1-1 0,0 0 0,1 1 0,-1-1 0,1 0 0,-1 0 0,1 0 0,-1 1 0,1-1 0,-1 0 0,1 0 0,-1 0 0,1 0 0,-1 0 0,1 0 0,-1 0 0,1 0 0,0 0 0,-1 0 0,1 0 0,-1 0 0,1 0 0,-1 0 0,1-1 0,0 1 0,2-1 48,1 0 0,-1 0 1,0-1-1,0 1 0,0-1 1,3-1-1,10-9-11,-1 1-1,0-2 1,-1 0-1,21-26 1,48-81-81,-21 28 96,65-64 7,-104 129-30,40-44 161,41-49-155,-75 83-137,33-54 0,-54 76 63,-2 6 18,-1 0 1,0 0-1,5-15 1,-10 24 8,1 0 1,-1-1-1,0 1 0,0 0 0,0-1 1,0 1-1,1 0 0,-1-1 1,0 1-1,0-1 0,0 1 0,0 0 1,0-1-1,0 1 0,0 0 1,0-1-1,0 1 0,0-1 1,0 1-1,-1 0 0,1-1 0,0 1 1,0 0-1,0-1 0,0 1 1,-1 0-1,1-1 0,0 1 1,0 0-1,-1-1 0,1 1 0,0 0 1,0 0-1,-1-1 0,0 1 0,1 0-1,-1 0 1,0 0-1,1 0 0,-1 0 1,1 0-1,-1 0 1,0 0-1,1 0 0,-1 0 1,1 0-1,-1 1 1,1-1-1,-1 0 0,0 0 1,1 1-1,-1-1 1,1 0-1,-1 1 0,1-1 1,-1 1-1,-19 20 18,1 0-1,1 1 1,1 1-1,-20 34 1,31-46 6,1 1 1,0 0 0,1 0-1,0 0 1,0 0-1,-2 23 1,2-2 164,1 46 0,5-41-68,2 0 0,10 46 0,-14-82-112,4 17 26,1 0 0,1 0 0,1-1 0,0 0 0,1 0 0,1-1 0,15 22 0,-20-33 3,1-1-1,0 1 0,0-1 0,0 0 1,1 0-1,0-1 0,0 0 1,0 0-1,0 0 0,1 0 1,-1-1-1,1 0 0,0-1 1,8 3-1,-6-3-501,0 0 0,0-1 0,1 0 0,-1-1 0,0 0 0,0 0 0,1-1 0,-1 0 0,0 0 0,16-5 0,-21 4-260,0 1 0,0-1 0,1 1 1,-1-1-1,5-4 0,-8 5 402,0 0 0,0 1 0,0-1 0,0 0 0,0 0 0,0 0 0,0 0 0,0-1 0,-1 1 0,1 0-1,0 0 1,-1 0 0,1 0 0,-1-1 0,1 1 0,-1 0 0,0-1 0,0 1 0,1 0 0,-1-3 0,0-12-2245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5:06.6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28 7968,'-7'-5'3616,"33"5"-3136,-3-4 928,2 4-864,20-12 288,6 12-512,12-7-128,-1 14-96,-6-7-160,-5 0 32,-13 0-256,-6 0 160,-20-7-3264,2 7 1856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5:07.0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50 7456,'-12'-5'3392,"17"-11"-2944,2 9 192,0 7-448,0-5-288,4-2 32,-4-2-288,-2 9 224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5:07.4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10 7232,'-58'0'3264,"58"-5"-2848,7 1 224,4 8-448,8-4-96,13 0-32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7:06.1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1 128 2400,'0'4'9093,"0"-7"-8464,0-3-294,0 1-1,0 0 1,0-1-1,1 1 1,-1 0 0,1-1-1,1 1 1,-1 0-1,1 0 1,3-9-1,-2 10-186,-1 0-1,-1 1 0,1-1 1,-1 0-1,1 0 1,-1 0-1,0-1 1,-1 1-1,1 0 0,-1 0 1,1 0-1,-1-1 1,-1-3-1,1 7-163,1 10-63,0-1 11,-1 1-1,0-1 1,-1 1-1,-1 9 1,-2 19 240,3 0 0,0 0 0,7 47 0,-4-44-74,4 20 161,18 114 354,-15-132-606,-7-32 41,1 1 0,-2 0-1,2 16 1,-3-25-28,0 0 1,0 0-1,0-1 1,0 1-1,0 0 1,1 0-1,-1 0 1,1 0-1,-1 0 1,1-1-1,0 1 1,1 2-1,-1-3 215,-1-7-3083,0 1 2062,1-1-1,0 1 0,1 0 1,-1 0-1,1 0 0,0 0 1,0 0-1,0 1 0,4-6 1,7-17-4126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35:14.09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77 3808,'-7'6'1965,"7"-6"-1935,0 0 1,-1 1-1,1-1 1,0 0-1,0 0 1,0 0-1,-1 0 1,1 0-1,0 0 1,0 0-1,0 0 1,-1 1-1,1-1 1,1 8 3619,8-1-1442,-3-8-1818,1 0-1,-1 0 0,0-1 1,1 0-1,-1 0 0,0 0 1,0-1-1,6-3 0,-6 1-291,0 0 1,0 0-1,-1-1 0,0 1 0,8-12 1,2-2-22,-8 3-166,-6 15 73,-1 6 27,0 3 14,-4 141 529,-2-3-210,2-15-384,1-45-15,-3 31 318,5-98-258,2 27 0,0-2 310,-1-43-213,0-1-86,-1 0 1,1 0-1,0 0 0,-1 0 1,1 0-1,-1 0 1,1 0-1,0 0 0,-1 0 1,1 0-1,0 0 1,-1 0-1,1 0 0,-1 0 1,1 1-1,0-1 0,-1 0 1,1 0-1,0 0 1,0 1-1,-1-1 0,1 0 1,-1 1-1,1 0-1,-1-1-1,0 1 0,0 0 0,0-1 1,1 1-1,-1 0 0,0-1 1,0 1-1,0-1 0,0 0 1,0 1-1,0-1 0,0 0 0,-2 1 1,0 0-109,-1 0 85,0-1 0,-1 1 1,1 0-1,0-1 0,-1 0 0,-5 0 1,-4 0-200,7-1-8,12-1 134,-2 1 108,7-2 185,0 1-1,0 0 1,0 0 0,1 1-1,10 1 1,-1 0-177,1 1-1,-1 1 1,0 1-1,0 1 1,0 0-1,21 9 1,-24-9-1147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7:06.9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563 1 3392,'6'7'4938,"-18"22"-2854,-3 7-733,9-26-1029,-1 0 1,0-1-1,0 1 0,-1-1 0,0-1 1,-1 1-1,-17 12 0,3-6 159,0-1 0,-37 16 0,8-6 61,-1-2 1,-78 21-1,120-41-404,0 0 0,-1 0 0,0-2-1,1 1 1,-1-1 0,-12-2 0,22 2-134,0-1-1,1 1 1,-1-1 0,0 1-1,1-1 1,-1 0 0,1 0-1,-1 0 1,1 1 0,0-1-1,-1-1 1,1 1 0,0 0-1,-1 0 1,-1-3 0,3 4-18,0 0 0,0-1 1,-1 1-1,1 0 0,0-1 1,0 1-1,0 0 0,-1-1 1,1 1-1,0 0 0,0-1 1,0 1-1,0-1 0,0 1 0,0 0 1,0-1-1,0 1 0,0 0 1,0-1-1,0 1 0,0-1 1,0 1-1,0 0 0,0-1 1,0 1-1,1-1 0,-1 1 0,0 0 1,0-1-1,0 1-20,0 0 0,0-1 0,1 1-1,-1 0 1,0 0 0,0 0 0,0 0 0,0-1-1,0 1 1,0 0 0,1 0 0,-1 0 0,0 0-1,0 0 1,0-1 0,0 1 0,1 0 0,-1 0 0,0 0-1,0 0 1,0 0 0,0 0 0,1 0 0,-1 0-1,0 0 1,0 0 0,0 0 0,1 0 0,-1 0-1,0 0 1,0 0 0,1 0 0,-1 0 0,0 0-1,0 0 1,0 0 0,1 0 0,-1 0 0,0 0 0,0 0-1,0 0 1,0 0 0,1 1 0,-1-1 0,0 0-1,0 0 1,15 7-9,-11-5-61,57 25 537,66 20 0,25 11 337,-126-46-543,-2 0 0,0 2 0,44 32-1,-50-31-167,-1 0 0,0 1-1,-1 1 1,25 34 0,-22-30-56,-15-17 32,-1-1-1,1 1 1,-1 0-1,5 7 1,-4-3 603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7:17.1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0 159 992,'0'-12'4251,"12"16"-3995,4 2-28,1 0 0,0-1 1,0-1-1,0-1 1,34 2-1,74-15-11,-86 5-163,75 0 0,-4 14 99,17 1-39,313-2 211,-188-30-34,-93 4-22,-65 11-133,219-19-53,-130-1 105,-140 19-61,43-10 30,56-7-85,-21 10 127,59-4-734,-165 18-97,0 1-1,0 0 1,-1 2-1,28 4 0,3 9-2353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7:17.8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15 207 2144,'-8'-4'648,"8"4"-607,0 0 1,0 0-1,-1 0 1,1 0-1,0 0 0,-1 0 1,1-1-1,0 1 0,-1 0 1,1 0-1,-3-7 2994,80 2-571,-34 3-1877,58-9 0,-34 1-273,302-42 826,171-19-402,-202 50-347,-59 4-68,-230 13-1981,0 3-1,96 8 0,-67 8-2575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7:18.8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9 296 2080,'-2'-1'168,"-4"-4"280,14 4 2536,-6 2-2819,6 2-47,0-1-1,0 0 0,0 0 1,0 0-1,0-1 1,1-1-1,-1 1 0,0-1 1,11-2-1,9 1 117,-23 1-219,253-3 597,2-18-28,-200 13-496,461-54 474,-228 34-452,388-27 26,-293 27 249,-56 4-61,-71 19-285,-11-1 82,506-16 1239,-82 2-698,-607 17-604,179-1 107,62-2-1727,-295 5 1252,40-3-1530,57 4 0,-28 10-1850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7:19.4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23 2144,'-14'-11'800,"21"6"-608,5 5-64,2 5 1408,11 2-864,6-7 1408,27-7-1184,28 2 576,35-2-896,16 7 0,3 0-384,-8 0-32,1 0-96,-8 7-5536,13 9 2976,-24-39 224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9:50.3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6 774 2080,'-5'4'2213,"5"-4"-2147,1 0-1,0 0 1,-1 1-1,1-1 1,0 0 0,-1 0-1,1 0 1,-1 0-1,1-1 1,0 1-1,-1 0 1,1 0 0,0 0-1,-1 0 1,1-1-1,-1 1 1,1 0-1,-1-1 1,1 1 0,0-1-1,1 1 206,3-2-48,-2 1-79,1 0-1,-1 0 0,1 0 0,-1-1 0,1 1 0,-1-1 0,0 0 0,0 0 0,1 0 0,-1 0 1,-1-1-1,1 1 0,0-1 0,-1 0 0,1 1 0,2-6 0,23-41 345,-3 0 1,28-77-1,3-7-255,-42 104-175,1 0 0,27-36 0,8 3 20,-34 44-66,-2 0 0,0-1 0,-1 0 1,14-27-1,-25 43-68,1-3-31,0 0 0,-1-1 0,1 1 1,-1 0-1,0-1 0,-1 0 0,0 1 0,1-13 0,-5 24-19,0 1 0,-1-1 0,0-1-1,0 1 1,-5 4 0,-9 13-78,-4 8 147,2 1 0,2 1 0,1 0-1,-15 40 1,-40 143 383,39-112-154,-24 87 549,32-127-489,8-24 110,3-12 50,13-25-353,0-1 0,0 1 0,0-1-1,0 0 1,0 0 0,0 1 0,-1-1 0,1 0 0,0 0 0,-1 0 0,1 0 0,-1 0 0,0-1 0,-1 2 0,-1 0 42,3-2-90,1 0 0,0 0 0,-1 0 0,1 1 0,-1-1 0,1 0 0,0 0 0,-1 0 0,1 0 0,0 0 0,-1 0 0,1 0 0,-1 0 0,1 0 0,0 0 0,-1 0 0,1 0 0,-1 0 0,1 0 0,0 0 0,-1 0 0,1 0 0,-1-1 0,1 1 0,0 0 0,-1 0 0,1 0 0,0-1 1,-1 1-1,1 0 0,0 0 0,0-1 0,-1 1 0,1 0 0,0-1 0,0 1 0,-1 0 0,1-1 0,0 1 0,0 0 0,0-1 0,0 1 0,0-1 0,-1 0 0,2-8-96,8-6-43,14-16 114,45-48 1,-55 66 79,209-212 316,-202 206-213,-14 13-231,1 0 1,-1 0-1,-1-1 1,8-9-1,-11 13 41,0 1 0,0 0-1,0 0 1,0 0-1,0 1 1,3-3 0,7-5-123,-11 9 115,0 0-1,1 0 1,-1 0-1,0 0 1,1 1-1,-1-1 1,0 1-1,1-1 1,-1 1 0,0-1-1,0 1 1,0-1-1,1 1 1,-1 0-1,0 0 1,0 0-1,0 0 1,0-1 0,0 1-1,0 1 1,-1-1-1,1 0 1,0 0-1,0 2 1,9 17 9,10 39-1,-16-45 39,0 1 1,1-1-1,1 0 1,0-1-1,1 1 1,0-1-1,11 13 1,-15-22 10,5 6 141,0 0 0,1-1 0,16 14 0,-22-21-126,0 0 0,0 0 1,0 0-1,0 0 0,0-1 1,1 1-1,-1-1 1,0 0-1,1 0 0,-1 0 1,1 0-1,-1-1 0,1 0 1,-1 1-1,1-1 0,-1 0 1,1-1-1,5 0 1,0-2 31,0 0 0,-1 0 0,1-1 0,0 0 0,-1-1 0,0 1 0,0-2 1,-1 1-1,1-1 0,12-14 0,-16 15-13,0 0 0,0 0-1,-1 0 1,4-10 0,0 2 103,-4 6-118,0-1 0,-1 1 0,0-1 0,0 0 0,-1 0 0,1 0 0,-2 0 0,1 0 0,-2-15 0,0 8-80,1 11-14,0 0 1,-1-1-1,1 1 0,-1 0 1,0 0-1,-3-6 0,4 10 19,-1-1-1,1 0 0,0 1 0,0-1 1,-1 1-1,1-1 0,-1 1 0,1-1 1,0 1-1,-1-1 0,1 1 0,-1-1 1,1 1-1,-1-1 0,1 1 0,-1 0 1,0-1-1,0 1 0,0 0 10,1 0-1,-1 0 1,0 0-1,1 0 1,-1 0 0,1 1-1,-1-1 1,0 0 0,1 0-1,-1 1 1,1-1-1,-1 0 1,1 1 0,-1-1-1,1 0 1,-1 1-1,1-1 1,0 1 0,-1-1-1,1 1 1,-1-1-1,1 1 1,0-1 0,-1 2-1,-11 19-237,0 0 0,1 1 0,-14 44 0,22-57 221,0 0 0,1 0 0,0 1 0,1-1 0,0 1 1,1-1-1,0 1 0,1 11 0,0 2-18,0 7 105,-1-28-27,0-1 1,1 0-1,-1 1 1,1-1-1,-1 0 1,1 1-1,-1-1 1,1 0-1,-1 0 1,1 1 0,0-1-1,0 0 1,0 0-1,0 0 1,0 0-1,0 0 1,1 1-1,3 1 73,-4-2-57,0 0 0,0 0 0,1 0-1,-1 0 1,0-1 0,1 1 0,-1 0 0,1-1 0,-1 1 0,1-1 0,-1 1 0,1-1 0,-1 0-1,1 0 1,-1 0 0,1 0 0,-1 0 0,3 0 0,7-2 80,-4 0-99,0 1 1,0-1-1,1-1 1,-1 1-1,12-8 1,92-50 171,-19 10-111,-81 44-52,137-87 466,-117 71-440,-2-2 0,29-31 0,-57 55-51,0-1 0,-1 0 0,1 1 1,0-1-1,-1 0 0,1 0 0,-1 1 0,1-1 0,-1 0 1,0 0-1,1 0 0,-1 0 0,0 0 0,1 1 0,-1-1 1,0 0-1,0 0 0,0 0 0,0 0 0,0 0 0,0 0 1,0 0-1,0 0 0,0 0 0,-1 1 0,1-1 0,-1-1 1,1 1-25,-1 0 1,1 1 0,-1-1 0,1 1-1,-1-1 1,0 1 0,1-1 0,-1 1 0,0 0-1,1-1 1,-1 1 0,0 0 0,0 0-1,1-1 1,-1 1 0,0 0 0,0 0-1,1 0 1,-1 0 0,0 0 0,0 0 0,1 0-1,-1 0 1,0 0 0,0 0 0,1 1-1,-1-1 1,0 0 0,0 0 0,1 1-1,-2 0 1,-17 9-124,1 1-1,1 1 0,0 0 0,0 1 1,1 1-1,-16 19 0,7-5-52,2 2 0,-21 33-1,30-42 154,10-15 41,0 0 0,1 0 0,-1 0 0,2 1 0,-1-1-1,-1 8 1,3-12 15,1-1-1,-1 1 0,1 0 0,0-1 1,0 1-1,-1 0 0,1-1 0,0 1 1,0 0-1,1-1 0,-1 1 0,0 0 1,1-1-1,-1 1 0,1 0 0,-1-1 1,1 1-1,0-1 0,-1 1 0,1-1 1,0 0-1,0 1 0,0-1 0,0 0 1,1 1-1,-1-1 0,0 0 0,0 0 1,1 0-1,-1 0 0,0 0 0,2 0 1,1 1 51,-1-1 0,1 0 0,-1 0 0,1-1 0,0 1-1,-1-1 1,1 0 0,-1 0 0,1 0 0,0 0 0,3-1 0,42-11 297,-35 8-173,-1 0-136,-1-1 1,1-1 0,-1 0 0,0 0 0,-1-1 0,1-1 0,-1 0-1,-1 0 1,0-1 0,0 0 0,-1-1 0,0 0 0,0-1 0,-1 0-1,-1 0 1,0-1 0,0 1 0,-1-2 0,-1 1 0,5-15 0,-8 21-98,-1 2 17,1-1 1,-1 1-1,0-1 1,0 1-1,-1-1 0,1 1 1,-1-1-1,0 0 0,-1-5 1,0 11-76,0 0 0,0 0 0,0 0 0,0 0 1,0 0-1,0 0 0,0 0 0,1 0 0,-1 0 0,0 0 0,0 0 1,0 2-1,-13 21-33,-10 20-50,-2-2 1,-52 65 0,19-32 196,-80 133 0,106-148 157,3 0-1,2 2 1,-19 68-1,43-107 261,4-23-420,0 0 1,0 0-1,0 0 0,0 1 0,0-1 1,0 0-1,0 0 0,0 0 0,0 0 0,0 1 1,0-1-1,0 0 0,0 0 0,0 0 1,0 0-1,0 1 0,0-1 0,0 0 0,1 0 1,-1 0-1,0 0 0,0 1 0,0-1 1,0 0-1,0 0 0,1 0 0,-1 0 1,0 0-1,0 0 0,0 0 0,0 0 0,0 0 1,1 1-1,-1-1 0,10-8 381,74-95 443,-11 13-868,139-131-3,-179 191 33,-2-2 1,-1 0 0,-1-2 0,41-65 0,-47 60-22,-1-1 0,32-82 0,-35 67-572,-21 66 208,0 0 1,0 0-1,0 17 1,-4 24 576,3-14-322,2-28 120,1 1 0,-4 15 0,3-21 38,0 1 1,1 0-1,-1-1 0,2 9 0,-1-8-23,1 0 1,-1 1-1,-1-1 1,-1 10-1,0-8 47,0-4-42,1-1 1,1 0-1,-1 1 0,0-1 1,1 1-1,-1-1 1,1 1-1,0-1 1,1 7-1,0-7 0,-1-1-1,0 1 1,0-1-1,0 1 1,0-1-1,0 1 1,-1 4-1,1-6 22,-1 1-1,1 0 1,0 0-1,0 0 1,0 0 0,0-1-1,0 1 1,0 0-1,0 0 1,1 0-1,-1 0 1,2 2 0,-2-3 16,1-1 1,0 1 0,0-1 0,-1 1 0,1-1 0,0 1-1,0-1 1,0 0 0,-1 1 0,1-1 0,0 0-1,0 0 1,0 0 0,0 0 0,0 0 0,-1 1 0,1-2-1,0 1 1,0 0 0,0 0 0,0 0 0,0 0 0,0 0-1,-1-1 1,2 1 0,22-9 427,-4-3-406,-1 0 0,0 0 0,-1-2 0,0 0 0,-2-1 0,1-1 0,-2-1 0,0 0 0,-1-1 0,23-37 0,-12 16-44,-11 19-18,18-34-1,-27 42-29,3-5-143,11-17-1,-12 18-343,-4 10 49,-2 20 351,-1 115 136,0-124-27,0 0 0,1 0 0,0 0 0,0 0 0,0 0 0,1 0 0,0 0 0,0-1 0,0 1 0,0-1 0,1 1 0,-1-1 0,1 0 0,0 0 0,1 0 0,-1 0 0,7 5 0,-5-5 22,0 0 0,0-1 0,0 1 0,0-1 0,1 0 0,-1-1 0,1 1 0,0-1 0,0 0 0,0-1 0,0 1 0,0-1 0,0 0 0,8 0 0,-8-2 13,1 1 0,0-1 0,0 0 0,0 0-1,0-1 1,-1 0 0,1 0 0,-1-1 0,1 0 0,-1 0 0,0 0 0,0-1 0,0 1 0,-1-2 0,1 1 0,-1 0 0,6-7 0,-10 9-17,7-5 37,-2-1 1,1 0 0,-1 0-1,8-14 1,-7 9 26,-1 0 1,0 0-1,-1 0 0,-1 0 1,0-1-1,-1 0 0,3-21 1,-6 28-100,1-3-72,0 1 1,-1 0 0,0-1 0,-1 1 0,-2-16-1,2 25 80,1 0 0,0 0 0,0-1-1,0 1 1,0 0 0,-1-1-1,1 1 1,0 0 0,0 0-1,0-1 1,-1 1 0,1 0-1,0 0 1,0 0 0,-1-1 0,1 1-1,0 0 1,-1 0 0,1 0-1,0 0 1,-1 0 0,1 0-1,0 0 1,0-1 0,-1 1-1,1 0 1,0 0 0,-1 0 0,1 0-1,0 0 1,-1 0 0,1 1-1,0-1 1,-1 0 0,1 0-1,0 0 1,-1 0 0,1 0-1,0 0 1,-1 1 0,1-1 0,0 0-1,0 0 1,-1 0 0,1 1-1,0-1 1,0 0 0,0 0-1,-1 1 1,1-1 0,-15 14-174,12-11 182,1 1 0,-1-1 0,1 1 0,-1 0 0,1 0 0,-2 4 0,-3 7-10,-3 9-40,0 1 0,2-1 0,-10 51 0,16-62 65,0 0 0,0 0 1,1 0-1,1 17 1,1-24 18,-1 1 1,1-1 0,1 0-1,-1 0 1,1 0 0,0 0-1,0 0 1,1-1 0,0 1-1,6 10 1,-8-15 5,0 1-1,1-1 1,-1 1-1,0-1 1,1 1-1,-1-1 1,0 0-1,1 0 1,0 0-1,-1 0 1,1 0-1,0 0 1,-1 0-1,1 0 1,0-1-1,0 1 1,0-1 0,-1 1-1,1-1 1,0 0-1,0 0 1,0 1-1,0-2 1,0 1-1,0 0 1,0 0-1,0 0 1,-1-1-1,4 0 1,3-3 16,0 1 0,-1-1 1,1-1-1,-1 1 0,9-8 1,-4 3-20,22-18 36,0-2 1,44-50-1,-72 73-67,115-118 0,-118 122-32,-1-1 0,1 1-1,0 0 1,0-1 0,0 1-1,1 1 1,-1-1-1,0 0 1,1 1 0,-1 0-1,1-1 1,-1 1 0,7 0-1,-9 1 27,-1 0 0,0 0 0,1 0-1,-1 1 1,1-1 0,-1 0 0,0 1 0,1-1-1,-1 0 1,0 1 0,1-1 0,-1 0 0,0 1-1,1-1 1,-1 1 0,0-1 0,0 0 0,1 1-1,-1-1 1,0 1 0,0-1 0,0 1-1,0-1 1,0 2 0,3 12 68,-3-13-75,2 32 28,-2 1 1,-1-1 0,-9 59 0,10-65 68,1-12 83,-1-14 52,0-2-173,1 0 1,-1 0 0,1 0-1,-1 1 1,1-1 0,0 0-1,-1 0 1,1 1 0,0-1-1,0 0 1,1 0 0,7-7-21,-1-1 1,1 0 0,-1 0-1,8-13 1,26-45 152,-10 14-161,-8 16-143,-10 14-38,1 1 1,36-41-1,-51 63 155,0 0 1,0-1-1,1 1 0,-1 0 0,0-1 1,0 1-1,1 0 0,-1 0 0,0-1 1,0 1-1,1 0 0,-1 0 0,0-1 0,1 1 1,-1 0-1,0 0 0,1 0 0,-1 0 1,1-1-1,-1 1 0,0 0 0,1 0 1,-1 0-1,1 0 0,-1 0 0,0 0 1,1 0-1,-1 0 0,1 0 0,-1 0 0,0 0 1,1 1-1,-1-1 0,0 0 0,1 0 1,-1 0-1,0 0 0,1 1 0,-1-1 1,0 0-1,1 0 0,-1 1 0,0-1 1,1 0-1,-1 0 0,0 1 0,0-1 0,1 0 1,-1 1-1,0-1 0,0 0 0,1 1 1,5 24-152,-4-18 217,14 91-8,-7-37 28,-7-40-72,-2-18-4,0 0 0,1 0 0,-1 0 0,1 0 0,-1 0 0,1 0 0,0 0 1,0 0-1,2 3 0,-2-4 22,0 0 1,-1-1-1,2 1 0,-1-1 1,0 1-1,0-1 0,0 0 1,1 1-1,-1-1 0,0 0 1,1 0-1,0 0 0,-1 0 1,1 0-1,-1 0 0,1-1 1,0 1-1,0 0 0,-1-1 1,1 1-1,0-1 0,0 0 1,0 0-1,-1 0 1,1 0-1,0 0 0,3 0 1,1-2-4,0 1 0,-1-1 1,1-1-1,-1 1 1,1-1-1,-1 0 1,7-5-1,89-64 186,61-38-35,-147 102-284,0 0 0,0 1 0,27-9 0,-28 15 13,-13 3 116,-9 1 11,-1 0-27,0 1-1,0 0 1,0 1-1,1 0 0,0 0 1,0 1-1,0 0 1,-11 12-1,-14 10-132,25-22 113,0 1-1,0 0 0,1 0 0,0 1 0,0 0 1,1 0-1,0 1 0,0-1 0,1 1 0,0 0 1,1 1-1,0-1 0,-5 20 0,8-25 28,0-1 0,0 1-1,1-1 1,0 0 0,0 1-1,0 0 1,0-1 0,0 0 0,1 1-1,-1-1 1,1 1 0,0-1-1,0 1 1,1-1 0,-1 0 0,0 0-1,1 0 1,2 4 0,-1-3 15,1 0 0,0 0-1,-1-1 1,1 1 0,1-1 0,-1 0 0,0 0 0,1 0 0,-1-1 0,1 1 0,9 2-1,0-1 50,0 0-1,1 0 0,0-2 0,0 0 1,25 0-1,-8-2 27,50-9 0,-68 6-57,1 0-1,-2-1 1,1-1-1,0 0 1,-1-1-1,0-1 1,-1 0-1,1 0 0,-1-1 1,-1-1-1,19-17 1,-19 14-110,-1 0 0,15-26 0,-23 36 68,4-9 32,0 0 1,8-23-1,-1 0 56,-4 17-20,-6 13-52,-1-1-1,0 1 1,0-1 0,0 1-1,0-1 1,-1 0 0,1 0-1,-1 0 1,0-8-1,0 10-23,-1 1 0,1-1 0,-1 1 0,1 0 0,0-1 0,-1 1 0,3-4 0,0 0-52,-2-1 50,-2 4-211,-1 7 83,-6 14 25,-7 29-51,10-29 160,2 0 0,0-1-1,0 1 1,2 0 0,0 0-1,4 34 1,-1-31 28,2 8 19,-3-28-28,-1 1-1,1-1 1,0 1-1,-1 0 1,1-1 0,0 0-1,0 1 1,0-1-1,0 0 1,0 1 0,1-1-1,-1 0 1,0 0 0,0 0-1,3 1 1,-3-1 4,0-1 0,1 0 0,-1 1 0,0-1 1,1 0-1,-1 0 0,1 0 0,-1 0 0,0 0 0,1 0 1,-1-1-1,1 1 0,-1 0 0,0-1 0,1 1 0,-1-1 1,2 0-1,23-14 129,-9 6-208,-15 8 47,1 0 0,0-1 0,0 1 0,-1-1 1,1 1-1,-1-1 0,0 0 0,3-3 0,-2 2 25,-1 1-11,-1-1 1,1 1 0,0 0-1,0 1 1,0-1-1,0 0 1,0 0-1,4-2 1,-3 3 40,0-1 0,0 1 1,0-1-1,-1 0 0,1 0 1,3-4-1,5-3-352,3-16 658,-3 11-343,0-1 1,-1-1-1,8-16 0,8-13 118,7-2-162,9-15-38,-36 53-49,-3 9-76,-3 15-89,0-5 370,0 28-94,-3 0 0,0-1 0,-3 1 0,-1-1 0,-15 47 0,14-63 49,-2 0-1,0-1 0,-18 29 0,-46 55 158,64-91-173,-103 145 282,111-156-257,0 1 0,0-1 0,0 1 0,0-1 1,-6 4-1,7-5-24,1-1 0,-1 1 0,0-1 0,0 1 0,0-1 0,1 1 0,-1-1 0,0 0 1,0 0-1,0 1 0,0-1 0,0 0 0,0 0 0,0 0 0,0 0 0,0 0 0,0 0 0,0 0 1,0 0-1,0 0 0,1-1 0,-1 1 0,0 0 0,0-1 0,0 1 0,-1-1 0,-2-3-2,1 1 0,-1-1-1,1 0 1,0 0 0,0-1-1,1 1 1,-1-1 0,1 1-1,0-1 1,0 0-1,0 0 1,1 0 0,0 0-1,-2-8 1,3 10-23,0-1 1,-1 0-1,1 1 0,1-1 1,-1 1-1,0-1 0,1 0 1,0 1-1,0-1 0,0 1 1,0 0-1,0-1 0,1 1 1,-1 0-1,1 0 1,0-1-1,3-3 0,-1 4 4,0-1 0,-1 1 0,1 0 0,0-1 0,0 2 0,1-1 0,-1 0-1,1 1 1,-1 0 0,1 0 0,0 0 0,9-1 0,57-10 254,146-8-1,-214 21-239,23-1-276,-1-2-1,0-1 1,26-7 0,-48 10-267,-1 0 0,1 0 0,-1 0 0,0 0 0,1 0 0,-1-1 0,4-2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9:53.5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145 439 1472,'0'-9'3707,"-9"10"-2044,2 2-1384,0 1-1,0 0 0,0 1 0,0 0 0,1 0 0,-11 11 0,13-13-145,-5 7-1,1 0 0,-1 1 0,-12 22 0,6-10 87,13-21-189,1 0-1,0 0 1,0-1 0,0 1-1,0 0 1,0 0-1,0 0 1,1 0 0,-1 0-1,1 0 1,-1 0-1,1 0 1,0 1 0,0-1-1,0 0 1,0 0 0,0 0-1,0 0 1,1 0-1,-1 0 1,0 0 0,1 0-1,0 0 1,0 0-1,-1 0 1,1 0 0,0 0-1,1 0 1,-1 0 0,0-1-1,0 1 1,1-1-1,-1 1 1,1-1 0,-1 1-1,1-1 1,0 0-1,-1 0 1,1 1 0,0-1-1,0-1 1,0 1 0,0 0-1,0 0 1,0-1-1,2 1 1,4 0 116,-1 0 0,1 0 1,-1-1-1,1 0 0,-1-1 0,1 0 1,-1 0-1,14-4 0,-1-1 132,34-16 0,-49 20-194,0-1 0,0 1 0,0-1 0,0 0 0,-1-1 1,0 1-1,1-1 0,5-6 0,-9 9-83,0-1 1,0 1-1,0-1 1,0 0-1,0 1 1,-1-1-1,1 0 0,0 1 1,-1-1-1,1 0 1,-1 0-1,0 0 1,0 1-1,1-1 0,-1 0 1,0 0-1,-1 0 1,1 0-1,0 1 1,0-1-1,-1 0 0,1 0 1,-1 0-1,0 1 1,1-1-1,-1 0 1,0 1-1,0-1 0,-2-1 1,0-1-21,0 0 0,-1 0 0,1 1-1,-1-1 1,0 1 0,0 0 0,0 0 0,-7-3 0,0 0-48,-1 1 0,-15-6 0,19 11-201,1 0-16,14-2 452,9-3-16,0-1 0,0 0 0,-1-1 0,0-1 0,-1-1 0,0 0 1,0 0-1,-1-1 0,17-17 0,9-12 90,52-68 0,50-80 105,-117 152-1297,-21 69 524,-3 35 407,-4-1 1,-2 1 0,-4-1 0,-29 107 0,-30 38 167,47-147 23,-3 0 0,-2-2 0,-44 73 0,68-133-59,0 1 0,0-1 0,0 1 0,-1-1-1,-7 7 1,10-10-86,0 0 0,0-1-1,0 1 1,0 0 0,0-1-1,0 1 1,0-1 0,0 1-1,0-1 1,0 0 0,0 1-1,0-1 1,-1 0 0,1 0-1,0 0 1,0 0 0,0 0-1,0 0 1,0 0 0,-1 0-1,1 0 1,0 0 0,0-1-1,0 1 1,0 0 0,0-1-1,0 1 1,0-1 0,0 1-1,0-1 1,0 0 0,0 1-1,0-1 1,0 0 0,-1-1 0,-1-2 30,-1-1 1,1 0 0,0 0 0,0 0 0,0-1 0,-3-8-1,-10-38 61,14 42-113,0-1 0,1 1 0,0-1-1,0 1 1,1-1 0,1 0 0,-1 1 0,2-1-1,2-12 1,-1 17 12,-1-1 0,1 1-1,0 0 1,1 0 0,-1 0 0,1 0 0,0 1-1,1-1 1,-1 1 0,1 0 0,0 0-1,0 1 1,8-5 0,-2 1 75,0 1-1,1 0 1,0 1-1,0 0 1,23-7-1,11 2 36,0 2 0,93-5 1,-69 8 23,-53 5 175,26 2 0,-25 0-2131,0-1-3340,-13 0 3236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9:57.0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0 870 3072,'30'-17'4474,"-20"12"-4068,0 0 1,-1-1 0,10-8 0,7-6 412,49-28-1,-43 28-487,38-28 0,-34 16-97,-1-1 1,34-41 0,-48 46-180,-1-1 0,-1 0 0,25-56 1,-40 77-48,23-48 64,32-101 0,-40 106-67,-13 34-15,1 0-1,4-26 0,-1 15-607,-13 31-55,-1 3 535,-13 21-123,12-20 193,0 0 0,1 0 0,-6 13 0,-12 39 281,3 0 0,-20 107 1,36-150-129,-12 77 241,14-77-211,0 0-1,0 0 1,5 29-1,-4-39-49,2 0-1,-1-1 1,1 1-1,-1 0 1,1-1-1,1 0 1,-1 1-1,1-1 1,0 0 0,0 0-1,1 0 1,0-1-1,-1 1 1,8 5-1,-8-7 8,1-1-1,0 1 1,0-1-1,0 1 0,0-1 1,0 0-1,1-1 1,-1 1-1,1-1 0,-1 0 1,1 0-1,-1 0 1,1-1-1,0 0 1,-1 1-1,1-2 0,0 1 1,8-2-1,-4 0 3,1-1 0,-1 0 0,1-1 0,-1 0 0,-1 0-1,1-1 1,0 0 0,10-8 0,-1-2 58,1-1 0,18-22 1,-32 33-115,-4 4-45,0 1 1,0-1-1,0 0 1,0 0-1,0 0 1,0 0 0,0 0-1,-1 0 1,1-1-1,0 1 1,-1 0-1,1 0 1,0-3 0,-18 21-1020,13-12 985,-28 43-187,28-42 242,2-1-1,-1 1 0,1 0 0,-1 0 1,1 0-1,1 0 0,-2 8 1,2-4 17,-1 16-20,2-25 26,0 0 1,0 1-1,1-1 1,-1 0-1,0 0 1,1 0-1,-1 0 1,0 0-1,1 0 1,-1 0-1,1 0 1,0 0-1,-1 0 1,1 0-1,0 0 1,0 0-1,-1 0 1,1 0-1,1 0 1,1 0 99,0-1 0,0 1 0,-1-1 0,1 0 1,0 1-1,0-1 0,-1-1 0,1 1 0,4-1 1,-5 1-85,4-2 38,1 0 0,-1 0 0,0-1 0,1 1 0,-1-1 0,0-1 0,-1 1 0,1-1 0,8-8 1,-8 9 6,-4 1-56,0 0 0,1 0-1,-1 0 1,0 0 0,0 0-1,0 0 1,-1-1 0,1 1-1,-1-1 1,1 1 0,-1-1-1,0 1 1,1-1 0,-2 0-1,1 0 1,0 1 0,0-1-1,-1 0 1,0 0 0,1 0 0,-1 0-1,0 0 1,0 0 0,-1 0-1,1 1 1,-2-7 0,0 4-80,0 0 0,0 0 0,0 0 0,-1 0 1,1 0-1,-1 1 0,-1-1 0,1 1 0,-1 0 0,1-1 1,-1 2-1,0-1 0,-6-4 0,8 7 34,0 0-1,0 0 1,0 0 0,0 0-1,0 0 1,0 1-1,0-1 1,0 1 0,0-1-1,-1 1 1,1 0-1,0 0 1,0 0 0,0 0-1,0 0 1,-1 0-1,1 1 1,0-1 0,0 1-1,0-1 1,0 1-1,0 0 1,0 0 0,0 0-1,0 0 1,-2 2-1,2-2 15,1 0 0,-1 0-1,1 0 1,-1 0-1,1 1 1,0-1 0,0 0-1,-1 1 1,1-1-1,0 1 1,0 0 0,1-1-1,-1 1 1,0 0-1,0-1 1,1 1 0,-1 0-1,1 0 1,0-1-1,-1 1 1,1 0 0,0 0-1,0 0 1,0 0 0,0-1-1,1 1 1,-1 0-1,0 0 1,2 2 0,-1-1 23,0-1 1,0 0-1,1 0 1,-1 0-1,1 0 1,-1 0-1,1 0 1,0 0-1,0-1 1,0 1-1,0 0 1,0-1-1,0 0 1,1 1-1,-1-1 1,0 0-1,1 0 1,-1-1-1,1 1 1,-1 0-1,5 0 1,4 0 84,0 0-1,0-1 1,17-1 0,-19 1-66,18-3 103,0 0 0,0-2 0,-1 0 1,32-12-1,-19 2-71,74-38 1,-93 42-66,-2-1 0,1 0 0,-2-2 0,23-21 0,-37 35-80,-2 6 55,-2 9-6,-3 14-117,0-12 158,1-1-1,1 1 0,1 0 1,1 29-1,1-21-3,-1-21 22,-1 1 0,1-1-1,1 1 1,-1-1 0,1 1-1,0-1 1,0 1 0,2 6 0,-2-11-10,-1 1 1,1-1 0,-1 1 0,1-1 0,-1 0-1,1 1 1,-1-1 0,1 0 0,0 1 0,-1-1-1,1 0 1,-1 0 0,1 0 0,0 0 0,-1 0-1,1 0 1,0 1 0,-1-1 0,1-1 0,0 1-1,-1 0 1,1 0 0,0 0 0,-1 0 0,1 0-1,0-1 1,-1 1 0,1 0 0,-1 0 0,1-1-1,0 0 1,20-10 319,-16 7-319,0-1 0,0 1 0,-1-1 0,1 0 1,-1 0-1,0-1 0,5-9 0,20-46-40,-18 35 32,14-25-639,-17 88 538,9 30-74,-15-60 163,1 0 1,-1 0 0,2 0 0,-1-1-1,1 1 1,0-1 0,5 6 0,-7-10 24,-1 0 0,1 0 0,-1 0 0,1-1 0,0 1 0,0-1 0,0 1 0,0-1 0,0 0 1,0 1-1,0-1 0,0 0 0,1-1 0,-1 1 0,0 0 0,0-1 0,1 1 0,-1-1 1,1 0-1,-1 1 0,0-1 0,1 0 0,-1-1 0,0 1 0,1 0 0,-1-1 0,1 1 1,-1-1-1,0 0 0,0 0 0,1 0 0,-1 0 0,0 0 0,0 0 0,0 0 0,0-1 1,0 1-1,2-4 0,8-4 15,-1-2-1,0 0 1,0 0 0,-1-1 0,0 0 0,-1 0 0,-1-1-1,0-1 1,-1 1 0,8-23 0,-5 11-120,-7 19 79,0-1 1,-1 0-1,0 0 0,2-7 0,-4 13 23,4-14-336,-4 15 307,0 0-1,0 0 1,1-1-1,-1 1 1,0 0-1,1 0 1,-1 0-1,0 0 1,1 0-1,-1 0 1,0 0-1,1 0 1,-1 0-1,0 0 1,1 0-1,-1 0 0,0 0 1,1 0-1,-1 0 1,0 0-1,1 0 1,-1 0-1,0 1 1,0-1-1,1 0 1,-1 0-1,0 0 1,0 1-1,1-1 1,-1 0-1,0 0 1,0 0-1,1 1 1,-1-1-1,0 0 1,0 0-1,0 1 1,1-1-1,27 24-72,48 30-1,-23-18-8,-30-28 109,-21-7-3,0-1-1,0 1 1,1-1-1,-1 1 1,0 0-1,0 0 1,0 0-1,0 0 1,0 0-1,0 0 1,2 2-1,-4-2-78,19-1 165,-18 0 49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40:00.9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1 332 2912,'0'-1'92,"1"1"-1,0-1 1,-1 1 0,1-1 0,0 1 0,-1 0-1,1-1 1,0 1 0,-1 0 0,1-1 0,0 1-1,0 0 1,-1 0 0,1 0 0,0 0 0,0 0-1,-1 0 1,1 0 0,0 0 0,0 0-1,-1 0 1,3 0 0,20 6 949,-13-3-609,-4-2-239,1-1 0,-1 1 0,1-1 0,0 0 0,-1-1 0,1 0-1,-1 0 1,1 0 0,-1-1 0,1 1 0,-1-2 0,0 1 0,0-1 0,0 0 0,0 0 0,0-1 0,7-5 0,2-3-15,0-1 0,-1 0 0,0-1-1,20-27 1,-29 33-159,0 0 1,0 0-1,0-1 0,-1 0 0,-1 0 0,0 0 0,0 0 0,0 0 1,-1-1-1,-1 1 0,0-1 0,0 0 0,-1 1 0,0-1 0,0 1 1,-3-13-1,2 19-53,1 0 0,-1 0 0,0 0 0,0 1 0,-1-1 0,1 0 0,0 1 0,-1-1 0,0 1 0,1 0 0,-1-1 0,-2-1 0,3 3 14,0 1 1,1-1-1,-1 0 0,0 1 1,0-1-1,0 1 1,1-1-1,-1 1 1,0 0-1,0-1 0,0 1 1,0 0-1,0-1 1,0 1-1,0 0 1,0 0-1,0 0 0,1 0 1,-1 0-1,0 0 1,0 0-1,0 0 1,0 0-1,0 1 0,0-1 1,0 0-1,0 1 1,0-1-1,0 0 0,1 1 1,-1-1-1,0 1 1,0-1-1,1 1 1,-1 0-1,0-1 0,0 1 1,0 1-1,-8 10 47,0 0 0,1 1-1,0 0 1,2 0 0,-1 1-1,1 0 1,-5 20 0,5-13 144,0 1 1,2 0 0,-2 24 0,5-36-18,0-1 1,1 1 0,1 0 0,0-1-1,0 1 1,1-1 0,0 1 0,1-1 0,5 15-1,-6-22-89,-1 0 0,0 1 0,1-1 0,-1 0 0,1-1-1,0 1 1,0 0 0,-1 0 0,1-1 0,0 1 0,1-1 0,-1 0-1,0 1 1,0-1 0,0 0 0,1 0 0,-1-1 0,1 1 0,-1 0-1,1-1 1,-1 1 0,0-1 0,1 0 0,3 0 0,5 0 55,-1-1 1,0 0-1,1-1 1,16-5-1,64-27 300,-70 25-365,28-13-88,0-3-1,-2-1 1,63-48 0,-110 74 32,5-3-73,-1 0 0,0 0 0,1 1 0,5-3 0,-9 4 63,0 1 1,-1 0 0,1-1-1,-1 1 1,1 0-1,0 0 1,-1 0 0,1 0-1,0-1 1,-1 1 0,1 0-1,0 0 1,-1 0 0,1 0-1,-1 1 1,1-1 0,0 0-1,-1 0 1,1 0-1,0 0 1,-1 1 0,1-1-1,-1 0 1,1 1 0,0-1-1,-1 0 1,1 1 0,-1-1-1,1 1 1,-1-1 0,0 1-1,1-1 1,-1 1-1,1-1 1,-1 1 0,0-1-1,1 1 1,-1-1 0,0 1-1,0 0 1,1-1 0,-1 1-1,0 0 1,0 2 14,0 1 0,0-1-1,0 0 1,-1 0 0,1 0 0,-1 0 0,-1 4 0,-1 6 61,-13 69 148,15-78-135,1 1 350,8-7-56,-3 0-338,1 0 17,0 0 0,0-1-1,0-1 1,0 1 0,0-1 0,-1 0-1,9-7 1,33-39-77,-28 29 84,12-20-103,0-1 146,-28 39-170,0-1 1,0 1-1,1 0 1,-1 0-1,1 0 1,0 1-1,0 0 1,6-4 0,-9 6 47,0 1 1,-1-1 0,1 0-1,-1 1 1,1-1 0,-1 0-1,0 1 1,1-1 0,-1 1-1,1-1 1,-1 1 0,0-1-1,1 1 1,-1-1 0,0 1-1,0-1 1,1 1 0,-1 0-1,0-1 1,0 1 0,0-1-1,0 1 1,0 1 0,1 1-15,3 9-4,-1 1 1,-1 0-1,2 14 0,3 20 141,-5-36-65,0-1 0,1 0 1,1 1-1,0-1 0,7 13 1,-10-21 8,1 1 0,0-1 0,0 1 0,0-1 0,0 0 1,0 0-1,0 0 0,1 0 0,-1 0 0,1-1 0,-1 1 0,1-1 0,0 1 1,-1-1-1,1 0 0,0 0 0,0 0 0,0 0 0,0-1 0,0 1 1,0-1-1,6 0 0,-3 0 21,0-1 1,0 0-1,1 0 1,-1 0-1,0-1 1,10-4-1,34-19 186,-29 14-221,-11 6-11,0-1 0,0-1-1,0 0 1,-1 0 0,0-1 0,-1 0 0,1 0-1,-2-1 1,1 0 0,-1 0 0,0-1-1,-1 0 1,0 0 0,-1-1 0,0 0-1,-1 0 1,0 0 0,4-17 0,-7 22-66,-1 0 0,1 0 0,-1 1 0,0-1 0,0 0 0,-1 0 0,1 0 0,-3-9 0,2 14 30,1 0 0,-1-1 0,1 1-1,-1 0 1,1 0 0,-1 0 0,1-1 0,-1 1 0,0 0 0,0 0 0,0 0 0,1 0 0,-1 0 0,0 0 0,0 1 0,0-1 0,0 0 0,-1 0 0,1 1 0,0-1 0,0 1 0,0-1 0,-1 1 0,1-1 0,0 1 0,0 0 0,-1-1 0,1 1 0,0 0 0,-1 0 0,1 0 0,0 0 0,-1 0-1,1 0 1,0 1 0,-1-1 0,1 0 0,0 1 0,0-1 0,-1 1 0,1-1 0,0 1 0,-1 0 0,-3 2-5,0 0 0,0 0 1,1 1-1,0-1 0,0 1 0,0 0 0,0 0 0,0 0 0,1 0 0,0 1 0,-1 0 1,2-1-1,-1 1 0,1 0 0,-4 9 0,1 1-18,1 0 1,0 0-1,1 0 0,-2 23 1,4-32 52,1 1 0,0-1 0,0 1 1,1-1-1,0 1 0,0-1 1,0 1-1,1-1 0,0 0 1,0 0-1,1 0 0,-1 0 1,2 0-1,3 6 0,-3-7 48,-1-1-1,1 0 1,0 0-1,0 0 0,1 0 1,-1-1-1,1 1 1,-1-1-1,1-1 0,0 1 1,0-1-1,1 1 1,-1-1-1,0-1 0,1 1 1,7 0-1,-3-1-12,0 0 0,0-1 0,1 0 0,-1-1-1,0 0 1,0 0 0,-1-1 0,1-1 0,0 0 0,-1 0-1,1-1 1,-1 0 0,0 0 0,0-1 0,13-10 0,7-7 11,-1-2 1,47-51 0,-72 72-48,7-7 51,-4 4-167,-1 0 1,1 0 0,4-9-1,-10 15 94,0 0 1,0 0-1,0 0 0,0 0 0,0 0 0,0 0 1,0 0-1,0 0 0,0 0 0,1-1 0,-1 1 1,0 0-1,0 0 0,0 0 0,0 0 1,0 0-1,0 0 0,0 0 0,0 0 0,0 0 1,0 0-1,0 0 0,0 0 0,0-1 0,0 1 1,0 0-1,1 0 0,-1 0 0,0 0 0,0 0 1,0 0-1,0 0 0,0 0 0,0 0 1,0 0-1,0 0 0,0 0 0,0 0 0,1 0 1,-1 0-1,0 0 0,0 0 0,0 0 0,0 0 1,0 0-1,0 0 0,0 0 0,0 0 0,0 0 1,0 0-1,1 0 0,-1 1 0,0-1 1,0 0-1,0 0 0,0 0 0,0 0 0,0 0 1,0 0-1,2 9-142,-1 15 217,-1-21-77,1 13 23,1 0 0,1 0 0,1-1-1,7 22 1,-10-33-24,0-1 9,1 1 0,-1 0-1,1 0 1,0 0-1,0-1 1,0 1-1,1-1 1,-1 0-1,6 6 1,-6-7 18,0-1 1,0 1 0,0 0 0,1-1 0,-1 0 0,0 0 0,1 1 0,-1-1 0,1-1-1,-1 1 1,1 0 0,-1-1 0,1 1 0,0-1 0,3 1 0,15-2 25,0-1 0,0-1 0,28-7 0,61-22 7,-68 19-37,85-33 51,-109 38-62,-1-1 0,0-1 1,0 0-1,28-24 0,-40 30-9,15-15 231,-19 18-208,0 0 0,1 0 0,-1-1 0,-1 1 1,1 0-1,0 0 0,0-1 0,0 1 0,-1-1 0,1 1 1,-1 0-1,1-1 0,0-1 0,-1 2-24,0 1 0,0 0-1,-1 0 1,1 0 0,0-1-1,0 1 1,0 0 0,0 0 0,0 0-1,0-1 1,0 1 0,0 0 0,-1 0-1,1 0 1,0 0 0,0-1-1,0 1 1,0 0 0,-1 0 0,1 0-1,0 0 1,0 0 0,0 0 0,-1-1-1,1 1 1,0 0 0,0 0-1,0 0 1,-1 0 0,1 0 0,0 0-1,0 0 1,-1 0 0,1 0-1,0 0 1,0 0 0,0 0 0,-1 0-1,1 0 1,0 0 0,0 0 0,-1 1-1,1-1 1,0 0 0,0 0-1,0 0 1,0 0 0,-1 1 0,-12 5-73,12-6 63,-17 12-76,-23 19 0,14-11 3,8-6-35,-32 26-38,45-35 182,1 0-1,-1 1 1,1 0-1,0 0 1,1 0-1,-5 8 1,8-12-10,0 1-1,0-1 1,0 0 0,0 0-1,0 1 1,1-1 0,-1 0 0,1 1-1,-1-1 1,1 1 0,0-1 0,0 1-1,0-1 1,1 0 0,-1 1-1,0-1 1,1 1 0,0-1 0,-1 0-1,1 0 1,0 1 0,0-1 0,0 0-1,1 0 1,-1 0 0,0 0-1,1 0 1,-1 0 0,1 0 0,0-1-1,0 1 1,0-1 0,2 3 0,0-1 22,1-1 1,-1 1 0,0-1-1,1 0 1,-1 0 0,1-1-1,0 1 1,0-1 0,0 0 0,-1 0-1,1 0 1,0-1 0,0 0-1,0 0 1,9-1 0,-7-1 37,0 1 1,0-1-1,-1-1 0,1 1 1,0-1-1,-1-1 0,0 1 1,0-1-1,0 0 0,9-7 1,-8 3-58,0 1 1,0-1 0,0 0 0,-1 0-1,-1-1 1,9-16 0,-5 8-91,14-29 74,-21 41-24,0 1-1,0-1 1,-1 0-1,0 0 1,0 0 0,1-8-1,-2 11-161,-1 10-272,-3 9 394,0-1 0,0 1 0,2-1 0,-2 34 0,4-31 81,-1-1 1,-2 1 0,-7 34-1,-74 181 46,68-196 7,-2 0 1,-2-2-1,-46 65 1,61-93 12,0-1 0,-1 0 1,0 0-1,-1-1 0,0 0 1,0 0-1,0 0 0,0-1 1,-1 0-1,0-1 0,-12 6 1,18-10-54,0 1 0,0-1 0,1 1 1,-1-1-1,0 0 0,0 1 0,0-1 0,0 0 0,0 0 1,1-1-1,-1 1 0,0 0 0,0-1 0,0 1 1,0-1-1,1 1 0,-1-1 0,0 0 0,-2-1 1,2 0-14,-1 0 1,1 0 0,0 0 0,0 0 0,0-1-1,1 1 1,-1-1 0,0 1 0,1-1 0,0 1-1,-2-4 1,0-4-13,0 1 0,1 0 0,0 0 0,0-1 0,1 0 0,0-10 0,2 7-9,0 1-1,1-1 1,0 0-1,0 1 0,2-1 1,0 1-1,0 0 1,1 0-1,0 0 1,13-20-1,-10 20-3,1 0 0,0 0 0,1 1 0,0 0 0,0 1 0,2 0 0,-1 1 0,1 0 0,14-8 0,86-37-48,2-2 55,-87 40 42,0-3 0,-1 0 1,-1-1-1,24-25 0,-12 5 40,52-70-1,-28 18-266,-59 88-243,-5 14-10,1 4 358,-1-1-1,-1 1 0,-9 24 1,-22 39-27,9-22 173,23-48-40,-14 35 22,16-40-6,1 0 1,-1 1 0,1-1-1,-1 0 1,1 0-1,-1 0 1,1 0 0,0 1-1,0-1 1,0 0-1,1 0 1,-1 0 0,0 0-1,1 1 1,1 2-1,-2-4-7,1-1-1,0 1 1,0-1-1,-1 1 0,1-1 1,0 1-1,0-1 0,0 0 1,-1 0-1,1 1 1,0-1-1,0 0 0,0 0 1,0 0-1,0 0 0,0 0 1,-1 0-1,1 0 0,0 0 1,0 0-1,1-1 1,-1 1 4,11-2 92,0-1 0,-1-1 0,1 0 0,-1-1 0,1 0-1,11-7 1,62-45-126,-52 35 49,1-3-44,-14 10-127,30-17 0,-49 32 108,0-1 0,-1 1 0,1-1 1,0 1-1,0-1 0,0 1 0,0-1 1,0 1-1,0 0 0,0 0 0,0-1 0,0 1 1,0 0-1,0 0 0,0 0 0,0 0 1,1 0-1,-1 0 0,0 1 0,0-1 0,0 0 1,0 0-1,0 1 0,0-1 0,1 1 1,-1 1 1,0-1 0,0 0 0,0 0 0,-1 0 0,1 1 1,0-1-1,-1 0 0,1 0 0,-1 1 0,1-1 0,-1 1 1,0-1-1,1 0 0,-1 1 0,0 2 0,0 5-14,0 1 0,-1-1-1,0 1 1,-3 9-1,-2 2-46,0-1 1,-18 36-1,-24 37 130,19-39-104,-11 25 68,-55 101 136,71-140 0,-1-2 1,-41 49-1,59-80-72,1-1 0,-1 1 0,0-1 1,-10 7-1,16-12-68,0 0 1,-1-1 0,1 1-1,0 0 1,-1 0 0,1-1-1,-1 1 1,1-1 0,-1 1-1,1-1 1,-1 0 0,0 1-1,1-1 1,-1 0 0,1 0-1,-1 0 1,1 0 0,-1 0-1,0-1 1,-1 1 0,1-1 1,1 0 1,-1 0 0,0 0 0,1 0 0,-1 0-1,1-1 1,-1 1 0,1 0 0,0-1-1,-1 1 1,1 0 0,0-1 0,0 0 0,0 1-1,-1-4 1,-1-2 4,0-1 0,0 1 0,1-1 0,0 0 1,-1-15-1,0-39-6,3 46-16,0 1 0,2-1 0,0 0 0,0 1 0,2 0 0,7-25 0,-7 32 0,-1 0 0,1 0 0,1 1 0,0-1 0,0 1 0,0 0 0,0 0 0,1 1 0,1 0 0,-1 0 0,1 0 0,0 1 0,12-8 0,-2 4-9,0 1 0,0 1-1,1 0 1,32-7 0,80-9-42,-75 14 127,-3 1 20,9-2-192,-22 4-3333,-28 3 106,2 7 1041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40:06.4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377 156 2816,'0'-1'76,"1"1"0,0-1 0,-1 0 0,0 0-1,1 1 1,-1-1 0,1 0 0,-1 0 0,0 0 0,0 1 0,0-1 0,1 0 0,-1 0 0,0 0 0,0 0-1,0 0 1,0 0 0,0 1 0,0-1 0,-1 0 0,1 0 0,0 0 0,0 0 0,-1 1 0,1-1 0,0 0-1,-1 0 1,1 0 0,-1 0 0,-2 1 88,0 1-1,1 0 1,-1 0-1,1-1 0,-1 2 1,-4 1-1,7-3-91,-28 16 528,-36 26 0,26-16-291,23-17-217,-51 38 357,61-43-389,0 1 1,0-1 0,0 1-1,1 0 1,-1 0-1,1 0 1,1 1 0,-1 0-1,-4 9 1,7-13-15,1-1-1,0 1 1,-1-1-1,1 1 1,0-1 0,-1 1-1,1-1 1,0 1 0,0 0-1,1-1 1,-1 1-1,0-1 1,0 1 0,1-1-1,-1 1 1,1-1-1,-1 1 1,1-1 0,0 1-1,-1-1 1,1 0-1,0 1 1,0-1 0,0 0-1,0 0 1,0 0 0,0 1-1,0-1 1,1 0-1,-1-1 1,0 1 0,1 0-1,-1 0 1,0 0-1,1-1 1,2 2 0,2 0 129,1 0 1,-1 0 0,1 0-1,0-1 1,-1 0 0,14 0-1,-10-1-74,1-1 0,-1 0-1,1 0 1,-1-1 0,0-1 0,0 0-1,0 0 1,0-1 0,-1 0 0,1 0-1,14-11 1,-13 7 34,0-1-1,-1 0 1,0 0 0,0-1 0,-1 0-1,-1-1 1,0 0 0,11-18 0,-16 23-22,4-6-936,-5 11 281,-3 9 172,-4 15 316,-2 1-1,-16 38 1,2-8-65,-25 103 130,-5 14 23,38-135 70,-1-1 0,-33 57 0,37-75-91,5-8 95,0 0-1,0-1 1,-1 1 0,0-1 0,-1 0-1,0 0 1,-10 8 0,15-15-28,-3 4 205,-1-2-1,1 1 0,-12 5 1,16-8-239,0-1 0,-1 1 0,1-1 0,-1 1 0,1-1 0,-1 0 0,1 1 0,-1-1 0,1 0 0,-1 0 0,1 0 0,-1 0 0,1 0 0,-1 0 1,1-1-1,-1 1 0,1-1 0,-1 1 0,1-1 0,-1 1 0,1-1 0,-3-1 0,0-2-21,0 0 0,1 0-1,-1 0 1,1 0 0,0-1 0,0 1 0,0-1 0,-2-6 0,0 1-27,1 1 1,1-1 0,-3-14 0,4 10-39,0 1 0,1-1 0,1 1 0,0-1 1,1 0-1,1 1 0,0 0 0,1-1 0,0 1 1,1 0-1,1 0 0,0 1 0,0-1 0,1 1 1,1 0-1,0 1 0,0-1 0,2 2 0,-1-1 1,1 1-1,1 0 0,-1 1 0,2 0 0,-1 0 1,14-7-1,38-20-85,3 2 1,98-36 0,8 15 191,52-20 109,-169 54-149,-1-2 0,52-32 1,-82 41 86,-1-1-1,23-20 1,-35 28-42,-7 6-51,-5 1-12,-1 2-16,0 0 0,0 0 0,0 0 1,0 0-1,1 1 0,-1-1 0,1 1 1,-3 3-1,-1 0-18,-44 41-20,36-35 42,0 1 0,1 0 1,0 1-1,-21 29 1,29-34-48,1-3 58,1-1-1,-1 1 0,1 0 0,1 0 1,-3 7-1,5-11 9,-1 0 0,1-1-1,0 1 1,0 0 0,0 0 0,0-1 0,0 1-1,0 0 1,0 0 0,0-1 0,1 1-1,-1 0 1,1-1 0,-1 1 0,1 0 0,0-1-1,0 1 1,0-1 0,0 1 0,0-1 0,0 1-1,0-1 1,0 0 0,2 2 0,0-1 53,0 1 0,0-1-1,0 0 1,1-1 0,-1 1 0,1 0 0,-1-1 0,1 0 0,0 0-1,-1 0 1,1 0 0,0-1 0,0 1 0,-1-1 0,1 0 0,0 0-1,7-1 1,-6 0-30,0 0 0,0 0 1,0 0-1,0-1 0,-1 0 0,1 0 0,0 0 0,-1 0 0,1-1 0,-1 0 0,0 0 0,0 0 0,4-4 0,6-9-13,0-2 0,-2 1-1,0-1 1,15-32-1,-23 42-38,0 0 0,0-1-1,-1 1 1,0-1 0,-1 0-1,0 0 1,2-15 0,-4 24 3,0 0 0,0 0 1,0 0-1,0 0 0,0 1 0,0-1 1,-1 0-1,1 0 0,0 0 1,0 0-1,0 1 0,0-1 0,0 0 1,0 0-1,0 0 0,-1 0 1,1 0-1,0 0 0,0 1 0,0-1 1,0 0-1,0 0 0,-1 0 1,1 0-1,0 0 0,0 0 0,0 0 1,0 0-1,-1 0 0,1 0 0,0 0 1,0 0-1,0 0 0,0 0 1,-1 0-1,1 0 0,0 0 0,0 0 1,0 0-1,0 0 0,-1 0 1,1 0-1,0 0 0,0 0 0,0 0 1,0 0-1,-1-1 0,1 1 0,0 0 1,0 0-1,0 0 0,0 0 1,0 0-1,0 0 0,0-1 0,-1 1 1,1 0-1,0 0 0,0 0 1,0 0-1,0-1 0,-7 25-150,-5 34 0,10-48 145,1-1-1,1 1 1,0 0 0,0-1 0,1 1 0,3 17-1,-3-25 41,-1 1-1,1-1 1,0 1-1,0-1 1,0 1-1,0-1 0,0 0 1,1 0-1,-1 0 1,1 0-1,-1 0 0,1 0 1,0 0-1,0 0 1,0 0-1,0-1 0,0 1 1,0-1-1,0 0 1,0 1-1,1-1 1,3 1-1,-1-1 42,0 0 0,0 0 0,1 0 0,-1-1 0,1 0 0,-1 0 0,0 0 0,1-1 0,9-2 0,34-8 79,-1-3 0,0-1-1,-2-3 1,0-1 0,75-45 0,-86 39-254,-28 19 73,-1 1 0,1 0 1,0 0-1,0 1 0,0 0 1,0 0-1,1 1 1,0 0-1,0 0 0,8-1 1,-14 3 19,-1 1 1,0 0-1,1 0 1,-1 0-1,1 1 0,-1-1 1,0 0-1,1 0 1,-1 1-1,0-1 1,1 1-1,-1-1 1,0 1-1,1-1 0,-1 1 1,0 0-1,0 0 1,0 0-1,0-1 1,0 1-1,0 0 1,0 0-1,0 1 0,0-1 1,0 0-1,0 0 1,-1 0-1,1 1 1,-1-1-1,1 0 1,-1 0-1,1 1 0,-1-1 1,0 0-1,1 3 1,0 4-1,0-1 0,0 1 0,-1 0 0,0-1 0,-2 12 0,0-5-9,0 8 85,-2 0 0,-7 29-1,9-47 167,1 2 492,9-12-388,-3 1-382,80-78 169,-59 59-100,35-30-242,-54 48 155,1 0-1,0 1 1,1 0 0,-1 0 0,19-6 0,-26 10 54,1 1 0,-1-1 0,0 1-1,0 0 1,0 0 0,0-1 0,1 1 0,-1 0 0,0 0 0,0 0 0,0 0 0,1 0 0,-1 1 0,0-1 0,0 0-1,0 0 1,0 1 0,0-1 0,2 2 0,-2-2 0,0 1 1,0 0-1,-1 0 0,1 0 1,0 0-1,-1-1 0,1 1 1,-1 0-1,1 0 0,-1 0 1,1 0-1,-1 0 0,0 0 1,0 1-1,1-1 0,-1 0 1,0 1-1,0 4-4,0 0 0,-1-1 0,1 1 0,-1-1 1,0 1-1,-1-1 0,-2 7 0,-22 56 265,26-67-232,0-1 0,0 0 0,0 0 0,0 0 0,0 0 0,0 0 0,0 1 0,0-1 0,0 0 0,0 0 0,0 0 0,0 0 0,0 0 0,0 0 0,0 1-1,0-1 1,0 0 0,0 0 0,0 0 0,0 0 0,0 0 0,1 0 0,-1 0 0,0 1 0,0-1 0,0 0 0,0 0 0,0 0 0,0 0 0,1 0 0,-1 0-1,0 0 1,0 0 0,0 0 0,0 0 0,0 0 0,1 0 0,-1 0 0,0 0 0,0 0 0,0 0 0,0 0 0,0 0 0,1 0 0,-1 0 0,0 0 0,0 0-1,0 0 1,0 0 0,0 0 0,0 0 0,1 0 0,-1 0 0,0 0 0,0 0 0,0-1 0,0 1 0,0 0 0,0 0 0,1 0 0,12-5 75,-9 3 5,48-17 39,57-31 1,-71 32-115,93-39-498,-130 57 467,-1 0 1,1-1-1,0 1 1,0 0-1,0 0 0,-1 0 1,1-1-1,0 1 1,0 0-1,-1 0 1,1 0-1,0 0 1,0 1-1,0-1 1,-1 0-1,1 0 0,0 0 1,0 1-1,-1-1 1,1 0-1,0 0 1,0 1-1,-1-1 1,1 1-1,0-1 1,-1 1-1,1-1 0,-1 1 1,1-1-1,-1 1 1,1 0-1,-1-1 1,1 1-1,-1 0 1,1-1-1,-1 1 1,0 0-1,1 0 0,-1-1 1,0 1-1,0 0 1,0 0-1,0-1 1,1 2-1,0 6-9,0-1 1,-1 0-1,0 15 0,0-13 28,0 6 9,-1-10-35,1 1 1,0 0-1,0 0 1,0 0-1,1 0 0,0 0 1,0-1-1,1 1 1,2 6-1,8 18 409,-11-29-354,0 0 0,0-1 0,0 1 0,0-1 0,0 1 0,0 0 0,0-1 0,0 0 0,1 1-1,-1-1 1,0 0 0,0 0 0,0 1 0,1-1 0,0 0 0,1 0-18,1 0 30,1 0 0,-1 0 0,1 0-1,-1-1 1,1 1 0,-1-1-1,0 0 1,1 0 0,-1-1-1,0 1 1,0-1 0,0 0 0,0 0-1,0-1 1,5-3 0,4-4-38,0-1 0,19-23 0,-12 14 0,-10 8 97,0 0 0,10-16-1,7-10-214,-16 25 53,-7 7 27,1 0 0,0 0 0,0 0 0,1 1 0,9-8 0,-13 12 18,-1 0 0,1 0-1,0 0 1,-1 1 0,1-1-1,0 1 1,-1-1 0,1 1-1,0-1 1,0 1 0,-1 0-1,1 0 1,0 0-1,0 0 1,-1 0 0,1 0-1,0 0 1,0 1 0,0-1-1,-1 0 1,1 1 0,0 0-1,-1-1 1,1 1 0,-1 0-1,1 0 1,0 0-1,-1 0 1,3 2 0,-2 0-12,0-1 0,0 0 1,1 1-1,-2 0 0,1-1 1,0 1-1,-1 0 1,1 0-1,-1 0 0,0 0 1,0 0-1,2 6 0,-2 0 20,1 1-1,-1-1 0,-1 13 0,0-13 21,-1 0-1,0 0 1,0 0-1,-1 0 1,0 0-1,-1 0 1,0 0-1,-1-1 0,1 1 1,-1-1-1,-7 9 1,30-27 548,28-21 0,-9 2-585,41-29-164,-63 48 113,0 1-1,0 0 0,21-7 1,-11 10-42,-25 6 102,1 0 1,-1 0 0,0 0-1,0 0 1,1 0 0,-1 0-1,0 0 1,0 0 0,1 0-1,-1 1 1,0-1 0,0 0-1,0 1 1,1-1 0,-1 1-1,0 0 1,0-1 0,1 2-1,-1 0-14,0 1 1,0 0-1,0 0 0,0 0 0,-1-1 0,1 1 0,-1 0 0,0 0 0,0 0 0,0 0 0,0 0 0,-1 0 0,0 4 0,0-1-15,-3 19 67,-13 45-1,17-70-15,0 0 0,0 0-1,0 1 1,0-1 0,0 0-1,0 0 1,0 0 0,0 0-1,0 1 1,0-1 0,0 0 0,0 0-1,0 0 1,0 0 0,0 1-1,0-1 1,0 0 0,0 0-1,0 0 1,0 0 0,0 0-1,0 1 1,1-1 0,-1 0-1,0 0 1,0 0 0,0 0-1,0 0 1,0 1 0,0-1-1,0 0 1,1 0 0,-1 0-1,0 0 1,0 0 0,0 0-1,0 0 1,0 0 0,1 0-1,-1 0 1,0 0 0,0 0-1,0 0 1,0 1 0,1-1-1,-1 0 1,0 0 0,0 0-1,0-1 1,0 1 0,1 0-1,14-3 313,18-13-97,-18 5-229,-1 0-1,18-18 0,6-6-17,-16 16-38,-16 13 7,0 1 1,1-1 0,0 1-1,0 0 1,14-7-1,-21 12 41,1 0 0,0-1-1,-1 1 1,1 0 0,0 0-1,-1 0 1,1 0 0,0 0-1,-1 0 1,1-1-1,0 2 1,-1-1 0,1 0-1,0 0 1,0 0 0,-1 0-1,1 0 1,0 0 0,-1 1-1,1-1 1,0 0-1,-1 1 1,1-1 0,-1 0-1,2 2 1,-1-1 1,0 0 0,0 0 0,-1 1 0,1-1 0,0 0 0,0 1 0,-1-1 0,1 0 0,-1 1 0,1-1 0,-1 3 0,1 2-10,0 0-1,-1 0 1,1 0 0,-2 11-1,-2 7-46,2-10 52,-1-1 0,-6 23 0,4-10 91,3-23-33,1 0-1,-1 1 1,1-1-1,-1 1 1,0-1-1,0 0 1,-3 4-1,4-6-30,0-1 0,0 0 0,0 1 0,0-1 0,0 0-1,0 1 1,0-1 0,0 0 0,0 0 0,0 1 0,1-1 0,-1 0 0,0 1 0,0-1 0,0 0-1,0 0 1,0 1 0,1-1 0,-1 0 0,0 0 0,0 1 0,0-1 0,1 0 0,-1 0 0,0 0-1,0 1 1,1-1 0,-1 0 0,0 0 0,0 0 0,1 0 0,-1 0 0,0 0 0,0 1 0,1-1-1,-1 0 1,0 0 0,1 0 0,-1 0 0,0 0 0,1 0 0,-1 0 0,0 0 0,1 0 0,-1 0-1,0-1 1,19 0 128,60-35 199,-53 23-338,0 1 0,51-16-1,-19 11-2,-1-1 0,65-32 1,-38 6-159,-82 43 160,10-6 43,0 0-1,0-1 1,-1-1-1,11-10 1,-17 12-42,-1-1 0,1 0 0,-2 0 0,7-16 0,-9 21 53,4-10-182,-5 13 125,1 0 1,-1 0 0,0 0 0,0 0-1,0-1 1,0 1 0,0 0-1,0 0 1,1 0 0,-1 0 0,0 0-1,0-1 1,0 1 0,0 0-1,0 0 1,0 0 0,0 0 0,0-1-1,0 1 1,0 0 0,0 0 0,0 0-1,0 0 1,0-1 0,0 1-1,0 0 1,0 0 0,0 0 0,0-1-1,0 1 1,0 0 0,0 0-1,0 0 1,0 0 0,0-1 0,0 1-1,0 0 1,-1 0 0,1 0-1,0 0 1,0 0 0,0-1 0,0 1-1,0 0 1,0 0 0,-1 0-1,1 0 1,0 0 0,0 0 0,0 0-1,0 0 1,-1-1 0,1 1 0,-3 1-57,-1 2-2,0 0-1,0 0 0,0 1 1,1-1-1,0 1 0,0 0 1,-5 8-1,0-2 6,-56 66 61,16-21-90,-20 28 80,66-79 16,-1-1 1,1 1-1,0 1 1,0-1-1,0 0 1,1 0-1,-1 1 1,0 5-1,2-9-1,-1 0 0,1 0-1,0 0 1,0 0 0,0 0-1,0 0 1,0 1 0,1-1-1,-1-1 1,0 1 0,0 0-1,1 0 1,-1 0 0,0 0-1,1 0 1,-1 0 0,1 0-1,-1 0 1,1 0 0,-1-1-1,1 1 1,0 0 0,0 0-1,-1-1 1,1 1 0,0 0-1,0-1 1,0 1 0,-1-1-1,1 1 1,0-1 0,0 0-1,0 1 1,0-1 0,0 0-1,0 1 1,0-1 0,0 0-1,0 0 1,0 0 0,0 0-1,0 0 1,0 0 0,1-1-1,8 1 31,0-1-1,0 0 1,0 0-1,0-1 1,-1-1-1,1 1 1,-1-2-1,0 1 1,0-1-1,0-1 1,0 0-1,-1 0 0,1 0 1,-1-1-1,-1 0 1,1-1-1,-1 0 1,0 0-1,8-12 1,-2 2-109,-7 10 18,-1 0-1,1 0 1,-2-1 0,1 1 0,-1-1 0,7-17 0,-14 35-179,-2 8 107,1 0 0,1 0 0,-1 20 0,3-31 147,1-1 0,1 1-1,-1-1 1,1 1 0,4 11-1,-4-15 2,0 0 1,0 0-1,0 0 0,1 0 1,-1 0-1,1-1 0,0 1 1,0 0-1,0-1 0,0 0 1,1 1-1,4 3 0,-5-5 21,1 0 0,-1 0-1,0 0 1,1 0-1,-1 0 1,1 0 0,0-1-1,-1 1 1,1-1 0,-1 0-1,1 1 1,0-1-1,4-1 1,37-7 85,-42 8-122,47-15 108,-1-1 1,-1-2-1,66-37 0,-89 41-124,-1 0 1,0-2-1,29-25 0,53-62 4,-85 81-20,-10 12-30,-6 5 18,0 1-1,0-1 1,0 1 0,1 0-1,-1 1 1,1-1-1,6-2 1,-11 6 27,0-1 0,0 1 0,1 0 0,-1 0 0,0 0 0,0 0-1,0 0 1,1 0 0,-1 0 0,0 0 0,0-1 0,0 1 0,1 0 0,-1 0 0,0 0 0,0 0 0,1 0 0,-1 0-1,0 0 1,0 0 0,1 0 0,-1 1 0,0-1 0,0 0 0,0 0 0,1 0 0,-1 0 0,0 0 0,0 0 0,0 0-1,1 0 1,-1 1 0,0-1 0,0 0 0,0 0 0,0 0 0,0 0 0,1 1 0,-1-1 0,0 0 0,0 0 0,0 0-1,0 1 1,0-1 0,0 0 0,0 0 0,0 0 0,0 1 0,0-1 0,0 0 0,0 1 0,-1 12-98,0-10 51,-3 23 23,-2-1 0,0 0 0,-2-1 0,0 1 0,-2-1 0,-1-1 0,-23 38 0,22-44 113,-21 23 0,19-25-25,9-10-1,0 1 0,-1-1-1,0-1 1,0 1 0,0-1-1,0 0 1,-1 0 0,1-1-1,-1 0 1,0 0 0,0-1-1,-1 0 1,1 0 0,0 0-1,-14 0 1,19-2-46,1 0 1,0 0-1,-1 0 1,1-1-1,0 1 1,0-1-1,0 1 0,-1-1 1,1 1-1,0-1 1,0 0-1,-2-1 0,3 2-8,0 0 0,-1 0 0,1 0 0,0-1 0,0 1 0,-1 0 0,1 0 0,0 0 0,0-1 0,-1 1 0,1 0 0,0 0 0,0-1 0,0 1 0,-1 0 0,1-1 0,0 1 0,0 0 0,0-1 0,0 1 0,0 0 0,0-1 0,0 1 0,0 0 0,0-1 0,0 1 0,0 0 0,0-1 0,0 1 0,0 0 0,0-1 0,0 1 0,0 0 0,0-1 0,0 1 0,1 0 0,-1 0 0,0-1-1,0 1 1,0 0 0,1-1 0,-1 1 0,0 0 0,7-4-20,-1 1 0,0 0-1,1 0 1,0 1-1,-1 0 1,1 0 0,0 1-1,0 0 1,0 0-1,10 0 1,15 3 27,-1 2 0,0 1-1,50 14 1,-40-8 190,46 5 0,-47-13-168,0-1 0,64-6 0,-85-1-2808,-13 1 603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35:14.93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1 3488,'0'0'4192,"0"7"-1984,-1-6-2141,1-1 1,0 0 0,-1 0 0,1 0-1,0 0 1,-1 0 0,1 1 0,0-1-1,0 0 1,-1 0 0,1 0-1,0 1 1,0-1 0,0 0 0,-1 0-1,1 1 1,0-1 0,0 0 0,0 1-1,0-1 1,-1 0 0,1 0-1,0 1 1,0-1 0,0 0 0,0 1-1,0-1 1,0 0 0,0 1 0,0-1-1,0 0 1,0 1 0,0-1-1,0 0 1,0 1 0,0-1 0,1 8 823,-1-8-811,0 1 0,0 0-1,0 0 1,0 0 0,-1 0 0,1-1 0,0 1 0,-1 0-1,1 0 1,0-1 0,-1 1 0,1 0 0,-2 0-1,2 0-64,0-1-1,0 0 1,0 0-1,0 0 0,-1 0 1,1 0-1,0 0 0,0 1 1,0-1-1,0 0 0,0 0 1,0 0-1,-1 0 0,1 0 1,0 1-1,0-1 1,0 0-1,0 0 0,0 0 1,0 1-1,0-1 0,0 0 1,0 0-1,0 0 0,0 1 1,0-1-1,0 0 0,0 0 1,0 0-1,0 1 1,0-1-1,0 0 0,0 0 1,0 0-1,0 0 0,0 1 1,1-1-1,-1 0 0,0 0 1,0 0-1,0 0 0,0 1 1,1-1-1,0 7 503,0 4-1712,1-10 601,-2-1 528,0 0 0,0 0 0,1 0 0,-1 0 0,0 0-1,0 0 1,0 0 0,0 0 0,1 0 0,-1 0 0,0 0 0,0 0 0,0 0 0,1 0 0,-1 0 0,0 0 0,0 0 0,0 0 0,1 0 0,-1 0 0,0 0 0,0 0 0,0-1 0,0 1-1,1 0 1,0-2-726,-1 2 726,0 0 0,17-15-6318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40:06.8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1 5216,'0'0'2368,"-4"17"480,4-13-1760,-5 5 768,0-1-1088,-4-4-224,9 5-352,-5-6 224,5 2-224,10-5-1088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9:38.4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286 90 2304,'0'0'2341,"-1"13"-1882,-5 5-180,0-1 0,-1 0-1,-1 0 1,-1-1 0,0 0 0,-19 25 0,24-35-157,-1 0 0,0 0 0,-1 0 0,1-1-1,-1 0 1,0 0 0,-1 0 0,1-1 0,-14 7 0,17-9-88,0-1 0,0 0-1,0 0 1,0-1 0,0 1-1,0-1 1,0 1 0,0-1 0,0 0-1,0 0 1,-1 0 0,1-1 0,0 1-1,0-1 1,0 1 0,0-1-1,0 0 1,0 0 0,0-1 0,1 1-1,-1-1 1,0 1 0,1-1-1,-1 0 1,1 0 0,-1 0 0,1 0-1,-3-3 1,0-1 13,-1-1-1,0 1 1,1-1-1,1-1 0,-1 1 1,1-1-1,0 0 1,1 1-1,-4-14 1,5 11-76,0 0 0,0 0 0,2 0-1,-1 0 1,1-1 0,1 1 0,0 0 0,2-11 0,-3 17 14,1 1 1,0-1 0,0 1-1,0 0 1,0-1 0,1 1-1,-1 0 1,1 0 0,0 0-1,-1 0 1,1 0 0,1 0 0,3-3-1,-1 1 4,1 1 0,0 0 0,0 1 0,0 0 0,0 0 0,7-3 0,0 2 68,1-1 0,-1 2 0,1 0 0,0 0 0,0 2 0,0 0 0,0 0-1,28 3 1,-35-1-45,1 0-1,0 0 1,-1 1-1,1 0 1,-1 0-1,0 1 1,0 0-1,0 0 1,11 7-1,-15-7 24,1 0 0,-1-1 0,0 1-1,0 1 1,0-1 0,0 0 0,-1 1 0,1-1-1,-1 1 1,0 0 0,0 0 0,0 0 0,-1 0-1,0 0 1,1 0 0,-1 0 0,-1 0-1,1 1 1,0 4 0,3 75 365,-11 141 0,-16-74 59,22-143-438,-1 9 67,0 0-1,-1-1 1,-1 1-1,0-1 1,-1 0 0,-8 17-1,13-32-83,-3 5 63,0 0 0,-1 0 0,1 0 0,-1 0 1,0-1-1,0 1 0,-1-1 0,-5 5 0,9-9-48,0 0 86,0 0-1,-1 1 1,1-1 0,-1 0 0,1 0-1,-1 0 1,0 0 0,1 0-1,-5 1 1,6-2-77,-1 0 0,0 0 1,0 0-1,0-1 0,0 1 0,1 0 0,-1-1 0,0 1 0,0 0 0,0-1 1,1 1-1,-1-1 0,0 1 0,1-1 0,-1 1 0,0-1 0,1 1 1,-1-1-1,1 0 0,-1 0 0,1 1 0,-1-1 0,1 0 0,-1 0 0,0-1 1,0-1-14,-1-1 1,0 0-1,1 1 1,0-1-1,0 0 1,0 0-1,1 0 1,-1 0 0,1 0-1,0 0 1,0 0-1,0 0 1,0 0-1,1 1 1,2-8-1,1-6-74,2 0-1,10-22 1,0 3 95,59-150-208,-48 120-45,47-79-107,-62 123 211,-5 11 3,0 0 1,1 1 0,0 0-1,0 0 1,20-16 0,-27 25 78,0 0 0,0 0 0,0 0 0,0 1 0,0-1 0,0 0 0,1 0 0,-1 1 0,0-1 0,0 1 0,0-1 0,1 1 0,-1 0 0,0-1 1,1 1-1,-1 0 0,0 0 0,1 0 0,-1 0 0,3 0 0,-2 1-21,0 0 1,-1 0-1,1 0 1,0 1 0,0-1-1,0 0 1,-1 1-1,1-1 1,2 4-1,5 5 123,-8-8-61,0-1 0,0 1 0,0 0 0,0 0-1,0-1 1,0 1 0,0 0 0,-1 0 0,1 0-1,-1 0 1,1 4 0,1 28-47,-1-14 26,5 172 509,-6-149-447,-2-11 62,-7 45 1,0-1 43,7-58-40,-2 0 1,-8 31-1,4-30-13,6-13-70,0-1 0,0 1 0,-2 8 0,0 8 151,4-21-128,-1 0-1,1 0 1,0 0-1,0 0 1,0 0-1,-1-1 1,1 1-1,-1 0 1,1 0-1,0 0 1,-1 0-1,1-1 1,-1 1-1,0 0 1,1-1-1,-1 1 1,0 0-1,-1 0 1,2-1-39,0 0 1,0 0-1,0 0 1,-1 0-1,1 0 1,0 0-1,0 0 0,0-1 1,-1 1-1,1 0 1,0 0-1,0 0 1,0 0-1,0 0 1,0-1-1,-1 1 1,1 0-1,0 0 1,0 0-1,0-1 1,0 1-1,0 0 1,0 0-1,0 0 1,0-1-1,0 1 1,0 0-1,0 0 1,0 0-1,0-1 1,0 1-1,0 0 1,0 0-1,0 0 1,0-1-1,0 1 1,0 0-1,0 0 1,0-1-1,0 1 1,0 0-1,0 0 1,0 0-1,0 0 1,1-1-1,-1 1 1,0 0-1,0 0 1,0 0-1,2-5 2,-2-6 8,1 1 0,1-1 1,-1 1-1,2-1 1,0 1-1,7-18 0,7-23 24,19-121-255,-25 113 161,-1 6 69,-1 3-114,2 1-1,20-58 1,-26 96-47,0-1 0,1 1 0,1 0 0,-1 1 1,2 0-1,-1 0 0,1 0 0,15-13 0,-23 23 108,1 0 1,-1 0-1,0-1 1,0 1 0,1 0-1,-1 0 1,0 0-1,0 0 1,1 0-1,-1 0 1,0-1-1,1 1 1,-1 0-1,0 0 1,1 0-1,-1 0 1,0 0 0,0 0-1,1 0 1,-1 0-1,0 1 1,1-1-1,-1 0 1,0 0-1,1 0 1,-1 0-1,0 0 1,0 0-1,1 0 1,-1 1 0,0-1-1,9 11-145,-7-7 170,0 1 0,0-1 0,0 0-1,1 7 1,-2-4 0,-1 0 0,0 0 0,0 1 0,-1-1 1,-1 9-1,-1 11 1,-15 128-70,3 8 230,12-139-64,-5 25 0,1-11-26,1-16-116,5-18 54,0-1-1,0 0 1,0 0-1,1 0 1,-1 0-1,1 0 1,0 1-1,0-1 1,0 0-1,0 5 1,1-4 51,0 0 1,-1 0-1,0 1 1,0-1-1,0 4 1,-1 6 36,2-11-81,0 0-1,0-1 1,1 1 0,-1 0-1,1-1 1,-1 1-1,4 3 1,0 1 28,-4-6 32,2-1-29,0 1 0,0 0 0,0 0 0,1 0 0,-1 0 0,0 0 0,4 2 0,17 6-25,-23-9-16,13 3 97,1-1-1,-1-1 0,1 0 1,0-1-1,19-3 1,33-9 26,-49 9-145,28-3 1,-28 4 171,77-13 114,-56 7-378,-31 5 191,1 0-1,-1-1 1,0 0-1,-1-1 1,1 0-1,11-9 1,-14 10-57,-1 0 1,0 0 0,0-1-1,6-8 1,-9 11 3,0 1 1,0-1-1,0 0 1,0 0-1,-1 0 1,1 0 0,-1-1-1,1 1 1,-1 0-1,0 0 1,0 0-1,0-3 1,-4-31 91,0 15-264,3 15 142,0 0 0,0-1 0,-1 1-1,0 0 1,0 0 0,-1 1 0,0-1-1,-6-9 1,7 12-21,1 0-1,-1 1 0,0 0 1,0-1-1,0 1 1,0 0-1,-1 0 1,1 0-1,0 0 0,-1 1 1,0-1-1,1 1 1,-1-1-1,0 1 1,0 0-1,1 0 0,-1 0 1,0 0-1,0 1 1,-4-1-1,4 1-25,0 1 1,0 0-1,-1-1 0,1 1 0,0 1 0,0-1 1,0 0-1,0 1 0,0-1 0,0 1 0,1 0 1,-5 4-1,-27 27-313,32-32 319,-5 7-31,1-1-1,0 1 1,1 0-1,-1 0 1,1 0-1,1 1 1,-5 12-1,7-16 62,1 0 0,-1 0 0,1 0 0,0 0 0,0 0 0,1 0 0,0 1 0,0-1 0,0 0 0,0 0 0,1 0 0,0 0 0,0 1 0,3 8 0,-2-11 7,-1 0 0,1-1-1,0 1 1,0-1 0,0 0 0,0 1-1,4 3 1,8 8 111,-11-10-65,1 0 0,-1 0-1,1 0 1,0 0 0,0 0 0,1-1 0,-1 0-1,1 0 1,0 0 0,0-1 0,0 1-1,0-1 1,10 3 0,-10-4-42,0 1-1,0 0 1,-1 0 0,6 3 0,-7-4 43,0 1 0,0 0 0,0-1 1,1 0-1,-1 0 0,0 0 0,1 0 0,-1 0 1,6 0-1,11-1 79,-14 1-120,1-1-1,-1 1 1,0-2-1,1 1 1,-1-1-1,0 1 1,0-2 0,0 1-1,0-1 1,0 0-1,10-4 1,20-15 434,-25 16-377,0-1-1,-1-1 0,0 1 0,0-2 0,9-8 0,1-6 95,0-1-1,22-36 0,-34 45-273,-6 10 79,1 0-1,-1 0 1,0 1 0,1-1-1,4-4 1,-6 8 11,0-1 0,0 0 0,0 0 0,1 1 1,-1-1-1,0 1 0,0-1 0,0 1 0,0-1 0,1 1 0,-1 0 1,0 0-1,0-1 0,1 1 0,-1 0 0,0 0 0,1 0 0,-1 0 1,0 1-1,0-1 0,1 0 0,1 1 0,49 8-240,-9 3 149,-22-6 93,-1 0 0,28 12 0,-48-18 107,1 0-1,0-1 1,-1 1 0,1 0 0,0 0-1,-1-1 1,1 1 0,0 0 0,-1-1-1,1 1 1,-1 0 0,1-1 0,-1 1-1,1-1 1,-1 1 0,1-2 0,0 2-72,-1 0 0,1-1 0,-1 1 0,0-1 1,1 1-1,-1 0 0,0-1 0,1 1 0,-1-1 1,0 1-1,0-1 0,1 1 0,-1-1 1,0 0-1,0 1 0,0-1 0,0 1 0,0-1 1,0 1-1,0-1 0,0 1 0,0-1 0,0 0 1,0 1-1,0-1 0,0 1 0,-1-2 0,-3-5-69,3 4 66,0 1 0,-1-1 0,1 1 0,-1 0 1,1 0-1,-1 0 0,0 0 0,0 0 0,0 0 1,0 0-1,0 1 0,0-1 0,-1 1 0,-2-2 0,1 1-32,0 0 0,0 0-1,-1 1 1,1-1-1,-1 1 1,1 0 0,-1 1-1,1-1 1,-1 1-1,1 0 1,-1 0 0,0 0-1,1 0 1,-1 1-1,1 0 1,-1 0 0,1 0-1,-1 1 1,-4 1-1,-9 7-166,10-6 159,1 0-1,-1 0 0,-13 11 1,0 2-46,13-11 27,0 1 0,1 0 0,-1 0-1,2 0 1,-9 11 0,9-9 33,1-1 1,0 1 0,0 1-1,1-1 1,1 0 0,-5 17-1,7-23 39,1 0-1,-1 0 1,1 1-1,0-1 1,0 0 0,0 0-1,0 0 1,1 1-1,-1-1 1,1 0-1,0 0 1,0 0-1,0 0 1,0 0 0,0 0-1,1 0 1,-1 0-1,1-1 1,0 1-1,0-1 1,0 1-1,0-1 1,0 1 0,1-1-1,-1 0 1,3 2-1,-1-2 18,-1-1 0,0 1 0,1 0 0,-1-1 0,1 0 0,-1 0 0,1 0 0,0 0 0,-1-1 0,1 1 0,0-1 0,-1 0 0,1 0 0,0 0-1,0-1 1,-1 1 0,5-2 0,8-3 141,-1 1-1,25-13 1,-29 12-135,12-5 155,35-25 1,-57 35-192,4-4 7,1 0-1,-1 0 0,0 0 1,0-1-1,0 0 1,-1 0-1,0 0 1,1-1-1,-2 1 1,1-1-1,4-10 0,-5 1-121,-6 12-249,2 4 115,0 0 224,1 0-1,-1 0 0,0 0 1,0 0-1,1 0 0,-1 0 1,1 0-1,-1 0 0,1 0 1,-1 0-1,1 0 0,0 0 1,-1 1-1,1-1 0,0 0 1,0 0-1,0 0 0,0 1 1,0-1-1,0 0 0,0 2 1,8 9-115,-7-9 134,0-1 0,1 0 0,-1 0 0,0 0 0,1 0 0,2 3 1,5 3-30,4 4 88,26 19 1,-35-29-31,1 1 1,-1-1-1,0 1 1,1-1-1,0-1 1,-1 1-1,1-1 1,0 1-1,0-1 1,-1-1-1,8 1 1,-7-1 10,0 0 0,0-1 1,0 0-1,0 0 1,-1 0-1,1 0 1,0-1-1,0 0 1,-1 0-1,0 0 1,1-1-1,-1 1 1,0-1-1,0 0 1,0 0-1,0 0 1,-1-1-1,1 0 1,3-5-1,4-7 26,0 0-1,-2-1 1,14-30-1,-13 25 110,2-17-194,-4 9-194,-4 11 271,2-1-265,-6 19 190,0 1 0,0-1 0,0 1 0,0-1 1,0 1-1,1-1 0,-1 1 0,0-1 0,0 1 1,1 0-1,-1-1 0,0 1 0,1-1 1,-1 1-1,0 0 0,1-1 0,-1 1 0,1 0 1,-1-1-1,0 1 0,1 0 0,-1 0 0,1 0 1,0-1-1,-1 1 9,1 1 0,-1-1-1,1 0 1,-1 0 0,0 1 0,1-1 0,-1 0 0,0 1-1,0-1 1,1 0 0,-1 1 0,0-1 0,0 0 0,1 1-1,-1-1 1,0 1 0,0-1 0,0 0 0,0 1 0,0-1 0,1 1-1,-1 0 1,2 5 4,9 9 37,-9-12-41,1 0-1,-1 0 0,0 0 0,0 0 1,0 0-1,0 0 0,-1 1 0,3 6 1,-1 2 13,-1-1 1,0 1-1,0 0 1,-1 0-1,-1-1 1,-2 23-1,0-13 3,1-14 10,1 0 1,-1 0 0,-1-1-1,1 1 1,-1 0-1,0-1 1,-1 1-1,1-1 1,-6 9 0,4-7 49,3-7-37,1 0-1,0 0 1,-1 0 0,0 0-1,1 0 1,-1 0 0,1 0-1,-1-1 1,0 1 0,0 0-1,1 0 1,-1-1-1,0 1 1,0 0 0,0-1-1,0 1 1,0-1 0,0 1-1,0-1 1,0 1 0,0-1-1,-2 1 1,-3 0 155,6-1-154,-1 1-1,0-1 0,0 0 1,1 0-1,-1 1 0,0-1 1,0 0-1,1 0 0,-1 0 1,0 0-1,0 0 0,0 0 1,1 0-1,-1 0 0,0-1 1,0 1-1,1 0 0,-1 0 1,0-1-1,1 1 0,-1 0 1,0-1-1,1 1 0,-1 0 1,0-1-1,1 1 0,-1-1 1,1 0-1,-2 0 0,-9-7 98,9 7-133,1 0 1,-1 0 0,1 0 0,-1-1 0,1 1 0,-1 0 0,1 0 0,0-1 0,-1 1 0,1-1 0,0 1 0,-2-4-1,3 4 19,0 0 0,-1 0 0,1 0 0,-1-1 0,1 1 0,-1 0 0,0 0 0,1 1 0,-1-1 0,0 0 0,-1-1 0,-4-5-41,-1-1-236,5 6 104,5 6 40,-2-3-251,8 2-464,-5 0 831,0-1 0,0 0 0,0 0 0,0 0 0,0 0 0,9 2 0,-12-4 5,2 0 29,1 1 0,-1-1 0,1 0 0,0 0 0,-1 0-1,1 0 1,-1-1 0,7-1 0,8-1 52,4 0 66,0-1-1,39-12 1,-39 8-104,0-1 0,0-1 0,-1-1 0,21-15 0,-11 5-131,51-46 0,-69 53 100,10-7-97,-21 15-82,0 8 80,-1-1-40,-1 12-176,-1-3 333,0-1 0,-1 1-1,0-1 1,-5 17 0,-4 13-18,11-35-8,-1-1 0,1 1 1,0-1-1,1 1 0,-1-1 0,2 7 0,1 15 130,-3-24-125,0-1 1,0 1 0,0 0-1,1 0 1,-1 0-1,0 0 1,1-1 0,-1 1-1,1 0 1,-1 0-1,1-1 1,-1 1-1,1 0 1,0-1 0,-1 1-1,1 0 1,0-1-1,-1 1 1,1-1 0,0 1-1,0-1 1,0 0-1,-1 1 1,1-1-1,0 0 1,0 1 0,0-1-1,0 0 1,1 0-1,28 3 385,-25-3-366,0-1-1,0 1 1,0-1 0,0-1-1,0 1 1,0-1-1,0 0 1,0 0-1,-1 0 1,1 0-1,-1-1 1,1 0-1,-1 0 1,5-5-1,-3 2 11,0 0-1,0 0 0,0-1 1,-1 1-1,0-1 1,-1-1-1,0 1 0,4-9 1,2-10-39,0 0 0,7-39 0,-16 52-191,-3 12-172,-1 6 129,2 0 205,0-1 0,0 0 0,0 1 0,0-1 0,1 0 0,-1 1 0,1-1 0,0 1 0,1 6 0,4 51-81,-4-56 122,1 2 21,-1 0 1,1 1-1,0-1 0,7 15 1,-8-22-16,-1 1 1,1-1-1,0 0 1,0 1-1,0-1 0,0 0 1,0 0-1,0 1 1,0-1-1,0 0 1,0 0-1,1 0 1,-1-1-1,0 1 1,1 0-1,-1 0 1,1-1-1,-1 1 0,1-1 1,-1 1-1,1-1 1,-1 1-1,1-1 1,-1 0-1,1 0 1,-1 0-1,1 0 1,0 0-1,-1 0 0,1-1 1,-1 1-1,3-1 1,17-3 137,-17 3-114,1 0 0,-1 0 0,1 0 0,-1-1 0,1 1 0,-1-1 0,6-3 0,2-3-66,-1 2 63,0-1 0,-1 0 1,0-1-1,0 0 0,14-16 1,-16 14-23,-1 0 0,0-1 0,0 0 1,-1 0-1,-1-1 0,7-20 0,-11 30-37,0-3-27,-2-11-114,1 16 157,0-1 0,0 1 0,0 0 1,0 0-1,0-1 0,0 1 0,0 0 1,0 0-1,0 0 0,0-1 0,0 1 1,0 0-1,0 0 0,0 0 0,0-1 1,0 1-1,0 0 0,0 0 0,0 0 1,0-1-1,1 1 0,-1 0 0,0 0 0,0 0 1,0 0-1,0-1 0,0 1 0,0 0 1,1 0-1,-1 0 0,0 0 0,0 0 1,0-1-1,0 1 0,1 0 0,-1 0 1,0 0-1,0 0 0,0 0 0,1 0 1,-1 0-1,0 0 0,0 0 0,0 0 1,1 0-1,-1 0 0,0 0 0,0 0 0,1 0 1,-1 0-1,0 0 0,0 0 0,0 0 1,1 0-1,-1 0 0,0 0 0,0 0 1,0 1-1,0-1 0,1 0 0,6 1-133,-1 0 137,0 0 0,1 1 0,-1 0 0,0 0 0,0 0 0,0 0 0,0 1 0,0 0 0,8 6 0,8 3-149,-17-9 149,1 1 0,-1-1-1,0 1 1,0 0 0,-1 0-1,1 1 1,-1 0 0,0-1-1,0 1 1,0 1 0,-1-1-1,1 0 1,-2 1 0,1 0-1,3 8 1,-3-4 2,1 0 0,1 0 0,0-1 0,6 10 0,-9-17 1,-1 0-1,1-1 0,0 1 1,-1 0-1,1-1 1,0 1-1,0-1 0,0 0 1,0 0-1,0 1 0,0-1 1,0-1-1,1 1 1,2 1-1,36 5 153,-29-5-19,-8-2-95,1 0 0,-1 0 0,0 0 0,1 0 0,-1 0 0,0-1 0,0 0 0,0 0 0,1 0 0,-1 0-1,0-1 1,0 0 0,-1 0 0,6-3 0,2-2-17,0-1 1,-1-1-1,11-11 0,1-1-60,-20 19 69,1-1-1,-1 0 0,0 0 1,1 0-1,-1 0 1,2-6-1,-3 8-69,0-1 0,0 0 0,-1 0 0,2 1 0,-1-1 0,0 1 0,0-1 0,2-1-1,6 46-205,-8-39 247,1 7 16,1 0 1,4 14-1,-5-22-5,-1 0 0,0 1 0,1-1 0,0 0-1,0-1 1,0 1 0,0 0 0,0-1 0,0 1 0,1-1-1,-1 1 1,5 2 0,-5-4 24,1 1 1,-1-1-1,1 0 0,-1 0 1,1 0-1,-1 0 0,1 0 1,0-1-1,-1 1 0,1-1 1,0 0-1,0 0 0,-1 0 1,1 0-1,0 0 0,0 0 1,-1-1-1,1 1 0,0-1 1,-1 0-1,1 0 0,-1 0 1,4-2-1,16-8 14,-2-1-1,38-27 1,-5 2-134,-49 35 91,8-6-95,21-10 0,-29 17 69,-1-1 0,1 1 0,0 0-1,-1 0 1,1 0 0,0 0 0,-1 1 0,1 0 0,0-1 0,0 1 0,5 1-1,-8 0 11,0-1-1,1 1 0,-1-1 1,0 1-1,0-1 0,0 1 0,0 0 1,0 0-1,1 0 0,-1 0 1,-1-1-1,1 1 0,0 0 1,0 1-1,0-1 0,0 0 0,-1 0 1,1 0-1,0 0 0,-1 1 1,1-1-1,-1 0 0,0 1 1,1-1-1,-1 0 0,0 1 0,0 1 1,1 7-33,0 0 1,-2 18-1,1-12 22,-1-8-3,1-8 38,0 1 0,0 0 0,0-1 0,-1 1 0,1-1 1,0 1-1,0-1 0,0 1 0,0-1 0,0 1 0,0 0 0,0-1 1,0 1-1,1-1 0,-1 1 0,0-1 0,0 1 0,0-1 0,0 1 0,1-1 1,-1 1-1,0-1 0,1 1 0,-1-1 0,0 1 0,1-1 0,-1 0 0,0 1 1,1-1-1,-1 1 0,1-1 0,-1 0 0,1 0 0,-1 1 0,1-1 0,-1 0 1,1 0-1,-1 1 0,1-1 0,-1 0 0,1 0 0,-1 0 0,1 0 0,0 0 1,-1 0-1,1 0 0,-1 0 0,1 0 0,-1 0 0,2 0 0,3-1-16,0 1 0,0-1 0,0 0 0,0 0 0,0-1 0,0 0 0,0 1 0,5-4 0,38-24 198,-24 15-177,28-23 0,-39 28-111,-1 0-1,2 0 0,-1 1 1,15-6-1,-27 14 83,-1 0 0,1 0 0,0 0 1,-1 0-1,1 0 0,-1 1 0,1-1 0,-1 0 0,1 0 0,-1 1 0,1-1 0,-1 0 0,1 1 1,-1-1-1,1 0 0,-1 1 0,1-1 0,-1 1 0,0-1 0,1 1 0,-1-1 0,0 1 1,1-1-1,-1 1 0,0-1 0,0 1 0,0-1 0,1 1 0,-1-1 0,0 2 0,6 18-78,-4 10-5,2 12 92,1-10 52,-5-30-41,1 0 0,-1 0-1,1 0 1,0 0 0,0 0-1,0 0 1,0 0 0,0-1 0,1 1-1,-1 0 1,0-1 0,1 1 0,-1-1-1,1 1 1,-1-1 0,1 0 0,0 0-1,0 0 1,-1 0 0,1 0-1,0 0 1,0 0 0,0 0 0,3 0-1,-2-1 7,0 0-1,0 0 1,0 0-1,0 0 1,0 0-1,0-1 0,0 1 1,0-1-1,0 0 1,4-2-1,28-16 98,-12 6-70,-8 6-106,106-57 287,-101 51-169,1-1 1,-2 0-1,29-28 1,-18 10-287,-28 26 116,-6 6-60,-10 10 53,-11 16-45,9-9 88,-27 33 1,40-46 92,-1 1 1,1 1-1,0-1 0,1 0 1,-1 1-1,1-1 0,0 1 0,0 0 1,1-1-1,0 1 0,0 0 0,0 7 1,1-12-3,0 1 1,0-1-1,0 1 1,1-1-1,-1 1 1,1-1-1,-1 1 1,1-1-1,0 0 1,-1 1-1,1-1 1,0 0-1,0 1 1,0-1-1,0 0 1,0 0-1,0 0 1,0 0-1,0 0 1,0 0-1,1 0 1,-1 0-1,0-1 1,1 1-1,-1 0 1,1-1-1,-1 1 1,1-1-1,-1 1 1,1-1-1,-1 0 1,1 0-1,1 0 1,2 1 45,-1-1 0,1 0 0,-1 0-1,0 0 1,1 0 0,-1-1 0,0 0 0,0 0 0,1 0 0,6-3 0,-1-3-4,0 1 1,-1-1-1,11-10 1,17-11-161,-37 27 97,0 1 0,0 0 0,0 0 0,1 0 0,-1-1 0,0 1 0,0 0-1,1 0 1,-1 0 0,0 0 0,0 0 0,1-1 0,-1 1 0,0 0 0,1 0 0,-1 0 0,0 0-1,0 0 1,1 0 0,-1 0 0,0 0 0,1 0 0,-1 0 0,0 0 0,1 0 0,-1 0-1,0 0 1,0 0 0,1 1 0,-1 8-275,-13 20-75,8-20 463,-8 23-149,-32 85 91,18-18-231,7-22 256,-45 109 0,57-168 1,-1 0-1,-21 30 1,23-39-16,0 0 1,-1 0-1,0-1 0,0 0 1,-1-1-1,-9 7 0,14-11-29,0-2 1,0 1-1,0 0 1,0-1-1,0 0 0,0 1 1,0-2-1,-1 1 1,1 0-1,0-1 0,-1 0 1,-4 0-1,5-1-19,0 1-1,0 0 0,1-1 1,-1 0-1,1 0 0,-1 0 1,1 0-1,-1-1 0,1 1 1,-1-1-1,1 0 1,0 0-1,0 0 0,-5-4 1,5 2-7,0 1 0,0-1 1,1 0-1,-1 0 1,1 0-1,0 0 0,0 0 1,0 0-1,1-1 0,-1 1 1,1-1-1,0 1 1,1-1-1,-1 1 0,1-1 1,0 0-1,0 1 0,0-1 1,0 1-1,1-1 1,0 1-1,0-1 0,0 1 1,1-1-1,-1 1 0,1 0 1,0 0-1,0-1 1,5-5-1,-3 4-3,0 1 1,1 0-1,0 0 1,0 0-1,0 1 1,11-8-1,39-19-76,-45 26 64,10-5-17,0 2 0,1 0 0,0 1 0,1 1 0,-1 1-1,1 1 1,0 1 0,30 0 0,-51 3 168,19 2-2551,-40 17-6045,0-7 6388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39:38.8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58 163 5568,'-38'-66'2528,"24"33"-2208,9 15-96,5 10-192,0-8-384,5 7 224,4-3-3360,5 12 1920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40:56.7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219 9 1568,'0'-8'8965,"-1"8"-8865,0 1 1,0-1-1,1 1 1,-1-1-1,0 1 1,0 0-1,0-1 1,0 1-1,1 0 0,-1 0 1,-1 1-1,-14 22 421,-6 10-2,-29 33-1,18-24-137,-51 82 0,84-124-413,-1-1-32,1 0 32,0 0-1,0 0 1,0 0 0,0 0 0,0 0 0,0 0 0,0 0 0,0 0-1,0 1 1,0-1 0,0 0 0,0 0 0,0 0 0,0 0 0,0 0-1,0 0 1,0 0 0,0 0 0,0 1 0,0-1 0,0 0 0,0 0-1,0 0 1,0 0 0,0 0 0,0 0 0,0 0 0,0 0-1,0 1 1,0-1 0,0 0 0,0 0 0,1 0 0,-1 0-65,0 0 65,0 0 0,0 0 0,0 0 0,0 0 0,7 1-1374,12-4-1442,-16 2 1802,14 0-858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40:57.1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4 4992,'2'-3'3129,"-2"3"-3076,5 7 1783,3 16 79,-8-8-1509,0-1-1,-1 1 1,0-1-1,-1 1 1,-5 17-1,-3 26-22,8-44-341,1-5 33,0 1-1,1-1 1,0 16 0,5-4 75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40:58.0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26 3232,'0'0'49,"0"0"-1,-1 0 1,1 0-1,-1 0 1,1 0 0,0 0-1,-1-1 1,1 1 0,0 0-1,-1 0 1,1 0 0,0-1-1,-1 1 1,1 0 0,0 0-1,0-1 1,-1 1 0,1 0-1,0-1 1,0 1-1,-1 0 1,1 0 0,0-1-1,0 1 1,0-1 0,0 1-1,0 0 1,0-1 0,-1 1-1,1 0 1,0-1 0,0 1-1,0-1 1,0 1 0,0 0-1,0-1 1,0 1 0,0 0-1,1-1 1,-1 0-1,12-12 5355,-11 13-5218,0-1 1,1 1-1,-1 0 1,1 0-1,-1 0 1,0 1-1,1-1 1,-1 0-1,1 0 0,-1 1 1,0-1-1,0 1 1,1-1-1,-1 1 1,2 0-1,31 15 733,-24-11-558,95 57 494,-89-52-801,-10-6 23,0 1 0,0 0 0,0 1 1,0-1-1,7 11 0,5 4-144,-16-18-310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40:58.4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5472,'10'14'2677,"-8"-11"-2261,1 2 287,1 1 0,-2-1 0,1 1 0,0 0 0,2 12 0,1-1 71,-3-7-320,0 1 0,0-1 0,0 14 1,4 14-69,0-1 46,1 5-4774,-3-34 2412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41:03.79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420 5 2144,'0'-4'8310,"-5"7"-9191,-59 35 1761,43-24-691,1 0 0,0 2-1,1 0 1,-29 33 0,17-10-8,1 1 0,-46 85 0,60-93-106,1 1 0,2 0 0,1 1-1,-13 64 1,23-82 12,0 1 0,1-1 1,1 1-1,1-1 0,1 1 0,0-1 0,1 0 0,0 1 0,1-1 0,1-1 0,1 1 0,0-1 1,11 19-1,5 4 304,2 0 0,2-2 0,50 56 0,-65-81-277,1 0 0,0-1 0,0-1-1,15 9 1,-20-13 80,-6-4-184,-1-1 0,0 0 1,0 0-1,0 1 0,1-1 0,-1 0 0,0 0 1,1 0-1,-1 1 0,0-1 0,0 0 1,1 0-1,-1 0 0,0 0 0,1 0 0,-1 1 1,0-1-1,1 0 0,-1 0 0,0 0 1,1 0-1,-1 0 0,0 0 0,1 0 1,-1 0-1,1 0 0,-1 0 0,0-1 0,1 1 1,-1 0-1,0 0 0,0 0 0,1 0 1,-1 0-1,0-1 0,1 1 0,-1 0 0,0 0 1,0 0-1,1-1 0,-1 1 0,0 0 1,0 0-1,1-1 0,-1 1 0,0 0 0,0-1 1,0 1-1,0 0 0,0-1 0,1 1 1,-1 0-1,0-1 0,0 1 0,0-1 1,0-26-3020,-1 14 5,2-4-1359,4 3 1409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41:17.04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3 539 2976,'-3'4'3712,"4"-4"-3565,-1 1 0,1-1 1,-1 0-1,0 0 0,1 0 1,-1 0-1,0 0 0,1 0 1,-1 0-1,0 0 0,1 0 1,-1 0-1,0 0 0,1-1 1,-1 1-1,6-2 44,0 0 1,0 0-1,0-1 0,-1 0 0,1 0 0,-1 0 1,0-1-1,0 0 0,0 0 0,0 0 1,-1 0-1,0-1 0,4-5 0,4-7-60,-1-1-1,14-29 1,-24 46-117,1-4-75,0 1 0,0 0 0,1 1 0,4-8 1,-10 29-1316,-55 292 1717,22-25 1499,35-278-1801,1 4 1700,10-24-290,-5 4-1350,-1 0 0,0-1 0,0 0 0,3-13 1,-6 21-95,45-178-245,-22 91 441,13-38-338,-27 92 59,0 3-77,16-37-1,-22 61 54,1-1 0,-1 1 0,1 0 0,0 0 0,1 0 0,0 1 0,0 0 0,15-13 0,-19 19 58,0 0 1,-1-1-1,1 1 0,0 0 0,0 0 0,0 0 0,0 0 0,1 0 1,-1 1-1,0-1 0,0 1 0,0-1 0,1 1 0,-1 0 1,0 0-1,0 0 0,1 0 0,-1 0 0,0 0 0,0 1 1,1-1-1,2 2 0,-2-1 26,-1 1 1,1-1-1,0 1 0,0 0 1,-1 0-1,1 0 0,-1 0 1,0 0-1,0 1 0,0-1 1,0 1-1,0-1 1,0 1-1,-1 0 0,3 6 1,1 3 21,0 1-1,-2 0 1,0 1 0,0-1 0,-1 0 0,-1 1 0,0 26 0,-2-21 60,-1 0 0,0 0 0,-2 0 0,0-1 1,-8 23-1,9-32-3,-1 0 0,-1-1 0,1 1 0,-8 10 0,9-15-4,-1 1 0,1-1-1,-1 0 1,0 0 0,0-1 0,0 1 0,-1-1 0,1 0 0,-8 4 0,-4 0 32,1-2 0,-1 0 0,0-1 0,-1 0 0,1-2 0,-1 1-1,1-2 1,-24-1 0,36 0 40,-11 0-456,14-1 96,10-1 154,5 1 60,0 0 0,1 0 1,14 3-1,6-1 30,-21-1-38,0 1-1,0 0 0,0 1 1,-1 1-1,1 1 1,-1-1-1,1 2 0,-1 0 1,24 13-1,-31-13 22,1 0 0,-1 0-1,0 0 1,0 1 0,0 0 0,-1 0-1,0 1 1,0-1 0,-1 1-1,1 0 1,-2 0 0,5 12 0,-4-10 13,-1 2 1,0-1 0,-1 0 0,0 0 0,-1 1 0,0-1-1,-1 1 1,0-1 0,-1 13 0,-1-16 36,0 0-1,0-1 1,-1 1 0,0-1 0,0 1 0,0-1-1,-1 0 1,0 0 0,0 0 0,0-1-1,-11 10 1,12-12-18,-1 0-1,0-1 1,1 1-1,-1-1 1,-1 0-1,1 0 1,0 0 0,0 0-1,-1-1 1,1 0-1,-1 0 1,1 0-1,-10 1 1,4-2 60,0 0 1,0 0 0,-1-1-1,1 0 1,-15-5-1,12 2-4,1-2 0,0 1 0,-17-13 0,15 7-225,14 14 27,39-2-590,-8-1 768,0-1 0,0-2 0,-1-1 0,41-11 0,-55 9 49,0-1 1,0-1-1,0-1 1,-1 0-1,19-16 0,-20 15-63,30-19 162,-20 14-145,36-30 0,-54 39-50,1 0 0,-1 0 0,-1-1 0,1 0 1,-1 0-1,0 0 0,-1-1 0,0 0 0,5-12 0,-8 17-43,0 0-1,0 1 0,0-1 0,-1 0 0,1 0 0,-1 0 0,0 1 0,0-1 0,0-4 0,-1-12-136,2 18 149,0 0 0,1 0 0,-1 0 0,0 0-1,0 0 1,1 0 0,-1 0 0,0 0 0,1 1-1,-1-1 1,1 1 0,-1-1 0,1 1 0,-1 0-1,1-1 1,-1 1 0,3 0 0,36-5-173,-28 5 159,1 1-1,-1 0 1,1 1 0,-1 0 0,0 1-1,0 1 1,0 0 0,0 0-1,14 8 1,-23-10 26,0 0-1,0 0 1,-1 0-1,1 1 1,-1-1-1,1 1 0,-1 0 1,0 0-1,0-1 1,0 1-1,0 0 1,-1 1-1,1-1 1,-1 0-1,0 0 1,0 1-1,0-1 1,0 1-1,0-1 1,-1 1-1,0 3 1,1 0 14,-1 0 1,-1 1-1,1-1 1,-1 0-1,-1 0 1,1 0-1,-1 0 1,0 0-1,-4 7 1,4-11-25,1 0 0,0 0 0,-1 1 0,1-1 0,0 0 0,1 0 1,-2 7-1,2-9 20,1 1 0,-1-1 0,0 1 1,1-1-1,-1 1 0,0-1 0,1 1 0,0-1 1,-1 1-1,1-1 0,0 0 0,0 1 0,0-1 1,0 0-1,0 0 0,0 0 0,0 0 0,0 0 1,2 1-1,-2-1 10,1 0 0,0 0 1,0 0-1,0 0 0,0 0 1,0 0-1,0-1 0,0 1 1,0-1-1,0 0 0,1 1 1,-1-1-1,0 0 0,3-1 1,33-4 188,-24 3-103,0 0-98,0-1-1,0 0 0,0 0 1,0-2-1,-1 0 0,26-13 1,-13 3 67,-1-1 1,0-2 0,-1 0-1,36-37 1,-46 35-12,-13 19-69,-1 0 0,1 0 1,-1 0-1,0 0 1,1 1-1,-1-1 1,0 0-1,0 0 1,1 0-1,-1 0 0,0 0 1,0 0-1,0 0 1,0 0-1,0 0 1,-1 0-1,1 0 1,0 0-1,-1-1 0,1 2 3,0-1 0,-1 1 1,1-1-1,-1 1 0,1 0 0,0-1 0,-1 1 0,1-1 0,-1 1 0,1 0 0,-1-1 0,0 1 0,1 0 0,-1 0 0,1-1 0,-1 1 0,0 0 0,1 0 0,-1 0 0,1 0 0,-1 0 0,0 0 0,1 0 0,-1 0 0,0 0 0,1 0 0,-1 0 0,1 0 0,-1 1 0,0-1 0,1 0 0,-1 0 0,1 0 0,-1 1 0,0 0 0,-18 12-161,18-12 153,-13 12-99,0 1-1,-12 15 1,21-22 95,-1 0-1,1 1 1,0-1 0,1 1 0,0 1 0,-5 11-1,4 17 15,4-34 8,1-1 0,0 1 0,0 0 0,0 0 0,1 0 0,-1 0 0,1 0 0,-1 0 0,1 0 0,2 3 0,-3-6 18,1 1-1,-1-1 1,1 1-1,0-1 1,0 1-1,-1-1 1,1 0-1,0 1 1,-1-1-1,1 0 1,0 0-1,0 0 0,0 1 1,-1-1-1,1 0 1,0 0-1,0 0 1,0 0-1,-1 0 1,1 0-1,0-1 1,0 1-1,0 0 0,-1 0 1,2-1-1,19-8 285,-9-1-257,-1 0 1,0-1-1,-1 0 1,0 0 0,-1-1-1,0-1 1,-1 1-1,11-23 1,-18 34-71,0-2-47,1 1 1,-1-1-1,0 0 0,0 1 1,0-1-1,0 0 0,1-5 1,-2 6-111,0 20-54,0-14 218,-1-1 0,1 0 0,1 0 0,-1 0 0,0 1 0,1-1-1,0 0 1,-1 0 0,1 0 0,1 0 0,-1 0 0,0 0-1,1 0 1,-1-1 0,1 1 0,0 0 0,0-1 0,0 1-1,0-1 1,0 0 0,1 1 0,-1-1 0,1 0 0,4 2-1,0 1 36,0 0-1,1-1 0,0 1 0,0-2 0,0 1 0,0-1 0,14 3 0,-15-5 29,-1 0-1,1 0 1,-1-1 0,1 0-1,-1 0 1,1-1-1,-1 0 1,1 0 0,-1 0-1,0-1 1,7-2-1,-3-1-19,0 1 0,0-2 0,0 1 0,0-2 0,-1 1 0,0-1 0,-1 0 0,1-1 1,-1 0-1,8-11-1,-5 5 6,-1-1-1,-1 1 0,-1-2 0,0 1 0,0-1 0,5-20 0,36-132 120,-8-21 42,-36 164-349,2-33 1,-6 36 36,10-41 0,-11 62 111,3-8-163,-1 1 0,0-1 0,0-12 0,-8 38-404,4 0 568,0 26 1,-5 33-277,1-23 233,3-15 56,-4 56 60,-18 155-35,16-148 153,5-73-204,-7 28 0,5-25 240,3-24-128,3-7-88,0 0-1,0 0 1,0 0-1,0 0 1,0 0-1,1 0 1,-1 0 0,0 0-1,0 0 1,0 0-1,0 0 1,0 0-1,0 0 1,0 0 0,0 0-1,0 0 1,0 0-1,0 0 1,0 0 0,0 0-1,0 0 1,1 0-1,-1 0 1,0 0-1,0 0 1,0 0 0,0 0-1,0 0 1,0 0-1,0 0 1,0 0-1,0 0 1,0 0 0,0 0-1,0 0 1,0 0-1,0 0 1,0 1 0,0-1-1,0 0 1,0 0-1,0 0 1,0 0-1,0 0 1,0 0 0,0 0-1,0 0 1,0 0-1,0 0 1,0 0-1,0 0 1,0 0 0,0 0-1,0 0 1,0 1-1,0-1 1,0 0-1,0 0 1,0 0 0,0 0-1,0 0 1,0-19 504,1 8-495,-1 1 1,2-1 0,0 1 0,0-1-1,0 1 1,8-17 0,32-57 33,-18 38-93,-19 36 17,1-1-1,0 1 1,13-14 0,-17 21-2,0 0 1,0 1-1,1 0 0,-1-1 0,1 1 1,-1 0-1,1 0 0,0 1 1,0-1-1,0 0 0,0 1 1,0 0-1,0-1 0,0 1 1,0 1-1,0-1 0,4 0 1,-5 1 12,0 0 1,-1 1-1,1-1 0,0 1 1,-1 0-1,1-1 0,0 1 1,-1 0-1,1 0 1,-1 0-1,1 0 0,-1 0 1,0 0-1,0 1 0,1-1 1,-1 0-1,0 1 1,0-1-1,0 0 0,0 1 1,0 0-1,1 2 0,1 3 43,0 0 0,0 0 0,3 15 0,-5-16-53,0 1-1,-1 0 1,0 0-1,0 0 1,0 0-1,-1-1 1,0 1-1,-1 0 0,1 0 1,-3 6-1,0-3 74,0 0-1,0 0 1,-1-1 0,0 0-1,-12 17 1,15-25-38,0 1 1,0 0-1,0-1 0,0 1 1,0-1-1,0 0 1,0 1-1,-1-1 0,1 0 1,0 0-1,-1-1 0,1 1 1,-5 0-1,-3 1-69,0-1-1,-14 0 1,24-1 55,0 0 1,0 0-1,0 0 0,0 0 1,0 0-1,0 0 0,0 0 1,0 0-1,0 0 0,-1 0 1,1 0-1,0 0 0,0 0 1,0 0-1,0 1 0,0-1 1,0 0-1,0 0 0,0 0 1,0 0-1,0 0 1,0 0-1,0 0 0,0 0 1,0 1-1,0-1 0,0 0 1,0 0-1,0 0 0,0 0 1,0 0-1,0 0 0,0 0 1,0 1-1,0-1 0,0 0 1,0 0-1,0 0 1,0 0-1,0 0 0,0 0 1,0 0-1,0 0 0,0 0 1,1 1-1,-1-1 0,0 0 1,0 0-1,6 10 43,-5-9-35,1 1 0,-1-1-1,1 1 1,-1-1 0,1 1 0,-1-1-1,1 0 1,0 1 0,0-1 0,2 1-1,13 1 13,1 0 0,0-1 0,29 0 0,56-8 33,-65 1 16,0-1-1,56-17 1,-80 18-24,-1 0 0,0 0 1,0-1-1,-1-1 0,0 0 0,0 0 0,-1-1 1,0-1-1,0 0 0,17-18 0,-24 20-41,0 1 1,0-1-1,-1 0 0,0 0 0,0 0 1,0-1-1,-1 1 0,0-1 1,0 0-1,-1 1 0,0-1 0,-1 0 1,1 0-1,-2 1 0,1-1 0,-1 0 1,0 0-1,0 1 0,-1-1 1,-5-13-1,6 19-18,1 1 1,-1-1 0,0 1-1,0-1 1,1 1-1,-1-1 1,0 1 0,0 0-1,0-1 1,0 1-1,-1 0 1,1 0 0,0 0-1,0 0 1,-1 0-1,1 0 1,-1 0 0,1 0-1,-1 1 1,1-1 0,-1 1-1,1-1 1,-1 1-1,0-1 1,1 1 0,-1 0-1,1 0 1,-1 0-1,0 0 1,1 0 0,-1 0-1,0 0 1,-2 1-1,0 0-15,-1 1 0,1 0 0,0 0-1,0 1 1,-1-1 0,1 1 0,1 0-1,-1 0 1,-5 6 0,2-3 7,1 1 0,0 0-1,1 1 1,-1-1 0,1 1 0,1 0 0,0 0 0,0 0 0,0 1 0,1 0-1,-4 16 1,7-20 22,-1 0 0,1 0-1,-1 0 1,1 0-1,1 0 1,-1 0 0,1 1-1,0-1 1,0 0 0,0-1-1,1 1 1,-1 0 0,1 0-1,0-1 1,1 1 0,-1-1-1,1 1 1,0-1 0,0 0-1,0 0 1,1-1 0,6 6-1,0 0 65,0-1 0,1 0 0,0 0 0,24 10 0,-31-16-16,0 0-1,1 0 0,-1-1 0,1 0 0,-1 0 0,1 0 0,0 0 0,-1-1 0,1 0 0,0 0 0,-1 0 0,1 0 0,0-1 1,0 0-1,-1 0 0,1 0 0,6-3 0,-2 0-17,0-1-1,-1-1 1,1 1 0,-1-2-1,0 1 1,0-1 0,-1 0 0,0 0-1,0-1 1,-1 0 0,10-17-1,0-4 86,-1-1-1,13-41 0,-14 34-77,2-2 31,91-221-178,-96 236 91,-1-1 1,-1 0 0,-1-1-1,-1 1 1,-1-1 0,-2-1-1,3-48 1,-7 63-192,-1 0-1,-3-22 1,4 34 201,0 0 0,0-1 0,0 1 0,0-1 1,0 1-1,0-1 0,0 1 0,0-1 0,-1 1 0,1-1 0,0 1 0,0-1 0,-1 1 0,1 0 0,0-1 0,0 1 0,-1 0 1,1-1-1,-1 1 0,1 0 0,0-1 0,-1 1 0,1 0 0,-1 0 0,1-1 0,0 1 0,-1 0 0,1 0 0,-1 0 0,1 0 1,-1-1-1,1 1 0,-1 0 0,1 0 0,-1 0 0,1 0 0,-1 0 0,1 0 0,-1 0 0,1 0 0,-1 1 0,1-1 0,-1 0 1,1 0-1,0 0 0,-1 0 0,1 1 0,-1-1 0,-1 1-15,0 1 0,0-1 0,0 0 0,0 1 0,1 0 0,-1-1 0,1 1 0,-3 3 0,-2 3-27,-7 12 1,-15 31 0,11-13 28,2 1-1,2 1 1,1 0-1,-6 44 0,8-8 30,4 1 0,7 134-1,-1-171 79,-1-23-108,1 0-1,5 28 0,-5-40 66,1 0-1,1 0 0,-1-1 1,1 1-1,0 0 0,0-1 1,0 0-1,0 1 0,1-1 1,0 0-1,0 0 0,0 0 1,6 5-1,-8-8-17,1 0 0,-1 0 0,0 0 1,0 0-1,1-1 0,-1 1 0,0-1 1,1 1-1,-1-1 0,0 1 0,1-1 0,-1 0 1,1 0-1,-1 1 0,1-1 0,-1 0 1,1 0-1,-1-1 0,0 1 0,1 0 0,-1 0 1,1-1-1,-1 1 0,1-1 0,-1 1 1,0-1-1,0 1 0,1-1 0,-1 0 0,2-1 1,4-4 48,0 1 1,-1-1-1,1-1 0,5-6 1,0-1 17,4-2-95,0-1 0,-2-1 0,0-1 0,-1 0 0,-1 0 0,0-1 0,-2-1 0,14-37-1,-22 52 84,1-4-326,-2 8 28,-1 3-6,-1 49 0,3 56 136,-1-99 97,0 0 0,1 0 0,0 0 0,1 0 0,-1-1 0,1 1 0,1-1 0,-1 0-1,1 0 1,0 0 0,9 10 0,-12-15 23,0 1 0,0-1 0,1 0 0,-1 0 0,0 0 1,1 0-1,-1 0 0,1 0 0,-1 0 0,1 0 0,0 0 0,-1-1 0,1 1 0,0 0 0,0-1 0,-1 0 0,5 1 0,-3-1 25,1 0 0,-1-1-1,0 1 1,1-1-1,-1 1 1,1-1 0,-1 0-1,6-3 1,-1 0-5,0-1 1,0 1-1,-1-2 0,1 1 1,-1-1-1,8-8 0,7-11 78,20-31 0,11-12-522,-45 61 186,-8 7 206,0 0-1,1 0 1,-1 0 0,0 0-1,0 0 1,0 0 0,0 0 0,1 0-1,-1 0 1,0 0 0,0 0-1,0 0 1,0 0 0,1 0 0,-1 0-1,0 0 1,0 1 0,0-1-1,0 0 1,0 0 0,1 0 0,-1 0-1,0 0 1,0 0 0,0 0-1,0 1 1,0-1 0,0 0-1,0 0 1,0 0 0,1 0 0,-1 1-1,2 18-135,-1-9 104,0 10 42,0 1-1,-2-1 0,0 0 1,-1 0-1,-8 38 0,10-56 577,4-5-226,10-13-125,12-24-306,-5 3 145,-12 20-109,0 0 0,1 1 0,21-25 0,-27 37-11,10-9-361,-9 14 196,-1 9 81,0 11 98,-1 0 0,-1 0 0,-1 35 0,-1-47 9,0-4 46,1 0 0,0 0 0,0 0 0,0 0 0,1 0 0,-1 0 0,1 0 0,0 0 0,4 6 0,-3-7 15,-2-3-13,0 0-1,0-1 1,0 1-1,1-1 1,-1 1 0,0-1-1,1 0 1,-1 1-1,0-1 1,1 0-1,-1 0 1,0 0 0,1 0-1,-1 0 1,0 0-1,1-1 1,0 1-1,31-6 282,-14 0-253,0-1 0,-1-1 1,20-12-1,-5 3-33,-5 2 3,-1-1 0,-1-2-1,0 0 1,-1-2 0,-1 0-1,-1-2 1,29-36 0,-47 52-47,1 0 1,-1-1-1,0 0 1,-1 0 0,0 0-1,7-16 1,-12 22-248,-2 3 96,-8 11 30,-14 18 122,9-8-63,1 0-1,1 0 0,1 1 1,-17 46-1,29-66 105,0 0 0,0 0 0,0 0-1,0 0 1,1 0 0,0 0 0,0 0 0,0 0-1,0 0 1,1 0 0,1 4 0,-2-7 4,1 1 0,-1-1 0,0 0 0,1 0 1,0 0-1,-1 0 0,1 0 0,0 0 0,0 0 1,-1 0-1,1-1 0,0 1 0,0 0 0,0 0 0,0 0 1,0-1-1,0 1 0,0-1 0,0 1 0,0-1 1,0 1-1,1-1 0,-1 0 0,0 1 0,0-1 0,0 0 1,1 0-1,-1 0 0,0 0 0,0 0 0,0 0 0,1 0 1,-1 0-1,0-1 0,0 1 0,0 0 0,0-1 1,3 0-1,0-1 17,1 0 1,0-1 0,-1 1 0,1-1-1,-1 0 1,0 0 0,0-1-1,0 1 1,-1-1 0,1 0-1,-1 0 1,0 0 0,6-9-1,1-5-51,16-40 0,-22 49 39,0 0-360,-9 26-319,0 1 519,-47 140-146,-4-4 349,27-69-4,4-12-69,-17 43 42,34-98 28,0-1 1,-2 0 0,0 0 0,-16 19 0,23-31-16,-1-1 0,0 0 0,0 0 0,-1 0 0,1-1 0,-1 0 0,1 0 0,-1 0 0,-8 3 0,11-5-17,-1 1 1,1-1 0,-1 0-1,0-1 1,1 1 0,-1 0-1,0-1 1,0 0-1,1 1 1,-1-1 0,0 0-1,0 0 1,0-1 0,1 1-1,-1-1 1,0 1 0,-3-2-1,1 0 1,1 0 0,1-1 0,-1 1 1,0-1-1,1 1 0,-1-1 0,1 0 0,0 0 0,0-1 0,-4-3 0,0-4-17,0 0 1,0-1-1,1 0 0,1 0 1,0 0-1,-6-24 0,9 30-30,-5-20-11,-7-55-1,13 73 34,1 0-1,0-1 0,0 1 0,1 0 0,0-1 0,1 1 0,-1 0 0,2 0 0,-1 0 0,1 0 0,4-9 0,-3 11-10,0 0 1,1 0-1,-1 0 0,1 1 0,0 0 0,1 0 0,-1 0 0,1 1 0,0-1 0,0 1 0,0 1 0,1-1 0,12-4 0,7-1-9,1 1 0,34-7 0,-29 8 59,106-16-2915,-136 23 2478,0-1 0,0 0-1,0 1 1,-1-1 0,1 0-1,0 0 1,0 0 0,2-2-1,-4 3 304,0 0 0,0 0 0,0 0 0,1-1 0,-1 1 0,0 0 0,0 0 0,0-1 0,1 1-1,-1 0 1,0 0 0,0 0 0,0-1 0,0 1 0,0 0 0,0-1 0,1 1 0,-1 0 0,0 0-1,0-1 1,0 1 0,0 0 0,0-1 0,0 1 0,0 0 0,0 0 0,0-1 0,0 1 0,0 0-1,-1 0 1,1-1 0,0 1 0,0 0 0,0-1 0,0 1 0,0 0 0,0 0 0,-1 0 0,1-1-1,0 1 1,0 0 0,0 0 0,-1 0 0,1-1 0,0 1 0,0 0 0,-1 0 0,1 0 0,0 0 0,0 0-1,-1-1 1,1 1 0,0 0 0,0 0 0,-1 0 0,1 0 0,0 0 0,-1 0 0,1 0 0,-1 0-1,-8-1-1857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41:17.40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 15 4896,'-9'-14'2208,"15"14"-544,-3 0-1728,11 5 32,2-2 32,-2 6 0,-5-5-608,5 1 320,-4-5-3520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35:17.0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113 1 3136,'0'6'4208,"-1"13"-2822,-1-1 0,-6 28 0,-3 21-1123,3 14-140,-4 51 197,-13 103 411,10-132-380,14-82-265,1-17-54,1 1-1,-2-1 1,1 0-1,0 0 0,-1 0 1,0 0-1,0 0 0,0 0 1,-2 5-1,-1-4-45,4-5 22,-1 0-1,1 0 1,0 1-1,0-1 1,0 0-1,0 0 1,-1 0-1,1 0 1,0 0-1,0 1 1,0-1-1,0 0 1,0 0 0,0 0-1,0 0 1,-1 1-1,1-1 1,0 0-1,0 0 1,0 0-1,0 0 1,0 1-1,0-1 1,0 0-1,0 0 1,0 0 0,0 1-1,0-1 1,0 0-1,0 0 1,0 0-1,0 1 1,0-1-1,0 0 1,1 0-1,-1 0 1,0 0-1,0 1 1,0-1 0,0 0-1,0 0 1,0 0-1,0 0 1,1 0-1,-1 1 1,0-1-1,0 0 1,0 0-1,1 0 1,-1 0 3,0 0-1,0 0 1,0 0-1,0 1 1,0-1 0,0 0-1,0 0 1,0 0-1,0 0 1,0 0 0,1 0-1,-1 0 1,0 0-1,0 0 1,0 1 0,0-1-1,0 0 1,0 0-1,0 0 1,0 0 0,0 0-1,0 0 1,0 0-1,0 1 1,0-1 0,0 0-1,0 0 1,0 0-1,0 0 1,0 0 0,0 0-1,0 0 1,0 0-1,0 1 1,0-1 0,-1 0-1,1 0 1,0 0-1,0 0 1,0 0 0,0 0-1,0 0 1,0 0-1,0 0 1,0 0 0,0 1-1,0-1 1,-1 0-1,1 0 1,0 0 0,-5 6 388,5-6-363,-3 3 23,1-1-47,4-1 765,-8-1-256,3 0-390,6 0-90,-2 0-4,-2-3 73,0 3-105,1 0 0,0-1 0,0 1 0,-1 0 0,1 0 0,0-1 0,0 1 0,0 0 0,-1-1 0,1 1-1,0 0 1,0-1 0,0 1 0,0 0 0,0-1 0,-1 1 0,1-1 0,0 1 0,0 0 0,0-1 0,0 0 0,1-9-14,0-1-1,4-15 1,2-20-123,16-120-86,-1 37 265,27-118 599,-47 241-589,-1-1 0,0 0 0,0 1 0,-1-1 0,0-9 0,0 6 102,8 3 1185,-8 10-1339,0-1-1,0 1 0,0 0 1,0-1-1,0 1 1,1-1-1,-1 1 1,1 0-1,2 4 0,11 34-155,6 3 146,-13-32 46,-1 2-1,-1-1 1,0 1-1,5 20 1,-7-18-72,-2-11 5,0-8 13,0-3 5,0 0-1,0 0 0,1 1 0,0-1 0,0 0 0,4-7 1,3-8-69,-5 13 30,0-1 0,0 0 0,1 1 0,0 0 0,1 0 0,7-8 0,4-2 62,22-19 0,-38 36-39,0 0-1,1 0 1,-1 1 0,0-1-1,1 0 1,-1 0-1,1 1 1,-1-1 0,1 1-1,0-1 1,-1 1-1,1-1 1,-1 1 0,1 0-1,2 0 1,24 5 249,-26-4-226,0 1-1,0-1 1,0 1 0,0 0 0,0-1-1,-1 1 1,1 0 0,-1 0 0,1 0-1,-1 0 1,0 1 0,0-1 0,2 3-1,1 3-55,0 1 107,0 0-1,0 1 1,-1 0-1,-1 0 1,1-1-1,1 21 1,-1-12 14,2 34-2,0 82 0,3 29-69,28 38 44,-33-189-69,-2-7 16,1 1 0,-1-1 0,0 10 0,-1-14-53,0-1-95,0 0 1,-1 0-1,1 0 0,-1 0 0,1 0 1,0 0-1,-3-19-6455,3 10 4614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41:17.78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39 6400,'5'-9'2880,"37"9"-2496,-14 0 1344,0 0-1024,25-3 224,-1-2-576,23-2 0,6 7-224,13-9-64,-8 9-32,-6-5-32,-8 5 0,-11 0-3328,-14 5 1824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41:18.39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214 23 2816,'0'-1'111,"0"1"0,-1-1 0,1 1 0,0-1 0,0 1 0,0-1 0,0 0 0,0 1 0,0-1-1,0 1 1,0-1 0,0 0 0,0 1 0,0-1 0,0 1 0,0-1 0,0 0 0,1 1 0,-1-1 0,0 1 0,0-1 0,1 1 0,-1-1 0,0 1 0,1-1 0,-1 1 0,0-1 0,1 1 0,-1 0 0,1-1 0,-1 1 0,1 0-1,-1-1 1,1 1 0,-1 0 0,1-1 0,0 1 0,1-1 45,-1 1-1,0-1 1,0 1-1,1-1 0,-1 1 1,1 0-1,-1 0 1,0-1-1,1 1 0,-1 0 1,0 0-1,1 1 1,-1-1-1,1 0 1,-1 0-1,3 1 0,-1 1-57,0-1 0,0 1 0,0 0 0,0 0 0,-1 0 0,1 1 0,0-1-1,-1 1 1,0-1 0,1 1 0,-1 0 0,0 0 0,-1 0 0,1 0 0,0 0 0,-1 0-1,0 0 1,1 1 0,-1-1 0,-1 1 0,1-1 0,0 0 0,-1 1 0,0-1 0,0 1 0,0-1-1,0 1 1,0-1 0,-1 1 0,0 3 0,-2 7 167,-1 0 1,0-1 0,-1 1-1,0-1 1,-1 0-1,-1-1 1,-14 22-1,11-20-46,-2 1 1,0-1-1,0-1 0,-2-1 1,-23 19-1,34-29-200,-3 3 114,0-1 0,-14 7 0,17-9-109,1-1 1,-1-1 0,1 1 0,-1 0 0,1-1 0,-1 1 0,0-1 0,1 0 0,-1 0-1,0 0 1,1 0 0,-5-1 0,3 0-227,1 0 0,-1 0 0,1-1 0,-1 1 0,1-1 0,0 0 0,0 0 0,0 0 0,0 0-1,0-1 1,0 1 0,0-1 0,1 1 0,0-1 0,-1 0 0,1 0 0,-2-4 0,-7-15-1499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41:22.87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337 738 2144,'4'0'5514,"-15"0"-3834,-3 1-1486,0 1-1,1 1 0,-1 0 1,1 1-1,0 0 0,0 1 1,-13 7-1,9-4-12,1 1 1,1 0-1,0 2 0,0-1 1,1 2-1,-26 25 0,32-27-91,0-1-1,0 1 0,0 0 1,2 1-1,-1 0 0,1 0 1,1 1-1,0-1 0,0 1 1,1 0-1,-3 20 0,6-29-23,1 1 0,0 0-1,0 0 1,1 0-1,-1-1 1,1 1 0,-1 0-1,3 4 1,-3-7-21,1 0-1,-1 1 1,1-1 0,-1 0 0,1 1-1,0-1 1,0 0 0,-1 0-1,1 0 1,0 0 0,0 0 0,0 0-1,0 0 1,0 0 0,1 0-1,-1 0 1,0-1 0,0 1 0,1 0-1,-1-1 1,0 1 0,1-1-1,1 1 1,1 0 39,1-1 0,-1 0 1,1-1-1,-1 1 0,1-1 0,-1 0 0,1 0 0,-1 0 0,0 0 1,0-1-1,1 0 0,-1 0 0,6-4 0,3-2 66,-1-1-1,18-16 1,-28 23-136,12-10 71,-2 0 1,1 0 0,-2-1 0,17-23-1,36-87-11,-60 115-84,-3 4 195,11-17-1333,-12 20 1129,0 1 1,0 0-1,0 0 0,0 0 0,0 0 0,0 0 0,0 0 0,0 0 1,0 0-1,0 0 0,0 0 0,0 0 0,1-1 0,-1 1 0,0 0 0,0 0 1,0 0-1,0 0 0,0 0 0,0 0 0,0 0 0,0 0 0,0 0 0,0 0 1,1 0-1,-1 0 0,0 0 0,0 0 0,0 0 0,0 0 0,0 0 1,0 0-1,0 0 0,0 0 0,0 0 0,1 0 0,-1 0 0,0 0 0,0 0 1,0 0-1,0 0 0,0 0 0,0 0 0,0 0 0,0 1 0,0-1 0,0 0 1,0 0-1,0 0 0,1 0 0,-1 0 0,1 12-308,1 3 364,0-1 0,0 1 0,1-1 0,7 17 0,-6-16 2,3 6 84,0 0 1,1-1-1,1 0 1,1-1-1,16 23 1,-23-38-19,-1-1-1,1 1 1,0-1 0,0 0 0,0 0-1,4 3 1,-6-5-67,0-1-1,0 1 1,0-1 0,0 1-1,0 0 1,0-1-1,0 0 1,0 1 0,0-1-1,1 0 1,-1 1 0,0-1-1,0 0 1,0 0-1,0 0 1,0 0 0,1 0-1,-1 0 1,0 0-1,0-1 1,0 1 0,0 0-1,0-1 1,0 1 0,0 0-1,0-1 1,2 0-1,2-4 34,0-1 0,0 1 0,0-1 0,4-6 0,5-6-42,-3 4-39,0 0-1,0-1 1,8-19-1,-7 14-109,13-18 0,-11 19 48,-10 12 51,0 1 0,1 0 0,0 0 0,0 1 0,11-9 0,-10 9 4,0 1-1,1 0 0,0 0 0,0 1 0,0 0 0,0 0 0,0 0 0,1 1 0,-1 0 0,1 1 1,0 0-1,-1 0 0,15 0 0,15-1 12,-26 1 6,-1 0 0,1 1 0,0 0 0,12 2 0,-13 0 126,-24-2-92,4 1-76,-1 1 0,1 1 0,-1 0 0,1 0 0,0 1 0,0 0 0,1 0 0,-11 7 0,7-3 19,1 0-1,0 1 1,1 0 0,0 0 0,-15 18-1,20-20 22,0 1 0,1-1-1,0 1 1,0 0 0,1 1-1,0-1 1,1 1 0,-1-1-1,2 1 1,-3 10-1,3-8 34,1 0 0,0 0 0,0 0 0,1 0 0,1 0 0,0 0 0,0 0 0,1 0 0,6 20 0,-7-29 9,1 1 0,-1-1 1,0 1-1,1-1 0,0 0 0,-1 1 1,1-1-1,0 0 0,0 0 1,0-1-1,0 1 0,1 0 0,-1-1 1,0 1-1,1-1 0,-1 0 1,1 1-1,0-1 0,4 1 0,-2-1 45,1 0 0,-1 0-1,1-1 1,-1 1 0,1-1 0,-1 0-1,1-1 1,9-1 0,-5-1-28,-1 0 1,1 0 0,15-8-1,-13 5-31,22-12 52,-2-1-1,0-2 1,-1-1 0,29-27 0,-10 3-20,48-57 1,-76 79 37,-1 0-71,-2-2-1,0 1 1,-2-2-1,-1-1 1,-1 0-1,-2-1 0,16-46 1,-2-17-119,17-107 0,-41 185 86,-2 5-46,3-7-43,-1-1-1,0 0 0,-1 0 1,-1 0-1,-2-26 0,-2 36-320,-2 9 113,-4 12 10,-3 20 150,2 1 0,-12 69-1,13-54 118,-3 16 49,3 0 0,3 1 1,5 124-1,2-151 38,6 61-52,-4-84 103,0-1-1,0-1 1,1 1-1,8 18 0,-1-18 155,-11-15-240,1-1 0,-1 1 0,1-1-1,-1 1 1,1-1 0,-1 1 0,1-1 0,-1 1-1,1-1 1,0 0 0,-1 1 0,1-1 0,0 0-1,0 1 1,-1-1 0,1 0 0,0 0 0,0 0-1,-1 0 1,1 0 0,0 0 0,0 0-1,-1 0 1,2 0 0,1-2 26,0 0 0,0-1-1,0 0 1,0 1 0,-1-1-1,1 0 1,-1 0 0,0 0 0,0-1-1,0 1 1,2-6 0,2-2 14,39-64-41,60-91 157,-104 164-245,0 0-1,1 1 1,-1-1-1,0 0 1,-1 0-1,1 0 1,0 0-1,0 0 1,-1 0 0,1-3-1,-10 13-441,6-3 500,1-1 0,0 1-1,0 0 1,1-1 0,-2 7-1,-2 6-49,2-3 70,0-1 0,1 1 0,0 0-1,1 0 1,1 0 0,0 0 0,1 0 0,1 0-1,5 24 1,-6-35 20,0 0 0,0 1 0,0-1 0,0 0 1,0 0-1,1 0 0,-1 0 0,1-1 0,0 1 0,4 5 0,-5-7-14,0 0-1,0 0 1,1-1 0,-1 1 0,0 0-1,0 0 1,1-1 0,-1 1-1,1-1 1,-1 1 0,0-1 0,1 1-1,-1-1 1,1 0 0,-1 0 0,1 0-1,-1 0 1,1 0 0,-1 0-1,1 0 1,-1 0 0,1-1 0,-1 1-1,0 0 1,1-1 0,1-1-1,7-3 56,-1 0 0,0-1-1,-1-1 1,1 0 0,9-10-1,-6 6 19,133-122-108,-126 113 19,-13 13-14,1 0-1,-1 1 1,10-7-1,11-9-297,-28 24 188,0 1 1,0-1-1,0 1 1,1-1 0,-1 1-1,1-1 1,0 1-1,0 4 1,0 30 217,4-10 13,2 0 1,9 30-1,-15-56-88,1 0 0,-1 0 1,0 0-1,1-1 1,-1 1-1,0 0 0,1 0 1,-1 0-1,1-1 0,-1 1 1,1 0-1,0-1 1,-1 1-1,1 0 0,0-1 1,-1 1-1,1-1 0,0 1 1,0-1-1,-1 0 0,1 1 1,0-1-1,0 0 1,1 1-1,0-1-1,0 0 0,0 0 0,0 0 0,0 0 0,0-1 1,-1 1-1,1-1 0,0 1 0,0-1 0,-1 1 0,4-3 0,4-2 24,-1-1-1,1 0 1,10-10-1,-15 12 0,56-51 1,-40 35-61,1 1 0,0 0-1,2 2 1,30-19-1,-25 15-143,-42 30-219,4-2 345,1 0 0,0 0 0,1 1-1,-1 0 1,2 1 0,-1 0-1,1 0 1,1 1 0,0 0 0,0 0-1,1 0 1,0 1 0,-4 13-1,3-8 56,-5 26 126,11-38-127,0 0 1,-1-1 0,1 1-1,1-1 1,-1 1 0,0-1-1,1 1 1,0-1 0,-1 1-1,3 3 1,-3-6-13,0 0-1,1-1 1,-1 1-1,1-1 0,-1 1 1,0 0-1,1-1 1,-1 1-1,1-1 1,-1 1-1,1-1 1,-1 1-1,1-1 1,0 1-1,-1-1 1,1 0-1,0 1 1,-1-1-1,1 0 1,0 0-1,-1 1 1,1-1-1,0 0 1,0 0-1,-1 0 1,1 0-1,0 0 0,-1 0 1,1 0-1,0 0 1,0 0-1,-1 0 1,1 0-1,0-1 1,-1 1-1,1 0 1,0 0-1,-1-1 1,1 1-1,0 0 1,-1-1-1,2 0 1,3-2 73,0-1-1,0 1 1,9-9 0,14-14 54,-1-2 0,-2 0-1,30-45 1,-34 35-148,-14 24-97,-7 13 85,0 1 0,1-1 0,-1 1-1,0-1 1,0 1 0,1-1 0,-1 1-1,0-1 1,0 1 0,0-1 0,0 1-1,0-1 1,0 0 0,0 1 0,0-1-1,0 1 1,0-1 0,0 1 0,0-2-1,-1 2 12,1 0-1,0 0 1,0-1-1,-1 1 0,1 0 1,0 0-1,0 0 0,-1-1 1,1 1-1,0 0 1,-1 0-1,1 0 0,0 0 1,-1 0-1,1 0 0,0 0 1,-1-1-1,1 1 1,0 0-1,-1 0 0,1 0 1,0 0-1,-1 1 0,-1-1-29,0 0-1,0 1 0,0-1 0,0 1 1,0 0-1,0-1 0,0 1 0,-2 2 1,1-1 29,1 0 1,0 0 0,-1 1 0,1-1-1,0 1 1,0 0 0,0 0 0,1 0-1,-1 0 1,1 0 0,-1 0 0,1 0-1,0 0 1,0 0 0,1 1 0,-1-1-1,1 0 1,-1 1 0,1-1-1,0 5 1,0-5 23,0 0 1,1 0-1,-1 0 0,1 1 0,-1-1 1,1 0-1,0 0 0,0 0 0,0 0 1,1 0-1,-1 0 0,1-1 0,0 1 1,-1 0-1,1-1 0,0 1 0,1-1 1,-1 0-1,0 1 0,1-1 0,2 2 1,-2-3 24,0 0 0,0 0 0,-1 0 0,1 0 0,0-1 1,0 1-1,0-1 0,0 1 0,0-1 0,0 0 0,0-1 1,0 1-1,3-1 0,6-1 96,21-8 1,-32 9-134,32-11 56,-2-1 0,0-2 1,-1 0-1,48-35 0,-69 43-61,0-1 0,-1 0-1,0 0 1,0-1-1,-1 0 1,-1-1-1,10-15 1,-3-1-38,17-45-1,42-187-520,-39 126 286,-28 115 212,5-25-161,-9 38 133,-1 1 0,1-1 0,-1 1 0,0-1 0,0 1-1,-1-1 1,1 1 0,-2-7 0,2 9 88,0 1 0,0 0 1,0 0-1,0 0 0,0 0 0,0 0 0,-1 0 0,1 0 1,0 0-1,0 0 0,0 0 0,0-1 0,0 1 0,0 0 1,0 0-1,0 0 0,0 0 0,0 0 0,0 0 0,0 0 1,-1 0-1,1 0 0,0 0 0,0 0 0,0 0 0,0 0 1,0 0-1,0 0 0,0 0 0,0 0 0,0 0 0,-1 0 1,1 0-1,0 0 0,0 0 0,0 0 0,0 0 0,0 0 1,0 0-1,0 0 0,0 0 0,0 0 0,-1 0 0,1 0 0,-5 5-157,-7 11 26,5-3 80,1 0 0,0 0 0,-4 21 0,-11 40 78,3 0 0,3 1 1,4 1-1,-3 137 0,14-200 41,1 0 0,0 1 1,0-1-1,2 0 0,-1 0 1,2 0-1,8 23 0,-11-35-31,0 0-1,-1 1 0,1-1 0,-1 0 0,1 0 0,0 0 0,0 0 0,0 0 1,0 0-1,0 0 0,0 0 0,0 0 0,0 0 0,0-1 0,0 1 1,0 0-1,0-1 0,1 1 0,-1-1 0,0 1 0,0-1 0,1 0 0,-1 1 1,0-1-1,1 0 0,-1 0 0,0 0 0,1 0 0,-1 0 0,0 0 0,1 0 1,-1-1-1,0 1 0,1 0 0,-1-1 0,0 1 0,0-1 0,0 0 0,1 1 1,-1-1-1,1 0 0,6-5 23,0 0 1,0 0 0,0-1-1,9-12 1,-4 7 44,13-15-80,-1-1 0,-1 0-1,-1-2 1,-2-1-1,-1 0 1,21-47 0,-2-11-320,34-111 1,-64 168 73,-1 0 0,5-34-1,-13 64 178,0 0-1,1 0 1,-1 0-1,0 1 1,0-1-1,0 0 1,-1 0-1,1 0 1,0 1-1,-1-1 0,1 0 1,-1 0-1,-1-2 1,2 3 37,0 1-1,-1 0 1,1-1 0,0 1 0,-1 0 0,1-1-1,-1 1 1,1 0 0,0-1 0,-1 1-1,1 0 1,-1 0 0,1 0 0,-1-1 0,1 1-1,-1 0 1,1 0 0,-1 0 0,1 0 0,-2 0-1,1 0 6,-1 0-1,1 0 0,0 1 1,-1-1-1,1 1 1,-1-1-1,1 1 0,0-1 1,-1 1-1,-1 1 0,-4 3-3,0 0-1,1 1 0,-1-1 0,1 1 0,1 1 0,-1-1 0,1 1 0,0 0 0,0 0 0,-4 9 1,-3 12-35,-16 44 0,22-55 67,-35 107 154,-31 153 1,69-259-67,0 0-1,1 1 1,1-1 0,1 0-1,1 1 1,0-1 0,1 0-1,8 33 1,-9-49-70,0 1 1,-1-1-1,1 0 0,0 0 0,0 0 0,0 0 1,0 0-1,1 0 0,-1-1 0,0 1 1,1 0-1,0-1 0,-1 1 0,1-1 0,0 1 1,-1-1-1,1 0 0,0 1 0,0-1 0,0 0 1,0-1-1,1 1 0,-1 0 0,0 0 1,0-1-1,0 0 0,0 1 0,1-1 0,-1 0 1,0 0-1,4 0 0,2-1 60,0 0-1,0 0 1,1-1-1,-1 0 0,0 0 1,15-8-1,247-126 147,-260 131-305,1-1-1,15-4 0,-26 10 56,0 0 0,1 0 0,-1 0 0,0 0 0,0 0-1,1 0 1,-1 1 0,0-1 0,0 0 0,0 0 0,1 0 0,-1 0 0,0 0-1,0 0 1,1 0 0,-1 1 0,0-1 0,0 0 0,0 0 0,0 0 0,1 0 0,-1 1-1,0-1 1,0 0 0,0 0 0,0 1 0,0-1 0,0 0 0,0 0 0,0 0 0,0 1-1,1-1 1,-1 0 0,0 0 0,0 1 0,0-1 0,0 0 0,0 0 0,0 1 0,-1-1-1,1 0 1,0 17 25,0-13 11,-1 31-28,-7 36 0,-2 13 246,9-65-144,0-12-5,0-1 0,1 0-1,0 0 1,0 0-1,0 0 1,3 10 0,-3-15-78,0-1 1,0 0-1,0 1 1,0-1 0,0 0-1,0 1 1,0-1-1,0 0 1,0 0 0,0 1-1,1-1 1,-1 0-1,0 0 1,0 1 0,0-1-1,1 0 1,-1 0-1,0 1 1,0-1 0,0 0-1,1 0 1,-1 0-1,0 0 1,0 1-1,1-1 1,-1 0 0,0 0-1,1 0 1,-1 0-1,0 0 1,0 0 0,1 0-1,-1 0 1,0 0-1,1 0 1,-1 0 0,0 0-1,1 0 1,-1 0-1,0 0 1,1 0-1,-1 0 1,0 0 0,0 0-1,1 0 1,-1 0-1,0-1 1,0 1 0,1 0-1,-1 0 1,0 0-1,0 0 1,1-1 0,10-12 188,-10 12-152,21-33 169,34-46-126,-49 72-184,-1 0-1,1 1 1,1-1-1,-1 1 0,1 1 1,12-8-1,-20 14 83,0 0 0,0 0 0,0 0 0,0 0 0,0 0-1,0 0 1,0 0 0,0 0 0,1 0 0,-1 0 0,0 0 0,0 0 0,0 0 0,0 0 0,0 0 0,0 0-1,0 0 1,0 0 0,1 0 0,-1 0 0,0 0 0,0 0 0,0 0 0,0 0 0,0 0 0,0 0 0,0 0-1,0 0 1,0 1 0,0-1 0,1 0 0,-1 0 0,0 0 0,0 0 0,0 0 0,0 0 0,0 0 0,0 0-1,0 0 1,0 1 0,0-1 0,0 0 0,0 0 0,0 0 0,0 0 0,0 0 0,1 10-124,-1 15 33,-5 30 112,-1 0 0,-21 77 0,14-88-46,-34 79 1,38-106 78,0 0-1,0-1 1,-2 0 0,0 0 0,-1-1-1,0-1 1,-19 16 0,28-27-4,-1 0 1,0 0 0,0-1-1,0 0 1,0 0 0,0 0-1,0 0 1,0 0 0,-1-1-1,1 0 1,-1 0 0,1 0-1,-1-1 1,1 1 0,-10-1-1,11 0-36,0-1 0,0 1 0,1-1 0,-1 0 0,0 1-1,0-1 1,0 0 0,1-1 0,-1 1 0,0 0-1,1-1 1,-1 0 0,1 1 0,0-1 0,-1 0-1,1 0 1,0 0 0,0-1 0,0 1 0,1 0 0,-1-1-1,0 1 1,1-1 0,0 0 0,-2-2 0,3 3 5,-1 0-1,1-1 1,0 1 0,0 0 0,0 0 0,0 0 0,0-1 0,0 1 0,0 0 0,1 0 0,-1 0 0,1 0 0,0 0-1,-1 0 1,1 0 0,2-3 0,1-2 50,0 1-1,0 0 1,7-8-1,-4 6-47,0 1 0,1 0-1,0 1 1,1-1 0,11-6-1,50-23 63,-48 26-15,138-61 86,72-37-1967,-227 106 1649,23-15-2210,-27 16 2104,0 0-1,0 1 1,1-1 0,-1 0 0,0 0 0,0 0 0,0-1 0,0 1-1,-1 0 1,1 0 0,0 0 0,0-1 0,-1 1 0,1 0 0,-1-1-1,1 1 1,-1-1 0,1-1 0,-1 2-287,-1-1 0,1 1 0,0-1-1,-1 1 1,1 0 0,-1-1 0,0 1 0,-2-4-562,-6-8-2716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41:23.39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47 68 4064,'-47'-6'7308,"68"8"-5214,68 4 230,122-8-1,88-25-1807,-97-5-1903,-148 23 401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41:24.41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 8 4064,'-8'-7'5296,"35"18"-3490,-20-9-1332,-1 0 0,1 1-1,7 4 1,6 7-99,-1 1-1,-1 0 1,-1 1 0,0 1-1,-1 0 1,0 1 0,-2 1 0,23 38-1,0 12 335,38 98-1,-49-105-271,-15-34-270,-2 0 0,-1 1 0,-1 0 0,-1 0-1,-2 1 1,-1 0 0,-1 29 0,-3-2 201,-3-1-1,-18 95 1,5-78 3,-38 104 1,-44 62 319,90-221-972,-2 1 0,-24 32 0,27-39-780,-3 6-251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45:04.15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186 0 896,'3'2'7461,"-10"18"-7494,1 1 0,-2 22 0,1-9-7,-78 376 627,63-323-705,8-36 342,3 0 0,-9 92 1,16-85-81,-1 39 128,5 187-38,9-194-138,-9-82-93,0 8-20,0 0 0,5 22 0,-4-23 100,0 0-1,0 0 1,-2 18-1,-1 3 15,2 284 335,2-295-340,3 27 0,-1-27 110,-1 27-1,-3 297 327,1-331-568,4 22 1,0 3 27,-2-26 149,4 22 0,-4-26-77,-1 1 0,2 25-1,5 60 699,-9-98-785,-4 1-1033,2 0 319,-1-8-674,-2-8-3694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45:06.11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322 99 640,'0'-13'2731,"0"-15"3633,0 39-5491,0-7-799,-1-1 1,1 1 0,-1-1 0,0 1-1,-1-1 1,1 1 0,0-1 0,-1 0 0,0 0-1,0 0 1,-3 4 0,-27 30 329,-22 12 316,-6 6-128,27-26-319,25-22-257,0-1 0,1 1-1,0 0 1,-7 8 0,13-12 11,1-3-15,0 1 0,-1-1 0,1 1 0,0-1 0,-1 1-1,1-1 1,0 1 0,-1-1 0,1 0 0,-1 1-1,1-1 1,-1 0 0,1 1 0,0-1 0,-1 0-1,0 1 1,1-1 0,-1 0 0,1 0 0,-1 0-1,1 0 1,-1 0 0,1 1 0,-1-1 0,0 0-1,1 0 1,-1 0 0,1 0 0,-1-1 0,1 1-1,-2 0 1,2 0 138,4-13 362,9-17-324,3 1 0,26-39 1,-5 2-210,5-6-59,-36 62 83,-1 0 0,5-14 1,-8 18 18,-1 5 4,2-5-461,1 9-460,-1 0 1100,78 77-290,-48-50 93,13 12 112,-32-30-35,-1 0 0,0 0 1,-1 1-1,0 1 0,-1 0 1,15 27 1023,-53-37-234,8 0-796,-66 6 66,40-5-141,-1 1 0,1 3 0,-52 16-1,-20 21-2280,116-45 2176,-18 9-2430,18-10 2330,0 0 0,0 1-1,0-1 1,1 1 0,-1-1-1,0 1 1,1-1 0,-1 1-1,0-1 1,1 1 0,-1 0-1,1-1 1,-1 1 0,1 0-1,-1 0 1,1-1 0,-1 3-1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45:17.14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318 30 1056,'0'-3'2298,"-5"0"-1487,-4-1-146,8 3-570,0 1 0,0-1-1,0 1 1,0-1 0,0 1 0,0-1 0,0 1 0,0-1-1,0 1 1,0 0 0,-3 0 0,3 0-52,1-1 0,-1 1 0,0 0 0,1 0 0,-1 0 0,0-1 1,1 1-1,-1 0 0,0-1 0,1 1 0,-1 0 0,1-1 0,-1 1 0,1-1 1,-1 1-1,1-1 0,-2 0 0,2 0-6,0 1 1,-1-1-1,1 1 1,-1-1-1,0 1 1,1-1-1,-1 1 1,1-1-1,-1 1 1,0 0-1,1-1 1,-1 1-1,0 0 1,1-1-1,-1 1 0,0 0 1,-1 0-1,-102 0 1414,99 0-1374,0 0 0,0 1-1,0 0 1,-8 3 0,6 0 79,7-4-143,-1 1-1,1-1 0,-1 0 0,1 1 0,-1-1 0,1 0 0,-1 1 0,1-1 0,-1 0 0,1 0 0,-1 0 0,0 0 0,1 1 0,-1-1 0,1 0 0,-1 0 0,-1 0 0,-1 1-42,0 0-1,0 0 0,0 1 1,0-1-1,0 1 0,0 0 1,0-1-1,1 1 0,-1 1 1,1-1-1,-5 5 0,2 0 28,1 0 0,0 1 0,0-1 0,0 1 0,1 0-1,0 0 1,1 0 0,-3 16 0,-3 8 47,5-21-55,1-1-1,1 1 0,-1 11 0,2-10 28,-1 0 0,-4 16-1,3-19 6,0 0-1,1 0 0,0 11 0,-3 20 299,3-31-400,0-1 0,1 17-1,-3 14 1,3-31 108,0 0-1,0-1 1,1 1 0,0 0-1,2 7 1,10 22-171,-12-36 240,4 3-112,0-2 54,-1 0 0,1 0-1,-1 0 1,1-1 0,0 0 0,-1 0-1,1 0 1,0-1 0,0 1 0,0-1 0,6-1-1,-8 1-26,-2 0-7,-1 1 0,1-1 1,0 0-1,-1 0 0,1 0 0,0 0 0,0 0 0,-1 0 1,1 0-1,0 0 0,-1 0 0,1-1 0,0 1 1,-1 0-1,1 0 0,0-1 0,-1 1 0,1 0 0,0-1 1,-1 1-1,1 0 0,0-2 0,3 0 33,-2 1-14,-1 1 0,1-1-1,0 0 1,-1 1-1,1-1 1,-1 0 0,1 0-1,-1 0 1,0 0 0,1 0-1,-1 0 1,0-1 0,0 1-1,1 0 1,0-2-1,11-25-37,-4 8 31,-5 13-1,-2 1 0,1-1 1,2-9-1,1-3 20,3-27 141,-7 35-151,0 0 0,1-21 1,-2 20 8,5-26 0,-3 23-37,-1 0 1,0 0-1,-1-29 0,0 37 9,-1-1 1,5-15-1,-4 16-12,1-1-1,0-14 1,7-29 145,-10 40-244,1 9 98,-1 0-1,1-1 1,0 1-1,0 0 1,0-1 0,0 1-1,0 0 1,1 0 0,-1-1-1,1 1 1,-1 0 0,1 0-1,2-4 1,-3 6 4,0-1 0,0 1-1,0 0 1,0 0 0,0 0 0,0 0-1,0 0 1,0 0 0,0 0 0,1 0 0,-1 0-1,0 0 1,0 0 0,0 0 0,0 0-1,0 0 1,0 0 0,0 0 0,0 0 0,0 0-1,0 0 1,0 0 0,0 0 0,1 0-1,-1 0 1,0 0 0,0 0 0,0 0 0,0 0-1,0 0 1,0 0 0,0 0 0,0 0-1,0 0 1,0 0 0,0 0 0,0 0 0,1 0-1,-1 0 1,0 0 0,0 0 0,0 0-1,0 0 1,0 1 0,0-1 0,0 0-1,0 0 1,0 0 0,0 0 0,0 0 0,0 0-1,0 0 1,0 0 0,2 8 21,-1 16 204,0-14-245,8 74 225,-5-60-121,-2-16-88,-1 0-1,1 15 1,-1-5 11,5 29-1,-3-30 34,1 31-1,5 32 545,-9-73-577,1 1-1,0-1 0,0 0 0,4 13 0,-3-18 16,-1 0 1,1 0-1,-1-1 0,1 1 0,-1-1 0,1 1 0,0-1 0,0 0 0,0 0 1,0 0-1,0 0 0,0 0 0,4 1 0,-1 0-4,7 3 142,0-2 1,0 0-1,0 0 1,0-1-1,0-1 1,19 0-1,8 2 384,-7-3-326,-27 0-182,1 0 0,-1 0 1,0 0-1,1 1 0,-1-1 0,6 3 1,-10-3 126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45:23.52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369 95 1568,'-37'-37'4325,"18"21"-3397,16 13-777,0 0-1,-1 0 1,1 0 0,0 1-1,-1 0 1,0 0-1,0 0 1,1 0 0,-1 0-1,0 1 1,-5-2-1,-10-4 347,15 6-446,-1-1 0,0 1 0,0 0 0,0 0 1,0 1-1,0-1 0,0 1 0,0 0 0,0 1 0,0-1 0,0 1 0,0 0 0,0 0 1,1 1-1,-1-1 0,0 1 0,1 0 0,-1 0 0,1 1 0,-1-1 0,1 1 0,0 0 1,-5 5-1,-2 3 81,1 1 0,-12 16 0,9-11-70,6-7-24,1 0-1,1 0 0,0 0 1,1 1-1,0-1 0,0 1 1,1 0-1,-2 14 0,3-10-65,1 0 0,1 0 0,1 16 0,0 4-20,4 19 0,1-28 118,-3-19-70,1 0-27,-3-5 37,0-1 1,0 0-1,1 1 1,-1-1-1,0 0 1,0 0-1,1 0 1,-1 0-1,0 0 1,1 0-1,-1-1 1,1 1-1,-1 0 1,1-1-1,2 1 1,24 2 456,-13-11 29,-13 6-468,-1 1-1,1 0 1,-1 0 0,1-1 0,-1 1 0,0-1 0,1 0 0,-1 1 0,0-1 0,0 0 0,0 1 0,-1-1-1,2-3 1,8-28-47,-9 28-6,36-118-316,-35 109 349,-2 12 16,0 1-1,0 0 1,0-1-1,0 1 1,0 0 0,0-1-1,0 1 1,1 0-1,-1 0 1,1-1-1,-1 1 1,2-2 0,1-15-4,-3 10-30,3-3 141,-3 7-150,1 0-1,-1 1 1,1-1-1,0 1 1,0-1-1,3-5 1,-2 6 19,-1 0 0,0 0 1,0 0-1,-1 0 0,1 0 0,0 0 1,-1 0-1,0-1 0,0 1 0,0 0 1,-1-5-1,1-3 2,0 10 89,4-10-982,0 18 892,-1 1 0,1 0 0,-2-1 0,1 1 0,-1 0 0,0 0 0,-1 1 0,1 8 0,-1 73 238,-1-52-140,-1-3-46,-2 1 1,0-1-1,-3-1 0,-1 1 1,-12 35-1,16-61-29,2-3 5,0-1 0,-1 0 0,0 0-1,0 1 1,0-1 0,-1 0 0,0-1 0,0 1 0,0 0 0,0-1 0,-1 0 0,-6 7 0,-13 14 235,21-22-244,-1 1 0,0 0 0,0-1 0,-1 0 0,1 1 0,-1-1 0,0 0 0,1-1 0,-6 3 0,5-3-2,1-1 1,0 1-1,-1-1 0,0 0 1,1-1-1,-1 1 1,1-1-1,-7 1 0,-2 0 174,-11 2-227,22-3 38,1 0 0,-1 0 0,1 0-1,-1-1 1,1 1 0,-1 0 0,1 0 0,-1 0 0,1 0-1,-1 0 1,1-1 0,-1 1 0,1 0 0,-1 0 0,1-1-1,0 1 1,-1 0 0,1-1 0,0 1 0,-1 0-1,1-1 1,0 1 0,-1-1 0,1 1 0,0-1 0,0 1-1,-1 0 1,1-1 0,0 1 0,0-1 0,0 1-1,0-1 1,-1 1 0,1-1 0,0 1 0,0-2 0,-5-19-158,5 19 122,0 1 0,0-1 0,0 0 0,0 1 0,1-1 0,-1 0 0,0 1 0,1-1 0,-1 0 1,1 1-1,0-1 0,0 1 0,-1-1 0,1 1 0,0-1 0,0 1 0,0 0 0,0-1 0,1 1 0,-1 0 0,0 0 0,0 0 0,1 0 0,-1 0 0,1 0 0,-1 0 1,1 0-1,-1 1 0,1-1 0,-1 1 0,1-1 0,0 1 0,1-1 0,58-24 172,15-4-70,-40 16-54,-1-1 1,34-20-1,-12 6 56,-43 21-32,-1-1 0,-1-1 0,1 0 0,-2 0 0,1-1-1,18-22 1,-27 28 13,0 0 1,0-1-1,0 1 0,0-1 0,-1 0 0,0 0 0,3-9 0,6-36-277,-11 46 198,1 1 0,0 0-1,1 0 1,-1 0-1,0 0 1,1 0 0,0 0-1,-1 0 1,1 0 0,0 0-1,3-2 1,30-28-231,-21 21 130,-5 5 102,0 1 1,0 0 0,1 1 0,-1 0 0,1 0 0,11-3 0,-10 7-50,-5 2 694,0-10 202,-6 8-824,0 1 1,0 0 0,-1-1-1,1 1 1,0 0-1,0-1 1,0 1-1,0 0 1,0-1-1,-1 1 1,1 0-1,0-1 1,0 1-1,-1 0 1,1-1 0,0 1-1,0 0 1,-1 0-1,1-1 1,0 1-1,-1 0 1,1 0-1,0 0 1,-1-1-1,1 1 1,0 0-1,-1 0 1,1 0-1,-1 0 1,-16-1-59,14 1 43,0 0-1,1 0 0,-1 1 0,0-1 0,1 1 1,-1 0-1,0 0 0,1 0 0,-1 0 0,-2 2 1,-6 8-85,6-7 70,1 0 0,0 0 0,0 1 0,0-1 0,1 1 0,-1 0 0,1 0 0,0 0 1,-4 9-1,-3 11-161,6-16 194,1 0 1,-4 12 0,0 3-54,5-18 84,0-1 0,0 1 1,1 0-1,-1 0 0,1 0 0,0 7 0,1 1-133,2 32 43,-2-43 71,1 1 1,0-1-1,0 1 0,0-1 0,0 1 0,1-1 1,-1 1-1,1-1 0,0 0 0,2 4 0,5 5 3,-7-9-10,0 0 1,0 0-1,1 0 1,-1-1-1,1 1 1,-1 0-1,1-1 1,0 0-1,3 3 1,-1-3 60,-1 0 0,0 0 1,1 0-1,-1-1 1,1 1-1,7 0 1,-11-1-49,1-1 0,-1 0-1,1 0 1,-1 0 0,0 0 0,1 0 0,-1-1 0,1 1 0,-1 0 0,0-1 0,0 1 0,1-1 0,-1 1 0,0-1 0,1 0 0,-1 1 0,0-1 0,0 0-1,0 0 1,0 0 0,0 0 0,0 0 0,0 0 0,0 0 0,0 0 0,1-2 0,7-11 190,-7 11-161,0-1 0,1 1 0,-1-1 0,3-7 0,-4 8 0,4-11 49,0-1 0,0 0 1,-2 0-1,0 0 0,3-30 0,-1-92-182,-5 65-463,0 71 346,1 11-127,3 11 113,2 31 0,-2-17 101,10 57 303,-13-84-209,1 0 0,0 0 0,1 0 0,0-1 0,0 1 0,1-1 0,-1 0 1,9 12-1,-9-16 50,-1 0 1,1-1-1,0 1 1,0-1 0,0 0-1,0 0 1,0 0 0,0 0-1,0-1 1,1 1 0,-1-1-1,1 0 1,-1 0-1,1 0 1,-1 0 0,1 0-1,0-1 1,4 0 0,-2 0 15,-1 0 0,0-1 1,0 0-1,0 0 1,1-1-1,-1 1 1,-1-1-1,1 0 0,0-1 1,0 1-1,7-6 1,4-4 46,26-26 1,-22 19-152,5-5-63,-1 0 0,36-50 1,-60 74 119,1-1 0,-1 1 0,0 0 0,0-1 0,1 1 0,-1-1 0,1 1 0,-1 0 1,0 0-1,1-1 0,-1 1 0,0 0 0,1-1 0,-1 1 0,1 0 0,-1 0 1,1 0-1,-1 0 0,1-1 0,-1 1 0,1 0 0,-1 0 0,1 0 0,-1 0 0,1 0 1,0 0-1,0 1-12,0-1 0,0 0 0,0 1 1,0-1-1,0 1 0,-1 0 0,1-1 1,0 1-1,0 0 0,0-1 0,1 3 1,2 2-64,0 1 0,0 0 0,4 7 0,-6-8 69,3 3 37,0 1 1,-1 0 0,0 1 0,0-1 0,-1 1 0,-1-1 0,1 1 0,-2 0 0,1 0-1,-1 0 1,-1 13 0,-3 34 238,-3-45 773,8-17-1050,-1 0-1,0 0 1,1 0-1,0 0 1,0 0 0,1 0-1,-1 0 1,1 1 0,4-5-1,5-13-93,-2 0-80,-7 15 115,-1 1 0,1 0 0,1 0 1,5-10-1,37-42-416,-45 57 479,0 0 0,0 0 0,0 0 0,0 0 0,0 0 1,0 0-1,1 0 0,-1 0 0,0 0 0,1 1 0,-1-1 1,1 0-1,-1 1 0,0-1 0,1 1 0,-1 0 0,1 0 1,2-1-1,-3 1 1,0 1 0,1-1-1,-1 0 1,1 1 0,-1-1 0,0 1 0,1-1 0,-1 1 0,0 0 0,0 0-1,0-1 1,1 1 0,-1 0 0,0 0 0,0 0 0,1 1 0,2 4 24,-1-1 0,1 0 0,-1 1 0,0 0 0,0 0 0,3 12 1,-1 0 19,-2 0 1,0 0 0,-1 1-1,-1-1 1,-1 23 0,0-36-12,0-3 42,0 4 353,0-5-137,1-5-142,8-16-38,-4 11-186,-1-1 0,6-17 1,-7 17 24,0 0 1,1 1 0,9-15-1,-3 5 81,-9 17-95,1-1 0,-1 1 1,1 0-1,0 0 0,0-1 1,0 2-1,4-4 0,-5 4-32,8 10 26,-5-2 103,1 0-1,-2 0 0,1 1 0,-1 0 1,0-1-1,-1 1 0,0 0 0,2 15 1,-3-20-32,0 0 0,0 0 1,0 0-1,0 1 1,4 3-1,3 13 95,-6-14-92,1-1 0,0 1 1,0-1-1,0 1 0,0-1 0,1 0 1,0 0-1,0 0 0,1-1 0,-1 1 1,1-1-1,0 0 0,8 5 0,-8-7 85,-1 0 0,1 0 0,-1-1-1,1 0 1,0 0 0,0 0 0,-1 0-1,1-1 1,0 0 0,0 0 0,0 0-1,0-1 1,-1 1 0,1-1 0,0 0-1,5-2 1,-5-1-53,0 1 0,-1-1 0,1 1 0,-1-1-1,0 0 1,5-7 0,3-2-12,3-4-5,-1 0 0,12-19 0,17-20-259,-24 33 158,-4 5-104,30-28 0,-42 44 170,-1 0 1,1-1-1,0 1 1,0 0-1,0 1 1,0-1-1,0 1 0,0-1 1,0 1-1,1 0 1,4-1-1,-7 2 13,1 0 0,0 0-1,-1 0 1,1 0 0,0 1 0,0-1-1,-1 0 1,1 1 0,-1-1 0,1 1-1,0 0 1,-1 0 0,1-1-1,-1 1 1,0 0 0,1 0 0,-1 1-1,0-1 1,1 0 0,-1 0 0,0 0-1,0 1 1,0-1 0,1 3 0,2 2 12,-2-4 4,0 1 0,0-1-1,-1 1 1,1 0 0,-1-1 0,0 1 0,0 0 0,0 0 0,0 0-1,0 5 1,6 18 14,-5-23-20,-1 0 0,0 0 0,0 1 1,-1-1-1,1 0 0,0 7 1,1 104 130,-9-64 102,7-49-226,0 0 1,0 1-1,0-1 0,0 0 1,-1 1-1,1-1 1,0 0-1,0 1 1,-1-1-1,1 0 1,-1 0-1,1 1 1,-1-1-1,0 0 1,1 0-1,-1 0 1,-2 2-1,3 4 342,0-6-109,0-4-72,1-4-219,1 1 1,-1 0 0,1-1-1,1 1 1,-1 0 0,1 0-1,7-11 1,-6 11 30,5-9-86,0 1 1,16-17 0,-13 15-169,6 1 101,-6 5 140,-10 10-39,-1 1 69,1-1-1,-1 1 1,1 0-1,-1 0 0,0 0 1,1 0-1,-1 0 1,0 0-1,0 0 1,0 1-1,0-1 1,0 0-1,0 1 0,0-1 1,0 0-1,-1 1 1,1-1-1,-1 1 1,1 0-1,-1-1 1,1 1-1,-1 2 0,5 11 54,-3-11-35,-1-1 0,0 0 0,0 1 0,0-1 0,0 1 0,0-1 0,-1 1 0,1 5 0,3 17 156,-4-25-164,0-1 0,0 0 0,0 0 0,0 0 0,0 0 0,0 1 0,1-1 0,-1 0 0,0 0 0,0 0 0,0 1 1,0-1-1,0 0 0,0 0 0,0 1 0,0-1 0,0 0 0,0 0 0,0 0 0,0 1 0,0-1 0,0 0 0,0 0 1,-1 0-1,1 1 0,0-1 0,0 0 0,0 0 0,0 0 0,0 1 0,0-1 0,-1 0 0,1 0 0,0 0 0,0 0 1,0 1-1,0-1 0,-1 0 0,1 0 0,0 0 0,0 0 0,-1 0 0,1 0 0,0 0 0,0 0 0,0-1 0,0 1 0,-1 0-1,1 0 1,0 0 0,0 0 0,0-1 0,0 1 0,0 0 0,0 0 0,-1 0 0,1-1 0,0 1-1,0 0 1,0 0 0,0-1 0,0 1 0,0 0 0,0 0 0,0-1 0,0 1 0,0 0 0,0 0 0,0 0-1,0-1 1,0 1 0,1 0 0,-1 0 0,0-1 0,0 1 0,0 0 0,0 0 0,0 0 0,0-1-1,1 1 1,-1 0 0,0 0 0,16-34-159,-8 14 129,18-27 0,-11 22-47,23-31-147,-34 52 165,-1-1 0,1 1-1,0 0 1,1 0 0,-1 0-1,1 0 1,0 1 0,8-5-1,-12 8 43,0-1 0,0 1 1,0-1-1,1 1 0,-1 0 0,0 0 0,0 0 0,0-1 0,0 1 0,0 0 1,1 1-1,-1-1 0,0 0 0,0 0 0,0 0 0,0 1 0,0-1 0,0 0 1,1 1-1,-1-1 0,0 1 0,0 0 0,0-1 0,-1 1 0,1 0 0,0-1 0,0 1 1,0 0-1,0 0 0,-1 0 0,1 0 0,0 0 0,-1 0 0,2 1 0,0 2 21,-1-1 0,1 0-1,-1 1 1,0 0 0,1-1-1,-2 1 1,1 0 0,0-1-1,0 7 1,-1-4 9,-1 20 111,6 38 0,-1-3 224,-4-60-349,1 0 0,-1-1 0,0 1 0,0 0 0,1 0 0,-1-1 0,0 1 0,1 0 0,-1-1 0,1 1 0,-1 0 0,1-1 0,-1 1 0,1-1 0,0 1 0,-1-1 0,1 1 0,-1-1 0,1 1 0,0-1 0,0 0 0,-1 1 0,1-1 1,1 1-1,18 3-38,1-5 33,0-1 0,0 0 1,20-6-1,63-21 80,-26 6-264,65-22 309,-141 44-117,1 0 0,-1 0 0,0 0 1,0-1-1,0 1 0,0-1 0,0 1 1,0-1-1,2-2 0,12-9 229,-15 12-221,0 0 0,0 1 0,1-1 0,-1 0 0,0 0 0,0 1 0,0-1 0,0 0 1,-1 0-1,1 0 0,0 0 0,0 0 0,-1 0 0,1 0 0,0-1 0,-1 1 1,1 0-1,-1 0 0,1 0 0,-1-1 0,0 1 0,0 0 0,0 0 0,1-1 1,-1 1-1,0 0 0,-1-3 0,4-15 155,-3 17-171,1 1 0,-1-1 0,0 0 0,0 1 0,0-1-1,0 1 1,0-1 0,-1 0 0,1 1 0,0-1 0,-1 1 0,1-1 0,-1 1 0,0-1 0,1 1 0,-1-1 0,0 1 0,0-1 0,0 1 0,0 0 0,0 0 0,0 0-1,0-1 1,0 1 0,-1 0 0,1 0 0,0 0 0,-3-1 0,3 2-15,1 0 1,-1 0-1,0 1 0,0-1 1,1 0-1,-1 0 0,0 0 1,0 0-1,1 1 0,-1-1 1,0 0-1,1 1 0,-1-1 0,0 1 1,1-1-1,-1 0 0,1 1 1,-1-1-1,1 1 0,-1 0 1,0 0-1,-10 12-94,1 11-23,8-20 59,1 0 0,0 0 0,-1 0 0,-4 7 0,-3 2 123,1 0 0,0 1 1,1 0-1,1 0 0,0 1 1,-5 20-1,10-28-62,0 0 0,0 0-1,1 0 1,2 12 0,-1 5-142,-1-23 153,0 1 1,0-1-1,0 0 1,0 1-1,1-1 1,-1 0-1,0 0 1,1 1-1,-1-1 1,1 0-1,-1 0 1,1 1-1,0-1 1,-1 0-1,1 0 1,0 0-1,0 0 1,0 0-1,0 0 1,0 0-1,0 0 1,0-1-1,0 1 1,0 0-1,0-1 1,1 1-1,-1-1 1,0 1-1,0-1 1,1 1-1,-1-1 1,0 0-1,1 1 1,-1-1-1,0 0 1,3 0-1,0 0 29,0 0-1,1-1 0,-1 1 0,1-1 0,-1 1 0,0-2 1,0 1-1,1 0 0,7-4 0,-2-2 54,1 0 1,-1 0-1,-1-1 0,0 0 0,12-13 1,36-51 156,-46 55-224,0-1 0,-2 0 0,0 0 0,13-37 0,-21 52-28,0-1-1,0 0 1,0 0-1,-1 0 1,1 0 0,-1-6-1,0 10 8,0 0 0,0 0 1,0 0-1,0 0 0,0-1 0,0 1 0,0 0 0,-1 0 0,1 0 0,0 0 1,0 0-1,0 0 0,0 0 0,0 0 0,0 0 0,0 0 0,0 0 1,0 0-1,0 0 0,0 0 0,0 0 0,-1 0 0,1 0 0,0 0 1,0 0-1,0 0 0,0 0 0,0 0 0,0 0 0,0 0 0,0 0 0,0 0 1,0 0-1,-1 0 0,1 0 0,0 0 0,0 0 0,0 0 0,0 0 1,0 0-1,0 0 0,0 0 0,0 0 0,0 0 0,0 0 0,0 0 0,0 0 1,0 1-1,0-1 0,-1 0 0,1 0 0,0 0 0,0 0 0,0 0 1,0 0-1,0 0 0,-8 8-152,-8 12 47,11-10-13,0 1 1,1 0 0,-6 20 0,10-29 123,0 0 1,0 0 0,0 1 0,0-1 0,0 0 0,1 0 0,0 4 0,2 11 96,-3-14-91,0 0 0,1 1 0,0-1 0,-1 0 0,1 0 0,0 0 0,1 0 0,-1 0 0,0 0 0,1 0 0,0-1 0,2 4 0,29 31 138,-20-23-71,-8-10-46,0 1-1,0-1 0,1 0 0,-1 0 0,1 0 0,0-1 0,0 0 0,1 0 0,11 3 0,6 1 74,35 4 0,-27-6-37,-18-3-262,0-1 0,0 0 0,0 0 1,18-3-1,-8-1-2612,40-10-1,-23 1-2912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45:37.38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47 396 1152,'5'-7'7146,"-5"15"-6831,-1 3 66,0 0 0,-6 19 1,1-3-118,-13 55-40,2-12 75,16-68-304,1 0 0,0 0 1,0-1-1,0 1 0,1 0 1,-1 0-1,0 0 0,2 3 1,0 9-66,-2 56 192,0-69-112,0 1 0,0-1 0,0 0 0,1 1 0,-1-1-1,0 0 1,1 0 0,-1 1 0,1-1 0,-1 0 0,1 0 0,0 1-1,0-1 1,-1 0 0,1 0 0,0 0 0,0 0 0,0 0 0,0 0-1,0-1 1,0 1 0,0 0 0,0 0 0,1-1 0,-1 1 0,0-1-1,0 1 1,1-1 0,1 1 0,3 1 38,0-1 0,-1 0 1,1-1-1,10 1 0,-15-1-25,2-1 9,-1 1-1,1-1 1,0 1 0,-1-1-1,1 0 1,-1 0-1,1 0 1,4-3-1,-1 1 75,-2 1-67,-1 1 1,0-1-1,0 0 1,0 0-1,-1-1 1,1 1 0,-1-1-1,1 1 1,-1-1-1,4-5 1,0-2 102,10-22-1,-2 3-166,-12 25 76,-1 0 0,0 0-1,0 0 1,0 0 0,0-1 0,-1 1 0,0 0-1,0 0 1,0 0 0,-1-6 0,1-5-93,0 15 80,5 7-1110,-1 0 1038,0 0 1,-1 1 0,0-1-1,3 14 1,6 14 50,-1-9 77,-8-19-86,0 0 1,0 0 0,1 0 0,0 0-1,0-1 1,8 10 0,-8-11-15,1-1 0,0 1 1,0-1-1,0 0 0,1-1 0,-1 1 0,1-1 0,0 0 1,0-1-1,7 3 0,25-1 374,-34-4-313,0 0 0,0-1 0,0 1 0,0-1 0,1 0 1,-1 0-1,-1 0 0,1-1 0,6-2 0,5-2-83,-2 1 65,0-1 0,-1 0 1,0-1-1,0 0 0,-1-1 1,0 0-1,0-1 0,12-14 1,-19 19 16,-1-1 0,1 1 0,-1-1 0,0 0 0,-1 0 0,1 0 0,-1-1 0,0 1 0,0 0 0,2-12 0,-3 8-84,0 1 0,0-1 0,0 0 0,-1 0 0,0 0 0,-2-11 0,-8-4 72,9 21-47,0 0 0,-1 1-1,1-1 1,0 0 0,0 0-1,1 0 1,-1 0 0,0-5-1,-4-12 65,5 20-75,0 0-1,0 0 1,0 0-1,0 0 1,0 0 0,-1 0-1,1 0 1,0 1-1,0-1 1,0 0 0,0 0-1,0 0 1,0 0 0,0 0-1,0 0 1,-1 0-1,1 0 1,0 0 0,0 0-1,0 0 1,0 0-1,0 0 1,0 0 0,-1 0-1,1 0 1,0 0-1,0 0 1,0 0 0,0 0-1,0 0 1,0 0 0,-1 0-1,1 0 1,0 0-1,0 0 1,0 0 0,0 0-1,0 0 1,0 0-1,0 0 1,-1 0 0,1-1-1,0 1 1,0 0 0,0 0-1,0 0 1,0 0-1,0 0 1,0 0 0,0 0-1,0 0 1,0-1-1,0 1 1,0 0 0,0 0-1,0 0 1,0 0 0,-1 0-1,1 0 1,0-1-1,0 1 1,0 0 0,0 0-1,1 0 1,-1 0-1,0 0 1,0 0 0,0-1-1,0 40 161,0-37-48,0-1-57,0 0-1,0 0 1,0 1-1,0-1 1,1 0-1,-1 0 1,0 0-1,1 0 1,-1 1-1,1-1 1,0 0-1,-1 0 0,2 1 1,1 4-12,-2-5-12,0 0 0,-1 0 0,1 0 1,0 0-1,0-1 0,-1 1 0,1 0 1,0 0-1,0-1 0,0 1 0,0 0 1,0-1-1,0 1 0,0-1 0,0 1 1,2 0-1,-1-1 8,-1 1 100,17-1 16,106 0-102,-120-1-21,1 1-1,-1-1 1,1 1 0,-1-1-1,1 0 1,-1-1 0,0 1-1,1-1 1,-1 0 0,0 0-1,0 0 1,0-1 0,-1 1-1,1-1 1,3-3 0,-1 0 39,-1 1 0,0-1 1,0 0-1,-1 0 0,0-1 1,0 1-1,6-15 0,4-8-172,-14 28 114,0 1 0,1-1 0,-1 1 0,0-1 0,0 1 0,1 0 0,-1-1 0,0 1 0,0-1 0,0 1 0,0-1 0,0 1 0,1-1 0,-1 1-1,0-1 1,0 1 0,0-1 0,-1 0 0,1 1 0,0-1 0,0 0 0,0 1-3,0 0 0,0 0 0,0 0 0,0-1 0,0 1 0,0 0 0,0 0 0,0 0 0,0-1 0,0 1 0,0 0 0,0 0 0,0 0 0,0 0 0,0-1 0,0 1 0,0 0 0,0 0 0,0 0 0,0-1 0,0 1 0,0 0 0,0 0 0,1 0 0,-1 0 0,0 0 0,0-1 0,0 1 0,0 0 0,0 0 0,1 0 0,-1 0 0,0 0 0,0-1 0,6-3 135,1-2-80,-7 7-54,0-1 1,1 0-1,-1 0 0,0 0 0,0 0 1,0 0-1,0 0 0,1 0 1,-1 1-1,0-1 0,0 0 0,0 0 1,0 0-1,0 0 0,1 0 1,-1 1-1,0-1 0,0 0 0,0 0 1,0 0-1,0 1 0,0-1 1,0 0-1,0 0 0,0 0 0,0 1 1,0-1-1,0 0 0,0 0 1,0 1-1,0-1 0,0 0 1,0 0-1,0 0 0,0 1 0,0-1 1,0 0-1,0 1 0,-1 20-66,-6 34-1,0-6 77,1 1-5,2-24-56,-1 32 0,-4 71-232,9-128 218,7 8 225,-6-8-139,0-1-1,0 0 1,0 1 0,1-1 0,-1 0-1,0 0 1,0 0 0,0 0 0,0 0 0,0 0-1,1-1 1,-1 1 0,0 0 0,0 0-1,0-1 1,0 1 0,0-1 0,0 1-1,0-1 1,0 1 0,0-1 0,1-1-1,25-20 102,-20 16-20,11-10-57,-1-1 0,-1-1 1,-1 0-1,-1-1 0,13-22 0,52-108 28,-76 144-68,32-73 41,-22 45-28,2 0 0,25-40 0,79-122-61,-107 175-74,28-35-1,-40 54 117,1 0 0,0-1 1,-1 1-1,1 0 0,0-1 1,-1 1-1,0 0 0,1-1 0,-1 1 1,0-1-1,1 1 0,-1 0 0,0-1 1,0 1-1,-1-2 0,1 0-238,-6 17-49,-2 12 253,-1-1 0,-1-1-1,-16 28 1,-9 23-109,20-35 159,2 0-1,3 1 1,0 1 0,-5 66-1,12-83-42,1 1 0,2-1 0,0 0 0,5 38 0,-3-54 46,0 0-1,0 0 1,1 0-1,0 0 1,0-1 0,1 1-1,0-1 1,1 0-1,0 0 1,10 13 0,-12-20-1,0 1 1,0-1 0,0 0-1,0 0 1,0 0 0,0 0-1,1 0 1,-1-1 0,0 1-1,0-1 1,1 0 0,-1 0-1,0 0 1,0-1 0,6 0-1,-2-2 41,0 1 1,0-1-1,0 0 0,-1-1 0,1 0 1,-1 0-1,0 0 0,0 0 0,6-7 1,-4 2-13,0-1 1,0 1 0,-1-1 0,11-20 0,0-9 8,-1-2 1,-2 0 0,12-48 0,8-27 2,-28 95-32,-2-1 1,-1 0-1,4-44 0,-6 39-18,9-43-1,-9 38-503,-2 27 87,-1 21 295,-12 158 38,3-75 82,-29 262 260,35-324-426,4-36 602,2-2-396,-1-1 0,1 1 0,0-1 0,-1 1 1,1-1-1,-1 0 0,0 0 0,0 0 0,1 0 0,0-2 0,0-1-24,17-23-166,24-51 0,-31 54 76,2 1-1,0 0 1,20-25-1,-32 46 47,0 1 1,1-1-1,-1 1 0,0-1 0,1 1 0,0 0 1,-1 0-1,1 0 0,3-1 0,-6 3 22,1 0-1,-1 0 0,1 0 1,-1 0-1,1-1 1,-1 1-1,1 0 1,-1 0-1,1 0 0,0 0 1,-1 0-1,1 1 1,-1-1-1,1 0 0,-1 0 1,1 0-1,-1 0 1,0 1-1,1-1 0,-1 0 1,1 0-1,0 1 1,0 0 6,0 0 1,0 1-1,0-1 1,-1 0-1,1 0 1,0 1-1,0-1 1,-1 0-1,1 1 1,-1-1-1,1 3 1,1 8 76,-1-1 1,0 1 0,0 0 0,-2 0 0,1-1-1,-4 18 1,-1 30 175,2-15-72,1-28-68,0 1 0,2 16 0,0-29-100,1 0 1,-1 1 0,1-1-1,0 0 1,0 0 0,0 0-1,1 0 1,-1 0 0,1-1-1,0 1 1,0 0 0,5 5 0,-4-7-26,0 0 1,0 0 0,0-1-1,0 1 1,0-1 0,1 0 0,-1 0-1,0 0 1,1-1 0,-1 1-1,1-1 1,-1 0 0,7 0 0,-2-2-620,12-4-2724,-14 1 1770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35:17.9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21 195 2912,'-1'5'6529,"2"-2"-6594,1 0 385,1 0-1,-1 0 1,0-1 0,1 1 0,-1-1 0,1 1-1,0-1 1,0 0 0,-1 0 0,2 0 0,-1-1 0,4 3-1,5 0 392,0 0 0,13 3 0,-11-4-159,-8-2-447,-1-1 0,0 1 1,0-2-1,1 1 0,-1 0 0,0-1 0,0 0 0,1 0 0,-1-1 1,0 1-1,0-1 0,-1 0 0,7-4 0,-8 5-74,-1 0-1,1-1 1,-1 1 0,1-1-1,-1 1 1,1-1-1,-1 0 1,0 0 0,0 0-1,0 0 1,0-1 0,0 1-1,0 0 1,-1-1-1,1 0 1,-1 1 0,0-1-1,0 0 1,0 1-1,0-1 1,0 0 0,0 0-1,-1 0 1,0 0 0,1 0-1,-1-3 1,-1 0-46,1 1 1,-1-1-1,0 0 1,0 1 0,-1 0-1,0-1 1,0 1-1,0 0 1,0 0-1,-7-9 1,-3-4-198,-23-25 0,33 41 203,-2-2-41,-1 0 0,0 0 1,0 0-1,0 0 1,-1 1-1,1 0 0,-1 0 1,-6-2-1,10 4 36,-1 0 0,0 0-1,1 0 1,-1 0 0,0 0 0,0 1 0,0-1-1,0 1 1,0 0 0,0 0 0,0 0 0,0 0-1,1 0 1,-1 1 0,0-1 0,0 1 0,0 0 0,0 0-1,-4 2 1,2 1-11,1 0 0,0 0 1,0 1-1,0-1 0,1 1 0,-1 0 0,1 0 0,0 0 0,1 0 0,-1 0 0,-2 11 1,1-5 33,1 0 1,1 0 0,0 0 0,1 0-1,-1 15 1,3-14 100,0 0 0,0 1 0,2-1 0,-1 0 0,2 0 0,-1-1 0,8 16 0,-7-19-9,0-1-1,0 0 1,1 0-1,0 0 1,0 0-1,1-1 1,0 0-1,0 0 1,0 0-1,14 9 1,-10-9-11,1-1 1,-1 0-1,1 0 1,1-1-1,-1 0 0,0-1 1,17 3-1,111 18 145,-130-23-662,0 0-1,0-1 1,0 0 0,0 0-1,0-1 1,0 0 0,14-4-1,-22 5 161,1-1-1,-1 1 0,0-1 0,1 1 0,-1-1 0,0 0 0,0 0 1,0 0-1,0 0 0,0 1 0,0-1 0,0-1 0,0 1 0,0 0 0,1-2 1,1-1-727,10-9-1374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45:37.86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85 3904,'0'0'36,"0"0"0,-1 0 0,1 0 0,0 0 0,0 0 1,0 0-1,-1 0 0,1-1 0,0 1 0,0 0 0,0 0 0,0 0 0,-1 0 0,1 0 0,0 0 1,0 0-1,0 0 0,0-1 0,-1 1 0,1 0 0,0 0 0,0 0 0,0 0 0,0 0 0,0-1 1,0 1-1,-1 0 0,1 0 0,0 0 0,0-1 0,0 1 0,0 0 0,0 0 0,0 0 1,0-1-1,0 1 0,0 0 0,0 0 0,0-1 0,9 1 387,1 0-514,120-25 2757,-90 20-2064,385-43 1180,-341 48-2358,-81 7-2154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45:38.24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33 6 5888,'-24'-5'2176,"19"5"-1664,1 0-96,13 8-1280,0-4 160,6 5 384,-1-1-1888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45:40.27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91 19 1984,'0'0'14,"0"0"0,-1 0 0,1 0 0,0 0 0,0 0 0,-1-1 0,1 1 0,0 0 0,0 0 0,0 0 0,-1 0 1,1-1-1,0 1 0,0 0 0,0 0 0,0 0 0,-1-1 0,1 1 0,0 0 0,0 0 0,0-1 0,0 1 0,0 0 0,0-1 0,0 1 0,0 0 0,0 0 0,0-1 0,0 1 0,0 0 0,0 0 0,-4-12 4999,3 12-4897,-1 4 436,0 1-1,-1-1 0,1 0 0,1 1 0,-3 8 0,4-13-540,-5 9 190,4-9-182,1 1 0,-1 0 0,1 0 0,-1-1 0,1 1-1,0 0 1,-1 0 0,1 0 0,0 0 0,0-1 0,-1 1 0,1 0 0,0 0 0,0 1 0,-13 166 1258,3-66-1349,-22 286 920,30-373-803,1 1-1,1-1 1,1 1-1,0-1 0,3 18 1,-3-32-56,1 5 1043,3-10-61,-3 1-1219,17-30 408,9-11-461,-22 32 298,1 1-1,0 0 1,15-17-1,26-30-4,-33 39-130,0 0 0,26-23 1,-40 41 139,8-7-114,0 0-1,0 1 0,20-11 1,-20 16 37,-7 1 53,2 1-4,9 7-43,-7-2 77,-1 1 0,0-1 0,-1 1 0,1 0 0,-1 0 0,0 0 0,-1 0 0,5 12 0,-4-11 5,0 1 25,-1 1-1,0 0 1,0 0-1,-1 0 1,0 1-1,1 11 1,0 59 318,-3-57-425,-1-12 95,0 0 0,-1 0 0,0 0 0,-6 16 0,3-6 30,2-1-21,3-18-36,0 0 1,0 1 0,0-1 0,-1 0 0,1 0 0,-1 1-1,1-1 1,-1 0 0,0 0 0,0 0 0,0 1 0,0-1 0,0 0-1,-2 2 1,-2-35-12709,-5 6 10992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45:41.49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51 3072,'0'-2'574,"1"0"-1,-1 0 1,1 0-1,0 0 1,-1 0 0,1 0-1,0 0 1,3-3 1327,-2 6-1802,1-1 0,-1 1 0,1 0 0,-1-1 0,1 1 0,3 3 0,6 1 72,27 8 233,0 3-1,44 23 1,-70-32-354,-1 1 1,1 0-1,-1 1 1,-1 0-1,19 19 1,-25-22-6,0 0 1,0 0 0,0 1-1,-1 0 1,0-1 0,0 1-1,-1 1 1,1-1-1,-2 0 1,1 1 0,-1 0-1,2 11 1,-4-14 45,-1 1 0,0-1 0,1 0 0,-2 0 0,1 0 0,0 0 0,-1 0 0,0 0 0,0 0 0,-1 0 0,1-1 0,-1 1 1,-5 6-1,6-9-46,0 0 1,0 0 0,0 0 0,-1 0 0,1 0 0,0-1 0,-1 1 0,1-1 0,-1 1 0,0-1 0,1 0-1,-1 0 1,-5 1 0,0 0 44,0-1 0,0 0 0,-13 1 0,-7-2 486,27 0-421,0 0-155,-2-1-501,7-1 383,44-3-271,37-6 392,16-3 351,-82 10-249,-1-1 1,0 0-1,25-11 1,-29 10 46,-1 0 1,1-1 0,-1-1-1,0 0 1,-1-1 0,0 0-1,13-13 1,-16 13 10,14-17 135,-22 25-264,1-1 1,-1 0-1,0 0 0,0 0 0,0 0 1,0 0-1,-1 0 0,1 0 0,0 0 1,-1 0-1,0 0 0,1-3 0,-2-8 36,-1 0-1,0 1 0,-1-1 1,0 1-1,-1-1 0,-1 1 1,0 1-1,-11-21 0,8 17-344,-5-9-1002,0 9-2610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45:44.94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33 1 1056,'-4'0'34,"3"0"193,-27 1 11368,32 8-11409,0 0 1,-2 0 0,1 0-1,2 17 1,5 84 66,-7-56-117,1 44-54,-2-29-148,5 171 594,1-181-352,-3-21 150,-5-37-118,0-1-208,1 1 0,-1-1 1,0 0-1,0 1 1,0-1-1,0 1 1,0-1-1,0 0 1,0 1-1,0-1 0,0 0 1,0 1-1,0-1 1,0 1-1,-1-1 1,1 0-1,0 1 1,0-1-1,0 0 1,0 1-1,0-1 0,-1 0 1,1 1-1,0-1 1,0 0-1,-1 0 1,1 1-1,0-1 1,-1 0-1,-1 4 24,1 2-56,-3 7 379,9-14-11,-1-5-322,0 0 1,-1 0 0,1 0-1,-1 0 1,-1-1 0,1 1-1,1-10 1,5-14-204,2 1 0,0 0 0,2 0 1,21-32-1,-32 57 163,1 1 0,0-1 0,0 1 0,0 0 0,1 0 1,-1 1-1,1-1 0,-1 1 0,1-1 0,0 1 0,0 0 0,4-1 0,-6 2 16,0 0 0,1 1-1,-1-1 1,0 0-1,0 1 1,1-1-1,-1 1 1,0 0 0,1 0-1,-1 0 1,0 0-1,1 0 1,-1 1-1,0-1 1,0 1 0,1-1-1,-1 1 1,0 0-1,0 0 1,0 0-1,0 0 1,0 0 0,2 2-1,2 2 20,0 1-1,0 0 1,7 10 0,-11-13 5,-1 0 0,1-1 0,-1 1 0,0 0 0,1 0 0,-1 0 0,-1 0 0,1 0 0,0 1 0,-1-1 0,1 6 0,8 62 13,-10-64-58,2 1 1,-1-1-1,1 0 1,0 0-1,0 0 1,4 9-1,-5-15 95,0 23 331,0-23-331,6 5-203,-3-4 135,-1 0 0,1 0-1,0 0 1,0 0 0,0 0 0,0-1-1,0 0 1,0 1 0,0-1 0,1 0 0,3 1-1,41 3-133,-9-2 135,-16 0 40,-1-1-1,1-1 1,-1-1-1,1-1 1,-1-1 0,42-9-1,-57 9-50,-1 0 0,1 0-1,-1 0 1,0-1 0,0 0 0,0 0-1,-1 0 1,9-7 0,-6 4-68,-1-2 0,1 1 0,-1-1 0,9-13 0,-14 17 73,1 0 0,-1 0 0,0 0 0,0-1 0,-1 1 0,1 0 0,-1-1 0,0 1 0,0-1 0,-1 1 0,1-1 0,-1 1 0,0-1 0,0 1 0,-1-1 0,1 0 0,-1 1 0,-1-5 0,0 5-48,1-1-1,-1 1 1,0 0 0,-1 0 0,1 0-1,-1 0 1,0 1 0,-5-7 0,7 9 40,-1 0 0,1 1 1,0-1-1,0 0 1,-1 0-1,1 1 0,-1-1 1,1 1-1,0-1 1,-1 1-1,1 0 0,-1 0 1,1-1-1,-1 1 1,1 0-1,-1 0 0,1 0 1,-1 1-1,1-1 1,-1 0-1,1 1 0,-1-1 1,1 0-1,-1 1 1,1 0-1,0-1 0,-1 1 1,1 0-1,-2 1 1,-1 1-9,0 0 0,0 1 0,1-1 0,0 1 0,-6 6 1,-12 12-19,19-19 34,0-1 0,0 0 0,0 0 0,0 1 0,0-1 0,1 1 0,-1 0 0,1-1 0,-1 1 1,1 0-1,0 0 0,0 0 0,1 0 0,-1 0 0,0 0 0,1 0 0,0 0 0,0 5 0,0-2-17,0 1 0,1-1 0,0 1 0,1-1-1,-1 0 1,1 0 0,5 12 0,-3-11 41,0 0 1,1 1-1,-1-2 0,1 1 0,1 0 1,-1-1-1,1 0 0,13 9 1,-15-11 35,1-1 0,1 1-1,-1-1 1,0 0 0,1-1 0,0 0 0,-1 1 0,1-2 0,0 1 0,0-1 0,0 0 0,10 1 0,-6-3 28,0 0 0,0 0 1,0-1-1,0 0 0,-1-1 0,1 0 1,0-1-1,16-8 0,-8 2 33,-1-1 1,0-1-1,21-18 1,-34 27-102,1-2 1,-1 1-1,0 0 1,0-1-1,-1 0 1,1 0 0,-1 0-1,0 0 1,-1-1-1,1 1 1,-1-1 0,2-5-1,-3 6-6,0 1 0,-1-1 0,1 0 0,-1 0 0,0 1 0,0-1 0,-1 0 0,1 0-1,-1 1 1,0-1 0,0 0 0,-1 1 0,1-1 0,-1 1 0,-4-8 0,1 5-203,0 1-1,-1-1 1,1 1 0,-1 1 0,-12-11 0,73 54-218,-46-32 461,0 1 0,0 0 1,-1 1-1,0-1 0,-1 2 1,13 16-1,9 10-250,-26-31 220,5 5 11,0 0 0,1 0 0,0-1 0,0 0-1,15 8 1,-15-11 37,-2-1-55,-1 0 0,1-1 0,0 0 1,0 0-1,0-1 0,0 1 0,9 0 0,7 0 69,1-1 0,-1-2 0,28-2 0,-40 1-55,-1 0 1,1-2-1,-1 1 1,0-1 0,0-1-1,0 0 1,0 0-1,0-1 1,12-8 0,-16 9 8,1-1 0,-1 0 1,-1 0-1,1-1 0,-1 1 1,0-1-1,0 0 0,0 0 1,-1-1-1,0 0 0,-1 1 1,1-1-1,-1 0 0,0-1 1,1-7-1,-4 12-45,0 1 0,0-1 0,0 0 0,0 1 0,-1-1 0,1 1 0,-1-1 0,0 0 1,0 1-1,0 0 0,0-1 0,0 1 0,0-1 0,-1 1 0,1 0 0,-1 0 0,-3-4 0,3 4-8,-1-1 1,1 0-1,-1 1 0,0 0 1,0-1-1,0 1 0,0 0 0,0 1 1,0-1-1,-1 1 0,1-1 0,-4 0 1,3 1 3,0 1 1,-1-1-1,1 1 1,0 0-1,0 1 1,0-1 0,0 1-1,0 0 1,0 0-1,0 0 1,0 0-1,0 1 1,0-1 0,0 1-1,1 0 1,-1 0-1,-5 5 1,0 0-50,1 1 0,1-1 0,0 1 1,0 1-1,-11 16 0,14-16 89,-1 0 1,2 0-1,-1 0 1,1 1-1,1 0 0,-1-1 1,2 1-1,-1 0 1,1 18-1,1-24 48,0 0 1,1 0-1,0 0 1,-1 0-1,1 0 0,1 0 1,-1-1-1,0 1 0,1 0 1,0 0-1,0-1 1,0 1-1,0-1 0,1 0 1,-1 0-1,1 0 1,0 0-1,0 0 0,0 0 1,0-1-1,0 1 1,1-1-1,-1 0 0,6 2 1,3 2 110,0-2-1,0 1 1,1-2 0,-1 1-1,1-2 1,-1 0-1,26 1 1,102-6-1509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45:46.35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204 36 2080,'6'-13'1867,"-6"13"-1769,-1-1 1,1 1 0,0-1 0,0 0 0,0 1 0,0-1-1,0 0 1,0 1 0,0-1 0,0 1 0,0-1 0,1 0 0,-1 1-1,0-1 1,0 1 0,1-1 0,-1 1 0,0-1 0,0 0-1,1 1 1,-1-1 0,1 1 0,-1 0 0,0-1 0,1 1 0,-1-1-1,1 1 1,-1 0 0,1-1 0,-1 1 0,1 0 0,11-7 4980,-4 39-4282,-7-24-653,0-5-82,-1 0 0,1-1 0,-1 1 0,1 0 0,0-1 0,0 1 0,2 3 0,7 26 818,-9-30-581,-1-2-234,0 1-1,0-1 1,-1 1 0,1-1 0,0 1 0,0-1-1,0 1 1,-1-1 0,1 1 0,0-1-1,-1 1 1,1-1 0,0 1 0,-1-1-1,1 0 1,-1 1 0,1-1 0,0 0 0,-1 1-1,1-1 1,-1 0 0,1 0 0,-1 1-1,1-1 1,-1 0 0,0 0 0,1 0-1,-1 0 1,1 1 0,-1-1 0,1 0 0,-1 0-1,1 0 1,-1 0 0,1 0 0,-1-1-1,0 1 1,0 0 0,-12 2 230,3 1-38,0-1 0,-15 2 1,-5 0 74,-69 17 228,51-14-1093,44-6 298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45:52.73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4 901 1056,'-3'2'3458,"11"-4"-1978,-2 1-1259,0 0 0,1 0 0,-1 0 0,10-4-1,-4 1 58,17-7 24,0-1-1,0-1 1,-1-1 0,40-29 0,-39 21-101,0-1-1,-2-1 1,-1-2-1,27-33 1,-52 58-170,0 0 1,-1 0 0,1 1-1,0-1 1,-1 0 0,1 0-1,-1 0 1,0 0 0,1 0-1,-1 0 1,0 0 0,1 0-1,-1 0 1,0 0 0,0-3 506,-1 6-831,0 3 257,-1 1 0,1-1 1,0 1-1,0 0 0,1 0 1,0-1-1,0 1 0,1 11 0,0 3-10,-1-19 46,0 15-6,3 27 0,-2-40 9,-1 0 1,1 0 0,0 1 0,-1-1-1,1 0 1,1 0 0,-1 0 0,0 0-1,1-1 1,-1 1 0,1 0 0,0-1-1,0 1 1,0-1 0,4 4 0,-5-5 26,1 0-1,0 0 1,-1-1 0,1 1 0,-1 0 0,1-1-1,0 0 1,0 1 0,-1-1 0,1 0 0,0 0-1,0 0 1,-1 0 0,1 0 0,0 0 0,-1 0 0,1-1-1,0 1 1,0-1 0,-1 1 0,1-1 0,-1 0-1,1 1 1,-1-1 0,1 0 0,-1 0 0,1 0-1,2-3 1,1 0 46,0 0 0,-1-1 1,1 0-1,-1 0 0,0-1 0,4-6 0,16-33-76,37-94 0,-33 64 123,-26 69-275,-3 15 16,0 34 95,0-22 2,1 1 0,1-1 0,5 33-1,-6-50 71,1-1-1,0 1 0,1 0 1,-1-1-1,1 1 0,-1-1 0,1 0 1,0 1-1,1-1 0,-1 0 1,0 0-1,1 0 0,-1 0 1,1-1-1,6 5 0,-6-5 2,0 0-1,0-1 1,0 0-1,0 0 1,0 0-1,0 0 1,0 0-1,1 0 1,-1-1-1,0 0 1,0 1-1,0-1 1,1-1-1,-1 1 0,0 0 1,0-1-1,1 1 1,-1-1-1,6-2 1,5-3-2,1-1 1,-1-1-1,-1 0 0,1 0 1,-1-2-1,-1 1 0,1-2 1,-2 0-1,0 0 0,17-22 1,-9 6 68,0-1 1,-2 0 0,-1-2-1,13-33 1,-21 39-58,-7 19-41,1 0 0,0 0 0,0-1 1,2-4-1,-3 2-22,-1 8-49,2 1-223,25 40 277,-21-36 29,-1 2 35,1-1 0,0-1-1,0 1 1,0-1 0,1 0 0,0 0 0,0-1-1,0 0 1,1 0 0,9 3 0,-8-4 21,-1-1 0,1 0 1,0-1-1,10 1 0,-17-2-46,0 1 0,0-1 0,1 0-1,-1-1 1,0 1 0,0 0 0,0-1-1,1 1 1,-1-1 0,0 0 0,0 1 0,0-1-1,0 0 1,0 0 0,0-1 0,0 1 0,-1 0-1,1 0 1,0-1 0,-1 1 0,3-4 0,12-17 9,-9 12 56,0 1 0,-1-1 0,6-13 0,-7 15-53,-4 8-43,-1 0 0,0-1 0,1 1 1,-1-1-1,1 1 0,-1-1 0,0 1 1,0-1-1,1 1 0,-1-1 0,0 1 1,0-1-1,0 1 0,1-1 1,-1 1-1,0-1 0,0 0 0,0 0 1,0 0-68,-11 57 11,-2 4-139,-6 77 1,17-116 155,2 1 0,0-1 1,6 41-1,-6-58 58,1 0 0,1-1 0,-1 1 0,1 0 0,-1-1 0,1 1 0,4 5 0,-2-3 13,-3-5-11,0 0 0,0-1 0,0 1 0,0-1 0,1 1 0,-1-1 0,0 0 0,0 1 0,1-1 0,-1 0 0,0 0 0,0 0 0,1 1 0,-1-2 0,0 1 0,0 0 1,3 0-1,11-3 52,0 1 1,0-2-1,0 0 1,-1 0-1,1-2 1,14-7-1,-9 2-25,-1-1-1,0-1 1,-1 0 0,-1-2-1,0 0 1,16-18 0,13-20-51,-2-2 0,59-96 1,-51 73-27,4-8 36,-45 67 37,34-62 26,-39 68-22,0 0 1,-1-1-1,-1 1 0,4-19 0,-7 29-55,-1 0 0,1-1 1,-1 1-1,0 0 0,0 0 0,0 0 0,0-1 1,-1 1-1,1 0 0,-1 0 0,0 0 1,-1-5-1,1 8-16,1 0 1,-1-1-1,1 1 1,-1 0-1,1 0 1,0 1-1,-1-1 1,1 0-1,-1 0 1,1 0-1,0 0 0,-1 0 1,1 0-1,-1 0 1,1 1-1,0-1 1,-1 0-1,1 0 1,0 0-1,-1 1 1,1-1-1,0 0 1,-1 1-1,1-1 1,0 0-1,0 1 0,-1-1 1,1 0-1,0 1 1,-13 14-68,13-14 51,-7 7 87,2 2 0,-6 9 1,-10 16-18,-68 103-231,77-116 212,1 1 1,1 0-1,-13 45 1,-10 77-135,15-41 349,17-87-238,0-1-1,0 0 1,2 0 0,3 26-1,-2-36 33,-1-1 0,1 1-1,0 0 1,1 0 0,-1-1-1,1 1 1,0-1 0,0 0-1,1 0 1,0 0 0,0 0-1,0-1 1,0 0 0,1 1-1,8 5 1,-11-9-7,1 1 1,-1-1 0,1 1-1,0-1 1,-1 0-1,1 0 1,0-1-1,0 1 1,0 0-1,0-1 1,5 0 0,35-2 326,-37 1-254,-1 0-46,-1 0 0,0 0 1,0 0-1,0-1 1,6-2-1,8-3 55,-13 5-54,0-1 1,0 1-1,0-1 0,-1 0 1,7-5-1,6-4 0,-10 6-12,1 1 1,-1-2 0,-1 1-1,1-1 1,-1 0 0,0 0-1,7-12 1,31-60 62,-40 70-90,106-184 6,-83 152-14,2 1 0,52-54 1,-67 79 40,-2 0 0,1 0 1,-2-1-1,-1 0 1,0-1-1,0 0 1,-2-1-1,7-21 1,-13 36-50,-1-1 0,0 0 0,0 0 0,-1 0 0,1 0 0,-1 0 0,0 1 0,0-1 1,0 0-1,0 0 0,-2-6 0,2 10 10,0-1 0,0 1-1,0-1 1,-1 1 0,1 0 0,0-1 0,0 1 0,-1 0 0,1-1 0,0 1-1,-1 0 1,1-1 0,0 1 0,-1 0 0,1-1 0,-1 1 0,1 0 0,0 0-1,-1 0 1,1-1 0,-1 1 0,1 0 0,-1 0 0,1 0 0,0 0 0,-2 0-1,-13 4-289,-14 15-63,28-18 359,-36 34-32,8-7-11,15-16 15,1 0 0,0 1 1,1 0-1,1 1 0,0 1 0,-15 25 1,13-15 86,1 0 1,2 1 0,0 1 0,-7 33 0,-15 112 94,23-114 121,7-43-241,1-1 0,1 0 0,-1 1 1,2-1-1,0 1 0,5 20 0,-3-24 6,0 0 1,0 0-1,1-1 1,0 1-1,1-1 0,1 0 1,-1 0-1,13 16 1,-16-24-74,0 0 0,1 1 0,-1-1 0,0 0 0,1 0 1,-1 0-1,1-1 0,0 1 0,0-1 0,-1 1 1,1-1-1,0 0 0,0 0 0,0 0 0,0 0 0,5 0 1,-4-1-313,-1 0 0,0 0 0,1-1 1,-1 1-1,0-1 0,0 1 0,1-1 1,-1 0-1,0 0 0,0-1 0,0 1 1,0-1-1,0 1 0,0-1 1,0 0-1,-1 0 0,1 0 0,-1-1 1,1 1-1,-1-1 0,0 1 0,0-1 1,0 0-1,2-3 0,7-17-2871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45:53.09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114 27 6656,'-39'-14'2464,"34"19"-1920,-4-10-160,4 5 0,-4-4-288,-1 1-32,-4 3-32,5-5-192,4 5 96,0 0-544,1 0 352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45:55.87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34 651 576,'-1'1'40,"0"-1"-1,1 0 1,-1 1-1,0-1 1,1 1 0,-1 0-1,0-1 1,1 1 0,-1-1-1,1 1 1,-1 0-1,1-1 1,-1 1 0,1 0-1,-1 0 1,1 0-1,0-1 1,-1 1 0,1 0-1,0 0 1,0 0 0,0 0-1,-1-1 1,1 1-1,0 0 1,0 0 0,0 0-1,1 0 1,-1 0 0,0-1-1,0 1 1,0 0-1,1 0 1,-1 0 0,0 0-1,1-1 1,-1 1-1,0 0 1,1 0 0,-1-1-1,2 2 1,-2 1-20,1 0 0,-1 1 0,1-1 1,-1 0-1,0 0 0,0 1 0,-1-1 0,0 5 0,-3 7 387,4-13-307,0 0-1,-1 0 1,1 0-1,-1 0 1,1-1-1,-1 1 1,1 0 0,-1-1-1,0 1 1,0 0-1,0-1 1,-1 2 0,-7 12 3027,9-15-3003,0 0 0,0 0 0,-1 1 0,1-1 0,0 0 0,-1 0 0,1 0 0,0 0 0,-1 0 0,1 0 0,0 0 0,-1 0 0,0 0 464,2-4-429,1 0 0,-1 0 0,1 0 0,0 0 0,0 0 0,1 0 0,-1 1 0,4-5-1,-3 5-78,101-143 297,141-174-146,-192 265-192,-32 35 98,0-2 0,-1 0-1,21-32 1,-39 49-96,0 0 0,1-1-1,-2 1 1,1 0 0,-1-1 0,1 1-1,-1-1 1,-1 0 0,1 1 0,-2-12-1,2 16-44,-1 1 0,0-1 0,0 0-1,0 0 1,0 1 0,-1-1 0,1 0-1,0 1 1,0-1 0,0 0 0,0 1-1,-1-1 1,1 0 0,0 1 0,-1-1-1,1 0 1,0 1 0,-1-1 0,1 1-1,-1-1 1,1 1 0,-1-1 0,1 1-1,-1-1 1,0 1 0,1-1 0,-1 1-1,1 0 1,-1-1 0,0 1 0,1 0-1,-1 0 1,0-1 0,0 1 0,1 0-1,-2 0 1,0 0-25,0 0 0,1 0 0,-1 0-1,0 1 1,1-1 0,-1 1 0,0-1 0,1 1 0,-1 0-1,1-1 1,-1 1 0,1 0 0,-1 0 0,1 0-1,-2 2 1,-16 15 25,0 2 0,2 0 0,1 0 0,0 2 0,2 0-1,0 1 1,1 0 0,-10 27 0,-87 279 935,107-317-918,-6 18 65,1 0 0,2 1 0,1-1-1,-1 50 1,5-79-67,1 0 0,1 0-1,-1 0 1,0 0 0,0 0-1,0 0 1,1 0 0,-1 0-1,0 0 1,1 0 0,-1 0-1,1 0 1,-1 0 0,1-1-1,-1 1 1,1 0 0,0 0-1,-1 0 1,1-1 0,0 1-1,0 0 1,-1-1 0,1 1-1,0-1 1,0 1 0,0-1-1,0 1 1,0-1 0,0 1-1,0-1 1,0 0 0,0 0-1,2 1 1,0-1 21,0 0 0,-1 0 0,1 0 0,0 0 0,-1-1 0,1 1 0,0-1 0,-1 1 0,1-1 0,0 0 0,-1 0 0,1 0 0,2-2 0,15-11 11,0 0-1,-1-1 1,0-1 0,-1-1-1,-1-1 1,29-39 0,73-106-129,-116 159 70,-1 0-1,0-1 0,0 1 1,3-9-1,0 1-198,-5 12 206,0-1-1,0 1 1,0 0 0,0 0 0,0-1 0,0 1 0,1 0 0,-1 0 0,0 0 0,0-1 0,0 1 0,0 0 0,1 0 0,-1 0 0,0 0 0,0-1 0,0 1 0,1 0 0,-1 0 0,0 0-1,0 0 1,0 0 0,1 0 0,-1 0 0,0 0 0,0 0 0,1 0 0,-1 0 0,0 0 0,0 0 0,1 0 0,-1 0 0,0 0 0,0 0 0,1 0 0,-1 0 0,0 0 0,0 0 0,1 0-1,-1 0 1,0 0 0,0 0 0,0 0 0,1 1 0,-1-1 0,0 0 0,0 0 0,0 0 0,1 0 0,-1 1 0,0-1 0,0 0 0,0 0 0,0 0 0,0 1 0,13 17-119,-6-9 85,0 1 75,1-1 0,0 0 0,1 0 0,0-1 0,0 0 0,1-1 0,0 0 0,0 0 0,0-1 0,13 5 0,-21-10-2,0 0-1,-1-1 1,1 0-1,0 1 1,0-1-1,-1 0 1,1 0-1,0 0 1,0 0-1,-1-1 0,1 1 1,0 0-1,0-1 1,-1 1-1,1-1 1,0 1-1,-1-1 1,1 0-1,-1 0 1,1 0-1,-1 0 1,1 0-1,-1 0 1,0 0-1,1 0 1,-1-1-1,2-2 0,2-2 57,-1 0 0,0 0-1,0-1 1,0 0-1,3-9 1,-3 1-3,0 0 0,0 0 0,-2 0 1,2-26-1,-3 25-28,-1 0 0,-5-31 0,5 44-96,-1 0-1,0 0 0,0 0 1,0 0-1,0 1 1,-1-1-1,-2-4 0,4 7 24,0 0 0,0-1 0,-1 1 0,1 0 0,0-1 0,-1 1 0,1 0 0,0-1 0,-1 1 0,1 0 0,0 0 0,-1-1 0,1 1 0,-1 0 0,1 0-1,0 0 1,-1 0 0,1 0 0,-1-1 0,1 1 0,-1 0 0,0 1-3,1-1-1,-1 0 0,0 0 1,1 1-1,-1-1 0,1 0 1,-1 1-1,1-1 1,-1 1-1,1-1 0,0 1 1,-1-1-1,1 1 1,0-1-1,-1 1 0,1-1 1,0 1-1,-1-1 0,1 1 1,0 1-1,-8 18-88,2 0-1,0 0 0,-3 24 1,4-16 254,1-1 1,1 1 0,2 0 0,1 0-1,0 0 1,9 46 0,-9-69-78,2-1-1,-1 1 1,0-1 0,1 0-1,0 1 1,0-1 0,0 0-1,1 0 1,-1 0 0,1 0-1,0 0 1,0-1 0,0 0-1,0 1 1,1-1 0,0 0-1,-1 0 1,1-1 0,0 1-1,0-1 1,1 0 0,-1 0-1,0 0 1,1-1-1,8 3 1,4 0 35,-10-2-79,1 0 0,-1-1 0,1 0 0,-1 0 0,14-1 0,10-2 18,-3 0-378,29-5 1,-47 5-473,0-1 1,0 0-1,14-7 1,-6 3-1385,-10 4 775,-1-1-1,16-8 1,2-11-2310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46:01.54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425 349 3072,'-3'-2'368,"0"1"0,0 0-1,0-1 1,0 1 0,0 0 0,0 1 0,0-1-1,0 0 1,-6 1 0,-32 0 1077,18 1-819,6 0-357,1 0 0,0 1 0,0 1 0,0 0 0,0 2 0,0-1 0,-22 12 0,18-7-124,0 1-1,1 2 0,0 0 1,1 0-1,-17 17 1,31-25-107,0 1 0,0-1 1,0 0-1,1 1 0,-1 0 0,1 0 1,0 0-1,1 0 0,-1 0 1,1 1-1,-2 8 0,3-11-38,0 0 0,1 0-1,-1 0 1,1 0 0,0 0 0,0 0-1,0 0 1,1 0 0,-1 0 0,1 0-1,-1 0 1,1 0 0,0 0 0,0 0-1,0 0 1,1 0 0,-1 0 0,1-1-1,-1 1 1,1-1 0,0 1-1,0-1 1,3 3 0,-2-2 42,0 0-1,0-1 1,0 0 0,1 1-1,-1-1 1,1 0 0,-1-1 0,1 1-1,0-1 1,0 0 0,-1 1-1,1-2 1,0 1 0,0 0-1,0-1 1,0 0 0,0 0-1,0 0 1,0 0 0,0-1 0,5 0-1,-3-1 3,-1 0 0,1 0 0,-1 0-1,0-1 1,0 1 0,0-1 0,4-4-1,33-26 36,-36 27-60,10-7-40,0-1 0,-1-1-1,-1 0 1,24-33 0,-37 107-523,-1-49 572,2 0 0,-1 0 1,1 0-1,7 18 1,-4-13 111,-4-11-117,0-1 1,1 0-1,0 0 0,0 1 0,0-1 0,0-1 0,0 1 1,1 0-1,-1-1 0,1 1 0,0-1 0,0 1 0,5 2 1,-4-3 5,0 1 1,0-1 0,0 0-1,0 0 1,1-1 0,-1 1-1,0-1 1,1 0 0,-1 0-1,6 0 1,-5-2 33,-1 1 0,1-1 0,-1 0 0,1 0 1,-1 0-1,0-1 0,0 1 0,1-1 0,-1 0 0,0 0 0,0-1 0,-1 1 1,8-7-1,1-2-24,0 0 1,14-21 0,-12 14-22,0-1 0,-2-1 0,-1 0 0,0 0 1,-1-1-1,8-28 0,29-135 36,-39 143 85,-4 23-30,1-2-15,-1-1 0,-1 0 0,1-25 0,-4 33-61,1 10-58,-1 0-1,0 0 0,0 1 1,0-1-1,0 0 0,0 0 0,0 1 1,-1-1-1,1 0 0,-1 1 1,0-1-1,0 0 0,0 1 1,-1-4-1,1 6 17,1 0-1,0 0 1,0 0 0,-1 0 0,1 0-1,0 0 1,0 0 0,-1 0 0,1 0-1,0 0 1,-1 0 0,1 1 0,0-1-1,0 0 1,0 0 0,-1 0 0,1 0-1,0 0 1,0 0 0,-1 1 0,1-1-1,0 0 1,0 0 0,0 0 0,0 1-1,-1-1 1,1 0 0,0 0 0,0 1 0,0-1-1,0 0 1,0 0 0,0 0 0,0 1-1,0-1 1,-1 1 0,-4 11-182,-12 93 47,-4 112 0,20-114 74,1-64 134,0-30-46,0-1 0,0 1 1,1-1-1,0 1 0,1-1 0,-1 1 0,2-1 0,-1 0 0,7 14 1,-8-21 10,0 0 1,0 0 0,1 0-1,-1 0 1,0 0-1,0 0 1,1 0 0,-1-1-1,0 1 1,1 0 0,-1-1-1,1 1 1,-1-1 0,1 0-1,-1 1 1,1-1 0,-1 0-1,2 0 1,31-1 292,-30 1-307,0-1 0,0-1 0,0 1 0,0 0 0,-1-1 0,6-3 0,7-3 83,-1 1-72,1-1 0,-1 0 0,-1-1 0,1-1 0,-2-1 0,1 0 0,-1 0 1,-1-2-1,17-20 0,-19 18 27,-1 0 1,14-34-1,-23 49-56,1-1 1,-1 1-1,0 0 1,0-1-1,0 1 1,0 0-1,1-1 1,-1 1-1,0 0 1,0-1-1,0 1 0,0 0 1,0-1-1,0 1 1,0 0-1,0-1 1,0 1-1,0-1 1,0 1-1,0 0 1,0-1-1,0 1 1,0 0-1,0-1 1,-1 1-1,1 0 1,0-1-1,0 1 1,-1-1-1,1 2-7,0-1-1,-1 0 1,1 0-1,0 1 1,-1-1-1,1 0 1,0 1 0,-1-1-1,1 1 1,0-1-1,-1 0 1,1 1 0,0-1-1,0 1 1,0-1-1,-1 1 1,1-1-1,0 0 1,0 1 0,0-1-1,0 1 1,0-1-1,0 1 1,0-1 0,0 2-1,-2 11-82,0 1 0,2-1 0,-1 1 0,1 0 0,1-1 0,4 21 1,-4-30 104,1 0 1,-1-1 0,1 1-1,0 0 1,0-1-1,0 1 1,1-1 0,-1 0-1,1 1 1,0-1 0,0 0-1,0-1 1,5 5 0,-3-4 17,0 0 1,1 0-1,-1 0 1,1-1 0,0 1-1,0-1 1,0-1-1,9 2 1,-7-2 20,-1 0 0,1 0 1,0-1-1,0 0 0,-1-1 0,1 1 1,0-2-1,-1 1 0,1-1 0,-1 0 1,1 0-1,-1-1 0,0 0 1,12-8-1,-2-1-28,0-1 0,-1 0 0,0-2 0,-2 1 0,25-32 0,-28 32-104,-7 10 44,-1 1 0,-1-1 0,1 0 0,0 0 0,3-8 0,-6 12 13,1-1 0,-1 0 0,0 0 0,1 1 1,-1-1-1,1 0 0,-1 0 0,1 1 1,-1-1-1,1 1 0,0-1 0,-1 0 1,1 1-1,0-1 0,-1 1 0,1 0 1,0-1-1,0 1 0,0-1 0,-1 1 1,3 0-1,-2 1 16,0 0 1,0 1-1,0-1 0,0 1 1,0-1-1,0 1 0,-1-1 1,1 1-1,-1-1 0,2 4 1,-2-4 0,4 11 15,0 0 0,-1 1 0,-1-1 0,0 0 0,1 23 0,-3-21 80,0-1 0,0 1 0,-2 0 0,1-1 0,-2 1 0,0-1 0,-6 18 0,8-30-72,1 0-1,-1 1 1,0-1 0,0 0-1,1 0 1,-1 0-1,0 0 1,0 0 0,0 0-1,-1 0 1,1 0-1,0 0 1,0-1 0,0 1-1,0 0 1,-1-1-1,1 1 1,-2 0 0,0 0 67,-1 0 0,0-1 0,1 1 0,-1-1 0,-4 1 0,7-2-79,0 1 0,1 0-1,-1 0 1,1 0 0,0 0 0,-1 0 0,1-1 0,-1 1 0,1 0-1,-1 0 1,1-1 0,-1 1 0,1 0 0,0-1 0,-1 1 0,1 0-1,0-1 1,-1 1 0,1 0 0,0-1 0,-1 1 0,1-1 0,0 1-1,-1-1 1,-4-6-95,0 5 45,4 2 40,0 0 0,1 0 0,-1-1 1,1 1-1,-1 0 0,1 0 0,-1 0 1,1-1-1,-1 1 0,1 0 1,-1-1-1,1 1 0,-1 0 0,1-1 1,0 1-1,-1-1 0,1 1 1,-1 0-1,1-1 0,0 1 0,-1-1 1,1 1-1,0-1 0,0 1 0,0-1 1,-1 1-1,1-1 0,0 0 1,0 1-1,0-1 0,0 1-21,0 0 0,0-1 0,0 1-1,0 0 1,-1 0 0,1 0 0,0 0 0,0 0-1,0 0 1,0 0 0,0 0 0,0 0 0,0 0-1,0 0 1,0 0 0,-1 0 0,1 0 0,0 0-1,0 0 1,0 0 0,0 0 0,0 0 0,0 0-1,0 0 1,-1 0 0,1 0 0,0 0 0,0 0-1,0 0 1,0 0 0,0 0 0,0 0 0,0 0-1,0 0 1,-1 0 0,1 0 0,0 0 0,0 0-1,0 0 1,0 0 0,0 0 0,0 0 0,0 1-1,0-1 1,0 0 0,0 0 0,0 0 0,0 0-1,0 0 1,4 5 4,1 0-1,-1-1 0,1 0 1,0 0-1,1-1 0,6 5 1,-8-6 42,0-1 1,0 0 0,0 0-1,0 0 1,0 0-1,0 0 1,0-1-1,0 1 1,7-2-1,39-4 14,-34 2-26,31-4 117,75-23 0,39-25-154,-84 19 201,-39 16 37,-37 20-188,18-10 162,-19 10-175,0 0 0,1 0 0,-1 0 0,1 0 0,-1 0 0,1-1 0,-1 1 0,0 0 0,1 0 0,-1 0 0,0-1 0,1 1 0,-1 0 0,0-1 0,1 1 0,-1 0 0,0-1 0,0 1 0,1 0 0,-1-1 0,0 1 0,0-1 0,0 1 0,1 0 0,-1-1 0,0 1 0,0-1 0,0 1 0,0-1 0,0 1 0,0-1 0,-1 1-35,-1 0 0,0 1 0,1-1 0,-1 0 0,1 1 0,-1-1-1,1 1 1,-1 0 0,1-1 0,0 1 0,-1 0 0,1 0-1,-3 2 1,0 0 12,-9 3-53,0 1-1,0 0 1,1 1 0,0 1-1,1 0 1,-15 15 0,20-19 86,3-1-48,-1-1 0,1 1 0,0 0 0,-5 8 0,7-11 20,1-1 0,-1 1-1,1 0 1,0 0 0,-1 0-1,1 0 1,0 0 0,-1-1-1,1 1 1,0 0-1,0 0 1,0 0 0,0 0-1,0 0 1,0 0 0,0 0-1,0 0 1,1 0 0,-1 0-1,0 0 1,0 0-1,1-1 1,-1 1 0,1 0-1,-1 0 1,1 0 0,-1-1-1,1 1 1,-1 0 0,1 0-1,0-1 1,1 2 0,3 3-37,-4-4 55,0 0-1,0 0 1,0 0 0,0 0 0,0 0 0,0 0 0,0 0-1,0-1 1,0 1 0,0 0 0,1-1 0,-1 1 0,2 0 0,11 2 128,-11-2-31,-1 0 0,1 0 0,0 0 0,0-1 0,0 0 0,4 1 1,-5-1-87,0 0 1,0 0-1,-1 0 1,1 0-1,0-1 1,0 1 0,0-1-1,0 1 1,0-1-1,-1 1 1,1-1-1,0 0 1,2-1 0,-2-1-6,1 1 1,-1-1 0,0 1 0,0-1 0,0 0 0,2-3 0,-3 2 8,0 1 0,-1 0 1,1 0-1,-1 0 0,0-1 1,0 1-1,0 0 0,0 0 0,-1-5 1,0-3 15,1 2-47,0 7-16,0 0 0,0 0 0,0 0 0,0 0 0,0 0 0,0-1 0,1 1 0,-1 0 0,1 0 0,-1 0 0,3-3 0,-1-1-1,-2 5 24,0 1 0,0-1 0,0 1 0,1-1 0,-1 1 0,0-1-1,0 1 1,0-1 0,1 1 0,-1-1 0,0 1 0,0 0 0,1-1 0,-1 1 0,0-1 0,1 1 0,-1 0 0,1-1 0,-1 1 0,0 0 0,1 0 0,-1-1 0,1 1 0,-1 0 0,1 0 0,-1 0 0,1-1 0,0 1-1,24-10-29,-20 8 58,0 0-1,0 0 1,0 0 0,11-2-1,-9 3-11,-1-1 0,1 0 0,-1-1 0,1 1-1,-1-1 1,0 0 0,0-1 0,0 1 0,11-10-1,3-2 63,-16 13-124,-3 1-27,1 2 59,0-1 0,0 1 0,1 0 0,-1-1 0,0 1 0,0 0 0,0 0 0,0 0 0,0 1 0,-1-1 0,1 0 0,0 1 0,0-1-1,-1 1 1,1-1 0,1 3 0,24 34-9,-22-31 25,1 2-13,-2-3 0,0 0-1,0 1 1,0-1-1,2 8 1,13 70 242,-18-79-197,1-1 0,-1 0 0,1 1 0,0-1 0,1 0 0,-1 0 0,1 0 0,0-1 0,0 1 0,6 5 0,-9-9-24,1 1 0,0-1 0,0 0 0,0 0 1,-1 1-1,1-1 0,0 0 0,0 0 0,0 0 0,0 0 0,0 0 1,0 0-1,1-1 0,6 1 11,3 1 36,0 0-1,0-1 1,0 0 0,0-1-1,0 0 1,0-1 0,14-4-1,-9 1 23,1 0 0,-1-2 0,-1 0 0,17-10-1,-8 2 42,37-32-1,-54 40-88,0 0-1,0-1 1,-1 0 0,0 0-1,-1-1 1,0 0 0,0 0-1,6-18 1,0-2-14,8-47 0,-11 39-18,5-57 1,-10 59 208,2-56-743,-7 84 21,-2 11 234,-4 13 259,2 8-41,-4 32 1,-2 11 67,3-29 36,2 0 0,1 1 0,0 61 0,7-93-44,-1-1 0,1 1-1,0 0 1,1-1 0,-1 1 0,2-1-1,-1 0 1,1 1 0,0-1-1,0-1 1,1 1 0,0 0 0,0-1-1,6 7 1,-5-5 50,-4-7-29,0 0-1,-1 0 1,1 0-1,0 0 1,0 0-1,0 0 1,0 0-1,0 0 1,0-1-1,0 1 1,0 0-1,0 0 1,1 0-1,4 1 14,0 0 0,-1-1-1,1 1 1,0-1-1,0-1 1,0 1-1,0-1 1,0 0-1,0 0 1,0-1-1,0 1 1,0-1-1,0-1 1,0 1-1,0-1 1,-1 0-1,1 0 1,-1-1-1,1 0 1,-1 0-1,0 0 1,0 0-1,0-1 1,-1 0 0,1 0-1,-1 0 1,7-9-1,0-1 56,-8 12-74,-1-1 1,1 0-1,-1 1 1,0-1-1,0 0 0,0 0 1,-1 0-1,1 0 1,-1 0-1,1 0 0,-1-1 1,0 1-1,0 0 1,0-6-1,0-4 70,0 11-54,-1-1 0,0 1 0,1 0 1,-1 0-1,0-1 0,-1 1 0,1 0 0,-1-4 0,0 2-28,1 0 0,-1 0 0,1 0 0,0-1-1,1-5 1,-1-1-226,0 11 176,-1 0 1,1 0-1,0 0 1,-1 0-1,1 0 0,0 0 1,-1 0-1,1 0 1,-1 0-1,1 0 1,0 0-1,-1 0 1,1 0-1,0 0 1,-1 0-1,1 0 0,-1 0 1,1 0-1,0 0 1,-1 1-1,1-1 1,-1 0-1,2 3 22,-1 1-1,1-1 0,-1 0 1,1 0-1,0 0 1,0 0-1,0 0 1,0 0-1,1 0 1,-1 0-1,1-1 1,2 4-1,9 17-173,-12-20 214,1 1-1,0-1 0,0 0 0,0 1 1,0-1-1,0 0 0,1 0 0,0 0 1,-1 0-1,1-1 0,0 1 0,0-1 1,7 4-1,-5-3 27,1-1 0,-1 0 0,1 0 0,0 0 0,-1-1 0,1 0 0,0 0 0,7 0 0,4-1 78,0-1 0,0-1 1,-1 0-1,1-1 0,22-7 0,-23 4-50,0 0 0,29-17 0,-26 13-9,-17 8-52,1 1 0,-1-1-1,0 1 1,1-1 0,-1 0 0,0 0-1,0 0 1,0 0 0,0 0 0,0 0-1,-1 0 1,1-1 0,-1 1 0,1-1-1,-1 1 1,0-1 0,0 0 0,1-4-1,-2 4-1,1 1 0,-1 0 0,0 0 0,0-1 0,0 1 0,-1 0 0,1-1 0,-1 1 0,1 0 0,-1 0 0,0-1-1,1 1 1,-1 0 0,0 0 0,-1 0 0,1 0 0,0 0 0,0 0 0,-1 0 0,1 1 0,-1-1 0,0 0 0,-2-1-1,2 2-30,0-1 0,0 1-1,0 0 1,0-1-1,0 1 1,0 0-1,0 0 1,0 1 0,-1-1-1,1 0 1,0 1-1,-1-1 1,1 1-1,-1 0 1,1 0-1,0 0 1,-1 0 0,1 0-1,-1 1 1,1-1-1,0 0 1,-1 1-1,1 0 1,0 0 0,0 0-1,-4 2 1,-4 3-26,1 0 1,0 0-1,1 1 1,-13 13 0,10-9 11,6-7 18,1 0 1,1 1-1,-1-1 0,0 1 1,1 0-1,0 0 0,0 0 0,1 0 1,-1 0-1,1 1 0,-2 9 0,3-12 19,1 0-1,-1 0 0,1 0 0,0 0 0,0 0 0,0-1 1,0 1-1,1 0 0,-1 0 0,1 0 0,0 0 0,0-1 0,0 1 1,0 0-1,0-1 0,0 1 0,1 0 0,-1-1 0,1 0 1,0 1-1,0-1 0,0 0 0,0 0 0,0 0 0,4 2 0,3 3 32,1-2 0,1 1 0,-1-1 0,1-1 0,0 0 0,0 0 0,1-1 0,21 3 0,3-2 36,55-1 0,-73-3-12,-1 0 0,1-2-1,0 0 1,0-1 0,-1-1 0,33-11-1,-17 3 77,-17 7-86,-1-1-1,16-8 0,86-38-272,-90 41 228,-9 0-74,-17 10 114,0 0 1,0 0-1,1 0 1,-1 0-1,1 0 1,-1 1-1,0-1 1,1 0-1,0 1 1,-1-1-1,1 1 1,2-1-1,-13 2-75,1 1 0,0 0-1,0 0 1,0 1 0,0 0-1,0 1 1,1-1 0,-1 1-1,1 1 1,0 0 0,-10 7-1,7-3 12,-34 34 3,40-39 1,-1 2 0,1-1 0,0 0 0,1 1 0,-1 0 0,-4 11-1,-1 3-79,8-17 84,-1 0 1,1 0 0,0 0-1,0 0 1,0 0 0,0 0-1,0 0 1,0 1 0,1 5-1,0-9 32,0 0 0,0 1 0,0-1-1,1 1 1,-1-1 0,0 1-1,0-1 1,1 0 0,-1 1-1,0-1 1,0 1 0,1-1-1,-1 0 1,1 0 0,-1 1-1,0-1 1,1 0 0,-1 1-1,1-1 1,-1 0 0,0 0-1,1 0 1,-1 0 0,1 1-1,-1-1 1,1 0 0,0 0-1,13 1 195,-11-1-177,0 0-1,0-1 1,0 0-1,0 0 1,0 0-1,0 0 1,0 0-1,0-1 1,-1 1-1,1-1 0,-1 1 1,1-1-1,2-3 1,3-2 40,0-1-1,9-12 1,3-4-95,0-1-12,27-42 0,-41 58 84,-1-1 1,0-1 0,0 1-1,-2-1 1,1 0-1,-1 1 1,-1-2 0,2-12-1,0-10 4,-2 0 0,-4-69 0,0 82-25,-1-9-102,-1 1 1,-10-34-1,12 48-25,2 13 85,0 0 1,0 0-1,-1 0 1,1 0 0,-1 0-1,1 0 1,-1 0-1,1 0 1,-1 0-1,0 0 1,-2-3-1,-2-3-734,6 20 536,-2 66 55,6 133 494,-1-162-152,-3-24-22,1 0 1,1-1 0,1 1 0,9 27 0,-11-46-125,0 0-1,1 0 1,-1 0-1,1-1 1,1 1 0,-1-1-1,1 1 1,0-1 0,0 0-1,0-1 1,1 1 0,0-1-1,0 0 1,0 0 0,0 0-1,0-1 1,1 1 0,0-1-1,0-1 1,12 5-1,-16-6-202,1-1 0,0 1 0,0 0 0,0-1 0,-1 0 0,1 0 0,5 0 0,-6 0-218,0-1-1,0 1 0,0-1 0,0 0 1,0 0-1,0 0 0,0 0 0,0 0 1,0 0-1,0 0 0,1-2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35:18.8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 3648,'-1'-1'2497,"2"1"-2337,1 2 638,-2-2-638,0 0-1,1 1 1,-1-1 0,0 1-1,0-1 1,1 0 0,-1 1 0,0-1-1,0 1 1,0-1 0,0 1-1,0-1 1,0 1 0,1 0-1,3 28 3767,-1 16-2526,1 0 1,11 46 0,17 169-626,4 17-377,-33-260-478,-3-11 173,1 0 0,0 0 0,0 0 0,1 0 0,0 0 0,4 9 0,-5-14-104,-1 0 35,0-1 0,1 1 0,-1 0 0,0-1 0,1 1 0,-1-1-1,0 1 1,1-1 0,-1 1 0,1-1 0,-1 1 0,1-1 0,-1 1-1,1-1 1,-1 0 0,1 1 0,0-1 0,-1 0 0,1 1 0,0-1-1,0 0 1,16 5 219,2-2 47,-18-3-240,0 1 0,0-1 0,0 0 1,1 0-1,-1 0 0,0 0 0,0 1 0,0-1 0,0-1 0,1 1 0,-1 0 0,0 0 1,0 0-1,0-1 0,0 1 0,0 0 0,1-1 0,-1 1 0,0-1 0,0 0 0,0 1 0,0-1 1,0 0-1,-1 1 0,1-1 0,1-1 0,35-29 382,-19 13-314,-1 0 0,0-2 0,26-41 0,31-72-35,3-34-207,-45 95-318,32-95-4960,-52 136 3621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46:03.86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101 5 2912,'2'-4'6213,"0"12"-3342,-2-2-3945,-1 13 1421,-1 1 0,-5 21 0,-2 17 42,-48 258 837,34-208-746,21-99-198,1 0 0,0 0 0,0 0-1,1 0 1,1 9 0,-1-19-269,1 0 1,-1 0-1,1 0 1,-1 0 0,1 0-1,-1 0 1,1 0-1,0 1 1,-1-1-1,1 0 1,0 0-1,0 1 1,0-1-1,0 0 1,1 0-1,0-1-10,20-15-177,1 2 0,35-20 0,-20 13-78,30-14 82,-58 32 158,-1 0 1,1 1-1,0 0 0,1 0 1,12-1-1,-21 4 11,0-1 0,-1 1 0,1 0-1,0 0 1,0 0 0,-1 0 0,1 0 0,0 1 0,0-1-1,-1 0 1,1 1 0,0-1 0,-1 1 0,1 0-1,-1-1 1,1 1 0,-1 0 0,1 0 0,-1 0-1,1 0 1,-1 0 0,0 0 0,1 1 0,-1-1 0,0 0-1,0 1 1,0-1 0,0 1 0,0-1 0,-1 1-1,1-1 1,0 1 0,-1 0 0,1-1 0,-1 1-1,1 0 1,-1-1 0,0 1 0,0 0 0,0 0 0,0 2-1,0 4 134,0 0-1,-1 1 1,0-1 0,-1 0-1,0 0 1,0 0-1,-5 12 1,4-15-94,0 0 1,1 0-1,-2 0 0,1-1 1,0 0-1,-1 0 0,0 0 1,0 0-1,0 0 0,-1-1 1,1 1-1,-1-1 0,0-1 1,1 1-1,-1 0 1,-1-1-1,-6 2 0,3-1 46,0-1 0,-1 0 0,1 0 0,-1-1 0,1 0 0,-1-1 0,0 0 0,1 0 0,-15-3 0,-2-5 19,21 6-177,0 1 0,0-1 0,0 1 0,0 0 0,-9 0 0,13 1-75,1 0 128,0 0 0,0 0 0,-1 0 0,1-1 0,0 1 0,0 0 0,0 0 0,0 0 0,0 0 0,-1 0 0,1 0-1,0 0 1,0 0 0,0 0 0,0 0 0,0 0 0,0 0 0,-1-1 0,1 1 0,0 0 0,0 0 0,0 0 0,0 0 0,0 0 0,0 0 0,0 0 0,0-1 0,0 1 0,0 0 0,0 0 0,0 0 0,0 0 0,0-1 0,0 1 0,7 1-44,1 0 0,0 0 0,-1 1 0,12 3 0,-9-2 143,-1 0 0,15 1 0,-6-2 61,1-2 1,-1 0-1,0-1 0,0 0 0,0-2 1,-1 0-1,1-1 0,29-11 0,15-10 66,-1-2-1,75-47 1,-56 19 141,-70 47-364,-6 5 103,-8 7-120,2 1-8,-1 0-1,0 0 1,1 0-1,0 1 1,1-1-1,-1 0 1,1 1-1,0 0 0,0-1 1,0 1-1,1 6 1,0 3-47,0-3 83,0-1-1,3 20 1,-2-27 34,-1 0-1,1-1 1,0 0 0,1 1-1,-1-1 1,1 0 0,-1 1-1,1-1 1,0 0 0,0 0-1,1 0 1,-1-1-1,3 4 1,-2-4 32,0 0-1,-1 0 0,1 0 1,0-1-1,0 1 1,0-1-1,0 0 0,0 1 1,0-2-1,0 1 0,0 0 1,0 0-1,1-1 1,-1 0-1,0 1 0,0-1 1,1-1-1,-1 1 1,6-1-1,0-1 58,1 0 1,-1 0-1,0-1 1,10-4-1,-5 2-37,-3 1-57,0-1-1,0-1 1,-1 0-1,20-15 1,-18 12-20,26-15 0,-21 14-78,-7 3-137,-10 7 204,0 0 0,0 0 0,0 0 0,0 0 0,0 0 0,0 0-1,0 0 1,0 0 0,0 0 0,0 0 0,0 1 0,0-1 0,0 0 0,0 0 0,0 0 0,0 0 0,0 0 0,0 0 0,0 0 0,0 0 0,0 0 0,0 0 0,1 0 0,-1 0 0,0 0 0,0 0 0,0 0-1,0 0 1,0 0 0,0 0 0,0 0 0,0 0 0,0 0 0,0 0 0,0 0 0,0 0 0,0 0 0,0 0 0,1 0 0,-1 0 0,0 0 0,0 0 0,0 0 0,0 0 0,0 0 0,0 0 0,0 0 0,0 0-1,0 0 1,0 0 0,0 0 0,0 0 0,0 0 0,0 0 0,0 0 0,0 0 0,0 2 11,-1 1 0,0-1 0,1 1 0,0 0 0,-1-1 0,1 6 0,-2 14-80,-13 22 60,-2 0-1,-43 79 1,-60 73 398,100-167-163,-1 0-1,-1-1 1,-1-1 0,-51 45-1,71-70-178,0 0 0,0 0 1,0 0-1,0 0 0,0 0 0,-1-1 0,1 0 1,0 1-1,-1-1 0,1-1 0,-7 2 0,8-2-33,0 0-1,1 0 0,-1 0 1,1 0-1,-1-1 0,1 1 0,0-1 1,-1 1-1,1-1 0,-1 1 1,1-1-1,0 0 0,-1 1 1,1-1-1,0 0 0,0 0 1,0 0-1,0 0 0,-1 0 1,2-1-1,-1 1 0,0 0 1,0 0-1,0-1 0,0 1 0,1 0 1,-1-1-1,1 1 0,-1-1 1,0-2-1,-1-4-21,0-1-1,1-1 1,0 1-1,1 0 1,0 0-1,0 0 1,1 0-1,0 0 1,0 0-1,1 0 1,1 0 0,-1 0-1,6-11 1,-3 8 3,1 0 0,0 1 0,1-1 0,0 1 0,0 1 0,1 0 0,1 0 0,0 0 0,11-8 0,-9 9 2,0 1 0,1 1 0,0 0 0,1 0 0,-1 1 0,1 1 0,1 0-1,-1 1 1,28-5 0,1 4-853,84 1 0,-115 4 89,11 0-2788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46:07.43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458 49 1472,'0'-3'7809,"-13"-10"-6477,8 8-804,1 2-356,0 0-1,0 0 1,0 0-1,-1 1 1,1 0-1,-1-1 1,0 2 0,0-1-1,0 0 1,1 1-1,-1 0 1,0 0 0,-1 1-1,1-1 1,-7 2-1,-11-1 6,1 2-1,-26 5 0,44-6-90,-13 2-55,0 0 1,1 2-1,-1 0 1,1 1-1,1 0 1,-1 1-1,1 1 1,0 1 0,0 0-1,-16 14 1,26-18-46,0 1 0,0 1 0,1-1 1,0 1-1,0-1 0,0 1 0,-3 10 1,-2 3-5,5-10 26,0 0 0,1 1 0,-4 19 0,2-5 18,4-21 14,1 1-1,0-1 1,0 1-1,1-1 1,0 1-1,-1-1 0,1 1 1,1-1-1,1 6 1,-2-9 45,-1 1-65,0-1-18,0-1-1,-1 0 0,1 1 0,0-1 1,0 0-1,0 1 0,0-1 0,0 0 1,0 1-1,0-1 0,0 1 1,1-1-1,-1 0 0,0 1 0,0-1 1,0 0-1,0 1 0,0-1 0,1 0 1,-1 1-1,0-1 0,7 6 95,-5-4 64,6 2-229,15 7 210,8 7-53,-18-9-104,-1-1 0,1 0 0,1-1 0,0 0 0,28 8 0,43 15 96,-64-21-50,-17-7 4,1 0 0,-1 0 0,0-1 1,1 1-1,5 0 0,-7-1-39,0-1 0,-1 1 0,1 0-1,0 0 1,0 0 0,0 0 0,-1 0 0,6 4 0,0-1-47,0 1-1,16 5 1,-22-10 53,0 0-1,-1 1 1,1 0 0,0-1-1,-1 1 1,1 0 0,0 0-1,-1 0 1,1 0-1,1 1 1,0 1 8,0 0 46,0-1 0,0 1-1,0 0 1,-1 0 0,1 0 0,-1 0-1,0 0 1,1 1 0,1 5-1,2 1 55,-6-7-96,1 0 0,-1 0 0,1 1-1,-1-1 1,0 0 0,0 1 0,0-1 0,-1 0-1,0 5 1,-1-5 96,0 0 0,-1-1-1,1 0 1,0 1 0,-1-1-1,1 0 1,-1 0 0,0 0-1,0-1 1,0 1 0,0-1-1,0 1 1,0-1 0,-4 1-1,-6 3-5,10-3-67,-2 0 14,0 1-1,1-1 1,-1-1-1,0 1 1,0-1-1,0 0 1,-10 1-1,-27 7 581,-115-9-289,120 4-1066,25-2-1094,11-1 1584,0-1-1,1 0 1,-1 1-1,0-1 1,0 0-1,1 0 0,-1 1 1,0-1-1,0 0 1,0 0-1,1 0 0,-1 0 1,0 0-1,0 0 1,0 0-1,1-1 1,-1 1-1,0 0 0,0 0 1,0 0-1,1-1 1,-1 1-1,0-1 0,1 1 1,-1 0-1,0-1 1,1 1-1,-1-1 1,0 1-1,1-1 0,-1 0 1,1 1-1,-1-1 1,0-1-1,-3-6-1951,3 0-1439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46:08.65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49 1152,'0'0'72,"0"-1"0,-1 1 0,1-1 0,0 1 0,-1-1-1,1 1 1,0-1 0,-1 1 0,1-1 0,0 1 0,0-1 0,0 1 0,0-1 0,0 1 0,-1-1 0,1 1-1,0-1 1,0 0 0,0 1 0,0-1 0,1 0 0,-1-20 3158,0 15-1205,2-3-155,2 14-511,4 18-732,-4 2-158,3 33-1,-4-17 195,6-10 948,-4-37-1169,11-17-341,-11 15-145,0 0 0,11-11-1,-4 6-63,-3 3 64,0 0 1,1 1-1,16-13 1,-9 10-158,-13 8 183,0 1-1,1 0 0,-1 0 1,1 0-1,0 0 0,0 1 1,0-1-1,0 1 0,0 1 1,7-2-1,11-2-86,-20 4 89,0 0-1,0 0 1,0 0-1,1 1 1,-1-1-1,0 1 1,0 0-1,0 0 0,1 0 1,-1 0-1,0 1 1,6 1-1,-4 0 57,-1 0-1,1 0 1,-1 0-1,1 1 1,-1 0-1,0 0 1,4 4-1,-6-6-2,0 1 1,-1 0-1,1 0 0,-1 0 0,0 0 1,1 0-1,-1 0 0,0 0 0,0 0 1,0 0-1,0 1 0,-1-1 0,1 0 1,-1 1-1,1-1 0,-1 5 1,5 45 863,-5-48-905,1 9 81,-2 1 1,-3 23 0,3-30-97,1 0 0,-1 0 0,2 8-1,-1-1-2772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46:13.02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180 3 3712,'-11'-2'6698,"13"14"-2042,-3 11-4367,-2 1 0,0-1-1,-1 0 1,-2-1 0,0 1 0,-14 31-1,14-42-242,0-1-1,-1 0 0,0 0 0,-1-1 0,-9 12 0,-12 14-305,28-34 98,-1 0 1,1 0-1,-1 0 0,0 0 1,1 0-1,-1-1 0,0 1 1,0-1-1,0 1 0,0-1 0,0 0 1,-3 2-1,3-2-632,-1-1-1,1 1 0,-1-1 1,1 1-1,-1-1 1,-3 0-1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46:16.52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0 453 2496,'7'0'6461,"4"11"-6229,-6-6 536,-3-4-691,-1 0 0,1 0 0,-1 0 0,1 0 0,0-1 0,-1 1 0,1-1 0,0 1 1,-1-1-1,1 1 0,0-1 0,0 0 0,-1 0 0,1 0 0,0 0 0,0 0 0,0 0 0,-1-1 0,1 1 0,0-1 0,-1 1 0,1-1 0,0 1 0,-1-1 0,1 0 1,-1 0-1,1 0 0,-1 0 0,1 0 0,-1 0 0,0 0 0,1 0 0,0-2 0,4-4 81,0-1 0,-1 0 0,0 1 0,-1-2 0,5-8 0,22-45-35,2 1-1,49-65 1,-69 108-66,-2 5 12,-1-1 1,-1 0 0,0 0-1,-1-1 1,12-30 0,-19 21-198,-15 40-902,5-4 1048,0 0 0,1 1 1,-10 21-1,10-19-21,-5 11 90,1 0 1,-11 40-1,-11 59 180,7-18-18,-11 43-14,23-91-210,8-35-16,-5 33 0,12-54-7,-1 1 24,0 0 0,1-1-1,-1 1 1,1 0 0,0 0 0,1-1 0,-1 1 0,0 0 0,3 6 0,1 0-39,-2-4-2,0-1 1,0 1-1,-1 0 1,2 6 0,-3-11 302,3-1-243,-1 0 0,1-1 0,0 0 0,-1 0 0,1 0 0,0 0 0,-1 0 0,1 0 0,-1-1 0,1 1 0,-1-1 0,4-3 0,27-26 388,-28 25-358,42-49-392,-13 13 245,-19 24 117,-1-1 0,21-35 1,-28 41-32,0-1-1,-1 0 1,-1 0 0,0 0-1,4-22 1,-8-6-168,-1 42-33,5 11-586,-1-4 751,-1-1-1,2 0 1,-1 0 0,0 0 0,1 0 0,6 5 0,-5-5 11,3 2 89,0 0-1,0-1 0,0 0 1,1-1-1,0 0 0,0 0 1,1-1-1,0-1 0,-1 0 1,1 0-1,17 3 0,-23-6-41,0 0-1,0-1 1,-1 1 0,1-1-1,0 0 1,0 0 0,0-1-1,0 1 1,0-1 0,-1 0-1,1-1 1,0 1-1,-1-1 1,1 0 0,-1 0-1,1 0 1,-1-1 0,0 1-1,0-1 1,0 0 0,4-4-1,5-6 89,-7 8-138,-1 1-1,-1-1 1,1-1-1,-1 1 1,5-8 0,1-1-3,-8 12 6,-1 0 0,1 0 1,0 0-1,-1 0 1,0-1-1,0 1 0,1 0 1,-1-1-1,-1 1 1,2-6-1,-3 24-112,-1-1 0,0 1 0,-8 26 0,-4 18-25,11-46 214,-7 24-1,6-29-37,1 1 0,1 0 0,-1 0 0,2 0 0,-1 11 0,2 29 116,0-49-37,10 3 304,-9-3-405,-1-1 0,1 1 0,-1-1 0,1 0 0,-1 1 0,1-1 0,0 0 0,-1 1 0,1-1 0,0 0 0,0 0 1,-1 0-1,1 0 0,0 1 0,-1-1 0,1 0 0,0 0 0,0 0 0,-1-1 0,2 1 0,2-1 22,0-1 1,1 0-1,-1 0 0,0 0 0,0-1 1,-1 1-1,1-1 0,0 0 0,-1 0 1,0 0-1,6-7 0,3-4 51,14-23-1,-13 16 12,26-42-36,-7 7-246,-26 45 160,-6 11 160,0 8-730,0 2 611,-4 97-189,2-84 174,2 35 1,1-21-6,-1-36 27,0 1-1,0-1 0,1 1 0,-1 0 0,0-1 1,1 1-1,-1-1 0,1 1 0,0-1 0,-1 1 1,1-1-1,0 1 0,0-1 0,0 0 0,0 1 0,0-1 1,0 0-1,0 0 0,1 0 0,-1 0 0,0 0 1,1 0-1,-1 0 0,0 0 0,1 0 0,-1-1 0,1 1 1,0-1-1,-1 1 0,1-1 0,-1 0 0,1 1 1,0-1-1,1 0 0,3 0 20,-1 1 0,1-1 0,0-1-1,-1 1 1,0-1 0,1 0 0,-1 0 0,1 0 0,6-4-1,12-4 97,-12 4-93,-1 0 1,17-9-1,-2-3 31,0 0 0,-2-2 1,0-1-1,36-38 0,-46 40-44,-1 0 0,-1-1-1,-1-1 1,0 0-1,-1 0 1,-2-1 0,0 0-1,-1-1 1,8-42-1,-6 3-26,-3 0 0,-2-85 0,-3 131-9,-1-13-900,-1 25 660,0 4 41,-2 15 20,1 2 84,1 1-1,2 33 1,0-12 41,-1-31 70,-3 207 145,4-133 107,1-25-173,-1-42-70,0 0-1,1-1 1,0 1 0,1-1-1,1 0 1,1 0 0,0 0-1,11 21 1,-14-32 46,1 0 1,-1-1 0,1 1-1,0-1 1,1 0-1,-1 1 1,0-1-1,1-1 1,0 1 0,0 0-1,-1-1 1,2 0-1,-1 0 1,0 0-1,0-1 1,1 1 0,-1-1-1,0 0 1,1 0-1,-1 0 1,1-1-1,0 0 1,-1 0 0,1 0-1,-1 0 1,1-1-1,8-2 1,15 0 165,-24 3-211,0 0 0,0-1 0,0 1 0,-1-1 0,1 0-1,7-2 1,15-5-96,-21 7 98,0 0 1,0 0-1,0-1 0,9-4 1,-13 5-162,-51-29-14042,28 18 11711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46:17.05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 18 2304,'-8'-5'8417,"12"3"-7917,1 0-288,0 0 0,1 0 0,-1 1 0,1 0 0,-1 0 0,1 0 0,0 1 0,0-1 0,-1 1 0,12 2 0,6-1 176,263 19 2694,-248-17-2896,45-2-1,-47-1-113,-33 0-186,1 0-1,-1-1 0,0 1 1,1-1-1,-1 0 1,0 0-1,0 0 0,1 0 1,2-2-1,14-12-6093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46:20.46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1 801 1056,'26'-3'1035,"2"-3"1578,-17 2-1357,-5 2-1026,0-1 0,0 1-1,0-1 1,0 0 0,0-1-1,6-4 1,18-15 397,-23 19-496,-2 0 0,1 0 1,0-1-1,-1 0 1,0 0-1,6-8 0,0-2 129,-1-1-1,-1 0 0,-1-1 0,13-33 0,-3 8 33,-11 28-216,9-26-1,-13 33-110,-1 0 0,2 1 0,-1-1 0,1 1 0,-1-1 0,2 1 0,-1 1 0,6-7 0,-9 11 33,0 1-1,-1-1 0,1 1 1,0-1-1,-1 1 0,1-1 0,0 1 1,0-1-1,-1 1 0,1 0 1,0 0-1,0-1 0,0 1 1,-1 0-1,1 0 0,0 0 1,0 0-1,0 0 0,0 0 0,0 0 1,-1 0-1,1 0 0,0 0 1,0 0-1,0 1 0,0-1 1,-1 0-1,1 1 0,0-1 1,0 1-1,-1-1 0,1 0 0,0 1 1,-1 0-1,1-1 0,0 1 1,-1-1-1,1 1 0,-1 0 1,1-1-1,-1 1 0,1 1 1,3 3 17,-1 0 1,1 0 0,-1 1-1,3 6 1,-2 0 13,0 1 0,0-1 0,-1 1 0,0 0-1,0 18 1,0 68 417,-3-73-260,-1-20-72,1-1 0,-1 1-1,-3 9 1,-1 15 1069,16-43-847,1-3-349,18-19 0,-6 7-89,37-48-101,-27 38 52,-17 18 42,2 0 0,0 1 0,34-26 0,-52 45 108,-1-1-1,1 1 1,0-1 0,-1 1-1,1-1 1,0 1-1,-1-1 1,1 1-1,0 0 1,0 0-1,-1-1 1,1 1-1,0 0 1,0 0 0,0 0-1,-1 0 1,1 0-1,0 0 1,0 0-1,0 0 1,-1 0-1,1 0 1,0 0 0,1 1-1,-1 0 1,0-1-1,-1 1 1,1 0 0,0 0-1,0 0 1,-1-1-1,1 1 1,-1 0 0,1 0-1,0 0 1,-1 0-1,0 0 1,1 0 0,-1 0-1,1 2 1,0 6-3,0-1 0,0 1 0,-1 14 0,0-17 4,0 27 51,-4 98 436,3-113-292,1 23-1,0-16 68,2-25-241,0 1 1,-1-1-1,1 1 0,0-1 1,0 1-1,0-1 0,0 0 1,3 0-1,5 0-15,1-1-1,-1-1 1,0 0 0,0 0 0,0-1 0,-1 0-1,1 0 1,-1-1 0,13-7 0,0-2-17,-1-1 1,31-27 0,-48 38 35,0 0 15,0 0 1,0-1 0,0 1 0,0-1 0,0 0 0,-1 0 0,0-1 0,0 1-1,0 0 1,3-7 0,1 2-53,-4 8-60,-4 2-206,-1 9-32,0 2 309,0 0 0,1 0-1,1 0 1,0 13-1,0-3-103,1-19 125,-1-1 0,0 1-1,0-1 1,1 1-1,0-1 1,-1 0 0,1 1-1,0-1 1,0 0 0,0 0-1,1 1 1,-1-1-1,0 0 1,4 3 0,3 7 112,-7-10-15,2-3-81,0 1 0,0 0 0,0-1 0,0 1 0,0-1 0,0 0 0,-1 0 0,1 0 0,0 0 0,0-1 0,-1 1 0,1-1 0,-1 0 0,1 1 0,-1-1 0,0 0 0,3-3 0,13-10 106,-15 13-136,1 0 0,-1-1 1,-1 1-1,1-1 1,0 0-1,-1 0 1,1 0-1,-1 0 1,0-1-1,0 1 1,0-1-1,-1 1 1,1-1-1,-1 1 1,0-1-1,1 0 0,-2 0 1,1 0-1,0-4 1,-1 2 4,0 1 0,0-1 0,0 1 0,-1-1 0,0 1 0,0-1 0,0 1-1,-1-1 1,1 1 0,-2 0 0,1 0 0,0 0 0,-4-6 0,2 7 6,0 1 0,0-1 0,0 0 0,-1 1 0,-7-5 0,11 8-29,0 0 1,1-1 0,-1 1 0,0 0 0,0 0-1,0-1 1,0 1 0,0 0 0,0 0-1,0 0 1,0 0 0,0 0 0,0 0 0,0 0-1,1 1 1,-1-1 0,0 0 0,0 1 0,0-1-1,-1 1 1,-14 3-185,15 17-156,-1-15 411,2-5-62,-1 0 1,1 0 0,-1 0-1,1 0 1,0 0 0,-1 0-1,1 0 1,0 0 0,0 0 0,0 1-1,0-1 1,0 0 0,0 2-1,0-2 574,3-1-541,-1 0 0,1-1 0,-1 1 0,1-1-1,-1 0 1,1 1 0,-1-1 0,1 0 0,-1-1 0,0 1 0,3-2 0,23-20 212,-13 11-182,150-130-17,-50 41 69,-55 53 19,-31 27-90,-2-2 1,41-42 0,-61 57-25,1-1 93,-1 1-1,9-14 1,-14 18-83,0 0 0,0 1 1,-1-1-1,1 0 0,-1 0 0,0 0 0,0 0 1,0 0-1,-1 0 0,1-6 0,-1 5-26,0 2-3,-1 1 0,1 0 0,1-1 0,-1 1 0,0 0 0,0 0 0,1-1 0,0 1 0,-1 0 0,2-3 0,-1-3-124,-1 5-65,0 7-505,0 3 642,-1 1 0,-1-1 0,-2 13 1,-3 9 28,-21 246 219,23-194-63,0-18 74,6 106 1,0-156-95,2-1 0,0 1 0,0-1 0,1 1 1,1-1-1,8 17 0,-11-26-58,1 1-1,-1-1 0,0 0 1,1 0-1,0-1 1,-1 1-1,1-1 1,0 1-1,1-1 1,-1 0-1,0 0 0,1 0 1,-1 0-1,1-1 1,-1 0-1,1 1 1,6 0-1,-6-2-39,-1 1-1,1-1 1,-1 0-1,1-1 1,-1 1-1,0-1 1,5 0-1,4-2-11,-9 2-39,1 0-1,-1 0 1,0 0-1,0-1 0,0 1 1,-1-1-1,1 0 0,4-3 1,-5 4-127,-1-1 0,1 1 1,-1 0-1,1-1 0,-1 1 1,0-1-1,0 1 1,1-1-1,-1 1 0,0-1 1,0 0-1,-1 0 0,1 0 1,0 1-1,-1-1 1,1-2-1,0-14-2077,0 12 1383,-1-1 0,0 1-1,0 0 1,-1 0 0,-1-8 0,-5-3-2677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46:20.88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 30 5408,'-15'-3'3492,"34"3"342,-3 0-4040,118-6 1999,-1 0-893,89-3-623,-136 9-2570,-66-4-1803,-11 3 2283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46:22.95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 1 3488,'0'0'39,"0"0"1,1 0-1,-1 0 0,0 0 1,0 1-1,0-1 0,0 0 1,0 0-1,0 0 0,0 0 1,1 0-1,-1 0 0,0 0 1,0 1-1,0-1 1,0 0-1,1 0 0,-1 0 1,0 0-1,0 0 0,0 0 1,0 0-1,1 0 0,-1 0 1,0 0-1,0 0 0,0 0 1,1 0-1,-1 0 0,0 0 1,0 0-1,0 0 1,0 0-1,1 0 0,-1 0 1,0 0-1,0 0 0,0-1 1,0 1-1,1 0 0,6-1 1521,-6 0-1446,0 1 0,-1 0 1,1 0-1,-1 0 0,1 0 0,0 0 0,-1 0 0,1 0 0,0 1 0,-1-1 1,1 0-1,0 0 0,-1 0 0,2 1 0,0 1 35,0 1 0,0 0 0,0-1 0,0 1 0,-1 0 0,1 0 0,-1 0 0,0 0 0,0 0 0,0 0 0,0 0 0,0 0 0,0 6-1,0 1 132,0-1 0,0 1 0,-2 16 0,-27 346 1971,15-274-1954,3-36 19,10-40-214,1-19-72,-1 0 0,0 0 1,0 1-1,0-1 0,-1 6 0,-5 11 802,24-33 106,3-24-1124,13-15 14,-27 39 102,1 1 0,0 0 0,1 0 0,0 1 0,20-19 0,-28 30 68,4-5-60,1 0 0,0 1 0,0 0 0,0 0 1,13-5-1,-18 8 53,1 1 1,-1 0-1,0-1 1,1 1 0,-1 0-1,1 0 1,-1 0-1,1 0 1,-1 0-1,1 0 1,-1 0-1,1 1 1,-1-1-1,1 0 1,-1 1 0,0-1-1,1 1 1,-1-1-1,0 1 1,1 0-1,-1 0 1,0 0-1,0-1 1,0 1 0,0 0-1,1 1 1,-2-1-1,1 0 1,0 0-1,0 0 1,0 0-1,0 1 1,-1-1-1,1 0 1,0 3 0,2 3 11,-1 0 0,0-1 0,0 1 1,-1 0-1,0 0 0,0 0 1,-1 0-1,0-1 0,0 1 0,0 0 1,-1 0-1,0 0 0,-1 0 1,1 0-1,-1-1 0,-6 14 0,4-11 110,0 0-1,-1 0 0,-1 0 0,1 0 1,-1-1-1,-1 1 0,0-2 0,0 1 1,0-1-1,-16 12 0,12-12-66,-1 1-1,0-2 1,-16 8-1,24-12-36,-1-1 0,0 1 0,0-1-1,0 0 1,0 0 0,0-1 0,0 1 0,-1-1 0,1 0-1,0-1 1,-9-1 0,4-2 70,-4 0-131,14 4 49,0 0 0,0 1 0,0-1 0,0 0 1,-1 0-1,1 0 0,0 0 0,0 0 0,0 0 0,0 0 1,0 0-1,0 0 0,0 0 0,0 0 0,-1 0 0,1 0 0,0 0 1,0 0-1,0 0 0,0 0 0,0 0 0,0 0 0,0 0 1,-1 0-1,1 0 0,0 0 0,0 0 0,0 0 0,0 0 1,0 0-1,0 0 0,0 0 0,0 0 0,-1 0 0,1-1 0,0 1 1,0 0-1,0 0 0,0 0 0,0 0 0,0 0 0,0 0 1,0 0-1,0 0 0,0 0 0,0-1 0,0 1 0,0 0 0,0 0 1,0 0-1,0 0 0,0 0 0,0 0 0,0 0 0,0-1 1,0 1-1,0 0 0,0 0 0,0 0 0,0 0 0,8-3-404,63 8 353,-20-4 100,-32 1 108,1-2 0,0 0 0,-1-1 1,1-1-1,-1-1 0,22-6 0,64-31 105,-91 34-224,-1-1 0,0 0 0,-1-2 0,1 1 1,16-16-1,-21 15 3,1 1 1,-1-1-1,-1-1 1,0 0-1,0 0 1,-1 0-1,0 0 1,7-19-1,-56 179-1163,37-114 1293,5-33-120,1 0 0,0-1-1,0 1 1,0 0 0,1-1 0,-1 1 0,1 0-1,-1-1 1,1 1 0,0-1 0,1 3-1,-1-3-13,0-1 0,0 0 0,0 0 0,0 0 0,0 0 0,0 0 0,0 0-1,1 0 1,-1 0 0,0-1 0,1 1 0,-1 0 0,0-1 0,1 1-1,-1-1 1,1 0 0,-1 1 0,1-1 0,-1 0 0,1 0 0,-1 0 0,1 0-1,-1 0 1,1 0 0,-1 0 0,1-1 0,-1 1 0,1 0 0,-1-1 0,2 0-1,3-1 25,-1 0 0,1-1 0,-1 0 0,0 1 0,1-2 0,4-3 0,11-12-138,-1 0 0,0-1 0,28-38 0,-50 71-330,0 0-1,-5 20 0,-57 154 120,34-110 321,23-57-55,-59 144 408,55-142-176,-1 1 0,0-2-1,-2 0 1,-33 39 0,46-59-188,0 0 0,0 1 0,-1-1 0,1 0 0,0 0 0,-1 0 0,1 0 0,-1 0 0,1 0 0,-1 0 0,1-1 0,-1 1 0,0 0 0,1-1 0,-1 1 0,0-1 0,1 0 1,-1 1-1,0-1 0,-3 0 0,4-1-9,0 1 0,-1-1 0,1 1 0,0-1 0,-1 0 0,1 0 0,0 1 0,0-1 0,0 0 0,0 0 0,0 0 0,0 0 0,0 0 0,0 0 0,0 0 0,0-1 0,1 1 0,-1 0 0,1 0 1,-1-1-1,0 1 0,1 0 0,0-1 0,-1-1 0,-2-10-11,1 1 1,0 0-1,1 0 1,0-1-1,1 1 1,1 0-1,0-1 1,0 1-1,5-17 1,-4 21-32,0 0 0,1 1 1,0-1-1,0 1 0,0 0 1,1 0-1,0 0 0,1 0 1,0 1-1,0-1 0,0 1 1,0 0-1,1 1 0,0 0 0,9-7 1,-3 5 49,1 1 1,-1 1-1,1 0 1,0 0 0,0 1-1,0 1 1,1 0-1,-1 1 1,1 0-1,0 1 1,0 1-1,-1 0 1,1 1-1,0 0 1,-1 1 0,1 0-1,-1 2 1,1-1-1,-1 2 1,-1 0-1,1 0 1,22 14-1,-7-7-1906,-37-50-13247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46:24.89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157 74 1408,'11'-17'16154,"-11"17"-16172,1 1-1,-1 0 0,1 0 1,-1 0-1,1 0 1,-1 0-1,1 0 1,-1 0-1,0 0 0,1 0 1,-1 0-1,0 0 1,0 0-1,0 0 1,0 1-1,0 0-20,2 18 79,-2 0 0,-1 0-1,0 0 1,-2 0 0,-5 25-1,3-17 0,-2 8 63,-36 192 292,-19-3 428,29-132-556,28-87-202,5-6-59,-1 1 0,1 0 1,-1 0-1,0 0 0,1-1 1,-1 1-1,1 0 1,0 0-1,-1 0 0,1 0 1,0 0-1,-1 0 0,1 0 1,0 0-1,0 0 1,0 0-1,0 0 0,0 0 1,0 0-1,0 2 0,0 13 977,11-30-257,0-20-848,-1-1 1,-1 0-1,-2 0 0,3-41 1,-4-20 116,16-175-180,-18 221 46,-2-61 0,-3 65-103,1 45 254,5-15-102,-4 14 63,0 1 0,0 0 1,1 0-1,-1 0 0,0 0 0,1 0 0,-1 0 1,1 0-1,-1 1 0,1-1 0,-1 0 0,1 1 1,1-1-1,26-6-161,-22 6 218,28-6-102,29-6-110,-50 9 101,0 2 1,0-1-1,0 2 1,0 0-1,1 1 1,22 2-1,-33-1 69,0 0 1,-1 0-1,1 0 1,0 1-1,0-1 0,-1 1 1,1 0-1,-1 0 0,0 0 1,1 1-1,-1-1 1,0 1-1,0-1 0,-1 1 1,1 0-1,0 0 0,-1 1 1,0-1-1,3 6 1,-1-2 59,-1 0 1,1 0-1,-2 1 1,1-1 0,-1 1-1,0-1 1,-1 1 0,0-1-1,1 12 1,-2-15-25,0 4 49,0 1-1,0-1 1,-1 1-1,0 0 1,0-1-1,-1 0 1,0 1-1,-4 10 1,-1 0 177,6-15-181,0-1-1,-1 0 0,1 0 0,0 0 0,-1 0 1,-3 5-1,-4 4 78,-1 0 1,0-1 0,0 0 0,-1-1 0,-1 0-1,0-1 1,0 0 0,-16 8 0,22-13-138,-14 6-279,-1 0 0,-26 9-1,34-15-530,1 1-1,-19 10 0,27-13 102,0 0 0,0 1 0,0 0 0,0 0 0,0 0 0,0 1 0,1-1 0,0 1 0,-6 7 0,4 2-1352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2:37.2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86 60 3904,'-59'-6'1642,"32"5"3334,36 0-4804,-1 0-1,0 0 1,1-1-1,-1 0 1,13-6-1,10-2-85,17-5-399,-19 3-3390,-21 11 2226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34:59.3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399 75 1728,'-3'-11'703,"3"11"-633,-1-1 0,1 1 0,0 0 0,0-1 0,0 1 0,0 0 0,0-1 0,0 1 0,-1 0 0,1-1 0,0 1-1,0 0 1,0-1 0,-1 1 0,1 0 0,0 0 0,-1-1 0,1 1 0,0 0 0,0 0 0,-1-1 0,1 1 0,0 0 0,-1 0 0,1 0 0,-1 0 0,1 0 0,0 0 0,-1-1 0,1 1 0,-1 0 0,-4-2 806,-10-4 346,12 4-863,1 1 0,-1 0 1,0-1-1,0 1 1,0 0-1,0 1 0,-1-1 1,1 0-1,0 1 1,0 0-1,0 0 0,-6 0 1,-5 1 761,0 0 0,0 0 0,-15-3 0,14 1-240,-31 2-1,40 0-837,-1 1 1,1-1-1,-1 1 1,1 1-1,0-1 1,0 1-1,0 0 0,1 0 1,-1 1-1,1 0 1,0 0-1,0 0 1,0 1-1,0-1 1,1 1-1,-1 0 1,1 0-1,-4 9 1,-4 6 40,1 0 0,1 2 0,-12 38 0,15-41-89,2 0 0,0 1-1,1-1 1,1 1 0,1-1-1,1 1 1,0 0 0,2 0-1,0 0 1,6 28 0,-7-45-4,2 5 10,0 0 0,0 0 0,1 0 0,0-1 0,0 1 0,1 0 1,4 6-1,-5-9-7,6 10 8,2 0-1,17 20 0,-24-31 16,-1-1 0,1 1 1,0-1-1,0 0 0,0 0 0,0-1 0,1 1 0,-1-1 1,1 0-1,0 0 0,-1 0 0,1-1 0,0 1 1,6 0-1,4-1 75,0-1 1,0 0 0,1-1-1,-1-1 1,0 0-1,0-1 1,0 0 0,-1-2-1,1 1 1,23-13-1,-23 10-73,-5 3-14,1-1 0,-1 0 0,-1-1-1,12-9 1,-8 5 15,3-3 88,23-23-1,-34 30-88,1 0 1,-1-1-1,-1 0 0,1 0 1,-1 0-1,0-1 0,3-9 0,-1-5 42,0 1-1,-1-1 0,-2 0 0,0-1 1,-1 1-1,-1 0 0,-2-1 0,0 1 1,-4-24-1,3 37-47,0 1 0,0 0 0,-1-1 0,0 1 0,0 0 0,-1 1 0,0-1 0,0 1 0,-11-14 0,7 11-41,0 1 0,-1-1 0,-1 2 1,1-1-1,-22-12 0,22 16-105,0 1 0,0 0 0,0 1 0,0 0 0,-1 0 0,-14-2 0,12 3-476,-1-1 0,-19-7 0,27 8 129,0 0 0,-1 1 0,1-1-1,0 1 1,-6 0 0,8 1-186,0 0 1,0 0-1,0 0 0,0 0 1,0 0-1,-3 2 0,1 2-1200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46:26.34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118 4 3072,'-5'-4'6419,"9"13"-4460,-2-6-1752,1 1-1,-2-1 1,1 1-1,0 0 1,-1-1-1,3 9 1,-4 13 452,1-10-347,-1-1 0,-3 25-1,-15 161 638,10-83-426,-30 171 320,37-264-818,1-18-12,0 0 0,0 0 0,0 0 0,-3 9 0,3 21 222,-3-31 1109,5-10-811,27-45-490,-18 29-191,-5 10 87,0 0 1,1 1 0,9-11 0,8-7-82,-14 15-28,2 0 0,-1 1-1,21-16 1,-28 25 140,0 0-1,1 0 1,-1 1-1,1 0 0,0-1 1,-1 2-1,1-1 1,0 0-1,0 1 0,0 0 1,0 0-1,0 1 1,0 0-1,0-1 0,11 2 1,-13 0 15,0-1 0,0 1 0,0 0 0,0 0 0,-1 0 0,1 1 0,0-1 0,0 1 0,-1-1-1,1 1 1,-1 0 0,4 3 0,2 3-18,-1 0 0,8 12 0,-4-5 2,-7-10 50,-1 0-1,0 0 0,-1 0 0,1 0 0,-1 0 0,0 0 0,0 1 0,0-1 0,0 7 0,-1-9 52,-1 0 0,0 0 1,1 0-1,-1 0 0,0-1 0,-1 1 0,1 0 0,0 0 1,-1 0-1,0 0 0,1 0 0,-1 0 0,0-1 0,-1 1 1,1 0-1,0-1 0,-1 1 0,1-1 0,-5 5 0,-4 2 195,-1 0-1,0-1 1,-1 0-1,0 0 1,0-1-1,0-1 1,-25 9-1,-99 23 119,129-36-391,-69 13-941,53-15-2512,-5 1-4881,14 4 3740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46:27.25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34 38 3072,'28'-37'16373,"-28"37"-16263,1 0 0,-1 0 1,0 0-1,1 0 0,-1 0 0,1 0 1,-1 0-1,1 0 0,-1 1 0,0-1 1,1 0-1,-1 0 0,0 0 1,1 1-1,-1-1 0,1 0 0,-1 0 1,0 1-1,0-1 0,1 0 0,-1 1 1,0-1-1,1 0 0,-1 1 1,0-1-1,0 0 0,1 1 0,0 14 793,-10 20-1382,7-28 808,0 0-303,1 0-63,-1-1 1,0 0-1,0 1 0,0-1 0,-1 0 1,0 0-1,0-1 0,-5 9 1,8-14-7,0 0 0,-1 0 0,1 0 0,0 0-1,0 1 1,0-1 0,0 0 0,0 0 0,0 0 0,-1 0 0,1 0 0,0 0 0,0 1 0,0-1 0,0 0 0,0 0 0,-1 0 0,1 0 0,0 0 0,0 0 0,0 0 0,-1 0 0,1 0 0,0 0 0,0 0 0,0 0 0,-1 0 0,1 0 0,0 0 0,0 0 0,0 0 0,0 0 0,-1 0 0,1 0 0,0 0 0,0 0 0,0 0 0,0 0 0,-1 0 0,1-1-1,0 1 1,0 0 0,0 0 0,0 0 0,-1 0 0,1 0 0,0 0 0,0-1 0,0 1 0,0 0 0,0 0 0,0 0 0,0 0 0,0-1 0,0 1 0,-1 0 0,-4-17-2232,2 5 949,-13-37-7089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51:14.57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54 10 2080,'-8'0'589,"7"0"-341,-1-1 0,0 1 1,0 0-1,0 0 0,0 0 0,0 0 0,0 1 1,0-1-1,0 0 0,1 1 0,-1-1 0,0 1 1,-2 1-1,-7 3 1088,5-3 389,13-1-1117,18-2 295,27-4-1,4-1-488,-22 2-136,-25 2-219,-1 0-1,1 1 1,-1 1-1,1 0 1,0 0-1,-1 0 1,1 1-1,14 3 1,-10-1 105,-12-3-137,1 0 0,-1 1-1,0-1 1,0 0 0,0 0-1,0 1 1,0-1 0,1 0 0,-1 1-1,0-1 1,0 1 0,0-1 0,0 1-1,0 0 1,0 0 0,-1-1 0,2 2-1,-1-1 150,8 7-854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51:15.36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94 2 2560,'-1'0'44,"1"0"0,0 0 0,-1-1 0,1 1 0,0 0 0,-1 0 0,1 0 0,0 0 0,0 0 0,-1 0 0,1 0 0,0 0 0,-1 0 0,1 0-1,0 0 1,-1 0 0,1 0 0,0 0 0,-1 0 0,1 0 0,0 0 0,0 1 0,-1-1 0,1 0 0,0 0 0,0 0 0,-1 0 0,1 1 0,0-1 0,0 0 0,-1 0 0,1 1 0,0-1 0,0 0 0,-9 14 601,-1 0 51,4-8-99,0 0 0,0 0 1,-1-1-1,0 0 0,-13 8 1,15-11-533,-2 1 1955,14-2-692,121-10 1264,-116 9-2531,-7-1-16,-1 1 0,1 0 0,0 0 0,-1 1 0,1-1 0,-1 1 0,9 2 0,-8-1-24,18 4 28,-22-6-52,1 0 1,-1 1 0,0-1 0,1 0-1,-1 0 1,0 0 0,1 0 0,-1 0-1,0-1 1,1 1 0,1-1 0,11-9-5063,-4 0 2189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51:16.47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236 1 1984,'-15'4'5790,"15"-4"-5703,-15 15 1057,-1-2 0,0 0 0,-22 14 0,28-20-1082,0 0-1,0 1 1,0 0 0,1 1 0,0 0-1,1 0 1,0 1 0,0 0-1,1 1 1,0-1 0,1 1-1,1 1 1,-1-1 0,2 1 0,0 0-1,0 0 1,1 0 0,0 1-1,1-1 1,0 23 0,1-23-53,1 0 0,1 0 1,0 0-1,0-1 0,1 1 0,1 0 0,0-1 1,1 1-1,0-1 0,0 0 0,1 0 0,1-1 1,0 1-1,0-1 0,1-1 0,0 1 1,1-1-1,0 0 0,1-1 0,-1 0 0,12 8 1,-12-10 43,1-1 1,-1 0 0,1 0 0,0-1 0,0 0 0,11 3-1,-15-6-19,0 0 0,0 0-1,0 0 1,0-1-1,0 0 1,0 0-1,0 0 1,0-1-1,0 0 1,0 0-1,0 0 1,0 0-1,-1-1 1,6-2 0,-2 0 23,0-1 1,-1 0 0,1 0 0,-1-1 0,0 0 0,-1 0 0,1-1-1,-1 0 1,0 0 0,-1-1 0,0 1 0,0-1 0,-1 0 0,5-12-1,0-2 56,-1 1-1,-1-1 0,-2 0 1,6-38-1,-9 47-48,-1 0 1,-1 0-1,0 1 1,0-1-1,-1 0 1,-1 0-1,0 1 1,-1-1-1,0 1 1,-8-20-1,8 27-59,0 0 0,0 0-1,0 1 1,-1-1 0,0 1 0,0 0-1,0 0 1,0 0 0,0 0 0,-1 1-1,0 0 1,-6-4 0,2 2-37,-1 1 1,0-1-1,0 2 0,0-1 1,-17-2-1,25 5-97,0 1-152,-1-1 0,1 1 0,0-1 0,-1 1 0,1 0 0,-1 0-1,1 0 1,0 0 0,-1 0 0,-3 2 0,29 19-6764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51:16.93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 6 4480,'-11'-5'6693,"26"22"-5749,35 35-271,-44-44-647,-4-6-254,0 1 0,0-1 0,0 1 0,0 0 0,-1-1 0,1 1 0,0 3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51:17.59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67 3 3808,'13'-2'6810,"-13"2"-6690,0 0-1,0 1 1,0-1-1,0 0 1,0 0-1,1 1 1,-1-1-1,0 0 0,0 1 1,0 6 30,1-1 0,0 1 1,0-1-1,2 7 0,-1-6 22,0 0 0,-1 0 0,0 0 0,1 9 0,-2-9-128,1-1 1,-1 1 0,2 0 0,3 11 0,-4-16-38,-1-1 1,1 0 0,0 1 0,0-1-1,0 0 1,0 0 0,0 0 0,0 0 0,1 0-1,-1 0 1,0 0 0,0 0 0,1 0-1,-1-1 1,1 1 0,-1 0 0,0-1 0,1 0-1,1 1 1,3 1 23,0-2-1,0 1 0,10 0 1,-7-1-55,-1 0 0,1 1-1,-1 0 1,1 0 0,-1 1 0,1 0 0,-1 0 0,15 8-1,-19-8 24,0 0-1,0 1 0,0-1 0,-1 1 0,0 0 0,1 0 0,-1 0 0,0 1 0,0-1 0,-1 1 0,1 0 0,-1 0 0,0-1 0,0 1 1,0 1-1,0-1 0,-1 0 0,1 0 0,0 6 0,-1-2 119,1 1 1,-1 0-1,-1 0 0,0 0 1,0 0-1,0 0 0,-1 0 1,-1 0-1,0 0 0,0 0 1,0-1-1,-1 1 0,-5 10 1,1-8 54,1-1 1,-1 0-1,-1 0 1,-10 11-1,13-16-133,-1 0 0,0-1-1,0 0 1,0 0 0,0 0-1,0-1 1,-1 1 0,-11 2-1,2-1-37,0-1-1,-28 4 1,36-7-523,0 0 0,-1-1-1,1 0 1,-1-1 0,1 0 0,-1 0 0,-8-2-1,17 2 486,-2 1-279,0 0 0,1-1-1,-1 0 1,0 1 0,1-1-1,-1 0 1,0 0 0,1 0-1,-1 0 1,1 0 0,-1 0-1,-1-3 1,-2-8-1257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51:17.98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 99 2304,'-4'-5'334,"3"4"-227,0 0 0,0 0 1,0 0-1,0 0 0,0 0 1,-8-18 7847,10 10-4334,3 6-3392,0 0 0,1 0-1,-1 1 1,1-1 0,0 1-1,0 0 1,0 0-1,5-1 1,-3 0-250,-3 2-9,0 1 0,0-1 0,1 0 0,-1 1 0,0 0 0,0 0 0,5 1 0,-4-1-394,0 1 1,0-1 0,0-1-1,9 0 1,1-3-2658,17-4-4030,-11 2 5320,11-6 68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51:24.00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0 672 1568,'9'-7'9354,"-9"6"-9210,1-3 18,1 1-1,0-1 0,0 0 0,0 0 1,0 1-1,3-4 0,-2 3-111,28-40 348,-15 21 38,0 0 0,21-44 1,-8-2 28,26-54-61,-37 81-432,-12 27 105,0 1 0,16-28 0,-17 35 1,-1-1 1,0 0 0,4-13 0,-1 2 0,0-1 44,1-2 314,1-8-559,5 9-113,-11 12 124,-1 6 35,-1 3-190,3 4-748,0 3 978,0 0-1,-1 0 0,5 13 1,-4-11 72,0-1 1,7 14-1,-7-15-49,-1 0-1,0 0 1,0 1-1,0-1 1,-1 1 0,1 10-1,-1-8 84,0 0 0,1-1 0,7 17 1,-2-13 107,-7-13-151,-1 0 0,0 0 0,1 0 0,-1 0 0,0 0 0,1-1 0,-1 1 0,0 0 1,1 0-1,-1 0 0,0 0 0,0 0 0,1-1 0,-1 1 0,0 0 0,0 0 0,1-1 0,-1 1 0,0 0 0,0 0 0,1-1 1,-1 1-1,0 0 0,0-1 0,8-7-56,-1 1 71,0-1 0,0 0 0,-1 0 0,7-14 0,13-15 58,-21 31-116,-1-1 0,1-1 0,-1 1 0,0-1 0,2-8 0,-5 15 16,8-12-93,-8 13 87,0-1-1,0 1 0,-1-1 0,1 0 0,0 1 0,-1-1 0,1 0 1,-1 0-1,1 0 0,-1 1 0,1-1 0,-1 0 0,0 0 0,1 0 1,-1 0-1,0 0 0,0 0 0,0 0 0,1-1 0,-1 2-7,-1-1 0,1 1 1,0-1-1,0 1 0,0 0 0,1-1 0,-1 1 0,0-1 0,0 1 1,0 0-1,0-1 0,0 1 0,0-1 0,1 1 0,-1 0 0,0-1 0,0 1 1,1 0-1,-1-1 0,0 1 0,0 0 0,1-1 0,-1 1 0,0 0 1,1 0-1,-1-1 0,0 1 0,1 0 0,-1 0 0,1 0 0,-1-1 0,0 1 1,1 0-1,-1 0 0,1 0 0,-1 0 0,0 0 0,1 0 0,-1 0 1,1 0-1,-1 0 0,1 0 0,-1 0 0,0 0 0,1 0 0,-1 0 1,1 0-1,-1 1 0,0-1 0,1 0 0,-1 0 0,1 0 0,-1 1 0,0-1 1,1 0-1,-1 0 0,0 1 0,0-1 0,1 0 0,-1 1 0,0-1 1,0 0-1,1 1 0,-1-1 0,0 1 0,0-1 0,0 0 0,1 1 0,-1 0 1,2 4-15,-1-1 0,1 1 0,-1 0 0,0 0 0,-1 0 0,1 0 0,-1 0 0,0 8 0,2 22-62,5 7 243,1 74-1,0 3-313,-5-63 205,-2-39-45,0 0 1,3 18 0,-2-21 165,0 1 0,-1 25-1,-1-37-125,0-2-401,6-23-9051,-5 13 7871,6-14-511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51:24.65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14 185 3552,'-14'8'1989,"23"10"-602,-7-17-1274,-1 0 1,0 0-1,0 1 0,0-1 1,1 0-1,-1 0 1,0-1-1,1 1 0,-1 0 1,1 0-1,-1-1 1,1 1-1,-1-1 0,1 1 1,-1-1-1,1 0 1,0 1-1,-1-1 1,1 0-1,0 0 0,-1 0 1,3-1-1,4 1 82,-1-1-1,1 0 1,10-2-1,-12 1-146,1-1-1,-1 0 0,0 0 1,0 0-1,0 0 1,0-1-1,0 0 0,-1 0 1,0-1-1,0 0 0,0 0 1,5-6-1,-5 4-16,0 0 1,0 0-1,0 0 0,-1-1 0,-1 1 0,1-1 1,-1 0-1,0 0 0,2-13 0,-4 18-20,-1 0-1,1 0 0,-1 0 1,0 1-1,0-1 0,0 0 1,-1 0-1,1 0 0,0 0 1,-1 0-1,0 0 1,0 1-1,0-1 0,0 0 1,0 0-1,0 1 0,-1-1 1,1 1-1,-1 0 0,-4-5 1,4 5-28,0 1 1,0-1 0,0 1-1,0 0 1,-1 0-1,1 0 1,0 0 0,-1 0-1,1 0 1,-1 1-1,1-1 1,-1 1 0,1 0-1,-1-1 1,1 1-1,-1 0 1,1 1 0,-1-1-1,1 0 1,-1 1 0,1-1-1,-1 1 1,-4 2-1,0 0 74,0 0 1,0 1-1,0 0 0,1 0 0,-1 1 0,1 0 0,0 0 1,1 0-1,-1 1 0,1 0 0,0 0 0,0 0 0,1 1 1,-7 12-1,6-9 47,0 0 0,2 0 1,-1 0-1,1 0 1,1 1-1,-1 0 0,2-1 1,0 1-1,0 0 0,1 14 1,1-19-66,0-1 1,0 1-1,1-1 1,-1 0-1,1 1 1,0-1-1,1 0 1,-1 0-1,1 0 1,0 0-1,0-1 1,1 1-1,-1-1 1,5 4-1,0-1 6,-1 0 0,1 0 0,1-1 0,0 0-1,-1 0 1,17 6 0,-18-9 2,0-1-1,0 0 1,0-1-1,1 0 1,11 1-1,-3 0-223,-9-2-493,0 0 0,0 0 0,0-1 1,0 0-1,0 0 0,0 0 0,0-1 1,0 0-1,-1-1 0,1 1 0,10-7 0,3-7-2684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35:00.2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 29 3072,'7'7'19723,"-16"-1"-22003,1-2 2239,7 3 64,3-5 565,1-9-116,-1 4-370,-1 0 0,0 0 0,-1-1 0,1 1 0,0 0 0,-1-1 0,0-3 0,-7-5-158,7 11 44,0 1 1,0 0-1,0 0 1,0-1-1,0 1 0,-1 0 1,1 0-1,0-1 1,0 1-1,0 0 1,0 0-1,-1 0 0,1-1 1,0 1-1,0 0 1,-1 0-1,1 0 0,0 0 1,0-1-1,-1 1 1,1 0-1,0 0 1,0 0-1,-1 0 0,1 0 1,0 0-1,0 0 1,-1 0-1,1 0 0,0 0 1,-1 0-1,1 0 1,0 0-1,0 0 1,-1 0-1,1 0 0,0 0 1,-1 0-1,1 0 1,0 0-1,0 1 0,-1-1 1,1 0-1,-1 2-36,-1 2-382,3-3-46,0-1 257,-7 3-1571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51:25.20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 22 4800,'-1'1'183,"0"-1"1,0 1 0,1 0-1,-1 0 1,0 0-1,1 0 1,-1 0-1,1 0 1,-1 0-1,1 0 1,0 1-1,-1-1 1,1 0 0,0 0-1,0 0 1,0 0-1,0 0 1,0 2-1,-3 31 1199,4 1-715,2-1 0,9 46-1,22 67-74,-17-83-507,25 79 337,-41-138-360,1-1 1,-1 1 0,-1-1-1,2 9 1,1 11 162,1-12 1177,-1-19 391,0-3-1937,4-21 429,-1 0 0,3-44-1,-2 7-365,-2 37-76,24-138-29,-24 146-476,1 1 0,2-1 0,0 1 0,1 1 0,15-25 1,-21 40 5,1 0 0,0 1 0,0-1 0,1 1 0,0 0 0,9-8 0,14-8-3696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51:26.84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 75 2720,'-11'13'10402,"12"-13"-10326,14-4 1306,21-10-2220,-29 12 1160,-4 0-313,0 1 0,0 0 0,0 0 0,0 0 1,0 0-1,0 1 0,0-1 0,0 1 1,0 0-1,0 0 0,1 0 0,-1 0 1,0 0-1,0 1 0,0 0 0,0-1 0,0 1 1,0 0-1,0 1 0,0-1 0,0 0 1,-1 1-1,1-1 0,0 1 0,3 3 1,-1-1 60,51 40 1300,-53-41-1270,0 0 1,1-1 0,-1 1 0,0-1 0,1 0-1,-1 0 1,1 0 0,7 2 0,-10-3-114,1-1 1,-1 0-1,1 0 0,-1 0 1,1 0-1,-1 0 1,1 0-1,0 0 0,-1 0 1,1 0-1,-1-1 1,0 1-1,1-1 1,-1 1-1,1-1 0,-1 0 1,0 1-1,1-1 1,-1 0-1,0 0 0,0 0 1,1 0-1,-1 0 1,0 0-1,0 0 0,0 0 1,1-2-1,5-8-1706,1-1 0,9-22 0,-2 4-473,12-17-2693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52:01.34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37 992,'5'-3'3675,"-4"2"-3577,-1 0 1,1 1 0,-1-1 0,1 0 0,-1 0 0,0 0 0,1 0-1,-1 0 1,0 0 0,0 0 0,0 0 0,1 0 0,-1 1-1,0-1 1,0 0 0,-1 0 0,1 0 0,0 0 0,0 0 0,0 0-1,-1 0 1,1 0 0,-2-10 4889,1 10-4911,1 1-194,0 16 15,4 82-42,3 27 360,0 1-48,-7 0-152,0-121-11,1 0-1,0 0 1,0 1-1,3 7 1,-2-8 12,-1 0 0,0 0-1,0-1 1,1 10 0,-2-13 148,5 6-437,-3-5 288,-1 0-1,1 0 1,0 0 0,-1 0-1,1-1 1,0 1-1,0-1 1,0 0-1,0 1 1,1-1-1,3 2 1,-5-3 69,2 1-5,0 1 0,-1-1 0,1 0 0,0 0 0,0-1 0,0 1 0,5 0 0,-6-1-106,7 0-420,10-24-9700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52:03.71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112 1 1056,'4'4'9372,"-3"2"-8179,-1 0-1097,-1 0-1,0 0 1,0 0-1,-1 0 1,1-1 0,-5 9-1,-17 36 245,16-37-325,1-1-17,-8 18 548,10-24-577,-4 5 25,7-10 118,1 5-143,-1 1 44,0 0-1,-4 12 1,3-12-10,1 0 1,-1 0-1,0 13 1,2-18-2,0 0 0,0 0 0,0 0 1,-1 0-1,1 0 0,0 0 0,-1 0 0,0 0 0,1 0 1,-1 0-1,-1 2 0,-2 3-1,4-1-1,1-6 2,-1 1 0,0 0 0,0 0 0,0 0 0,0 0 0,0 0 1,0 0-1,-1-1 0,1 1 0,0 0 0,0 0 0,-1 0 0,1 0 1,0-1-1,-1 1 0,1 0 0,-1 0 0,1-1 0,-2 2 0,-1 5 335,3-7-327,0 0 0,0 1 1,0-1-1,0 0 1,0 1-1,-1-1 1,1 0-1,0 1 1,0-1-1,0 0 0,-1 1 1,1-1-1,0 0 1,-1 0-1,1 1 1,0-1-1,0 0 1,-1 0-1,1 0 0,0 1 1,-1-1-1,1 0 1,0 0-1,-1 0 1,0 0 1,1 0 1,0 0 0,0 0 0,0 0 0,0 0 0,0 0 0,0 0-1,0 0 1,0 0 0,0 0 0,-1 0 0,1 0 0,0 0 0,0 0-1,0 0 1,0 0 0,0 0 0,0 0 0,0 0 0,0 0 0,0 0-1,0 0 1,-1 0 0,1 0 0,0 0 0,0 0 0,0-1 0,0 1 0,0 0-1,0 0 1,0 0 0,0 0 0,0 0 0,0 0 0,0 0 0,0 0-1,0 0 1,0-1 0,0 1 0,0 0 0,0 0 0,0 0 0,0 0-1,0 0 1,0 0 0,0 0 0,0 0 0,0 0 0,0-1 0,0 1-1,0 0 1,0 0 0,0 0 0,0 0 0,0 0 0,0 0 0,0 0-1,0 0 1,1 0 0,-1 0 0,0 0 0,0-1 0,0 1 0,0 0-1,0 0 1,0 0 0,2-12 171,7-96-261,-4 57 170,-2 35-168,0-1-1,5-15 1,3-9 98,-8 32-2,-2 8-18,0 0-1,-1 0 1,1 0-1,-1-1 1,1 1-1,-1 0 1,0-1-1,1 1 1,-1-1-1,0 1 1,0 0-1,0-3 1,-4 2 22,3 0-423,9 9-563,-2 0 928,0 0 1,0 0-1,0 1 1,-1-1-1,5 12 1,23 52 25,30 85 135,-62-151-113,1-1 0,0 0 0,1 0 1,3 5-1,3 4 1967,-23-23-1560,-4-4-565,13 10 116,0 0 0,-1 0 0,1 0 0,-9-3 0,11 5-34,0 1 0,-1 0-1,1 0 1,-1 0 0,1 0-1,-1 0 1,0 0 0,1 1-1,-7 0 1,2 3 541,2-1-2400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52:05.07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33 1568,'7'-33'9535,"-8"42"-6206,1 1-4599,16 212 1608,-4-48-14,-6 110 155,-7-187 1058,0-99-1921,1 0 1,-1 0 0,0 0-1,0 0 1,0 0 0,0 0 0,0 0-1,0 0 1,0 0 0,-3-3-1,-7-13-4343,1-11 1410,-3-15 954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52:06.05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199 83 1984,'-6'5'696,"6"-6"-368,0 0-216,2 1-317,-1 0 282,0-1 1,0 1 0,1 0-1,-1 0 1,0 0-1,0 0 1,1 0 0,-1 0-1,2 1 1,-1-1 0,-1 0 0,0 1 0,0-1 1,0 0-1,1 0 0,-1 0 0,0 0 0,0 0 1,0 0-1,1-1 0,-1 1 0,0 0 0,0-1 1,0 1-1,0-1 0,1 1 0,0-1 1,31-33 1760,-30 32-1726,-1 0-1,1 0 1,-1-1-1,0 1 0,0-1 1,0 1-1,0-1 0,0 0 1,-1 0-1,1 0 0,-1 0 1,0 0-1,0 0 0,1-9 2715,-22 51-2282,14-27-508,-11 24 0,4-5 263,-1-1 1,-28 43-1,23-40-70,8-16-134,-1 0 1,-1-1 0,0 0 0,-1-1 0,-32 26 0,27-23 9,-9 6 44,22-18-281,10-2 34,17 1-44,-3-1 3,60 35 592,-67-32-426,0 0 0,0 1-1,0 0 1,13 15-1,12 19 240,-6 6-54,-29-46-174,1 1 0,-1-1 0,0 0 0,1 1 0,-1-1 0,0 1-1,1 3 1,2 7 2,-3-11-53,-1-2-1,0 1 0,0-1 1,0 1-1,0-1 0,1 1 1,-1-1-1,0 1 0,0-1 1,1 1-1,-1-1 0,0 1 1,1-1-1,-1 0 0,0 1 1,1-1-1,-1 0 0,0 1 1,1-1-1,-1 0 0,1 1 1,-1-1-1,1 0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52:08.84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121 588 2912,'0'0'49,"0"0"0,0 0 0,0 1 0,-1-1 0,1 0 0,0 0 0,0 0 0,-1 0-1,1 1 1,0-1 0,0 0 0,0 0 0,0 0 0,0 1 0,-1-1 0,1 0 0,0 0 0,0 0 0,0 1 0,0-1 0,0 0 0,0 0 0,0 1 0,0-1 0,0 0 0,0 1 0,0-1 0,0 0-1,0 0 1,0 1 0,0-1 0,0 0 0,0 0 0,0 1 0,0-1 0,0 0 0,0 0 0,0 0 0,1 1 0,-1-1 0,0 0 0,0 0 0,0 1 0,7 13 1513,-6-12-1422,0 0-33,0 0 0,0 0 0,1 0 0,-1 0 1,1 0-1,0 0 0,-1-1 0,1 1 0,0-1 0,0 1 0,0-1 1,0 1-1,0-1 0,0 0 0,1 0 0,-1 0 0,0-1 0,1 1 1,-1 0-1,0-1 0,4 1 0,-4-1 421,-2 0-503,0 0-1,0-1 1,0 1-1,0 0 1,0-1 0,0 1-1,0 0 1,0 0-1,0-1 1,0 1 0,0 0-1,0-1 1,0 1-1,0 0 1,0 0 0,0-1-1,0 1 1,0 0-1,1 0 1,-1-1 0,0 1-1,0 0 1,0 0-1,0 0 1,1-1 0,-1 1-1,0 0 1,0 0-1,1 0 1,-1-1-1,0 1 1,0 0 0,1 0-1,-1 0 1,0 0-1,0 0 1,1 0 0,-1 0-1,0 0 1,0 0-1,1 0 1,-1 0 0,0 0-1,1 0 1,-1 0-1,0 0 1,0 0 0,1 0-1,-1 0 1,0 0-1,0 0 1,1 0 0,-1 0-1,0 0 1,0 1-1,1-1 1,-1 0 0,0 0-1,0 0 1,1 0-1,-1 1 1,0-1 0,0 0-1,0 0 1,0 1-1,1-1 1,-1 0-1,0 1 1,-1-24 731,0 18-721,0 0-1,0 0 1,0 0-1,-1 0 1,1 0-1,-1 1 1,-1-1-1,1 0 1,-5-6-1,5 9-38,1 0 0,-1 0 1,0 0-1,0 1 0,0-1 0,0 0 0,-1 1 0,1-1 0,0 1 0,-1 0 0,1-1 0,-1 1 0,1 1 0,-1-1 1,1 0-1,-1 0 0,0 1 0,1 0 0,-6-1 0,3 2-28,0-1-1,0 1 1,0 0-1,0 0 1,0 0-1,0 1 1,0-1 0,1 1-1,-1 0 1,0 1-1,1-1 1,0 1 0,0 0-1,0 0 1,0 0-1,0 1 1,-5 5-1,7-6 40,-1 1-1,0-1 1,1 1-1,0 0 1,0 0-1,0 0 1,0 0-1,0 0 1,1 0-1,0 0 0,0 1 1,0-1-1,0 0 1,1 1-1,0-1 1,0 0-1,0 1 1,0-1-1,1 1 1,1 7-1,3 4 32,0 3 18,0-1 0,1-1 0,16 32 0,-20-45-28,1 0-1,0 1 1,0-1 0,0 0-1,0 0 1,1-1 0,-1 1 0,1-1-1,0 0 1,0 0 0,0 0-1,1 0 1,-1-1 0,1 0-1,-1 1 1,1-2 0,0 1 0,0-1-1,6 2 1,-7-3-7,0 1 0,1-1 1,-1 0-1,0-1 0,0 1 0,0-1 0,0 0 0,0 0 1,0 0-1,0 0 0,0-1 0,0 0 0,-1 1 1,7-5-1,3-3 24,0-1 1,17-17-1,4-3 50,1-2-45,-27 25-104,0-1 0,17-12 0,-18 17 97,-6 3-49,0 0 0,0 0 0,0-1 0,0 1 0,1-1 0,-1 1 0,0-1 0,0 1 0,0-1 0,0 0 0,0 0 0,-1 1-1,1-1 1,1-1 0,-1 1-260,1 2 47,3 2 219,-1-1 21,4 1 966,-7-4-978,-1 1 0,0 0 0,0 0 0,0-1 0,0 1 0,0 0 0,1-1 0,-1 1 0,0 0 0,0 0 0,0-1 0,0 1 0,0 0 0,0-1 0,0 1 0,0 0 0,0 0 0,0-1 0,0 1 0,0 0 0,0-1 0,-1 1 0,1 0 0,0 0 0,0-1 0,0 1 0,0 0 0,0 0 0,0-1 0,-1 1 0,-4-9 112,-3-8-45,7 15-105,1 0-1,-1 0 1,0 0-1,0 0 1,0 1-1,0-1 1,0 0-1,0 0 1,-2-1-1,3 2 6,-1 1 1,1-1-1,0 1 0,-1-1 0,1 0 0,-1 1 0,1-1 0,-1 1 1,0-1-1,1 1 0,-1 0 0,1-1 0,-1 1 0,0 0 0,1-1 1,-1 1-1,0 0 0,0 0 0,1-1 0,-1 1 0,0 0 1,0 0-1,0 1-34,0 0 1,1 1-1,-1-1 1,1 0-1,-1 0 1,1 1-1,-1-1 1,1 0-1,0 1 1,-1-1-1,1 0 1,0 3-1,-2 28 8,1-1 0,1 1 0,2-1 0,6 34 0,0-35 122,-8-28-60,1 0 1,0 0 0,0 0-1,0 0 1,0 0 0,0 0-1,1 0 1,-1 0 0,1 0-1,-1-1 1,3 3 0,-3-4-2,-1 0 0,1 0 0,0 1 0,-1-1 0,1 0 1,0 0-1,-1 0 0,1 0 0,0 0 0,0 0 0,-1 0 1,1 0-1,0 0 0,-1-1 0,1 1 0,0 0 0,-1 0 1,1-1-1,0 1 0,-1 0 0,1-1 0,-1 1 0,1 0 1,0-1-1,-1 1 0,1-1 0,0 0 0,15-17 86,-14 15-69,30-38 198,52-87 1,-74 109-264,0 0 1,-2 0-1,0-1 0,-2 0 1,0 0-1,-1-1 1,4-39-1,-6 6-170,-2 0 0,-3 0 0,-2 1 0,-2-1-1,-22-85 1,26 129 203,-1 1-1,0 0 0,-1 0 1,0 0-1,-1 1 0,1-1 1,-9-9-1,13 17-13,-1 1-1,1-1 1,-1 0 0,0 1-1,1-1 1,-1 1 0,0-1-1,1 1 1,-1-1 0,0 1 0,1-1-1,-1 1 1,0 0 0,0-1-1,1 1 1,-1 0 0,0 0-1,0 0 1,0 0 0,1 0-1,-1-1 1,0 1 0,0 1 0,0-1-1,0 0 1,1 0 0,-1 0-1,0 0 1,0 0 0,0 1-1,1-1 1,-1 0 0,0 1-1,0-1 1,1 1 0,-1-1-1,0 1 1,1-1 0,-1 1 0,1-1-1,-1 1 1,1 0 0,-1-1-1,1 1 1,-1 1 0,-2 1-20,0 1 0,1 0 0,0 0 0,-1 0-1,2 0 1,-1 0 0,-2 6 0,-1 17-22,2 0 0,-2 47 0,4-51 64,1 20 21,1 0 0,2 0 0,2 0-1,14 56 1,-11-69 1,1 0-1,1 0 1,2-1 0,0-1 0,2 0 0,30 45-1,-40-68 9,0 0 0,0 0 0,0 0 0,1-1 0,-1 0 0,1 0 0,0 0 0,0 0-1,1-1 1,-1 1 0,1-2 0,-1 1 0,1 0 0,0-1 0,0 0 0,0-1 0,0 1 0,1-1 0,-1 0-1,0-1 1,0 1 0,1-1 0,-1-1 0,0 1 0,1-1 0,-1 0 0,7-2 0,11-6 10,0-1 0,-1-1 0,0-1 1,-1-1-1,25-18 0,-32 20 11,-2 1-81,-1 0 0,0-1 0,0 0 1,10-14-1,20-20 203,-39 42-124,-2 3-29,0-1 1,-1 0-1,1 1 1,0-1 0,0 0-1,0 0 1,-1 0-1,1 0 1,0 1 0,-1-1-1,1 0 1,-1 0 0,1 0-1,-1-1 1,0 1-1,1 0 1,-1-2 0,-1 5-13,0 0 0,-1-1 0,1 1 0,-1-1 0,1 1 1,-1-1-1,-3 3 0,-2 2-77,-7 11 25,0 0 0,2 1 0,0 0 0,1 1 0,-11 26 0,18-35-4,1 1 1,0 0-1,0 0 0,0 12 1,0-6 10,2-15 54,1 0 0,0 0 0,0 0-1,0 0 1,1 0 0,-1 0 0,0 0 0,1 0 0,-1 0-1,2 3 1,-1-3 134,0-2-130,0 0 1,0 0-1,0 0 0,0-1 0,0 1 1,0 0-1,0 0 0,0-1 1,0 1-1,0-1 0,0 1 0,-1-1 1,1 1-1,0-1 0,0 1 1,0-1-1,-1 0 0,1 1 1,0-1-1,-1 0 0,1 0 0,0 0 1,-1 1-1,1-1 0,-1 0 1,1 0-1,-1-1 0,2-3 38,0-1-1,-1 1 0,0-1 0,0-5 1,3-12-11,2 2-213,8-21-115,-13 35 220,4-8 4,-5 15 36,0-1-1,0 1 1,0 0-1,1-1 1,-1 1 0,0 0-1,0-1 1,0 1-1,1-1 1,-1 1 0,0 0-1,0-1 1,1 1 0,-1 0-1,0 0 1,1-1-1,-1 1 1,0 0 0,1 0-1,-1-1 1,1 1-1,-1 0 1,0 0 0,2 0-1,2 9-281,4 16 301,-1-1 0,-2 1 0,0 0 0,0 27 0,-1 103 561,-4-122-391,0-27-99,-1 0 0,0 0 0,0 0 0,-1 0 1,1 0-1,-1 0 0,-1-1 0,1 1 0,-1-1 1,0 1-1,0-1 0,-5 7 0,6-10-29,0 0 0,0 1-1,-1-1 1,1 0 0,0 0-1,-1-1 1,1 1-1,-1 0 1,0-1 0,1 0-1,-6 2 1,6-2-36,0-1 0,0 1-1,0-1 1,0 0 0,-1 0 0,1 0 0,0 0-1,0 0 1,0-1 0,0 1 0,0-1 0,0 1-1,-1-1 1,1 0 0,0 1 0,1-1-1,-5-3 1,1 1-43,1 0 1,-1 0-1,1-1 0,0 1 0,0-1 1,0 0-1,0-1 0,-4-5 0,7 7-2,-1 1 0,1 0 0,0-1 0,0 1 0,0-1 0,1 1 0,-1-1 0,0 1 0,1-1 0,0 1 0,-1-1 0,1 1-1,0-1 1,1 0 0,-1 1 0,0-1 0,1 1 0,-1-1 0,1 1 0,1-5 0,3-3-21,0 1 0,1-1 0,0 1 0,0 0 0,1 1 0,0-1 0,1 2 0,0-1 0,0 1-1,0 0 1,1 0 0,16-8 0,10-4 117,1 2 0,44-14 0,-26 10 193,103-50 301,-128 57-372,-2-2-1,0-1 0,34-29 1,-59 44-147,1-1 0,0 0 1,-1 0-1,1 0 1,-1-1-1,0 1 1,0-1-1,0 1 0,-1-1 1,1 0-1,-1 1 1,0-1-1,1-6 1,-2 9-33,0 0 1,0 1 0,0-1 0,0 0-1,0 0 1,0 0 0,0 0-1,-1 0 1,1 0 0,0 0 0,-1 1-1,1-1 1,0 0 0,-1 0 0,1 0-1,-1 1 1,0-1 0,1 0 0,-1 1-1,1-1 1,-1 0 0,0 1 0,0-1-1,1 1 1,-1-1 0,0 1 0,0-1-1,0 1 1,1 0 0,-1-1 0,0 1-1,0 0 1,0 0 0,-2 0-1,-1-1-43,1 0 0,-1 0-1,0 1 1,0 0 0,0 0-1,0 0 1,-4 1 0,3 0 0,0 0-1,0 1 1,1 0 0,-1 0 0,1 1 0,-1-1 0,1 1 0,-6 5 0,2-2 87,-1 2 1,-12 14-1,20-20-22,0 0 0,0-1 0,0 1 0,0 0 0,1-1 0,-1 1 0,0 0 0,1 0 0,-1 0 0,1-1 1,0 1-1,-1 0 0,1 0 0,0 0 0,0 0 0,0 0 0,1 0 0,-1 0 0,0-1 0,1 1 0,-1 0 0,1 0 0,0 0 0,-1-1 0,1 1 0,0 0 1,0-1-1,2 3 0,3 5 66,1-1 1,-1 0 0,16 14 0,-17-17-103,25 21 203,62 44 0,-88-67-305,0-1 1,0 1-1,0-1 1,0 0-1,1 0 1,-1 0 0,1 0-1,-1-1 1,1 0-1,-1 0 1,1 0 0,0 0-1,0-1 1,-1 0-1,1 0 1,0 0 0,0-1-1,-1 1 1,1-1-1,0 0 1,-1-1 0,1 1-1,-1-1 1,0 0-1,8-4 1,22-16-4277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52:12.23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86 0 1728,'1'6'5367,"6"14"-4214,-1 1-879,-2 1-130,-2-1 1,0 1-1,-1 0 0,-2 0 0,-3 25 0,1 6 47,-27 374 727,18-351-492,-37 133 1,46-201-510,1 1 1,0-1-1,0 17 0,2-18 115,0-6 160,-1-1-171,1 1 0,0-1 0,0 0 0,0 0 1,0 0-1,0 0 0,0 1 0,0-1 0,0 0 0,0 0 0,0 0 0,0 0 0,0 1 0,0-1 0,0 0 0,0 0 0,0 0 0,1 0 0,-1 1 0,0-1 0,0 0 0,0 0 0,0 0 0,0 0 0,0 0 0,0 0 0,0 1 0,1-1 0,-1 0 0,0 0 1,0 0-1,0 0 0,0 0 0,0 0 0,1 0 0,-1 0 0,0 0 0,0 1 0,0-1 0,7-5 555,11-18 2,-11 14-472,24-30 94,-2-1 1,42-78 0,-37 49-195,112-205 234,0 47-422,-145 226 172,0 0 0,-1 1 0,1-1 0,-1 0 0,1 0 0,-1 0-1,1 0 1,-1 0 0,1 0 0,-1-1 0,0 1 0,0 0 0,0 0 0,1 0 0,-1 0-1,0 0 1,-1-2 0,1 2-2,0 1 0,0 0 0,0 0 0,-1-1 0,1 1 0,0 0 0,0 0 0,0 0 0,-1-1 0,1 1 0,0 0-1,0 0 1,-1 0 0,1 0 0,0-1 0,-1 1 0,1 0 0,0 0 0,0 0 0,-1 0 0,1 0 0,0 0 0,-1 0 0,1 0 0,-15 3-374,3 2 308,1 1-1,0 0 1,0 0 0,0 1-1,1 1 1,-11 9-1,-1 3 18,-29 35-1,47-51 43,1 0 0,-1 0 0,1 0 0,0 0 0,0 1 0,1-1 0,-1 1 0,1 0 1,0 0-1,0 0 0,1 0 0,-1 0 0,1 0 0,0 0 0,1 0 0,-1 1 0,1-1 0,0 0 0,1 6 0,2 3 92,0 0 0,1-1 0,1 1 0,0-1-1,12 20 1,-4-4 50,25 67 167,18 37 553,-48-118-653,1 0 0,0-1 0,0 0 1,2-1-1,0 0 0,19 18 0,-22-23-89,39 30 158,-41-34-193,0 0 0,0 0 0,1-1 0,-1 0 0,1 0 0,8 3 0,12 1 243,-25-6-410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52:13.34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76 576,'0'-1'35,"0"1"-1,0-1 1,0 0-1,0 1 1,0-1 0,1 1-1,-1-1 1,0 0 0,0 1-1,0-1 1,1 1-1,-1-1 1,0 1 0,1-1-1,-1 1 1,0-1 0,1 1-1,-1-1 1,0 1-1,1-1 1,12-8 5478,-6 5-3657,-4 4-1715,1-1 0,-1 0 1,0 1-1,1-2 0,-1 1 0,6-3 1,12-4-102,13 1 616,45-3 0,-12 2-261,-23 3 223,61 2 1,-103 3-683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52:16.47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77 766 2976,'0'-1'62,"0"1"-1,0-1 1,0 1 0,0-1-1,0 1 1,1-1 0,-1 1-1,0-1 1,0 1 0,0-1-1,0 1 1,1-1 0,-1 1 0,0 0-1,1-1 1,-1 1 0,0-1-1,1 1 1,-1 0 0,0-1-1,1 1 1,-1 0 0,1-1-1,-1 1 1,0 0 0,1 0-1,0-1 1,15-2 423,-5 1 396,-9 1-529,0 1-53,11-2 344,-12 1-580,0 1 0,1 0-1,-1-1 1,1 1 0,-1 0-1,1 0 1,-1 0 0,1-1 0,-1 2-1,3-1 1,0 1 46,-1-1 0,0 1-1,0-1 1,0 0 0,0 0 0,1 0-1,-1 0 1,0-1 0,0 1-1,0-1 1,0 0 0,0 0 0,0 0-1,0 0 1,0-1 0,0 1 0,4-3-1,-3 1-29,0 0 0,-1 0-1,1 0 1,-1-1 0,0 1-1,1-1 1,-2 0 0,1 1-1,0-1 1,-1-1 0,3-3-1,-3 3-54,-1 0 1,1 0-1,-1 0 0,0-1 0,0 1 0,0 0 0,-1 0 0,0 0 0,0-1 0,0 1 0,0 0 1,-1 0-1,0-1 0,0 1 0,-1 0 0,1 0 0,-1 0 0,0 0 0,0 1 0,-1-1 1,0 1-1,1-1 0,-2 1 0,-4-6 0,7 9-34,0 0 0,0 0-1,-1 0 1,1 0 0,0 1 0,0-1 0,-1 0-1,1 1 1,0-1 0,-1 1 0,1-1 0,0 1 0,-1 0-1,1 0 1,-1 0 0,1-1 0,0 1 0,-1 1-1,1-1 1,-1 0 0,1 0 0,0 0 0,-1 1 0,1-1-1,0 1 1,-2 0 0,-4 2-73,0 0 1,1 0 0,-11 8-1,14-9 59,-17 13 17,0 2-1,-33 35 1,45-45 101,1 1-1,0 0 0,1 1 1,-10 16-1,15-22-102,-1 0 0,1 0 0,0 1 0,0-1 0,0 0-1,0 1 1,0-1 0,1 1 0,0-1 0,0 1 0,0-1 0,0 1-1,0-1 1,1 1 0,-1-1 0,1 0 0,0 1 0,1 3 0,7 11 88,1-1 0,0 0 0,1-1 0,1 0 0,20 21 0,-2-2 193,-28-33-237,0 0 0,0 1 0,0-1 0,0 0-1,0 0 1,1-1 0,-1 1 0,0 0 0,1-1-1,0 1 1,-1-1 0,1 0 0,0 0 0,0 0 0,0 0-1,-1-1 1,1 1 0,0-1 0,0 1 0,0-1-1,0 0 1,0 0 0,0-1 0,0 1 0,0 0-1,0-1 1,0 0 0,0 0 0,-1 0 0,1 0 0,0 0-1,-1 0 1,1-1 0,-1 1 0,5-4 0,172-136 370,-164 128-433,-9 9-7,0-1-1,0 1 1,0 0 0,1 0-1,9-4 1,16-10-78,-25 14 99,0 0-1,0 1 0,0-1 0,8-2 0,-12 5-2,1 0-1,-1-1 1,0 0-1,0 0 1,0 0-1,5-4 1,-5 4 4,-1 0 1,1 0 0,-1 1 0,1-1-1,0 0 1,0 1 0,0 0-1,0 0 1,3-1 0,22-5 44,-5 1 0,-22 6-123,2-2 702,2-1-400,-5 3-209,0 0-1,0 0 1,0 0 0,0 0 0,0-1-1,0 1 1,0 0 0,0 0 0,0 0 0,0 0-1,0-1 1,0 1 0,-1 0 0,1 0-1,0 0 1,0 0 0,0 0 0,0 0-1,0 0 1,0-1 0,0 1 0,-1 0 0,1 0-1,0 0 1,0 0 0,0 0 0,0 0-1,0 0 1,-1 0 0,1 0 0,0 0 0,0 0-1,0 0 1,0 0 0,-1 0 0,1 0-1,0 0 1,0 0 0,0 0 0,0 0-1,-1 0 1,-1-1-30,-1 1 0,1 0 1,-1 0-1,1 0 0,-1 0 0,1 1 0,-1-1 0,1 1 0,-1-1 0,1 1 0,-1 0 0,-3 1 1,-29 18-180,21-12 120,4-1 10,0 1-1,0 0 0,0 0 0,1 1 1,0 0-1,-12 17 0,19-23 59,0 0 1,0 0-1,0 0 0,1 0 0,-1 0 0,1 0 0,0 0 0,0 1 0,0-1 0,0 0 1,1 1-1,-1-1 0,1 7 0,0-9 29,0 1 0,0-1 0,1 1 0,-1-1 0,1 1 0,-1-1 0,1 1 0,-1-1-1,1 0 1,0 1 0,0-1 0,0 0 0,0 0 0,0 1 0,0-1 0,0 0 0,0 0 0,0 0 0,0 0 0,1-1 0,-1 1 0,0 0 0,1 0 0,-1-1 0,1 1 0,-1-1 0,0 1 0,1-1-1,-1 0 1,1 1 0,0-1 0,1 0 0,2 0 73,0 0 1,0 0-1,-1 0 0,1-1 0,0 0 1,0 1-1,8-4 0,33-15-99,-29 11-4,-7 3 67,0 0 0,-1-1 1,1 0-1,-1-1 1,0 0-1,-1 0 1,0-1-1,0 0 1,-1-1-1,0 0 1,0 0-1,9-18 0,-4 5 24,-1 0 0,-2-1 0,0-1-1,9-41 1,-11 28-29,2-47-1,-3 20 63,-2 22-141,-1-1-1,-5-60 1,2 44 30,1 41 8,-2-27 0,0 39-45,1 1 1,0 0 0,0 0-1,0 0 1,1 0 0,0 0-1,1-6 1,-1 9 15,-1 1 0,0 0 1,0 0-1,0 0 0,0 0 1,0-1-1,-1 1 0,1 0 0,0 0 1,0 0-1,-1 0 0,1 0 0,-1-1 1,0 0-1,0 0-351,1 4 107,0 26-2,-5 124-6,-2-21 270,0 1 361,5-99-205,2 45 0,2-25 21,-2-40-139,1 1 1,1-1 0,1 1-1,0-1 1,0 1-1,11 23 1,-7-16-27,-6-18 9,1 0-1,-1 1 0,1-1 0,0 0 1,0 0-1,0 0 0,1 0 0,-1 0 1,1-1-1,4 5 0,-6-6 4,1 0 0,-1 0 0,1 0-1,0 0 1,-1 0 0,1 0 0,0 0 0,0-1 0,0 1-1,-1 0 1,1-1 0,0 0 0,0 1 0,0-1-1,0 0 1,0 0 0,0 0 0,0 0 0,3-1 0,-2 0 27,-1 1 0,0-1 0,0 1 1,1 0-1,-1 0 0,0 0 0,4 0 1,15 0 38,97-32 64,-5-5-106,-99 32 23,22-12 0,-10 5 9,-15 7 59,-1-1 1,12-8 0,-22 12-100,1 1 1,-1-1 0,0 0-1,0 1 1,0-1-1,0 0 1,0 0-1,0 1 1,0-1-1,-1-2 1,-2 1-65,2 3 49,0-1 0,1 1 0,-1-1 0,0 0 0,0 1 0,1 0 1,-1-1-1,0 1 0,0-1 0,0 1 0,0 0 0,0-1 0,1 1 1,-1 0-1,-2 0 0,2 0-90,-18 3 81,17-2-13,-1 0-1,1 1 1,-1-1 0,1 0 0,0 1 0,0 0 0,-1-1 0,1 1 0,0 0 0,-3 4 0,-5 4-75,-3 0-39,-2 2 49,0 1-1,1 0 0,-15 17 1,26-26 59,0-1 0,0 1 0,1 0 0,-1 0 0,1 1 0,0-1 0,0 0 0,0 1 1,1-1-1,-1 1 0,1-1 0,0 1 0,1 0 0,-1-1 0,1 1 0,0 0 0,0 0 0,1 6 1,0-9 8,-1 0 0,1-1 0,0 1 0,0 0 0,0-1 0,0 1 0,0-1 0,0 0 0,0 1 0,1-1 0,-1 0 0,0 0 0,1 0 0,-1 0 0,1 0 0,0 0 0,-1 0 0,1 0 0,-1 0 0,1-1 0,0 1 0,3 0 0,3 1 81,-1-1 0,1 0 0,-1 0 0,10 0 0,-8-1-10,-1-1 1,1 0-1,0 0 0,-1 0 1,1-1-1,-1-1 0,1 1 1,-1-1-1,0-1 1,0 0-1,0 0 0,-1 0 1,0-1-1,1 0 0,-2 0 1,1-1-1,0 0 0,7-9 1,-5 5-3,-6 7-37,0 0-1,0 0 1,-1 1-1,1-1 0,-1-1 1,0 1-1,0 0 1,0-1-1,0 1 1,-1-1-1,3-5 0,0-5-19,1-6-1327,-4 110 504,-5 157 810,1-211 124,-2-1 0,-1 0 0,-1-1 0,-22 62 1,24-84-13,-1-1 1,0 0 0,0 0 0,-1 0 0,-10 11-1,13-17-32,0 0 0,0-1 0,-1 0 0,1 0 0,-1 0 0,0 0 0,0-1 0,0 0 0,-1 0 0,1 0 0,-1 0 0,-7 1 0,9-3-43,0 0-1,-1-1 1,1 1 0,0-1 0,0 0 0,0 0-1,0 0 1,-1-1 0,1 0 0,0 0 0,0 0-1,0 0 1,-4-2 0,6 2-45,-1-1 1,1 1-1,-1-1 0,1 0 1,0 1-1,-1-1 0,1 0 1,0 0-1,0 0 0,1-1 1,-1 1-1,0 0 0,1-1 1,-1 1-1,1-1 0,0 0 1,0 1-1,0-1 0,-1-4 1,2 3-13,-1 1-1,1 0 1,0-1 0,1 1 0,-1 0 0,1 0-1,-1 0 1,1-1 0,0 1 0,0 0 0,0 0-1,0 0 1,3-3 0,2-6-164,15-19-1,-20 30 175,18-21-26,0 1-1,2 1 1,0 1 0,37-26-1,-40 31 31,102-71 2,63-52 407,-104 76-175,0 1-89,-69 51-85,0-1 0,-1 1 0,0-2 0,16-22 0,-22 27-33,1 0-1,-1 0 0,0-1 0,-1 0 0,0 1 0,0-1 0,0 0 0,-1 0 0,0 0 1,0 0-1,-1 0 0,1 0 0,-2 0 0,1 0 0,-1 0 0,0 0 0,-1 0 0,1 0 1,-1 0-1,-1 1 0,1-1 0,-1 1 0,-5-10 0,7 15-37,0 0 0,0 0 0,1 0 0,-1 0 0,0 0 0,0 0 0,0 0 0,0 1 0,0-1 0,0 0 0,0 0 0,-1 1 0,1-1 0,0 1 0,0-1 0,0 1 0,-1 0 0,1-1 0,0 1 0,0 0 0,-1 0 0,1 0 0,-2 0 0,0 0-30,0 1-1,0-1 0,1 1 1,-1 0-1,0 0 1,0 0-1,1 1 0,-1-1 1,1 1-1,-3 1 1,-2 3-32,0-1 1,0 2 0,0-1 0,1 1 0,-9 12 0,6-5 14,0 0 0,2 1 0,-8 18 1,12-27 88,1 0 1,1 0 0,-1 0-1,1 0 1,0 0 0,1 0 0,-1 0-1,1 0 1,0 0 0,1 0-1,1 11 1,-1-14 23,0 0 1,0 0-1,1 0 0,-1 0 0,0 0 0,1-1 1,0 1-1,0-1 0,0 1 0,0-1 0,0 0 1,0 0-1,0 0 0,1 0 0,-1 0 1,1 0-1,-1-1 0,4 2 0,5 2 182,0 0 0,0-2 0,17 5 0,-8-3 163,6 1-204,1-1-1,-1-1 1,43 1-1,-6-4-6559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35:01.6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268 77 2080,'-1'-1'246,"1"-1"-1,-1 1 1,1 0 0,-1-1 0,1 1-1,-1 0 1,1-1 0,0 1 0,-1 0-1,1-1 1,0 1 0,0-2 0,0 2-203,0 1 0,0 0 0,0 0 0,0 0 1,0-1-1,0 1 0,0 0 0,0 0 1,0 0-1,-1 0 0,1 0 0,0-1 1,0 1-1,0 0 0,0 0 0,0 0 1,0 0-1,-1 0 0,1 0 0,0-1 1,0 1-1,0 0 0,0 0 0,0 0 0,-1 0 1,1 0-1,0 0 0,0 0 0,0 0 1,-1 0-1,1 0 0,0 0 0,0 0 1,0 0-1,0 0 0,-1 0 0,1 0 1,0 0-1,0 0 0,0 0 0,0 0 1,-1 0-1,1 0 0,0 0 0,0 0 0,0 1 1,0-1-1,-1 0 0,1 0 0,0 0 1,0 0-1,0 1 0,-6 0 2241,-22 7 4708,33-8-6048,-2 0-868,-1 0 1,0 0-1,0 0 0,0-1 1,1 1-1,-1-1 0,0 1 0,0-1 1,0 0-1,0 0 0,0 0 1,0 0-1,0 0 0,-1-1 0,1 1 1,0 0-1,0-1 0,-1 1 1,1-1-1,-1 0 0,0 1 0,1-1 1,0-2-1,2-1-83,4-2 137,-7 6-125,0 0-1,0 0 1,0 0 0,0 1 0,-1-1 0,1 0-1,0 0 1,0 0 0,-1 0 0,1 0-1,0-1 1,-1 1 0,1 0 0,-1 0-1,1 0 1,-1 0 0,0-1 0,1 1-1,-1 0 1,0 0 0,0-3 0,-1 4-30,1 0 0,-1 0 0,1 0 0,-1 0 1,0 0-1,1 0 0,-1 0 0,0 1 0,1-1 1,-1 0-1,1 0 0,-1 1 0,1-1 0,-1 1 0,1-1 1,-1 0-1,1 1 0,-1-1 0,1 1 0,-1 0 1,-15 13 59,13-12-32,2 1-1,-1-1 0,0 1 0,1 0 1,-1 0-1,-1 3 0,-6 12 57,1-3-47,1 1 0,0 0 1,1 0-1,0 0 0,1 1 0,-4 28 0,-6 109 77,14-130-55,-1 103-40,3-71 188,4-15-65,0-5-303,-5-36 324,-1 16 150,-2-14-348,-1 0 0,1 0 0,-1 0-1,0 0 1,1-1 0,-1 1 0,0-1-1,0 0 1,-5 0 0,-5 3-106,-20-1 131,8-1-74,2 3 125,18-4-38,0 1 0,1-1-1,-1 0 1,-7 0-1,3 1 113,6 0-105,4-1-97,1-1 288,18 0 571,119 10-38,-99-4-611,31 3-2008,-63-9 758,1 0 1,0 0-1,-1-1 1,1 0 0,-1 0-1,1-1 1,6-3-1,4 1-650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52:18.05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231 540 2976,'-3'-9'991,"2"6"-598,-5 3 708,2-8 2243,1 7-3148,0 0 0,0 1 0,0 0 0,0-1 0,0 1 0,0 0 0,0 1 0,0-1 0,0 0 0,0 1 0,0 0 0,-5 2 0,4-2-8,-14 5 34,0 1 0,0 1 1,1 0-1,0 2 0,-21 14 0,35-22-189,-1 1 0,1 0-1,-1 0 1,1 0 0,0 0 0,0 0-1,0 1 1,1-1 0,-1 1 0,1 0-1,0 0 1,-3 8 0,4-10-31,1-1 0,-1 1 0,1 0 0,0 0 0,0 0 1,0 0-1,0 0 0,0 0 0,0 0 0,0-1 0,1 1 0,-1 0 1,1 0-1,-1 0 0,1 0 0,0-1 0,0 1 0,0 0 0,0-1 1,0 1-1,0-1 0,0 1 0,0-1 0,0 1 0,1-1 0,-1 0 0,1 0 1,-1 0-1,1 1 0,0-1 0,-1-1 0,3 2 0,2 1 102,0-1 1,0 0-1,0 0 0,0 0 0,0-1 0,0 0 0,1 0 0,-1 0 0,0-1 1,1 0-1,-1-1 0,0 1 0,1-1 0,-1 0 0,0-1 0,0 1 1,0-1-1,11-5 0,-16 6-83,1 0 0,0 1 0,0-1 0,-1 0 0,1-1-1,0 1 1,-1 0 0,1 0 0,-1-1 0,0 1 0,1-1 0,-1 1 0,0-1 0,0 1 0,0-1 0,0 0 0,0 0 0,1-2 0,-1 1 14,-1 0 1,1 0 0,-1-1-1,1 1 1,-1 0 0,0-1-1,0 1 1,-1 0 0,1 0-1,-2-5 1,1 2-64,-1-1 0,0 1 1,-1-1-1,0 1 0,0 0 0,0 0 0,-1 0 0,0 0 1,-8-9-1,-2-5-1711,16 22 1743,-1-1 0,1 0-1,-1 0 1,1 1 0,0-1-1,-1 0 1,1-1 0,0 1-1,0 0 1,-1 0 0,1-1-1,0 1 1,0-1-1,0 0 1,0 0 0,0 1-1,0-1 1,0 0 0,0 0-1,0-1 1,2 1 0,1-1 117,-1 1 1,1-1-1,-1 0 0,1 0 1,-1-1-1,0 1 1,1-1-1,6-4 1,-5 1-20,0 0 0,0-1 0,-1 0 0,1 0 0,-1-1 0,-1 1 0,1-1 0,-1 0 0,0 0 0,-1-1 0,5-14 1,1-8 24,9-50-1,-17 76-111,13-66 81,15-110 10,-16 117-905,-10 52 44,0 24 310,-9 740 151,-11-494 449,15-237-134,-1 3 117,0 0 0,-1 0 0,-2 0-1,0-1 1,-20 46 0,25-68-84,0 1 0,0-1 1,-1 0-1,1 0 0,-1 0 0,1 0 1,-1 0-1,0 0 0,0-1 0,0 1 1,0-1-1,0 1 0,-2 1 0,2-3-33,1 1 0,0-1 0,0 0 0,0 1 0,-1-1-1,1 0 1,0 0 0,-1 0 0,1 1 0,0-1 0,0-1 0,-1 1 0,1 0 0,0 0-1,-1 0 1,1-1 0,0 1 0,0-1 0,0 1 0,-1-1 0,1 1 0,0-1-1,0 0 1,0 1 0,0-1 0,0 0 0,-1-1 0,-1-2-19,-1 0 1,1 0-1,1 0 0,-1 0 1,1 0-1,0-1 1,0 1-1,0-1 0,0 0 1,1 1-1,0-1 1,0 0-1,-1-9 0,1 0-15,1 0-1,0 1 0,3-25 0,1 15 32,1 0 0,1 0 0,0 0-1,2 1 1,19-38 0,-22 50 4,1 0 1,0 0-1,1 1 1,0 0-1,0 0 1,1 1-1,0-1 1,1 2-1,-1-1 1,1 1-1,1 1 1,-1 0-1,21-10 1,-22 14-28,-1-1 0,0 1 0,1 1 0,0 0 0,-1 0 0,1 0 0,0 1 0,-1 0 0,1 0 0,0 1 0,13 3 0,4 3-929,-1 0 1,29 15-1,-5-3-4941,-47-19 5602,0 1 0,0-1 0,0 1 0,0-1 0,0 1-1,0-1 1,0 0 0,0 0 0,0 0 0,0 0 0,1 1 0,-1-1 0,0-1 0,0 1 0,0 0-1,0 0 1,0 0 0,0-1 0,1 1 0,-1 0 0,0-1 0,0 1 0,2-2 0,6-9-1210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52:20.41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373 16 1664,'3'1'10048,"3"-10"-8112,-6 9-1901,0-1 1,-1 1 0,1 0 0,0-1 0,0 1 0,0 0-1,0-1 1,0 1 0,0 0 0,0-1 0,-1 1-1,1 0 1,0-1 0,0 1 0,0 0 0,-1 0 0,1-1-1,0 1 1,-1 0 0,1 0 0,0-1 0,0 1 0,-1 0-1,1 0 1,0 0 0,-1 0 0,1 0 0,0-1 0,-1 1-1,1 0 1,0 0 0,-1 0 0,1 0 0,0 0-1,-1 0 1,1 0 0,0 0 0,-1 0 0,1 0 0,0 0-1,-1 0 1,1 1 0,-1-1 0,-18 6 64,16-5-144,-12 5 94,0 0 0,0 1 1,1 1-1,0 0 1,1 1-1,0 1 1,0 0-1,-13 13 1,11-6-13,0 0 1,1 1-1,1 0 1,0 1 0,-10 23-1,5-4-12,-26 79 0,3 39-113,36-137 44,2 1-1,0-1 1,1 1-1,1 0 1,1 0 0,3 23-1,-2-32 74,-2-9-19,1 0 0,0 0 0,0 0 0,1 0 0,-1 0 0,0 0 0,0 0 1,1 0-1,-1-1 0,1 1 0,0 0 0,0 0 0,-1-1 0,1 1 0,0 0 0,0-1 0,2 3 1,-1-3 28,0 1 0,1 0 0,-1-1 1,0 1-1,1-1 0,-1 0 1,1 0-1,-1 0 0,1 0 1,-1 0-1,1-1 0,0 1 1,0-1-1,-1 0 0,1 1 1,0-1-1,4-1 0,0 0 70,0 0 1,0-1-1,0 0 0,0 0 0,12-7 0,-7 3-56,1-1 0,-2 0 0,1-1 0,-1-1 0,-1 0 0,1 0 0,-2-1 0,18-21 0,-14 13-65,-2 0 1,0 0-1,0-1 0,-2-1 0,8-21 0,1-13 9,-2 0-1,-3-2 0,11-89 1,-22 116 47,6-82 16,-8 110-36,-1-17-913,0 13 295,-2 14 402,-4 44 52,2 0 0,2 1 1,4 64-1,1-79 144,1-1 1,2 1-1,2-1 0,1 0 1,2-1-1,20 51 0,-24-73 32,-5-11-4,1 1 0,-1-1 1,1 0-1,0 1 0,1-1 1,-1 0-1,0 0 0,1-1 0,0 1 1,0 0-1,0-1 0,6 5 1,-5-5 48,-1-1 0,1 0 0,0 0 0,-1-1 0,1 1 1,0-1-1,7 2 0,-8-2-38,0-1-1,0 0 1,0 0 0,0-1 0,-1 1 0,1 0-1,0-1 1,0 0 0,0 0 0,-1 0 0,1 0-1,3-2 1,4-3-23,0 0 0,0-1 0,-1 0 0,0-1 0,-1 1 0,1-2 0,-2 1 0,1-1 0,-1-1 0,0 1 0,10-21 0,-2-1-23,-1 0 0,16-60-1,-12 31 145,12-76-1,-20 77-73,-3 20-75,4-77-1,-11 115-25,0 0 0,0-1-1,0 1 1,0 0 0,-1 0-1,1 0 1,0 0 0,0-1-1,-1 1 1,1 0 0,-1 0-1,1 0 1,-1 0 0,1 0-1,-1 0 1,0 0-1,-1-1 1,2 1 3,-1 1 0,0 0 0,1 0 0,-1-1 1,0 1-1,1 0 0,-1 0 0,0 0 0,1 0 0,-1 0 0,0 0 0,1 0 0,-1 0 0,0 0 1,1 0-1,-1 0 0,0 0 0,1 1 0,-1-1 0,0 0 0,1 0 0,-1 1 0,1-1 0,-1 0 1,0 1-1,1-1 0,-1 1 0,1-1 0,-1 1 0,1-1 0,-1 2 0,-4 2-26,1 1 0,0 0 0,0 0 0,1 0 0,-1 0 0,1 1 0,0-1 0,1 1 0,0 0 0,-3 8 0,-1 9 74,-4 34 1,8-44-37,-4 38 232,2 1 1,3 0-1,1 0 0,15 98 1,-13-140-127,0 0 0,0 1 1,1-1-1,0 0 0,1 0 0,0 0 1,0-1-1,1 1 0,1-1 0,10 14 0,-5-10-328,-7-7 286,0 0 0,1-1 0,0 0 0,10 8 1,-14-12-339,1 0 1,0 0 0,-1 0 0,1 0 0,0 0 0,0-1-1,0 1 1,0 0 0,0-1 0,0 0 0,0 1-1,0-1 1,0 0 0,0 0 0,0 0 0,0 0 0,0 0-1,0-1 1,0 1 0,0-1 0,2 0 0,9-4-2243,1 1-2180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52:21.66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8 413 3648,'-7'0'849,"9"0"-38,10 0 105,-10 0-415,9 3 680,-10-3-1094,0 1 1,0-1-1,0 1 1,0-1-1,0 0 1,0 0-1,0 0 1,0 0-1,0 0 0,1 0 1,-1 0-1,0 0 1,2 0-1,3-2 279,0-1-1,-1 0 0,1 1 0,-1-2 0,1 1 1,-1-1-1,9-7 0,31-35 291,-39 39-522,17-17 202,-2-2 0,-1-1 0,-1 0 0,20-40 0,33-76 587,-67 127-1379,-6 13-20,-2 11 197,-1 6 274,0 0-1,1 0 0,1 1 0,0-1 1,1 0-1,1 1 0,0-1 1,1 1-1,1-1 0,0 1 1,0-1-1,2 0 0,0 0 1,6 15-1,-7-23 58,0-1 0,0 1 0,1-1 0,0 0-1,-1 0 1,2 0 0,-1-1 0,0 1 0,1-1 0,0 0 0,0 0 0,0-1 0,8 4 0,-9-4 27,1-2 1,-1 1 0,0 0-1,1-1 1,-1 0 0,1 0-1,-1 0 1,1-1 0,-1 1-1,1-1 1,0 0 0,-1 0-1,1-1 1,-1 1 0,1-1-1,-1 0 1,1-1 0,-1 1-1,6-3 1,-9 4-77,6-3 73,0-1 1,1 1-1,-1-1 1,-1-1-1,1 1 1,-1-1-1,1 0 1,-1 0-1,8-11 1,1-4-173,-2 0 0,22-44 0,-29 53-272,-6 11 362,0 0-1,0 0 0,0 0 1,0 0-1,1 0 0,-1 0 1,0 0-1,0 0 0,0 0 1,0 0-1,0 0 0,0 0 1,0 1-1,1-1 0,-1 0 1,0 0-1,0 0 0,0 0 1,0 0-1,0 0 0,0 0 1,0 0-1,0 0 0,0 0 1,0 0-1,0 1 1,0-1-1,1 0 0,-1 0 1,0 0-1,0 0 0,0 0 1,0 0-1,0 0 0,0 1 1,0-1-1,0 0 0,0 0 1,0 0-1,0 0 0,0 0 1,0 0-1,0 0 0,0 0 1,0 1-1,-1-1 0,1 27-377,-1-14 356,0 1 56,0-1 0,-1 1 0,-1-1 0,0 0 0,-1 0 1,0 0-1,-1 0 0,0-1 0,-1 0 0,-1 0 1,0 0-1,0-1 0,-18 21 0,22-30 24,1-1 0,-1 1 0,0 0 0,0-1 0,0 1 1,0-1-1,-1 0 0,1 0 0,0 0 0,-5 0 0,0 0 30,26-4-348,47 1 280,-13 0-155,-34 1 163,-11 1-772,-1 0-1,1-1 0,-1 0 0,1 0 0,-1-1 0,1 0 1,10-4-1,-7-1-2545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52:22.04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 55 8736,'-17'-33'3232,"17"28"-2528,3 1-192,8 1-1120,-3-3-2752,6 3 2048,0 3-2176,6 0 1984,-1 3-224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52:22.62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0 296 4320,'1'-1'279,"-1"0"0,1 0 0,0 1 0,-1-1 0,1 0 0,-1 1 1,1-1-1,0 0 0,0 1 0,0-1 0,-1 1 0,1-1 0,0 1 0,1-1 0,11-7 527,-10 3-527,0 0 1,0 0-1,0 0 1,0-1-1,-1 1 0,0-1 1,2-8-1,5-12 206,0 5-219,1 0 0,0 1 0,1 0 0,1 0 0,1 1 0,1 1 0,30-30 0,-26 35-592,-18 13 328,0 0-1,0 0 1,0 0-1,0 0 1,0 0-1,0 0 1,0 0-1,1 0 1,-1 0-1,0 0 1,0 0-1,0 0 1,0 0-1,0 0 1,0 0-1,0 0 1,0 0-1,0 0 1,0 0-1,1 0 1,-1 0-1,0 0 1,0 0-1,0 0 1,0 0-1,0 0 1,0 0-1,0 0 1,0 0-1,0 0 1,0 0-1,0 0 1,0 0-1,1 0 1,-1 0-1,0 0 0,0 0 1,0 0-1,0 0 1,0 1-1,0-1 1,0 0-1,0 0 1,0 0-1,0 0 1,0 0-1,0 0 1,0 0-1,0 0 1,5 9 161,0 0-1,0 0 1,-1 0 0,3 12 0,13 26 618,-17-40-593,1 1 1,1-1 0,-1-1 0,10 12 0,-12-16-102,1 0 1,-1 0-1,0 0 1,1 0-1,-1-1 1,1 1-1,-1-1 1,1 0-1,0 1 1,-1-1-1,1 0 1,0-1-1,0 1 1,0-1-1,0 1 1,5-1-1,4 0-85,1-2 0,-1 0 0,0 0 0,-1-1 0,1-1 0,0 0 0,17-8 0,-20 4-1829,11 3-5465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52:23.30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3 122 4736,'-2'-8'1687,"2"8"-1673,0 0-1,0 0 1,0 0 0,0 0 0,0 0 0,0 0 0,0 0 0,0 0 0,0 0 0,0 0 0,0 0 0,0 0 0,0 0 0,0 0 0,0 0 0,0 0 0,0 0 0,1 0 0,-1 0 0,0 0 0,0 0 0,0 0 0,0 0 0,0 0 0,0 0 0,0 0-1,0 0 1,0 0 0,0 1 0,0-1 0,0 0 0,0 0 0,0 0 0,0 0 0,0 0 0,0 0 0,0 0 0,0 0 0,0 0 0,0 0 0,0 0 0,0 0 0,0 0 0,0 0 0,0 0 0,0 0 0,0 0 0,0 0 0,0 0 0,0 0 0,0 0-1,0 1 1,1-2 365,-1 0-310,1 1-1,-1-1 0,1 0 1,-1 1-1,1-1 1,-1 0-1,1 1 1,-1-1-1,1 1 0,0-1 1,-1 1-1,1 0 1,0-1-1,-1 1 1,1-1-1,1 1 1,6-5 1076,-3-1-769,1 0 0,0 0-1,0 1 1,0 0 0,1 0 0,-1 0-1,1 1 1,10-4 0,5-3-17,2 2 1,-1 1-1,1 1 0,47-7 1,-69 14-324,-1-1 0,1 1 0,-1 0 0,1 0-1,-1 0 1,1 0 0,-1 0 0,1 0 0,-1 0 0,1 1 0,-1-1 0,0 0 0,1 1 0,-1-1 0,1 1 0,-1 0 0,0-1-1,0 1 1,1 0 0,-1 0 0,0 0 0,0 0 0,0 0 0,2 2 0,-1 0 104,0 1 1,0 0-1,0 0 1,-1 0-1,0 0 0,2 8 1,-2-8-83,0 0 0,0 0 0,0 0 1,1 0-1,-1 0 0,1-1 0,3 6 0,-2-5-169,-1-1-1,1 0 0,0 0 1,0 0-1,0 0 0,0-1 1,7 5-1,-7-6-272,-1 0 0,0 0 0,1-1 1,-1 1-1,1-1 0,-1 1 0,0-1 0,1 0 1,-1 0-1,1 0 0,-1-1 0,1 1 0,-1 0 1,1-1-1,2 0 0,13-4-3333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52:24.11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256 45 5568,'-2'-1'189,"-1"-1"1,1 1 0,0 0-1,-1-1 1,1 1 0,0 0-1,-1 0 1,0 1 0,1-1-1,-1 0 1,1 1-1,-1 0 1,0 0 0,1-1-1,-1 1 1,-3 1 0,5-1-225,-5 1 153,0-1 0,0 1 0,0 0 0,1 1 0,-1 0 0,0 0 0,1 0 0,0 0 0,-1 1 0,1 0 0,0 0 0,0 0-1,1 1 1,-1 0 0,1 0 0,-8 8 0,3-2 38,1 0 1,1 1-1,-1 0 0,2 0 0,-1 1 0,-6 18 1,1 5 79,1 0 1,2 0 0,1 1 0,-5 64 0,13-92-156,0-1 0,0 0 0,0 0 0,1 1 0,0-1 0,0 0 0,1 0 0,0 0 0,0 0 0,1 0 0,0 0 0,0-1 0,6 11 0,-5-13 11,-1 0 0,1 0 1,0 0-1,0 0 1,0 0-1,0-1 1,1 0-1,-1 0 1,1 0-1,0 0 1,0-1-1,0 0 0,0 0 1,0 0-1,0 0 1,1-1-1,-1 0 1,9 0-1,-2 0 0,-1-2-1,1 0 1,0 0-1,-1-1 1,1 0 0,-1-1-1,0-1 1,1 1-1,-1-2 1,-1 0-1,1 0 1,-1-1-1,0 0 1,0 0-1,-1-1 1,0-1 0,13-13-1,-12 9-49,-1 0 0,-1-1 0,0 1 0,-1-2 1,0 1-1,-1-1 0,6-21 0,-6 15 7,-1 0 0,-1-1 0,0 1 0,0-39-1,-4 42-40,0-1-1,-2 1 1,0 0-1,-1 0 0,-10-33 1,11 45-66,0-1 0,0 1 1,0 0-1,-1 0 0,0 0 0,0 0 0,0 1 1,-1-1-1,0 1 0,0-1 0,0 1 1,0 1-1,-1-1 0,1 1 0,-1-1 0,0 1 1,0 0-1,0 1 0,0 0 0,0-1 1,-9-1-1,10 3-46,-1 0 1,1 0-1,-1 1 0,0 0 1,1 0-1,-1 0 0,0 0 1,1 1-1,-1-1 1,1 1-1,-1 0 0,1 1 1,-1-1-1,1 1 0,0 0 1,-8 4-1,7-2-268,0 0 0,0 0-1,0 0 1,0 1 0,1 0-1,-1 0 1,1 0 0,1 0 0,-1 1-1,1 0 1,-4 9 0,3-5-161,0 0 1,2 0-1,-1 0 1,1 0 0,1 0-1,-1 1 1,2-1-1,0 0 1,0 1-1,0-1 1,3 11 0,5 25-1863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52:24.49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76 0 5888,'0'0'2176,"5"7"-1664,0 2-160,-5 0 864,-5 3-736,0 0 864,-4 2-768,-1 2-32,1 1-320,-2-4-416,3-1 96,-1-7-1184,4-5 704,-4 0-1568,4-9 1184,5-15-5120,19-6 4768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52:25.10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138 157 3648,'1'-4'4027,"-1"5"-3928,0-1 1,0 0-1,0 1 1,0-1 0,-1 1-1,1-1 1,0 0 0,0 1-1,-1-1 1,1 1-1,0-1 1,-1 0 0,1 1-1,0-1 1,-1 0 0,1 0-1,-1 1 1,1-1-1,-1 0 1,1 0 0,-1 1-1,-4 1 86,1 1 0,0 0 0,0 0 0,0 0-1,0 1 1,0 0 0,-5 6 0,-20 32 275,17-24-207,4-6-143,1 1 0,0-1 0,1 1 0,-8 26-1,11-30-77,1 0-1,0-1 1,1 1-1,0 0 1,0 0-1,1 1 0,0-1 1,2 15-1,-1-21 15,-1 1 0,1-1 0,1 0 0,-1 1 0,0-1 0,1 0 0,-1 0 0,1 0 0,0 0 0,0 0 0,1 0 0,-1 0 0,0-1 0,1 1-1,-1-1 1,5 3 0,-3-2 53,1 0 0,0-1 0,1 1 0,-1-1 0,0 0 1,1-1-1,-1 1 0,1-1 0,8 1 0,-6-1-19,0-1-1,1 0 1,-1 0 0,0 0 0,0-1 0,0-1 0,0 1 0,0-1 0,0-1 0,0 1 0,-1-1 0,1-1 0,13-8 0,-12 5-15,0-1-1,-1-1 1,0 0 0,0 0-1,-1-1 1,0 0 0,0 0-1,-1 0 1,-1-1 0,0 0-1,5-16 1,-2 3 26,-2 0 0,0-1 0,-2 0 1,2-33-1,-6 47-82,0 1 1,0-1-1,-1 0 0,0 1 1,-1-1-1,0 0 1,-7-18-1,6 23-24,1 0-1,-1 0 1,0 0 0,-1 1 0,1-1-1,-1 1 1,0 0 0,-1 0 0,1 0-1,-1 1 1,0 0 0,0-1-1,-10-5 1,10 8-127,1 0-1,0 0 1,-1 1-1,1-1 1,-1 1 0,0 0-1,1 0 1,-1 1-1,0-1 1,0 1 0,-8 1-1,11-1-8,0 0 0,0 0-1,1 0 1,-1 1 0,0-1 0,1 1-1,-1-1 1,0 1 0,1 0 0,-1 0-1,1-1 1,-1 1 0,1 0 0,0 0 0,-1 1-1,1-1 1,0 0 0,0 0 0,-1 1-1,1-1 1,0 0 0,0 1 0,1-1-1,-1 1 1,0-1 0,0 1 0,1 0-1,-1-1 1,1 1 0,-1 0 0,1-1-1,0 1 1,0 0 0,0 2 0,3 12-2681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52:25.77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352 113 3552,'-7'-5'1447,"0"0"-1,0 0 1,-12-6-1,13 9-1247,0 1 0,0 0 0,-1 0 0,1 0 0,0 0-1,-1 1 1,1 0 0,-1 1 0,1 0 0,-1 0 0,1 0 0,0 0-1,0 1 1,-8 3 0,1 1-73,0 0 0,1 0 0,-1 2 0,1-1 0,-15 14 0,15-10-41,0 0 1,0 0-1,1 1 0,1 0 1,0 1-1,1 0 0,0 0 1,1 1-1,1 1 0,-7 15 1,13-26-62,0 0 1,0 0 0,0 0 0,0 0 0,1 0 0,-1 0-1,1 0 1,0 1 0,0-1 0,1 0 0,-1 0 0,1 0 0,0 0-1,0 0 1,1 0 0,-1 0 0,1-1 0,-1 1 0,1 0 0,1-1-1,-1 1 1,0-1 0,1 0 0,4 5 0,-1-2 75,1 0 0,0-1 0,0 0 0,0-1 0,1 1 1,0-1-1,-1-1 0,1 1 0,1-1 0,12 3 0,-7-3 101,0 0-1,0-1 1,0-1 0,1 0-1,25-2 1,-32 0-131,0 0 0,0-1-1,-1 0 1,1 0 0,-1-1 0,1 0 0,-1 0 0,0 0 0,0-1 0,0-1-1,-1 1 1,7-6 0,-3 1-17,-2-1 1,1 1-1,-1-1 0,-1-1 0,1 1 1,-2-1-1,0-1 0,0 1 0,-1-1 1,0 0-1,-1 0 0,3-17 1,-3 11-27,-1 0 1,-1 0 0,-1 0 0,0-1 0,-1 1 0,-1 0 0,-1 0 0,-4-19 0,5 33-86,0 0-1,0 0 1,0 0-1,0 1 1,-1-1-1,0 0 1,0 0-1,0 1 1,0 0-1,0-1 1,-1 1-1,1 0 0,-1 0 1,0 0-1,0 0 1,0 1-1,0-1 1,0 1-1,-1 0 1,1 0-1,-1 0 1,0 0-1,1 0 1,-1 1-1,0 0 1,0 0-1,0 0 1,0 0-1,0 1 1,0-1-1,0 1 1,0 0-1,-6 1 1,3 0-309,1 1 0,-1 0 0,0 0 0,1 0 0,-11 7 0,13-7-22,0 0-1,0 0 1,1 1 0,-1 0-1,1 0 1,0 0-1,-1 0 1,1 0-1,-5 8 1,8-10 220,-1 0 0,0 0-1,1 0 1,-1 0 0,1 0 0,-1 0 0,1 0-1,0 0 1,0 1 0,-1-1 0,1 0 0,0 0-1,0 0 1,0 1 0,0-1 0,0 0-1,1 0 1,-1 0 0,0 0 0,0 1 0,1-1-1,-1 0 1,1 0 0,-1 0 0,1 0 0,-1 0-1,1 0 1,0 0 0,-1 0 0,1 0 0,0 0-1,1 1 1,12 6-2620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35:02.66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83 1 3232,'0'0'3141,"-4"5"-810,1 7-1434,0-1 1,1 1 0,-2 14-1,-4 21-146,2-19-435,-2 6 115,-18 46 1,24-74-387,0 0 0,0 0 0,1 1 0,-2 8 0,1-2 135,-3 4 624,4-15-212,3-5-138,73-100-76,-29 43-340,-31 40-130,2 0 0,27-27-1,-43 46 112,-1 1 0,1-1 0,0 0 0,0 1 0,-1-1 0,1 0 0,0 1 0,0 0 0,0-1 0,0 1 0,0-1 0,0 1-1,0 0 1,0 0 0,0 0 0,0-1 0,0 1 0,0 0 0,0 0 0,0 0 0,0 1 0,0-1 0,1 0 0,0 1 25,0 0 0,0 0 0,0 0 0,-1 0-1,1 0 1,-1 0 0,1 0 0,-1 1 0,1-1 0,-1 1 0,2 1 0,2 5 106,1 1 1,-2-1 0,7 16-1,-4-6-30,-1-1-1,-1 1 1,0 0 0,-2 0-1,0 0 1,1 37-1,-4-50-138,0 0-1,1 0 0,0-1 1,2 8-1,-2-7-1082,0-1-1,0 1 1,0-1-1,0 8 1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52:26.56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23 165 3488,'0'-2'219,"0"0"1,0 0-1,1 0 1,-1 0-1,0 0 1,1 0-1,-1 0 1,1 0-1,0 0 0,0 0 1,0 0-1,0 1 1,0-1-1,0 0 1,0 0-1,0 1 1,1-1-1,-1 1 1,1-1-1,-1 1 1,1 0-1,2-2 0,1-2 206,12-8 247,0 2 1,1 0 0,0 0 0,0 2-1,28-10 1,-32 13-405,5-2-130,1 1 1,0 1 0,1 0-1,33-4 1,-50 10-140,0 0-1,1 0 1,-1 0-1,0 0 1,0 1 0,0 0-1,0 0 1,0 0 0,0 0-1,5 3 1,-7-3-4,0 0 0,0 0 0,0 1-1,0-1 1,0 0 0,0 1 0,0 0 0,-1-1 0,1 1 0,-1 0 0,1 0-1,-1 0 1,0 0 0,0 0 0,0 0 0,0 0 0,0 0 0,0 1 0,0 2 0,1 5 35,-1 1 1,-1-1-1,0 1 1,0-1-1,-1 1 1,-4 17-1,-1 0 61,-12 32-1,13-43-53,-1 0-1,-1-1 0,-1 0 1,0 0-1,-1-1 0,0 0 1,-1-1-1,-1 0 0,-1 0 1,-13 12-1,-14 6 71,-70 41 0,99-67-107,-98 56 810,99-57-492,9-6 31,18-7 3,17 1 56,0 2 0,44-2 1,-58 6-450,114-1 72,-77 3-500,-55-1 20,-1 0-1,1 0 1,0 0-1,-1-1 0,1 1 1,-1-1-1,1 0 0,-1 0 1,1 0-1,-1 0 0,0 0 1,1 0-1,-1 0 0,0-1 1,4-3-1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52:27.30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29 1 4992,'-13'1'4592,"16"3"-4305,0-1 0,0 1 0,0-1 0,-1 1 0,0 0 0,0 0 0,0 0 0,0 0 0,-1 0 0,2 6 0,0 4 125,2 28-1,-3-20-295,-1 10 49,-1-27-87,-1 0-1,1 1 1,1-1-1,-1 0 1,1 0-1,0 0 1,0 1-1,0-1 1,0 0-1,1 0 1,0-1-1,3 7 1,-2-8-29,-1 0 0,0-1 0,1 1 0,0-1 0,0 1 0,0-1-1,0 0 1,0 0 0,0 0 0,0-1 0,4 3 0,44 11-170,-26-8 156,-3 2 186,0 1-1,37 21 1,-49-24-224,0 0 0,13 12 1,11 8-22,-29-24 65,1 1 1,-1 0 0,0 0 0,0 1 0,-1-1 0,6 8 0,-9-11 0,0 0 0,0 1-1,0-1 1,-1 0 0,1 0 0,-1 1-1,1-1 1,-1 1 0,1-1-1,-1 1 1,0-1 0,1 0-1,-1 1 1,0-1 0,0 1 0,0-1-1,0 1 1,0-1 0,-1 1-1,1-1 1,0 1 0,-1-1 0,1 1-1,-1-1 1,1 0 0,-1 1-1,0-1 1,1 0 0,-1 0 0,0 1-1,0-1 1,0 0 0,-2 2-1,-2 1 72,0 0-1,-1 0 0,1 0 0,-1 0 1,0-1-1,0 0 0,-13 5 1,-46 10 167,56-16-227,-29 6 6,0-1 0,0-2-1,-45 1 1,79-6-284,0-1 1,1 1-1,-1-1 0,0 0 0,1 0 0,-1 0 1,1 0-1,-1-1 0,1 0 0,-4-2 1,-8-3-1533,14 6 1542,1 1 1,-1-1-1,0 1 0,1-1 0,-1 1 1,0-1-1,1 1 0,-1-1 1,1 0-1,-1 1 0,1-1 1,-1 0-1,1 1 0,0-1 1,-1 0-1,1 0 0,0 1 0,0-1 1,-1 0-1,1 0 0,0 0 1,0 1-1,0-1 0,0 0 1,0 0-1,0 0 0,0 1 1,0-1-1,1-1 0,-1-3-629,0-7-1812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52:27.75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4 211 5152,'-1'-2'191,"1"0"1,-1 1-1,1-1 1,-1 0-1,1 0 0,0 0 1,0 0-1,0 0 1,0 0-1,0 1 1,0-1-1,1 0 0,-1 0 1,0 0-1,1 0 1,0 1-1,-1-1 1,1 0-1,0 0 0,0 1 1,0-1-1,0 1 1,0-1-1,0 1 1,1-1-1,-1 1 0,0 0 1,1-1-1,1 0 1,5-4 329,0 1 1,0-1 0,1 2 0,14-7 0,9-2 323,1 2 1,49-11 0,72-5 346,-145 25-1162,29-3 75,-19 3-57,-1 0 1,20-7 0,29-7-630,-63 15-173,0-1-1,0 1 1,0-1 0,-1 0 0,1 0-1,6-6 1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52:35.57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0 782 1312,'2'-1'143,"-1"0"0,1 1 0,0-1 0,-1 1 1,1 0-1,0-1 0,0 1 0,-1 0 0,7 0 1609,8-18 1901,-8 2-2662,2-5 2,-4 1-529,13-28 0,2-5-368,0-18 696,16-116 0,-31 160-740,0 0 0,1 0-1,2 0 1,1 1 0,0 1 0,28-46 0,12-1 540,-38 56-426,-12 15-214,1 0-1,-1 1 0,1-1 1,-1 0-1,1 1 0,-1-1 1,1 0-1,-1 0 0,0 0 1,1 1-1,-1-1 0,0 0 1,0 0-1,0 0 0,0 0 1,0 0-1,0-1 0,6 9 52,-2 0 0,1 1 0,-1-1-1,0 1 1,0 0 0,-1 0 0,0 0 0,2 12-1,7 15-91,-1-7 24,-3-6 128,1 0-1,20 36 1,-27-55-17,0 0 0,0-1 1,0 0-1,0 1 0,0-1 1,1 0-1,2 3 0,-4-5-19,0 1 0,0-1 0,-1 1 0,1-1 0,0 0 0,0 1 0,0-1 0,0 0 0,-1 1-1,1-1 1,0 0 0,0 0 0,0 0 0,0 0 0,0 0 0,0 0 0,0 0 0,-1 0 0,1 0 0,0-1 0,0 1 0,0 0 0,0 0 0,0-1 0,-1 1 0,1-1-1,0 1 1,0-1 0,-1 1 0,2-2 0,2-3 44,0 0 0,0 0 0,0 0 1,-1-1-1,0 0 0,0 1 0,3-11 0,6-10-32,0 1-65,3 0-1,0 1 0,33-40 1,3 6-1062,-46 66 853,-2 0 246,-1 1-1,0-1 1,-1 0 0,1 0 0,-2 0-1,1 1 1,-1-1 0,-1 11-1,0 2 11,4 55 15,-2 33 94,-3-71 43,5 69 0,7 22-205,-9-114 81,-1 26 1,0-15-3925,0-25 3562,0 0-1,0 0 0,0 0 1,0 0-1,-1 0 0,1 1 1,0-1-1,-1 0 0,1 0 1,0 0-1,-1 0 0,1 0 1,-1 0-1,0 0 1,0 1-1,-9 9-2534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52:40.41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5 199 160,'0'0'14,"0"-1"0,0 1 1,0 0-1,0 0 0,0 0 0,-1 0 1,1 0-1,0 0 0,0 0 0,0 0 1,0 0-1,0 0 0,0 0 0,-1 0 1,1 0-1,0 0 0,0 0 0,0 0 1,0 0-1,0 0 0,0 0 0,0 0 1,-1 0-1,1 1 0,0-1 0,0 0 1,0 0-1,0 0 0,0 0 0,0 0 1,0 0-1,0 0 0,0 0 0,-1 0 0,1 0 1,0 1-1,0-1 0,0 0 0,0 0 1,0 0-1,0 0 0,0 0 0,0 0 1,0 0-1,0 1 0,0-1 0,0 0 1,0 0-1,0 0 0,0 0 0,0 0 1,0 0-1,0 1 0,0-1 0,0 0 1,0 0-1,0 0 0,0 0 0,0 0 1,0 0-1,0 0 0,0 1 0,1-1 0,-1 0 1,0 0-1,0 0 0,0 0 0,0 0 1,8 8 2300,-7-7-2248,1 0 69,1 1 1,-1-1-1,0 1 0,1-1 0,-1 0 0,1 0 1,0 0-1,-1-1 0,1 1 0,0 0 0,-1-1 0,4 0 1,39 0 202,-23-1-188,-1 0-107,-1-1-1,1 0 0,-1-2 1,1-1-1,-1 0 0,-1-1 1,24-11-1,-35 14-17,0-1 0,0 0 0,-1-1-1,1 0 1,-1 0 0,0 0 0,-1-1 0,1 0 0,5-8-1,-10 12 0,0-1 0,0 1-1,-1-1 1,1 1-1,-1-1 1,0 0-1,0 0 1,0 0-1,0 1 1,0-1-1,0 0 1,-1 0-1,0 0 1,1 0-1,-1 0 1,0 0-1,0 0 1,-1 0-1,1 0 1,-1 0 0,0 0-1,1 0 1,-1 0-1,0 0 1,-1 0-1,1 1 1,0-1-1,-1 0 1,0 1-1,-1-3 1,1 2-22,-1 0 1,1 1-1,0-1 0,-1 1 1,1 0-1,-1 0 0,0 0 1,0 0-1,0 0 0,0 0 1,0 1-1,0-1 1,0 1-1,-5-1 0,2 1-19,1 0-1,0 0 0,0 1 1,-1 0-1,1 0 1,0 0-1,-1 1 0,-8 2 1,4 0 10,-1 0 1,1 1-1,0 0 0,0 1 1,1 0-1,-1 1 1,1 0-1,-15 13 0,-1 6 70,1 2 0,1 1 0,-32 51 0,47-66 37,2-1 0,0 1-1,0 0 1,1 1-1,1-1 1,-5 26-1,9-36-64,-1-1-1,1 1 0,0-1 1,1 0-1,-1 1 0,0-1 0,1 1 1,-1-1-1,1 1 0,0-1 1,0 0-1,0 0 0,0 1 1,0-1-1,1 0 0,-1 0 0,0 0 1,1 0-1,0 0 0,-1-1 1,1 1-1,0 0 0,0-1 0,0 1 1,0-1-1,0 0 0,0 0 1,0 1-1,1-1 0,-1-1 1,0 1-1,1 0 0,3 0 0,9 1-70,-3 0-370,0-1 1,0 0 0,18-2-1,-3-3-2688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0:52:41.60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 30 1312,'-10'12'7914,"10"6"-7514,5 338 310,-4-285-690,0-13 37,-8 83-1,4-102-24,2 52-1,1-49 23,0-33-4,1 0 0,0 0-1,0 0 1,1 0-1,0 0 1,1 0 0,0 0-1,0-1 1,9 17 1082,-7-39-33,-3-8-735,0 0 1,1 1-1,7-27 0,2-7-125,13-65-257,6-32-76,12-103 136,-15 125-784,0 49-3828,-17 59 2202,2 1-1546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1:49:36.97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61 1568,'0'0'3541,"1"0"-3413,117-3 1899,-95 2-1730,0-2 0,0 0 0,0-2 1,27-8-1,-31 8-210,-7 3-33,0 0 1,0 0-1,18 1 0,-17 1 118,0-1-1,22-3 0,-12 0 60,1 1 0,-1 1 0,26 2 0,-18 0 403,32-4 0,-52 3-671,0 0 1,1 1-1,-1 0 1,0 1 0,0 0-1,17 5 1,-4 0-138,42 19 0,-1-8 441,-50-11-264,25 5 1,-9-2 74,-10-5-87,-1 0-1,2-1 1,-1-2 0,0 0 0,25-2-1,-8 1 66,-3 0 59,105-3 479,-116 1-592,1 2-1,0 0 1,30 6-1,-40-4-15,1 2-1,-1 0 1,0 0-1,0 2 0,0 0 1,16 9-1,-6-1 92,-9-4-75,0-1 0,0-1 0,29 10 1,-11-5-94,-23-9 98,-1 0 0,20 5 0,181 21 96,-153-22-83,56 4 111,119-3-1,23-9 254,-68-9-325,85 9 144,-241-1-148,-1-2 1,32-7 0,7-1-53,168-13 288,-159 20-226,81 6 1,-119-1 41,68-7 1,1 0-25,228 6 77,-230-6-32,7-1-144,-38 0 128,5 0 32,112 4 38,160 3 420,-334-1-491,39-8 0,5 1 9,110-8 153,77-1-226,-114 9-79,-113 7 80,9-2 138,104-23-191,-110 23 137,-1 1-1,49 2 1,-28 1-202,-12-1 106,-1 2 1,0 2-1,0 0 0,33 10 0,-40-8 28,1-1 0,0-1 0,54-1 0,-43 3-290,-18-3 308,-3 4-17,-17-7-91,1 1 0,-1 0-1,0 0 1,1-1 0,-1 1 0,1-1 0,-1 0-1,1 1 1,2-1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09:52.915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235 86 1824,'-7'-11'341,"6"9"-259,-1-1 0,1 1-1,-1 0 1,1 0-1,-1 0 1,0 0-1,0 0 1,0 1 0,-2-3-1,-12-9 110,14 11-127,0 0-1,0 0 0,0 1 1,0-1-1,-1 0 1,-3-2-1,-5-2 143,10 5-139,0 0 0,-1 0 1,1 0-1,-1 0 1,1 0-1,-1 0 1,1 1-1,-1-1 1,1 1-1,-1-1 1,1 1-1,-3-1 1,4 1-38,-1 0 0,1 0 1,-1 0-1,1 0 0,-1 0 0,1 0 1,-1 0-1,1 0 0,0-1 1,-1 1-1,1 0 0,-1 0 1,1 0-1,-1-1 0,1 1 1,0 0-1,-1 0 0,1-1 1,0 1-1,-1-1 0,1 1-3,-1-1 1,1 1-1,0 0 0,-1-1 0,1 1 0,0 0 0,-1 0 0,1-1 0,0 1 0,-1 0 0,1 0 0,0 0 0,-1-1 0,1 1 0,-1 0 0,1 0 1,0 0-1,-1 0 0,-1 0 256,4 1-222,-1 0 1,1 0-1,0 0 0,0-1 0,0 1 0,0 0 1,-1-1-1,1 0 0,0 1 0,0-1 0,0 0 1,4 0-1,7 1 199,138 19 417,-79-12-634,16-1 68,-39-3 250,67 13-1,-76-13 280,-56 8-101,-2-5-497,0-1 0,-1-1-1,-35 5 1,13-2-39,24-4-34,-83 17 284,-119 42 0,200-55-187,15-6-93,1 0-1,-1 0 1,0-1-1,0 0 1,0 0-1,0 0 1,0 0-1,-6 0 1,11 7 5,1-5 49,0-1 0,-1 0 0,1 0 0,0 0 0,0 0 0,0 0 0,0 0 0,1 0 0,-1-1 0,0 1-1,1-1 1,3 2 0,35 11 103,2-5-40,0-3-1,87 1 0,-114-6-63,133-2 526,-50-1 21,-92 0-346,-9-3 22,1 4-232,0 0 0,-1 0 0,1 0 0,-1 0 0,1 0 0,-1 1 0,1-1 0,-3-1 0,-13-1-8,0 0-1,1 1 0,-20 0 0,4 0-41,-193-2-308,152 5 394,27-1-191,-92 15-1,115-8 105,20-6 33,0 0 1,0 0-1,0 0 1,0 0 0,0-1-1,-6 1 1,9-1-5,-1 0 0,1 0 0,-1 0 1,0 0-1,1 0 0,-1 0 0,0 0 1,1 0-1,-1 0 0,1 0 1,-1 0-1,0 1 0,1-1 0,-1 0 1,1 0-1,-1 1 0,1-1 0,-2 1 1,2-1 5,0 1 0,0-1 1,0 0-1,0 0 0,0 1 1,0-1-1,0 0 0,0 1 1,0-1-1,0 0 0,0 0 1,0 1-1,1-1 0,-1 0 1,0 1-1,0-1 0,0 0 1,0 0-1,0 1 0,0-1 1,1 0-1,-1 0 1,0 0-1,0 1 0,0-1 1,1 0-1,17 13 181,6-3 102,1-1 0,33 8 1,-23-10-270,0-2-1,40 2 1,-18-3-16,-5 1 0,62 8 60,-49-5 50,-43-6-130,0 1-1,0 0 0,0 2 0,36 13 0,-57-18 44,1 0-1,-1 1 1,0-1 0,0 0-1,0 1 1,0 0-1,0-1 1,0 1 0,0 0-1,0-1 1,0 1-1,0 0 1,2 2-1,-4-2-17,0-1 0,0 1-1,1 0 1,-1 0-1,0 0 1,0-1-1,0 1 1,0 0-1,0-1 1,1 1 0,-1-1-1,0 1 1,-1-1-1,1 1 1,0-1-1,-1 0 1,-8 4-29,0-1 0,0 0 0,-1-1 0,-20 3 0,3-2 17,-161 18 80,157-18-102,-185 8 110,456-17-276,-3 1 360,-25-6 172,-210 11-336,47-5 696,-60 1-629,-139 3-248,-227-30-1,337 26 179,23 3-179,-1-1 0,1 0 1,-35-12-1,14 3-3397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10:03.711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0 131 2240,'12'15'10925,"13"1"-11597,-2-1 1075,3 3-280,-24-16-98,1 0 0,-1-1-1,1 0 1,0 1 0,-1-1 0,1 0 0,0 0-1,5 0 1,-7-1 13,0 0-20,0 0 1,0 1-1,0-1 1,0 0-1,0 0 1,0 1-1,0-1 1,0 1 0,0-1-1,-1 0 1,1 1-1,1 0 1,5 3 150,-1-2-167,1 0 0,0-1 0,-1 0 0,1-1 1,8 1-1,21 2-15,-30-2 12,0 0 0,0 0 0,0-1 0,1 0 0,-1 0 0,0-1 0,0 0 0,8-2 0,0-1 6,0 0 0,17-9 0,-25 10-10,1 1 0,0 0 1,10-2-1,-12 4 3,0-1 0,0 0-1,0-1 1,0 1-1,0-1 1,0 0 0,8-5-1,18-9 99,-29 14-88,0 1-1,1 0 1,-1-1-1,0 1 0,1 0 1,3-1-1,-4 1-14,1 1-1,-1-1 1,0 0-1,0 0 0,0 0 1,0 0-1,-1 0 1,4-3-1,-1 1 2,0 1-1,0-1 1,0 1-1,0 0 1,1 0 0,-1 0-1,10-2 1,11-4 132,-1-2-157,0 1 1,49-11 0,53-1-59,9-2 114,-70 14-96,-45 7 61,33-7 1,-37 6 15,-1 1 1,1 0 0,-1 2 0,27 1 0,-5 0 17,1-1 15,2-1-170,55 7-1,36 7 38,-64-7 215,-38-4-92,-12-1 15,0 1-1,21 5 1,14 2-7,-1 0-133,-38-7 105,0 0-1,0 1 1,0 1-1,20 7 1,-17-4 33,1-1 0,21 4 0,-19-5-19,41 8-36,0-3-1,88 4 0,-111-11-57,137 1 6,-150-4 178,70-8-75,70-7 93,1 1-22,-85 8-114,2 1 26,-3 1 389,-76 5-412,-1-1 0,1 0 0,-1 1 1,1 0-1,-1-1 0,4 3 0,3 0 229,0 0-277,-3 0-209,0-1 0,1 0-1,0-1 1,-1 0 0,14 2-1,57-103-11910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10:12.011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127 0 576,'-32'9'6560,"28"-6"-6567,1 0 0,0 0 0,0 1 0,1-1 0,-1 1 1,-2 4-1,-2 11 52,1-1 1,0 1 0,1 0 0,1 0-1,1 0 1,-1 36 0,3-24-82,-8 44 1,0-11 330,4-19-356,-2 43-22,2 68 685,18 179-255,-8-240-101,-4-56-4,7 39 1,1 31-67,-5-78-129,-1 42 1,-2-41 24,4 35 1,17 116 801,-10-121-636,-6-38-172,-2 1 1,2 41 0,-2 101 162,-22 189 667,12-312-730,3-28-177,-2 32 0,-2 76 213,0-35-159,0 32-250,-2 97 292,3-43 160,2-121-384,-4 89 193,3 167 132,2-241-9,1-44-53,1 0 0,1 0 0,6 39-1,-2-35-54,0 44 0,1 14-159,1-37 48,1 6-1,16 68 0,1-14 215,-15-63-63,16 50 0,-22-87-108,-1 0 1,0 0 0,1 15 0,1 12-31,0-8 79,-1 0 1,-3 43-1,3 25 29,10 102 97,-7-62 174,-2-37-620,35 327 328,5-223 100,-12-68-108,-13-41-43,48 210 72,-49-232 60,-3 1 1,-4 1 0,-3 0-1,-1 90 1,1-1 116,-7-149-194,0-1 0,5 20 1,1 20 65,-3 161-218,-1 4 185,-2-204-84,-3 23 1,0-24 24,2 24 1,1 87 86,-3-58-320,-6 171 517,3-162-156,1-39-126,4 6-15,1-34-41,-1 1 0,-1 19-1,-3 7-2802,-6-93-5163,10 45 7723,6-48 567,19-81 1,-12 65 2034,-12 50-2244,-2 11-2072,-1 1 1,-5-18 0,7 30 2131,-12-41-1602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35:03.57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70 4736,'0'0'4053,"0"17"1659,0 202-2518,5-227-2705,5-15-340,-3 8-8,19-39-401,28-50-19,-53 102 275,5-9 44,1 0-1,0 1 1,1-1-1,0 2 1,0-1-1,16-12 0,-22 19 10,1 2 0,-1-1 0,1 0 0,0 0 0,0 1 0,0 0 0,4-2 0,-6 3-36,0 0-1,0 0 1,0 0-1,-1 0 0,1 0 1,0 0-1,0 0 0,0 0 1,0 0-1,-1 0 0,1 1 1,0-1-1,0 0 1,0 1-1,-1-1 0,1 1 1,0-1-1,-1 1 0,1-1 1,0 1-1,-1-1 0,1 1 1,0 0-1,-1-1 1,1 1-1,-1 0 0,0-1 1,1 1-1,-1 0 0,1 0 1,-1 0-1,0 0 0,4 8 20,-1 0-1,0 0 1,-1 0-1,1 1 1,-2-1-1,2 20 0,-3-7 91,-5 42 0,-3-36-70,6-24-16,1 0 0,0 0-1,-1 0 1,2 0 0,-2 5 0,3-9-18,0 0 0,0 0 0,-1 0 0,1 0 0,0 0 0,0 0 0,0 0 0,-1 0 0,1 0 0,0-1 0,0 1 0,-1 0 0,1-1 0,0 1 0,0 0 0,-1-1 0,2 0 0,18-10-129,42-32 120,24-13-262,-73 49 234,0 0 1,1 1 0,-1 0 0,27-6-1,-37 11 81,0 1 0,0-1 0,0 1-1,1-1 1,-1 1 0,0 0 0,0 0-1,0 1 1,0-1 0,1 1 0,-1-1-1,0 1 1,0 0 0,6 3-1,-6-2-22,-1 0 0,1 0 0,0 0-1,0 1 1,-1-1 0,1 1-1,-1 0 1,0 0 0,0 0 0,0 0-1,0 0 1,2 6 0,3 9 106,-2 0 0,0 0 0,-1 0 0,-1 1 0,2 36 0,-3-26-98,0 15-185,-1-25-1955,5 32-1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10:14.810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398 1 1728,'-2'0'69,"0"0"0,0 0 0,1 0 0,-1 1 0,0-1 0,0 1 0,1-1 0,-1 1 0,0 0 0,1 0 0,-1-1 0,1 1 0,-1 0 0,1 0 0,-1 1 0,1-1 0,0 0 0,-1 0 0,1 1 0,0-1 0,-2 3 0,-11 12 989,3-5-450,0 1 0,1 0 0,1 0 0,0 1 0,-11 20 0,1 3 45,1 1 1,-16 46 0,-18 81 711,11-31-409,35-117-844,-13 38 396,3 0 1,-9 57 0,-17 265 648,36-89-536,7-191-474,26 317 226,-17-315-333,3 25 22,1-18 95,30 156 181,5-76 308,-8-4-707,-9-31 95,-12-67 25,59 151-1,-61-188 36,-2 0 0,12 57 0,11 98-166,-33-171 1,18 138 311,-20-134-185,1 57-1,0 1-88,6 131 383,-9-152-277,4-4-129,1 6-105,1 132 130,-8-159-10,-3 207-6,4-208 173,0-28-161,-4 33 0,-3 24-238,6-52 128,-2-1 0,0-1 0,-11 40-1,9-43-62,4-13 193,-1-1 0,0 0 1,0 1-1,0-1 0,0 0 0,-1 0 0,1 1 0,-5 4 0,-4 6-43,-11 21 0,3-4-20,0-1 156,-23 56 0,-7 13 137,-47 77 47,91-170-208,3-5-63,0 0 1,0 0-1,0 1 0,0-1 1,1 1-1,-1-1 1,0 1-1,1-1 0,-1 1 1,0 1-1,-1 1-339,4-9 47,-1 1 312,0 0 0,0-1 0,0 1 0,0-1-1,-1 1 1,0-1 0,1 1 0,-2-1 0,0-6-1,0-5 16,20-342-121,4 173 36,-6 56 179,-9 49-105,26-157-146,-20 176 128,47-254-279,-34 113 422,-9 75-177,-8 61 30,7-66 186,-17 131-176,15-265-179,-14 184 49,-13-105 0,-37-224-235,12 225 582,16 95-187,-35-119 94,30 119-44,-85-260-77,92 292-23,3 0-1,-9-74 1,-5-125 116,20 153-104,0 6 1,7-182 0,8 203 1,17-195-126,-14 157 59,-4 32-156,-2 68 211,-2-1 0,0 1 0,-1-1 0,-3-17 0,3 23-1,-1-5-36,1 15 17,1 10-2,8 303-586,2-173 625,11 196 14,-24-187 58,-1-50-61,-16 460 195,7-273-259,8-149 144,-7 463 226,38 68 125,-24-636-443,6 247 480,4 95-86,-3-170-399,-9 66 116,1 32 258,9-168-273,2-21-101,-2-32-203,-6-46 173,1 28-176,-5-23-1719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10:22.532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38 36 832,'0'-36'5325,"0"49"-4954,0 41 165,-4 143 560,0-137-665,-6 52-9,3-39-196,0-2 113,4-45-266,2 0 0,0 0-1,4 34 1,-1 10 52,2 84 478,1-12-299,-5-130-246,0 13 236,-4 37-1,3-59-278,1 0-1,0 0 1,0 1 0,1-1-1,-1 0 1,1 3-1,2 13 103,2 169 838,-4-107-512,-1 73-97,-2-77-100,-1 14-55,0-24-42,3-44 118,-2 24 0,0-27-151,2 0-1,3 32 1,0 8 12,-4 7-86,6 125 204,-3-153-160,-2-26-76,3 23 0,0-17 83,0 37 0,-1-3-39,1 63 223,0-1-127,5 1 106,0-51-32,3 21-6,-8-66-215,4 10 12,-2 0 0,1 48 0,-1 62 396,-5-83-46,4 169 139,-2-171-347,-3 0-1,-8 66 1,-8 144 92,11-119-136,2-100-161,-1 21 192,-4 49 146,1 0-185,11 379 492,-6-255-495,3-222-74,-4 184-62,4-119-37,2-51 197,-4 32 1,0-31-118,7 64 0,-3-70-86,1 262-40,-4-170-1339,0-101-687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10:25.47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271 1 1728,'-31'6'4496,"30"-6"-4438,0 0 1,0 0-1,0 0 1,1 0-1,-1 0 1,0 1-1,0-1 1,0 0 0,1 0-1,-1 1 1,0-1-1,0 0 1,1 1-1,-1-1 1,-1 1-1,-4 3-13,0 1 25,0-1 0,0 1 0,1 0-1,-1 0 1,1 1 0,0 0-1,1 0 1,0 0 0,0 0 0,0 1-1,1-1 1,-6 14 0,-2 13 210,0 1 0,2 0 0,-8 63 0,-7 36 362,7-31-410,9-37-201,-6 98 322,13-87-101,5 124 403,5-146-256,16 60 0,5 22 248,-7 115 176,-18 1-259,-7-219-338,-1 0-1,-12 50 1,-10 19-143,-3 19 224,-17 114 381,27-95-678,17-108 116,6 61 0,-4-77-122,10 53 51,0-6 50,1 46-313,30 225 496,-19-99-47,-20 1-18,-1-168-231,0-35-32,-2-1 0,-3 35 0,-15 177 308,17 1-412,1-143 260,-1-74-87,-2 0-1,-10 49 0,9-54-32,3-15 41,0 0 0,-1 1 1,0-1-1,-6 15 0,3-9-53,5-12 112,0-11-107,-12-654-949,7 406 838,2-111-203,2 69 244,2-59 125,1 118-146,7 9-108,-1-70-2871,-11 96-4030,2 117 5188,-2-38-328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10:26.432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6 480,'0'-5'224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10:47.96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575 4 1888,'-1'-3'4960,"-2"4"-4923,0 0 0,1 0 1,-1 1-1,0 0 0,0-1 1,1 1-1,-1 0 0,1 0 1,0 0-1,-1 1 0,1-1 1,-3 5-1,-27 29 98,20-24 181,-20 28 1,-10 24 31,1 0 273,-64 75-1,79-108-321,-42 64 0,56-74-227,0 0 1,2 1-1,0 0 1,-9 34-1,-58 311 728,73-339-808,-27 225 726,28-131-466,2-22-19,5 181 332,0-243-493,1 24 134,3 154 108,2-48 294,3-26-608,-8-69 172,4 23 78,11 29 62,22 113-123,-24-165-50,31 78-1,-30-93-58,16 78-1,-16-57 72,19 107-283,-36-173 104,17 84 85,12 79 163,-25-130-294,4 43-12,-3 15 203,29 144 1,-28-208-38,5 28 0,10 343 277,-23-395-293,0 1 0,-1 0 0,0 0 0,-2-1 0,-6 24 0,8-34 16,-1-1 0,-1 0 0,1 0 0,-5 7 0,6-11-55,0 0 1,0 1-1,0-1 0,0 0 1,0 0-1,0 0 1,-1 0-1,1 0 0,0-1 1,0 1-1,-1 0 1,1 0-1,-1-1 0,1 1 1,0-1-1,-1 1 1,1-1-1,-1 0 0,0 0 1,-1 1-1,0-1-19,1 0 0,0 1-1,0-1 1,-1 1 0,1-1 0,0 1-1,-3 1 1,3-1-23,0 0 0,0 0 0,0 0 0,0 0 0,-1-1 0,1 1 0,-3-1-1,-1 1 40,0 0 0,0 0 0,1 1 0,-1 0 0,1 0 0,-1 0 0,-8 6-1,9-6-132,0 1 48,4-2 52,0-1 1,1 1-1,-1-1 0,0 1 1,0-1-1,1 0 0,-1 1 0,0-1 1,0 0-1,0 0 0,1 0 1,-1 0-1,0 1 0,-1-1 0,-1 0 25,0 1 0,1 0 0,-1 0 0,0 1 0,1-1 0,-1 0 0,1 1 0,-1 0 0,1-1 0,0 1-1,0 0 1,-2 2 0,-11 8-173,-15 12-23,13-9 177,15-13 21,-1 0 0,1 1 0,0-1 0,-1 0 0,1-1 0,-5 4 0,3-3 3,1 0 0,0 1 0,-1-1 0,1 1 0,-3 4 0,3-4 5,0 0-1,0 0 1,0 0 0,0-1 0,0 0 0,-1 1-1,-4 1 1,3-1 88,1-1 0,-1 1 0,0 0 0,-7 7 437,11-9-405,-2 2-69,2-2-70,14 7-309,-5-3 269,0 1 0,0 0 0,-1 1 0,12 13-1,2 6 14,-1 0 0,21 39 0,-11-18-29,-11-18 129,17 26-29,44 88 0,-49-79 100,-23-46-171,-2 1-1,0 0 0,0-1 1,-2 2-1,2 19 0,-1-12-22,-2-1 147,-1-1 1,-2 40-1,0-29-78,-1-6 82,-1 1 1,-2-1 0,-8 35-1,8-51-57,-1 0 0,0 0 0,-1-1 0,-10 19 0,-37 49-40,35-53-28,1-3 140,-35 57-324,43-67 187,1 1-1,1 1 0,-8 24 0,-9 65-136,8-33 82,-48 215-47,44-187 110,-14 195 0,22-143-44,-21 491-290,25-232-160,7-308 502,2 127 0,8-145 0,0-12 0,40 334 64,-43-381-46,1 0-1,19 45 0,30 49-21,-29-66-65,80 178 64,-86-194 71,1-1 1,31 42-1,61 63-175,-98-124 34,3 3 87,-1 1 0,0 0 1,20 39-1,10 50 51,-33-75 49,1 0 1,26 44-1,-14-39-32,52 59 0,-74-95-156,1 1 0,0-1 0,10 6 0,-1 0-895,-28-35-7344,1-2 6481,-24-69-1440,-22-25 607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10:49.95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248 235 1728,'0'-3'4314,"-23"3"4385,23-4-8614,1 0-1,-1 1 1,1-1 0,0 0 0,0 1-1,0-1 1,0 1 0,1-1-1,-1 1 1,1 0 0,0 0 0,4-6-1,-2 3-54,12-15-41,1 1 0,0 0 0,29-24 0,-44 42 44,4-3-61,0 0 1,0 1 0,1 0-1,-1 1 1,10-4-1,14-9-52,-25 13 75,0 0 1,1 0-1,-1 0 1,1 1 0,0 0-1,-1 0 1,1 1 0,0-1-1,0 1 1,9 0 0,-13 1-39,5 6 128,-5-4-76,0 0 0,0 0 0,0 0 0,0 0-1,0 0 1,-1 1 0,1-1 0,-1 0-1,1 1 1,-1 0 0,0-1 0,0 1-1,0 0 1,0-1 0,0 1 0,0 5 0,2 24 143,-1 1 1,-5 49 0,1-69-78,-1 0 0,0-1-1,-1 1 1,0-1-1,-1 0 1,-1 0 0,0 0-1,-9 12 1,8-15-12,0 1 0,-1-1 0,0-1 0,0 0 0,-14 11 0,15-13-174,2-1 108,9-3-159,6 2 108,9 5-61,1 0-1,21 6 0,-37-14 148,-1 1 0,0-1 0,1 1 0,-1 0 0,0 0 0,0 0 0,0 0-1,-1 1 1,1-1 0,-1 1 0,1 0 0,-1-1 0,0 1 0,0 0-1,0 1 1,0-1 0,0 0 0,1 5 0,1 2 78,-1 0 1,0 1-1,-1 0 0,3 20 1,-5-1 36,0 1 0,-2 0 1,-7 39-1,7-53-22,0-8-50,1 1-1,-2-1 0,1 0 0,-1 1 1,-1-1-1,1-1 0,-2 1 0,1-1 0,-1 1 1,0-1-1,-1-1 0,0 1 0,0-1 1,-1 0-1,1 0 0,-2-1 0,1 0 0,-1 0 1,0-1-1,0 0 0,0 0 0,-1-1 1,-13 6-1,-7-2-197,0-1 0,0-2 1,0 0-1,-1-2 0,0-2 1,0 0-1,0-2 0,0-1 1,-52-11-1,77 12-559,1 1 0,-1-2 0,0 1-1,0-1 1,0 1 0,1-1 0,-1-1 0,1 1 0,0-1-1,-7-4 1,4-8-1808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10:54.86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1472,'4'-1'8386,"0"17"-8164,-3-11 466,13 60 325,-12-55-951,1 3 111,-1-9-118,0 0 0,-1 0 1,0 0-1,2 7 0,-3-7-64,1 0-1,0 1 0,1-1 1,-1 0-1,3 5 0,59 88 111,-58-90-116,3 3 78,0 0 1,19 16 0,6 8-31,-23-23-52,2 0 0,-1-1 0,19 13 0,-3-3 68,72 53 234,-80-60-240,-1-1 1,1 0-1,1-2 1,0 0-1,1-1 1,0-1-1,27 7 1,-15-7 57,1-2 0,1-1 0,68 2 0,-56-3 73,-38-3-142,0 1 0,0-1 1,0-1-1,1 0 0,-1 0 0,0-1 0,9-2 1,16-2 48,-29 5-68,0 0 0,-1 0 0,1-1 0,-1 0 0,1 0 0,-1 0 0,1 0 0,-1-1 0,1 0 0,5-3 0,-8 3-8,0 1 1,0 0-1,0 0 1,0 0 0,0 1-1,0-1 1,1 0 0,-1 1-1,4-1 1,-4 1-2,1 0 0,-1-1 0,0 1 0,0-1 0,0 0 0,0 1 0,0-1 1,0 0-1,0 0 0,2-2 0,-2 2 0,10-8-1,23-12 1,11-11 17,-41 29-31,-1 0 0,2 0 0,-1 1 0,0-1 0,0 1 0,9-2 1,35-9 37,-15 2 8,-18 7-36,0 0 0,1 1 0,0 1 0,19 0 0,-11 1 1,28 2 14,-49-1-11,1 1 0,0 0 0,0 0 0,-1 0 0,1 1 0,0-1 1,-1 1-1,7 4 0,0 1 98,0 1 1,-1 0-1,0 1 0,16 18 1,-23-23-81,1 0-1,-1 0 1,0 0 0,0 1 0,0-1 0,-1 1-1,1 0 1,-1-1 0,0 1 0,-1 0-1,2 7 1,4 4 42,-6-9-37,-1-5 128,14-12-113,6-6-130,18-18-69,25-23-142,-61 55 302,1-1-1,-1 1 0,0 0 1,1 0-1,-1 0 0,1 0 1,0 0-1,-1 0 1,1 1-1,0-1 0,0 1 1,0 0-1,0 0 0,1 0 1,-1 0-1,0 1 1,4-1-1,1 2 19,-2 6-15,6 9 51,-8-10-57,1 1 0,1-1 1,-1 0-1,7 5 0,15 12 112,-14-11-98,0-1 1,1-1 0,17 11 0,39 11 12,-27-13 101,24 5 229,-13-5-138,-36-12-190,34 8 0,-33-11 102,27 11 0,-29-8-42,1 0 0,1-2 0,-1 0 1,28 3-1,-33-7-74,-1 0 0,1-1 0,-1 0-1,1-1 1,-1 0 0,0-1 0,23-7 0,76-23 97,-51 16-151,21-8 40,-37 8 81,5-1-52,49-26-1,-82 35-1,-1-1 0,0 0 0,-1-1-1,0-1 1,0 0 0,-1-1-1,13-15 1,-7 1 32,31-52 0,-31 47-21,24-33-1,-37 56-21,30-38 122,1 2-1,63-58 0,-79 84-802,20-24 0,-41 41 559,0 1-1,0 0 1,1-1-1,-1 1 0,0-1 1,0 1-1,1-1 0,-1 1 1,0 0-1,0-1 1,0 1-1,0-1 0,0 1 1,0-1-1,0 1 0,0-1 1,0 1-1,0-1 0,0 1 1,0-1-1,0 1 1,0-1-1,0 1 0,0-1 1,0 1-1,-1-1 0,1 1 1,0 0-1,0-1 1,-1 1-1,1-1 0,-1 0-190,0 0 0,1 0-1,-1 1 1,0-1 0,0 0 0,0 0-1,0 1 1,0-1 0,0 1 0,0-1-1,0 1 1,-2-1 0,-13-3-4648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10:57.05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1 277 2912,'4'0'6512,"1"2"-6373,-1-1 0,0 0-1,0 0 1,0 0 0,1 0 0,-1-1 0,0 0 0,1 1 0,-1-2 0,1 1 0,-1 0 0,0-1-1,0 0 1,1 0 0,-1 0 0,0-1 0,0 1 0,0-1 0,0 0 0,0 0 0,6-5 0,2-2 56,0-1 1,-1 0-1,0-1 1,-1 0-1,18-25 1,-10 9 41,18-42 1,-34 65-189,-1 0 1,0 0-1,0 0 1,1-8-1,-1 9 5,-1-1 0,1 0 0,0 0 0,0 1-1,2-6 1,-2 7-24,0 0-1,0 0 0,-1 0 1,1 0-1,-1 0 0,1 0 1,-1 0-1,0 0 0,0-4 1,0 5 284,0 2-351,-5 67 282,5-10-13,-13 91 0,-1-33 163,2 6-134,11-117-260,1 0 0,0-1-1,-1 1 1,2-1 0,-1 1 0,1 4-1,-1-8-4,0 0 0,0 0-1,0 0 1,1 0-1,-1 0 1,0-1 0,0 1-1,1 0 1,-1 0-1,1 0 1,-1-1 0,0 1-1,1 0 1,0 0-1,-1-1 1,1 1 0,-1-1-1,2 2 1,-2-2 6,1 1 0,-1-1 0,1 0 0,-1 1 0,0-1 0,1 1 0,-1-1 0,0 1 0,1-1 0,-1 1 0,0 0 0,1-1 0,-1 1 0,0-1 0,0 1 0,0-1 0,0 1 0,0 0 0,0-1 0,0 1 0,0-1 0,0 1 0,0 0-1,0-1 1,0 2 0,0-1 57,3 17 496,-3-17-536,0 0 0,0 1 0,-1-1 1,1 0-1,0 0 0,-1 0 0,1 1 1,0-1-1,-1 0 0,0 0 0,1 0 0,-1 0 1,0 0-1,1 0 0,-1 0 0,0 0 0,0 0 1,0-1-1,0 1 0,0 0 0,0 0 1,0-1-1,0 1 0,-1 0 0,-4 2-1,-1-1 0,1 0 1,-10 3-1,-3 0-38,11-3 16,-1 0-1,0-1 0,1 1 1,-1-2-1,0 0 0,0 0 1,-10-1-1,-9 0-171,23-1-11,9-1-13,10-3 160,99-20 440,43-25 925,-78 23-799,-15 8-142,-60 19-334,-1 0-1,0 1 0,0-1-1,0 1 1,0-1 0,0 1 0,0 0-1,0 0 1,1 0 0,-1 0 0,3 0-1,-4 0-96,4-36-14451,-3 34 14130,14-20-2650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11:00.24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65 1728,'-5'8'9354,"6"-8"-9380,0 0 38,-1 0-1,1 0 1,0 0-1,0 0 1,0 0-1,0-1 0,0 1 1,-1 0-1,1-1 1,0 1-1,0 0 1,1-2-1,-1 1 10,1-1 1,-1 1-1,1-1 0,0 1 1,0 0-1,0 0 0,0 0 1,0 0-1,0 0 0,0 0 1,0 1-1,0-1 0,0 1 1,0-1-1,5 1 0,13-5 235,33-15 235,-22 8-54,-3 1-266,-19 9-64,-8 2-105,-1 0 1,0 0-1,1 0 1,-1 0 0,0 0-1,0 0 1,1 0-1,-1 0 1,0 0-1,1 0 1,-1 0 0,0 0-1,0 0 1,1 0-1,-1 0 1,0 0-1,0 0 1,1-1 0,-1 1-1,0 0 1,0 0-1,1 0 1,-1 0-1,0-1 1,0 1 0,0 0-1,1 0 1,-1-1-1,1 0 148,10 1 148,-8 0-296,0 0 0,-1 0 0,1 0 0,0 1 0,0-1 0,0 1 0,0 0 0,-1-1 0,1 1 0,0 0 0,-1 1 0,1-1 0,-1 0 0,1 1 0,-1-1 0,0 1 0,1 0 0,1 2 0,2 1 33,0 0 0,1-1 0,8 5 0,8 5 17,51 37 166,-70-48-178,0-1-1,1 1 1,-1-1-1,1 0 1,0 0-1,-1 0 1,1-1-1,0 0 0,6 1 1,-10-2-3,10 0 529,-7 0-497,-1 0 0,1-1 0,0 1 0,-1-1 0,1 0 0,-1 0 0,0 0 0,1-1 0,-1 1 0,0-1 0,0 0 0,0 0 0,0 0 0,0 0 0,0 0 0,4-5 0,-6 6-16,2-3-533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11:06.10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52 1728,'4'6'8058,"-3"-6"-8003,2 1 107,0-1 1,-1 0-1,1 1 0,-1-1 0,1 0 0,-1 0 1,1 0-1,2-1 0,21-2 9,-22 3-53,-1 0 0,1-1 0,0 1 1,-1-1-1,5-1 0,-6 2-60,-1-1-1,0 1 1,1 0 0,-1 0-1,1-1 1,-1 1 0,0 0-1,1 0 1,1 1 0,5-1 16,68-12 411,-72 11-472,0 1 0,0-1 0,0 1 0,0 0 0,0 0 0,0 1 0,0-1 0,0 1 0,0 0 0,0 0-1,0 0 1,-1 0 0,1 0 0,0 1 0,-1 0 0,1 0 0,3 3 0,1 1 66,0 1-1,0 0 1,-1 0-1,0 1 0,7 8 1,-8-7-26,1 0 1,-1 0-1,7 16 0,-11-19 2,-1-1-1,0 1 1,0 0 0,0 0-1,-1 0 1,1-1 0,-1 1-1,-1 0 1,1 0-1,-2 6 1,-1 23 304,2-9-198,-1-1-1,-1 0 1,-8 30-1,-27 73 121,33-114-58,-2-1-1,1 0 1,-14 20-1,18-27-185,2-5-38,0 0 0,0-1 0,0 1 0,0 0 0,-1 0 0,1 0 0,0 0 0,0-1 0,-1 1 0,1 0 0,0 0 0,-1-1 0,1 1 0,-1 0 0,1-1 0,-1 1 0,1 0 0,-1-1 0,0 1 0,0 0 0,-4 3-15,4-4-53,-1 0 5,1 0-59,8 3-238,-7-3 358,1 0 0,-1 1 0,0-1 0,1 0 0,-1 0 0,1 0 0,-1 1 0,0-1 0,1 0-1,-1 0 1,1 0 0,-1 0 0,0 0 0,1 0 0,-1 0 0,1 0 0,-1 0 0,0 0 0,1 0 0,-1 0 0,1 0 0,-1 0 0,31-7-286,-5 2 258,48-11 43,-45 11 69,-1-2 0,50-17 1,-37 7 142,44-20-181,-75 31-15,0 0 1,0 0-1,0-1 0,0-1 1,12-13-1,-16 16 38,-1 0 0,0 0 1,0-1-1,-1 0 0,0 0 1,0 0-1,0 0 0,-1-1 0,0 0 1,0 1-1,0-1 0,-1 0 1,1-9-1,2-25 184,-3 24-300,5-29-1,-1 17 106,-2 0 0,-1 1 0,-1-1-1,-3-31 1,1 27-62,-1 30-33,-1 0 0,1 0 0,-1 0 0,1 0 0,-1 0 0,0 0 0,0 1 0,-1-1 0,1 0 0,0 1 0,-1 0 0,0-1 0,-3-1 0,-6 0-354,5 2-1363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35:49.2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101 94 1248,'0'0'19,"-1"0"1,1 0 0,0 0-1,0 0 1,0 0-1,-1-1 1,1 1-1,-7 2 3206,1 2-2469,5-4-458,4 0 669,-33 11-49,4-7 468,18 0-218,7-3-1122,1-1-1,0 0 1,-1 0-1,1 0 0,-1 0 1,1 1-1,0-1 1,-1 0-1,1 0 1,-1 0-1,1 0 0,-1 0 1,1 0-1,0 0 1,-1 0-1,1 0 0,-1-1 1,1 1-1,0 0 1,-1 0-1,1 0 0,-1 0 1,1 0-1,0-1 1,-1 1-1,1 0 1,0 0-1,-1-1 0,1 1 1,0 0-1,0-1 1,-1 1-1,1 0 0,0-1 1,0 1-1,-1 0 1,1-1-1,0 0 1,-8-4 65,8 5-106,0 0 1,0 0-1,0-1 0,0 1 0,0 0 1,0 0-1,0 0 0,0 0 0,0 0 1,0 0-1,0 0 0,0 0 0,0 0 1,0 0-1,1 0 0,-1 0 0,0 0 1,0 0-1,0 0 0,0-1 1,0 1-1,0 0 0,0 0 0,-1 0 1,1 0-1,0 0 0,0 0 0,0 0 1,0 0-1,0 0 0,0 0 0,0 0 1,0 0-1,0 0 0,0 0 1,0 0-1,0 0 0,0 0 0,0-1 1,0 1-1,0 0 0,0 0 0,0 0 1,0 0-1,0 0 0,0 0 0,0 0 1,0 0-1,-1 0 0,1 0 1,0 0-1,0 0 0,0 0 0,0 0 1,0 0-1,0 0 0,0 0 0,0 0 1,0 0-1,0 0 0,0 0 0,0 0 1,0 0-1,0 0 0,0 0 0,-1 0 1,1 0-1,0 0 0,0 0 1,1-3-44,49-9 2704,45-23-1093,-14 8-1071,-41 14-620,-39 13 96,0 0 0,1-1 0,-1 1 0,0 0-1,0-1 1,1 1 0,-1-1 0,0 0-1,0 1 1,0-1 0,0 0 0,0 0 0,0 0-1,0 0 1,0 1 0,0-1 0,1-2-1,-1 1-596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11:07.28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51 98 2144,'-1'-2'216,"0"1"0,1 0-1,-1 0 1,0 0 0,0 0 0,0 1 0,0-1-1,0 0 1,0 0 0,0 0 0,0 1 0,0-1 0,0 0-1,-3 0 566,-15 1 4553,4 1 1079,21-2-5611,31-9-944,-28 7 173,0 0 1,0 1 0,14-2-1,32-1 76,104-22 0,-68 6 362,-69 17 374,-23 3-1076,0 1-1,1-1 1,-1 1 0,0-1 0,1 1 0,-1 0 0,0-1 0,1 1 0,-1 0-1,0 0 1,0-1 0,1 1 0,-1 0 0,0 0 0,0 0 0,0 0 0,1 0-1,-1 0 1,0 0 0,0 0 0,1 1 0,-2-1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11:08.74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4 138 3328,'-3'-5'13135,"3"2"-13502,0-1 390,0 0 0,1 1 0,-1-1 0,1 0 0,0 1 0,0-1 0,0 1 0,1-1 1,-1 1-1,1 0 0,0-1 0,0 1 0,0 0 0,0 0 0,0 0 0,1 1 0,4-5 0,-2 1-45,1 0 0,0 1-1,0-1 1,0 1 0,1 1-1,-1-1 1,1 1-1,0 0 1,1 1 0,-1-1-1,1 2 1,-1-1-1,1 1 1,0 0 0,0 0-1,0 1 1,0 0-1,0 1 1,0 0 0,0 0-1,0 1 1,0-1-1,0 2 1,12 3 0,-8-2 131,-9-3-98,-1 1 1,0-1 0,0 1-1,0 0 1,1 0-1,-1 0 1,0 0-1,0 0 1,0 0-1,0 0 1,0 1 0,-1-1-1,1 1 1,2 1-1,-3-1-29,3 3 19,0-1 0,0 1 0,5 10 1,-8-13 25,-1 0 0,1 0 1,0 1-1,-1-1 0,1 0 0,-1 1 1,1-1-1,-1 0 0,0 1 1,0-1-1,0 0 0,-1 5 1,-1-2 13,1 0 1,-1 0 0,0 0-1,0 0 1,0-1 0,-1 1 0,0 0-1,0-1 1,-4 5 0,-6 7 84,-17 13 0,16-15-6,1-2 29,-1-1 0,-16 11 0,16-12 6,0 0 0,-14 14 0,26-22-125,0 0 1,-1-1-1,1 1 1,0 0 0,0-1-1,-1 0 1,1 0-1,-1 0 1,1 0-1,-6 2 1,7-3-5,3 0-408,0-1 335,0 1 0,0 0 1,0-1-1,0 1 0,0-1 1,3-1-1,9-2 18,-1 1-1,1 0 1,0 1 0,-1 1-1,1 0 1,0 1 0,25 3-1,-25-1 25,0 0 0,0 1-1,0 1 1,0 0 0,-1 1-1,0 1 1,0 0 0,0 1-1,0 0 1,-1 1 0,-1 0-1,1 1 1,11 11 0,-19-16 62,1 1 0,-1 0-1,0 0 1,0 0 0,0 0 0,-1 1 0,0-1 0,0 1 0,0 0 0,-1 0 0,0 0-1,0 0 1,-1 1 0,1-1 0,-1 0 0,-1 1 0,1 12 0,-2-16 5,0 0 1,1 0-1,-1-1 0,-1 1 1,1 0-1,0-1 1,-1 1-1,1-1 0,-1 1 1,0-1-1,0 0 1,0 0-1,0 0 0,0 0 1,-4 3-1,-1 0 133,-1 0-1,0 0 0,-14 6 1,-8 1 139,-2-2 0,-31 7 1,26-7-258,-37 13 0,48-14-576,-28 7-1,-1-4-4799,54-12 5147,0 0-71,0 1 0,1-1 0,-1 0 0,0 0 0,0 0 0,0 0 0,0 0 0,0 0 0,0 0 0,0 0 0,0 0 0,-1-1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23:33:43.6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 67 1248,'3'-6'250,"-2"3"-137,0 0 1,0 1-1,0-1 0,0 1 1,1 0-1,-1-1 1,1 1-1,0 0 0,-1 0 1,1 0-1,3-2 1,-4 2 56,0 1 0,0 0 1,0 0-1,0 0 0,-1 0 1,1-1-1,-1 1 0,1 0 1,-1-1-1,1 1 0,-1 0 1,0-1-1,0 1 0,1-1 1,4-9 4633,3 218-2996,-7-114-1499,-3 109 385,-11-56-551,5-72-73,-14 149 1082,20-188-917,-6 51 85,7-80-694,-5 24 1323,6-29-1130,0 0 1,-1 0-1,1 0 0,0 0 0,-1 0 1,1 0-1,0 0 0,-1-1 1,1 1-1,-1 0 0,0 0 1,1-1-1,-1 1 0,1 0 0,-1 0 1,0-1-1,0 1 0,1-1 1,-1 1-1,0-1 0,0 1 1,0-1-1,0 0 0,0 1 0,0-1 1,-1 1-1,1-2 5,0 1-1,1 0 1,-1-1 0,1 1-1,-1-1 1,1 1 0,-1-1-1,1 1 1,-1-1 0,1 1-1,-1-1 1,1 1 0,-1-1-1,1 0 1,0 1 0,-1-1-1,1 0 1,0 1 0,0-1-1,0 0 1,-1 1 0,1-1-1,0 0 1,0 1 0,0-1-1,0 0 1,0 0 0,0 1-1,0-1 1,1 0 0,-1 0 0,3-35-2683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23:33:44.4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1 178 1664,'0'-1'150,"1"-1"15,-1 0-1,1 1 0,0-1 1,0 1-1,-1-1 0,1 1 1,0 0-1,0-1 0,0 1 1,1 0-1,1-2 1,10-13 2933,5-4-1359,-10 12-1522,0 1 0,0 0-1,1 1 1,0-1 0,0 2 0,0-1 0,1 2 0,12-6 0,21-3 24,1 2 1,65-9 0,93 5 809,-160 13-795,1 2 0,0 1 0,58 11 0,-93-11-205,13 5 143,-19-5 409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23:33:45.3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4 2656,'-3'-2'287,"1"0"142,2 4-88,0 2-33,0-3-73,0 16 544,1-2-285,1 0 1,6 28 0,0 0 84,3 26-41,6 34 228,5 165 0,-22-244-726,0 96 678,-18 144 1,12-219-394,2-12 16,-10 39 1,11-39-293,3-31-808,0-8-954,0-4-179,0 5 1012,1 0-1,-1-1 1,1 1-1,1 0 1,1-7-1,-2 9 757,9-31-1199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23:33:45.8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 2 2560,'-1'-1'64,"1"1"1,0 0 0,-1 0-1,1 0 1,-1 0-1,1 0 1,-1 0-1,1 0 1,0-1-1,-1 1 1,1 0 0,-1 1-1,1-1 1,-1 0-1,1 0 1,0 0-1,-1 0 1,1 0-1,-1 0 1,1 0 0,0 1-1,-1-1 1,1 0-1,0 0 1,-1 1-1,0-1 1,-5 13 946,2 23-260,3-25-598,-1 39 697,5 88-1,2-19-41,3 29-320,0-21-192,-6-44-45,-2 217 602,1-249-663,0-15 89,-5-14-283,2-31-2776,5-6 178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23:33:46.3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34 3136,'0'0'26,"0"0"0,0 0 0,0-1 1,0 1-1,0 0 0,0 0 0,-1 0 0,1 0 1,0 0-1,0 0 0,0 0 0,0 0 0,0 0 1,0 0-1,0-1 0,-1 1 0,1 0 0,0 0 1,0 0-1,0 0 0,0 0 0,0 0 0,0-1 1,0 1-1,2-4 1841,0 3-1729,-1-1-1,0 1 0,0 0 1,1 0-1,-1 0 0,1 0 1,-1 0-1,1 0 0,-1 0 1,1 0-1,2 0 0,35-7 1362,-30 6-1193,0 0 1,0 1-1,0 0 1,0 1-1,16 1 0,-1 0-53,-15 0-114,-1-1 1,0 2-1,0-1 1,0 1-1,0 0 1,9 5-1,-3-3-289,-12-3 278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23:33:46.9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114 2 4064,'-1'-2'1447,"7"4"-953,-5-1-459,0-1 0,0 1 0,0 0 0,0-1 0,0 1 1,0 0-1,0 0 0,0 0 0,0 0 0,0 0 0,1 2 0,1 4 173,-1 0 0,-1 0-1,1 1 1,-1-1-1,0 1 1,-1-1-1,1 1 1,-2-1-1,0 12 1,0-3-28,-3 30 564,-16 67-1,5-26-240,-2 12 72,-11 90 226,25-159-785,-21 167 602,21-167-620,3-25 38,-1 1-1,1 0 1,-1 0 0,0 0-1,-1-1 1,1 1-1,-3 5 1,-6 21-393,8-28-94,1 0 1,0 0 0,0 0 0,1 1 0,-1-1 0,1 0 0,0 0 0,1 7-1,-1 0-1332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23:33:48.1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665 64 3552,'-4'-11'4821,"-4"0"-3751,-1 2 0,-15-14 1,22 21-1083,0 1 1,0 0-1,0 0 1,0 0 0,0 0-1,0 1 1,0-1 0,-1 0-1,1 1 1,0 0-1,0-1 1,0 1 0,-1 0-1,1 0 1,0 0-1,0 0 1,-1 1 0,-3 0-1,-5 2-63,0 0 0,-15 7 0,16-6 10,-3 1 93,-1 2 0,1 0 1,0 0-1,0 1 0,-12 11 0,-54 52 218,25-20-602,46-44 397,-35 30 34,-58 66 1,93-94 54,4-4-122,0-1 0,0 1 0,1 1 0,-6 8 0,9-13 131,0 0-113,0-1 0,0 1 0,0 0 0,1-1 0,-1 1 0,0 0 0,0-1 0,1 1 0,-1 0 0,0-1 0,1 1 0,-1-1 0,1 1 0,-1-1 0,1 1 0,-1-1 0,1 1 0,-1-1 0,1 0 0,0 1 0,-1-1 0,1 0 0,-1 1 0,1-1 0,0 0 0,-1 0 0,2 1 0,23 4 151,-14-4-5,9 3-60,36 0-1,-2 0-307,-29-1 158,6 0 18,-1 2 1,0 1-1,52 17 0,-59-14-40,26 14 1,-40-17 54,1 0 0,-1 1 0,0-1 0,-1 2-1,10 9 1,-9-6 26,0 1 0,0 0 0,-1 0-1,-1 1 1,0 0 0,-1 0 0,7 19-1,-1 7 89,10 57 0,-19-78 105,-1 0 1,0 0-1,-2 1 0,0-1 0,-2 19 1,1-34-141,1 0 0,-1 0 1,1 0-1,-1 0 0,0 0 1,0 0-1,0 0 0,0 0 1,-1 0-1,1-1 1,-1 1-1,0 0 0,0-1 1,0 0-1,0 1 0,0-1 1,0 0-1,0 0 0,-1 0 1,1 0-1,-1 0 1,0-1-1,0 1 0,1-1 1,-1 0-1,0 1 0,0-1 1,-3 0-1,-7 1 141,0-1-1,0 0 1,1 0 0,-1-2 0,-20-2-1,10 1-171,-141-16-207,34 3-477,74 9-164,24 1-496,-37 1-1,42 2 407,21 1 269,0 0 1,0 1 0,0 0-1,0 0 1,0 1 0,0-1-1,-10 4 1,2 3-3375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23:33:49.2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130 15 2912,'5'-15'7328,"4"29"-6891,-6-4-348,-1 1 0,-1 0 0,0-1 0,0 1 0,-1 0 0,0 0 0,-2 14 0,-19 78 285,13-72-372,-72 414 1187,74-401-1110,2-12 138,-13 53-1,16-82-183,0 1 0,0-1 0,0 1 0,1-1 0,-1 7 0,-7-33-6988,8 4 3350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38:45.3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76 3904,'0'-4'212,"-1"0"1,1-1-1,0 1 1,0 0-1,0 0 1,1 0-1,-1-1 1,1 1-1,0 0 1,2-5-1,-2 7-124,-1 1-1,1-1 1,0 1-1,0 0 1,-1-1-1,1 1 1,0 0-1,0 0 1,0 0-1,0-1 1,1 1-1,-1 0 1,0 1-1,0-1 0,1 0 1,-1 0-1,0 0 1,1 1-1,-1-1 1,1 1-1,-1-1 1,1 1-1,-1-1 1,1 1-1,-1 0 1,1 0-1,0 0 1,-1 0-1,1 0 1,-1 0-1,1 0 1,-1 1-1,2-1 1,1 1-47,-1 1 0,0-1-1,0 0 1,-1 1 0,1-1 0,0 1 0,0 0 0,-1 0 0,1 0 0,-1 0 0,0 0 0,4 5 0,2 3 23,12 21 1,90 186 333,-106-209-407,15 37 77,26 93 0,-2 51 150,-35-153-193,2 19 179,-3 1 0,-2 1 0,-2-1 0,-8 100-1,-3-84 76,-4-1-1,-2-1 1,-30 86-1,15-80-15,-55 102 0,18-42 97,56-114-939,0 1-1806,-24 42-1,33-63 2191,0-1 0,0 0 0,0 0 0,0 0 0,0 0 0,0 0 0,0 0 0,0 0-1,0 0 1,0-1 0,-2 2 0,-10 0-3122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23:33:49.7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85 2304,'-1'-1'127,"0"0"0,0 0 1,0-1-1,0 1 0,1 0 1,-1-1-1,0 1 0,1-1 0,-1 1 1,1-1-1,-1 1 0,1-1 1,0 0-1,-1-2 0,1 2 106,0 1 0,-1 0-1,1-1 1,-1 1-1,1 0 1,-1-1 0,0 1-1,1 0 1,-1 0 0,0 0-1,0 0 1,0 0 0,-2-2-1,-4-7 1476,23 3-886,-7 4-588,1 1 0,0 0 0,0 0 0,0 1 0,0 1 0,1-1 0,10 2 0,75 12 1226,-73-9-1096,27 3-79,97-1 0,-81-2-39,-65-4-140,14-9-1226,-14 8 891,0-1-1,-1 1 0,1 0 1,0-1-1,0 1 1,0 0-1,-1-1 0,1 1 1,-1-1-1,1 1 1,-1-1-1,0 0 0,1 1 1,-1-1-1,0 1 1,0-1-1,0 0 0,-1-2 1,1-4-2603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23:33:50.1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80 4160,'29'-2'1145,"1"-1"0,-1-1 0,33-9 0,-17 4-13,116-23 206,19 17-373,-159 14-927,87 2 65,-31 2-179,-20-3-1519,-37 0-1402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23:33:50.6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65 0 5408,'-4'39'3949,"-1"8"-3290,2 2 40,-24 278 548,17 26 207,11-245-1068,-6-36-226,0-4 667,2-52-475,3-15-539,-2-5-1677,2 3 1674,-1-1 1,1 1-1,0 0 1,0 0-1,0 0 1,0 0-1,0-1 1,0 1-1,0 0 1,0 0-1,1 0 1,-1 0 0,1-2-1,0-1-306,2-18-1125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23:33:51.8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789 188 3392,'0'0'1088,"1"-1"-1013,-1 0 1,1 1-1,-1-1 0,0 0 1,1 1-1,-1-1 0,0 0 1,1 0-1,-1 1 1,0-1-1,0 0 0,0 0 1,0 0-1,0-1 0,-4-7 303,0 0-1,-2-1 0,1 2 1,-1-1-1,0 1 0,0-1 1,-1 2-1,-1-1 0,1 1 1,-1 0-1,0 1 0,-1-1 1,1 2-1,-1-1 0,0 1 0,-12-4 1,-2 0-235,0 1 0,0 0 1,-1 2-1,1 1 1,-49-4-1,45 8-150,-1 1 0,1 2 0,-1 0 0,1 2-1,-37 9 1,52-8-17,-1-1 0,1 1-1,0 1 1,0 0 0,1 1-1,-1 1 1,1-1-1,-11 11 1,3 0 8,1 0 0,1 2 0,-19 25 1,27-32 32,1 0 0,1 0 0,0 1 0,1 0 0,0 0 0,1 1 0,1 0 0,0 0 0,1 0 0,-1 20 0,2 6 123,1 1 0,8 61 1,-5-81-70,1-1 1,1 1-1,1-1 1,1 0 0,0 0-1,14 28 1,-17-43-40,1-1-1,-1 1 1,1-1-1,0 1 1,0-1 0,1-1-1,-1 1 1,1-1 0,0 1-1,9 5 1,-5-5 7,0-1 0,0 0 0,0 0 0,1 0 1,-1-1-1,13 2 0,10-1 19,-1-1 0,1-1 0,42-3 0,-70 0-59,34 0 133,74-13 1,-99 11-45,1 0 1,-1-1-1,1-1 1,-2 0-1,1-1 1,0 0-1,-1-1 1,22-16 0,-32 22-66,-1 0 1,1 0 0,-1-1 0,0 1 0,1-1 0,-1 1 0,0-1-1,0 0 1,0 1 0,0-1 0,0 0 0,-1 0 0,1 0 0,0 0-1,-1 0 1,1 0 0,-1 1 0,0-4 0,0 3-37,0-1 1,0 0-1,-1 0 1,1 0-1,-1 0 1,0 0-1,0 0 1,0 1-1,0-1 0,0 0 1,-3-2-1,0-2-40,-1 1-1,0 0 0,0 0 0,0 0 0,-1 1 1,0 0-1,0 0 0,-9-6 0,-7 0 92,-1 0-1,0 1 0,0 1 1,0 1-1,-1 1 0,-1 2 1,-45-6-1,-5-3 227,69 12-107,-5 1 274,27 1-286,230-7 338,-169 8-230,-54-2-259,0-2 0,30-6 0,-30 5 37,0 0 0,30 0 0,-48 4-161,0-1 0,0 1 1,0-1-1,1 0 0,-1-1 1,7-2-1,17-8-7015,-12 5 729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23:33:53.0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64 16 4224,'1'-8'1177,"5"8"-255,1 0 1080,-16 13-610,1-1-735,-1 1 0,1 0 0,1 0 0,1 1-1,-10 28 1,11-20-631,1 0 0,1 0 0,1 1 0,2 39 0,15 91 438,-3-49-546,-9-70 149,2 0 0,1-1-1,17 54 1,-17-76-6,0 1-1,0-1 1,1 0 0,1-1-1,0 1 1,0-1 0,10 8-1,-10-11 3,0-1 0,1 0 1,-1-1-1,1 1 0,0-2 0,11 5 0,-14-6-41,-2-2 33,0 1 0,0-1 0,0 0-1,0 0 1,1-1 0,-1 1 0,0-1 0,1 0 0,-1 0-1,0 0 1,0 0 0,1-1 0,-1 0 0,0 0 0,0 0-1,0 0 1,0-1 0,0 0 0,6-3 0,0-1-16,-1 0 0,0-1 0,0 0 0,0 0 1,-1-1-1,10-12 0,-11 11 51,-1 1 1,-1-1-1,1 0 1,6-18-1,13-43 31,-18 49-193,55-221 376,-56 205-118,0-61 0,1-4-201,-4 77 18,0 12-156,0-25-1,-3 23-130,-4-24-1,-5 5-4089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23:33:54.1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0 352 4576,'5'5'2032,"-2"-2"-1865,-1 1 1,0 0-1,1 0 1,-2 0-1,1 0 1,0 0-1,-1 1 0,0-1 1,1 7-1,4 19 665,16 50 0,-2-5-144,39 193 1280,-57-255-1761,-1-1 0,-1 21 1,0-24-44,0 1 1,1-1 0,0 1 0,3 12 1781,-8-27-1392,2 0-462,-1 0 0,1 1-1,1-1 1,-1 0 0,1 0-1,-1 0 1,1 0 0,1 0-1,-1-7 1,-3-13 26,-17-170 154,12 85 0,4 54-253,5-100-1,6 102-180,24-97-1,-25 129-56,-2 10 118,0-1-1,1 1 0,1 0 0,10-20 1,-12 26 33,0 1 1,1-1-1,0 1 1,0 0 0,0 1-1,1-1 1,0 1 0,0 0-1,0 0 1,0 0 0,7-3-1,-10 6 46,-1 0 0,1 1-1,-1-1 1,1 1 0,0-1 0,-1 1-1,1 0 1,0 0 0,-1 0 0,1 0-1,0 0 1,-1 0 0,1 0-1,0 0 1,-1 1 0,1-1 0,-1 1-1,1-1 1,0 1 0,-1 0 0,1-1-1,-1 1 1,1 0 0,-1 0 0,0 0-1,1 0 1,-1 0 0,0 0 0,2 2-1,3 5-27,0-1 1,0 1-1,-1 0 0,5 8 0,-5-6 2,23 38 64,-2 0 0,27 75 0,-52-118 12,1 1 0,-1-1 0,0 1 0,0-1 0,-1 1 0,1-1 1,-1 1-1,0-1 0,-1 1 0,0-1 0,0 1 0,0-1 0,0 0 0,-1 1 0,0-1 0,0 0 1,0 0-1,-4 5 0,4-6 9,0 0-1,-1 0 1,0-1 0,0 1 0,0-1 0,0 0 0,-1 1-1,1-2 1,-1 1 0,0 0 0,0-1 0,0 0 0,0 0 0,0 0-1,0 0 1,-1 0 0,1-1 0,-1 0 0,1 0 0,-1 0-1,1-1 1,-5 1 0,-72-6-767,81 7 689,-1 0 1,1 0 0,0-1-1,0 1 1,0 0 0,0 0-1,1 0 1,0 2 0,2 3 78,2 0 0,-1 0-1,1 0 1,0-1 0,9 9 0,10 14 140,20 35 575,-14-18-334,3-2 0,50 56 1,-63-82-239,1 0 0,0-1-1,39 24 1,-4-10-2424,-59-75-12178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23:33:55.3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 4 2912,'0'-3'5456,"0"2"-5306,1 1 0,-1 0 1,1 0-1,-1 0 0,1 0 0,-1 0 1,1 0-1,-1 0 0,1 0 0,-1 0 1,1 1-1,-1-1 0,1 0 1,-1 0-1,0 0 0,2 1 0,0 3 8,0 1 0,0-1-1,0 1 1,-1 0-1,0-1 1,1 1 0,-2 0-1,2 6 1,-2 41 418,0-28-491,-1 1 33,-6 32 0,0 5-76,-1 113 113,3-51 597,-22 138-1,24-243 215,1 39 644,13-67-1546,-4 3-106,0 1 0,1 0-1,0 0 1,0 1 0,0 0-1,1 0 1,10-2 0,9-6-36,-14 8 91,-1 0 0,1 1 0,-1 0-1,1 1 1,0 0 0,0 1 0,19 1 0,9-1-159,70 0 301,-62 2-150,-50-1-107,1 0 0,-1 0 0,1 0 0,-1 0 0,1 0 0,-1 0-1,1 0 1,-1 0 0,1 0 0,-1-1 0,1 1 0,-1 0 0,1 0-1,-1 0 1,1-1 0,-1 1 0,0 0 0,1-1 0,-1 1 0,1 0 0,-1-1-1,0 1 1,1 0 0,0-2 0,-1-12-5920,-3 6 4230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23:33:55.7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52 4736,'7'-2'6978,"24"3"-5198,5-1-1098,208-24 1662,-153 13-2235,-57 8-53,-12 2-111,31-7 0,-45 6-45,1 1-1,-1 0 0,13 1 0,-15 0-71,-5 0-239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23:33:56.2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8 4224,'-4'-3'9280,"72"6"-7318,147 2-458,152-5-1029,-342-2-1514,-24 2 780,0 0 0,0 0 0,0 0 0,0-1 0,0 1 0,0 0 0,0-1 0,0 1 0,0-1 0,0 1 0,0-1 0,0 1 0,0-1 0,0 0 0,0 1 0,0-1 0,-1 0 0,1 0 0,1-1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23:33:58.1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132 44 3136,'7'0'7916,"-11"20"-5797,-12 25-1744,-3 7-54,3 0 0,-15 85 0,30-130-276,-14 62 138,3-22 53,3 1 0,-6 98 0,16-127-225,1 1-1,0-1 1,11 36 0,-10-44 21,1 1 1,0-1-1,1 0 1,8 14-1,-10-20-11,1 0 0,-1 0 0,1 0 0,1 0 1,-1 0-1,0-1 0,1 0 0,0 0 0,11 6 0,-8-6 20,1 0 0,0-1 1,0 0-1,0 0 0,0-1 0,1-1 0,-1 0 1,1 0-1,-1 0 0,1-1 0,9-2 1,1 0-34,-1-1 1,1-1 0,-1 0 0,25-11-1,0-2 236,0-3 0,70-43-1,-102 55-204,-1 0 0,-1-1-1,0 0 1,0-1 0,-1 0-1,0 0 1,0-1 0,-1 0 0,-1 0-1,0-1 1,-1 0 0,10-25-1,-2-6-67,-2 0-1,11-70 1,-11 47 131,-3 13 106,-3 0 0,1-84 0,-8 130-328,0 0-1,0 0 0,0 0 1,-1 0-1,0 1 1,-1-1-1,-4-9 0,4 10-556,0-1 0,1 1-1,0-1 1,0 0 0,0 0-1,1 0 1,-1-10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38:56.8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435 0 2080,'0'0'38,"0"1"-1,0-1 1,0 0 0,0 0-1,0 0 1,-1 0 0,1 0-1,0 0 1,0 0 0,0 0-1,0 1 1,0-1 0,0 0-1,0 0 1,-1 0 0,1 0-1,0 0 1,0 1 0,0-1-1,0 0 1,0 0 0,0 0-1,0 0 1,0 1 0,0-1-1,0 0 1,0 0 0,0 0-1,0 0 1,0 1 0,0-1-1,0 0 1,0 0-1,0 0 1,0 0 0,1 1-1,-1-1 31,0 0-1,0 0 0,0 1 1,0-1-1,0 0 0,0 0 1,0 0-1,0 1 0,0-1 0,0 0 1,0 0-1,0 0 0,0 1 1,0-1-1,0 0 0,0 0 0,0 0 1,0 1-1,0-1 0,-2 1 674,2 0-674,0-1 0,0 0 0,0 0 1,-1 0-1,1 0 0,0 0 1,0 0-1,-1 0 0,-46 46 2025,26-24-1917,-86 92-207,87-96 18,0 2 1,2 0 0,1 1-1,0 0 1,-21 40 0,19-20 52,1 1 1,3 0 0,-13 54-1,-13 139 469,39-206-441,1 0 0,1 1 1,2-1-1,0 0 0,3 0 0,0 0 0,1-1 0,2 0 0,1 0 0,16 33 0,-4-17 148,2 0 0,2-1-1,2-2 1,2-1 0,41 46 0,-55-71-120,0 0 0,0 0 0,2-2 0,30 21 0,-31-25-728,0-2 1,0 0-1,0 0 1,20 4-1,-9-3-3724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23:33:59.2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500 15 5152,'-1'0'56,"1"0"-1,0 0 1,0 1 0,-1-1-1,1 0 1,0 0 0,-1 0 0,1 0-1,0 0 1,0 0 0,-1 0 0,1 0-1,0 0 1,-1 0 0,1 0-1,0 0 1,0 0 0,-1 0 0,1-1-1,0 1 1,-1 0 0,1 0 0,0 0-1,0 0 1,-1 0 0,1-1-1,0 1 1,0 0 0,0 0 0,-1 0-1,1-1 1,0 1 0,-1-6 2643,-45-1 773,31 9-3240,-1 0 0,1 1-1,0 0 1,0 1 0,0 1 0,-23 11-1,-6 1 41,-14 5 189,-82 44 0,132-61-500,-1 0 0,1 0-1,-11 10 1,16-12-2,0-1 0,1 1 0,-1 0 0,0 0-1,1 0 1,0 1 0,0-1 0,0 0 0,0 1 0,1-1 0,-3 7 0,4-8 56,0 0 0,0 0 0,1 0 1,-1 0-1,0-1 0,0 1 1,1 0-1,0 0 0,-1 0 1,1 0-1,0-1 0,0 1 0,-1 0 1,2-1-1,-1 1 0,0 0 1,0-1-1,0 0 0,1 1 1,-1-1-1,2 2 0,5 3 40,-1 1 0,14 7 0,-19-12-21,4 1 89,-1 0 1,0 0-1,1 0 0,5 2 1,-9-5-66,8 0 305,1 0-403,-1 0-8,0 0 0,17 3 1,-23-2 30,0-1 1,-1 2 0,1-1 0,0 0-1,-1 1 1,0-1 0,1 1-1,-1 0 1,0 0 0,0 1-1,3 2 1,-1-1 34,1 1-56,-1 0-1,0 0 1,0 0 0,0 1 0,-1-1 0,0 1-1,7 13 1,73 144 113,-73-143-18,-8-14-35,0-1 0,0 1-1,-1 0 1,4 10-1,2 10 5,-6-21-9,-1 0 0,1 0 0,-1 0 0,0 0-1,0 0 1,0 7 0,-1 0 69,1-7 39,-1 1 0,0-1 1,-2 11-1,2-14-98,-1-1 0,1 1-1,-1-1 1,1 1 0,-1-1-1,0 1 1,1-1-1,-1 0 1,0 1 0,0-1-1,0 0 1,0 0 0,0 0-1,0 0 1,0 0 0,0 0-1,-1 0 1,-1 2-1,-15 7 131,-1-1 0,1 0 0,-1-1 0,-1-2 0,1 1 0,-24 3 0,-64 10 56,86-17-227,15-1-243,1-1 0,0 0 0,-1-1 1,1 1-1,0-1 0,-1 0 0,-7-1 0,13 1 176,0 0 0,-1 0 0,1 0-1,0 0 1,-1 0 0,1 0 0,0 0 0,-1 0-1,1-1 1,0 1 0,-1 0 0,1 0 0,0 0-1,0 0 1,-1-1 0,1 1 0,0 0 0,0 0-1,-1-1 1,1 1 0,0 0 0,0 0 0,-1-1 0,1 1-1,0 0 1,0-1 0,0 1 0,0 0 0,0 0-1,-1-1 1,1 1 0,0 0 0,0-1 0,0 1-1,0 0 1,0-1 0,0 1 0,0-1 0,0 1-1,0 0 1,0-1 0,0 1 0,1 0 0,-1-1-1,0 1 1,0 0 0,0 0 0,0-1 0,0 1 0,1 0-1,-1-1 1,0 1 0,0 0 0,1 0 0,-1-1-1,0 1 1,0 0 0,1-1 0,17-15-4299,-17 15 4292,25-22-2973,9-18 250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23:34:00.1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238 0 4736,'6'10'6245,"-5"-8"-6148,-1 1 0,1 0 0,-1-1 0,1 1 0,-1 0 0,0-1 0,0 1-1,0 0 1,0-1 0,-1 1 0,1 0 0,-1-1 0,0 1 0,1-1 0,-3 4 0,-1 9 101,-21 104 285,-47 182 581,55-256-662,-2 0-1,-35 59 1,9-32-172,44-72-202,1 1 0,0 0 0,-1-1 0,1 1 0,0-1 0,-1 1 0,1 0 0,0-1 0,0 1 0,-1-1 0,1 1 0,0 0 0,0-1 0,0 1 0,0 0 0,0-1 0,0 1 0,0 0 0,0-1 0,0 1 0,0 0 0,0-1 0,1 1 0,-1 0 0,0-1 0,0 1 0,1 1 0,0-2 0,0 1-1,0 0 1,0-1-1,0 1 1,0-1-1,0 1 0,0-1 1,1 1-1,-1-1 1,0 0-1,0 0 1,0 1-1,0-1 1,2 0-1,7 0 89,0-1-1,-1 0 1,11-2 0,-17 3-48,15-4 25,108-20 70,-73 13-45,1 2-1,85-2 0,-16 12 286,-39 0-4267,-87-2 2826,0 0-1,1 0 1,-1 0-1,0-1 1,-4-3-1,4 3 113,-10-8-2951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23:34:00.5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95 6048,'11'5'5168,"12"-7"-3584,-1 0 0,39-10 0,11-1-1147,-4 6-313,-22 4 46,63-15 0,-65 10-78,-34 7-134,0 0-1,0-1 0,0 0 0,0-1 0,-1 0 0,1 0 0,8-6 0,-17 9-46,-1 0 0,0 0 0,1 0-1,-1-1 1,0 1 0,0 0 0,1 0 0,-1-1 0,0 1-1,0 0 1,1 0 0,-1-1 0,0 1 0,0 0 0,0-1-1,0 1 1,1 0 0,-1 0 0,0-1 0,0 1 0,0 0-1,0-1 1,0 1 0,0 0 0,0-1 0,0 1 0,0 0-1,0-1 1,0 1 0,0-1 0,0 1 0,0 0 0,0-1-1,-1 1 1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23:34:00.9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4 145 5632,'0'0'42,"-1"0"-1,1 0 1,0 0 0,0-1 0,0 1-1,0 0 1,0 0 0,-1 0 0,1 0-1,0 0 1,0 0 0,0 0 0,0 0-1,0 0 1,-1-1 0,1 1 0,0 0-1,0 0 1,0 0 0,0 0 0,0 0-1,0-1 1,0 1 0,0 0 0,0 0-1,0 0 1,0 0 0,0-1 0,0 1-1,0 0 1,-1 0 0,1 0 0,1 0-1,-1-1 1,0 1 0,0 0 0,0 0-1,0 0 1,0 0 0,0-1 0,0 1-1,0 0 1,0 0 0,0 0 0,0 0-1,0-1 1,0 1 0,0 0 0,1 0-1,-1 0 1,0 0 0,0 0 0,0 0-1,0 0 1,0-1 0,1 1 0,-1 0-1,0 0 1,0 0 0,0 0 0,0 0-1,0 0 1,1 0 0,-1 0 0,0 0-1,0 0 1,0 0 0,0 0 0,1 0-1,10-1 420,9-2 1068,-15 1-1227,1 0 0,0 1 0,-1-1 0,1 1 0,0 1 0,0-1 0,0 1 0,8 0 0,17 0 686,83-7 614,-38 4-782,100-18 1,-70-9-913,-49 12-163,-34 10-1730,34-16 0,-47 19 873,9-3-2952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23:34:01.4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88 1 5408,'3'1'1728,"4"2"-1390,-5-2-98,0 0 0,0 0 0,0-1 1,0 2-1,0-1 0,0 0 0,0 0 0,0 0 1,0 1-1,0-1 0,-1 1 0,1 0 0,-1-1 0,1 1 1,-1 0-1,2 3 0,-1 2 149,0 1 1,0 0-1,-1 0 0,0 0 1,-1 0-1,0 15 0,-9 52 684,4-44-818,-66 370 1281,67-383-1473,-1 0-1,-1 1 1,-14 31 0,15-37-148,4-11-91,1-1 1,-1 1-1,1 0 1,-1-1-1,0 0 1,1 1-1,-1-1 1,0 1-1,0-1 0,-1 2 1,-2-27-6924,26-38 705,-9 13 5050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23:34:01.9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52 6560,'-17'-14'6224,"37"6"-4917,-7 2-998,1 1 0,0 0 0,28-5 1,-25 8-344,0 1 0,0 1 1,1 0-1,-1 1 1,17 4-1,3 2-38,45 16-1,-57-15 59,-1 1 0,0 1 0,-1 2 0,0 0 0,-1 1 0,0 1 0,37 32 0,-44-32 37,-1 1 1,0 1 0,-1-1 0,-1 2-1,0 0 1,-1 1 0,-1 0 0,-1 0 0,0 1-1,8 28 1,-8-16 146,-1 0-1,-1 0 0,3 47 1,-10-71-95,0 0 0,0 0 1,-1 1-1,1-1 0,-2 0 1,1 0-1,-1 0 0,0 0 1,-1-1-1,1 1 0,-1 0 1,-1-1-1,1 0 0,-1 0 1,0 0-1,0 0 0,-1 0 1,-7 6-1,1-2 5,-1-1 1,0 0-1,0-1 1,-1-1-1,0 0 0,-1-1 1,-26 10-1,-2-3 95,-1-1-1,0-2 0,-75 7 1,87-15-691,0-1 0,-35-4 0,42 0-895,1-1-1,-1-1 1,-28-10-1,42 12 208,7 3 784,1-1-1,-1 0 0,1 0 0,-1 1 0,1-1 0,0-1 0,-1 1 0,-3-3 0,1-10-3061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23:34:02.9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226 23 4896,'-1'0'113,"1"0"-1,-1-1 1,1 1 0,0 0 0,-1 0-1,1-1 1,-1 1 0,1 0 0,0-1-1,-1 1 1,1 0 0,0-1 0,0 1-1,-1 0 1,10-19 7843,-9 19-7903,1 10 953,0 16-1104,-1-22 455,-3 35-3,-1 1 0,-9 38 0,9-57-318,-2 9 2,-86 380 1503,77-369-1104,-35 66-1,39-83-418,-17 20-408,23-39-736,16-29-7929,6 8 4293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23:34:04.1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189 276 3968,'-1'0'171,"0"0"1,1 0-1,-1 0 1,1 0-1,-1 0 1,1 0-1,-1 1 1,1-1-1,-1 0 1,1 0-1,-1 1 1,1-1-1,-1 0 1,1 1-1,-1-1 1,1 0-1,0 1 1,-1-1-1,1 0 1,0 1-1,-1-1 1,1 1-1,0-1 1,-1 1-1,1-1 1,0 1-1,0-1 1,0 1-1,-1-1 1,1 1-1,0-1 1,0 1-1,0-1 1,0 2-1,-2 6-467,-26 164 2677,18-102-1595,-32 121-1,34-164-328,-1-1-1,-2 0 1,0 0-1,-22 33 1,33-58-430,0-1 0,0 0-1,0 0 1,0 1 0,0-1 0,0 0 0,-1 1 0,1-1-1,0 0 1,0 0 0,0 1 0,-1-1 0,1 0 0,0 0-1,0 0 1,-1 1 0,1-1 0,0 0 0,0 0 0,-1 0-1,1 0 1,0 0 0,-1 1 0,1-1 0,0 0 0,-1 0-1,1 0 1,0 0 0,-1 0 0,1 0 0,0 0 0,-1 0-1,1 0 1,0 0 0,-1 0 0,1 0 0,-1-1 0,1 1 9,-1-1 0,0 0 0,1 0 1,-1 0-1,1 1 0,-1-1 0,1 0 1,-1 0-1,1 0 0,0 0 1,-1-2-1,-4-30 39,5 0 91,8-63-1,5 17 4,-3 10-27,38-130 0,-44 188-56,16-42 30,-18 48-137,1 0 0,0 0 0,0 1-1,0-1 1,0 1 0,1-1 0,5-4-1,-8 8 8,1 1-1,-1-1 0,0 1 0,0-1 1,0 1-1,1-1 0,-1 1 0,0 0 1,0 0-1,1 0 0,-1 0 0,0 0 1,0 0-1,1 0 0,-1 0 0,0 0 1,0 1-1,1-1 0,-1 0 0,0 1 0,0-1 1,0 1-1,0-1 0,0 1 0,1 0 1,-1 0-1,1 1 0,4 2 112,1 1 0,9 10 0,0 2-37,-1 1-1,0 0 1,-2 1 0,18 32 0,33 85 284,-48-98-315,31 58-8,-18-38-10,17 33 154,-14-38 150,-23-29 746,-9-25-1016,1 1 0,0-1 0,-1 0-1,1 1 1,-1-1 0,1 0 0,-1 1 0,1-1 0,-1 0 0,1 0-1,-1 1 1,0-1 0,1 0 0,-1 0 0,0 0 0,0 0-1,0 1 1,0-1 0,0-2 0,1-1 61,4-18 32,-1-1 1,-1 1 0,1-25-1,-2 7-84,4-40 41,11-97-185,3 31-278,19-103-4715,-17 178-138,-22 71 5040,0-1-1,0 0 1,0 1-1,0-1 1,0 0-1,1 1 1,-1-1-1,0 1 1,1-1-1,-1 0 1,0 1-1,1-1 1,-1 1-1,1-1 1,-1 1-1,0-1 1,1 1-1,-1-1 1,1 1-1,0 0 1,-1-1-1,1 1 1,-1 0-1,1-1 1,0 1-1,-1 0 1,1 0-1,-1-1 1,1 1-1,1 0 1,12-7-3019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23:34:07.8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150 61 3488,'-5'-16'4634,"5"15"-4438,0 0 0,0 0-1,-1 0 1,1 0 0,0 0-1,-1 1 1,1-1-1,-1 0 1,1 0 0,-1 0-1,-1-1 1,1 1-23,0 0 1,1 0-1,-1 0 1,1 0-1,-1 0 1,0 0-1,1 0 1,-1 0-1,1 0 1,0-1-1,-1 1 0,1-1 1,0 1-29,0 0 0,0 1 1,0-1-1,-1 1 0,1-1 0,0 1 1,0 0-1,0-1 0,-1 1 0,1-1 1,0 1-1,0-1 0,-1 1 0,1-1 1,0 1-1,-1 0 0,1-1 0,-1 1 1,0-1-1,-3-5 699,4 5-572,0 11-357,-1 0 149,0 0 1,-1 0-1,0 0 1,-4 11 0,-3 16 70,-50 385 756,41-249-683,6-69-117,10-57-31,2-29 27,-4 25 0,1-25 30,1 1 0,2 28 0,0-27-329,0-45-9247,0 18 8259,1 0 1,0 0 0,0 1-1,1-1 1,4-10 0,11-14-220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23:34:08.5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180 22 5216,'0'0'129,"-1"-1"0,1 0 0,0 1 1,9-18 7630,-9 17-7612,-2 2 403,2-1-413,-6 3 430,5-2-560,0-1-1,1 1 1,-1-1 0,1 1-1,-1-1 1,1 1 0,-1-1 0,1 1-1,-1-1 1,1 1 0,-1-1-1,1 1 1,0 0 0,-1-1-1,1 1 1,-1 1 0,-8 12 169,1 2 1,1 0-1,0 0 1,1 0-1,0 0 1,-4 26 0,-31 274 141,17-39 241,18-209-256,-19 80 0,24-124-323,1-20-49,0 0 0,0 0 0,0-1 0,0 1-1,-1 0 1,-1 5 0,2-9 13,0 0 0,0 0-1,0 0 1,0 1-1,0-1 1,0 0-1,0 0 1,0 0-1,0 0 1,-1 0-1,1 1 1,0-1-1,0 0 1,-1 1-500,1-1 499,0 0 1,-1 0-1,1 0 1,0 0-1,0 0 1,0 0-1,0 0 1,-1 0-1,1 0 1,0 0-1,0 0 1,0 0-1,0 0 1,-1 0-1,1 0 1,0 0-1,0 0 1,0 0-1,0 0 1,0 0-1,-1 0 1,1 0-1,0 0 1,0-1-1,0 1 1,-1-1-389,-5-8-2625,2-2-1155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38:37.1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54 1 3136,'-7'0'3926,"7"0"-3853,-1 0-1,1 0 1,0 1 0,0-1 0,0 0-1,0 0 1,0 0 0,0 0-1,0 1 1,0-1 0,0 0-1,0 0 1,-1 20 19,1-9 433,-15 89 166,-13 103 74,27-115-980,1-52 238,9 67 201,-4-59 608,-5-43-235,0-15-218,2 10-347,-1 0 1,1-1 0,0 1 0,0 0 0,0 0 0,1 1-1,4-8 1,26-23-74,-24 25-31,4-2 37,-1 2 0,1 0 0,0 0 1,16-7-1,-11 6-20,-12 7-13,1-1 0,0 1 0,0 1 0,0-1 1,0 1-1,0 0 0,0 1 0,0 0 0,1 0 1,-1 0-1,0 1 0,1 0 0,8 2 0,-4-2 57,-11 0-1,1-1-1,-1 1 0,1 0 1,-1 0-1,0 1 0,1-1 1,-1 0-1,1 0 1,-1 1-1,1-1 0,-1 1 1,0-1-1,1 1 0,-1 0 1,2 1-1,8 6-106,-8-6 127,0-1 1,-1 1-1,1 0 0,-1 0 1,0 0-1,0 0 1,0 1-1,0-1 0,0 0 1,0 1-1,0-1 1,-1 1-1,1 0 0,-1 0 1,0-1-1,0 1 1,1 4-1,1 7 227,-1 1-1,0 24 1,-2-29-64,0 0-1,-1 0 1,-5 19 0,5-23-167,-1 0-2440,31-12-6556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23:34:09.0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4224,'0'3'6874,"12"-3"-3062,-11 0-3848,78 6 1816,-64-5-1645,84 8 419,45 6-431,-83-14-2208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23:34:11.1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9 1984,'-9'-8'6778,"5"16"-3834,5 1-2657,1-1-1,0 1 0,0-1 1,1 0-1,0 1 0,0-1 1,6 8-1,-3-2-91,111 293 1335,-32-76-884,-77-211-456,2 0 1,16 26 0,-13-23-198,11 12 1841,-24-33-2355,-1 0 501,1 0 1,-1 0-1,1 0 0,-1 0 0,0-1 0,0 1 1,0 0-1,0 0 0,0-1 0,0 1 0,-1 0 1,1-1-1,0 0 0,-1 1 0,0-1 0,-2 2 0,-12 14 297,16-16-238,-1-1 1,1 1-1,-1 0 0,1-1 1,-1 1-1,1 0 0,0-1 0,0 1 1,-1 0-1,1 0 0,0-1 1,0 1-1,2 2 1099,1-8-808,60-126 128,-31 67-554,-7 6-97,-14 35 10,11-35-1,-16 45 110,-5 12 74,0 0 1,0 0-1,-1 0 1,1 0-1,-1 0 0,1 0 1,-1 0-1,1 0 1,-1-1-1,0 1 0,0 0 1,1-2-1,-1 0-1,0 1-1,1-1 1,0 1 0,-1-1 0,1 1-1,0 0 1,0-1 0,1-1-1,-1 2 1,1 0 0,-1-1 0,-1 1 0,1 0 0,0-1 0,0 1 0,-1-1 0,1-2 0,-1 5-3,0-1 0,0 0 0,0 0 0,0 0 0,0 0 0,1 0 0,-1 1 0,0-1 0,1 0 0,-1 0 0,0 1 0,2-2 0,-2 1-4,1 0 1,-1 0-1,1 1 1,-1-1-1,0 0 1,1 0-1,-1 0 1,0 0-1,1 0 1,-1 1-1,0-1 1,0-2-1,2-2 65,-1 4-48,-1 1 0,0-1-1,1 1 1,-1-1 0,0 1 0,1-1-1,-1 1 1,0-1 0,0 1 0,1-1-1,-1 0 1,0 1 0,0-1 0,0 1-1,0-1 1,0 0 0,0 1 0,0-1-1,0 1 1,0-1 0,0 1 0,0-1-1,-1-1 1,5-1-782,0 11 645,0 1 0,0 1 0,-1-1 0,3 15 0,-1-1 90,10 36-66,3 13-106,-6-24 149,-9-32 142,8 25 0,-7-32-30,1 6-32,1 0 1,1 0 0,0-1 0,14 21-1,5 12 675,-25-46-614,1 2-83,-2-3 44,0 1 1,-1-1 0,1 0-1,0 0 1,0 0 0,0 1 0,1-1-1,-1 0 1,0 0 0,0 0-1,0 1 1,0-1 0,0 0 0,0 0-1,0 0 1,0 0 0,0 1-1,0-1 1,0 0 0,0 0 0,1 0-1,-1 0 1,0 0 0,0 1-1,0-1 1,0 0 0,0 0 0,1 0-1,-1 0 1,0 0 0,0 0-1,0 0 1,0 0 0,1 0 0,-1 0-1,2 0 34,1 0 0,-1-1 0,0 1 0,1-1-1,-1 0 1,0 0 0,0 0 0,0 0 0,0 0-1,0 0 1,0 0 0,0-1 0,0 1 0,2-4 0,26-28 289,-22 22-256,16-20 11,-1-2 1,-2 0-1,20-42 1,42-113-136,-74 166 7,90-184-193,-50 108-134,-47 94 193,-1 0-1,0 0 1,0 0 0,0 0 0,-1 0 0,0 0 0,1 0 0,-2-7 0,1 3-1220,0 7 816,-1 0 0,1-1 0,0 1 0,-1 0 0,-4-7-2187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16:08.406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8 52 1248,'-7'-16'5333,"14"20"-5113,0-1 1,0 0-1,0 0 0,0-1 0,0 0 1,12 2-1,49 3 525,-45-6-568,31 6-1,-31-4-59,1 0 0,0-2 0,28-2 0,-8 0-254,219-16 712,-169 9-521,39-12 22,2 0 93,97 8 98,-39 20-102,-131 1-210,-15-2 84,61 1-1,115 8 596,-145-9-462,83 14 137,-98-14-276,112-1 0,-16-3-14,-143-2 15,269 22 119,-78-18 74,-127-6-187,54 2 42,150-3 156,-191-5-346,27-2 248,31 11-134,169-4 100,-158-10-69,-35 6 147,82-2-101,-208 8-77,268-9 196,280-15 91,-369 14-126,-1 0-67,91 1 273,-54 6-458,-130-5 229,-78 8-162,99-1 32,132 18 0,-187-10 85,63 1 0,-101-9-102,-13 1 4,0 0-1,0 0 1,-1 0-1,1 0 1,0 0-1,0 0 1,-1 0 0,1 0-1,0 0 1,-1 1-1,1-1 1,0 0-1,0 1 1,-1-1-1,1 0 1,-1 1-1,1-1 1,1 1-1,1 1 3,13 2-131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16:10.176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92 2080,'0'-1'140,"0"-1"0,0 1 0,0 0 0,0 0-1,1 0 1,-1 0 0,0-1 0,1 1 0,-1 0 0,1 0 0,5-7 979,-4 6-979,1 0 33,-1 1 1,1-1-1,0 1 0,0 0 1,0-1-1,-1 1 0,6-1 1,4 0 135,-1 1 1,1 0 0,13 0 0,-7 2-48,-1 0 0,1 1 0,-1 1 0,0 1 0,0 0 0,24 10 0,-17-6-93,1-2 0,-1 0 0,41 3 0,-19-2 14,124 9 523,-4-1-84,-48-1-145,174-3 1,-96-7-617,238 8 470,33 0-86,-397-10-179,117 3 44,217 4 466,97-2-85,-214-13-139,-167 4-273,22-2-148,135-16 261,-16 8 15,-88 5 34,-29 3-127,-45 3 28,531-21 114,-606 21-234,74 0 31,53 2-45,-18-2-21,12 0 50,-49-2-37,89-3 80,-109 1 92,96-4-147,70 21 279,-104 3 43,-38-3-166,-95-11-172,1 0-1,-1-1 1,1 0 0,0 0-1,-1 0 1,1-1 0,10-2-1,-14 3-156,0-1-1,-1 1 0,1-1 0,-1 1 0,1-1 1,-1 0-1,1 0 0,-1 0 0,0 0 0,1 0 1,-1 0-1,0 0 0,0 0 0,0 0 1,0-1-1,0 1 0,0 0 0,0-1 0,0 1 1,0-1-1,-1 1 0,1-1 0,-1 1 0,1-1 1,-1 1-1,1-1 0,-1 0 0,0 1 0,0-4 1,6-60-6204,3 12 2864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16:22.31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24 1 3488,'-24'0'10581,"31"8"-10032,-2-8-479,1 1 0,-1 0 0,1 0-1,-1 1 1,0 0 0,10 4 0,-8-3 5,-1-1 0,1 1 0,0-1 0,7 1 0,4 0 95,21 6-1,-24-5-40,0 0 0,25 2 0,15-2 101,50 3 227,-54-8-413,-28-1-3,1 2 0,-1 1 0,32 5 0,61 15-286,-84-16 448,-1-2-1,60 0 1,-61-7-256,15 0 282,-44 4-266,1 0 1,-1 0-1,0 0 0,1-1 0,-1 1 0,1-1 1,-1 1-1,0-1 0,1 1 0,-1-1 1,0 0-1,0 1 0,0-1 0,2-2 1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16:36.070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140 0 160,'13'19'7317,"-13"-19"-7299,0 0 0,0-1 0,0 1 0,0 0 0,0-1 0,-1 1 0,1-1 1,0 1-1,0 0 0,0 0 0,-1-1 0,1 1 0,0 0 0,0-1 0,-1 1 0,1 0 0,0 0 0,-1-1 0,1 1 0,0 0 0,-1 0 0,1 0 0,0-1 0,-1 1 0,0 0 0,0 0 41,1 0-66,0 0 0,0 0 1,0 0-1,-1 0 0,1 0 0,0 0 0,0 0 0,0 0 0,-1 0 1,1 0-1,0 0 0,0 0 0,0 0 0,-1 0 0,1 0 0,0 0 1,0 0-1,0 0 0,-1 0 0,1 0 0,0 0 0,0 0 0,0 1 1,0-1-1,-1 0 0,1 0 0,0 0 0,-2 4 7,0-1 1,1 0-1,-1 0 0,-1-1 0,-3 6 0,-9 11-92,-2 7 178,-3 9-105,-2 4-69,12-11 156,1 0-1,-6 32 1,11-47-68,2 0 0,0 0 0,0 20 0,-3 95 37,5 20 192,5-81-79,-5-62-144,0-1 0,1 0 0,0 1 0,2 6 0,-2-7-4,0 0-1,0 0 0,0 0 1,0 8-1,0 1 42,0 0 0,5 21 0,2 14-151,2 271 599,-1-203-464,-9-107 15,1 1 1,4 15 0,-1-3-177,2-6 230,-5-14-85,0 0 0,0 0-1,0-1 1,0 1 0,-1 0-1,1 0 1,-1 0 0,0 0-1,1 4 1,2 18 42,-2-22-60,-1 1-1,1 0 1,-1-1 0,1 1-1,-1 0 1,0 0-1,0-1 1,-1 1-1,0 4 1,1-4-4,0-1 1,0 0-1,0 0 1,0 1-1,0-1 1,0 0-1,1 0 1,0 3-1,1 11 52,-2 5 7,4 31 0,-3-49-29,-1 0-1,0 0 0,0-1 0,0 1 0,-1 0 0,0 4 0,0-4-17,1-1 0,-1 1 0,1 0 0,0-1 0,0 1 0,0 4 0,13 66-33,-2-27 42,-8-37-3,-1-1 0,0 1 0,0 0 0,-1-1 0,0 1-1,-1 16 1,-1-15 1,0-1-1,1 0 1,0 1-1,2 11 1,0-2-113,-2 35 0,-1-21 197,0-10 3,0-16-83,1 0 0,0 0 1,1 12-1,1 22-17,-2-33 5,0-1 0,0 0 0,1 1 0,0-1 0,0 0 0,3 9 0,3 12 31,4 8-51,-6-24 42,0 1 0,-1 0 0,-1 0 1,0 0-1,1 22 0,-3-29-40,0 0 0,1 0-1,2 9 1,4 16-37,-6-14 52,5 21-1,-4-25 5,0 0-1,-2 0 0,2 13 1,-3-16 13,1-1 0,4 18 0,-3-20-11,0 1 1,-1-1 0,0 1-1,-1 0 1,0 8 0,0-9-10,0 1 0,0-1 0,2 9 0,-1-10 27,0-1 0,-1 1 0,0 0 0,0-1 0,0 1-1,-2 10 1,1-15-16,1 1 0,0 0 0,0 0 0,0 0 0,0 0-1,1 0 1,-1-1 0,0 1 0,1 0 0,-1 0 0,1 0-1,0-1 1,-1 1 0,2 2 0,1 1 2,-3-4-3,0-1 0,0 0-1,0 1 1,0-1 0,0 0-1,0 1 1,0-1 0,0 0-1,0 1 1,0-1 0,0 0-1,0 1 1,0-1 0,0 0-1,0 1 1,0-1-1,0 0 1,0 1 0,-1-1-1,1 0 1,0 1 0,0-1-1,0 0 1,-1 0 0,1 1-1,0-1 7,-1 0-1,1 1 0,0-1 0,0 0 1,0 0-1,-1 1 0,1-1 0,0 0 1,0 0-1,0 1 0,0-1 0,0 0 0,-1 1 1,1-1-1,0 0 0,0 1 0,0-1 1,0 0-1,0 1 0,0-1 0,0 0 1,0 1-1,0-1 0,0 0 0,0 1 1,1-1-1,-1 0 0,0 1 0,0-1 1,0 0-1,0 0 0,1 1 0,-1-1 3,0 1 0,1-1 0,-1 1 0,0-1 0,0 1 0,0-1 0,1 1 0,-1-1 0,0 1 0,0-1 0,0 1 0,0-1 0,0 1 0,0-1 0,0 1 0,0-1 0,0 1 0,0-1 0,0 1 0,0-1 0,-1 1 0,1-1 0,0 1 0,0-1 0,0 1 0,-1-1-1,1 0 1,0 1 0,0-1 0,-1 1 0,1-1 0,0 0 0,-1 1 0,1-1 0,-1 0 0,1 1 0,0-1 0,-1 0 0,1 1 0,-2 0 229,1-1-166,-1 4-32,2-3-33,-2 2 15,3-2-128,2 2 101,-2-1-9,0-1-1,0 1 1,0 0-1,0 0 1,0 0-1,-1-1 1,1 1-1,-1 0 1,0 0-1,1 0 1,-1 0-1,0 3 1,3 12 123,-2-13-116,-1 0-1,1 0 0,0 0 1,-1 0-1,0 0 1,0 0-1,-1 5 1,2 17 99,-1 1-112,-1 3 210,-1 28 361,2-58-552,0 0 0,0 0 0,0 0 0,0 0 0,0 1 0,0-1 0,0 0 0,0 0 0,0 0 0,0 0 0,0 0 0,0 0 0,0 0-1,0 0 1,0 0 0,0 1 0,0-1 0,0 0 0,0 0 0,0 0 0,0 0 0,0 0 0,0 0 0,0 0 0,0 0 0,0 0 0,0 0 0,0 1 0,0-1 0,0 0-1,0 0 1,0 0 0,0 0 0,0 0 0,0 0 0,0 0 0,0 0 0,0 0 0,0 0 0,-1 0 0,1 0 0,0 0 0,0 0 0,0 1 0,0-1 0,0 0 0,0 0-1,0 0 1,0 0 0,0 0 0,-1 0 0,1 0 0,0 0 0,0 0 0,0 0 0,0 0 2,-1 0 0,1 0-1,0 0 1,-1 0 0,1 0 0,0 0 0,0 0-1,-1 0 1,1 0 0,0 0 0,-1 0 0,1 1-1,0-1 1,0 0 0,-1 0 0,1 0 0,0 0-1,0 1 1,0-1 0,-1 0 0,1 0-1,0 1 1,0-1 0,0 0 0,-1 0 0,1 1-1,0-1 1,0 0 0,0 0 0,0 1 0,0-1-1,0 0 1,0 1 0,0-1 0,0 1 0,-1 0 11,0 0-11,1 0 1,0-1-1,-1 1 0,1 0 1,0 0-1,0 0 0,0 0 0,-1-1 1,1 1-1,0 0 0,0 0 1,0 0-1,1 0 0,-1-1 0,0 1 1,0 0-1,0 0 0,0 0 1,1 1-1,4 29-249,-4-23 263,0-1 0,0 0 0,-1 1 1,0-1-1,-1 9 0,0 4 22,-7 67 51,8-87-89,0 0 0,0 1 0,0-1 0,0 1 0,0-1 0,0 1 0,0-1 0,0 1 0,0-1 0,0 1 0,0-1 0,0 1 0,-1-1 0,1 0 0,0 1 0,0-1 0,0 1 0,0-1 0,-1 1 0,1-1 0,0 0 0,-1 1 0,1-1 0,-2 4 510,6 11-656,-4-14 144,0 0 0,0 0 0,0 0 0,0 0 0,0 0 0,0 0 0,0 0 0,-1 0 0,1 0 0,0 0 0,-1 1 0,1-1 0,-1 0 0,1 0 0,0 0 0,-1 0 0,1 0 0,0 0 0,0 0 0,0 0 0,0 0 0,0 0 0,0 0 0,0 1 0,1 4-7,0-1 0,0 0 1,-1 1-1,1-1 0,-1 0 0,-1 1 1,1-1-1,-1 0 0,0 1 1,-2 6-1,0-1-42,3-10 48,0 1 1,0-1-1,0 1 1,0-1-1,0 1 0,0-1 1,0 0-1,1 1 1,0 2-1,-1-2 1,1-1 0,-1 1 0,1 0 0,-1 0 0,0 0 0,0 0 1,0-1-1,0 4 0,-14 82 48,6-30-93,2-13 107,-2 63 1,7-75-34,-5 36 0,4-53-4,1-8 30,0 0 0,-1 0 0,-3 12 1,-16 42-104,1-5-11,11-42-86,8-13 141,0 1 0,0-1 0,0 0 0,0 1-1,1-1 1,-1 1 0,0-1 0,0 1-1,0 2 1,-3 9 69,0 5-7,4-17-5,-1 7-10,-2 16-129,3-23 84,0-1 1,0 1 0,0-1 0,0 1-1,0-1 1,0 1 0,0-1 0,0 1 0,0-1-1,0 1 1,-1-1 0,1 1 0,0-1-1,0 1 1,0-1 0,-1 1 0,1-1-1,0 0 1,0 1 0,-1-1 0,1 1-1,0-1 1,-1 0 0,0 1 0,0 0-69,2 23 342,0-24-272,-1 1 0,0-1 0,1 1 0,-1 0 0,1-1 0,-1 1 0,0-1 0,0 1 0,1 0 0,-1-1 0,0 1 0,0 0 0,0-1 0,0 1 0,0 0 0,1-1 0,-1 1 0,-1 0 0,1 0 0,0 0 2,0-1-1,0 0 0,0 0 0,0 0 1,0 1-1,0-1 0,0 0 0,0 0 1,0 0-1,0 1 0,0-1 0,0 0 1,0 0-1,0 0 0,1 1 0,-1-1 1,0 0-1,0 0 0,0 0 0,0 0 1,0 1-1,0-1 0,0 0 1,1 0-1,-1 0 0,0 0 0,0 0 1,0 1-1,0-1 0,1 0 0,-1 0 1,0 0-1,0 0 0,0 0 0,1 0 1,-1 0-1,0 0 0,0 0 0,0 0 1,1 0-1,-1 0 0,0 0 0,0 0 1,0 0-1,1 0 0,-1 0 0,0 0 1,0 0-1,1 0 0,-1 0-1,0 0-1,0 0 0,0 0 1,0 0-1,0 0 0,0 0 0,0 0 1,1 0-1,-1 0 0,0 0 1,0-1-1,0 1 0,0 0 1,0 0-1,0 0 0,0 0 1,0 1-1,1-1 0,-1 0 0,0 0 1,0 0-1,0 0 0,0 0 1,0 0-1,0 0 0,0 0 1,0 0-1,0 0 0,0 0 1,1 0-1,-1 0 0,0 0 1,0 0-1,0 0 0,0 0 0,0 0 1,0 1-1,0-1 0,0 0 1,0 0-1,0 0 0,0 0 1,0 0-1,0 0 0,0 4 10,0-2-8,0-1 0,0 0 0,0 1 0,0-1 0,0 0 0,0 1 0,0-1 0,0 0 0,1 0 0,-1 1 0,1-1 0,0 2 0,0-2-49,4 4 181,2 12-138,-6-16-59,-1 17-6,0-16 72,0 0-1,1-1 1,-1 1-1,0 0 0,1-1 1,-1 1-1,1 0 1,0-1-1,0 1 1,-1-1-1,1 1 0,0-1 1,0 0-1,3 3 1,-3-3-5,-1 0 1,1 0 0,0 0-1,-1 0 1,1 0 0,0 0 0,-1 0-1,1 0 1,-1 0 0,0 0-1,1 0 1,-1 1 0,0-1 0,0 0-1,1 0 1,-1 0 0,0 1-1,0-1 1,0 0 0,-1 0 0,1 0-1,0 2 1,0 11 55,3 30-133,-1-30 94,-1 0 1,-2 26 0,1 11 58,13 109-350,-12-152 283,1 1 0,4 14 0,2 13 66,-4-8-85,2-1 0,1 0-1,17 43 1,-17-55 52,-5-11-24,-1 0 1,1 0-1,-1-1 0,0 1 0,0 0 0,0 0 1,0 0-1,0 5 0,0 8-17,4 27-1,-2-30-9,-1 0 0,-1 0 0,-1 21 0,-1-4 12,2 40 0,0-56 0,-4 26 0,1-1 0,2-37 0,0 16 14,0-1 1,-1 1 0,-7 31-1,2-7 89,6-32-121,-2 0-1,-2 15 1,-2-2 119,-3 29 0,1-1-169,-6 39 174,12-76-86,0 28 0,2-29-69,0-1 1,-4 22-1,1-12-23,0 0 1,2 0 0,2 25-1,0-10 256,0-14-10,0-20-140,-1 1-1,0 0 0,0 0 0,0-1 0,-1 10 1,0-13-53,1 1 1,-1 0 0,1 0-1,0-1 1,0 1 0,0 0-1,0 0 1,0 0 0,0-1-1,1 1 1,-1 0 0,1-1-1,-1 1 1,1 0 0,1 2-1,-1-3 99,-1 1 27,2 18 408,-2-20-506,0 0-1,0 0 1,1 0 0,-1 0 0,0 0-1,0 1 1,0-1 0,0 0 0,0 0 0,0 0-1,0 0 1,0 1 0,0-1 0,0 0-1,0 0 1,0 0 0,0 0 0,0 1-1,0-1 1,0 0 0,0 0 0,0 0-1,0 0 1,0 1 0,0-1 0,0 0-1,0 0 1,0 0 0,0 0 0,0 1-1,0-1 1,0 0 0,0 0 0,0 0-1,0 0 1,-1 0 0,1 0 0,0 1-1,0-1 1,0 0 0,0 0 0,0 0-1,0 0 1,-1 0 0,1 0 0,0 0-1,0 0 1,0 1 0,-1-1-100,3 3 92,0-2 74,-6 0 351,3-1-400,0 0-24,1 1-1,0-1 1,-1 0-1,1 0 1,0 1-1,-1-1 1,1 0-1,0 1 1,0-1-1,-1 1 1,1-1-1,0 0 1,0 1-1,0-1 1,-1 1-1,1-1 1,0 0-1,0 1 1,0-1-1,0 1 1,0-1-1,0 1 1,0-1-1,0 1 1,0-1-1,0 0 1,0 1-1,0-1 1,0 1-1,0-1 1,1 1-1,-1 0-49,-1 0-76,0-1 123,1 1 1,0-1-1,0 0 1,-1 0-1,1 0 1,0 1-1,0-1 1,0 0 0,-1 1-1,1-1 1,0 0-1,0 0 1,0 1-1,0-1 1,0 0-1,0 1 1,0-1-1,0 1 1,0-1 1,0 0 0,0 0 0,0 0 0,0 0 0,0 0 0,1 0 1,-1 0-1,0 0 0,0 1 0,0-1 0,0 0 0,0 0 0,0 0 0,1 0 0,-1 1 0,0-1 0,0 0 0,0 0 1,0 0-1,0 0 0,0 1 0,0-1 0,0 0 0,0 0 0,0 0 0,0 0 0,0 1 0,0-1 0,0 0 1,0 0-1,0 0 0,0 1 0,0-1 0,0 0 0,-1 2-17,1-1 1,-1 0-1,1 1 1,-1-1-1,1 0 0,0 1 1,0-1-1,0 0 1,-1 1-1,2 2 1,-1-1-22,0 0 0,1 0 0,0-1 0,-1 1 0,1 0 0,0 0 1,2 4-1,5 16 97,-1-6 10,-6-16-61,-1 1 1,1-1 0,0 1-1,-1-1 1,1 1 0,-1-1-1,1 1 1,-1-1 0,1 1-1,-1 3 1,4 41-77,-2-34 53,-1 0 0,0 0 0,-2 14 0,1 97-44,1-59 68,-1-17 57,-4 126 42,5-127-68,0-36-59,-1 0 0,0 1-1,-2 16 1,-15 89 104,16-71-177,1-32 164,0 1 0,-4 26 0,-3 3-125,-2 56 1,6-42 52,-1-14 34,3 66 0,1-93-26,0-1 0,-4 23 1,0 14-17,3-31-28,-4 29 0,1-28 19,1 29 1,-6 175 276,8-204-231,3 28-1,1-1-77,-1-3 116,-1-28 8,-1 0 1,-2 29 0,-3 19 83,0-22-350,4-32 211,0 0 0,-6 24-1,5-28-7,0 1-1,0 14 0,1-15 3,0-1 0,0 0-1,-4 14 1,3-11 27,0 0 0,0 1 0,1-1-1,0 0 1,1 13 0,0-16 1,0-6-33,0 0 0,0 0 0,0 0 0,0 0 0,0 0 0,-1 0 0,1 0 0,0 0 0,-1 0 0,1 0 0,0 0 0,-1 0 0,1 0 0,-1 0 0,1-1 0,-1 1 0,0 0 0,1 0 1,-1 0-1,-1 0 0,2-1-24,-1 1-7,0-1 63,-1 0 321,10-105-13040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16:40.256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 76 1248,'-3'0'450,"9"0"76,5 0 162,33 0 3461,-8-3-2560,282 3 577,-309 0-2085,-1 1 0,0 0 0,9 3 1,-9-2-65,-1-1 1,17 1 0,9-1 113,0 2 0,35 6 0,64 21-113,-92-21 73,125 18 134,-146-25-221,50 10 305,-45-6-127,0-2-1,41 1 0,-24-4-135,0-3 1,55-8-1,-72 5-134,46-2 0,26 2-77,-44-2 222,77-18 1,-117 22-19,71-22-41,-5 2 90,-16 10-91,0 3 0,1 3 1,86 1-1,-110 5-1,27 1 93,126 4 273,-158-4-148,51-6 14,0 0-125,64-2 57,-87 9 0,-20 1-67,78-8 1,-22-5 468,136 2 1,-170 7-670,-35 0 171,0 1 0,43 6 0,-55-2-65,-4-1-1052,22 1 1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16:48.52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0 144 896,'3'-21'5271,"-2"19"-5078,-1 0 0,1 0 1,0-1-1,1 1 1,-1 0-1,0 0 1,1 0-1,-1 0 1,4-3-1,5-15 426,13-10-608,-8 9-38,-14 19 44,1 0 0,-1 0 1,0 0-1,1 1 0,-1-1 0,1 1 1,0-1-1,0 1 0,-1 0 0,1-1 1,0 1-1,0 0 0,0 0 0,0 1 1,0-1-1,4-1 0,11 0 171,-15 2-167,1-1-1,-1 1 1,0 0 0,1 0 0,-1 0 0,0 0 0,1 0-1,-1 0 1,0 0 0,1 1 0,-1-1 0,3 2 0,11 6 63,-1 0 0,0 1-1,0 0 1,-1 1 0,0 1 0,13 13 0,-10-9 193,-14-12-219,0-1 0,-1 1 0,1 0 0,-1 0 0,0 0 1,1 0-1,-1 0 0,-1 1 0,1-1 0,0 0 0,-1 1 0,0-1 1,0 1-1,0 0 0,0-1 0,0 1 0,-1 0 0,1 4 1,-2-5-14,1 0 1,0-1-1,-1 1 1,1 0-1,-1 0 1,0 0-1,0-1 1,0 1-1,0 0 1,0-1-1,-1 1 1,1-1-1,-1 0 1,0 1-1,0-1 1,0 0-1,0 0 1,0 0-1,0 0 1,0 0-1,-1-1 1,1 1-1,-5 2 1,1-2-37,5 0 7,-1-1 1,0 0-1,0 0 1,0 0-1,0 0 1,0-1-1,0 1 1,0 0-1,0-1 1,0 0-1,0 1 1,0-1-1,-3 0 1,11 3-64,3 1 16,0 0-1,0 1 1,-1 0-1,1 0 0,-1 1 1,-1 0-1,1 0 1,-1 1-1,11 13 0,-9-9 62,-2 1 0,9 15-1,-13-22-6,-1 0 0,0 1-1,-1-1 1,1 0 0,-1 1-1,0 0 1,0-1 0,-1 10 0,1 5 47,-1-7 114,0 0-1,0 0 1,-4 18-1,3-27-114,1-1 0,-1 0 0,0 0-1,0 0 1,0 0 0,-1 0 0,1 0 0,-1 0-1,0-1 1,0 1 0,0 0 0,0-1 0,0 1-1,0-1 1,-1 0 0,1 0 0,-1 0 0,-4 3 0,-5 0 73,0 0 0,1-1 0,-2 0 0,1-1 0,0 0 0,-1-1 0,-23 1 0,-5 1-21,-22 0-456,53-4-239,-11 0-452,7 0-2547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16:51.08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0 200 3712,'4'-6'7471,"5"7"-7774,-4-2 466,0 1 1,-1-1 0,1 0 0,0 0 0,-1 0 0,0 0 0,1-1-1,-1 0 1,0 0 0,1 0 0,-1 0 0,0-1 0,-1 1-1,1-1 1,0 0 0,-1 0 0,0-1 0,6-6 0,-1-1-41,0-1 0,0 0 0,-1-1 0,9-22 0,-9 7 31,-4 15-191,1 2 31,0-4 135,-4 14 73,0 9-660,-1 14 491,0 0 1,-6 34 0,7-55-30,-8 36 169,2 1 0,-3 61 0,4-7 147,2-37 1018,2-54-1327,0 0 0,1 0 0,-1 0 0,0 0 0,0 0 0,1-1 0,-1 1 0,0 0 1,0-1-1,0 1 0,0-1 0,0 1 0,0-1 0,0 1 0,0-1 0,-2 1 0,-20 3-238,13-2 186,-3 1 183,6-2-136,1 0 0,0 0 0,-11 0-1,16-1 11,52 0 224,39 3 338,-39 0-240,59-6 0,-101 2-723,-1-1 0,1 0 0,-1 0 1,0-1-1,1 0 0,-1 0 0,-1-1 1,10-6-1,59-45-4494,-32 21 2176,14-6-1393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16:57.74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2762 1 320,'-2'4'9109,"-4"3"-8933,0-1 0,0 1 0,-6 9 0,-8 10-48,-17 17 54,-82 69 0,-55 22-2,36-29-121,-84 57-65,195-145-51,-3 1 195,-29 24 0,57-40-165,1-1 1,-1 1-1,1-1 0,0 1 1,-1-1-1,1 1 0,0 0 1,0 0-1,-1 2 0,16 1 171,-6-3-67,2 0-33,1 0-1,-1 1 0,0 1 0,0 0 0,15 8 0,-24-11-29,0 0-1,0 0 0,0 0 1,0 1-1,0-1 1,0 0-1,0 1 0,0-1 1,0 0-1,-1 1 1,1-1-1,0 1 0,-1 0 1,0-1-1,1 1 1,-1-1-1,0 1 0,0 0 1,1-1-1,-2 1 0,1 0 1,0-1-1,0 1 1,0 0-1,-1-1 0,1 1 1,-2 2-1,-1 5 53,0 0 1,0-1-1,-10 16 0,-1-2-7,-1 0 1,-1-2-1,-1 0 0,-1 0 0,-35 28 0,-114 76-152,133-100 125,-702 467 453,661-445-210,-148 69-1,62-49-91,-126 59-248,267-114-508,0 0 1,0 1-1,1 1 1,1 1-1,-32 30 1,40-33-932,9-11 1456,1 0 0,0 1 0,0-1 0,0 0 0,0 0 0,0 0 0,0 0 0,-1 0 0,0 2-769,1-2 769,0 0 0,0 0 0,0 0 0,0 0 0,0 1 0,0-1 0,0 0 0,0 0 0,0 0 0,0 0 0,0 0-1,0 1 1,0-1 0,0 0 0,0 0 0,1 0 0,-1 0 0,0 0 0,2 2-720,7-5-803,11-4-669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38:38.0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12 3392,'0'1'84,"0"-1"0,-1 0 0,1 0 1,0 0-1,-1 0 0,1 0 0,0 0 0,-1 0 1,1 0-1,0 0 0,0 0 0,-1 0 0,1 0 1,0 0-1,-1 0 0,1 0 0,0 0 0,-1-1 1,1 1-1,0 0 0,0 0 0,-1 0 0,1 0 1,0-1-1,0 1 0,-1 0 0,1 0 0,0 0 1,0-1-1,-2-5 2654,16 3-1298,-5 2-1413,1 1 0,-1 1 0,1 0 0,-1 0 1,0 1-1,1 0 0,-1 0 0,0 1 0,11 6 1,10 3-29,-24-10 5,-1 0 1,1 0 0,-1 1-1,0-1 1,1 1 0,7 7 0,-8-6 15,1 1 0,0 1 1,0 0-1,0-1 0,4 8 0,-9-11-10,0 0-1,0-1 1,0 1-1,0 0 0,0 0 1,-1 0-1,1 0 1,0 0-1,-1 0 1,0 0-1,1 0 1,-1 0-1,0 0 1,0 0-1,0 0 0,0 0 1,-1 0-1,1 0 1,0 0-1,-2 3 1,-3 7 114,0-1 0,-1 0-1,-8 11 1,-1 2 74,5-7-120,-18 19 0,-2 4 155,4 3 45,19-32-335,3-5 498,15-12-63,27-22 180,73-39-1,-60 42 48,93-64 1,-136 82-611,-1 1 1,0-1-1,0 0 1,-1-1-1,10-15 1,-12 11-920,1-7-6637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17:00.51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449 56 1408,'0'0'5514,"0"9"-4810,1 16 798,-2-12 100,0-9-1354,0-1-1,-1 0 0,1 0 1,-1 1-1,0-1 1,0 0-1,0 0 0,0-1 1,0 1-1,-1 0 0,1-1 1,-4 3-1,-5 5-71,0-1-1,-1 0 0,0-1 1,-1 0-1,0-1 0,0-1 1,-27 10-1,-34 14 186,53-20-162,-29 5 142,42-12-439,9-4-364,16-4 281,56-13 428,100-31 66,-105 23-100,-60 23-85,-7 3-110,0 0 0,0 0 0,0-1 0,0 1 0,0-1 0,0 1 0,0-1-1,0 1 1,-1-1 0,1 0 0,0 1 0,0-1 0,1-2 389,3-5 158,0-12-623,-5 17 18,1-1 0,0 1-1,0-1 1,0 0 0,0 1 0,3-5 0,1-6 27,-2 7 80,2-6-336,-5 12 275,0 0 1,0 0 0,0-1-1,0 1 1,1 0-1,-1 0 1,1 0 0,-1 0-1,1 0 1,-1 0-1,1 0 1,-1 0-1,1 0 1,0 0 0,0 0-1,1-1 1,-2 1-8,0 1 0,0 0-1,0 0 1,1 0 0,-1-1 0,0 1 0,0 0 0,0 0 0,0 0 0,0-1 0,0 1-1,0 0 1,0 0 0,1-1 0,-1 1 0,0 0 0,0-1 0,0 1 0,0 0 0,0 0-1,0-1 1,-1 1 0,1 0 0,0 0 0,0-1 0,0 1 0,0 0 0,0-1-1,0 1-8,0-1-1,-1 1 0,1-1 0,0 1 0,0-1 0,0 1 0,0-1 1,0 1-1,0-1 0,0 1 0,0-1 0,0 1 0,0-1 0,0 1 0,1-1 1,-1 1-1,0-1 0,0 1 0,0-1 0,1 1 0,-1-1 0,0 1 1,1 0-1,-1-1 0,0 1 16,0 0-1,0 0 1,0 0 0,0 0-1,0 0 1,0 0 0,0-1-1,0 1 1,0 0 0,-1 0-1,1 0 1,0 0 0,0 0-1,0 0 1,0 0 0,0 0-1,0 0 1,0 0 0,0 0-1,0 0 1,0 0 0,0-1-1,0 1 1,0 0 0,0 0-1,0 0 1,0 0 0,0 0 0,0 0-1,0 0 1,0 0 0,0 0-1,0-1 1,0 1 0,0 0-1,0 0 1,0 0 0,0 0-1,0 0 1,0 0 0,0 0-1,0 0 1,0 0 0,0 0-1,0-1 1,0 1 0,0 0-1,0 0 1,0 0 0,-7 2 186,-25 7-201,23-7 51,0 1 0,-12 4 0,-74 29 285,-138 47 495,224-81-719,0-1 0,0 0 0,0 0 0,0-1-1,-1 0 1,1 0 0,0-1 0,0 0 0,-12-4 0,10 1-304,9 3 48,1 0 1,-1 1-1,1-1 1,-1 1 0,1-1-1,-1 1 1,1 0 0,-1-1-1,1 1 1,-1 0 0,-1 0-1,38 1-219,-17 0 391,0-1 0,24-3-1,10-4 46,-1-3 0,0-1 0,-1-3 0,54-23 0,26-23 502,-94 40-352,-36 20-200,0 0-1,0 0 0,0 0 0,0 0 0,0 0 0,0 0 1,0 0-1,0 0 0,0 0 0,0 0 0,0 0 0,0 0 1,0 0-1,0 0 0,1 0 0,-1 0 0,0 0 0,0 0 1,0 0-1,0 0 0,0 0 0,0 0 0,0 0 0,0 1 1,0-1-1,0 0 0,0 0 0,0 0 0,0 0 0,0 0 1,0-1-1,0 1 0,0 0 0,0 0 0,0 0 0,1 0 1,-1 0-1,0 0 0,0 0 0,-6 7 32,-3 6-79,-18 19-114,19-20-51,5-6 164,-1-1-1,1 1 1,0 0 0,0 0-1,1 0 1,0 0 0,-3 10-1,5-12 11,-2 2-2,1 1-1,0 0 0,0 0 0,1 0 1,-1 0-1,2 0 0,1 12 0,23 129 410,-20-112-186,-5-21-46,0-14-120,0-1-1,0 0 1,0 0-1,0 1 0,0-1 1,0 0-1,0 0 0,-1 1 1,1-1-1,0 0 0,0 0 1,0 0-1,-1 1 0,1-1 1,0 0-1,0 0 1,0 0-1,-1 0 0,1 1 1,0-1-1,0 0 0,-1 0 1,1 0-1,0 0 0,0 0 1,-1 0-1,-1 0 123,0 0 0,0-1 0,0 1 0,0-1 0,1 1 0,-1-1-1,0 0 1,0 0 0,-2-1 0,-5-3-191,-14-6 110,-2 0-1,1 2 0,-35-8 1,42 13-24,-3-1-1211,-1 0-1,1 2 1,0 0-1,-35 1 1,37 4-938,14-1 1593,0 0-1,1-1 0,-1 1 0,0-1 0,0 0 0,0 0 0,0 0 1,0-1-1,0 0 0,1 1 0,-1-1 0,0 0 0,0-1 0,-6-2 0,4 0-359,1-1-1,0 1 1,-7-9-1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17:02.16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11 219 2816,'-10'-6'8009,"10"5"-7751,-1 0-87,1-1 0,0 1 0,0-1 0,0 1-1,0-1 1,0 1 0,1 0 0,-1-1 0,1-1 0,1-4-228,0 1 0,1-1 1,4-7-1,1 0 96,1 1-1,0 0 1,1 0 0,0 0-1,1 2 1,0-1 0,1 1-1,0 1 1,1 0 0,0 1-1,21-12 1,-29 19-34,-1 0-1,1 0 1,-1 1-1,1-1 1,0 1-1,0 1 1,-1-1 0,1 0-1,0 1 1,0 0-1,0 0 1,0 1-1,5 0 1,-8 0 41,1 0 0,0 0 0,-1 0 1,1 0-1,-1 0 0,1 0 0,-1 1 0,0-1 0,1 1 0,-1-1 1,0 1-1,0 0 0,0 0 0,0 0 0,0 0 0,-1 0 1,1 1-1,-1-1 0,1 0 0,-1 1 0,0-1 0,0 1 0,0-1 1,0 1-1,1 5 0,20 59 168,-4-15 25,-1-2-99,6 21 291,-23-68-365,1 0 0,0 0 0,0 0 0,1 0-1,-1 0 1,0 0 0,1 0 0,0 0 0,-1-1 0,1 1 0,4 3 0,-4-4 2,0-1 1,0 1 0,0-1-1,0 0 1,0 0-1,0 0 1,0 0-1,1 0 1,-1 0-1,0-1 1,1 1 0,-1-1-1,0 1 1,1-1-1,3 0 1,-3 0-38,-1 0 0,1-1 0,-1 1 0,1 0 0,-1-1 0,1 0 0,-1 0 0,1 1 0,-1-2 1,0 1-1,1 0 0,-1 0 0,0-1 0,0 1 0,0-1 0,0 1 0,0-1 0,0 0 0,0 0 0,-1 0 0,1 0 0,2-4 0,-4 5-152,0 1 0,1-1-1,-1 1 1,0-1-1,0 1 1,0-1 0,1 1-1,-1-1 1,0 1-1,0-1 1,0 1 0,0-1-1,0 1 1,0-1-1,0 1 1,0-1 0,0 1-1,0-1 1,0 1-1,0-1 1,-1 0 0,9-28-11480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17:03.43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13 141 4736,'-13'0'8960,"22"2"-8544,-2-1-248,1 0 1,0-1-1,0 0 1,11-2-1,12 0 88,-21 2-228,5-1-15,-1 1-1,1 0 1,-1 1-1,1 1 1,-1 1-1,0 0 1,27 9-1,-27-6 52,-1 1 1,0 0-1,0 1 0,-1 0 1,0 0-1,-1 2 0,0-1 1,0 2-1,-1-1 0,-1 1 0,1 1 1,-2 0-1,0 0 0,0 1 1,-1 0-1,0 0 0,4 16 0,-3-6-33,-2 0 0,-1 1 0,-1-1 0,1 35 0,-5-33 98,-1-1 1,-1 0-1,-9 43 0,7-51-44,-1-1 0,0 1-1,-2-1 1,0 0-1,0-1 1,-16 22-1,-7-3 519,30-32-582,0-2-102,0 0 43,1 1-1,-1-1 1,1 0-1,-1 1 1,1-1-1,-1 0 1,1 1-1,0-1 1,-1 1-1,1-1 0,0 1 1,-1-1-1,2 0 1,3-2-51,32-27-281,-14 11 289,32-32-1,-8 1 186,71-81-12,-85 91 122,38-62 0,-63 89-77,-1-1 0,0 0 0,0-1 1,-2 1-1,0-1 0,0-1 0,-2 1 0,0 0 1,-1-1-1,1-29 0,-3 16-181,-2 1-1,-5-31 1,5 46-62,2 11 78,0 0 0,0 0-1,0 0 1,0 1 0,-1-1 0,1 0-1,-1 1 1,1-1 0,-1 0-1,0 1 1,1-1 0,-1 0-1,0 1 1,0-1 0,0 1-1,-3-3 1,-12-20-5006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17:04.34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30 6 2144,'-30'0'14272,"303"-5"-13105,-246 5-1005,-6-1 19,0 2 0,31 3-1,-29-3 80,-20-1-214,1 0 0,-1 0 0,0 0 0,1 0 0,-1 1 0,6 1 0,-8-1 66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17:05.55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377 21 4736,'0'0'44,"-6"-3"1392,4 9-420,-16-5 2386,-9-10 2108,27 6-4985,0 2-134,5 0-291,-1 0-141,12-2 72,-8 1-31,0 1 1,0 0-1,11-1 0,-10 2 4,3 0-23,1 0-1,-1 0 1,0 2 0,1-1 0,22 7-1,-31-6 24,5 1 43,-1 0 0,1 0-1,-1 1 1,8 6-1,-14-9-33,0 1-1,0 0 1,0 0 0,0 0-1,0 0 1,0 0 0,0 0-1,-1 0 1,1 1-1,-1-1 1,0 1 0,0-1-1,1 1 1,-2-1 0,1 1-1,0-1 1,0 6-1,0-3 38,-1 1 0,0 0 0,0 0 0,-1 0-1,0-1 1,0 1 0,0 0 0,0-1 0,-1 1-1,0-1 1,0 1 0,-1-1 0,1 0-1,-6 8 1,-5 4 148,-1 0-1,-24 24 1,14-17-210,6-5 143,-2 0 0,0-2-1,-42 28 1,52-37-81,9-7-59,0 0 1,-1 0 0,1 0-1,-1 0 1,1 0 0,-1 0-1,1 0 1,-1 0 0,0 0-1,1-1 1,-1 1 0,-2 0-1,3-1-225,3 0-337,25-1 232,-18 0 298,0 1 0,0 0 0,0 0 0,0 1 0,0 0 0,0 0 0,16 6 0,-15-3 64,-1 1 0,0 0 0,-1 0 0,1 1 0,-1 0 0,0 0 0,-1 1 0,1 0 0,11 14 0,-14-14 26,-1-1 1,0 1-1,0-1 0,0 1 0,0 0 0,-1 1 0,0-1 0,-1 0 0,0 1 0,0 0 0,-1-1 1,1 1-1,-1 8 0,-1-7 104,0 1 0,-1 0 0,0-1 0,-1 1 0,-3 12 0,3-17-88,0-1-1,0 1 1,0-1 0,0 0 0,-1 0-1,0 0 1,0 0 0,0 0 0,0 0-1,0-1 1,-1 0 0,-6 5 0,-3 1 87,0-1 1,-1-1-1,0 0 1,0-1-1,-1 0 1,-20 5-1,-95 14 262,70-15-354,33-6-720,0 0 1,-36-1-1,58-3 207,1 0 1,-1 0-1,1-1 0,-1 1 0,1-1 0,0 0 0,-1-1 0,1 1 0,0-1 0,0 1 0,0-1 0,0 0 0,-6-5 0,-15-19-6805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17:52.05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18 480,'0'-1'15,"1"0"0,-1 0-1,1 0 1,-1 0 0,1 1 0,-1-1 0,1 0 0,13-9 5860,-10 18-5395,3 13 19,0 0-288,-2 0-1,4 22 1,31 382 1357,-36-283-1217,1 24-137,-4-114 102,-2-33-327,2 0 0,3 23 0,-3-9 726,-1-35-475,0-9-184,2-1 0,0 0 0,5-18 1,3-20 64,-1-2-110,20-74 0,-3 24-235,4-15 169,-2 12 30,-18 63-34,-4 22-20,-1-1 1,-1 0-1,2-40 0,-13 66-171,1 18 180,6-19 60,-1 1 1,0-1-1,0 1 0,-1-1 0,-2 6 1,0 4 70,3-4-101,-3-3 29,3-5 161,2-1-351,-1 1 192,1-1 0,-1 1 0,1 0 0,-1-1 0,0 1 0,0 0 1,0 0-1,-1 2 0,1-2 22,0-1 0,0 1 0,0-1 0,0 0 1,0 1-1,0-1 0,0 1 0,1-1 0,-1 1 1,0-1-1,2 2 0,-2-2 14,1 1-11,0 0 43,0 0 0,0 0 0,0-1 0,1 1-1,-1-1 1,0 1 0,3 1 0,-4-3-32,0 1 0,1-1 0,-1 0-1,1 1 1,-1-1 0,1 0 0,-1 0 0,1 0 0,-1 1 0,1-1-1,-1 0 1,1 0 0,0 0 0,-1 0 0,1 0 0,-1 0-1,1 0 1,-1 0 0,1 0 0,0-1 0,2 0 14,-1-1 1,1 1 0,-1-1 0,1 0 0,-1 0-1,0 0 1,0 0 0,0-1 0,2-2 0,-2 3-87,33-39 335,47-52-332,-64 74 121,1 2 0,36-28 0,-47 40-105,0-1 1,-1 0-1,0 0 1,9-11-1,-80 77 90,63-58-61,-34 36 118,-58 86 0,13-9-115,69-101-4,7-9-18,0-1 1,0 1-1,1 0 0,0 0 1,0 0-1,0 0 1,-2 7-1,1-5-166,3-5 100,5 0 161,1 0 53,-3 0-100,-1-1 0,1 0 1,-1 0-1,1 0 1,-1 1-1,1-1 0,-1 1 1,1 1-1,15 14-46,-13-13 13,-1-1 0,1 1 0,-1-1 0,1 1-1,-1 0 1,0 0 0,3 6 0,15 19 266,-9-17-190,0 0 0,1-1 0,27 17 0,49 23-84,-36-22 475,20 8 208,-35-18-526,-35-18-98,0 1 1,0-1 0,0 0-1,0 0 1,0 0 0,1-1-1,6 2 689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17:53.18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 88 3488,'-1'0'42,"-7"-5"820,8 8-274,1 6-299,-1-7-54,8-7 111,31-16 467,-19 10-360,0 1-1,40-14 1,35-1 315,-90 25-798,-1 0 0,1 0 0,-1 0 0,1 0 0,-1 1-1,1 0 1,-1 0 0,1 0 0,-1 0 0,0 1 0,0 0 0,0 0 0,7 4 0,-3 1-520,-4 1-1060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17:56.28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27 783 2144,'0'0'43,"0"-1"0,1 1 0,-1 0 1,0-1-1,0 1 0,1-1 0,-1 1 0,0 0 0,0-1 1,1 1-1,-1 0 0,0 0 0,1-1 0,-1 1 0,0 0 1,1 0-1,-1-1 0,0 1 0,1 0 0,-1 0 0,1 0 1,-1 0-1,0-1 0,1 1 0,-1 0 0,1 0 0,-1 0 1,1 0-1,18-1 369,-13 0-145,2 0-63,-1 0 0,0-1 0,0 0 0,0 0 0,0-1 0,0 0 0,0 0 0,-1-1 0,10-6 0,-6 3-37,0-2 0,-1 1 0,1-1-1,12-17 1,-20 23-129,0-1 1,0 1-1,-1 0 1,1 0-1,-1 0 0,2-6 1,2-6 119,-4 13-137,-1 0 0,1 0 0,-1 0 0,1-1 0,-1 1 0,0 0 1,0 0-1,0-1 0,0 1 0,-1 0 0,1 0 0,0-1 0,-1 1 0,0 0 1,1 0-1,-1 0 0,0 0 0,-1-3 0,1 4-18,0-1 0,0 1 1,0-1-1,0 1 0,0-1 0,-1 1 0,1-1 1,0 1-1,-1 0 0,1 0 0,-1 0 0,1 0 0,-1 0 1,1 0-1,-1 0 0,0 0 0,0 1 0,1-1 1,-1 1-1,0-1 0,0 1 0,-2-1 0,0 2-2,-1-1 0,1 1 0,-1-1-1,1 1 1,0 1 0,-1-1 0,1 0-1,-7 5 1,-31 20 55,12-7-33,26-16-21,-3 1 31,0 0 0,0 0 0,1 0 0,0 1-1,-6 6 1,10-10-26,1 1-1,0-1 0,0 1 1,0-1-1,0 1 1,0-1-1,0 1 0,0 0 1,1-1-1,-1 1 1,1 0-1,-1 0 0,1-1 1,0 1-1,-1 0 1,1 0-1,0 0 0,0 0 1,0-1-1,0 1 1,1 0-1,-1 0 0,0 0 1,1-1-1,-1 1 1,1 0-1,1 2 0,17 30 278,1-1 0,28 35 0,-46-65-245,7 11 122,2-1 0,0 0-1,0 0 1,1-1 0,1-1 0,19 14-1,-30-24-125,0 0 1,0 0-1,0 0 0,0-1 0,1 1 0,-1-1 0,0 1 0,0-1 0,0 0 1,1 0-1,-1 0 0,0 0 0,0 0 0,1 0 0,-1-1 0,3 0 0,0 0 43,-1-1 0,1 1 0,-1-1-1,1 0 1,-1-1 0,5-2 0,-1-2 11,-1 1 0,0-1 0,0-1 1,0 0-1,-1 0 0,-1 0 0,9-15 1,15-21 102,-13 25-248,1 1 0,0 1-1,1 0 1,0 1 0,2 1 0,0 1-1,0 1 1,31-15 0,-43 25-32,-2-1 44,0 1 1,0 1-1,0-1 0,1 1 0,-1 0 1,1 0-1,9 0 0,-15 2 9,1 0-1,-1 0 0,0 0 0,1 1 0,-1-1 1,1 1-1,-1-1 0,0 1 0,3 0 1,6 3 30,-7-4 11,1 1-16,9 6 995,-28-8-986,-1 0 0,1 1 0,-1 1 0,-22 4 0,28-3-35,0 0-1,0 2 1,1-1 0,-1 1 0,1 0 0,0 1 0,0 0 0,0 1 0,0 0 0,1 0 0,0 1-1,-11 11 1,17-15 7,-1 0-1,1 1 1,0-1-1,0 1 1,0 0-1,1 0 0,-1 0 1,1-1-1,0 1 1,0 1-1,0-1 1,0 0-1,1 0 0,0 0 1,-1 0-1,2 6 1,0-7 29,-1 1 1,1-1-1,0 0 1,0 0 0,0 0-1,0 0 1,0 0-1,1 0 1,0 0-1,-1 0 1,1-1-1,0 1 1,0-1-1,1 1 1,-1-1-1,0 0 1,1 0 0,0 0-1,-1 0 1,1 0-1,4 2 1,0-1 16,0-1 1,1 1-1,-1-1 0,0-1 1,1 1-1,-1-1 1,1-1-1,0 1 1,-1-1-1,1-1 1,-1 1-1,1-1 1,-1 0-1,1-1 0,-1 0 1,0 0-1,0-1 1,1 0-1,6-4 1,-3 2 14,-1-1 1,-1-1 0,1 1-1,-1-2 1,0 1 0,-1-1-1,0 0 1,0-1-1,0 0 1,-1 0 0,-1-1-1,6-11 1,-5 9 3,-1 0 1,-1-1-1,0 0 0,-1 0 1,-1 0-1,0-1 1,0 1-1,-1-1 0,-1 0 1,-1-24-1,-2 1-74,-17-234-201,13 215 169,4 21 115,-3 0-1,-9-35 1,10 51-126,3 13 19,-1 0 0,1 0-1,-1 0 1,0 1-1,-1-1 1,-5-9-1,8 15 44,0-1 1,0 1-1,0 0 0,0 0 0,0-1 0,-1 1 0,1 0 0,0 0 1,0-1-1,0 1 0,-1 0 0,1 0 0,0 0 0,0-1 0,-1 1 1,1 0-1,0 0 0,0 0 0,-1 0 0,1 0 0,0 0 0,-1-1 1,1 1-1,0 0 0,-1 0 0,-2 6-322,4 13 287,14 62 100,15 98-257,-20-104 124,7 52 131,-14-91-74,2-1 0,13 47-1,-7-40 135,-6-21-63,0 0-1,2-1 1,0 0-1,1-1 1,16 29-1,-23-47-29,1 1 1,-1 0-1,0 0 1,1-1-1,-1 1 1,1-1-1,0 1 0,0-1 1,-1 0-1,1 1 1,0-1-1,0 0 0,0 0 1,0-1-1,0 1 1,0 0-1,1-1 1,-1 1-1,0-1 0,0 0 1,0 1-1,1-1 1,-1 0-1,0 0 0,0-1 1,0 1-1,1 0 1,-1-1-1,0 1 1,3-2-1,7-3 76,-1 0 0,0 0 0,0-1 0,14-10 0,-8 5-49,159-86-62,-79 47 21,-82 40 132,1 0 0,20-19 0,-36 29-127,1 0 14,0-1 0,-1 1 0,1-1-1,0 0 1,-1 1 0,1-1 0,-1 0 0,1 0-1,-1 0 1,1 1 0,-1-1 0,0 0-1,1 0 1,-1 0 0,0 0 0,0 0 0,1-1-1,-1 2-8,-1-1 0,1 0-1,0 1 1,0-1-1,0 1 1,0-1 0,-1 1-1,1-1 1,0 1 0,0-1-1,-1 1 1,1-1-1,0 1 1,-1-1 0,1 1-1,-1-1 1,1 1 0,-1 0-1,1-1 1,0 1-1,-1 0 1,1-1 0,-1 1-1,0 0 1,1 0 0,-1-1-1,1 1 1,-1 0-1,1 0 1,-1 0 0,0 0-1,-9-2-49,1 1 0,0 0 0,-1 1 0,1 0 0,-1 0 1,1 1-1,-1 0 0,-10 3 0,-5 3-17,-42 17 0,56-20 13,1 1 1,0 0 0,0 1 0,1 0 0,-1 1 0,1 0 0,1 0 0,-1 1-1,-10 14 1,15-18 38,1 0-1,0 0 0,0 1 0,0-1 1,1 1-1,-1 0 0,1 0 1,0 0-1,1 0 0,-1 0 1,1 1-1,0-1 0,0 0 1,1 1-1,0-1 0,0 0 0,0 1 1,0-1-1,1 0 0,0 1 1,0-1-1,2 6 0,-2-9 10,0 0-1,0 0 1,-1 0-1,2 0 1,-1 0-1,0 0 0,0 0 1,0 0-1,1-1 1,-1 1-1,1-1 1,0 1-1,-1-1 1,1 1-1,0-1 0,0 0 1,0 0-1,2 1 1,-1-1 20,0 0 0,0 0-1,0-1 1,0 1 0,-1-1 0,1 0 0,0 0 0,0 0 0,0 0 0,0-1 0,0 1 0,3-2 0,2 0 49,0-1 0,-1 0 0,0-1 0,1 1 0,-2-1 0,1-1 0,0 1 0,-1-1 1,7-7-1,8-9 46,-1 0 0,0-2 0,-2 0 1,28-47-1,-45 67-167,0-1 0,0 1 0,0 0 0,-1-1 0,1 1 0,-1-5 0,0 7-147,0 10-586,1 4 803,0 1 0,1-1 0,4 15 0,2 20 49,-1 5 78,-3 0 0,-3 0 0,-2 0-1,-2 0 1,-10 55 0,11-98-78,0-1 1,0 1-1,-1-1 1,0 0-1,-1 0 0,-9 15 1,11-20-19,-1 0 0,-1 0 1,1 0-1,0-1 1,-1 1-1,0-1 1,0 0-1,0 0 0,0-1 1,0 1-1,0-1 1,-1 0-1,1 0 0,-1 0 1,-7 1-1,3-1-11,-1-1 0,1-1 1,-1 0-1,1 0 0,-1 0 0,1-1 0,-1-1 0,1 0 0,0 0 0,0-1 0,-13-5 1,20 7-44,0 0 0,0 0 0,0 0 1,0 0-1,0-1 0,0 1 0,0-1 0,1 1 1,-1-1-1,1 0 0,-1 1 0,1-1 1,-2-3-1,2 3-15,0 1 1,1 0-1,-1 0 1,0-1-1,1 1 0,0 0 1,-1-1-1,1 1 1,0-1-1,0 1 1,0 0-1,0-1 0,0 1 1,0-1-1,0 1 1,0 0-1,0-1 0,1 1 1,-1-1-1,1 1 1,-1 0-1,2-2 1,4-6 5,0 0 1,1 1-1,0 0 1,0 0-1,1 1 0,16-13 1,58-32-53,-49 33 58,36-25 127,-2-3 1,84-74 0,-52 44-27,-23 19 228,-62 46-217,1-1-1,14-18 1,-25 27-76,-1 0 1,0 0 0,0-1 0,0 1 0,-1-1-1,1 1 1,-1-1 0,0 0 0,0 1 0,-1-1-1,0 0 1,1 0 0,-1-7 0,-1 10-38,0 1 0,0-1 0,0 1 0,0-1 0,0 1 0,0 0 0,0-1 0,-1 1 0,1-1 0,-1 1 0,1 0 0,-1-1 0,0 1 0,1 0 0,-1 0 0,0 0 0,0-1 0,0 1 0,0 0 0,0 0 0,0 0 0,0 0 0,0 0 0,0 1 0,0-1 0,0 0 1,-1 0-1,1 1 0,0-1 0,-1 1 0,1-1 0,0 1 0,-1 0 0,1-1 0,-2 1 0,0 0-25,0 0 1,0 0 0,0 0-1,0 1 1,0-1 0,0 1-1,0-1 1,0 1-1,0 0 1,0 0 0,1 1-1,-1-1 1,0 1 0,1-1-1,-1 1 1,-1 2 0,-5 3-47,1 2 0,0-1 0,1 1 0,-11 16 1,15-20 85,0 1 0,0-1 0,0 1 0,1-1 1,0 1-1,0 0 0,1 0 0,0 0 1,0 0-1,-1 10 0,3-13 27,-1 0 0,0 0 0,1 0-1,-1 0 1,1-1 0,0 1 0,0 0 0,0 0 0,1 0 0,-1-1 0,1 1-1,-1 0 1,1-1 0,0 0 0,0 1 0,0-1 0,0 0 0,0 0 0,1 0-1,-1 0 1,1 0 0,-1-1 0,1 1 0,0-1 0,-1 0 0,6 2 0,6 2 137,0-1 0,1 0 0,-1-1 1,16 1-1,-27-4-155,18 3 59,-1-1 0,1-1 0,0-1 1,-1-1-1,1-1 0,0 0 0,-1-2 1,31-9-1,1-8-2192,-52 21 2026,1 0 0,-1 0 0,0 0 1,1-1-1,-1 1 0,0 0 0,1 0 1,-1-1-1,0 1 0,1 0 0,-1-1 1,0 1-1,1-1 0,-1 1 0,0 0 1,0-1-1,0 1 0,1-1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17:57.86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153 651 1152,'-2'-2'5739,"-9"7"-4881,0 1-245,-23 7 0,25-10-461,1 0-1,-1 1 0,1 0 0,0 0 0,-10 7 0,14-7-115,0-1 0,0 1 0,0 0 0,0 0 0,-6 8 0,9-11-36,1 0 0,-1 0 0,1-1 1,-1 1-1,1 0 0,0 0 1,-1 0-1,1 0 0,0-1 1,0 1-1,0 0 0,0 0 0,-1 0 1,1 0-1,0 0 0,1 0 1,-1 0-1,0-1 0,0 1 1,0 0-1,0 0 0,1 0 0,-1 0 1,0 0-1,1-1 0,-1 1 1,1 0-1,-1 0 0,1 0 1,-1-1-1,1 1 0,-1 0 0,1-1 1,0 1-1,-1-1 0,1 1 1,0-1-1,0 1 0,-1-1 1,1 1-1,0-1 0,0 1 0,0-1 1,0 0-1,-1 0 0,3 1 1,0 0 68,0 1-1,0-1 1,0 0 0,0 0 0,0 0 0,1 0 0,-1-1 0,0 1 0,0-1 0,1 0-1,-1 0 1,0 0 0,1 0 0,-1-1 0,0 1 0,0-1 0,1 0 0,-1 0 0,0 0-1,0 0 1,0-1 0,0 1 0,4-4 0,-2 2 0,-1 0-1,0 0 1,0 0-1,0 0 1,0-1-1,-1 0 1,1 0 0,-1 0-1,0 0 1,0 0-1,-1 0 1,1-1-1,-1 0 1,0 1 0,0-1-1,0 0 1,-1 0-1,0 0 1,0 0-1,1-8 1,-1-6 22,-1 17-91,1 0 0,-1 0 0,0 0 0,0-1 0,0 1 0,0 0 0,0 0 0,0-1 0,-1 1 0,1 0 0,-1 0 0,1 0 0,-1 0 0,0-1 0,-2-1 0,5 8-1481,-1-2 1486,-1-1-1,1 0 0,-1 0 0,1-1 1,0 1-1,0 0 0,0 0 0,-1 0 1,1 0-1,0-1 0,2 2 0,1 0 49,0-1-1,0 0 0,0 0 1,0 0-1,0-1 0,0 1 1,0-1-1,0 0 0,0 0 0,0-1 1,0 1-1,0-1 0,0 0 1,0 0-1,0 0 0,-1 0 1,1-1-1,0 1 0,0-1 1,-1 0-1,4-3 0,8-5 187,-1-1 0,-1 0 0,18-19 0,-30 30-239,9-12 65,0 0 0,0 0-1,-1-1 1,-1-1 0,11-21 0,26-77 90,-41 100-80,109-277-219,-108 276 88,-4 10 18,0 0 0,1 0-1,-1 0 1,0 0 0,1 0 0,0 1-1,-1-1 1,5-4 0,0 16-474,-3 3 472,0 0 1,0 0 0,-1 0 0,0 0 0,-1 1 0,-1-1 0,-1 20 0,1-5 10,-1 66 24,-5 1 0,-3-2-1,-43 179 1,-18-41 440,58-198-368,-1-1 0,-2 0 0,-1-1 0,-1 0 0,-23 28 0,36-54 11,-2 4 114,0 0-1,-12 10 1,16-17-154,1 1-1,-1-1 1,0 0-1,1 0 1,-1 1-1,0-1 1,0-1-1,0 1 1,0 0-1,0 0 1,0-1-1,0 1 1,0-1-1,0 1 1,0-1-1,0 0 1,-4 0-1,4-1-34,1 1-1,0 0 1,0-1 0,0 1-1,0-1 1,0 1-1,0-1 1,0 1 0,0-1-1,0 0 1,0 0-1,0 0 1,0 1 0,0-1-1,0 0 1,0 0 0,1 0-1,-1 0 1,0 0-1,1 0 1,-1-1 0,1 1-1,0 0 1,-1 0-1,1 0 1,0 0 0,-1-1-1,1 1 1,0 0-1,0 0 1,0-1 0,0 0-1,0-6 8,1 1-1,0 0 0,3-14 1,-4 20-11,3-12 48,0 1-1,2 0 1,-1 0 0,1 0 0,1 0-1,0 1 1,1-1 0,0 2-1,1-1 1,0 1 0,0 0 0,1 1-1,17-14 1,-13 13-34,0 1 0,2 0-1,-1 1 1,1 1 0,0 0 0,0 1-1,1 0 1,0 1 0,0 1 0,21-3 0,-19 5-13,0 0 0,19 1 0,-30 2-23,0-1 0,0 1 0,1 0 0,-1 0-1,0 1 1,0 0 0,-1 1 0,9 3 0,-7-2-63,0-1 0,0 0 0,9 3 1,10-2-3423,-25-5 2950,0 1-1,0-1 1,0 1-1,0-1 1,0 0-1,0 1 1,0-1 0,0 0-1,0-1 1,0 1-1,-1 0 1,3-2-1,-4 3 523,14-12-2721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17:59.29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90 215 2656,'5'-9'5402,"-5"22"-4260,-6 267 1280,-1-2-1804,2-177 683,-3-109-314,-1-33-747,-8-64 0,10 51-192,-9-65-115,-3-149 0,20 248 106,1 0 0,1 1 0,6-23 0,-1 4-35,-5 28-31,0-1 0,0 1 0,1 0 0,0 0-1,1 0 1,0 0 0,0 1 0,1 0 0,0 0 0,13-13 0,-17 20 5,0 0 0,0 0 0,0 0 0,0 0 1,0 0-1,1 1 0,-1-1 0,1 1 0,-1 0 1,1-1-1,0 1 0,0 0 0,-1 1 0,1-1 1,0 0-1,0 1 0,0 0 0,0-1 1,0 1-1,-1 0 0,1 0 0,0 1 0,0-1 1,0 1-1,0-1 0,0 1 0,-1 0 0,1 0 1,0 0-1,-1 1 0,1-1 0,-1 0 1,1 1-1,2 2 0,5 4 38,0 0 1,0 0-1,-1 1 0,0 0 1,-1 1-1,0 0 1,-1 0-1,0 0 0,0 1 1,7 17-1,-11-20 53,0 0-1,0 0 0,-1 1 1,0-1-1,0 1 1,-1 0-1,0 0 1,-1-1-1,0 1 1,0 0-1,0 0 1,-2-1-1,1 1 0,-1 0 1,0-1-1,-4 9 1,1-4 57,0-1 0,-1 0 0,-1 0-1,-13 17 1,15-23-55,0 0 0,0-1 0,0 0 0,0 0 0,-1 0 0,0-1 0,0 0 0,0 0 0,-13 6-1,16-9-66,-2 1 50,1 0 0,-1 0 0,0-1 0,-6 2-1,8-3-63,1 0 0,-1 0 0,1 0-1,-1-1 1,1 1 0,-1-1 0,1 1-1,-1-1 1,1 0 0,-4-2-1,-2-2-327,-5-1-491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23:32:37.5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9 123 6048,'-8'-3'2752,"39"-6"-2400,-1 6 960,7-2-800,31-7 224,-2 4-448,29-7-96,0 2-128,26-7 288,-8 8-160,3-3-2208,-16 7 1088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38:38.8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 32 2560,'-2'-1'139,"1"1"0,-1-1 1,0 1-1,1-1 0,-11 0 4738,28-5-4498,1 1 0,-1 1-1,1 1 1,24-3 0,70 2-22,-68 6-204,64 12 1,-95-12-67,-5 2-12,-7-3-303,1 0 1,-1 0-1,0-1 1,1 1-1,-1 0 0,0 0 1,0 0-1,0-1 1,0 1-1,1 0 0,-1 0 1,-1 0-1,1 0 0,0-1 1,0 1-1,0 0 1,0 0-1,0 0 0,-1 0 1,1-1-1,0 1 1,-1 0-1,1 0 0,-1-1 1,1 1-1,-1 0 0,0 0 1,-8 6-2205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18:00.28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119 5 3328,'2'-4'1830,"0"16"-610,-34 77 1543,20-39-1840,-11 88-1,17-64-521,-20 198 916,24-253-1029,1 32 1,1-49-221,0 0-17,0-1-16,0 0 1,0-1 0,0 1-1,0 0 1,0-1 0,0 1-1,0 0 1,0-1 0,-1 1-1,1 0 1,0-1 0,0 1-1,0-1 1,-1 1 0,1 0 0,0-1-1,-1 1 1,1-1 0,0 1-1,-2 0 1,2-17 897,4 2-958,1 0 0,0 1 0,1 0 0,1 0 0,11-18 0,-4 10-135,2 1 1,21-23-1,-33 39 107,-1 1 0,0 0 0,1 0 0,0 0 0,0 1 0,4-3 0,-6 4 41,0 0 0,-1 1-1,1-1 1,-1 0 0,1 1-1,0 0 1,0-1 0,-1 1-1,1 0 1,0 0 0,0 0-1,-1 0 1,1 0 0,0 0 0,0 1-1,-1-1 1,1 0 0,0 1-1,-1 0 1,3 0 0,0 2 8,0 0 1,0 0 0,0 0-1,0 1 1,-1 0 0,1-1-1,-1 1 1,0 0 0,0 1 0,4 8-1,0 1 48,0 1 0,5 18 1,-7-18 66,-1 0 1,-1 0 0,0 0 0,-1 0 0,0 0 0,-1 27 0,-2-37 5,0 1 0,0 0 1,0-1-1,0 0 0,-1 1 1,0-1-1,0 0 0,0 0 1,-5 7-1,5-9-44,-1 1 1,1-1 0,-1 0-1,0 0 1,0 0-1,0 0 1,-1-1 0,1 1-1,-1-1 1,1 0-1,-1 0 1,0 0 0,-8 2-1,1-2 16,0 0 0,-1-1 0,1 0 0,0 0-1,-1-2 1,1 1 0,-15-3 0,-3 0-85,16 1-523,0 0 0,-1 0 1,-17-7-1,24 5-1186,41-4-6179,-8 12 4583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18:01.86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8 470 1984,'-8'-5'626,"11"10"684,10-10 999,-8 2-1744,-1 1-1,1-1 0,-1 0 1,0 0-1,6-6 1,94-101 1659,-45 43-1744,-21 23-107,-2-3-1,32-52 1,-58 83-217,26-41 74,-45 113 79,7-43-349,0 0-1,1 1 1,1-1 0,0 0 0,1 1 0,0-1-1,1 0 1,0 1 0,1-1 0,1 0 0,0-1-1,11 25 1,-12-32 85,0-1 0,-1 0 0,2 0 0,-1 0 0,0 0-1,1 0 1,0-1 0,0 1 0,0-1 0,0 0 0,0-1 0,1 1-1,-1-1 1,1 0 0,0 0 0,9 3 0,-9-4 0,-1 0 0,0 0 0,0 0 1,0-1-1,1 0 0,-1 0 0,0 0 0,0 0 1,1 0-1,-1-1 0,0 0 0,0 0 1,0 0-1,0-1 0,0 1 0,0-1 0,0 0 1,0 0-1,-1 0 0,7-5 0,0-3 64,0 0 0,0-1 1,-1 0-1,-1-1 0,13-22 0,25-66-199,-4 6-437,-36 85 388,-5 9 137,-1 0 0,0 0 0,0-1 0,0 1 0,1 0 0,-1 0 0,0 0 0,0 0 0,0 0 0,1 0 1,-1-1-1,0 1 0,0 0 0,1 0 0,-1 0 0,0 0 0,1 0 0,-1 0 0,0 0 0,0 0 0,1 0 0,-1 0 0,0 0 0,0 0 0,1 0 0,-1 0 1,0 1-1,0-1 0,1 0 0,-1 0 0,0 0 0,0 0 0,2 2-16,-1-1 1,0 0 0,0 0-1,0 1 1,-1-1-1,1 1 1,0-1 0,0 1-1,-1-1 1,1 1-1,-1 0 1,1-1-1,-1 1 1,0-1 0,0 3-1,2 33-93,-2-21 80,-4 117 95,2-114 16,-1 0 0,0 1 0,-2-1 0,0-1 0,-1 1 0,-1-1 0,-16 29 0,22-45-47,-1 1 0,1-1 0,-1 0 1,0 1-1,0-1 0,0 0 0,0-1 1,0 1-1,-1 0 0,1-1 0,-1 1 1,1-1-1,-1 1 0,1-1 0,-6 1 1,6-1-23,0 0 1,0-1-1,0 0 0,0 1 1,0-1-1,0 0 1,0 0-1,0 0 0,0 0 1,0 0-1,0-1 1,0 1-1,0-1 0,1 1 1,-1-1-1,0 1 1,0-1-1,0 0 1,1 0-1,-1 0 0,0 0 1,-2-2-1,4 2-30,0 1 0,0 0 0,-1-1-1,1 1 1,0-1 0,0 1 0,0 0-1,0-1 1,0 1 0,0-1 0,0 1 0,0 0-1,0-1 1,0 1 0,0-1 0,0 1 0,0 0-1,0-1 1,0 1 0,0-1 0,0 1-1,0 0 1,0-1 0,1 1 0,-1-1 0,0 1-1,0 0 1,0-1 0,1 1 0,-1 0 0,1-1-1,-1 0 4,1 1 0,-1-1 0,1 1-1,-1-1 1,1 1 0,-1-1 0,1 1 0,0-1-1,-1 1 1,1-1 0,0 1 0,-1 0-1,1-1 1,0 1 0,0 0 0,1-1 0,41 1-180,37 0 50,11 1-73,28 3-4676,-70-4 442,-27 0 1482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18:02.22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52 4160,'5'-16'1536,"0"12"-1216,9-7-64,-1 6-480,5-2 64,1-1-2272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18:03.82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290 598 1472,'6'-9'367,"-6"9"-277,0 0 0,0-1 0,1 1 0,-1 0 1,0-1-1,0 1 0,0 0 0,1-1 0,-1 1 0,0 0 0,0 0 0,1-1 0,-1 1 0,0 0 0,1 0 0,-1 0 1,0-1-1,1 1 0,-1 0 0,0 0 0,1 0 0,-1 0 0,0 0 0,1 0 0,0-1 210,-1 1-195,0 0 0,1-1 0,-1 1 0,0 0 0,0-1 0,0 1 0,0 0 0,0 0 0,1-1 1,-1 1-1,0 0 0,0-1 0,0 1 0,0 0 0,0-1 0,0 1 0,0 0 0,0-1 0,0 1 0,0 0 0,0-1 0,0 1 0,-1 0 0,1 0 0,0-1 0,0 1 0,0 0 0,0-1 0,-1 1 0,-7-10 1105,3 5-90,4 3-1074,0 0 0,0 1 0,-1-1 0,1 1 0,0-1 0,-1 1 0,1 0 0,-1-1 0,0 1 0,1 0 1,-1 0-1,0 0 0,0 0 0,0 1 0,1-1 0,-1 0 0,0 1 0,0-1 0,0 1 0,0 0 0,0-1 0,0 1 1,0 0-1,-4 1 0,-13 5-50,0 1 1,1 0 0,0 2 0,-25 15 0,29-14 57,1-1 0,0 2 0,1 0 0,0 0 0,1 1 0,0 0 0,-11 17 0,20-25-38,-1 0-1,1 0 1,0 0 0,0 1 0,0-1 0,1 0 0,-1 1 0,1-1 0,0 1-1,0 0 1,1-1 0,-1 10 0,1-12 17,0-1-1,1 1 1,-1 0 0,0 0-1,1 0 1,-1 0 0,1 0-1,0 0 1,-1 0 0,1-1-1,0 1 1,0 0 0,0-1-1,0 1 1,0-1 0,1 1-1,-1-1 1,1 1 0,-1-1 0,0 0-1,1 0 1,0 0 0,-1 0-1,1 0 1,0 0 0,0 0-1,-1 0 1,1-1 0,0 1-1,0-1 1,0 1 0,0-1-1,2 1 1,0-1 60,0 0-1,0 0 1,0-1 0,0 1-1,0-1 1,0 1-1,0-1 1,0-1 0,-1 1-1,1 0 1,0-1 0,-1 0-1,7-4 1,3-2 1,-2-2 1,15-13-1,-15 13-90,5-6-16,0-2 0,-1 0 0,-1-1 0,18-33 0,1 2-163,-20 21 70,-12 26 48,1-1 0,-1 1 0,0 0 0,1 0 0,0 0 0,0 0 0,0 0 0,0 0 0,0 0 0,0 1 0,5-5 0,-2 19-290,-2 12 443,-2 0 0,-3 29 1,1-8 105,1-31-149,0 2 86,0 1 0,4 24-1,1-31 152,-4-10-240,-1 1-1,1 0 1,-1-1 0,0 1-1,1 0 1,-1-1 0,0 1-1,1 0 1,-1 0 0,0 0-1,0-1 1,0 1 0,0 0-1,0 1 1,0-1-41,0-1 1,0 0-1,1 1 1,-1-1-1,0 0 1,0 1-1,0-1 1,0 0-1,0 1 1,0-1-1,0 0 1,0 1-1,1-1 1,-1 0-1,0 1 1,0-1-1,0 0 1,1 0-1,-1 1 1,0-1-1,0 0 1,1 0-1,-1 0 0,0 1 1,1-1-1,-1 0 1,0 0-1,1 0 1,-1 0-1,0 0 1,1 1-1,-1-1 1,0 0-1,1 0 1,-1 0-1,0 0 1,1 0-1,-1 0 1,0 0-1,1 0 1,-1 0-1,0 0 1,1-1-1,-1 1 1,0 0-1,1 0 1,-1 0-1,0 0 1,1 0-1,-1-1 1,1 1-1,1-1 93,0 0 1,0 0-1,0 0 0,0-1 1,0 1-1,0 0 0,3-4 1,4-5-55,0-1 0,-1 0 0,0 0 0,0-1 0,-1 0 0,7-17 0,31-86-77,48-103 298,18-3-227,-96 188-207,12-42 0,-30 78-969,-3 10 1031,-2 19 7,2 0 0,-2 39 1,3 66 110,16 78-171,-6-180 192,2 1 0,1-1 1,24 67-1,-29-96-48,-1 1 1,2 0 0,-1-1-1,1 1 1,0-1-1,8 10 1,-11-16-129,0 1 0,0 0 0,0 0 0,0-1 1,1 1-1,-1-1 0,0 1 0,0-1 0,0 1 0,0-1 0,1 0 1,-1 0-1,0 1 0,0-1 0,1 0 0,-1 0 0,0 0 0,0 0 0,1-1 1,-1 1-1,1 0 0,1-1-255,-1 0 1,0 1-1,0-1 0,0 0 1,0 0-1,0 0 0,0 0 0,0 0 1,0-1-1,-1 1 0,3-3 1,6-7-2534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18:04.15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3 229 7040,'0'-1'172,"-1"-1"1,1 1-1,0 0 1,-1-1 0,1 1-1,0 0 1,0 0-1,0-1 1,0 1-1,0 0 1,0-1-1,0 1 1,1 0 0,-1-1-1,0 1 1,1 0-1,0-1 1,1 0-82,-1 0 0,1 0 0,0 0 0,0 1 0,0-1 0,0 1 0,0-1 0,1 1 0,1-1 0,45-28 677,-29 16-291,37-17 0,-14 14-117,1 2 0,75-17 0,95-4-725,-191 33 123,0-1-1028,0 1 0,1 1 0,31 1-1,-26 5-403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18:05.16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14 253 3904,'-5'0'2586,"5"0"-2494,-1 0 0,1 0 0,-1-1 0,1 1 0,-1 0 0,1 0 0,0-1-1,-1 1 1,1 0 0,0-1 0,-1 1 0,1 0 0,0-1 0,-1 1 0,1-1-1,0 1 1,0 0 0,0-1 0,-1 1 0,1-1 0,0 1 0,0-1 0,0 1-1,0-1 1,0 1 0,0-1 0,0 1 0,0-1 0,-1-16 2243,1 16-2284,0-3 82,1 0 1,0-1-1,0 1 1,1 0-1,-1 0 0,1 0 1,0 0-1,0 0 1,3-4-1,4-9 197,-2 2 12,0-2-104,1 0 1,1 0-1,13-18 1,-5 7-112,-15 23-139,1 0 1,-1 0-1,1 0 1,6-7-1,-8 12-94,-1 2-92,8 179 956,-8-166-472,1 1 1,1 0 0,0-1 0,8 28 0,-10-41-215,1-1 0,-1 1 0,1-1 0,-1 1 1,1-1-1,0 1 0,0-1 0,-1 0 0,1 1 0,0-1 0,0 0 0,0 0 0,0 0 0,1 0 0,-1 0 0,0 0 0,3 2 0,-3-3-12,0 0-1,0 0 1,1 0 0,-1 0-1,0 0 1,0 0-1,1 0 1,-1 0-1,0 0 1,0-1-1,0 1 1,1-1-1,-1 1 1,0 0-1,0-1 1,0 0 0,0 1-1,0-1 1,0 0-1,0 0 1,0 1-1,2-3 1,4-3-7,-1-1 0,0 0 0,0-1 0,0 1 1,-1-1-1,0 0 0,5-10 0,22-64-2229,-28 71 1297,0-6-1564,-3 6-2116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18:07.06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84 122 1984,'0'-1'47,"1"1"0,0 0 0,-1-1 0,1 0 0,0 1 0,-1-1 0,1 1 0,-1-1 0,1 0 0,-1 1 0,1-1 0,-1 0-1,1 1 1,-1-1 0,0 0 0,1 0 0,-1-1 0,0 2-7,0-1 0,0 1-1,1-1 1,-1 1-1,0 0 1,0-1 0,0 1-1,0 0 1,0-1 0,1 1-1,-1 0 1,0-1 0,0 1-1,1 0 1,-1-1-1,0 1 1,0 0 0,1 0-1,-1 0 1,0-1 0,1 1-1,0 0 150,0 0 0,1 0 0,-1-1-1,0 1 1,0 0 0,0-1 0,1 1-1,-1-1 1,0 1 0,0-1 0,0 1-1,0-1 1,0 0 0,0 1 0,0-1-1,0 0 1,0 0 0,-1 0 0,1 0-1,0 0 1,0 0 0,-1 0 0,1 0 0,-1 0-1,1 0 1,-1 0 0,1 0 0,-1 0-1,1-7 3181,-7 8-2521,-2 8-805,5-5-5,0 0 0,0 0 0,0 0 0,0 0 0,1 1-1,-1-1 1,-3 8 0,-15 41 228,3 1-1,2 1 0,-10 62 1,25-105-233,-1 0 0,2 0 1,-1-1-1,1 1 0,1 0 1,0 0-1,1 0 0,0-1 1,0 1-1,6 13 0,-5-16 8,0-1-1,1 0 0,-1 0 0,2 0 1,-1 0-1,1-1 0,0 1 0,0-1 1,1-1-1,0 1 0,0-1 0,0 0 1,1 0-1,11 6 0,-8-6 1,1-1 0,-1 0 0,1 0 0,0-1 0,0 0 0,0-1 0,1-1 0,-1 0 0,0 0 0,16-2 0,10-2 115,67-16 1,-96 18-164,16-5 73,0 0-1,0-1 0,-1-2 1,0 0-1,24-14 0,-37 17-24,-1 1-1,0-2 0,0 1 0,0-1 0,-1-1 1,0 1-1,0-2 0,-1 1 0,0-1 0,-1 0 1,0 0-1,0 0 0,8-20 0,-9 13 8,-1 0-1,-1-1 1,0 1-1,-1-1 1,0 1-1,-2-1 1,0 0 0,-1 1-1,0-1 1,-2 1-1,-6-29 1,5 35-37,0 0 1,0 0-1,-1 0 1,0 0 0,0 1-1,-1 0 1,-1 0-1,1 0 1,-1 1-1,-12-11 1,8 9-70,-1 0 0,0 1 1,0 0-1,-1 1 0,0 0 0,-26-10 0,19 12-18,-1 0 0,0 2 0,0 0 0,0 1 0,-1 1 0,1 1 0,-39 4 0,51-3-142,1 1-1,0 0 0,0 1 1,0-1-1,0 2 1,0-1-1,0 1 0,0 0 1,1 1-1,0-1 0,-14 10 1,19-10-229,0 0 0,0 0 0,0 0 1,0 0-1,0 0 0,1 0 1,-1 1-1,1-1 0,-2 7 0,1-3-634,1 0-1,-1 1 0,0 12 0,5 3-486,-2 2-693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18:07.97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 53 3712,'-5'-4'12202,"5"4"-12178,-1 0 0,1 0 0,0 0-1,0 0 1,0 0 0,0-1 0,0 1 0,0 0-1,0 0 1,0 0 0,0 0 0,0 0 0,-1 0-1,1 0 1,0 0 0,0 0 0,0 0 0,0 0-1,0 0 1,0 0 0,0 0 0,-1 0 0,1 0-1,0 0 1,0 0 0,0 0 0,0 0 0,0 0-1,0 0 1,0 0 0,-1 0 0,1 0 0,0 0 0,0 0-1,0 0 1,0 0 0,0 0 0,0 0 0,0 0-1,-1 1 1,23-37 915,-22 26-657,-3 8-190,-2 7-290,4-4 203,0 1 87,0 0 0,0 0-1,0 0 1,0 0 0,0 0 0,0 0 0,1 0 0,-1 4 0,-5 2 81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18:09.78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23 140 1888,'7'7'7394,"-4"-5"-7242,10 3 540,-5-2-155,1 0 0,-1 0-1,0-1 1,17 2 0,-23-4-441,0-1-1,0 1 0,0 0 0,0-1 1,1 1-1,-1-1 0,0 0 0,0 1 1,0-1-1,0 0 0,0 0 0,3-3 1,19-19 454,-10 8-344,-11 12-198,1-1 1,-1 1-1,-1-1 1,1 0-1,0 0 1,-1 0-1,0 0 0,0-1 1,0 1-1,0 0 1,1-8-1,2-4-38,-3 12 7,-1 1 1,0-1 0,0 0 0,0 1-1,0-1 1,0-6 0,-1 9 17,0 0 0,0 1 1,0-1-1,0 0 1,0 1-1,0-1 1,0 0-1,1 1 1,-1-1-1,0 0 1,0 1-1,1-1 1,-1 1-1,0-1 1,1-1-1,1-2 24,-2 4 125,0 2-602,8 47 442,-5-23 13,-2-19 6,-1-1 1,1 0-1,-2 10 0,1 41 107,0-9 68,-12 394 1038,12-432-1165,0 0 1,1 0-1,0 0 0,5 17 0,-1-8 530,-5-18-298,-2-1-444,0 0 187,0 1-1,0-1 1,0 1-1,0-1 1,0 1-1,1 0 1,-4 1-1,-15 6-100,-114 19-165,125-25 257,0 0 0,0-1 0,-1 0 0,-12 0 0,21-1 37,3 0-427,74 5 1178,206-5-267,-256-5-1194,-57 5-7434,18 0 4341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18:20.07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27 52 736,'-1'48'4486,"-2"5"-3288,-1 63-1005,-4 166-1,7-250-190,2-21 63,-2-1 0,1 0 0,-4 15-1,4-12 22,-1 3 48,1-16-91,0 0 0,0 1 0,0-1 0,0 0 0,0 1 1,0-1-1,0 0 0,0 0 0,0 1 0,0-1 0,0 0 0,0 0 1,0 1-1,0-1 0,-1 0 0,1 1 0,0-1 0,0 0 1,0 0-1,0 0 0,-1 1 0,1-1 0,0 0 0,0 0 0,-1 0 1,1 1-1,0-1 0,0 0 0,-1 0 0,1 0 0,-1 0 0,6-16 821,0-13-460,4-54 1,-5 31-286,3-7 11,18-156-36,-22 179 430,-2-58 0,-1 47-292,-4 4-317,4 43-32,5 8-539,9 6 609,7 7-66,0 1 175,-18-19 8,1 0-1,-1 1 1,1-1-1,-1 1 1,4 6 0,14 24-233,-7-12 240,-2 0 1,12 26-1,-24-47 115,5 5 1098,-4-9-859,-2-4-461,6-52 40,-4 50-63,0 1-1,0 0 0,1-1 1,0 1-1,1 0 0,-1 0 1,2 0-1,-1 1 0,1-1 1,0 1-1,0 0 0,1 0 1,0 0-1,1 0 0,10-9 1,-16 15-75,2 1 53,-1 0 64,1 0 1,-1 1-1,0-1 0,1 0 1,-1 1-1,0-1 0,1 1 1,-1-1-1,2 2 0,1 1 27,-1 0-1,0 0 0,0 1 0,0-1 1,0 1-1,0 0 0,-1-1 1,0 1-1,0 0 0,0 1 0,0-1 1,0 0-1,-1 0 0,1 7 1,21 54-128,-10-15 125,-8-35 6,-1 1-1,5 31 1,-2 33 20,3 79 2,-5-8 482,-13-116-246,8-33 96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38:39.2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1 4800,'-5'2'1634,"5"-2"-1605,0 0 1,0 0 0,0 0-1,0 0 1,0 0 0,0 0-1,0 0 1,0 1-1,0-1 1,0 0 0,0 0-1,0 0 1,0 0 0,0 0-1,0 0 1,0 0 0,0 0-1,0 0 1,0 0 0,0 1-1,0-1 1,0 0 0,0 0-1,-1 1 327,1-1-326,0 0 0,0 0-1,0 0 1,0 0 0,0 0-1,0 0 1,0 0 0,0 0-1,-1 0 1,1 0 0,0 0-1,0 0 1,0 0-1,0 0 1,0 0 0,0 0-1,0 0 1,0 0 0,0 0-1,0 0 1,-1 0 0,1 0-1,0 0 1,23 0 1379,37-1-367,104 13 0,-118 0-3127,-33-7-432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18:20.87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117 215 2144,'0'0'63,"0"-1"0,0 1-1,0 0 1,0-1 0,1 1 0,-1 0 0,0-1-1,0 1 1,0 0 0,1-1 0,-1 1 0,0 0-1,0 0 1,0-1 0,1 1 0,-1 0 0,0 0 0,1-1-1,-1 1 1,0 0 0,1 0 0,-1 0 0,0 0-1,1 0 1,-1-1 0,0 1 0,1 0 0,-1 0-1,0 0 1,1 0 0,-1 0 0,1 0 0,17 0 2588,-3 0-1877,-3-4-276,-9 4-416,-1-1-1,0 1 1,1-1-1,-1 0 1,0 0-1,0 0 0,1 0 1,-1 0-1,0 0 1,0 0-1,0-1 1,0 1-1,-1-1 1,1 1-1,0-1 1,1-2-1,5-10 415,-6 12-479,-1 0 0,1-1-1,-1 1 1,0-1 0,1 1-1,-1-1 1,-1 1 0,1-1-1,0 0 1,-1 1-1,1-1 1,-1 0 0,0 0-1,1 1 1,-2-6 0,-1-7 196,-8-28-1,8 38-194,0-1-1,0 0 1,0 1-1,-1 0 1,0 0-1,0-1 1,-8-8-1,10 13-26,0 0 0,0 0 0,0 0 0,-1 0 0,1 0 0,0 0 0,-1 0 0,1 1 0,-1-1 0,1 0 0,0 1 0,-1-1 0,0 1 0,1-1 0,-1 1 0,1 0 0,-1 0 0,1 0 0,-1 0 0,0 0 0,1 0 0,-1 0 0,1 0 0,-1 1 0,0-1 0,1 1 0,-1-1 0,1 1 0,0-1 0,-1 1 0,1 0 0,-1 0 0,1 0 0,0 0 0,-2 1 0,-5 4 55,1 1 1,0 0 0,0 1-1,-8 10 1,10-11 81,-39 59 216,20-28-197,22-34-122,-1 0 0,1-1 0,0 1 0,0 0 1,1 0-1,-1 0 0,1 0 0,0 1 0,0-1 0,1 0 0,-1 6 0,1-7 12,0-1 0,0 1-1,1 0 1,-1 0 0,1-1-1,0 1 1,-1 0-1,1-1 1,1 1 0,-1-1-1,0 1 1,1-1 0,-1 1-1,1-1 1,-1 0-1,1 0 1,0 0 0,3 2-1,0 1 8,-1-1-1,1 0 0,1-1 1,-1 1-1,0-1 0,1 0 1,0-1-1,0 1 0,0-1 1,0 0-1,0-1 0,0 1 1,0-1-1,0 0 0,9-1 1,123 5 478,-88-5-1414,-1 0-4002,-35 0 734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18:21.92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2656,'0'0'5824,"5"8"-5115,53 160 1067,37 88-892,-60-154-685,-30-87-162,3 8 93,-1-1-1,5 27 1,-11-41-124,2 3 79,-1 0 0,-1 0 1,0 0-1,0 0 0,-1 0 1,-1 0-1,-2 15 0,0-7 296,2-15-362,1 0 0,-1 0 0,0-1-1,0 1 1,0-1 0,-4 8-1,5-11-13,-1 0 0,1 1 0,0-1 0,-1 0 0,1 1 0,0-1 0,0 1 0,-1-1 0,1 1 0,0-1 0,0 0 0,-1 1 0,1-1 0,0 1-1,0-1 1,0 1 0,0-1 0,0 1 0,0-1 0,0 1 0,0-1 0,0 1 0,0 0 0,0-1 0,0 1 0,0-1 0,1 0 0,-1 2 0,2 8 59,-3-5 429,2-5 88,3 0-545,-4 0-3,1 0 1,-1-1 0,1 1-1,0-1 1,-1 1 0,1 0 0,-1-1-1,1 1 1,-1-1 0,1 1-1,-1-1 1,0 0 0,1 1 0,-1-1-1,1 0 1,2-4 51,0 3-49,0 0 0,-1-1 0,1 1 0,-1-1 0,1 0 0,-1 1 0,0-1 0,0 0 0,0 0 1,-1-1-1,1 1 0,1-5 0,11-39 136,-3 0 1,10-85-1,-9 49-337,0 14 40,25-83-1,-19 75-823,-15 59 208,4-2-1889,3 0 748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23:34:23.0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95 48 832,'0'0'12,"0"-1"1,0 1 0,0 0-1,0 0 1,1-1-1,-1 1 1,0 0-1,0-1 1,0 1-1,0 0 1,0 0-1,0-1 1,0 1-1,1 0 1,-1 0-1,0 0 1,0-1-1,0 1 1,0 0-1,1 0 1,-1 0-1,0-1 1,0 1-1,1 0 1,-1 0 16,1-1 1,-1 1-1,0 0 1,1 0-1,-1-1 1,0 1-1,1-1 1,-1 1-1,0 0 1,0-1-1,1 1 1,-1-1-1,0 1 1,0 0-1,0-1 1,0 1 0,1-1-1,-1 1 1,0-1-1,0 1 1,0-1-1,0 1 1,0 0-1,0-2 1,0 2 68,0-1 0,0 0 0,0 1 0,0-1 1,0 0-1,12-26 11472,-12 29-11606,-1 0 0,0-1 0,1 1 0,-1 0-1,1-1 1,0 1 0,0 0 0,-1 0 0,1-1-1,0 1 1,0 0 0,1 0 0,-1 1 0,1 7 89,-7 83 566,2-44-534,-50 383 454,45-381-396,-13 54 98,16-83-91,2-1 0,0 1 1,2-1-1,0 24 1,2-43-199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23:34:23.5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31 3328,'5'0'6634,"-4"1"-6180,2 1-295,0-1 1,1 0 0,-1 0-1,1 0 1,-1 0-1,1 0 1,-1 0 0,7-1-1,35-1 513,-19 0-370,298-16 1952,-290 14-2204,168-8 766,-38 6-561,-16 2-158,-97 4-70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23:34:24.2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112 0 3136,'10'8'2976,"-8"22"1138,0 4-2879,-4 2-373,-10 57-1,4-38-579,-55 295 236,48-277-223,-2 10 87,14-67-249,1-1 0,0 1 0,1-1-1,1 17 1,0-30-109,0-1 83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23:34:24.8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179 0 4064,'5'2'1670,"-4"-2"-1663,-1 1 0,0-1 0,0 0-1,0 0 1,0 0 0,0 0 0,0 0 0,0 0 0,0 0 0,0 0 0,0 0 0,1 0 0,-1 0 0,0 0 0,0 0 0,0 0 0,0 0 0,0 0 0,0 0 0,0 0 0,0 0 0,0 0 0,1 0 0,-1 0 0,0 0 0,0 0 0,0 0 0,0 0 0,0 0 0,0 0 0,0 0 0,0 0-1,0 0 1,1 0 0,-1 0 0,0 0 0,0-1 0,0 1 0,0 0 0,0 0 0,0 0 0,0 0 0,0 0 0,0 0 0,0 0 0,0 0 0,0 0 0,1-2 581,0 3-488,0-1 1,0 0 0,0 1-1,0 0 1,0-1-1,0 1 1,0-1 0,0 1-1,0 0 1,0 0-1,-1-1 1,1 1-1,0 0 1,0 0 0,-1 0-1,1 0 1,-1 0-1,1 2 1,9 18 1241,-8-13-959,-1 1 0,1-1 0,-2 1 0,1 9 0,-3 23 157,-1 0 0,-16 74 1,0-30-127,-4-1 0,-64 152 1,71-198-401,10-21-170,-2 0 0,-17 32 0,24-49 53,1 0 1,-5 3-2367,4-3 2367,1 0-1,0 0 0,-1 0 0,1 0 0,0 0 0,0 0 1,-1 0-1,1 0 0,0 0 0,0-1 0,-1 1 0,-1-3-1439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23:34:25.1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27 5408,'0'0'1728,"5"-1"69,5-3-937,0 0-1,0 0 0,0 0 1,13-2-1,-12 5-737,-1-1 1,0 2-1,0-1 0,1 1 0,-1 1 0,0 0 0,20 4 1,-14-1-137,0-2 0,0 1 0,21-1 0,-1-5-3002,-21-1-408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23:34:25.6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6 4160,'-4'-5'1924,"7"11"424,4 14-300,-5 1-1605,0 0 0,-1 0 0,-2 26 0,1-10-125,1 49 328,-3 103 303,-4-109-847,-2 71 201,13-126-5759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23:34:26.4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575 52 4384,'4'-6'1327,"2"-8"3953,-6 14-5177,0-1 0,-1 0 1,1 1-1,0-1 0,0 0 1,-1 1-1,1-1 0,0 0 0,-1 1 1,1-1-1,-1 1 0,1-1 1,-1 0-1,1 1 0,-1 0 1,1-1-1,-1 1 0,1-1 1,-1 1-1,0-1 0,0 1 1,0-1-65,-2-1 79,0 0 0,-1 0 1,1 0-1,-1 0 0,1 0 1,-1 1-1,0 0 0,0-1 1,1 1-1,-1 1 0,0-1 1,0 0-1,-8 1 1,-12 1-211,0 1 0,0 2 0,0 0 0,1 1 0,0 2 0,0 0 1,0 1-1,-24 14 0,41-20 50,0 2 0,1-1 0,-1 1 0,1 0 0,0 0 0,0 0 0,-5 7 0,8-10 39,1 1-1,0-1 1,0 1 0,0-1-1,0 1 1,0 0 0,0 0-1,0-1 1,1 1-1,-1 0 1,0 0 0,1 0-1,0 0 1,-1 0-1,1 0 1,0 0 0,0 0-1,0 0 1,0-1-1,1 1 1,-1 0 0,0 0-1,1 0 1,0 0 0,-1 0-1,1 0 1,0-1-1,0 1 1,1 2 0,6 7 7,1-1 0,1 1 0,0-1 0,22 16 0,0 2 93,7 5 1,-19-16-40,20 21-1,112 133 301,-150-169-334,8 9 82,-1 0 0,-1 0 0,10 18 0,-16-26-41,0 0 0,-1 0 0,1 0-1,-1 1 1,0-1 0,0 0 0,0 1-1,-1-1 1,1 1 0,-1-1 0,0 1-1,0-1 1,0 1 0,0-1 0,-1 1-1,1-1 1,-1 1 0,0-1 0,-2 5 0,0-3 42,0 1 0,-1-1 0,0 0 1,0 0-1,0 0 0,0-1 1,-1 1-1,0-1 0,0 0 1,0-1-1,0 1 0,-1-1 1,1 0-1,-1 0 0,0-1 1,-11 4-1,-1-1 38,0-1 0,0 0 0,-1-2 0,-28 2 0,9-3-168,-266-1-4215,245-1-360,39 1 2588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23:34:27.1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145 15 4992,'-9'-15'7861,"9"111"-7326,-5-1-1,-4 0 1,-27 121 0,1-94 11,-1 8-58,34-125-718,1 1 0,-1-1 0,0 0-1,0 0 1,-3 5 0,10-26-4762,4 0 1611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40:49.4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166 47 1472,'4'-5'3765,"-5"7"-3694,-1 0 0,1 0 0,-1 0 0,0 0-1,0 0 1,0-1 0,0 1 0,0-1 0,0 1 0,-3 0-1,-13 10 335,5-1-273,7-7-108,1 0-1,0 1 1,0 0 0,-5 6 0,-5 9-22,10-15-19,0 1 1,1 0 0,-1 0 0,2 1 0,-1-1-1,1 1 1,0 0 0,-4 11 0,-2 20 18,2 1 1,-3 47 0,5 83 21,6-164-11,0 0 0,0 0 0,0 0 0,1 1 0,0-1 0,0-1 0,0 1 0,1 0 0,-1-1 0,1 1 0,0-1 0,1 0 0,-1 0 0,1 0 0,-1 0 0,1 0 0,9 5 0,-6-6 47,0 0 0,1 0-1,-1-1 1,1 0-1,9 2 1,-6-2-2,1 0 1,-1 0 0,1-1-1,-1 0 1,1-1 0,-1-1-1,1 0 1,-1 0 0,1-1-1,17-5 1,-26 6-58,0 0 1,0 0-1,0 0 0,-1-1 1,1 1-1,0-1 0,0 0 1,-1 1-1,1-1 0,-1 0 1,0 0-1,0-1 0,1 1 1,-1 0-1,2-5 0,6-9 87,13-34-1,-20 41-65,-1 0-1,0 0 1,0 0-1,0 0 1,-1 0-1,0-11 1,-1 9-57,-1-1 0,1 1 1,-2-1-1,0 1 0,-6-20 1,3 15 47,-40-108 352,32 94-381,9 18 92,-1-1 0,0 1 0,-1 1 0,0-1 0,-1 1 0,-1 0 0,-10-13 0,-1 5 3,7 7-173,0 0 0,-20-16 1,-1 4-62,30 22-80,4 1-181,6 3-538,1 3-2022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23:34:27.5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12 5632,'-12'-5'4656,"52"13"-2043,253-9 1521,-269 0-4071,43 0-99,-36 2 243,48-6 1,-62 5-110,-15 0-256,0 1 0,0-1 0,0 0 0,0 0 0,0 0-1,1 0 1,-1 0 0,0-1 0,0 1 0,0-1 0,0 1 0,3-3 0,-24-1-8189,17 4 7883,0 1 0,-1-1 0,1 0 0,0 1 0,0-1 0,1 1 0,-4 0 0,-9 7-1589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23:34:27.9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57 4160,'0'0'41,"-1"0"0,1 0 0,0 0 0,-1-1 0,1 1 0,0 0 0,-1 1 0,1-1 0,0 0 0,-1 0 0,1 0 0,0 0 0,0 0 0,-1 0 1,1 0-1,0 0 0,-1 0 0,1 1 0,0-1 0,0 0 0,-1 0 0,1 0 0,0 1 0,0-1 0,-1 0 0,1 0 0,0 1 0,0-1 0,0 0 0,0 0 0,-1 1 0,1-1 0,0 0 0,0 0 0,0 1 0,0-1 0,0 0 0,0 1 1,0-1-1,0 0 0,0 1 0,0-1 0,0 0 0,0 1 0,0-1 0,0 0 0,0 1 0,0-1 0,0 1 0,1 0 30,-1 0 0,1 0 0,-1 0 0,1 0 0,0 0 0,-1 0 0,1 0 1,0 0-1,0-1 0,0 1 0,0 0 0,-1 0 0,1-1 0,0 1 0,2 0 0,2 1 414,1 0 1,0 0-1,0-1 0,-1 0 1,1 0-1,0-1 1,0 1-1,0-2 0,10 0 1,7 0 489,-1 1-416,193-4 2845,-134-4-3084,-53 6-268,-1-1 0,30-8 0,-37 6-1554,31-13 0,-47 17 935,-1-1 0,0 1 0,-1 0 0,1-1 0,0 0 0,0 0 0,-1 0 1,1 0-1,3-4 0,5-10-4249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23:34:28.4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 8224,'0'-2'3520,"1"-2"-2939,4 17-715,-4-11 194,0 0-1,0 0 1,-1 0 0,1 0 0,0 0 0,-1 0-1,1 0 1,-1 0 0,1 2 0,-2 153 2073,2 173-522,16-171-1019,-16-154-792,0-1 0,0 0 0,-1 0 0,1 1 0,-1-1 0,0 1 0,0-1 0,-1 0 0,0 5 0,1 8-5533,7 10 2495,-2-10-4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23:34:29.7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762 285 4800,'0'0'43,"1"0"0,-1 0-1,0 0 1,0 0 0,0 0 0,0 0 0,0 0 0,0-1 0,1 1-1,-1 0 1,0 0 86,0 0-86,0 0 0,0 0-1,0 0 1,0 0 0,0-1 0,0 1 0,1 0 0,-1 0 0,0 0-1,0 0 1,0 0 0,0 0 0,0-1 0,0 1 0,0 0 0,0 0-1,0 0 1,0 0 0,0 0 0,0-1 0,0 1 0,0 0 0,0 0-1,0 0 1,0 0 0,-1 0 0,1 0 0,0-1 0,0 1 0,0 0-1,0 0 1,0 0 0,-6-13 1294,-13-18 224,13 23-1092,-7-13 502,-2 0 1,-22-24-1,27 35-599,-1 0 0,0 0 0,0 1 0,-1 1 0,-20-12 1,5 6-47,-1 1 0,0 2 0,-31-8 0,40 14-435,1 1-1,-1 1 1,0 0 0,0 2-1,0 0 1,-22 3-1,34-1 74,-1 0 0,0 0 0,1 1-1,-1 1 1,1-1 0,0 1 0,0 0-1,0 1 1,0 0 0,0 0 0,1 0 0,-1 1-1,1 0 1,-8 8 0,-2 6 40,0 0 0,2 1-1,-16 28 1,19-27 7,1 1 1,0 0-1,2 0 0,-6 25 0,-4 12 51,13-46-31,0 0 0,2 0 0,-1 0 0,2 1 1,0 0-1,-1 14 0,3-16 13,0-1-1,1 0 0,0 1 1,0-1-1,2 0 1,-1 0-1,1 0 1,1 0-1,0 0 0,0-1 1,1 0-1,1 1 1,10 14-1,-3-8 138,22 22 0,-30-34-146,1 1 0,0-2 0,1 1-1,-1 0 1,1-1 0,0-1-1,11 6 1,6-1 106,1-1 0,0-1 0,0-1 0,1-1 0,40 0 0,-16-4 330,96-15-1,-143 15-437,0 0 0,-1-1 0,1 0 0,0 0 0,-1 0 0,1 0 0,-1 0 0,1 0 0,-1 0 0,3-3 0,-5 4-26,1 0-1,-1-1 1,0 1 0,1 0 0,-1-1-1,0 1 1,1 0 0,-1-1 0,0 1 0,0-1-1,0 1 1,1-1 0,-1 1 0,0-1-1,0 1 1,0-1 0,0 1 0,0-1 0,0 1-1,0-1 1,0 1 0,0-1 0,0 0-20,0 0 1,-1 0-1,1 0 1,-1 0 0,1 0-1,-1 0 1,0 0-1,1 1 1,-1-1-1,0 0 1,1 0-1,-1 1 1,0-1 0,0 0-1,-1 0 1,-23-14-64,-1 2 0,-1 0 0,-38-12 0,-83-28 17,146 52 80,-1-1 0,1 1-1,0 0 1,0-1 0,-1 1-1,1-1 1,-3-3 0,-5-3 21,9 6-52,1 1 0,0 0 0,0 0 0,0 0-1,-1-1 1,1 1 0,0 0 0,1 0 0,-1-1 0,0 1 0,0 0 0,0 0-1,1-1 1,-1 1 0,1 0 0,-1 0 0,1 0 0,-1 0 0,2-2-1,-1 3 23,1-1 1,0 0-1,-1 0 0,1 1 0,0-1 0,-1 1 0,1 0 0,0-1 0,0 1 0,3 0 0,9-2 287,3-1-64,1 0 0,33 0-1,2-1 70,43-5 122,82-13 135,-157 19-785,-19 2-85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23:34:30.6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4736,'15'2'6965,"-14"0"-6750,0 1-1,0 0 1,0 0-1,0 1 1,0-1-1,0 0 1,-1 0-1,1 0 1,-1 0-1,0 7 1,-6 35 81,3-27 24,-2 22-32,3 0 0,5 74 0,-2-94-177,1-1-1,1 0 1,1 0 0,1 0-1,0-1 1,2 1 0,0-1-1,1-1 1,0 1-1,2-2 1,15 23 0,19 17 67,59 59 1,-97-108-15,0-1-30,-1-1 1,1 1-1,0-1 0,10 6 0,-15-10-100,0 0 0,1-1 0,-1 1 0,0-1 0,0 1 0,1-1 0,-1 1 1,0-1-1,1 1 0,-1-1 0,0 0 0,1 0 0,-1 0 0,1 0 0,-1 0 0,0 0 0,1 0 0,-1 0 0,1-1 0,-1 1 1,0-1-1,1 1 0,-1-1 0,0 1 0,0-1 0,1 0 0,-1 1 0,0-1 0,0 0 0,0 0 0,2-2 0,6-7 134,0-2-1,-1 1 1,14-25 0,15-44 209,-16 32-321,-10 21-124,11-41 0,-10 30 103,2-15-17,-2 0 0,8-84-1,-19 117-119,-1-31 0,-1 18-515,1 28 135,-1 1 0,1-1-1,-1 1 1,-1-1 0,1 1 0,0 0 0,-1-1 0,-2-4-1,-2-3-3849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23:34:31.5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1 235 6240,'0'0'126,"0"0"0,1 0 0,-1 0 0,1 1 0,-1-1 0,0 0 0,1 0 0,-1 1 0,1-1 0,-1 0 0,0 1 1,1-1-1,-1 0 0,0 1 0,0-1 0,1 0 0,-1 1 0,0-1 0,0 0 0,0 1 0,1-1 0,-1 2 0,5 16 384,-1 24-431,7 92 1306,-3-69-893,14 110 583,-17-135-673,3 46 694,-7-64 1888,-1-23-2969,-5-125 1527,3 90-1353,0 0-1,5-45 1,15-70 175,-12 104-344,20-96-13,-19 116-97,2 0 0,0 1 0,17-31 1,-23 51-8,0 1 0,1-1 0,0 0 0,0 1 0,0 0 0,1 0 0,9-8 0,-12 11 30,1 0 0,-1 1 1,0-1-1,1 1 0,0 0 1,-1-1-1,1 1 0,0 0 1,-1 1-1,1-1 0,0 0 1,0 1-1,0 0 0,0-1 1,-1 1-1,1 0 0,0 1 1,0-1-1,0 0 0,5 2 1,0 1 24,0 0 0,0 1 0,0 0 1,-1 1-1,1-1 0,-1 2 0,0-1 1,-1 1-1,1-1 0,-1 2 0,0-1 0,-1 1 1,1 0-1,-2 0 0,1 0 0,-1 1 1,0 0-1,0 0 0,-1 0 0,0 0 1,0 0-1,-1 1 0,2 11 0,-3-12 63,-1 0-1,1 0 1,-2 0-1,1 0 1,-1 0-1,0 0 1,-1-1-1,0 1 1,0 0-1,0-1 1,-1 0 0,-1 1-1,-6 12 1,-4-1 12,0 0 0,-1-1 1,-21 20-1,13-14-97,4-7 6,16-15 25,0 0 0,1 0 0,-1 0 0,1 1 0,-1-1 0,-3 7 0,6-8 46,-1 1-1,0-1 1,1 1-1,-1 0 1,1 0-1,0-1 1,-1 1-1,1 0 1,0 0-1,0-1 1,0 1-1,0 0 1,1 0-1,-1-1 1,0 1-1,1 0 1,0 3-1,6 9 206,0 0 0,0-1 0,1 0 0,1 0-1,13 16 1,-12-19 21,0 1 1,0-1-1,0-1 0,2 0 1,22 14-1,67 30 367,-96-51-600,5 3-336,21 9 815,-29-13-860,0-1 1,1 1-1,-1-1 1,0 1-1,1-1 1,-1 0-1,0 0 0,1 0 1,-1 0-1,0 0 1,0-1-1,4 0 1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23:34:32.3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72 1 5632,'0'0'136,"1"0"-1,-1 0 1,0 0 0,1 0 0,-1 0-1,1 0 1,-1 0 0,0 0 0,5 3 1765,-5-2-1766,-12 260 5483,4-190-5062,-30 116 1,33-164-220,-3 39 1,4-24 80,-1 19 841,6-56-1194,0-1 1,0 1 0,0 0-1,-1-1 1,1 1 0,0-1-1,0 1 1,0-1 0,0 1-1,0-1 1,0 1-1,1-1 1,5 1 47,0 0 1,1 0-1,-1-1 0,0 0 0,0-1 1,0 0-1,7-1 0,13-1-102,83-7 151,75-3 220,-159 13-482,-11 1-145,0-1-1,0-1 0,22-3 1,-29 3-286,1 0-1649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23:34:32.7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48 7808,'5'-4'1267,"-3"3"-1104,-1-1-1,1 1 1,-1 0-1,1-1 0,0 1 1,-1 0-1,1 0 1,0 0-1,0 0 1,0 1-1,0-1 1,0 0-1,0 1 1,0-1-1,0 1 1,0 0-1,4-1 1,7 1 777,0-2 1,18-3 0,16-2 157,131 1-970,-124 3-3963,-44-2-58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23:34:33.0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47 5312,'19'-15'2400,"-14"7"-2080,3 5 672,0-2-608,7 2 1056,-1-2-832,4 1 832,-2 1-800,8 3-128,-3 0-320,8 3-480,-3 6 160,1-1-1312,4-2 800,9 3-3616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23:34:33.7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12 576,'0'-3'192,"3"3"-128,2-9-32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40:51.1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5 2080,'-5'-5'3115,"5"32"-1617,0-26-1295,0 0-182,0-1 0,0 0 0,0 0 0,0 0 0,0 1 0,0-1 0,0 0 0,0 0 0,0 1 0,0-1 0,0 0 0,0 0 0,-1 0 0,1 1 0,0-1 0,0 0 0,0 0 1,0 0-1,0 1 0,0-1 0,-1 0 0,1 0 0,0 0 0,0 0 0,0 1 0,0-1 0,-1 0 0,1 0 0,0 0 0,-1 2 432,5-5-236,-1 0-126,0 0-1,0 0 1,0 0 0,0 0-1,0-1 1,-1 1 0,4-7-1,-6 9-111,0 1-34,0 0 48,-1 0 1,1 1-1,0-1 0,-1 0 0,1 0 1,0 0-1,-1 0 0,1 1 0,0-1 0,0 0 1,-1 0-1,1 1 0,0-1 0,0 0 0,0 1 1,-1-1-1,1 0 0,0 0 0,0 1 1,0 0-1,-1 1-77,0 1 1,1 0-1,-1-1 1,1 1-1,0 0 0,0 0 1,0 0-1,0-1 1,0 1-1,1 0 1,1 5-1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23:34:34.4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66 13 3072,'-4'-1'6981,"2"13"-5301,-13 32 248,8-27-1495,-7 27 1,5 4-125,3 1 0,2-1 1,2 62-1,1-48-160,-1-20-98,6 57 0,-3-89 10,1 0 1,0-1 0,0 1 0,1 0 0,0-1 0,1 0 0,0 0 0,0 0 0,1 0 0,0-1 0,1 1-1,0-1 1,0-1 0,1 1 0,0-1 0,0 0 0,0-1 0,1 1 0,0-1 0,0-1 0,1 0 0,11 6-1,-1-4 93,0-1 0,0 0 0,0-1 0,0-1 0,1-1 0,0-1 0,-1 0 0,1-2 0,0 0 0,24-4 0,-31 2-88,-1 0 1,0-1-1,0-1 1,0 1-1,0-2 1,-1 0-1,0 0 1,0-1-1,0-1 1,-1 1-1,1-2 1,-2 1 0,1-2-1,-1 1 1,-1-1-1,1 0 1,9-16-1,-3 1-58,-1 0 0,-2-2 1,-1 0-1,0 0 0,-2-1 0,6-30 0,22-168 105,-34 199-118,-1 2-24,0 0 0,-2 0-1,-3-29 1,1 38-246,2 7 207,-1-1 0,0 1 1,-4-13-1,4 18-449,0 1 0,0-1 0,0 1 1,0-1-1,-1 1 0,1 0 0,-1-1 0,0 1 1,0 0-1,1 0 0,-1 0 0,-1 1 0,1-1 0,-4-3 1,-3 29-8812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23:34:35.1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369 1 5216,'11'0'6933,"-14"3"-6629,-3 3-89,1 0 1,-1-1-1,-13 9 0,1-1-20,-201 154 1016,202-154-1188,-23 25 0,34-32-15,0 1 0,1 0 0,0 0-1,0 0 1,1 0 0,-6 14 0,9-19 12,0 0 0,0 1 0,0-1 0,1 0 0,-1 1 1,1-1-1,0 0 0,0 1 0,0-1 0,0 0 0,0 1 0,0-1 0,1 0 0,-1 1 0,1-1 1,-1 0-1,1 1 0,0-1 0,0 0 0,0 0 0,0 0 0,0 0 0,1 0 0,-1 0 1,1 0-1,-1 0 0,1-1 0,2 3 0,4 2 103,0 0 1,1-1-1,-1 0 0,1-1 0,13 5 1,-12-5-60,103 44 535,168 48 1,-271-94-601,63 20 0,-64-19-15,-1 1 1,0-1-1,0 1 0,0 1 1,-1 0-1,10 7 0,-17-12 29,1 1-1,0 0 1,0 0-1,0-1 1,-1 1-1,1 0 1,0 0-1,-1 0 1,1 0-1,-1 0 1,1 0-1,-1 0 1,0 0-1,1 0 1,-1 0-1,0 0 0,0 0 1,1 0-1,-1 0 1,0 1-1,0-1 1,0 0-1,-1 0 1,1 0-1,0 0 1,0 0-1,0 0 1,-1 0-1,1 0 1,-1 0-1,1 0 1,-1 0-1,1 0 0,-1 0 1,1 0-1,-1 0 1,0 0-1,0 0 1,1-1-1,-3 2 1,-2 4 85,-1-1 0,-1 0 0,1-1 0,-10 6 0,13-8-108,-33 19 506,-54 24 0,75-39-587,0-1 0,0 0 1,0-1-1,0-1 1,-1 0-1,1-1 1,-18-1-1,21-1-497,0 0 1,-1-1-1,-19-5 0,26 5-84,1-1 0,0 0 0,0 0 0,-1 0 0,1 0 0,1-1 0,-1 0 0,0 0 0,1-1-1,-6-4 1,-1-4-1418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23:34:35.8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4896,'2'0'152,"-1"0"0,0 0 0,1 0 0,-1 0 0,1 1 0,-1-1 0,0 0 1,0 1-1,1-1 0,-1 1 0,0-1 0,0 1 0,1 0 0,-1-1 0,1 2 0,0 0 230,0 1 1,0-1-1,0 0 0,0 1 1,-1-1-1,3 6 0,-2-1-30,1 0-1,-2 0 1,1 0 0,-1 0-1,0 0 1,0 0 0,-1 9-1,1 3 73,1 92 504,-3-59-688,-7 144 336,-2-49 512,10-108-400,0-38-612,1 0 1,0-1-1,-1 1 0,1 0 1,0-1-1,0 1 0,-1 0 1,1-1-1,0 1 0,0-1 1,0 1-1,-1-1 0,1 0 1,0 1-1,2-1 0,3 1-39,1-1-1,0 0 0,0 0 0,0-1 0,0 1 0,0-2 0,0 1 0,-1-1 0,13-4 0,6-1 206,56-8 283,-20 4-282,18 0-142,-52 8-506,1-1 0,31-9-1,-58 13 339,-1 0 0,0 0-1,1 0 1,-1 0-1,0-1 1,0 1-1,1 0 1,-1 0-1,0 0 1,1 0 0,-1 0-1,0 0 1,0 0-1,1-1 1,-1 1-1,0 0 1,0 0-1,1 0 1,-1 0 0,0-1-1,0 1 1,0 0-1,1 0 1,-1-1-1,0 1 1,0 0-1,0 0 1,0-1-1,0 1 1,1 0 0,-1-1-1,0 1 1,0 0-1,0 0 1,0-1-1,0 1 1,0-1-1,-12-11-5064,4 3 3420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23:34:36.2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32 8224,'1'-1'211,"0"1"1,-1 0 0,1-1 0,0 1-1,-1 0 1,1 0 0,0 0-1,-1-1 1,1 1 0,0 0-1,-1 0 1,1 0 0,0 0 0,-1 0-1,2 0 1,22 4 242,-16-2-2,117 5 3152,61-14-2520,-120 3-981,29-4-1481,-83 4-12,-11 4 1284,-1 0 1,0 0-1,1 0 1,-1 0-1,0 0 1,1-1-1,-1 1 1,0 0-1,1 0 1,-1 0-1,0-1 0,0 1 1,1 0-1,-1 0 1,0-1-1,0 1 1,0 0-1,1-1 1,-1 1-1,0 0 0,0 0 1,0-1-1,0 1 1,0 0-1,0-1 1,1 1-1,-1 0 1,0-1-1,0 1 0,0-1 1,0 0-1,-5-9-3376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23:34:36.5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1 117 8384,'0'-2'353,"1"1"0,0 0 0,0 0 0,0-1 0,0 1 0,1 0 0,-1 0 0,0 0 0,0 1 0,3-2 0,26-8 233,-24 8-58,67-12 1760,-15 4-998,238-33-1036,-253 38-817,-28 3-1225,0 0 0,0-1 0,17-6 0,-21 5-1918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23:34:36.9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 8480,'2'-2'3124,"-2"2"-3073,5 5 871,5 7-737,-8-8-85,1 0 0,-1 0 0,0 0 1,-1 0-1,1 0 0,-1 0 0,1 0 0,-1 1 0,1 8 0,-1 2 445,-2 24 0,1-12-161,0 41 180,-9 245 248,4-108-302,5-152-1351,15-103-10049,-6 14 7834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23:34:37.3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51 7040,'-1'-3'364,"0"0"0,0 1 0,1-1 0,-1 0 1,1 1-1,0-1 0,0 0 0,0-4 0,0-4 924,0 11-1205,1-1-1,-1 0 1,0 1-1,0-1 1,1 1 0,-1-1-1,0 1 1,0-1 0,1 1-1,-1 0 1,1-1-1,-1 1 1,0-1 0,1 1-1,-1 0 1,1-1 0,-1 1-1,1 0 1,-1-1 0,1 1-1,-1 0 1,1 0-1,-1 0 1,1-1 0,0 1-1,-1 0 1,1 0 0,0 0-1,20-1 445,5 4-472,-1 1 0,1 2 0,-1 0 0,0 2 0,-1 0 0,1 2 0,-2 1 0,0 1 1,0 0-1,-1 2 0,40 33 0,-30-16 4,-1 0 1,-1 3 0,29 43-1,-23-24 238,45 92 0,-76-135-208,0 1 0,-1-1 0,0 1-1,3 13 1,-7-21-39,1 0 0,-1 0 0,0 1-1,1-1 1,-1 0 0,-1 0 0,1 0 0,0 1-1,-1-1 1,0 0 0,0 0 0,0 0-1,0 0 1,0 0 0,0 0 0,-1 0-1,0-1 1,1 1 0,-3 3 0,0-2-8,0 0 0,-1-1 0,1 1 0,0-1 0,-1 0 0,0 0 0,0 0 0,0 0 0,0-1 0,0 0 0,-1 0 0,1-1 0,-1 1 0,-7 0 0,-8 0 97,0 0-1,-32-3 0,52 1-138,-75-2-1799,1-4 0,-144-30 0,156 21-670,3-1-2315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23:34:38.3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127 12 7040,'-5'-11'5914,"5"27"-4308,-3 4-544,-1 34 0,-2 16-147,-11 26-361,-24 183-84,13-11 306,20-194-432,1-36-181,5-24-93,0 0 1,-1 18-1,2-24-1968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23:34:39.6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89 238 4736,'-2'0'181,"-6"-3"598,-1 1-1,1 0 1,-16-2 0,24 4-714,0 0 0,-1 0 0,1 0 0,0 0 0,0 1 1,-1-1-1,1 0 0,0 0 0,0 0 0,0 1 0,0-1 0,0 0 1,-1 0-1,1 1 0,0-1 0,0 0 0,0 0 0,0 1 0,0-1 0,0 0 1,0 0-1,0 1 0,0-1 0,0 0 0,0 1 0,0-1 0,0 0 1,0 0-1,0 1 0,0-1 0,0 0 0,0 0 0,0 1 0,0-1 1,1 0-1,-1 0 0,0 1 0,0-1 0,7 19 620,-3-6-97,0 6-214,-1 0-1,-1 1 1,-1 20-1,0-10-224,4 205 739,-7-179-729,-2 0 0,-14 66 0,0-60 240,11-42 47,-5 30 0,11-46 914,2-13-705,4-18-281,0-3-435,-2 1 0,-2-55 0,-1 22 25,4-26 33,4 1-1,26-123 0,-26 165 10,-5 25-193,1 1 1,8-25-1,-11 44 181,-1 0 1,0 0 0,0-1-1,0 1 1,0 0 0,0 0-1,0 0 1,0-1 0,0 1-1,0 0 1,1 0-1,-1 0 1,0 0 0,0 0-1,0-1 1,0 1 0,1 0-1,-1 0 1,0 0 0,0 0-1,0 0 1,0 0-1,1 0 1,-1 0 0,0 0-1,0-1 1,0 1 0,1 0-1,-1 0 1,0 0 0,0 0-1,1 0 1,-1 0-1,0 0 1,0 0 0,1 1-1,8 5 4,7 12 96,-15-17-91,25 33 92,-2 0 1,-2 2-1,34 69 0,30 125 172,-81-218-257,0 0 1,9 14-1,6 14 87,-8-10 113,21 40 1,-19-39 1453,-9-39-1173,-3 3-383,-1-1-1,0 1 1,0 0 0,0 0 0,0-8 0,0-5-25,6-85-17,-4 24 76,7-12-336,28-122-1,7 34-424,-25 89-310,2-4-3731,-22 93 4505,0 1 0,0-1 0,0 0 0,0 1 0,0-1 0,0 0 0,1 1 0,-1-1 0,0 1 0,0-1 0,1 0 0,-1 1 0,0-1 0,1 1 0,-1-1 0,1 1 0,-1-1 0,1 1 0,-1 0 0,1-1 0,-1 1 0,1-1 0,-1 1 0,1 0 0,-1-1 0,1 1 0,0 0 0,-1 0 0,1 0 0,-1-1 0,2 1 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23:34:40.4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 17 3552,'7'-17'10044,"-4"40"-8829,0-4-656,0 0-199,0 1 0,-2-1 0,0 24 0,-8 60-49,1-36-57,-29 332 626,26-357-526,6-31-856,1 0 0,0 0 1,0 13-1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40:52.8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105 10 2144,'-1'-7'1189,"0"6"-1151,1 1-1,-1 0 0,0-1 1,0 1-1,1 0 1,-1 0-1,0 0 0,0 0 1,1-1-1,-1 1 1,0 0-1,0 0 0,1 0 1,-1 1-1,0-1 1,0 0-1,1 0 0,-1 0 1,0 0-1,1 1 1,-1-1-1,0 0 1,1 1-1,-1-1 0,0 0 1,1 1-1,-1-1 1,0 1-1,0 0 0,-18 15 633,18-14-618,-1 0-1,0 0 0,1 0 1,-1 0-1,1 0 0,-1 0 0,1 0 1,0 1-1,0-1 0,0 0 1,0 1-1,0-1 0,1 1 1,-1-1-1,0 5 0,-2 6 42,0-1 0,-1 1 0,-6 13 0,1-2 63,5-11-65,1 1 0,0-1-1,1 1 1,0 0 0,1 26-1,11 16 209,-10-53-250,1 0-1,-1 0 1,1 0-1,0 0 1,0-1-1,0 1 1,0 0-1,2 3 1,-1-2-40,0 0 1,-1 0 0,1 0 0,1 7-1,7 14 94,-9-22-77,1 0-1,0 1 1,-1-1 0,0 0 0,0 1 0,0-1 0,1 7 0,-2-10-23,0 1 1,1 0-1,-1-1 1,0 1-1,1-1 1,-1 1 0,1-1-1,-1 1 1,0-1-1,1 1 1,-1-1-1,1 1 1,-1-1-1,1 0 1,0 1-1,1 0-11,2 5 43,-3-4-21,0-1 1,1 1 0,-1-1-1,0 1 1,0-1 0,1 1 0,-1-1-1,1 0 1,-1 0 0,1 0 0,0 0-1,-1 0 1,1 0 0,0 0-1,0 0 1,-1-1 0,1 1 0,3 0-1,-1 0-88,-2-1 160,-1 1 1,1-1-1,-1 0 0,1 0 0,0 0 1,-1 0-1,1 0 0,-1 0 1,1 0-1,2-1 0,4 1-29,-7 0-58,-1 0-1,1 0 1,0 0 0,-1 0 0,1 0-1,0 0 1,-1 0 0,1 0 0,-1-1-1,1 1 1,0 0 0,-1 0 0,1 0 0,-1-1-1,1 1 1,0 0 0,-1-1 0,1 1-1,0-1 1,10-7 87,-9 8-68,-1-1-1,1 0 0,-1 0 1,0 1-1,1-1 1,-1 0-1,0 0 0,0 0 1,0 0-1,0-1 0,0 1 1,0 0-1,0 0 0,2-3 1,6-14 37,0 4-9,-6 7-43,-1 3 25,-1 0 1,1 1-1,-1-1 1,1 0 0,-1 0-1,1-9 1,3-68 13,-3 61-25,-1 17-26,-1-1 0,1 1-1,-1 0 1,0-1 0,0 1 0,0-4-1,-4-35-24,3 29 114,0 0 0,0 1 1,-1-1-1,-1 0 0,0 1 1,-1-1-1,-9-20 0,9 26-112,-1 1 0,0 0 0,-1-1 0,1 2 0,-1-1 0,-11-8 0,17 14 27,0 0 0,-1-1 0,1 1-1,0 0 1,-1 0 0,1 0 0,-1-1 0,1 1-1,0 0 1,-1 0 0,1 0 0,-1 0-1,1 0 1,0 0 0,-1 0 0,1 0 0,-1 0-1,1 0 1,0 0 0,-1 0 0,1 0-1,-1 0 1,1 0 0,0 0 0,-1 0 0,1 0-1,0 1 1,-1-1 0,1 0 0,-1 0-1,1 0 1,0 1 0,-1-1 0,1 0 0,0 1-1,0-1 1,-1 0 0,1 0 0,0 1-1,0-1 1,-1 0 0,1 1 0,0-1 0,0 1-1,0-1 1,0 1 0,-4 17-1590,4-7-895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23:34:41.0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1 5984,'-5'5'4501,"6"-5"-4460,-1 0 0,0 0 0,0-1-1,0 1 1,0 0 0,0 0 0,0 0 0,0 0 0,1 0-1,-1 0 1,0 0 0,0-1 0,0 1 0,0 0 0,0 0-1,1 0 1,-1 0 0,0 0 0,0 0 0,0 0 0,0 0-1,1 0 1,-1 0 0,0 0 0,0 0 0,0 0 0,0 0-1,0 0 1,1 0 0,-1 0 0,0 0 0,0 0 0,0 0-1,0 0 1,1 0 0,-1 1 0,0-1 0,0 0 0,0 0 0,0 0-1,0 0 1,0 0 0,1 0 0,-1 0 0,0 1 0,0-1-1,0 0 1,0 0 0,0 0 0,0 0 0,0 0 0,0 1-1,0-1 1,0 0 0,0 0 0,0 0 0,0 0 0,0 0-1,0 1 1,0-1 0,0 0 0,2 14 1261,-1-10-1003,2 25 610,-1 0 0,-2 48-1,-1-28-402,1 16-120,-4 249 711,2-237-919,2-29 7,-8 54 1,3-6-805,3-88-101,-9-32-9420,11 20 9257,-1 1 0,1-5 0,1-23-1948,4-19 868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23:34:41.3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18 5824,'1'-2'222,"0"1"1,0 0-1,0 0 1,0 0-1,1 0 1,-1-1-1,0 2 1,1-1-1,-1 0 1,0 0-1,1 0 1,-1 1-1,1-1 1,-1 0-1,1 1 1,0 0-1,-1-1 1,1 1-1,1 0 1,6-1 498,-1 1 1,14 1 0,-2 0 561,32 1 148,0 3 0,84 19 0,-89-11-1288,-2 1-1,70 32 1,-71-27-485,-39-17 34,-1-1 1,0 1-1,1-1 1,0 0-1,-1 0 1,7 0-1,-8-1-198,0 0 1,-1-1-1,1 1 0,-1 0 1,1-1-1,0 1 0,-1-1 1,3-1-1,8-6-1515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23:34:42.3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68 7712,'3'-6'4373,"-2"6"-4251,8 3 1100,9 13-465,-7-4-322,-1 0 0,0 1-1,-1 0 1,0 1 0,-1 0-1,0 0 1,7 22-1,2 25-33,9 70-1,-7-29 21,-11-65-344,48 182 1424,-54-210-1453,1-1 144,0 0 0,7 16 715,-9-25-850,0 1 0,0 0 0,0 0 1,0 0-1,0-1 0,-1 1 0,1-1 0,0 1 0,0-1 0,-1 1 0,1-1 1,0 1-1,-1-1 0,1 1 0,0-1 0,-1 0 0,1 1 0,-1-1 1,1 0-1,0-1 0,8-19 49,-7 17-25,51-131-190,52-108-342,-98 230 329,0 0 0,1 0 0,1 1 1,0 0-1,13-13 0,-21 24 82,0 0 0,0 0 0,0 0 0,1 0-1,-1 0 1,0 0 0,0 0 0,1 1 0,-1-1 0,1 0 0,-1 1 0,0-1-1,1 1 1,-1 0 0,1-1 0,-1 1 0,1 0 0,1 0 0,-2 0 10,1 1 1,-1-1-1,0 0 0,1 1 1,-1 0-1,0-1 1,0 1-1,0 0 1,0-1-1,0 1 0,0 0 1,0 0-1,0 0 1,0 0-1,0 0 1,1 2-1,2 4-58,0 1 1,0 0-1,0 0 0,-1 1 1,2 8-1,-4-11 44,24 88-218,14 44 194,-32-116 175,1-1 1,2 0-1,0 0 0,1-1 1,1-1-1,20 26 1,-30-42 12,0-1 0,1 1 0,-1-1 0,1 0 0,-1 0 1,1 0-1,0-1 0,0 1 0,0 0 0,4 1 0,-5-3-57,-1 1-1,1-1 0,-1 0 0,1 0 0,-1 0 0,1 0 1,-1 0-1,1 0 0,-1 0 0,1 0 0,-1 0 1,1-1-1,-1 1 0,0-1 0,1 1 0,-1-1 1,1 1-1,-1-1 0,0 0 0,0 0 0,1 0 1,-1 0-1,0 0 0,0 0 0,2-2 0,6-8 134,-1 0-1,0-1 0,-1 0 0,0 0 0,-1-1 1,6-15-1,23-84 150,-19 56-243,9-20-364,3 2 1,67-126 0,-79 171-434,-10 15-1754,18-25 0,-21 35 1620,0 0 0,0 0 0,1 0 0,0 0 0,0 1 0,0 0 0,0 0 0,0 0 0,9-4 0,18-9-2163,3-13-1226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29:12.3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17 2144,'13'2'6533,"9"2"-5209,29 6-1640,26-5 927,122-8-1,-108 0-578,121-12 559,-60 3-302,-150 12-281,256-5-234,-242 5 417,-11 0-104,-1 0 0,1 1 0,0-1 0,0 1 0,0 0 0,5 1 0,-9-2-78,-1 0 1,0 1 0,1-1 0,-1 0-1,0 0 1,0 0 0,1 0 0,-1 0 0,0 0-1,1 1 1,-1-1 0,0 0 0,0 0-1,1 0 1,-1 1 0,0-1 0,0 0 0,1 0-1,-1 1 1,0-1 0,0 0 0,0 0-1,0 1 1,1-1 0,-1 0 0,0 1-1,0-1 1,0 0 0,0 1 0,0-1 0,0 0-1,0 1 1,0-1 0,0 0 0,0 1-1,0-1 1,0 0 0,0 1 0,0-1 0,0 0-1,0 1 1,-1-1 0,1 0 0,0 0-1,0 1 1,0-1 0,0 0 0,-1 1-1,-14 14 343,14-14-350,-72 55 135,37-30-219,-44 42 0,76-64 33,1-1-18,0 0 0,0 0 0,0 1 0,-4 5 0,7-8 58,-1 0 1,1 0-1,-1 0 0,1 0 1,0 0-1,-1 0 0,1 0 1,0 0-1,0 0 0,0 0 0,-1 0 1,1 0-1,0 0 0,1 0 1,-1 0-1,0 0 0,0 0 1,0 0-1,0 0 0,1 0 0,-1 0 1,1 0-1,-1 0 0,0-1 1,1 1-1,0 1 0,2 1 9,0 0 0,0 0 0,0-1 0,0 1 0,1-1 0,-1 0-1,0 0 1,1 0 0,0 0 0,-1-1 0,1 0 0,0 1 0,5 0 0,7 1 48,31 2 1,-8-4 143,69-6-1,39-14-94,-82 9-70,280-35 113,0 17 141,84 18 222,-6 24 290,-361-8-1290,0 2 0,-1 3-1,89 27 1,-130-33-1302,-15-4 87,-12-2-185,-10-3-972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29:13.7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1 188 1472,'7'0'9030,"31"-12"-8450,-1-2-376,1 1 0,0 2 0,64-10 0,-36 7 52,-44 9-259,35-5 1,-5 7-174,-51 3 149,-1 1 46,0 0-1,0-1 1,0 1-1,0 0 1,-1-1-1,1 1 1,0-1-1,0 1 1,-1 0-1,1-1 1,-1 1-1,1-1 1,0 1-1,-1-1 1,1 1-1,-1-1 1,1 1-1,-1-1 1,1 1 0,-1-1-1,1 0 1,-1 1-1,0-1 1,0 1-1,-19 5 184,14-5-173,-65 19 453,-99 15 1,157-34-333,0-1 1,-1 0-1,1 0 1,-25-6-1,23-1 69,4 0-97,0 3-301,11 3 155,-1 1 0,0-1 1,1 1-1,-1-1 0,0 1 0,0 0 1,1-1-1,-1 1 0,0 0 0,0 0 1,1 0-1,-1 0 0,-1-1 0,1 1-184,1 4-74,1-1 239,-1 1 0,1-1 1,0 0-1,1 5 0,1-5 46,2 1 54,1 1 0,-1-1 0,1-1 0,9 6 0,14 4 142,1-2 0,1-1-1,35 7 1,65 7 46,-91-13-229,-31-8 84,1 0 1,-1-1-1,0 0 0,16 1 1,-25-4-12,1 0 0,-1 0 1,0 0-1,0 0 0,0 0 1,1 0-1,-1 0 0,0 0 1,0 0-1,-1 0 0,1 1 1,0-1-1,0 0 0,0 0 0,-1-1 1,-3-7-11,0 1 1,-1-1-1,0 1 1,0 1-1,-1-1 1,0 1-1,-1 0 1,1 0-1,-1 1 1,-8-6-1,-14-12-303,1-2 0,-32-37 0,40 33-1467,10 14-1412,9 15 2984,1 1 14,0 0 1,0-1 0,-1 1-1,1 0 1,0-1 0,0 1-1,0 0 1,0 0 0,-1-1-1,1 1 1,0 0-1,0-1 1,0 1 0,0-1-1,0 1 1,0 0 0,0-1-1,0 1 1,0 0 0,0-1-1,0 1 1,0 0-1,0-1 1,10-11-4989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29:16.2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1359 3328,'0'0'5344,"2"-1"-4811,10-3 107,-10 4-584,-1 0-1,1 0 0,-1-1 0,1 1 1,-1-1-1,0 1 0,1-1 1,-1 1-1,1-1 0,-1 0 0,0 0 1,0 0-1,1 0 0,-1 0 1,0 0-1,0 0 0,0 0 0,1-2 1,9-11 679,-9 11-652,-1 1-1,1 0 0,0 0 1,-1 0-1,1-1 0,0-2 1,57-145 397,-39 108-417,1 0 0,44-63 0,8-12-55,-43 58 3,-2-1-1,27-87 1,44-160 10,-107 339-255,2 0 0,-4 55 0,3-20 72,-34 314 2,37-308 182,8 108-1,-2-140 146,-1-22-125,0 1 0,1-1 1,9 34-1,-10-49-57,0 1 33,1 0 0,0-1 0,0 1 0,0-1 0,4 8 0,-6-12-6,1 1-1,-1-1 0,1 1 0,-1-1 1,1 1-1,-1-1 0,1 1 1,-1-1-1,1 0 0,-1 1 0,1-1 1,-1 0-1,1 1 0,0-1 1,-1 0-1,1 0 0,0 1 1,-1-1-1,1 0 0,1 0 0,-1 0 11,0-1 0,0 1-1,0 0 1,0-1 0,0 1-1,0-1 1,0 1 0,0-1-1,0 1 1,0-1-1,-1 0 1,1 1 0,0-1-1,0 0 1,-1 0 0,1 0-1,0-1 1,4-5 42,0-1 0,-1 1 0,7-16 1,-3 4-7,136-251 121,-123 231-220,11-22 343,35-93-1,8-69-252,-52 151 19,27-112-22,-45 151-3,0 1 0,-2-1 1,-3-57-1,0 86-32,0-1 1,0 1 0,-1-1-1,0 1 1,0-1-1,0 1 1,0-1-1,-1 1 1,1 0-1,-1 0 1,-5-8 0,7 12-23,0 0 0,-1 0 1,1 0-1,0 0 1,0 0-1,0 0 0,-1 0 1,1 0-1,0 0 1,0 0-1,-1 0 1,1-1-1,0 1 0,0 1 1,-1-1-1,1 0 1,0 0-1,0 0 1,0 0-1,-1 0 0,1 0 1,0 0-1,0 0 1,-1 0-1,1 0 0,0 0 1,0 1-1,0-1 1,0 0-1,-1 0 1,1 0-1,0 0 0,0 1 1,0-1-1,-1 0 1,-4 7-303,-3 8 217,1 1 0,0-1-1,1 1 1,-4 19-1,-2 4 131,-1 3-31,-6 46 0,5-24-57,-77 269 223,-23 107 174,91-334-17,6-55 52,14-36 554,9-39-482,21-58-365,-4 6-341,-10 44 346,2 0 0,32-50 0,48-52-157,-73 111-621,-20 23 610,-1 1 0,0 0 1,0-1-1,1 1 1,-1 0-1,0 0 1,0 0-1,0 0 0,0 0 1,2 2-1,-1 3 100,1-1 0,0 1 0,-1-1 0,0 1 0,1 7 0,4 11-116,20 62 124,1 3 4,-11-40 38,-8-25 123,20 44 0,-25-60-134,0-1 1,1 0-1,0-1 1,0 1-1,1-1 1,-1 0-1,2 0 1,-1-1-1,13 10 1,-17-14-32,-1 0 0,1-1 1,-1 1-1,1 0 0,-1-1 1,1 1-1,0-1 0,-1 1 1,1-1-1,-1 0 0,1 0 1,0 1-1,0-1 0,-1-1 0,1 1 1,0 0-1,-1 0 0,3-1 1,-1 0 4,0 0 1,-1-1 0,1 1-1,-1 0 1,1-1 0,-1 0-1,0 0 1,1 0 0,2-3-1,2-3-3,-1 0-1,-1 0 0,1-1 0,-2 0 1,5-9-1,-2 3 39,-1 0 0,0-1 1,-2 1-1,1-1 0,-2 0 1,0 0-1,-1 0 0,-1 0 1,0 0-1,-3-22 0,1 32-64,0 0 0,0 1 1,-1-1-1,0 1 0,0 0 0,0-1 0,-4-4 1,5 8-48,0-1 1,-1 1-1,1 0 1,-1 0 0,1 0-1,-1 0 1,0 0 0,0 1-1,0-1 1,0 0-1,0 1 1,0-1 0,0 1-1,-1 0 1,1 0 0,0 0-1,-4-1 1,5 2 16,0 0 0,0-1 0,0 1 0,0 0 0,0 0 0,0 0 0,0 0 0,0 0 0,0 1 0,0-1 1,0 0-1,0 0 0,0 1 0,0-1 0,0 1 0,0-1 0,0 1 0,0-1 0,0 1 0,-1 1 0,1-1-16,0 0-1,-1 1 0,1 0 1,0-1-1,0 1 1,1-1-1,-1 1 0,0 0 1,1 0-1,-1 0 1,0 1-1,0 7-108,0 0-1,0 0 1,2 17 0,-1-15 147,1 3-12,0 0 0,1 0 0,0 0 0,6 18 0,23 55 334,-27-80-234,-1 0-1,2 1 1,-1-1-1,1-1 0,0 1 1,1-1-1,0 0 1,0 0-1,1 0 1,-1-1-1,1 0 1,1 0-1,-1-1 0,16 8 1,-18-10-156,1-1-1,0 1 1,0-1 0,0-1-1,0 1 1,0-1 0,1 0-1,-1 0 1,0-1 0,1 0-1,-1 0 1,0 0 0,1-1-1,-1 0 1,0 0 0,0-1-1,0 0 1,0 0 0,0 0-1,0-1 1,-1 0 0,7-3-1,-8 2-290,1 1 0,-1-1 0,1 0 0,-1 0 0,0 0 0,0 0 0,5-10 0,17-35-2805,-24 47 3023,16-41-4438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29:16.7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3 129 3328,'-3'0'816,"4"1"-82,10 3 570,20 2 1207,192-1 1546,-144-6-3415,105-3-41,-143 1-652,0-2 0,57-15 0,-49 7-2282,-1-3 1,88-42-1,-90 34-1373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29:20.6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1189 2656,'2'2'323,"0"0"0,0 0 0,0 0 0,0-1 0,1 1 0,-1 0 0,1-1 1,-1 0-1,4 2 0,-5-3-254,0 0 1,0 1-1,0-1 1,1 0 0,-1 0-1,0 0 1,0 0-1,0-1 1,1 1-1,-1 0 1,0 0 0,0-1-1,0 1 1,0-1-1,0 1 1,0-1 0,0 1-1,0-1 1,0 0-1,0 1 1,0-1-1,0 0 1,0 0 0,0 1-1,0-3 1,9-9 551,0-1 1,-1-1 0,11-21-1,12-18 647,-19 31-827,21-45 0,-32 65-427,2-9 28,-4 9-92,1 1 0,-1-1 0,1 0 0,0 1 0,0-1 0,-1 1 0,1-1 0,0 1 0,2-2 0,-3 15-238,-13 53 455,0-5-228,-55 489 749,64-411 67,4-97 21,8-52 99,-2-38-171,7-35-800,26-110 109,8-29 84,-39 196-134,1-1 0,1 2 0,2-1 0,1 1 0,28-43 0,-25 47-30,1 2 0,0-1 1,2 2-1,0 0 0,25-18 1,-43 36 40,0 0 0,1 0 0,0 0 0,-1 0 0,1 0 0,-1 0 0,1 0 0,0 1 1,0-1-1,-1 0 0,1 1 0,0 0 0,0-1 0,0 1 0,0 0 0,0 0 0,-1 0 0,1 0 1,0 0-1,0 0 0,0 1 0,0-1 0,0 1 0,-1-1 0,1 1 0,0 0 0,-1-1 1,1 1-1,0 0 0,-1 0 0,1 0 0,-1 1 0,1-1 0,-1 0 0,0 0 0,1 1 1,-1-1-1,1 2 0,2 3 14,-1-1 0,1 1 0,-1-1 0,-1 1 0,1 0 0,-1 0 0,0 0 0,0 0 0,-1 1 0,1 7 0,-1 7 98,-1 0-1,-1 0 0,-1 0 1,-1 0-1,-1-1 0,-9 30 1,11-43-17,-1 0 1,0 1 0,-1-1 0,1 0 0,-1-1-1,0 1 1,-1-1 0,0 1 0,0-1 0,0-1-1,-11 9 1,12-10-75,-1-1-1,1 0 0,-1 0 1,0 0-1,0-1 0,0 0 1,0 0-1,0 0 0,0 0 1,-1-1-1,1 0 0,-1 0 1,1 0-1,0-1 0,-1 0 1,0 0-1,-9-2 1,0-2-5,10 2-29,7 1-408,14-1 489,-1 0 0,0-1 0,0-1 0,21-7 0,-30 9-7,6-2 44,0 0 0,0-1 0,-1-1 1,1 0-1,-1-1 0,0 0 0,-1 0 0,0-1 0,0-1 1,0 1-1,-1-2 0,13-17 0,3-8 4,-3 6 57,-1-1-1,28-57 0,-24 25-115,28-112 0,9-24-242,61-74 128,-85 192-1,4-22 114,-16 37-564,-26 65 510,0-1 0,0 0 0,1 0 0,-1 1 0,0-1 0,1 0 1,-1 1-1,0-1 0,1 1 0,-1-1 0,1 0 0,-1 1 0,1-1 0,-1 1 0,1-1 0,0 0 0,2 9-373,-4 23 188,-30 151-340,8-62 541,-29 170 23,-21-2 379,-4 0 909,74-272-1210,0-2 354,-8 21-1,6-43 483,4-3-914,1 1 0,0 0 0,0 0-1,1-1 1,3-15 0,0 0-7,1-6-90,2 1 0,1-1-1,22-55 1,-23 72-59,0 0-1,1 0 0,1 1 1,0 0-1,1 1 1,15-16-1,-25 29 137,0-1 0,0 1-1,0 0 1,0 0 0,0 0-1,0-1 1,0 1 0,1 0-1,-1 0 1,0 0 0,0 0-1,0 0 1,0-1 0,1 1-1,-1 0 1,0 0 0,0 0-1,0 0 1,0 0 0,1 0-1,-1 0 1,0 0 0,0 0-1,1-1 1,-1 1 0,0 0-1,0 0 1,0 0 0,1 0-1,-1 0 1,0 0 0,0 1-1,0-1 1,1 0 0,-1 0-1,0 0 1,0 0 0,0 0-1,1 0 1,-1 0 0,0 0-1,0 0 1,0 0 0,0 1-1,1-1 1,-1 0 0,0 0-1,0 0 1,0 0 0,0 1-1,0-1 1,1 0 0,-1 0-1,0 1 1,2 11-270,-1-8 112,1 21-141,3 9 142,3 11 345,-6-31-54,0-1 0,7 22 0,-7-31-94,0 1 0,0-1 0,0 0 1,0 0-1,1 0 0,-1 0 0,1 0 0,0-1 0,0 1 0,1-1 0,5 6 1,-7-8-1,0 0 1,0 0 0,0 0 0,0 0 0,0 0 0,0-1 0,0 1 0,0 0 0,0-1 0,1 0 0,-1 1 0,0-1 0,0 0 0,0 0 0,3-1 0,3 0 121,1-1 0,12-4 1,-8 3-25,5-3-50,-1-1 1,1-1 0,-1 0-1,0-1 1,-1-1-1,0 0 1,17-16 0,-27 21-344,-6 5 262,0 0 0,0 0 0,0 0 0,0 0 0,0 0-1,0 0 1,0 0 0,0 0 0,0 0 0,0 0 0,0 0 0,-1 0 0,1 0 0,0 0 0,0 0 0,0 0-1,0 0 1,0 0 0,0 0 0,0 0 0,0 0 0,0 0 0,0 0 0,0 0 0,0 0 0,0 0-1,-1 0 1,1-1 0,0 1 0,0 0 0,0 0 0,0 0 0,0 0 0,0 0 0,0 0 0,0 0-1,0 0 1,0 0 0,0 0 0,0 0 0,0 0 0,0 0 0,0 0 0,0-1 0,0 1 0,0 0-1,0 0 1,0 0 0,0 0 0,0 0 0,0 0 0,0 0 0,0 0 0,0 0 0,0 0 0,0 0-1,0 0 1,0-1 0,0 1 0,0 0 0,0 0 0,0 0 0,0 0 0,1 0 0,-1 0 0,0 0-1,0 0 1,0 0 0,-1 1-26,1-1-1,-1 1 1,1 0 0,0-1-1,-1 1 1,1 0-1,0-1 1,-1 1 0,1 0-1,0 0 1,0 0-1,-1-1 1,1 1-1,0 0 1,0 0 0,0 0-1,0 3-52,-1-3 70,0 2-8,0 1 1,0-1-1,0 1 1,0-1-1,0 1 1,1 0-1,-1-1 1,1 1-1,0-1 1,0 1-1,1 0 1,-1-1 0,1 1-1,1 4 1,3 12-69,-5-18 103,0 1 0,1-1 1,-1 1-1,1-1 0,0 0 0,0 1 1,0-1-1,0 0 0,0 0 0,0 1 1,4 2-1,20 19 227,-24-23-206,0-1-1,0 1 1,1-1 0,-1 0-1,0 0 1,0 0 0,1 1-1,-1-1 1,0 0 0,0-1 0,1 1-1,-1 0 1,0 0 0,0 0-1,0-1 1,1 1 0,-1-1-1,0 1 1,0-1 0,0 1-1,2-2 1,-1 1-4,-1-1-1,1 1 0,0-1 1,0 0-1,-1 0 1,1 1-1,-1-1 1,1 0-1,-1 0 1,0-1-1,0 1 0,0 0 1,0 0-1,0 0 1,0-1-1,-1 1 1,1-1-1,-1 1 1,0 0-1,1-5 0,-1 2 2,0-1 0,-1 0 0,0 1-1,0-1 1,0 1 0,0-1-1,-4-8 1,3 10-58,0 0 1,0 0-1,0 1 0,-1-1 0,1 1 0,-1-1 1,0 1-1,-4-3 0,6 4-30,-1 0-1,0 1 0,0-1 1,-1 1-1,1 0 1,0 0-1,0 0 1,-1 0-1,1 0 1,-1 0-1,1 0 1,-1 1-1,1-1 1,-4 1-1,5 0-214,2 0-69,-1 1 341,0-1 0,0 1 0,1 0 0,-1-1 0,1 1 0,-1-1 0,1 1 0,-1-1 0,1 1-1,-1-1 1,1 0 0,-1 1 0,1-1 0,-1 1 0,1-1 0,-1 0 0,1 0 0,0 1 0,-1-1 0,1 0 0,0 0 0,-1 0 0,1 0 0,0 0 0,1 0 0,6 3-4,-4-1 52,0 0 0,0-1 0,1 1 0,-1-1 0,0 0 0,1 0 0,-1-1 0,0 1 0,1-1 0,-1 0 0,1 0 0,-1-1 0,0 1 0,1-1 0,-1 0 0,0 0 0,1 0 0,-1-1 0,0 0 0,0 1-1,0-1 1,0-1 0,-1 1 0,1-1 0,0 1 0,-1-1 0,0 0 0,0 0 0,0 0 0,5-7 0,-3 3 9,15-17 83,-2-2 1,-1 0 0,18-37-1,72-193 148,-92 223-245,105-219-257,-66 134-166,-22 46 296,-10 16-513,-22 54 331,0 6 200,-1 0 1,1 0-1,-1 0 1,-1 0 0,1 0-1,0 0 1,-4 5 0,-2 7 76,-24 83-251,11-43 294,2 1 0,-12 71 1,-8 120-16,28-176-65,-8 89 580,17-151-525,0 0 0,1 0 0,1 0-1,0 0 1,0 0 0,3 11 0,-4-19-7,1 0 0,-1 0 0,1 0 1,0 0-1,-1 0 0,1 0 0,0 0 1,0-1-1,1 1 0,-1 0 1,0 0-1,0-1 0,1 1 0,-1-1 1,1 1-1,0-1 0,-1 0 0,1 1 1,0-1-1,0 0 0,0 0 0,-1 0 1,1-1-1,0 1 0,0 0 0,1-1 1,-1 1-1,0-1 0,0 0 0,0 1 1,0-1-1,0 0 0,0 0 0,0-1 1,3 1-1,10-3 0,-1-1 1,1 0-1,-1 0 0,17-9 1,-15 7-57,-12 5 22,-1 0 1,0 0 0,0 0-1,0-1 1,0 1-1,0-1 1,0 1 0,0-1-1,0 0 1,-1 0 0,3-3-1,-3 5-569,-1 5 297,0 11 225,0 2-25,0-12 112,1 0-1,0 0 1,0 0-1,1 0 1,0 0-1,0 0 1,0-1-1,1 0 1,-1 1-1,1-1 1,1 0-1,-1-1 1,1 1-1,-1-1 1,1 0-1,1 0 1,-1-1-1,8 5 1,-12-8 5,1 1 0,-1-1 0,0 0 0,1 0 1,-1 0-1,1 0 0,-1 0 0,0 0 0,1 0 0,-1 0 1,1 0-1,-1-1 0,0 1 0,1 0 0,-1-1 0,0 0 0,1 1 1,-1-1-1,0 0 0,0 1 0,0-1 0,0 0 0,1 0 0,-1 0 1,0 0-1,1-2 0,0 1 9,-1 0-1,1 0 1,0 0-1,-1 0 1,0 0-1,1 0 1,-1 0 0,0-1-1,0 1 1,0-1-1,-1 1 1,1-1 0,0-4-1,1-18 332,-1 21-354,-1 1 0,1-1 0,-1 1 1,0-1-1,0 0 0,0 1 0,-1-1 0,1 1 0,-1-1 0,0 1 0,0-1 0,0 1 0,-2-6 0,1 5-91,0 1 1,0 0-1,-1 0 0,1 0 1,-1 0-1,1 0 0,-1 0 0,-5-3 1,8 5-63,-1 2-276,4 2 317,11 4 490,15 6 125,-21-12-420,1 0 0,16 0 0,-4 0 120,0-1-82,-1-1-1,39-6 1,2 0-52,64-7-656,-98 9-1878,28-9-1,-47 10-386,-21-6-5552,4 6 8190,-16-9-1645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29:21.0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37 4480,'1'-2'208,"3"-2"1103,0 6 1207,26 1 1534,-3-2-2765,21 5-178,179 22 715,3-20-1515,-212-9-545,0 0-1,0-2 1,0 0-1,0-1 1,20-8-1,-21 6-1853,-1-1-1,29-18 1,-17 8-438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29:26.0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13 991 1728,'0'0'8,"0"0"1,0 0-1,0 0 1,-1 0-1,1 0 1,0 0-1,0 0 0,0 0 1,-1 0-1,1 0 1,0 0-1,0 0 1,0 0-1,-1 0 0,1 0 1,0 0-1,0 0 1,0 0-1,-1 0 1,1 0-1,0 0 1,0-1-1,0 1 0,-1 0 1,1 0-1,-8-4 7127,8 5-7079,0 0-1,0 0 1,1 0-1,-1 0 1,0 0-1,1 0 1,-1 0-1,1 0 0,-1 0 1,1 0-1,-1 0 1,1 0-1,-1 0 1,1 0-1,0-1 1,0 1-1,0 0 0,-1 0 1,1-1-1,0 1 1,0 0-1,2 0 1,-1 0 53,0 0 1,0 0-1,1 0 1,-1 0-1,0-1 1,1 1 0,-1-1-1,5 1 1,1-2 37,-1 0 0,1 0 0,-1 0 0,1-1 0,-1-1 0,0 1 1,0-1-1,0 0 0,0-1 0,8-5 0,1-2-14,0 0-1,26-25 1,-32 26-124,-1 0 1,0-1 0,0 0 0,11-19-1,-17 25-6,0 0 0,-1-1-1,1 1 1,-1 0-1,-1-1 1,1 1 0,-1-1-1,0 1 1,0-1-1,0 0 1,-1 1 0,0-1-1,-1-10 1,1 14-18,-1-1 1,1 1-1,-1 0 1,0 0-1,0 0 1,0-1-1,0 1 0,0 0 1,-1 0-1,1 0 1,0 1-1,-1-1 1,0 0-1,1 1 1,-1-1-1,-2-1 0,3 2-11,-1 0 0,1 1 0,-1-1 0,1 0 0,-1 1 0,1-1-1,-1 1 1,1-1 0,-1 1 0,1 0 0,-1 0 0,0 0-1,1 0 1,-1 0 0,0 0 0,1 0 0,-1 0 0,1 1 0,-1-1-1,1 1 1,-1-1 0,1 1 0,-1 0 0,-1 0 0,-3 3-8,0 0 0,1 1 0,-1-1 0,1 1 1,0 0-1,0 1 0,1-1 0,-1 1 0,1 0 1,-6 12-1,2 0 44,0 0 0,-9 33 0,13-35 71,1 0 0,-1 33 1,2-22-96,1-8 118,2 0 0,0 0 0,6 28 0,-6-40-63,0-1 1,0 0 0,1 0 0,0-1-1,0 1 1,1 0 0,0-1 0,0 1-1,0-1 1,0 0 0,1 0 0,5 6-1,-6-8 16,0-1 0,1 1-1,-1-1 1,0 0-1,1 0 1,-1 0 0,1 0-1,0 0 1,0-1-1,-1 0 1,1 0-1,0 0 1,0 0 0,0-1-1,0 1 1,0-1-1,1 0 1,-1 0 0,6-1-1,4-2-14,-1 0 1,1-1-1,-1 0 0,1-1 0,-1-1 0,-1 0 1,1-1-1,13-9 0,-5 1 2,0-1-1,-1-1 1,27-29 0,38-55-33,-60 69-58,-1-1 0,-1-1 1,-2 0-1,26-61 0,-20 27-57,32-118-1,-22 63-66,15-65-90,-51 179 268,0 0 0,0 1 0,-1-1 0,0 0 0,-1 0 1,0 1-1,0-1 0,-1 0 0,0 1 0,0-1 0,-1 1 0,0 0 0,-1 0 0,-7-12 1,11 18-29,-1 1 0,0 0 1,0 0-1,0-1 0,0 1 1,0 0-1,0 0 0,0 0 1,0 0-1,0 0 0,0 1 1,-1-1-1,1 0 0,0 0 1,-1 1-1,1-1 0,0 1 1,-1-1-1,1 1 0,-1-1 1,1 1-1,0 0 1,-1 0-1,1 0 0,-1 0 1,1 0-1,-1 0 0,1 0 1,-1 1-1,1-1 0,-1 0 1,1 1-1,0-1 0,-1 1 1,-1 1-1,-2 0-37,0 1-1,1 1 1,0-1-1,-1 1 1,1-1 0,0 1-1,1 0 1,-6 7-1,-2 7 38,0 0 0,1 0 0,0 1 0,2 0 0,-12 39 0,-15 104 206,19-73-292,-4 55 93,10-57-9,7-63 101,1 0 0,1-1 0,2 1 0,0 0 0,7 35 0,1-19 33,1 1-1,20 46 1,-27-79-67,1 0 0,0 0 1,0 0-1,0-1 0,1 0 1,11 14-1,-13-18-12,0 0 0,0-1 0,0 1 0,1 0 0,-1-1 0,0 0 0,1 0 0,0 0 0,-1 0-1,1-1 1,0 1 0,0-1 0,0 0 0,0 0 0,0 0 0,8 0 0,2-2 4,0 0 1,0-1-1,0-1 0,-1 0 0,1-1 0,-1 0 1,23-11-1,-10 2 49,0-1-1,39-30 1,-42 25-73,-1-1 0,-1-1 0,30-38 0,-46 54-29,-1-1-1,-1-1 1,1 1 0,-1-1-1,0 1 1,-1-1-1,1 0 1,-1 0-1,-1 0 1,1 0 0,-1 0-1,-1 0 1,1-1-1,-1-7 1,0 15 4,0-1 1,0 1-1,0-1 0,0 1 1,0 0-1,0-1 0,0 1 1,0-1-1,-1 1 0,1 0 1,0-1-1,0 1 0,0-1 1,0 1-1,-1 0 0,1-1 1,0 1-1,0 0 0,0-1 1,-1 1-1,1 0 0,0 0 1,-1-1-1,1 1 0,0 0 1,-1 0-1,1-1 1,0 1-1,-1 0 0,1 0 1,0 0-1,-1-1 0,1 1 1,-1 0-1,1 0 0,-1 0 1,1 0-1,-1 0 0,-20 4-438,20-4 452,-9 4 56,-1 0 0,2 1 0,-1 0 0,-10 8 1,17-11-29,-96 68 381,98-69-409,-1 0-1,1 0 0,0 1 1,0-1-1,0 0 1,0 0-1,0 1 0,0-1 1,0 1-1,0-1 0,1 1 1,-1-1-1,0 2 1,1-2 63,0 0-85,0 1 1,0-1-1,1 1 1,-1-1 0,0 0-1,1 1 1,-1-1 0,1 0-1,-1 1 1,2 0 0,16 37 137,-13-27-127,1 0-1,0-1 0,12 19 0,-9-19 39,-3-3 31,-1-1 1,1 0 0,9 8 0,-12-13-55,16 14 177,0-1 1,1-1 0,26 14-1,-39-24-143,0-1 0,0 0 0,0-1 0,0 1-1,1-2 1,-1 1 0,1-1 0,-1 0-1,1 0 1,0-1 0,-1 0 0,1 0 0,0-1-1,11-3 1,-15 4-34,1-1 0,0-1 0,0 1 0,-1-1 0,1 0 0,-1 0-1,1 0 1,-1 0 0,0-1 0,0 0 0,5-4 0,59-46 171,48-57 368,-13 17-987,-81 70-303,-22 22 522,9 17-251,-8-5 1126,-6-8-249,-12-9-133,7 2-301,4 2-9,-6-2-75,0 0-1,0 1 0,0 1 1,-1 0-1,-19-1 0,26 3 70,0 0 0,0 0-1,1 1 1,-1 0 0,0 0-1,0 1 1,1-1 0,-1 1-1,-9 6 1,11-7 25,1 1 1,0 1 0,0-1-1,1 0 1,-1 1-1,1 0 1,-1-1 0,1 1-1,0 0 1,0 0-1,0 0 1,0 1 0,0-1-1,1 0 1,0 1-1,-1-1 1,0 6 0,-5 15 80,5-18-52,0 0 1,1 0-1,-1 1 0,1-1 0,0 1 0,1-1 1,0 7-1,1 6-107,1 0 1,9 33 0,-9-46 154,-1 0-1,2-1 1,-1 1 0,1 0 0,-1-1 0,1 0 0,1 1 0,-1-1 0,1-1 0,0 1 0,0 0 0,10 7 0,-9-9 4,0 0 0,0 0 0,1-1 0,-1 1 0,1-1 0,0-1 0,-1 1 0,1-1 0,7 1 0,3 0-7,1-1 0,18-2 1,-22 0-24,0 0 1,0-2-1,1 1 1,-2-2-1,1 0 1,0 0-1,18-9 1,-15 4-15,0-1 0,-1 0 0,0-1 0,26-24 0,-19 13 23,-2-1-1,-1-1 1,-1 0 0,-1-1 0,-1-1 0,19-43-1,-24 40-86,0-1 0,13-62 0,1-63-79,-25 151 126,16-194 45,-13 149 10,-2-32 101,-2 69-140,0 0 0,0 0 0,-2 1 0,-5-21 0,8 32-38,0-1 1,-1 0-1,1 0 0,0 1 1,0-1-1,-1 0 0,1 0 0,-1 1 1,1-1-1,0 0 0,-1 1 0,1-1 1,-1 1-1,0-1 0,1 0 1,-1 1-1,1-1 0,-1 1 0,0-1 1,1 1-1,-1 0 0,0-1 0,0 1 1,0-1-1,0 2-10,0-1-1,0 0 1,0 0-1,0 0 1,0 1-1,0-1 1,1 0 0,-1 1-1,0-1 1,0 0-1,0 1 1,1 0 0,-1-1-1,0 1 1,1-1-1,-1 1 1,-1 1-1,-1 1-24,1 1 0,-1 0 0,1 0 0,-1 0 0,1 0 0,0 0 0,-2 7 0,-34 218 25,18-92 207,-6 49 115,16 12-406,11-170 215,1 0 0,2-1 0,1 1 0,1-1 0,16 42 0,-20-64-28,0 0 1,0 0-1,1 0 1,0 0-1,0 0 1,0-1-1,7 8 1,-9-11-41,1 1-1,-1-1 1,0 0-1,1 1 1,-1-1-1,1 0 1,0 0 0,-1 0-1,1 0 1,0 0-1,-1-1 1,1 1-1,0-1 1,0 1 0,0-1-1,-1 1 1,1-1-1,0 0 1,0 0-1,0 0 1,0 0 0,0 0-1,0 0 1,0-1-1,-1 1 1,4-1-1,2-3 20,0 0 0,0 0 0,-1 0 0,0-1 0,1 0 0,-1 0 0,-1 0 0,1-1 0,-1 0 0,0 0 0,8-13 0,1-6 275,21-51 0,-30 63-318,2-2-15,-1-1 0,0 0 0,-2 0 0,0 0-1,-1-1 1,0 1 0,-1-1 0,-1 0 0,-2-24 0,0 35-29,0 0 1,-1 0-1,0 1 1,0-1-1,-5-8 1,1 0-201,5 14 216,1 0 0,0-1 0,0 1 0,-1 0-1,1 0 1,0-1 0,0 1 0,0 0 0,0-1-1,-1 1 1,1 0 0,0-1 0,0 1 0,0 0-1,0-1 1,0 1 0,0 0 0,0-1 0,0 1-1,0 0 1,0-1 0,0 1 0,0 0 0,0-1-1,0 1 1,0 0 0,1-1 0,-1 1 0,0 0-1,0-1 1,0 1 0,0 0 0,1 0 0,-1-1-1,0 1 1,0 0 0,1-1 0,-1 1 0,0 0-1,0 0 1,1-1 0,16 3-341,-2 0 333,-7-1-33,0 0 1,-1 1-1,14 4 1,-18-5 54,-1 0 1,0 0-1,0 0 1,0 0-1,-1 1 1,1-1-1,0 1 1,0-1 0,-1 1-1,1-1 1,-1 1-1,1 0 1,-1 0-1,0 0 1,1 0-1,-1 0 1,1 4 0,1 3-3,-1 0 0,0 1 0,-1-1 0,1 12 0,1 13 114,3-3-27,10 37 0,-12-56-24,0 0 0,1 0 1,1 0-1,0-1 0,0 0 0,9 11 0,-13-19-21,0 0 0,1 0 0,-1 0 1,1-1-1,0 1 0,0-1 0,0 0 0,0 0 0,0 0 1,0 0-1,0-1 0,1 1 0,-1-1 0,1 0 1,-1 0-1,1 0 0,-1 0 0,1 0 0,0-1 1,-1 0-1,1 0 0,0 0 0,-1 0 0,1 0 0,-1-1 1,1 0-1,0 0 0,5-2 0,2-1 35,0-1 1,-1 0-1,0-1 0,0 0 1,0-1-1,-1 0 0,17-16 0,0-3 30,-2 0 0,33-49 0,-39 50 58,-11 17-235,-1-1 0,0 0 0,7-15 0,-13 24 68,0 0 1,0 0-1,-1 0 0,1 0 1,0 1-1,0-1 1,0 0-1,0 0 0,0 0 1,0 0-1,0 0 1,-1 0-1,1 0 0,0 0 1,0 0-1,0 0 1,0 0-1,0 0 0,0 0 1,-1 0-1,1 0 1,0 0-1,0 0 0,0 0 1,0 0-1,0 0 1,0 0-1,0 0 0,-1 0 1,1-1-1,0 1 1,0 0-1,0 0 0,0 0 1,0 0-1,0 0 1,0 0-1,0 0 0,0 0 1,-1 0-1,1 0 1,0-1-1,0 1 0,0 0 1,0 0-1,0 0 1,0 0-1,0 0 0,0 0 1,0-1-1,0 1 1,0 0-1,0 0 0,0 0 1,0 0-1,0 0 1,0 0-1,0-1 0,0 1 1,0 0-1,0 0 1,0 0-1,0 0 0,0 0 1,0 0-1,0 0 1,0-1-1,1 1 0,-2 2-13,1 1 0,0-1-1,-1 0 1,0 0-1,1 1 1,-1-1-1,0 0 1,-2 4 0,-6 14-46,6-9 79,1 0-1,0 0 1,1 0-1,0 0 1,0 0-1,1 0 1,1 0-1,3 20 1,-1-17 12,-3-9-8,1 1 0,1 0 1,-1-1-1,3 7 0,-3-11 9,-1 0-1,0 0 0,1 0 1,-1 0-1,1-1 0,-1 1 1,1 0-1,-1 0 0,1-1 0,0 1 1,0 0-1,-1-1 0,1 1 1,0 0-1,0-1 0,-1 1 1,1-1-1,0 0 0,0 1 0,0-1 1,0 0-1,0 1 0,0-1 1,0 0-1,0 0 0,-1 0 1,1 0-1,0 0 0,0 0 1,0 0-1,1 0 0,0-1 8,1 0 0,-1 0 1,0 0-1,0 0 0,-1 0 0,1 0 0,0-1 0,0 1 1,-1-1-1,1 1 0,-1-1 0,1 0 0,1-2 0,0-1-10,1 1 0,-2-1 0,1 0-1,2-7 1,13-47 303,-17 53-301,0 1 0,0 0-1,0 0 1,-1-1 0,0 1 0,0 0-1,0 0 1,-2-8 0,-11-40-239,11 46 170,1 3-3,0 1 1,-1-1-1,1 1 1,-1 0-1,0 0 0,0 0 1,0 0-1,0 0 1,-3-3-1,4 6 34,1-1 0,-1 1 0,1-1 0,-1 1 0,1-1 0,-1 1-1,1-1 1,-1 1 0,0 0 0,1-1 0,-1 1 0,0 0 0,1 0 0,-1-1 0,0 1 0,1 0-1,-1 0 1,0 0 0,1 0 0,-1 0 0,0 0 0,0 0 0,1 0 0,-1 0 0,0 0 0,1 1 0,-1-1-1,0 0 1,1 0 0,-1 1 0,0-1 0,1 0 0,-1 1 0,1-1 0,-1 0 0,0 1 0,1-1-1,-1 1 1,1-1 0,-1 1 0,1-1 0,0 1 0,-1 0 0,1-1 0,0 1 0,-1-1 0,1 1 0,-1 1-1,-4 6-64,-4 9 123,9-16-36,-1 0 0,1 0 0,0 0-1,0 0 1,0 0 0,0 0 0,0-1 0,1 1-1,-1 0 1,0 0 0,0 0 0,0 0-1,1-1 1,-1 1 0,0 0 0,1 0 0,-1 0-1,1-1 1,-1 1 0,1 0 0,1 0-1,-1 1 41,1 0 0,0 0 0,0-1 0,0 1 0,0-1-1,0 0 1,0 1 0,0-1 0,0 0 0,0 0 0,1-1-1,-1 1 1,0 0 0,1-1 0,-1 1 0,1-1 0,-1 0-1,0 0 1,4 0 0,3-1 73,0 0-1,0-1 1,17-6 0,-3 1-102,135-29 289,-132 32-320,0 1 0,1 1 0,-1 1 0,33 3 0,-56-1 21,1-1 0,-1 1 0,1-1-1,-1 1 1,0 0 0,1 0-1,-1 1 1,0-1 0,0 1 0,0-1-1,0 1 1,0 0 0,0 0-1,0 0 1,-1 1 0,1-1 0,-1 1-1,0-1 1,1 1 0,-1 0-1,-1 0 1,1 0 0,0 0 0,-1 0-1,1 0 1,-1 0 0,0 1 0,0-1-1,0 1 1,-1-1 0,1 0-1,0 4 1,-1 15 175,-1-1 1,0 1-1,-2-1 0,-10 42 1,0 3 96,10-51-191,-2 23-61,5-36 15,0 1-1,0 0 1,0-1-1,0 1 1,1 0-1,-1-1 1,1 1-1,0-1 1,-1 1-1,1-1 1,2 4-1,-3-6-34,0 0 1,0 0-1,0 0 1,0 0-1,0 0 0,0 0 1,0 0-1,0 0 1,0 0-1,0 0 0,0 0 1,0 0-1,1 0 1,-1 0-1,0 0 0,0 1 1,0-1-1,0 0 1,0 0-1,0 0 0,0 0 1,0 0-1,0 0 1,0 0-1,0 0 0,0 0 1,0 0-1,0 0 1,1 0-1,-1 0 0,0 0 1,0 0-1,0 0 1,0 0-1,0 0 0,0 0 1,0 0-1,0 0 1,0 0-1,0 0 0,0-1 1,0 1-1,0 0 1,1 0-1,-1 0 0,0 0 1,0 0-1,0 0 1,0 0-1,0 0 0,0 0 1,0 0-1,0 0 1,0 0-1,0 0 0,0 0 1,6-4 63,-1-1-1,0 1 1,0-1 0,0 0 0,0 0 0,-1 0 0,7-10 0,24-49-42,-24 44-20,16-26 0,-10 23-246,29-33 0,-44 55 208,-1 0 1,0 0-1,1 0 0,-1 0 0,1 0 1,-1 0-1,1 1 0,2-2 1,-3 2 17,0 0-146,7 24 155,-5 39 498,-3-41-438,0 1 0,2-1 0,1 0 0,0 0 0,8 23 0,-9-40-35,0 1 0,0 0 0,1-1 0,0 0 0,0 0-1,0 0 1,0 0 0,1 0 0,0-1 0,0 1 0,0-1 0,1 0 0,0-1 0,-1 1 0,1-1 0,0 0 0,1 0 0,-1 0 0,0-1 0,1 1 0,0-1-1,-1-1 1,12 3 0,-3-2-44,-1 0 0,0-1 0,1-1 0,-1 0 0,1 0 1,-1-2-1,0 1 0,0-2 0,25-7 0,-29 7-199,0-1 0,0 0 0,0-1 0,-1 0 0,1 0 0,-1-1 0,0 0 0,-1 0 0,1-1 0,-1 0 0,-1 0 0,1-1 0,-1 1 0,6-12 0,0-5-1640,-1 0-1,11-38 1,-21 59 1624,0 0 29,3-6-564,-1 0 0,-1-1 0,2-12 0,-4 12-462,0 0 0,0 1 0,-4-16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40:53.6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45 9 2144,'-1'-1'123,"0"0"0,0 0 0,0 1 0,0-1 0,0 0 0,0 1 0,0-1 0,0 1 0,-1-1 0,1 1 0,0 0 0,0-1 0,0 1 0,-1 0 0,1 0 0,0 0 0,-1 0 0,1 0 0,0 0 0,0 0 0,-1 1 0,1-1 0,0 0 0,0 1 0,0-1 0,-1 1 0,1-1 0,0 1 0,0-1 0,0 1 0,-2 1 0,3 0-59,-1 0 0,1 0 0,0 0 0,-1 0 0,1 0 0,0 0 0,0 0 0,1-1 0,-1 4 1,0-1 19,-5 96 1073,8-41-901,13 73-1,-8-73 143,2 73 0,-10-129-357,0 0-1,0 0 1,0 0-1,-1 0 1,1 0-1,-1 0 1,1 0-1,-1-1 1,0 1-1,0 0 1,0 0-1,-1-1 1,1 1-1,-1-1 1,1 1 0,-1-1-1,0 0 1,0 0-1,-3 3 1,0-1 110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29:26.5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10 3808,'0'-9'8393,"0"9"-8272,10 0-225,-2 1 579,1 0 0,-1 1-1,0 0 1,0 0 0,0 1 0,14 6-1,8 3 177,15 2 79,81 15 1,49-5-497,-168-23-221,156 11-61,-144-12-244,0-1 0,1-1 0,-1-1 0,0 0 0,0-1 0,26-10 0,-26 6-1476,32-20 0,27-21-744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29:49.0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13 112 1312,'-3'-13'402,"1"6"3009,2 7-3395,0 0 1,0 0-1,0 0 0,0 1 0,0-1 0,0 0 1,0 0-1,0 0 0,0 0 0,0 0 0,0 0 0,0 0 1,0 0-1,0 0 0,0 0 0,0 0 0,0 0 1,0 1-1,0-1 0,0 0 0,0 0 0,0 0 1,0 0-1,0 0 0,0 0 0,0 0 0,-1 0 1,1 0-1,0 0 0,0 0 0,0 0 0,0 0 0,0 0 1,0 0-1,0 0 0,0 0 0,0 0 0,0 0 1,0 1-1,0-1 0,0 0 0,0 0 0,-1 0 1,1 0-1,0 0 0,0 0 0,0 0 0,0 0 1,0 0-1,0 0 0,0-1 0,0 1 0,0 0 0,0 0 1,0 0-1,0 0 0,-1 0 0,1 0 0,0 0 1,0 0-1,0 0 0,0 0 0,0 0 0,0 0 1,0 0-1,0 0 0,0 0 0,0 0 0,0 0 1,-3 6 246,2 10 13,0-1 0,1 1 0,1 0 0,5 30 0,0 11 51,-2-26 86,9 46 0,-7-51 419,-1 0 1,2 47-1,-2-84-384,-1-11-414,1 7-63,3-53 39,-5 32 49,2 0 0,1 0-1,20-63 1,-20 80 35,-5 15-55,0 1 0,0-1 0,0 1 0,0 0 1,1 0-1,-1-1 0,1 1 0,0 0 0,3-4 1,5 15-206,-2 4 124,0 0 0,-1 0-1,0 1 1,-1 0 0,0 0 0,6 26-1,-6-20 74,1-1 0,15 31 1,9 16 282,-30-63-4,4-6 84,1 0-368,-1 0 1,0 0-1,0-1 0,0 0 0,-1 0 1,0 0-1,0 0 0,0-1 0,-1 1 1,4-8-1,0 2-11,13-23-23,44-67 267,-32 50-402,14-19 16,-39 61 85,1-1 0,0 2 0,0-1 0,19-13 0,-26 21 37,0 1-1,0-1 1,0 1 0,0-1-1,0 1 1,0-1 0,0 1-1,0 0 1,0 0 0,0-1-1,0 1 1,1 0 0,-1 0-1,0 0 1,0 1 0,0-1-1,0 0 1,0 0 0,1 0-1,-1 1 1,0-1 0,0 1-1,0-1 1,0 1 0,0-1-1,0 1 1,0 0 0,0-1-1,0 1 1,-1 0 0,1 0 0,0-1-1,0 1 1,-1 0 0,2 1-1,1 2-18,0 0 0,-1 0 0,1 0 0,-1 0 0,0 1 0,0-1 0,2 7 0,41 184 552,-41-166-498,-3-19 69,0 0 0,1 0 0,3 10 1,-3-15-60,-1 0 1,0 0-1,0 0 1,0 8 0,-1-10 21,0 1 1,0-1-1,1 1 1,0-1 0,-1 1-1,1-1 1,3 6 0,3 2 36,-7-11-92,1 0 1,-1 1 0,0-1-1,1 0 1,-1 1 0,0-1-1,1 1 1,-1-1 0,0 0-1,1 1 1,-1-1-1,0 1 1,0-1 0,0 1-1,1-1 1,-1 1 0,0-1-1,0 1 1,0-1 0,0 1-1,0-1 1,0 1-1,0-1 1,0 1 0,0-1-1,0 1 1,0-1 0,0 1-1,-1-1 1,1 2 0,-1-2 248,1-3-1246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0:19.9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82 39 1664,'0'0'48,"0"0"0,0-1 0,0 1 0,8-10 8714,-8 27-8820,-34 186 288,19-88-140,1-7 138,-4 20 216,15-106-210,-2 35 1,5-38 642,0-18-79,0-2-47,0-10 55,0-49-353,2-171-62,18 0-792,-17 203 385,-1 10 178,6-24 1,-4 26-212,6-19-115,-10 34 136,2-4-569,-1 7-57,5 8 578,10 7 4,27 20 0,11 11 88,-14-1-117,68 100-1,-98-131 23,-8-11 189,1 0 0,1 0 0,-1 0 0,1 0 0,0-1-1,0 1 1,7 5 1056,-11-11-1150,0 1-1,0 0 0,0 0 0,1 0 1,-1 0-1,0 0 0,0 0 1,0 0-1,0 0 0,1 0 1,-1-1-1,0 1 0,0 0 1,0 0-1,0 0 0,0 0 1,1 0-1,-1-1 0,0 1 1,0 0-1,0 0 0,0 0 1,0 0-1,0-1 0,0 1 1,0 0-1,0 0 0,0 0 1,0-1-1,0 1 0,0 0 1,0 0-1,0-1 0,0 1 1,0 0-1,0 0 0,0-1 1,2-8-28,-1-23 69,1 0 0,2 0 1,11-43-1,-8 54-107,1 0-1,1 1 1,1 0-1,16-26 1,-14 26-29,-9 16 11,0-1-1,1 1 0,0 0 1,0-1-1,6-4 0,10-12-409,-10 25 46,-6-3 363,-1 2 1,1-1-1,-1 0 0,0 1 1,0-1-1,0 1 1,0 0-1,0 0 1,2 4-1,5 4 19,-9-10 66,1 1 0,-1-1 0,-1 0 1,1 1-1,0-1 0,0 1 0,0-1 0,-1 1 0,1-1 1,-1 1-1,1 2 0,5 11-162,1-3 120,1 0 0,-2 0 0,0 1 0,-1 0 0,8 28 0,8 72 110,-12-53-60,-6-26 135,-2-25-109,-1 0 0,5 19 0,-1-16-15,-1 0 0,-1 0-1,2 24 1,-5-34-28,1-1-5,0-1 1,0 1-1,0-1 0,0 1 1,0 0-1,0-1 0,0 1 1,0-1-1,0 1 0,1-1 1,-1 1-1,0 0 0,0-1 1,1 1-1,-1-1 0,0 1 1,0-1-1,1 1 1,-1-1-1,1 0 0,0 1 1,0 1 141,-1-1-54,0 5-122,0-5-90,-2 0 95,1-1 24,1 0-1,0 1 1,0-1 0,0 0-1,0 0 1,0 0 0,0 0-1,-1 0 1,1 0-1,0 0 1,0 0 0,0 0-1,0 0 1,0 0 0,0 0-1,0 0 1,-1 0-1,1 0 1,0 0 0,0 1-1,0-1 1,0 0 0,0 0-1,0 0 1,0 0-1,0 0 1,0 0 0,0 0-1,0 1 1,0-1 0,0 0-1,0 0 1,0 0-1,0 0 1,0 0 0,0 0-1,0 1 1,5 21-1074,-5-21 506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0:21.4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405 140 2720,'-1'-1'506,"0"0"-1,0-1 1,0 1 0,0 0 0,1-1-1,-1 1 1,0 0 0,1-1 0,-1 1 0,0-3-1,-4-11 545,-2 5-350,1-1-1,-1 1 1,-1 1-1,0-1 1,-9-8-1,12 14-675,1 0 0,-1 0-1,0 1 1,0 0 0,0-1-1,-1 2 1,1-1 0,-1 1 0,0-1-1,0 2 1,0-1 0,1 1-1,-1 0 1,-1 0 0,1 0 0,0 1-1,0 0 1,0 0 0,0 0-1,0 1 1,0 0 0,0 1-1,0-1 1,0 1 0,0 0 0,-9 5-1,-1 2-9,7-5 16,0 1 0,1 0 1,-1 0-1,1 1 0,0 0 1,1 1-1,-13 12 0,2 3-39,14-19-36,1 0 0,0 1 0,0 0 0,0 0 0,0 0 1,0 0-1,1 0 0,0 1 0,-3 6 0,4-8 42,0-1 1,0 0 0,0 0 0,0 0 0,0 0 0,-1 0-1,1 0 1,-3 2 0,3-2 8,-1-1-1,1 1 1,-1 0 0,1 0-1,0 0 1,0 0 0,0 0-1,0 0 1,0 0 0,-1 4-1,0 4 42,1 0 0,0 0 0,1 0 0,0 16 0,1-24-27,-1 0-1,1 0 1,-1 0 0,1-1 0,0 1-1,0 0 1,0-1 0,0 1 0,0-1 0,0 1-1,0-1 1,0 1 0,1-1 0,-1 0-1,0 0 1,1 1 0,-1-1 0,1 0-1,-1 0 1,1-1 0,0 1 0,-1 0 0,1 0-1,0-1 1,0 1 0,-1-1 0,1 0-1,3 1 1,5 0 75,-1-1-1,0 0 0,0 0 1,12-2-1,-15 1-32,0 0-1,0 0 0,0 0 1,0-1-1,-1 1 0,1-2 1,0 1-1,-1 0 0,0-1 1,1 0-1,-1-1 0,0 1 1,-1-1-1,1 0 0,-1 0 1,1 0-1,-1 0 0,0-1 1,5-8-1,6-8-122,-11 17 82,-1 0 1,1-1 0,-1 1-1,0-1 1,0 0 0,2-7-1,2-2 10,-6 13-39,0-1-1,0 0 1,0 0 0,0 1-1,-1-1 1,1 0-1,-1 0 1,1 0 0,0-3-1,2-28 318,-3 32-309,0 10-1125,1-1 1151,-1 1 0,2 0 1,-1 0-1,1-1 0,1 1 0,-1-1 0,2 0 0,-1 0 0,5 8 0,2 1 1,0-1 0,1-1-1,14 17 1,-15-22 150,1-1 0,-1 0-1,21 13 1,-17-13 151,-3-5-18,-10-4-235,0 0-1,0 0 1,0 0-1,0 0 1,0 1 0,0-1-1,0 0 1,0 1-1,0-1 1,0 1 0,0-1-1,0 1 1,1 1-1,1-7-1247,-3 5 1036,0 0 1,1 0 0,-1-1 0,0 1 0,0 0 0,0 0 0,0-1-1,1 1 1,-1 0 0,0-1 0,0 1 0,0 0 0,0 0-1,0-1 1,0 1 0,0 0 0,0-1 0,1 1 0,-1 0 0,0-1-1,0 1 1,-1 0 0,1-1 0,0 1 0,0 0 0,0-1-1,0 1 1,0 0 0,0-1 0,-5-5-4429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29:44.56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40 992,'0'1'12326,"2"-4"-14226,0 1 1942,0 0 0,0 0 0,1 0 0,-1 0 0,0 0 1,1 1-1,-1-1 0,5-1 0,27-11-6,-32 13 3,3 0 1,-1 0 1,1 0 0,-1 1-1,0 0 1,1 0-1,4 0 1,18-1 64,-25 1-121,1-1 1,-1 1-1,0 0 1,1 0-1,-1 0 1,1 0-1,-1 1 1,0-1-1,1 1 1,-1-1-1,0 1 1,1 0-1,-1 0 0,0 0 1,0 0-1,0 0 1,0 0-1,0 1 1,0-1-1,0 1 1,0-1-1,2 5 1,32 23 395,10 10 269,-43-36-560,0-1 0,0 1 1,0-1-1,1 1 0,0-1 0,-1 0 1,1 0-1,0 0 0,0-1 0,0 0 1,0 1-1,0-1 0,0-1 0,0 1 1,0-1-1,1 1 0,-1-1 0,0 0 1,0-1-1,0 1 0,0-1 0,1 1 0,-1-1 1,0-1-1,0 1 0,0 0 0,-1-1 1,1 0-1,6-4 0,70-45 812,-45 30-811,-12 9 124,-18 8 368,-10 21-13147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29:45.6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 80 4160,'0'-9'6170,"-5"5"-4202,19-8-1205,8-2-524,18-11 55,-36 23-275,0 0 1,0 1-1,0 0 0,0-1 0,1 2 0,-1-1 1,0 0-1,0 1 0,1 0 0,5 0 0,-3 0 293,28-3-61,-34 3-239,0 1 0,0-1 0,0 1 0,0-1 1,0 1-1,1 0 0,-1-1 0,0 1 1,-1 0-1,1 0 0,0-1 0,0 1 1,0 0-1,0 0 0,-1 0 0,1 0 1,0 0-1,-1 0 0,1 1 0,-1-1 0,1 0 1,-1 0-1,0 0 0,1 0 0,-1 3 1,3 2 31,1 8 22,2 1-41,8 10 64,-13-21-23,1 0 1,0-1-1,0 1 0,0 0 0,0-1 0,1 0 1,-1 0-1,1 0 0,0 0 0,0 0 1,0 0-1,0-1 0,0 1 0,7 3 1,-8-5-25,-1 0 0,1 0 1,-1 0-1,1-1 1,0 1-1,0 0 1,-1-1-1,1 1 1,0-1-1,0 0 1,0 1-1,0-1 1,-1 0-1,1 0 1,0 0-1,0-1 1,0 1-1,0 0 1,-1-1-1,1 1 1,0-1-1,0 0 1,-1 1-1,1-1 1,0 0-1,-1 0 1,1 0-1,-1 0 1,3-3-1,16-15 344,16-22 0,-6 7-81,9-6-1878,-39 48-3195,0 4 1078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0:10.6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130 207 1664,'-10'8'9062,"18"-8"-8359,6 0-980,-13 0 367,14 0 193,-14-1-269,0 0 1,1 0-1,-1 1 0,0-1 1,0 0-1,1 0 0,-1 0 1,0 0-1,0 0 1,0 0-1,1-2 0,5-4-149,7-10 237,-13 16-92,-1 0 0,1 1 0,0-1 0,0 0 0,0 0 0,-1 0 0,1 0 0,0 0 0,-1 0 0,1 0 0,-1 0 0,1-1 0,-1 1 0,0 0 0,1 0 0,-1 0 0,0 0 0,0-1 1,0 1-1,0 0 0,0 0 0,0 0 0,0-1 0,0 1 0,-1 0 0,1-1 0,-1-2 1,0 0-1,-1 0 1,1 0 0,-1 1 0,1-1-1,-1 1 1,-3-4 0,2 2 68,1 2-20,0 0-1,0 0 1,0 1 0,-1-1 0,1 1 0,-1-1-1,1 1 1,-1 0 0,-3-2 0,-43-35 111,25 21-356,7 3 148,15 14 53,0 0-2,1 0-1,-1-1 1,0 1 0,0 0 0,0 0 0,0 1-1,-1-1 1,-1 0 0,3 1-16,0 0 1,0 0-1,0 0 1,0 0-1,0 1 0,0-1 1,0 0-1,0 1 0,0-1 1,0 0-1,0 1 1,0 0-1,1-1 0,-1 1 1,0-1-1,0 1 0,1 0 1,-1-1-1,0 1 1,0 2-1,-2 1-9,0 0 1,1 1-1,-1-1 1,1 1 0,0 0-1,1 0 1,-1-1-1,1 1 1,0 0-1,0 0 1,0 1-1,1 9 1,0-8 40,0 1 0,-1 0 1,-2 8-1,3-14-16,-1-1 0,1 1 0,0 0 0,0-1 0,0 1 0,0 0 1,1-1-1,-1 1 0,0 0 0,1 1 0,2 14 238,-4-6-241,0-10-3,1 0-1,0 1 1,0-1-1,-1 0 1,1 0-1,0 1 0,0-1 1,0 0-1,1 1 1,-1-1-1,0 0 1,0 0-1,1 2 1,4 22 297,-4-21-409,13 20 299,-14-24-173,1 1 0,-1 0 1,0-1-1,1 1 1,-1-1-1,1 1 0,-1 0 1,1-1-1,0 1 1,-1-1-1,1 0 0,-1 1 1,1-1-1,0 1 1,-1-1-1,1 0 0,0 0 1,0 1-1,-1-1 1,1 0-1,0 0 0,-1 0 1,1 0-1,0 0 1,0 0-1,0 0 0,-1 0 1,1 0-1,0 0 1,1 0-1,34 15 128,-31-13-70,1 0 0,-1-1 0,0 0-1,1 1 1,-1-2 0,1 1 0,5-1 0,42-2 396,-12 0-189,55-7 349,-57 9-864,-35-1-1951,-10-1-2958,-10 3 2797,-1 5-1232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0:12.3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5 135 1664,'-4'-4'323,"4"2"-122,4 5 1120,-4-23 3351,0 19-3955,2-8 1517,-1 8-1921,-1 1 1,1 0-1,-1 0 0,0 0 1,1 0-1,-1 0 1,1-1-1,-1 1 0,0 0 1,1 0-1,-1 0 1,1 0-1,0 0 1,14-5 198,19 0-341,0 2 0,57 2 0,11-1-178,23-10 162,190-44-1,-273 49-62,1 2 0,0 1 0,81 5 0,-67 4-97,1 2 0,59 16-1,-54-8 109,-28-5 286,39 4-1,-39-13-14,-34-1-508,1-1-857,-2 1 929,0 0 1,0 0-1,0 0 0,0-1 0,0 1 0,-1 0 0,1 0 0,0 0 0,0 0 0,0 0 0,0 0 1,0-1-1,0 1 0,0 0 0,0 0 0,-1 0 0,1 0 0,0 0 0,0-1 0,0 1 1,0 0-1,0 0 0,0 0 0,0 0 0,0-1 0,0 1 0,0 0 0,0 0 0,0 0 0,0 0 1,0-1-1,0 1 0,0 0 0,0 0 0,1 0 0,-1 0 0,0-1 0,0 1 0,0 0 1,0 0-1,0 0 0,0 0 0,0 0 0,0 0 0,1-1 0,-1 1 0,0 0 0,0 0 0,0 0 1,0 0-1,0 0 0,1 0 0,-1 0 0,0 0 0,0 0 0,0 0 0,0 0 0,0 0 0,1 0 1,-1-1-1,0 1 0,0 1 0,-2-3-701,-1 1-1,1 0 1,-1 0-1,1 1 1,-1-1-1,-4 0 1,-6 1-3578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0:28.9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 6 3072,'-8'-6'10935,"6"25"-9782,2 20-1716,2-11 707,-2 51 0,-2-29-75,29 403 1131,-19-407-1078,-4-28 120,-1-1 0,0 26 0,-22-50-8194,16 4 6974,1 0 0,-1 0 0,0 0-1,1 0 1,-1-1 0,-2-4 0,-8-21-585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0:29.8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5 180 2976,'-3'-4'4,"3"4"109,0 0 227,0 0-227,-1-1 0,1 1 1,0 0-1,0 0 0,0 0 0,0 0 1,0 0-1,0-1 0,0 1 0,0 0 1,0 0-1,0 0 0,0-1 0,0 1 0,0 0 1,0 0-1,0 0 0,0 0 0,0-1 1,0 1-1,0 0 0,0 0 0,0 0 0,0 0 1,0-1-1,0 1 0,0 0 0,0 0 1,0 0-1,0 0 0,0-1 0,1 1 0,-1 0 227,0 0-227,0 0 1,0 0-1,1-1 0,-1 1 0,0 0 0,0 0 1,0 0-1,0 0 0,0 0 0,1 0 1,-1 0-1,0 0 0,6-13 3167,-5 12-3023,0 1 1,0-1-1,0 0 1,-1 0-1,1-1 0,0 1 1,0 0-1,-1 0 1,1 0-1,-1 0 0,1-1 1,-1 1-1,1-2 0,-1 2-139,1-1 0,-1 1 0,1 0 0,-1-1 0,1 1 0,-1 0 0,1 0 0,0 0 0,0-1 0,1 0 0,1-1-122,1 0-1,-1 0 1,1 0-1,0 0 1,0 1-1,0-1 1,0 1-1,1 0 1,-1 0-1,0 1 0,1-1 1,6 0-1,139-18 196,-27 5-339,-43 5 213,-48 7-31,44-10 0,-40 5 22,1 1 0,-1 1 0,62 0 0,-88 7-31,-9-1-27,1 0 1,-1 0 0,1 0 0,0 0-1,-1 0 1,1 0 0,0 0 0,-1 0-1,1-1 1,0 1 0,-1-1 0,1 1-1,-1-1 1,4-1 0,-4 1-117,16 26-12761,-8-10 10319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40:54.70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55 212 832,'0'0'49,"0"0"1,-1 0-1,1 0 1,0 0-1,-1 0 1,1 0-1,0 0 1,-1 0-1,1 0 1,0 1-1,0-1 1,-1 0-1,1 0 1,0 0-1,-1 0 1,1 0-1,0 1 1,0-1-1,-1 0 1,1 0-1,0 1 0,0-1 1,-7 10 4561,7-11-4448,0-1 0,1 0 0,-1 1 0,0-1 0,1 0 0,-1 1 0,1-1 0,1-1 0,16-44 998,-13 34-1038,12-27 1,-13 33-47,5-10 43,1 0-1,1 0 0,14-17 0,-24 33-141,0 0 14,1-1 0,-1 1 0,0 0 0,0 0 0,1 0 0,-1 0 0,1 0 0,-1 0 0,1 0 0,-1 0 0,1 1 1,0-1-1,-1 0 0,1 1 0,0 0 0,0-1 0,-1 1 0,1 0 0,0 0 0,0 0 0,3 0 0,-5 1-3,1-1-1,-1 1 1,1-1 0,-1 1-1,0-1 1,1 1 0,-1-1-1,0 1 1,1-1 0,-1 1-1,0 0 1,0-1 0,1 1-1,-1 0 1,0-1 0,0 2-1,0-1-19,4 15-5,0 0-1,-1 0 1,-1 1 0,-1-1 0,0 1-1,-2 23 1,0-6 253,0-22-242,0-1 1,-1 1-1,0-1 1,-6 16-1,0 4 9,4-17 19,-2 1 0,1-1 0,-2 0 0,0 0 1,0 0-1,-2-1 0,1 0 0,-2-1 0,1 0 0,-2-1 0,-14 14 0,14-16 201,0-2 0,0 1 0,-19 8 0,20-13 350,21-5 290,-1 2-871,0-1 1,16-4 0,-16 2 103,0 2 1,18-2 0,-10 3-54,32 5 0,-26 5 61,-14-6-180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0:31.3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86 163 2496,'6'1'3401,"-6"0"-3126,0-1 0,1 1 0,-1-1 0,0 0 0,0 1 0,1-1 0,-1 0 0,0 1-1,1-1 1,-1 0 0,0 1 0,1-1 0,-1 0 0,0 0 0,1 1 0,-1-1 0,1 0 0,-1 0 0,0 0 0,1 0 0,0 1 0,13 0 149,-1 0 0,1-1 0,15-1 1,4 0 17,-19 0-277,1-1 0,-1-1 1,1 0-1,21-8 0,-26 8-95,-5 1 17,0-1 1,0 1-1,0-1 1,-1 1-1,7-6 0,3-1 136,-13 8-221,0 0 0,1 0 0,-1 0 0,0 0 0,0 0 0,0 0 0,0-1 0,0 1 0,0 0 0,0-1 0,0 1 0,0 0 0,0-1 0,-1 1 0,1-1 0,-1 1 0,1-1 0,-1 0 0,0 1 0,1-1 0,-1 1 0,0-1 0,0-2 0,-1 2-13,1 0 1,0-1 0,-1 1-1,0 0 1,1 0 0,-1-1-1,0 1 1,0 0 0,0 0-1,0 0 1,-1 0 0,1 0-1,0 0 1,-1 0 0,-2-2-1,-3-2-19,0 0 0,0 0 0,0 1-1,-1 0 1,-13-7 0,17 11 11,-1-1 0,1 1 0,-1 0 0,1 0 0,-1 0 0,1 1 0,-1-1 0,0 1-1,1 0 1,-1 0 0,1 1 0,-1 0 0,-4 1 0,-81 22-498,82-23 509,1 1 0,-1 0 1,1 1-1,-1 0 0,1 0 0,0 0 1,0 1-1,1 0 0,-1 0 0,-7 7 1,8-6 43,1 0 1,0 0-1,0 1 1,0 0-1,0 0 1,-4 9 0,5-11-24,3-3-18,0 0-1,0 0 1,1 0-1,-1 0 1,0 0-1,1 0 1,-1 0-1,0 0 1,1 0-1,0 0 1,-1 0-1,1 1 1,0-1-1,-1 0 1,1 0-1,0 0 1,0 1-1,0 0 1,0 1-3,-1 0 1,1 0-1,0 1 1,0-1-1,0 0 1,0 0-1,0 0 1,1 0-1,0 0 1,-1 0 0,1 0-1,0 0 1,1-1-1,-1 1 1,3 5-1,-1-5 50,0 1 0,0-1 0,0 0 0,0 0 0,1 0 0,-1 0 0,1 0 0,0-1 0,6 4 0,7 1 146,-1-1 0,1-1 0,0 0 0,23 3 0,-36-8-180,37 6 360,1-3 0,-1-2-1,46-3 1,1-1-2719,-88 3 2200,1 0 0,-1 1 0,0-1-1,1 0 1,-1 0 0,0 0 0,0 0 0,1 1 0,-1-1 0,0 0 0,0 0 0,1 1-1,-1-1 1,0 0 0,0 0 0,0 1 0,1-1 0,-1 0 0,0 1 0,0-1 0,0 0 0,0 1-1,0-1 1,0 0 0,0 1 0,0-1 0,1 13-5838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0:33.4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534 0 3232,'4'3'11210,"-4"1"-12116,-1 0 941,-1 0-1,0 0 1,0 0 0,-1 0 0,1-1 0,-1 1 0,0-1 0,-4 5 0,-31 25 340,20-20-328,-15 14 60,-18 14 191,32-25-56,-22 16 1,20-17-168,-69 45 1006,81-55-1000,1 1 63,7-5-137,0-1-1,0 1 1,0 0 0,0-1 0,0 1 0,-1 0 0,1-1 0,0 1-1,0-1 1,-3 1 0,-22 11-209,8-6 308,0 2 1,0 0 0,-29 19 0,43-25-92,0 0 54,0-1-1,0 0 0,-1 0 1,1 0-1,-9 1 1,12-2 336,1-1-410,0 1 0,0 0 1,0 0-1,0 0 0,0 0 0,0 0 0,0 0 0,0 0 0,0 0 1,-1 0-1,1 0 0,0 0 0,0 0 0,0 0 0,0 0 0,0 0 1,0 0-1,0 0 0,0 0 0,0 0 0,-1 0 0,1 0 0,0 0 1,0 0-1,0 0 0,0 0 0,0 0 0,0 0 0,0 0 0,0 0 0,0 0 1,-1 0-1,1 0 0,0 0 0,0 1 0,0-1 0,0 0 0,0 0 1,0 0-1,0 0 0,0 0 0,0 0 0,0 0 0,0 0 0,49 27-120,-29-16 258,0 0-1,-1 0 1,29 25 0,-17-7-302,-2 1 0,46 62 0,-66-79 240,1 1 0,1-2 0,0 1 1,0-1-1,17 12 0,-10-10 123,-13-10-134,0-1-1,0 1 0,0-1 0,10 5 0,-14-7-229,-6-11-5457,-4-1 3131,-3-5-2778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0:34.7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493 1 3648,'-1'9'6409,"0"-2"-3654,0-5-2706,1-1-1,-1 0 0,1 1 0,-1-1 0,0 0 1,0 1-1,1-1 0,-1 0 0,0 0 0,0 0 1,0 0-1,-1 0 0,1 0 0,0 0 0,-2 1 1,-14 10 190,9-6-183,1-1-1,-15 7 0,15-8 47,0 1-1,0-1 1,0 1-1,0 1 1,1-1 0,-6 7-1,4-4 50,-1 0-1,-15 11 1,1-4 53,12-7-69,0 0 0,-1-2 0,0 1 0,-18 6 1,-20 6 122,29-10-323,-39 10 0,-12 0 614,50-19-176,22 0-298,0 0-66,0 1 1,0-1-1,0 0 0,0 0 1,0 0-1,0 0 1,0 0-1,0 0 0,0 0 1,0 0-1,0 0 1,0 0-1,0 0 0,0 0 1,0 0-1,0 0 1,-1 0-1,1 0 0,0 0 1,0 0-1,0 0 1,0 0-1,0 0 0,0 0 1,0 1-1,0-1 1,0 0-1,0 0 0,0 0 1,0 0-1,0 0 0,0 0 1,0 0-1,0 0 1,0 0-1,0 0 0,0 0 1,0 0-1,0 0 1,0 0-1,0 0 0,-1 0 1,1 0-1,0 0 1,0 0-1,0 0 0,0 0 1,0 0-1,0 0 1,0 0-1,0 0 0,0 0 1,0 0-1,0 0 1,0 0-1,0 0 0,0-1 1,0 1-1,0 0 1,0 0-1,0 0 0,0 0 1,36 16 129,-7-4-172,-12-5 22,-5-1-79,1 0-1,-1 1 1,16 11-1,-12-5 106,0 1 0,0 0 0,-2 1 0,0 0 0,-1 1 0,0 1 0,-1 0 0,-1 1 0,16 35-1,10 36 45,-30-75 101,-6-13-123,3 6 77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0:35.5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 2 4224,'5'-1'10560,"-5"32"-9992,-5 111-310,3-97-17,6 75 0,-1-53-51,3 48-129,1 57-90,-4-75 472,0-75-486,-2-19 51,-1 0 1,1 0-1,-1 0 1,0 0-1,1 0 0,-1 0 1,0-1-1,-1 1 1,1 0-1,-1 0 0,1 0 1,-1 0-1,-1 3 0,1-2-337,0-1-1,0 1 0,1-1 0,-1 1 1,1 6-1,0-9 254,0-1 0,0 0 1,0 0-1,-1 0 0,1 0 1,0 0-1,0 0 0,0 1 1,0-1-1,0 0 0,0 0 1,-1 0-1,1 0 0,0 0 1,0 0-1,0 0 0,0 0 0,-1 0 1,1 0-1,0 0 0,0 1 1,0-1-1,0 0 0,-1 0 1,1 0-1,0 0 0,0 0 1,0 0-1,0-1 0,-1 1 0,1 0 1,0 0-1,0 0 0,0 0 1,0 0-1,-1 0 0,1 0 1,0 0-1,0 0 0,0 0 1,-8-4-3446,4-4 1884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0:36.2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 37 4064,'-10'-5'10506,"11"5"-10052,5 2-251,-1-1 0,0 1 0,0-2 0,1 1 0,-1-1 0,7 1 0,6-1-35,16 1 411,1-1 1,-1-2-1,65-13 1,9 0-616,-87 13-70,1 1-1,0 1 0,21 3 1,-27 0 64,-1 1 0,0 0 0,17 7 0,-21-6 114,1-1 0,0 0 0,-1-1 0,1-1 0,0 1 0,14-1 0,5 1-150,-25-2 107,0-1 0,1 1-1,-1-1 1,0 0-1,1 0 1,6-2-1,-12 2-160,0-1-1,0 1 0,0-1 1,1 0-1,-1 1 0,0-1 0,0 0 1,0 0-1,0 0 0,0 0 1,-1 0-1,1 1 0,0-2 0,0 1 1,-1 0-1,1 0 0,0 0 1,-1 0-1,1-3 0,1 1-611,-1 0 1,-1 0-1,1-1 0,0 1 0,-1 0 0,1-5 0,1 0-4136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0:37.1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1 149 4064,'0'0'39,"0"0"0,0 0 0,0-1 0,0 1 0,0 0 0,0 0 0,1 0 0,-1-1 0,0 1 0,0 0 0,0 0 0,0 0 0,1 0 0,-1 0 0,0-1 0,0 1 0,0 0 0,1 0 0,-1 0 0,0 0 0,0 0 0,1 0 0,-1 0 1,0 0-1,0 0 0,0 0 0,1 0 0,-1 0 0,0 0 0,0 0 0,1 0 0,-1 0 0,1 0 0,10 5 1435,-8-4-1126,-1 0 0,0 0 0,0 0 0,1-1-1,-1 1 1,0 0 0,4 0 0,16-1 896,-9 1-747,0-1-1,0-1 1,0 0 0,0-1-1,16-3 1,-22 2-366,0 0 1,-1 0-1,1-1 1,-1 1-1,0-1 1,0-1-1,0 1 1,0-1 0,-1 0-1,0 0 1,9-12-1,-11 13-103,-1 0-1,1 0 1,-1 0 0,0 0-1,-1-1 1,1 1-1,1-9 1,2-1-78,-5 13 38,0 1-1,1-1 1,-1 0 0,1 0 0,-1 0-1,0 0 1,0 0 0,0 0 0,0 0-1,1 0 1,-1 0 0,0 1 0,0-1-1,-1 0 1,1 0 0,0 0 0,0 0 0,0 0-1,-1 0 1,1 0 0,0 0 0,-1 0-1,1 1 1,-1-1 0,1 0 0,-1 0-1,1 1 1,-1-1 0,0 0 0,1 1-1,-1-1 1,0 0 0,0 1 0,1-1-1,-1 1 1,0-1 0,0 1 0,0-1-1,0 1 1,1 0 0,-1 0 0,0-1-1,0 1 1,0 0 0,-1 0 0,-2-1-10,0 1 0,1 0-1,-1 0 1,0 0 0,0 1 0,0-1 0,1 1 0,-1 0 0,-7 3 0,7-2 27,-1 1 0,1 0 0,-1 0 0,1 1 0,0-1 0,0 1-1,0 0 1,1 0 0,-5 6 0,1 0 27,1 0 0,0 1-1,-6 12 1,7-10 61,-6 24 0,10-32 26,0 1 0,0-1-1,0 0 1,1 1 0,0-1-1,0 1 1,1 6 0,-1-9 4,1 0-2,-1 0-1,1 1 1,0-1-1,0 0 1,0 0 0,0 0-1,0 0 1,1 0-1,0 0 1,-1 0-1,1 0 1,3 2-1,-1 0 25,1 0 0,1-1 0,-1 0-1,1 0 1,-1-1 0,1 1-1,0-1 1,1 0 0,-1-1 0,0 0-1,1 0 1,-1 0 0,13 1-1,6 0-80,1-2-1,35-2 1,-16 0-179,-15 1-570,-6 1-454,26-3 0,-41 1-443,-1-1 0,1 1 0,13-6 0,-3-1-1388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0:45.7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 26 480,'-5'-12'192,"10"7"-160,-5 2 0,3-2-160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0:46.6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365 32 2080,'4'-1'945,"-8"-3"-1253,-1-2 4903,5 5-4424,0 0-1,0 0 1,0 0 0,0 1 0,0-1 0,0 0 0,0 0-1,-1 1 1,1-1 0,0 0 0,0 0 0,-1 1 0,1-1-1,0 0 1,-1 1 0,1-1 0,0 0 0,-1 1 0,1-1-1,-1 1 1,1-1 0,-1 0 0,0 1 0,1-1-1,-1 1 1,0 0 0,1-1 0,-1 1 0,0-1 0,1 1-1,-2 0 1,1 0-293,1 8-38,0 11 252,-2 1 0,0-1 0,-6 24-1,-20 55 43,2-8-102,8-15-111,-40 146 398,42-168-105,-3-1-1,-28 56 0,33-84-141,-24 33 1,-4 6 113,15-15 166,28-47-354,0 0-1,0 0 1,0-1 0,0 1 0,0 0 0,1-1 0,-1 1 0,0-1 0,0 1 0,1-1 0,-1 0 0,3 1 0,22 1 239,44-3 0,-26 0-146,56-1 792,191-31-1,-153 17-389,20-4-42,-114 15-448,-25 5-3024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0:47.5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36 144 3808,'0'0'54,"0"0"1,1-1-1,-1 1 1,0 0-1,0 0 1,0 0-1,0 0 0,1 0 1,-1 0-1,0 0 1,0 0-1,0 0 1,0 0-1,0 0 0,1 0 1,-1 0-1,0-1 1,0 1-1,0 0 1,0 0-1,0 0 1,0 0-1,1 0 0,-1-1 1,0 1-1,0 0 1,0 0-1,0 0 1,0 0-1,0 0 0,0-1 1,0 1-1,0 0 1,0 0-1,0 0 1,0-1-1,0 1 1,0 0-1,0 0 0,0 0 1,0 0-1,0-1 1,0 1-1,0 0 1,0 0-1,0 0 0,0 0 1,0-1-1,-1 1 1,1 0-1,0 0 1,0 0-1,0 0 1,0 0-1,0 0 0,0-1 1,0 1-1,-1 0 1,1 0-1,0 0 1,0 0-1,0 0 0,0 0 1,-1 0-1,1 0 1,-7-8 1424,0-1 873,6 8-2241,1 0 0,-1 1 0,0-1 0,1 0 0,-1 0 0,0 0 0,1 1 0,-1-1 0,1 0 0,-1 0 0,1 0 0,0 0 0,-1 0 0,1 0 0,-1-2 0,-2 0 270,2 2-270,0 0 0,0 0-1,0 0 1,0 0-1,1 0 1,-1 0 0,0 0-1,0 0 1,0-2 0,0 2-81,1 1 1,0-1 0,0 1 0,0-1 0,0 1 0,-1-1 0,1 1 0,0-1 0,0 1 0,0-1 0,0 1 0,0-1 0,0 1 0,0-1-1,0 1 1,1-1 0,-1 1 0,0-1 0,0 1 0,1-1 0,11-5 0,-2 3 94,50-12 104,90-13 1,57 8 292,-120 19-501,-53 1 129,-30 0-125,5 1 33,1 2 8,-4-1-2975,-21-11-8672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0:48.0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21 304 2656,'-4'-3'206,"-10"-6"230,14 9-425,0 0-1,0 0 1,-1 0 0,1 0-1,0 0 1,0-1-1,0 1 1,0 0 0,0 0-1,-1 0 1,1 0 0,0 0-1,0-1 1,0 1-1,0 0 1,0 0 0,0 0-1,0 0 1,-1-1 0,1 1-1,0 0 1,0 0-1,0 0 1,0-1 0,0 1-1,0 0 1,0 0 0,0-1-1,0 1 1,0 0-1,0 0 1,0 0 0,0-1-1,0 1 1,0 0 0,1 0-1,-1 0 1,0 0-1,0-1 1,0 1 0,0 0-1,0 0 1,0 0-1,0 0 1,1-1 0,-1 1-1,0 0 1,0 0 0,0 0-1,1 0 14,-1-1-1,0 1 1,1 0 0,-1 0-1,0 0 1,0 0 0,1-1-1,-1 1 1,0 0-1,0 0 1,0-1 0,1 1-1,-1 0 1,0 0-1,0-1 1,0 1 0,0 0-1,0 0 1,1-1 0,-1 1-1,0 0 1,0-1-1,0 1 1,0 0 0,0 0-1,0-1 1,0 1 0,0 0-1,0-1 1,0 1-1,0 0 1,0-1 0,0 1-1,-1 0 1,1 0-1,0-1 1,0 1 0,0 0-1,0-1 1,0 1 0,-1 0-1,1 0 1,0-1-1,-1 1 76,1-1 0,0 1 0,-1-1 0,1 1-1,0-1 1,0 1 0,0-1 0,-1 1 0,1-1 0,0 1-1,0-1 1,0 0 0,0 1 0,0-1 0,0 1-1,0-1 1,0 1 0,0-1 0,0 1 0,0-1-1,0 1 1,1-2 0,-2 1 576,-1-2 385,7 0 192,21-7-139,-7 4-581,0-2 0,24-12 0,6-6 38,1 2 0,88-29 0,110-16 41,-173 50-575,-58 14-13,0 1 0,0 1 1,0 1-1,1 0 0,32 1 0,-48 2-97,0-1 1,0 0-1,0 1 1,0-1-1,0 1 0,0 0 1,0-1-1,0 1 1,0 0-1,0 0 1,0 1-1,-1-1 0,1 0 1,0 0-1,-1 1 1,1-1-1,-1 1 1,0-1-1,1 1 0,1 3 1,0 1-623,-1 0 1,1 0 0,-1 1-1,3 12 1,-4-16 458,8 30-3501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41:24.89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151 61 992,'-2'-2'285,"-1"0"1,0 0-1,1 1 0,-1-1 1,0 1-1,0 0 0,0 0 1,0 0-1,0 0 0,0 1 1,0-1-1,0 1 0,-5 0 1,3-3-118,4 3-166,1 0 1,0 0 0,-1-1 0,1 1-1,0 0 1,-1 0 0,1 0 0,0 0 0,-1-1-1,1 1 1,0 0 0,-1 0 0,1 0-1,0 0 1,-1 0 0,1 0 0,-1 0 0,1 0-1,0 0 1,-1 0 0,1 0 0,0 0-1,-1 0 1,-2 1 35,0 0 0,1 0 0,-1 0 0,0 0 0,1 1 0,-1-1-1,1 0 1,-1 1 0,1 0 0,0 0 0,0 0 0,-1 0 0,1 0 0,1 0 0,-1 0-1,0 0 1,0 1 0,-1 4 0,-5 14 22,1 1 0,0 0 1,-2 26-1,-5 69-162,13 41 251,2-87 75,-1-65-195,1 0-1,0 0 0,0 0 1,4 10-1,-4-11-4,1 0 0,-1 0 0,0 1 0,1 7-1,-2-12 164,-1-1-171,1 0 1,0 1-1,0-1 1,0 0-1,0 0 0,0 0 1,0 0-1,0 1 0,0-1 1,0 0-1,0 0 0,0 0 1,0 0-1,0 1 0,0-1 1,0 0-1,0 0 1,0 0-1,0 0 0,0 1 1,0-1-1,0 0 0,0 0 1,0 0-1,0 0 0,1 1 1,-1-1-1,0 0 0,0 0 1,0 0-1,0 0 0,0 0 1,0 0-1,0 1 1,1-1-1,-1 0 0,0 0 1,0 0-1,0 0 0,0 0 1,1 0-1,-1 0 0,0 0 1,0 0-1,0 0 0,0 0 1,1 0-1,-1 0 0,0 0 1,0 0-1,0 0 1,0 0-1,1 0 0,-1 0-1,1 0 0,-1 0 1,1 0-1,-1-1 0,1 1 0,-1 0 0,0 0 0,1 0 0,-1-1 0,1 1 0,-1 0 0,0-1 0,1 1 0,-1 0 1,0-1-1,1 1 0,-1-1 0,0 1 0,0 0 0,1-1 0,0-4 37,0 1-1,-1 0 1,1 0 0,-1 0 0,0-1-1,-1-6 1,0-12-131,3-8 51,4-28 93,-2 32 13,-2 0 0,-2-52 0,-1 31 83,1 19-99,-4-94 249,2 102-191,2-34 0,1 12-739,-1 42 422,1 2 224,5 1-48,-1 0 0,0 1 0,-1 0-1,1 0 1,-1 0 0,1 1 0,-1-1 0,0 1 0,6 8 0,-4-4 44,0 0 0,-1 0-1,-1 0 1,1 1 0,3 9-1,-1 5 6,0 0 0,-1 0 0,4 41 0,14 76-23,-8-61 17,-15-64 166,-1-13-146,0 0 0,0-1 0,0 1 0,0 0 0,0 0 0,0-1 0,1 1 0,-1 0 0,2 3 576,4-10-314,-3 1-267,-1 1 0,1-1 0,-1 0-1,0-1 1,0 1 0,0 0 0,1-7 0,4-9 84,3-8-113,-1 0 1,8-50 0,-2 9-46,10-12-30,3-13 33,-26 78-43,-2 14 57,0 0 0,0-1 0,0 1 1,1 0-1,-1 0 0,1-1 0,-1 1 0,1 0 0,0 0 1,0 0-1,1-2 0,3-4-402,-4 7 70,0 3 76,1 9 217,20 109-299,-14-31 426,-6 119 0,-3-107 175,-3-1 349,3-91-1221,19-17-6224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0:49.2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 95 3712,'0'0'280,"0"-1"1,-1 0-1,1 1 1,0-1-1,0 1 0,0-1 1,0 1-1,0-1 1,0 1-1,0-1 1,0 1-1,0-1 0,0 1 1,0-1-1,0 0 1,0 1-1,1-1 0,-1 1 1,0-1-1,0 1 1,0-1-1,1 1 1,-1-1-1,0 1 0,1 0 1,-1-1-1,0 1 1,1-1-1,-1 1 1,1-1-1,0 0-125,3 10-667,6 18 435,-9-21 162,1 0 1,0-1 0,5 9 0,-6-12-11,0 0-25,0 1 0,0 0-1,0-1 1,1 1 0,-1-1 0,3 4 0,3 4-223,2 3 314,-8-12-147,0 0-1,0 1 1,0-1-1,1 1 1,-2-1-1,1 1 1,0-1-1,0 1 1,0 0-1,-1-1 1,1 1-1,-1 0 1,1 0-1,-1 0 1,0 1-1,5 42 306,-5-44-281,1 14 40,-2-1 0,0 1 0,-3 16 1,-4-19 1653,3-21-918,3 5-739,1 1 1,-1-1-1,1 1 0,0-1 0,0 0 0,0 0 1,1 1-1,-1-9 0,-2-7 94,0-2-101,0-1 1,2 1-1,2-35 1,0 12 87,-1 34-165,1 1-1,4-16 0,-1-1-222,-3 24 219,-1-1 0,1 1 0,-1 0 0,1 0 0,0 0 1,0 0-1,0 0 0,0 0 0,0 0 0,0 1 0,0-1 0,1 0 0,-1 0 1,1 1-1,-1-1 0,1 1 0,0 0 0,-1-1 0,1 1 0,0 0 0,0 0 0,4-2 1,-3 2 1,1 0 1,-1 0-1,1 0 1,-1 0-1,1 1 1,0-1 0,0 1-1,-1 0 1,1 0-1,0 0 1,-1 1-1,6 0 1,61 12 249,-49-10-162,-1 1 1,0 0-1,19 8 0,-34-10-43,-3-1-5,-1-1 1,1 1 0,-1-1 0,1 0 0,0 1 0,-1-1 0,1 0 0,0 0 0,-1 0 0,4 0 0,-3 0-399,0 0 0,-1 1 1,1-1-1,0 1 0,0-1 1,0 1-1,-1 0 1,1 0-1,0 0 0,-1 0 1,1 0-1,-1 0 1,1 0-1,1 2 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0:50.1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 4 5888,'-6'1'822,"5"-1"-696,0 0-1,0 0 1,0 0 0,0 0 0,0 0 0,1 0 0,-1 0 0,0 0 0,0 0 0,0 0-1,0-1 1,0 1 0,1 0 0,-1-1 0,0 1 0,0 0 0,-1-2 869,-5 2 3218,69 0-4009,129 3 728,-146-2-583,-28-2-329,25 4 1,-18-2 229,-23 0-162,-1 0-90,0-1 0,0 0 0,0 0 0,0 0 0,0 0 0,0 0 0,0 1 0,0-1 0,0 0 0,0 0 0,0 0 0,0 0 0,0 0 0,0 0 0,1 0 0,-1 1 0,0-1 0,0 0 0,0 0 0,0 0 0,0 0 0,0 0 0,0 0 0,0 0 1,1 0-1,-1 0 0,0 0 0,0 0 0,0 0 0,0 1 0,0-1 0,0 0 0,1 0 0,-1 0 0,0 0 0,0 0 0,0 0 0,1 0 0,-1 0-109,0 0 0,1 0 0,-1 0 0,0 0 1,1 0-1,-1 0 0,0 0 0,1 0 0,-1 0 0,0 0 0,1 0 0,-1 0 1,0 1-1,1-1 0,-1 0 0,0 0 0,1 0 0,-1 1 0,0-1 1,0 0-1,1 0 0,-1 1 0,0-1 0,0 0 0,1 1 0,-1-1 1,0 0-1,0 1 0,0-1 0,0 0 0,0 1 0,0-1 0,1 0 1,-1 1-1,0-1 0,0 0 0,0 1 0,0-1 0,0 0 0,0 1 0,-4 19-3702,2-13 3281,-3 16-3158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0:50.9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153 16 1472,'-2'-1'553,"-5"2"2713,-11-1-963,-5 1-856,16 0-957,-1-1 1,1 1-1,0-2 1,0 1-1,-1-1 1,-11-3-1,16 4-158,-1-1-1,1 1 1,-1 0-1,1-1 1,0 1 0,-7 1-1,1 0 671,27-9-69,9 5-989,0 1 0,38 3 1,-24-1 137,40 4 350,1 4 240,-42-8-1019,-38-1-555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0:51.7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224 6 6240,'4'-6'5848,"-4"7"-5751,0 0 0,1-1-1,-1 1 1,0-1 0,0 1-1,0 0 1,1-1 0,-1 1-1,0 0 1,0-1 0,0 1-1,0 0 1,0-1 0,-1 1-1,1 0 1,0-1 0,0 1-1,-1 0 1,-10 42 32,2 0 0,1 0 0,-2 67 0,-9 52 528,-22 107 625,27-161-1135,-3-2 187,-50 169-1,49-214 675,17-54-583,0 1-1013,0-8 430,1 0 1,0 0-1,0 1 1,-1-1 0,1 0-1,0 0 1,0 0 0,-1 0-1,1 0 1,0 0-1,-1 0 1,1-1 0,0 1-1,0 0 1,-1 0 0,1 0-1,0 0 1,0 0-1,-1 0 1,1 0 0,0-1-1,0 1 1,-1 0-1,1 0 1,0 0 0,0-1-1,0 1 1,-1 0 0,1 0-1,0 0 1,0-1-1,0 1 1,0-1 0,-3-4-3209,2-5 1084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0:52.4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2 336 4480,'0'-1'95,"-1"-1"214,1 0 1,0-1 0,0 1-1,0 0 1,0-1 0,0 1-1,0 0 1,1-1 0,-1 1-1,1 0 1,0-1 0,0 1-1,0 0 1,0 0 0,0 0-1,0 0 1,0 0 0,4-4 2303,0-7-1445,-5 10-1013,0 0 0,0 0-1,0 0 1,0 0 0,1 0-1,-1 0 1,1-1 0,0 1-1,0 0 1,0 1 0,2-5-1,3-2-99,-1 1-1,1-1 1,0 1-1,1 0 1,0 1-1,0 0 1,1 0-1,-1 0 1,2 1 0,-1 0-1,1 0 1,0 1-1,12-5 1,7-2 71,1 1 1,0 2-1,37-7 0,368-52 1522,-386 63-1412,30-2 94,-6 2 384,-70 5-746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0:53.7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133 103 4224,'-5'0'7360,"7"3"-7364,-2-3 26,0 0-1,0 0 1,0 1-1,0-1 1,0 0-1,0 1 0,0-1 1,1 0-1,-1 0 1,0 1-1,0-1 1,0 0-1,0 0 1,1 1-1,-1-1 1,0 0-1,0 0 1,0 0-1,1 1 1,-1-1-1,0 0 0,0 0 1,1 0-1,-1 0 1,0 1-1,53 18 1451,-45-17-1333,-1 0 0,1 0 0,0-1-1,-1 0 1,1-1 0,13 0 0,-21 0-124,1 0 16,0 0 1,0 0-1,0 0 0,0 0 1,0 0-1,0 0 0,0-1 1,0 1-1,0 0 0,0-1 1,0 1-1,0 0 0,0-1 1,0 1-1,0-1 0,0 0 1,-1 1-1,1-1 0,0 0 1,-1 1-1,1-1 0,0 0 1,-1 0-1,1 0 0,-1 0 1,1 1-1,-1-1 0,1 0 1,-1 0-1,0 0 0,1 0 1,-1 0-1,0 0 1,0 0-1,0 0 0,0-1 1,1 0-8,-2 0 0,1 0 0,0 0 1,0 0-1,-1 0 0,1 0 1,-1 0-1,1 0 0,-1 0 1,0 0-1,0 1 0,0-1 0,0 0 1,0 0-1,0 1 0,0-1 1,0 1-1,-3-3 0,-5-4 26,0-1-1,-9-11 1,-6-7-98,22 25 36,-1 0-1,1 1 0,-1-1 0,0 1 1,0 0-1,0 0 0,0 0 0,0 0 0,0 0 1,0 0-1,0 1 0,0 0 0,0-1 0,0 1 1,-4 1-1,0-1 5,1 1 0,0-1 0,-1 1-1,1 1 1,0-1 0,-9 4 0,12-3-30,1-1 0,-1 1 0,0 0 1,0 0-1,1 0 0,-1 1 0,-3 4 0,-9 7-59,9-8 100,1 0-1,0 0 1,0 1-1,0 0 1,1-1-1,-6 14 1,1-4 43,7-12-29,0 0 1,1 0-1,-1 0 0,1 0 1,0 1-1,0-1 0,0 1 1,1-1-1,-1 9 0,2 1 41,4 25-1,-3-25-41,1 22 0,-2-33 16,-1 0 0,1 0 0,-1 0-1,1-1 1,0 1 0,0 0 0,0-1 0,0 1-1,0-1 1,1 1 0,-1-1 0,1 1 0,2 1 0,26 27 149,-27-28-179,0 0 60,1-1 0,-1 1 0,1-1 0,-1 0 0,1 0 0,0 0 0,0-1 0,0 1 0,0-1 0,0 0 0,0 0 0,0 0 0,0-1 0,0 1 0,1-1 0,4 0 0,6-2 60,1 0 0,-1-1 1,17-5-1,8-1-43,-7 2-93,-14 3 4,1 0 1,33-1-1,-53 5-53,0 0 1,1 0-1,-1 0 0,0 0 0,1 0 0,-1 0 1,0 0-1,1 0 0,-1 0 0,0 0 1,1 0-1,-1 0 0,0 0 0,0 0 0,1 0 1,-1 0-1,0 0 0,1 0 0,-1 0 0,0-1 1,0 1-1,1 0 0,-1 0 0,0 0 1,0-1-1,1 1 0,-1 0 0,-8-4-5256,-5 2 3266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0:55.0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40 24 3808,'0'-1'152,"0"1"1,0 0-1,0 0 1,0-1-1,-1 1 1,1 0-1,0 0 1,0-1-1,0 1 0,0 0 1,0-1-1,0 1 1,0 0-1,0-1 1,0 1-1,0 0 1,0-1-1,0 1 1,0 0-1,0-1 0,0 1 1,0 0-1,0-1 1,0 1-1,0 0 1,0 0-1,1-1 1,-1 1-1,0 0 1,0 0-1,0-1 0,1 1 1,-1 0-1,0 0 1,0-1-1,0 1 1,1 0-1,-1 0 1,0 0-1,1-1 1,-1 1-1,0 0 1,1 0 104,0-1 0,-1 1 1,1-1-1,-1 0 1,1 1-1,-1-1 1,1 1-1,-1-1 1,0 0-1,1 1 1,-1-1-1,0 0 1,1 0-1,-1 1 1,0-1-1,0-1 1,-5 77-173,-4 146 513,5 216 607,4-434-1168,0-1 0,0 1 0,-1-1 0,1 0 1,-1 1-1,0-1 0,-1 4 0,1-4-281,0 0 0,1 0 1,-1 0-1,0 0 0,1 0 0,0 0 0,-1 3 1,1-5 56,0 0-1,0 0 1,-1 1 0,1-1 0,0 0 0,0 0 0,0 1 0,-1-1 0,1 0 0,0 0 0,-1 0 0,1 1 0,0-1 0,0 0 0,-1 0 0,1 0 0,0 0 0,-1 0 0,1 0 0,0 0 0,-1 0 0,1 0 0,0 0 0,-1 0-1,1 0 1,0 0 0,-1 0 0,-5-7-1866,-1-1-2016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0:55.5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 33 3808,'-6'0'-736,"-7"0"4509,7 0 385,13 0-2431,62-3-13,81-14 0,-95 9-1622,6 6-20,-10 0 134,-39 1-191,0 1 0,0 1 0,0 0 0,17 4 1,-8-1 25,-12-1 275,9 13-7576,-12-9 3255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0:56.2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198 0 5824,'8'2'10368,"-9"6"-10219,0 0 0,-1 0 1,0 1-1,0-1 1,-6 12-1,-3 13-54,-7 31-199,-18 75-96,21-64 568,-8 131 0,16 76-101,7-250-264,1-1-1,2 1 1,11 50 0,-1-26 34,-13-55-80,0-1-1,1 1 1,-1 0-1,0-1 1,0 1-1,0-1 1,0 1 0,0 0-1,0-1 1,0 1-1,0 0 1,0-1-1,0 1 1,0 0-1,0-1 1,0 1-1,-1 0 1,1-1 0,0 1-1,0-1 1,-1 1-1,1 0 1,0-1-1,-1 1 1,1-1-1,-1 1 1,0 0 0,0-1-124,0 0 1,1 0-1,-1 1 1,0-1 0,0 0-1,0 0 1,0 0-1,0 0 1,0 0 0,0 0-1,0-1 1,0 1-1,0 0 1,0 0 0,1-1-1,-2 0 1,-6-2-1226,1-1 0,-1 0 1,-6-5-1,13 8 1287,-2-1-326,0-1 0,-1 1 0,1-1-1,1 0 1,-1-1 0,0 1 0,1 0 0,-1-1 0,1 1-1,0-1 1,0 0 0,-2-6 0,-13-33-1217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0:56.8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12 305 3328,'-9'-14'1130,"9"14"-1074,-1-1 0,1 1 1,0-1-1,-1 1 0,1-1 1,0 1-1,0-1 0,0 1 1,0-1-1,0 1 0,-1-1 1,1 1-1,0-1 0,0 1 1,0-1-1,0 0 0,1 1 1,-1-1-1,0 1 0,0-1 1,0 1-1,0-1 0,0 1 1,1-1-1,-1 1 0,1-1 0,-1-1 238,1 1-1,-1-1 0,0 1 0,1-1 0,-1 1 0,0-1 0,0 1 0,0-1 0,0 1 0,0-1 0,0 1 0,0-1 1,-1 0-1,0-1 0,1 0 204,-1 0-1,1 0 1,-1 1 0,1-1 0,0 0 0,0 0 0,1 0 0,-1 0 0,1-3 0,2-1-322,1 0 0,-1 0 0,1 0 0,1 1 1,-1 0-1,1 0 0,0 0 0,1 0 1,-1 1-1,1 0 0,0 0 0,0 1 1,9-6-1,3 1-92,0 0 1,1 1-1,-1 1 1,34-7-1,79-11 40,-128 25-119,235-31 670,-39 6-356,-169 22-813,42 2 1,-58 1-555,-12 0 756,0 0-1,0 0 0,-1 1 0,1-1 0,0 0 0,-1 1 0,1 0 0,0-1 0,-1 1 1,1 0-1,-1 0 0,1 0 0,-1 0 0,1 0 0,-1 0 0,0 0 0,1 1 0,-1-1 0,0 0 1,0 1-1,0-1 0,0 1 0,0-1 0,0 1 0,-1 0 0,1-1 0,0 3 0,12 22-3268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41:25.5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22 108 2240,'0'-2'600,"6"2"34,15 6 594,-15-4-919,1 0 1,0-1 0,9 2 0,-12-3-172,-1 0 0,1 0 0,0 0 0,-1-1 0,1 0 0,0 1 0,-1-1 0,1-1 0,-1 1 0,1 0 0,4-4 0,-6 4-109,-1 0-1,1-1 1,-1 1 0,1-1-1,-1 1 1,1-1 0,-1 0 0,0 1-1,0-1 1,0 0 0,0 0 0,0 0-1,-1 0 1,1 0 0,0 0 0,-1 0-1,0 0 1,1 0 0,-1 0 0,0 0-1,0-4 1,0 3-34,0 0-1,0 0 1,0 0 0,0 0-1,-1-1 1,0 1 0,1 0-1,-1 0 1,0 0 0,0 0-1,-1 0 1,1 0 0,-1 0-1,1 1 1,-1-1 0,0 0-1,0 1 1,0 0 0,0-1-1,-4-2 1,5 4 6,0 1 0,0 0 0,0 0 0,1 0 0,-1-1 0,0 1 0,0 0 0,0 0 0,0 0 0,0 0 0,0 0 0,1 0 0,-1 1 0,0-1 0,0 0 0,0 0 0,0 1 0,1-1 0,-1 0 0,0 1 0,0-1 0,0 1 0,1-1 0,-1 1 0,0-1 0,1 1 0,-1 0 1,0 0-1,-16 20-111,-3 18 364,14-26-76,-1 0 0,0-1 0,-11 14-1,15-21-75,0 0 0,0-1-1,0 1 1,1 0 0,-1 0 0,1 1-1,0-1 1,1 0 0,0 1-1,-1-1 1,2 1 0,-1-1-1,0 1 1,2 8 0,-1-12-75,1-1 1,-1 1 0,1 0 0,0-1-1,0 1 1,-1-1 0,1 1 0,0-1-1,1 0 1,-1 1 0,0-1-1,0 0 1,0 0 0,1 0 0,-1 0-1,1 0 1,-1 0 0,1 0 0,-1 0-1,1-1 1,-1 1 0,1 0 0,0-1-1,2 1 1,4 1 113,0-1 1,0 0-1,14 0 0,-15-1-129,-1-1 0,1 0 1,7-2-1,8-1-258,-4 0-1413,8 0-3060,-17 4 1908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0:58.1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314 12 3488,'8'1'1443,"-8"-1"-1367,1 0-1,-1 0 1,1 0-1,-1 0 1,1 1-1,-1-1 1,1 0-1,-1 0 1,1 0-1,-1-1 1,1 1-1,-1 0 1,1 0 0,-1 0-1,1 0 1,-1 0-1,1 0 1,-1-1-1,1 1 1,-1 0-1,1-1 1,-1 1-1,0 0 1,1 0-1,-1-1 1,2 0 693,2-1 1070,-8-1 944,-9-1-1128,-16 5-1048,-29 5 1,54-5-554,-11 1 73,3-2-88,0 2 0,0 0 0,1 0 0,-1 1 0,1 1 0,-14 5 0,9-1-17,1 1-1,0 0 0,-17 14 1,29-20 10,-1-1 1,1 1-1,-1 1 1,1-1 0,0 0-1,0 1 1,1-1-1,-1 1 1,1 0-1,0 0 1,0 0 0,0 0-1,0 1 1,1-1-1,-1 0 1,1 1 0,-1 7-1,2-10-25,0 0-1,0 0 0,1 0 1,-1 0-1,0 0 0,1 0 1,-1 0-1,1 0 1,0 0-1,-1 0 0,1-1 1,0 1-1,0 0 0,0-1 1,1 1-1,-1 0 1,0-1-1,0 1 0,1-1 1,-1 0-1,1 1 0,0-1 1,-1 0-1,1 0 1,0 0-1,0 0 0,-1 0 1,1-1-1,0 1 0,0 0 1,4 0-1,-2 0 90,1-1 1,0 1-1,0-1 0,0 0 1,-1 0-1,1-1 0,0 0 1,0 1-1,-1-1 0,1-1 1,0 1-1,4-3 0,16-9-55,0-2 0,43-33 0,-65 45-41,0 0 0,0 1 0,0-1 0,-1 0 0,1-1 0,-1 1 0,1 0 0,-1-1 0,0 0 0,-1 1 0,1-1 0,0 0 0,-1 0 0,0 0 0,0 0 0,0-5 0,-1 8 0,1 1-17,-1 0 1,1 0-1,0-1 0,-1 1 1,1 0-1,-1 0 0,1-1 1,-1 1-1,1 0 1,-1-1-1,0 1 0,1-1 1,-1 1-1,1 0 1,-1-1-1,0 1 0,1-1 1,-1 1-1,0-1 0,0 1 1,1-1-1,-1 1 1,0-1-1,0 0 0,0-1 1137,-1 3-1118,0 0 0,0 0 0,-1 0 0,1 0 0,0 0 0,0 0 0,0 0 0,0 0 0,0 0 0,1 0 0,-1 0-1,-1 2 1,-2 3-27,3-3 30,-1-1 0,1 1 0,0 0 0,0-1 0,0 1 0,0 0 0,0 0 0,0 0 1,1-1-1,0 1 0,-1 0 0,1 0 0,0 0 0,1 5 0,0-1 52,0 0 1,0 1-1,1-1 0,4 13 0,4 2-18,20 31 0,-13-24-63,42 58-1224,-59-86 1055,0 0 0,1-1 1,-1 1-1,1 0 0,-1 0 1,1-1-1,0 1 0,-1 0 0,1-1 1,-1 1-1,1-1 0,0 1 1,0-1-1,-1 1 0,1-1 1,0 1-1,0-1 0,0 0 0,-1 1 1,1-1-1,0 0 0,0 0 1,0 0-1,0 1 0,0-1 0,0 0 1,0 0-1,-1 0 0,3-1 1,5-3-4784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0:59.8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61 16 4800,'1'0'208,"-1"0"0,1 0-1,-1 0 1,0-1 0,1 1 0,-1 0 0,1 0-1,-1 0 1,0 0 0,1 0 0,-1-1 0,0 1 0,1 0-1,-1 0 1,0-1 0,1 1 0,-1 0 0,0-1-1,1 1 1,-1 0 0,0-1 0,0 1 0,0 0 0,1-1-1,-1 1 1,0 0 0,0-1 0,0 1 0,5-8 6367,-7 9-6611,0-1 0,1 1-1,-1 0 1,0 0 0,1 1 0,-1-1-1,1 0 1,0 0 0,-2 2-1,-2 6 9,1 0 0,0 0 0,1 1 0,0-1 0,0 1 0,1 0 0,-1 12 0,-2 1 60,-4 28-128,-4 55 0,11-74 179,1 1 0,2 0-1,1 0 1,1 0 0,15 62-1,-10-69-80,-5-12-72,1-1 0,9 22 0,-11-31 116,-1 0-1,1 1 0,-1-1 1,0 1-1,-1-1 0,1 1 1,-1 7-1,0-11 110,0 0-104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1:00.4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93 4320,'1'-5'6346,"-2"5"-6226,9-3 75,0 1 121,-1 0 0,0 0 0,1 0 0,-1 1 0,1 0 0,-1 1 0,1 0 0,8 0 0,-4 1 123,1-1-1,13-3 1,431-57 3043,-410 56-3385,78-3-1079,-115 6 579,-2 1-3415,-13 13 23,0-2 345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1:01.6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149 9 5216,'2'-8'1378,"2"10"1478,-3-1-2525,0 0 0,0 0 0,-1 1 0,1-1 1,0 0-1,-1 0 0,1 1 0,-1-1 0,0 0 0,1 1 0,-1-1 0,0 2 0,-2 33 160,-1 0 0,-10 42 0,0-5-513,-43 173 549,31-156-425,22-75-101,-5 13 50,2 0 1,-3 32-1,3 6-99,-6 126 64,12-182 83,0 0-64,0-1 1,0 1-1,-4 17 0,3-5 301,1-20 405,0 4-1317,0-2 613,0-3-37,1-1-21,15-1 180,0-1 0,0 0 0,-1-2 0,18-5 0,-10 3 6,30-5 0,20 0 112,49-6-447,-53 11 486,99-5-787,-167 11-473,4-15-10975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1:02.2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106 80 3968,'-39'-6'2192,"17"15"1402,14-8-2813,6-1-663,1 0 0,0 0 0,0 0 0,0 1-1,0-1 1,0 0 0,0 0 0,-1 1 0,1-1-1,0 1 1,0-1 0,0 1 0,0 0 0,0-1 0,1 1-1,-3 1 1,3-2-105,0 1-1,0-1 1,0 0-1,-1 0 0,1 0 1,0 0-1,0 0 1,0 1-1,0-1 1,0 0-1,-1 0 0,1 0 1,0 0-1,0 0 1,0 0-1,0 0 1,-1 0-1,1 1 0,0-1 1,0 0-1,0 0 1,-1 0-1,1 0 1,0 0-1,0 0 1,0 0-1,-1 0 0,1 0 1,0 0-1,0-1 1,0 1-1,-1 0 1,1 0-1,0 0 0,0 0 1,0 0-1,-1 0 1,1 0-1,0 0 1,0 0-1,0-1 0,0 1 1,-1 0-1,1 0 1,0-1-1,0 1 47,-1 0 1,1-1-1,-1 1 0,1 0 0,0-1 0,-1 1 1,1 0-1,-1 0 0,1-1 0,-1 1 1,1 0-1,-1 0 0,1 0 0,-1 0 0,1 0 1,-2 0-1,2-1 82,0 1 0,0-1 0,0 1 0,0 0 1,0-1-1,0 1 0,0 0 0,0-1 0,1 1 0,-1 0 0,0-1 0,0 1 1,0 0-1,0-1 0,1 1 0,-1 0 0,0-1 0,0 1 0,0 0 0,1 0 1,-1-1-1,0 1 0,1 0 0,-1 0 0,1-1 0,13-4-20,0 0 0,0 1 0,1 1 0,-1 0 0,19-1 0,-11 1-47,151-13 258,-24 3 3,-131 11-327,-1 0 0,1 2 0,0 0 0,-1 1 0,34 6 0,-49-7-91,0 1 0,-1-1 0,1 1 1,-1-1-1,1 0 0,0 0 0,-1 0 0,1 0 1,-1 0-1,1 0 0,0-1 0,-1 1 0,1 0 0,-1-1 1,1 1-1,-1-1 0,1 0 0,1 0 0,-8-13-9324,1 4 4959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1:02.9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39 35 2304,'-8'-5'518,"0"4"2676,-11 7 5931,15-6-7850,106-8-479,-44 1-526,352-4 1085,-375 11-1265,15-4 546,-20 0-1730,-10 3-2837,-23 18-2832,2-12 5537,0 13-2411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1:04.3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63 168 6144,'1'0'263,"-1"0"0,0 0 0,1 1 0,-1-1 1,1 0-1,-1 0 0,0 0 0,1 0 0,-1 0 0,0 1 1,1-1-1,-1 0 0,1 0 0,-1 1 0,0-1 264,1 0-264,-1 1 0,0-1 0,0 0 0,1 1 0,-1-1 1,0 0-1,0 1 0,0-1 0,1 1 0,2 16 1039,-6 16-1747,2-17 560,0-1 0,2 22 0,-1-5 74,1-16-129,1-1 0,7 28 0,-6-29 64,0 12 1033,-2-24-443,9-15-308,-8 5-69,0 0 0,0 0 0,-1 0 0,0-16 0,0-21-441,2-1-1,2 1 0,2 0 1,22-77-1,-28 118 69,1 0 1,0 0-1,-1 0 0,2 0 0,-1 1 0,0-1 0,1 1 0,-1-1 0,1 1 0,0 0 0,0 0 0,0 0 0,1 1 0,-1-1 0,1 1 0,-1 0 0,1 0 0,0 0 0,0 0 0,0 0 0,0 1 0,0 0 0,0 0 0,0 0 0,1 0 0,-1 1 0,0 0 1,0 0-1,1 0 0,-1 0 0,0 1 0,1-1 0,-1 1 0,6 2 0,-2-1 29,0 1 1,0 0-1,-1 0 0,0 0 1,1 1-1,-1 0 1,-1 1-1,1-1 1,-1 1-1,1 1 0,-1-1 1,-1 1-1,1 0 1,-1 0-1,0 1 0,7 12 1,-9-14 80,-1 0 1,1 0-1,-1 1 0,0-1 1,0 1-1,1 7 1,-3-10-55,1-1 1,-1 1-1,0 0 1,-1-1-1,1 1 1,0 0-1,-1-1 1,1 1-1,-1-1 1,0 1-1,0-1 1,0 1-1,0-1 1,0 0-1,-1 1 1,-2 3-1,0-1 48,0-1 1,0 0-1,-1 0 0,1 0 1,-1-1-1,1 1 0,-1-1 0,-10 4 1,-2 1 77,-26 6 0,23-7-125,-47 6 75,61-11-92,0-1-1,0-1 1,-1 1-1,-10-1 1,10 0 111,6 0-232,15 0-859,31-1 515,58 3 346,-86 0 73,0 1 0,-1 1-1,1 0 1,30 14 0,-23-9 125,-20-8-40,-1 0 1,1 1-1,-1-1 0,1 1 0,-1 0 1,0 0-1,0 0 0,0 1 0,0-1 1,0 1-1,0-1 0,-1 1 1,1 0-1,-1 0 0,0 0 0,0 0 1,3 6-1,-5-8-2,0-1 1,0 1-1,0 0 0,0 0 1,0-1-1,0 1 0,0 0 1,0 0-1,-1-1 1,1 1-1,0 0 0,0-1 1,0 1-1,-1 0 1,1 0-1,0-1 0,-1 1 1,1-1-1,-1 1 0,1 0 1,-1-1-1,1 1 1,-1-1-1,1 1 0,-1-1 1,0 0-1,1 1 0,-1-1 1,1 1-1,-1-1 1,0 0-1,1 0 0,-2 1 1,-26 7 689,-140 8 369,67-8-1576,-4 5-1439,35-2-4196,47-7 3978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1:06.23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37 0 5216,'2'13'8329,"0"4"-8018,-2 58 123,-4 0 1,-2 0 0,-20 85-1,24-147-161,1-1-1,0 1 1,1 14 0,0-20-111,10-2-263,35 6-154,75 10-1,-46-9 357,331 65 291,164 26 458,-346-67-412,201 28 185,-321-51-368,436 65 109,-265-27-620,-185-37-309,-48-8-1117,-1 1 0,45 15 1,-74-17 90,-10-5 1524,-1 1 0,0-1 1,0 0-1,0 0 1,0 0-1,0 0 0,0 0 1,1 0-1,-1 1 1,0-1-1,0 0 0,0 0 1,0 0-1,0 0 0,0 1 1,0-1-1,0 0 1,0 0-1,0 0 0,0 0 1,0 1-1,0-1 1,0 0-1,0 0 0,0 0 1,0 0-1,0 1 1,0-1-1,0 0 0,0 0 1,0 0-1,0 1 0,-2 0-209,1 0-1,0 0 1,-1 0-1,1 0 1,-1 0-1,1 0 1,-1-1-1,1 1 1,-4 1-1,-27 9-3392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1:07.3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260 84 4992,'0'0'1589,"-20"0"-314,10-1-841,9 1-338,-1 0-1,1-1 1,-1 1 0,1 0 0,-1 0 0,1 0 0,-1 0 0,1 1 0,-1-1 0,1 0 0,0 1-1,-1-1 1,1 1 0,-1-1 0,1 1 0,0-1 0,-1 1 0,-1 1 0,-6 7-119,0-1 1,1 1 0,0 0 0,1 1 0,-11 17-1,-44 80 1197,42-60-817,15-35-247,-1 1 1,-8 14-1,-14 18 796,28-45-892,0 1 1,0-1-1,0 0 0,0 0 0,0 0 0,0 1 0,0-1 0,-1 0 1,1 0-1,0 1 0,0-1 0,0 0 0,0 0 0,-1 0 0,1 0 0,0 1 1,0-1-1,0 0 0,-1 0 0,1 0 0,0 0 0,0 0 0,0 0 1,-1 0-1,1 1 0,0-1 0,0 0 0,-1 0 0,1 0 0,0 0 1,-1 0-1,0-8 421,4-14-15,-3 22-426,85-357 2603,-83 346-2440,1-7-618,6 22 194,-5-1 268,-1 1 0,1 0 0,-1-1 0,0 1 0,1 1 0,-2-1-1,4 5 1,5 8-45,-1 0 64,0-1 0,-1 1 1,-1 0-1,7 23 0,18 75 695,-30-105-436,-1 1 1,0-1 0,-1 1-1,0 17 1,-1-26-222,0 1 1,0 0 0,-1-1-1,1 1 1,-1-1 0,1 0-1,-1 1 1,0-1 0,0 1-1,0-1 1,0 0-1,-1 0 1,1 1 0,0-1-1,-1 0 1,0 0 0,1-1-1,-1 1 1,0 0 0,0 0-1,0-1 1,0 1-1,0-1 1,-1 0 0,-2 2-1,-3 0-127,-1-1 0,0 1 0,0-1 0,-1-1 0,1 0 0,-14 0 0,14-1-1285,1 0 0,-1-1 1,-16-4-1,24 5 1279,1 0 0,0 0-1,0 0 1,0 0 0,0 0 0,0 0 0,-1 0-1,1 0 1,0 0 0,0 0 0,0 0 0,0 0-1,0 0 1,-1 0 0,1-1 0,0 1 0,0 0-1,0 0 1,0 0 0,0 0 0,0 0 0,0 0-1,0 0 1,-1-1 0,1 1 0,0 0 0,0 0-1,0 0 1,0 0 0,0 0 0,0 0 0,0-1-1,0 1 1,0 0 0,0 0 0,0 0 0,0 0-1,0-1 1,0 1 0,0 0 0,0 0 0,0 0-1,0 0 1,0 0 0,0-1 0,0 1 0,0 0-1,0 0 1,1 0 0,10-11-2490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1:28.4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177 0 3136,'-10'5'11135,"10"-5"-10876,0 1 0,0-1 0,0 0 0,0 1 0,0-1 0,0 0 0,0 1 0,-1 4-2186,-12 62 1974,0-9 119,-3 42 29,-75 515 1700,83-534-1684,-7 36-203,7-55-286,7-36-6702,3-35 692,1-1 5563,5-23-1078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0:41:26.3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76 9 2400,'0'0'65,"-1"-1"-1,1 0 1,-1 1-1,1-1 1,-1 1 0,1-1-1,-1 1 1,0-1-1,0 1 1,1-1 0,-1 1-1,0-1 1,1 1-1,-1 0 1,0 0 0,0-1-1,0 1 1,0 0 0,1 0-1,-1 0 1,0 0-1,0 0 1,0 0 0,0 0-1,1 0 1,-1 0-1,0 0 1,0 0 0,0 1-1,1-1 1,-2 1 0,-1-1 79,1 1 1,0 0-1,0 0 1,0 0 0,0 0-1,0 1 1,0-1 0,0 1-1,0-1 1,-2 3-1,1 0-38,0 1-1,0 0 0,0 0 0,0 0 0,1 0 0,0 0 0,0 1 1,1-1-1,-1 1 0,1-1 0,0 1 0,0-1 0,1 1 0,0 6 1,1 8 43,2 0 1,7 33-1,-1-11 23,54 230 772,-48-193-562,0-3-220,-12-65-43,0 0 1,1 0-1,0 0 1,10 17 1258,-13-28-1306,0-1 0,-1 1 0,1 0 1,-1-1-1,1 1 0,-1-1 0,1 1 1,-1-1-1,1 0 0,-1 1 0,0-1 1,1 1-1,-1-1 0,0 0 0,1 1 1,-1-1-1,0 0 0,0 1 0,0-1 1,0 0-1,0 0 0,1-2 72,27-98 1132,26-82-1149,0 14-362,-46 148-180,1 0 0,0 1 0,2 0-1,0 1 1,17-21 0,-13 21-1094,2 9-1856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1:29.0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93 7136,'-6'-2'614,"6"2"-545,0 0 0,-1 0 1,1 0-1,0 0 0,-1 0 0,1 0 0,0 0 0,-1 0 0,1 0 0,0 0 1,0-1-1,-1 1 0,1 0 0,0 0 0,0 0 0,-1 0 0,1 0 0,0-1 1,0 1-1,-1 0 0,1 0 0,0 0 0,0-1 0,0 1 0,-1 0 1,1 0-1,0-1 0,0 1 0,0 0 0,0 0 0,0-1 0,0 1 0,-1 0 1,1-1-1,0 1 0,0 0 0,0-1 0,0 1 0,0 0 0,0 0 0,0-1 1,1 0-1,-1 1-30,8-2 276,0-1-248,1 1 0,-1 0 0,1 0 0,0 1 0,-1 0-1,1 0 1,0 1 0,10 1 0,3 0 30,133 3 1412,-114-2-764,63-5 1,43-14 516,-22 2-954,244-20 401,-358 34-808,119-4 382,-116 5-698,-1 2 1,1-1 0,0 1 0,-1 1 0,1 1-1,-1 0 1,16 7 0,-26-10 143,-1 0 0,0 0 0,0 0 0,0 0 1,-1 1-1,1-1 0,0 1 0,0-1 0,-1 1 0,1 0 0,-1-1 0,1 1 1,-1 0-1,0 0 0,0 0 0,0 0 0,0 0 0,1 4 0,5 31-1979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1:29.84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182 221 6304,'5'-5'3541,"13"4"-2928,-15 1-495,-1-1 0,0 1 0,0-1 0,0 0 0,0 0 0,0 0 0,0 0 0,0-1 0,0 1 0,0 0 0,-1-1 0,1 1 0,0-1 0,-1 0-1,1 1 1,-1-1 0,0 0 0,1 0 0,-1 0 0,0 0 0,0 0 0,1-4 0,-1 1-58,1 0 1,-1 0-1,0 0 1,-1-1-1,1 1 1,-1 0-1,0 0 1,0-1-1,-1-5 1,-1 4 9,0 1 0,0-1 0,-1 1 0,1-1 0,-1 1 0,-1 0 0,1 0 0,-1 1 0,0-1 0,0 1 0,-1-1 0,1 1 0,-1 1 0,-1-1 0,1 1 0,0 0 0,-1 0 0,0 0 0,0 1 0,0 0 0,0 0 0,-1 1 0,-10-4 0,14 6-97,-1 0 1,1 0 0,0 0-1,0 0 1,0 0 0,0 0 0,0 1-1,0 0 1,0 0 0,0 0 0,0 0-1,0 0 1,0 0 0,0 1-1,0-1 1,-4 4 0,0 0-37,0 1-1,1 0 1,-1 0 0,-9 11 0,12-12 74,1 1 0,-1-1 0,1 0 0,0 1 0,0 0 0,1 0 0,-1 0 0,1 0 0,1 0 0,-1 0 0,1 0 0,0 0 0,0 8 0,1-9 28,0 1 0,1-1 0,0 1 0,0-1 0,0 0 0,0 0 0,1 1 0,0-1 0,0 0 0,0-1 0,1 1 0,-1 0 0,1-1 0,1 1 0,5 6 1,9 8 171,2-1 1,41 31 0,-46-39-115,1 0-1,0-1 1,1 0 0,0-2 0,19 7-1,-26-11-248,0-1 0,0 0-1,0-1 1,19 1-1,-11-3-1914,35-5 1,-19-2-2206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1:30.6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6 171 4896,'-4'-1'1335,"5"0"-717,2-4 1141,-8-16 3078,5 18-4781,0-1-1,1 1 1,0-1 0,0 1 0,0 0-1,0-1 1,1 1 0,-1 0 0,1 0-1,0 0 1,0 0 0,0 0 0,4-4-1,1-1 5,1 0 0,19-14 0,-20 16-53,4-3-59,1 0-1,24-12 0,-33 19 36,1 1 0,-1-1 0,1 1 0,-1 0-1,1 0 1,-1 0 0,1 1 0,0-1 0,0 1 0,-1-1-1,1 1 1,0 1 0,0-1 0,-1 0 0,1 1-1,6 1 1,-3 2 5,0-1 0,0 1 0,0 0 0,0 0 0,0 1 0,-1 0-1,1 0 1,8 11 0,3 5 75,19 29 0,-24-30 139,32 34 1,-34-43-170,-3-2 141,0-1 1,1 0-1,0 0 1,1-1-1,15 10 1,-22-16-76,0 1 1,0-1-1,0 0 1,0 0-1,0-1 1,0 1-1,0 0 0,0-1 1,0 0-1,0 0 1,1 0-1,-1 0 1,0 0-1,0-1 1,0 1-1,0-1 0,0 0 1,0 0-1,0 0 1,0 0-1,-1-1 1,1 1-1,0-1 0,-1 1 1,1-1-1,3-4 1,8-5 406,17-19 0,-27 25-815,0 0-1,0 0 0,0 0 0,-1-1 0,0 1 0,0-1 0,3-7 0,-6 11-504,1 1-1,-1-1 1,0 0-1,0 1 1,0-1-1,0 1 1,0-1 0,0 1-1,-1-1 1,1 1-1,-1-3 1,-2-13-3119,3-5 1981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1:31.3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 75 1312,'-2'1'6737,"3"-8"-1943,0 0-4821,-1 5 56,0 0-1,1 0 1,-1 0 0,1 0 0,0 1 0,0-1 0,-1 0 0,1 0 0,1 0 0,-1 1 0,0-1 0,0 0 0,1 1 0,-1-1 0,0 1 0,1 0 0,0-1 0,-1 1-1,1 0 1,0 0 0,0 0 0,-1 0 0,1 0 0,4-1 0,5-2 109,1 0-1,21-4 1,-33 8-138,10-2 0,1 0 0,-1 1 0,0 0 0,1 0 0,16 2 0,-20 1 0,0-1 0,-1 1 0,1-1 0,-1 2 0,1-1 0,-1 1 0,0 0 0,0 0 0,9 7 0,-3-1 193,-1 1 1,9 11 0,19 14 489,-30-27-482,28 18 1115,-33-25-1164,-1 1 1,1 0-1,-1-1 0,1 0 0,0 0 1,0 0-1,-1 0 0,1 0 0,7-1 0,-9 0-134,1 0-1,0 0 0,0 0 1,0-1-1,0 1 0,0-1 1,3-1-1,-5 1-358,13-14-10480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1:32.49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135 12 2976,'0'-2'1071,"-5"4"887,5-13 5439,-13 449-5306,-43 45-818,53-464-1192,-45 254 586,44-256-262,2 0 1,-1 29-1,3-45 176,1-2-314,56-31 144,-30 18-361,0 2-1,1 1 1,38-11 0,91-14-138,-77 19 19,-22 4 30,60-13 404,-117 25-400,30-5-53,-28 6-224,-1-1 0,0 0-1,0 1 1,0-1-1,0 0 1,0 0-1,-1 0 1,1 0-1,0 0 1,0-1-1,2-1 1,-21-18-6835,6 4 4635,-10-5-1242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1:32.8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19 122 6464,'-1'0'215,"0"0"0,0 0 1,0 0-1,-1 0 0,1 0 1,0 0-1,0 0 0,0-1 1,0 1-1,0 0 0,0-1 1,1 1-1,-1 0 0,-4-3 3325,11-1-2393,7-2-742,-1 0 0,1 1 0,1 1 0,19-5-1,57-6-180,-70 12-163,153-15 54,2 0 15,-147 15-622,-17 2-241,0 0-1,15-4 0,-23 4 117,1 0 0,-1 0 0,1-1 0,-1 0 0,1 1-1,3-4 1,2-1-2113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1:33.2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8 135 6976,'-3'-7'1782,"3"6"-1583,-1 0-1,1 0 1,-1 0 0,1 0 0,-1 0-1,1 0 1,0 0 0,-1 0 0,1 0-1,0 0 1,0 0 0,0-1 0,0 1 0,0 0-1,0 0 1,0 0 0,0-2 0,5-2 13,-1 0 1,0 1 0,1 0 0,0 0 0,0 0 0,0 0-1,1 1 1,-1 0 0,1 0 0,-1 1 0,1-1 0,0 1-1,0 0 1,7-1 0,12-1 10,0 0 0,29 0 0,309-27-419,-275 22-792,-87 9 980,17-2-1474,-1 1 1,21 1-1,-33 1 951,1-1 0,-1 1 1,0 0-1,1 1 0,-1-1 1,0 1-1,0 0 1,0 0-1,0 1 0,0 0 1,5 3-1,16 16-1901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1:33.8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1 339 7808,'0'0'3493,"0"2"-3029,21 43 1117,42 67-1,-58-104-1322,-5-7 142,2-2-59,0-2-163,0 1 0,0-1 0,-1 0 0,1 1 0,-1-1 0,1 0 0,-1 0 0,0 0 0,0 0 0,1-6 1,4-37-78,-4 24 15,5-61 136,6-47-104,-10 110-146,1 1 0,1 0 0,0 0 0,13-27 0,-16 41-25,0 0 0,1 0 0,0 1-1,0-1 1,0 0 0,0 1-1,1 0 1,0 0 0,-1 0 0,7-4-1,-7 6 20,0 1 0,0-1 0,0 1 0,0 0-1,0 0 1,0 0 0,0 0 0,0 1 0,0-1-1,0 1 1,1 0 0,-1 0 0,0 0-1,0 0 1,0 0 0,1 1 0,-1 0 0,4 0-1,-1 1 35,0 0-1,0 1 0,-1-1 0,1 1 0,0 0 0,-1 1 0,9 6 0,-1 1-620,18 21 0,-27-28 187,-2-1-411,1 0 1,0 0 0,1 0-1,5 4 1,-9-7 531,1 1 1,0-1-1,0 1 1,0-1-1,0 1 0,0-1 1,0 0-1,0 0 1,0 1-1,-1-1 0,1 0 1,0 0-1,0 0 1,0 0-1,0 0 0,0 0 1,0 0-1,0-1 1,0 1-1,0 0 0,0 0 1,0-1-1,0 1 1,0-1-1,1 0 1,8-6-2753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1:34.2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6 6816,'-3'-2'7581,"7"2"-4352,0 1-4093,4 2 1005,0 0 0,1-1 0,-1 0-1,1-1 1,-1 1 0,1-2 0,9 1 0,14 1-111,14 2 28,84-3 0,-57-10-2605,-68 8 1453,0 0 1,-1 0 0,1-1-1,5-2 1,4-3-1280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3:31:34.9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81 5 6880,'-3'-4'2037,"6"5"-966,2 2 669,-4 5-343,2 5-920,-1 0 0,0 0 1,0 0-1,-2 0 0,0 22 0,0-12-380,-33 404 975,6-272-446,-1 10-68,21-102 18,7-62-86,1-1-362,10-1 2,1-1-1,-1 0 0,0 0 0,-1-1 0,1-1 0,16-8 0,19-5 141,1 4-64,83-11 1,50 6-509,-153 16 255,17-6-1980,-43 8 1896,0-1 0,-1 1 0,1 0 0,-1 0 0,1-1 0,0 1 0,-1 0 0,1-1 0,-1 1 0,1 0 0,-1-1 0,1 1 0,-1-1 0,0 1 1,1-1-1,-1 1 0,1-1 0,-1 1 0,0-1 0,1 1 0,-1-1 0,0 1 0,0-1 0,0 0 0,1 1 0,-1-1 0,0 1 0,0-1 0,0 0 0,0 1 0,0-1 0,0 0 0,0 1 0,0-2 0,-6-19-2949,-2 5-834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147A4-A90B-74FF-BA1D-C0167F2BF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6F68A7-865E-279D-4B6F-97F417CCA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0B7F8-1A55-A1B6-223E-F9A97BEA1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F0953-D0FE-4D78-A7A9-B6CB41E2F61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B1032-680E-32B1-C9CB-8465EDE91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FB90D-886C-749E-469A-745676491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AE8A-E80B-44C5-A171-F5C1C9B6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57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E7567-B629-7B50-9C26-B22BC6EA3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F0A3FE-1CFC-FDB6-0340-38CC85ECBF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007F7-49D5-C171-8990-7F81D96CE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F0953-D0FE-4D78-A7A9-B6CB41E2F61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342E4-BA2B-8921-668E-15E54A17D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6EE36-5B6F-8916-5D96-AC7D27FD5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AE8A-E80B-44C5-A171-F5C1C9B6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45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684D39-1094-A6E9-3C75-5D81763F45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357678-C8D0-72D3-62EC-DF47B8BFDF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47D11-2E78-130B-5A9F-BEEABA7C6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F0953-D0FE-4D78-A7A9-B6CB41E2F61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2B753-8A30-87B4-6C91-B3AC88008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08BE1-7394-C62A-8B71-B80154839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AE8A-E80B-44C5-A171-F5C1C9B6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23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DF027-1BC6-BA9D-6A6F-F0BB31F61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8923-A996-5396-75C3-43F60A3BB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5FD07-383A-07B7-E4A8-285B38736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F0953-D0FE-4D78-A7A9-B6CB41E2F61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3C51A-5C57-70D0-EF69-42FC972E5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75BD3-D3AB-922C-07C3-1123AE001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AE8A-E80B-44C5-A171-F5C1C9B6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11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75F9B-C016-BD9E-BAF2-5A5B406AB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952A6-6310-E10A-FFFA-EA69933A8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8F4FF-4298-2A7A-1551-74C3A5074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F0953-D0FE-4D78-A7A9-B6CB41E2F61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EB5CB-8A6C-D7B3-5486-9E262C465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065CC-FD27-91AC-EF8E-E04DB5857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AE8A-E80B-44C5-A171-F5C1C9B6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32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8E136-347F-6AA0-F954-9916636BE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5FE6F-DD8D-EB03-D7B2-CEE57CB39C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953D08-3360-8DBF-1E21-927BA54AC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F013FD-C044-3B15-EF98-D64C6AC2E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F0953-D0FE-4D78-A7A9-B6CB41E2F61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1DB08D-4F25-04C8-3475-F55E5D42C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29458D-890E-4F36-E603-C9AC259CF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AE8A-E80B-44C5-A171-F5C1C9B6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82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33608-9B49-92A8-9978-93CA39F7B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A3DCC-1B9F-B952-2A59-531EEEA150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12DED7-1F76-F231-6645-F5950D1419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5F5789-FCF0-1E4A-3D87-E59E986434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AAB120-D9DF-1A76-141D-206A14DD07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D24153-ADAC-538B-FEA3-991614DB0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F0953-D0FE-4D78-A7A9-B6CB41E2F61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15CC1D-0AC5-57C0-E619-27BD9DC3E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91B6C0-192D-DBA0-73BA-A30DF231B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AE8A-E80B-44C5-A171-F5C1C9B6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35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DBD0D-1C36-6BD8-AE57-EB83A7AA9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65A683-A926-53FB-5E72-A2A137515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F0953-D0FE-4D78-A7A9-B6CB41E2F61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A4FD3A-5C18-C03D-FF64-21A7F9731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F524C4-DCFC-F6C0-5FA5-CCB76B13B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AE8A-E80B-44C5-A171-F5C1C9B6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545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52911D-2778-0282-AD56-FDA6B971E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F0953-D0FE-4D78-A7A9-B6CB41E2F61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F02B05-9770-2975-E742-71F37E824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4A49F7-5DFD-31DF-633D-E99E6A122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AE8A-E80B-44C5-A171-F5C1C9B6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80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A0063-4A1F-9448-779A-2BD414A74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31FE1-5130-185B-F729-1571A809D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D58C88-E0AC-D53A-ABE8-B25C3AA18F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A01000-028C-B5D2-3A88-83EE4B7D5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F0953-D0FE-4D78-A7A9-B6CB41E2F61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4C9848-20BB-4C9D-76E3-C464CAACC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DBAD6-FF91-5C56-20BA-5861322D0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AE8A-E80B-44C5-A171-F5C1C9B6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8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8D6F2-B583-8304-A9DA-BBCB6BBE6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4EEA0B-68C1-DFF7-F399-FFE3760E72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E935A-952B-A74D-D50B-81E21BBB35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9CF0B0-6894-06F1-A477-7310F85E1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F0953-D0FE-4D78-A7A9-B6CB41E2F61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6AA6A1-A5A0-AA45-7F2E-F0079FE25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93E916-A644-9F2E-7EF5-16D97EA28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AE8A-E80B-44C5-A171-F5C1C9B6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8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AD25A3-8BD3-9736-1FF6-0768DB597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EF6102-FDA1-8E6B-5B5F-297A07FE5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FC1F2-560B-E639-F080-066FF239E0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F0953-D0FE-4D78-A7A9-B6CB41E2F61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F7892-6596-FEAB-73CE-36621947E8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59806-2D47-EC19-7210-4A71533416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2AE8A-E80B-44C5-A171-F5C1C9B6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98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02.png"/><Relationship Id="rId21" Type="http://schemas.openxmlformats.org/officeDocument/2006/relationships/image" Target="../media/image656.png"/><Relationship Id="rId42" Type="http://schemas.openxmlformats.org/officeDocument/2006/relationships/customXml" Target="../ink/ink831.xml"/><Relationship Id="rId63" Type="http://schemas.openxmlformats.org/officeDocument/2006/relationships/image" Target="../media/image674.png"/><Relationship Id="rId84" Type="http://schemas.openxmlformats.org/officeDocument/2006/relationships/customXml" Target="../ink/ink852.xml"/><Relationship Id="rId138" Type="http://schemas.openxmlformats.org/officeDocument/2006/relationships/customXml" Target="../ink/ink879.xml"/><Relationship Id="rId107" Type="http://schemas.openxmlformats.org/officeDocument/2006/relationships/image" Target="../media/image697.png"/><Relationship Id="rId11" Type="http://schemas.openxmlformats.org/officeDocument/2006/relationships/image" Target="../media/image651.png"/><Relationship Id="rId32" Type="http://schemas.openxmlformats.org/officeDocument/2006/relationships/customXml" Target="../ink/ink826.xml"/><Relationship Id="rId37" Type="http://schemas.openxmlformats.org/officeDocument/2006/relationships/image" Target="../media/image664.png"/><Relationship Id="rId53" Type="http://schemas.openxmlformats.org/officeDocument/2006/relationships/image" Target="../media/image672.png"/><Relationship Id="rId58" Type="http://schemas.openxmlformats.org/officeDocument/2006/relationships/customXml" Target="../ink/ink839.xml"/><Relationship Id="rId74" Type="http://schemas.openxmlformats.org/officeDocument/2006/relationships/customXml" Target="../ink/ink847.xml"/><Relationship Id="rId79" Type="http://schemas.openxmlformats.org/officeDocument/2006/relationships/image" Target="../media/image682.png"/><Relationship Id="rId102" Type="http://schemas.openxmlformats.org/officeDocument/2006/relationships/customXml" Target="../ink/ink861.xml"/><Relationship Id="rId123" Type="http://schemas.openxmlformats.org/officeDocument/2006/relationships/image" Target="../media/image705.png"/><Relationship Id="rId128" Type="http://schemas.openxmlformats.org/officeDocument/2006/relationships/customXml" Target="../ink/ink874.xml"/><Relationship Id="rId5" Type="http://schemas.openxmlformats.org/officeDocument/2006/relationships/image" Target="../media/image648.png"/><Relationship Id="rId90" Type="http://schemas.openxmlformats.org/officeDocument/2006/relationships/customXml" Target="../ink/ink855.xml"/><Relationship Id="rId95" Type="http://schemas.openxmlformats.org/officeDocument/2006/relationships/image" Target="../media/image691.png"/><Relationship Id="rId22" Type="http://schemas.openxmlformats.org/officeDocument/2006/relationships/customXml" Target="../ink/ink821.xml"/><Relationship Id="rId27" Type="http://schemas.openxmlformats.org/officeDocument/2006/relationships/image" Target="../media/image659.png"/><Relationship Id="rId43" Type="http://schemas.openxmlformats.org/officeDocument/2006/relationships/image" Target="../media/image667.png"/><Relationship Id="rId48" Type="http://schemas.openxmlformats.org/officeDocument/2006/relationships/customXml" Target="../ink/ink834.xml"/><Relationship Id="rId64" Type="http://schemas.openxmlformats.org/officeDocument/2006/relationships/customXml" Target="../ink/ink842.xml"/><Relationship Id="rId69" Type="http://schemas.openxmlformats.org/officeDocument/2006/relationships/image" Target="../media/image677.png"/><Relationship Id="rId113" Type="http://schemas.openxmlformats.org/officeDocument/2006/relationships/image" Target="../media/image700.png"/><Relationship Id="rId118" Type="http://schemas.openxmlformats.org/officeDocument/2006/relationships/customXml" Target="../ink/ink869.xml"/><Relationship Id="rId134" Type="http://schemas.openxmlformats.org/officeDocument/2006/relationships/customXml" Target="../ink/ink877.xml"/><Relationship Id="rId139" Type="http://schemas.openxmlformats.org/officeDocument/2006/relationships/image" Target="../media/image713.png"/><Relationship Id="rId80" Type="http://schemas.openxmlformats.org/officeDocument/2006/relationships/customXml" Target="../ink/ink850.xml"/><Relationship Id="rId85" Type="http://schemas.openxmlformats.org/officeDocument/2006/relationships/image" Target="../media/image686.png"/><Relationship Id="rId12" Type="http://schemas.openxmlformats.org/officeDocument/2006/relationships/customXml" Target="../ink/ink816.xml"/><Relationship Id="rId17" Type="http://schemas.openxmlformats.org/officeDocument/2006/relationships/image" Target="../media/image654.png"/><Relationship Id="rId33" Type="http://schemas.openxmlformats.org/officeDocument/2006/relationships/image" Target="../media/image662.png"/><Relationship Id="rId38" Type="http://schemas.openxmlformats.org/officeDocument/2006/relationships/customXml" Target="../ink/ink829.xml"/><Relationship Id="rId59" Type="http://schemas.openxmlformats.org/officeDocument/2006/relationships/image" Target="../media/image647.png"/><Relationship Id="rId103" Type="http://schemas.openxmlformats.org/officeDocument/2006/relationships/image" Target="../media/image695.png"/><Relationship Id="rId108" Type="http://schemas.openxmlformats.org/officeDocument/2006/relationships/customXml" Target="../ink/ink864.xml"/><Relationship Id="rId124" Type="http://schemas.openxmlformats.org/officeDocument/2006/relationships/customXml" Target="../ink/ink872.xml"/><Relationship Id="rId129" Type="http://schemas.openxmlformats.org/officeDocument/2006/relationships/image" Target="../media/image708.png"/><Relationship Id="rId54" Type="http://schemas.openxmlformats.org/officeDocument/2006/relationships/customXml" Target="../ink/ink837.xml"/><Relationship Id="rId70" Type="http://schemas.openxmlformats.org/officeDocument/2006/relationships/customXml" Target="../ink/ink845.xml"/><Relationship Id="rId75" Type="http://schemas.openxmlformats.org/officeDocument/2006/relationships/image" Target="../media/image680.png"/><Relationship Id="rId91" Type="http://schemas.openxmlformats.org/officeDocument/2006/relationships/image" Target="../media/image689.png"/><Relationship Id="rId96" Type="http://schemas.openxmlformats.org/officeDocument/2006/relationships/customXml" Target="../ink/ink858.xml"/><Relationship Id="rId140" Type="http://schemas.openxmlformats.org/officeDocument/2006/relationships/customXml" Target="../ink/ink88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13.xml"/><Relationship Id="rId23" Type="http://schemas.openxmlformats.org/officeDocument/2006/relationships/image" Target="../media/image657.png"/><Relationship Id="rId28" Type="http://schemas.openxmlformats.org/officeDocument/2006/relationships/customXml" Target="../ink/ink824.xml"/><Relationship Id="rId49" Type="http://schemas.openxmlformats.org/officeDocument/2006/relationships/image" Target="../media/image670.png"/><Relationship Id="rId114" Type="http://schemas.openxmlformats.org/officeDocument/2006/relationships/customXml" Target="../ink/ink867.xml"/><Relationship Id="rId119" Type="http://schemas.openxmlformats.org/officeDocument/2006/relationships/image" Target="../media/image703.png"/><Relationship Id="rId44" Type="http://schemas.openxmlformats.org/officeDocument/2006/relationships/customXml" Target="../ink/ink832.xml"/><Relationship Id="rId60" Type="http://schemas.openxmlformats.org/officeDocument/2006/relationships/customXml" Target="../ink/ink840.xml"/><Relationship Id="rId65" Type="http://schemas.openxmlformats.org/officeDocument/2006/relationships/image" Target="../media/image675.png"/><Relationship Id="rId81" Type="http://schemas.openxmlformats.org/officeDocument/2006/relationships/image" Target="../media/image683.png"/><Relationship Id="rId86" Type="http://schemas.openxmlformats.org/officeDocument/2006/relationships/customXml" Target="../ink/ink853.xml"/><Relationship Id="rId130" Type="http://schemas.openxmlformats.org/officeDocument/2006/relationships/customXml" Target="../ink/ink875.xml"/><Relationship Id="rId135" Type="http://schemas.openxmlformats.org/officeDocument/2006/relationships/image" Target="../media/image711.png"/><Relationship Id="rId13" Type="http://schemas.openxmlformats.org/officeDocument/2006/relationships/image" Target="../media/image652.png"/><Relationship Id="rId18" Type="http://schemas.openxmlformats.org/officeDocument/2006/relationships/customXml" Target="../ink/ink819.xml"/><Relationship Id="rId39" Type="http://schemas.openxmlformats.org/officeDocument/2006/relationships/image" Target="../media/image665.png"/><Relationship Id="rId109" Type="http://schemas.openxmlformats.org/officeDocument/2006/relationships/image" Target="../media/image698.png"/><Relationship Id="rId34" Type="http://schemas.openxmlformats.org/officeDocument/2006/relationships/customXml" Target="../ink/ink827.xml"/><Relationship Id="rId50" Type="http://schemas.openxmlformats.org/officeDocument/2006/relationships/customXml" Target="../ink/ink835.xml"/><Relationship Id="rId55" Type="http://schemas.openxmlformats.org/officeDocument/2006/relationships/image" Target="../media/image608.png"/><Relationship Id="rId76" Type="http://schemas.openxmlformats.org/officeDocument/2006/relationships/customXml" Target="../ink/ink848.xml"/><Relationship Id="rId97" Type="http://schemas.openxmlformats.org/officeDocument/2006/relationships/image" Target="../media/image692.png"/><Relationship Id="rId104" Type="http://schemas.openxmlformats.org/officeDocument/2006/relationships/customXml" Target="../ink/ink862.xml"/><Relationship Id="rId120" Type="http://schemas.openxmlformats.org/officeDocument/2006/relationships/customXml" Target="../ink/ink870.xml"/><Relationship Id="rId125" Type="http://schemas.openxmlformats.org/officeDocument/2006/relationships/image" Target="../media/image706.png"/><Relationship Id="rId141" Type="http://schemas.openxmlformats.org/officeDocument/2006/relationships/image" Target="../media/image714.png"/><Relationship Id="rId7" Type="http://schemas.openxmlformats.org/officeDocument/2006/relationships/image" Target="../media/image649.png"/><Relationship Id="rId71" Type="http://schemas.openxmlformats.org/officeDocument/2006/relationships/image" Target="../media/image678.png"/><Relationship Id="rId92" Type="http://schemas.openxmlformats.org/officeDocument/2006/relationships/customXml" Target="../ink/ink856.xml"/><Relationship Id="rId2" Type="http://schemas.openxmlformats.org/officeDocument/2006/relationships/image" Target="../media/image7.emf"/><Relationship Id="rId29" Type="http://schemas.openxmlformats.org/officeDocument/2006/relationships/image" Target="../media/image660.png"/><Relationship Id="rId24" Type="http://schemas.openxmlformats.org/officeDocument/2006/relationships/customXml" Target="../ink/ink822.xml"/><Relationship Id="rId40" Type="http://schemas.openxmlformats.org/officeDocument/2006/relationships/customXml" Target="../ink/ink830.xml"/><Relationship Id="rId45" Type="http://schemas.openxmlformats.org/officeDocument/2006/relationships/image" Target="../media/image668.png"/><Relationship Id="rId66" Type="http://schemas.openxmlformats.org/officeDocument/2006/relationships/customXml" Target="../ink/ink843.xml"/><Relationship Id="rId87" Type="http://schemas.openxmlformats.org/officeDocument/2006/relationships/image" Target="../media/image687.png"/><Relationship Id="rId110" Type="http://schemas.openxmlformats.org/officeDocument/2006/relationships/customXml" Target="../ink/ink865.xml"/><Relationship Id="rId115" Type="http://schemas.openxmlformats.org/officeDocument/2006/relationships/image" Target="../media/image701.png"/><Relationship Id="rId131" Type="http://schemas.openxmlformats.org/officeDocument/2006/relationships/image" Target="../media/image709.png"/><Relationship Id="rId136" Type="http://schemas.openxmlformats.org/officeDocument/2006/relationships/customXml" Target="../ink/ink878.xml"/><Relationship Id="rId61" Type="http://schemas.openxmlformats.org/officeDocument/2006/relationships/image" Target="../media/image673.png"/><Relationship Id="rId82" Type="http://schemas.openxmlformats.org/officeDocument/2006/relationships/customXml" Target="../ink/ink851.xml"/><Relationship Id="rId19" Type="http://schemas.openxmlformats.org/officeDocument/2006/relationships/image" Target="../media/image655.png"/><Relationship Id="rId14" Type="http://schemas.openxmlformats.org/officeDocument/2006/relationships/customXml" Target="../ink/ink817.xml"/><Relationship Id="rId30" Type="http://schemas.openxmlformats.org/officeDocument/2006/relationships/customXml" Target="../ink/ink825.xml"/><Relationship Id="rId35" Type="http://schemas.openxmlformats.org/officeDocument/2006/relationships/image" Target="../media/image663.png"/><Relationship Id="rId56" Type="http://schemas.openxmlformats.org/officeDocument/2006/relationships/customXml" Target="../ink/ink838.xml"/><Relationship Id="rId77" Type="http://schemas.openxmlformats.org/officeDocument/2006/relationships/image" Target="../media/image681.png"/><Relationship Id="rId100" Type="http://schemas.openxmlformats.org/officeDocument/2006/relationships/customXml" Target="../ink/ink860.xml"/><Relationship Id="rId105" Type="http://schemas.openxmlformats.org/officeDocument/2006/relationships/image" Target="../media/image696.png"/><Relationship Id="rId126" Type="http://schemas.openxmlformats.org/officeDocument/2006/relationships/customXml" Target="../ink/ink873.xml"/><Relationship Id="rId8" Type="http://schemas.openxmlformats.org/officeDocument/2006/relationships/customXml" Target="../ink/ink814.xml"/><Relationship Id="rId51" Type="http://schemas.openxmlformats.org/officeDocument/2006/relationships/image" Target="../media/image671.png"/><Relationship Id="rId72" Type="http://schemas.openxmlformats.org/officeDocument/2006/relationships/customXml" Target="../ink/ink846.xml"/><Relationship Id="rId93" Type="http://schemas.openxmlformats.org/officeDocument/2006/relationships/image" Target="../media/image690.png"/><Relationship Id="rId98" Type="http://schemas.openxmlformats.org/officeDocument/2006/relationships/customXml" Target="../ink/ink859.xml"/><Relationship Id="rId121" Type="http://schemas.openxmlformats.org/officeDocument/2006/relationships/image" Target="../media/image704.png"/><Relationship Id="rId142" Type="http://schemas.openxmlformats.org/officeDocument/2006/relationships/customXml" Target="../ink/ink881.xml"/><Relationship Id="rId3" Type="http://schemas.openxmlformats.org/officeDocument/2006/relationships/image" Target="../media/image8.emf"/><Relationship Id="rId25" Type="http://schemas.openxmlformats.org/officeDocument/2006/relationships/image" Target="../media/image658.png"/><Relationship Id="rId46" Type="http://schemas.openxmlformats.org/officeDocument/2006/relationships/customXml" Target="../ink/ink833.xml"/><Relationship Id="rId67" Type="http://schemas.openxmlformats.org/officeDocument/2006/relationships/image" Target="../media/image676.png"/><Relationship Id="rId116" Type="http://schemas.openxmlformats.org/officeDocument/2006/relationships/customXml" Target="../ink/ink868.xml"/><Relationship Id="rId137" Type="http://schemas.openxmlformats.org/officeDocument/2006/relationships/image" Target="../media/image712.png"/><Relationship Id="rId20" Type="http://schemas.openxmlformats.org/officeDocument/2006/relationships/customXml" Target="../ink/ink820.xml"/><Relationship Id="rId41" Type="http://schemas.openxmlformats.org/officeDocument/2006/relationships/image" Target="../media/image666.png"/><Relationship Id="rId62" Type="http://schemas.openxmlformats.org/officeDocument/2006/relationships/customXml" Target="../ink/ink841.xml"/><Relationship Id="rId83" Type="http://schemas.openxmlformats.org/officeDocument/2006/relationships/image" Target="../media/image684.png"/><Relationship Id="rId88" Type="http://schemas.openxmlformats.org/officeDocument/2006/relationships/customXml" Target="../ink/ink854.xml"/><Relationship Id="rId111" Type="http://schemas.openxmlformats.org/officeDocument/2006/relationships/image" Target="../media/image699.png"/><Relationship Id="rId132" Type="http://schemas.openxmlformats.org/officeDocument/2006/relationships/customXml" Target="../ink/ink876.xml"/><Relationship Id="rId15" Type="http://schemas.openxmlformats.org/officeDocument/2006/relationships/image" Target="../media/image653.png"/><Relationship Id="rId36" Type="http://schemas.openxmlformats.org/officeDocument/2006/relationships/customXml" Target="../ink/ink828.xml"/><Relationship Id="rId57" Type="http://schemas.openxmlformats.org/officeDocument/2006/relationships/image" Target="../media/image646.png"/><Relationship Id="rId106" Type="http://schemas.openxmlformats.org/officeDocument/2006/relationships/customXml" Target="../ink/ink863.xml"/><Relationship Id="rId127" Type="http://schemas.openxmlformats.org/officeDocument/2006/relationships/image" Target="../media/image707.png"/><Relationship Id="rId10" Type="http://schemas.openxmlformats.org/officeDocument/2006/relationships/customXml" Target="../ink/ink815.xml"/><Relationship Id="rId31" Type="http://schemas.openxmlformats.org/officeDocument/2006/relationships/image" Target="../media/image661.png"/><Relationship Id="rId52" Type="http://schemas.openxmlformats.org/officeDocument/2006/relationships/customXml" Target="../ink/ink836.xml"/><Relationship Id="rId73" Type="http://schemas.openxmlformats.org/officeDocument/2006/relationships/image" Target="../media/image679.png"/><Relationship Id="rId78" Type="http://schemas.openxmlformats.org/officeDocument/2006/relationships/customXml" Target="../ink/ink849.xml"/><Relationship Id="rId94" Type="http://schemas.openxmlformats.org/officeDocument/2006/relationships/customXml" Target="../ink/ink857.xml"/><Relationship Id="rId99" Type="http://schemas.openxmlformats.org/officeDocument/2006/relationships/image" Target="../media/image693.png"/><Relationship Id="rId101" Type="http://schemas.openxmlformats.org/officeDocument/2006/relationships/image" Target="../media/image694.png"/><Relationship Id="rId122" Type="http://schemas.openxmlformats.org/officeDocument/2006/relationships/customXml" Target="../ink/ink871.xml"/><Relationship Id="rId143" Type="http://schemas.openxmlformats.org/officeDocument/2006/relationships/image" Target="../media/image715.png"/><Relationship Id="rId4" Type="http://schemas.openxmlformats.org/officeDocument/2006/relationships/customXml" Target="../ink/ink812.xml"/><Relationship Id="rId9" Type="http://schemas.openxmlformats.org/officeDocument/2006/relationships/image" Target="../media/image650.png"/><Relationship Id="rId26" Type="http://schemas.openxmlformats.org/officeDocument/2006/relationships/customXml" Target="../ink/ink823.xml"/><Relationship Id="rId47" Type="http://schemas.openxmlformats.org/officeDocument/2006/relationships/image" Target="../media/image669.png"/><Relationship Id="rId68" Type="http://schemas.openxmlformats.org/officeDocument/2006/relationships/customXml" Target="../ink/ink844.xml"/><Relationship Id="rId89" Type="http://schemas.openxmlformats.org/officeDocument/2006/relationships/image" Target="../media/image688.png"/><Relationship Id="rId112" Type="http://schemas.openxmlformats.org/officeDocument/2006/relationships/customXml" Target="../ink/ink866.xml"/><Relationship Id="rId133" Type="http://schemas.openxmlformats.org/officeDocument/2006/relationships/image" Target="../media/image710.png"/><Relationship Id="rId16" Type="http://schemas.openxmlformats.org/officeDocument/2006/relationships/customXml" Target="../ink/ink818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893.xml"/><Relationship Id="rId117" Type="http://schemas.openxmlformats.org/officeDocument/2006/relationships/image" Target="../media/image747.png"/><Relationship Id="rId21" Type="http://schemas.openxmlformats.org/officeDocument/2006/relationships/image" Target="../media/image6950.png"/><Relationship Id="rId42" Type="http://schemas.openxmlformats.org/officeDocument/2006/relationships/customXml" Target="../ink/ink901.xml"/><Relationship Id="rId47" Type="http://schemas.openxmlformats.org/officeDocument/2006/relationships/image" Target="../media/image7080.png"/><Relationship Id="rId63" Type="http://schemas.openxmlformats.org/officeDocument/2006/relationships/image" Target="../media/image716.png"/><Relationship Id="rId68" Type="http://schemas.openxmlformats.org/officeDocument/2006/relationships/customXml" Target="../ink/ink914.xml"/><Relationship Id="rId84" Type="http://schemas.openxmlformats.org/officeDocument/2006/relationships/customXml" Target="../ink/ink922.xml"/><Relationship Id="rId89" Type="http://schemas.openxmlformats.org/officeDocument/2006/relationships/image" Target="../media/image732.png"/><Relationship Id="rId112" Type="http://schemas.openxmlformats.org/officeDocument/2006/relationships/customXml" Target="../ink/ink936.xml"/><Relationship Id="rId16" Type="http://schemas.openxmlformats.org/officeDocument/2006/relationships/customXml" Target="../ink/ink888.xml"/><Relationship Id="rId107" Type="http://schemas.openxmlformats.org/officeDocument/2006/relationships/image" Target="../media/image742.png"/><Relationship Id="rId11" Type="http://schemas.openxmlformats.org/officeDocument/2006/relationships/image" Target="../media/image6900.png"/><Relationship Id="rId32" Type="http://schemas.openxmlformats.org/officeDocument/2006/relationships/customXml" Target="../ink/ink896.xml"/><Relationship Id="rId37" Type="http://schemas.openxmlformats.org/officeDocument/2006/relationships/image" Target="../media/image7030.png"/><Relationship Id="rId53" Type="http://schemas.openxmlformats.org/officeDocument/2006/relationships/image" Target="../media/image7110.png"/><Relationship Id="rId58" Type="http://schemas.openxmlformats.org/officeDocument/2006/relationships/customXml" Target="../ink/ink909.xml"/><Relationship Id="rId74" Type="http://schemas.openxmlformats.org/officeDocument/2006/relationships/customXml" Target="../ink/ink917.xml"/><Relationship Id="rId79" Type="http://schemas.openxmlformats.org/officeDocument/2006/relationships/image" Target="../media/image726.png"/><Relationship Id="rId102" Type="http://schemas.openxmlformats.org/officeDocument/2006/relationships/customXml" Target="../ink/ink931.xml"/><Relationship Id="rId123" Type="http://schemas.openxmlformats.org/officeDocument/2006/relationships/image" Target="../media/image751.png"/><Relationship Id="rId5" Type="http://schemas.openxmlformats.org/officeDocument/2006/relationships/image" Target="../media/image6870.png"/><Relationship Id="rId90" Type="http://schemas.openxmlformats.org/officeDocument/2006/relationships/customXml" Target="../ink/ink925.xml"/><Relationship Id="rId95" Type="http://schemas.openxmlformats.org/officeDocument/2006/relationships/image" Target="../media/image735.png"/><Relationship Id="rId22" Type="http://schemas.openxmlformats.org/officeDocument/2006/relationships/customXml" Target="../ink/ink891.xml"/><Relationship Id="rId27" Type="http://schemas.openxmlformats.org/officeDocument/2006/relationships/image" Target="../media/image6980.png"/><Relationship Id="rId43" Type="http://schemas.openxmlformats.org/officeDocument/2006/relationships/image" Target="../media/image7060.png"/><Relationship Id="rId48" Type="http://schemas.openxmlformats.org/officeDocument/2006/relationships/customXml" Target="../ink/ink904.xml"/><Relationship Id="rId64" Type="http://schemas.openxmlformats.org/officeDocument/2006/relationships/customXml" Target="../ink/ink912.xml"/><Relationship Id="rId69" Type="http://schemas.openxmlformats.org/officeDocument/2006/relationships/image" Target="../media/image721.png"/><Relationship Id="rId113" Type="http://schemas.openxmlformats.org/officeDocument/2006/relationships/image" Target="../media/image745.png"/><Relationship Id="rId118" Type="http://schemas.openxmlformats.org/officeDocument/2006/relationships/customXml" Target="../ink/ink939.xml"/><Relationship Id="rId80" Type="http://schemas.openxmlformats.org/officeDocument/2006/relationships/customXml" Target="../ink/ink920.xml"/><Relationship Id="rId85" Type="http://schemas.openxmlformats.org/officeDocument/2006/relationships/image" Target="../media/image729.png"/><Relationship Id="rId12" Type="http://schemas.openxmlformats.org/officeDocument/2006/relationships/customXml" Target="../ink/ink886.xml"/><Relationship Id="rId17" Type="http://schemas.openxmlformats.org/officeDocument/2006/relationships/image" Target="../media/image6930.png"/><Relationship Id="rId33" Type="http://schemas.openxmlformats.org/officeDocument/2006/relationships/image" Target="../media/image7011.png"/><Relationship Id="rId38" Type="http://schemas.openxmlformats.org/officeDocument/2006/relationships/customXml" Target="../ink/ink899.xml"/><Relationship Id="rId59" Type="http://schemas.openxmlformats.org/officeDocument/2006/relationships/image" Target="../media/image7140.png"/><Relationship Id="rId103" Type="http://schemas.openxmlformats.org/officeDocument/2006/relationships/image" Target="../media/image739.png"/><Relationship Id="rId108" Type="http://schemas.openxmlformats.org/officeDocument/2006/relationships/customXml" Target="../ink/ink934.xml"/><Relationship Id="rId124" Type="http://schemas.openxmlformats.org/officeDocument/2006/relationships/customXml" Target="../ink/ink942.xml"/><Relationship Id="rId54" Type="http://schemas.openxmlformats.org/officeDocument/2006/relationships/customXml" Target="../ink/ink907.xml"/><Relationship Id="rId70" Type="http://schemas.openxmlformats.org/officeDocument/2006/relationships/customXml" Target="../ink/ink915.xml"/><Relationship Id="rId75" Type="http://schemas.openxmlformats.org/officeDocument/2006/relationships/image" Target="../media/image724.png"/><Relationship Id="rId91" Type="http://schemas.openxmlformats.org/officeDocument/2006/relationships/image" Target="../media/image733.png"/><Relationship Id="rId96" Type="http://schemas.openxmlformats.org/officeDocument/2006/relationships/customXml" Target="../ink/ink92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83.xml"/><Relationship Id="rId23" Type="http://schemas.openxmlformats.org/officeDocument/2006/relationships/image" Target="../media/image6960.png"/><Relationship Id="rId28" Type="http://schemas.openxmlformats.org/officeDocument/2006/relationships/customXml" Target="../ink/ink894.xml"/><Relationship Id="rId49" Type="http://schemas.openxmlformats.org/officeDocument/2006/relationships/image" Target="../media/image7090.png"/><Relationship Id="rId114" Type="http://schemas.openxmlformats.org/officeDocument/2006/relationships/customXml" Target="../ink/ink937.xml"/><Relationship Id="rId119" Type="http://schemas.openxmlformats.org/officeDocument/2006/relationships/image" Target="../media/image748.png"/><Relationship Id="rId44" Type="http://schemas.openxmlformats.org/officeDocument/2006/relationships/customXml" Target="../ink/ink902.xml"/><Relationship Id="rId60" Type="http://schemas.openxmlformats.org/officeDocument/2006/relationships/customXml" Target="../ink/ink910.xml"/><Relationship Id="rId65" Type="http://schemas.openxmlformats.org/officeDocument/2006/relationships/image" Target="../media/image718.png"/><Relationship Id="rId81" Type="http://schemas.openxmlformats.org/officeDocument/2006/relationships/image" Target="../media/image727.png"/><Relationship Id="rId86" Type="http://schemas.openxmlformats.org/officeDocument/2006/relationships/customXml" Target="../ink/ink923.xml"/><Relationship Id="rId13" Type="http://schemas.openxmlformats.org/officeDocument/2006/relationships/image" Target="../media/image6911.png"/><Relationship Id="rId18" Type="http://schemas.openxmlformats.org/officeDocument/2006/relationships/customXml" Target="../ink/ink889.xml"/><Relationship Id="rId39" Type="http://schemas.openxmlformats.org/officeDocument/2006/relationships/image" Target="../media/image7040.png"/><Relationship Id="rId109" Type="http://schemas.openxmlformats.org/officeDocument/2006/relationships/image" Target="../media/image743.png"/><Relationship Id="rId34" Type="http://schemas.openxmlformats.org/officeDocument/2006/relationships/customXml" Target="../ink/ink897.xml"/><Relationship Id="rId50" Type="http://schemas.openxmlformats.org/officeDocument/2006/relationships/customXml" Target="../ink/ink905.xml"/><Relationship Id="rId55" Type="http://schemas.openxmlformats.org/officeDocument/2006/relationships/image" Target="../media/image7120.png"/><Relationship Id="rId76" Type="http://schemas.openxmlformats.org/officeDocument/2006/relationships/customXml" Target="../ink/ink918.xml"/><Relationship Id="rId97" Type="http://schemas.openxmlformats.org/officeDocument/2006/relationships/image" Target="../media/image736.png"/><Relationship Id="rId104" Type="http://schemas.openxmlformats.org/officeDocument/2006/relationships/customXml" Target="../ink/ink932.xml"/><Relationship Id="rId120" Type="http://schemas.openxmlformats.org/officeDocument/2006/relationships/customXml" Target="../ink/ink940.xml"/><Relationship Id="rId125" Type="http://schemas.openxmlformats.org/officeDocument/2006/relationships/image" Target="../media/image752.png"/><Relationship Id="rId7" Type="http://schemas.openxmlformats.org/officeDocument/2006/relationships/image" Target="../media/image6880.png"/><Relationship Id="rId71" Type="http://schemas.openxmlformats.org/officeDocument/2006/relationships/image" Target="../media/image722.png"/><Relationship Id="rId92" Type="http://schemas.openxmlformats.org/officeDocument/2006/relationships/customXml" Target="../ink/ink926.xml"/><Relationship Id="rId2" Type="http://schemas.openxmlformats.org/officeDocument/2006/relationships/image" Target="../media/image9.emf"/><Relationship Id="rId29" Type="http://schemas.openxmlformats.org/officeDocument/2006/relationships/image" Target="../media/image6990.png"/><Relationship Id="rId24" Type="http://schemas.openxmlformats.org/officeDocument/2006/relationships/customXml" Target="../ink/ink892.xml"/><Relationship Id="rId40" Type="http://schemas.openxmlformats.org/officeDocument/2006/relationships/customXml" Target="../ink/ink900.xml"/><Relationship Id="rId45" Type="http://schemas.openxmlformats.org/officeDocument/2006/relationships/image" Target="../media/image7070.png"/><Relationship Id="rId66" Type="http://schemas.openxmlformats.org/officeDocument/2006/relationships/customXml" Target="../ink/ink913.xml"/><Relationship Id="rId87" Type="http://schemas.openxmlformats.org/officeDocument/2006/relationships/image" Target="../media/image731.png"/><Relationship Id="rId110" Type="http://schemas.openxmlformats.org/officeDocument/2006/relationships/customXml" Target="../ink/ink935.xml"/><Relationship Id="rId115" Type="http://schemas.openxmlformats.org/officeDocument/2006/relationships/image" Target="../media/image746.png"/><Relationship Id="rId61" Type="http://schemas.openxmlformats.org/officeDocument/2006/relationships/image" Target="../media/image7150.png"/><Relationship Id="rId82" Type="http://schemas.openxmlformats.org/officeDocument/2006/relationships/customXml" Target="../ink/ink921.xml"/><Relationship Id="rId19" Type="http://schemas.openxmlformats.org/officeDocument/2006/relationships/image" Target="../media/image6940.png"/><Relationship Id="rId14" Type="http://schemas.openxmlformats.org/officeDocument/2006/relationships/customXml" Target="../ink/ink887.xml"/><Relationship Id="rId30" Type="http://schemas.openxmlformats.org/officeDocument/2006/relationships/customXml" Target="../ink/ink895.xml"/><Relationship Id="rId35" Type="http://schemas.openxmlformats.org/officeDocument/2006/relationships/image" Target="../media/image7020.png"/><Relationship Id="rId56" Type="http://schemas.openxmlformats.org/officeDocument/2006/relationships/customXml" Target="../ink/ink908.xml"/><Relationship Id="rId77" Type="http://schemas.openxmlformats.org/officeDocument/2006/relationships/image" Target="../media/image725.png"/><Relationship Id="rId100" Type="http://schemas.openxmlformats.org/officeDocument/2006/relationships/customXml" Target="../ink/ink930.xml"/><Relationship Id="rId105" Type="http://schemas.openxmlformats.org/officeDocument/2006/relationships/image" Target="../media/image741.png"/><Relationship Id="rId8" Type="http://schemas.openxmlformats.org/officeDocument/2006/relationships/customXml" Target="../ink/ink884.xml"/><Relationship Id="rId51" Type="http://schemas.openxmlformats.org/officeDocument/2006/relationships/image" Target="../media/image7100.png"/><Relationship Id="rId72" Type="http://schemas.openxmlformats.org/officeDocument/2006/relationships/customXml" Target="../ink/ink916.xml"/><Relationship Id="rId93" Type="http://schemas.openxmlformats.org/officeDocument/2006/relationships/image" Target="../media/image734.png"/><Relationship Id="rId98" Type="http://schemas.openxmlformats.org/officeDocument/2006/relationships/customXml" Target="../ink/ink929.xml"/><Relationship Id="rId121" Type="http://schemas.openxmlformats.org/officeDocument/2006/relationships/image" Target="../media/image749.png"/><Relationship Id="rId3" Type="http://schemas.openxmlformats.org/officeDocument/2006/relationships/image" Target="../media/image10.emf"/><Relationship Id="rId25" Type="http://schemas.openxmlformats.org/officeDocument/2006/relationships/image" Target="../media/image6970.png"/><Relationship Id="rId46" Type="http://schemas.openxmlformats.org/officeDocument/2006/relationships/customXml" Target="../ink/ink903.xml"/><Relationship Id="rId67" Type="http://schemas.openxmlformats.org/officeDocument/2006/relationships/image" Target="../media/image719.png"/><Relationship Id="rId116" Type="http://schemas.openxmlformats.org/officeDocument/2006/relationships/customXml" Target="../ink/ink938.xml"/><Relationship Id="rId20" Type="http://schemas.openxmlformats.org/officeDocument/2006/relationships/customXml" Target="../ink/ink890.xml"/><Relationship Id="rId41" Type="http://schemas.openxmlformats.org/officeDocument/2006/relationships/image" Target="../media/image7050.png"/><Relationship Id="rId62" Type="http://schemas.openxmlformats.org/officeDocument/2006/relationships/customXml" Target="../ink/ink911.xml"/><Relationship Id="rId83" Type="http://schemas.openxmlformats.org/officeDocument/2006/relationships/image" Target="../media/image728.png"/><Relationship Id="rId88" Type="http://schemas.openxmlformats.org/officeDocument/2006/relationships/customXml" Target="../ink/ink924.xml"/><Relationship Id="rId111" Type="http://schemas.openxmlformats.org/officeDocument/2006/relationships/image" Target="../media/image744.png"/><Relationship Id="rId15" Type="http://schemas.openxmlformats.org/officeDocument/2006/relationships/image" Target="../media/image6920.png"/><Relationship Id="rId36" Type="http://schemas.openxmlformats.org/officeDocument/2006/relationships/customXml" Target="../ink/ink898.xml"/><Relationship Id="rId57" Type="http://schemas.openxmlformats.org/officeDocument/2006/relationships/image" Target="../media/image7130.png"/><Relationship Id="rId106" Type="http://schemas.openxmlformats.org/officeDocument/2006/relationships/customXml" Target="../ink/ink933.xml"/><Relationship Id="rId10" Type="http://schemas.openxmlformats.org/officeDocument/2006/relationships/customXml" Target="../ink/ink885.xml"/><Relationship Id="rId31" Type="http://schemas.openxmlformats.org/officeDocument/2006/relationships/image" Target="../media/image7000.png"/><Relationship Id="rId52" Type="http://schemas.openxmlformats.org/officeDocument/2006/relationships/customXml" Target="../ink/ink906.xml"/><Relationship Id="rId73" Type="http://schemas.openxmlformats.org/officeDocument/2006/relationships/image" Target="../media/image723.png"/><Relationship Id="rId78" Type="http://schemas.openxmlformats.org/officeDocument/2006/relationships/customXml" Target="../ink/ink919.xml"/><Relationship Id="rId94" Type="http://schemas.openxmlformats.org/officeDocument/2006/relationships/customXml" Target="../ink/ink927.xml"/><Relationship Id="rId99" Type="http://schemas.openxmlformats.org/officeDocument/2006/relationships/image" Target="../media/image737.png"/><Relationship Id="rId101" Type="http://schemas.openxmlformats.org/officeDocument/2006/relationships/image" Target="../media/image738.png"/><Relationship Id="rId122" Type="http://schemas.openxmlformats.org/officeDocument/2006/relationships/customXml" Target="../ink/ink941.xml"/><Relationship Id="rId4" Type="http://schemas.openxmlformats.org/officeDocument/2006/relationships/customXml" Target="../ink/ink882.xml"/><Relationship Id="rId9" Type="http://schemas.openxmlformats.org/officeDocument/2006/relationships/image" Target="../media/image6890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00.xml"/><Relationship Id="rId21" Type="http://schemas.openxmlformats.org/officeDocument/2006/relationships/customXml" Target="../ink/ink952.xml"/><Relationship Id="rId42" Type="http://schemas.openxmlformats.org/officeDocument/2006/relationships/image" Target="../media/image774.png"/><Relationship Id="rId63" Type="http://schemas.openxmlformats.org/officeDocument/2006/relationships/customXml" Target="../ink/ink973.xml"/><Relationship Id="rId84" Type="http://schemas.openxmlformats.org/officeDocument/2006/relationships/image" Target="../media/image797.png"/><Relationship Id="rId138" Type="http://schemas.openxmlformats.org/officeDocument/2006/relationships/image" Target="../media/image827.png"/><Relationship Id="rId159" Type="http://schemas.openxmlformats.org/officeDocument/2006/relationships/customXml" Target="../ink/ink1021.xml"/><Relationship Id="rId170" Type="http://schemas.openxmlformats.org/officeDocument/2006/relationships/image" Target="../media/image845.png"/><Relationship Id="rId191" Type="http://schemas.openxmlformats.org/officeDocument/2006/relationships/customXml" Target="../ink/ink1037.xml"/><Relationship Id="rId205" Type="http://schemas.openxmlformats.org/officeDocument/2006/relationships/customXml" Target="../ink/ink1044.xml"/><Relationship Id="rId107" Type="http://schemas.openxmlformats.org/officeDocument/2006/relationships/customXml" Target="../ink/ink995.xml"/><Relationship Id="rId11" Type="http://schemas.openxmlformats.org/officeDocument/2006/relationships/customXml" Target="../ink/ink947.xml"/><Relationship Id="rId32" Type="http://schemas.openxmlformats.org/officeDocument/2006/relationships/image" Target="../media/image768.png"/><Relationship Id="rId53" Type="http://schemas.openxmlformats.org/officeDocument/2006/relationships/customXml" Target="../ink/ink968.xml"/><Relationship Id="rId74" Type="http://schemas.openxmlformats.org/officeDocument/2006/relationships/image" Target="../media/image792.png"/><Relationship Id="rId128" Type="http://schemas.openxmlformats.org/officeDocument/2006/relationships/image" Target="../media/image822.png"/><Relationship Id="rId149" Type="http://schemas.openxmlformats.org/officeDocument/2006/relationships/customXml" Target="../ink/ink1016.xml"/><Relationship Id="rId5" Type="http://schemas.openxmlformats.org/officeDocument/2006/relationships/customXml" Target="../ink/ink944.xml"/><Relationship Id="rId95" Type="http://schemas.openxmlformats.org/officeDocument/2006/relationships/customXml" Target="../ink/ink989.xml"/><Relationship Id="rId160" Type="http://schemas.openxmlformats.org/officeDocument/2006/relationships/image" Target="../media/image839.png"/><Relationship Id="rId181" Type="http://schemas.openxmlformats.org/officeDocument/2006/relationships/customXml" Target="../ink/ink1032.xml"/><Relationship Id="rId216" Type="http://schemas.openxmlformats.org/officeDocument/2006/relationships/image" Target="../media/image871.png"/><Relationship Id="rId22" Type="http://schemas.openxmlformats.org/officeDocument/2006/relationships/image" Target="../media/image763.png"/><Relationship Id="rId43" Type="http://schemas.openxmlformats.org/officeDocument/2006/relationships/customXml" Target="../ink/ink963.xml"/><Relationship Id="rId64" Type="http://schemas.openxmlformats.org/officeDocument/2006/relationships/image" Target="../media/image786.png"/><Relationship Id="rId118" Type="http://schemas.openxmlformats.org/officeDocument/2006/relationships/image" Target="../media/image816.png"/><Relationship Id="rId139" Type="http://schemas.openxmlformats.org/officeDocument/2006/relationships/customXml" Target="../ink/ink1011.xml"/><Relationship Id="rId85" Type="http://schemas.openxmlformats.org/officeDocument/2006/relationships/customXml" Target="../ink/ink984.xml"/><Relationship Id="rId150" Type="http://schemas.openxmlformats.org/officeDocument/2006/relationships/image" Target="../media/image834.png"/><Relationship Id="rId171" Type="http://schemas.openxmlformats.org/officeDocument/2006/relationships/customXml" Target="../ink/ink1027.xml"/><Relationship Id="rId192" Type="http://schemas.openxmlformats.org/officeDocument/2006/relationships/image" Target="../media/image857.png"/><Relationship Id="rId206" Type="http://schemas.openxmlformats.org/officeDocument/2006/relationships/image" Target="../media/image865.png"/><Relationship Id="rId12" Type="http://schemas.openxmlformats.org/officeDocument/2006/relationships/image" Target="../media/image757.png"/><Relationship Id="rId33" Type="http://schemas.openxmlformats.org/officeDocument/2006/relationships/customXml" Target="../ink/ink958.xml"/><Relationship Id="rId108" Type="http://schemas.openxmlformats.org/officeDocument/2006/relationships/image" Target="../media/image811.png"/><Relationship Id="rId129" Type="http://schemas.openxmlformats.org/officeDocument/2006/relationships/customXml" Target="../ink/ink1006.xml"/><Relationship Id="rId54" Type="http://schemas.openxmlformats.org/officeDocument/2006/relationships/image" Target="../media/image781.png"/><Relationship Id="rId75" Type="http://schemas.openxmlformats.org/officeDocument/2006/relationships/customXml" Target="../ink/ink979.xml"/><Relationship Id="rId96" Type="http://schemas.openxmlformats.org/officeDocument/2006/relationships/image" Target="../media/image804.png"/><Relationship Id="rId140" Type="http://schemas.openxmlformats.org/officeDocument/2006/relationships/image" Target="../media/image828.png"/><Relationship Id="rId161" Type="http://schemas.openxmlformats.org/officeDocument/2006/relationships/customXml" Target="../ink/ink1022.xml"/><Relationship Id="rId182" Type="http://schemas.openxmlformats.org/officeDocument/2006/relationships/image" Target="../media/image852.png"/><Relationship Id="rId6" Type="http://schemas.openxmlformats.org/officeDocument/2006/relationships/image" Target="../media/image754.png"/><Relationship Id="rId23" Type="http://schemas.openxmlformats.org/officeDocument/2006/relationships/customXml" Target="../ink/ink953.xml"/><Relationship Id="rId119" Type="http://schemas.openxmlformats.org/officeDocument/2006/relationships/customXml" Target="../ink/ink1001.xml"/><Relationship Id="rId44" Type="http://schemas.openxmlformats.org/officeDocument/2006/relationships/image" Target="../media/image775.png"/><Relationship Id="rId65" Type="http://schemas.openxmlformats.org/officeDocument/2006/relationships/customXml" Target="../ink/ink974.xml"/><Relationship Id="rId86" Type="http://schemas.openxmlformats.org/officeDocument/2006/relationships/image" Target="../media/image798.png"/><Relationship Id="rId130" Type="http://schemas.openxmlformats.org/officeDocument/2006/relationships/image" Target="../media/image823.png"/><Relationship Id="rId151" Type="http://schemas.openxmlformats.org/officeDocument/2006/relationships/customXml" Target="../ink/ink1017.xml"/><Relationship Id="rId172" Type="http://schemas.openxmlformats.org/officeDocument/2006/relationships/image" Target="../media/image846.png"/><Relationship Id="rId193" Type="http://schemas.openxmlformats.org/officeDocument/2006/relationships/customXml" Target="../ink/ink1038.xml"/><Relationship Id="rId207" Type="http://schemas.openxmlformats.org/officeDocument/2006/relationships/customXml" Target="../ink/ink1045.xml"/><Relationship Id="rId13" Type="http://schemas.openxmlformats.org/officeDocument/2006/relationships/customXml" Target="../ink/ink948.xml"/><Relationship Id="rId109" Type="http://schemas.openxmlformats.org/officeDocument/2006/relationships/customXml" Target="../ink/ink996.xml"/><Relationship Id="rId34" Type="http://schemas.openxmlformats.org/officeDocument/2006/relationships/image" Target="../media/image769.png"/><Relationship Id="rId55" Type="http://schemas.openxmlformats.org/officeDocument/2006/relationships/customXml" Target="../ink/ink969.xml"/><Relationship Id="rId76" Type="http://schemas.openxmlformats.org/officeDocument/2006/relationships/image" Target="../media/image793.png"/><Relationship Id="rId97" Type="http://schemas.openxmlformats.org/officeDocument/2006/relationships/customXml" Target="../ink/ink990.xml"/><Relationship Id="rId120" Type="http://schemas.openxmlformats.org/officeDocument/2006/relationships/image" Target="../media/image817.png"/><Relationship Id="rId141" Type="http://schemas.openxmlformats.org/officeDocument/2006/relationships/customXml" Target="../ink/ink1012.xml"/><Relationship Id="rId7" Type="http://schemas.openxmlformats.org/officeDocument/2006/relationships/customXml" Target="../ink/ink945.xml"/><Relationship Id="rId162" Type="http://schemas.openxmlformats.org/officeDocument/2006/relationships/image" Target="../media/image841.png"/><Relationship Id="rId183" Type="http://schemas.openxmlformats.org/officeDocument/2006/relationships/customXml" Target="../ink/ink1033.xml"/><Relationship Id="rId24" Type="http://schemas.openxmlformats.org/officeDocument/2006/relationships/image" Target="../media/image764.png"/><Relationship Id="rId45" Type="http://schemas.openxmlformats.org/officeDocument/2006/relationships/customXml" Target="../ink/ink964.xml"/><Relationship Id="rId66" Type="http://schemas.openxmlformats.org/officeDocument/2006/relationships/image" Target="../media/image787.png"/><Relationship Id="rId87" Type="http://schemas.openxmlformats.org/officeDocument/2006/relationships/customXml" Target="../ink/ink985.xml"/><Relationship Id="rId110" Type="http://schemas.openxmlformats.org/officeDocument/2006/relationships/image" Target="../media/image812.png"/><Relationship Id="rId131" Type="http://schemas.openxmlformats.org/officeDocument/2006/relationships/customXml" Target="../ink/ink1007.xml"/><Relationship Id="rId152" Type="http://schemas.openxmlformats.org/officeDocument/2006/relationships/image" Target="../media/image835.png"/><Relationship Id="rId173" Type="http://schemas.openxmlformats.org/officeDocument/2006/relationships/customXml" Target="../ink/ink1028.xml"/><Relationship Id="rId194" Type="http://schemas.openxmlformats.org/officeDocument/2006/relationships/image" Target="../media/image858.png"/><Relationship Id="rId208" Type="http://schemas.openxmlformats.org/officeDocument/2006/relationships/image" Target="../media/image866.png"/><Relationship Id="rId19" Type="http://schemas.openxmlformats.org/officeDocument/2006/relationships/customXml" Target="../ink/ink951.xml"/><Relationship Id="rId14" Type="http://schemas.openxmlformats.org/officeDocument/2006/relationships/image" Target="../media/image758.png"/><Relationship Id="rId30" Type="http://schemas.openxmlformats.org/officeDocument/2006/relationships/image" Target="../media/image767.png"/><Relationship Id="rId35" Type="http://schemas.openxmlformats.org/officeDocument/2006/relationships/customXml" Target="../ink/ink959.xml"/><Relationship Id="rId56" Type="http://schemas.openxmlformats.org/officeDocument/2006/relationships/image" Target="../media/image782.png"/><Relationship Id="rId77" Type="http://schemas.openxmlformats.org/officeDocument/2006/relationships/customXml" Target="../ink/ink980.xml"/><Relationship Id="rId100" Type="http://schemas.openxmlformats.org/officeDocument/2006/relationships/image" Target="../media/image806.png"/><Relationship Id="rId105" Type="http://schemas.openxmlformats.org/officeDocument/2006/relationships/customXml" Target="../ink/ink994.xml"/><Relationship Id="rId126" Type="http://schemas.openxmlformats.org/officeDocument/2006/relationships/image" Target="../media/image821.png"/><Relationship Id="rId147" Type="http://schemas.openxmlformats.org/officeDocument/2006/relationships/customXml" Target="../ink/ink1015.xml"/><Relationship Id="rId168" Type="http://schemas.openxmlformats.org/officeDocument/2006/relationships/image" Target="../media/image844.png"/><Relationship Id="rId8" Type="http://schemas.openxmlformats.org/officeDocument/2006/relationships/image" Target="../media/image755.png"/><Relationship Id="rId51" Type="http://schemas.openxmlformats.org/officeDocument/2006/relationships/customXml" Target="../ink/ink967.xml"/><Relationship Id="rId72" Type="http://schemas.openxmlformats.org/officeDocument/2006/relationships/image" Target="../media/image791.png"/><Relationship Id="rId93" Type="http://schemas.openxmlformats.org/officeDocument/2006/relationships/customXml" Target="../ink/ink988.xml"/><Relationship Id="rId98" Type="http://schemas.openxmlformats.org/officeDocument/2006/relationships/image" Target="../media/image805.png"/><Relationship Id="rId121" Type="http://schemas.openxmlformats.org/officeDocument/2006/relationships/customXml" Target="../ink/ink1002.xml"/><Relationship Id="rId142" Type="http://schemas.openxmlformats.org/officeDocument/2006/relationships/image" Target="../media/image829.png"/><Relationship Id="rId163" Type="http://schemas.openxmlformats.org/officeDocument/2006/relationships/customXml" Target="../ink/ink1023.xml"/><Relationship Id="rId184" Type="http://schemas.openxmlformats.org/officeDocument/2006/relationships/image" Target="../media/image853.png"/><Relationship Id="rId189" Type="http://schemas.openxmlformats.org/officeDocument/2006/relationships/customXml" Target="../ink/ink1036.xml"/><Relationship Id="rId3" Type="http://schemas.openxmlformats.org/officeDocument/2006/relationships/customXml" Target="../ink/ink943.xml"/><Relationship Id="rId214" Type="http://schemas.openxmlformats.org/officeDocument/2006/relationships/image" Target="../media/image869.png"/><Relationship Id="rId25" Type="http://schemas.openxmlformats.org/officeDocument/2006/relationships/customXml" Target="../ink/ink954.xml"/><Relationship Id="rId46" Type="http://schemas.openxmlformats.org/officeDocument/2006/relationships/image" Target="../media/image776.png"/><Relationship Id="rId67" Type="http://schemas.openxmlformats.org/officeDocument/2006/relationships/customXml" Target="../ink/ink975.xml"/><Relationship Id="rId116" Type="http://schemas.openxmlformats.org/officeDocument/2006/relationships/image" Target="../media/image815.png"/><Relationship Id="rId137" Type="http://schemas.openxmlformats.org/officeDocument/2006/relationships/customXml" Target="../ink/ink1010.xml"/><Relationship Id="rId158" Type="http://schemas.openxmlformats.org/officeDocument/2006/relationships/image" Target="../media/image838.png"/><Relationship Id="rId20" Type="http://schemas.openxmlformats.org/officeDocument/2006/relationships/image" Target="../media/image762.png"/><Relationship Id="rId41" Type="http://schemas.openxmlformats.org/officeDocument/2006/relationships/customXml" Target="../ink/ink962.xml"/><Relationship Id="rId62" Type="http://schemas.openxmlformats.org/officeDocument/2006/relationships/image" Target="../media/image785.png"/><Relationship Id="rId83" Type="http://schemas.openxmlformats.org/officeDocument/2006/relationships/customXml" Target="../ink/ink983.xml"/><Relationship Id="rId88" Type="http://schemas.openxmlformats.org/officeDocument/2006/relationships/image" Target="../media/image799.png"/><Relationship Id="rId111" Type="http://schemas.openxmlformats.org/officeDocument/2006/relationships/customXml" Target="../ink/ink997.xml"/><Relationship Id="rId132" Type="http://schemas.openxmlformats.org/officeDocument/2006/relationships/image" Target="../media/image824.png"/><Relationship Id="rId153" Type="http://schemas.openxmlformats.org/officeDocument/2006/relationships/customXml" Target="../ink/ink1018.xml"/><Relationship Id="rId174" Type="http://schemas.openxmlformats.org/officeDocument/2006/relationships/image" Target="../media/image847.png"/><Relationship Id="rId179" Type="http://schemas.openxmlformats.org/officeDocument/2006/relationships/customXml" Target="../ink/ink1031.xml"/><Relationship Id="rId195" Type="http://schemas.openxmlformats.org/officeDocument/2006/relationships/customXml" Target="../ink/ink1039.xml"/><Relationship Id="rId209" Type="http://schemas.openxmlformats.org/officeDocument/2006/relationships/customXml" Target="../ink/ink1046.xml"/><Relationship Id="rId190" Type="http://schemas.openxmlformats.org/officeDocument/2006/relationships/image" Target="../media/image856.png"/><Relationship Id="rId204" Type="http://schemas.openxmlformats.org/officeDocument/2006/relationships/image" Target="../media/image864.png"/><Relationship Id="rId15" Type="http://schemas.openxmlformats.org/officeDocument/2006/relationships/customXml" Target="../ink/ink949.xml"/><Relationship Id="rId36" Type="http://schemas.openxmlformats.org/officeDocument/2006/relationships/image" Target="../media/image771.png"/><Relationship Id="rId57" Type="http://schemas.openxmlformats.org/officeDocument/2006/relationships/customXml" Target="../ink/ink970.xml"/><Relationship Id="rId106" Type="http://schemas.openxmlformats.org/officeDocument/2006/relationships/image" Target="../media/image809.png"/><Relationship Id="rId127" Type="http://schemas.openxmlformats.org/officeDocument/2006/relationships/customXml" Target="../ink/ink1005.xml"/><Relationship Id="rId10" Type="http://schemas.openxmlformats.org/officeDocument/2006/relationships/image" Target="../media/image756.png"/><Relationship Id="rId31" Type="http://schemas.openxmlformats.org/officeDocument/2006/relationships/customXml" Target="../ink/ink957.xml"/><Relationship Id="rId52" Type="http://schemas.openxmlformats.org/officeDocument/2006/relationships/image" Target="../media/image779.png"/><Relationship Id="rId73" Type="http://schemas.openxmlformats.org/officeDocument/2006/relationships/customXml" Target="../ink/ink978.xml"/><Relationship Id="rId78" Type="http://schemas.openxmlformats.org/officeDocument/2006/relationships/image" Target="../media/image794.png"/><Relationship Id="rId94" Type="http://schemas.openxmlformats.org/officeDocument/2006/relationships/image" Target="../media/image803.png"/><Relationship Id="rId99" Type="http://schemas.openxmlformats.org/officeDocument/2006/relationships/customXml" Target="../ink/ink991.xml"/><Relationship Id="rId101" Type="http://schemas.openxmlformats.org/officeDocument/2006/relationships/customXml" Target="../ink/ink992.xml"/><Relationship Id="rId122" Type="http://schemas.openxmlformats.org/officeDocument/2006/relationships/image" Target="../media/image818.png"/><Relationship Id="rId143" Type="http://schemas.openxmlformats.org/officeDocument/2006/relationships/customXml" Target="../ink/ink1013.xml"/><Relationship Id="rId148" Type="http://schemas.openxmlformats.org/officeDocument/2006/relationships/image" Target="../media/image833.png"/><Relationship Id="rId164" Type="http://schemas.openxmlformats.org/officeDocument/2006/relationships/image" Target="../media/image842.png"/><Relationship Id="rId169" Type="http://schemas.openxmlformats.org/officeDocument/2006/relationships/customXml" Target="../ink/ink1026.xml"/><Relationship Id="rId185" Type="http://schemas.openxmlformats.org/officeDocument/2006/relationships/customXml" Target="../ink/ink1034.xml"/><Relationship Id="rId4" Type="http://schemas.openxmlformats.org/officeDocument/2006/relationships/image" Target="../media/image753.png"/><Relationship Id="rId9" Type="http://schemas.openxmlformats.org/officeDocument/2006/relationships/customXml" Target="../ink/ink946.xml"/><Relationship Id="rId180" Type="http://schemas.openxmlformats.org/officeDocument/2006/relationships/image" Target="../media/image851.png"/><Relationship Id="rId210" Type="http://schemas.openxmlformats.org/officeDocument/2006/relationships/image" Target="../media/image867.png"/><Relationship Id="rId215" Type="http://schemas.openxmlformats.org/officeDocument/2006/relationships/customXml" Target="../ink/ink1049.xml"/><Relationship Id="rId26" Type="http://schemas.openxmlformats.org/officeDocument/2006/relationships/image" Target="../media/image765.png"/><Relationship Id="rId47" Type="http://schemas.openxmlformats.org/officeDocument/2006/relationships/customXml" Target="../ink/ink965.xml"/><Relationship Id="rId68" Type="http://schemas.openxmlformats.org/officeDocument/2006/relationships/image" Target="../media/image788.png"/><Relationship Id="rId89" Type="http://schemas.openxmlformats.org/officeDocument/2006/relationships/customXml" Target="../ink/ink986.xml"/><Relationship Id="rId112" Type="http://schemas.openxmlformats.org/officeDocument/2006/relationships/image" Target="../media/image813.png"/><Relationship Id="rId133" Type="http://schemas.openxmlformats.org/officeDocument/2006/relationships/customXml" Target="../ink/ink1008.xml"/><Relationship Id="rId154" Type="http://schemas.openxmlformats.org/officeDocument/2006/relationships/image" Target="../media/image836.png"/><Relationship Id="rId175" Type="http://schemas.openxmlformats.org/officeDocument/2006/relationships/customXml" Target="../ink/ink1029.xml"/><Relationship Id="rId196" Type="http://schemas.openxmlformats.org/officeDocument/2006/relationships/image" Target="../media/image859.png"/><Relationship Id="rId200" Type="http://schemas.openxmlformats.org/officeDocument/2006/relationships/image" Target="../media/image862.png"/><Relationship Id="rId16" Type="http://schemas.openxmlformats.org/officeDocument/2006/relationships/image" Target="../media/image759.png"/><Relationship Id="rId37" Type="http://schemas.openxmlformats.org/officeDocument/2006/relationships/customXml" Target="../ink/ink960.xml"/><Relationship Id="rId58" Type="http://schemas.openxmlformats.org/officeDocument/2006/relationships/image" Target="../media/image783.png"/><Relationship Id="rId79" Type="http://schemas.openxmlformats.org/officeDocument/2006/relationships/customXml" Target="../ink/ink981.xml"/><Relationship Id="rId102" Type="http://schemas.openxmlformats.org/officeDocument/2006/relationships/image" Target="../media/image807.png"/><Relationship Id="rId123" Type="http://schemas.openxmlformats.org/officeDocument/2006/relationships/customXml" Target="../ink/ink1003.xml"/><Relationship Id="rId144" Type="http://schemas.openxmlformats.org/officeDocument/2006/relationships/image" Target="../media/image831.png"/><Relationship Id="rId90" Type="http://schemas.openxmlformats.org/officeDocument/2006/relationships/image" Target="../media/image801.png"/><Relationship Id="rId165" Type="http://schemas.openxmlformats.org/officeDocument/2006/relationships/customXml" Target="../ink/ink1024.xml"/><Relationship Id="rId186" Type="http://schemas.openxmlformats.org/officeDocument/2006/relationships/image" Target="../media/image854.png"/><Relationship Id="rId211" Type="http://schemas.openxmlformats.org/officeDocument/2006/relationships/customXml" Target="../ink/ink1047.xml"/><Relationship Id="rId27" Type="http://schemas.openxmlformats.org/officeDocument/2006/relationships/customXml" Target="../ink/ink955.xml"/><Relationship Id="rId48" Type="http://schemas.openxmlformats.org/officeDocument/2006/relationships/image" Target="../media/image777.png"/><Relationship Id="rId69" Type="http://schemas.openxmlformats.org/officeDocument/2006/relationships/customXml" Target="../ink/ink976.xml"/><Relationship Id="rId113" Type="http://schemas.openxmlformats.org/officeDocument/2006/relationships/customXml" Target="../ink/ink998.xml"/><Relationship Id="rId134" Type="http://schemas.openxmlformats.org/officeDocument/2006/relationships/image" Target="../media/image825.png"/><Relationship Id="rId80" Type="http://schemas.openxmlformats.org/officeDocument/2006/relationships/image" Target="../media/image795.png"/><Relationship Id="rId155" Type="http://schemas.openxmlformats.org/officeDocument/2006/relationships/customXml" Target="../ink/ink1019.xml"/><Relationship Id="rId176" Type="http://schemas.openxmlformats.org/officeDocument/2006/relationships/image" Target="../media/image848.png"/><Relationship Id="rId197" Type="http://schemas.openxmlformats.org/officeDocument/2006/relationships/customXml" Target="../ink/ink1040.xml"/><Relationship Id="rId201" Type="http://schemas.openxmlformats.org/officeDocument/2006/relationships/customXml" Target="../ink/ink1042.xml"/><Relationship Id="rId17" Type="http://schemas.openxmlformats.org/officeDocument/2006/relationships/customXml" Target="../ink/ink950.xml"/><Relationship Id="rId38" Type="http://schemas.openxmlformats.org/officeDocument/2006/relationships/image" Target="../media/image772.png"/><Relationship Id="rId59" Type="http://schemas.openxmlformats.org/officeDocument/2006/relationships/customXml" Target="../ink/ink971.xml"/><Relationship Id="rId103" Type="http://schemas.openxmlformats.org/officeDocument/2006/relationships/customXml" Target="../ink/ink993.xml"/><Relationship Id="rId124" Type="http://schemas.openxmlformats.org/officeDocument/2006/relationships/image" Target="../media/image819.png"/><Relationship Id="rId70" Type="http://schemas.openxmlformats.org/officeDocument/2006/relationships/image" Target="../media/image789.png"/><Relationship Id="rId91" Type="http://schemas.openxmlformats.org/officeDocument/2006/relationships/customXml" Target="../ink/ink987.xml"/><Relationship Id="rId145" Type="http://schemas.openxmlformats.org/officeDocument/2006/relationships/customXml" Target="../ink/ink1014.xml"/><Relationship Id="rId166" Type="http://schemas.openxmlformats.org/officeDocument/2006/relationships/image" Target="../media/image843.png"/><Relationship Id="rId187" Type="http://schemas.openxmlformats.org/officeDocument/2006/relationships/customXml" Target="../ink/ink1035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868.png"/><Relationship Id="rId28" Type="http://schemas.openxmlformats.org/officeDocument/2006/relationships/image" Target="../media/image766.png"/><Relationship Id="rId49" Type="http://schemas.openxmlformats.org/officeDocument/2006/relationships/customXml" Target="../ink/ink966.xml"/><Relationship Id="rId114" Type="http://schemas.openxmlformats.org/officeDocument/2006/relationships/image" Target="../media/image814.png"/><Relationship Id="rId60" Type="http://schemas.openxmlformats.org/officeDocument/2006/relationships/image" Target="../media/image784.png"/><Relationship Id="rId81" Type="http://schemas.openxmlformats.org/officeDocument/2006/relationships/customXml" Target="../ink/ink982.xml"/><Relationship Id="rId135" Type="http://schemas.openxmlformats.org/officeDocument/2006/relationships/customXml" Target="../ink/ink1009.xml"/><Relationship Id="rId156" Type="http://schemas.openxmlformats.org/officeDocument/2006/relationships/image" Target="../media/image837.png"/><Relationship Id="rId177" Type="http://schemas.openxmlformats.org/officeDocument/2006/relationships/customXml" Target="../ink/ink1030.xml"/><Relationship Id="rId198" Type="http://schemas.openxmlformats.org/officeDocument/2006/relationships/image" Target="../media/image861.png"/><Relationship Id="rId202" Type="http://schemas.openxmlformats.org/officeDocument/2006/relationships/image" Target="../media/image863.png"/><Relationship Id="rId18" Type="http://schemas.openxmlformats.org/officeDocument/2006/relationships/image" Target="../media/image761.png"/><Relationship Id="rId39" Type="http://schemas.openxmlformats.org/officeDocument/2006/relationships/customXml" Target="../ink/ink961.xml"/><Relationship Id="rId50" Type="http://schemas.openxmlformats.org/officeDocument/2006/relationships/image" Target="../media/image778.png"/><Relationship Id="rId104" Type="http://schemas.openxmlformats.org/officeDocument/2006/relationships/image" Target="../media/image808.png"/><Relationship Id="rId125" Type="http://schemas.openxmlformats.org/officeDocument/2006/relationships/customXml" Target="../ink/ink1004.xml"/><Relationship Id="rId146" Type="http://schemas.openxmlformats.org/officeDocument/2006/relationships/image" Target="../media/image832.png"/><Relationship Id="rId167" Type="http://schemas.openxmlformats.org/officeDocument/2006/relationships/customXml" Target="../ink/ink1025.xml"/><Relationship Id="rId188" Type="http://schemas.openxmlformats.org/officeDocument/2006/relationships/image" Target="../media/image855.png"/><Relationship Id="rId71" Type="http://schemas.openxmlformats.org/officeDocument/2006/relationships/customXml" Target="../ink/ink977.xml"/><Relationship Id="rId92" Type="http://schemas.openxmlformats.org/officeDocument/2006/relationships/image" Target="../media/image802.png"/><Relationship Id="rId213" Type="http://schemas.openxmlformats.org/officeDocument/2006/relationships/customXml" Target="../ink/ink1048.xml"/><Relationship Id="rId2" Type="http://schemas.openxmlformats.org/officeDocument/2006/relationships/image" Target="../media/image11.emf"/><Relationship Id="rId29" Type="http://schemas.openxmlformats.org/officeDocument/2006/relationships/customXml" Target="../ink/ink956.xml"/><Relationship Id="rId40" Type="http://schemas.openxmlformats.org/officeDocument/2006/relationships/image" Target="../media/image773.png"/><Relationship Id="rId115" Type="http://schemas.openxmlformats.org/officeDocument/2006/relationships/customXml" Target="../ink/ink999.xml"/><Relationship Id="rId136" Type="http://schemas.openxmlformats.org/officeDocument/2006/relationships/image" Target="../media/image826.png"/><Relationship Id="rId157" Type="http://schemas.openxmlformats.org/officeDocument/2006/relationships/customXml" Target="../ink/ink1020.xml"/><Relationship Id="rId178" Type="http://schemas.openxmlformats.org/officeDocument/2006/relationships/image" Target="../media/image849.png"/><Relationship Id="rId61" Type="http://schemas.openxmlformats.org/officeDocument/2006/relationships/customXml" Target="../ink/ink972.xml"/><Relationship Id="rId82" Type="http://schemas.openxmlformats.org/officeDocument/2006/relationships/image" Target="../media/image796.png"/><Relationship Id="rId199" Type="http://schemas.openxmlformats.org/officeDocument/2006/relationships/customXml" Target="../ink/ink1041.xml"/><Relationship Id="rId203" Type="http://schemas.openxmlformats.org/officeDocument/2006/relationships/customXml" Target="../ink/ink1043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84.png"/><Relationship Id="rId21" Type="http://schemas.openxmlformats.org/officeDocument/2006/relationships/customXml" Target="../ink/ink1059.xml"/><Relationship Id="rId42" Type="http://schemas.openxmlformats.org/officeDocument/2006/relationships/image" Target="../media/image893.png"/><Relationship Id="rId47" Type="http://schemas.openxmlformats.org/officeDocument/2006/relationships/customXml" Target="../ink/ink1072.xml"/><Relationship Id="rId63" Type="http://schemas.openxmlformats.org/officeDocument/2006/relationships/customXml" Target="../ink/ink1080.xml"/><Relationship Id="rId68" Type="http://schemas.openxmlformats.org/officeDocument/2006/relationships/image" Target="../media/image907.png"/><Relationship Id="rId84" Type="http://schemas.openxmlformats.org/officeDocument/2006/relationships/image" Target="../media/image916.png"/><Relationship Id="rId89" Type="http://schemas.openxmlformats.org/officeDocument/2006/relationships/customXml" Target="../ink/ink1093.xml"/><Relationship Id="rId16" Type="http://schemas.openxmlformats.org/officeDocument/2006/relationships/image" Target="../media/image878.png"/><Relationship Id="rId11" Type="http://schemas.openxmlformats.org/officeDocument/2006/relationships/customXml" Target="../ink/ink1054.xml"/><Relationship Id="rId32" Type="http://schemas.openxmlformats.org/officeDocument/2006/relationships/image" Target="../media/image887.png"/><Relationship Id="rId37" Type="http://schemas.openxmlformats.org/officeDocument/2006/relationships/customXml" Target="../ink/ink1067.xml"/><Relationship Id="rId53" Type="http://schemas.openxmlformats.org/officeDocument/2006/relationships/customXml" Target="../ink/ink1075.xml"/><Relationship Id="rId58" Type="http://schemas.openxmlformats.org/officeDocument/2006/relationships/image" Target="../media/image902.png"/><Relationship Id="rId74" Type="http://schemas.openxmlformats.org/officeDocument/2006/relationships/image" Target="../media/image911.png"/><Relationship Id="rId79" Type="http://schemas.openxmlformats.org/officeDocument/2006/relationships/customXml" Target="../ink/ink1088.xml"/><Relationship Id="rId5" Type="http://schemas.openxmlformats.org/officeDocument/2006/relationships/customXml" Target="../ink/ink1051.xml"/><Relationship Id="rId90" Type="http://schemas.openxmlformats.org/officeDocument/2006/relationships/image" Target="../media/image919.png"/><Relationship Id="rId95" Type="http://schemas.openxmlformats.org/officeDocument/2006/relationships/customXml" Target="../ink/ink1096.xml"/><Relationship Id="rId22" Type="http://schemas.openxmlformats.org/officeDocument/2006/relationships/image" Target="../media/image882.png"/><Relationship Id="rId27" Type="http://schemas.openxmlformats.org/officeDocument/2006/relationships/customXml" Target="../ink/ink1062.xml"/><Relationship Id="rId43" Type="http://schemas.openxmlformats.org/officeDocument/2006/relationships/customXml" Target="../ink/ink1070.xml"/><Relationship Id="rId48" Type="http://schemas.openxmlformats.org/officeDocument/2006/relationships/image" Target="../media/image896.png"/><Relationship Id="rId64" Type="http://schemas.openxmlformats.org/officeDocument/2006/relationships/image" Target="../media/image905.png"/><Relationship Id="rId69" Type="http://schemas.openxmlformats.org/officeDocument/2006/relationships/customXml" Target="../ink/ink1083.xml"/><Relationship Id="rId8" Type="http://schemas.openxmlformats.org/officeDocument/2006/relationships/image" Target="../media/image874.png"/><Relationship Id="rId51" Type="http://schemas.openxmlformats.org/officeDocument/2006/relationships/customXml" Target="../ink/ink1074.xml"/><Relationship Id="rId72" Type="http://schemas.openxmlformats.org/officeDocument/2006/relationships/image" Target="../media/image909.png"/><Relationship Id="rId80" Type="http://schemas.openxmlformats.org/officeDocument/2006/relationships/image" Target="../media/image914.png"/><Relationship Id="rId85" Type="http://schemas.openxmlformats.org/officeDocument/2006/relationships/customXml" Target="../ink/ink1091.xml"/><Relationship Id="rId93" Type="http://schemas.openxmlformats.org/officeDocument/2006/relationships/customXml" Target="../ink/ink1095.xml"/><Relationship Id="rId3" Type="http://schemas.openxmlformats.org/officeDocument/2006/relationships/customXml" Target="../ink/ink1050.xml"/><Relationship Id="rId12" Type="http://schemas.openxmlformats.org/officeDocument/2006/relationships/image" Target="../media/image876.png"/><Relationship Id="rId17" Type="http://schemas.openxmlformats.org/officeDocument/2006/relationships/customXml" Target="../ink/ink1057.xml"/><Relationship Id="rId25" Type="http://schemas.openxmlformats.org/officeDocument/2006/relationships/customXml" Target="../ink/ink1061.xml"/><Relationship Id="rId33" Type="http://schemas.openxmlformats.org/officeDocument/2006/relationships/customXml" Target="../ink/ink1065.xml"/><Relationship Id="rId38" Type="http://schemas.openxmlformats.org/officeDocument/2006/relationships/image" Target="../media/image891.png"/><Relationship Id="rId46" Type="http://schemas.openxmlformats.org/officeDocument/2006/relationships/image" Target="../media/image895.png"/><Relationship Id="rId59" Type="http://schemas.openxmlformats.org/officeDocument/2006/relationships/customXml" Target="../ink/ink1078.xml"/><Relationship Id="rId67" Type="http://schemas.openxmlformats.org/officeDocument/2006/relationships/customXml" Target="../ink/ink1082.xml"/><Relationship Id="rId20" Type="http://schemas.openxmlformats.org/officeDocument/2006/relationships/image" Target="../media/image881.png"/><Relationship Id="rId41" Type="http://schemas.openxmlformats.org/officeDocument/2006/relationships/customXml" Target="../ink/ink1069.xml"/><Relationship Id="rId54" Type="http://schemas.openxmlformats.org/officeDocument/2006/relationships/image" Target="../media/image899.png"/><Relationship Id="rId62" Type="http://schemas.openxmlformats.org/officeDocument/2006/relationships/image" Target="../media/image904.png"/><Relationship Id="rId70" Type="http://schemas.openxmlformats.org/officeDocument/2006/relationships/image" Target="../media/image908.png"/><Relationship Id="rId75" Type="http://schemas.openxmlformats.org/officeDocument/2006/relationships/customXml" Target="../ink/ink1086.xml"/><Relationship Id="rId83" Type="http://schemas.openxmlformats.org/officeDocument/2006/relationships/customXml" Target="../ink/ink1090.xml"/><Relationship Id="rId88" Type="http://schemas.openxmlformats.org/officeDocument/2006/relationships/image" Target="../media/image918.png"/><Relationship Id="rId91" Type="http://schemas.openxmlformats.org/officeDocument/2006/relationships/customXml" Target="../ink/ink1094.xml"/><Relationship Id="rId96" Type="http://schemas.openxmlformats.org/officeDocument/2006/relationships/image" Target="../media/image9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3.png"/><Relationship Id="rId15" Type="http://schemas.openxmlformats.org/officeDocument/2006/relationships/customXml" Target="../ink/ink1056.xml"/><Relationship Id="rId23" Type="http://schemas.openxmlformats.org/officeDocument/2006/relationships/customXml" Target="../ink/ink1060.xml"/><Relationship Id="rId28" Type="http://schemas.openxmlformats.org/officeDocument/2006/relationships/image" Target="../media/image885.png"/><Relationship Id="rId36" Type="http://schemas.openxmlformats.org/officeDocument/2006/relationships/image" Target="../media/image889.png"/><Relationship Id="rId49" Type="http://schemas.openxmlformats.org/officeDocument/2006/relationships/customXml" Target="../ink/ink1073.xml"/><Relationship Id="rId57" Type="http://schemas.openxmlformats.org/officeDocument/2006/relationships/customXml" Target="../ink/ink1077.xml"/><Relationship Id="rId10" Type="http://schemas.openxmlformats.org/officeDocument/2006/relationships/image" Target="../media/image875.png"/><Relationship Id="rId31" Type="http://schemas.openxmlformats.org/officeDocument/2006/relationships/customXml" Target="../ink/ink1064.xml"/><Relationship Id="rId44" Type="http://schemas.openxmlformats.org/officeDocument/2006/relationships/image" Target="../media/image894.png"/><Relationship Id="rId52" Type="http://schemas.openxmlformats.org/officeDocument/2006/relationships/image" Target="../media/image898.png"/><Relationship Id="rId60" Type="http://schemas.openxmlformats.org/officeDocument/2006/relationships/image" Target="../media/image903.png"/><Relationship Id="rId65" Type="http://schemas.openxmlformats.org/officeDocument/2006/relationships/customXml" Target="../ink/ink1081.xml"/><Relationship Id="rId73" Type="http://schemas.openxmlformats.org/officeDocument/2006/relationships/customXml" Target="../ink/ink1085.xml"/><Relationship Id="rId78" Type="http://schemas.openxmlformats.org/officeDocument/2006/relationships/image" Target="../media/image913.png"/><Relationship Id="rId81" Type="http://schemas.openxmlformats.org/officeDocument/2006/relationships/customXml" Target="../ink/ink1089.xml"/><Relationship Id="rId86" Type="http://schemas.openxmlformats.org/officeDocument/2006/relationships/image" Target="../media/image917.png"/><Relationship Id="rId94" Type="http://schemas.openxmlformats.org/officeDocument/2006/relationships/image" Target="../media/image922.png"/><Relationship Id="rId4" Type="http://schemas.openxmlformats.org/officeDocument/2006/relationships/image" Target="../media/image872.png"/><Relationship Id="rId9" Type="http://schemas.openxmlformats.org/officeDocument/2006/relationships/customXml" Target="../ink/ink1053.xml"/><Relationship Id="rId13" Type="http://schemas.openxmlformats.org/officeDocument/2006/relationships/customXml" Target="../ink/ink1055.xml"/><Relationship Id="rId18" Type="http://schemas.openxmlformats.org/officeDocument/2006/relationships/image" Target="../media/image879.png"/><Relationship Id="rId39" Type="http://schemas.openxmlformats.org/officeDocument/2006/relationships/customXml" Target="../ink/ink1068.xml"/><Relationship Id="rId34" Type="http://schemas.openxmlformats.org/officeDocument/2006/relationships/image" Target="../media/image888.png"/><Relationship Id="rId50" Type="http://schemas.openxmlformats.org/officeDocument/2006/relationships/image" Target="../media/image897.png"/><Relationship Id="rId55" Type="http://schemas.openxmlformats.org/officeDocument/2006/relationships/customXml" Target="../ink/ink1076.xml"/><Relationship Id="rId76" Type="http://schemas.openxmlformats.org/officeDocument/2006/relationships/image" Target="../media/image912.png"/><Relationship Id="rId7" Type="http://schemas.openxmlformats.org/officeDocument/2006/relationships/customXml" Target="../ink/ink1052.xml"/><Relationship Id="rId71" Type="http://schemas.openxmlformats.org/officeDocument/2006/relationships/customXml" Target="../ink/ink1084.xml"/><Relationship Id="rId92" Type="http://schemas.openxmlformats.org/officeDocument/2006/relationships/image" Target="../media/image921.png"/><Relationship Id="rId2" Type="http://schemas.openxmlformats.org/officeDocument/2006/relationships/image" Target="../media/image12.emf"/><Relationship Id="rId29" Type="http://schemas.openxmlformats.org/officeDocument/2006/relationships/customXml" Target="../ink/ink1063.xml"/><Relationship Id="rId24" Type="http://schemas.openxmlformats.org/officeDocument/2006/relationships/image" Target="../media/image883.png"/><Relationship Id="rId40" Type="http://schemas.openxmlformats.org/officeDocument/2006/relationships/image" Target="../media/image892.png"/><Relationship Id="rId45" Type="http://schemas.openxmlformats.org/officeDocument/2006/relationships/customXml" Target="../ink/ink1071.xml"/><Relationship Id="rId66" Type="http://schemas.openxmlformats.org/officeDocument/2006/relationships/image" Target="../media/image906.png"/><Relationship Id="rId87" Type="http://schemas.openxmlformats.org/officeDocument/2006/relationships/customXml" Target="../ink/ink1092.xml"/><Relationship Id="rId61" Type="http://schemas.openxmlformats.org/officeDocument/2006/relationships/customXml" Target="../ink/ink1079.xml"/><Relationship Id="rId82" Type="http://schemas.openxmlformats.org/officeDocument/2006/relationships/image" Target="../media/image915.png"/><Relationship Id="rId19" Type="http://schemas.openxmlformats.org/officeDocument/2006/relationships/customXml" Target="../ink/ink1058.xml"/><Relationship Id="rId14" Type="http://schemas.openxmlformats.org/officeDocument/2006/relationships/image" Target="../media/image877.png"/><Relationship Id="rId30" Type="http://schemas.openxmlformats.org/officeDocument/2006/relationships/image" Target="../media/image886.png"/><Relationship Id="rId35" Type="http://schemas.openxmlformats.org/officeDocument/2006/relationships/customXml" Target="../ink/ink1066.xml"/><Relationship Id="rId56" Type="http://schemas.openxmlformats.org/officeDocument/2006/relationships/image" Target="../media/image901.png"/><Relationship Id="rId77" Type="http://schemas.openxmlformats.org/officeDocument/2006/relationships/customXml" Target="../ink/ink1087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87.png"/><Relationship Id="rId21" Type="http://schemas.openxmlformats.org/officeDocument/2006/relationships/image" Target="../media/image934.png"/><Relationship Id="rId42" Type="http://schemas.openxmlformats.org/officeDocument/2006/relationships/customXml" Target="../ink/ink1117.xml"/><Relationship Id="rId63" Type="http://schemas.openxmlformats.org/officeDocument/2006/relationships/image" Target="../media/image957.png"/><Relationship Id="rId84" Type="http://schemas.openxmlformats.org/officeDocument/2006/relationships/customXml" Target="../ink/ink1138.xml"/><Relationship Id="rId138" Type="http://schemas.openxmlformats.org/officeDocument/2006/relationships/customXml" Target="../ink/ink1165.xml"/><Relationship Id="rId159" Type="http://schemas.openxmlformats.org/officeDocument/2006/relationships/image" Target="../media/image1009.png"/><Relationship Id="rId107" Type="http://schemas.openxmlformats.org/officeDocument/2006/relationships/image" Target="../media/image982.png"/><Relationship Id="rId11" Type="http://schemas.openxmlformats.org/officeDocument/2006/relationships/image" Target="../media/image928.png"/><Relationship Id="rId32" Type="http://schemas.openxmlformats.org/officeDocument/2006/relationships/customXml" Target="../ink/ink1112.xml"/><Relationship Id="rId53" Type="http://schemas.openxmlformats.org/officeDocument/2006/relationships/image" Target="../media/image952.png"/><Relationship Id="rId74" Type="http://schemas.openxmlformats.org/officeDocument/2006/relationships/customXml" Target="../ink/ink1133.xml"/><Relationship Id="rId128" Type="http://schemas.openxmlformats.org/officeDocument/2006/relationships/customXml" Target="../ink/ink1160.xml"/><Relationship Id="rId149" Type="http://schemas.openxmlformats.org/officeDocument/2006/relationships/image" Target="../media/image1004.png"/><Relationship Id="rId5" Type="http://schemas.openxmlformats.org/officeDocument/2006/relationships/image" Target="../media/image925.png"/><Relationship Id="rId95" Type="http://schemas.openxmlformats.org/officeDocument/2006/relationships/image" Target="../media/image975.png"/><Relationship Id="rId160" Type="http://schemas.openxmlformats.org/officeDocument/2006/relationships/customXml" Target="../ink/ink1176.xml"/><Relationship Id="rId22" Type="http://schemas.openxmlformats.org/officeDocument/2006/relationships/customXml" Target="../ink/ink1107.xml"/><Relationship Id="rId43" Type="http://schemas.openxmlformats.org/officeDocument/2006/relationships/image" Target="../media/image946.png"/><Relationship Id="rId64" Type="http://schemas.openxmlformats.org/officeDocument/2006/relationships/customXml" Target="../ink/ink1128.xml"/><Relationship Id="rId118" Type="http://schemas.openxmlformats.org/officeDocument/2006/relationships/customXml" Target="../ink/ink1155.xml"/><Relationship Id="rId139" Type="http://schemas.openxmlformats.org/officeDocument/2006/relationships/image" Target="../media/image999.png"/><Relationship Id="rId85" Type="http://schemas.openxmlformats.org/officeDocument/2006/relationships/image" Target="../media/image969.png"/><Relationship Id="rId150" Type="http://schemas.openxmlformats.org/officeDocument/2006/relationships/customXml" Target="../ink/ink1171.xml"/><Relationship Id="rId12" Type="http://schemas.openxmlformats.org/officeDocument/2006/relationships/customXml" Target="../ink/ink1102.xml"/><Relationship Id="rId33" Type="http://schemas.openxmlformats.org/officeDocument/2006/relationships/image" Target="../media/image941.png"/><Relationship Id="rId108" Type="http://schemas.openxmlformats.org/officeDocument/2006/relationships/customXml" Target="../ink/ink1150.xml"/><Relationship Id="rId129" Type="http://schemas.openxmlformats.org/officeDocument/2006/relationships/image" Target="../media/image994.png"/><Relationship Id="rId54" Type="http://schemas.openxmlformats.org/officeDocument/2006/relationships/customXml" Target="../ink/ink1123.xml"/><Relationship Id="rId70" Type="http://schemas.openxmlformats.org/officeDocument/2006/relationships/customXml" Target="../ink/ink1131.xml"/><Relationship Id="rId75" Type="http://schemas.openxmlformats.org/officeDocument/2006/relationships/image" Target="../media/image964.png"/><Relationship Id="rId91" Type="http://schemas.openxmlformats.org/officeDocument/2006/relationships/image" Target="../media/image973.png"/><Relationship Id="rId96" Type="http://schemas.openxmlformats.org/officeDocument/2006/relationships/customXml" Target="../ink/ink1144.xml"/><Relationship Id="rId140" Type="http://schemas.openxmlformats.org/officeDocument/2006/relationships/customXml" Target="../ink/ink1166.xml"/><Relationship Id="rId145" Type="http://schemas.openxmlformats.org/officeDocument/2006/relationships/image" Target="../media/image1002.png"/><Relationship Id="rId161" Type="http://schemas.openxmlformats.org/officeDocument/2006/relationships/image" Target="../media/image1010.png"/><Relationship Id="rId166" Type="http://schemas.openxmlformats.org/officeDocument/2006/relationships/customXml" Target="../ink/ink117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99.xml"/><Relationship Id="rId23" Type="http://schemas.openxmlformats.org/officeDocument/2006/relationships/image" Target="../media/image935.png"/><Relationship Id="rId28" Type="http://schemas.openxmlformats.org/officeDocument/2006/relationships/customXml" Target="../ink/ink1110.xml"/><Relationship Id="rId49" Type="http://schemas.openxmlformats.org/officeDocument/2006/relationships/image" Target="../media/image949.png"/><Relationship Id="rId114" Type="http://schemas.openxmlformats.org/officeDocument/2006/relationships/customXml" Target="../ink/ink1153.xml"/><Relationship Id="rId119" Type="http://schemas.openxmlformats.org/officeDocument/2006/relationships/image" Target="../media/image988.png"/><Relationship Id="rId44" Type="http://schemas.openxmlformats.org/officeDocument/2006/relationships/customXml" Target="../ink/ink1118.xml"/><Relationship Id="rId60" Type="http://schemas.openxmlformats.org/officeDocument/2006/relationships/customXml" Target="../ink/ink1126.xml"/><Relationship Id="rId65" Type="http://schemas.openxmlformats.org/officeDocument/2006/relationships/image" Target="../media/image958.png"/><Relationship Id="rId81" Type="http://schemas.openxmlformats.org/officeDocument/2006/relationships/image" Target="../media/image967.png"/><Relationship Id="rId86" Type="http://schemas.openxmlformats.org/officeDocument/2006/relationships/customXml" Target="../ink/ink1139.xml"/><Relationship Id="rId130" Type="http://schemas.openxmlformats.org/officeDocument/2006/relationships/customXml" Target="../ink/ink1161.xml"/><Relationship Id="rId135" Type="http://schemas.openxmlformats.org/officeDocument/2006/relationships/image" Target="../media/image997.png"/><Relationship Id="rId151" Type="http://schemas.openxmlformats.org/officeDocument/2006/relationships/image" Target="../media/image1005.png"/><Relationship Id="rId156" Type="http://schemas.openxmlformats.org/officeDocument/2006/relationships/customXml" Target="../ink/ink1174.xml"/><Relationship Id="rId13" Type="http://schemas.openxmlformats.org/officeDocument/2006/relationships/image" Target="../media/image929.png"/><Relationship Id="rId18" Type="http://schemas.openxmlformats.org/officeDocument/2006/relationships/customXml" Target="../ink/ink1105.xml"/><Relationship Id="rId39" Type="http://schemas.openxmlformats.org/officeDocument/2006/relationships/image" Target="../media/image944.png"/><Relationship Id="rId109" Type="http://schemas.openxmlformats.org/officeDocument/2006/relationships/image" Target="../media/image983.png"/><Relationship Id="rId34" Type="http://schemas.openxmlformats.org/officeDocument/2006/relationships/customXml" Target="../ink/ink1113.xml"/><Relationship Id="rId50" Type="http://schemas.openxmlformats.org/officeDocument/2006/relationships/customXml" Target="../ink/ink1121.xml"/><Relationship Id="rId55" Type="http://schemas.openxmlformats.org/officeDocument/2006/relationships/image" Target="../media/image953.png"/><Relationship Id="rId76" Type="http://schemas.openxmlformats.org/officeDocument/2006/relationships/customXml" Target="../ink/ink1134.xml"/><Relationship Id="rId97" Type="http://schemas.openxmlformats.org/officeDocument/2006/relationships/image" Target="../media/image976.png"/><Relationship Id="rId104" Type="http://schemas.openxmlformats.org/officeDocument/2006/relationships/customXml" Target="../ink/ink1148.xml"/><Relationship Id="rId120" Type="http://schemas.openxmlformats.org/officeDocument/2006/relationships/customXml" Target="../ink/ink1156.xml"/><Relationship Id="rId125" Type="http://schemas.openxmlformats.org/officeDocument/2006/relationships/image" Target="../media/image992.png"/><Relationship Id="rId141" Type="http://schemas.openxmlformats.org/officeDocument/2006/relationships/image" Target="../media/image1000.png"/><Relationship Id="rId146" Type="http://schemas.openxmlformats.org/officeDocument/2006/relationships/customXml" Target="../ink/ink1169.xml"/><Relationship Id="rId167" Type="http://schemas.openxmlformats.org/officeDocument/2006/relationships/image" Target="../media/image1013.png"/><Relationship Id="rId7" Type="http://schemas.openxmlformats.org/officeDocument/2006/relationships/image" Target="../media/image926.png"/><Relationship Id="rId71" Type="http://schemas.openxmlformats.org/officeDocument/2006/relationships/image" Target="../media/image962.png"/><Relationship Id="rId92" Type="http://schemas.openxmlformats.org/officeDocument/2006/relationships/customXml" Target="../ink/ink1142.xml"/><Relationship Id="rId162" Type="http://schemas.openxmlformats.org/officeDocument/2006/relationships/customXml" Target="../ink/ink1177.xml"/><Relationship Id="rId2" Type="http://schemas.openxmlformats.org/officeDocument/2006/relationships/customXml" Target="../ink/ink1097.xml"/><Relationship Id="rId29" Type="http://schemas.openxmlformats.org/officeDocument/2006/relationships/image" Target="../media/image938.png"/><Relationship Id="rId24" Type="http://schemas.openxmlformats.org/officeDocument/2006/relationships/customXml" Target="../ink/ink1108.xml"/><Relationship Id="rId40" Type="http://schemas.openxmlformats.org/officeDocument/2006/relationships/customXml" Target="../ink/ink1116.xml"/><Relationship Id="rId45" Type="http://schemas.openxmlformats.org/officeDocument/2006/relationships/image" Target="../media/image947.png"/><Relationship Id="rId66" Type="http://schemas.openxmlformats.org/officeDocument/2006/relationships/customXml" Target="../ink/ink1129.xml"/><Relationship Id="rId87" Type="http://schemas.openxmlformats.org/officeDocument/2006/relationships/image" Target="../media/image971.png"/><Relationship Id="rId110" Type="http://schemas.openxmlformats.org/officeDocument/2006/relationships/customXml" Target="../ink/ink1151.xml"/><Relationship Id="rId115" Type="http://schemas.openxmlformats.org/officeDocument/2006/relationships/image" Target="../media/image986.png"/><Relationship Id="rId131" Type="http://schemas.openxmlformats.org/officeDocument/2006/relationships/image" Target="../media/image995.png"/><Relationship Id="rId136" Type="http://schemas.openxmlformats.org/officeDocument/2006/relationships/customXml" Target="../ink/ink1164.xml"/><Relationship Id="rId157" Type="http://schemas.openxmlformats.org/officeDocument/2006/relationships/image" Target="../media/image1008.png"/><Relationship Id="rId61" Type="http://schemas.openxmlformats.org/officeDocument/2006/relationships/image" Target="../media/image956.png"/><Relationship Id="rId82" Type="http://schemas.openxmlformats.org/officeDocument/2006/relationships/customXml" Target="../ink/ink1137.xml"/><Relationship Id="rId152" Type="http://schemas.openxmlformats.org/officeDocument/2006/relationships/customXml" Target="../ink/ink1172.xml"/><Relationship Id="rId19" Type="http://schemas.openxmlformats.org/officeDocument/2006/relationships/image" Target="../media/image933.png"/><Relationship Id="rId14" Type="http://schemas.openxmlformats.org/officeDocument/2006/relationships/customXml" Target="../ink/ink1103.xml"/><Relationship Id="rId30" Type="http://schemas.openxmlformats.org/officeDocument/2006/relationships/customXml" Target="../ink/ink1111.xml"/><Relationship Id="rId35" Type="http://schemas.openxmlformats.org/officeDocument/2006/relationships/image" Target="../media/image942.png"/><Relationship Id="rId56" Type="http://schemas.openxmlformats.org/officeDocument/2006/relationships/customXml" Target="../ink/ink1124.xml"/><Relationship Id="rId77" Type="http://schemas.openxmlformats.org/officeDocument/2006/relationships/image" Target="../media/image965.png"/><Relationship Id="rId100" Type="http://schemas.openxmlformats.org/officeDocument/2006/relationships/customXml" Target="../ink/ink1146.xml"/><Relationship Id="rId105" Type="http://schemas.openxmlformats.org/officeDocument/2006/relationships/image" Target="../media/image981.png"/><Relationship Id="rId126" Type="http://schemas.openxmlformats.org/officeDocument/2006/relationships/customXml" Target="../ink/ink1159.xml"/><Relationship Id="rId147" Type="http://schemas.openxmlformats.org/officeDocument/2006/relationships/image" Target="../media/image1003.png"/><Relationship Id="rId168" Type="http://schemas.openxmlformats.org/officeDocument/2006/relationships/customXml" Target="../ink/ink1180.xml"/><Relationship Id="rId8" Type="http://schemas.openxmlformats.org/officeDocument/2006/relationships/customXml" Target="../ink/ink1100.xml"/><Relationship Id="rId51" Type="http://schemas.openxmlformats.org/officeDocument/2006/relationships/image" Target="../media/image951.png"/><Relationship Id="rId72" Type="http://schemas.openxmlformats.org/officeDocument/2006/relationships/customXml" Target="../ink/ink1132.xml"/><Relationship Id="rId93" Type="http://schemas.openxmlformats.org/officeDocument/2006/relationships/image" Target="../media/image974.png"/><Relationship Id="rId98" Type="http://schemas.openxmlformats.org/officeDocument/2006/relationships/customXml" Target="../ink/ink1145.xml"/><Relationship Id="rId121" Type="http://schemas.openxmlformats.org/officeDocument/2006/relationships/image" Target="../media/image989.png"/><Relationship Id="rId142" Type="http://schemas.openxmlformats.org/officeDocument/2006/relationships/customXml" Target="../ink/ink1167.xml"/><Relationship Id="rId163" Type="http://schemas.openxmlformats.org/officeDocument/2006/relationships/image" Target="../media/image1011.png"/><Relationship Id="rId3" Type="http://schemas.openxmlformats.org/officeDocument/2006/relationships/image" Target="../media/image924.png"/><Relationship Id="rId25" Type="http://schemas.openxmlformats.org/officeDocument/2006/relationships/image" Target="../media/image936.png"/><Relationship Id="rId46" Type="http://schemas.openxmlformats.org/officeDocument/2006/relationships/customXml" Target="../ink/ink1119.xml"/><Relationship Id="rId67" Type="http://schemas.openxmlformats.org/officeDocument/2006/relationships/image" Target="../media/image959.png"/><Relationship Id="rId116" Type="http://schemas.openxmlformats.org/officeDocument/2006/relationships/customXml" Target="../ink/ink1154.xml"/><Relationship Id="rId137" Type="http://schemas.openxmlformats.org/officeDocument/2006/relationships/image" Target="../media/image998.png"/><Relationship Id="rId158" Type="http://schemas.openxmlformats.org/officeDocument/2006/relationships/customXml" Target="../ink/ink1175.xml"/><Relationship Id="rId20" Type="http://schemas.openxmlformats.org/officeDocument/2006/relationships/customXml" Target="../ink/ink1106.xml"/><Relationship Id="rId41" Type="http://schemas.openxmlformats.org/officeDocument/2006/relationships/image" Target="../media/image945.png"/><Relationship Id="rId62" Type="http://schemas.openxmlformats.org/officeDocument/2006/relationships/customXml" Target="../ink/ink1127.xml"/><Relationship Id="rId83" Type="http://schemas.openxmlformats.org/officeDocument/2006/relationships/image" Target="../media/image968.png"/><Relationship Id="rId88" Type="http://schemas.openxmlformats.org/officeDocument/2006/relationships/customXml" Target="../ink/ink1140.xml"/><Relationship Id="rId111" Type="http://schemas.openxmlformats.org/officeDocument/2006/relationships/image" Target="../media/image984.png"/><Relationship Id="rId132" Type="http://schemas.openxmlformats.org/officeDocument/2006/relationships/customXml" Target="../ink/ink1162.xml"/><Relationship Id="rId153" Type="http://schemas.openxmlformats.org/officeDocument/2006/relationships/image" Target="../media/image1006.png"/><Relationship Id="rId15" Type="http://schemas.openxmlformats.org/officeDocument/2006/relationships/image" Target="../media/image931.png"/><Relationship Id="rId36" Type="http://schemas.openxmlformats.org/officeDocument/2006/relationships/customXml" Target="../ink/ink1114.xml"/><Relationship Id="rId57" Type="http://schemas.openxmlformats.org/officeDocument/2006/relationships/image" Target="../media/image954.png"/><Relationship Id="rId106" Type="http://schemas.openxmlformats.org/officeDocument/2006/relationships/customXml" Target="../ink/ink1149.xml"/><Relationship Id="rId127" Type="http://schemas.openxmlformats.org/officeDocument/2006/relationships/image" Target="../media/image993.png"/><Relationship Id="rId10" Type="http://schemas.openxmlformats.org/officeDocument/2006/relationships/customXml" Target="../ink/ink1101.xml"/><Relationship Id="rId31" Type="http://schemas.openxmlformats.org/officeDocument/2006/relationships/image" Target="../media/image939.png"/><Relationship Id="rId52" Type="http://schemas.openxmlformats.org/officeDocument/2006/relationships/customXml" Target="../ink/ink1122.xml"/><Relationship Id="rId73" Type="http://schemas.openxmlformats.org/officeDocument/2006/relationships/image" Target="../media/image963.png"/><Relationship Id="rId78" Type="http://schemas.openxmlformats.org/officeDocument/2006/relationships/customXml" Target="../ink/ink1135.xml"/><Relationship Id="rId94" Type="http://schemas.openxmlformats.org/officeDocument/2006/relationships/customXml" Target="../ink/ink1143.xml"/><Relationship Id="rId99" Type="http://schemas.openxmlformats.org/officeDocument/2006/relationships/image" Target="../media/image977.png"/><Relationship Id="rId101" Type="http://schemas.openxmlformats.org/officeDocument/2006/relationships/image" Target="../media/image978.png"/><Relationship Id="rId122" Type="http://schemas.openxmlformats.org/officeDocument/2006/relationships/customXml" Target="../ink/ink1157.xml"/><Relationship Id="rId143" Type="http://schemas.openxmlformats.org/officeDocument/2006/relationships/image" Target="../media/image1001.png"/><Relationship Id="rId148" Type="http://schemas.openxmlformats.org/officeDocument/2006/relationships/customXml" Target="../ink/ink1170.xml"/><Relationship Id="rId164" Type="http://schemas.openxmlformats.org/officeDocument/2006/relationships/customXml" Target="../ink/ink1178.xml"/><Relationship Id="rId169" Type="http://schemas.openxmlformats.org/officeDocument/2006/relationships/image" Target="../media/image1014.png"/><Relationship Id="rId4" Type="http://schemas.openxmlformats.org/officeDocument/2006/relationships/customXml" Target="../ink/ink1098.xml"/><Relationship Id="rId9" Type="http://schemas.openxmlformats.org/officeDocument/2006/relationships/image" Target="../media/image927.png"/><Relationship Id="rId26" Type="http://schemas.openxmlformats.org/officeDocument/2006/relationships/customXml" Target="../ink/ink1109.xml"/><Relationship Id="rId47" Type="http://schemas.openxmlformats.org/officeDocument/2006/relationships/image" Target="../media/image948.png"/><Relationship Id="rId68" Type="http://schemas.openxmlformats.org/officeDocument/2006/relationships/customXml" Target="../ink/ink1130.xml"/><Relationship Id="rId89" Type="http://schemas.openxmlformats.org/officeDocument/2006/relationships/image" Target="../media/image972.png"/><Relationship Id="rId112" Type="http://schemas.openxmlformats.org/officeDocument/2006/relationships/customXml" Target="../ink/ink1152.xml"/><Relationship Id="rId133" Type="http://schemas.openxmlformats.org/officeDocument/2006/relationships/image" Target="../media/image996.png"/><Relationship Id="rId154" Type="http://schemas.openxmlformats.org/officeDocument/2006/relationships/customXml" Target="../ink/ink1173.xml"/><Relationship Id="rId16" Type="http://schemas.openxmlformats.org/officeDocument/2006/relationships/customXml" Target="../ink/ink1104.xml"/><Relationship Id="rId37" Type="http://schemas.openxmlformats.org/officeDocument/2006/relationships/image" Target="../media/image943.png"/><Relationship Id="rId58" Type="http://schemas.openxmlformats.org/officeDocument/2006/relationships/customXml" Target="../ink/ink1125.xml"/><Relationship Id="rId79" Type="http://schemas.openxmlformats.org/officeDocument/2006/relationships/image" Target="../media/image966.png"/><Relationship Id="rId102" Type="http://schemas.openxmlformats.org/officeDocument/2006/relationships/customXml" Target="../ink/ink1147.xml"/><Relationship Id="rId123" Type="http://schemas.openxmlformats.org/officeDocument/2006/relationships/image" Target="../media/image991.png"/><Relationship Id="rId144" Type="http://schemas.openxmlformats.org/officeDocument/2006/relationships/customXml" Target="../ink/ink1168.xml"/><Relationship Id="rId90" Type="http://schemas.openxmlformats.org/officeDocument/2006/relationships/customXml" Target="../ink/ink1141.xml"/><Relationship Id="rId165" Type="http://schemas.openxmlformats.org/officeDocument/2006/relationships/image" Target="../media/image1012.png"/><Relationship Id="rId27" Type="http://schemas.openxmlformats.org/officeDocument/2006/relationships/image" Target="../media/image937.png"/><Relationship Id="rId48" Type="http://schemas.openxmlformats.org/officeDocument/2006/relationships/customXml" Target="../ink/ink1120.xml"/><Relationship Id="rId69" Type="http://schemas.openxmlformats.org/officeDocument/2006/relationships/image" Target="../media/image961.png"/><Relationship Id="rId113" Type="http://schemas.openxmlformats.org/officeDocument/2006/relationships/image" Target="../media/image985.png"/><Relationship Id="rId134" Type="http://schemas.openxmlformats.org/officeDocument/2006/relationships/customXml" Target="../ink/ink1163.xml"/><Relationship Id="rId80" Type="http://schemas.openxmlformats.org/officeDocument/2006/relationships/customXml" Target="../ink/ink1136.xml"/><Relationship Id="rId155" Type="http://schemas.openxmlformats.org/officeDocument/2006/relationships/image" Target="../media/image1007.png"/><Relationship Id="rId17" Type="http://schemas.openxmlformats.org/officeDocument/2006/relationships/image" Target="../media/image932.png"/><Relationship Id="rId38" Type="http://schemas.openxmlformats.org/officeDocument/2006/relationships/customXml" Target="../ink/ink1115.xml"/><Relationship Id="rId59" Type="http://schemas.openxmlformats.org/officeDocument/2006/relationships/image" Target="../media/image955.png"/><Relationship Id="rId103" Type="http://schemas.openxmlformats.org/officeDocument/2006/relationships/image" Target="../media/image979.png"/><Relationship Id="rId124" Type="http://schemas.openxmlformats.org/officeDocument/2006/relationships/customXml" Target="../ink/ink1158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png"/><Relationship Id="rId21" Type="http://schemas.openxmlformats.org/officeDocument/2006/relationships/image" Target="../media/image10.png"/><Relationship Id="rId42" Type="http://schemas.openxmlformats.org/officeDocument/2006/relationships/customXml" Target="../ink/ink21.xml"/><Relationship Id="rId63" Type="http://schemas.openxmlformats.org/officeDocument/2006/relationships/image" Target="../media/image31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59" Type="http://schemas.openxmlformats.org/officeDocument/2006/relationships/image" Target="../media/image79.png"/><Relationship Id="rId170" Type="http://schemas.openxmlformats.org/officeDocument/2006/relationships/customXml" Target="../ink/ink85.xml"/><Relationship Id="rId191" Type="http://schemas.openxmlformats.org/officeDocument/2006/relationships/image" Target="../media/image95.png"/><Relationship Id="rId107" Type="http://schemas.openxmlformats.org/officeDocument/2006/relationships/image" Target="../media/image53.png"/><Relationship Id="rId11" Type="http://schemas.openxmlformats.org/officeDocument/2006/relationships/image" Target="../media/image5.png"/><Relationship Id="rId32" Type="http://schemas.openxmlformats.org/officeDocument/2006/relationships/customXml" Target="../ink/ink16.xml"/><Relationship Id="rId53" Type="http://schemas.openxmlformats.org/officeDocument/2006/relationships/image" Target="../media/image26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image" Target="../media/image74.png"/><Relationship Id="rId5" Type="http://schemas.openxmlformats.org/officeDocument/2006/relationships/image" Target="../media/image2.png"/><Relationship Id="rId95" Type="http://schemas.openxmlformats.org/officeDocument/2006/relationships/image" Target="../media/image47.png"/><Relationship Id="rId160" Type="http://schemas.openxmlformats.org/officeDocument/2006/relationships/customXml" Target="../ink/ink80.xml"/><Relationship Id="rId181" Type="http://schemas.openxmlformats.org/officeDocument/2006/relationships/image" Target="../media/image90.png"/><Relationship Id="rId22" Type="http://schemas.openxmlformats.org/officeDocument/2006/relationships/customXml" Target="../ink/ink11.xml"/><Relationship Id="rId43" Type="http://schemas.openxmlformats.org/officeDocument/2006/relationships/image" Target="../media/image21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69.png"/><Relationship Id="rId85" Type="http://schemas.openxmlformats.org/officeDocument/2006/relationships/image" Target="../media/image42.png"/><Relationship Id="rId150" Type="http://schemas.openxmlformats.org/officeDocument/2006/relationships/customXml" Target="../ink/ink75.xml"/><Relationship Id="rId171" Type="http://schemas.openxmlformats.org/officeDocument/2006/relationships/image" Target="../media/image85.png"/><Relationship Id="rId192" Type="http://schemas.openxmlformats.org/officeDocument/2006/relationships/customXml" Target="../ink/ink96.xml"/><Relationship Id="rId12" Type="http://schemas.openxmlformats.org/officeDocument/2006/relationships/customXml" Target="../ink/ink6.xml"/><Relationship Id="rId33" Type="http://schemas.openxmlformats.org/officeDocument/2006/relationships/image" Target="../media/image16.png"/><Relationship Id="rId108" Type="http://schemas.openxmlformats.org/officeDocument/2006/relationships/customXml" Target="../ink/ink54.xml"/><Relationship Id="rId129" Type="http://schemas.openxmlformats.org/officeDocument/2006/relationships/image" Target="../media/image64.png"/><Relationship Id="rId54" Type="http://schemas.openxmlformats.org/officeDocument/2006/relationships/customXml" Target="../ink/ink27.xml"/><Relationship Id="rId75" Type="http://schemas.openxmlformats.org/officeDocument/2006/relationships/image" Target="../media/image37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image" Target="../media/image80.png"/><Relationship Id="rId182" Type="http://schemas.openxmlformats.org/officeDocument/2006/relationships/customXml" Target="../ink/ink91.xml"/><Relationship Id="rId6" Type="http://schemas.openxmlformats.org/officeDocument/2006/relationships/customXml" Target="../ink/ink3.xml"/><Relationship Id="rId23" Type="http://schemas.openxmlformats.org/officeDocument/2006/relationships/image" Target="../media/image11.png"/><Relationship Id="rId119" Type="http://schemas.openxmlformats.org/officeDocument/2006/relationships/image" Target="../media/image59.png"/><Relationship Id="rId44" Type="http://schemas.openxmlformats.org/officeDocument/2006/relationships/customXml" Target="../ink/ink22.xml"/><Relationship Id="rId65" Type="http://schemas.openxmlformats.org/officeDocument/2006/relationships/image" Target="../media/image32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image" Target="../media/image75.png"/><Relationship Id="rId172" Type="http://schemas.openxmlformats.org/officeDocument/2006/relationships/customXml" Target="../ink/ink86.xml"/><Relationship Id="rId193" Type="http://schemas.openxmlformats.org/officeDocument/2006/relationships/image" Target="../media/image96.png"/><Relationship Id="rId13" Type="http://schemas.openxmlformats.org/officeDocument/2006/relationships/image" Target="../media/image6.png"/><Relationship Id="rId109" Type="http://schemas.openxmlformats.org/officeDocument/2006/relationships/image" Target="../media/image54.png"/><Relationship Id="rId34" Type="http://schemas.openxmlformats.org/officeDocument/2006/relationships/customXml" Target="../ink/ink17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97" Type="http://schemas.openxmlformats.org/officeDocument/2006/relationships/image" Target="../media/image48.png"/><Relationship Id="rId120" Type="http://schemas.openxmlformats.org/officeDocument/2006/relationships/customXml" Target="../ink/ink60.xml"/><Relationship Id="rId141" Type="http://schemas.openxmlformats.org/officeDocument/2006/relationships/image" Target="../media/image70.png"/><Relationship Id="rId7" Type="http://schemas.openxmlformats.org/officeDocument/2006/relationships/image" Target="../media/image3.png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162" Type="http://schemas.openxmlformats.org/officeDocument/2006/relationships/customXml" Target="../ink/ink81.xml"/><Relationship Id="rId183" Type="http://schemas.openxmlformats.org/officeDocument/2006/relationships/image" Target="../media/image91.png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110" Type="http://schemas.openxmlformats.org/officeDocument/2006/relationships/customXml" Target="../ink/ink55.xml"/><Relationship Id="rId115" Type="http://schemas.openxmlformats.org/officeDocument/2006/relationships/image" Target="../media/image57.png"/><Relationship Id="rId131" Type="http://schemas.openxmlformats.org/officeDocument/2006/relationships/image" Target="../media/image65.png"/><Relationship Id="rId136" Type="http://schemas.openxmlformats.org/officeDocument/2006/relationships/customXml" Target="../ink/ink68.xml"/><Relationship Id="rId157" Type="http://schemas.openxmlformats.org/officeDocument/2006/relationships/image" Target="../media/image78.png"/><Relationship Id="rId178" Type="http://schemas.openxmlformats.org/officeDocument/2006/relationships/customXml" Target="../ink/ink89.xml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52" Type="http://schemas.openxmlformats.org/officeDocument/2006/relationships/customXml" Target="../ink/ink76.xml"/><Relationship Id="rId173" Type="http://schemas.openxmlformats.org/officeDocument/2006/relationships/image" Target="../media/image86.png"/><Relationship Id="rId194" Type="http://schemas.openxmlformats.org/officeDocument/2006/relationships/customXml" Target="../ink/ink97.xml"/><Relationship Id="rId199" Type="http://schemas.openxmlformats.org/officeDocument/2006/relationships/image" Target="../media/image99.png"/><Relationship Id="rId19" Type="http://schemas.openxmlformats.org/officeDocument/2006/relationships/image" Target="../media/image9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105" Type="http://schemas.openxmlformats.org/officeDocument/2006/relationships/image" Target="../media/image52.png"/><Relationship Id="rId126" Type="http://schemas.openxmlformats.org/officeDocument/2006/relationships/customXml" Target="../ink/ink63.xml"/><Relationship Id="rId147" Type="http://schemas.openxmlformats.org/officeDocument/2006/relationships/image" Target="../media/image73.png"/><Relationship Id="rId168" Type="http://schemas.openxmlformats.org/officeDocument/2006/relationships/customXml" Target="../ink/ink84.xml"/><Relationship Id="rId8" Type="http://schemas.openxmlformats.org/officeDocument/2006/relationships/customXml" Target="../ink/ink4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image" Target="../media/image46.png"/><Relationship Id="rId98" Type="http://schemas.openxmlformats.org/officeDocument/2006/relationships/customXml" Target="../ink/ink49.xml"/><Relationship Id="rId121" Type="http://schemas.openxmlformats.org/officeDocument/2006/relationships/image" Target="../media/image60.png"/><Relationship Id="rId142" Type="http://schemas.openxmlformats.org/officeDocument/2006/relationships/customXml" Target="../ink/ink71.xml"/><Relationship Id="rId163" Type="http://schemas.openxmlformats.org/officeDocument/2006/relationships/image" Target="../media/image81.png"/><Relationship Id="rId184" Type="http://schemas.openxmlformats.org/officeDocument/2006/relationships/customXml" Target="../ink/ink92.xml"/><Relationship Id="rId189" Type="http://schemas.openxmlformats.org/officeDocument/2006/relationships/image" Target="../media/image94.png"/><Relationship Id="rId3" Type="http://schemas.openxmlformats.org/officeDocument/2006/relationships/image" Target="../media/image1.png"/><Relationship Id="rId25" Type="http://schemas.openxmlformats.org/officeDocument/2006/relationships/image" Target="../media/image12.png"/><Relationship Id="rId46" Type="http://schemas.openxmlformats.org/officeDocument/2006/relationships/customXml" Target="../ink/ink23.xml"/><Relationship Id="rId67" Type="http://schemas.openxmlformats.org/officeDocument/2006/relationships/image" Target="../media/image33.png"/><Relationship Id="rId116" Type="http://schemas.openxmlformats.org/officeDocument/2006/relationships/customXml" Target="../ink/ink58.xml"/><Relationship Id="rId137" Type="http://schemas.openxmlformats.org/officeDocument/2006/relationships/image" Target="../media/image68.png"/><Relationship Id="rId158" Type="http://schemas.openxmlformats.org/officeDocument/2006/relationships/customXml" Target="../ink/ink79.xml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customXml" Target="../ink/ink31.xml"/><Relationship Id="rId83" Type="http://schemas.openxmlformats.org/officeDocument/2006/relationships/image" Target="../media/image41.png"/><Relationship Id="rId88" Type="http://schemas.openxmlformats.org/officeDocument/2006/relationships/customXml" Target="../ink/ink44.xml"/><Relationship Id="rId111" Type="http://schemas.openxmlformats.org/officeDocument/2006/relationships/image" Target="../media/image55.png"/><Relationship Id="rId132" Type="http://schemas.openxmlformats.org/officeDocument/2006/relationships/customXml" Target="../ink/ink66.xml"/><Relationship Id="rId153" Type="http://schemas.openxmlformats.org/officeDocument/2006/relationships/image" Target="../media/image76.png"/><Relationship Id="rId174" Type="http://schemas.openxmlformats.org/officeDocument/2006/relationships/customXml" Target="../ink/ink87.xml"/><Relationship Id="rId179" Type="http://schemas.openxmlformats.org/officeDocument/2006/relationships/image" Target="../media/image89.png"/><Relationship Id="rId195" Type="http://schemas.openxmlformats.org/officeDocument/2006/relationships/image" Target="../media/image97.png"/><Relationship Id="rId190" Type="http://schemas.openxmlformats.org/officeDocument/2006/relationships/customXml" Target="../ink/ink95.xml"/><Relationship Id="rId15" Type="http://schemas.openxmlformats.org/officeDocument/2006/relationships/image" Target="../media/image7.png"/><Relationship Id="rId36" Type="http://schemas.openxmlformats.org/officeDocument/2006/relationships/customXml" Target="../ink/ink18.xml"/><Relationship Id="rId57" Type="http://schemas.openxmlformats.org/officeDocument/2006/relationships/image" Target="../media/image28.png"/><Relationship Id="rId106" Type="http://schemas.openxmlformats.org/officeDocument/2006/relationships/customXml" Target="../ink/ink53.xml"/><Relationship Id="rId127" Type="http://schemas.openxmlformats.org/officeDocument/2006/relationships/image" Target="../media/image63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customXml" Target="../ink/ink26.xml"/><Relationship Id="rId73" Type="http://schemas.openxmlformats.org/officeDocument/2006/relationships/image" Target="../media/image36.png"/><Relationship Id="rId78" Type="http://schemas.openxmlformats.org/officeDocument/2006/relationships/customXml" Target="../ink/ink39.xml"/><Relationship Id="rId94" Type="http://schemas.openxmlformats.org/officeDocument/2006/relationships/customXml" Target="../ink/ink47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122" Type="http://schemas.openxmlformats.org/officeDocument/2006/relationships/customXml" Target="../ink/ink61.xml"/><Relationship Id="rId143" Type="http://schemas.openxmlformats.org/officeDocument/2006/relationships/image" Target="../media/image71.png"/><Relationship Id="rId148" Type="http://schemas.openxmlformats.org/officeDocument/2006/relationships/customXml" Target="../ink/ink74.xml"/><Relationship Id="rId164" Type="http://schemas.openxmlformats.org/officeDocument/2006/relationships/customXml" Target="../ink/ink82.xml"/><Relationship Id="rId169" Type="http://schemas.openxmlformats.org/officeDocument/2006/relationships/image" Target="../media/image84.png"/><Relationship Id="rId185" Type="http://schemas.openxmlformats.org/officeDocument/2006/relationships/image" Target="../media/image92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80" Type="http://schemas.openxmlformats.org/officeDocument/2006/relationships/customXml" Target="../ink/ink90.xml"/><Relationship Id="rId26" Type="http://schemas.openxmlformats.org/officeDocument/2006/relationships/customXml" Target="../ink/ink13.xml"/><Relationship Id="rId47" Type="http://schemas.openxmlformats.org/officeDocument/2006/relationships/image" Target="../media/image23.png"/><Relationship Id="rId68" Type="http://schemas.openxmlformats.org/officeDocument/2006/relationships/customXml" Target="../ink/ink34.xml"/><Relationship Id="rId89" Type="http://schemas.openxmlformats.org/officeDocument/2006/relationships/image" Target="../media/image44.png"/><Relationship Id="rId112" Type="http://schemas.openxmlformats.org/officeDocument/2006/relationships/customXml" Target="../ink/ink56.xml"/><Relationship Id="rId133" Type="http://schemas.openxmlformats.org/officeDocument/2006/relationships/image" Target="../media/image66.png"/><Relationship Id="rId154" Type="http://schemas.openxmlformats.org/officeDocument/2006/relationships/customXml" Target="../ink/ink77.xml"/><Relationship Id="rId175" Type="http://schemas.openxmlformats.org/officeDocument/2006/relationships/image" Target="../media/image87.png"/><Relationship Id="rId196" Type="http://schemas.openxmlformats.org/officeDocument/2006/relationships/customXml" Target="../ink/ink98.xml"/><Relationship Id="rId16" Type="http://schemas.openxmlformats.org/officeDocument/2006/relationships/customXml" Target="../ink/ink8.xml"/><Relationship Id="rId37" Type="http://schemas.openxmlformats.org/officeDocument/2006/relationships/image" Target="../media/image18.png"/><Relationship Id="rId58" Type="http://schemas.openxmlformats.org/officeDocument/2006/relationships/customXml" Target="../ink/ink29.xml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123" Type="http://schemas.openxmlformats.org/officeDocument/2006/relationships/image" Target="../media/image61.png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65" Type="http://schemas.openxmlformats.org/officeDocument/2006/relationships/image" Target="../media/image82.png"/><Relationship Id="rId186" Type="http://schemas.openxmlformats.org/officeDocument/2006/relationships/customXml" Target="../ink/ink93.xml"/><Relationship Id="rId27" Type="http://schemas.openxmlformats.org/officeDocument/2006/relationships/image" Target="../media/image13.png"/><Relationship Id="rId48" Type="http://schemas.openxmlformats.org/officeDocument/2006/relationships/customXml" Target="../ink/ink24.xml"/><Relationship Id="rId69" Type="http://schemas.openxmlformats.org/officeDocument/2006/relationships/image" Target="../media/image34.png"/><Relationship Id="rId113" Type="http://schemas.openxmlformats.org/officeDocument/2006/relationships/image" Target="../media/image56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image" Target="../media/image77.png"/><Relationship Id="rId176" Type="http://schemas.openxmlformats.org/officeDocument/2006/relationships/customXml" Target="../ink/ink88.xml"/><Relationship Id="rId197" Type="http://schemas.openxmlformats.org/officeDocument/2006/relationships/image" Target="../media/image98.png"/><Relationship Id="rId17" Type="http://schemas.openxmlformats.org/officeDocument/2006/relationships/image" Target="../media/image8.png"/><Relationship Id="rId38" Type="http://schemas.openxmlformats.org/officeDocument/2006/relationships/customXml" Target="../ink/ink19.xml"/><Relationship Id="rId59" Type="http://schemas.openxmlformats.org/officeDocument/2006/relationships/image" Target="../media/image29.png"/><Relationship Id="rId103" Type="http://schemas.openxmlformats.org/officeDocument/2006/relationships/image" Target="../media/image51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91" Type="http://schemas.openxmlformats.org/officeDocument/2006/relationships/image" Target="../media/image45.png"/><Relationship Id="rId145" Type="http://schemas.openxmlformats.org/officeDocument/2006/relationships/image" Target="../media/image72.png"/><Relationship Id="rId166" Type="http://schemas.openxmlformats.org/officeDocument/2006/relationships/customXml" Target="../ink/ink83.xml"/><Relationship Id="rId187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14.xml"/><Relationship Id="rId49" Type="http://schemas.openxmlformats.org/officeDocument/2006/relationships/image" Target="../media/image24.png"/><Relationship Id="rId114" Type="http://schemas.openxmlformats.org/officeDocument/2006/relationships/customXml" Target="../ink/ink57.xml"/><Relationship Id="rId60" Type="http://schemas.openxmlformats.org/officeDocument/2006/relationships/customXml" Target="../ink/ink30.xml"/><Relationship Id="rId81" Type="http://schemas.openxmlformats.org/officeDocument/2006/relationships/image" Target="../media/image40.png"/><Relationship Id="rId135" Type="http://schemas.openxmlformats.org/officeDocument/2006/relationships/image" Target="../media/image67.png"/><Relationship Id="rId156" Type="http://schemas.openxmlformats.org/officeDocument/2006/relationships/customXml" Target="../ink/ink78.xml"/><Relationship Id="rId177" Type="http://schemas.openxmlformats.org/officeDocument/2006/relationships/image" Target="../media/image88.png"/><Relationship Id="rId198" Type="http://schemas.openxmlformats.org/officeDocument/2006/relationships/customXml" Target="../ink/ink99.xml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62.png"/><Relationship Id="rId146" Type="http://schemas.openxmlformats.org/officeDocument/2006/relationships/customXml" Target="../ink/ink73.xml"/><Relationship Id="rId167" Type="http://schemas.openxmlformats.org/officeDocument/2006/relationships/image" Target="../media/image83.png"/><Relationship Id="rId188" Type="http://schemas.openxmlformats.org/officeDocument/2006/relationships/customXml" Target="../ink/ink94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2.png"/><Relationship Id="rId299" Type="http://schemas.openxmlformats.org/officeDocument/2006/relationships/image" Target="../media/image193.png"/><Relationship Id="rId21" Type="http://schemas.openxmlformats.org/officeDocument/2006/relationships/image" Target="../media/image5510.png"/><Relationship Id="rId63" Type="http://schemas.openxmlformats.org/officeDocument/2006/relationships/image" Target="../media/image760.png"/><Relationship Id="rId159" Type="http://schemas.openxmlformats.org/officeDocument/2006/relationships/image" Target="../media/image123.png"/><Relationship Id="rId324" Type="http://schemas.openxmlformats.org/officeDocument/2006/relationships/customXml" Target="../ink/ink261.xml"/><Relationship Id="rId170" Type="http://schemas.openxmlformats.org/officeDocument/2006/relationships/customXml" Target="../ink/ink184.xml"/><Relationship Id="rId226" Type="http://schemas.openxmlformats.org/officeDocument/2006/relationships/customXml" Target="../ink/ink212.xml"/><Relationship Id="rId268" Type="http://schemas.openxmlformats.org/officeDocument/2006/relationships/customXml" Target="../ink/ink233.xml"/><Relationship Id="rId32" Type="http://schemas.openxmlformats.org/officeDocument/2006/relationships/customXml" Target="../ink/ink115.xml"/><Relationship Id="rId74" Type="http://schemas.openxmlformats.org/officeDocument/2006/relationships/customXml" Target="../ink/ink136.xml"/><Relationship Id="rId128" Type="http://schemas.openxmlformats.org/officeDocument/2006/relationships/customXml" Target="../ink/ink163.xml"/><Relationship Id="rId335" Type="http://schemas.openxmlformats.org/officeDocument/2006/relationships/image" Target="../media/image211.png"/><Relationship Id="rId5" Type="http://schemas.openxmlformats.org/officeDocument/2006/relationships/image" Target="../media/image4710.png"/><Relationship Id="rId181" Type="http://schemas.openxmlformats.org/officeDocument/2006/relationships/image" Target="../media/image134.png"/><Relationship Id="rId237" Type="http://schemas.openxmlformats.org/officeDocument/2006/relationships/image" Target="../media/image162.png"/><Relationship Id="rId279" Type="http://schemas.openxmlformats.org/officeDocument/2006/relationships/image" Target="../media/image183.png"/><Relationship Id="rId43" Type="http://schemas.openxmlformats.org/officeDocument/2006/relationships/image" Target="../media/image6610.png"/><Relationship Id="rId139" Type="http://schemas.openxmlformats.org/officeDocument/2006/relationships/image" Target="../media/image113.png"/><Relationship Id="rId290" Type="http://schemas.openxmlformats.org/officeDocument/2006/relationships/customXml" Target="../ink/ink244.xml"/><Relationship Id="rId304" Type="http://schemas.openxmlformats.org/officeDocument/2006/relationships/customXml" Target="../ink/ink251.xml"/><Relationship Id="rId346" Type="http://schemas.openxmlformats.org/officeDocument/2006/relationships/customXml" Target="../ink/ink272.xml"/><Relationship Id="rId85" Type="http://schemas.openxmlformats.org/officeDocument/2006/relationships/image" Target="../media/image860.png"/><Relationship Id="rId150" Type="http://schemas.openxmlformats.org/officeDocument/2006/relationships/customXml" Target="../ink/ink174.xml"/><Relationship Id="rId192" Type="http://schemas.openxmlformats.org/officeDocument/2006/relationships/customXml" Target="../ink/ink195.xml"/><Relationship Id="rId206" Type="http://schemas.openxmlformats.org/officeDocument/2006/relationships/customXml" Target="../ink/ink202.xml"/><Relationship Id="rId248" Type="http://schemas.openxmlformats.org/officeDocument/2006/relationships/customXml" Target="../ink/ink223.xml"/><Relationship Id="rId12" Type="http://schemas.openxmlformats.org/officeDocument/2006/relationships/customXml" Target="../ink/ink105.xml"/><Relationship Id="rId108" Type="http://schemas.openxmlformats.org/officeDocument/2006/relationships/customXml" Target="../ink/ink153.xml"/><Relationship Id="rId315" Type="http://schemas.openxmlformats.org/officeDocument/2006/relationships/image" Target="../media/image201.png"/><Relationship Id="rId357" Type="http://schemas.openxmlformats.org/officeDocument/2006/relationships/image" Target="../media/image222.png"/><Relationship Id="rId54" Type="http://schemas.openxmlformats.org/officeDocument/2006/relationships/customXml" Target="../ink/ink126.xml"/><Relationship Id="rId96" Type="http://schemas.openxmlformats.org/officeDocument/2006/relationships/customXml" Target="../ink/ink147.xml"/><Relationship Id="rId161" Type="http://schemas.openxmlformats.org/officeDocument/2006/relationships/image" Target="../media/image124.png"/><Relationship Id="rId217" Type="http://schemas.openxmlformats.org/officeDocument/2006/relationships/image" Target="../media/image152.png"/><Relationship Id="rId259" Type="http://schemas.openxmlformats.org/officeDocument/2006/relationships/image" Target="../media/image173.png"/><Relationship Id="rId23" Type="http://schemas.openxmlformats.org/officeDocument/2006/relationships/image" Target="../media/image5610.png"/><Relationship Id="rId119" Type="http://schemas.openxmlformats.org/officeDocument/2006/relationships/image" Target="../media/image103.png"/><Relationship Id="rId270" Type="http://schemas.openxmlformats.org/officeDocument/2006/relationships/customXml" Target="../ink/ink234.xml"/><Relationship Id="rId326" Type="http://schemas.openxmlformats.org/officeDocument/2006/relationships/customXml" Target="../ink/ink262.xml"/><Relationship Id="rId65" Type="http://schemas.openxmlformats.org/officeDocument/2006/relationships/image" Target="../media/image770.png"/><Relationship Id="rId130" Type="http://schemas.openxmlformats.org/officeDocument/2006/relationships/customXml" Target="../ink/ink164.xml"/><Relationship Id="rId172" Type="http://schemas.openxmlformats.org/officeDocument/2006/relationships/customXml" Target="../ink/ink185.xml"/><Relationship Id="rId228" Type="http://schemas.openxmlformats.org/officeDocument/2006/relationships/customXml" Target="../ink/ink213.xml"/><Relationship Id="rId281" Type="http://schemas.openxmlformats.org/officeDocument/2006/relationships/image" Target="../media/image184.png"/><Relationship Id="rId337" Type="http://schemas.openxmlformats.org/officeDocument/2006/relationships/image" Target="../media/image212.png"/><Relationship Id="rId34" Type="http://schemas.openxmlformats.org/officeDocument/2006/relationships/customXml" Target="../ink/ink116.xml"/><Relationship Id="rId76" Type="http://schemas.openxmlformats.org/officeDocument/2006/relationships/customXml" Target="../ink/ink137.xml"/><Relationship Id="rId141" Type="http://schemas.openxmlformats.org/officeDocument/2006/relationships/image" Target="../media/image114.png"/><Relationship Id="rId7" Type="http://schemas.openxmlformats.org/officeDocument/2006/relationships/image" Target="../media/image4810.png"/><Relationship Id="rId183" Type="http://schemas.openxmlformats.org/officeDocument/2006/relationships/image" Target="../media/image135.png"/><Relationship Id="rId239" Type="http://schemas.openxmlformats.org/officeDocument/2006/relationships/image" Target="../media/image163.png"/><Relationship Id="rId250" Type="http://schemas.openxmlformats.org/officeDocument/2006/relationships/customXml" Target="../ink/ink224.xml"/><Relationship Id="rId292" Type="http://schemas.openxmlformats.org/officeDocument/2006/relationships/customXml" Target="../ink/ink245.xml"/><Relationship Id="rId306" Type="http://schemas.openxmlformats.org/officeDocument/2006/relationships/customXml" Target="../ink/ink252.xml"/><Relationship Id="rId45" Type="http://schemas.openxmlformats.org/officeDocument/2006/relationships/image" Target="../media/image6710.png"/><Relationship Id="rId87" Type="http://schemas.openxmlformats.org/officeDocument/2006/relationships/image" Target="../media/image870.png"/><Relationship Id="rId110" Type="http://schemas.openxmlformats.org/officeDocument/2006/relationships/customXml" Target="../ink/ink154.xml"/><Relationship Id="rId348" Type="http://schemas.openxmlformats.org/officeDocument/2006/relationships/customXml" Target="../ink/ink273.xml"/><Relationship Id="rId152" Type="http://schemas.openxmlformats.org/officeDocument/2006/relationships/customXml" Target="../ink/ink175.xml"/><Relationship Id="rId194" Type="http://schemas.openxmlformats.org/officeDocument/2006/relationships/customXml" Target="../ink/ink196.xml"/><Relationship Id="rId208" Type="http://schemas.openxmlformats.org/officeDocument/2006/relationships/customXml" Target="../ink/ink203.xml"/><Relationship Id="rId261" Type="http://schemas.openxmlformats.org/officeDocument/2006/relationships/image" Target="../media/image174.png"/><Relationship Id="rId14" Type="http://schemas.openxmlformats.org/officeDocument/2006/relationships/customXml" Target="../ink/ink106.xml"/><Relationship Id="rId56" Type="http://schemas.openxmlformats.org/officeDocument/2006/relationships/customXml" Target="../ink/ink127.xml"/><Relationship Id="rId317" Type="http://schemas.openxmlformats.org/officeDocument/2006/relationships/image" Target="../media/image202.png"/><Relationship Id="rId359" Type="http://schemas.openxmlformats.org/officeDocument/2006/relationships/image" Target="../media/image223.png"/><Relationship Id="rId98" Type="http://schemas.openxmlformats.org/officeDocument/2006/relationships/customXml" Target="../ink/ink148.xml"/><Relationship Id="rId121" Type="http://schemas.openxmlformats.org/officeDocument/2006/relationships/image" Target="../media/image104.png"/><Relationship Id="rId163" Type="http://schemas.openxmlformats.org/officeDocument/2006/relationships/image" Target="../media/image125.png"/><Relationship Id="rId219" Type="http://schemas.openxmlformats.org/officeDocument/2006/relationships/image" Target="../media/image153.png"/><Relationship Id="rId230" Type="http://schemas.openxmlformats.org/officeDocument/2006/relationships/customXml" Target="../ink/ink214.xml"/><Relationship Id="rId25" Type="http://schemas.openxmlformats.org/officeDocument/2006/relationships/image" Target="../media/image5710.png"/><Relationship Id="rId67" Type="http://schemas.openxmlformats.org/officeDocument/2006/relationships/image" Target="../media/image780.png"/><Relationship Id="rId272" Type="http://schemas.openxmlformats.org/officeDocument/2006/relationships/customXml" Target="../ink/ink235.xml"/><Relationship Id="rId328" Type="http://schemas.openxmlformats.org/officeDocument/2006/relationships/customXml" Target="../ink/ink263.xml"/><Relationship Id="rId88" Type="http://schemas.openxmlformats.org/officeDocument/2006/relationships/customXml" Target="../ink/ink143.xml"/><Relationship Id="rId111" Type="http://schemas.openxmlformats.org/officeDocument/2006/relationships/image" Target="../media/image990.png"/><Relationship Id="rId132" Type="http://schemas.openxmlformats.org/officeDocument/2006/relationships/customXml" Target="../ink/ink165.xml"/><Relationship Id="rId153" Type="http://schemas.openxmlformats.org/officeDocument/2006/relationships/image" Target="../media/image120.png"/><Relationship Id="rId174" Type="http://schemas.openxmlformats.org/officeDocument/2006/relationships/customXml" Target="../ink/ink186.xml"/><Relationship Id="rId195" Type="http://schemas.openxmlformats.org/officeDocument/2006/relationships/image" Target="../media/image141.png"/><Relationship Id="rId209" Type="http://schemas.openxmlformats.org/officeDocument/2006/relationships/image" Target="../media/image148.png"/><Relationship Id="rId360" Type="http://schemas.openxmlformats.org/officeDocument/2006/relationships/customXml" Target="../ink/ink279.xml"/><Relationship Id="rId220" Type="http://schemas.openxmlformats.org/officeDocument/2006/relationships/customXml" Target="../ink/ink209.xml"/><Relationship Id="rId241" Type="http://schemas.openxmlformats.org/officeDocument/2006/relationships/image" Target="../media/image164.png"/><Relationship Id="rId15" Type="http://schemas.openxmlformats.org/officeDocument/2006/relationships/image" Target="../media/image5210.png"/><Relationship Id="rId36" Type="http://schemas.openxmlformats.org/officeDocument/2006/relationships/customXml" Target="../ink/ink117.xml"/><Relationship Id="rId57" Type="http://schemas.openxmlformats.org/officeDocument/2006/relationships/image" Target="../media/image730.png"/><Relationship Id="rId262" Type="http://schemas.openxmlformats.org/officeDocument/2006/relationships/customXml" Target="../ink/ink230.xml"/><Relationship Id="rId283" Type="http://schemas.openxmlformats.org/officeDocument/2006/relationships/image" Target="../media/image185.png"/><Relationship Id="rId318" Type="http://schemas.openxmlformats.org/officeDocument/2006/relationships/customXml" Target="../ink/ink258.xml"/><Relationship Id="rId339" Type="http://schemas.openxmlformats.org/officeDocument/2006/relationships/image" Target="../media/image213.png"/><Relationship Id="rId78" Type="http://schemas.openxmlformats.org/officeDocument/2006/relationships/customXml" Target="../ink/ink138.xml"/><Relationship Id="rId99" Type="http://schemas.openxmlformats.org/officeDocument/2006/relationships/image" Target="../media/image930.png"/><Relationship Id="rId101" Type="http://schemas.openxmlformats.org/officeDocument/2006/relationships/image" Target="../media/image940.png"/><Relationship Id="rId122" Type="http://schemas.openxmlformats.org/officeDocument/2006/relationships/customXml" Target="../ink/ink160.xml"/><Relationship Id="rId143" Type="http://schemas.openxmlformats.org/officeDocument/2006/relationships/image" Target="../media/image115.png"/><Relationship Id="rId164" Type="http://schemas.openxmlformats.org/officeDocument/2006/relationships/customXml" Target="../ink/ink181.xml"/><Relationship Id="rId185" Type="http://schemas.openxmlformats.org/officeDocument/2006/relationships/image" Target="../media/image136.png"/><Relationship Id="rId350" Type="http://schemas.openxmlformats.org/officeDocument/2006/relationships/customXml" Target="../ink/ink274.xml"/><Relationship Id="rId9" Type="http://schemas.openxmlformats.org/officeDocument/2006/relationships/image" Target="../media/image4910.png"/><Relationship Id="rId210" Type="http://schemas.openxmlformats.org/officeDocument/2006/relationships/customXml" Target="../ink/ink204.xml"/><Relationship Id="rId26" Type="http://schemas.openxmlformats.org/officeDocument/2006/relationships/customXml" Target="../ink/ink112.xml"/><Relationship Id="rId231" Type="http://schemas.openxmlformats.org/officeDocument/2006/relationships/image" Target="../media/image159.png"/><Relationship Id="rId252" Type="http://schemas.openxmlformats.org/officeDocument/2006/relationships/customXml" Target="../ink/ink225.xml"/><Relationship Id="rId273" Type="http://schemas.openxmlformats.org/officeDocument/2006/relationships/image" Target="../media/image180.png"/><Relationship Id="rId294" Type="http://schemas.openxmlformats.org/officeDocument/2006/relationships/customXml" Target="../ink/ink246.xml"/><Relationship Id="rId308" Type="http://schemas.openxmlformats.org/officeDocument/2006/relationships/customXml" Target="../ink/ink253.xml"/><Relationship Id="rId329" Type="http://schemas.openxmlformats.org/officeDocument/2006/relationships/image" Target="../media/image208.png"/><Relationship Id="rId47" Type="http://schemas.openxmlformats.org/officeDocument/2006/relationships/image" Target="../media/image685.png"/><Relationship Id="rId68" Type="http://schemas.openxmlformats.org/officeDocument/2006/relationships/customXml" Target="../ink/ink133.xml"/><Relationship Id="rId89" Type="http://schemas.openxmlformats.org/officeDocument/2006/relationships/image" Target="../media/image880.png"/><Relationship Id="rId112" Type="http://schemas.openxmlformats.org/officeDocument/2006/relationships/customXml" Target="../ink/ink155.xml"/><Relationship Id="rId133" Type="http://schemas.openxmlformats.org/officeDocument/2006/relationships/image" Target="../media/image110.png"/><Relationship Id="rId154" Type="http://schemas.openxmlformats.org/officeDocument/2006/relationships/customXml" Target="../ink/ink176.xml"/><Relationship Id="rId175" Type="http://schemas.openxmlformats.org/officeDocument/2006/relationships/image" Target="../media/image131.png"/><Relationship Id="rId340" Type="http://schemas.openxmlformats.org/officeDocument/2006/relationships/customXml" Target="../ink/ink269.xml"/><Relationship Id="rId361" Type="http://schemas.openxmlformats.org/officeDocument/2006/relationships/image" Target="../media/image224.png"/><Relationship Id="rId196" Type="http://schemas.openxmlformats.org/officeDocument/2006/relationships/customXml" Target="../ink/ink197.xml"/><Relationship Id="rId200" Type="http://schemas.openxmlformats.org/officeDocument/2006/relationships/customXml" Target="../ink/ink199.xml"/><Relationship Id="rId16" Type="http://schemas.openxmlformats.org/officeDocument/2006/relationships/customXml" Target="../ink/ink107.xml"/><Relationship Id="rId221" Type="http://schemas.openxmlformats.org/officeDocument/2006/relationships/image" Target="../media/image154.png"/><Relationship Id="rId242" Type="http://schemas.openxmlformats.org/officeDocument/2006/relationships/customXml" Target="../ink/ink220.xml"/><Relationship Id="rId263" Type="http://schemas.openxmlformats.org/officeDocument/2006/relationships/image" Target="../media/image175.png"/><Relationship Id="rId284" Type="http://schemas.openxmlformats.org/officeDocument/2006/relationships/customXml" Target="../ink/ink241.xml"/><Relationship Id="rId319" Type="http://schemas.openxmlformats.org/officeDocument/2006/relationships/image" Target="../media/image203.png"/><Relationship Id="rId37" Type="http://schemas.openxmlformats.org/officeDocument/2006/relationships/image" Target="../media/image6310.png"/><Relationship Id="rId58" Type="http://schemas.openxmlformats.org/officeDocument/2006/relationships/customXml" Target="../ink/ink128.xml"/><Relationship Id="rId79" Type="http://schemas.openxmlformats.org/officeDocument/2006/relationships/image" Target="../media/image830.png"/><Relationship Id="rId102" Type="http://schemas.openxmlformats.org/officeDocument/2006/relationships/customXml" Target="../ink/ink150.xml"/><Relationship Id="rId123" Type="http://schemas.openxmlformats.org/officeDocument/2006/relationships/image" Target="../media/image105.png"/><Relationship Id="rId144" Type="http://schemas.openxmlformats.org/officeDocument/2006/relationships/customXml" Target="../ink/ink171.xml"/><Relationship Id="rId330" Type="http://schemas.openxmlformats.org/officeDocument/2006/relationships/customXml" Target="../ink/ink264.xml"/><Relationship Id="rId90" Type="http://schemas.openxmlformats.org/officeDocument/2006/relationships/customXml" Target="../ink/ink144.xml"/><Relationship Id="rId165" Type="http://schemas.openxmlformats.org/officeDocument/2006/relationships/image" Target="../media/image126.png"/><Relationship Id="rId186" Type="http://schemas.openxmlformats.org/officeDocument/2006/relationships/customXml" Target="../ink/ink192.xml"/><Relationship Id="rId351" Type="http://schemas.openxmlformats.org/officeDocument/2006/relationships/image" Target="../media/image219.png"/><Relationship Id="rId211" Type="http://schemas.openxmlformats.org/officeDocument/2006/relationships/image" Target="../media/image149.png"/><Relationship Id="rId232" Type="http://schemas.openxmlformats.org/officeDocument/2006/relationships/customXml" Target="../ink/ink215.xml"/><Relationship Id="rId253" Type="http://schemas.openxmlformats.org/officeDocument/2006/relationships/image" Target="../media/image170.png"/><Relationship Id="rId274" Type="http://schemas.openxmlformats.org/officeDocument/2006/relationships/customXml" Target="../ink/ink236.xml"/><Relationship Id="rId295" Type="http://schemas.openxmlformats.org/officeDocument/2006/relationships/image" Target="../media/image191.png"/><Relationship Id="rId309" Type="http://schemas.openxmlformats.org/officeDocument/2006/relationships/image" Target="../media/image198.png"/><Relationship Id="rId27" Type="http://schemas.openxmlformats.org/officeDocument/2006/relationships/image" Target="../media/image5810.png"/><Relationship Id="rId48" Type="http://schemas.openxmlformats.org/officeDocument/2006/relationships/customXml" Target="../ink/ink123.xml"/><Relationship Id="rId69" Type="http://schemas.openxmlformats.org/officeDocument/2006/relationships/image" Target="../media/image36.png"/><Relationship Id="rId113" Type="http://schemas.openxmlformats.org/officeDocument/2006/relationships/image" Target="../media/image100.png"/><Relationship Id="rId134" Type="http://schemas.openxmlformats.org/officeDocument/2006/relationships/customXml" Target="../ink/ink166.xml"/><Relationship Id="rId320" Type="http://schemas.openxmlformats.org/officeDocument/2006/relationships/customXml" Target="../ink/ink259.xml"/><Relationship Id="rId80" Type="http://schemas.openxmlformats.org/officeDocument/2006/relationships/customXml" Target="../ink/ink139.xml"/><Relationship Id="rId155" Type="http://schemas.openxmlformats.org/officeDocument/2006/relationships/image" Target="../media/image121.png"/><Relationship Id="rId176" Type="http://schemas.openxmlformats.org/officeDocument/2006/relationships/customXml" Target="../ink/ink187.xml"/><Relationship Id="rId197" Type="http://schemas.openxmlformats.org/officeDocument/2006/relationships/image" Target="../media/image142.png"/><Relationship Id="rId341" Type="http://schemas.openxmlformats.org/officeDocument/2006/relationships/image" Target="../media/image214.png"/><Relationship Id="rId201" Type="http://schemas.openxmlformats.org/officeDocument/2006/relationships/image" Target="../media/image144.png"/><Relationship Id="rId222" Type="http://schemas.openxmlformats.org/officeDocument/2006/relationships/customXml" Target="../ink/ink210.xml"/><Relationship Id="rId243" Type="http://schemas.openxmlformats.org/officeDocument/2006/relationships/image" Target="../media/image165.png"/><Relationship Id="rId264" Type="http://schemas.openxmlformats.org/officeDocument/2006/relationships/customXml" Target="../ink/ink231.xml"/><Relationship Id="rId285" Type="http://schemas.openxmlformats.org/officeDocument/2006/relationships/image" Target="../media/image186.png"/><Relationship Id="rId17" Type="http://schemas.openxmlformats.org/officeDocument/2006/relationships/image" Target="../media/image5310.png"/><Relationship Id="rId38" Type="http://schemas.openxmlformats.org/officeDocument/2006/relationships/customXml" Target="../ink/ink118.xml"/><Relationship Id="rId59" Type="http://schemas.openxmlformats.org/officeDocument/2006/relationships/image" Target="../media/image740.png"/><Relationship Id="rId103" Type="http://schemas.openxmlformats.org/officeDocument/2006/relationships/image" Target="../media/image950.png"/><Relationship Id="rId124" Type="http://schemas.openxmlformats.org/officeDocument/2006/relationships/customXml" Target="../ink/ink161.xml"/><Relationship Id="rId310" Type="http://schemas.openxmlformats.org/officeDocument/2006/relationships/customXml" Target="../ink/ink254.xml"/><Relationship Id="rId70" Type="http://schemas.openxmlformats.org/officeDocument/2006/relationships/customXml" Target="../ink/ink134.xml"/><Relationship Id="rId91" Type="http://schemas.openxmlformats.org/officeDocument/2006/relationships/image" Target="../media/image890.png"/><Relationship Id="rId145" Type="http://schemas.openxmlformats.org/officeDocument/2006/relationships/image" Target="../media/image116.png"/><Relationship Id="rId166" Type="http://schemas.openxmlformats.org/officeDocument/2006/relationships/customXml" Target="../ink/ink182.xml"/><Relationship Id="rId187" Type="http://schemas.openxmlformats.org/officeDocument/2006/relationships/image" Target="../media/image137.png"/><Relationship Id="rId331" Type="http://schemas.openxmlformats.org/officeDocument/2006/relationships/image" Target="../media/image209.png"/><Relationship Id="rId352" Type="http://schemas.openxmlformats.org/officeDocument/2006/relationships/customXml" Target="../ink/ink275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05.xml"/><Relationship Id="rId233" Type="http://schemas.openxmlformats.org/officeDocument/2006/relationships/image" Target="../media/image160.png"/><Relationship Id="rId254" Type="http://schemas.openxmlformats.org/officeDocument/2006/relationships/customXml" Target="../ink/ink226.xml"/><Relationship Id="rId28" Type="http://schemas.openxmlformats.org/officeDocument/2006/relationships/customXml" Target="../ink/ink113.xml"/><Relationship Id="rId49" Type="http://schemas.openxmlformats.org/officeDocument/2006/relationships/image" Target="../media/image6910.png"/><Relationship Id="rId114" Type="http://schemas.openxmlformats.org/officeDocument/2006/relationships/customXml" Target="../ink/ink156.xml"/><Relationship Id="rId275" Type="http://schemas.openxmlformats.org/officeDocument/2006/relationships/image" Target="../media/image181.png"/><Relationship Id="rId296" Type="http://schemas.openxmlformats.org/officeDocument/2006/relationships/customXml" Target="../ink/ink247.xml"/><Relationship Id="rId300" Type="http://schemas.openxmlformats.org/officeDocument/2006/relationships/customXml" Target="../ink/ink249.xml"/><Relationship Id="rId60" Type="http://schemas.openxmlformats.org/officeDocument/2006/relationships/customXml" Target="../ink/ink129.xml"/><Relationship Id="rId81" Type="http://schemas.openxmlformats.org/officeDocument/2006/relationships/image" Target="../media/image840.png"/><Relationship Id="rId135" Type="http://schemas.openxmlformats.org/officeDocument/2006/relationships/image" Target="../media/image111.png"/><Relationship Id="rId156" Type="http://schemas.openxmlformats.org/officeDocument/2006/relationships/customXml" Target="../ink/ink177.xml"/><Relationship Id="rId177" Type="http://schemas.openxmlformats.org/officeDocument/2006/relationships/image" Target="../media/image132.png"/><Relationship Id="rId198" Type="http://schemas.openxmlformats.org/officeDocument/2006/relationships/customXml" Target="../ink/ink198.xml"/><Relationship Id="rId321" Type="http://schemas.openxmlformats.org/officeDocument/2006/relationships/image" Target="../media/image204.png"/><Relationship Id="rId342" Type="http://schemas.openxmlformats.org/officeDocument/2006/relationships/customXml" Target="../ink/ink270.xml"/><Relationship Id="rId202" Type="http://schemas.openxmlformats.org/officeDocument/2006/relationships/customXml" Target="../ink/ink200.xml"/><Relationship Id="rId223" Type="http://schemas.openxmlformats.org/officeDocument/2006/relationships/image" Target="../media/image155.png"/><Relationship Id="rId244" Type="http://schemas.openxmlformats.org/officeDocument/2006/relationships/customXml" Target="../ink/ink221.xml"/><Relationship Id="rId18" Type="http://schemas.openxmlformats.org/officeDocument/2006/relationships/customXml" Target="../ink/ink108.xml"/><Relationship Id="rId39" Type="http://schemas.openxmlformats.org/officeDocument/2006/relationships/image" Target="../media/image6410.png"/><Relationship Id="rId265" Type="http://schemas.openxmlformats.org/officeDocument/2006/relationships/image" Target="../media/image176.png"/><Relationship Id="rId286" Type="http://schemas.openxmlformats.org/officeDocument/2006/relationships/customXml" Target="../ink/ink242.xml"/><Relationship Id="rId50" Type="http://schemas.openxmlformats.org/officeDocument/2006/relationships/customXml" Target="../ink/ink124.xml"/><Relationship Id="rId104" Type="http://schemas.openxmlformats.org/officeDocument/2006/relationships/customXml" Target="../ink/ink151.xml"/><Relationship Id="rId125" Type="http://schemas.openxmlformats.org/officeDocument/2006/relationships/image" Target="../media/image106.png"/><Relationship Id="rId146" Type="http://schemas.openxmlformats.org/officeDocument/2006/relationships/customXml" Target="../ink/ink172.xml"/><Relationship Id="rId167" Type="http://schemas.openxmlformats.org/officeDocument/2006/relationships/image" Target="../media/image127.png"/><Relationship Id="rId188" Type="http://schemas.openxmlformats.org/officeDocument/2006/relationships/customXml" Target="../ink/ink193.xml"/><Relationship Id="rId311" Type="http://schemas.openxmlformats.org/officeDocument/2006/relationships/image" Target="../media/image199.png"/><Relationship Id="rId332" Type="http://schemas.openxmlformats.org/officeDocument/2006/relationships/customXml" Target="../ink/ink265.xml"/><Relationship Id="rId353" Type="http://schemas.openxmlformats.org/officeDocument/2006/relationships/image" Target="../media/image220.png"/><Relationship Id="rId71" Type="http://schemas.openxmlformats.org/officeDocument/2006/relationships/image" Target="../media/image790.png"/><Relationship Id="rId92" Type="http://schemas.openxmlformats.org/officeDocument/2006/relationships/customXml" Target="../ink/ink145.xml"/><Relationship Id="rId213" Type="http://schemas.openxmlformats.org/officeDocument/2006/relationships/image" Target="../media/image150.png"/><Relationship Id="rId234" Type="http://schemas.openxmlformats.org/officeDocument/2006/relationships/customXml" Target="../ink/ink216.xml"/><Relationship Id="rId2" Type="http://schemas.openxmlformats.org/officeDocument/2006/relationships/customXml" Target="../ink/ink100.xml"/><Relationship Id="rId29" Type="http://schemas.openxmlformats.org/officeDocument/2006/relationships/image" Target="../media/image5910.png"/><Relationship Id="rId255" Type="http://schemas.openxmlformats.org/officeDocument/2006/relationships/image" Target="../media/image171.png"/><Relationship Id="rId276" Type="http://schemas.openxmlformats.org/officeDocument/2006/relationships/customXml" Target="../ink/ink237.xml"/><Relationship Id="rId297" Type="http://schemas.openxmlformats.org/officeDocument/2006/relationships/image" Target="../media/image192.png"/><Relationship Id="rId40" Type="http://schemas.openxmlformats.org/officeDocument/2006/relationships/customXml" Target="../ink/ink119.xml"/><Relationship Id="rId115" Type="http://schemas.openxmlformats.org/officeDocument/2006/relationships/image" Target="../media/image101.png"/><Relationship Id="rId136" Type="http://schemas.openxmlformats.org/officeDocument/2006/relationships/customXml" Target="../ink/ink167.xml"/><Relationship Id="rId157" Type="http://schemas.openxmlformats.org/officeDocument/2006/relationships/image" Target="../media/image122.png"/><Relationship Id="rId178" Type="http://schemas.openxmlformats.org/officeDocument/2006/relationships/customXml" Target="../ink/ink188.xml"/><Relationship Id="rId301" Type="http://schemas.openxmlformats.org/officeDocument/2006/relationships/image" Target="../media/image194.png"/><Relationship Id="rId322" Type="http://schemas.openxmlformats.org/officeDocument/2006/relationships/customXml" Target="../ink/ink260.xml"/><Relationship Id="rId343" Type="http://schemas.openxmlformats.org/officeDocument/2006/relationships/image" Target="../media/image215.png"/><Relationship Id="rId61" Type="http://schemas.openxmlformats.org/officeDocument/2006/relationships/image" Target="../media/image750.png"/><Relationship Id="rId82" Type="http://schemas.openxmlformats.org/officeDocument/2006/relationships/customXml" Target="../ink/ink140.xml"/><Relationship Id="rId199" Type="http://schemas.openxmlformats.org/officeDocument/2006/relationships/image" Target="../media/image143.png"/><Relationship Id="rId203" Type="http://schemas.openxmlformats.org/officeDocument/2006/relationships/image" Target="../media/image145.png"/><Relationship Id="rId19" Type="http://schemas.openxmlformats.org/officeDocument/2006/relationships/image" Target="../media/image5410.png"/><Relationship Id="rId224" Type="http://schemas.openxmlformats.org/officeDocument/2006/relationships/customXml" Target="../ink/ink211.xml"/><Relationship Id="rId245" Type="http://schemas.openxmlformats.org/officeDocument/2006/relationships/image" Target="../media/image166.png"/><Relationship Id="rId266" Type="http://schemas.openxmlformats.org/officeDocument/2006/relationships/customXml" Target="../ink/ink232.xml"/><Relationship Id="rId287" Type="http://schemas.openxmlformats.org/officeDocument/2006/relationships/image" Target="../media/image187.png"/><Relationship Id="rId30" Type="http://schemas.openxmlformats.org/officeDocument/2006/relationships/customXml" Target="../ink/ink114.xml"/><Relationship Id="rId105" Type="http://schemas.openxmlformats.org/officeDocument/2006/relationships/image" Target="../media/image960.png"/><Relationship Id="rId126" Type="http://schemas.openxmlformats.org/officeDocument/2006/relationships/customXml" Target="../ink/ink162.xml"/><Relationship Id="rId147" Type="http://schemas.openxmlformats.org/officeDocument/2006/relationships/image" Target="../media/image117.png"/><Relationship Id="rId168" Type="http://schemas.openxmlformats.org/officeDocument/2006/relationships/customXml" Target="../ink/ink183.xml"/><Relationship Id="rId312" Type="http://schemas.openxmlformats.org/officeDocument/2006/relationships/customXml" Target="../ink/ink255.xml"/><Relationship Id="rId333" Type="http://schemas.openxmlformats.org/officeDocument/2006/relationships/image" Target="../media/image210.png"/><Relationship Id="rId354" Type="http://schemas.openxmlformats.org/officeDocument/2006/relationships/customXml" Target="../ink/ink276.xml"/><Relationship Id="rId51" Type="http://schemas.openxmlformats.org/officeDocument/2006/relationships/image" Target="../media/image7010.png"/><Relationship Id="rId72" Type="http://schemas.openxmlformats.org/officeDocument/2006/relationships/customXml" Target="../ink/ink135.xml"/><Relationship Id="rId93" Type="http://schemas.openxmlformats.org/officeDocument/2006/relationships/image" Target="../media/image900.png"/><Relationship Id="rId189" Type="http://schemas.openxmlformats.org/officeDocument/2006/relationships/image" Target="../media/image138.png"/><Relationship Id="rId3" Type="http://schemas.openxmlformats.org/officeDocument/2006/relationships/image" Target="../media/image4610.png"/><Relationship Id="rId214" Type="http://schemas.openxmlformats.org/officeDocument/2006/relationships/customXml" Target="../ink/ink206.xml"/><Relationship Id="rId235" Type="http://schemas.openxmlformats.org/officeDocument/2006/relationships/image" Target="../media/image161.png"/><Relationship Id="rId256" Type="http://schemas.openxmlformats.org/officeDocument/2006/relationships/customXml" Target="../ink/ink227.xml"/><Relationship Id="rId277" Type="http://schemas.openxmlformats.org/officeDocument/2006/relationships/image" Target="../media/image182.png"/><Relationship Id="rId298" Type="http://schemas.openxmlformats.org/officeDocument/2006/relationships/customXml" Target="../ink/ink248.xml"/><Relationship Id="rId116" Type="http://schemas.openxmlformats.org/officeDocument/2006/relationships/customXml" Target="../ink/ink157.xml"/><Relationship Id="rId137" Type="http://schemas.openxmlformats.org/officeDocument/2006/relationships/image" Target="../media/image112.png"/><Relationship Id="rId158" Type="http://schemas.openxmlformats.org/officeDocument/2006/relationships/customXml" Target="../ink/ink178.xml"/><Relationship Id="rId302" Type="http://schemas.openxmlformats.org/officeDocument/2006/relationships/customXml" Target="../ink/ink250.xml"/><Relationship Id="rId323" Type="http://schemas.openxmlformats.org/officeDocument/2006/relationships/image" Target="../media/image205.png"/><Relationship Id="rId344" Type="http://schemas.openxmlformats.org/officeDocument/2006/relationships/customXml" Target="../ink/ink271.xml"/><Relationship Id="rId20" Type="http://schemas.openxmlformats.org/officeDocument/2006/relationships/customXml" Target="../ink/ink109.xml"/><Relationship Id="rId41" Type="http://schemas.openxmlformats.org/officeDocument/2006/relationships/image" Target="../media/image6510.png"/><Relationship Id="rId62" Type="http://schemas.openxmlformats.org/officeDocument/2006/relationships/customXml" Target="../ink/ink130.xml"/><Relationship Id="rId83" Type="http://schemas.openxmlformats.org/officeDocument/2006/relationships/image" Target="../media/image850.png"/><Relationship Id="rId179" Type="http://schemas.openxmlformats.org/officeDocument/2006/relationships/image" Target="../media/image133.png"/><Relationship Id="rId190" Type="http://schemas.openxmlformats.org/officeDocument/2006/relationships/customXml" Target="../ink/ink194.xml"/><Relationship Id="rId204" Type="http://schemas.openxmlformats.org/officeDocument/2006/relationships/customXml" Target="../ink/ink201.xml"/><Relationship Id="rId225" Type="http://schemas.openxmlformats.org/officeDocument/2006/relationships/image" Target="../media/image156.png"/><Relationship Id="rId246" Type="http://schemas.openxmlformats.org/officeDocument/2006/relationships/customXml" Target="../ink/ink222.xml"/><Relationship Id="rId267" Type="http://schemas.openxmlformats.org/officeDocument/2006/relationships/image" Target="../media/image177.png"/><Relationship Id="rId288" Type="http://schemas.openxmlformats.org/officeDocument/2006/relationships/customXml" Target="../ink/ink243.xml"/><Relationship Id="rId106" Type="http://schemas.openxmlformats.org/officeDocument/2006/relationships/customXml" Target="../ink/ink152.xml"/><Relationship Id="rId127" Type="http://schemas.openxmlformats.org/officeDocument/2006/relationships/image" Target="../media/image107.png"/><Relationship Id="rId313" Type="http://schemas.openxmlformats.org/officeDocument/2006/relationships/image" Target="../media/image200.png"/><Relationship Id="rId10" Type="http://schemas.openxmlformats.org/officeDocument/2006/relationships/customXml" Target="../ink/ink104.xml"/><Relationship Id="rId31" Type="http://schemas.openxmlformats.org/officeDocument/2006/relationships/image" Target="../media/image6010.png"/><Relationship Id="rId52" Type="http://schemas.openxmlformats.org/officeDocument/2006/relationships/customXml" Target="../ink/ink125.xml"/><Relationship Id="rId73" Type="http://schemas.openxmlformats.org/officeDocument/2006/relationships/image" Target="../media/image800.png"/><Relationship Id="rId94" Type="http://schemas.openxmlformats.org/officeDocument/2006/relationships/customXml" Target="../ink/ink146.xml"/><Relationship Id="rId148" Type="http://schemas.openxmlformats.org/officeDocument/2006/relationships/customXml" Target="../ink/ink173.xml"/><Relationship Id="rId169" Type="http://schemas.openxmlformats.org/officeDocument/2006/relationships/image" Target="../media/image128.png"/><Relationship Id="rId334" Type="http://schemas.openxmlformats.org/officeDocument/2006/relationships/customXml" Target="../ink/ink266.xml"/><Relationship Id="rId355" Type="http://schemas.openxmlformats.org/officeDocument/2006/relationships/image" Target="../media/image221.png"/><Relationship Id="rId4" Type="http://schemas.openxmlformats.org/officeDocument/2006/relationships/customXml" Target="../ink/ink101.xml"/><Relationship Id="rId180" Type="http://schemas.openxmlformats.org/officeDocument/2006/relationships/customXml" Target="../ink/ink189.xml"/><Relationship Id="rId215" Type="http://schemas.openxmlformats.org/officeDocument/2006/relationships/image" Target="../media/image151.png"/><Relationship Id="rId236" Type="http://schemas.openxmlformats.org/officeDocument/2006/relationships/customXml" Target="../ink/ink217.xml"/><Relationship Id="rId257" Type="http://schemas.openxmlformats.org/officeDocument/2006/relationships/image" Target="../media/image172.png"/><Relationship Id="rId278" Type="http://schemas.openxmlformats.org/officeDocument/2006/relationships/customXml" Target="../ink/ink238.xml"/><Relationship Id="rId303" Type="http://schemas.openxmlformats.org/officeDocument/2006/relationships/image" Target="../media/image195.png"/><Relationship Id="rId42" Type="http://schemas.openxmlformats.org/officeDocument/2006/relationships/customXml" Target="../ink/ink120.xml"/><Relationship Id="rId84" Type="http://schemas.openxmlformats.org/officeDocument/2006/relationships/customXml" Target="../ink/ink141.xml"/><Relationship Id="rId138" Type="http://schemas.openxmlformats.org/officeDocument/2006/relationships/customXml" Target="../ink/ink168.xml"/><Relationship Id="rId345" Type="http://schemas.openxmlformats.org/officeDocument/2006/relationships/image" Target="../media/image216.png"/><Relationship Id="rId191" Type="http://schemas.openxmlformats.org/officeDocument/2006/relationships/image" Target="../media/image139.png"/><Relationship Id="rId205" Type="http://schemas.openxmlformats.org/officeDocument/2006/relationships/image" Target="../media/image146.png"/><Relationship Id="rId247" Type="http://schemas.openxmlformats.org/officeDocument/2006/relationships/image" Target="../media/image167.png"/><Relationship Id="rId107" Type="http://schemas.openxmlformats.org/officeDocument/2006/relationships/image" Target="../media/image970.png"/><Relationship Id="rId289" Type="http://schemas.openxmlformats.org/officeDocument/2006/relationships/image" Target="../media/image188.png"/><Relationship Id="rId11" Type="http://schemas.openxmlformats.org/officeDocument/2006/relationships/image" Target="../media/image5010.png"/><Relationship Id="rId53" Type="http://schemas.openxmlformats.org/officeDocument/2006/relationships/image" Target="../media/image717.png"/><Relationship Id="rId149" Type="http://schemas.openxmlformats.org/officeDocument/2006/relationships/image" Target="../media/image118.png"/><Relationship Id="rId314" Type="http://schemas.openxmlformats.org/officeDocument/2006/relationships/customXml" Target="../ink/ink256.xml"/><Relationship Id="rId356" Type="http://schemas.openxmlformats.org/officeDocument/2006/relationships/customXml" Target="../ink/ink277.xml"/><Relationship Id="rId95" Type="http://schemas.openxmlformats.org/officeDocument/2006/relationships/image" Target="../media/image910.png"/><Relationship Id="rId160" Type="http://schemas.openxmlformats.org/officeDocument/2006/relationships/customXml" Target="../ink/ink179.xml"/><Relationship Id="rId216" Type="http://schemas.openxmlformats.org/officeDocument/2006/relationships/customXml" Target="../ink/ink207.xml"/><Relationship Id="rId258" Type="http://schemas.openxmlformats.org/officeDocument/2006/relationships/customXml" Target="../ink/ink228.xml"/><Relationship Id="rId22" Type="http://schemas.openxmlformats.org/officeDocument/2006/relationships/customXml" Target="../ink/ink110.xml"/><Relationship Id="rId64" Type="http://schemas.openxmlformats.org/officeDocument/2006/relationships/customXml" Target="../ink/ink131.xml"/><Relationship Id="rId118" Type="http://schemas.openxmlformats.org/officeDocument/2006/relationships/customXml" Target="../ink/ink158.xml"/><Relationship Id="rId325" Type="http://schemas.openxmlformats.org/officeDocument/2006/relationships/image" Target="../media/image206.png"/><Relationship Id="rId171" Type="http://schemas.openxmlformats.org/officeDocument/2006/relationships/image" Target="../media/image129.png"/><Relationship Id="rId227" Type="http://schemas.openxmlformats.org/officeDocument/2006/relationships/image" Target="../media/image157.png"/><Relationship Id="rId269" Type="http://schemas.openxmlformats.org/officeDocument/2006/relationships/image" Target="../media/image178.png"/><Relationship Id="rId33" Type="http://schemas.openxmlformats.org/officeDocument/2006/relationships/image" Target="../media/image6110.png"/><Relationship Id="rId129" Type="http://schemas.openxmlformats.org/officeDocument/2006/relationships/image" Target="../media/image108.png"/><Relationship Id="rId280" Type="http://schemas.openxmlformats.org/officeDocument/2006/relationships/customXml" Target="../ink/ink239.xml"/><Relationship Id="rId336" Type="http://schemas.openxmlformats.org/officeDocument/2006/relationships/customXml" Target="../ink/ink267.xml"/><Relationship Id="rId75" Type="http://schemas.openxmlformats.org/officeDocument/2006/relationships/image" Target="../media/image810.png"/><Relationship Id="rId140" Type="http://schemas.openxmlformats.org/officeDocument/2006/relationships/customXml" Target="../ink/ink169.xml"/><Relationship Id="rId182" Type="http://schemas.openxmlformats.org/officeDocument/2006/relationships/customXml" Target="../ink/ink190.xml"/><Relationship Id="rId6" Type="http://schemas.openxmlformats.org/officeDocument/2006/relationships/customXml" Target="../ink/ink102.xml"/><Relationship Id="rId238" Type="http://schemas.openxmlformats.org/officeDocument/2006/relationships/customXml" Target="../ink/ink218.xml"/><Relationship Id="rId291" Type="http://schemas.openxmlformats.org/officeDocument/2006/relationships/image" Target="../media/image189.png"/><Relationship Id="rId305" Type="http://schemas.openxmlformats.org/officeDocument/2006/relationships/image" Target="../media/image196.png"/><Relationship Id="rId347" Type="http://schemas.openxmlformats.org/officeDocument/2006/relationships/image" Target="../media/image217.png"/><Relationship Id="rId44" Type="http://schemas.openxmlformats.org/officeDocument/2006/relationships/customXml" Target="../ink/ink121.xml"/><Relationship Id="rId86" Type="http://schemas.openxmlformats.org/officeDocument/2006/relationships/customXml" Target="../ink/ink142.xml"/><Relationship Id="rId151" Type="http://schemas.openxmlformats.org/officeDocument/2006/relationships/image" Target="../media/image119.png"/><Relationship Id="rId193" Type="http://schemas.openxmlformats.org/officeDocument/2006/relationships/image" Target="../media/image140.png"/><Relationship Id="rId207" Type="http://schemas.openxmlformats.org/officeDocument/2006/relationships/image" Target="../media/image147.png"/><Relationship Id="rId249" Type="http://schemas.openxmlformats.org/officeDocument/2006/relationships/image" Target="../media/image168.png"/><Relationship Id="rId13" Type="http://schemas.openxmlformats.org/officeDocument/2006/relationships/image" Target="../media/image5110.png"/><Relationship Id="rId109" Type="http://schemas.openxmlformats.org/officeDocument/2006/relationships/image" Target="../media/image980.png"/><Relationship Id="rId260" Type="http://schemas.openxmlformats.org/officeDocument/2006/relationships/customXml" Target="../ink/ink229.xml"/><Relationship Id="rId316" Type="http://schemas.openxmlformats.org/officeDocument/2006/relationships/customXml" Target="../ink/ink257.xml"/><Relationship Id="rId55" Type="http://schemas.openxmlformats.org/officeDocument/2006/relationships/image" Target="../media/image720.png"/><Relationship Id="rId97" Type="http://schemas.openxmlformats.org/officeDocument/2006/relationships/image" Target="../media/image920.png"/><Relationship Id="rId120" Type="http://schemas.openxmlformats.org/officeDocument/2006/relationships/customXml" Target="../ink/ink159.xml"/><Relationship Id="rId358" Type="http://schemas.openxmlformats.org/officeDocument/2006/relationships/customXml" Target="../ink/ink278.xml"/><Relationship Id="rId162" Type="http://schemas.openxmlformats.org/officeDocument/2006/relationships/customXml" Target="../ink/ink180.xml"/><Relationship Id="rId218" Type="http://schemas.openxmlformats.org/officeDocument/2006/relationships/customXml" Target="../ink/ink208.xml"/><Relationship Id="rId271" Type="http://schemas.openxmlformats.org/officeDocument/2006/relationships/image" Target="../media/image179.png"/><Relationship Id="rId24" Type="http://schemas.openxmlformats.org/officeDocument/2006/relationships/customXml" Target="../ink/ink111.xml"/><Relationship Id="rId66" Type="http://schemas.openxmlformats.org/officeDocument/2006/relationships/customXml" Target="../ink/ink132.xml"/><Relationship Id="rId131" Type="http://schemas.openxmlformats.org/officeDocument/2006/relationships/image" Target="../media/image109.png"/><Relationship Id="rId327" Type="http://schemas.openxmlformats.org/officeDocument/2006/relationships/image" Target="../media/image207.png"/><Relationship Id="rId173" Type="http://schemas.openxmlformats.org/officeDocument/2006/relationships/image" Target="../media/image130.png"/><Relationship Id="rId229" Type="http://schemas.openxmlformats.org/officeDocument/2006/relationships/image" Target="../media/image158.png"/><Relationship Id="rId240" Type="http://schemas.openxmlformats.org/officeDocument/2006/relationships/customXml" Target="../ink/ink219.xml"/><Relationship Id="rId35" Type="http://schemas.openxmlformats.org/officeDocument/2006/relationships/image" Target="../media/image6210.png"/><Relationship Id="rId77" Type="http://schemas.openxmlformats.org/officeDocument/2006/relationships/image" Target="../media/image820.png"/><Relationship Id="rId100" Type="http://schemas.openxmlformats.org/officeDocument/2006/relationships/customXml" Target="../ink/ink149.xml"/><Relationship Id="rId282" Type="http://schemas.openxmlformats.org/officeDocument/2006/relationships/customXml" Target="../ink/ink240.xml"/><Relationship Id="rId338" Type="http://schemas.openxmlformats.org/officeDocument/2006/relationships/customXml" Target="../ink/ink268.xml"/><Relationship Id="rId8" Type="http://schemas.openxmlformats.org/officeDocument/2006/relationships/customXml" Target="../ink/ink103.xml"/><Relationship Id="rId142" Type="http://schemas.openxmlformats.org/officeDocument/2006/relationships/customXml" Target="../ink/ink170.xml"/><Relationship Id="rId184" Type="http://schemas.openxmlformats.org/officeDocument/2006/relationships/customXml" Target="../ink/ink191.xml"/><Relationship Id="rId251" Type="http://schemas.openxmlformats.org/officeDocument/2006/relationships/image" Target="../media/image169.png"/><Relationship Id="rId46" Type="http://schemas.openxmlformats.org/officeDocument/2006/relationships/customXml" Target="../ink/ink122.xml"/><Relationship Id="rId293" Type="http://schemas.openxmlformats.org/officeDocument/2006/relationships/image" Target="../media/image190.png"/><Relationship Id="rId307" Type="http://schemas.openxmlformats.org/officeDocument/2006/relationships/image" Target="../media/image197.png"/><Relationship Id="rId349" Type="http://schemas.openxmlformats.org/officeDocument/2006/relationships/image" Target="../media/image218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37.xml"/><Relationship Id="rId21" Type="http://schemas.openxmlformats.org/officeDocument/2006/relationships/image" Target="../media/image2160.png"/><Relationship Id="rId42" Type="http://schemas.openxmlformats.org/officeDocument/2006/relationships/customXml" Target="../ink/ink300.xml"/><Relationship Id="rId63" Type="http://schemas.openxmlformats.org/officeDocument/2006/relationships/image" Target="../media/image237.png"/><Relationship Id="rId84" Type="http://schemas.openxmlformats.org/officeDocument/2006/relationships/customXml" Target="../ink/ink321.xml"/><Relationship Id="rId138" Type="http://schemas.openxmlformats.org/officeDocument/2006/relationships/image" Target="../media/image274.png"/><Relationship Id="rId159" Type="http://schemas.openxmlformats.org/officeDocument/2006/relationships/customXml" Target="../ink/ink358.xml"/><Relationship Id="rId170" Type="http://schemas.openxmlformats.org/officeDocument/2006/relationships/image" Target="../media/image290.png"/><Relationship Id="rId191" Type="http://schemas.openxmlformats.org/officeDocument/2006/relationships/customXml" Target="../ink/ink374.xml"/><Relationship Id="rId107" Type="http://schemas.openxmlformats.org/officeDocument/2006/relationships/customXml" Target="../ink/ink332.xml"/><Relationship Id="rId11" Type="http://schemas.openxmlformats.org/officeDocument/2006/relationships/image" Target="../media/image2110.png"/><Relationship Id="rId32" Type="http://schemas.openxmlformats.org/officeDocument/2006/relationships/customXml" Target="../ink/ink295.xml"/><Relationship Id="rId53" Type="http://schemas.openxmlformats.org/officeDocument/2006/relationships/image" Target="../media/image232.png"/><Relationship Id="rId74" Type="http://schemas.openxmlformats.org/officeDocument/2006/relationships/customXml" Target="../ink/ink316.xml"/><Relationship Id="rId128" Type="http://schemas.openxmlformats.org/officeDocument/2006/relationships/image" Target="../media/image269.png"/><Relationship Id="rId149" Type="http://schemas.openxmlformats.org/officeDocument/2006/relationships/customXml" Target="../ink/ink353.xml"/><Relationship Id="rId5" Type="http://schemas.openxmlformats.org/officeDocument/2006/relationships/image" Target="../media/image2080.png"/><Relationship Id="rId95" Type="http://schemas.openxmlformats.org/officeDocument/2006/relationships/customXml" Target="../ink/ink326.xml"/><Relationship Id="rId160" Type="http://schemas.openxmlformats.org/officeDocument/2006/relationships/image" Target="../media/image285.png"/><Relationship Id="rId181" Type="http://schemas.openxmlformats.org/officeDocument/2006/relationships/customXml" Target="../ink/ink369.xml"/><Relationship Id="rId22" Type="http://schemas.openxmlformats.org/officeDocument/2006/relationships/customXml" Target="../ink/ink290.xml"/><Relationship Id="rId43" Type="http://schemas.openxmlformats.org/officeDocument/2006/relationships/image" Target="../media/image227.png"/><Relationship Id="rId64" Type="http://schemas.openxmlformats.org/officeDocument/2006/relationships/customXml" Target="../ink/ink311.xml"/><Relationship Id="rId118" Type="http://schemas.openxmlformats.org/officeDocument/2006/relationships/image" Target="../media/image264.png"/><Relationship Id="rId139" Type="http://schemas.openxmlformats.org/officeDocument/2006/relationships/customXml" Target="../ink/ink348.xml"/><Relationship Id="rId85" Type="http://schemas.openxmlformats.org/officeDocument/2006/relationships/image" Target="../media/image248.png"/><Relationship Id="rId150" Type="http://schemas.openxmlformats.org/officeDocument/2006/relationships/image" Target="../media/image280.png"/><Relationship Id="rId171" Type="http://schemas.openxmlformats.org/officeDocument/2006/relationships/customXml" Target="../ink/ink364.xml"/><Relationship Id="rId192" Type="http://schemas.openxmlformats.org/officeDocument/2006/relationships/image" Target="../media/image301.png"/><Relationship Id="rId12" Type="http://schemas.openxmlformats.org/officeDocument/2006/relationships/customXml" Target="../ink/ink285.xml"/><Relationship Id="rId33" Type="http://schemas.openxmlformats.org/officeDocument/2006/relationships/image" Target="../media/image2220.png"/><Relationship Id="rId108" Type="http://schemas.openxmlformats.org/officeDocument/2006/relationships/image" Target="../media/image259.png"/><Relationship Id="rId129" Type="http://schemas.openxmlformats.org/officeDocument/2006/relationships/customXml" Target="../ink/ink343.xml"/><Relationship Id="rId54" Type="http://schemas.openxmlformats.org/officeDocument/2006/relationships/customXml" Target="../ink/ink306.xml"/><Relationship Id="rId75" Type="http://schemas.openxmlformats.org/officeDocument/2006/relationships/image" Target="../media/image243.png"/><Relationship Id="rId96" Type="http://schemas.openxmlformats.org/officeDocument/2006/relationships/image" Target="../media/image253.png"/><Relationship Id="rId140" Type="http://schemas.openxmlformats.org/officeDocument/2006/relationships/image" Target="../media/image275.png"/><Relationship Id="rId161" Type="http://schemas.openxmlformats.org/officeDocument/2006/relationships/customXml" Target="../ink/ink359.xml"/><Relationship Id="rId182" Type="http://schemas.openxmlformats.org/officeDocument/2006/relationships/image" Target="../media/image296.png"/><Relationship Id="rId6" Type="http://schemas.openxmlformats.org/officeDocument/2006/relationships/customXml" Target="../ink/ink282.xml"/><Relationship Id="rId23" Type="http://schemas.openxmlformats.org/officeDocument/2006/relationships/image" Target="../media/image2170.png"/><Relationship Id="rId119" Type="http://schemas.openxmlformats.org/officeDocument/2006/relationships/customXml" Target="../ink/ink338.xml"/><Relationship Id="rId44" Type="http://schemas.openxmlformats.org/officeDocument/2006/relationships/customXml" Target="../ink/ink301.xml"/><Relationship Id="rId65" Type="http://schemas.openxmlformats.org/officeDocument/2006/relationships/image" Target="../media/image238.png"/><Relationship Id="rId86" Type="http://schemas.openxmlformats.org/officeDocument/2006/relationships/customXml" Target="../ink/ink322.xml"/><Relationship Id="rId130" Type="http://schemas.openxmlformats.org/officeDocument/2006/relationships/image" Target="../media/image270.png"/><Relationship Id="rId151" Type="http://schemas.openxmlformats.org/officeDocument/2006/relationships/customXml" Target="../ink/ink354.xml"/><Relationship Id="rId172" Type="http://schemas.openxmlformats.org/officeDocument/2006/relationships/image" Target="../media/image291.png"/><Relationship Id="rId193" Type="http://schemas.openxmlformats.org/officeDocument/2006/relationships/customXml" Target="../ink/ink375.xml"/><Relationship Id="rId13" Type="http://schemas.openxmlformats.org/officeDocument/2006/relationships/image" Target="../media/image2120.png"/><Relationship Id="rId109" Type="http://schemas.openxmlformats.org/officeDocument/2006/relationships/customXml" Target="../ink/ink333.xml"/><Relationship Id="rId34" Type="http://schemas.openxmlformats.org/officeDocument/2006/relationships/customXml" Target="../ink/ink296.xml"/><Relationship Id="rId55" Type="http://schemas.openxmlformats.org/officeDocument/2006/relationships/image" Target="../media/image233.png"/><Relationship Id="rId76" Type="http://schemas.openxmlformats.org/officeDocument/2006/relationships/customXml" Target="../ink/ink317.xml"/><Relationship Id="rId97" Type="http://schemas.openxmlformats.org/officeDocument/2006/relationships/customXml" Target="../ink/ink327.xml"/><Relationship Id="rId120" Type="http://schemas.openxmlformats.org/officeDocument/2006/relationships/image" Target="../media/image265.png"/><Relationship Id="rId141" Type="http://schemas.openxmlformats.org/officeDocument/2006/relationships/customXml" Target="../ink/ink349.xml"/><Relationship Id="rId7" Type="http://schemas.openxmlformats.org/officeDocument/2006/relationships/image" Target="../media/image2090.png"/><Relationship Id="rId162" Type="http://schemas.openxmlformats.org/officeDocument/2006/relationships/image" Target="../media/image286.png"/><Relationship Id="rId183" Type="http://schemas.openxmlformats.org/officeDocument/2006/relationships/customXml" Target="../ink/ink370.xml"/><Relationship Id="rId2" Type="http://schemas.openxmlformats.org/officeDocument/2006/relationships/customXml" Target="../ink/ink280.xml"/><Relationship Id="rId29" Type="http://schemas.openxmlformats.org/officeDocument/2006/relationships/image" Target="../media/image2200.png"/><Relationship Id="rId24" Type="http://schemas.openxmlformats.org/officeDocument/2006/relationships/customXml" Target="../ink/ink291.xml"/><Relationship Id="rId40" Type="http://schemas.openxmlformats.org/officeDocument/2006/relationships/customXml" Target="../ink/ink299.xml"/><Relationship Id="rId45" Type="http://schemas.openxmlformats.org/officeDocument/2006/relationships/image" Target="../media/image228.png"/><Relationship Id="rId66" Type="http://schemas.openxmlformats.org/officeDocument/2006/relationships/customXml" Target="../ink/ink312.xml"/><Relationship Id="rId87" Type="http://schemas.openxmlformats.org/officeDocument/2006/relationships/image" Target="../media/image249.png"/><Relationship Id="rId110" Type="http://schemas.openxmlformats.org/officeDocument/2006/relationships/image" Target="../media/image260.png"/><Relationship Id="rId115" Type="http://schemas.openxmlformats.org/officeDocument/2006/relationships/customXml" Target="../ink/ink336.xml"/><Relationship Id="rId131" Type="http://schemas.openxmlformats.org/officeDocument/2006/relationships/customXml" Target="../ink/ink344.xml"/><Relationship Id="rId136" Type="http://schemas.openxmlformats.org/officeDocument/2006/relationships/image" Target="../media/image273.png"/><Relationship Id="rId157" Type="http://schemas.openxmlformats.org/officeDocument/2006/relationships/customXml" Target="../ink/ink357.xml"/><Relationship Id="rId178" Type="http://schemas.openxmlformats.org/officeDocument/2006/relationships/image" Target="../media/image294.png"/><Relationship Id="rId61" Type="http://schemas.openxmlformats.org/officeDocument/2006/relationships/image" Target="../media/image236.png"/><Relationship Id="rId82" Type="http://schemas.openxmlformats.org/officeDocument/2006/relationships/customXml" Target="../ink/ink320.xml"/><Relationship Id="rId152" Type="http://schemas.openxmlformats.org/officeDocument/2006/relationships/image" Target="../media/image281.png"/><Relationship Id="rId173" Type="http://schemas.openxmlformats.org/officeDocument/2006/relationships/customXml" Target="../ink/ink365.xml"/><Relationship Id="rId194" Type="http://schemas.openxmlformats.org/officeDocument/2006/relationships/image" Target="../media/image302.png"/><Relationship Id="rId199" Type="http://schemas.openxmlformats.org/officeDocument/2006/relationships/customXml" Target="../ink/ink378.xml"/><Relationship Id="rId19" Type="http://schemas.openxmlformats.org/officeDocument/2006/relationships/image" Target="../media/image2150.png"/><Relationship Id="rId14" Type="http://schemas.openxmlformats.org/officeDocument/2006/relationships/customXml" Target="../ink/ink286.xml"/><Relationship Id="rId30" Type="http://schemas.openxmlformats.org/officeDocument/2006/relationships/customXml" Target="../ink/ink294.xml"/><Relationship Id="rId35" Type="http://schemas.openxmlformats.org/officeDocument/2006/relationships/image" Target="../media/image2230.png"/><Relationship Id="rId56" Type="http://schemas.openxmlformats.org/officeDocument/2006/relationships/customXml" Target="../ink/ink307.xml"/><Relationship Id="rId77" Type="http://schemas.openxmlformats.org/officeDocument/2006/relationships/image" Target="../media/image244.png"/><Relationship Id="rId100" Type="http://schemas.openxmlformats.org/officeDocument/2006/relationships/image" Target="../media/image255.png"/><Relationship Id="rId105" Type="http://schemas.openxmlformats.org/officeDocument/2006/relationships/customXml" Target="../ink/ink331.xml"/><Relationship Id="rId126" Type="http://schemas.openxmlformats.org/officeDocument/2006/relationships/image" Target="../media/image268.png"/><Relationship Id="rId147" Type="http://schemas.openxmlformats.org/officeDocument/2006/relationships/customXml" Target="../ink/ink352.xml"/><Relationship Id="rId168" Type="http://schemas.openxmlformats.org/officeDocument/2006/relationships/image" Target="../media/image289.png"/><Relationship Id="rId8" Type="http://schemas.openxmlformats.org/officeDocument/2006/relationships/customXml" Target="../ink/ink283.xml"/><Relationship Id="rId51" Type="http://schemas.openxmlformats.org/officeDocument/2006/relationships/image" Target="../media/image231.png"/><Relationship Id="rId72" Type="http://schemas.openxmlformats.org/officeDocument/2006/relationships/customXml" Target="../ink/ink315.xml"/><Relationship Id="rId93" Type="http://schemas.openxmlformats.org/officeDocument/2006/relationships/image" Target="../media/image252.png"/><Relationship Id="rId98" Type="http://schemas.openxmlformats.org/officeDocument/2006/relationships/image" Target="../media/image254.png"/><Relationship Id="rId121" Type="http://schemas.openxmlformats.org/officeDocument/2006/relationships/customXml" Target="../ink/ink339.xml"/><Relationship Id="rId142" Type="http://schemas.openxmlformats.org/officeDocument/2006/relationships/image" Target="../media/image276.png"/><Relationship Id="rId163" Type="http://schemas.openxmlformats.org/officeDocument/2006/relationships/customXml" Target="../ink/ink360.xml"/><Relationship Id="rId184" Type="http://schemas.openxmlformats.org/officeDocument/2006/relationships/image" Target="../media/image297.png"/><Relationship Id="rId189" Type="http://schemas.openxmlformats.org/officeDocument/2006/relationships/customXml" Target="../ink/ink373.xml"/><Relationship Id="rId3" Type="http://schemas.openxmlformats.org/officeDocument/2006/relationships/image" Target="../media/image2070.png"/><Relationship Id="rId25" Type="http://schemas.openxmlformats.org/officeDocument/2006/relationships/image" Target="../media/image2180.png"/><Relationship Id="rId46" Type="http://schemas.openxmlformats.org/officeDocument/2006/relationships/customXml" Target="../ink/ink302.xml"/><Relationship Id="rId67" Type="http://schemas.openxmlformats.org/officeDocument/2006/relationships/image" Target="../media/image239.png"/><Relationship Id="rId116" Type="http://schemas.openxmlformats.org/officeDocument/2006/relationships/image" Target="../media/image263.png"/><Relationship Id="rId137" Type="http://schemas.openxmlformats.org/officeDocument/2006/relationships/customXml" Target="../ink/ink347.xml"/><Relationship Id="rId158" Type="http://schemas.openxmlformats.org/officeDocument/2006/relationships/image" Target="../media/image284.png"/><Relationship Id="rId20" Type="http://schemas.openxmlformats.org/officeDocument/2006/relationships/customXml" Target="../ink/ink289.xml"/><Relationship Id="rId41" Type="http://schemas.openxmlformats.org/officeDocument/2006/relationships/image" Target="../media/image226.png"/><Relationship Id="rId62" Type="http://schemas.openxmlformats.org/officeDocument/2006/relationships/customXml" Target="../ink/ink310.xml"/><Relationship Id="rId83" Type="http://schemas.openxmlformats.org/officeDocument/2006/relationships/image" Target="../media/image247.png"/><Relationship Id="rId88" Type="http://schemas.openxmlformats.org/officeDocument/2006/relationships/customXml" Target="../ink/ink323.xml"/><Relationship Id="rId111" Type="http://schemas.openxmlformats.org/officeDocument/2006/relationships/customXml" Target="../ink/ink334.xml"/><Relationship Id="rId132" Type="http://schemas.openxmlformats.org/officeDocument/2006/relationships/image" Target="../media/image271.png"/><Relationship Id="rId153" Type="http://schemas.openxmlformats.org/officeDocument/2006/relationships/customXml" Target="../ink/ink355.xml"/><Relationship Id="rId174" Type="http://schemas.openxmlformats.org/officeDocument/2006/relationships/image" Target="../media/image292.png"/><Relationship Id="rId179" Type="http://schemas.openxmlformats.org/officeDocument/2006/relationships/customXml" Target="../ink/ink368.xml"/><Relationship Id="rId195" Type="http://schemas.openxmlformats.org/officeDocument/2006/relationships/customXml" Target="../ink/ink376.xml"/><Relationship Id="rId190" Type="http://schemas.openxmlformats.org/officeDocument/2006/relationships/image" Target="../media/image300.png"/><Relationship Id="rId15" Type="http://schemas.openxmlformats.org/officeDocument/2006/relationships/image" Target="../media/image2130.png"/><Relationship Id="rId36" Type="http://schemas.openxmlformats.org/officeDocument/2006/relationships/customXml" Target="../ink/ink297.xml"/><Relationship Id="rId57" Type="http://schemas.openxmlformats.org/officeDocument/2006/relationships/image" Target="../media/image234.png"/><Relationship Id="rId106" Type="http://schemas.openxmlformats.org/officeDocument/2006/relationships/image" Target="../media/image258.png"/><Relationship Id="rId127" Type="http://schemas.openxmlformats.org/officeDocument/2006/relationships/customXml" Target="../ink/ink342.xml"/><Relationship Id="rId10" Type="http://schemas.openxmlformats.org/officeDocument/2006/relationships/customXml" Target="../ink/ink284.xml"/><Relationship Id="rId31" Type="http://schemas.openxmlformats.org/officeDocument/2006/relationships/image" Target="../media/image2210.png"/><Relationship Id="rId52" Type="http://schemas.openxmlformats.org/officeDocument/2006/relationships/customXml" Target="../ink/ink305.xml"/><Relationship Id="rId73" Type="http://schemas.openxmlformats.org/officeDocument/2006/relationships/image" Target="../media/image242.png"/><Relationship Id="rId78" Type="http://schemas.openxmlformats.org/officeDocument/2006/relationships/customXml" Target="../ink/ink318.xml"/><Relationship Id="rId94" Type="http://schemas.openxmlformats.org/officeDocument/2006/relationships/image" Target="../media/image1.emf"/><Relationship Id="rId99" Type="http://schemas.openxmlformats.org/officeDocument/2006/relationships/customXml" Target="../ink/ink328.xml"/><Relationship Id="rId101" Type="http://schemas.openxmlformats.org/officeDocument/2006/relationships/customXml" Target="../ink/ink329.xml"/><Relationship Id="rId122" Type="http://schemas.openxmlformats.org/officeDocument/2006/relationships/image" Target="../media/image266.png"/><Relationship Id="rId143" Type="http://schemas.openxmlformats.org/officeDocument/2006/relationships/customXml" Target="../ink/ink350.xml"/><Relationship Id="rId148" Type="http://schemas.openxmlformats.org/officeDocument/2006/relationships/image" Target="../media/image279.png"/><Relationship Id="rId164" Type="http://schemas.openxmlformats.org/officeDocument/2006/relationships/image" Target="../media/image287.png"/><Relationship Id="rId169" Type="http://schemas.openxmlformats.org/officeDocument/2006/relationships/customXml" Target="../ink/ink363.xml"/><Relationship Id="rId185" Type="http://schemas.openxmlformats.org/officeDocument/2006/relationships/customXml" Target="../ink/ink371.xml"/><Relationship Id="rId4" Type="http://schemas.openxmlformats.org/officeDocument/2006/relationships/customXml" Target="../ink/ink281.xml"/><Relationship Id="rId9" Type="http://schemas.openxmlformats.org/officeDocument/2006/relationships/image" Target="../media/image2100.png"/><Relationship Id="rId180" Type="http://schemas.openxmlformats.org/officeDocument/2006/relationships/image" Target="../media/image295.png"/><Relationship Id="rId26" Type="http://schemas.openxmlformats.org/officeDocument/2006/relationships/customXml" Target="../ink/ink292.xml"/><Relationship Id="rId47" Type="http://schemas.openxmlformats.org/officeDocument/2006/relationships/image" Target="../media/image229.png"/><Relationship Id="rId68" Type="http://schemas.openxmlformats.org/officeDocument/2006/relationships/customXml" Target="../ink/ink313.xml"/><Relationship Id="rId89" Type="http://schemas.openxmlformats.org/officeDocument/2006/relationships/image" Target="../media/image250.png"/><Relationship Id="rId112" Type="http://schemas.openxmlformats.org/officeDocument/2006/relationships/image" Target="../media/image261.png"/><Relationship Id="rId133" Type="http://schemas.openxmlformats.org/officeDocument/2006/relationships/customXml" Target="../ink/ink345.xml"/><Relationship Id="rId154" Type="http://schemas.openxmlformats.org/officeDocument/2006/relationships/image" Target="../media/image282.png"/><Relationship Id="rId175" Type="http://schemas.openxmlformats.org/officeDocument/2006/relationships/customXml" Target="../ink/ink366.xml"/><Relationship Id="rId196" Type="http://schemas.openxmlformats.org/officeDocument/2006/relationships/image" Target="../media/image303.png"/><Relationship Id="rId200" Type="http://schemas.openxmlformats.org/officeDocument/2006/relationships/image" Target="../media/image305.png"/><Relationship Id="rId16" Type="http://schemas.openxmlformats.org/officeDocument/2006/relationships/customXml" Target="../ink/ink287.xml"/><Relationship Id="rId37" Type="http://schemas.openxmlformats.org/officeDocument/2006/relationships/image" Target="../media/image2240.png"/><Relationship Id="rId58" Type="http://schemas.openxmlformats.org/officeDocument/2006/relationships/customXml" Target="../ink/ink308.xml"/><Relationship Id="rId79" Type="http://schemas.openxmlformats.org/officeDocument/2006/relationships/image" Target="../media/image245.png"/><Relationship Id="rId102" Type="http://schemas.openxmlformats.org/officeDocument/2006/relationships/image" Target="../media/image256.png"/><Relationship Id="rId123" Type="http://schemas.openxmlformats.org/officeDocument/2006/relationships/customXml" Target="../ink/ink340.xml"/><Relationship Id="rId144" Type="http://schemas.openxmlformats.org/officeDocument/2006/relationships/image" Target="../media/image277.png"/><Relationship Id="rId90" Type="http://schemas.openxmlformats.org/officeDocument/2006/relationships/customXml" Target="../ink/ink324.xml"/><Relationship Id="rId165" Type="http://schemas.openxmlformats.org/officeDocument/2006/relationships/customXml" Target="../ink/ink361.xml"/><Relationship Id="rId186" Type="http://schemas.openxmlformats.org/officeDocument/2006/relationships/image" Target="../media/image298.png"/><Relationship Id="rId27" Type="http://schemas.openxmlformats.org/officeDocument/2006/relationships/image" Target="../media/image2190.png"/><Relationship Id="rId48" Type="http://schemas.openxmlformats.org/officeDocument/2006/relationships/customXml" Target="../ink/ink303.xml"/><Relationship Id="rId69" Type="http://schemas.openxmlformats.org/officeDocument/2006/relationships/image" Target="../media/image240.png"/><Relationship Id="rId113" Type="http://schemas.openxmlformats.org/officeDocument/2006/relationships/customXml" Target="../ink/ink335.xml"/><Relationship Id="rId134" Type="http://schemas.openxmlformats.org/officeDocument/2006/relationships/image" Target="../media/image272.png"/><Relationship Id="rId80" Type="http://schemas.openxmlformats.org/officeDocument/2006/relationships/customXml" Target="../ink/ink319.xml"/><Relationship Id="rId155" Type="http://schemas.openxmlformats.org/officeDocument/2006/relationships/customXml" Target="../ink/ink356.xml"/><Relationship Id="rId176" Type="http://schemas.openxmlformats.org/officeDocument/2006/relationships/image" Target="../media/image293.png"/><Relationship Id="rId197" Type="http://schemas.openxmlformats.org/officeDocument/2006/relationships/customXml" Target="../ink/ink377.xml"/><Relationship Id="rId201" Type="http://schemas.openxmlformats.org/officeDocument/2006/relationships/customXml" Target="../ink/ink379.xml"/><Relationship Id="rId17" Type="http://schemas.openxmlformats.org/officeDocument/2006/relationships/image" Target="../media/image2140.png"/><Relationship Id="rId38" Type="http://schemas.openxmlformats.org/officeDocument/2006/relationships/customXml" Target="../ink/ink298.xml"/><Relationship Id="rId59" Type="http://schemas.openxmlformats.org/officeDocument/2006/relationships/image" Target="../media/image235.png"/><Relationship Id="rId103" Type="http://schemas.openxmlformats.org/officeDocument/2006/relationships/customXml" Target="../ink/ink330.xml"/><Relationship Id="rId124" Type="http://schemas.openxmlformats.org/officeDocument/2006/relationships/image" Target="../media/image267.png"/><Relationship Id="rId70" Type="http://schemas.openxmlformats.org/officeDocument/2006/relationships/customXml" Target="../ink/ink314.xml"/><Relationship Id="rId91" Type="http://schemas.openxmlformats.org/officeDocument/2006/relationships/image" Target="../media/image251.png"/><Relationship Id="rId145" Type="http://schemas.openxmlformats.org/officeDocument/2006/relationships/customXml" Target="../ink/ink351.xml"/><Relationship Id="rId166" Type="http://schemas.openxmlformats.org/officeDocument/2006/relationships/image" Target="../media/image288.png"/><Relationship Id="rId187" Type="http://schemas.openxmlformats.org/officeDocument/2006/relationships/customXml" Target="../ink/ink372.xml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293.xml"/><Relationship Id="rId49" Type="http://schemas.openxmlformats.org/officeDocument/2006/relationships/image" Target="../media/image230.png"/><Relationship Id="rId114" Type="http://schemas.openxmlformats.org/officeDocument/2006/relationships/image" Target="../media/image262.png"/><Relationship Id="rId60" Type="http://schemas.openxmlformats.org/officeDocument/2006/relationships/customXml" Target="../ink/ink309.xml"/><Relationship Id="rId81" Type="http://schemas.openxmlformats.org/officeDocument/2006/relationships/image" Target="../media/image246.png"/><Relationship Id="rId135" Type="http://schemas.openxmlformats.org/officeDocument/2006/relationships/customXml" Target="../ink/ink346.xml"/><Relationship Id="rId156" Type="http://schemas.openxmlformats.org/officeDocument/2006/relationships/image" Target="../media/image283.png"/><Relationship Id="rId177" Type="http://schemas.openxmlformats.org/officeDocument/2006/relationships/customXml" Target="../ink/ink367.xml"/><Relationship Id="rId198" Type="http://schemas.openxmlformats.org/officeDocument/2006/relationships/image" Target="../media/image304.png"/><Relationship Id="rId202" Type="http://schemas.openxmlformats.org/officeDocument/2006/relationships/image" Target="../media/image306.png"/><Relationship Id="rId18" Type="http://schemas.openxmlformats.org/officeDocument/2006/relationships/customXml" Target="../ink/ink288.xml"/><Relationship Id="rId39" Type="http://schemas.openxmlformats.org/officeDocument/2006/relationships/image" Target="../media/image225.png"/><Relationship Id="rId50" Type="http://schemas.openxmlformats.org/officeDocument/2006/relationships/customXml" Target="../ink/ink304.xml"/><Relationship Id="rId104" Type="http://schemas.openxmlformats.org/officeDocument/2006/relationships/image" Target="../media/image257.png"/><Relationship Id="rId125" Type="http://schemas.openxmlformats.org/officeDocument/2006/relationships/customXml" Target="../ink/ink341.xml"/><Relationship Id="rId146" Type="http://schemas.openxmlformats.org/officeDocument/2006/relationships/image" Target="../media/image278.png"/><Relationship Id="rId167" Type="http://schemas.openxmlformats.org/officeDocument/2006/relationships/customXml" Target="../ink/ink362.xml"/><Relationship Id="rId188" Type="http://schemas.openxmlformats.org/officeDocument/2006/relationships/image" Target="../media/image299.png"/><Relationship Id="rId71" Type="http://schemas.openxmlformats.org/officeDocument/2006/relationships/image" Target="../media/image241.png"/><Relationship Id="rId92" Type="http://schemas.openxmlformats.org/officeDocument/2006/relationships/customXml" Target="../ink/ink325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64.png"/><Relationship Id="rId299" Type="http://schemas.openxmlformats.org/officeDocument/2006/relationships/image" Target="../media/image455.png"/><Relationship Id="rId21" Type="http://schemas.openxmlformats.org/officeDocument/2006/relationships/image" Target="../media/image316.png"/><Relationship Id="rId63" Type="http://schemas.openxmlformats.org/officeDocument/2006/relationships/image" Target="../media/image337.png"/><Relationship Id="rId159" Type="http://schemas.openxmlformats.org/officeDocument/2006/relationships/image" Target="../media/image385.png"/><Relationship Id="rId324" Type="http://schemas.openxmlformats.org/officeDocument/2006/relationships/customXml" Target="../ink/ink541.xml"/><Relationship Id="rId366" Type="http://schemas.openxmlformats.org/officeDocument/2006/relationships/customXml" Target="../ink/ink562.xml"/><Relationship Id="rId170" Type="http://schemas.openxmlformats.org/officeDocument/2006/relationships/customXml" Target="../ink/ink464.xml"/><Relationship Id="rId226" Type="http://schemas.openxmlformats.org/officeDocument/2006/relationships/customXml" Target="../ink/ink492.xml"/><Relationship Id="rId268" Type="http://schemas.openxmlformats.org/officeDocument/2006/relationships/customXml" Target="../ink/ink513.xml"/><Relationship Id="rId32" Type="http://schemas.openxmlformats.org/officeDocument/2006/relationships/customXml" Target="../ink/ink395.xml"/><Relationship Id="rId74" Type="http://schemas.openxmlformats.org/officeDocument/2006/relationships/customXml" Target="../ink/ink416.xml"/><Relationship Id="rId128" Type="http://schemas.openxmlformats.org/officeDocument/2006/relationships/customXml" Target="../ink/ink443.xml"/><Relationship Id="rId335" Type="http://schemas.openxmlformats.org/officeDocument/2006/relationships/image" Target="../media/image473.png"/><Relationship Id="rId5" Type="http://schemas.openxmlformats.org/officeDocument/2006/relationships/image" Target="../media/image308.png"/><Relationship Id="rId181" Type="http://schemas.openxmlformats.org/officeDocument/2006/relationships/image" Target="../media/image396.png"/><Relationship Id="rId237" Type="http://schemas.openxmlformats.org/officeDocument/2006/relationships/image" Target="../media/image424.png"/><Relationship Id="rId279" Type="http://schemas.openxmlformats.org/officeDocument/2006/relationships/image" Target="../media/image445.png"/><Relationship Id="rId43" Type="http://schemas.openxmlformats.org/officeDocument/2006/relationships/image" Target="../media/image327.png"/><Relationship Id="rId139" Type="http://schemas.openxmlformats.org/officeDocument/2006/relationships/image" Target="../media/image375.png"/><Relationship Id="rId290" Type="http://schemas.openxmlformats.org/officeDocument/2006/relationships/customXml" Target="../ink/ink524.xml"/><Relationship Id="rId304" Type="http://schemas.openxmlformats.org/officeDocument/2006/relationships/customXml" Target="../ink/ink531.xml"/><Relationship Id="rId346" Type="http://schemas.openxmlformats.org/officeDocument/2006/relationships/customXml" Target="../ink/ink552.xml"/><Relationship Id="rId85" Type="http://schemas.openxmlformats.org/officeDocument/2006/relationships/image" Target="../media/image348.png"/><Relationship Id="rId150" Type="http://schemas.openxmlformats.org/officeDocument/2006/relationships/customXml" Target="../ink/ink454.xml"/><Relationship Id="rId192" Type="http://schemas.openxmlformats.org/officeDocument/2006/relationships/customXml" Target="../ink/ink475.xml"/><Relationship Id="rId206" Type="http://schemas.openxmlformats.org/officeDocument/2006/relationships/customXml" Target="../ink/ink482.xml"/><Relationship Id="rId248" Type="http://schemas.openxmlformats.org/officeDocument/2006/relationships/customXml" Target="../ink/ink503.xml"/><Relationship Id="rId12" Type="http://schemas.openxmlformats.org/officeDocument/2006/relationships/customXml" Target="../ink/ink385.xml"/><Relationship Id="rId108" Type="http://schemas.openxmlformats.org/officeDocument/2006/relationships/customXml" Target="../ink/ink433.xml"/><Relationship Id="rId315" Type="http://schemas.openxmlformats.org/officeDocument/2006/relationships/image" Target="../media/image463.png"/><Relationship Id="rId357" Type="http://schemas.openxmlformats.org/officeDocument/2006/relationships/image" Target="../media/image484.png"/><Relationship Id="rId54" Type="http://schemas.openxmlformats.org/officeDocument/2006/relationships/customXml" Target="../ink/ink406.xml"/><Relationship Id="rId96" Type="http://schemas.openxmlformats.org/officeDocument/2006/relationships/customXml" Target="../ink/ink427.xml"/><Relationship Id="rId161" Type="http://schemas.openxmlformats.org/officeDocument/2006/relationships/image" Target="../media/image386.png"/><Relationship Id="rId217" Type="http://schemas.openxmlformats.org/officeDocument/2006/relationships/image" Target="../media/image414.png"/><Relationship Id="rId259" Type="http://schemas.openxmlformats.org/officeDocument/2006/relationships/image" Target="../media/image435.png"/><Relationship Id="rId23" Type="http://schemas.openxmlformats.org/officeDocument/2006/relationships/image" Target="../media/image317.png"/><Relationship Id="rId119" Type="http://schemas.openxmlformats.org/officeDocument/2006/relationships/image" Target="../media/image365.png"/><Relationship Id="rId270" Type="http://schemas.openxmlformats.org/officeDocument/2006/relationships/customXml" Target="../ink/ink514.xml"/><Relationship Id="rId326" Type="http://schemas.openxmlformats.org/officeDocument/2006/relationships/customXml" Target="../ink/ink542.xml"/><Relationship Id="rId65" Type="http://schemas.openxmlformats.org/officeDocument/2006/relationships/image" Target="../media/image338.png"/><Relationship Id="rId130" Type="http://schemas.openxmlformats.org/officeDocument/2006/relationships/customXml" Target="../ink/ink444.xml"/><Relationship Id="rId368" Type="http://schemas.openxmlformats.org/officeDocument/2006/relationships/customXml" Target="../ink/ink563.xml"/><Relationship Id="rId172" Type="http://schemas.openxmlformats.org/officeDocument/2006/relationships/customXml" Target="../ink/ink465.xml"/><Relationship Id="rId228" Type="http://schemas.openxmlformats.org/officeDocument/2006/relationships/customXml" Target="../ink/ink493.xml"/><Relationship Id="rId281" Type="http://schemas.openxmlformats.org/officeDocument/2006/relationships/image" Target="../media/image446.png"/><Relationship Id="rId337" Type="http://schemas.openxmlformats.org/officeDocument/2006/relationships/image" Target="../media/image474.png"/><Relationship Id="rId34" Type="http://schemas.openxmlformats.org/officeDocument/2006/relationships/customXml" Target="../ink/ink396.xml"/><Relationship Id="rId76" Type="http://schemas.openxmlformats.org/officeDocument/2006/relationships/customXml" Target="../ink/ink417.xml"/><Relationship Id="rId141" Type="http://schemas.openxmlformats.org/officeDocument/2006/relationships/image" Target="../media/image376.png"/><Relationship Id="rId7" Type="http://schemas.openxmlformats.org/officeDocument/2006/relationships/image" Target="../media/image309.png"/><Relationship Id="rId183" Type="http://schemas.openxmlformats.org/officeDocument/2006/relationships/image" Target="../media/image397.png"/><Relationship Id="rId239" Type="http://schemas.openxmlformats.org/officeDocument/2006/relationships/image" Target="../media/image425.png"/><Relationship Id="rId250" Type="http://schemas.openxmlformats.org/officeDocument/2006/relationships/customXml" Target="../ink/ink504.xml"/><Relationship Id="rId292" Type="http://schemas.openxmlformats.org/officeDocument/2006/relationships/customXml" Target="../ink/ink525.xml"/><Relationship Id="rId306" Type="http://schemas.openxmlformats.org/officeDocument/2006/relationships/customXml" Target="../ink/ink532.xml"/><Relationship Id="rId45" Type="http://schemas.openxmlformats.org/officeDocument/2006/relationships/image" Target="../media/image328.png"/><Relationship Id="rId87" Type="http://schemas.openxmlformats.org/officeDocument/2006/relationships/image" Target="../media/image349.png"/><Relationship Id="rId110" Type="http://schemas.openxmlformats.org/officeDocument/2006/relationships/customXml" Target="../ink/ink434.xml"/><Relationship Id="rId348" Type="http://schemas.openxmlformats.org/officeDocument/2006/relationships/customXml" Target="../ink/ink553.xml"/><Relationship Id="rId152" Type="http://schemas.openxmlformats.org/officeDocument/2006/relationships/customXml" Target="../ink/ink455.xml"/><Relationship Id="rId194" Type="http://schemas.openxmlformats.org/officeDocument/2006/relationships/customXml" Target="../ink/ink476.xml"/><Relationship Id="rId208" Type="http://schemas.openxmlformats.org/officeDocument/2006/relationships/customXml" Target="../ink/ink483.xml"/><Relationship Id="rId261" Type="http://schemas.openxmlformats.org/officeDocument/2006/relationships/image" Target="../media/image436.png"/><Relationship Id="rId14" Type="http://schemas.openxmlformats.org/officeDocument/2006/relationships/customXml" Target="../ink/ink386.xml"/><Relationship Id="rId56" Type="http://schemas.openxmlformats.org/officeDocument/2006/relationships/customXml" Target="../ink/ink407.xml"/><Relationship Id="rId317" Type="http://schemas.openxmlformats.org/officeDocument/2006/relationships/image" Target="../media/image464.png"/><Relationship Id="rId359" Type="http://schemas.openxmlformats.org/officeDocument/2006/relationships/image" Target="../media/image485.png"/><Relationship Id="rId98" Type="http://schemas.openxmlformats.org/officeDocument/2006/relationships/customXml" Target="../ink/ink428.xml"/><Relationship Id="rId121" Type="http://schemas.openxmlformats.org/officeDocument/2006/relationships/image" Target="../media/image366.png"/><Relationship Id="rId163" Type="http://schemas.openxmlformats.org/officeDocument/2006/relationships/image" Target="../media/image387.png"/><Relationship Id="rId219" Type="http://schemas.openxmlformats.org/officeDocument/2006/relationships/image" Target="../media/image415.png"/><Relationship Id="rId370" Type="http://schemas.openxmlformats.org/officeDocument/2006/relationships/customXml" Target="../ink/ink564.xml"/><Relationship Id="rId230" Type="http://schemas.openxmlformats.org/officeDocument/2006/relationships/customXml" Target="../ink/ink494.xml"/><Relationship Id="rId25" Type="http://schemas.openxmlformats.org/officeDocument/2006/relationships/image" Target="../media/image318.png"/><Relationship Id="rId67" Type="http://schemas.openxmlformats.org/officeDocument/2006/relationships/image" Target="../media/image339.png"/><Relationship Id="rId272" Type="http://schemas.openxmlformats.org/officeDocument/2006/relationships/customXml" Target="../ink/ink515.xml"/><Relationship Id="rId328" Type="http://schemas.openxmlformats.org/officeDocument/2006/relationships/customXml" Target="../ink/ink543.xml"/><Relationship Id="rId132" Type="http://schemas.openxmlformats.org/officeDocument/2006/relationships/customXml" Target="../ink/ink445.xml"/><Relationship Id="rId174" Type="http://schemas.openxmlformats.org/officeDocument/2006/relationships/customXml" Target="../ink/ink466.xml"/><Relationship Id="rId241" Type="http://schemas.openxmlformats.org/officeDocument/2006/relationships/image" Target="../media/image426.png"/><Relationship Id="rId36" Type="http://schemas.openxmlformats.org/officeDocument/2006/relationships/customXml" Target="../ink/ink397.xml"/><Relationship Id="rId283" Type="http://schemas.openxmlformats.org/officeDocument/2006/relationships/image" Target="../media/image447.png"/><Relationship Id="rId339" Type="http://schemas.openxmlformats.org/officeDocument/2006/relationships/image" Target="../media/image475.png"/><Relationship Id="rId78" Type="http://schemas.openxmlformats.org/officeDocument/2006/relationships/customXml" Target="../ink/ink418.xml"/><Relationship Id="rId99" Type="http://schemas.openxmlformats.org/officeDocument/2006/relationships/image" Target="../media/image355.png"/><Relationship Id="rId101" Type="http://schemas.openxmlformats.org/officeDocument/2006/relationships/image" Target="../media/image356.png"/><Relationship Id="rId122" Type="http://schemas.openxmlformats.org/officeDocument/2006/relationships/customXml" Target="../ink/ink440.xml"/><Relationship Id="rId143" Type="http://schemas.openxmlformats.org/officeDocument/2006/relationships/image" Target="../media/image377.png"/><Relationship Id="rId164" Type="http://schemas.openxmlformats.org/officeDocument/2006/relationships/customXml" Target="../ink/ink461.xml"/><Relationship Id="rId185" Type="http://schemas.openxmlformats.org/officeDocument/2006/relationships/image" Target="../media/image398.png"/><Relationship Id="rId350" Type="http://schemas.openxmlformats.org/officeDocument/2006/relationships/customXml" Target="../ink/ink554.xml"/><Relationship Id="rId371" Type="http://schemas.openxmlformats.org/officeDocument/2006/relationships/image" Target="../media/image491.png"/><Relationship Id="rId9" Type="http://schemas.openxmlformats.org/officeDocument/2006/relationships/image" Target="../media/image310.png"/><Relationship Id="rId210" Type="http://schemas.openxmlformats.org/officeDocument/2006/relationships/customXml" Target="../ink/ink484.xml"/><Relationship Id="rId26" Type="http://schemas.openxmlformats.org/officeDocument/2006/relationships/customXml" Target="../ink/ink392.xml"/><Relationship Id="rId231" Type="http://schemas.openxmlformats.org/officeDocument/2006/relationships/image" Target="../media/image421.png"/><Relationship Id="rId252" Type="http://schemas.openxmlformats.org/officeDocument/2006/relationships/customXml" Target="../ink/ink505.xml"/><Relationship Id="rId273" Type="http://schemas.openxmlformats.org/officeDocument/2006/relationships/image" Target="../media/image442.png"/><Relationship Id="rId294" Type="http://schemas.openxmlformats.org/officeDocument/2006/relationships/customXml" Target="../ink/ink526.xml"/><Relationship Id="rId308" Type="http://schemas.openxmlformats.org/officeDocument/2006/relationships/customXml" Target="../ink/ink533.xml"/><Relationship Id="rId329" Type="http://schemas.openxmlformats.org/officeDocument/2006/relationships/image" Target="../media/image470.png"/><Relationship Id="rId47" Type="http://schemas.openxmlformats.org/officeDocument/2006/relationships/image" Target="../media/image329.png"/><Relationship Id="rId68" Type="http://schemas.openxmlformats.org/officeDocument/2006/relationships/customXml" Target="../ink/ink413.xml"/><Relationship Id="rId89" Type="http://schemas.openxmlformats.org/officeDocument/2006/relationships/image" Target="../media/image350.png"/><Relationship Id="rId112" Type="http://schemas.openxmlformats.org/officeDocument/2006/relationships/customXml" Target="../ink/ink435.xml"/><Relationship Id="rId133" Type="http://schemas.openxmlformats.org/officeDocument/2006/relationships/image" Target="../media/image372.png"/><Relationship Id="rId154" Type="http://schemas.openxmlformats.org/officeDocument/2006/relationships/customXml" Target="../ink/ink456.xml"/><Relationship Id="rId175" Type="http://schemas.openxmlformats.org/officeDocument/2006/relationships/image" Target="../media/image393.png"/><Relationship Id="rId340" Type="http://schemas.openxmlformats.org/officeDocument/2006/relationships/customXml" Target="../ink/ink549.xml"/><Relationship Id="rId361" Type="http://schemas.openxmlformats.org/officeDocument/2006/relationships/image" Target="../media/image486.png"/><Relationship Id="rId196" Type="http://schemas.openxmlformats.org/officeDocument/2006/relationships/customXml" Target="../ink/ink477.xml"/><Relationship Id="rId200" Type="http://schemas.openxmlformats.org/officeDocument/2006/relationships/customXml" Target="../ink/ink479.xml"/><Relationship Id="rId16" Type="http://schemas.openxmlformats.org/officeDocument/2006/relationships/customXml" Target="../ink/ink387.xml"/><Relationship Id="rId221" Type="http://schemas.openxmlformats.org/officeDocument/2006/relationships/image" Target="../media/image416.png"/><Relationship Id="rId242" Type="http://schemas.openxmlformats.org/officeDocument/2006/relationships/customXml" Target="../ink/ink500.xml"/><Relationship Id="rId263" Type="http://schemas.openxmlformats.org/officeDocument/2006/relationships/image" Target="../media/image437.png"/><Relationship Id="rId284" Type="http://schemas.openxmlformats.org/officeDocument/2006/relationships/customXml" Target="../ink/ink521.xml"/><Relationship Id="rId319" Type="http://schemas.openxmlformats.org/officeDocument/2006/relationships/image" Target="../media/image465.png"/><Relationship Id="rId37" Type="http://schemas.openxmlformats.org/officeDocument/2006/relationships/image" Target="../media/image324.png"/><Relationship Id="rId58" Type="http://schemas.openxmlformats.org/officeDocument/2006/relationships/customXml" Target="../ink/ink408.xml"/><Relationship Id="rId79" Type="http://schemas.openxmlformats.org/officeDocument/2006/relationships/image" Target="../media/image345.png"/><Relationship Id="rId102" Type="http://schemas.openxmlformats.org/officeDocument/2006/relationships/customXml" Target="../ink/ink430.xml"/><Relationship Id="rId123" Type="http://schemas.openxmlformats.org/officeDocument/2006/relationships/image" Target="../media/image367.png"/><Relationship Id="rId144" Type="http://schemas.openxmlformats.org/officeDocument/2006/relationships/customXml" Target="../ink/ink451.xml"/><Relationship Id="rId330" Type="http://schemas.openxmlformats.org/officeDocument/2006/relationships/customXml" Target="../ink/ink544.xml"/><Relationship Id="rId90" Type="http://schemas.openxmlformats.org/officeDocument/2006/relationships/customXml" Target="../ink/ink424.xml"/><Relationship Id="rId165" Type="http://schemas.openxmlformats.org/officeDocument/2006/relationships/image" Target="../media/image388.png"/><Relationship Id="rId186" Type="http://schemas.openxmlformats.org/officeDocument/2006/relationships/customXml" Target="../ink/ink472.xml"/><Relationship Id="rId351" Type="http://schemas.openxmlformats.org/officeDocument/2006/relationships/image" Target="../media/image481.png"/><Relationship Id="rId372" Type="http://schemas.openxmlformats.org/officeDocument/2006/relationships/customXml" Target="../ink/ink565.xml"/><Relationship Id="rId211" Type="http://schemas.openxmlformats.org/officeDocument/2006/relationships/image" Target="../media/image411.png"/><Relationship Id="rId232" Type="http://schemas.openxmlformats.org/officeDocument/2006/relationships/customXml" Target="../ink/ink495.xml"/><Relationship Id="rId253" Type="http://schemas.openxmlformats.org/officeDocument/2006/relationships/image" Target="../media/image432.png"/><Relationship Id="rId274" Type="http://schemas.openxmlformats.org/officeDocument/2006/relationships/customXml" Target="../ink/ink516.xml"/><Relationship Id="rId295" Type="http://schemas.openxmlformats.org/officeDocument/2006/relationships/image" Target="../media/image453.png"/><Relationship Id="rId309" Type="http://schemas.openxmlformats.org/officeDocument/2006/relationships/image" Target="../media/image460.png"/><Relationship Id="rId27" Type="http://schemas.openxmlformats.org/officeDocument/2006/relationships/image" Target="../media/image319.png"/><Relationship Id="rId48" Type="http://schemas.openxmlformats.org/officeDocument/2006/relationships/customXml" Target="../ink/ink403.xml"/><Relationship Id="rId69" Type="http://schemas.openxmlformats.org/officeDocument/2006/relationships/image" Target="../media/image340.png"/><Relationship Id="rId113" Type="http://schemas.openxmlformats.org/officeDocument/2006/relationships/image" Target="../media/image362.png"/><Relationship Id="rId134" Type="http://schemas.openxmlformats.org/officeDocument/2006/relationships/customXml" Target="../ink/ink446.xml"/><Relationship Id="rId320" Type="http://schemas.openxmlformats.org/officeDocument/2006/relationships/customXml" Target="../ink/ink539.xml"/><Relationship Id="rId80" Type="http://schemas.openxmlformats.org/officeDocument/2006/relationships/customXml" Target="../ink/ink419.xml"/><Relationship Id="rId155" Type="http://schemas.openxmlformats.org/officeDocument/2006/relationships/image" Target="../media/image383.png"/><Relationship Id="rId176" Type="http://schemas.openxmlformats.org/officeDocument/2006/relationships/customXml" Target="../ink/ink467.xml"/><Relationship Id="rId197" Type="http://schemas.openxmlformats.org/officeDocument/2006/relationships/image" Target="../media/image404.png"/><Relationship Id="rId341" Type="http://schemas.openxmlformats.org/officeDocument/2006/relationships/image" Target="../media/image476.png"/><Relationship Id="rId362" Type="http://schemas.openxmlformats.org/officeDocument/2006/relationships/customXml" Target="../ink/ink560.xml"/><Relationship Id="rId201" Type="http://schemas.openxmlformats.org/officeDocument/2006/relationships/image" Target="../media/image406.png"/><Relationship Id="rId222" Type="http://schemas.openxmlformats.org/officeDocument/2006/relationships/customXml" Target="../ink/ink490.xml"/><Relationship Id="rId243" Type="http://schemas.openxmlformats.org/officeDocument/2006/relationships/image" Target="../media/image427.png"/><Relationship Id="rId264" Type="http://schemas.openxmlformats.org/officeDocument/2006/relationships/customXml" Target="../ink/ink511.xml"/><Relationship Id="rId285" Type="http://schemas.openxmlformats.org/officeDocument/2006/relationships/image" Target="../media/image448.png"/><Relationship Id="rId17" Type="http://schemas.openxmlformats.org/officeDocument/2006/relationships/image" Target="../media/image314.png"/><Relationship Id="rId38" Type="http://schemas.openxmlformats.org/officeDocument/2006/relationships/customXml" Target="../ink/ink398.xml"/><Relationship Id="rId59" Type="http://schemas.openxmlformats.org/officeDocument/2006/relationships/image" Target="../media/image335.png"/><Relationship Id="rId103" Type="http://schemas.openxmlformats.org/officeDocument/2006/relationships/image" Target="../media/image357.png"/><Relationship Id="rId124" Type="http://schemas.openxmlformats.org/officeDocument/2006/relationships/customXml" Target="../ink/ink441.xml"/><Relationship Id="rId310" Type="http://schemas.openxmlformats.org/officeDocument/2006/relationships/customXml" Target="../ink/ink534.xml"/><Relationship Id="rId70" Type="http://schemas.openxmlformats.org/officeDocument/2006/relationships/customXml" Target="../ink/ink414.xml"/><Relationship Id="rId91" Type="http://schemas.openxmlformats.org/officeDocument/2006/relationships/image" Target="../media/image351.png"/><Relationship Id="rId145" Type="http://schemas.openxmlformats.org/officeDocument/2006/relationships/image" Target="../media/image378.png"/><Relationship Id="rId166" Type="http://schemas.openxmlformats.org/officeDocument/2006/relationships/customXml" Target="../ink/ink462.xml"/><Relationship Id="rId187" Type="http://schemas.openxmlformats.org/officeDocument/2006/relationships/image" Target="../media/image399.png"/><Relationship Id="rId331" Type="http://schemas.openxmlformats.org/officeDocument/2006/relationships/image" Target="../media/image471.png"/><Relationship Id="rId352" Type="http://schemas.openxmlformats.org/officeDocument/2006/relationships/customXml" Target="../ink/ink555.xml"/><Relationship Id="rId373" Type="http://schemas.openxmlformats.org/officeDocument/2006/relationships/image" Target="../media/image492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485.xml"/><Relationship Id="rId233" Type="http://schemas.openxmlformats.org/officeDocument/2006/relationships/image" Target="../media/image422.png"/><Relationship Id="rId254" Type="http://schemas.openxmlformats.org/officeDocument/2006/relationships/customXml" Target="../ink/ink506.xml"/><Relationship Id="rId28" Type="http://schemas.openxmlformats.org/officeDocument/2006/relationships/customXml" Target="../ink/ink393.xml"/><Relationship Id="rId49" Type="http://schemas.openxmlformats.org/officeDocument/2006/relationships/image" Target="../media/image330.png"/><Relationship Id="rId114" Type="http://schemas.openxmlformats.org/officeDocument/2006/relationships/customXml" Target="../ink/ink436.xml"/><Relationship Id="rId275" Type="http://schemas.openxmlformats.org/officeDocument/2006/relationships/image" Target="../media/image443.png"/><Relationship Id="rId296" Type="http://schemas.openxmlformats.org/officeDocument/2006/relationships/customXml" Target="../ink/ink527.xml"/><Relationship Id="rId300" Type="http://schemas.openxmlformats.org/officeDocument/2006/relationships/customXml" Target="../ink/ink529.xml"/><Relationship Id="rId60" Type="http://schemas.openxmlformats.org/officeDocument/2006/relationships/customXml" Target="../ink/ink409.xml"/><Relationship Id="rId81" Type="http://schemas.openxmlformats.org/officeDocument/2006/relationships/image" Target="../media/image346.png"/><Relationship Id="rId135" Type="http://schemas.openxmlformats.org/officeDocument/2006/relationships/image" Target="../media/image373.png"/><Relationship Id="rId156" Type="http://schemas.openxmlformats.org/officeDocument/2006/relationships/customXml" Target="../ink/ink457.xml"/><Relationship Id="rId177" Type="http://schemas.openxmlformats.org/officeDocument/2006/relationships/image" Target="../media/image394.png"/><Relationship Id="rId198" Type="http://schemas.openxmlformats.org/officeDocument/2006/relationships/customXml" Target="../ink/ink478.xml"/><Relationship Id="rId321" Type="http://schemas.openxmlformats.org/officeDocument/2006/relationships/image" Target="../media/image466.png"/><Relationship Id="rId342" Type="http://schemas.openxmlformats.org/officeDocument/2006/relationships/customXml" Target="../ink/ink550.xml"/><Relationship Id="rId363" Type="http://schemas.openxmlformats.org/officeDocument/2006/relationships/image" Target="../media/image487.png"/><Relationship Id="rId202" Type="http://schemas.openxmlformats.org/officeDocument/2006/relationships/customXml" Target="../ink/ink480.xml"/><Relationship Id="rId223" Type="http://schemas.openxmlformats.org/officeDocument/2006/relationships/image" Target="../media/image417.png"/><Relationship Id="rId244" Type="http://schemas.openxmlformats.org/officeDocument/2006/relationships/customXml" Target="../ink/ink501.xml"/><Relationship Id="rId18" Type="http://schemas.openxmlformats.org/officeDocument/2006/relationships/customXml" Target="../ink/ink388.xml"/><Relationship Id="rId39" Type="http://schemas.openxmlformats.org/officeDocument/2006/relationships/image" Target="../media/image325.png"/><Relationship Id="rId265" Type="http://schemas.openxmlformats.org/officeDocument/2006/relationships/image" Target="../media/image438.png"/><Relationship Id="rId286" Type="http://schemas.openxmlformats.org/officeDocument/2006/relationships/customXml" Target="../ink/ink522.xml"/><Relationship Id="rId50" Type="http://schemas.openxmlformats.org/officeDocument/2006/relationships/customXml" Target="../ink/ink404.xml"/><Relationship Id="rId104" Type="http://schemas.openxmlformats.org/officeDocument/2006/relationships/customXml" Target="../ink/ink431.xml"/><Relationship Id="rId125" Type="http://schemas.openxmlformats.org/officeDocument/2006/relationships/image" Target="../media/image368.png"/><Relationship Id="rId146" Type="http://schemas.openxmlformats.org/officeDocument/2006/relationships/customXml" Target="../ink/ink452.xml"/><Relationship Id="rId167" Type="http://schemas.openxmlformats.org/officeDocument/2006/relationships/image" Target="../media/image389.png"/><Relationship Id="rId188" Type="http://schemas.openxmlformats.org/officeDocument/2006/relationships/customXml" Target="../ink/ink473.xml"/><Relationship Id="rId311" Type="http://schemas.openxmlformats.org/officeDocument/2006/relationships/image" Target="../media/image461.png"/><Relationship Id="rId332" Type="http://schemas.openxmlformats.org/officeDocument/2006/relationships/customXml" Target="../ink/ink545.xml"/><Relationship Id="rId353" Type="http://schemas.openxmlformats.org/officeDocument/2006/relationships/image" Target="../media/image482.png"/><Relationship Id="rId71" Type="http://schemas.openxmlformats.org/officeDocument/2006/relationships/image" Target="../media/image341.png"/><Relationship Id="rId92" Type="http://schemas.openxmlformats.org/officeDocument/2006/relationships/customXml" Target="../ink/ink425.xml"/><Relationship Id="rId213" Type="http://schemas.openxmlformats.org/officeDocument/2006/relationships/image" Target="../media/image412.png"/><Relationship Id="rId234" Type="http://schemas.openxmlformats.org/officeDocument/2006/relationships/customXml" Target="../ink/ink496.xml"/><Relationship Id="rId2" Type="http://schemas.openxmlformats.org/officeDocument/2006/relationships/customXml" Target="../ink/ink380.xml"/><Relationship Id="rId29" Type="http://schemas.openxmlformats.org/officeDocument/2006/relationships/image" Target="../media/image320.png"/><Relationship Id="rId255" Type="http://schemas.openxmlformats.org/officeDocument/2006/relationships/image" Target="../media/image433.png"/><Relationship Id="rId276" Type="http://schemas.openxmlformats.org/officeDocument/2006/relationships/customXml" Target="../ink/ink517.xml"/><Relationship Id="rId297" Type="http://schemas.openxmlformats.org/officeDocument/2006/relationships/image" Target="../media/image454.png"/><Relationship Id="rId40" Type="http://schemas.openxmlformats.org/officeDocument/2006/relationships/customXml" Target="../ink/ink399.xml"/><Relationship Id="rId115" Type="http://schemas.openxmlformats.org/officeDocument/2006/relationships/image" Target="../media/image363.png"/><Relationship Id="rId136" Type="http://schemas.openxmlformats.org/officeDocument/2006/relationships/customXml" Target="../ink/ink447.xml"/><Relationship Id="rId157" Type="http://schemas.openxmlformats.org/officeDocument/2006/relationships/image" Target="../media/image384.png"/><Relationship Id="rId178" Type="http://schemas.openxmlformats.org/officeDocument/2006/relationships/customXml" Target="../ink/ink468.xml"/><Relationship Id="rId301" Type="http://schemas.openxmlformats.org/officeDocument/2006/relationships/image" Target="../media/image456.png"/><Relationship Id="rId322" Type="http://schemas.openxmlformats.org/officeDocument/2006/relationships/customXml" Target="../ink/ink540.xml"/><Relationship Id="rId343" Type="http://schemas.openxmlformats.org/officeDocument/2006/relationships/image" Target="../media/image477.png"/><Relationship Id="rId364" Type="http://schemas.openxmlformats.org/officeDocument/2006/relationships/customXml" Target="../ink/ink561.xml"/><Relationship Id="rId61" Type="http://schemas.openxmlformats.org/officeDocument/2006/relationships/image" Target="../media/image336.png"/><Relationship Id="rId82" Type="http://schemas.openxmlformats.org/officeDocument/2006/relationships/customXml" Target="../ink/ink420.xml"/><Relationship Id="rId199" Type="http://schemas.openxmlformats.org/officeDocument/2006/relationships/image" Target="../media/image405.png"/><Relationship Id="rId203" Type="http://schemas.openxmlformats.org/officeDocument/2006/relationships/image" Target="../media/image407.png"/><Relationship Id="rId19" Type="http://schemas.openxmlformats.org/officeDocument/2006/relationships/image" Target="../media/image315.png"/><Relationship Id="rId224" Type="http://schemas.openxmlformats.org/officeDocument/2006/relationships/customXml" Target="../ink/ink491.xml"/><Relationship Id="rId245" Type="http://schemas.openxmlformats.org/officeDocument/2006/relationships/image" Target="../media/image428.png"/><Relationship Id="rId266" Type="http://schemas.openxmlformats.org/officeDocument/2006/relationships/customXml" Target="../ink/ink512.xml"/><Relationship Id="rId287" Type="http://schemas.openxmlformats.org/officeDocument/2006/relationships/image" Target="../media/image449.png"/><Relationship Id="rId30" Type="http://schemas.openxmlformats.org/officeDocument/2006/relationships/customXml" Target="../ink/ink394.xml"/><Relationship Id="rId105" Type="http://schemas.openxmlformats.org/officeDocument/2006/relationships/image" Target="../media/image358.png"/><Relationship Id="rId126" Type="http://schemas.openxmlformats.org/officeDocument/2006/relationships/customXml" Target="../ink/ink442.xml"/><Relationship Id="rId147" Type="http://schemas.openxmlformats.org/officeDocument/2006/relationships/image" Target="../media/image379.png"/><Relationship Id="rId168" Type="http://schemas.openxmlformats.org/officeDocument/2006/relationships/customXml" Target="../ink/ink463.xml"/><Relationship Id="rId312" Type="http://schemas.openxmlformats.org/officeDocument/2006/relationships/customXml" Target="../ink/ink535.xml"/><Relationship Id="rId333" Type="http://schemas.openxmlformats.org/officeDocument/2006/relationships/image" Target="../media/image472.png"/><Relationship Id="rId354" Type="http://schemas.openxmlformats.org/officeDocument/2006/relationships/customXml" Target="../ink/ink556.xml"/><Relationship Id="rId51" Type="http://schemas.openxmlformats.org/officeDocument/2006/relationships/image" Target="../media/image331.png"/><Relationship Id="rId72" Type="http://schemas.openxmlformats.org/officeDocument/2006/relationships/customXml" Target="../ink/ink415.xml"/><Relationship Id="rId93" Type="http://schemas.openxmlformats.org/officeDocument/2006/relationships/image" Target="../media/image352.png"/><Relationship Id="rId189" Type="http://schemas.openxmlformats.org/officeDocument/2006/relationships/image" Target="../media/image400.png"/><Relationship Id="rId3" Type="http://schemas.openxmlformats.org/officeDocument/2006/relationships/image" Target="../media/image307.png"/><Relationship Id="rId214" Type="http://schemas.openxmlformats.org/officeDocument/2006/relationships/customXml" Target="../ink/ink486.xml"/><Relationship Id="rId235" Type="http://schemas.openxmlformats.org/officeDocument/2006/relationships/image" Target="../media/image423.png"/><Relationship Id="rId256" Type="http://schemas.openxmlformats.org/officeDocument/2006/relationships/customXml" Target="../ink/ink507.xml"/><Relationship Id="rId277" Type="http://schemas.openxmlformats.org/officeDocument/2006/relationships/image" Target="../media/image444.png"/><Relationship Id="rId298" Type="http://schemas.openxmlformats.org/officeDocument/2006/relationships/customXml" Target="../ink/ink528.xml"/><Relationship Id="rId116" Type="http://schemas.openxmlformats.org/officeDocument/2006/relationships/customXml" Target="../ink/ink437.xml"/><Relationship Id="rId137" Type="http://schemas.openxmlformats.org/officeDocument/2006/relationships/image" Target="../media/image374.png"/><Relationship Id="rId158" Type="http://schemas.openxmlformats.org/officeDocument/2006/relationships/customXml" Target="../ink/ink458.xml"/><Relationship Id="rId302" Type="http://schemas.openxmlformats.org/officeDocument/2006/relationships/customXml" Target="../ink/ink530.xml"/><Relationship Id="rId323" Type="http://schemas.openxmlformats.org/officeDocument/2006/relationships/image" Target="../media/image467.png"/><Relationship Id="rId344" Type="http://schemas.openxmlformats.org/officeDocument/2006/relationships/customXml" Target="../ink/ink551.xml"/><Relationship Id="rId20" Type="http://schemas.openxmlformats.org/officeDocument/2006/relationships/customXml" Target="../ink/ink389.xml"/><Relationship Id="rId41" Type="http://schemas.openxmlformats.org/officeDocument/2006/relationships/image" Target="../media/image326.png"/><Relationship Id="rId62" Type="http://schemas.openxmlformats.org/officeDocument/2006/relationships/customXml" Target="../ink/ink410.xml"/><Relationship Id="rId83" Type="http://schemas.openxmlformats.org/officeDocument/2006/relationships/image" Target="../media/image347.png"/><Relationship Id="rId179" Type="http://schemas.openxmlformats.org/officeDocument/2006/relationships/image" Target="../media/image395.png"/><Relationship Id="rId365" Type="http://schemas.openxmlformats.org/officeDocument/2006/relationships/image" Target="../media/image488.png"/><Relationship Id="rId190" Type="http://schemas.openxmlformats.org/officeDocument/2006/relationships/customXml" Target="../ink/ink474.xml"/><Relationship Id="rId204" Type="http://schemas.openxmlformats.org/officeDocument/2006/relationships/customXml" Target="../ink/ink481.xml"/><Relationship Id="rId225" Type="http://schemas.openxmlformats.org/officeDocument/2006/relationships/image" Target="../media/image418.png"/><Relationship Id="rId246" Type="http://schemas.openxmlformats.org/officeDocument/2006/relationships/customXml" Target="../ink/ink502.xml"/><Relationship Id="rId267" Type="http://schemas.openxmlformats.org/officeDocument/2006/relationships/image" Target="../media/image439.png"/><Relationship Id="rId288" Type="http://schemas.openxmlformats.org/officeDocument/2006/relationships/customXml" Target="../ink/ink523.xml"/><Relationship Id="rId106" Type="http://schemas.openxmlformats.org/officeDocument/2006/relationships/customXml" Target="../ink/ink432.xml"/><Relationship Id="rId127" Type="http://schemas.openxmlformats.org/officeDocument/2006/relationships/image" Target="../media/image369.png"/><Relationship Id="rId313" Type="http://schemas.openxmlformats.org/officeDocument/2006/relationships/image" Target="../media/image462.png"/><Relationship Id="rId10" Type="http://schemas.openxmlformats.org/officeDocument/2006/relationships/customXml" Target="../ink/ink384.xml"/><Relationship Id="rId31" Type="http://schemas.openxmlformats.org/officeDocument/2006/relationships/image" Target="../media/image321.png"/><Relationship Id="rId52" Type="http://schemas.openxmlformats.org/officeDocument/2006/relationships/customXml" Target="../ink/ink405.xml"/><Relationship Id="rId73" Type="http://schemas.openxmlformats.org/officeDocument/2006/relationships/image" Target="../media/image342.png"/><Relationship Id="rId94" Type="http://schemas.openxmlformats.org/officeDocument/2006/relationships/customXml" Target="../ink/ink426.xml"/><Relationship Id="rId148" Type="http://schemas.openxmlformats.org/officeDocument/2006/relationships/customXml" Target="../ink/ink453.xml"/><Relationship Id="rId169" Type="http://schemas.openxmlformats.org/officeDocument/2006/relationships/image" Target="../media/image390.png"/><Relationship Id="rId334" Type="http://schemas.openxmlformats.org/officeDocument/2006/relationships/customXml" Target="../ink/ink546.xml"/><Relationship Id="rId355" Type="http://schemas.openxmlformats.org/officeDocument/2006/relationships/image" Target="../media/image483.png"/><Relationship Id="rId4" Type="http://schemas.openxmlformats.org/officeDocument/2006/relationships/customXml" Target="../ink/ink381.xml"/><Relationship Id="rId180" Type="http://schemas.openxmlformats.org/officeDocument/2006/relationships/customXml" Target="../ink/ink469.xml"/><Relationship Id="rId215" Type="http://schemas.openxmlformats.org/officeDocument/2006/relationships/image" Target="../media/image413.png"/><Relationship Id="rId236" Type="http://schemas.openxmlformats.org/officeDocument/2006/relationships/customXml" Target="../ink/ink497.xml"/><Relationship Id="rId257" Type="http://schemas.openxmlformats.org/officeDocument/2006/relationships/image" Target="../media/image434.png"/><Relationship Id="rId278" Type="http://schemas.openxmlformats.org/officeDocument/2006/relationships/customXml" Target="../ink/ink518.xml"/><Relationship Id="rId303" Type="http://schemas.openxmlformats.org/officeDocument/2006/relationships/image" Target="../media/image457.png"/><Relationship Id="rId42" Type="http://schemas.openxmlformats.org/officeDocument/2006/relationships/customXml" Target="../ink/ink400.xml"/><Relationship Id="rId84" Type="http://schemas.openxmlformats.org/officeDocument/2006/relationships/customXml" Target="../ink/ink421.xml"/><Relationship Id="rId138" Type="http://schemas.openxmlformats.org/officeDocument/2006/relationships/customXml" Target="../ink/ink448.xml"/><Relationship Id="rId345" Type="http://schemas.openxmlformats.org/officeDocument/2006/relationships/image" Target="../media/image478.png"/><Relationship Id="rId191" Type="http://schemas.openxmlformats.org/officeDocument/2006/relationships/image" Target="../media/image401.png"/><Relationship Id="rId205" Type="http://schemas.openxmlformats.org/officeDocument/2006/relationships/image" Target="../media/image408.png"/><Relationship Id="rId247" Type="http://schemas.openxmlformats.org/officeDocument/2006/relationships/image" Target="../media/image429.png"/><Relationship Id="rId107" Type="http://schemas.openxmlformats.org/officeDocument/2006/relationships/image" Target="../media/image359.png"/><Relationship Id="rId289" Type="http://schemas.openxmlformats.org/officeDocument/2006/relationships/image" Target="../media/image450.png"/><Relationship Id="rId11" Type="http://schemas.openxmlformats.org/officeDocument/2006/relationships/image" Target="../media/image311.png"/><Relationship Id="rId53" Type="http://schemas.openxmlformats.org/officeDocument/2006/relationships/image" Target="../media/image332.png"/><Relationship Id="rId149" Type="http://schemas.openxmlformats.org/officeDocument/2006/relationships/image" Target="../media/image380.png"/><Relationship Id="rId314" Type="http://schemas.openxmlformats.org/officeDocument/2006/relationships/customXml" Target="../ink/ink536.xml"/><Relationship Id="rId356" Type="http://schemas.openxmlformats.org/officeDocument/2006/relationships/customXml" Target="../ink/ink557.xml"/><Relationship Id="rId95" Type="http://schemas.openxmlformats.org/officeDocument/2006/relationships/image" Target="../media/image353.png"/><Relationship Id="rId160" Type="http://schemas.openxmlformats.org/officeDocument/2006/relationships/customXml" Target="../ink/ink459.xml"/><Relationship Id="rId216" Type="http://schemas.openxmlformats.org/officeDocument/2006/relationships/customXml" Target="../ink/ink487.xml"/><Relationship Id="rId258" Type="http://schemas.openxmlformats.org/officeDocument/2006/relationships/customXml" Target="../ink/ink508.xml"/><Relationship Id="rId22" Type="http://schemas.openxmlformats.org/officeDocument/2006/relationships/customXml" Target="../ink/ink390.xml"/><Relationship Id="rId64" Type="http://schemas.openxmlformats.org/officeDocument/2006/relationships/customXml" Target="../ink/ink411.xml"/><Relationship Id="rId118" Type="http://schemas.openxmlformats.org/officeDocument/2006/relationships/customXml" Target="../ink/ink438.xml"/><Relationship Id="rId325" Type="http://schemas.openxmlformats.org/officeDocument/2006/relationships/image" Target="../media/image468.png"/><Relationship Id="rId367" Type="http://schemas.openxmlformats.org/officeDocument/2006/relationships/image" Target="../media/image489.png"/><Relationship Id="rId171" Type="http://schemas.openxmlformats.org/officeDocument/2006/relationships/image" Target="../media/image391.png"/><Relationship Id="rId227" Type="http://schemas.openxmlformats.org/officeDocument/2006/relationships/image" Target="../media/image419.png"/><Relationship Id="rId269" Type="http://schemas.openxmlformats.org/officeDocument/2006/relationships/image" Target="../media/image440.png"/><Relationship Id="rId33" Type="http://schemas.openxmlformats.org/officeDocument/2006/relationships/image" Target="../media/image322.png"/><Relationship Id="rId129" Type="http://schemas.openxmlformats.org/officeDocument/2006/relationships/image" Target="../media/image370.png"/><Relationship Id="rId280" Type="http://schemas.openxmlformats.org/officeDocument/2006/relationships/customXml" Target="../ink/ink519.xml"/><Relationship Id="rId336" Type="http://schemas.openxmlformats.org/officeDocument/2006/relationships/customXml" Target="../ink/ink547.xml"/><Relationship Id="rId75" Type="http://schemas.openxmlformats.org/officeDocument/2006/relationships/image" Target="../media/image343.png"/><Relationship Id="rId140" Type="http://schemas.openxmlformats.org/officeDocument/2006/relationships/customXml" Target="../ink/ink449.xml"/><Relationship Id="rId182" Type="http://schemas.openxmlformats.org/officeDocument/2006/relationships/customXml" Target="../ink/ink470.xml"/><Relationship Id="rId6" Type="http://schemas.openxmlformats.org/officeDocument/2006/relationships/customXml" Target="../ink/ink382.xml"/><Relationship Id="rId238" Type="http://schemas.openxmlformats.org/officeDocument/2006/relationships/customXml" Target="../ink/ink498.xml"/><Relationship Id="rId291" Type="http://schemas.openxmlformats.org/officeDocument/2006/relationships/image" Target="../media/image451.png"/><Relationship Id="rId305" Type="http://schemas.openxmlformats.org/officeDocument/2006/relationships/image" Target="../media/image458.png"/><Relationship Id="rId347" Type="http://schemas.openxmlformats.org/officeDocument/2006/relationships/image" Target="../media/image479.png"/><Relationship Id="rId44" Type="http://schemas.openxmlformats.org/officeDocument/2006/relationships/customXml" Target="../ink/ink401.xml"/><Relationship Id="rId86" Type="http://schemas.openxmlformats.org/officeDocument/2006/relationships/customXml" Target="../ink/ink422.xml"/><Relationship Id="rId151" Type="http://schemas.openxmlformats.org/officeDocument/2006/relationships/image" Target="../media/image381.png"/><Relationship Id="rId193" Type="http://schemas.openxmlformats.org/officeDocument/2006/relationships/image" Target="../media/image402.png"/><Relationship Id="rId207" Type="http://schemas.openxmlformats.org/officeDocument/2006/relationships/image" Target="../media/image409.png"/><Relationship Id="rId249" Type="http://schemas.openxmlformats.org/officeDocument/2006/relationships/image" Target="../media/image430.png"/><Relationship Id="rId13" Type="http://schemas.openxmlformats.org/officeDocument/2006/relationships/image" Target="../media/image312.png"/><Relationship Id="rId109" Type="http://schemas.openxmlformats.org/officeDocument/2006/relationships/image" Target="../media/image360.png"/><Relationship Id="rId260" Type="http://schemas.openxmlformats.org/officeDocument/2006/relationships/customXml" Target="../ink/ink509.xml"/><Relationship Id="rId316" Type="http://schemas.openxmlformats.org/officeDocument/2006/relationships/customXml" Target="../ink/ink537.xml"/><Relationship Id="rId55" Type="http://schemas.openxmlformats.org/officeDocument/2006/relationships/image" Target="../media/image333.png"/><Relationship Id="rId97" Type="http://schemas.openxmlformats.org/officeDocument/2006/relationships/image" Target="../media/image354.png"/><Relationship Id="rId120" Type="http://schemas.openxmlformats.org/officeDocument/2006/relationships/customXml" Target="../ink/ink439.xml"/><Relationship Id="rId358" Type="http://schemas.openxmlformats.org/officeDocument/2006/relationships/customXml" Target="../ink/ink558.xml"/><Relationship Id="rId162" Type="http://schemas.openxmlformats.org/officeDocument/2006/relationships/customXml" Target="../ink/ink460.xml"/><Relationship Id="rId218" Type="http://schemas.openxmlformats.org/officeDocument/2006/relationships/customXml" Target="../ink/ink488.xml"/><Relationship Id="rId271" Type="http://schemas.openxmlformats.org/officeDocument/2006/relationships/image" Target="../media/image441.png"/><Relationship Id="rId24" Type="http://schemas.openxmlformats.org/officeDocument/2006/relationships/customXml" Target="../ink/ink391.xml"/><Relationship Id="rId66" Type="http://schemas.openxmlformats.org/officeDocument/2006/relationships/customXml" Target="../ink/ink412.xml"/><Relationship Id="rId131" Type="http://schemas.openxmlformats.org/officeDocument/2006/relationships/image" Target="../media/image371.png"/><Relationship Id="rId327" Type="http://schemas.openxmlformats.org/officeDocument/2006/relationships/image" Target="../media/image469.png"/><Relationship Id="rId369" Type="http://schemas.openxmlformats.org/officeDocument/2006/relationships/image" Target="../media/image490.png"/><Relationship Id="rId173" Type="http://schemas.openxmlformats.org/officeDocument/2006/relationships/image" Target="../media/image392.png"/><Relationship Id="rId229" Type="http://schemas.openxmlformats.org/officeDocument/2006/relationships/image" Target="../media/image420.png"/><Relationship Id="rId240" Type="http://schemas.openxmlformats.org/officeDocument/2006/relationships/customXml" Target="../ink/ink499.xml"/><Relationship Id="rId35" Type="http://schemas.openxmlformats.org/officeDocument/2006/relationships/image" Target="../media/image323.png"/><Relationship Id="rId77" Type="http://schemas.openxmlformats.org/officeDocument/2006/relationships/image" Target="../media/image344.png"/><Relationship Id="rId100" Type="http://schemas.openxmlformats.org/officeDocument/2006/relationships/customXml" Target="../ink/ink429.xml"/><Relationship Id="rId282" Type="http://schemas.openxmlformats.org/officeDocument/2006/relationships/customXml" Target="../ink/ink520.xml"/><Relationship Id="rId338" Type="http://schemas.openxmlformats.org/officeDocument/2006/relationships/customXml" Target="../ink/ink548.xml"/><Relationship Id="rId8" Type="http://schemas.openxmlformats.org/officeDocument/2006/relationships/customXml" Target="../ink/ink383.xml"/><Relationship Id="rId142" Type="http://schemas.openxmlformats.org/officeDocument/2006/relationships/customXml" Target="../ink/ink450.xml"/><Relationship Id="rId184" Type="http://schemas.openxmlformats.org/officeDocument/2006/relationships/customXml" Target="../ink/ink471.xml"/><Relationship Id="rId251" Type="http://schemas.openxmlformats.org/officeDocument/2006/relationships/image" Target="../media/image431.png"/><Relationship Id="rId46" Type="http://schemas.openxmlformats.org/officeDocument/2006/relationships/customXml" Target="../ink/ink402.xml"/><Relationship Id="rId293" Type="http://schemas.openxmlformats.org/officeDocument/2006/relationships/image" Target="../media/image452.png"/><Relationship Id="rId307" Type="http://schemas.openxmlformats.org/officeDocument/2006/relationships/image" Target="../media/image459.png"/><Relationship Id="rId349" Type="http://schemas.openxmlformats.org/officeDocument/2006/relationships/image" Target="../media/image480.png"/><Relationship Id="rId88" Type="http://schemas.openxmlformats.org/officeDocument/2006/relationships/customXml" Target="../ink/ink423.xml"/><Relationship Id="rId111" Type="http://schemas.openxmlformats.org/officeDocument/2006/relationships/image" Target="../media/image361.png"/><Relationship Id="rId153" Type="http://schemas.openxmlformats.org/officeDocument/2006/relationships/image" Target="../media/image382.png"/><Relationship Id="rId195" Type="http://schemas.openxmlformats.org/officeDocument/2006/relationships/image" Target="../media/image403.png"/><Relationship Id="rId209" Type="http://schemas.openxmlformats.org/officeDocument/2006/relationships/image" Target="../media/image410.png"/><Relationship Id="rId360" Type="http://schemas.openxmlformats.org/officeDocument/2006/relationships/customXml" Target="../ink/ink559.xml"/><Relationship Id="rId220" Type="http://schemas.openxmlformats.org/officeDocument/2006/relationships/customXml" Target="../ink/ink489.xml"/><Relationship Id="rId15" Type="http://schemas.openxmlformats.org/officeDocument/2006/relationships/image" Target="../media/image313.png"/><Relationship Id="rId57" Type="http://schemas.openxmlformats.org/officeDocument/2006/relationships/image" Target="../media/image334.png"/><Relationship Id="rId262" Type="http://schemas.openxmlformats.org/officeDocument/2006/relationships/customXml" Target="../ink/ink510.xml"/><Relationship Id="rId318" Type="http://schemas.openxmlformats.org/officeDocument/2006/relationships/customXml" Target="../ink/ink538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50.png"/><Relationship Id="rId21" Type="http://schemas.openxmlformats.org/officeDocument/2006/relationships/image" Target="../media/image502.png"/><Relationship Id="rId42" Type="http://schemas.openxmlformats.org/officeDocument/2006/relationships/customXml" Target="../ink/ink586.xml"/><Relationship Id="rId63" Type="http://schemas.openxmlformats.org/officeDocument/2006/relationships/image" Target="../media/image523.png"/><Relationship Id="rId84" Type="http://schemas.openxmlformats.org/officeDocument/2006/relationships/customXml" Target="../ink/ink607.xml"/><Relationship Id="rId138" Type="http://schemas.openxmlformats.org/officeDocument/2006/relationships/customXml" Target="../ink/ink634.xml"/><Relationship Id="rId159" Type="http://schemas.openxmlformats.org/officeDocument/2006/relationships/image" Target="../media/image571.png"/><Relationship Id="rId170" Type="http://schemas.openxmlformats.org/officeDocument/2006/relationships/customXml" Target="../ink/ink650.xml"/><Relationship Id="rId107" Type="http://schemas.openxmlformats.org/officeDocument/2006/relationships/image" Target="../media/image545.png"/><Relationship Id="rId11" Type="http://schemas.openxmlformats.org/officeDocument/2006/relationships/image" Target="../media/image497.png"/><Relationship Id="rId32" Type="http://schemas.openxmlformats.org/officeDocument/2006/relationships/customXml" Target="../ink/ink581.xml"/><Relationship Id="rId53" Type="http://schemas.openxmlformats.org/officeDocument/2006/relationships/image" Target="../media/image518.png"/><Relationship Id="rId74" Type="http://schemas.openxmlformats.org/officeDocument/2006/relationships/customXml" Target="../ink/ink602.xml"/><Relationship Id="rId128" Type="http://schemas.openxmlformats.org/officeDocument/2006/relationships/customXml" Target="../ink/ink629.xml"/><Relationship Id="rId149" Type="http://schemas.openxmlformats.org/officeDocument/2006/relationships/image" Target="../media/image566.png"/><Relationship Id="rId5" Type="http://schemas.openxmlformats.org/officeDocument/2006/relationships/image" Target="../media/image494.png"/><Relationship Id="rId95" Type="http://schemas.openxmlformats.org/officeDocument/2006/relationships/image" Target="../media/image539.png"/><Relationship Id="rId160" Type="http://schemas.openxmlformats.org/officeDocument/2006/relationships/customXml" Target="../ink/ink645.xml"/><Relationship Id="rId22" Type="http://schemas.openxmlformats.org/officeDocument/2006/relationships/customXml" Target="../ink/ink576.xml"/><Relationship Id="rId43" Type="http://schemas.openxmlformats.org/officeDocument/2006/relationships/image" Target="../media/image513.png"/><Relationship Id="rId64" Type="http://schemas.openxmlformats.org/officeDocument/2006/relationships/customXml" Target="../ink/ink597.xml"/><Relationship Id="rId118" Type="http://schemas.openxmlformats.org/officeDocument/2006/relationships/customXml" Target="../ink/ink624.xml"/><Relationship Id="rId139" Type="http://schemas.openxmlformats.org/officeDocument/2006/relationships/image" Target="../media/image561.png"/><Relationship Id="rId85" Type="http://schemas.openxmlformats.org/officeDocument/2006/relationships/image" Target="../media/image534.png"/><Relationship Id="rId150" Type="http://schemas.openxmlformats.org/officeDocument/2006/relationships/customXml" Target="../ink/ink640.xml"/><Relationship Id="rId171" Type="http://schemas.openxmlformats.org/officeDocument/2006/relationships/image" Target="../media/image577.png"/><Relationship Id="rId12" Type="http://schemas.openxmlformats.org/officeDocument/2006/relationships/customXml" Target="../ink/ink571.xml"/><Relationship Id="rId33" Type="http://schemas.openxmlformats.org/officeDocument/2006/relationships/image" Target="../media/image508.png"/><Relationship Id="rId108" Type="http://schemas.openxmlformats.org/officeDocument/2006/relationships/customXml" Target="../ink/ink619.xml"/><Relationship Id="rId129" Type="http://schemas.openxmlformats.org/officeDocument/2006/relationships/image" Target="../media/image556.png"/><Relationship Id="rId54" Type="http://schemas.openxmlformats.org/officeDocument/2006/relationships/customXml" Target="../ink/ink592.xml"/><Relationship Id="rId70" Type="http://schemas.openxmlformats.org/officeDocument/2006/relationships/customXml" Target="../ink/ink600.xml"/><Relationship Id="rId75" Type="http://schemas.openxmlformats.org/officeDocument/2006/relationships/image" Target="../media/image529.png"/><Relationship Id="rId91" Type="http://schemas.openxmlformats.org/officeDocument/2006/relationships/image" Target="../media/image537.png"/><Relationship Id="rId96" Type="http://schemas.openxmlformats.org/officeDocument/2006/relationships/customXml" Target="../ink/ink613.xml"/><Relationship Id="rId140" Type="http://schemas.openxmlformats.org/officeDocument/2006/relationships/customXml" Target="../ink/ink635.xml"/><Relationship Id="rId145" Type="http://schemas.openxmlformats.org/officeDocument/2006/relationships/image" Target="../media/image564.png"/><Relationship Id="rId161" Type="http://schemas.openxmlformats.org/officeDocument/2006/relationships/image" Target="../media/image572.png"/><Relationship Id="rId166" Type="http://schemas.openxmlformats.org/officeDocument/2006/relationships/customXml" Target="../ink/ink64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68.xml"/><Relationship Id="rId23" Type="http://schemas.openxmlformats.org/officeDocument/2006/relationships/image" Target="../media/image503.png"/><Relationship Id="rId28" Type="http://schemas.openxmlformats.org/officeDocument/2006/relationships/customXml" Target="../ink/ink579.xml"/><Relationship Id="rId49" Type="http://schemas.openxmlformats.org/officeDocument/2006/relationships/image" Target="../media/image516.png"/><Relationship Id="rId114" Type="http://schemas.openxmlformats.org/officeDocument/2006/relationships/customXml" Target="../ink/ink622.xml"/><Relationship Id="rId119" Type="http://schemas.openxmlformats.org/officeDocument/2006/relationships/image" Target="../media/image551.png"/><Relationship Id="rId44" Type="http://schemas.openxmlformats.org/officeDocument/2006/relationships/customXml" Target="../ink/ink587.xml"/><Relationship Id="rId60" Type="http://schemas.openxmlformats.org/officeDocument/2006/relationships/customXml" Target="../ink/ink595.xml"/><Relationship Id="rId65" Type="http://schemas.openxmlformats.org/officeDocument/2006/relationships/image" Target="../media/image524.png"/><Relationship Id="rId81" Type="http://schemas.openxmlformats.org/officeDocument/2006/relationships/image" Target="../media/image532.png"/><Relationship Id="rId86" Type="http://schemas.openxmlformats.org/officeDocument/2006/relationships/customXml" Target="../ink/ink608.xml"/><Relationship Id="rId130" Type="http://schemas.openxmlformats.org/officeDocument/2006/relationships/customXml" Target="../ink/ink630.xml"/><Relationship Id="rId135" Type="http://schemas.openxmlformats.org/officeDocument/2006/relationships/image" Target="../media/image559.png"/><Relationship Id="rId151" Type="http://schemas.openxmlformats.org/officeDocument/2006/relationships/image" Target="../media/image567.png"/><Relationship Id="rId156" Type="http://schemas.openxmlformats.org/officeDocument/2006/relationships/customXml" Target="../ink/ink643.xml"/><Relationship Id="rId13" Type="http://schemas.openxmlformats.org/officeDocument/2006/relationships/image" Target="../media/image498.png"/><Relationship Id="rId18" Type="http://schemas.openxmlformats.org/officeDocument/2006/relationships/customXml" Target="../ink/ink574.xml"/><Relationship Id="rId39" Type="http://schemas.openxmlformats.org/officeDocument/2006/relationships/image" Target="../media/image511.png"/><Relationship Id="rId109" Type="http://schemas.openxmlformats.org/officeDocument/2006/relationships/image" Target="../media/image546.png"/><Relationship Id="rId34" Type="http://schemas.openxmlformats.org/officeDocument/2006/relationships/customXml" Target="../ink/ink582.xml"/><Relationship Id="rId50" Type="http://schemas.openxmlformats.org/officeDocument/2006/relationships/customXml" Target="../ink/ink590.xml"/><Relationship Id="rId55" Type="http://schemas.openxmlformats.org/officeDocument/2006/relationships/image" Target="../media/image519.png"/><Relationship Id="rId76" Type="http://schemas.openxmlformats.org/officeDocument/2006/relationships/customXml" Target="../ink/ink603.xml"/><Relationship Id="rId97" Type="http://schemas.openxmlformats.org/officeDocument/2006/relationships/image" Target="../media/image540.png"/><Relationship Id="rId104" Type="http://schemas.openxmlformats.org/officeDocument/2006/relationships/customXml" Target="../ink/ink617.xml"/><Relationship Id="rId120" Type="http://schemas.openxmlformats.org/officeDocument/2006/relationships/customXml" Target="../ink/ink625.xml"/><Relationship Id="rId125" Type="http://schemas.openxmlformats.org/officeDocument/2006/relationships/image" Target="../media/image554.png"/><Relationship Id="rId141" Type="http://schemas.openxmlformats.org/officeDocument/2006/relationships/image" Target="../media/image562.png"/><Relationship Id="rId146" Type="http://schemas.openxmlformats.org/officeDocument/2006/relationships/customXml" Target="../ink/ink638.xml"/><Relationship Id="rId167" Type="http://schemas.openxmlformats.org/officeDocument/2006/relationships/image" Target="../media/image575.png"/><Relationship Id="rId7" Type="http://schemas.openxmlformats.org/officeDocument/2006/relationships/image" Target="../media/image495.png"/><Relationship Id="rId71" Type="http://schemas.openxmlformats.org/officeDocument/2006/relationships/image" Target="../media/image527.png"/><Relationship Id="rId92" Type="http://schemas.openxmlformats.org/officeDocument/2006/relationships/customXml" Target="../ink/ink611.xml"/><Relationship Id="rId162" Type="http://schemas.openxmlformats.org/officeDocument/2006/relationships/customXml" Target="../ink/ink646.xml"/><Relationship Id="rId2" Type="http://schemas.openxmlformats.org/officeDocument/2006/relationships/customXml" Target="../ink/ink566.xml"/><Relationship Id="rId29" Type="http://schemas.openxmlformats.org/officeDocument/2006/relationships/image" Target="../media/image506.png"/><Relationship Id="rId24" Type="http://schemas.openxmlformats.org/officeDocument/2006/relationships/customXml" Target="../ink/ink577.xml"/><Relationship Id="rId40" Type="http://schemas.openxmlformats.org/officeDocument/2006/relationships/customXml" Target="../ink/ink585.xml"/><Relationship Id="rId45" Type="http://schemas.openxmlformats.org/officeDocument/2006/relationships/image" Target="../media/image514.png"/><Relationship Id="rId66" Type="http://schemas.openxmlformats.org/officeDocument/2006/relationships/customXml" Target="../ink/ink598.xml"/><Relationship Id="rId87" Type="http://schemas.openxmlformats.org/officeDocument/2006/relationships/image" Target="../media/image535.png"/><Relationship Id="rId110" Type="http://schemas.openxmlformats.org/officeDocument/2006/relationships/customXml" Target="../ink/ink620.xml"/><Relationship Id="rId115" Type="http://schemas.openxmlformats.org/officeDocument/2006/relationships/image" Target="../media/image549.png"/><Relationship Id="rId131" Type="http://schemas.openxmlformats.org/officeDocument/2006/relationships/image" Target="../media/image557.png"/><Relationship Id="rId136" Type="http://schemas.openxmlformats.org/officeDocument/2006/relationships/customXml" Target="../ink/ink633.xml"/><Relationship Id="rId157" Type="http://schemas.openxmlformats.org/officeDocument/2006/relationships/image" Target="../media/image570.png"/><Relationship Id="rId61" Type="http://schemas.openxmlformats.org/officeDocument/2006/relationships/image" Target="../media/image522.png"/><Relationship Id="rId82" Type="http://schemas.openxmlformats.org/officeDocument/2006/relationships/customXml" Target="../ink/ink606.xml"/><Relationship Id="rId152" Type="http://schemas.openxmlformats.org/officeDocument/2006/relationships/customXml" Target="../ink/ink641.xml"/><Relationship Id="rId19" Type="http://schemas.openxmlformats.org/officeDocument/2006/relationships/image" Target="../media/image501.png"/><Relationship Id="rId14" Type="http://schemas.openxmlformats.org/officeDocument/2006/relationships/customXml" Target="../ink/ink572.xml"/><Relationship Id="rId30" Type="http://schemas.openxmlformats.org/officeDocument/2006/relationships/customXml" Target="../ink/ink580.xml"/><Relationship Id="rId35" Type="http://schemas.openxmlformats.org/officeDocument/2006/relationships/image" Target="../media/image509.png"/><Relationship Id="rId56" Type="http://schemas.openxmlformats.org/officeDocument/2006/relationships/customXml" Target="../ink/ink593.xml"/><Relationship Id="rId77" Type="http://schemas.openxmlformats.org/officeDocument/2006/relationships/image" Target="../media/image530.png"/><Relationship Id="rId100" Type="http://schemas.openxmlformats.org/officeDocument/2006/relationships/customXml" Target="../ink/ink615.xml"/><Relationship Id="rId105" Type="http://schemas.openxmlformats.org/officeDocument/2006/relationships/image" Target="../media/image544.png"/><Relationship Id="rId126" Type="http://schemas.openxmlformats.org/officeDocument/2006/relationships/customXml" Target="../ink/ink628.xml"/><Relationship Id="rId147" Type="http://schemas.openxmlformats.org/officeDocument/2006/relationships/image" Target="../media/image565.png"/><Relationship Id="rId168" Type="http://schemas.openxmlformats.org/officeDocument/2006/relationships/customXml" Target="../ink/ink649.xml"/><Relationship Id="rId8" Type="http://schemas.openxmlformats.org/officeDocument/2006/relationships/customXml" Target="../ink/ink569.xml"/><Relationship Id="rId51" Type="http://schemas.openxmlformats.org/officeDocument/2006/relationships/image" Target="../media/image517.png"/><Relationship Id="rId72" Type="http://schemas.openxmlformats.org/officeDocument/2006/relationships/customXml" Target="../ink/ink601.xml"/><Relationship Id="rId93" Type="http://schemas.openxmlformats.org/officeDocument/2006/relationships/image" Target="../media/image538.png"/><Relationship Id="rId98" Type="http://schemas.openxmlformats.org/officeDocument/2006/relationships/customXml" Target="../ink/ink614.xml"/><Relationship Id="rId121" Type="http://schemas.openxmlformats.org/officeDocument/2006/relationships/image" Target="../media/image552.png"/><Relationship Id="rId142" Type="http://schemas.openxmlformats.org/officeDocument/2006/relationships/customXml" Target="../ink/ink636.xml"/><Relationship Id="rId163" Type="http://schemas.openxmlformats.org/officeDocument/2006/relationships/image" Target="../media/image573.png"/><Relationship Id="rId3" Type="http://schemas.openxmlformats.org/officeDocument/2006/relationships/image" Target="../media/image493.png"/><Relationship Id="rId25" Type="http://schemas.openxmlformats.org/officeDocument/2006/relationships/image" Target="../media/image504.png"/><Relationship Id="rId46" Type="http://schemas.openxmlformats.org/officeDocument/2006/relationships/customXml" Target="../ink/ink588.xml"/><Relationship Id="rId67" Type="http://schemas.openxmlformats.org/officeDocument/2006/relationships/image" Target="../media/image525.png"/><Relationship Id="rId116" Type="http://schemas.openxmlformats.org/officeDocument/2006/relationships/customXml" Target="../ink/ink623.xml"/><Relationship Id="rId137" Type="http://schemas.openxmlformats.org/officeDocument/2006/relationships/image" Target="../media/image560.png"/><Relationship Id="rId158" Type="http://schemas.openxmlformats.org/officeDocument/2006/relationships/customXml" Target="../ink/ink644.xml"/><Relationship Id="rId20" Type="http://schemas.openxmlformats.org/officeDocument/2006/relationships/customXml" Target="../ink/ink575.xml"/><Relationship Id="rId41" Type="http://schemas.openxmlformats.org/officeDocument/2006/relationships/image" Target="../media/image512.png"/><Relationship Id="rId62" Type="http://schemas.openxmlformats.org/officeDocument/2006/relationships/customXml" Target="../ink/ink596.xml"/><Relationship Id="rId83" Type="http://schemas.openxmlformats.org/officeDocument/2006/relationships/image" Target="../media/image533.png"/><Relationship Id="rId88" Type="http://schemas.openxmlformats.org/officeDocument/2006/relationships/customXml" Target="../ink/ink609.xml"/><Relationship Id="rId111" Type="http://schemas.openxmlformats.org/officeDocument/2006/relationships/image" Target="../media/image547.png"/><Relationship Id="rId132" Type="http://schemas.openxmlformats.org/officeDocument/2006/relationships/customXml" Target="../ink/ink631.xml"/><Relationship Id="rId153" Type="http://schemas.openxmlformats.org/officeDocument/2006/relationships/image" Target="../media/image568.png"/><Relationship Id="rId15" Type="http://schemas.openxmlformats.org/officeDocument/2006/relationships/image" Target="../media/image499.png"/><Relationship Id="rId36" Type="http://schemas.openxmlformats.org/officeDocument/2006/relationships/customXml" Target="../ink/ink583.xml"/><Relationship Id="rId57" Type="http://schemas.openxmlformats.org/officeDocument/2006/relationships/image" Target="../media/image520.png"/><Relationship Id="rId106" Type="http://schemas.openxmlformats.org/officeDocument/2006/relationships/customXml" Target="../ink/ink618.xml"/><Relationship Id="rId127" Type="http://schemas.openxmlformats.org/officeDocument/2006/relationships/image" Target="../media/image555.png"/><Relationship Id="rId10" Type="http://schemas.openxmlformats.org/officeDocument/2006/relationships/customXml" Target="../ink/ink570.xml"/><Relationship Id="rId31" Type="http://schemas.openxmlformats.org/officeDocument/2006/relationships/image" Target="../media/image507.png"/><Relationship Id="rId52" Type="http://schemas.openxmlformats.org/officeDocument/2006/relationships/customXml" Target="../ink/ink591.xml"/><Relationship Id="rId73" Type="http://schemas.openxmlformats.org/officeDocument/2006/relationships/image" Target="../media/image528.png"/><Relationship Id="rId78" Type="http://schemas.openxmlformats.org/officeDocument/2006/relationships/customXml" Target="../ink/ink604.xml"/><Relationship Id="rId94" Type="http://schemas.openxmlformats.org/officeDocument/2006/relationships/customXml" Target="../ink/ink612.xml"/><Relationship Id="rId99" Type="http://schemas.openxmlformats.org/officeDocument/2006/relationships/image" Target="../media/image541.png"/><Relationship Id="rId101" Type="http://schemas.openxmlformats.org/officeDocument/2006/relationships/image" Target="../media/image542.png"/><Relationship Id="rId122" Type="http://schemas.openxmlformats.org/officeDocument/2006/relationships/customXml" Target="../ink/ink626.xml"/><Relationship Id="rId143" Type="http://schemas.openxmlformats.org/officeDocument/2006/relationships/image" Target="../media/image563.png"/><Relationship Id="rId148" Type="http://schemas.openxmlformats.org/officeDocument/2006/relationships/customXml" Target="../ink/ink639.xml"/><Relationship Id="rId164" Type="http://schemas.openxmlformats.org/officeDocument/2006/relationships/customXml" Target="../ink/ink647.xml"/><Relationship Id="rId169" Type="http://schemas.openxmlformats.org/officeDocument/2006/relationships/image" Target="../media/image576.png"/><Relationship Id="rId4" Type="http://schemas.openxmlformats.org/officeDocument/2006/relationships/customXml" Target="../ink/ink567.xml"/><Relationship Id="rId9" Type="http://schemas.openxmlformats.org/officeDocument/2006/relationships/image" Target="../media/image496.png"/><Relationship Id="rId26" Type="http://schemas.openxmlformats.org/officeDocument/2006/relationships/customXml" Target="../ink/ink578.xml"/><Relationship Id="rId47" Type="http://schemas.openxmlformats.org/officeDocument/2006/relationships/image" Target="../media/image515.png"/><Relationship Id="rId68" Type="http://schemas.openxmlformats.org/officeDocument/2006/relationships/customXml" Target="../ink/ink599.xml"/><Relationship Id="rId89" Type="http://schemas.openxmlformats.org/officeDocument/2006/relationships/image" Target="../media/image536.png"/><Relationship Id="rId112" Type="http://schemas.openxmlformats.org/officeDocument/2006/relationships/customXml" Target="../ink/ink621.xml"/><Relationship Id="rId133" Type="http://schemas.openxmlformats.org/officeDocument/2006/relationships/image" Target="../media/image558.png"/><Relationship Id="rId154" Type="http://schemas.openxmlformats.org/officeDocument/2006/relationships/customXml" Target="../ink/ink642.xml"/><Relationship Id="rId16" Type="http://schemas.openxmlformats.org/officeDocument/2006/relationships/customXml" Target="../ink/ink573.xml"/><Relationship Id="rId37" Type="http://schemas.openxmlformats.org/officeDocument/2006/relationships/image" Target="../media/image510.png"/><Relationship Id="rId58" Type="http://schemas.openxmlformats.org/officeDocument/2006/relationships/customXml" Target="../ink/ink594.xml"/><Relationship Id="rId79" Type="http://schemas.openxmlformats.org/officeDocument/2006/relationships/image" Target="../media/image531.png"/><Relationship Id="rId102" Type="http://schemas.openxmlformats.org/officeDocument/2006/relationships/customXml" Target="../ink/ink616.xml"/><Relationship Id="rId123" Type="http://schemas.openxmlformats.org/officeDocument/2006/relationships/image" Target="../media/image553.png"/><Relationship Id="rId144" Type="http://schemas.openxmlformats.org/officeDocument/2006/relationships/customXml" Target="../ink/ink637.xml"/><Relationship Id="rId90" Type="http://schemas.openxmlformats.org/officeDocument/2006/relationships/customXml" Target="../ink/ink610.xml"/><Relationship Id="rId165" Type="http://schemas.openxmlformats.org/officeDocument/2006/relationships/image" Target="../media/image574.png"/><Relationship Id="rId27" Type="http://schemas.openxmlformats.org/officeDocument/2006/relationships/image" Target="../media/image505.png"/><Relationship Id="rId48" Type="http://schemas.openxmlformats.org/officeDocument/2006/relationships/customXml" Target="../ink/ink589.xml"/><Relationship Id="rId69" Type="http://schemas.openxmlformats.org/officeDocument/2006/relationships/image" Target="../media/image526.png"/><Relationship Id="rId113" Type="http://schemas.openxmlformats.org/officeDocument/2006/relationships/image" Target="../media/image548.png"/><Relationship Id="rId134" Type="http://schemas.openxmlformats.org/officeDocument/2006/relationships/customXml" Target="../ink/ink632.xml"/><Relationship Id="rId80" Type="http://schemas.openxmlformats.org/officeDocument/2006/relationships/customXml" Target="../ink/ink605.xml"/><Relationship Id="rId155" Type="http://schemas.openxmlformats.org/officeDocument/2006/relationships/image" Target="../media/image569.png"/><Relationship Id="rId17" Type="http://schemas.openxmlformats.org/officeDocument/2006/relationships/image" Target="../media/image500.png"/><Relationship Id="rId38" Type="http://schemas.openxmlformats.org/officeDocument/2006/relationships/customXml" Target="../ink/ink584.xml"/><Relationship Id="rId59" Type="http://schemas.openxmlformats.org/officeDocument/2006/relationships/image" Target="../media/image521.png"/><Relationship Id="rId103" Type="http://schemas.openxmlformats.org/officeDocument/2006/relationships/image" Target="../media/image543.png"/><Relationship Id="rId124" Type="http://schemas.openxmlformats.org/officeDocument/2006/relationships/customXml" Target="../ink/ink627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440.png"/><Relationship Id="rId21" Type="http://schemas.openxmlformats.org/officeDocument/2006/relationships/image" Target="../media/image4960.png"/><Relationship Id="rId42" Type="http://schemas.openxmlformats.org/officeDocument/2006/relationships/customXml" Target="../ink/ink671.xml"/><Relationship Id="rId63" Type="http://schemas.openxmlformats.org/officeDocument/2006/relationships/image" Target="../media/image5170.png"/><Relationship Id="rId84" Type="http://schemas.openxmlformats.org/officeDocument/2006/relationships/customXml" Target="../ink/ink692.xml"/><Relationship Id="rId138" Type="http://schemas.openxmlformats.org/officeDocument/2006/relationships/customXml" Target="../ink/ink720.xml"/><Relationship Id="rId159" Type="http://schemas.openxmlformats.org/officeDocument/2006/relationships/customXml" Target="../ink/ink731.xml"/><Relationship Id="rId170" Type="http://schemas.openxmlformats.org/officeDocument/2006/relationships/image" Target="../media/image5690.png"/><Relationship Id="rId191" Type="http://schemas.openxmlformats.org/officeDocument/2006/relationships/customXml" Target="../ink/ink747.xml"/><Relationship Id="rId205" Type="http://schemas.openxmlformats.org/officeDocument/2006/relationships/customXml" Target="../ink/ink754.xml"/><Relationship Id="rId107" Type="http://schemas.openxmlformats.org/officeDocument/2006/relationships/image" Target="../media/image5390.png"/><Relationship Id="rId11" Type="http://schemas.openxmlformats.org/officeDocument/2006/relationships/image" Target="../media/image4911.png"/><Relationship Id="rId32" Type="http://schemas.openxmlformats.org/officeDocument/2006/relationships/customXml" Target="../ink/ink666.xml"/><Relationship Id="rId53" Type="http://schemas.openxmlformats.org/officeDocument/2006/relationships/image" Target="../media/image5120.png"/><Relationship Id="rId74" Type="http://schemas.openxmlformats.org/officeDocument/2006/relationships/customXml" Target="../ink/ink687.xml"/><Relationship Id="rId128" Type="http://schemas.openxmlformats.org/officeDocument/2006/relationships/image" Target="../media/image5490.png"/><Relationship Id="rId149" Type="http://schemas.openxmlformats.org/officeDocument/2006/relationships/customXml" Target="../ink/ink726.xml"/><Relationship Id="rId5" Type="http://schemas.openxmlformats.org/officeDocument/2006/relationships/image" Target="../media/image4880.png"/><Relationship Id="rId95" Type="http://schemas.openxmlformats.org/officeDocument/2006/relationships/image" Target="../media/image5330.png"/><Relationship Id="rId160" Type="http://schemas.openxmlformats.org/officeDocument/2006/relationships/image" Target="../media/image5640.png"/><Relationship Id="rId181" Type="http://schemas.openxmlformats.org/officeDocument/2006/relationships/customXml" Target="../ink/ink742.xml"/><Relationship Id="rId22" Type="http://schemas.openxmlformats.org/officeDocument/2006/relationships/customXml" Target="../ink/ink661.xml"/><Relationship Id="rId43" Type="http://schemas.openxmlformats.org/officeDocument/2006/relationships/image" Target="../media/image5070.png"/><Relationship Id="rId64" Type="http://schemas.openxmlformats.org/officeDocument/2006/relationships/customXml" Target="../ink/ink682.xml"/><Relationship Id="rId118" Type="http://schemas.openxmlformats.org/officeDocument/2006/relationships/customXml" Target="../ink/ink709.xml"/><Relationship Id="rId139" Type="http://schemas.openxmlformats.org/officeDocument/2006/relationships/image" Target="../media/image5540.png"/><Relationship Id="rId85" Type="http://schemas.openxmlformats.org/officeDocument/2006/relationships/image" Target="../media/image5280.png"/><Relationship Id="rId150" Type="http://schemas.openxmlformats.org/officeDocument/2006/relationships/image" Target="../media/image5590.png"/><Relationship Id="rId171" Type="http://schemas.openxmlformats.org/officeDocument/2006/relationships/customXml" Target="../ink/ink737.xml"/><Relationship Id="rId192" Type="http://schemas.openxmlformats.org/officeDocument/2006/relationships/image" Target="../media/image580.png"/><Relationship Id="rId206" Type="http://schemas.openxmlformats.org/officeDocument/2006/relationships/image" Target="../media/image587.png"/><Relationship Id="rId12" Type="http://schemas.openxmlformats.org/officeDocument/2006/relationships/customXml" Target="../ink/ink656.xml"/><Relationship Id="rId33" Type="http://schemas.openxmlformats.org/officeDocument/2006/relationships/image" Target="../media/image5020.png"/><Relationship Id="rId108" Type="http://schemas.openxmlformats.org/officeDocument/2006/relationships/customXml" Target="../ink/ink704.xml"/><Relationship Id="rId129" Type="http://schemas.openxmlformats.org/officeDocument/2006/relationships/customXml" Target="../ink/ink715.xml"/><Relationship Id="rId54" Type="http://schemas.openxmlformats.org/officeDocument/2006/relationships/customXml" Target="../ink/ink677.xml"/><Relationship Id="rId75" Type="http://schemas.openxmlformats.org/officeDocument/2006/relationships/image" Target="../media/image5230.png"/><Relationship Id="rId96" Type="http://schemas.openxmlformats.org/officeDocument/2006/relationships/customXml" Target="../ink/ink698.xml"/><Relationship Id="rId140" Type="http://schemas.openxmlformats.org/officeDocument/2006/relationships/customXml" Target="../ink/ink721.xml"/><Relationship Id="rId161" Type="http://schemas.openxmlformats.org/officeDocument/2006/relationships/customXml" Target="../ink/ink732.xml"/><Relationship Id="rId182" Type="http://schemas.openxmlformats.org/officeDocument/2006/relationships/image" Target="../media/image5750.png"/><Relationship Id="rId6" Type="http://schemas.openxmlformats.org/officeDocument/2006/relationships/customXml" Target="../ink/ink653.xml"/><Relationship Id="rId23" Type="http://schemas.openxmlformats.org/officeDocument/2006/relationships/image" Target="../media/image4970.png"/><Relationship Id="rId119" Type="http://schemas.openxmlformats.org/officeDocument/2006/relationships/customXml" Target="../ink/ink710.xml"/><Relationship Id="rId44" Type="http://schemas.openxmlformats.org/officeDocument/2006/relationships/customXml" Target="../ink/ink672.xml"/><Relationship Id="rId65" Type="http://schemas.openxmlformats.org/officeDocument/2006/relationships/image" Target="../media/image5180.png"/><Relationship Id="rId86" Type="http://schemas.openxmlformats.org/officeDocument/2006/relationships/customXml" Target="../ink/ink693.xml"/><Relationship Id="rId130" Type="http://schemas.openxmlformats.org/officeDocument/2006/relationships/image" Target="../media/image5500.png"/><Relationship Id="rId151" Type="http://schemas.openxmlformats.org/officeDocument/2006/relationships/customXml" Target="../ink/ink727.xml"/><Relationship Id="rId172" Type="http://schemas.openxmlformats.org/officeDocument/2006/relationships/image" Target="../media/image5700.png"/><Relationship Id="rId193" Type="http://schemas.openxmlformats.org/officeDocument/2006/relationships/customXml" Target="../ink/ink748.xml"/><Relationship Id="rId13" Type="http://schemas.openxmlformats.org/officeDocument/2006/relationships/image" Target="../media/image4920.png"/><Relationship Id="rId109" Type="http://schemas.openxmlformats.org/officeDocument/2006/relationships/image" Target="../media/image5400.png"/><Relationship Id="rId34" Type="http://schemas.openxmlformats.org/officeDocument/2006/relationships/customXml" Target="../ink/ink667.xml"/><Relationship Id="rId55" Type="http://schemas.openxmlformats.org/officeDocument/2006/relationships/image" Target="../media/image5130.png"/><Relationship Id="rId76" Type="http://schemas.openxmlformats.org/officeDocument/2006/relationships/customXml" Target="../ink/ink688.xml"/><Relationship Id="rId97" Type="http://schemas.openxmlformats.org/officeDocument/2006/relationships/image" Target="../media/image5340.png"/><Relationship Id="rId120" Type="http://schemas.openxmlformats.org/officeDocument/2006/relationships/image" Target="../media/image5450.png"/><Relationship Id="rId141" Type="http://schemas.openxmlformats.org/officeDocument/2006/relationships/image" Target="../media/image5550.png"/><Relationship Id="rId7" Type="http://schemas.openxmlformats.org/officeDocument/2006/relationships/image" Target="../media/image4890.png"/><Relationship Id="rId162" Type="http://schemas.openxmlformats.org/officeDocument/2006/relationships/image" Target="../media/image5650.png"/><Relationship Id="rId183" Type="http://schemas.openxmlformats.org/officeDocument/2006/relationships/customXml" Target="../ink/ink743.xml"/><Relationship Id="rId24" Type="http://schemas.openxmlformats.org/officeDocument/2006/relationships/customXml" Target="../ink/ink662.xml"/><Relationship Id="rId40" Type="http://schemas.openxmlformats.org/officeDocument/2006/relationships/customXml" Target="../ink/ink670.xml"/><Relationship Id="rId45" Type="http://schemas.openxmlformats.org/officeDocument/2006/relationships/image" Target="../media/image5080.png"/><Relationship Id="rId66" Type="http://schemas.openxmlformats.org/officeDocument/2006/relationships/customXml" Target="../ink/ink683.xml"/><Relationship Id="rId87" Type="http://schemas.openxmlformats.org/officeDocument/2006/relationships/image" Target="../media/image5290.png"/><Relationship Id="rId110" Type="http://schemas.openxmlformats.org/officeDocument/2006/relationships/customXml" Target="../ink/ink705.xml"/><Relationship Id="rId115" Type="http://schemas.openxmlformats.org/officeDocument/2006/relationships/image" Target="../media/image5430.png"/><Relationship Id="rId131" Type="http://schemas.openxmlformats.org/officeDocument/2006/relationships/customXml" Target="../ink/ink716.xml"/><Relationship Id="rId136" Type="http://schemas.openxmlformats.org/officeDocument/2006/relationships/customXml" Target="../ink/ink719.xml"/><Relationship Id="rId157" Type="http://schemas.openxmlformats.org/officeDocument/2006/relationships/customXml" Target="../ink/ink730.xml"/><Relationship Id="rId178" Type="http://schemas.openxmlformats.org/officeDocument/2006/relationships/image" Target="../media/image5730.png"/><Relationship Id="rId61" Type="http://schemas.openxmlformats.org/officeDocument/2006/relationships/image" Target="../media/image5160.png"/><Relationship Id="rId82" Type="http://schemas.openxmlformats.org/officeDocument/2006/relationships/customXml" Target="../ink/ink691.xml"/><Relationship Id="rId152" Type="http://schemas.openxmlformats.org/officeDocument/2006/relationships/image" Target="../media/image5600.png"/><Relationship Id="rId173" Type="http://schemas.openxmlformats.org/officeDocument/2006/relationships/customXml" Target="../ink/ink738.xml"/><Relationship Id="rId194" Type="http://schemas.openxmlformats.org/officeDocument/2006/relationships/image" Target="../media/image581.png"/><Relationship Id="rId199" Type="http://schemas.openxmlformats.org/officeDocument/2006/relationships/customXml" Target="../ink/ink751.xml"/><Relationship Id="rId203" Type="http://schemas.openxmlformats.org/officeDocument/2006/relationships/customXml" Target="../ink/ink753.xml"/><Relationship Id="rId19" Type="http://schemas.openxmlformats.org/officeDocument/2006/relationships/image" Target="../media/image4950.png"/><Relationship Id="rId14" Type="http://schemas.openxmlformats.org/officeDocument/2006/relationships/customXml" Target="../ink/ink657.xml"/><Relationship Id="rId30" Type="http://schemas.openxmlformats.org/officeDocument/2006/relationships/customXml" Target="../ink/ink665.xml"/><Relationship Id="rId35" Type="http://schemas.openxmlformats.org/officeDocument/2006/relationships/image" Target="../media/image5030.png"/><Relationship Id="rId56" Type="http://schemas.openxmlformats.org/officeDocument/2006/relationships/customXml" Target="../ink/ink678.xml"/><Relationship Id="rId77" Type="http://schemas.openxmlformats.org/officeDocument/2006/relationships/image" Target="../media/image5240.png"/><Relationship Id="rId100" Type="http://schemas.openxmlformats.org/officeDocument/2006/relationships/customXml" Target="../ink/ink700.xml"/><Relationship Id="rId105" Type="http://schemas.openxmlformats.org/officeDocument/2006/relationships/image" Target="../media/image5380.png"/><Relationship Id="rId126" Type="http://schemas.openxmlformats.org/officeDocument/2006/relationships/image" Target="../media/image5480.png"/><Relationship Id="rId147" Type="http://schemas.openxmlformats.org/officeDocument/2006/relationships/image" Target="../media/image5580.png"/><Relationship Id="rId168" Type="http://schemas.openxmlformats.org/officeDocument/2006/relationships/image" Target="../media/image5680.png"/><Relationship Id="rId8" Type="http://schemas.openxmlformats.org/officeDocument/2006/relationships/customXml" Target="../ink/ink654.xml"/><Relationship Id="rId51" Type="http://schemas.openxmlformats.org/officeDocument/2006/relationships/image" Target="../media/image5111.png"/><Relationship Id="rId72" Type="http://schemas.openxmlformats.org/officeDocument/2006/relationships/customXml" Target="../ink/ink686.xml"/><Relationship Id="rId93" Type="http://schemas.openxmlformats.org/officeDocument/2006/relationships/image" Target="../media/image5320.png"/><Relationship Id="rId98" Type="http://schemas.openxmlformats.org/officeDocument/2006/relationships/customXml" Target="../ink/ink699.xml"/><Relationship Id="rId121" Type="http://schemas.openxmlformats.org/officeDocument/2006/relationships/customXml" Target="../ink/ink711.xml"/><Relationship Id="rId142" Type="http://schemas.openxmlformats.org/officeDocument/2006/relationships/customXml" Target="../ink/ink722.xml"/><Relationship Id="rId163" Type="http://schemas.openxmlformats.org/officeDocument/2006/relationships/customXml" Target="../ink/ink733.xml"/><Relationship Id="rId184" Type="http://schemas.openxmlformats.org/officeDocument/2006/relationships/image" Target="../media/image5760.png"/><Relationship Id="rId189" Type="http://schemas.openxmlformats.org/officeDocument/2006/relationships/customXml" Target="../ink/ink746.xml"/><Relationship Id="rId3" Type="http://schemas.openxmlformats.org/officeDocument/2006/relationships/image" Target="../media/image4870.png"/><Relationship Id="rId25" Type="http://schemas.openxmlformats.org/officeDocument/2006/relationships/image" Target="../media/image4980.png"/><Relationship Id="rId46" Type="http://schemas.openxmlformats.org/officeDocument/2006/relationships/customXml" Target="../ink/ink673.xml"/><Relationship Id="rId67" Type="http://schemas.openxmlformats.org/officeDocument/2006/relationships/image" Target="../media/image5190.png"/><Relationship Id="rId116" Type="http://schemas.openxmlformats.org/officeDocument/2006/relationships/customXml" Target="../ink/ink708.xml"/><Relationship Id="rId137" Type="http://schemas.openxmlformats.org/officeDocument/2006/relationships/image" Target="../media/image5530.png"/><Relationship Id="rId158" Type="http://schemas.openxmlformats.org/officeDocument/2006/relationships/image" Target="../media/image5630.png"/><Relationship Id="rId20" Type="http://schemas.openxmlformats.org/officeDocument/2006/relationships/customXml" Target="../ink/ink660.xml"/><Relationship Id="rId41" Type="http://schemas.openxmlformats.org/officeDocument/2006/relationships/image" Target="../media/image5060.png"/><Relationship Id="rId62" Type="http://schemas.openxmlformats.org/officeDocument/2006/relationships/customXml" Target="../ink/ink681.xml"/><Relationship Id="rId83" Type="http://schemas.openxmlformats.org/officeDocument/2006/relationships/image" Target="../media/image5270.png"/><Relationship Id="rId88" Type="http://schemas.openxmlformats.org/officeDocument/2006/relationships/customXml" Target="../ink/ink694.xml"/><Relationship Id="rId111" Type="http://schemas.openxmlformats.org/officeDocument/2006/relationships/image" Target="../media/image5411.png"/><Relationship Id="rId132" Type="http://schemas.openxmlformats.org/officeDocument/2006/relationships/image" Target="../media/image5511.png"/><Relationship Id="rId153" Type="http://schemas.openxmlformats.org/officeDocument/2006/relationships/customXml" Target="../ink/ink728.xml"/><Relationship Id="rId174" Type="http://schemas.openxmlformats.org/officeDocument/2006/relationships/image" Target="../media/image5711.png"/><Relationship Id="rId179" Type="http://schemas.openxmlformats.org/officeDocument/2006/relationships/customXml" Target="../ink/ink741.xml"/><Relationship Id="rId195" Type="http://schemas.openxmlformats.org/officeDocument/2006/relationships/customXml" Target="../ink/ink749.xml"/><Relationship Id="rId190" Type="http://schemas.openxmlformats.org/officeDocument/2006/relationships/image" Target="../media/image579.png"/><Relationship Id="rId204" Type="http://schemas.openxmlformats.org/officeDocument/2006/relationships/image" Target="../media/image586.png"/><Relationship Id="rId15" Type="http://schemas.openxmlformats.org/officeDocument/2006/relationships/image" Target="../media/image4930.png"/><Relationship Id="rId36" Type="http://schemas.openxmlformats.org/officeDocument/2006/relationships/customXml" Target="../ink/ink668.xml"/><Relationship Id="rId57" Type="http://schemas.openxmlformats.org/officeDocument/2006/relationships/image" Target="../media/image5140.png"/><Relationship Id="rId106" Type="http://schemas.openxmlformats.org/officeDocument/2006/relationships/customXml" Target="../ink/ink703.xml"/><Relationship Id="rId127" Type="http://schemas.openxmlformats.org/officeDocument/2006/relationships/customXml" Target="../ink/ink714.xml"/><Relationship Id="rId10" Type="http://schemas.openxmlformats.org/officeDocument/2006/relationships/customXml" Target="../ink/ink655.xml"/><Relationship Id="rId31" Type="http://schemas.openxmlformats.org/officeDocument/2006/relationships/image" Target="../media/image5011.png"/><Relationship Id="rId52" Type="http://schemas.openxmlformats.org/officeDocument/2006/relationships/customXml" Target="../ink/ink676.xml"/><Relationship Id="rId73" Type="http://schemas.openxmlformats.org/officeDocument/2006/relationships/image" Target="../media/image5220.png"/><Relationship Id="rId78" Type="http://schemas.openxmlformats.org/officeDocument/2006/relationships/customXml" Target="../ink/ink689.xml"/><Relationship Id="rId94" Type="http://schemas.openxmlformats.org/officeDocument/2006/relationships/customXml" Target="../ink/ink697.xml"/><Relationship Id="rId99" Type="http://schemas.openxmlformats.org/officeDocument/2006/relationships/image" Target="../media/image5350.png"/><Relationship Id="rId101" Type="http://schemas.openxmlformats.org/officeDocument/2006/relationships/image" Target="../media/image5360.png"/><Relationship Id="rId122" Type="http://schemas.openxmlformats.org/officeDocument/2006/relationships/image" Target="../media/image5460.png"/><Relationship Id="rId143" Type="http://schemas.openxmlformats.org/officeDocument/2006/relationships/image" Target="../media/image5560.png"/><Relationship Id="rId148" Type="http://schemas.openxmlformats.org/officeDocument/2006/relationships/customXml" Target="../ink/ink725.xml"/><Relationship Id="rId164" Type="http://schemas.openxmlformats.org/officeDocument/2006/relationships/image" Target="../media/image5660.png"/><Relationship Id="rId169" Type="http://schemas.openxmlformats.org/officeDocument/2006/relationships/customXml" Target="../ink/ink736.xml"/><Relationship Id="rId185" Type="http://schemas.openxmlformats.org/officeDocument/2006/relationships/customXml" Target="../ink/ink744.xml"/><Relationship Id="rId4" Type="http://schemas.openxmlformats.org/officeDocument/2006/relationships/customXml" Target="../ink/ink652.xml"/><Relationship Id="rId9" Type="http://schemas.openxmlformats.org/officeDocument/2006/relationships/image" Target="../media/image4900.png"/><Relationship Id="rId180" Type="http://schemas.openxmlformats.org/officeDocument/2006/relationships/image" Target="../media/image5740.png"/><Relationship Id="rId26" Type="http://schemas.openxmlformats.org/officeDocument/2006/relationships/customXml" Target="../ink/ink663.xml"/><Relationship Id="rId47" Type="http://schemas.openxmlformats.org/officeDocument/2006/relationships/image" Target="../media/image5090.png"/><Relationship Id="rId68" Type="http://schemas.openxmlformats.org/officeDocument/2006/relationships/customXml" Target="../ink/ink684.xml"/><Relationship Id="rId89" Type="http://schemas.openxmlformats.org/officeDocument/2006/relationships/image" Target="../media/image5300.png"/><Relationship Id="rId112" Type="http://schemas.openxmlformats.org/officeDocument/2006/relationships/customXml" Target="../ink/ink706.xml"/><Relationship Id="rId133" Type="http://schemas.openxmlformats.org/officeDocument/2006/relationships/customXml" Target="../ink/ink717.xml"/><Relationship Id="rId154" Type="http://schemas.openxmlformats.org/officeDocument/2006/relationships/image" Target="../media/image5611.png"/><Relationship Id="rId175" Type="http://schemas.openxmlformats.org/officeDocument/2006/relationships/customXml" Target="../ink/ink739.xml"/><Relationship Id="rId196" Type="http://schemas.openxmlformats.org/officeDocument/2006/relationships/image" Target="../media/image582.png"/><Relationship Id="rId200" Type="http://schemas.openxmlformats.org/officeDocument/2006/relationships/image" Target="../media/image584.png"/><Relationship Id="rId16" Type="http://schemas.openxmlformats.org/officeDocument/2006/relationships/customXml" Target="../ink/ink658.xml"/><Relationship Id="rId37" Type="http://schemas.openxmlformats.org/officeDocument/2006/relationships/image" Target="../media/image5040.png"/><Relationship Id="rId58" Type="http://schemas.openxmlformats.org/officeDocument/2006/relationships/customXml" Target="../ink/ink679.xml"/><Relationship Id="rId79" Type="http://schemas.openxmlformats.org/officeDocument/2006/relationships/image" Target="../media/image5250.png"/><Relationship Id="rId102" Type="http://schemas.openxmlformats.org/officeDocument/2006/relationships/customXml" Target="../ink/ink701.xml"/><Relationship Id="rId123" Type="http://schemas.openxmlformats.org/officeDocument/2006/relationships/customXml" Target="../ink/ink712.xml"/><Relationship Id="rId144" Type="http://schemas.openxmlformats.org/officeDocument/2006/relationships/customXml" Target="../ink/ink723.xml"/><Relationship Id="rId90" Type="http://schemas.openxmlformats.org/officeDocument/2006/relationships/customXml" Target="../ink/ink695.xml"/><Relationship Id="rId165" Type="http://schemas.openxmlformats.org/officeDocument/2006/relationships/customXml" Target="../ink/ink734.xml"/><Relationship Id="rId186" Type="http://schemas.openxmlformats.org/officeDocument/2006/relationships/image" Target="../media/image5770.png"/><Relationship Id="rId27" Type="http://schemas.openxmlformats.org/officeDocument/2006/relationships/image" Target="../media/image4990.png"/><Relationship Id="rId48" Type="http://schemas.openxmlformats.org/officeDocument/2006/relationships/customXml" Target="../ink/ink674.xml"/><Relationship Id="rId69" Type="http://schemas.openxmlformats.org/officeDocument/2006/relationships/image" Target="../media/image5200.png"/><Relationship Id="rId113" Type="http://schemas.openxmlformats.org/officeDocument/2006/relationships/image" Target="../media/image5420.png"/><Relationship Id="rId134" Type="http://schemas.openxmlformats.org/officeDocument/2006/relationships/customXml" Target="../ink/ink718.xml"/><Relationship Id="rId80" Type="http://schemas.openxmlformats.org/officeDocument/2006/relationships/customXml" Target="../ink/ink690.xml"/><Relationship Id="rId155" Type="http://schemas.openxmlformats.org/officeDocument/2006/relationships/customXml" Target="../ink/ink729.xml"/><Relationship Id="rId176" Type="http://schemas.openxmlformats.org/officeDocument/2006/relationships/image" Target="../media/image5720.png"/><Relationship Id="rId197" Type="http://schemas.openxmlformats.org/officeDocument/2006/relationships/customXml" Target="../ink/ink750.xml"/><Relationship Id="rId201" Type="http://schemas.openxmlformats.org/officeDocument/2006/relationships/customXml" Target="../ink/ink752.xml"/><Relationship Id="rId17" Type="http://schemas.openxmlformats.org/officeDocument/2006/relationships/image" Target="../media/image4940.png"/><Relationship Id="rId38" Type="http://schemas.openxmlformats.org/officeDocument/2006/relationships/customXml" Target="../ink/ink669.xml"/><Relationship Id="rId59" Type="http://schemas.openxmlformats.org/officeDocument/2006/relationships/image" Target="../media/image5150.png"/><Relationship Id="rId103" Type="http://schemas.openxmlformats.org/officeDocument/2006/relationships/image" Target="../media/image5370.png"/><Relationship Id="rId124" Type="http://schemas.openxmlformats.org/officeDocument/2006/relationships/image" Target="../media/image5470.png"/><Relationship Id="rId70" Type="http://schemas.openxmlformats.org/officeDocument/2006/relationships/customXml" Target="../ink/ink685.xml"/><Relationship Id="rId91" Type="http://schemas.openxmlformats.org/officeDocument/2006/relationships/image" Target="../media/image5311.png"/><Relationship Id="rId145" Type="http://schemas.openxmlformats.org/officeDocument/2006/relationships/image" Target="../media/image5570.png"/><Relationship Id="rId166" Type="http://schemas.openxmlformats.org/officeDocument/2006/relationships/image" Target="../media/image5670.png"/><Relationship Id="rId187" Type="http://schemas.openxmlformats.org/officeDocument/2006/relationships/customXml" Target="../ink/ink745.xml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664.xml"/><Relationship Id="rId49" Type="http://schemas.openxmlformats.org/officeDocument/2006/relationships/image" Target="../media/image5100.png"/><Relationship Id="rId114" Type="http://schemas.openxmlformats.org/officeDocument/2006/relationships/customXml" Target="../ink/ink707.xml"/><Relationship Id="rId60" Type="http://schemas.openxmlformats.org/officeDocument/2006/relationships/customXml" Target="../ink/ink680.xml"/><Relationship Id="rId81" Type="http://schemas.openxmlformats.org/officeDocument/2006/relationships/image" Target="../media/image5260.png"/><Relationship Id="rId135" Type="http://schemas.openxmlformats.org/officeDocument/2006/relationships/image" Target="../media/image5520.png"/><Relationship Id="rId156" Type="http://schemas.openxmlformats.org/officeDocument/2006/relationships/image" Target="../media/image5620.png"/><Relationship Id="rId177" Type="http://schemas.openxmlformats.org/officeDocument/2006/relationships/customXml" Target="../ink/ink740.xml"/><Relationship Id="rId198" Type="http://schemas.openxmlformats.org/officeDocument/2006/relationships/image" Target="../media/image583.png"/><Relationship Id="rId202" Type="http://schemas.openxmlformats.org/officeDocument/2006/relationships/image" Target="../media/image585.png"/><Relationship Id="rId18" Type="http://schemas.openxmlformats.org/officeDocument/2006/relationships/customXml" Target="../ink/ink659.xml"/><Relationship Id="rId39" Type="http://schemas.openxmlformats.org/officeDocument/2006/relationships/image" Target="../media/image5050.png"/><Relationship Id="rId50" Type="http://schemas.openxmlformats.org/officeDocument/2006/relationships/customXml" Target="../ink/ink675.xml"/><Relationship Id="rId104" Type="http://schemas.openxmlformats.org/officeDocument/2006/relationships/customXml" Target="../ink/ink702.xml"/><Relationship Id="rId125" Type="http://schemas.openxmlformats.org/officeDocument/2006/relationships/customXml" Target="../ink/ink713.xml"/><Relationship Id="rId146" Type="http://schemas.openxmlformats.org/officeDocument/2006/relationships/customXml" Target="../ink/ink724.xml"/><Relationship Id="rId167" Type="http://schemas.openxmlformats.org/officeDocument/2006/relationships/customXml" Target="../ink/ink735.xml"/><Relationship Id="rId188" Type="http://schemas.openxmlformats.org/officeDocument/2006/relationships/image" Target="../media/image578.png"/><Relationship Id="rId71" Type="http://schemas.openxmlformats.org/officeDocument/2006/relationships/image" Target="../media/image5211.png"/><Relationship Id="rId92" Type="http://schemas.openxmlformats.org/officeDocument/2006/relationships/customXml" Target="../ink/ink696.xml"/><Relationship Id="rId2" Type="http://schemas.openxmlformats.org/officeDocument/2006/relationships/customXml" Target="../ink/ink651.xml"/><Relationship Id="rId29" Type="http://schemas.openxmlformats.org/officeDocument/2006/relationships/image" Target="../media/image500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767.xml"/><Relationship Id="rId21" Type="http://schemas.openxmlformats.org/officeDocument/2006/relationships/image" Target="../media/image597.png"/><Relationship Id="rId42" Type="http://schemas.openxmlformats.org/officeDocument/2006/relationships/image" Target="../media/image6.emf"/><Relationship Id="rId47" Type="http://schemas.openxmlformats.org/officeDocument/2006/relationships/customXml" Target="../ink/ink777.xml"/><Relationship Id="rId63" Type="http://schemas.openxmlformats.org/officeDocument/2006/relationships/customXml" Target="../ink/ink785.xml"/><Relationship Id="rId68" Type="http://schemas.openxmlformats.org/officeDocument/2006/relationships/image" Target="../media/image621.png"/><Relationship Id="rId84" Type="http://schemas.openxmlformats.org/officeDocument/2006/relationships/image" Target="../media/image629.png"/><Relationship Id="rId89" Type="http://schemas.openxmlformats.org/officeDocument/2006/relationships/customXml" Target="../ink/ink798.xml"/><Relationship Id="rId112" Type="http://schemas.openxmlformats.org/officeDocument/2006/relationships/image" Target="../media/image643.png"/><Relationship Id="rId16" Type="http://schemas.openxmlformats.org/officeDocument/2006/relationships/customXml" Target="../ink/ink762.xml"/><Relationship Id="rId107" Type="http://schemas.openxmlformats.org/officeDocument/2006/relationships/customXml" Target="../ink/ink807.xml"/><Relationship Id="rId11" Type="http://schemas.openxmlformats.org/officeDocument/2006/relationships/image" Target="../media/image592.png"/><Relationship Id="rId32" Type="http://schemas.openxmlformats.org/officeDocument/2006/relationships/customXml" Target="../ink/ink770.xml"/><Relationship Id="rId37" Type="http://schemas.openxmlformats.org/officeDocument/2006/relationships/image" Target="../media/image605.png"/><Relationship Id="rId53" Type="http://schemas.openxmlformats.org/officeDocument/2006/relationships/customXml" Target="../ink/ink780.xml"/><Relationship Id="rId58" Type="http://schemas.openxmlformats.org/officeDocument/2006/relationships/image" Target="../media/image616.png"/><Relationship Id="rId74" Type="http://schemas.openxmlformats.org/officeDocument/2006/relationships/image" Target="../media/image624.png"/><Relationship Id="rId79" Type="http://schemas.openxmlformats.org/officeDocument/2006/relationships/customXml" Target="../ink/ink793.xml"/><Relationship Id="rId102" Type="http://schemas.openxmlformats.org/officeDocument/2006/relationships/image" Target="../media/image638.png"/><Relationship Id="rId5" Type="http://schemas.openxmlformats.org/officeDocument/2006/relationships/image" Target="../media/image589.png"/><Relationship Id="rId90" Type="http://schemas.openxmlformats.org/officeDocument/2006/relationships/image" Target="../media/image632.png"/><Relationship Id="rId95" Type="http://schemas.openxmlformats.org/officeDocument/2006/relationships/customXml" Target="../ink/ink801.xml"/><Relationship Id="rId22" Type="http://schemas.openxmlformats.org/officeDocument/2006/relationships/customXml" Target="../ink/ink765.xml"/><Relationship Id="rId27" Type="http://schemas.openxmlformats.org/officeDocument/2006/relationships/image" Target="../media/image600.png"/><Relationship Id="rId43" Type="http://schemas.openxmlformats.org/officeDocument/2006/relationships/customXml" Target="../ink/ink775.xml"/><Relationship Id="rId48" Type="http://schemas.openxmlformats.org/officeDocument/2006/relationships/image" Target="../media/image611.png"/><Relationship Id="rId64" Type="http://schemas.openxmlformats.org/officeDocument/2006/relationships/image" Target="../media/image619.png"/><Relationship Id="rId69" Type="http://schemas.openxmlformats.org/officeDocument/2006/relationships/customXml" Target="../ink/ink788.xml"/><Relationship Id="rId113" Type="http://schemas.openxmlformats.org/officeDocument/2006/relationships/customXml" Target="../ink/ink810.xml"/><Relationship Id="rId80" Type="http://schemas.openxmlformats.org/officeDocument/2006/relationships/image" Target="../media/image627.png"/><Relationship Id="rId85" Type="http://schemas.openxmlformats.org/officeDocument/2006/relationships/customXml" Target="../ink/ink796.xml"/><Relationship Id="rId12" Type="http://schemas.openxmlformats.org/officeDocument/2006/relationships/customXml" Target="../ink/ink760.xml"/><Relationship Id="rId17" Type="http://schemas.openxmlformats.org/officeDocument/2006/relationships/image" Target="../media/image595.png"/><Relationship Id="rId33" Type="http://schemas.openxmlformats.org/officeDocument/2006/relationships/image" Target="../media/image603.png"/><Relationship Id="rId38" Type="http://schemas.openxmlformats.org/officeDocument/2006/relationships/customXml" Target="../ink/ink773.xml"/><Relationship Id="rId59" Type="http://schemas.openxmlformats.org/officeDocument/2006/relationships/customXml" Target="../ink/ink783.xml"/><Relationship Id="rId103" Type="http://schemas.openxmlformats.org/officeDocument/2006/relationships/customXml" Target="../ink/ink805.xml"/><Relationship Id="rId108" Type="http://schemas.openxmlformats.org/officeDocument/2006/relationships/image" Target="../media/image641.png"/><Relationship Id="rId54" Type="http://schemas.openxmlformats.org/officeDocument/2006/relationships/image" Target="../media/image614.png"/><Relationship Id="rId70" Type="http://schemas.openxmlformats.org/officeDocument/2006/relationships/image" Target="../media/image622.png"/><Relationship Id="rId75" Type="http://schemas.openxmlformats.org/officeDocument/2006/relationships/customXml" Target="../ink/ink791.xml"/><Relationship Id="rId91" Type="http://schemas.openxmlformats.org/officeDocument/2006/relationships/customXml" Target="../ink/ink799.xml"/><Relationship Id="rId96" Type="http://schemas.openxmlformats.org/officeDocument/2006/relationships/image" Target="../media/image63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57.xml"/><Relationship Id="rId15" Type="http://schemas.openxmlformats.org/officeDocument/2006/relationships/image" Target="../media/image594.png"/><Relationship Id="rId23" Type="http://schemas.openxmlformats.org/officeDocument/2006/relationships/image" Target="../media/image598.png"/><Relationship Id="rId28" Type="http://schemas.openxmlformats.org/officeDocument/2006/relationships/customXml" Target="../ink/ink768.xml"/><Relationship Id="rId36" Type="http://schemas.openxmlformats.org/officeDocument/2006/relationships/customXml" Target="../ink/ink772.xml"/><Relationship Id="rId49" Type="http://schemas.openxmlformats.org/officeDocument/2006/relationships/customXml" Target="../ink/ink778.xml"/><Relationship Id="rId57" Type="http://schemas.openxmlformats.org/officeDocument/2006/relationships/customXml" Target="../ink/ink782.xml"/><Relationship Id="rId106" Type="http://schemas.openxmlformats.org/officeDocument/2006/relationships/image" Target="../media/image640.png"/><Relationship Id="rId114" Type="http://schemas.openxmlformats.org/officeDocument/2006/relationships/image" Target="../media/image644.png"/><Relationship Id="rId10" Type="http://schemas.openxmlformats.org/officeDocument/2006/relationships/customXml" Target="../ink/ink759.xml"/><Relationship Id="rId31" Type="http://schemas.openxmlformats.org/officeDocument/2006/relationships/image" Target="../media/image602.png"/><Relationship Id="rId44" Type="http://schemas.openxmlformats.org/officeDocument/2006/relationships/image" Target="../media/image609.png"/><Relationship Id="rId52" Type="http://schemas.openxmlformats.org/officeDocument/2006/relationships/image" Target="../media/image613.png"/><Relationship Id="rId60" Type="http://schemas.openxmlformats.org/officeDocument/2006/relationships/image" Target="../media/image617.png"/><Relationship Id="rId65" Type="http://schemas.openxmlformats.org/officeDocument/2006/relationships/customXml" Target="../ink/ink786.xml"/><Relationship Id="rId73" Type="http://schemas.openxmlformats.org/officeDocument/2006/relationships/customXml" Target="../ink/ink790.xml"/><Relationship Id="rId78" Type="http://schemas.openxmlformats.org/officeDocument/2006/relationships/image" Target="../media/image626.png"/><Relationship Id="rId81" Type="http://schemas.openxmlformats.org/officeDocument/2006/relationships/customXml" Target="../ink/ink794.xml"/><Relationship Id="rId86" Type="http://schemas.openxmlformats.org/officeDocument/2006/relationships/image" Target="../media/image630.png"/><Relationship Id="rId94" Type="http://schemas.openxmlformats.org/officeDocument/2006/relationships/image" Target="../media/image634.png"/><Relationship Id="rId99" Type="http://schemas.openxmlformats.org/officeDocument/2006/relationships/customXml" Target="../ink/ink803.xml"/><Relationship Id="rId101" Type="http://schemas.openxmlformats.org/officeDocument/2006/relationships/customXml" Target="../ink/ink804.xml"/><Relationship Id="rId4" Type="http://schemas.openxmlformats.org/officeDocument/2006/relationships/customXml" Target="../ink/ink756.xml"/><Relationship Id="rId9" Type="http://schemas.openxmlformats.org/officeDocument/2006/relationships/image" Target="../media/image591.png"/><Relationship Id="rId13" Type="http://schemas.openxmlformats.org/officeDocument/2006/relationships/image" Target="../media/image593.png"/><Relationship Id="rId18" Type="http://schemas.openxmlformats.org/officeDocument/2006/relationships/customXml" Target="../ink/ink763.xml"/><Relationship Id="rId39" Type="http://schemas.openxmlformats.org/officeDocument/2006/relationships/image" Target="../media/image606.png"/><Relationship Id="rId109" Type="http://schemas.openxmlformats.org/officeDocument/2006/relationships/customXml" Target="../ink/ink808.xml"/><Relationship Id="rId34" Type="http://schemas.openxmlformats.org/officeDocument/2006/relationships/customXml" Target="../ink/ink771.xml"/><Relationship Id="rId50" Type="http://schemas.openxmlformats.org/officeDocument/2006/relationships/image" Target="../media/image612.png"/><Relationship Id="rId55" Type="http://schemas.openxmlformats.org/officeDocument/2006/relationships/customXml" Target="../ink/ink781.xml"/><Relationship Id="rId76" Type="http://schemas.openxmlformats.org/officeDocument/2006/relationships/image" Target="../media/image625.png"/><Relationship Id="rId97" Type="http://schemas.openxmlformats.org/officeDocument/2006/relationships/customXml" Target="../ink/ink802.xml"/><Relationship Id="rId104" Type="http://schemas.openxmlformats.org/officeDocument/2006/relationships/image" Target="../media/image639.png"/><Relationship Id="rId7" Type="http://schemas.openxmlformats.org/officeDocument/2006/relationships/image" Target="../media/image590.png"/><Relationship Id="rId71" Type="http://schemas.openxmlformats.org/officeDocument/2006/relationships/customXml" Target="../ink/ink789.xml"/><Relationship Id="rId92" Type="http://schemas.openxmlformats.org/officeDocument/2006/relationships/image" Target="../media/image633.png"/><Relationship Id="rId2" Type="http://schemas.openxmlformats.org/officeDocument/2006/relationships/customXml" Target="../ink/ink755.xml"/><Relationship Id="rId29" Type="http://schemas.openxmlformats.org/officeDocument/2006/relationships/image" Target="../media/image601.png"/><Relationship Id="rId24" Type="http://schemas.openxmlformats.org/officeDocument/2006/relationships/customXml" Target="../ink/ink766.xml"/><Relationship Id="rId40" Type="http://schemas.openxmlformats.org/officeDocument/2006/relationships/customXml" Target="../ink/ink774.xml"/><Relationship Id="rId45" Type="http://schemas.openxmlformats.org/officeDocument/2006/relationships/customXml" Target="../ink/ink776.xml"/><Relationship Id="rId66" Type="http://schemas.openxmlformats.org/officeDocument/2006/relationships/image" Target="../media/image620.png"/><Relationship Id="rId87" Type="http://schemas.openxmlformats.org/officeDocument/2006/relationships/customXml" Target="../ink/ink797.xml"/><Relationship Id="rId110" Type="http://schemas.openxmlformats.org/officeDocument/2006/relationships/image" Target="../media/image642.png"/><Relationship Id="rId115" Type="http://schemas.openxmlformats.org/officeDocument/2006/relationships/customXml" Target="../ink/ink811.xml"/><Relationship Id="rId61" Type="http://schemas.openxmlformats.org/officeDocument/2006/relationships/customXml" Target="../ink/ink784.xml"/><Relationship Id="rId82" Type="http://schemas.openxmlformats.org/officeDocument/2006/relationships/image" Target="../media/image628.png"/><Relationship Id="rId19" Type="http://schemas.openxmlformats.org/officeDocument/2006/relationships/image" Target="../media/image596.png"/><Relationship Id="rId14" Type="http://schemas.openxmlformats.org/officeDocument/2006/relationships/customXml" Target="../ink/ink761.xml"/><Relationship Id="rId30" Type="http://schemas.openxmlformats.org/officeDocument/2006/relationships/customXml" Target="../ink/ink769.xml"/><Relationship Id="rId35" Type="http://schemas.openxmlformats.org/officeDocument/2006/relationships/image" Target="../media/image604.png"/><Relationship Id="rId56" Type="http://schemas.openxmlformats.org/officeDocument/2006/relationships/image" Target="../media/image615.png"/><Relationship Id="rId77" Type="http://schemas.openxmlformats.org/officeDocument/2006/relationships/customXml" Target="../ink/ink792.xml"/><Relationship Id="rId100" Type="http://schemas.openxmlformats.org/officeDocument/2006/relationships/image" Target="../media/image637.png"/><Relationship Id="rId105" Type="http://schemas.openxmlformats.org/officeDocument/2006/relationships/customXml" Target="../ink/ink806.xml"/><Relationship Id="rId8" Type="http://schemas.openxmlformats.org/officeDocument/2006/relationships/customXml" Target="../ink/ink758.xml"/><Relationship Id="rId51" Type="http://schemas.openxmlformats.org/officeDocument/2006/relationships/customXml" Target="../ink/ink779.xml"/><Relationship Id="rId72" Type="http://schemas.openxmlformats.org/officeDocument/2006/relationships/image" Target="../media/image623.png"/><Relationship Id="rId93" Type="http://schemas.openxmlformats.org/officeDocument/2006/relationships/customXml" Target="../ink/ink800.xml"/><Relationship Id="rId98" Type="http://schemas.openxmlformats.org/officeDocument/2006/relationships/image" Target="../media/image636.png"/><Relationship Id="rId3" Type="http://schemas.openxmlformats.org/officeDocument/2006/relationships/image" Target="../media/image588.png"/><Relationship Id="rId25" Type="http://schemas.openxmlformats.org/officeDocument/2006/relationships/image" Target="../media/image599.png"/><Relationship Id="rId46" Type="http://schemas.openxmlformats.org/officeDocument/2006/relationships/image" Target="../media/image610.png"/><Relationship Id="rId67" Type="http://schemas.openxmlformats.org/officeDocument/2006/relationships/customXml" Target="../ink/ink787.xml"/><Relationship Id="rId116" Type="http://schemas.openxmlformats.org/officeDocument/2006/relationships/image" Target="../media/image645.png"/><Relationship Id="rId20" Type="http://schemas.openxmlformats.org/officeDocument/2006/relationships/customXml" Target="../ink/ink764.xml"/><Relationship Id="rId41" Type="http://schemas.openxmlformats.org/officeDocument/2006/relationships/image" Target="../media/image607.png"/><Relationship Id="rId62" Type="http://schemas.openxmlformats.org/officeDocument/2006/relationships/image" Target="../media/image618.png"/><Relationship Id="rId83" Type="http://schemas.openxmlformats.org/officeDocument/2006/relationships/customXml" Target="../ink/ink795.xml"/><Relationship Id="rId88" Type="http://schemas.openxmlformats.org/officeDocument/2006/relationships/image" Target="../media/image631.png"/><Relationship Id="rId111" Type="http://schemas.openxmlformats.org/officeDocument/2006/relationships/customXml" Target="../ink/ink80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EFD2F-0852-1F5F-16EA-E98ED25D1F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Interactions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014825-BEE8-7829-34F5-A36D76067F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Electromagnetic radiation (gamma) in matter</a:t>
            </a:r>
          </a:p>
          <a:p>
            <a:r>
              <a:rPr lang="en-US" dirty="0"/>
              <a:t>Photoelectron effect</a:t>
            </a:r>
          </a:p>
        </p:txBody>
      </p:sp>
    </p:spTree>
    <p:extLst>
      <p:ext uri="{BB962C8B-B14F-4D97-AF65-F5344CB8AC3E}">
        <p14:creationId xmlns:p14="http://schemas.microsoft.com/office/powerpoint/2010/main" val="120894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6270D0-5F14-6DE5-698C-B502F13A2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411"/>
            <a:ext cx="6717553" cy="68445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4BD2D4-756E-9565-58EA-9C656B901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167" y="826916"/>
            <a:ext cx="8695249" cy="124691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710702D-E7B2-0D0B-2C02-B279CE19F5A1}"/>
              </a:ext>
            </a:extLst>
          </p:cNvPr>
          <p:cNvGrpSpPr/>
          <p:nvPr/>
        </p:nvGrpSpPr>
        <p:grpSpPr>
          <a:xfrm>
            <a:off x="331885" y="6092101"/>
            <a:ext cx="1076400" cy="674640"/>
            <a:chOff x="331885" y="6092101"/>
            <a:chExt cx="1076400" cy="67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451D81E-A6A6-9653-B069-C9C15E98B988}"/>
                    </a:ext>
                  </a:extLst>
                </p14:cNvPr>
                <p14:cNvContentPartPr/>
                <p14:nvPr/>
              </p14:nvContentPartPr>
              <p14:xfrm>
                <a:off x="368965" y="6112261"/>
                <a:ext cx="46440" cy="2149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451D81E-A6A6-9653-B069-C9C15E98B98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50965" y="6094621"/>
                  <a:ext cx="820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E510786-D9F8-256F-62A2-29A757C03636}"/>
                    </a:ext>
                  </a:extLst>
                </p14:cNvPr>
                <p14:cNvContentPartPr/>
                <p14:nvPr/>
              </p14:nvContentPartPr>
              <p14:xfrm>
                <a:off x="331885" y="6092101"/>
                <a:ext cx="76320" cy="124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E510786-D9F8-256F-62A2-29A757C0363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14245" y="6074461"/>
                  <a:ext cx="1119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FBCB23D-AEEC-3021-21D3-F3B775BB1EE0}"/>
                    </a:ext>
                  </a:extLst>
                </p14:cNvPr>
                <p14:cNvContentPartPr/>
                <p14:nvPr/>
              </p14:nvContentPartPr>
              <p14:xfrm>
                <a:off x="515485" y="6339781"/>
                <a:ext cx="17640" cy="286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FBCB23D-AEEC-3021-21D3-F3B775BB1EE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97845" y="6321781"/>
                  <a:ext cx="5328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D8DE045-9A5B-25BD-D4BC-04341238A11E}"/>
                    </a:ext>
                  </a:extLst>
                </p14:cNvPr>
                <p14:cNvContentPartPr/>
                <p14:nvPr/>
              </p14:nvContentPartPr>
              <p14:xfrm>
                <a:off x="556165" y="6367141"/>
                <a:ext cx="105480" cy="240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D8DE045-9A5B-25BD-D4BC-04341238A11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38165" y="6349141"/>
                  <a:ext cx="1411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CAB98F8-A878-F454-C543-B381FDFBFF9F}"/>
                    </a:ext>
                  </a:extLst>
                </p14:cNvPr>
                <p14:cNvContentPartPr/>
                <p14:nvPr/>
              </p14:nvContentPartPr>
              <p14:xfrm>
                <a:off x="784765" y="6369661"/>
                <a:ext cx="623520" cy="3970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CAB98F8-A878-F454-C543-B381FDFBFF9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67125" y="6351661"/>
                  <a:ext cx="659160" cy="43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96CC7BE-A101-3C42-FA39-A6643219D36D}"/>
                  </a:ext>
                </a:extLst>
              </p14:cNvPr>
              <p14:cNvContentPartPr/>
              <p14:nvPr/>
            </p14:nvContentPartPr>
            <p14:xfrm>
              <a:off x="7060285" y="2462221"/>
              <a:ext cx="234000" cy="371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96CC7BE-A101-3C42-FA39-A6643219D36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042285" y="2444221"/>
                <a:ext cx="269640" cy="4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129D8D2-7C69-9501-0F75-5C10452F92A8}"/>
                  </a:ext>
                </a:extLst>
              </p14:cNvPr>
              <p14:cNvContentPartPr/>
              <p14:nvPr/>
            </p14:nvContentPartPr>
            <p14:xfrm>
              <a:off x="7358725" y="2718181"/>
              <a:ext cx="146520" cy="27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129D8D2-7C69-9501-0F75-5C10452F92A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40725" y="2700541"/>
                <a:ext cx="18216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E0902B6-9751-2D0E-139C-BA5D8DB097E0}"/>
                  </a:ext>
                </a:extLst>
              </p14:cNvPr>
              <p14:cNvContentPartPr/>
              <p14:nvPr/>
            </p14:nvContentPartPr>
            <p14:xfrm>
              <a:off x="7613605" y="2494261"/>
              <a:ext cx="722520" cy="509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E0902B6-9751-2D0E-139C-BA5D8DB097E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595965" y="2476261"/>
                <a:ext cx="758160" cy="54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3BD9D3E-D7B0-0D37-1D33-A80BE5E85B83}"/>
                  </a:ext>
                </a:extLst>
              </p14:cNvPr>
              <p14:cNvContentPartPr/>
              <p14:nvPr/>
            </p14:nvContentPartPr>
            <p14:xfrm>
              <a:off x="8583445" y="2551141"/>
              <a:ext cx="248040" cy="4579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3BD9D3E-D7B0-0D37-1D33-A80BE5E85B8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565805" y="2533141"/>
                <a:ext cx="283680" cy="49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7639EBC-0D79-5F01-FB90-0308D84A522E}"/>
                  </a:ext>
                </a:extLst>
              </p14:cNvPr>
              <p14:cNvContentPartPr/>
              <p14:nvPr/>
            </p14:nvContentPartPr>
            <p14:xfrm>
              <a:off x="8985565" y="2515501"/>
              <a:ext cx="318240" cy="2736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7639EBC-0D79-5F01-FB90-0308D84A522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967565" y="2497501"/>
                <a:ext cx="35388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88605F6-15B3-EA6F-4A41-D1DD6801C2BC}"/>
                  </a:ext>
                </a:extLst>
              </p14:cNvPr>
              <p14:cNvContentPartPr/>
              <p14:nvPr/>
            </p14:nvContentPartPr>
            <p14:xfrm>
              <a:off x="9481285" y="2645101"/>
              <a:ext cx="273600" cy="1508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88605F6-15B3-EA6F-4A41-D1DD6801C2B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463645" y="2627101"/>
                <a:ext cx="30924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00BB7FD-6882-C462-D491-539CE5931D17}"/>
                  </a:ext>
                </a:extLst>
              </p14:cNvPr>
              <p14:cNvContentPartPr/>
              <p14:nvPr/>
            </p14:nvContentPartPr>
            <p14:xfrm>
              <a:off x="9589645" y="2557621"/>
              <a:ext cx="32400" cy="198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00BB7FD-6882-C462-D491-539CE5931D1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572005" y="2539981"/>
                <a:ext cx="68040" cy="5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AC653229-6FED-3C11-2295-9126775A6D4A}"/>
              </a:ext>
            </a:extLst>
          </p:cNvPr>
          <p:cNvGrpSpPr/>
          <p:nvPr/>
        </p:nvGrpSpPr>
        <p:grpSpPr>
          <a:xfrm>
            <a:off x="9998245" y="2509381"/>
            <a:ext cx="1799280" cy="281520"/>
            <a:chOff x="9998245" y="2509381"/>
            <a:chExt cx="1799280" cy="28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FB646D1-33F6-D436-6E8B-1113DCFB0090}"/>
                    </a:ext>
                  </a:extLst>
                </p14:cNvPr>
                <p14:cNvContentPartPr/>
                <p14:nvPr/>
              </p14:nvContentPartPr>
              <p14:xfrm>
                <a:off x="9998245" y="2551501"/>
                <a:ext cx="169200" cy="1065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FB646D1-33F6-D436-6E8B-1113DCFB009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980245" y="2533861"/>
                  <a:ext cx="2048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9EEB51A-03ED-D59B-6560-78D96B87821B}"/>
                    </a:ext>
                  </a:extLst>
                </p14:cNvPr>
                <p14:cNvContentPartPr/>
                <p14:nvPr/>
              </p14:nvContentPartPr>
              <p14:xfrm>
                <a:off x="10016245" y="2713501"/>
                <a:ext cx="145800" cy="43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9EEB51A-03ED-D59B-6560-78D96B87821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998605" y="2695861"/>
                  <a:ext cx="1814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66BB3A8-D795-CF9A-A4F6-2824B60EF392}"/>
                    </a:ext>
                  </a:extLst>
                </p14:cNvPr>
                <p14:cNvContentPartPr/>
                <p14:nvPr/>
              </p14:nvContentPartPr>
              <p14:xfrm>
                <a:off x="10287685" y="2535301"/>
                <a:ext cx="151560" cy="208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66BB3A8-D795-CF9A-A4F6-2824B60EF39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270045" y="2517661"/>
                  <a:ext cx="1872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6F4884F-261B-E4D8-8899-FB7BE4586B8E}"/>
                    </a:ext>
                  </a:extLst>
                </p14:cNvPr>
                <p14:cNvContentPartPr/>
                <p14:nvPr/>
              </p14:nvContentPartPr>
              <p14:xfrm>
                <a:off x="10567045" y="2713861"/>
                <a:ext cx="31320" cy="45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6F4884F-261B-E4D8-8899-FB7BE4586B8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549405" y="2695861"/>
                  <a:ext cx="669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8224367-2BCF-4F78-F51D-94E949802386}"/>
                    </a:ext>
                  </a:extLst>
                </p14:cNvPr>
                <p14:cNvContentPartPr/>
                <p14:nvPr/>
              </p14:nvContentPartPr>
              <p14:xfrm>
                <a:off x="10677565" y="2545381"/>
                <a:ext cx="123480" cy="184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8224367-2BCF-4F78-F51D-94E94980238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659925" y="2527741"/>
                  <a:ext cx="1591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6D1F32E-EAA8-9713-25C1-A4F144085EA4}"/>
                    </a:ext>
                  </a:extLst>
                </p14:cNvPr>
                <p14:cNvContentPartPr/>
                <p14:nvPr/>
              </p14:nvContentPartPr>
              <p14:xfrm>
                <a:off x="10898965" y="2553661"/>
                <a:ext cx="157320" cy="167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6D1F32E-EAA8-9713-25C1-A4F144085EA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880965" y="2535661"/>
                  <a:ext cx="1929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38A8FFD-C96B-90E5-1169-3B4DD204A969}"/>
                    </a:ext>
                  </a:extLst>
                </p14:cNvPr>
                <p14:cNvContentPartPr/>
                <p14:nvPr/>
              </p14:nvContentPartPr>
              <p14:xfrm>
                <a:off x="11138005" y="2542501"/>
                <a:ext cx="153000" cy="210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38A8FFD-C96B-90E5-1169-3B4DD204A96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120365" y="2524861"/>
                  <a:ext cx="1886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7C0FDD1-F52E-A2F1-F878-9BC699131F62}"/>
                    </a:ext>
                  </a:extLst>
                </p14:cNvPr>
                <p14:cNvContentPartPr/>
                <p14:nvPr/>
              </p14:nvContentPartPr>
              <p14:xfrm>
                <a:off x="11336725" y="2569501"/>
                <a:ext cx="147600" cy="200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7C0FDD1-F52E-A2F1-F878-9BC699131F6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318725" y="2551861"/>
                  <a:ext cx="1832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CBEB1DA-1E09-6403-884D-F414CDBFC271}"/>
                    </a:ext>
                  </a:extLst>
                </p14:cNvPr>
                <p14:cNvContentPartPr/>
                <p14:nvPr/>
              </p14:nvContentPartPr>
              <p14:xfrm>
                <a:off x="11330605" y="2524141"/>
                <a:ext cx="215640" cy="76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CBEB1DA-1E09-6403-884D-F414CDBFC27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312965" y="2506141"/>
                  <a:ext cx="2512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C6C586E-C888-9BC2-01EA-E366D43612E3}"/>
                    </a:ext>
                  </a:extLst>
                </p14:cNvPr>
                <p14:cNvContentPartPr/>
                <p14:nvPr/>
              </p14:nvContentPartPr>
              <p14:xfrm>
                <a:off x="11551645" y="2509381"/>
                <a:ext cx="245880" cy="2815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C6C586E-C888-9BC2-01EA-E366D43612E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533645" y="2491741"/>
                  <a:ext cx="281520" cy="31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E8ACCFB-5503-682A-1ADE-0EFD4BF6F48B}"/>
              </a:ext>
            </a:extLst>
          </p:cNvPr>
          <p:cNvGrpSpPr/>
          <p:nvPr/>
        </p:nvGrpSpPr>
        <p:grpSpPr>
          <a:xfrm>
            <a:off x="11849365" y="2494261"/>
            <a:ext cx="271440" cy="347040"/>
            <a:chOff x="11849365" y="2494261"/>
            <a:chExt cx="271440" cy="34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E9DF3AB-8D33-D43C-BDDD-7E1916625B0D}"/>
                    </a:ext>
                  </a:extLst>
                </p14:cNvPr>
                <p14:cNvContentPartPr/>
                <p14:nvPr/>
              </p14:nvContentPartPr>
              <p14:xfrm>
                <a:off x="11849365" y="2639341"/>
                <a:ext cx="141840" cy="1458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E9DF3AB-8D33-D43C-BDDD-7E1916625B0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831365" y="2621701"/>
                  <a:ext cx="1774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7139F0A-B389-9A81-9D00-04B8CB4FFFC7}"/>
                    </a:ext>
                  </a:extLst>
                </p14:cNvPr>
                <p14:cNvContentPartPr/>
                <p14:nvPr/>
              </p14:nvContentPartPr>
              <p14:xfrm>
                <a:off x="12033325" y="2494261"/>
                <a:ext cx="87480" cy="347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7139F0A-B389-9A81-9D00-04B8CB4FFFC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2015685" y="2476261"/>
                  <a:ext cx="123120" cy="38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C39FD8C-371C-27ED-B83E-C902792118F4}"/>
                  </a:ext>
                </a:extLst>
              </p14:cNvPr>
              <p14:cNvContentPartPr/>
              <p14:nvPr/>
            </p14:nvContentPartPr>
            <p14:xfrm>
              <a:off x="7840045" y="1259461"/>
              <a:ext cx="2464920" cy="1026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C39FD8C-371C-27ED-B83E-C902792118F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786405" y="1151821"/>
                <a:ext cx="257256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35E8B31-C032-927A-F122-750FD29C21CA}"/>
                  </a:ext>
                </a:extLst>
              </p14:cNvPr>
              <p14:cNvContentPartPr/>
              <p14:nvPr/>
            </p14:nvContentPartPr>
            <p14:xfrm>
              <a:off x="3102010" y="4082342"/>
              <a:ext cx="325440" cy="181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35E8B31-C032-927A-F122-750FD29C21C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048010" y="3974702"/>
                <a:ext cx="433080" cy="39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12A1E82-9EC9-12D4-51CE-A17903FC5C6D}"/>
                  </a:ext>
                </a:extLst>
              </p14:cNvPr>
              <p14:cNvContentPartPr/>
              <p14:nvPr/>
            </p14:nvContentPartPr>
            <p14:xfrm>
              <a:off x="1753090" y="6054062"/>
              <a:ext cx="1193040" cy="82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12A1E82-9EC9-12D4-51CE-A17903FC5C6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699090" y="5946422"/>
                <a:ext cx="130068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EC2836F-23AB-E15A-3D10-3D752B2D431A}"/>
                  </a:ext>
                </a:extLst>
              </p14:cNvPr>
              <p14:cNvContentPartPr/>
              <p14:nvPr/>
            </p14:nvContentPartPr>
            <p14:xfrm>
              <a:off x="1684690" y="1867262"/>
              <a:ext cx="170640" cy="30610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EC2836F-23AB-E15A-3D10-3D752B2D431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631050" y="1759262"/>
                <a:ext cx="278280" cy="327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F0755AA-C056-CA4E-29AE-A7440C703EA2}"/>
                  </a:ext>
                </a:extLst>
              </p14:cNvPr>
              <p14:cNvContentPartPr/>
              <p14:nvPr/>
            </p14:nvContentPartPr>
            <p14:xfrm>
              <a:off x="1682890" y="3974702"/>
              <a:ext cx="183600" cy="21664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F0755AA-C056-CA4E-29AE-A7440C703EA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628890" y="3867062"/>
                <a:ext cx="291240" cy="238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3D9EA32-D9A2-6962-3EE7-23F0BC61C4BC}"/>
                  </a:ext>
                </a:extLst>
              </p14:cNvPr>
              <p14:cNvContentPartPr/>
              <p14:nvPr/>
            </p14:nvContentPartPr>
            <p14:xfrm>
              <a:off x="1663450" y="1894622"/>
              <a:ext cx="34920" cy="22917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3D9EA32-D9A2-6962-3EE7-23F0BC61C4B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609810" y="1786622"/>
                <a:ext cx="142560" cy="250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C606FE3-3310-72EE-5424-F8B1101A6503}"/>
                  </a:ext>
                </a:extLst>
              </p14:cNvPr>
              <p14:cNvContentPartPr/>
              <p14:nvPr/>
            </p14:nvContentPartPr>
            <p14:xfrm>
              <a:off x="1717090" y="2089022"/>
              <a:ext cx="97920" cy="1727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C606FE3-3310-72EE-5424-F8B1101A650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663090" y="1981382"/>
                <a:ext cx="205560" cy="19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E2F738E-0B8A-4373-6880-C0E428302D65}"/>
                  </a:ext>
                </a:extLst>
              </p14:cNvPr>
              <p14:cNvContentPartPr/>
              <p14:nvPr/>
            </p14:nvContentPartPr>
            <p14:xfrm>
              <a:off x="1665610" y="1973462"/>
              <a:ext cx="360" cy="21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E2F738E-0B8A-4373-6880-C0E428302D6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611610" y="1865822"/>
                <a:ext cx="108000" cy="21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EC22A3DE-4320-792A-B551-C0CFD2ECDA76}"/>
              </a:ext>
            </a:extLst>
          </p:cNvPr>
          <p:cNvGrpSpPr/>
          <p:nvPr/>
        </p:nvGrpSpPr>
        <p:grpSpPr>
          <a:xfrm>
            <a:off x="1168450" y="2150582"/>
            <a:ext cx="572760" cy="3990240"/>
            <a:chOff x="1168450" y="2150582"/>
            <a:chExt cx="572760" cy="399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55F711A-1740-5341-1F9F-26AFE5FEACB3}"/>
                    </a:ext>
                  </a:extLst>
                </p14:cNvPr>
                <p14:cNvContentPartPr/>
                <p14:nvPr/>
              </p14:nvContentPartPr>
              <p14:xfrm>
                <a:off x="1413250" y="2150582"/>
                <a:ext cx="327960" cy="3990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55F711A-1740-5341-1F9F-26AFE5FEACB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395610" y="2132942"/>
                  <a:ext cx="363600" cy="40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AD7B436-C232-4052-106A-A17EF1D1015C}"/>
                    </a:ext>
                  </a:extLst>
                </p14:cNvPr>
                <p14:cNvContentPartPr/>
                <p14:nvPr/>
              </p14:nvContentPartPr>
              <p14:xfrm>
                <a:off x="1168450" y="3859862"/>
                <a:ext cx="206280" cy="3420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AD7B436-C232-4052-106A-A17EF1D1015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50810" y="3842222"/>
                  <a:ext cx="241920" cy="37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DC066D7-710C-3561-F30E-113320D6853C}"/>
              </a:ext>
            </a:extLst>
          </p:cNvPr>
          <p:cNvGrpSpPr/>
          <p:nvPr/>
        </p:nvGrpSpPr>
        <p:grpSpPr>
          <a:xfrm>
            <a:off x="1755970" y="6179702"/>
            <a:ext cx="1258560" cy="535680"/>
            <a:chOff x="1755970" y="6179702"/>
            <a:chExt cx="1258560" cy="53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C61A588-7853-0E62-B6AA-1C4302F76A3B}"/>
                    </a:ext>
                  </a:extLst>
                </p14:cNvPr>
                <p14:cNvContentPartPr/>
                <p14:nvPr/>
              </p14:nvContentPartPr>
              <p14:xfrm>
                <a:off x="1755970" y="6179702"/>
                <a:ext cx="1258560" cy="2808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C61A588-7853-0E62-B6AA-1C4302F76A3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737970" y="6161702"/>
                  <a:ext cx="129420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922F1B3-E6D0-5AC3-CC46-8F40F405A0A6}"/>
                    </a:ext>
                  </a:extLst>
                </p14:cNvPr>
                <p14:cNvContentPartPr/>
                <p14:nvPr/>
              </p14:nvContentPartPr>
              <p14:xfrm>
                <a:off x="2266090" y="6480662"/>
                <a:ext cx="191160" cy="2347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922F1B3-E6D0-5AC3-CC46-8F40F405A0A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248450" y="6463022"/>
                  <a:ext cx="226800" cy="27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9690F12-7944-8432-F8EC-B48964E49738}"/>
                  </a:ext>
                </a:extLst>
              </p14:cNvPr>
              <p14:cNvContentPartPr/>
              <p14:nvPr/>
            </p14:nvContentPartPr>
            <p14:xfrm>
              <a:off x="2713930" y="4738622"/>
              <a:ext cx="187560" cy="464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9690F12-7944-8432-F8EC-B48964E49738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696290" y="4720622"/>
                <a:ext cx="223200" cy="8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AC28F0D5-E6DB-CFC4-2D57-595D3DFE4681}"/>
              </a:ext>
            </a:extLst>
          </p:cNvPr>
          <p:cNvGrpSpPr/>
          <p:nvPr/>
        </p:nvGrpSpPr>
        <p:grpSpPr>
          <a:xfrm>
            <a:off x="3070690" y="4476182"/>
            <a:ext cx="739080" cy="442440"/>
            <a:chOff x="3070690" y="4476182"/>
            <a:chExt cx="739080" cy="44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5CB7238-27FA-5952-6573-22E9460D2B80}"/>
                    </a:ext>
                  </a:extLst>
                </p14:cNvPr>
                <p14:cNvContentPartPr/>
                <p14:nvPr/>
              </p14:nvContentPartPr>
              <p14:xfrm>
                <a:off x="3070690" y="4693262"/>
                <a:ext cx="285480" cy="225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5CB7238-27FA-5952-6573-22E9460D2B8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052690" y="4675622"/>
                  <a:ext cx="3211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CA50E82-1466-340B-3F1E-933A506642BE}"/>
                    </a:ext>
                  </a:extLst>
                </p14:cNvPr>
                <p14:cNvContentPartPr/>
                <p14:nvPr/>
              </p14:nvContentPartPr>
              <p14:xfrm>
                <a:off x="3427450" y="4598942"/>
                <a:ext cx="151200" cy="352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CA50E82-1466-340B-3F1E-933A506642B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409450" y="4580942"/>
                  <a:ext cx="1868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383CA3D-C6F1-7677-7689-3A22A5965082}"/>
                    </a:ext>
                  </a:extLst>
                </p14:cNvPr>
                <p14:cNvContentPartPr/>
                <p14:nvPr/>
              </p14:nvContentPartPr>
              <p14:xfrm>
                <a:off x="3643450" y="4476182"/>
                <a:ext cx="166320" cy="2444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383CA3D-C6F1-7677-7689-3A22A596508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625810" y="4458542"/>
                  <a:ext cx="201960" cy="28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518ADE4-138E-8795-11F1-A2650A958511}"/>
              </a:ext>
            </a:extLst>
          </p:cNvPr>
          <p:cNvGrpSpPr/>
          <p:nvPr/>
        </p:nvGrpSpPr>
        <p:grpSpPr>
          <a:xfrm>
            <a:off x="7310969" y="3812820"/>
            <a:ext cx="1054440" cy="447480"/>
            <a:chOff x="7310969" y="3812820"/>
            <a:chExt cx="1054440" cy="44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FA20ABB-9A77-A508-3DE0-3F6BB0263BA4}"/>
                    </a:ext>
                  </a:extLst>
                </p14:cNvPr>
                <p14:cNvContentPartPr/>
                <p14:nvPr/>
              </p14:nvContentPartPr>
              <p14:xfrm>
                <a:off x="7395209" y="3837300"/>
                <a:ext cx="32760" cy="4039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FA20ABB-9A77-A508-3DE0-3F6BB0263BA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377209" y="3819300"/>
                  <a:ext cx="6840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625DCF7-AA56-1962-2E3A-4387D2214528}"/>
                    </a:ext>
                  </a:extLst>
                </p14:cNvPr>
                <p14:cNvContentPartPr/>
                <p14:nvPr/>
              </p14:nvContentPartPr>
              <p14:xfrm>
                <a:off x="7310969" y="3824700"/>
                <a:ext cx="286200" cy="644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625DCF7-AA56-1962-2E3A-4387D221452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293329" y="3807060"/>
                  <a:ext cx="3218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BE1EB2F-113A-4812-65FE-B73CB0D3C9B4}"/>
                    </a:ext>
                  </a:extLst>
                </p14:cNvPr>
                <p14:cNvContentPartPr/>
                <p14:nvPr/>
              </p14:nvContentPartPr>
              <p14:xfrm>
                <a:off x="7669529" y="3812820"/>
                <a:ext cx="25200" cy="4226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BE1EB2F-113A-4812-65FE-B73CB0D3C9B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651889" y="3794820"/>
                  <a:ext cx="6084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2F6031C-70D4-EBD2-9E79-7148701F02AF}"/>
                    </a:ext>
                  </a:extLst>
                </p14:cNvPr>
                <p14:cNvContentPartPr/>
                <p14:nvPr/>
              </p14:nvContentPartPr>
              <p14:xfrm>
                <a:off x="7819289" y="3850620"/>
                <a:ext cx="10440" cy="4096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2F6031C-70D4-EBD2-9E79-7148701F02A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801649" y="3832620"/>
                  <a:ext cx="4608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427744C-AA51-55A9-6455-D1B2022BF1FD}"/>
                    </a:ext>
                  </a:extLst>
                </p14:cNvPr>
                <p14:cNvContentPartPr/>
                <p14:nvPr/>
              </p14:nvContentPartPr>
              <p14:xfrm>
                <a:off x="7746569" y="4056180"/>
                <a:ext cx="85680" cy="122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427744C-AA51-55A9-6455-D1B2022BF1F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728929" y="4038180"/>
                  <a:ext cx="1213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461D67F-E462-399D-71B6-DC9F82C961AB}"/>
                    </a:ext>
                  </a:extLst>
                </p14:cNvPr>
                <p14:cNvContentPartPr/>
                <p14:nvPr/>
              </p14:nvContentPartPr>
              <p14:xfrm>
                <a:off x="7965809" y="3875100"/>
                <a:ext cx="51840" cy="3758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461D67F-E462-399D-71B6-DC9F82C961A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947809" y="3857100"/>
                  <a:ext cx="8748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7A0519A-D43F-9866-48CA-D202F79C0836}"/>
                    </a:ext>
                  </a:extLst>
                </p14:cNvPr>
                <p14:cNvContentPartPr/>
                <p14:nvPr/>
              </p14:nvContentPartPr>
              <p14:xfrm>
                <a:off x="8102249" y="3871140"/>
                <a:ext cx="263160" cy="3578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7A0519A-D43F-9866-48CA-D202F79C083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084609" y="3853140"/>
                  <a:ext cx="298800" cy="39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0615134-55B4-4521-346B-0BFF5E0E008F}"/>
              </a:ext>
            </a:extLst>
          </p:cNvPr>
          <p:cNvGrpSpPr/>
          <p:nvPr/>
        </p:nvGrpSpPr>
        <p:grpSpPr>
          <a:xfrm>
            <a:off x="8686529" y="3858180"/>
            <a:ext cx="1895040" cy="400320"/>
            <a:chOff x="8686529" y="3858180"/>
            <a:chExt cx="18950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B2D54A2-A266-29DE-85FA-1178C1F128A8}"/>
                    </a:ext>
                  </a:extLst>
                </p14:cNvPr>
                <p14:cNvContentPartPr/>
                <p14:nvPr/>
              </p14:nvContentPartPr>
              <p14:xfrm>
                <a:off x="8686529" y="3910380"/>
                <a:ext cx="55080" cy="3175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B2D54A2-A266-29DE-85FA-1178C1F128A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668889" y="3892380"/>
                  <a:ext cx="9072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F85D51E-A67B-32F4-D347-B7F546AC78F2}"/>
                    </a:ext>
                  </a:extLst>
                </p14:cNvPr>
                <p14:cNvContentPartPr/>
                <p14:nvPr/>
              </p14:nvContentPartPr>
              <p14:xfrm>
                <a:off x="8742689" y="3889860"/>
                <a:ext cx="185400" cy="309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F85D51E-A67B-32F4-D347-B7F546AC78F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725049" y="3872220"/>
                  <a:ext cx="2210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11F274F-CD39-AE0A-A75D-140FC86499F4}"/>
                    </a:ext>
                  </a:extLst>
                </p14:cNvPr>
                <p14:cNvContentPartPr/>
                <p14:nvPr/>
              </p14:nvContentPartPr>
              <p14:xfrm>
                <a:off x="8705609" y="4000740"/>
                <a:ext cx="295200" cy="288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11F274F-CD39-AE0A-A75D-140FC86499F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687969" y="3983100"/>
                  <a:ext cx="3308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393D988-742F-37B3-D7D1-3EA0E4EB1E3D}"/>
                    </a:ext>
                  </a:extLst>
                </p14:cNvPr>
                <p14:cNvContentPartPr/>
                <p14:nvPr/>
              </p14:nvContentPartPr>
              <p14:xfrm>
                <a:off x="9093329" y="3858180"/>
                <a:ext cx="23760" cy="3891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393D988-742F-37B3-D7D1-3EA0E4EB1E3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075689" y="3840180"/>
                  <a:ext cx="5940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65D9FAA-138C-98F9-262A-D389A25C24C1}"/>
                    </a:ext>
                  </a:extLst>
                </p14:cNvPr>
                <p14:cNvContentPartPr/>
                <p14:nvPr/>
              </p14:nvContentPartPr>
              <p14:xfrm>
                <a:off x="9297449" y="3930180"/>
                <a:ext cx="323280" cy="2977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65D9FAA-138C-98F9-262A-D389A25C24C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279449" y="3912180"/>
                  <a:ext cx="35892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C267388-3203-46CB-8DC4-1DE7C5D8FE1A}"/>
                    </a:ext>
                  </a:extLst>
                </p14:cNvPr>
                <p14:cNvContentPartPr/>
                <p14:nvPr/>
              </p14:nvContentPartPr>
              <p14:xfrm>
                <a:off x="9695969" y="3944580"/>
                <a:ext cx="190080" cy="3139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C267388-3203-46CB-8DC4-1DE7C5D8FE1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678329" y="3926580"/>
                  <a:ext cx="22572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42B7F99-B56F-BCA7-486F-51D5962D841F}"/>
                    </a:ext>
                  </a:extLst>
                </p14:cNvPr>
                <p14:cNvContentPartPr/>
                <p14:nvPr/>
              </p14:nvContentPartPr>
              <p14:xfrm>
                <a:off x="9964889" y="3861420"/>
                <a:ext cx="234720" cy="3510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42B7F99-B56F-BCA7-486F-51D5962D841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946889" y="3843780"/>
                  <a:ext cx="27036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BA47A66-1DB2-414F-5D31-E691639D1106}"/>
                    </a:ext>
                  </a:extLst>
                </p14:cNvPr>
                <p14:cNvContentPartPr/>
                <p14:nvPr/>
              </p14:nvContentPartPr>
              <p14:xfrm>
                <a:off x="10289969" y="3928740"/>
                <a:ext cx="165240" cy="3268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BA47A66-1DB2-414F-5D31-E691639D110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272329" y="3910740"/>
                  <a:ext cx="20088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A2F5ACC-5162-ECC3-41AA-07EBC28F393B}"/>
                    </a:ext>
                  </a:extLst>
                </p14:cNvPr>
                <p14:cNvContentPartPr/>
                <p14:nvPr/>
              </p14:nvContentPartPr>
              <p14:xfrm>
                <a:off x="10328849" y="4049700"/>
                <a:ext cx="206280" cy="190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A2F5ACC-5162-ECC3-41AA-07EBC28F393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311209" y="4031700"/>
                  <a:ext cx="2419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397F759-4318-45D7-FE56-09E171FB7688}"/>
                    </a:ext>
                  </a:extLst>
                </p14:cNvPr>
                <p14:cNvContentPartPr/>
                <p14:nvPr/>
              </p14:nvContentPartPr>
              <p14:xfrm>
                <a:off x="10331369" y="3954660"/>
                <a:ext cx="250200" cy="50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397F759-4318-45D7-FE56-09E171FB768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313369" y="3936660"/>
                  <a:ext cx="28584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2E8B9D0-35FC-93AD-7934-87D5DBC0D451}"/>
              </a:ext>
            </a:extLst>
          </p:cNvPr>
          <p:cNvGrpSpPr/>
          <p:nvPr/>
        </p:nvGrpSpPr>
        <p:grpSpPr>
          <a:xfrm>
            <a:off x="7328249" y="4685460"/>
            <a:ext cx="1484280" cy="363240"/>
            <a:chOff x="7328249" y="4685460"/>
            <a:chExt cx="1484280" cy="36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E0353DC-42BF-6745-A3F5-5E90264D1A08}"/>
                    </a:ext>
                  </a:extLst>
                </p14:cNvPr>
                <p14:cNvContentPartPr/>
                <p14:nvPr/>
              </p14:nvContentPartPr>
              <p14:xfrm>
                <a:off x="7328249" y="4715700"/>
                <a:ext cx="270720" cy="3330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E0353DC-42BF-6745-A3F5-5E90264D1A0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310609" y="4698060"/>
                  <a:ext cx="30636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0332EC1-82D4-606D-8C64-8C16F85DB5A4}"/>
                    </a:ext>
                  </a:extLst>
                </p14:cNvPr>
                <p14:cNvContentPartPr/>
                <p14:nvPr/>
              </p14:nvContentPartPr>
              <p14:xfrm>
                <a:off x="7730009" y="4718940"/>
                <a:ext cx="180000" cy="2995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0332EC1-82D4-606D-8C64-8C16F85DB5A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712009" y="4700940"/>
                  <a:ext cx="21564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2583F9B-4E4A-23BE-905D-CC74E21F38AC}"/>
                    </a:ext>
                  </a:extLst>
                </p14:cNvPr>
                <p14:cNvContentPartPr/>
                <p14:nvPr/>
              </p14:nvContentPartPr>
              <p14:xfrm>
                <a:off x="8019809" y="4731540"/>
                <a:ext cx="241200" cy="2815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2583F9B-4E4A-23BE-905D-CC74E21F38A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002169" y="4713540"/>
                  <a:ext cx="27684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BD60650-EE53-636C-8054-4AD09656F467}"/>
                    </a:ext>
                  </a:extLst>
                </p14:cNvPr>
                <p14:cNvContentPartPr/>
                <p14:nvPr/>
              </p14:nvContentPartPr>
              <p14:xfrm>
                <a:off x="8116649" y="4832700"/>
                <a:ext cx="198000" cy="360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BD60650-EE53-636C-8054-4AD09656F46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099009" y="4815060"/>
                  <a:ext cx="2336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1E8B677-FA84-40E7-6866-66B6990A60B1}"/>
                    </a:ext>
                  </a:extLst>
                </p14:cNvPr>
                <p14:cNvContentPartPr/>
                <p14:nvPr/>
              </p14:nvContentPartPr>
              <p14:xfrm>
                <a:off x="8120249" y="4685460"/>
                <a:ext cx="275400" cy="525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1E8B677-FA84-40E7-6866-66B6990A60B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102249" y="4667460"/>
                  <a:ext cx="3110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6D40E17-E121-2BC2-3CD4-A9C16BE1FBD0}"/>
                    </a:ext>
                  </a:extLst>
                </p14:cNvPr>
                <p14:cNvContentPartPr/>
                <p14:nvPr/>
              </p14:nvContentPartPr>
              <p14:xfrm>
                <a:off x="8507249" y="4696620"/>
                <a:ext cx="50040" cy="2678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6D40E17-E121-2BC2-3CD4-A9C16BE1FBD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489249" y="4678980"/>
                  <a:ext cx="8568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BB4E6E3-FA32-3F52-FB04-64A8F28A4B21}"/>
                    </a:ext>
                  </a:extLst>
                </p14:cNvPr>
                <p14:cNvContentPartPr/>
                <p14:nvPr/>
              </p14:nvContentPartPr>
              <p14:xfrm>
                <a:off x="8547929" y="4685820"/>
                <a:ext cx="264600" cy="2898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BB4E6E3-FA32-3F52-FB04-64A8F28A4B2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529929" y="4668180"/>
                  <a:ext cx="300240" cy="32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53BCFF5-D919-0AD9-6937-2C0861DC4F83}"/>
              </a:ext>
            </a:extLst>
          </p:cNvPr>
          <p:cNvGrpSpPr/>
          <p:nvPr/>
        </p:nvGrpSpPr>
        <p:grpSpPr>
          <a:xfrm>
            <a:off x="9197729" y="4648380"/>
            <a:ext cx="415080" cy="360000"/>
            <a:chOff x="9197729" y="4648380"/>
            <a:chExt cx="415080" cy="36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BF0495C-63A1-C4A0-F839-6DD62FAA3FEF}"/>
                    </a:ext>
                  </a:extLst>
                </p14:cNvPr>
                <p14:cNvContentPartPr/>
                <p14:nvPr/>
              </p14:nvContentPartPr>
              <p14:xfrm>
                <a:off x="9197729" y="4691580"/>
                <a:ext cx="83160" cy="3168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BF0495C-63A1-C4A0-F839-6DD62FAA3FE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179729" y="4673580"/>
                  <a:ext cx="11880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E720630-DDDE-30D9-D0D6-C0E4D85DA3B0}"/>
                    </a:ext>
                  </a:extLst>
                </p14:cNvPr>
                <p14:cNvContentPartPr/>
                <p14:nvPr/>
              </p14:nvContentPartPr>
              <p14:xfrm>
                <a:off x="9364769" y="4648380"/>
                <a:ext cx="248040" cy="3312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E720630-DDDE-30D9-D0D6-C0E4D85DA3B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347129" y="4630380"/>
                  <a:ext cx="283680" cy="36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B1BC89AC-EB66-D7CF-4955-10C356337B57}"/>
              </a:ext>
            </a:extLst>
          </p:cNvPr>
          <p:cNvGrpSpPr/>
          <p:nvPr/>
        </p:nvGrpSpPr>
        <p:grpSpPr>
          <a:xfrm>
            <a:off x="10053809" y="4675020"/>
            <a:ext cx="709920" cy="411480"/>
            <a:chOff x="10053809" y="4675020"/>
            <a:chExt cx="709920" cy="41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60DB76B-31DA-1450-0B80-81CBC4CA5C2E}"/>
                    </a:ext>
                  </a:extLst>
                </p14:cNvPr>
                <p14:cNvContentPartPr/>
                <p14:nvPr/>
              </p14:nvContentPartPr>
              <p14:xfrm>
                <a:off x="10053809" y="4675020"/>
                <a:ext cx="54360" cy="3672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60DB76B-31DA-1450-0B80-81CBC4CA5C2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036169" y="4657380"/>
                  <a:ext cx="9000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37238F7-B1CB-197D-7080-B5921B08C1F2}"/>
                    </a:ext>
                  </a:extLst>
                </p14:cNvPr>
                <p14:cNvContentPartPr/>
                <p14:nvPr/>
              </p14:nvContentPartPr>
              <p14:xfrm>
                <a:off x="10227329" y="4719300"/>
                <a:ext cx="68040" cy="3672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37238F7-B1CB-197D-7080-B5921B08C1F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209689" y="4701660"/>
                  <a:ext cx="10368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F717F17-902F-D798-FC70-B5CF6F681CE0}"/>
                    </a:ext>
                  </a:extLst>
                </p14:cNvPr>
                <p14:cNvContentPartPr/>
                <p14:nvPr/>
              </p14:nvContentPartPr>
              <p14:xfrm>
                <a:off x="10063889" y="4924500"/>
                <a:ext cx="148680" cy="129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F717F17-902F-D798-FC70-B5CF6F681CE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046249" y="4906860"/>
                  <a:ext cx="1843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45C7733-83EE-D2EC-CA8B-3E10B5AE2A42}"/>
                    </a:ext>
                  </a:extLst>
                </p14:cNvPr>
                <p14:cNvContentPartPr/>
                <p14:nvPr/>
              </p14:nvContentPartPr>
              <p14:xfrm>
                <a:off x="10378169" y="4713900"/>
                <a:ext cx="385560" cy="3085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45C7733-83EE-D2EC-CA8B-3E10B5AE2A4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360169" y="4696260"/>
                  <a:ext cx="421200" cy="344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10655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A6B715-78AD-B2FB-8396-0C876949D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974837" cy="68289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122DAE-0EBB-61EC-31C9-282B31BC2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4518" y="2010544"/>
            <a:ext cx="8859000" cy="14184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215BA0C-BCB0-CD1C-5DB4-7DB5EA7E3479}"/>
                  </a:ext>
                </a:extLst>
              </p14:cNvPr>
              <p14:cNvContentPartPr/>
              <p14:nvPr/>
            </p14:nvContentPartPr>
            <p14:xfrm>
              <a:off x="8092165" y="2373782"/>
              <a:ext cx="2522520" cy="43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215BA0C-BCB0-CD1C-5DB4-7DB5EA7E347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38525" y="2265782"/>
                <a:ext cx="263016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0E63618-0F93-438A-6FE4-4FFB4C03221D}"/>
                  </a:ext>
                </a:extLst>
              </p14:cNvPr>
              <p14:cNvContentPartPr/>
              <p14:nvPr/>
            </p14:nvContentPartPr>
            <p14:xfrm>
              <a:off x="8059405" y="2467022"/>
              <a:ext cx="2601360" cy="80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0E63618-0F93-438A-6FE4-4FFB4C03221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05765" y="2359382"/>
                <a:ext cx="270900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CD0ED61-0422-B1B7-10A0-75BDE8CB334F}"/>
                  </a:ext>
                </a:extLst>
              </p14:cNvPr>
              <p14:cNvContentPartPr/>
              <p14:nvPr/>
            </p14:nvContentPartPr>
            <p14:xfrm>
              <a:off x="2689285" y="4943102"/>
              <a:ext cx="333000" cy="39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CD0ED61-0422-B1B7-10A0-75BDE8CB334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35285" y="4835462"/>
                <a:ext cx="44064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9529521-27D0-D89A-6382-DAA387E7446B}"/>
                  </a:ext>
                </a:extLst>
              </p14:cNvPr>
              <p14:cNvContentPartPr/>
              <p14:nvPr/>
            </p14:nvContentPartPr>
            <p14:xfrm>
              <a:off x="2098165" y="1815782"/>
              <a:ext cx="84600" cy="3024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9529521-27D0-D89A-6382-DAA387E7446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44525" y="1707782"/>
                <a:ext cx="192240" cy="32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A0FAE5C-D9A9-F5CD-78EB-1A204E4CB71A}"/>
                  </a:ext>
                </a:extLst>
              </p14:cNvPr>
              <p14:cNvContentPartPr/>
              <p14:nvPr/>
            </p14:nvContentPartPr>
            <p14:xfrm>
              <a:off x="2080165" y="4771742"/>
              <a:ext cx="1329120" cy="69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A0FAE5C-D9A9-F5CD-78EB-1A204E4CB71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26165" y="4663742"/>
                <a:ext cx="143676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380CB18-0D9D-325D-2F34-60AD4B719DB2}"/>
                  </a:ext>
                </a:extLst>
              </p14:cNvPr>
              <p14:cNvContentPartPr/>
              <p14:nvPr/>
            </p14:nvContentPartPr>
            <p14:xfrm>
              <a:off x="1721605" y="3241382"/>
              <a:ext cx="138240" cy="214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380CB18-0D9D-325D-2F34-60AD4B719DB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703605" y="3223742"/>
                <a:ext cx="17388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806E705-7A44-07E4-5292-A818222E0522}"/>
                  </a:ext>
                </a:extLst>
              </p14:cNvPr>
              <p14:cNvContentPartPr/>
              <p14:nvPr/>
            </p14:nvContentPartPr>
            <p14:xfrm>
              <a:off x="2713765" y="4452782"/>
              <a:ext cx="210960" cy="165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806E705-7A44-07E4-5292-A818222E052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695765" y="4434782"/>
                <a:ext cx="246600" cy="20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261FF120-7FBE-AEEE-33F2-270B985823AA}"/>
              </a:ext>
            </a:extLst>
          </p:cNvPr>
          <p:cNvGrpSpPr/>
          <p:nvPr/>
        </p:nvGrpSpPr>
        <p:grpSpPr>
          <a:xfrm>
            <a:off x="2457805" y="5006102"/>
            <a:ext cx="1012680" cy="762120"/>
            <a:chOff x="2457805" y="5006102"/>
            <a:chExt cx="1012680" cy="76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6ABC591-7767-5402-E476-D5F5F9BA654C}"/>
                    </a:ext>
                  </a:extLst>
                </p14:cNvPr>
                <p14:cNvContentPartPr/>
                <p14:nvPr/>
              </p14:nvContentPartPr>
              <p14:xfrm>
                <a:off x="2457805" y="5007542"/>
                <a:ext cx="994320" cy="7606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6ABC591-7767-5402-E476-D5F5F9BA654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39805" y="4989902"/>
                  <a:ext cx="1029960" cy="79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27B3778-E2EC-0387-CC49-8DFBA38C45B3}"/>
                    </a:ext>
                  </a:extLst>
                </p14:cNvPr>
                <p14:cNvContentPartPr/>
                <p14:nvPr/>
              </p14:nvContentPartPr>
              <p14:xfrm>
                <a:off x="3258085" y="5006102"/>
                <a:ext cx="212400" cy="143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27B3778-E2EC-0387-CC49-8DFBA38C45B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240085" y="4988462"/>
                  <a:ext cx="248040" cy="17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21854C2-2023-51FC-AA33-3C49623A6526}"/>
              </a:ext>
            </a:extLst>
          </p:cNvPr>
          <p:cNvGrpSpPr/>
          <p:nvPr/>
        </p:nvGrpSpPr>
        <p:grpSpPr>
          <a:xfrm>
            <a:off x="1552765" y="5407502"/>
            <a:ext cx="861840" cy="540360"/>
            <a:chOff x="1552765" y="5407502"/>
            <a:chExt cx="861840" cy="54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FCE9090-65C4-72D4-97B4-CC1B4B262B76}"/>
                    </a:ext>
                  </a:extLst>
                </p14:cNvPr>
                <p14:cNvContentPartPr/>
                <p14:nvPr/>
              </p14:nvContentPartPr>
              <p14:xfrm>
                <a:off x="1552765" y="5752022"/>
                <a:ext cx="177120" cy="125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FCE9090-65C4-72D4-97B4-CC1B4B262B7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534765" y="5734022"/>
                  <a:ext cx="2127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37AE3D4-3B82-4A1E-7477-283C19031FA3}"/>
                    </a:ext>
                  </a:extLst>
                </p14:cNvPr>
                <p14:cNvContentPartPr/>
                <p14:nvPr/>
              </p14:nvContentPartPr>
              <p14:xfrm>
                <a:off x="1799365" y="5655182"/>
                <a:ext cx="291600" cy="292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37AE3D4-3B82-4A1E-7477-283C19031FA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781365" y="5637182"/>
                  <a:ext cx="32724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3F09114-16DC-320D-8D56-14630231C80B}"/>
                    </a:ext>
                  </a:extLst>
                </p14:cNvPr>
                <p14:cNvContentPartPr/>
                <p14:nvPr/>
              </p14:nvContentPartPr>
              <p14:xfrm>
                <a:off x="2081605" y="5497862"/>
                <a:ext cx="161280" cy="3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3F09114-16DC-320D-8D56-14630231C80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063605" y="5479862"/>
                  <a:ext cx="1969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4D4D589-7267-F57C-F44F-EEE88758DAA5}"/>
                    </a:ext>
                  </a:extLst>
                </p14:cNvPr>
                <p14:cNvContentPartPr/>
                <p14:nvPr/>
              </p14:nvContentPartPr>
              <p14:xfrm>
                <a:off x="2205445" y="5407502"/>
                <a:ext cx="209160" cy="290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4D4D589-7267-F57C-F44F-EEE88758DAA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187445" y="5389862"/>
                  <a:ext cx="244800" cy="32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C39B4ED-9428-25F3-7F57-477A646D1F7F}"/>
                  </a:ext>
                </a:extLst>
              </p14:cNvPr>
              <p14:cNvContentPartPr/>
              <p14:nvPr/>
            </p14:nvContentPartPr>
            <p14:xfrm>
              <a:off x="7070125" y="3773102"/>
              <a:ext cx="249840" cy="364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C39B4ED-9428-25F3-7F57-477A646D1F7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052485" y="3755462"/>
                <a:ext cx="285480" cy="40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51903F9-1A1F-BD51-5400-C45AF3C1E29A}"/>
                  </a:ext>
                </a:extLst>
              </p14:cNvPr>
              <p14:cNvContentPartPr/>
              <p14:nvPr/>
            </p14:nvContentPartPr>
            <p14:xfrm>
              <a:off x="7361725" y="3961742"/>
              <a:ext cx="116640" cy="349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51903F9-1A1F-BD51-5400-C45AF3C1E29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344085" y="3944102"/>
                <a:ext cx="15228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FB3E34A-1713-F51E-A5B2-288944E084CA}"/>
                  </a:ext>
                </a:extLst>
              </p14:cNvPr>
              <p14:cNvContentPartPr/>
              <p14:nvPr/>
            </p14:nvContentPartPr>
            <p14:xfrm>
              <a:off x="7593565" y="3796502"/>
              <a:ext cx="741600" cy="4471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FB3E34A-1713-F51E-A5B2-288944E084C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575565" y="3778502"/>
                <a:ext cx="777240" cy="48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7EAFA81-5A9A-AE4E-418C-61F86F7B8804}"/>
                  </a:ext>
                </a:extLst>
              </p14:cNvPr>
              <p14:cNvContentPartPr/>
              <p14:nvPr/>
            </p14:nvContentPartPr>
            <p14:xfrm>
              <a:off x="8596885" y="3786782"/>
              <a:ext cx="288360" cy="4312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7EAFA81-5A9A-AE4E-418C-61F86F7B880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578885" y="3768782"/>
                <a:ext cx="324000" cy="46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16F32E6-8D08-4C96-7225-CC65AAAC8D2A}"/>
                  </a:ext>
                </a:extLst>
              </p14:cNvPr>
              <p14:cNvContentPartPr/>
              <p14:nvPr/>
            </p14:nvContentPartPr>
            <p14:xfrm>
              <a:off x="9098365" y="3710462"/>
              <a:ext cx="107280" cy="3164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16F32E6-8D08-4C96-7225-CC65AAAC8D2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080725" y="3692462"/>
                <a:ext cx="142920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EC9A7CA-3635-0CB6-8AA8-5B7C2835CD71}"/>
                  </a:ext>
                </a:extLst>
              </p14:cNvPr>
              <p14:cNvContentPartPr/>
              <p14:nvPr/>
            </p14:nvContentPartPr>
            <p14:xfrm>
              <a:off x="9287365" y="3721262"/>
              <a:ext cx="102960" cy="306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EC9A7CA-3635-0CB6-8AA8-5B7C2835CD7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269365" y="3703622"/>
                <a:ext cx="138600" cy="34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3868CAF6-009A-A3C6-0808-EC0A20FC8DD9}"/>
              </a:ext>
            </a:extLst>
          </p:cNvPr>
          <p:cNvGrpSpPr/>
          <p:nvPr/>
        </p:nvGrpSpPr>
        <p:grpSpPr>
          <a:xfrm>
            <a:off x="9631525" y="3724862"/>
            <a:ext cx="1972440" cy="321120"/>
            <a:chOff x="9631525" y="3724862"/>
            <a:chExt cx="1972440" cy="32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0490741-BDCE-6A4B-6313-37448F3BD98D}"/>
                    </a:ext>
                  </a:extLst>
                </p14:cNvPr>
                <p14:cNvContentPartPr/>
                <p14:nvPr/>
              </p14:nvContentPartPr>
              <p14:xfrm>
                <a:off x="9631525" y="3876422"/>
                <a:ext cx="375120" cy="1695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0490741-BDCE-6A4B-6313-37448F3BD98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613525" y="3858422"/>
                  <a:ext cx="4107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7F34AD5-2C54-075D-64E5-4870A2D1E1C5}"/>
                    </a:ext>
                  </a:extLst>
                </p14:cNvPr>
                <p14:cNvContentPartPr/>
                <p14:nvPr/>
              </p14:nvContentPartPr>
              <p14:xfrm>
                <a:off x="9791005" y="3757622"/>
                <a:ext cx="26640" cy="19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7F34AD5-2C54-075D-64E5-4870A2D1E1C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773005" y="3739982"/>
                  <a:ext cx="622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326D21B-0F02-0FF1-E928-DC069F453D89}"/>
                    </a:ext>
                  </a:extLst>
                </p14:cNvPr>
                <p14:cNvContentPartPr/>
                <p14:nvPr/>
              </p14:nvContentPartPr>
              <p14:xfrm>
                <a:off x="10230925" y="3724862"/>
                <a:ext cx="308880" cy="2905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326D21B-0F02-0FF1-E928-DC069F453D8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212925" y="3706862"/>
                  <a:ext cx="34452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7F7D01C-E28B-B109-697C-4397682C29BC}"/>
                    </a:ext>
                  </a:extLst>
                </p14:cNvPr>
                <p14:cNvContentPartPr/>
                <p14:nvPr/>
              </p14:nvContentPartPr>
              <p14:xfrm>
                <a:off x="10329565" y="3784982"/>
                <a:ext cx="269640" cy="824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7F7D01C-E28B-B109-697C-4397682C29B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311925" y="3766982"/>
                  <a:ext cx="3052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58A54F9-9B19-B9EA-E82A-625A7FF4103F}"/>
                    </a:ext>
                  </a:extLst>
                </p14:cNvPr>
                <p14:cNvContentPartPr/>
                <p14:nvPr/>
              </p14:nvContentPartPr>
              <p14:xfrm>
                <a:off x="10786765" y="3855182"/>
                <a:ext cx="100080" cy="1134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58A54F9-9B19-B9EA-E82A-625A7FF4103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769125" y="3837542"/>
                  <a:ext cx="1357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CD6C7F0-3334-368B-0C5A-306A76599FC7}"/>
                    </a:ext>
                  </a:extLst>
                </p14:cNvPr>
                <p14:cNvContentPartPr/>
                <p14:nvPr/>
              </p14:nvContentPartPr>
              <p14:xfrm>
                <a:off x="11060725" y="3775622"/>
                <a:ext cx="247680" cy="2340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CD6C7F0-3334-368B-0C5A-306A76599FC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042725" y="3757622"/>
                  <a:ext cx="2833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0F5345F-1A7D-806C-4E14-DA459FDF41C3}"/>
                    </a:ext>
                  </a:extLst>
                </p14:cNvPr>
                <p14:cNvContentPartPr/>
                <p14:nvPr/>
              </p14:nvContentPartPr>
              <p14:xfrm>
                <a:off x="11360605" y="4015022"/>
                <a:ext cx="8640" cy="19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0F5345F-1A7D-806C-4E14-DA459FDF41C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342965" y="3997382"/>
                  <a:ext cx="442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94FD29C-355C-9ED9-94C4-481D53D50842}"/>
                    </a:ext>
                  </a:extLst>
                </p14:cNvPr>
                <p14:cNvContentPartPr/>
                <p14:nvPr/>
              </p14:nvContentPartPr>
              <p14:xfrm>
                <a:off x="11464645" y="3736022"/>
                <a:ext cx="139320" cy="288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94FD29C-355C-9ED9-94C4-481D53D5084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446645" y="3718382"/>
                  <a:ext cx="174960" cy="32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5B31117-4ABE-BCAF-2CD9-724AB74493E4}"/>
              </a:ext>
            </a:extLst>
          </p:cNvPr>
          <p:cNvGrpSpPr/>
          <p:nvPr/>
        </p:nvGrpSpPr>
        <p:grpSpPr>
          <a:xfrm>
            <a:off x="11686405" y="3740342"/>
            <a:ext cx="416520" cy="301320"/>
            <a:chOff x="11686405" y="3740342"/>
            <a:chExt cx="416520" cy="30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A1AAD3D-A938-5641-BE6B-F81F7A628496}"/>
                    </a:ext>
                  </a:extLst>
                </p14:cNvPr>
                <p14:cNvContentPartPr/>
                <p14:nvPr/>
              </p14:nvContentPartPr>
              <p14:xfrm>
                <a:off x="11686405" y="3757622"/>
                <a:ext cx="149400" cy="2563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A1AAD3D-A938-5641-BE6B-F81F7A62849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668405" y="3739982"/>
                  <a:ext cx="18504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7E3CAC5-C879-AD95-83D1-85D9BBE74FEF}"/>
                    </a:ext>
                  </a:extLst>
                </p14:cNvPr>
                <p14:cNvContentPartPr/>
                <p14:nvPr/>
              </p14:nvContentPartPr>
              <p14:xfrm>
                <a:off x="11846605" y="3913142"/>
                <a:ext cx="135000" cy="1141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7E3CAC5-C879-AD95-83D1-85D9BBE74FE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828965" y="3895502"/>
                  <a:ext cx="1706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F1B6B59-ABBD-7243-935E-86A6270D7622}"/>
                    </a:ext>
                  </a:extLst>
                </p14:cNvPr>
                <p14:cNvContentPartPr/>
                <p14:nvPr/>
              </p14:nvContentPartPr>
              <p14:xfrm>
                <a:off x="11956765" y="3740342"/>
                <a:ext cx="146160" cy="3013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F1B6B59-ABBD-7243-935E-86A6270D762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938765" y="3722702"/>
                  <a:ext cx="181800" cy="33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D8E92CC-1CBA-E004-4EE6-5FAE51F92586}"/>
              </a:ext>
            </a:extLst>
          </p:cNvPr>
          <p:cNvGrpSpPr/>
          <p:nvPr/>
        </p:nvGrpSpPr>
        <p:grpSpPr>
          <a:xfrm>
            <a:off x="6466765" y="4709940"/>
            <a:ext cx="963360" cy="344160"/>
            <a:chOff x="6466765" y="4709940"/>
            <a:chExt cx="963360" cy="34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5DB086C-3C88-C6A6-6739-66E142FE28B3}"/>
                    </a:ext>
                  </a:extLst>
                </p14:cNvPr>
                <p14:cNvContentPartPr/>
                <p14:nvPr/>
              </p14:nvContentPartPr>
              <p14:xfrm>
                <a:off x="6604285" y="4730460"/>
                <a:ext cx="42120" cy="3236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5DB086C-3C88-C6A6-6739-66E142FE28B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586645" y="4712460"/>
                  <a:ext cx="7776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690C205-6710-5EB5-6DD1-4394321B5522}"/>
                    </a:ext>
                  </a:extLst>
                </p14:cNvPr>
                <p14:cNvContentPartPr/>
                <p14:nvPr/>
              </p14:nvContentPartPr>
              <p14:xfrm>
                <a:off x="6466765" y="4752060"/>
                <a:ext cx="373680" cy="15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690C205-6710-5EB5-6DD1-4394321B552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449125" y="4734060"/>
                  <a:ext cx="4093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52AD11C-DBCF-5632-8A1F-17B81A2E3CE4}"/>
                    </a:ext>
                  </a:extLst>
                </p14:cNvPr>
                <p14:cNvContentPartPr/>
                <p14:nvPr/>
              </p14:nvContentPartPr>
              <p14:xfrm>
                <a:off x="6844045" y="4711740"/>
                <a:ext cx="45360" cy="309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52AD11C-DBCF-5632-8A1F-17B81A2E3CE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826405" y="4693740"/>
                  <a:ext cx="8100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BEEF74E-0F4C-17F3-BFFD-5B31D2BB7A38}"/>
                    </a:ext>
                  </a:extLst>
                </p14:cNvPr>
                <p14:cNvContentPartPr/>
                <p14:nvPr/>
              </p14:nvContentPartPr>
              <p14:xfrm>
                <a:off x="6934765" y="4709940"/>
                <a:ext cx="79560" cy="2937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BEEF74E-0F4C-17F3-BFFD-5B31D2BB7A3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917125" y="4691940"/>
                  <a:ext cx="11520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2BC8958-5DAA-9A1A-F047-1CBA00AC933D}"/>
                    </a:ext>
                  </a:extLst>
                </p14:cNvPr>
                <p14:cNvContentPartPr/>
                <p14:nvPr/>
              </p14:nvContentPartPr>
              <p14:xfrm>
                <a:off x="6882925" y="4880220"/>
                <a:ext cx="110520" cy="100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2BC8958-5DAA-9A1A-F047-1CBA00AC933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865285" y="4862220"/>
                  <a:ext cx="1461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8C99D69-D9F6-CF03-1296-0C63EF5578D8}"/>
                    </a:ext>
                  </a:extLst>
                </p14:cNvPr>
                <p14:cNvContentPartPr/>
                <p14:nvPr/>
              </p14:nvContentPartPr>
              <p14:xfrm>
                <a:off x="7125205" y="4738380"/>
                <a:ext cx="6480" cy="2538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8C99D69-D9F6-CF03-1296-0C63EF5578D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107565" y="4720740"/>
                  <a:ext cx="4212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9B0EB96-E2BF-374C-E89E-03E86A22C4F1}"/>
                    </a:ext>
                  </a:extLst>
                </p14:cNvPr>
                <p14:cNvContentPartPr/>
                <p14:nvPr/>
              </p14:nvContentPartPr>
              <p14:xfrm>
                <a:off x="7200085" y="4733340"/>
                <a:ext cx="230040" cy="2649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9B0EB96-E2BF-374C-E89E-03E86A22C4F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182085" y="4715340"/>
                  <a:ext cx="265680" cy="30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AD8BC8C-68F2-AB6D-480D-5B797AB940C2}"/>
              </a:ext>
            </a:extLst>
          </p:cNvPr>
          <p:cNvGrpSpPr/>
          <p:nvPr/>
        </p:nvGrpSpPr>
        <p:grpSpPr>
          <a:xfrm>
            <a:off x="7730725" y="4743420"/>
            <a:ext cx="1807560" cy="324360"/>
            <a:chOff x="7730725" y="4743420"/>
            <a:chExt cx="1807560" cy="32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CDFD6E3-DF87-FCAE-9C81-9F267724B2F0}"/>
                    </a:ext>
                  </a:extLst>
                </p14:cNvPr>
                <p14:cNvContentPartPr/>
                <p14:nvPr/>
              </p14:nvContentPartPr>
              <p14:xfrm>
                <a:off x="7730725" y="4760700"/>
                <a:ext cx="52200" cy="2847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CDFD6E3-DF87-FCAE-9C81-9F267724B2F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713085" y="4742700"/>
                  <a:ext cx="8784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C1DF0ED-E687-B328-A5A2-8D6EA37DCE41}"/>
                    </a:ext>
                  </a:extLst>
                </p14:cNvPr>
                <p14:cNvContentPartPr/>
                <p14:nvPr/>
              </p14:nvContentPartPr>
              <p14:xfrm>
                <a:off x="7791565" y="4753500"/>
                <a:ext cx="209520" cy="5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C1DF0ED-E687-B328-A5A2-8D6EA37DCE4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773565" y="4735500"/>
                  <a:ext cx="2451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4E7D735-9819-A98F-E22B-C878447A9E48}"/>
                    </a:ext>
                  </a:extLst>
                </p14:cNvPr>
                <p14:cNvContentPartPr/>
                <p14:nvPr/>
              </p14:nvContentPartPr>
              <p14:xfrm>
                <a:off x="7745125" y="4895340"/>
                <a:ext cx="234000" cy="327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4E7D735-9819-A98F-E22B-C878447A9E4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727485" y="4877340"/>
                  <a:ext cx="2696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52045B3-2C28-6933-5DBE-870CA487B70A}"/>
                    </a:ext>
                  </a:extLst>
                </p14:cNvPr>
                <p14:cNvContentPartPr/>
                <p14:nvPr/>
              </p14:nvContentPartPr>
              <p14:xfrm>
                <a:off x="8132485" y="4743420"/>
                <a:ext cx="16560" cy="2847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52045B3-2C28-6933-5DBE-870CA487B70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114845" y="4725780"/>
                  <a:ext cx="5220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78F5BA5-638A-011A-69B4-6175873922C3}"/>
                    </a:ext>
                  </a:extLst>
                </p14:cNvPr>
                <p14:cNvContentPartPr/>
                <p14:nvPr/>
              </p14:nvContentPartPr>
              <p14:xfrm>
                <a:off x="8337325" y="4752780"/>
                <a:ext cx="275400" cy="2750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78F5BA5-638A-011A-69B4-6175873922C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319685" y="4734780"/>
                  <a:ext cx="31104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DD07BA4-B761-852F-AC2E-E30222629973}"/>
                    </a:ext>
                  </a:extLst>
                </p14:cNvPr>
                <p14:cNvContentPartPr/>
                <p14:nvPr/>
              </p14:nvContentPartPr>
              <p14:xfrm>
                <a:off x="8708485" y="4794900"/>
                <a:ext cx="190440" cy="2728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DD07BA4-B761-852F-AC2E-E3022262997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690485" y="4776900"/>
                  <a:ext cx="22608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968EB33-D617-8CE5-489B-24781ED7716A}"/>
                    </a:ext>
                  </a:extLst>
                </p14:cNvPr>
                <p14:cNvContentPartPr/>
                <p14:nvPr/>
              </p14:nvContentPartPr>
              <p14:xfrm>
                <a:off x="9024205" y="4748100"/>
                <a:ext cx="201240" cy="2970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968EB33-D617-8CE5-489B-24781ED7716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006565" y="4730100"/>
                  <a:ext cx="23688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47D7B10-0523-BCE0-9CD4-C6C9A1102EC1}"/>
                    </a:ext>
                  </a:extLst>
                </p14:cNvPr>
                <p14:cNvContentPartPr/>
                <p14:nvPr/>
              </p14:nvContentPartPr>
              <p14:xfrm>
                <a:off x="9349645" y="4771860"/>
                <a:ext cx="188640" cy="2570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47D7B10-0523-BCE0-9CD4-C6C9A1102EC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331645" y="4754220"/>
                  <a:ext cx="22428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09B50CC-84D2-E10F-DBAE-4B3CBDDFCDCD}"/>
                    </a:ext>
                  </a:extLst>
                </p14:cNvPr>
                <p14:cNvContentPartPr/>
                <p14:nvPr/>
              </p14:nvContentPartPr>
              <p14:xfrm>
                <a:off x="9383125" y="4941420"/>
                <a:ext cx="139680" cy="176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09B50CC-84D2-E10F-DBAE-4B3CBDDFCDC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365125" y="4923420"/>
                  <a:ext cx="1753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24BAC98-9EC4-3DA5-7C15-E634733BD699}"/>
                    </a:ext>
                  </a:extLst>
                </p14:cNvPr>
                <p14:cNvContentPartPr/>
                <p14:nvPr/>
              </p14:nvContentPartPr>
              <p14:xfrm>
                <a:off x="9384925" y="4786260"/>
                <a:ext cx="108720" cy="172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24BAC98-9EC4-3DA5-7C15-E634733BD69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366925" y="4768620"/>
                  <a:ext cx="144360" cy="5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FF935E7-B8A2-FA55-1F07-05630F4A91B2}"/>
              </a:ext>
            </a:extLst>
          </p:cNvPr>
          <p:cNvGrpSpPr/>
          <p:nvPr/>
        </p:nvGrpSpPr>
        <p:grpSpPr>
          <a:xfrm>
            <a:off x="9897205" y="4745220"/>
            <a:ext cx="1214640" cy="316080"/>
            <a:chOff x="9897205" y="4745220"/>
            <a:chExt cx="1214640" cy="31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A5E14BA-B5D7-9C13-D32C-36FE54C1FCC8}"/>
                    </a:ext>
                  </a:extLst>
                </p14:cNvPr>
                <p14:cNvContentPartPr/>
                <p14:nvPr/>
              </p14:nvContentPartPr>
              <p14:xfrm>
                <a:off x="9904765" y="4773300"/>
                <a:ext cx="3240" cy="46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A5E14BA-B5D7-9C13-D32C-36FE54C1FCC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886765" y="4755300"/>
                  <a:ext cx="388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1737514-14F3-CE50-2847-51EA53AF00C5}"/>
                    </a:ext>
                  </a:extLst>
                </p14:cNvPr>
                <p14:cNvContentPartPr/>
                <p14:nvPr/>
              </p14:nvContentPartPr>
              <p14:xfrm>
                <a:off x="9897205" y="4750260"/>
                <a:ext cx="255240" cy="2919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1737514-14F3-CE50-2847-51EA53AF00C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879205" y="4732260"/>
                  <a:ext cx="29088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E4C2E31-372D-FB20-79DD-703C87111A4B}"/>
                    </a:ext>
                  </a:extLst>
                </p14:cNvPr>
                <p14:cNvContentPartPr/>
                <p14:nvPr/>
              </p14:nvContentPartPr>
              <p14:xfrm>
                <a:off x="10234885" y="4771860"/>
                <a:ext cx="232920" cy="2894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E4C2E31-372D-FB20-79DD-703C87111A4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217245" y="4754220"/>
                  <a:ext cx="26856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E233A7D-93C3-D215-5CAB-995ECB0DA016}"/>
                    </a:ext>
                  </a:extLst>
                </p14:cNvPr>
                <p14:cNvContentPartPr/>
                <p14:nvPr/>
              </p14:nvContentPartPr>
              <p14:xfrm>
                <a:off x="10561405" y="4802100"/>
                <a:ext cx="178200" cy="2408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E233A7D-93C3-D215-5CAB-995ECB0DA01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543405" y="4784100"/>
                  <a:ext cx="21384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4D9E487-4657-B91A-3BD1-9A5DC9270616}"/>
                    </a:ext>
                  </a:extLst>
                </p14:cNvPr>
                <p14:cNvContentPartPr/>
                <p14:nvPr/>
              </p14:nvContentPartPr>
              <p14:xfrm>
                <a:off x="10587685" y="4936020"/>
                <a:ext cx="192600" cy="154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4D9E487-4657-B91A-3BD1-9A5DC927061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569685" y="4918020"/>
                  <a:ext cx="2282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722710E-7647-82E5-9540-708D066976C8}"/>
                    </a:ext>
                  </a:extLst>
                </p14:cNvPr>
                <p14:cNvContentPartPr/>
                <p14:nvPr/>
              </p14:nvContentPartPr>
              <p14:xfrm>
                <a:off x="10545205" y="4787700"/>
                <a:ext cx="219240" cy="421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722710E-7647-82E5-9540-708D066976C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527565" y="4769700"/>
                  <a:ext cx="2548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95FB0AA-6CCA-6179-05B2-6A79EA933211}"/>
                    </a:ext>
                  </a:extLst>
                </p14:cNvPr>
                <p14:cNvContentPartPr/>
                <p14:nvPr/>
              </p14:nvContentPartPr>
              <p14:xfrm>
                <a:off x="10885405" y="4745220"/>
                <a:ext cx="16560" cy="2836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95FB0AA-6CCA-6179-05B2-6A79EA93321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867765" y="4727220"/>
                  <a:ext cx="5220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B4E7E62-FAAD-BCF1-2703-FC05FE64F55A}"/>
                    </a:ext>
                  </a:extLst>
                </p14:cNvPr>
                <p14:cNvContentPartPr/>
                <p14:nvPr/>
              </p14:nvContentPartPr>
              <p14:xfrm>
                <a:off x="10864165" y="4756380"/>
                <a:ext cx="247680" cy="2476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B4E7E62-FAAD-BCF1-2703-FC05FE64F55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846165" y="4738380"/>
                  <a:ext cx="283320" cy="28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1C94A4D-1044-4481-3C38-FF9FAC88E1A1}"/>
              </a:ext>
            </a:extLst>
          </p:cNvPr>
          <p:cNvGrpSpPr/>
          <p:nvPr/>
        </p:nvGrpSpPr>
        <p:grpSpPr>
          <a:xfrm>
            <a:off x="6608965" y="5355780"/>
            <a:ext cx="377640" cy="367200"/>
            <a:chOff x="6608965" y="5355780"/>
            <a:chExt cx="377640" cy="36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847D38A-97C0-35CE-9CBE-CB24760E421E}"/>
                    </a:ext>
                  </a:extLst>
                </p14:cNvPr>
                <p14:cNvContentPartPr/>
                <p14:nvPr/>
              </p14:nvContentPartPr>
              <p14:xfrm>
                <a:off x="6608965" y="5355780"/>
                <a:ext cx="46080" cy="3542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847D38A-97C0-35CE-9CBE-CB24760E421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590965" y="5338140"/>
                  <a:ext cx="8172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F4ECD2A-F75D-6669-34FD-0C8F81AE7A3A}"/>
                    </a:ext>
                  </a:extLst>
                </p14:cNvPr>
                <p14:cNvContentPartPr/>
                <p14:nvPr/>
              </p14:nvContentPartPr>
              <p14:xfrm>
                <a:off x="6767005" y="5362260"/>
                <a:ext cx="219600" cy="3607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F4ECD2A-F75D-6669-34FD-0C8F81AE7A3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749365" y="5344260"/>
                  <a:ext cx="255240" cy="39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6E0035C-18A9-2502-E027-028DDDF8D02F}"/>
              </a:ext>
            </a:extLst>
          </p:cNvPr>
          <p:cNvGrpSpPr/>
          <p:nvPr/>
        </p:nvGrpSpPr>
        <p:grpSpPr>
          <a:xfrm>
            <a:off x="7399165" y="5420220"/>
            <a:ext cx="861120" cy="331200"/>
            <a:chOff x="7399165" y="5420220"/>
            <a:chExt cx="861120" cy="33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128015F-1CDB-3246-6FA8-4C8393F83B53}"/>
                    </a:ext>
                  </a:extLst>
                </p14:cNvPr>
                <p14:cNvContentPartPr/>
                <p14:nvPr/>
              </p14:nvContentPartPr>
              <p14:xfrm>
                <a:off x="7399165" y="5421660"/>
                <a:ext cx="24120" cy="2923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128015F-1CDB-3246-6FA8-4C8393F83B5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381525" y="5403660"/>
                  <a:ext cx="5976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4BFAEBD-D6EE-BC69-CBE0-8BDE3ABD0EF0}"/>
                    </a:ext>
                  </a:extLst>
                </p14:cNvPr>
                <p14:cNvContentPartPr/>
                <p14:nvPr/>
              </p14:nvContentPartPr>
              <p14:xfrm>
                <a:off x="7637845" y="5420220"/>
                <a:ext cx="12600" cy="3312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4BFAEBD-D6EE-BC69-CBE0-8BDE3ABD0EF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620205" y="5402580"/>
                  <a:ext cx="4824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2138C83-BD32-FEC2-3F09-62C1D45CEA84}"/>
                    </a:ext>
                  </a:extLst>
                </p14:cNvPr>
                <p14:cNvContentPartPr/>
                <p14:nvPr/>
              </p14:nvContentPartPr>
              <p14:xfrm>
                <a:off x="7423285" y="5545140"/>
                <a:ext cx="236520" cy="486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2138C83-BD32-FEC2-3F09-62C1D45CEA8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405285" y="5527500"/>
                  <a:ext cx="2721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7491B43-BD30-1C3D-DA6B-591AEDBD0E5B}"/>
                    </a:ext>
                  </a:extLst>
                </p14:cNvPr>
                <p14:cNvContentPartPr/>
                <p14:nvPr/>
              </p14:nvContentPartPr>
              <p14:xfrm>
                <a:off x="7823245" y="5423460"/>
                <a:ext cx="437040" cy="2908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7491B43-BD30-1C3D-DA6B-591AEDBD0E5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805605" y="5405460"/>
                  <a:ext cx="472680" cy="326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94321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59CB6B-36E9-48C1-CF95-30A614EA0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391" y="942798"/>
            <a:ext cx="6866947" cy="317321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E75B11A-071D-A6E4-700D-281E7ADEE47D}"/>
              </a:ext>
            </a:extLst>
          </p:cNvPr>
          <p:cNvGrpSpPr/>
          <p:nvPr/>
        </p:nvGrpSpPr>
        <p:grpSpPr>
          <a:xfrm>
            <a:off x="7603450" y="1566302"/>
            <a:ext cx="1215000" cy="163080"/>
            <a:chOff x="7603450" y="1566302"/>
            <a:chExt cx="1215000" cy="16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F837D41-A0AA-28CA-3A37-08D6AE7B5997}"/>
                    </a:ext>
                  </a:extLst>
                </p14:cNvPr>
                <p14:cNvContentPartPr/>
                <p14:nvPr/>
              </p14:nvContentPartPr>
              <p14:xfrm>
                <a:off x="7634770" y="1629662"/>
                <a:ext cx="1183680" cy="997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F837D41-A0AA-28CA-3A37-08D6AE7B599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625770" y="1620662"/>
                  <a:ext cx="12013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A6069FF-23BD-658E-66E5-FF9783492535}"/>
                    </a:ext>
                  </a:extLst>
                </p14:cNvPr>
                <p14:cNvContentPartPr/>
                <p14:nvPr/>
              </p14:nvContentPartPr>
              <p14:xfrm>
                <a:off x="7603450" y="1566302"/>
                <a:ext cx="172080" cy="1026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A6069FF-23BD-658E-66E5-FF978349253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594810" y="1557662"/>
                  <a:ext cx="189720" cy="12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5359B1C-4BF8-F94D-226B-736C5620DCE4}"/>
              </a:ext>
            </a:extLst>
          </p:cNvPr>
          <p:cNvGrpSpPr/>
          <p:nvPr/>
        </p:nvGrpSpPr>
        <p:grpSpPr>
          <a:xfrm>
            <a:off x="8853730" y="1240862"/>
            <a:ext cx="3121920" cy="653760"/>
            <a:chOff x="8853730" y="1240862"/>
            <a:chExt cx="3121920" cy="65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84A7DDF-C477-F62B-E401-54D2D370AB95}"/>
                    </a:ext>
                  </a:extLst>
                </p14:cNvPr>
                <p14:cNvContentPartPr/>
                <p14:nvPr/>
              </p14:nvContentPartPr>
              <p14:xfrm>
                <a:off x="8909890" y="1291982"/>
                <a:ext cx="529560" cy="489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84A7DDF-C477-F62B-E401-54D2D370AB9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900890" y="1282982"/>
                  <a:ext cx="54720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2C52FBA-43A9-47B1-54B4-165AEA4EB34A}"/>
                    </a:ext>
                  </a:extLst>
                </p14:cNvPr>
                <p14:cNvContentPartPr/>
                <p14:nvPr/>
              </p14:nvContentPartPr>
              <p14:xfrm>
                <a:off x="8853730" y="1486022"/>
                <a:ext cx="356040" cy="52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2C52FBA-43A9-47B1-54B4-165AEA4EB34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844730" y="1477382"/>
                  <a:ext cx="3736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749E9DE-032B-D33E-4B6C-F90B88B42D1E}"/>
                    </a:ext>
                  </a:extLst>
                </p14:cNvPr>
                <p14:cNvContentPartPr/>
                <p14:nvPr/>
              </p14:nvContentPartPr>
              <p14:xfrm>
                <a:off x="9558610" y="1240862"/>
                <a:ext cx="892080" cy="653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749E9DE-032B-D33E-4B6C-F90B88B42D1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549970" y="1231862"/>
                  <a:ext cx="909720" cy="67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5A1C884-2AC9-7270-424B-7B70C70A5F75}"/>
                    </a:ext>
                  </a:extLst>
                </p14:cNvPr>
                <p14:cNvContentPartPr/>
                <p14:nvPr/>
              </p14:nvContentPartPr>
              <p14:xfrm>
                <a:off x="10039570" y="1424102"/>
                <a:ext cx="289800" cy="288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5A1C884-2AC9-7270-424B-7B70C70A5F7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030570" y="1415102"/>
                  <a:ext cx="3074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C9C2C4F-A5DA-2F28-6E88-2146CC5AD02A}"/>
                    </a:ext>
                  </a:extLst>
                </p14:cNvPr>
                <p14:cNvContentPartPr/>
                <p14:nvPr/>
              </p14:nvContentPartPr>
              <p14:xfrm>
                <a:off x="10573810" y="1306742"/>
                <a:ext cx="1401840" cy="463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C9C2C4F-A5DA-2F28-6E88-2146CC5AD02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564810" y="1298102"/>
                  <a:ext cx="141948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5DB31B1-7B2B-89D3-A09A-A97AE25ACAD9}"/>
                    </a:ext>
                  </a:extLst>
                </p14:cNvPr>
                <p14:cNvContentPartPr/>
                <p14:nvPr/>
              </p14:nvContentPartPr>
              <p14:xfrm>
                <a:off x="11220730" y="1479902"/>
                <a:ext cx="336960" cy="406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5DB31B1-7B2B-89D3-A09A-A97AE25ACAD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212090" y="1471262"/>
                  <a:ext cx="354600" cy="5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6C14CB9-EA75-6215-4721-34D9A7ACD0E1}"/>
                  </a:ext>
                </a:extLst>
              </p14:cNvPr>
              <p14:cNvContentPartPr/>
              <p14:nvPr/>
            </p14:nvContentPartPr>
            <p14:xfrm>
              <a:off x="7084690" y="2883182"/>
              <a:ext cx="248400" cy="1800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6C14CB9-EA75-6215-4721-34D9A7ACD0E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075690" y="2874182"/>
                <a:ext cx="266040" cy="19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7F9690E2-050C-805A-BFFC-A3CBDFF8F2AB}"/>
              </a:ext>
            </a:extLst>
          </p:cNvPr>
          <p:cNvGrpSpPr/>
          <p:nvPr/>
        </p:nvGrpSpPr>
        <p:grpSpPr>
          <a:xfrm>
            <a:off x="6718210" y="2949782"/>
            <a:ext cx="2478240" cy="598320"/>
            <a:chOff x="6718210" y="2949782"/>
            <a:chExt cx="2478240" cy="59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9ABE16C-AD45-33B5-47C3-32E234538543}"/>
                    </a:ext>
                  </a:extLst>
                </p14:cNvPr>
                <p14:cNvContentPartPr/>
                <p14:nvPr/>
              </p14:nvContentPartPr>
              <p14:xfrm>
                <a:off x="7105210" y="3265862"/>
                <a:ext cx="246240" cy="251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9ABE16C-AD45-33B5-47C3-32E23453854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096570" y="3256862"/>
                  <a:ext cx="2638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330063B-890A-2C26-EC72-1E6C68A8F530}"/>
                    </a:ext>
                  </a:extLst>
                </p14:cNvPr>
                <p14:cNvContentPartPr/>
                <p14:nvPr/>
              </p14:nvContentPartPr>
              <p14:xfrm>
                <a:off x="7382050" y="3421022"/>
                <a:ext cx="163800" cy="127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330063B-890A-2C26-EC72-1E6C68A8F53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373410" y="3412382"/>
                  <a:ext cx="1814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20EB489-57C5-545D-BAE2-FBA083CD0809}"/>
                    </a:ext>
                  </a:extLst>
                </p14:cNvPr>
                <p14:cNvContentPartPr/>
                <p14:nvPr/>
              </p14:nvContentPartPr>
              <p14:xfrm>
                <a:off x="6718210" y="3058502"/>
                <a:ext cx="190080" cy="42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20EB489-57C5-545D-BAE2-FBA083CD080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709570" y="3049502"/>
                  <a:ext cx="2077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F1D27B9-FD0D-BEC8-95BC-BF9AE8476B24}"/>
                    </a:ext>
                  </a:extLst>
                </p14:cNvPr>
                <p14:cNvContentPartPr/>
                <p14:nvPr/>
              </p14:nvContentPartPr>
              <p14:xfrm>
                <a:off x="6739090" y="3153902"/>
                <a:ext cx="158760" cy="52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F1D27B9-FD0D-BEC8-95BC-BF9AE8476B2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730450" y="3144902"/>
                  <a:ext cx="1764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5164057-9662-DE3B-988C-263DCE74539A}"/>
                    </a:ext>
                  </a:extLst>
                </p14:cNvPr>
                <p14:cNvContentPartPr/>
                <p14:nvPr/>
              </p14:nvContentPartPr>
              <p14:xfrm>
                <a:off x="7364410" y="2968142"/>
                <a:ext cx="130680" cy="997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5164057-9662-DE3B-988C-263DCE74539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355410" y="2959502"/>
                  <a:ext cx="1483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C1AD066-5EF4-741A-2DC4-22B70CB0597F}"/>
                    </a:ext>
                  </a:extLst>
                </p14:cNvPr>
                <p14:cNvContentPartPr/>
                <p14:nvPr/>
              </p14:nvContentPartPr>
              <p14:xfrm>
                <a:off x="7072450" y="3114662"/>
                <a:ext cx="513720" cy="48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C1AD066-5EF4-741A-2DC4-22B70CB0597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063810" y="3105662"/>
                  <a:ext cx="5313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33657AD-B8BE-25AF-1504-739C5C57BB57}"/>
                    </a:ext>
                  </a:extLst>
                </p14:cNvPr>
                <p14:cNvContentPartPr/>
                <p14:nvPr/>
              </p14:nvContentPartPr>
              <p14:xfrm>
                <a:off x="7772290" y="2991902"/>
                <a:ext cx="19440" cy="285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33657AD-B8BE-25AF-1504-739C5C57BB5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763290" y="2982902"/>
                  <a:ext cx="3708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08A7A19-8FB8-A031-8CD7-1EDBEC995C48}"/>
                    </a:ext>
                  </a:extLst>
                </p14:cNvPr>
                <p14:cNvContentPartPr/>
                <p14:nvPr/>
              </p14:nvContentPartPr>
              <p14:xfrm>
                <a:off x="7614970" y="2953382"/>
                <a:ext cx="295200" cy="64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08A7A19-8FB8-A031-8CD7-1EDBEC995C4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606330" y="2944382"/>
                  <a:ext cx="3128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C6A2CDB-58FC-F400-98E8-C3C80409F2C0}"/>
                    </a:ext>
                  </a:extLst>
                </p14:cNvPr>
                <p14:cNvContentPartPr/>
                <p14:nvPr/>
              </p14:nvContentPartPr>
              <p14:xfrm>
                <a:off x="7877050" y="3239942"/>
                <a:ext cx="168840" cy="102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C6A2CDB-58FC-F400-98E8-C3C80409F2C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868410" y="3230942"/>
                  <a:ext cx="1864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5A018EE-DDCE-F2FA-8516-DBA40027D47A}"/>
                    </a:ext>
                  </a:extLst>
                </p14:cNvPr>
                <p14:cNvContentPartPr/>
                <p14:nvPr/>
              </p14:nvContentPartPr>
              <p14:xfrm>
                <a:off x="8238490" y="2969582"/>
                <a:ext cx="194040" cy="267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5A018EE-DDCE-F2FA-8516-DBA40027D47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229850" y="2960582"/>
                  <a:ext cx="2116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39F8CF3-9257-AD04-D335-FF2893FABFC8}"/>
                    </a:ext>
                  </a:extLst>
                </p14:cNvPr>
                <p14:cNvContentPartPr/>
                <p14:nvPr/>
              </p14:nvContentPartPr>
              <p14:xfrm>
                <a:off x="8471770" y="2980742"/>
                <a:ext cx="177480" cy="232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39F8CF3-9257-AD04-D335-FF2893FABFC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463130" y="2972102"/>
                  <a:ext cx="1951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F0916B1-9E7E-EF24-2C5D-D610A50A2BC8}"/>
                    </a:ext>
                  </a:extLst>
                </p14:cNvPr>
                <p14:cNvContentPartPr/>
                <p14:nvPr/>
              </p14:nvContentPartPr>
              <p14:xfrm>
                <a:off x="8883610" y="2949782"/>
                <a:ext cx="10440" cy="3193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F0916B1-9E7E-EF24-2C5D-D610A50A2BC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874610" y="2941142"/>
                  <a:ext cx="2808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0A4D55F-09F0-1B4C-76E4-1FCCDA3DC710}"/>
                    </a:ext>
                  </a:extLst>
                </p14:cNvPr>
                <p14:cNvContentPartPr/>
                <p14:nvPr/>
              </p14:nvContentPartPr>
              <p14:xfrm>
                <a:off x="8765530" y="2967782"/>
                <a:ext cx="275400" cy="208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0A4D55F-09F0-1B4C-76E4-1FCCDA3DC71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756890" y="2959142"/>
                  <a:ext cx="2930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46B2920-BC71-1541-702D-44E0357E3DE0}"/>
                    </a:ext>
                  </a:extLst>
                </p14:cNvPr>
                <p14:cNvContentPartPr/>
                <p14:nvPr/>
              </p14:nvContentPartPr>
              <p14:xfrm>
                <a:off x="9000610" y="3226262"/>
                <a:ext cx="195840" cy="106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46B2920-BC71-1541-702D-44E0357E3DE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991970" y="3217262"/>
                  <a:ext cx="213480" cy="12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0387C8D-B5D8-8371-55EE-C17550A34753}"/>
              </a:ext>
            </a:extLst>
          </p:cNvPr>
          <p:cNvGrpSpPr/>
          <p:nvPr/>
        </p:nvGrpSpPr>
        <p:grpSpPr>
          <a:xfrm>
            <a:off x="1977730" y="4281062"/>
            <a:ext cx="1521360" cy="548640"/>
            <a:chOff x="1977730" y="4281062"/>
            <a:chExt cx="1521360" cy="54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2294AED-C701-0CDC-54AD-554347CB3E3B}"/>
                    </a:ext>
                  </a:extLst>
                </p14:cNvPr>
                <p14:cNvContentPartPr/>
                <p14:nvPr/>
              </p14:nvContentPartPr>
              <p14:xfrm>
                <a:off x="2110570" y="4440542"/>
                <a:ext cx="3240" cy="9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2294AED-C701-0CDC-54AD-554347CB3E3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101930" y="4431902"/>
                  <a:ext cx="208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E63718D-4794-F0D0-5A13-67DD083EF34C}"/>
                    </a:ext>
                  </a:extLst>
                </p14:cNvPr>
                <p14:cNvContentPartPr/>
                <p14:nvPr/>
              </p14:nvContentPartPr>
              <p14:xfrm>
                <a:off x="1977730" y="4407782"/>
                <a:ext cx="327600" cy="3632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E63718D-4794-F0D0-5A13-67DD083EF34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969090" y="4399142"/>
                  <a:ext cx="34524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C4A7FCD-75BE-6564-3B9F-CD2828C0E3C2}"/>
                    </a:ext>
                  </a:extLst>
                </p14:cNvPr>
                <p14:cNvContentPartPr/>
                <p14:nvPr/>
              </p14:nvContentPartPr>
              <p14:xfrm>
                <a:off x="2123530" y="4517222"/>
                <a:ext cx="213120" cy="51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C4A7FCD-75BE-6564-3B9F-CD2828C0E3C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114530" y="4508582"/>
                  <a:ext cx="2307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5C07EE5-675A-93D6-AC2A-B54298CE4714}"/>
                    </a:ext>
                  </a:extLst>
                </p14:cNvPr>
                <p14:cNvContentPartPr/>
                <p14:nvPr/>
              </p14:nvContentPartPr>
              <p14:xfrm>
                <a:off x="2096530" y="4301582"/>
                <a:ext cx="314280" cy="109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5C07EE5-675A-93D6-AC2A-B54298CE471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087530" y="4292582"/>
                  <a:ext cx="3319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91EE611-E04D-8981-E077-503E387E7B11}"/>
                    </a:ext>
                  </a:extLst>
                </p14:cNvPr>
                <p14:cNvContentPartPr/>
                <p14:nvPr/>
              </p14:nvContentPartPr>
              <p14:xfrm>
                <a:off x="2428810" y="4703342"/>
                <a:ext cx="129600" cy="126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91EE611-E04D-8981-E077-503E387E7B1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420170" y="4694702"/>
                  <a:ext cx="1472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23DB9EE-0F97-34EE-3D55-F7FCB3748FEE}"/>
                    </a:ext>
                  </a:extLst>
                </p14:cNvPr>
                <p14:cNvContentPartPr/>
                <p14:nvPr/>
              </p14:nvContentPartPr>
              <p14:xfrm>
                <a:off x="2729410" y="4520102"/>
                <a:ext cx="142560" cy="26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23DB9EE-0F97-34EE-3D55-F7FCB3748FE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720770" y="4511462"/>
                  <a:ext cx="1602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F95BC12-3D86-1C65-6309-AE25BEB1209F}"/>
                    </a:ext>
                  </a:extLst>
                </p14:cNvPr>
                <p14:cNvContentPartPr/>
                <p14:nvPr/>
              </p14:nvContentPartPr>
              <p14:xfrm>
                <a:off x="2771170" y="4669502"/>
                <a:ext cx="138240" cy="68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F95BC12-3D86-1C65-6309-AE25BEB1209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762530" y="4660502"/>
                  <a:ext cx="1558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B30E2FD-C85E-92A1-836E-A56E4C55DB30}"/>
                    </a:ext>
                  </a:extLst>
                </p14:cNvPr>
                <p14:cNvContentPartPr/>
                <p14:nvPr/>
              </p14:nvContentPartPr>
              <p14:xfrm>
                <a:off x="3185530" y="4305182"/>
                <a:ext cx="83160" cy="4496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B30E2FD-C85E-92A1-836E-A56E4C55DB3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176530" y="4296182"/>
                  <a:ext cx="10080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161A1D8-0627-2A67-9D2A-AF50D5A2EF6C}"/>
                    </a:ext>
                  </a:extLst>
                </p14:cNvPr>
                <p14:cNvContentPartPr/>
                <p14:nvPr/>
              </p14:nvContentPartPr>
              <p14:xfrm>
                <a:off x="3094090" y="4281062"/>
                <a:ext cx="334440" cy="1213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161A1D8-0627-2A67-9D2A-AF50D5A2EF6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085450" y="4272062"/>
                  <a:ext cx="3520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C8BFCD3-489C-1E4E-4E72-4C316797F983}"/>
                    </a:ext>
                  </a:extLst>
                </p14:cNvPr>
                <p14:cNvContentPartPr/>
                <p14:nvPr/>
              </p14:nvContentPartPr>
              <p14:xfrm>
                <a:off x="3360850" y="4665902"/>
                <a:ext cx="138240" cy="1339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C8BFCD3-489C-1E4E-4E72-4C316797F98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351850" y="4656902"/>
                  <a:ext cx="155880" cy="15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7F7F6DF-6C6A-5CA4-4EC5-A400162F85E4}"/>
              </a:ext>
            </a:extLst>
          </p:cNvPr>
          <p:cNvGrpSpPr/>
          <p:nvPr/>
        </p:nvGrpSpPr>
        <p:grpSpPr>
          <a:xfrm>
            <a:off x="3760450" y="4291142"/>
            <a:ext cx="792720" cy="555840"/>
            <a:chOff x="3760450" y="4291142"/>
            <a:chExt cx="792720" cy="55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0996914-88AA-4313-8C27-2A30741CDB4F}"/>
                    </a:ext>
                  </a:extLst>
                </p14:cNvPr>
                <p14:cNvContentPartPr/>
                <p14:nvPr/>
              </p14:nvContentPartPr>
              <p14:xfrm>
                <a:off x="3873130" y="4423982"/>
                <a:ext cx="18360" cy="2804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0996914-88AA-4313-8C27-2A30741CDB4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864490" y="4414982"/>
                  <a:ext cx="3600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31CD17A-2347-9B90-C2DF-FCB305765819}"/>
                    </a:ext>
                  </a:extLst>
                </p14:cNvPr>
                <p14:cNvContentPartPr/>
                <p14:nvPr/>
              </p14:nvContentPartPr>
              <p14:xfrm>
                <a:off x="3760450" y="4541342"/>
                <a:ext cx="189000" cy="133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31CD17A-2347-9B90-C2DF-FCB30576581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751810" y="4532342"/>
                  <a:ext cx="2066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D289D9C-7F0C-966B-A0CB-E76A57E684CD}"/>
                    </a:ext>
                  </a:extLst>
                </p14:cNvPr>
                <p14:cNvContentPartPr/>
                <p14:nvPr/>
              </p14:nvContentPartPr>
              <p14:xfrm>
                <a:off x="4232770" y="4336142"/>
                <a:ext cx="74520" cy="401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D289D9C-7F0C-966B-A0CB-E76A57E684C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223770" y="4327142"/>
                  <a:ext cx="9216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A2975D0-82F2-BD3D-E96A-236F7EE595AF}"/>
                    </a:ext>
                  </a:extLst>
                </p14:cNvPr>
                <p14:cNvContentPartPr/>
                <p14:nvPr/>
              </p14:nvContentPartPr>
              <p14:xfrm>
                <a:off x="4132690" y="4291142"/>
                <a:ext cx="339480" cy="1098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A2975D0-82F2-BD3D-E96A-236F7EE595A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123690" y="4282502"/>
                  <a:ext cx="3571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C0D810D-A5E3-0C30-47FA-C824B27F165F}"/>
                    </a:ext>
                  </a:extLst>
                </p14:cNvPr>
                <p14:cNvContentPartPr/>
                <p14:nvPr/>
              </p14:nvContentPartPr>
              <p14:xfrm>
                <a:off x="4409170" y="4715942"/>
                <a:ext cx="144000" cy="1310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C0D810D-A5E3-0C30-47FA-C824B27F165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400170" y="4706942"/>
                  <a:ext cx="161640" cy="14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9EA613D-15E3-C9C6-9371-4C7D564D004E}"/>
              </a:ext>
            </a:extLst>
          </p:cNvPr>
          <p:cNvGrpSpPr/>
          <p:nvPr/>
        </p:nvGrpSpPr>
        <p:grpSpPr>
          <a:xfrm>
            <a:off x="4826410" y="4275662"/>
            <a:ext cx="1675800" cy="932040"/>
            <a:chOff x="4826410" y="4275662"/>
            <a:chExt cx="1675800" cy="93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F08EE9D-2984-4A4D-90BC-79DCC40F5E21}"/>
                    </a:ext>
                  </a:extLst>
                </p14:cNvPr>
                <p14:cNvContentPartPr/>
                <p14:nvPr/>
              </p14:nvContentPartPr>
              <p14:xfrm>
                <a:off x="4927210" y="4425062"/>
                <a:ext cx="27000" cy="2422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F08EE9D-2984-4A4D-90BC-79DCC40F5E2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918570" y="4416422"/>
                  <a:ext cx="446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28972FD-9E28-6307-853F-CC8AFF5994F9}"/>
                    </a:ext>
                  </a:extLst>
                </p14:cNvPr>
                <p14:cNvContentPartPr/>
                <p14:nvPr/>
              </p14:nvContentPartPr>
              <p14:xfrm>
                <a:off x="4826410" y="4502462"/>
                <a:ext cx="281880" cy="334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28972FD-9E28-6307-853F-CC8AFF5994F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817770" y="4493822"/>
                  <a:ext cx="2995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CDAF998-E40C-93A6-4B26-C98BAD16CADB}"/>
                    </a:ext>
                  </a:extLst>
                </p14:cNvPr>
                <p14:cNvContentPartPr/>
                <p14:nvPr/>
              </p14:nvContentPartPr>
              <p14:xfrm>
                <a:off x="5347330" y="4297262"/>
                <a:ext cx="220320" cy="3852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CDAF998-E40C-93A6-4B26-C98BAD16CAD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338690" y="4288622"/>
                  <a:ext cx="23796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F7466C1-5A37-9638-4DCF-E6BCC28AA3D4}"/>
                    </a:ext>
                  </a:extLst>
                </p14:cNvPr>
                <p14:cNvContentPartPr/>
                <p14:nvPr/>
              </p14:nvContentPartPr>
              <p14:xfrm>
                <a:off x="5394850" y="4453862"/>
                <a:ext cx="225000" cy="342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F7466C1-5A37-9638-4DCF-E6BCC28AA3D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385850" y="4445222"/>
                  <a:ext cx="2426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6452A23-EECB-7BA5-EB70-31E16515616F}"/>
                    </a:ext>
                  </a:extLst>
                </p14:cNvPr>
                <p14:cNvContentPartPr/>
                <p14:nvPr/>
              </p14:nvContentPartPr>
              <p14:xfrm>
                <a:off x="5403130" y="4275662"/>
                <a:ext cx="254160" cy="147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6452A23-EECB-7BA5-EB70-31E16515616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394130" y="4266662"/>
                  <a:ext cx="2718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08142CC-4E93-2514-7E7C-1E5E9DA07CB8}"/>
                    </a:ext>
                  </a:extLst>
                </p14:cNvPr>
                <p14:cNvContentPartPr/>
                <p14:nvPr/>
              </p14:nvContentPartPr>
              <p14:xfrm>
                <a:off x="5638930" y="4607582"/>
                <a:ext cx="183240" cy="1587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08142CC-4E93-2514-7E7C-1E5E9DA07CB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629930" y="4598942"/>
                  <a:ext cx="2008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BC1C9AE-64E4-DB97-9E77-CF3C3531A0D3}"/>
                    </a:ext>
                  </a:extLst>
                </p14:cNvPr>
                <p14:cNvContentPartPr/>
                <p14:nvPr/>
              </p14:nvContentPartPr>
              <p14:xfrm>
                <a:off x="5402410" y="4833662"/>
                <a:ext cx="1099800" cy="3740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BC1C9AE-64E4-DB97-9E77-CF3C3531A0D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393770" y="4824662"/>
                  <a:ext cx="111744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0BBD4A0-2CC8-2599-CB8B-DC73C436E970}"/>
                    </a:ext>
                  </a:extLst>
                </p14:cNvPr>
                <p14:cNvContentPartPr/>
                <p14:nvPr/>
              </p14:nvContentPartPr>
              <p14:xfrm>
                <a:off x="5366050" y="4751582"/>
                <a:ext cx="93960" cy="1504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0BBD4A0-2CC8-2599-CB8B-DC73C436E97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357050" y="4742942"/>
                  <a:ext cx="11160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3E0AEEFB-ACBA-C372-54CA-18451363223F}"/>
              </a:ext>
            </a:extLst>
          </p:cNvPr>
          <p:cNvGrpSpPr/>
          <p:nvPr/>
        </p:nvGrpSpPr>
        <p:grpSpPr>
          <a:xfrm>
            <a:off x="2227210" y="5437742"/>
            <a:ext cx="2642400" cy="569520"/>
            <a:chOff x="2227210" y="5437742"/>
            <a:chExt cx="2642400" cy="56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A151267-D36A-1DF4-83A9-15C8C090E855}"/>
                    </a:ext>
                  </a:extLst>
                </p14:cNvPr>
                <p14:cNvContentPartPr/>
                <p14:nvPr/>
              </p14:nvContentPartPr>
              <p14:xfrm>
                <a:off x="2422690" y="5508302"/>
                <a:ext cx="63720" cy="4100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A151267-D36A-1DF4-83A9-15C8C090E85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414050" y="5499302"/>
                  <a:ext cx="8136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3DFE5F1-A4E8-F15E-A324-59845580AD35}"/>
                    </a:ext>
                  </a:extLst>
                </p14:cNvPr>
                <p14:cNvContentPartPr/>
                <p14:nvPr/>
              </p14:nvContentPartPr>
              <p14:xfrm>
                <a:off x="2227210" y="5461862"/>
                <a:ext cx="491040" cy="356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3DFE5F1-A4E8-F15E-A324-59845580AD3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218210" y="5452862"/>
                  <a:ext cx="5086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F08B094-2746-2A61-A5EB-9122585122BB}"/>
                    </a:ext>
                  </a:extLst>
                </p14:cNvPr>
                <p14:cNvContentPartPr/>
                <p14:nvPr/>
              </p14:nvContentPartPr>
              <p14:xfrm>
                <a:off x="2561290" y="5867942"/>
                <a:ext cx="153000" cy="1393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F08B094-2746-2A61-A5EB-9122585122B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552650" y="5859302"/>
                  <a:ext cx="1706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C2628E7-A591-EF60-4ADD-67F7F00DB08B}"/>
                    </a:ext>
                  </a:extLst>
                </p14:cNvPr>
                <p14:cNvContentPartPr/>
                <p14:nvPr/>
              </p14:nvContentPartPr>
              <p14:xfrm>
                <a:off x="2940730" y="5579222"/>
                <a:ext cx="223920" cy="993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C2628E7-A591-EF60-4ADD-67F7F00DB08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932090" y="5570222"/>
                  <a:ext cx="2415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98A05F9-77AB-53B2-DBB6-8B9392EF8D9C}"/>
                    </a:ext>
                  </a:extLst>
                </p14:cNvPr>
                <p14:cNvContentPartPr/>
                <p14:nvPr/>
              </p14:nvContentPartPr>
              <p14:xfrm>
                <a:off x="2977090" y="5708822"/>
                <a:ext cx="164880" cy="547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98A05F9-77AB-53B2-DBB6-8B9392EF8D9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968450" y="5699822"/>
                  <a:ext cx="1825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9C883A1-C8E8-7F92-065D-6A6A8108A67E}"/>
                    </a:ext>
                  </a:extLst>
                </p14:cNvPr>
                <p14:cNvContentPartPr/>
                <p14:nvPr/>
              </p14:nvContentPartPr>
              <p14:xfrm>
                <a:off x="3356890" y="5466902"/>
                <a:ext cx="244080" cy="4662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9C883A1-C8E8-7F92-065D-6A6A8108A67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348250" y="5458262"/>
                  <a:ext cx="261720" cy="4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1B403D4-E17B-6D5E-E836-8F1FB1E04451}"/>
                    </a:ext>
                  </a:extLst>
                </p14:cNvPr>
                <p14:cNvContentPartPr/>
                <p14:nvPr/>
              </p14:nvContentPartPr>
              <p14:xfrm>
                <a:off x="3379210" y="5693702"/>
                <a:ext cx="238320" cy="442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1B403D4-E17B-6D5E-E836-8F1FB1E0445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370210" y="5684702"/>
                  <a:ext cx="2559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A36B15F-18A3-8CF6-A0C1-4BC19B319E92}"/>
                    </a:ext>
                  </a:extLst>
                </p14:cNvPr>
                <p14:cNvContentPartPr/>
                <p14:nvPr/>
              </p14:nvContentPartPr>
              <p14:xfrm>
                <a:off x="3376330" y="5456822"/>
                <a:ext cx="291600" cy="486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A36B15F-18A3-8CF6-A0C1-4BC19B319E9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367690" y="5448182"/>
                  <a:ext cx="3092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0AC8E03-F0D1-B843-D00B-F430208FA68A}"/>
                    </a:ext>
                  </a:extLst>
                </p14:cNvPr>
                <p14:cNvContentPartPr/>
                <p14:nvPr/>
              </p14:nvContentPartPr>
              <p14:xfrm>
                <a:off x="3680530" y="5755982"/>
                <a:ext cx="155880" cy="1825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0AC8E03-F0D1-B843-D00B-F430208FA68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671890" y="5747342"/>
                  <a:ext cx="1735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F1740C6-EE1B-F032-F32E-F79F2DCB1C62}"/>
                    </a:ext>
                  </a:extLst>
                </p14:cNvPr>
                <p14:cNvContentPartPr/>
                <p14:nvPr/>
              </p14:nvContentPartPr>
              <p14:xfrm>
                <a:off x="3980050" y="5686502"/>
                <a:ext cx="147600" cy="93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F1740C6-EE1B-F032-F32E-F79F2DCB1C6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971410" y="5677862"/>
                  <a:ext cx="1652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8BD0902-5028-FEBD-F56E-77C5D05467A7}"/>
                    </a:ext>
                  </a:extLst>
                </p14:cNvPr>
                <p14:cNvContentPartPr/>
                <p14:nvPr/>
              </p14:nvContentPartPr>
              <p14:xfrm>
                <a:off x="4363450" y="5459342"/>
                <a:ext cx="209160" cy="3409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8BD0902-5028-FEBD-F56E-77C5D05467A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354810" y="5450702"/>
                  <a:ext cx="22680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2C70A0A-FB67-241E-DF66-CA760E643FCE}"/>
                    </a:ext>
                  </a:extLst>
                </p14:cNvPr>
                <p14:cNvContentPartPr/>
                <p14:nvPr/>
              </p14:nvContentPartPr>
              <p14:xfrm>
                <a:off x="4381090" y="5632142"/>
                <a:ext cx="205920" cy="259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2C70A0A-FB67-241E-DF66-CA760E643FC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372450" y="5623142"/>
                  <a:ext cx="2235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D22DC8C-B3E6-0E45-AFEE-BD5B429134F7}"/>
                    </a:ext>
                  </a:extLst>
                </p14:cNvPr>
                <p14:cNvContentPartPr/>
                <p14:nvPr/>
              </p14:nvContentPartPr>
              <p14:xfrm>
                <a:off x="4336090" y="5437742"/>
                <a:ext cx="285120" cy="594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D22DC8C-B3E6-0E45-AFEE-BD5B429134F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327450" y="5428742"/>
                  <a:ext cx="3027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2CB3F0D-DCCF-EFCF-0BC4-F45DD8FDC612}"/>
                    </a:ext>
                  </a:extLst>
                </p14:cNvPr>
                <p14:cNvContentPartPr/>
                <p14:nvPr/>
              </p14:nvContentPartPr>
              <p14:xfrm>
                <a:off x="4671970" y="5718542"/>
                <a:ext cx="197640" cy="2520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2CB3F0D-DCCF-EFCF-0BC4-F45DD8FDC61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662970" y="5709542"/>
                  <a:ext cx="215280" cy="26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78C126E5-932B-C614-E8FF-F83DA2CCBAA0}"/>
              </a:ext>
            </a:extLst>
          </p:cNvPr>
          <p:cNvGrpSpPr/>
          <p:nvPr/>
        </p:nvGrpSpPr>
        <p:grpSpPr>
          <a:xfrm>
            <a:off x="6626770" y="4562942"/>
            <a:ext cx="5081040" cy="1389960"/>
            <a:chOff x="6626770" y="4562942"/>
            <a:chExt cx="5081040" cy="138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B273887-716C-8AA6-C26E-BAFD40B1A83A}"/>
                    </a:ext>
                  </a:extLst>
                </p14:cNvPr>
                <p14:cNvContentPartPr/>
                <p14:nvPr/>
              </p14:nvContentPartPr>
              <p14:xfrm>
                <a:off x="6626770" y="4711262"/>
                <a:ext cx="1485720" cy="6940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B273887-716C-8AA6-C26E-BAFD40B1A83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618130" y="4702262"/>
                  <a:ext cx="1503360" cy="71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957284E-6C26-D4FC-E5C9-77021421B317}"/>
                    </a:ext>
                  </a:extLst>
                </p14:cNvPr>
                <p14:cNvContentPartPr/>
                <p14:nvPr/>
              </p14:nvContentPartPr>
              <p14:xfrm>
                <a:off x="7713610" y="4804862"/>
                <a:ext cx="38160" cy="147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957284E-6C26-D4FC-E5C9-77021421B31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704610" y="4796222"/>
                  <a:ext cx="558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1DA1E2E-6DC8-EC6C-752C-D2814BCDFADD}"/>
                    </a:ext>
                  </a:extLst>
                </p14:cNvPr>
                <p14:cNvContentPartPr/>
                <p14:nvPr/>
              </p14:nvContentPartPr>
              <p14:xfrm>
                <a:off x="7066330" y="4724222"/>
                <a:ext cx="27720" cy="248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1DA1E2E-6DC8-EC6C-752C-D2814BCDFAD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057690" y="4715222"/>
                  <a:ext cx="453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9550A1E-8AD6-877E-8E65-949C4CF57A33}"/>
                    </a:ext>
                  </a:extLst>
                </p14:cNvPr>
                <p14:cNvContentPartPr/>
                <p14:nvPr/>
              </p14:nvContentPartPr>
              <p14:xfrm>
                <a:off x="8368810" y="4915382"/>
                <a:ext cx="1195920" cy="4572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9550A1E-8AD6-877E-8E65-949C4CF57A3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360170" y="4906742"/>
                  <a:ext cx="121356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B92ED24-17BB-D366-EBBA-49EC141F71B9}"/>
                    </a:ext>
                  </a:extLst>
                </p14:cNvPr>
                <p14:cNvContentPartPr/>
                <p14:nvPr/>
              </p14:nvContentPartPr>
              <p14:xfrm>
                <a:off x="9809170" y="4706942"/>
                <a:ext cx="259200" cy="5720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B92ED24-17BB-D366-EBBA-49EC141F71B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800530" y="4698302"/>
                  <a:ext cx="276840" cy="58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3F65959-8B84-0F35-20A2-4A9C4A614C33}"/>
                    </a:ext>
                  </a:extLst>
                </p14:cNvPr>
                <p14:cNvContentPartPr/>
                <p14:nvPr/>
              </p14:nvContentPartPr>
              <p14:xfrm>
                <a:off x="10282210" y="4562942"/>
                <a:ext cx="1425600" cy="5176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3F65959-8B84-0F35-20A2-4A9C4A614C3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273570" y="4554302"/>
                  <a:ext cx="1443240" cy="53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CB6FA0F-E19F-1B8D-BC5D-3BD3E6869BDA}"/>
                    </a:ext>
                  </a:extLst>
                </p14:cNvPr>
                <p14:cNvContentPartPr/>
                <p14:nvPr/>
              </p14:nvContentPartPr>
              <p14:xfrm>
                <a:off x="10756690" y="4721342"/>
                <a:ext cx="285120" cy="219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CB6FA0F-E19F-1B8D-BC5D-3BD3E6869BD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747690" y="4712342"/>
                  <a:ext cx="3027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0B08D57-7030-A2E6-78FD-11CD43627124}"/>
                    </a:ext>
                  </a:extLst>
                </p14:cNvPr>
                <p14:cNvContentPartPr/>
                <p14:nvPr/>
              </p14:nvContentPartPr>
              <p14:xfrm>
                <a:off x="7456210" y="5512622"/>
                <a:ext cx="313560" cy="396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0B08D57-7030-A2E6-78FD-11CD4362712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447570" y="5503622"/>
                  <a:ext cx="33120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6636011-268A-723B-8FBC-17E5A35E0B98}"/>
                    </a:ext>
                  </a:extLst>
                </p14:cNvPr>
                <p14:cNvContentPartPr/>
                <p14:nvPr/>
              </p14:nvContentPartPr>
              <p14:xfrm>
                <a:off x="7490410" y="5678222"/>
                <a:ext cx="260280" cy="565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6636011-268A-723B-8FBC-17E5A35E0B9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481410" y="5669222"/>
                  <a:ext cx="2779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023EF94-875C-88FD-BD18-28AA1064D46F}"/>
                    </a:ext>
                  </a:extLst>
                </p14:cNvPr>
                <p14:cNvContentPartPr/>
                <p14:nvPr/>
              </p14:nvContentPartPr>
              <p14:xfrm>
                <a:off x="7555930" y="5478422"/>
                <a:ext cx="228960" cy="435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023EF94-875C-88FD-BD18-28AA1064D46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547290" y="5469422"/>
                  <a:ext cx="2466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EBABCE7-6713-B1DA-D667-82FE01AC9BB9}"/>
                    </a:ext>
                  </a:extLst>
                </p14:cNvPr>
                <p14:cNvContentPartPr/>
                <p14:nvPr/>
              </p14:nvContentPartPr>
              <p14:xfrm>
                <a:off x="7847170" y="5722142"/>
                <a:ext cx="195840" cy="1994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EBABCE7-6713-B1DA-D667-82FE01AC9BB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838530" y="5713142"/>
                  <a:ext cx="2134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1E9C290-50BA-429B-4081-1EED4B8DF5E4}"/>
                    </a:ext>
                  </a:extLst>
                </p14:cNvPr>
                <p14:cNvContentPartPr/>
                <p14:nvPr/>
              </p14:nvContentPartPr>
              <p14:xfrm>
                <a:off x="8265490" y="5527382"/>
                <a:ext cx="197280" cy="1148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1E9C290-50BA-429B-4081-1EED4B8DF5E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256850" y="5518742"/>
                  <a:ext cx="2149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AA0F675-5917-8A14-0A7C-AF880691B1E3}"/>
                    </a:ext>
                  </a:extLst>
                </p14:cNvPr>
                <p14:cNvContentPartPr/>
                <p14:nvPr/>
              </p14:nvContentPartPr>
              <p14:xfrm>
                <a:off x="8341090" y="5688302"/>
                <a:ext cx="189720" cy="651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AA0F675-5917-8A14-0A7C-AF880691B1E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332090" y="5679662"/>
                  <a:ext cx="2073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461A276-49F7-A0DF-C792-8E260D3C6082}"/>
                    </a:ext>
                  </a:extLst>
                </p14:cNvPr>
                <p14:cNvContentPartPr/>
                <p14:nvPr/>
              </p14:nvContentPartPr>
              <p14:xfrm>
                <a:off x="8702890" y="5489582"/>
                <a:ext cx="17640" cy="3038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461A276-49F7-A0DF-C792-8E260D3C608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693890" y="5480942"/>
                  <a:ext cx="3528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4C4EBAC-3F31-6EC6-88CF-B04F4C6172D7}"/>
                    </a:ext>
                  </a:extLst>
                </p14:cNvPr>
                <p14:cNvContentPartPr/>
                <p14:nvPr/>
              </p14:nvContentPartPr>
              <p14:xfrm>
                <a:off x="8814850" y="5573102"/>
                <a:ext cx="174240" cy="2649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4C4EBAC-3F31-6EC6-88CF-B04F4C6172D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805850" y="5564462"/>
                  <a:ext cx="19188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30517A8-A907-5D56-2FC4-F2072CAC9C29}"/>
                    </a:ext>
                  </a:extLst>
                </p14:cNvPr>
                <p14:cNvContentPartPr/>
                <p14:nvPr/>
              </p14:nvContentPartPr>
              <p14:xfrm>
                <a:off x="9055690" y="5812142"/>
                <a:ext cx="35640" cy="579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30517A8-A907-5D56-2FC4-F2072CAC9C2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046690" y="5803142"/>
                  <a:ext cx="532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B235D0E-8C0B-0DD3-7CDE-146295FDC650}"/>
                    </a:ext>
                  </a:extLst>
                </p14:cNvPr>
                <p14:cNvContentPartPr/>
                <p14:nvPr/>
              </p14:nvContentPartPr>
              <p14:xfrm>
                <a:off x="9201490" y="5515502"/>
                <a:ext cx="226080" cy="3211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B235D0E-8C0B-0DD3-7CDE-146295FDC65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192490" y="5506502"/>
                  <a:ext cx="24372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A612010-32D8-20CC-837F-EFA552F21B6B}"/>
                    </a:ext>
                  </a:extLst>
                </p14:cNvPr>
                <p14:cNvContentPartPr/>
                <p14:nvPr/>
              </p14:nvContentPartPr>
              <p14:xfrm>
                <a:off x="9549610" y="5444582"/>
                <a:ext cx="101880" cy="4305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A612010-32D8-20CC-837F-EFA552F21B6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540610" y="5435942"/>
                  <a:ext cx="11952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056F2C7-D605-13C2-EDF2-B25B67D16414}"/>
                    </a:ext>
                  </a:extLst>
                </p14:cNvPr>
                <p14:cNvContentPartPr/>
                <p14:nvPr/>
              </p14:nvContentPartPr>
              <p14:xfrm>
                <a:off x="9631690" y="5604422"/>
                <a:ext cx="333000" cy="2296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056F2C7-D605-13C2-EDF2-B25B67D1641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622690" y="5595782"/>
                  <a:ext cx="3506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8FE26DD-CA66-BDFC-6B5E-99D694E76410}"/>
                    </a:ext>
                  </a:extLst>
                </p14:cNvPr>
                <p14:cNvContentPartPr/>
                <p14:nvPr/>
              </p14:nvContentPartPr>
              <p14:xfrm>
                <a:off x="9693250" y="5715302"/>
                <a:ext cx="222120" cy="86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8FE26DD-CA66-BDFC-6B5E-99D694E7641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684250" y="5706302"/>
                  <a:ext cx="2397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0C6D9DD-C44F-6068-BD02-CF48438FA6DD}"/>
                    </a:ext>
                  </a:extLst>
                </p14:cNvPr>
                <p14:cNvContentPartPr/>
                <p14:nvPr/>
              </p14:nvContentPartPr>
              <p14:xfrm>
                <a:off x="10101130" y="5710982"/>
                <a:ext cx="223560" cy="237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0C6D9DD-C44F-6068-BD02-CF48438FA6D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092490" y="5702342"/>
                  <a:ext cx="2412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6A55A70-88AC-2921-8694-C0229A59B503}"/>
                    </a:ext>
                  </a:extLst>
                </p14:cNvPr>
                <p14:cNvContentPartPr/>
                <p14:nvPr/>
              </p14:nvContentPartPr>
              <p14:xfrm>
                <a:off x="10365010" y="5479502"/>
                <a:ext cx="42480" cy="3384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6A55A70-88AC-2921-8694-C0229A59B50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356010" y="5470502"/>
                  <a:ext cx="6012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A150F3A-1571-9CC0-ADD9-F9D11AAFD8A4}"/>
                    </a:ext>
                  </a:extLst>
                </p14:cNvPr>
                <p14:cNvContentPartPr/>
                <p14:nvPr/>
              </p14:nvContentPartPr>
              <p14:xfrm>
                <a:off x="10464730" y="5366822"/>
                <a:ext cx="117000" cy="5860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A150F3A-1571-9CC0-ADD9-F9D11AAFD8A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455730" y="5357822"/>
                  <a:ext cx="134640" cy="60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5D79214-515A-B357-DA32-A20E80F79800}"/>
                    </a:ext>
                  </a:extLst>
                </p14:cNvPr>
                <p14:cNvContentPartPr/>
                <p14:nvPr/>
              </p14:nvContentPartPr>
              <p14:xfrm>
                <a:off x="10636810" y="5384102"/>
                <a:ext cx="136440" cy="1148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5D79214-515A-B357-DA32-A20E80F7980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627810" y="5375462"/>
                  <a:ext cx="1540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1B62904-FCD3-BBCD-C49F-46FDBD25F49E}"/>
                    </a:ext>
                  </a:extLst>
                </p14:cNvPr>
                <p14:cNvContentPartPr/>
                <p14:nvPr/>
              </p14:nvContentPartPr>
              <p14:xfrm>
                <a:off x="10814650" y="5711342"/>
                <a:ext cx="241560" cy="1915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1B62904-FCD3-BBCD-C49F-46FDBD25F49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805650" y="5702342"/>
                  <a:ext cx="2592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D831D57-049C-36F0-49F9-9C58EA83BB8E}"/>
                    </a:ext>
                  </a:extLst>
                </p14:cNvPr>
                <p14:cNvContentPartPr/>
                <p14:nvPr/>
              </p14:nvContentPartPr>
              <p14:xfrm>
                <a:off x="11106250" y="5429462"/>
                <a:ext cx="273960" cy="4690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D831D57-049C-36F0-49F9-9C58EA83BB8E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097250" y="5420462"/>
                  <a:ext cx="291600" cy="48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83F06E58-1B20-492E-0D64-F4CF40FED714}"/>
                  </a:ext>
                </a:extLst>
              </p14:cNvPr>
              <p14:cNvContentPartPr/>
              <p14:nvPr/>
            </p14:nvContentPartPr>
            <p14:xfrm>
              <a:off x="335050" y="155462"/>
              <a:ext cx="293400" cy="27072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83F06E58-1B20-492E-0D64-F4CF40FED714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326050" y="146462"/>
                <a:ext cx="311040" cy="28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319A4A5B-B1DB-D8C3-00A5-3A61E5A1AD43}"/>
              </a:ext>
            </a:extLst>
          </p:cNvPr>
          <p:cNvGrpSpPr/>
          <p:nvPr/>
        </p:nvGrpSpPr>
        <p:grpSpPr>
          <a:xfrm>
            <a:off x="726010" y="103262"/>
            <a:ext cx="2442960" cy="496800"/>
            <a:chOff x="726010" y="103262"/>
            <a:chExt cx="2442960" cy="49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1510597-75B4-9952-1431-31E17B492855}"/>
                    </a:ext>
                  </a:extLst>
                </p14:cNvPr>
                <p14:cNvContentPartPr/>
                <p14:nvPr/>
              </p14:nvContentPartPr>
              <p14:xfrm>
                <a:off x="726010" y="103262"/>
                <a:ext cx="1058400" cy="4968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1510597-75B4-9952-1431-31E17B49285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17010" y="94622"/>
                  <a:ext cx="107604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4CCD8C10-12B2-5DA0-09D2-2E95803D340E}"/>
                    </a:ext>
                  </a:extLst>
                </p14:cNvPr>
                <p14:cNvContentPartPr/>
                <p14:nvPr/>
              </p14:nvContentPartPr>
              <p14:xfrm>
                <a:off x="1330090" y="179222"/>
                <a:ext cx="198360" cy="198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4CCD8C10-12B2-5DA0-09D2-2E95803D340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321090" y="170582"/>
                  <a:ext cx="2160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489E6FD-AFD7-70FC-8A6B-AEF285C98802}"/>
                    </a:ext>
                  </a:extLst>
                </p14:cNvPr>
                <p14:cNvContentPartPr/>
                <p14:nvPr/>
              </p14:nvContentPartPr>
              <p14:xfrm>
                <a:off x="1816090" y="132422"/>
                <a:ext cx="1352880" cy="3038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489E6FD-AFD7-70FC-8A6B-AEF285C9880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807450" y="123782"/>
                  <a:ext cx="137052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952AAF8-32FD-A77F-9511-C19FEBCE3D15}"/>
                    </a:ext>
                  </a:extLst>
                </p14:cNvPr>
                <p14:cNvContentPartPr/>
                <p14:nvPr/>
              </p14:nvContentPartPr>
              <p14:xfrm>
                <a:off x="2315770" y="173822"/>
                <a:ext cx="407160" cy="810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952AAF8-32FD-A77F-9511-C19FEBCE3D1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306770" y="165182"/>
                  <a:ext cx="424800" cy="9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5BD4B47C-CE1F-D54B-E146-0332558C450C}"/>
              </a:ext>
            </a:extLst>
          </p:cNvPr>
          <p:cNvGrpSpPr/>
          <p:nvPr/>
        </p:nvGrpSpPr>
        <p:grpSpPr>
          <a:xfrm>
            <a:off x="3341050" y="82022"/>
            <a:ext cx="2567880" cy="337680"/>
            <a:chOff x="3341050" y="82022"/>
            <a:chExt cx="2567880" cy="33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39A0458-FC30-4059-D8C8-97415814C040}"/>
                    </a:ext>
                  </a:extLst>
                </p14:cNvPr>
                <p14:cNvContentPartPr/>
                <p14:nvPr/>
              </p14:nvContentPartPr>
              <p14:xfrm>
                <a:off x="3341050" y="290102"/>
                <a:ext cx="576000" cy="1296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39A0458-FC30-4059-D8C8-97415814C040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332410" y="281462"/>
                  <a:ext cx="5936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7CEA910-0BF0-A45A-151B-03CF4B646CFF}"/>
                    </a:ext>
                  </a:extLst>
                </p14:cNvPr>
                <p14:cNvContentPartPr/>
                <p14:nvPr/>
              </p14:nvContentPartPr>
              <p14:xfrm>
                <a:off x="4096330" y="132782"/>
                <a:ext cx="340560" cy="2721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7CEA910-0BF0-A45A-151B-03CF4B646CF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087330" y="123782"/>
                  <a:ext cx="35820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83EE9C4-EC64-6307-B802-D2BBA0FC35D0}"/>
                    </a:ext>
                  </a:extLst>
                </p14:cNvPr>
                <p14:cNvContentPartPr/>
                <p14:nvPr/>
              </p14:nvContentPartPr>
              <p14:xfrm>
                <a:off x="4355170" y="234302"/>
                <a:ext cx="59040" cy="842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83EE9C4-EC64-6307-B802-D2BBA0FC35D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346530" y="225302"/>
                  <a:ext cx="766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E1541DA-81BA-6354-51D5-EDD483E62919}"/>
                    </a:ext>
                  </a:extLst>
                </p14:cNvPr>
                <p14:cNvContentPartPr/>
                <p14:nvPr/>
              </p14:nvContentPartPr>
              <p14:xfrm>
                <a:off x="4658290" y="82022"/>
                <a:ext cx="1250640" cy="3067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E1541DA-81BA-6354-51D5-EDD483E62919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649290" y="73022"/>
                  <a:ext cx="126828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4CA83C7-D79D-E7EF-5B11-D33A8D2302F1}"/>
                    </a:ext>
                  </a:extLst>
                </p14:cNvPr>
                <p14:cNvContentPartPr/>
                <p14:nvPr/>
              </p14:nvContentPartPr>
              <p14:xfrm>
                <a:off x="5471170" y="209102"/>
                <a:ext cx="204480" cy="687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4CA83C7-D79D-E7EF-5B11-D33A8D2302F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462530" y="200462"/>
                  <a:ext cx="2221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F65E548-E3EE-16B6-4E83-ED7A24C2836B}"/>
                    </a:ext>
                  </a:extLst>
                </p14:cNvPr>
                <p14:cNvContentPartPr/>
                <p14:nvPr/>
              </p14:nvContentPartPr>
              <p14:xfrm>
                <a:off x="5062930" y="165542"/>
                <a:ext cx="187920" cy="219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F65E548-E3EE-16B6-4E83-ED7A24C2836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054290" y="156902"/>
                  <a:ext cx="20556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0F71D343-CFAA-B61A-C424-9E5E6893A94B}"/>
              </a:ext>
            </a:extLst>
          </p:cNvPr>
          <p:cNvGrpSpPr/>
          <p:nvPr/>
        </p:nvGrpSpPr>
        <p:grpSpPr>
          <a:xfrm>
            <a:off x="6196930" y="106502"/>
            <a:ext cx="5299200" cy="521280"/>
            <a:chOff x="6196930" y="106502"/>
            <a:chExt cx="5299200" cy="52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49BB033-B12A-3B06-DEF2-C62542DEB14B}"/>
                    </a:ext>
                  </a:extLst>
                </p14:cNvPr>
                <p14:cNvContentPartPr/>
                <p14:nvPr/>
              </p14:nvContentPartPr>
              <p14:xfrm>
                <a:off x="6196930" y="151142"/>
                <a:ext cx="712800" cy="2498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49BB033-B12A-3B06-DEF2-C62542DEB14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187930" y="142502"/>
                  <a:ext cx="73044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35D7961-2FE5-97E1-425D-C512E263617C}"/>
                    </a:ext>
                  </a:extLst>
                </p14:cNvPr>
                <p14:cNvContentPartPr/>
                <p14:nvPr/>
              </p14:nvContentPartPr>
              <p14:xfrm>
                <a:off x="6793450" y="339422"/>
                <a:ext cx="33480" cy="219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35D7961-2FE5-97E1-425D-C512E263617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784810" y="330782"/>
                  <a:ext cx="511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F79900C-00DC-EBD8-25BB-FC2970DCCBF1}"/>
                    </a:ext>
                  </a:extLst>
                </p14:cNvPr>
                <p14:cNvContentPartPr/>
                <p14:nvPr/>
              </p14:nvContentPartPr>
              <p14:xfrm>
                <a:off x="7119970" y="106502"/>
                <a:ext cx="591120" cy="2890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F79900C-00DC-EBD8-25BB-FC2970DCCBF1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110970" y="97502"/>
                  <a:ext cx="60876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5C9B7F7-43B8-9EBC-6188-6EF77B297535}"/>
                    </a:ext>
                  </a:extLst>
                </p14:cNvPr>
                <p14:cNvContentPartPr/>
                <p14:nvPr/>
              </p14:nvContentPartPr>
              <p14:xfrm>
                <a:off x="7300690" y="165542"/>
                <a:ext cx="334080" cy="158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5C9B7F7-43B8-9EBC-6188-6EF77B29753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292050" y="156902"/>
                  <a:ext cx="3517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D70B3D6-8823-42A5-5614-247F9BC5921F}"/>
                    </a:ext>
                  </a:extLst>
                </p14:cNvPr>
                <p14:cNvContentPartPr/>
                <p14:nvPr/>
              </p14:nvContentPartPr>
              <p14:xfrm>
                <a:off x="7134730" y="155462"/>
                <a:ext cx="45360" cy="57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D70B3D6-8823-42A5-5614-247F9BC5921F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125730" y="146462"/>
                  <a:ext cx="630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0EABDBC-9E49-DEEC-AC0F-0289538F7D37}"/>
                    </a:ext>
                  </a:extLst>
                </p14:cNvPr>
                <p14:cNvContentPartPr/>
                <p14:nvPr/>
              </p14:nvContentPartPr>
              <p14:xfrm>
                <a:off x="7827010" y="225302"/>
                <a:ext cx="1181880" cy="4024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0EABDBC-9E49-DEEC-AC0F-0289538F7D37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818010" y="216302"/>
                  <a:ext cx="119952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25173E0-FE5A-DDED-DB70-9345451D5A6F}"/>
                    </a:ext>
                  </a:extLst>
                </p14:cNvPr>
                <p14:cNvContentPartPr/>
                <p14:nvPr/>
              </p14:nvContentPartPr>
              <p14:xfrm>
                <a:off x="9278890" y="193622"/>
                <a:ext cx="18000" cy="2368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25173E0-FE5A-DDED-DB70-9345451D5A6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269890" y="184622"/>
                  <a:ext cx="356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D2B00E4-0943-AFED-1F99-AB64B4712AB1}"/>
                    </a:ext>
                  </a:extLst>
                </p14:cNvPr>
                <p14:cNvContentPartPr/>
                <p14:nvPr/>
              </p14:nvContentPartPr>
              <p14:xfrm>
                <a:off x="9160450" y="152582"/>
                <a:ext cx="360720" cy="435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D2B00E4-0943-AFED-1F99-AB64B4712AB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151810" y="143582"/>
                  <a:ext cx="3783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D237220-286A-1A75-F29C-31E5592F7C8F}"/>
                    </a:ext>
                  </a:extLst>
                </p14:cNvPr>
                <p14:cNvContentPartPr/>
                <p14:nvPr/>
              </p14:nvContentPartPr>
              <p14:xfrm>
                <a:off x="9382210" y="415742"/>
                <a:ext cx="288720" cy="1627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D237220-286A-1A75-F29C-31E5592F7C8F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373570" y="407102"/>
                  <a:ext cx="3063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37425F1-3355-2150-0EB3-2D053BE26DBD}"/>
                    </a:ext>
                  </a:extLst>
                </p14:cNvPr>
                <p14:cNvContentPartPr/>
                <p14:nvPr/>
              </p14:nvContentPartPr>
              <p14:xfrm>
                <a:off x="9814570" y="149342"/>
                <a:ext cx="1681560" cy="3124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37425F1-3355-2150-0EB3-2D053BE26DBD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805930" y="140702"/>
                  <a:ext cx="1699200" cy="330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34674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C156C1-B565-18C1-5952-20510A78B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740" y="-130628"/>
            <a:ext cx="7877939" cy="684481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E3533AB-1809-1474-4B27-A7C5590EA29A}"/>
              </a:ext>
            </a:extLst>
          </p:cNvPr>
          <p:cNvGrpSpPr/>
          <p:nvPr/>
        </p:nvGrpSpPr>
        <p:grpSpPr>
          <a:xfrm>
            <a:off x="8313010" y="1937822"/>
            <a:ext cx="2031480" cy="487800"/>
            <a:chOff x="8313010" y="1937822"/>
            <a:chExt cx="2031480" cy="48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FC812AC-EC85-D451-6930-95DDCB75452F}"/>
                    </a:ext>
                  </a:extLst>
                </p14:cNvPr>
                <p14:cNvContentPartPr/>
                <p14:nvPr/>
              </p14:nvContentPartPr>
              <p14:xfrm>
                <a:off x="8600290" y="2065622"/>
                <a:ext cx="1744200" cy="2296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FC812AC-EC85-D451-6930-95DDCB75452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591290" y="2056622"/>
                  <a:ext cx="17618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510A78E-43A1-1D7C-B5B1-8EC958876A3A}"/>
                    </a:ext>
                  </a:extLst>
                </p14:cNvPr>
                <p14:cNvContentPartPr/>
                <p14:nvPr/>
              </p14:nvContentPartPr>
              <p14:xfrm>
                <a:off x="8313010" y="1937822"/>
                <a:ext cx="204480" cy="4878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510A78E-43A1-1D7C-B5B1-8EC958876A3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304010" y="1928822"/>
                  <a:ext cx="222120" cy="50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CF442C4-E46D-4DA8-2E40-220288F9203C}"/>
                  </a:ext>
                </a:extLst>
              </p14:cNvPr>
              <p14:cNvContentPartPr/>
              <p14:nvPr/>
            </p14:nvContentPartPr>
            <p14:xfrm>
              <a:off x="10394170" y="2011262"/>
              <a:ext cx="337320" cy="312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CF442C4-E46D-4DA8-2E40-220288F9203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85530" y="2002262"/>
                <a:ext cx="354960" cy="33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A12DAA4C-A93A-A5F3-D2CF-2ED14509E8D9}"/>
              </a:ext>
            </a:extLst>
          </p:cNvPr>
          <p:cNvGrpSpPr/>
          <p:nvPr/>
        </p:nvGrpSpPr>
        <p:grpSpPr>
          <a:xfrm>
            <a:off x="10542490" y="1588622"/>
            <a:ext cx="842760" cy="546840"/>
            <a:chOff x="10542490" y="1588622"/>
            <a:chExt cx="842760" cy="54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8D54CDD-57C4-A056-13A5-1D03B236776C}"/>
                    </a:ext>
                  </a:extLst>
                </p14:cNvPr>
                <p14:cNvContentPartPr/>
                <p14:nvPr/>
              </p14:nvContentPartPr>
              <p14:xfrm>
                <a:off x="10542490" y="1704542"/>
                <a:ext cx="562680" cy="4309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8D54CDD-57C4-A056-13A5-1D03B236776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533850" y="1695542"/>
                  <a:ext cx="58032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C0BCFC8-3470-5854-B83A-9872E54497C7}"/>
                    </a:ext>
                  </a:extLst>
                </p14:cNvPr>
                <p14:cNvContentPartPr/>
                <p14:nvPr/>
              </p14:nvContentPartPr>
              <p14:xfrm>
                <a:off x="11236930" y="1588622"/>
                <a:ext cx="148320" cy="1749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C0BCFC8-3470-5854-B83A-9872E54497C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227930" y="1579982"/>
                  <a:ext cx="165960" cy="19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21DA6AE-2D2C-07B1-ACE1-148111AE3557}"/>
              </a:ext>
            </a:extLst>
          </p:cNvPr>
          <p:cNvGrpSpPr/>
          <p:nvPr/>
        </p:nvGrpSpPr>
        <p:grpSpPr>
          <a:xfrm>
            <a:off x="10786570" y="1835582"/>
            <a:ext cx="633600" cy="320040"/>
            <a:chOff x="10786570" y="1835582"/>
            <a:chExt cx="633600" cy="32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B8976F7-5715-3453-BD3E-6E95E7244203}"/>
                    </a:ext>
                  </a:extLst>
                </p14:cNvPr>
                <p14:cNvContentPartPr/>
                <p14:nvPr/>
              </p14:nvContentPartPr>
              <p14:xfrm>
                <a:off x="10786570" y="2137622"/>
                <a:ext cx="99720" cy="18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B8976F7-5715-3453-BD3E-6E95E724420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777930" y="2128622"/>
                  <a:ext cx="1173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375195E-BBDD-9A08-8E1C-035B455E11C3}"/>
                    </a:ext>
                  </a:extLst>
                </p14:cNvPr>
                <p14:cNvContentPartPr/>
                <p14:nvPr/>
              </p14:nvContentPartPr>
              <p14:xfrm>
                <a:off x="11006530" y="2129702"/>
                <a:ext cx="110520" cy="9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375195E-BBDD-9A08-8E1C-035B455E11C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997890" y="2121062"/>
                  <a:ext cx="1281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1DBD49C-59B9-6EAD-17F1-499482CCE9EB}"/>
                    </a:ext>
                  </a:extLst>
                </p14:cNvPr>
                <p14:cNvContentPartPr/>
                <p14:nvPr/>
              </p14:nvContentPartPr>
              <p14:xfrm>
                <a:off x="11259610" y="2123222"/>
                <a:ext cx="160560" cy="15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1DBD49C-59B9-6EAD-17F1-499482CCE9E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250970" y="2114222"/>
                  <a:ext cx="1782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D98592D-4773-8264-633F-C04408168DC2}"/>
                    </a:ext>
                  </a:extLst>
                </p14:cNvPr>
                <p14:cNvContentPartPr/>
                <p14:nvPr/>
              </p14:nvContentPartPr>
              <p14:xfrm>
                <a:off x="10871530" y="1879502"/>
                <a:ext cx="104400" cy="221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D98592D-4773-8264-633F-C04408168DC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862530" y="1870502"/>
                  <a:ext cx="1220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7CC6644-ACA0-3F06-8509-AFBC6E717FE7}"/>
                    </a:ext>
                  </a:extLst>
                </p14:cNvPr>
                <p14:cNvContentPartPr/>
                <p14:nvPr/>
              </p14:nvContentPartPr>
              <p14:xfrm>
                <a:off x="11105170" y="1835582"/>
                <a:ext cx="161280" cy="198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7CC6644-ACA0-3F06-8509-AFBC6E717FE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096530" y="1826582"/>
                  <a:ext cx="1789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F50469D-1FC8-FB0B-03A4-73FBF545C50B}"/>
                    </a:ext>
                  </a:extLst>
                </p14:cNvPr>
                <p14:cNvContentPartPr/>
                <p14:nvPr/>
              </p14:nvContentPartPr>
              <p14:xfrm>
                <a:off x="11117050" y="1899302"/>
                <a:ext cx="123840" cy="532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F50469D-1FC8-FB0B-03A4-73FBF545C50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108050" y="1890302"/>
                  <a:ext cx="141480" cy="70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F3BD553-1F7C-5DFD-9DDC-4E30FE4D0141}"/>
                  </a:ext>
                </a:extLst>
              </p14:cNvPr>
              <p14:cNvContentPartPr/>
              <p14:nvPr/>
            </p14:nvContentPartPr>
            <p14:xfrm>
              <a:off x="8494810" y="1179302"/>
              <a:ext cx="7200" cy="5846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F3BD553-1F7C-5DFD-9DDC-4E30FE4D014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486170" y="1170662"/>
                <a:ext cx="24840" cy="60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5D030C6-11ED-DDE0-BDFF-4B95A12C5E88}"/>
                  </a:ext>
                </a:extLst>
              </p14:cNvPr>
              <p14:cNvContentPartPr/>
              <p14:nvPr/>
            </p14:nvContentPartPr>
            <p14:xfrm>
              <a:off x="8459890" y="2652782"/>
              <a:ext cx="40320" cy="34178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5D030C6-11ED-DDE0-BDFF-4B95A12C5E8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451250" y="2644142"/>
                <a:ext cx="57960" cy="343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A72E58F-C21A-4352-5F83-0D262FDEF0F2}"/>
                  </a:ext>
                </a:extLst>
              </p14:cNvPr>
              <p14:cNvContentPartPr/>
              <p14:nvPr/>
            </p14:nvContentPartPr>
            <p14:xfrm>
              <a:off x="10135330" y="3977942"/>
              <a:ext cx="8280" cy="46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A72E58F-C21A-4352-5F83-0D262FDEF0F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126330" y="3968942"/>
                <a:ext cx="2592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9605119-F77D-B33B-D86D-BE16610699D1}"/>
                  </a:ext>
                </a:extLst>
              </p14:cNvPr>
              <p14:cNvContentPartPr/>
              <p14:nvPr/>
            </p14:nvContentPartPr>
            <p14:xfrm>
              <a:off x="9778930" y="3892982"/>
              <a:ext cx="13680" cy="147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9605119-F77D-B33B-D86D-BE16610699D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769930" y="3883982"/>
                <a:ext cx="3132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27A77368-1818-BFF6-D170-1452270620F5}"/>
                  </a:ext>
                </a:extLst>
              </p14:cNvPr>
              <p14:cNvContentPartPr/>
              <p14:nvPr/>
            </p14:nvContentPartPr>
            <p14:xfrm>
              <a:off x="10806730" y="3293942"/>
              <a:ext cx="902160" cy="3546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27A77368-1818-BFF6-D170-1452270620F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797730" y="3284942"/>
                <a:ext cx="91980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0E1870F-A6D2-3A45-B382-18D3C4C0A714}"/>
                  </a:ext>
                </a:extLst>
              </p14:cNvPr>
              <p14:cNvContentPartPr/>
              <p14:nvPr/>
            </p14:nvContentPartPr>
            <p14:xfrm>
              <a:off x="11277610" y="3349382"/>
              <a:ext cx="303120" cy="320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0E1870F-A6D2-3A45-B382-18D3C4C0A71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1268610" y="3340382"/>
                <a:ext cx="32076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B611875C-735C-BBD5-D656-2357781B472C}"/>
                  </a:ext>
                </a:extLst>
              </p14:cNvPr>
              <p14:cNvContentPartPr/>
              <p14:nvPr/>
            </p14:nvContentPartPr>
            <p14:xfrm>
              <a:off x="11282290" y="3287102"/>
              <a:ext cx="20160" cy="147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B611875C-735C-BBD5-D656-2357781B472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1273650" y="3278102"/>
                <a:ext cx="3780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9E3B0D4-F416-4D60-C59C-057E06F3AB66}"/>
                  </a:ext>
                </a:extLst>
              </p14:cNvPr>
              <p14:cNvContentPartPr/>
              <p14:nvPr/>
            </p14:nvContentPartPr>
            <p14:xfrm>
              <a:off x="9108250" y="3751142"/>
              <a:ext cx="2226240" cy="6188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9E3B0D4-F416-4D60-C59C-057E06F3AB66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099610" y="3742142"/>
                <a:ext cx="2243880" cy="63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304CA3D1-AADA-DCD6-FA67-A6BA47685BB0}"/>
              </a:ext>
            </a:extLst>
          </p:cNvPr>
          <p:cNvGrpSpPr/>
          <p:nvPr/>
        </p:nvGrpSpPr>
        <p:grpSpPr>
          <a:xfrm>
            <a:off x="8513170" y="2919182"/>
            <a:ext cx="2131920" cy="977040"/>
            <a:chOff x="8513170" y="2919182"/>
            <a:chExt cx="2131920" cy="97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6E666DC-FE15-2BB2-565A-A41405CC6362}"/>
                    </a:ext>
                  </a:extLst>
                </p14:cNvPr>
                <p14:cNvContentPartPr/>
                <p14:nvPr/>
              </p14:nvContentPartPr>
              <p14:xfrm>
                <a:off x="8567530" y="3288902"/>
                <a:ext cx="383760" cy="78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6E666DC-FE15-2BB2-565A-A41405CC636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558890" y="3279902"/>
                  <a:ext cx="4014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8F28D81-64C8-E5D3-1838-704C4832F9FD}"/>
                    </a:ext>
                  </a:extLst>
                </p14:cNvPr>
                <p14:cNvContentPartPr/>
                <p14:nvPr/>
              </p14:nvContentPartPr>
              <p14:xfrm>
                <a:off x="8513170" y="3283862"/>
                <a:ext cx="126720" cy="177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8F28D81-64C8-E5D3-1838-704C4832F9F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504530" y="3275222"/>
                  <a:ext cx="1443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A785CE5-C435-5706-7142-368081EE51C0}"/>
                    </a:ext>
                  </a:extLst>
                </p14:cNvPr>
                <p14:cNvContentPartPr/>
                <p14:nvPr/>
              </p14:nvContentPartPr>
              <p14:xfrm>
                <a:off x="8987650" y="2987582"/>
                <a:ext cx="346680" cy="4960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A785CE5-C435-5706-7142-368081EE51C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978650" y="2978582"/>
                  <a:ext cx="364320" cy="51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4265F4E-BAD2-AE17-1749-6B2F7D79CD7D}"/>
                    </a:ext>
                  </a:extLst>
                </p14:cNvPr>
                <p14:cNvContentPartPr/>
                <p14:nvPr/>
              </p14:nvContentPartPr>
              <p14:xfrm>
                <a:off x="9547090" y="3011702"/>
                <a:ext cx="458640" cy="3596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4265F4E-BAD2-AE17-1749-6B2F7D79CD7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538090" y="3002702"/>
                  <a:ext cx="47628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A49BD55-14A1-1233-5633-EDB348B44759}"/>
                    </a:ext>
                  </a:extLst>
                </p14:cNvPr>
                <p14:cNvContentPartPr/>
                <p14:nvPr/>
              </p14:nvContentPartPr>
              <p14:xfrm>
                <a:off x="10185730" y="2944742"/>
                <a:ext cx="205560" cy="344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A49BD55-14A1-1233-5633-EDB348B4475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177090" y="2936102"/>
                  <a:ext cx="22320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1204294-A823-9611-420A-03534EB0A587}"/>
                    </a:ext>
                  </a:extLst>
                </p14:cNvPr>
                <p14:cNvContentPartPr/>
                <p14:nvPr/>
              </p14:nvContentPartPr>
              <p14:xfrm>
                <a:off x="10262410" y="3054182"/>
                <a:ext cx="153000" cy="648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1204294-A823-9611-420A-03534EB0A58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253770" y="3045542"/>
                  <a:ext cx="1706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2A90BD0-EFE7-93CB-9599-F46DDA651755}"/>
                    </a:ext>
                  </a:extLst>
                </p14:cNvPr>
                <p14:cNvContentPartPr/>
                <p14:nvPr/>
              </p14:nvContentPartPr>
              <p14:xfrm>
                <a:off x="10260970" y="2919182"/>
                <a:ext cx="241920" cy="78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2A90BD0-EFE7-93CB-9599-F46DDA65175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251970" y="2910542"/>
                  <a:ext cx="2595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B31BCFC-8B81-7C55-FB67-ED9CAB42037D}"/>
                    </a:ext>
                  </a:extLst>
                </p14:cNvPr>
                <p14:cNvContentPartPr/>
                <p14:nvPr/>
              </p14:nvContentPartPr>
              <p14:xfrm>
                <a:off x="10507930" y="3152102"/>
                <a:ext cx="137160" cy="149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B31BCFC-8B81-7C55-FB67-ED9CAB42037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499290" y="3143462"/>
                  <a:ext cx="1548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AEF2823-27AD-3A3C-C2C1-49C75A4112FC}"/>
                    </a:ext>
                  </a:extLst>
                </p14:cNvPr>
                <p14:cNvContentPartPr/>
                <p14:nvPr/>
              </p14:nvContentPartPr>
              <p14:xfrm>
                <a:off x="9030130" y="3531182"/>
                <a:ext cx="1121760" cy="3276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AEF2823-27AD-3A3C-C2C1-49C75A4112F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021490" y="3522182"/>
                  <a:ext cx="113940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025C210-40F5-8D2C-5B3E-859BCFAEDC0C}"/>
                    </a:ext>
                  </a:extLst>
                </p14:cNvPr>
                <p14:cNvContentPartPr/>
                <p14:nvPr/>
              </p14:nvContentPartPr>
              <p14:xfrm>
                <a:off x="9490930" y="3564662"/>
                <a:ext cx="294480" cy="637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025C210-40F5-8D2C-5B3E-859BCFAEDC0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482290" y="3555662"/>
                  <a:ext cx="3121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1EEB019-C9B4-67F4-ED78-2D1B5971B9AB}"/>
                    </a:ext>
                  </a:extLst>
                </p14:cNvPr>
                <p14:cNvContentPartPr/>
                <p14:nvPr/>
              </p14:nvContentPartPr>
              <p14:xfrm>
                <a:off x="10266010" y="3552782"/>
                <a:ext cx="353520" cy="1814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1EEB019-C9B4-67F4-ED78-2D1B5971B9A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257010" y="3543782"/>
                  <a:ext cx="3711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50BC182-4C07-5EF9-AC5C-8A791A17EEC6}"/>
                    </a:ext>
                  </a:extLst>
                </p14:cNvPr>
                <p14:cNvContentPartPr/>
                <p14:nvPr/>
              </p14:nvContentPartPr>
              <p14:xfrm>
                <a:off x="10253050" y="3862382"/>
                <a:ext cx="186480" cy="33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50BC182-4C07-5EF9-AC5C-8A791A17EEC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244410" y="3853382"/>
                  <a:ext cx="20412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0A36636-22C3-2589-0459-24AC238C4C7B}"/>
              </a:ext>
            </a:extLst>
          </p:cNvPr>
          <p:cNvGrpSpPr/>
          <p:nvPr/>
        </p:nvGrpSpPr>
        <p:grpSpPr>
          <a:xfrm>
            <a:off x="9390490" y="4252982"/>
            <a:ext cx="2370960" cy="1316160"/>
            <a:chOff x="9390490" y="4252982"/>
            <a:chExt cx="2370960" cy="131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D3C7B8C-D7FD-B2A1-B5B6-9A156DF5A4E3}"/>
                    </a:ext>
                  </a:extLst>
                </p14:cNvPr>
                <p14:cNvContentPartPr/>
                <p14:nvPr/>
              </p14:nvContentPartPr>
              <p14:xfrm>
                <a:off x="9390490" y="4259102"/>
                <a:ext cx="921600" cy="3819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D3C7B8C-D7FD-B2A1-B5B6-9A156DF5A4E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381850" y="4250102"/>
                  <a:ext cx="93924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EEB1AEA-98DB-7E6E-E83E-3F3758BA5F4A}"/>
                    </a:ext>
                  </a:extLst>
                </p14:cNvPr>
                <p14:cNvContentPartPr/>
                <p14:nvPr/>
              </p14:nvContentPartPr>
              <p14:xfrm>
                <a:off x="10089610" y="4294022"/>
                <a:ext cx="383760" cy="1080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EEB1AEA-98DB-7E6E-E83E-3F3758BA5F4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080970" y="4285382"/>
                  <a:ext cx="4014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1118A98-1627-73E8-A082-6EE90F20A088}"/>
                    </a:ext>
                  </a:extLst>
                </p14:cNvPr>
                <p14:cNvContentPartPr/>
                <p14:nvPr/>
              </p14:nvContentPartPr>
              <p14:xfrm>
                <a:off x="10482730" y="4252982"/>
                <a:ext cx="1278720" cy="3254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1118A98-1627-73E8-A082-6EE90F20A08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474090" y="4243982"/>
                  <a:ext cx="129636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E53BB2A-0A61-4C67-620C-C31EDC1B1EA3}"/>
                    </a:ext>
                  </a:extLst>
                </p14:cNvPr>
                <p14:cNvContentPartPr/>
                <p14:nvPr/>
              </p14:nvContentPartPr>
              <p14:xfrm>
                <a:off x="11397130" y="4295462"/>
                <a:ext cx="15480" cy="104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E53BB2A-0A61-4C67-620C-C31EDC1B1EA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388490" y="4286462"/>
                  <a:ext cx="331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54B6500-A31E-E834-1ADA-FF09DA06FB0A}"/>
                    </a:ext>
                  </a:extLst>
                </p14:cNvPr>
                <p14:cNvContentPartPr/>
                <p14:nvPr/>
              </p14:nvContentPartPr>
              <p14:xfrm>
                <a:off x="10843810" y="4297262"/>
                <a:ext cx="487080" cy="475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54B6500-A31E-E834-1ADA-FF09DA06FB0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835170" y="4288262"/>
                  <a:ext cx="5047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0613CF0-EF73-BE23-A344-C9C459E56EBE}"/>
                    </a:ext>
                  </a:extLst>
                </p14:cNvPr>
                <p14:cNvContentPartPr/>
                <p14:nvPr/>
              </p14:nvContentPartPr>
              <p14:xfrm>
                <a:off x="9788650" y="4744022"/>
                <a:ext cx="215640" cy="4035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0613CF0-EF73-BE23-A344-C9C459E56EB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779650" y="4735022"/>
                  <a:ext cx="23328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94F0B4C-4417-ED49-1E79-D226C84EE966}"/>
                    </a:ext>
                  </a:extLst>
                </p14:cNvPr>
                <p14:cNvContentPartPr/>
                <p14:nvPr/>
              </p14:nvContentPartPr>
              <p14:xfrm>
                <a:off x="10112650" y="4646822"/>
                <a:ext cx="1133280" cy="3290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94F0B4C-4417-ED49-1E79-D226C84EE96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103650" y="4638182"/>
                  <a:ext cx="115092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1249612-56A8-39F7-2439-2D24FAD5C31F}"/>
                    </a:ext>
                  </a:extLst>
                </p14:cNvPr>
                <p14:cNvContentPartPr/>
                <p14:nvPr/>
              </p14:nvContentPartPr>
              <p14:xfrm>
                <a:off x="11007250" y="4760222"/>
                <a:ext cx="24840" cy="32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1249612-56A8-39F7-2439-2D24FAD5C31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998610" y="4751222"/>
                  <a:ext cx="424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F5F3457-9055-5DFE-14E6-210605BFD663}"/>
                    </a:ext>
                  </a:extLst>
                </p14:cNvPr>
                <p14:cNvContentPartPr/>
                <p14:nvPr/>
              </p14:nvContentPartPr>
              <p14:xfrm>
                <a:off x="10587850" y="4733222"/>
                <a:ext cx="384480" cy="608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F5F3457-9055-5DFE-14E6-210605BFD66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579210" y="4724222"/>
                  <a:ext cx="4021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EA9AFD2-C23C-335D-A4D8-F3A89E7ED796}"/>
                    </a:ext>
                  </a:extLst>
                </p14:cNvPr>
                <p14:cNvContentPartPr/>
                <p14:nvPr/>
              </p14:nvContentPartPr>
              <p14:xfrm>
                <a:off x="10246570" y="5115182"/>
                <a:ext cx="602280" cy="326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EA9AFD2-C23C-335D-A4D8-F3A89E7ED79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237570" y="5106182"/>
                  <a:ext cx="61992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06B249C-D5B8-BB1C-5584-37AB3F108FF8}"/>
                    </a:ext>
                  </a:extLst>
                </p14:cNvPr>
                <p14:cNvContentPartPr/>
                <p14:nvPr/>
              </p14:nvContentPartPr>
              <p14:xfrm>
                <a:off x="10491010" y="5167382"/>
                <a:ext cx="25920" cy="118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06B249C-D5B8-BB1C-5584-37AB3F108FF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482370" y="5158742"/>
                  <a:ext cx="435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246137F-732A-D3A1-A6BA-62D3078755A7}"/>
                    </a:ext>
                  </a:extLst>
                </p14:cNvPr>
                <p14:cNvContentPartPr/>
                <p14:nvPr/>
              </p14:nvContentPartPr>
              <p14:xfrm>
                <a:off x="11045770" y="5071262"/>
                <a:ext cx="80280" cy="4802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246137F-732A-D3A1-A6BA-62D3078755A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037130" y="5062262"/>
                  <a:ext cx="97920" cy="49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ED9A220-C45F-E7F7-F96D-003B3F436D46}"/>
                    </a:ext>
                  </a:extLst>
                </p14:cNvPr>
                <p14:cNvContentPartPr/>
                <p14:nvPr/>
              </p14:nvContentPartPr>
              <p14:xfrm>
                <a:off x="11176450" y="5214542"/>
                <a:ext cx="146160" cy="2782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ED9A220-C45F-E7F7-F96D-003B3F436D4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167810" y="5205542"/>
                  <a:ext cx="16380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350D31C-B7A1-1942-0D20-D1C06B6304C8}"/>
                    </a:ext>
                  </a:extLst>
                </p14:cNvPr>
                <p14:cNvContentPartPr/>
                <p14:nvPr/>
              </p14:nvContentPartPr>
              <p14:xfrm>
                <a:off x="11317570" y="5281502"/>
                <a:ext cx="167400" cy="1418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350D31C-B7A1-1942-0D20-D1C06B6304C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308570" y="5272862"/>
                  <a:ext cx="1850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D9BF7A5-E431-130F-658D-4148B945D840}"/>
                    </a:ext>
                  </a:extLst>
                </p14:cNvPr>
                <p14:cNvContentPartPr/>
                <p14:nvPr/>
              </p14:nvContentPartPr>
              <p14:xfrm>
                <a:off x="11521330" y="5161982"/>
                <a:ext cx="64440" cy="838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D9BF7A5-E431-130F-658D-4148B945D84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512690" y="5153342"/>
                  <a:ext cx="820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5D11CCD-DAF0-1A4C-1A0A-FB0A8D556795}"/>
                    </a:ext>
                  </a:extLst>
                </p14:cNvPr>
                <p14:cNvContentPartPr/>
                <p14:nvPr/>
              </p14:nvContentPartPr>
              <p14:xfrm>
                <a:off x="11531770" y="4970102"/>
                <a:ext cx="157680" cy="5990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5D11CCD-DAF0-1A4C-1A0A-FB0A8D55679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523130" y="4961102"/>
                  <a:ext cx="175320" cy="616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77066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E25901CE-C523-A16C-B1E3-1051E17913C3}"/>
              </a:ext>
            </a:extLst>
          </p:cNvPr>
          <p:cNvGrpSpPr/>
          <p:nvPr/>
        </p:nvGrpSpPr>
        <p:grpSpPr>
          <a:xfrm>
            <a:off x="2235850" y="2070449"/>
            <a:ext cx="3313080" cy="502560"/>
            <a:chOff x="2235850" y="2070449"/>
            <a:chExt cx="3313080" cy="50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7C6C57F-E535-B639-8015-7AC68ABD5F9E}"/>
                    </a:ext>
                  </a:extLst>
                </p14:cNvPr>
                <p14:cNvContentPartPr/>
                <p14:nvPr/>
              </p14:nvContentPartPr>
              <p14:xfrm>
                <a:off x="2235850" y="2165129"/>
                <a:ext cx="1622520" cy="3819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7C6C57F-E535-B639-8015-7AC68ABD5F9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226850" y="2156129"/>
                  <a:ext cx="164016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8CCE6D4-9080-A409-E9E9-680FDFBCB4A3}"/>
                    </a:ext>
                  </a:extLst>
                </p14:cNvPr>
                <p14:cNvContentPartPr/>
                <p14:nvPr/>
              </p14:nvContentPartPr>
              <p14:xfrm>
                <a:off x="4089850" y="2075129"/>
                <a:ext cx="225000" cy="292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8CCE6D4-9080-A409-E9E9-680FDFBCB4A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080850" y="2066489"/>
                  <a:ext cx="24264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68E2AF4-58F2-D647-DDF6-243095CB9485}"/>
                    </a:ext>
                  </a:extLst>
                </p14:cNvPr>
                <p14:cNvContentPartPr/>
                <p14:nvPr/>
              </p14:nvContentPartPr>
              <p14:xfrm>
                <a:off x="4047010" y="2092769"/>
                <a:ext cx="338040" cy="3103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68E2AF4-58F2-D647-DDF6-243095CB948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038010" y="2083769"/>
                  <a:ext cx="35568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19200EC-5A8F-01C7-B4CA-725A4176E1AA}"/>
                    </a:ext>
                  </a:extLst>
                </p14:cNvPr>
                <p14:cNvContentPartPr/>
                <p14:nvPr/>
              </p14:nvContentPartPr>
              <p14:xfrm>
                <a:off x="4464970" y="2211209"/>
                <a:ext cx="144000" cy="252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19200EC-5A8F-01C7-B4CA-725A4176E1A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456330" y="2202209"/>
                  <a:ext cx="1616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99CBB22-FDA5-A34A-1263-E969C1004E7D}"/>
                    </a:ext>
                  </a:extLst>
                </p14:cNvPr>
                <p14:cNvContentPartPr/>
                <p14:nvPr/>
              </p14:nvContentPartPr>
              <p14:xfrm>
                <a:off x="4684930" y="2071889"/>
                <a:ext cx="186840" cy="2289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99CBB22-FDA5-A34A-1263-E969C1004E7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676290" y="2062889"/>
                  <a:ext cx="2044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6421126-DCA7-1787-A45D-2546785B9E8E}"/>
                    </a:ext>
                  </a:extLst>
                </p14:cNvPr>
                <p14:cNvContentPartPr/>
                <p14:nvPr/>
              </p14:nvContentPartPr>
              <p14:xfrm>
                <a:off x="4945570" y="2070449"/>
                <a:ext cx="182160" cy="198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6421126-DCA7-1787-A45D-2546785B9E8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936930" y="2061449"/>
                  <a:ext cx="1998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A2E8481-6BAC-CAB5-79CF-3CA880CC86D5}"/>
                    </a:ext>
                  </a:extLst>
                </p14:cNvPr>
                <p14:cNvContentPartPr/>
                <p14:nvPr/>
              </p14:nvContentPartPr>
              <p14:xfrm>
                <a:off x="5182450" y="2076929"/>
                <a:ext cx="366480" cy="4960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A2E8481-6BAC-CAB5-79CF-3CA880CC86D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173450" y="2067929"/>
                  <a:ext cx="384120" cy="51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CC13111D-E96D-E5CB-6F64-0094D30079DF}"/>
              </a:ext>
            </a:extLst>
          </p:cNvPr>
          <p:cNvGrpSpPr/>
          <p:nvPr/>
        </p:nvGrpSpPr>
        <p:grpSpPr>
          <a:xfrm>
            <a:off x="386890" y="93329"/>
            <a:ext cx="10506240" cy="4858560"/>
            <a:chOff x="386890" y="93329"/>
            <a:chExt cx="10506240" cy="485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F89EE6E-356F-B4D8-03CC-7BD13C0DBB45}"/>
                    </a:ext>
                  </a:extLst>
                </p14:cNvPr>
                <p14:cNvContentPartPr/>
                <p14:nvPr/>
              </p14:nvContentPartPr>
              <p14:xfrm>
                <a:off x="8200330" y="335609"/>
                <a:ext cx="413640" cy="69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F89EE6E-356F-B4D8-03CC-7BD13C0DBB4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191690" y="326609"/>
                  <a:ext cx="4312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170CC16-95BA-7368-EB12-A4AB93AF7669}"/>
                    </a:ext>
                  </a:extLst>
                </p14:cNvPr>
                <p14:cNvContentPartPr/>
                <p14:nvPr/>
              </p14:nvContentPartPr>
              <p14:xfrm>
                <a:off x="8826370" y="329849"/>
                <a:ext cx="967680" cy="131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170CC16-95BA-7368-EB12-A4AB93AF766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817370" y="320849"/>
                  <a:ext cx="9853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24173FD-DED8-9DA3-B3E6-7D1FC02DD637}"/>
                    </a:ext>
                  </a:extLst>
                </p14:cNvPr>
                <p14:cNvContentPartPr/>
                <p14:nvPr/>
              </p14:nvContentPartPr>
              <p14:xfrm>
                <a:off x="8929330" y="174329"/>
                <a:ext cx="17640" cy="4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24173FD-DED8-9DA3-B3E6-7D1FC02DD63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920690" y="165329"/>
                  <a:ext cx="352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4F40E5E-3993-02A1-87FE-F452838BEDB2}"/>
                    </a:ext>
                  </a:extLst>
                </p14:cNvPr>
                <p14:cNvContentPartPr/>
                <p14:nvPr/>
              </p14:nvContentPartPr>
              <p14:xfrm>
                <a:off x="10027330" y="152729"/>
                <a:ext cx="865800" cy="347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4F40E5E-3993-02A1-87FE-F452838BEDB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018690" y="144089"/>
                  <a:ext cx="88344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682C731-958E-C26D-C758-FF433E978482}"/>
                    </a:ext>
                  </a:extLst>
                </p14:cNvPr>
                <p14:cNvContentPartPr/>
                <p14:nvPr/>
              </p14:nvContentPartPr>
              <p14:xfrm>
                <a:off x="1020850" y="258209"/>
                <a:ext cx="859680" cy="3967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682C731-958E-C26D-C758-FF433E97848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12210" y="249569"/>
                  <a:ext cx="87732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5A58CC4-F81A-6E6A-8C0A-3940AEF48ACA}"/>
                    </a:ext>
                  </a:extLst>
                </p14:cNvPr>
                <p14:cNvContentPartPr/>
                <p14:nvPr/>
              </p14:nvContentPartPr>
              <p14:xfrm>
                <a:off x="1571650" y="386009"/>
                <a:ext cx="69840" cy="291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5A58CC4-F81A-6E6A-8C0A-3940AEF48AC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563010" y="377369"/>
                  <a:ext cx="874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8133763-8F20-79EC-C27C-356D21EEDFCB}"/>
                    </a:ext>
                  </a:extLst>
                </p14:cNvPr>
                <p14:cNvContentPartPr/>
                <p14:nvPr/>
              </p14:nvContentPartPr>
              <p14:xfrm>
                <a:off x="1942450" y="209969"/>
                <a:ext cx="1266120" cy="4089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8133763-8F20-79EC-C27C-356D21EEDFC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933810" y="201329"/>
                  <a:ext cx="128376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0EA3D86-980E-520A-A41F-242882B14242}"/>
                    </a:ext>
                  </a:extLst>
                </p14:cNvPr>
                <p14:cNvContentPartPr/>
                <p14:nvPr/>
              </p14:nvContentPartPr>
              <p14:xfrm>
                <a:off x="2491090" y="350009"/>
                <a:ext cx="283320" cy="878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0EA3D86-980E-520A-A41F-242882B1424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482090" y="341369"/>
                  <a:ext cx="3009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F5FB47A-7D80-CD2B-AB2E-A15F9A01109C}"/>
                    </a:ext>
                  </a:extLst>
                </p14:cNvPr>
                <p14:cNvContentPartPr/>
                <p14:nvPr/>
              </p14:nvContentPartPr>
              <p14:xfrm>
                <a:off x="3478570" y="216809"/>
                <a:ext cx="955080" cy="5965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F5FB47A-7D80-CD2B-AB2E-A15F9A01109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469570" y="207809"/>
                  <a:ext cx="972720" cy="61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1016554-7F95-B31B-2823-A79C35BF3D3A}"/>
                    </a:ext>
                  </a:extLst>
                </p14:cNvPr>
                <p14:cNvContentPartPr/>
                <p14:nvPr/>
              </p14:nvContentPartPr>
              <p14:xfrm>
                <a:off x="4540210" y="173969"/>
                <a:ext cx="1231920" cy="448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1016554-7F95-B31B-2823-A79C35BF3D3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531210" y="164969"/>
                  <a:ext cx="124956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2698CEF-D71E-2D26-B917-51D316DAB388}"/>
                    </a:ext>
                  </a:extLst>
                </p14:cNvPr>
                <p14:cNvContentPartPr/>
                <p14:nvPr/>
              </p14:nvContentPartPr>
              <p14:xfrm>
                <a:off x="6140050" y="361889"/>
                <a:ext cx="213120" cy="1324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2698CEF-D71E-2D26-B917-51D316DAB38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131050" y="352889"/>
                  <a:ext cx="2307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14ED901-8C61-3D8B-753D-70DD447142C7}"/>
                    </a:ext>
                  </a:extLst>
                </p14:cNvPr>
                <p14:cNvContentPartPr/>
                <p14:nvPr/>
              </p14:nvContentPartPr>
              <p14:xfrm>
                <a:off x="6678250" y="93329"/>
                <a:ext cx="642600" cy="380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14ED901-8C61-3D8B-753D-70DD447142C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669250" y="84689"/>
                  <a:ext cx="66024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08A973E-410E-B324-3670-150C5225F6F2}"/>
                    </a:ext>
                  </a:extLst>
                </p14:cNvPr>
                <p14:cNvContentPartPr/>
                <p14:nvPr/>
              </p14:nvContentPartPr>
              <p14:xfrm>
                <a:off x="7513090" y="304289"/>
                <a:ext cx="353520" cy="138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08A973E-410E-B324-3670-150C5225F6F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504090" y="295649"/>
                  <a:ext cx="3711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382957F-74E5-7C99-E9CC-97EC2A5DCF41}"/>
                    </a:ext>
                  </a:extLst>
                </p14:cNvPr>
                <p14:cNvContentPartPr/>
                <p14:nvPr/>
              </p14:nvContentPartPr>
              <p14:xfrm>
                <a:off x="7657450" y="213209"/>
                <a:ext cx="19440" cy="29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382957F-74E5-7C99-E9CC-97EC2A5DCF4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648450" y="204209"/>
                  <a:ext cx="370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9A25B45-DB26-F3CB-9699-046489E9A9FA}"/>
                    </a:ext>
                  </a:extLst>
                </p14:cNvPr>
                <p14:cNvContentPartPr/>
                <p14:nvPr/>
              </p14:nvContentPartPr>
              <p14:xfrm>
                <a:off x="1094290" y="1091609"/>
                <a:ext cx="226080" cy="209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9A25B45-DB26-F3CB-9699-046489E9A9F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85290" y="1082969"/>
                  <a:ext cx="2437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3ADDCD9-4B56-4D39-4008-2B837FEC3FA5}"/>
                    </a:ext>
                  </a:extLst>
                </p14:cNvPr>
                <p14:cNvContentPartPr/>
                <p14:nvPr/>
              </p14:nvContentPartPr>
              <p14:xfrm>
                <a:off x="1380850" y="1035809"/>
                <a:ext cx="274320" cy="286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3ADDCD9-4B56-4D39-4008-2B837FEC3FA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372210" y="1027169"/>
                  <a:ext cx="29196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F5D58ED-E3BF-1D72-0978-3876845E00AF}"/>
                    </a:ext>
                  </a:extLst>
                </p14:cNvPr>
                <p14:cNvContentPartPr/>
                <p14:nvPr/>
              </p14:nvContentPartPr>
              <p14:xfrm>
                <a:off x="1495330" y="1119329"/>
                <a:ext cx="178200" cy="58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F5D58ED-E3BF-1D72-0978-3876845E00A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486690" y="1110689"/>
                  <a:ext cx="1958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928C09A-8766-3A61-3158-1C991EB27F0C}"/>
                    </a:ext>
                  </a:extLst>
                </p14:cNvPr>
                <p14:cNvContentPartPr/>
                <p14:nvPr/>
              </p14:nvContentPartPr>
              <p14:xfrm>
                <a:off x="1691890" y="1194929"/>
                <a:ext cx="239760" cy="114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928C09A-8766-3A61-3158-1C991EB27F0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682890" y="1186289"/>
                  <a:ext cx="2574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181565A-B516-B6DA-9983-492DF7D7693F}"/>
                    </a:ext>
                  </a:extLst>
                </p14:cNvPr>
                <p14:cNvContentPartPr/>
                <p14:nvPr/>
              </p14:nvContentPartPr>
              <p14:xfrm>
                <a:off x="2254570" y="884249"/>
                <a:ext cx="932400" cy="457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181565A-B516-B6DA-9983-492DF7D7693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245930" y="875249"/>
                  <a:ext cx="95004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ED78452-BC19-5B0E-71BA-DC92BF395ABA}"/>
                    </a:ext>
                  </a:extLst>
                </p14:cNvPr>
                <p14:cNvContentPartPr/>
                <p14:nvPr/>
              </p14:nvContentPartPr>
              <p14:xfrm>
                <a:off x="3410170" y="1125809"/>
                <a:ext cx="160200" cy="1972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ED78452-BC19-5B0E-71BA-DC92BF395AB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401530" y="1116809"/>
                  <a:ext cx="1778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B56FECB-0355-116C-3132-4E7DF8A2D197}"/>
                    </a:ext>
                  </a:extLst>
                </p14:cNvPr>
                <p14:cNvContentPartPr/>
                <p14:nvPr/>
              </p14:nvContentPartPr>
              <p14:xfrm>
                <a:off x="386890" y="1034009"/>
                <a:ext cx="458280" cy="281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B56FECB-0355-116C-3132-4E7DF8A2D19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78250" y="1025009"/>
                  <a:ext cx="47592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AAACC24-A7A3-D1A1-304B-34C02EA1DFD5}"/>
                    </a:ext>
                  </a:extLst>
                </p14:cNvPr>
                <p14:cNvContentPartPr/>
                <p14:nvPr/>
              </p14:nvContentPartPr>
              <p14:xfrm>
                <a:off x="3526090" y="895049"/>
                <a:ext cx="1359000" cy="4449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AAACC24-A7A3-D1A1-304B-34C02EA1DFD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517090" y="886049"/>
                  <a:ext cx="137664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B8FC760-3494-A503-EAD2-31314CFE145E}"/>
                    </a:ext>
                  </a:extLst>
                </p14:cNvPr>
                <p14:cNvContentPartPr/>
                <p14:nvPr/>
              </p14:nvContentPartPr>
              <p14:xfrm>
                <a:off x="4135210" y="987209"/>
                <a:ext cx="335160" cy="66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B8FC760-3494-A503-EAD2-31314CFE145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126210" y="978209"/>
                  <a:ext cx="3528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665DD96-116E-65D3-BCF9-84536CF950E3}"/>
                    </a:ext>
                  </a:extLst>
                </p14:cNvPr>
                <p14:cNvContentPartPr/>
                <p14:nvPr/>
              </p14:nvContentPartPr>
              <p14:xfrm>
                <a:off x="5237890" y="843929"/>
                <a:ext cx="717840" cy="4215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665DD96-116E-65D3-BCF9-84536CF950E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229250" y="835289"/>
                  <a:ext cx="73548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FC45D79-AF3F-B9D9-A814-F04A82620B94}"/>
                    </a:ext>
                  </a:extLst>
                </p14:cNvPr>
                <p14:cNvContentPartPr/>
                <p14:nvPr/>
              </p14:nvContentPartPr>
              <p14:xfrm>
                <a:off x="6269650" y="805409"/>
                <a:ext cx="478080" cy="4438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FC45D79-AF3F-B9D9-A814-F04A82620B9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261010" y="796769"/>
                  <a:ext cx="49572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2943E2A-D9CB-B74F-0BC6-CC91CE57FC3F}"/>
                    </a:ext>
                  </a:extLst>
                </p14:cNvPr>
                <p14:cNvContentPartPr/>
                <p14:nvPr/>
              </p14:nvContentPartPr>
              <p14:xfrm>
                <a:off x="6420490" y="892169"/>
                <a:ext cx="249840" cy="698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2943E2A-D9CB-B74F-0BC6-CC91CE57FC3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411490" y="883169"/>
                  <a:ext cx="2674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D272A2D-071C-D001-F4AA-439AA634BE40}"/>
                    </a:ext>
                  </a:extLst>
                </p14:cNvPr>
                <p14:cNvContentPartPr/>
                <p14:nvPr/>
              </p14:nvContentPartPr>
              <p14:xfrm>
                <a:off x="7019170" y="716489"/>
                <a:ext cx="774720" cy="576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D272A2D-071C-D001-F4AA-439AA634BE4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010530" y="707489"/>
                  <a:ext cx="792360" cy="59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33B5333-ED35-548C-5392-D56FCE3ADC75}"/>
                    </a:ext>
                  </a:extLst>
                </p14:cNvPr>
                <p14:cNvContentPartPr/>
                <p14:nvPr/>
              </p14:nvContentPartPr>
              <p14:xfrm>
                <a:off x="7420930" y="892169"/>
                <a:ext cx="38520" cy="165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33B5333-ED35-548C-5392-D56FCE3ADC7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412290" y="883169"/>
                  <a:ext cx="561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207310C-1954-DBF5-418F-406C65754359}"/>
                    </a:ext>
                  </a:extLst>
                </p14:cNvPr>
                <p14:cNvContentPartPr/>
                <p14:nvPr/>
              </p14:nvContentPartPr>
              <p14:xfrm>
                <a:off x="7912690" y="665729"/>
                <a:ext cx="582840" cy="477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207310C-1954-DBF5-418F-406C6575435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904050" y="656729"/>
                  <a:ext cx="60048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78E02FF-58E1-E089-3028-993CFBA06D79}"/>
                    </a:ext>
                  </a:extLst>
                </p14:cNvPr>
                <p14:cNvContentPartPr/>
                <p14:nvPr/>
              </p14:nvContentPartPr>
              <p14:xfrm>
                <a:off x="8121490" y="866249"/>
                <a:ext cx="272520" cy="165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78E02FF-58E1-E089-3028-993CFBA06D7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112490" y="857609"/>
                  <a:ext cx="2901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7B35AC4-1A82-5981-7255-08CD9F0DCC25}"/>
                    </a:ext>
                  </a:extLst>
                </p14:cNvPr>
                <p14:cNvContentPartPr/>
                <p14:nvPr/>
              </p14:nvContentPartPr>
              <p14:xfrm>
                <a:off x="8875690" y="747449"/>
                <a:ext cx="733680" cy="3715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7B35AC4-1A82-5981-7255-08CD9F0DCC2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866690" y="738449"/>
                  <a:ext cx="75132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67C2FCF-39C2-505F-9BEF-E0502764C2DD}"/>
                    </a:ext>
                  </a:extLst>
                </p14:cNvPr>
                <p14:cNvContentPartPr/>
                <p14:nvPr/>
              </p14:nvContentPartPr>
              <p14:xfrm>
                <a:off x="1911490" y="3044249"/>
                <a:ext cx="411480" cy="4255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67C2FCF-39C2-505F-9BEF-E0502764C2D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902850" y="3035609"/>
                  <a:ext cx="42912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4DDB3A9-3F7B-2FC9-B5B8-0A887F44E97F}"/>
                    </a:ext>
                  </a:extLst>
                </p14:cNvPr>
                <p14:cNvContentPartPr/>
                <p14:nvPr/>
              </p14:nvContentPartPr>
              <p14:xfrm>
                <a:off x="2100850" y="3163049"/>
                <a:ext cx="6480" cy="1908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4DDB3A9-3F7B-2FC9-B5B8-0A887F44E97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092210" y="3154409"/>
                  <a:ext cx="241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E958B29-0930-B578-CB32-67FBE82BDDCE}"/>
                    </a:ext>
                  </a:extLst>
                </p14:cNvPr>
                <p14:cNvContentPartPr/>
                <p14:nvPr/>
              </p14:nvContentPartPr>
              <p14:xfrm>
                <a:off x="1973050" y="3254489"/>
                <a:ext cx="210960" cy="38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E958B29-0930-B578-CB32-67FBE82BDDC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964050" y="3245489"/>
                  <a:ext cx="2286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6409B3F-061B-764F-288B-525546EAEF5E}"/>
                    </a:ext>
                  </a:extLst>
                </p14:cNvPr>
                <p14:cNvContentPartPr/>
                <p14:nvPr/>
              </p14:nvContentPartPr>
              <p14:xfrm>
                <a:off x="1917610" y="2707289"/>
                <a:ext cx="216360" cy="950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6409B3F-061B-764F-288B-525546EAEF5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908970" y="2698649"/>
                  <a:ext cx="2340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BCC2A4B-1B6A-6164-512F-E9D11D3B5F06}"/>
                    </a:ext>
                  </a:extLst>
                </p14:cNvPr>
                <p14:cNvContentPartPr/>
                <p14:nvPr/>
              </p14:nvContentPartPr>
              <p14:xfrm>
                <a:off x="1404610" y="2763089"/>
                <a:ext cx="1262520" cy="9914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BCC2A4B-1B6A-6164-512F-E9D11D3B5F0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395610" y="2754089"/>
                  <a:ext cx="1280160" cy="10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815AA0D-D831-B604-688D-EDC14745B474}"/>
                    </a:ext>
                  </a:extLst>
                </p14:cNvPr>
                <p14:cNvContentPartPr/>
                <p14:nvPr/>
              </p14:nvContentPartPr>
              <p14:xfrm>
                <a:off x="966490" y="2265569"/>
                <a:ext cx="2038680" cy="19486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815AA0D-D831-B604-688D-EDC14745B47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57490" y="2256569"/>
                  <a:ext cx="2056320" cy="19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CCE1DC6-FA0F-93DD-BBA6-46DDB8C104A7}"/>
                    </a:ext>
                  </a:extLst>
                </p14:cNvPr>
                <p14:cNvContentPartPr/>
                <p14:nvPr/>
              </p14:nvContentPartPr>
              <p14:xfrm>
                <a:off x="1932010" y="2238929"/>
                <a:ext cx="144360" cy="302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CCE1DC6-FA0F-93DD-BBA6-46DDB8C104A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923370" y="2229929"/>
                  <a:ext cx="1620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43B96A8-97A4-FC05-2CD6-08F263A18EF6}"/>
                    </a:ext>
                  </a:extLst>
                </p14:cNvPr>
                <p14:cNvContentPartPr/>
                <p14:nvPr/>
              </p14:nvContentPartPr>
              <p14:xfrm>
                <a:off x="1938490" y="2329289"/>
                <a:ext cx="137520" cy="3657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43B96A8-97A4-FC05-2CD6-08F263A18EF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929850" y="2320289"/>
                  <a:ext cx="15516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7A97282-3F79-C83A-D1AD-25B6EF947DEA}"/>
                    </a:ext>
                  </a:extLst>
                </p14:cNvPr>
                <p14:cNvContentPartPr/>
                <p14:nvPr/>
              </p14:nvContentPartPr>
              <p14:xfrm>
                <a:off x="595330" y="1926809"/>
                <a:ext cx="2801520" cy="26989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7A97282-3F79-C83A-D1AD-25B6EF947DE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86330" y="1917809"/>
                  <a:ext cx="2819160" cy="27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0E1606B-5A55-AFBA-2DEA-BFF2D3A7CD9B}"/>
                    </a:ext>
                  </a:extLst>
                </p14:cNvPr>
                <p14:cNvContentPartPr/>
                <p14:nvPr/>
              </p14:nvContentPartPr>
              <p14:xfrm>
                <a:off x="1380490" y="1844729"/>
                <a:ext cx="1730160" cy="3556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0E1606B-5A55-AFBA-2DEA-BFF2D3A7CD9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371490" y="1836089"/>
                  <a:ext cx="174780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3113B7E-51CF-4A8D-C18A-14B9E1EBF1A8}"/>
                    </a:ext>
                  </a:extLst>
                </p14:cNvPr>
                <p14:cNvContentPartPr/>
                <p14:nvPr/>
              </p14:nvContentPartPr>
              <p14:xfrm>
                <a:off x="1903570" y="1777049"/>
                <a:ext cx="178200" cy="403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3113B7E-51CF-4A8D-C18A-14B9E1EBF1A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894570" y="1768409"/>
                  <a:ext cx="1958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29025D5-D017-282D-CF47-7BC9D26D6984}"/>
                    </a:ext>
                  </a:extLst>
                </p14:cNvPr>
                <p14:cNvContentPartPr/>
                <p14:nvPr/>
              </p14:nvContentPartPr>
              <p14:xfrm>
                <a:off x="1922650" y="1889369"/>
                <a:ext cx="154080" cy="2984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29025D5-D017-282D-CF47-7BC9D26D698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914010" y="1880729"/>
                  <a:ext cx="17172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376BF15-96A0-CBE9-CAB1-73B56FD52227}"/>
                    </a:ext>
                  </a:extLst>
                </p14:cNvPr>
                <p14:cNvContentPartPr/>
                <p14:nvPr/>
              </p14:nvContentPartPr>
              <p14:xfrm>
                <a:off x="5619490" y="3436649"/>
                <a:ext cx="271800" cy="1555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376BF15-96A0-CBE9-CAB1-73B56FD5222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610850" y="3428009"/>
                  <a:ext cx="2894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8EF4AD8-363D-18F1-A7CE-BB71974ED159}"/>
                    </a:ext>
                  </a:extLst>
                </p14:cNvPr>
                <p14:cNvContentPartPr/>
                <p14:nvPr/>
              </p14:nvContentPartPr>
              <p14:xfrm>
                <a:off x="8437210" y="3016169"/>
                <a:ext cx="87840" cy="3283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8EF4AD8-363D-18F1-A7CE-BB71974ED15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428570" y="3007529"/>
                  <a:ext cx="10548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8E94002-6175-68AE-3093-21F70CFAB4B3}"/>
                    </a:ext>
                  </a:extLst>
                </p14:cNvPr>
                <p14:cNvContentPartPr/>
                <p14:nvPr/>
              </p14:nvContentPartPr>
              <p14:xfrm>
                <a:off x="8292490" y="3214169"/>
                <a:ext cx="264600" cy="464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8E94002-6175-68AE-3093-21F70CFAB4B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283850" y="3205529"/>
                  <a:ext cx="2822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2F5593D-3158-A9D1-2EDE-3D1EBDDC8E86}"/>
                    </a:ext>
                  </a:extLst>
                </p14:cNvPr>
                <p14:cNvContentPartPr/>
                <p14:nvPr/>
              </p14:nvContentPartPr>
              <p14:xfrm>
                <a:off x="8258290" y="2949569"/>
                <a:ext cx="464040" cy="5266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2F5593D-3158-A9D1-2EDE-3D1EBDDC8E8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249650" y="2940569"/>
                  <a:ext cx="481680" cy="54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652DFE9-E5F5-540B-A9A9-BBD24D95A870}"/>
                    </a:ext>
                  </a:extLst>
                </p14:cNvPr>
                <p14:cNvContentPartPr/>
                <p14:nvPr/>
              </p14:nvContentPartPr>
              <p14:xfrm>
                <a:off x="8359810" y="2522249"/>
                <a:ext cx="199440" cy="943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652DFE9-E5F5-540B-A9A9-BBD24D95A87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351170" y="2513249"/>
                  <a:ext cx="2170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6347560-B08D-8B5C-8521-80C7D1F6AFEA}"/>
                    </a:ext>
                  </a:extLst>
                </p14:cNvPr>
                <p14:cNvContentPartPr/>
                <p14:nvPr/>
              </p14:nvContentPartPr>
              <p14:xfrm>
                <a:off x="7689850" y="2568329"/>
                <a:ext cx="1393920" cy="13572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6347560-B08D-8B5C-8521-80C7D1F6AFE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680850" y="2559329"/>
                  <a:ext cx="1411560" cy="13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76BC592-872A-4824-5105-1ABDDF9CBAD1}"/>
                    </a:ext>
                  </a:extLst>
                </p14:cNvPr>
                <p14:cNvContentPartPr/>
                <p14:nvPr/>
              </p14:nvContentPartPr>
              <p14:xfrm>
                <a:off x="8368090" y="2238569"/>
                <a:ext cx="159120" cy="39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76BC592-872A-4824-5105-1ABDDF9CBAD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359450" y="2229929"/>
                  <a:ext cx="1767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ABAA8F6-A029-14CD-495A-F0643172768F}"/>
                    </a:ext>
                  </a:extLst>
                </p14:cNvPr>
                <p14:cNvContentPartPr/>
                <p14:nvPr/>
              </p14:nvContentPartPr>
              <p14:xfrm>
                <a:off x="7064530" y="2231729"/>
                <a:ext cx="2293920" cy="22140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ABAA8F6-A029-14CD-495A-F0643172768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055890" y="2222729"/>
                  <a:ext cx="2311560" cy="22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7FDD80F-AF40-52A7-0BC4-F881F4A567A3}"/>
                    </a:ext>
                  </a:extLst>
                </p14:cNvPr>
                <p14:cNvContentPartPr/>
                <p14:nvPr/>
              </p14:nvContentPartPr>
              <p14:xfrm>
                <a:off x="8370970" y="2320649"/>
                <a:ext cx="179640" cy="1864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7FDD80F-AF40-52A7-0BC4-F881F4A567A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361970" y="2312009"/>
                  <a:ext cx="1972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6F376FC-3472-48FA-0B77-3D9F0F33D02A}"/>
                    </a:ext>
                  </a:extLst>
                </p14:cNvPr>
                <p14:cNvContentPartPr/>
                <p14:nvPr/>
              </p14:nvContentPartPr>
              <p14:xfrm>
                <a:off x="6617770" y="1820249"/>
                <a:ext cx="3164040" cy="31316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6F376FC-3472-48FA-0B77-3D9F0F33D02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609130" y="1811249"/>
                  <a:ext cx="3181680" cy="31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6398714-108A-3F94-8981-56EE3250A02A}"/>
                    </a:ext>
                  </a:extLst>
                </p14:cNvPr>
                <p14:cNvContentPartPr/>
                <p14:nvPr/>
              </p14:nvContentPartPr>
              <p14:xfrm>
                <a:off x="8389330" y="1764089"/>
                <a:ext cx="133920" cy="190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6398714-108A-3F94-8981-56EE3250A02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380690" y="1755089"/>
                  <a:ext cx="15156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F14CECED-F5C1-2C6E-F4CC-D98680F74BA9}"/>
              </a:ext>
            </a:extLst>
          </p:cNvPr>
          <p:cNvGrpSpPr/>
          <p:nvPr/>
        </p:nvGrpSpPr>
        <p:grpSpPr>
          <a:xfrm>
            <a:off x="8606050" y="1281329"/>
            <a:ext cx="3261600" cy="581040"/>
            <a:chOff x="8606050" y="1281329"/>
            <a:chExt cx="3261600" cy="58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7055F45-ADA8-742C-1296-434824DBFEF8}"/>
                    </a:ext>
                  </a:extLst>
                </p14:cNvPr>
                <p14:cNvContentPartPr/>
                <p14:nvPr/>
              </p14:nvContentPartPr>
              <p14:xfrm>
                <a:off x="8606050" y="1436489"/>
                <a:ext cx="581760" cy="2952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7055F45-ADA8-742C-1296-434824DBFEF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597410" y="1427489"/>
                  <a:ext cx="59940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2E2AA7E-BEF2-6132-18AD-5F6880697149}"/>
                    </a:ext>
                  </a:extLst>
                </p14:cNvPr>
                <p14:cNvContentPartPr/>
                <p14:nvPr/>
              </p14:nvContentPartPr>
              <p14:xfrm>
                <a:off x="9304450" y="1327409"/>
                <a:ext cx="181080" cy="3848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2E2AA7E-BEF2-6132-18AD-5F688069714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295450" y="1318409"/>
                  <a:ext cx="19872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368407F-1753-8F0E-7D25-F24489E7FCAC}"/>
                    </a:ext>
                  </a:extLst>
                </p14:cNvPr>
                <p14:cNvContentPartPr/>
                <p14:nvPr/>
              </p14:nvContentPartPr>
              <p14:xfrm>
                <a:off x="9329650" y="1547009"/>
                <a:ext cx="199080" cy="205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368407F-1753-8F0E-7D25-F24489E7FCA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320650" y="1538009"/>
                  <a:ext cx="2167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D6AE97D-07E5-DBD7-11E3-C19C1048D105}"/>
                    </a:ext>
                  </a:extLst>
                </p14:cNvPr>
                <p14:cNvContentPartPr/>
                <p14:nvPr/>
              </p14:nvContentPartPr>
              <p14:xfrm>
                <a:off x="9585970" y="1504889"/>
                <a:ext cx="165240" cy="1065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D6AE97D-07E5-DBD7-11E3-C19C1048D10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577330" y="1495889"/>
                  <a:ext cx="1828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40FBAB7-8CD2-381A-95C0-22467B5B8336}"/>
                    </a:ext>
                  </a:extLst>
                </p14:cNvPr>
                <p14:cNvContentPartPr/>
                <p14:nvPr/>
              </p14:nvContentPartPr>
              <p14:xfrm>
                <a:off x="9775690" y="1505609"/>
                <a:ext cx="133560" cy="3567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40FBAB7-8CD2-381A-95C0-22467B5B833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767050" y="1496609"/>
                  <a:ext cx="15120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8189A82-8AD2-4DBD-60FA-2480D8987C9E}"/>
                    </a:ext>
                  </a:extLst>
                </p14:cNvPr>
                <p14:cNvContentPartPr/>
                <p14:nvPr/>
              </p14:nvContentPartPr>
              <p14:xfrm>
                <a:off x="10027690" y="1512449"/>
                <a:ext cx="434520" cy="1483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8189A82-8AD2-4DBD-60FA-2480D8987C9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018690" y="1503449"/>
                  <a:ext cx="4521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AB588F6-6484-C13A-F435-1C4D2A171B0D}"/>
                    </a:ext>
                  </a:extLst>
                </p14:cNvPr>
                <p14:cNvContentPartPr/>
                <p14:nvPr/>
              </p14:nvContentPartPr>
              <p14:xfrm>
                <a:off x="10603690" y="1281329"/>
                <a:ext cx="1263960" cy="5083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AB588F6-6484-C13A-F435-1C4D2A171B0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594690" y="1272329"/>
                  <a:ext cx="1281600" cy="52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36C559E-C8A1-B628-CAF0-983E0F31F449}"/>
                    </a:ext>
                  </a:extLst>
                </p14:cNvPr>
                <p14:cNvContentPartPr/>
                <p14:nvPr/>
              </p14:nvContentPartPr>
              <p14:xfrm>
                <a:off x="11148370" y="1385369"/>
                <a:ext cx="477720" cy="511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36C559E-C8A1-B628-CAF0-983E0F31F44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139730" y="1376729"/>
                  <a:ext cx="495360" cy="6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EE1A3738-4224-0283-FA83-20955CFDEA65}"/>
                  </a:ext>
                </a:extLst>
              </p14:cNvPr>
              <p14:cNvContentPartPr/>
              <p14:nvPr/>
            </p14:nvContentPartPr>
            <p14:xfrm>
              <a:off x="8354770" y="3084569"/>
              <a:ext cx="223200" cy="28764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EE1A3738-4224-0283-FA83-20955CFDEA65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8318770" y="3012929"/>
                <a:ext cx="29484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3D63AA75-B2E0-00B8-3E31-ACCB3BAC9079}"/>
                  </a:ext>
                </a:extLst>
              </p14:cNvPr>
              <p14:cNvContentPartPr/>
              <p14:nvPr/>
            </p14:nvContentPartPr>
            <p14:xfrm>
              <a:off x="1944610" y="3165929"/>
              <a:ext cx="270000" cy="25452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3D63AA75-B2E0-00B8-3E31-ACCB3BAC9079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908610" y="3094289"/>
                <a:ext cx="34164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EA614283-9E40-98EA-4F68-C57456BEA2FA}"/>
                  </a:ext>
                </a:extLst>
              </p14:cNvPr>
              <p14:cNvContentPartPr/>
              <p14:nvPr/>
            </p14:nvContentPartPr>
            <p14:xfrm>
              <a:off x="2175010" y="3152249"/>
              <a:ext cx="81000" cy="1515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EA614283-9E40-98EA-4F68-C57456BEA2FA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2139370" y="3080249"/>
                <a:ext cx="152640" cy="29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Group 105">
            <a:extLst>
              <a:ext uri="{FF2B5EF4-FFF2-40B4-BE49-F238E27FC236}">
                <a16:creationId xmlns:a16="http://schemas.microsoft.com/office/drawing/2014/main" id="{59F7FDD7-EC4F-D801-1C29-6C4259D393FC}"/>
              </a:ext>
            </a:extLst>
          </p:cNvPr>
          <p:cNvGrpSpPr/>
          <p:nvPr/>
        </p:nvGrpSpPr>
        <p:grpSpPr>
          <a:xfrm>
            <a:off x="922930" y="5045849"/>
            <a:ext cx="2814840" cy="800640"/>
            <a:chOff x="922930" y="5045849"/>
            <a:chExt cx="2814840" cy="80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10D403A-757C-DADB-4C01-E0EAE3EC970E}"/>
                    </a:ext>
                  </a:extLst>
                </p14:cNvPr>
                <p14:cNvContentPartPr/>
                <p14:nvPr/>
              </p14:nvContentPartPr>
              <p14:xfrm>
                <a:off x="922930" y="5057729"/>
                <a:ext cx="1220400" cy="4723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10D403A-757C-DADB-4C01-E0EAE3EC970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14290" y="5049089"/>
                  <a:ext cx="123804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0D8CA16-F413-F8DF-540B-87ECD534C7D5}"/>
                    </a:ext>
                  </a:extLst>
                </p14:cNvPr>
                <p14:cNvContentPartPr/>
                <p14:nvPr/>
              </p14:nvContentPartPr>
              <p14:xfrm>
                <a:off x="1955050" y="5255729"/>
                <a:ext cx="204480" cy="158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0D8CA16-F413-F8DF-540B-87ECD534C7D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946410" y="5246729"/>
                  <a:ext cx="2221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2ACFDA0-6B7C-7CA9-E1D5-36B54D6CEFA1}"/>
                    </a:ext>
                  </a:extLst>
                </p14:cNvPr>
                <p14:cNvContentPartPr/>
                <p14:nvPr/>
              </p14:nvContentPartPr>
              <p14:xfrm>
                <a:off x="2036050" y="5293889"/>
                <a:ext cx="706680" cy="5526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2ACFDA0-6B7C-7CA9-E1D5-36B54D6CEFA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027050" y="5285249"/>
                  <a:ext cx="724320" cy="57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9C4261D-FEB6-0958-E96F-EE19DD156102}"/>
                    </a:ext>
                  </a:extLst>
                </p14:cNvPr>
                <p14:cNvContentPartPr/>
                <p14:nvPr/>
              </p14:nvContentPartPr>
              <p14:xfrm>
                <a:off x="2300290" y="5045849"/>
                <a:ext cx="35640" cy="590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9C4261D-FEB6-0958-E96F-EE19DD15610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291290" y="5036849"/>
                  <a:ext cx="532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A2BD6A4-522E-66C0-E1D1-FBBB7C1E088B}"/>
                    </a:ext>
                  </a:extLst>
                </p14:cNvPr>
                <p14:cNvContentPartPr/>
                <p14:nvPr/>
              </p14:nvContentPartPr>
              <p14:xfrm>
                <a:off x="3117130" y="5258249"/>
                <a:ext cx="620640" cy="2178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A2BD6A4-522E-66C0-E1D1-FBBB7C1E088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108490" y="5249609"/>
                  <a:ext cx="6382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52E289F-9649-3697-3650-AE90EFBAFCBE}"/>
                    </a:ext>
                  </a:extLst>
                </p14:cNvPr>
                <p14:cNvContentPartPr/>
                <p14:nvPr/>
              </p14:nvContentPartPr>
              <p14:xfrm>
                <a:off x="3381010" y="5110289"/>
                <a:ext cx="81000" cy="392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52E289F-9649-3697-3650-AE90EFBAFCB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372010" y="5101289"/>
                  <a:ext cx="9864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F6539C53-EBC0-8A5D-8EA1-09AAAB1B787B}"/>
              </a:ext>
            </a:extLst>
          </p:cNvPr>
          <p:cNvGrpSpPr/>
          <p:nvPr/>
        </p:nvGrpSpPr>
        <p:grpSpPr>
          <a:xfrm>
            <a:off x="4293610" y="5176889"/>
            <a:ext cx="1978200" cy="390600"/>
            <a:chOff x="4293610" y="5176889"/>
            <a:chExt cx="1978200" cy="39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66145A4-5A77-C591-4FBD-8C503A81E8FD}"/>
                    </a:ext>
                  </a:extLst>
                </p14:cNvPr>
                <p14:cNvContentPartPr/>
                <p14:nvPr/>
              </p14:nvContentPartPr>
              <p14:xfrm>
                <a:off x="4293610" y="5176889"/>
                <a:ext cx="1978200" cy="3906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66145A4-5A77-C591-4FBD-8C503A81E8F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284970" y="5167889"/>
                  <a:ext cx="199584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3245F0F-6909-7B5C-1D09-E2CF0A4E9D79}"/>
                    </a:ext>
                  </a:extLst>
                </p14:cNvPr>
                <p14:cNvContentPartPr/>
                <p14:nvPr/>
              </p14:nvContentPartPr>
              <p14:xfrm>
                <a:off x="5528770" y="5327369"/>
                <a:ext cx="45720" cy="320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3245F0F-6909-7B5C-1D09-E2CF0A4E9D7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519770" y="5318729"/>
                  <a:ext cx="633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3808B84-8890-F60F-0E58-2B43D76B792C}"/>
                    </a:ext>
                  </a:extLst>
                </p14:cNvPr>
                <p14:cNvContentPartPr/>
                <p14:nvPr/>
              </p14:nvContentPartPr>
              <p14:xfrm>
                <a:off x="5022250" y="5340689"/>
                <a:ext cx="526680" cy="709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3808B84-8890-F60F-0E58-2B43D76B792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013250" y="5331689"/>
                  <a:ext cx="544320" cy="8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5EF1EB8D-AA3A-0039-B682-DA925BDCBFB5}"/>
              </a:ext>
            </a:extLst>
          </p:cNvPr>
          <p:cNvGrpSpPr/>
          <p:nvPr/>
        </p:nvGrpSpPr>
        <p:grpSpPr>
          <a:xfrm>
            <a:off x="6760330" y="5157449"/>
            <a:ext cx="2075400" cy="510120"/>
            <a:chOff x="6760330" y="5157449"/>
            <a:chExt cx="2075400" cy="51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E5E70C0-3928-6CB2-A4C5-3E3EC2BE6C71}"/>
                    </a:ext>
                  </a:extLst>
                </p14:cNvPr>
                <p14:cNvContentPartPr/>
                <p14:nvPr/>
              </p14:nvContentPartPr>
              <p14:xfrm>
                <a:off x="6760330" y="5157449"/>
                <a:ext cx="2075400" cy="5101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E5E70C0-3928-6CB2-A4C5-3E3EC2BE6C7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751330" y="5148449"/>
                  <a:ext cx="2093040" cy="52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FAF33CF-EC3B-BB6E-6CD7-3B9D13D3741D}"/>
                    </a:ext>
                  </a:extLst>
                </p14:cNvPr>
                <p14:cNvContentPartPr/>
                <p14:nvPr/>
              </p14:nvContentPartPr>
              <p14:xfrm>
                <a:off x="8269090" y="5297489"/>
                <a:ext cx="319320" cy="979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FAF33CF-EC3B-BB6E-6CD7-3B9D13D3741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260450" y="5288489"/>
                  <a:ext cx="3369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BFB3801-212F-FF14-1F8F-D34F3EE4C6E5}"/>
                    </a:ext>
                  </a:extLst>
                </p14:cNvPr>
                <p14:cNvContentPartPr/>
                <p14:nvPr/>
              </p14:nvContentPartPr>
              <p14:xfrm>
                <a:off x="7865890" y="5271209"/>
                <a:ext cx="55440" cy="453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BFB3801-212F-FF14-1F8F-D34F3EE4C6E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857250" y="5262209"/>
                  <a:ext cx="73080" cy="63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66884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6646B15-6C72-9452-934B-C165B97A63A1}"/>
              </a:ext>
            </a:extLst>
          </p:cNvPr>
          <p:cNvGrpSpPr/>
          <p:nvPr/>
        </p:nvGrpSpPr>
        <p:grpSpPr>
          <a:xfrm>
            <a:off x="802330" y="274049"/>
            <a:ext cx="1075320" cy="369000"/>
            <a:chOff x="802330" y="274049"/>
            <a:chExt cx="1075320" cy="36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866CD08-77DF-CC1A-8D28-7DF8FEA99FF7}"/>
                    </a:ext>
                  </a:extLst>
                </p14:cNvPr>
                <p14:cNvContentPartPr/>
                <p14:nvPr/>
              </p14:nvContentPartPr>
              <p14:xfrm>
                <a:off x="802330" y="274049"/>
                <a:ext cx="368280" cy="1159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866CD08-77DF-CC1A-8D28-7DF8FEA99FF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84690" y="256409"/>
                  <a:ext cx="4039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52796B3-E197-1DF1-C4C1-FDB5EB0E668A}"/>
                    </a:ext>
                  </a:extLst>
                </p14:cNvPr>
                <p14:cNvContentPartPr/>
                <p14:nvPr/>
              </p14:nvContentPartPr>
              <p14:xfrm>
                <a:off x="935170" y="347129"/>
                <a:ext cx="103680" cy="2714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52796B3-E197-1DF1-C4C1-FDB5EB0E668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17170" y="329489"/>
                  <a:ext cx="13932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969F401-3176-485C-5873-1CEF41E707AC}"/>
                    </a:ext>
                  </a:extLst>
                </p14:cNvPr>
                <p14:cNvContentPartPr/>
                <p14:nvPr/>
              </p14:nvContentPartPr>
              <p14:xfrm>
                <a:off x="1175290" y="304649"/>
                <a:ext cx="702360" cy="3384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969F401-3176-485C-5873-1CEF41E707A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57650" y="286649"/>
                  <a:ext cx="738000" cy="374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609CCF3-0A87-7260-18E3-503E862CF0D6}"/>
                  </a:ext>
                </a:extLst>
              </p14:cNvPr>
              <p14:cNvContentPartPr/>
              <p14:nvPr/>
            </p14:nvContentPartPr>
            <p14:xfrm>
              <a:off x="2142250" y="458729"/>
              <a:ext cx="1056240" cy="320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609CCF3-0A87-7260-18E3-503E862CF0D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24250" y="441089"/>
                <a:ext cx="1091880" cy="35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5992F1F0-133A-009B-2E62-0BD60C08F67D}"/>
              </a:ext>
            </a:extLst>
          </p:cNvPr>
          <p:cNvGrpSpPr/>
          <p:nvPr/>
        </p:nvGrpSpPr>
        <p:grpSpPr>
          <a:xfrm>
            <a:off x="3389290" y="134729"/>
            <a:ext cx="7773840" cy="483120"/>
            <a:chOff x="3389290" y="134729"/>
            <a:chExt cx="7773840" cy="48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A6B0793-B394-2E02-5A6B-A2C7133D2594}"/>
                    </a:ext>
                  </a:extLst>
                </p14:cNvPr>
                <p14:cNvContentPartPr/>
                <p14:nvPr/>
              </p14:nvContentPartPr>
              <p14:xfrm>
                <a:off x="3389290" y="275849"/>
                <a:ext cx="700560" cy="300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A6B0793-B394-2E02-5A6B-A2C7133D259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371650" y="257849"/>
                  <a:ext cx="73620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BF277FF-575E-1D65-1B15-7E842FC529EC}"/>
                    </a:ext>
                  </a:extLst>
                </p14:cNvPr>
                <p14:cNvContentPartPr/>
                <p14:nvPr/>
              </p14:nvContentPartPr>
              <p14:xfrm>
                <a:off x="4371730" y="369089"/>
                <a:ext cx="285120" cy="146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BF277FF-575E-1D65-1B15-7E842FC529E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354090" y="351089"/>
                  <a:ext cx="3207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F2942F8-6294-C60C-7A98-38FD3E828081}"/>
                    </a:ext>
                  </a:extLst>
                </p14:cNvPr>
                <p14:cNvContentPartPr/>
                <p14:nvPr/>
              </p14:nvContentPartPr>
              <p14:xfrm>
                <a:off x="4860610" y="137969"/>
                <a:ext cx="1723320" cy="479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F2942F8-6294-C60C-7A98-38FD3E82808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842970" y="120329"/>
                  <a:ext cx="1758960" cy="51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236E060-0FB0-2683-789F-4B3AC6689896}"/>
                    </a:ext>
                  </a:extLst>
                </p14:cNvPr>
                <p14:cNvContentPartPr/>
                <p14:nvPr/>
              </p14:nvContentPartPr>
              <p14:xfrm>
                <a:off x="6228250" y="217529"/>
                <a:ext cx="64800" cy="21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236E060-0FB0-2683-789F-4B3AC668989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210250" y="199529"/>
                  <a:ext cx="1004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0251E75-6F3C-8824-F3E1-8DE55124BE1B}"/>
                    </a:ext>
                  </a:extLst>
                </p14:cNvPr>
                <p14:cNvContentPartPr/>
                <p14:nvPr/>
              </p14:nvContentPartPr>
              <p14:xfrm>
                <a:off x="5944930" y="173249"/>
                <a:ext cx="314280" cy="44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0251E75-6F3C-8824-F3E1-8DE55124BE1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927290" y="155249"/>
                  <a:ext cx="3499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D0FB0E0-9967-8612-8160-6135D30F93F4}"/>
                    </a:ext>
                  </a:extLst>
                </p14:cNvPr>
                <p14:cNvContentPartPr/>
                <p14:nvPr/>
              </p14:nvContentPartPr>
              <p14:xfrm>
                <a:off x="6812170" y="238769"/>
                <a:ext cx="1728720" cy="378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D0FB0E0-9967-8612-8160-6135D30F93F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794530" y="220769"/>
                  <a:ext cx="176436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17E1C46-5DB5-73CF-7509-1BB5F288B352}"/>
                    </a:ext>
                  </a:extLst>
                </p14:cNvPr>
                <p14:cNvContentPartPr/>
                <p14:nvPr/>
              </p14:nvContentPartPr>
              <p14:xfrm>
                <a:off x="8785690" y="164249"/>
                <a:ext cx="596880" cy="442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17E1C46-5DB5-73CF-7509-1BB5F288B35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768050" y="146609"/>
                  <a:ext cx="63252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03193DE-B54A-1AA0-F726-1BE3C1BAFA6A}"/>
                    </a:ext>
                  </a:extLst>
                </p14:cNvPr>
                <p14:cNvContentPartPr/>
                <p14:nvPr/>
              </p14:nvContentPartPr>
              <p14:xfrm>
                <a:off x="9580570" y="134729"/>
                <a:ext cx="1582560" cy="4528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03193DE-B54A-1AA0-F726-1BE3C1BAFA6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562930" y="117089"/>
                  <a:ext cx="161820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9160B2C-00FA-6D10-5224-C1D506F30037}"/>
                    </a:ext>
                  </a:extLst>
                </p14:cNvPr>
                <p14:cNvContentPartPr/>
                <p14:nvPr/>
              </p14:nvContentPartPr>
              <p14:xfrm>
                <a:off x="10225690" y="260369"/>
                <a:ext cx="291600" cy="176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9160B2C-00FA-6D10-5224-C1D506F3003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207690" y="242729"/>
                  <a:ext cx="32724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40C73A6-9688-7807-A4CC-35FFE05E64B8}"/>
              </a:ext>
            </a:extLst>
          </p:cNvPr>
          <p:cNvGrpSpPr/>
          <p:nvPr/>
        </p:nvGrpSpPr>
        <p:grpSpPr>
          <a:xfrm>
            <a:off x="1759210" y="815849"/>
            <a:ext cx="5919120" cy="752040"/>
            <a:chOff x="1759210" y="815849"/>
            <a:chExt cx="5919120" cy="75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080037D-58C3-CEEC-D8D5-FE5A8DF8CB2F}"/>
                    </a:ext>
                  </a:extLst>
                </p14:cNvPr>
                <p14:cNvContentPartPr/>
                <p14:nvPr/>
              </p14:nvContentPartPr>
              <p14:xfrm>
                <a:off x="1949650" y="1056329"/>
                <a:ext cx="17280" cy="235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080037D-58C3-CEEC-D8D5-FE5A8DF8CB2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931650" y="1038689"/>
                  <a:ext cx="529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C2ED972-0D9F-6DC3-B415-3BF5D2DDA271}"/>
                    </a:ext>
                  </a:extLst>
                </p14:cNvPr>
                <p14:cNvContentPartPr/>
                <p14:nvPr/>
              </p14:nvContentPartPr>
              <p14:xfrm>
                <a:off x="1759210" y="1000169"/>
                <a:ext cx="164160" cy="5050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C2ED972-0D9F-6DC3-B415-3BF5D2DDA27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741570" y="982529"/>
                  <a:ext cx="199800" cy="54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BDAAAEC-CC09-6AB9-A940-BC5D11C79AF5}"/>
                    </a:ext>
                  </a:extLst>
                </p14:cNvPr>
                <p14:cNvContentPartPr/>
                <p14:nvPr/>
              </p14:nvContentPartPr>
              <p14:xfrm>
                <a:off x="2087170" y="998009"/>
                <a:ext cx="90360" cy="513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BDAAAEC-CC09-6AB9-A940-BC5D11C79AF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069530" y="980369"/>
                  <a:ext cx="126000" cy="54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97FFE04-77C6-FDCB-5248-2C6FCFB37263}"/>
                    </a:ext>
                  </a:extLst>
                </p14:cNvPr>
                <p14:cNvContentPartPr/>
                <p14:nvPr/>
              </p14:nvContentPartPr>
              <p14:xfrm>
                <a:off x="2416210" y="928889"/>
                <a:ext cx="1179000" cy="6390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97FFE04-77C6-FDCB-5248-2C6FCFB3726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398210" y="911249"/>
                  <a:ext cx="1214640" cy="67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8508BC2-6337-89A3-60A1-D72AE25B2863}"/>
                    </a:ext>
                  </a:extLst>
                </p14:cNvPr>
                <p14:cNvContentPartPr/>
                <p14:nvPr/>
              </p14:nvContentPartPr>
              <p14:xfrm>
                <a:off x="3213970" y="1053449"/>
                <a:ext cx="172080" cy="118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8508BC2-6337-89A3-60A1-D72AE25B286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196330" y="1035809"/>
                  <a:ext cx="2077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76361ED-BAE1-4DC8-D7C0-2E3B94A8F159}"/>
                    </a:ext>
                  </a:extLst>
                </p14:cNvPr>
                <p14:cNvContentPartPr/>
                <p14:nvPr/>
              </p14:nvContentPartPr>
              <p14:xfrm>
                <a:off x="3704290" y="893969"/>
                <a:ext cx="1554480" cy="4269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76361ED-BAE1-4DC8-D7C0-2E3B94A8F15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686290" y="875969"/>
                  <a:ext cx="159012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0DFDBAB-567E-9003-E494-EB2C5E3C1A3A}"/>
                    </a:ext>
                  </a:extLst>
                </p14:cNvPr>
                <p14:cNvContentPartPr/>
                <p14:nvPr/>
              </p14:nvContentPartPr>
              <p14:xfrm>
                <a:off x="4410250" y="951209"/>
                <a:ext cx="361440" cy="709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0DFDBAB-567E-9003-E494-EB2C5E3C1A3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392610" y="933209"/>
                  <a:ext cx="3970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A76DA76-F06A-694F-6FF7-5049185E6DBF}"/>
                    </a:ext>
                  </a:extLst>
                </p14:cNvPr>
                <p14:cNvContentPartPr/>
                <p14:nvPr/>
              </p14:nvContentPartPr>
              <p14:xfrm>
                <a:off x="5597530" y="815849"/>
                <a:ext cx="2080800" cy="5331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A76DA76-F06A-694F-6FF7-5049185E6DB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579890" y="798209"/>
                  <a:ext cx="2116440" cy="56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D680124-965E-A3BE-7142-C59AF8AA14A2}"/>
                    </a:ext>
                  </a:extLst>
                </p14:cNvPr>
                <p14:cNvContentPartPr/>
                <p14:nvPr/>
              </p14:nvContentPartPr>
              <p14:xfrm>
                <a:off x="7250650" y="892169"/>
                <a:ext cx="63720" cy="165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D680124-965E-A3BE-7142-C59AF8AA14A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232650" y="874169"/>
                  <a:ext cx="993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59D30F7-D076-7054-85A8-EBF0A0FDDDD0}"/>
                    </a:ext>
                  </a:extLst>
                </p14:cNvPr>
                <p14:cNvContentPartPr/>
                <p14:nvPr/>
              </p14:nvContentPartPr>
              <p14:xfrm>
                <a:off x="6969850" y="838889"/>
                <a:ext cx="454680" cy="26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59D30F7-D076-7054-85A8-EBF0A0FDDDD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952210" y="820889"/>
                  <a:ext cx="49032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8251E77-C572-011D-DC58-878DAD4FD612}"/>
              </a:ext>
            </a:extLst>
          </p:cNvPr>
          <p:cNvGrpSpPr/>
          <p:nvPr/>
        </p:nvGrpSpPr>
        <p:grpSpPr>
          <a:xfrm>
            <a:off x="1751290" y="1696049"/>
            <a:ext cx="3755160" cy="684000"/>
            <a:chOff x="1751290" y="1696049"/>
            <a:chExt cx="3755160" cy="68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D86BF8B-32D6-AD4F-1FB9-6EDF8724FF69}"/>
                    </a:ext>
                  </a:extLst>
                </p14:cNvPr>
                <p14:cNvContentPartPr/>
                <p14:nvPr/>
              </p14:nvContentPartPr>
              <p14:xfrm>
                <a:off x="1885570" y="1966769"/>
                <a:ext cx="131400" cy="206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D86BF8B-32D6-AD4F-1FB9-6EDF8724FF6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867930" y="1948769"/>
                  <a:ext cx="1670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5B387B7-79C3-DF29-CB1D-4A2432E73A84}"/>
                    </a:ext>
                  </a:extLst>
                </p14:cNvPr>
                <p14:cNvContentPartPr/>
                <p14:nvPr/>
              </p14:nvContentPartPr>
              <p14:xfrm>
                <a:off x="1751290" y="1859129"/>
                <a:ext cx="149040" cy="430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5B387B7-79C3-DF29-CB1D-4A2432E73A8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733650" y="1841129"/>
                  <a:ext cx="18468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3C45E35-58A4-97FE-57C7-F6687F3B8FFC}"/>
                    </a:ext>
                  </a:extLst>
                </p14:cNvPr>
                <p14:cNvContentPartPr/>
                <p14:nvPr/>
              </p14:nvContentPartPr>
              <p14:xfrm>
                <a:off x="2074570" y="1840769"/>
                <a:ext cx="98280" cy="4474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3C45E35-58A4-97FE-57C7-F6687F3B8FF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056930" y="1822769"/>
                  <a:ext cx="13392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A74D6D1-98DE-4A53-9969-91AEDECE76E0}"/>
                    </a:ext>
                  </a:extLst>
                </p14:cNvPr>
                <p14:cNvContentPartPr/>
                <p14:nvPr/>
              </p14:nvContentPartPr>
              <p14:xfrm>
                <a:off x="2436010" y="1740329"/>
                <a:ext cx="1674000" cy="6397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A74D6D1-98DE-4A53-9969-91AEDECE76E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418010" y="1722329"/>
                  <a:ext cx="1709640" cy="67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F2A37D0-AD9E-D0C6-8EC5-8EE0E6AC9AD1}"/>
                    </a:ext>
                  </a:extLst>
                </p14:cNvPr>
                <p14:cNvContentPartPr/>
                <p14:nvPr/>
              </p14:nvContentPartPr>
              <p14:xfrm>
                <a:off x="3502330" y="1853009"/>
                <a:ext cx="275400" cy="165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F2A37D0-AD9E-D0C6-8EC5-8EE0E6AC9AD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484690" y="1835369"/>
                  <a:ext cx="3110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82BCB45-3283-3535-8E91-A3DB416A4452}"/>
                    </a:ext>
                  </a:extLst>
                </p14:cNvPr>
                <p14:cNvContentPartPr/>
                <p14:nvPr/>
              </p14:nvContentPartPr>
              <p14:xfrm>
                <a:off x="4331410" y="1696049"/>
                <a:ext cx="1112040" cy="608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82BCB45-3283-3535-8E91-A3DB416A445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313410" y="1678049"/>
                  <a:ext cx="1147680" cy="64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353AD8D-E542-D141-7380-FCF2CB937B8A}"/>
                    </a:ext>
                  </a:extLst>
                </p14:cNvPr>
                <p14:cNvContentPartPr/>
                <p14:nvPr/>
              </p14:nvContentPartPr>
              <p14:xfrm>
                <a:off x="5206930" y="1889009"/>
                <a:ext cx="299520" cy="410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353AD8D-E542-D141-7380-FCF2CB937B8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188930" y="1871009"/>
                  <a:ext cx="33516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E38FCD5-2D2E-F239-826F-693F03EA7798}"/>
              </a:ext>
            </a:extLst>
          </p:cNvPr>
          <p:cNvGrpSpPr/>
          <p:nvPr/>
        </p:nvGrpSpPr>
        <p:grpSpPr>
          <a:xfrm>
            <a:off x="1678210" y="2631329"/>
            <a:ext cx="3834720" cy="653760"/>
            <a:chOff x="1678210" y="2631329"/>
            <a:chExt cx="3834720" cy="65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FB84B90-5E48-4DA5-1F10-4D17E473E097}"/>
                    </a:ext>
                  </a:extLst>
                </p14:cNvPr>
                <p14:cNvContentPartPr/>
                <p14:nvPr/>
              </p14:nvContentPartPr>
              <p14:xfrm>
                <a:off x="1824730" y="2866769"/>
                <a:ext cx="178560" cy="2563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FB84B90-5E48-4DA5-1F10-4D17E473E09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806730" y="2849129"/>
                  <a:ext cx="21420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C3D0968-55C1-0AEB-7D55-93B605739F87}"/>
                    </a:ext>
                  </a:extLst>
                </p14:cNvPr>
                <p14:cNvContentPartPr/>
                <p14:nvPr/>
              </p14:nvContentPartPr>
              <p14:xfrm>
                <a:off x="1678210" y="2771369"/>
                <a:ext cx="194400" cy="5065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C3D0968-55C1-0AEB-7D55-93B605739F8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660210" y="2753729"/>
                  <a:ext cx="230040" cy="54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57A07E4-A587-CC43-A398-FE7E75CB1AC2}"/>
                    </a:ext>
                  </a:extLst>
                </p14:cNvPr>
                <p14:cNvContentPartPr/>
                <p14:nvPr/>
              </p14:nvContentPartPr>
              <p14:xfrm>
                <a:off x="2083210" y="2785409"/>
                <a:ext cx="97200" cy="4705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57A07E4-A587-CC43-A398-FE7E75CB1AC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065210" y="2767769"/>
                  <a:ext cx="132840" cy="50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E277DA4-A65B-FAE1-EDAE-B3D9FE91B5EB}"/>
                    </a:ext>
                  </a:extLst>
                </p14:cNvPr>
                <p14:cNvContentPartPr/>
                <p14:nvPr/>
              </p14:nvContentPartPr>
              <p14:xfrm>
                <a:off x="2473090" y="2806289"/>
                <a:ext cx="240840" cy="384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E277DA4-A65B-FAE1-EDAE-B3D9FE91B5E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455090" y="2788649"/>
                  <a:ext cx="27648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6EB448C-3995-58D1-957E-9849FBA7D314}"/>
                    </a:ext>
                  </a:extLst>
                </p14:cNvPr>
                <p14:cNvContentPartPr/>
                <p14:nvPr/>
              </p14:nvContentPartPr>
              <p14:xfrm>
                <a:off x="2713930" y="3050009"/>
                <a:ext cx="500400" cy="1634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6EB448C-3995-58D1-957E-9849FBA7D31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695930" y="3032369"/>
                  <a:ext cx="5360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D55231D-BACD-842E-FC0B-32ED8CB6BE65}"/>
                    </a:ext>
                  </a:extLst>
                </p14:cNvPr>
                <p14:cNvContentPartPr/>
                <p14:nvPr/>
              </p14:nvContentPartPr>
              <p14:xfrm>
                <a:off x="3059170" y="2887649"/>
                <a:ext cx="16560" cy="75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D55231D-BACD-842E-FC0B-32ED8CB6BE6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041170" y="2870009"/>
                  <a:ext cx="522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B6FB699-4E9C-82E7-4445-4AC3BD3A052B}"/>
                    </a:ext>
                  </a:extLst>
                </p14:cNvPr>
                <p14:cNvContentPartPr/>
                <p14:nvPr/>
              </p14:nvContentPartPr>
              <p14:xfrm>
                <a:off x="3439330" y="2631329"/>
                <a:ext cx="2073600" cy="6537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B6FB699-4E9C-82E7-4445-4AC3BD3A052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421330" y="2613689"/>
                  <a:ext cx="2109240" cy="68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E360C80-20B3-7C79-47F0-F5501FDD93E9}"/>
                    </a:ext>
                  </a:extLst>
                </p14:cNvPr>
                <p14:cNvContentPartPr/>
                <p14:nvPr/>
              </p14:nvContentPartPr>
              <p14:xfrm>
                <a:off x="5076970" y="2811329"/>
                <a:ext cx="64800" cy="291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E360C80-20B3-7C79-47F0-F5501FDD93E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059330" y="2793329"/>
                  <a:ext cx="1004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5E7A135-E845-ED65-E090-B0C0CD3E9441}"/>
                    </a:ext>
                  </a:extLst>
                </p14:cNvPr>
                <p14:cNvContentPartPr/>
                <p14:nvPr/>
              </p14:nvContentPartPr>
              <p14:xfrm>
                <a:off x="4815250" y="2740769"/>
                <a:ext cx="404640" cy="666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5E7A135-E845-ED65-E090-B0C0CD3E944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797250" y="2722769"/>
                  <a:ext cx="440280" cy="10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197F17E-0CA7-E21D-04EF-F1E1D2486E17}"/>
              </a:ext>
            </a:extLst>
          </p:cNvPr>
          <p:cNvGrpSpPr/>
          <p:nvPr/>
        </p:nvGrpSpPr>
        <p:grpSpPr>
          <a:xfrm>
            <a:off x="141010" y="281249"/>
            <a:ext cx="496800" cy="353880"/>
            <a:chOff x="141010" y="281249"/>
            <a:chExt cx="496800" cy="35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D404187-2839-58FF-9283-BF5C450CAAD5}"/>
                    </a:ext>
                  </a:extLst>
                </p14:cNvPr>
                <p14:cNvContentPartPr/>
                <p14:nvPr/>
              </p14:nvContentPartPr>
              <p14:xfrm>
                <a:off x="179890" y="292769"/>
                <a:ext cx="12960" cy="2617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D404187-2839-58FF-9283-BF5C450CAAD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62250" y="275129"/>
                  <a:ext cx="4860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C5658A3-F359-86D8-33A9-473A94E39E01}"/>
                    </a:ext>
                  </a:extLst>
                </p14:cNvPr>
                <p14:cNvContentPartPr/>
                <p14:nvPr/>
              </p14:nvContentPartPr>
              <p14:xfrm>
                <a:off x="260530" y="287729"/>
                <a:ext cx="30600" cy="2786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C5658A3-F359-86D8-33A9-473A94E39E0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42890" y="270089"/>
                  <a:ext cx="6624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F4C6DA3-F5FC-E7F9-305C-F13DA6DB05E7}"/>
                    </a:ext>
                  </a:extLst>
                </p14:cNvPr>
                <p14:cNvContentPartPr/>
                <p14:nvPr/>
              </p14:nvContentPartPr>
              <p14:xfrm>
                <a:off x="394450" y="525329"/>
                <a:ext cx="7200" cy="234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F4C6DA3-F5FC-E7F9-305C-F13DA6DB05E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76450" y="507689"/>
                  <a:ext cx="428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F7E18B5-C453-58E8-063A-B25C18602A51}"/>
                    </a:ext>
                  </a:extLst>
                </p14:cNvPr>
                <p14:cNvContentPartPr/>
                <p14:nvPr/>
              </p14:nvContentPartPr>
              <p14:xfrm>
                <a:off x="476170" y="314369"/>
                <a:ext cx="161640" cy="1940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F7E18B5-C453-58E8-063A-B25C18602A5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58530" y="296369"/>
                  <a:ext cx="1972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952B4DB-14D1-2211-3E71-4F3427997147}"/>
                    </a:ext>
                  </a:extLst>
                </p14:cNvPr>
                <p14:cNvContentPartPr/>
                <p14:nvPr/>
              </p14:nvContentPartPr>
              <p14:xfrm>
                <a:off x="163690" y="281249"/>
                <a:ext cx="213840" cy="111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952B4DB-14D1-2211-3E71-4F342799714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46050" y="263609"/>
                  <a:ext cx="2494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2A8A85A-F6D6-9887-5657-A5B6A2664328}"/>
                    </a:ext>
                  </a:extLst>
                </p14:cNvPr>
                <p14:cNvContentPartPr/>
                <p14:nvPr/>
              </p14:nvContentPartPr>
              <p14:xfrm>
                <a:off x="141010" y="625769"/>
                <a:ext cx="108720" cy="93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2A8A85A-F6D6-9887-5657-A5B6A266432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23370" y="608129"/>
                  <a:ext cx="144360" cy="4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0E1392F-155A-1D13-B509-9A4E427AA7D8}"/>
                  </a:ext>
                </a:extLst>
              </p14:cNvPr>
              <p14:cNvContentPartPr/>
              <p14:nvPr/>
            </p14:nvContentPartPr>
            <p14:xfrm>
              <a:off x="928690" y="3962822"/>
              <a:ext cx="1266480" cy="226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0E1392F-155A-1D13-B509-9A4E427AA7D8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910690" y="3944822"/>
                <a:ext cx="130212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2913840-3DCF-5B70-45C4-395B2B559583}"/>
                  </a:ext>
                </a:extLst>
              </p14:cNvPr>
              <p14:cNvContentPartPr/>
              <p14:nvPr/>
            </p14:nvContentPartPr>
            <p14:xfrm>
              <a:off x="2418010" y="4007822"/>
              <a:ext cx="578160" cy="3067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2913840-3DCF-5B70-45C4-395B2B559583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400010" y="3990182"/>
                <a:ext cx="613800" cy="34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3D88995D-4E5E-08DE-5428-AB14F9D30207}"/>
              </a:ext>
            </a:extLst>
          </p:cNvPr>
          <p:cNvGrpSpPr/>
          <p:nvPr/>
        </p:nvGrpSpPr>
        <p:grpSpPr>
          <a:xfrm>
            <a:off x="3171850" y="3734942"/>
            <a:ext cx="1420200" cy="565920"/>
            <a:chOff x="3171850" y="3734942"/>
            <a:chExt cx="1420200" cy="56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5CC6D98-3DBF-DA50-123B-D5212C94B9FC}"/>
                    </a:ext>
                  </a:extLst>
                </p14:cNvPr>
                <p14:cNvContentPartPr/>
                <p14:nvPr/>
              </p14:nvContentPartPr>
              <p14:xfrm>
                <a:off x="3171850" y="3734942"/>
                <a:ext cx="1420200" cy="565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5CC6D98-3DBF-DA50-123B-D5212C94B9F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153850" y="3716942"/>
                  <a:ext cx="1455840" cy="60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5DF3644-94D0-D231-00B0-28593EC42D16}"/>
                    </a:ext>
                  </a:extLst>
                </p14:cNvPr>
                <p14:cNvContentPartPr/>
                <p14:nvPr/>
              </p14:nvContentPartPr>
              <p14:xfrm>
                <a:off x="3800050" y="3806582"/>
                <a:ext cx="268920" cy="40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5DF3644-94D0-D231-00B0-28593EC42D1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782410" y="3788942"/>
                  <a:ext cx="304560" cy="7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C79FA5F-E6E7-194A-212D-687257379101}"/>
              </a:ext>
            </a:extLst>
          </p:cNvPr>
          <p:cNvGrpSpPr/>
          <p:nvPr/>
        </p:nvGrpSpPr>
        <p:grpSpPr>
          <a:xfrm>
            <a:off x="4197850" y="4034462"/>
            <a:ext cx="2228760" cy="520200"/>
            <a:chOff x="4197850" y="4034462"/>
            <a:chExt cx="2228760" cy="52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671CD14-7EFB-CB06-3A36-A8521DFB3146}"/>
                    </a:ext>
                  </a:extLst>
                </p14:cNvPr>
                <p14:cNvContentPartPr/>
                <p14:nvPr/>
              </p14:nvContentPartPr>
              <p14:xfrm>
                <a:off x="4267330" y="4419662"/>
                <a:ext cx="106200" cy="1350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671CD14-7EFB-CB06-3A36-A8521DFB314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249330" y="4402022"/>
                  <a:ext cx="1418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8054531-31C7-491F-B605-601192B6D0CA}"/>
                    </a:ext>
                  </a:extLst>
                </p14:cNvPr>
                <p14:cNvContentPartPr/>
                <p14:nvPr/>
              </p14:nvContentPartPr>
              <p14:xfrm>
                <a:off x="4197850" y="4270982"/>
                <a:ext cx="259920" cy="2682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8054531-31C7-491F-B605-601192B6D0C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180210" y="4252982"/>
                  <a:ext cx="29556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D126898-21B0-FCF6-F795-51B43BE77C1E}"/>
                    </a:ext>
                  </a:extLst>
                </p14:cNvPr>
                <p14:cNvContentPartPr/>
                <p14:nvPr/>
              </p14:nvContentPartPr>
              <p14:xfrm>
                <a:off x="4650370" y="4259462"/>
                <a:ext cx="210240" cy="2030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D126898-21B0-FCF6-F795-51B43BE77C1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632730" y="4241822"/>
                  <a:ext cx="2458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17E3A0D-9B5C-8D40-6349-3B8B1F94DDD1}"/>
                    </a:ext>
                  </a:extLst>
                </p14:cNvPr>
                <p14:cNvContentPartPr/>
                <p14:nvPr/>
              </p14:nvContentPartPr>
              <p14:xfrm>
                <a:off x="5120530" y="4196102"/>
                <a:ext cx="16920" cy="3099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17E3A0D-9B5C-8D40-6349-3B8B1F94DDD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102530" y="4178102"/>
                  <a:ext cx="5256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37D4BDA-25E5-8750-F144-9738B58405F9}"/>
                    </a:ext>
                  </a:extLst>
                </p14:cNvPr>
                <p14:cNvContentPartPr/>
                <p14:nvPr/>
              </p14:nvContentPartPr>
              <p14:xfrm>
                <a:off x="5234290" y="4249382"/>
                <a:ext cx="214560" cy="2444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37D4BDA-25E5-8750-F144-9738B58405F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216650" y="4231382"/>
                  <a:ext cx="25020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EF7E508-DC4F-C29B-610A-FAAA99E95148}"/>
                    </a:ext>
                  </a:extLst>
                </p14:cNvPr>
                <p14:cNvContentPartPr/>
                <p14:nvPr/>
              </p14:nvContentPartPr>
              <p14:xfrm>
                <a:off x="5538850" y="4046702"/>
                <a:ext cx="99000" cy="2221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EF7E508-DC4F-C29B-610A-FAAA99E9514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520850" y="4028702"/>
                  <a:ext cx="1346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EEEF0A5-B0CA-8715-C20D-796C0DA9F136}"/>
                    </a:ext>
                  </a:extLst>
                </p14:cNvPr>
                <p14:cNvContentPartPr/>
                <p14:nvPr/>
              </p14:nvContentPartPr>
              <p14:xfrm>
                <a:off x="5596810" y="4034462"/>
                <a:ext cx="105480" cy="237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EEEF0A5-B0CA-8715-C20D-796C0DA9F13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579170" y="4016822"/>
                  <a:ext cx="1411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53F0358-0882-0533-34D7-C968CB079CA5}"/>
                    </a:ext>
                  </a:extLst>
                </p14:cNvPr>
                <p14:cNvContentPartPr/>
                <p14:nvPr/>
              </p14:nvContentPartPr>
              <p14:xfrm>
                <a:off x="5827570" y="4140302"/>
                <a:ext cx="44280" cy="3326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53F0358-0882-0533-34D7-C968CB079CA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809570" y="4122662"/>
                  <a:ext cx="7992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36F218F-F136-A059-53A7-DF9C4194F733}"/>
                    </a:ext>
                  </a:extLst>
                </p14:cNvPr>
                <p14:cNvContentPartPr/>
                <p14:nvPr/>
              </p14:nvContentPartPr>
              <p14:xfrm>
                <a:off x="5857090" y="4165502"/>
                <a:ext cx="160560" cy="144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36F218F-F136-A059-53A7-DF9C4194F73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839090" y="4147502"/>
                  <a:ext cx="1962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BC64627-EF25-E443-065C-D47DA75CDAA6}"/>
                    </a:ext>
                  </a:extLst>
                </p14:cNvPr>
                <p14:cNvContentPartPr/>
                <p14:nvPr/>
              </p14:nvContentPartPr>
              <p14:xfrm>
                <a:off x="5862490" y="4291142"/>
                <a:ext cx="116280" cy="82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BC64627-EF25-E443-065C-D47DA75CDAA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844490" y="4273502"/>
                  <a:ext cx="1519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7B62C4B-2040-8840-90E4-43E568BE748E}"/>
                    </a:ext>
                  </a:extLst>
                </p14:cNvPr>
                <p14:cNvContentPartPr/>
                <p14:nvPr/>
              </p14:nvContentPartPr>
              <p14:xfrm>
                <a:off x="6316450" y="4249382"/>
                <a:ext cx="110160" cy="194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7B62C4B-2040-8840-90E4-43E568BE748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298450" y="4231382"/>
                  <a:ext cx="1458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06EB613-6D73-0F23-DC77-F067D5FB285F}"/>
                    </a:ext>
                  </a:extLst>
                </p14:cNvPr>
                <p14:cNvContentPartPr/>
                <p14:nvPr/>
              </p14:nvContentPartPr>
              <p14:xfrm>
                <a:off x="6338050" y="4364582"/>
                <a:ext cx="54720" cy="100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06EB613-6D73-0F23-DC77-F067D5FB285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320410" y="4346942"/>
                  <a:ext cx="9036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26C0C7C3-3CA9-9508-4ECA-0A63C09D8C84}"/>
              </a:ext>
            </a:extLst>
          </p:cNvPr>
          <p:cNvGrpSpPr/>
          <p:nvPr/>
        </p:nvGrpSpPr>
        <p:grpSpPr>
          <a:xfrm>
            <a:off x="6665290" y="3984062"/>
            <a:ext cx="662040" cy="409680"/>
            <a:chOff x="6665290" y="3984062"/>
            <a:chExt cx="662040" cy="40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126F240-8F6F-6BE7-C6D5-C1EBFE4B87B9}"/>
                    </a:ext>
                  </a:extLst>
                </p14:cNvPr>
                <p14:cNvContentPartPr/>
                <p14:nvPr/>
              </p14:nvContentPartPr>
              <p14:xfrm>
                <a:off x="6665290" y="4091342"/>
                <a:ext cx="42120" cy="3024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126F240-8F6F-6BE7-C6D5-C1EBFE4B87B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647290" y="4073342"/>
                  <a:ext cx="7776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581448B-492E-C519-1F69-632D2CAC8777}"/>
                    </a:ext>
                  </a:extLst>
                </p14:cNvPr>
                <p14:cNvContentPartPr/>
                <p14:nvPr/>
              </p14:nvContentPartPr>
              <p14:xfrm>
                <a:off x="6804970" y="4137422"/>
                <a:ext cx="165240" cy="2023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581448B-492E-C519-1F69-632D2CAC877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786970" y="4119782"/>
                  <a:ext cx="2008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5966538-04C6-ACE1-3624-62D53ED5D7EB}"/>
                    </a:ext>
                  </a:extLst>
                </p14:cNvPr>
                <p14:cNvContentPartPr/>
                <p14:nvPr/>
              </p14:nvContentPartPr>
              <p14:xfrm>
                <a:off x="7037170" y="4071182"/>
                <a:ext cx="65880" cy="26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5966538-04C6-ACE1-3624-62D53ED5D7E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019170" y="4053182"/>
                  <a:ext cx="1015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9E23766-0968-FAA5-F0BF-00154BE43717}"/>
                    </a:ext>
                  </a:extLst>
                </p14:cNvPr>
                <p14:cNvContentPartPr/>
                <p14:nvPr/>
              </p14:nvContentPartPr>
              <p14:xfrm>
                <a:off x="7178650" y="3998462"/>
                <a:ext cx="9720" cy="1303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9E23766-0968-FAA5-F0BF-00154BE4371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160650" y="3980822"/>
                  <a:ext cx="453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73D427A-9C33-590A-D460-154E1D6B23C8}"/>
                    </a:ext>
                  </a:extLst>
                </p14:cNvPr>
                <p14:cNvContentPartPr/>
                <p14:nvPr/>
              </p14:nvContentPartPr>
              <p14:xfrm>
                <a:off x="7257850" y="3984062"/>
                <a:ext cx="69480" cy="939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73D427A-9C33-590A-D460-154E1D6B23C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240210" y="3966062"/>
                  <a:ext cx="105120" cy="12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1B5123C8-84D3-9AFB-9A85-4B6BC8A41A8F}"/>
                  </a:ext>
                </a:extLst>
              </p14:cNvPr>
              <p14:cNvContentPartPr/>
              <p14:nvPr/>
            </p14:nvContentPartPr>
            <p14:xfrm>
              <a:off x="7360810" y="4246862"/>
              <a:ext cx="141480" cy="1386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1B5123C8-84D3-9AFB-9A85-4B6BC8A41A8F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7342810" y="4229222"/>
                <a:ext cx="177120" cy="17424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232B2C2E-2FD3-F321-3753-5616A111AFDD}"/>
              </a:ext>
            </a:extLst>
          </p:cNvPr>
          <p:cNvGrpSpPr/>
          <p:nvPr/>
        </p:nvGrpSpPr>
        <p:grpSpPr>
          <a:xfrm>
            <a:off x="7773370" y="4144622"/>
            <a:ext cx="100440" cy="114120"/>
            <a:chOff x="7773370" y="4144622"/>
            <a:chExt cx="100440" cy="11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BA600A7-9DED-D1C3-F4E1-2A9BEA2BBE75}"/>
                    </a:ext>
                  </a:extLst>
                </p14:cNvPr>
                <p14:cNvContentPartPr/>
                <p14:nvPr/>
              </p14:nvContentPartPr>
              <p14:xfrm>
                <a:off x="7788490" y="4144622"/>
                <a:ext cx="85320" cy="100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BA600A7-9DED-D1C3-F4E1-2A9BEA2BBE7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770850" y="4126982"/>
                  <a:ext cx="1209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476FD82-7E04-3327-1CC2-2BC788045B34}"/>
                    </a:ext>
                  </a:extLst>
                </p14:cNvPr>
                <p14:cNvContentPartPr/>
                <p14:nvPr/>
              </p14:nvContentPartPr>
              <p14:xfrm>
                <a:off x="7773370" y="4243262"/>
                <a:ext cx="81720" cy="154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476FD82-7E04-3327-1CC2-2BC788045B3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755370" y="4225262"/>
                  <a:ext cx="11736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0142BFAF-F777-B973-30D7-C108F11CB66D}"/>
              </a:ext>
            </a:extLst>
          </p:cNvPr>
          <p:cNvGrpSpPr/>
          <p:nvPr/>
        </p:nvGrpSpPr>
        <p:grpSpPr>
          <a:xfrm>
            <a:off x="4219450" y="5002142"/>
            <a:ext cx="862920" cy="351000"/>
            <a:chOff x="4219450" y="5002142"/>
            <a:chExt cx="862920" cy="35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D5A062E-7B1E-CA9E-CB55-36D4A1DC6D02}"/>
                    </a:ext>
                  </a:extLst>
                </p14:cNvPr>
                <p14:cNvContentPartPr/>
                <p14:nvPr/>
              </p14:nvContentPartPr>
              <p14:xfrm>
                <a:off x="4219450" y="5002142"/>
                <a:ext cx="160560" cy="3384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D5A062E-7B1E-CA9E-CB55-36D4A1DC6D0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201810" y="4984502"/>
                  <a:ext cx="19620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5458B1E-16A3-0ECC-B687-1DCDEBDF506A}"/>
                    </a:ext>
                  </a:extLst>
                </p14:cNvPr>
                <p14:cNvContentPartPr/>
                <p14:nvPr/>
              </p14:nvContentPartPr>
              <p14:xfrm>
                <a:off x="4463170" y="5147942"/>
                <a:ext cx="193680" cy="1940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5458B1E-16A3-0ECC-B687-1DCDEBDF506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445530" y="5130302"/>
                  <a:ext cx="2293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13FB0F2-990C-3075-A65C-88FAEAC04A7C}"/>
                    </a:ext>
                  </a:extLst>
                </p14:cNvPr>
                <p14:cNvContentPartPr/>
                <p14:nvPr/>
              </p14:nvContentPartPr>
              <p14:xfrm>
                <a:off x="4877890" y="5023022"/>
                <a:ext cx="204480" cy="3301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13FB0F2-990C-3075-A65C-88FAEAC04A7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860250" y="5005382"/>
                  <a:ext cx="240120" cy="36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C3B5EB6-E59F-E4A7-E5F1-BFCD7350B146}"/>
              </a:ext>
            </a:extLst>
          </p:cNvPr>
          <p:cNvGrpSpPr/>
          <p:nvPr/>
        </p:nvGrpSpPr>
        <p:grpSpPr>
          <a:xfrm>
            <a:off x="5338330" y="4915022"/>
            <a:ext cx="1469520" cy="338400"/>
            <a:chOff x="5338330" y="4915022"/>
            <a:chExt cx="1469520" cy="33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88A6F71-F925-5FBB-4608-81808A88F184}"/>
                    </a:ext>
                  </a:extLst>
                </p14:cNvPr>
                <p14:cNvContentPartPr/>
                <p14:nvPr/>
              </p14:nvContentPartPr>
              <p14:xfrm>
                <a:off x="5338330" y="4975862"/>
                <a:ext cx="239400" cy="2775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88A6F71-F925-5FBB-4608-81808A88F18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320330" y="4957862"/>
                  <a:ext cx="27504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9C1FBCA-5D61-3F13-DD20-B2AF9E71841A}"/>
                    </a:ext>
                  </a:extLst>
                </p14:cNvPr>
                <p14:cNvContentPartPr/>
                <p14:nvPr/>
              </p14:nvContentPartPr>
              <p14:xfrm>
                <a:off x="5646130" y="5203382"/>
                <a:ext cx="10800" cy="205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9C1FBCA-5D61-3F13-DD20-B2AF9E71841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628490" y="5185382"/>
                  <a:ext cx="464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E7E2052-850D-8503-4E3F-0DE4792B0D63}"/>
                    </a:ext>
                  </a:extLst>
                </p14:cNvPr>
                <p14:cNvContentPartPr/>
                <p14:nvPr/>
              </p14:nvContentPartPr>
              <p14:xfrm>
                <a:off x="5798770" y="4952822"/>
                <a:ext cx="104400" cy="2826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E7E2052-850D-8503-4E3F-0DE4792B0D6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780770" y="4935182"/>
                  <a:ext cx="14004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6EE08DC-E7A1-D0B9-CD16-F5696429FFAF}"/>
                    </a:ext>
                  </a:extLst>
                </p14:cNvPr>
                <p14:cNvContentPartPr/>
                <p14:nvPr/>
              </p14:nvContentPartPr>
              <p14:xfrm>
                <a:off x="5665210" y="5182862"/>
                <a:ext cx="10800" cy="230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6EE08DC-E7A1-D0B9-CD16-F5696429FFA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647570" y="5165222"/>
                  <a:ext cx="464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1FD571C-33C9-DF32-B622-029F756348E7}"/>
                    </a:ext>
                  </a:extLst>
                </p14:cNvPr>
                <p14:cNvContentPartPr/>
                <p14:nvPr/>
              </p14:nvContentPartPr>
              <p14:xfrm>
                <a:off x="6090370" y="4919702"/>
                <a:ext cx="176760" cy="3085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1FD571C-33C9-DF32-B622-029F756348E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072370" y="4902062"/>
                  <a:ext cx="21240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7952ACD-E5B8-5EAA-D719-F003B5CAB1E9}"/>
                    </a:ext>
                  </a:extLst>
                </p14:cNvPr>
                <p14:cNvContentPartPr/>
                <p14:nvPr/>
              </p14:nvContentPartPr>
              <p14:xfrm>
                <a:off x="6358210" y="5086022"/>
                <a:ext cx="166320" cy="1486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7952ACD-E5B8-5EAA-D719-F003B5CAB1E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340210" y="5068382"/>
                  <a:ext cx="2019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7F3E5D3-5DE0-53C5-B91F-AFAA55557086}"/>
                    </a:ext>
                  </a:extLst>
                </p14:cNvPr>
                <p14:cNvContentPartPr/>
                <p14:nvPr/>
              </p14:nvContentPartPr>
              <p14:xfrm>
                <a:off x="6596890" y="4915022"/>
                <a:ext cx="210960" cy="3045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7F3E5D3-5DE0-53C5-B91F-AFAA5555708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578890" y="4897382"/>
                  <a:ext cx="246600" cy="34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14DBD1C-65CE-9F31-907E-E973F103B94B}"/>
              </a:ext>
            </a:extLst>
          </p:cNvPr>
          <p:cNvGrpSpPr/>
          <p:nvPr/>
        </p:nvGrpSpPr>
        <p:grpSpPr>
          <a:xfrm>
            <a:off x="8053810" y="3991262"/>
            <a:ext cx="991800" cy="297000"/>
            <a:chOff x="8053810" y="3991262"/>
            <a:chExt cx="991800" cy="29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02A32AD-5D4C-4152-4277-E1C0B69F5117}"/>
                    </a:ext>
                  </a:extLst>
                </p14:cNvPr>
                <p14:cNvContentPartPr/>
                <p14:nvPr/>
              </p14:nvContentPartPr>
              <p14:xfrm>
                <a:off x="8053810" y="4021502"/>
                <a:ext cx="200160" cy="2379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02A32AD-5D4C-4152-4277-E1C0B69F511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035810" y="4003862"/>
                  <a:ext cx="23580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9B3A4E1-C8E2-BDF4-473F-9F4080A07061}"/>
                    </a:ext>
                  </a:extLst>
                </p14:cNvPr>
                <p14:cNvContentPartPr/>
                <p14:nvPr/>
              </p14:nvContentPartPr>
              <p14:xfrm>
                <a:off x="8324890" y="4230662"/>
                <a:ext cx="11520" cy="198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9B3A4E1-C8E2-BDF4-473F-9F4080A0706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307250" y="4213022"/>
                  <a:ext cx="471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ABE5A65-AFF2-9DC3-0865-E3565B7E1A7D}"/>
                    </a:ext>
                  </a:extLst>
                </p14:cNvPr>
                <p14:cNvContentPartPr/>
                <p14:nvPr/>
              </p14:nvContentPartPr>
              <p14:xfrm>
                <a:off x="8392930" y="4010702"/>
                <a:ext cx="127080" cy="2599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ABE5A65-AFF2-9DC3-0865-E3565B7E1A7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375290" y="3993062"/>
                  <a:ext cx="16272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E78706B-2801-10BD-7EE4-924F52D006B4}"/>
                    </a:ext>
                  </a:extLst>
                </p14:cNvPr>
                <p14:cNvContentPartPr/>
                <p14:nvPr/>
              </p14:nvContentPartPr>
              <p14:xfrm>
                <a:off x="8634130" y="4128422"/>
                <a:ext cx="112680" cy="1281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E78706B-2801-10BD-7EE4-924F52D006B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616490" y="4110782"/>
                  <a:ext cx="1483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A3827AA-EB9A-D62D-5FCC-563B14991D6A}"/>
                    </a:ext>
                  </a:extLst>
                </p14:cNvPr>
                <p14:cNvContentPartPr/>
                <p14:nvPr/>
              </p14:nvContentPartPr>
              <p14:xfrm>
                <a:off x="8822410" y="4135262"/>
                <a:ext cx="223200" cy="1530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A3827AA-EB9A-D62D-5FCC-563B14991D6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804770" y="4117622"/>
                  <a:ext cx="2588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A05CBB6-CD9B-6A3F-C739-66A6ED610FB2}"/>
                    </a:ext>
                  </a:extLst>
                </p14:cNvPr>
                <p14:cNvContentPartPr/>
                <p14:nvPr/>
              </p14:nvContentPartPr>
              <p14:xfrm>
                <a:off x="8407690" y="3991262"/>
                <a:ext cx="104400" cy="432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A05CBB6-CD9B-6A3F-C739-66A6ED610FB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389690" y="3973262"/>
                  <a:ext cx="140040" cy="7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325C99F1-F271-555B-0040-CBDAE3212004}"/>
                  </a:ext>
                </a:extLst>
              </p14:cNvPr>
              <p14:cNvContentPartPr/>
              <p14:nvPr/>
            </p14:nvContentPartPr>
            <p14:xfrm>
              <a:off x="11956930" y="3646742"/>
              <a:ext cx="133920" cy="70812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325C99F1-F271-555B-0040-CBDAE3212004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1939290" y="3629102"/>
                <a:ext cx="169560" cy="74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8018353D-5C69-BACC-5217-7987CED0FF23}"/>
                  </a:ext>
                </a:extLst>
              </p14:cNvPr>
              <p14:cNvContentPartPr/>
              <p14:nvPr/>
            </p14:nvContentPartPr>
            <p14:xfrm>
              <a:off x="9923650" y="3684182"/>
              <a:ext cx="177840" cy="57564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8018353D-5C69-BACC-5217-7987CED0FF23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9906010" y="3666182"/>
                <a:ext cx="213480" cy="61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oup 130">
            <a:extLst>
              <a:ext uri="{FF2B5EF4-FFF2-40B4-BE49-F238E27FC236}">
                <a16:creationId xmlns:a16="http://schemas.microsoft.com/office/drawing/2014/main" id="{A80FB510-4511-72F2-4C7A-E956F46241AC}"/>
              </a:ext>
            </a:extLst>
          </p:cNvPr>
          <p:cNvGrpSpPr/>
          <p:nvPr/>
        </p:nvGrpSpPr>
        <p:grpSpPr>
          <a:xfrm>
            <a:off x="10172050" y="3790022"/>
            <a:ext cx="1369440" cy="319320"/>
            <a:chOff x="10172050" y="3790022"/>
            <a:chExt cx="1369440" cy="31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9A0920B-2E78-9D93-DCBB-8E7D586AEE15}"/>
                    </a:ext>
                  </a:extLst>
                </p14:cNvPr>
                <p14:cNvContentPartPr/>
                <p14:nvPr/>
              </p14:nvContentPartPr>
              <p14:xfrm>
                <a:off x="10172050" y="3860942"/>
                <a:ext cx="141120" cy="2257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9A0920B-2E78-9D93-DCBB-8E7D586AEE1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154410" y="3843302"/>
                  <a:ext cx="1767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4B29F39-671B-9229-CB8A-C0B760E583C6}"/>
                    </a:ext>
                  </a:extLst>
                </p14:cNvPr>
                <p14:cNvContentPartPr/>
                <p14:nvPr/>
              </p14:nvContentPartPr>
              <p14:xfrm>
                <a:off x="10363210" y="3974702"/>
                <a:ext cx="181440" cy="1346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4B29F39-671B-9229-CB8A-C0B760E583C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345210" y="3956702"/>
                  <a:ext cx="2170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F4C3FF5-3ECC-3DDD-76C0-68F92D86BB53}"/>
                    </a:ext>
                  </a:extLst>
                </p14:cNvPr>
                <p14:cNvContentPartPr/>
                <p14:nvPr/>
              </p14:nvContentPartPr>
              <p14:xfrm>
                <a:off x="10656610" y="3979022"/>
                <a:ext cx="140760" cy="190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F4C3FF5-3ECC-3DDD-76C0-68F92D86BB5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638970" y="3961022"/>
                  <a:ext cx="1764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060DCB1-4105-F8FC-7C6F-F7433724C43B}"/>
                    </a:ext>
                  </a:extLst>
                </p14:cNvPr>
                <p14:cNvContentPartPr/>
                <p14:nvPr/>
              </p14:nvContentPartPr>
              <p14:xfrm>
                <a:off x="10674250" y="4043462"/>
                <a:ext cx="110520" cy="122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060DCB1-4105-F8FC-7C6F-F7433724C43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656250" y="4025822"/>
                  <a:ext cx="1461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5CB1BB9-765C-3207-8B2D-F5ECEE1B2222}"/>
                    </a:ext>
                  </a:extLst>
                </p14:cNvPr>
                <p14:cNvContentPartPr/>
                <p14:nvPr/>
              </p14:nvContentPartPr>
              <p14:xfrm>
                <a:off x="10905730" y="3790022"/>
                <a:ext cx="123120" cy="2325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5CB1BB9-765C-3207-8B2D-F5ECEE1B222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887730" y="3772022"/>
                  <a:ext cx="1587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9441180-3E17-6E19-E25D-CA321A4F1ED9}"/>
                    </a:ext>
                  </a:extLst>
                </p14:cNvPr>
                <p14:cNvContentPartPr/>
                <p14:nvPr/>
              </p14:nvContentPartPr>
              <p14:xfrm>
                <a:off x="11106250" y="4022222"/>
                <a:ext cx="11520" cy="158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9441180-3E17-6E19-E25D-CA321A4F1ED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088610" y="4004222"/>
                  <a:ext cx="471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8367FB96-696A-53D3-92D7-3BBC8B7F5100}"/>
                    </a:ext>
                  </a:extLst>
                </p14:cNvPr>
                <p14:cNvContentPartPr/>
                <p14:nvPr/>
              </p14:nvContentPartPr>
              <p14:xfrm>
                <a:off x="11248450" y="3843302"/>
                <a:ext cx="76680" cy="1684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8367FB96-696A-53D3-92D7-3BBC8B7F510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230450" y="3825302"/>
                  <a:ext cx="1123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F251B8E-828E-B841-4F27-C84CC9F86C44}"/>
                    </a:ext>
                  </a:extLst>
                </p14:cNvPr>
                <p14:cNvContentPartPr/>
                <p14:nvPr/>
              </p14:nvContentPartPr>
              <p14:xfrm>
                <a:off x="11392450" y="3830702"/>
                <a:ext cx="16560" cy="2077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F251B8E-828E-B841-4F27-C84CC9F86C4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374450" y="3813062"/>
                  <a:ext cx="522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205D7E9-6724-0CEA-A02E-53C0C084A76C}"/>
                    </a:ext>
                  </a:extLst>
                </p14:cNvPr>
                <p14:cNvContentPartPr/>
                <p14:nvPr/>
              </p14:nvContentPartPr>
              <p14:xfrm>
                <a:off x="11466610" y="3860942"/>
                <a:ext cx="74880" cy="1828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205D7E9-6724-0CEA-A02E-53C0C084A76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448610" y="3843302"/>
                  <a:ext cx="110520" cy="21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57A47341-8D83-FC16-5F85-88CE9271C314}"/>
              </a:ext>
            </a:extLst>
          </p:cNvPr>
          <p:cNvGrpSpPr/>
          <p:nvPr/>
        </p:nvGrpSpPr>
        <p:grpSpPr>
          <a:xfrm>
            <a:off x="11605570" y="3820262"/>
            <a:ext cx="402840" cy="265320"/>
            <a:chOff x="11605570" y="3820262"/>
            <a:chExt cx="402840" cy="26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1169B3B-C421-707F-8D8E-7F7F51C73044}"/>
                    </a:ext>
                  </a:extLst>
                </p14:cNvPr>
                <p14:cNvContentPartPr/>
                <p14:nvPr/>
              </p14:nvContentPartPr>
              <p14:xfrm>
                <a:off x="11605570" y="3826382"/>
                <a:ext cx="142920" cy="2307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1169B3B-C421-707F-8D8E-7F7F51C7304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587930" y="3808742"/>
                  <a:ext cx="1785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6A08A90-0688-A8D8-AF9D-F4FA0E98121C}"/>
                    </a:ext>
                  </a:extLst>
                </p14:cNvPr>
                <p14:cNvContentPartPr/>
                <p14:nvPr/>
              </p14:nvContentPartPr>
              <p14:xfrm>
                <a:off x="11776570" y="3979022"/>
                <a:ext cx="67680" cy="914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6A08A90-0688-A8D8-AF9D-F4FA0E98121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758570" y="3961022"/>
                  <a:ext cx="1033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D0C1447-6F87-4BC6-E30A-EF40249403B2}"/>
                    </a:ext>
                  </a:extLst>
                </p14:cNvPr>
                <p14:cNvContentPartPr/>
                <p14:nvPr/>
              </p14:nvContentPartPr>
              <p14:xfrm>
                <a:off x="11865130" y="3820262"/>
                <a:ext cx="143280" cy="2653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D0C1447-6F87-4BC6-E30A-EF40249403B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847130" y="3802622"/>
                  <a:ext cx="178920" cy="300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49330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19A7D2E-98AE-DB33-3BF0-A296F5026D28}"/>
              </a:ext>
            </a:extLst>
          </p:cNvPr>
          <p:cNvGrpSpPr/>
          <p:nvPr/>
        </p:nvGrpSpPr>
        <p:grpSpPr>
          <a:xfrm>
            <a:off x="440170" y="305369"/>
            <a:ext cx="1154520" cy="341280"/>
            <a:chOff x="440170" y="305369"/>
            <a:chExt cx="1154520" cy="34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C3EC40E-8497-FFDD-40D6-7A37A469661C}"/>
                    </a:ext>
                  </a:extLst>
                </p14:cNvPr>
                <p14:cNvContentPartPr/>
                <p14:nvPr/>
              </p14:nvContentPartPr>
              <p14:xfrm>
                <a:off x="556810" y="323729"/>
                <a:ext cx="43920" cy="2739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C3EC40E-8497-FFDD-40D6-7A37A469661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38810" y="306089"/>
                  <a:ext cx="7956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D6B98F5-5E24-ED35-ECBE-E3D4AA015D84}"/>
                    </a:ext>
                  </a:extLst>
                </p14:cNvPr>
                <p14:cNvContentPartPr/>
                <p14:nvPr/>
              </p14:nvContentPartPr>
              <p14:xfrm>
                <a:off x="666250" y="315449"/>
                <a:ext cx="9360" cy="2988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D6B98F5-5E24-ED35-ECBE-E3D4AA015D8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48250" y="297449"/>
                  <a:ext cx="4500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F9F6EE6-1422-804B-3BA3-BD101A4E26AF}"/>
                    </a:ext>
                  </a:extLst>
                </p14:cNvPr>
                <p14:cNvContentPartPr/>
                <p14:nvPr/>
              </p14:nvContentPartPr>
              <p14:xfrm>
                <a:off x="508930" y="305369"/>
                <a:ext cx="276480" cy="23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F9F6EE6-1422-804B-3BA3-BD101A4E26A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90930" y="287369"/>
                  <a:ext cx="3121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BE6544F-72FF-3936-426D-A5A802E0D08F}"/>
                    </a:ext>
                  </a:extLst>
                </p14:cNvPr>
                <p14:cNvContentPartPr/>
                <p14:nvPr/>
              </p14:nvContentPartPr>
              <p14:xfrm>
                <a:off x="440170" y="610649"/>
                <a:ext cx="389160" cy="360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BE6544F-72FF-3936-426D-A5A802E0D08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22170" y="593009"/>
                  <a:ext cx="4248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D8DD334-F296-67CD-9130-1E5F0BA42CB1}"/>
                    </a:ext>
                  </a:extLst>
                </p14:cNvPr>
                <p14:cNvContentPartPr/>
                <p14:nvPr/>
              </p14:nvContentPartPr>
              <p14:xfrm>
                <a:off x="921130" y="604169"/>
                <a:ext cx="8280" cy="36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D8DD334-F296-67CD-9130-1E5F0BA42CB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03130" y="586529"/>
                  <a:ext cx="439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3D6B045-0910-8371-997F-E58501BAE199}"/>
                    </a:ext>
                  </a:extLst>
                </p14:cNvPr>
                <p14:cNvContentPartPr/>
                <p14:nvPr/>
              </p14:nvContentPartPr>
              <p14:xfrm>
                <a:off x="1051090" y="367289"/>
                <a:ext cx="193320" cy="240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3D6B045-0910-8371-997F-E58501BAE19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33090" y="349289"/>
                  <a:ext cx="22896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0F92883-A8AA-3573-A122-7452671517B5}"/>
                    </a:ext>
                  </a:extLst>
                </p14:cNvPr>
                <p14:cNvContentPartPr/>
                <p14:nvPr/>
              </p14:nvContentPartPr>
              <p14:xfrm>
                <a:off x="1312810" y="595889"/>
                <a:ext cx="10080" cy="259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0F92883-A8AA-3573-A122-7452671517B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94810" y="578249"/>
                  <a:ext cx="457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DCEAFE0-35D5-EFCF-B534-50AE79D373F4}"/>
                    </a:ext>
                  </a:extLst>
                </p14:cNvPr>
                <p14:cNvContentPartPr/>
                <p14:nvPr/>
              </p14:nvContentPartPr>
              <p14:xfrm>
                <a:off x="1449250" y="344609"/>
                <a:ext cx="145440" cy="295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DCEAFE0-35D5-EFCF-B534-50AE79D373F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431250" y="326969"/>
                  <a:ext cx="181080" cy="33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C29E848-5AC5-0AF9-85ED-9BE4C6A08D4D}"/>
              </a:ext>
            </a:extLst>
          </p:cNvPr>
          <p:cNvGrpSpPr/>
          <p:nvPr/>
        </p:nvGrpSpPr>
        <p:grpSpPr>
          <a:xfrm>
            <a:off x="2129650" y="103049"/>
            <a:ext cx="4755960" cy="574200"/>
            <a:chOff x="2129650" y="103049"/>
            <a:chExt cx="4755960" cy="57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7BF173B-A067-7315-3C46-124127E76065}"/>
                    </a:ext>
                  </a:extLst>
                </p14:cNvPr>
                <p14:cNvContentPartPr/>
                <p14:nvPr/>
              </p14:nvContentPartPr>
              <p14:xfrm>
                <a:off x="2129650" y="218969"/>
                <a:ext cx="254160" cy="4201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7BF173B-A067-7315-3C46-124127E7606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12010" y="201329"/>
                  <a:ext cx="28980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FF8A631-32E6-54F9-323A-D424A59422AE}"/>
                    </a:ext>
                  </a:extLst>
                </p14:cNvPr>
                <p14:cNvContentPartPr/>
                <p14:nvPr/>
              </p14:nvContentPartPr>
              <p14:xfrm>
                <a:off x="2403250" y="188009"/>
                <a:ext cx="749520" cy="4158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FF8A631-32E6-54F9-323A-D424A59422A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85610" y="170369"/>
                  <a:ext cx="78516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435EDBA-8ED2-2BBC-1A03-B7C3AC605044}"/>
                    </a:ext>
                  </a:extLst>
                </p14:cNvPr>
                <p14:cNvContentPartPr/>
                <p14:nvPr/>
              </p14:nvContentPartPr>
              <p14:xfrm>
                <a:off x="2668570" y="294929"/>
                <a:ext cx="356760" cy="57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435EDBA-8ED2-2BBC-1A03-B7C3AC60504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650930" y="277289"/>
                  <a:ext cx="3924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C4D73E7-0A9F-7089-0993-1920900D822E}"/>
                    </a:ext>
                  </a:extLst>
                </p14:cNvPr>
                <p14:cNvContentPartPr/>
                <p14:nvPr/>
              </p14:nvContentPartPr>
              <p14:xfrm>
                <a:off x="3303250" y="157769"/>
                <a:ext cx="1358640" cy="396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C4D73E7-0A9F-7089-0993-1920900D822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285250" y="140129"/>
                  <a:ext cx="139428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F8A64E4-21E2-32D9-C7A4-D1FB4A5C35F3}"/>
                    </a:ext>
                  </a:extLst>
                </p14:cNvPr>
                <p14:cNvContentPartPr/>
                <p14:nvPr/>
              </p14:nvContentPartPr>
              <p14:xfrm>
                <a:off x="3946210" y="279449"/>
                <a:ext cx="268920" cy="230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F8A64E4-21E2-32D9-C7A4-D1FB4A5C35F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928210" y="261809"/>
                  <a:ext cx="3045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51F7D52-5FB9-108C-9309-A2A82EAD26F4}"/>
                    </a:ext>
                  </a:extLst>
                </p14:cNvPr>
                <p14:cNvContentPartPr/>
                <p14:nvPr/>
              </p14:nvContentPartPr>
              <p14:xfrm>
                <a:off x="4902730" y="103049"/>
                <a:ext cx="1982880" cy="574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51F7D52-5FB9-108C-9309-A2A82EAD26F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885090" y="85409"/>
                  <a:ext cx="2018520" cy="60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7F9D5CE-294A-A6BD-C8E2-00043856C0CB}"/>
                    </a:ext>
                  </a:extLst>
                </p14:cNvPr>
                <p14:cNvContentPartPr/>
                <p14:nvPr/>
              </p14:nvContentPartPr>
              <p14:xfrm>
                <a:off x="6473770" y="216089"/>
                <a:ext cx="47520" cy="36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7F9D5CE-294A-A6BD-C8E2-00043856C0C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455770" y="198449"/>
                  <a:ext cx="831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749D695-A7A2-F35A-1498-C607FB28F0BD}"/>
                    </a:ext>
                  </a:extLst>
                </p14:cNvPr>
                <p14:cNvContentPartPr/>
                <p14:nvPr/>
              </p14:nvContentPartPr>
              <p14:xfrm>
                <a:off x="6151930" y="167129"/>
                <a:ext cx="307800" cy="349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749D695-A7A2-F35A-1498-C607FB28F0B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133930" y="149129"/>
                  <a:ext cx="343440" cy="7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A63AED7-21B7-B578-8F16-562EF669A8FB}"/>
              </a:ext>
            </a:extLst>
          </p:cNvPr>
          <p:cNvGrpSpPr/>
          <p:nvPr/>
        </p:nvGrpSpPr>
        <p:grpSpPr>
          <a:xfrm>
            <a:off x="1909330" y="857969"/>
            <a:ext cx="6420600" cy="757800"/>
            <a:chOff x="1909330" y="857969"/>
            <a:chExt cx="6420600" cy="75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9A86AFE-09D3-F499-0709-15648200CD5F}"/>
                    </a:ext>
                  </a:extLst>
                </p14:cNvPr>
                <p14:cNvContentPartPr/>
                <p14:nvPr/>
              </p14:nvContentPartPr>
              <p14:xfrm>
                <a:off x="1909330" y="1085489"/>
                <a:ext cx="1416960" cy="402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9A86AFE-09D3-F499-0709-15648200CD5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891330" y="1067849"/>
                  <a:ext cx="145260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26EE981-6489-1941-7753-442ADCFE631F}"/>
                    </a:ext>
                  </a:extLst>
                </p14:cNvPr>
                <p14:cNvContentPartPr/>
                <p14:nvPr/>
              </p14:nvContentPartPr>
              <p14:xfrm>
                <a:off x="2620690" y="1187369"/>
                <a:ext cx="124920" cy="19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26EE981-6489-1941-7753-442ADCFE631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602690" y="1169729"/>
                  <a:ext cx="1605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923F64D-C181-8AC8-9C64-0CED7959288C}"/>
                    </a:ext>
                  </a:extLst>
                </p14:cNvPr>
                <p14:cNvContentPartPr/>
                <p14:nvPr/>
              </p14:nvContentPartPr>
              <p14:xfrm>
                <a:off x="3629770" y="1090529"/>
                <a:ext cx="30240" cy="615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923F64D-C181-8AC8-9C64-0CED7959288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611770" y="1072889"/>
                  <a:ext cx="658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3A2EEF4-7469-4040-2AE1-5CA1F989F33D}"/>
                    </a:ext>
                  </a:extLst>
                </p14:cNvPr>
                <p14:cNvContentPartPr/>
                <p14:nvPr/>
              </p14:nvContentPartPr>
              <p14:xfrm>
                <a:off x="3735610" y="1066769"/>
                <a:ext cx="63360" cy="83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3A2EEF4-7469-4040-2AE1-5CA1F989F33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717970" y="1048769"/>
                  <a:ext cx="990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E974A51-79F2-3697-36B6-D26B07F55B79}"/>
                    </a:ext>
                  </a:extLst>
                </p14:cNvPr>
                <p14:cNvContentPartPr/>
                <p14:nvPr/>
              </p14:nvContentPartPr>
              <p14:xfrm>
                <a:off x="3761530" y="986489"/>
                <a:ext cx="2328840" cy="6292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E974A51-79F2-3697-36B6-D26B07F55B7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743530" y="968489"/>
                  <a:ext cx="2364480" cy="66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4F77814-3832-31FD-0056-7C77BE2ACF2B}"/>
                    </a:ext>
                  </a:extLst>
                </p14:cNvPr>
                <p14:cNvContentPartPr/>
                <p14:nvPr/>
              </p14:nvContentPartPr>
              <p14:xfrm>
                <a:off x="5832970" y="1109609"/>
                <a:ext cx="53640" cy="19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4F77814-3832-31FD-0056-7C77BE2ACF2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815330" y="1091969"/>
                  <a:ext cx="892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5600185-9450-143D-1274-D27D330D4DEF}"/>
                    </a:ext>
                  </a:extLst>
                </p14:cNvPr>
                <p14:cNvContentPartPr/>
                <p14:nvPr/>
              </p14:nvContentPartPr>
              <p14:xfrm>
                <a:off x="5519050" y="1080809"/>
                <a:ext cx="273600" cy="17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5600185-9450-143D-1274-D27D330D4DE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501410" y="1063169"/>
                  <a:ext cx="3092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624E3F1-96AF-A4EF-D3C6-79245E26CD2E}"/>
                    </a:ext>
                  </a:extLst>
                </p14:cNvPr>
                <p14:cNvContentPartPr/>
                <p14:nvPr/>
              </p14:nvContentPartPr>
              <p14:xfrm>
                <a:off x="6298090" y="898289"/>
                <a:ext cx="21240" cy="126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624E3F1-96AF-A4EF-D3C6-79245E26CD2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280450" y="880649"/>
                  <a:ext cx="568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1B8F0F3-D716-B0D1-67D1-A14E019DAFFF}"/>
                    </a:ext>
                  </a:extLst>
                </p14:cNvPr>
                <p14:cNvContentPartPr/>
                <p14:nvPr/>
              </p14:nvContentPartPr>
              <p14:xfrm>
                <a:off x="6352810" y="857969"/>
                <a:ext cx="21240" cy="177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1B8F0F3-D716-B0D1-67D1-A14E019DAFF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335170" y="839969"/>
                  <a:ext cx="568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9EAB5CA-E37A-2D82-9FC8-A3274ACD2195}"/>
                    </a:ext>
                  </a:extLst>
                </p14:cNvPr>
                <p14:cNvContentPartPr/>
                <p14:nvPr/>
              </p14:nvContentPartPr>
              <p14:xfrm>
                <a:off x="6660610" y="1057769"/>
                <a:ext cx="275760" cy="4777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9EAB5CA-E37A-2D82-9FC8-A3274ACD219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642970" y="1039769"/>
                  <a:ext cx="311400" cy="5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3EA9588-420A-6910-6254-29A523323763}"/>
                    </a:ext>
                  </a:extLst>
                </p14:cNvPr>
                <p14:cNvContentPartPr/>
                <p14:nvPr/>
              </p14:nvContentPartPr>
              <p14:xfrm>
                <a:off x="7163530" y="975329"/>
                <a:ext cx="1166400" cy="358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3EA9588-420A-6910-6254-29A52332376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145530" y="957329"/>
                  <a:ext cx="120204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2446A9F-AECB-5E14-2534-2BE3AC2ED9FD}"/>
                    </a:ext>
                  </a:extLst>
                </p14:cNvPr>
                <p14:cNvContentPartPr/>
                <p14:nvPr/>
              </p14:nvContentPartPr>
              <p14:xfrm>
                <a:off x="7355050" y="1085129"/>
                <a:ext cx="378720" cy="176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2446A9F-AECB-5E14-2534-2BE3AC2ED9F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337410" y="1067489"/>
                  <a:ext cx="41436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DBF1109-47A5-C4D5-BEE7-6DAA5411A9BC}"/>
              </a:ext>
            </a:extLst>
          </p:cNvPr>
          <p:cNvGrpSpPr/>
          <p:nvPr/>
        </p:nvGrpSpPr>
        <p:grpSpPr>
          <a:xfrm>
            <a:off x="2796010" y="1649249"/>
            <a:ext cx="2678040" cy="507600"/>
            <a:chOff x="2796010" y="1649249"/>
            <a:chExt cx="2678040" cy="50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C623940-8774-8BBB-7B6A-5C4208746341}"/>
                    </a:ext>
                  </a:extLst>
                </p14:cNvPr>
                <p14:cNvContentPartPr/>
                <p14:nvPr/>
              </p14:nvContentPartPr>
              <p14:xfrm>
                <a:off x="2796010" y="1879649"/>
                <a:ext cx="170640" cy="216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C623940-8774-8BBB-7B6A-5C420874634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778370" y="1862009"/>
                  <a:ext cx="2062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FFE7F64-B733-18A5-FBA0-287D0C3B1841}"/>
                    </a:ext>
                  </a:extLst>
                </p14:cNvPr>
                <p14:cNvContentPartPr/>
                <p14:nvPr/>
              </p14:nvContentPartPr>
              <p14:xfrm>
                <a:off x="2843890" y="1992689"/>
                <a:ext cx="144360" cy="262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FFE7F64-B733-18A5-FBA0-287D0C3B184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825890" y="1975049"/>
                  <a:ext cx="1800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A9033AB-41AC-21A2-BF3C-56184DE1459D}"/>
                    </a:ext>
                  </a:extLst>
                </p14:cNvPr>
                <p14:cNvContentPartPr/>
                <p14:nvPr/>
              </p14:nvContentPartPr>
              <p14:xfrm>
                <a:off x="3251050" y="1649249"/>
                <a:ext cx="1698120" cy="412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A9033AB-41AC-21A2-BF3C-56184DE1459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233410" y="1631609"/>
                  <a:ext cx="173376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33217E5-D3BD-820D-B644-59C0BE960F7D}"/>
                    </a:ext>
                  </a:extLst>
                </p14:cNvPr>
                <p14:cNvContentPartPr/>
                <p14:nvPr/>
              </p14:nvContentPartPr>
              <p14:xfrm>
                <a:off x="4670890" y="1866329"/>
                <a:ext cx="73440" cy="86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33217E5-D3BD-820D-B644-59C0BE960F7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653250" y="1848329"/>
                  <a:ext cx="1090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380600C-F110-E75A-6017-FA82EFD34827}"/>
                    </a:ext>
                  </a:extLst>
                </p14:cNvPr>
                <p14:cNvContentPartPr/>
                <p14:nvPr/>
              </p14:nvContentPartPr>
              <p14:xfrm>
                <a:off x="4409170" y="1820249"/>
                <a:ext cx="228240" cy="20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380600C-F110-E75A-6017-FA82EFD3482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391170" y="1802249"/>
                  <a:ext cx="2638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1115D36-F70E-BFAC-B5A8-E89B13440E02}"/>
                    </a:ext>
                  </a:extLst>
                </p14:cNvPr>
                <p14:cNvContentPartPr/>
                <p14:nvPr/>
              </p14:nvContentPartPr>
              <p14:xfrm>
                <a:off x="3544090" y="1785689"/>
                <a:ext cx="15480" cy="7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1115D36-F70E-BFAC-B5A8-E89B13440E0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526450" y="1767689"/>
                  <a:ext cx="511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434A8A0-F531-F5B5-4115-B1135EE3C408}"/>
                    </a:ext>
                  </a:extLst>
                </p14:cNvPr>
                <p14:cNvContentPartPr/>
                <p14:nvPr/>
              </p14:nvContentPartPr>
              <p14:xfrm>
                <a:off x="3690250" y="1775249"/>
                <a:ext cx="167400" cy="19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434A8A0-F531-F5B5-4115-B1135EE3C40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672250" y="1757609"/>
                  <a:ext cx="2030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9755F14-312E-8E68-841E-F2ECBC565AFB}"/>
                    </a:ext>
                  </a:extLst>
                </p14:cNvPr>
                <p14:cNvContentPartPr/>
                <p14:nvPr/>
              </p14:nvContentPartPr>
              <p14:xfrm>
                <a:off x="4072210" y="1752569"/>
                <a:ext cx="8280" cy="158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9755F14-312E-8E68-841E-F2ECBC565AF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054570" y="1734929"/>
                  <a:ext cx="439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79456B7-4211-4534-6B11-6B39C8457E3E}"/>
                    </a:ext>
                  </a:extLst>
                </p14:cNvPr>
                <p14:cNvContentPartPr/>
                <p14:nvPr/>
              </p14:nvContentPartPr>
              <p14:xfrm>
                <a:off x="5244010" y="1718009"/>
                <a:ext cx="230040" cy="4388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79456B7-4211-4534-6B11-6B39C8457E3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226010" y="1700369"/>
                  <a:ext cx="265680" cy="47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0B73206-94FB-EB25-B5C8-1ADFFF6C1AB1}"/>
              </a:ext>
            </a:extLst>
          </p:cNvPr>
          <p:cNvGrpSpPr/>
          <p:nvPr/>
        </p:nvGrpSpPr>
        <p:grpSpPr>
          <a:xfrm>
            <a:off x="5683570" y="1595249"/>
            <a:ext cx="1652760" cy="414360"/>
            <a:chOff x="5683570" y="1595249"/>
            <a:chExt cx="1652760" cy="41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B28756E-EDC6-44C4-006E-3BF8AFE88D38}"/>
                    </a:ext>
                  </a:extLst>
                </p14:cNvPr>
                <p14:cNvContentPartPr/>
                <p14:nvPr/>
              </p14:nvContentPartPr>
              <p14:xfrm>
                <a:off x="5683570" y="1595249"/>
                <a:ext cx="1652760" cy="414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B28756E-EDC6-44C4-006E-3BF8AFE88D3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665930" y="1577249"/>
                  <a:ext cx="168840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D3F38F8-44DF-84B0-8F1E-7801AACBCC7A}"/>
                    </a:ext>
                  </a:extLst>
                </p14:cNvPr>
                <p14:cNvContentPartPr/>
                <p14:nvPr/>
              </p14:nvContentPartPr>
              <p14:xfrm>
                <a:off x="6375490" y="1742489"/>
                <a:ext cx="244800" cy="158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D3F38F8-44DF-84B0-8F1E-7801AACBCC7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357490" y="1724489"/>
                  <a:ext cx="28044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8E3358F-084B-94AF-A26A-61C0E895747C}"/>
              </a:ext>
            </a:extLst>
          </p:cNvPr>
          <p:cNvGrpSpPr/>
          <p:nvPr/>
        </p:nvGrpSpPr>
        <p:grpSpPr>
          <a:xfrm>
            <a:off x="7635850" y="1513529"/>
            <a:ext cx="2651040" cy="602640"/>
            <a:chOff x="7635850" y="1513529"/>
            <a:chExt cx="2651040" cy="60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C991F01-3C4B-3286-6AB2-3830299666B2}"/>
                    </a:ext>
                  </a:extLst>
                </p14:cNvPr>
                <p14:cNvContentPartPr/>
                <p14:nvPr/>
              </p14:nvContentPartPr>
              <p14:xfrm>
                <a:off x="7635850" y="1814129"/>
                <a:ext cx="1183680" cy="3020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C991F01-3C4B-3286-6AB2-3830299666B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618210" y="1796489"/>
                  <a:ext cx="121932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D01E1A4-DEEE-64E7-CAC3-949444DBBF49}"/>
                    </a:ext>
                  </a:extLst>
                </p14:cNvPr>
                <p14:cNvContentPartPr/>
                <p14:nvPr/>
              </p14:nvContentPartPr>
              <p14:xfrm>
                <a:off x="9093490" y="1569689"/>
                <a:ext cx="447840" cy="3070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D01E1A4-DEEE-64E7-CAC3-949444DBBF4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075490" y="1552049"/>
                  <a:ext cx="48348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74C13F6-8224-E386-CB82-9403BA1D1DF5}"/>
                    </a:ext>
                  </a:extLst>
                </p14:cNvPr>
                <p14:cNvContentPartPr/>
                <p14:nvPr/>
              </p14:nvContentPartPr>
              <p14:xfrm>
                <a:off x="9390850" y="1655009"/>
                <a:ext cx="202320" cy="262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74C13F6-8224-E386-CB82-9403BA1D1DF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373210" y="1637369"/>
                  <a:ext cx="2379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A1BA576-F645-D2AD-3D05-093CE459907E}"/>
                    </a:ext>
                  </a:extLst>
                </p14:cNvPr>
                <p14:cNvContentPartPr/>
                <p14:nvPr/>
              </p14:nvContentPartPr>
              <p14:xfrm>
                <a:off x="9585610" y="1513529"/>
                <a:ext cx="701280" cy="3286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A1BA576-F645-D2AD-3D05-093CE459907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567610" y="1495889"/>
                  <a:ext cx="73692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012ECCF-0E51-4130-9787-20021D4560E7}"/>
                    </a:ext>
                  </a:extLst>
                </p14:cNvPr>
                <p14:cNvContentPartPr/>
                <p14:nvPr/>
              </p14:nvContentPartPr>
              <p14:xfrm>
                <a:off x="9793690" y="1622969"/>
                <a:ext cx="304200" cy="45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012ECCF-0E51-4130-9787-20021D4560E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776050" y="1604969"/>
                  <a:ext cx="339840" cy="8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BC3ACB3-D1E5-997D-D8D7-0EC391A5BF4F}"/>
              </a:ext>
            </a:extLst>
          </p:cNvPr>
          <p:cNvGrpSpPr/>
          <p:nvPr/>
        </p:nvGrpSpPr>
        <p:grpSpPr>
          <a:xfrm>
            <a:off x="3275530" y="2123369"/>
            <a:ext cx="3265200" cy="574920"/>
            <a:chOff x="3275530" y="2123369"/>
            <a:chExt cx="3265200" cy="57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DEBF339-C5DF-B5A5-14B8-5BDCE4543BB9}"/>
                    </a:ext>
                  </a:extLst>
                </p14:cNvPr>
                <p14:cNvContentPartPr/>
                <p14:nvPr/>
              </p14:nvContentPartPr>
              <p14:xfrm>
                <a:off x="3275530" y="2123369"/>
                <a:ext cx="745200" cy="4057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DEBF339-C5DF-B5A5-14B8-5BDCE4543BB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257890" y="2105369"/>
                  <a:ext cx="78084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A8E40CC-320F-51E9-10C4-7AF419FDBCFB}"/>
                    </a:ext>
                  </a:extLst>
                </p14:cNvPr>
                <p14:cNvContentPartPr/>
                <p14:nvPr/>
              </p14:nvContentPartPr>
              <p14:xfrm>
                <a:off x="3707530" y="2283569"/>
                <a:ext cx="193320" cy="4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A8E40CC-320F-51E9-10C4-7AF419FDBCF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689890" y="2265929"/>
                  <a:ext cx="2289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1979E33-894B-0993-9E1E-D241290013C0}"/>
                    </a:ext>
                  </a:extLst>
                </p14:cNvPr>
                <p14:cNvContentPartPr/>
                <p14:nvPr/>
              </p14:nvContentPartPr>
              <p14:xfrm>
                <a:off x="3607450" y="2247209"/>
                <a:ext cx="11880" cy="46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1979E33-894B-0993-9E1E-D241290013C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589810" y="2229569"/>
                  <a:ext cx="475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BF2F81F-F681-C4C3-BE68-5F4D7884909F}"/>
                    </a:ext>
                  </a:extLst>
                </p14:cNvPr>
                <p14:cNvContentPartPr/>
                <p14:nvPr/>
              </p14:nvContentPartPr>
              <p14:xfrm>
                <a:off x="4332130" y="2185289"/>
                <a:ext cx="1297080" cy="5130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BF2F81F-F681-C4C3-BE68-5F4D7884909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314130" y="2167649"/>
                  <a:ext cx="1332720" cy="54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06B2F4C-FD9D-2146-951D-21648AFC23F8}"/>
                    </a:ext>
                  </a:extLst>
                </p14:cNvPr>
                <p14:cNvContentPartPr/>
                <p14:nvPr/>
              </p14:nvContentPartPr>
              <p14:xfrm>
                <a:off x="5506090" y="2316689"/>
                <a:ext cx="109080" cy="147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06B2F4C-FD9D-2146-951D-21648AFC23F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488090" y="2298689"/>
                  <a:ext cx="1447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96F98FE-4596-2075-EB60-DCC514C9E76A}"/>
                    </a:ext>
                  </a:extLst>
                </p14:cNvPr>
                <p14:cNvContentPartPr/>
                <p14:nvPr/>
              </p14:nvContentPartPr>
              <p14:xfrm>
                <a:off x="5929810" y="2331449"/>
                <a:ext cx="173880" cy="165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96F98FE-4596-2075-EB60-DCC514C9E76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912170" y="2313809"/>
                  <a:ext cx="2095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2589821-40DA-A7AA-2414-F88308F69DCE}"/>
                    </a:ext>
                  </a:extLst>
                </p14:cNvPr>
                <p14:cNvContentPartPr/>
                <p14:nvPr/>
              </p14:nvContentPartPr>
              <p14:xfrm>
                <a:off x="6156610" y="2483369"/>
                <a:ext cx="93240" cy="1033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2589821-40DA-A7AA-2414-F88308F69DC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138970" y="2465729"/>
                  <a:ext cx="1288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DB80DA4-3477-D164-750F-14028591B139}"/>
                    </a:ext>
                  </a:extLst>
                </p14:cNvPr>
                <p14:cNvContentPartPr/>
                <p14:nvPr/>
              </p14:nvContentPartPr>
              <p14:xfrm>
                <a:off x="6353890" y="2227049"/>
                <a:ext cx="186840" cy="2498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DB80DA4-3477-D164-750F-14028591B13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336250" y="2209049"/>
                  <a:ext cx="222480" cy="28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FA4A3EE-030B-D845-63B9-EF5F5F08FF77}"/>
              </a:ext>
            </a:extLst>
          </p:cNvPr>
          <p:cNvGrpSpPr/>
          <p:nvPr/>
        </p:nvGrpSpPr>
        <p:grpSpPr>
          <a:xfrm>
            <a:off x="4137730" y="3037409"/>
            <a:ext cx="472320" cy="284040"/>
            <a:chOff x="4137730" y="3037409"/>
            <a:chExt cx="472320" cy="28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D602A6E-25A8-B497-DA54-4AFC6EE881E6}"/>
                    </a:ext>
                  </a:extLst>
                </p14:cNvPr>
                <p14:cNvContentPartPr/>
                <p14:nvPr/>
              </p14:nvContentPartPr>
              <p14:xfrm>
                <a:off x="4137730" y="3037409"/>
                <a:ext cx="140040" cy="2840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D602A6E-25A8-B497-DA54-4AFC6EE881E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120090" y="3019409"/>
                  <a:ext cx="17568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9FF969A-9B85-D2B7-BDCC-E2A94209DC05}"/>
                    </a:ext>
                  </a:extLst>
                </p14:cNvPr>
                <p14:cNvContentPartPr/>
                <p14:nvPr/>
              </p14:nvContentPartPr>
              <p14:xfrm>
                <a:off x="4361650" y="3187889"/>
                <a:ext cx="119160" cy="1238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9FF969A-9B85-D2B7-BDCC-E2A94209DC0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343650" y="3169889"/>
                  <a:ext cx="1548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22FC090-24F7-C18C-17D7-6430D4FD0954}"/>
                    </a:ext>
                  </a:extLst>
                </p14:cNvPr>
                <p14:cNvContentPartPr/>
                <p14:nvPr/>
              </p14:nvContentPartPr>
              <p14:xfrm>
                <a:off x="4526170" y="3063689"/>
                <a:ext cx="83880" cy="1274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22FC090-24F7-C18C-17D7-6430D4FD095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508170" y="3046049"/>
                  <a:ext cx="119520" cy="16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B2FB1168-4BE0-CEB6-37BB-8C60CE471FDE}"/>
                  </a:ext>
                </a:extLst>
              </p14:cNvPr>
              <p14:cNvContentPartPr/>
              <p14:nvPr/>
            </p14:nvContentPartPr>
            <p14:xfrm>
              <a:off x="710530" y="3700529"/>
              <a:ext cx="979200" cy="35712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B2FB1168-4BE0-CEB6-37BB-8C60CE471FDE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92890" y="3682889"/>
                <a:ext cx="1014840" cy="39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Group 105">
            <a:extLst>
              <a:ext uri="{FF2B5EF4-FFF2-40B4-BE49-F238E27FC236}">
                <a16:creationId xmlns:a16="http://schemas.microsoft.com/office/drawing/2014/main" id="{4AF7B205-EADE-2B3E-F8E2-246DCB44B1B9}"/>
              </a:ext>
            </a:extLst>
          </p:cNvPr>
          <p:cNvGrpSpPr/>
          <p:nvPr/>
        </p:nvGrpSpPr>
        <p:grpSpPr>
          <a:xfrm>
            <a:off x="1815730" y="3587129"/>
            <a:ext cx="1098000" cy="440280"/>
            <a:chOff x="1815730" y="3587129"/>
            <a:chExt cx="1098000" cy="44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59560A5-D63E-FBB3-F86A-A8F2FCF1443F}"/>
                    </a:ext>
                  </a:extLst>
                </p14:cNvPr>
                <p14:cNvContentPartPr/>
                <p14:nvPr/>
              </p14:nvContentPartPr>
              <p14:xfrm>
                <a:off x="1815730" y="3587129"/>
                <a:ext cx="892080" cy="4402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59560A5-D63E-FBB3-F86A-A8F2FCF1443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797730" y="3569489"/>
                  <a:ext cx="92772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B24BD62-4018-43EC-A4BB-EB74EE7F23E2}"/>
                    </a:ext>
                  </a:extLst>
                </p14:cNvPr>
                <p14:cNvContentPartPr/>
                <p14:nvPr/>
              </p14:nvContentPartPr>
              <p14:xfrm>
                <a:off x="2887450" y="3799889"/>
                <a:ext cx="6840" cy="86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B24BD62-4018-43EC-A4BB-EB74EE7F23E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869810" y="3781889"/>
                  <a:ext cx="424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7538CE3-2359-EC9D-A612-E9D8353A5BE3}"/>
                    </a:ext>
                  </a:extLst>
                </p14:cNvPr>
                <p14:cNvContentPartPr/>
                <p14:nvPr/>
              </p14:nvContentPartPr>
              <p14:xfrm>
                <a:off x="2895370" y="3956489"/>
                <a:ext cx="18360" cy="392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7538CE3-2359-EC9D-A612-E9D8353A5BE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877370" y="3938849"/>
                  <a:ext cx="54000" cy="7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896339D9-AAAF-C1E9-FE20-9ED2691DC3D5}"/>
              </a:ext>
            </a:extLst>
          </p:cNvPr>
          <p:cNvGrpSpPr/>
          <p:nvPr/>
        </p:nvGrpSpPr>
        <p:grpSpPr>
          <a:xfrm>
            <a:off x="3910210" y="3527009"/>
            <a:ext cx="724320" cy="558720"/>
            <a:chOff x="3910210" y="3527009"/>
            <a:chExt cx="724320" cy="55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EA199D3-7744-C49E-CCAB-37F5CB710F7D}"/>
                    </a:ext>
                  </a:extLst>
                </p14:cNvPr>
                <p14:cNvContentPartPr/>
                <p14:nvPr/>
              </p14:nvContentPartPr>
              <p14:xfrm>
                <a:off x="3910210" y="3527009"/>
                <a:ext cx="724320" cy="2224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EA199D3-7744-C49E-CCAB-37F5CB710F7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892570" y="3509009"/>
                  <a:ext cx="75996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AE04B9E-62FF-533A-ACFC-8D2545A983E9}"/>
                    </a:ext>
                  </a:extLst>
                </p14:cNvPr>
                <p14:cNvContentPartPr/>
                <p14:nvPr/>
              </p14:nvContentPartPr>
              <p14:xfrm>
                <a:off x="4162570" y="3813209"/>
                <a:ext cx="8640" cy="2725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AE04B9E-62FF-533A-ACFC-8D2545A983E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144930" y="3795209"/>
                  <a:ext cx="4428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F239178-8632-B8A8-B449-2BD4E8BEB2B2}"/>
                    </a:ext>
                  </a:extLst>
                </p14:cNvPr>
                <p14:cNvContentPartPr/>
                <p14:nvPr/>
              </p14:nvContentPartPr>
              <p14:xfrm>
                <a:off x="4160770" y="3831929"/>
                <a:ext cx="209520" cy="2340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F239178-8632-B8A8-B449-2BD4E8BEB2B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142770" y="3814289"/>
                  <a:ext cx="245160" cy="26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F61D8C92-F48E-E23A-E117-0359278FA58F}"/>
              </a:ext>
            </a:extLst>
          </p:cNvPr>
          <p:cNvGrpSpPr/>
          <p:nvPr/>
        </p:nvGrpSpPr>
        <p:grpSpPr>
          <a:xfrm>
            <a:off x="4906690" y="2942729"/>
            <a:ext cx="4244760" cy="1080000"/>
            <a:chOff x="4906690" y="2942729"/>
            <a:chExt cx="4244760" cy="108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F2BC428-DDB3-2A80-5DB1-993A6B992806}"/>
                    </a:ext>
                  </a:extLst>
                </p14:cNvPr>
                <p14:cNvContentPartPr/>
                <p14:nvPr/>
              </p14:nvContentPartPr>
              <p14:xfrm>
                <a:off x="4976170" y="3092849"/>
                <a:ext cx="149760" cy="2163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F2BC428-DDB3-2A80-5DB1-993A6B99280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958530" y="3074849"/>
                  <a:ext cx="1854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3A7DACF-4391-2676-7618-1834EED86D75}"/>
                    </a:ext>
                  </a:extLst>
                </p14:cNvPr>
                <p14:cNvContentPartPr/>
                <p14:nvPr/>
              </p14:nvContentPartPr>
              <p14:xfrm>
                <a:off x="5195770" y="3210929"/>
                <a:ext cx="108720" cy="907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3A7DACF-4391-2676-7618-1834EED86D7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177770" y="3193289"/>
                  <a:ext cx="1443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3F604F1-53CB-4DC7-76F7-55868DB87452}"/>
                    </a:ext>
                  </a:extLst>
                </p14:cNvPr>
                <p14:cNvContentPartPr/>
                <p14:nvPr/>
              </p14:nvContentPartPr>
              <p14:xfrm>
                <a:off x="5342650" y="3059729"/>
                <a:ext cx="73440" cy="1357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3F604F1-53CB-4DC7-76F7-55868DB8745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324650" y="3042089"/>
                  <a:ext cx="1090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062CC54-1F41-B8BB-8DDD-ED1286CA059E}"/>
                    </a:ext>
                  </a:extLst>
                </p14:cNvPr>
                <p14:cNvContentPartPr/>
                <p14:nvPr/>
              </p14:nvContentPartPr>
              <p14:xfrm>
                <a:off x="5545330" y="3063689"/>
                <a:ext cx="116640" cy="2527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062CC54-1F41-B8BB-8DDD-ED1286CA059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527330" y="3045689"/>
                  <a:ext cx="15228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080E3E2-FDCA-A2EA-8C30-F370CF840F44}"/>
                    </a:ext>
                  </a:extLst>
                </p14:cNvPr>
                <p14:cNvContentPartPr/>
                <p14:nvPr/>
              </p14:nvContentPartPr>
              <p14:xfrm>
                <a:off x="5778610" y="3178169"/>
                <a:ext cx="126000" cy="2282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080E3E2-FDCA-A2EA-8C30-F370CF840F4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760610" y="3160169"/>
                  <a:ext cx="16164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8AE2C21-413B-40BB-25BA-3E165DD5B62B}"/>
                    </a:ext>
                  </a:extLst>
                </p14:cNvPr>
                <p14:cNvContentPartPr/>
                <p14:nvPr/>
              </p14:nvContentPartPr>
              <p14:xfrm>
                <a:off x="6021610" y="2965409"/>
                <a:ext cx="78120" cy="153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8AE2C21-413B-40BB-25BA-3E165DD5B62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003970" y="2947769"/>
                  <a:ext cx="1137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490217C-309D-52E3-657A-1F765D7E2DF9}"/>
                    </a:ext>
                  </a:extLst>
                </p14:cNvPr>
                <p14:cNvContentPartPr/>
                <p14:nvPr/>
              </p14:nvContentPartPr>
              <p14:xfrm>
                <a:off x="6344530" y="3047489"/>
                <a:ext cx="126720" cy="2329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490217C-309D-52E3-657A-1F765D7E2DF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326530" y="3029489"/>
                  <a:ext cx="16236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976FF53-F5C8-C1B4-01C6-7B52EC08F1D7}"/>
                    </a:ext>
                  </a:extLst>
                </p14:cNvPr>
                <p14:cNvContentPartPr/>
                <p14:nvPr/>
              </p14:nvContentPartPr>
              <p14:xfrm>
                <a:off x="6563050" y="3168089"/>
                <a:ext cx="123480" cy="1213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976FF53-F5C8-C1B4-01C6-7B52EC08F1D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545410" y="3150449"/>
                  <a:ext cx="1591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43185F9-05B9-C21B-2AD2-60CB6504E2BE}"/>
                    </a:ext>
                  </a:extLst>
                </p14:cNvPr>
                <p14:cNvContentPartPr/>
                <p14:nvPr/>
              </p14:nvContentPartPr>
              <p14:xfrm>
                <a:off x="6690850" y="3018689"/>
                <a:ext cx="142560" cy="781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43185F9-05B9-C21B-2AD2-60CB6504E2B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673210" y="3000689"/>
                  <a:ext cx="1782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2F2D843-BB4D-D03E-2E48-BE255397B606}"/>
                    </a:ext>
                  </a:extLst>
                </p14:cNvPr>
                <p14:cNvContentPartPr/>
                <p14:nvPr/>
              </p14:nvContentPartPr>
              <p14:xfrm>
                <a:off x="7051930" y="3045689"/>
                <a:ext cx="111960" cy="2469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2F2D843-BB4D-D03E-2E48-BE255397B60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033930" y="3027689"/>
                  <a:ext cx="14760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58289DD-74EA-6DCD-EF1A-C1A0686E8216}"/>
                    </a:ext>
                  </a:extLst>
                </p14:cNvPr>
                <p14:cNvContentPartPr/>
                <p14:nvPr/>
              </p14:nvContentPartPr>
              <p14:xfrm>
                <a:off x="7262530" y="3210929"/>
                <a:ext cx="97920" cy="2440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58289DD-74EA-6DCD-EF1A-C1A0686E821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244890" y="3192929"/>
                  <a:ext cx="13356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B27AAF1-10D1-CE1C-EEE3-8E9D818F5C98}"/>
                    </a:ext>
                  </a:extLst>
                </p14:cNvPr>
                <p14:cNvContentPartPr/>
                <p14:nvPr/>
              </p14:nvContentPartPr>
              <p14:xfrm>
                <a:off x="7433170" y="2988449"/>
                <a:ext cx="102960" cy="1656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B27AAF1-10D1-CE1C-EEE3-8E9D818F5C9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415170" y="2970449"/>
                  <a:ext cx="1386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C87500C-134C-2B94-0FFE-373F42036FD8}"/>
                    </a:ext>
                  </a:extLst>
                </p14:cNvPr>
                <p14:cNvContentPartPr/>
                <p14:nvPr/>
              </p14:nvContentPartPr>
              <p14:xfrm>
                <a:off x="7807930" y="3014729"/>
                <a:ext cx="133920" cy="2628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C87500C-134C-2B94-0FFE-373F42036FD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790290" y="2996729"/>
                  <a:ext cx="16956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8B3FCBD-CF4C-590B-DF02-5B0CA6FB69B5}"/>
                    </a:ext>
                  </a:extLst>
                </p14:cNvPr>
                <p14:cNvContentPartPr/>
                <p14:nvPr/>
              </p14:nvContentPartPr>
              <p14:xfrm>
                <a:off x="8080090" y="3178169"/>
                <a:ext cx="87120" cy="943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8B3FCBD-CF4C-590B-DF02-5B0CA6FB69B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062090" y="3160529"/>
                  <a:ext cx="1227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D57D040-DA67-D23F-4AD1-3FFB7870A2D4}"/>
                    </a:ext>
                  </a:extLst>
                </p14:cNvPr>
                <p14:cNvContentPartPr/>
                <p14:nvPr/>
              </p14:nvContentPartPr>
              <p14:xfrm>
                <a:off x="8147770" y="2981249"/>
                <a:ext cx="31680" cy="2880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D57D040-DA67-D23F-4AD1-3FFB7870A2D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129770" y="2963249"/>
                  <a:ext cx="6732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C1E8821-FC5D-EEBB-50FF-3AD507EB08A1}"/>
                    </a:ext>
                  </a:extLst>
                </p14:cNvPr>
                <p14:cNvContentPartPr/>
                <p14:nvPr/>
              </p14:nvContentPartPr>
              <p14:xfrm>
                <a:off x="8297170" y="2960009"/>
                <a:ext cx="19080" cy="990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C1E8821-FC5D-EEBB-50FF-3AD507EB08A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279530" y="2942369"/>
                  <a:ext cx="547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5AD3A75-0185-8A85-329F-BBB97DEEFA66}"/>
                    </a:ext>
                  </a:extLst>
                </p14:cNvPr>
                <p14:cNvContentPartPr/>
                <p14:nvPr/>
              </p14:nvContentPartPr>
              <p14:xfrm>
                <a:off x="8388970" y="2942729"/>
                <a:ext cx="97560" cy="864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5AD3A75-0185-8A85-329F-BBB97DEEFA6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370970" y="2924729"/>
                  <a:ext cx="1332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4C7D70F-50DD-3560-379D-E84D80D08AEF}"/>
                    </a:ext>
                  </a:extLst>
                </p14:cNvPr>
                <p14:cNvContentPartPr/>
                <p14:nvPr/>
              </p14:nvContentPartPr>
              <p14:xfrm>
                <a:off x="8683090" y="3287249"/>
                <a:ext cx="15480" cy="3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4C7D70F-50DD-3560-379D-E84D80D08AE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665090" y="3269609"/>
                  <a:ext cx="511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CA7F783-5A49-BE0D-202B-D220B8EB6A77}"/>
                    </a:ext>
                  </a:extLst>
                </p14:cNvPr>
                <p14:cNvContentPartPr/>
                <p14:nvPr/>
              </p14:nvContentPartPr>
              <p14:xfrm>
                <a:off x="8835730" y="3272849"/>
                <a:ext cx="315720" cy="381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CA7F783-5A49-BE0D-202B-D220B8EB6A7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817730" y="3255209"/>
                  <a:ext cx="3513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384349C-8392-8C92-A378-5F2145559099}"/>
                    </a:ext>
                  </a:extLst>
                </p14:cNvPr>
                <p14:cNvContentPartPr/>
                <p14:nvPr/>
              </p14:nvContentPartPr>
              <p14:xfrm>
                <a:off x="4906690" y="3488849"/>
                <a:ext cx="1030320" cy="1947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384349C-8392-8C92-A378-5F214555909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889050" y="3471209"/>
                  <a:ext cx="10659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C480413-D64D-76D5-A8F7-7D7F50E2F8B6}"/>
                    </a:ext>
                  </a:extLst>
                </p14:cNvPr>
                <p14:cNvContentPartPr/>
                <p14:nvPr/>
              </p14:nvContentPartPr>
              <p14:xfrm>
                <a:off x="5312770" y="3788369"/>
                <a:ext cx="205200" cy="2343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C480413-D64D-76D5-A8F7-7D7F50E2F8B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294770" y="3770729"/>
                  <a:ext cx="24084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8ABC1D7-03ED-A057-89AA-BAED2D5F9044}"/>
                    </a:ext>
                  </a:extLst>
                </p14:cNvPr>
                <p14:cNvContentPartPr/>
                <p14:nvPr/>
              </p14:nvContentPartPr>
              <p14:xfrm>
                <a:off x="6310330" y="3369329"/>
                <a:ext cx="2063880" cy="1936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8ABC1D7-03ED-A057-89AA-BAED2D5F904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292690" y="3351329"/>
                  <a:ext cx="20995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EEA79D3-78BD-DB90-C146-B266EA596924}"/>
                    </a:ext>
                  </a:extLst>
                </p14:cNvPr>
                <p14:cNvContentPartPr/>
                <p14:nvPr/>
              </p14:nvContentPartPr>
              <p14:xfrm>
                <a:off x="6870130" y="3669209"/>
                <a:ext cx="258480" cy="2674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EEA79D3-78BD-DB90-C146-B266EA59692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852490" y="3651209"/>
                  <a:ext cx="294120" cy="30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60505844-6F73-E06A-4F0A-3E5159F9EE06}"/>
              </a:ext>
            </a:extLst>
          </p:cNvPr>
          <p:cNvGrpSpPr/>
          <p:nvPr/>
        </p:nvGrpSpPr>
        <p:grpSpPr>
          <a:xfrm>
            <a:off x="8668690" y="3527729"/>
            <a:ext cx="424440" cy="326880"/>
            <a:chOff x="8668690" y="3527729"/>
            <a:chExt cx="424440" cy="32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1BE7810-F0B9-3D6A-B1B0-EDAFFEBF27D1}"/>
                    </a:ext>
                  </a:extLst>
                </p14:cNvPr>
                <p14:cNvContentPartPr/>
                <p14:nvPr/>
              </p14:nvContentPartPr>
              <p14:xfrm>
                <a:off x="8668690" y="3527729"/>
                <a:ext cx="268920" cy="3268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1BE7810-F0B9-3D6A-B1B0-EDAFFEBF27D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651050" y="3509729"/>
                  <a:ext cx="30456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63EB6F9-CF3E-FD8D-63CD-C6CFA3CDCACF}"/>
                    </a:ext>
                  </a:extLst>
                </p14:cNvPr>
                <p14:cNvContentPartPr/>
                <p14:nvPr/>
              </p14:nvContentPartPr>
              <p14:xfrm>
                <a:off x="8803690" y="3692969"/>
                <a:ext cx="95040" cy="122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63EB6F9-CF3E-FD8D-63CD-C6CFA3CDCAC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786050" y="3674969"/>
                  <a:ext cx="1306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8E68ECA-D7B9-AB03-F91D-D81CBB6CF3D3}"/>
                    </a:ext>
                  </a:extLst>
                </p14:cNvPr>
                <p14:cNvContentPartPr/>
                <p14:nvPr/>
              </p14:nvContentPartPr>
              <p14:xfrm>
                <a:off x="8991610" y="3746609"/>
                <a:ext cx="101520" cy="907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8E68ECA-D7B9-AB03-F91D-D81CBB6CF3D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973970" y="3728969"/>
                  <a:ext cx="137160" cy="12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3AEEFB44-8530-E9A5-1A66-7CAC69E63507}"/>
                  </a:ext>
                </a:extLst>
              </p14:cNvPr>
              <p14:cNvContentPartPr/>
              <p14:nvPr/>
            </p14:nvContentPartPr>
            <p14:xfrm>
              <a:off x="4187410" y="4297409"/>
              <a:ext cx="154080" cy="38736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3AEEFB44-8530-E9A5-1A66-7CAC69E63507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4169770" y="4279409"/>
                <a:ext cx="189720" cy="42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C2A9E348-7871-042F-4E85-ACBB34275CB4}"/>
              </a:ext>
            </a:extLst>
          </p:cNvPr>
          <p:cNvGrpSpPr/>
          <p:nvPr/>
        </p:nvGrpSpPr>
        <p:grpSpPr>
          <a:xfrm>
            <a:off x="4139890" y="4238729"/>
            <a:ext cx="220680" cy="400680"/>
            <a:chOff x="4139890" y="4238729"/>
            <a:chExt cx="220680" cy="40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F55860F-5942-2005-0C6C-F3E1ECCEFFF9}"/>
                    </a:ext>
                  </a:extLst>
                </p14:cNvPr>
                <p14:cNvContentPartPr/>
                <p14:nvPr/>
              </p14:nvContentPartPr>
              <p14:xfrm>
                <a:off x="4198570" y="4254569"/>
                <a:ext cx="162000" cy="3848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F55860F-5942-2005-0C6C-F3E1ECCEFFF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180570" y="4236569"/>
                  <a:ext cx="19764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EC78377-E09A-A8B4-5388-ED2B84FEF940}"/>
                    </a:ext>
                  </a:extLst>
                </p14:cNvPr>
                <p14:cNvContentPartPr/>
                <p14:nvPr/>
              </p14:nvContentPartPr>
              <p14:xfrm>
                <a:off x="4139890" y="4238729"/>
                <a:ext cx="105840" cy="957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EC78377-E09A-A8B4-5388-ED2B84FEF94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121890" y="4221089"/>
                  <a:ext cx="141480" cy="13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8079EC7E-DBF2-4F6C-32FA-57BBE2D57A4C}"/>
              </a:ext>
            </a:extLst>
          </p:cNvPr>
          <p:cNvGrpSpPr/>
          <p:nvPr/>
        </p:nvGrpSpPr>
        <p:grpSpPr>
          <a:xfrm>
            <a:off x="3628690" y="4577489"/>
            <a:ext cx="1884240" cy="412200"/>
            <a:chOff x="3628690" y="4577489"/>
            <a:chExt cx="1884240" cy="41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878B4ED-B4BE-610E-E5CE-2BCBB3236246}"/>
                    </a:ext>
                  </a:extLst>
                </p14:cNvPr>
                <p14:cNvContentPartPr/>
                <p14:nvPr/>
              </p14:nvContentPartPr>
              <p14:xfrm>
                <a:off x="3628690" y="4811129"/>
                <a:ext cx="898560" cy="1479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878B4ED-B4BE-610E-E5CE-2BCBB323624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610690" y="4793489"/>
                  <a:ext cx="9342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1088FD5-A7DF-374E-F9D3-034EC9653F1A}"/>
                    </a:ext>
                  </a:extLst>
                </p14:cNvPr>
                <p14:cNvContentPartPr/>
                <p14:nvPr/>
              </p14:nvContentPartPr>
              <p14:xfrm>
                <a:off x="3720490" y="4673249"/>
                <a:ext cx="31320" cy="302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1088FD5-A7DF-374E-F9D3-034EC9653F1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702850" y="4655249"/>
                  <a:ext cx="669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5A883D8-3814-FF9F-96B2-B158ADA2B591}"/>
                    </a:ext>
                  </a:extLst>
                </p14:cNvPr>
                <p14:cNvContentPartPr/>
                <p14:nvPr/>
              </p14:nvContentPartPr>
              <p14:xfrm>
                <a:off x="4558570" y="4888169"/>
                <a:ext cx="74880" cy="198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5A883D8-3814-FF9F-96B2-B158ADA2B59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540570" y="4870169"/>
                  <a:ext cx="1105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59FFF53-F83E-B8AB-491A-3FD58F607A1C}"/>
                    </a:ext>
                  </a:extLst>
                </p14:cNvPr>
                <p14:cNvContentPartPr/>
                <p14:nvPr/>
              </p14:nvContentPartPr>
              <p14:xfrm>
                <a:off x="4645330" y="4577489"/>
                <a:ext cx="867600" cy="4122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59FFF53-F83E-B8AB-491A-3FD58F607A1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627330" y="4559489"/>
                  <a:ext cx="90324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AEA4479-834D-B13B-430D-BEA4D18D0616}"/>
                    </a:ext>
                  </a:extLst>
                </p14:cNvPr>
                <p14:cNvContentPartPr/>
                <p14:nvPr/>
              </p14:nvContentPartPr>
              <p14:xfrm>
                <a:off x="5250490" y="4714289"/>
                <a:ext cx="262440" cy="75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AEA4479-834D-B13B-430D-BEA4D18D061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232850" y="4696649"/>
                  <a:ext cx="29808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FCAEF63C-3108-FE6C-2C07-384D45340773}"/>
              </a:ext>
            </a:extLst>
          </p:cNvPr>
          <p:cNvGrpSpPr/>
          <p:nvPr/>
        </p:nvGrpSpPr>
        <p:grpSpPr>
          <a:xfrm>
            <a:off x="3628690" y="5023169"/>
            <a:ext cx="961920" cy="318960"/>
            <a:chOff x="3628690" y="5023169"/>
            <a:chExt cx="961920" cy="31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A0BABEA-272E-0144-6F3A-BD0019E36542}"/>
                    </a:ext>
                  </a:extLst>
                </p14:cNvPr>
                <p14:cNvContentPartPr/>
                <p14:nvPr/>
              </p14:nvContentPartPr>
              <p14:xfrm>
                <a:off x="3628690" y="5023169"/>
                <a:ext cx="961920" cy="3189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A0BABEA-272E-0144-6F3A-BD0019E3654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610690" y="5005169"/>
                  <a:ext cx="99756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62BA40D-EAF7-0389-291D-47781642E938}"/>
                    </a:ext>
                  </a:extLst>
                </p14:cNvPr>
                <p14:cNvContentPartPr/>
                <p14:nvPr/>
              </p14:nvContentPartPr>
              <p14:xfrm>
                <a:off x="4464250" y="5070329"/>
                <a:ext cx="120600" cy="1623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62BA40D-EAF7-0389-291D-47781642E93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446250" y="5052329"/>
                  <a:ext cx="156240" cy="19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E6E70BA5-5030-4994-84A8-3ECC24BB032F}"/>
                  </a:ext>
                </a:extLst>
              </p14:cNvPr>
              <p14:cNvContentPartPr/>
              <p14:nvPr/>
            </p14:nvContentPartPr>
            <p14:xfrm>
              <a:off x="3677650" y="5487929"/>
              <a:ext cx="1060200" cy="57132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E6E70BA5-5030-4994-84A8-3ECC24BB032F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3660010" y="5469929"/>
                <a:ext cx="1095840" cy="60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56B61EF4-CD32-E2DE-2D55-58BECF19C10B}"/>
                  </a:ext>
                </a:extLst>
              </p14:cNvPr>
              <p14:cNvContentPartPr/>
              <p14:nvPr/>
            </p14:nvContentPartPr>
            <p14:xfrm>
              <a:off x="4410250" y="5689889"/>
              <a:ext cx="10080" cy="324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56B61EF4-CD32-E2DE-2D55-58BECF19C10B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4392610" y="5671889"/>
                <a:ext cx="4572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FF367DDA-0DEF-12A4-AA58-0CE67C6A5095}"/>
                  </a:ext>
                </a:extLst>
              </p14:cNvPr>
              <p14:cNvContentPartPr/>
              <p14:nvPr/>
            </p14:nvContentPartPr>
            <p14:xfrm>
              <a:off x="3942610" y="5622209"/>
              <a:ext cx="81000" cy="2484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FF367DDA-0DEF-12A4-AA58-0CE67C6A5095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3924610" y="5604569"/>
                <a:ext cx="116640" cy="6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4" name="Group 143">
            <a:extLst>
              <a:ext uri="{FF2B5EF4-FFF2-40B4-BE49-F238E27FC236}">
                <a16:creationId xmlns:a16="http://schemas.microsoft.com/office/drawing/2014/main" id="{307D7F17-B9FF-DF35-CFB3-E8A8A5169EA0}"/>
              </a:ext>
            </a:extLst>
          </p:cNvPr>
          <p:cNvGrpSpPr/>
          <p:nvPr/>
        </p:nvGrpSpPr>
        <p:grpSpPr>
          <a:xfrm>
            <a:off x="4910290" y="5480729"/>
            <a:ext cx="1962360" cy="458280"/>
            <a:chOff x="4910290" y="5480729"/>
            <a:chExt cx="1962360" cy="45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33C617E-46ED-580C-FD8C-0F4893DF9616}"/>
                    </a:ext>
                  </a:extLst>
                </p14:cNvPr>
                <p14:cNvContentPartPr/>
                <p14:nvPr/>
              </p14:nvContentPartPr>
              <p14:xfrm>
                <a:off x="4910290" y="5664689"/>
                <a:ext cx="1117440" cy="2743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33C617E-46ED-580C-FD8C-0F4893DF961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892290" y="5646689"/>
                  <a:ext cx="115308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F7FDDA9-0E23-7C27-AFF6-395E4F19FFF4}"/>
                    </a:ext>
                  </a:extLst>
                </p14:cNvPr>
                <p14:cNvContentPartPr/>
                <p14:nvPr/>
              </p14:nvContentPartPr>
              <p14:xfrm>
                <a:off x="6236170" y="5648489"/>
                <a:ext cx="131760" cy="86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F7FDDA9-0E23-7C27-AFF6-395E4F19FFF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218170" y="5630849"/>
                  <a:ext cx="1674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41C5A3A1-BDDB-AA2E-4C9D-1A500E77DFB1}"/>
                    </a:ext>
                  </a:extLst>
                </p14:cNvPr>
                <p14:cNvContentPartPr/>
                <p14:nvPr/>
              </p14:nvContentPartPr>
              <p14:xfrm>
                <a:off x="6223210" y="5721569"/>
                <a:ext cx="133920" cy="118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41C5A3A1-BDDB-AA2E-4C9D-1A500E77DFB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205210" y="5703569"/>
                  <a:ext cx="1695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AC931E5-F814-37C3-32CF-E1EED5851C65}"/>
                    </a:ext>
                  </a:extLst>
                </p14:cNvPr>
                <p14:cNvContentPartPr/>
                <p14:nvPr/>
              </p14:nvContentPartPr>
              <p14:xfrm>
                <a:off x="6576010" y="5480729"/>
                <a:ext cx="296640" cy="3924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AC931E5-F814-37C3-32CF-E1EED5851C6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558010" y="5463089"/>
                  <a:ext cx="332280" cy="42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34DF13EE-8146-B65E-C136-FA39D57E06F2}"/>
              </a:ext>
            </a:extLst>
          </p:cNvPr>
          <p:cNvGrpSpPr/>
          <p:nvPr/>
        </p:nvGrpSpPr>
        <p:grpSpPr>
          <a:xfrm>
            <a:off x="7055170" y="5309729"/>
            <a:ext cx="1013400" cy="511200"/>
            <a:chOff x="7055170" y="5309729"/>
            <a:chExt cx="1013400" cy="51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399D3F6-2E9C-8FD0-1021-7E81B73A89FD}"/>
                    </a:ext>
                  </a:extLst>
                </p14:cNvPr>
                <p14:cNvContentPartPr/>
                <p14:nvPr/>
              </p14:nvContentPartPr>
              <p14:xfrm>
                <a:off x="7055170" y="5446889"/>
                <a:ext cx="79920" cy="3272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399D3F6-2E9C-8FD0-1021-7E81B73A89F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037170" y="5429249"/>
                  <a:ext cx="11556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7F203F6-58C1-EADA-2799-FC15A1023B71}"/>
                    </a:ext>
                  </a:extLst>
                </p14:cNvPr>
                <p14:cNvContentPartPr/>
                <p14:nvPr/>
              </p14:nvContentPartPr>
              <p14:xfrm>
                <a:off x="7164970" y="5498369"/>
                <a:ext cx="210960" cy="1742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7F203F6-58C1-EADA-2799-FC15A1023B7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147330" y="5480729"/>
                  <a:ext cx="2466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4F72B1D-1387-EA98-8FB9-79ED254AEFAF}"/>
                    </a:ext>
                  </a:extLst>
                </p14:cNvPr>
                <p14:cNvContentPartPr/>
                <p14:nvPr/>
              </p14:nvContentPartPr>
              <p14:xfrm>
                <a:off x="7184410" y="5586209"/>
                <a:ext cx="153000" cy="205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4F72B1D-1387-EA98-8FB9-79ED254AEFA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166410" y="5568569"/>
                  <a:ext cx="1886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789F7A7-5119-EF87-341B-A8325DEEF6C6}"/>
                    </a:ext>
                  </a:extLst>
                </p14:cNvPr>
                <p14:cNvContentPartPr/>
                <p14:nvPr/>
              </p14:nvContentPartPr>
              <p14:xfrm>
                <a:off x="7454050" y="5600609"/>
                <a:ext cx="105120" cy="140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789F7A7-5119-EF87-341B-A8325DEEF6C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436050" y="5582969"/>
                  <a:ext cx="1407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1FC0AB9-CF61-4D36-77DF-58EFA0DCFE8B}"/>
                    </a:ext>
                  </a:extLst>
                </p14:cNvPr>
                <p14:cNvContentPartPr/>
                <p14:nvPr/>
              </p14:nvContentPartPr>
              <p14:xfrm>
                <a:off x="7601290" y="5472809"/>
                <a:ext cx="144720" cy="2167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1FC0AB9-CF61-4D36-77DF-58EFA0DCFE8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583650" y="5454809"/>
                  <a:ext cx="1803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DF139B0-EC13-4C79-5197-0F7B4D202CE6}"/>
                    </a:ext>
                  </a:extLst>
                </p14:cNvPr>
                <p14:cNvContentPartPr/>
                <p14:nvPr/>
              </p14:nvContentPartPr>
              <p14:xfrm>
                <a:off x="7783810" y="5416289"/>
                <a:ext cx="75960" cy="4046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DF139B0-EC13-4C79-5197-0F7B4D202CE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765810" y="5398289"/>
                  <a:ext cx="11160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8B40435-313D-EA88-AD01-E9EA747D1A1D}"/>
                    </a:ext>
                  </a:extLst>
                </p14:cNvPr>
                <p14:cNvContentPartPr/>
                <p14:nvPr/>
              </p14:nvContentPartPr>
              <p14:xfrm>
                <a:off x="7924210" y="5309729"/>
                <a:ext cx="144360" cy="1447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8B40435-313D-EA88-AD01-E9EA747D1A1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906570" y="5291729"/>
                  <a:ext cx="180000" cy="18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70E14678-8651-ABEE-0B0D-57062C77A6C6}"/>
              </a:ext>
            </a:extLst>
          </p:cNvPr>
          <p:cNvGrpSpPr/>
          <p:nvPr/>
        </p:nvGrpSpPr>
        <p:grpSpPr>
          <a:xfrm>
            <a:off x="6593650" y="5980409"/>
            <a:ext cx="97560" cy="274680"/>
            <a:chOff x="6593650" y="5980409"/>
            <a:chExt cx="97560" cy="27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09316A1-8ED8-DEF9-11DB-1C26E4065350}"/>
                    </a:ext>
                  </a:extLst>
                </p14:cNvPr>
                <p14:cNvContentPartPr/>
                <p14:nvPr/>
              </p14:nvContentPartPr>
              <p14:xfrm>
                <a:off x="6635770" y="5991929"/>
                <a:ext cx="12600" cy="2631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09316A1-8ED8-DEF9-11DB-1C26E406535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617770" y="5973929"/>
                  <a:ext cx="4824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A5D410E-A93F-01B3-A381-5C8BAF50A086}"/>
                    </a:ext>
                  </a:extLst>
                </p14:cNvPr>
                <p14:cNvContentPartPr/>
                <p14:nvPr/>
              </p14:nvContentPartPr>
              <p14:xfrm>
                <a:off x="6593650" y="5980409"/>
                <a:ext cx="97560" cy="1785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A5D410E-A93F-01B3-A381-5C8BAF50A08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576010" y="5962769"/>
                  <a:ext cx="133200" cy="21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0641EF12-F626-BBDF-5F93-8019A7F2694A}"/>
              </a:ext>
            </a:extLst>
          </p:cNvPr>
          <p:cNvGrpSpPr/>
          <p:nvPr/>
        </p:nvGrpSpPr>
        <p:grpSpPr>
          <a:xfrm>
            <a:off x="6323650" y="6445529"/>
            <a:ext cx="2539440" cy="456480"/>
            <a:chOff x="6323650" y="6445529"/>
            <a:chExt cx="2539440" cy="45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E10DEEF-4BA7-1A74-04D3-3D932233D7FA}"/>
                    </a:ext>
                  </a:extLst>
                </p14:cNvPr>
                <p14:cNvContentPartPr/>
                <p14:nvPr/>
              </p14:nvContentPartPr>
              <p14:xfrm>
                <a:off x="6323650" y="6445529"/>
                <a:ext cx="1219680" cy="4564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E10DEEF-4BA7-1A74-04D3-3D932233D7F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305650" y="6427889"/>
                  <a:ext cx="1255320" cy="4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59CBC57-6FF8-FB03-59C6-6DEAEB7F903F}"/>
                    </a:ext>
                  </a:extLst>
                </p14:cNvPr>
                <p14:cNvContentPartPr/>
                <p14:nvPr/>
              </p14:nvContentPartPr>
              <p14:xfrm>
                <a:off x="7627570" y="6589525"/>
                <a:ext cx="126000" cy="237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59CBC57-6FF8-FB03-59C6-6DEAEB7F903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609930" y="6571885"/>
                  <a:ext cx="1616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B8160DD-8F04-0CBF-441F-38AE8563B4A5}"/>
                    </a:ext>
                  </a:extLst>
                </p14:cNvPr>
                <p14:cNvContentPartPr/>
                <p14:nvPr/>
              </p14:nvContentPartPr>
              <p14:xfrm>
                <a:off x="7587250" y="6688885"/>
                <a:ext cx="206280" cy="126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B8160DD-8F04-0CBF-441F-38AE8563B4A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569610" y="6670885"/>
                  <a:ext cx="2419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CDFFA26-82B5-D142-64D1-EEF6EF1951F9}"/>
                    </a:ext>
                  </a:extLst>
                </p14:cNvPr>
                <p14:cNvContentPartPr/>
                <p14:nvPr/>
              </p14:nvContentPartPr>
              <p14:xfrm>
                <a:off x="7883530" y="6479005"/>
                <a:ext cx="55440" cy="2232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CDFFA26-82B5-D142-64D1-EEF6EF1951F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865530" y="6461365"/>
                  <a:ext cx="9108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F0D7A091-5761-5081-F173-2065018CB908}"/>
                    </a:ext>
                  </a:extLst>
                </p14:cNvPr>
                <p14:cNvContentPartPr/>
                <p14:nvPr/>
              </p14:nvContentPartPr>
              <p14:xfrm>
                <a:off x="7999450" y="6489085"/>
                <a:ext cx="79920" cy="2422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F0D7A091-5761-5081-F173-2065018CB90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981450" y="6471445"/>
                  <a:ext cx="1155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9B85F164-DAB6-9620-91FA-BFB3E4D882DA}"/>
                    </a:ext>
                  </a:extLst>
                </p14:cNvPr>
                <p14:cNvContentPartPr/>
                <p14:nvPr/>
              </p14:nvContentPartPr>
              <p14:xfrm>
                <a:off x="8130850" y="6688525"/>
                <a:ext cx="10800" cy="338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9B85F164-DAB6-9620-91FA-BFB3E4D882D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112850" y="6670525"/>
                  <a:ext cx="464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64C4F235-A86B-6A7E-2D7A-96B9295E9C59}"/>
                    </a:ext>
                  </a:extLst>
                </p14:cNvPr>
                <p14:cNvContentPartPr/>
                <p14:nvPr/>
              </p14:nvContentPartPr>
              <p14:xfrm>
                <a:off x="8240650" y="6482245"/>
                <a:ext cx="219600" cy="2527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64C4F235-A86B-6A7E-2D7A-96B9295E9C59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222650" y="6464245"/>
                  <a:ext cx="25524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A404D58-2EDE-BAC2-8AA3-FF83253BF73B}"/>
                    </a:ext>
                  </a:extLst>
                </p14:cNvPr>
                <p14:cNvContentPartPr/>
                <p14:nvPr/>
              </p14:nvContentPartPr>
              <p14:xfrm>
                <a:off x="8427850" y="6622645"/>
                <a:ext cx="199440" cy="1000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A404D58-2EDE-BAC2-8AA3-FF83253BF73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409850" y="6605005"/>
                  <a:ext cx="2350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EB547F4-CF68-A706-0897-923F5C6754B3}"/>
                    </a:ext>
                  </a:extLst>
                </p14:cNvPr>
                <p14:cNvContentPartPr/>
                <p14:nvPr/>
              </p14:nvContentPartPr>
              <p14:xfrm>
                <a:off x="8692450" y="6470725"/>
                <a:ext cx="170640" cy="2379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EB547F4-CF68-A706-0897-923F5C6754B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674810" y="6452725"/>
                  <a:ext cx="206280" cy="27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9F079FD5-BB26-DB39-B6FD-27FC17E5F947}"/>
              </a:ext>
            </a:extLst>
          </p:cNvPr>
          <p:cNvGrpSpPr/>
          <p:nvPr/>
        </p:nvGrpSpPr>
        <p:grpSpPr>
          <a:xfrm>
            <a:off x="5498890" y="4177525"/>
            <a:ext cx="790920" cy="832680"/>
            <a:chOff x="5498890" y="4177525"/>
            <a:chExt cx="790920" cy="83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B19D8AB5-0583-3127-D05D-A7D72859D6F1}"/>
                    </a:ext>
                  </a:extLst>
                </p14:cNvPr>
                <p14:cNvContentPartPr/>
                <p14:nvPr/>
              </p14:nvContentPartPr>
              <p14:xfrm>
                <a:off x="5509690" y="4231885"/>
                <a:ext cx="780120" cy="7783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B19D8AB5-0583-3127-D05D-A7D72859D6F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491690" y="4214245"/>
                  <a:ext cx="815760" cy="81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1256CD82-C986-F813-8A46-DD969A178153}"/>
                    </a:ext>
                  </a:extLst>
                </p14:cNvPr>
                <p14:cNvContentPartPr/>
                <p14:nvPr/>
              </p14:nvContentPartPr>
              <p14:xfrm>
                <a:off x="5498890" y="4177525"/>
                <a:ext cx="138600" cy="1472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1256CD82-C986-F813-8A46-DD969A17815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481250" y="4159885"/>
                  <a:ext cx="174240" cy="18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CF9B99F4-05FF-26A9-3086-A2C6241B8DE1}"/>
              </a:ext>
            </a:extLst>
          </p:cNvPr>
          <p:cNvGrpSpPr/>
          <p:nvPr/>
        </p:nvGrpSpPr>
        <p:grpSpPr>
          <a:xfrm>
            <a:off x="6551530" y="4757485"/>
            <a:ext cx="1238400" cy="516240"/>
            <a:chOff x="6551530" y="4757485"/>
            <a:chExt cx="1238400" cy="51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B5A62C26-BA4A-6AEE-2F70-372EC83CF0B6}"/>
                    </a:ext>
                  </a:extLst>
                </p14:cNvPr>
                <p14:cNvContentPartPr/>
                <p14:nvPr/>
              </p14:nvContentPartPr>
              <p14:xfrm>
                <a:off x="6551530" y="4757485"/>
                <a:ext cx="1238400" cy="5162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B5A62C26-BA4A-6AEE-2F70-372EC83CF0B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533530" y="4739845"/>
                  <a:ext cx="1274040" cy="55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7305079E-0648-58E5-EEA5-55E3ECCA8369}"/>
                    </a:ext>
                  </a:extLst>
                </p14:cNvPr>
                <p14:cNvContentPartPr/>
                <p14:nvPr/>
              </p14:nvContentPartPr>
              <p14:xfrm>
                <a:off x="7454410" y="4959805"/>
                <a:ext cx="29520" cy="219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7305079E-0648-58E5-EEA5-55E3ECCA836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436770" y="4942165"/>
                  <a:ext cx="651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92161364-A480-1F46-EED0-259A99F0EB13}"/>
                    </a:ext>
                  </a:extLst>
                </p14:cNvPr>
                <p14:cNvContentPartPr/>
                <p14:nvPr/>
              </p14:nvContentPartPr>
              <p14:xfrm>
                <a:off x="6860770" y="4797085"/>
                <a:ext cx="15480" cy="136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92161364-A480-1F46-EED0-259A99F0EB1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842770" y="4779445"/>
                  <a:ext cx="51120" cy="4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DC9D6AEF-C332-B359-B196-6C216A7B97A1}"/>
                  </a:ext>
                </a:extLst>
              </p14:cNvPr>
              <p14:cNvContentPartPr/>
              <p14:nvPr/>
            </p14:nvContentPartPr>
            <p14:xfrm>
              <a:off x="9652570" y="4771525"/>
              <a:ext cx="371520" cy="41328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DC9D6AEF-C332-B359-B196-6C216A7B97A1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9634570" y="4753885"/>
                <a:ext cx="407160" cy="44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3" name="Group 192">
            <a:extLst>
              <a:ext uri="{FF2B5EF4-FFF2-40B4-BE49-F238E27FC236}">
                <a16:creationId xmlns:a16="http://schemas.microsoft.com/office/drawing/2014/main" id="{37CAB34E-EB79-7509-9741-613746A1F556}"/>
              </a:ext>
            </a:extLst>
          </p:cNvPr>
          <p:cNvGrpSpPr/>
          <p:nvPr/>
        </p:nvGrpSpPr>
        <p:grpSpPr>
          <a:xfrm>
            <a:off x="10178530" y="4563805"/>
            <a:ext cx="982440" cy="726840"/>
            <a:chOff x="10178530" y="4563805"/>
            <a:chExt cx="982440" cy="72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B821AE13-2BF3-ECDA-22A4-5CA65E378AAE}"/>
                    </a:ext>
                  </a:extLst>
                </p14:cNvPr>
                <p14:cNvContentPartPr/>
                <p14:nvPr/>
              </p14:nvContentPartPr>
              <p14:xfrm>
                <a:off x="10256650" y="4746325"/>
                <a:ext cx="201600" cy="1710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B821AE13-2BF3-ECDA-22A4-5CA65E378AA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238650" y="4728685"/>
                  <a:ext cx="2372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D5466D88-5C09-FE5F-5A63-8134284314DF}"/>
                    </a:ext>
                  </a:extLst>
                </p14:cNvPr>
                <p14:cNvContentPartPr/>
                <p14:nvPr/>
              </p14:nvContentPartPr>
              <p14:xfrm>
                <a:off x="10512250" y="4772605"/>
                <a:ext cx="114480" cy="226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D5466D88-5C09-FE5F-5A63-8134284314D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494610" y="4754965"/>
                  <a:ext cx="1501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E8AA3C70-9ADB-5D5E-FD16-8EBE6397BD30}"/>
                    </a:ext>
                  </a:extLst>
                </p14:cNvPr>
                <p14:cNvContentPartPr/>
                <p14:nvPr/>
              </p14:nvContentPartPr>
              <p14:xfrm>
                <a:off x="10716010" y="4677565"/>
                <a:ext cx="178560" cy="1944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E8AA3C70-9ADB-5D5E-FD16-8EBE6397BD3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698010" y="4659925"/>
                  <a:ext cx="2142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23F38CE9-1766-F946-8ECA-9C3E4431CA89}"/>
                    </a:ext>
                  </a:extLst>
                </p14:cNvPr>
                <p14:cNvContentPartPr/>
                <p14:nvPr/>
              </p14:nvContentPartPr>
              <p14:xfrm>
                <a:off x="10178530" y="4680805"/>
                <a:ext cx="138240" cy="3193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23F38CE9-1766-F946-8ECA-9C3E4431CA8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160530" y="4662805"/>
                  <a:ext cx="17388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5B20321D-2FF0-EACB-01BC-27C7CB00F218}"/>
                    </a:ext>
                  </a:extLst>
                </p14:cNvPr>
                <p14:cNvContentPartPr/>
                <p14:nvPr/>
              </p14:nvContentPartPr>
              <p14:xfrm>
                <a:off x="10937050" y="4575685"/>
                <a:ext cx="104760" cy="4039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5B20321D-2FF0-EACB-01BC-27C7CB00F21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919050" y="4557685"/>
                  <a:ext cx="14040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4A7D3A97-433B-8488-3581-6FCAEE404CE2}"/>
                    </a:ext>
                  </a:extLst>
                </p14:cNvPr>
                <p14:cNvContentPartPr/>
                <p14:nvPr/>
              </p14:nvContentPartPr>
              <p14:xfrm>
                <a:off x="11045050" y="4563805"/>
                <a:ext cx="115920" cy="1324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4A7D3A97-433B-8488-3581-6FCAEE404CE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027410" y="4545805"/>
                  <a:ext cx="1515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DECE39B7-45B6-CF2A-45C7-9A5C586E0844}"/>
                    </a:ext>
                  </a:extLst>
                </p14:cNvPr>
                <p14:cNvContentPartPr/>
                <p14:nvPr/>
              </p14:nvContentPartPr>
              <p14:xfrm>
                <a:off x="10179970" y="4996165"/>
                <a:ext cx="893520" cy="198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DECE39B7-45B6-CF2A-45C7-9A5C586E084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162330" y="4978165"/>
                  <a:ext cx="9291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582137B-F9EC-0597-D756-B131C7155CAA}"/>
                    </a:ext>
                  </a:extLst>
                </p14:cNvPr>
                <p14:cNvContentPartPr/>
                <p14:nvPr/>
              </p14:nvContentPartPr>
              <p14:xfrm>
                <a:off x="10526650" y="5090845"/>
                <a:ext cx="23400" cy="1998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582137B-F9EC-0597-D756-B131C7155CA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509010" y="5072845"/>
                  <a:ext cx="590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1DD58EEE-C52F-C5FD-1527-502B2A144E79}"/>
                    </a:ext>
                  </a:extLst>
                </p14:cNvPr>
                <p14:cNvContentPartPr/>
                <p14:nvPr/>
              </p14:nvContentPartPr>
              <p14:xfrm>
                <a:off x="10381570" y="5090485"/>
                <a:ext cx="233280" cy="1519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1DD58EEE-C52F-C5FD-1527-502B2A144E7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363570" y="5072845"/>
                  <a:ext cx="268920" cy="18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0F1BE7E0-71DE-B08B-16DE-45B7B58E9FE3}"/>
              </a:ext>
            </a:extLst>
          </p:cNvPr>
          <p:cNvGrpSpPr/>
          <p:nvPr/>
        </p:nvGrpSpPr>
        <p:grpSpPr>
          <a:xfrm>
            <a:off x="6880570" y="4046485"/>
            <a:ext cx="1621440" cy="588600"/>
            <a:chOff x="6880570" y="4046485"/>
            <a:chExt cx="1621440" cy="58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6DDD4ED9-FCC0-9414-DD24-465B02557337}"/>
                    </a:ext>
                  </a:extLst>
                </p14:cNvPr>
                <p14:cNvContentPartPr/>
                <p14:nvPr/>
              </p14:nvContentPartPr>
              <p14:xfrm>
                <a:off x="6961210" y="4099765"/>
                <a:ext cx="327600" cy="2635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6DDD4ED9-FCC0-9414-DD24-465B0255733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943210" y="4081765"/>
                  <a:ext cx="3632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A79DD60-A241-C751-47B3-C7F1AD6AA1C8}"/>
                    </a:ext>
                  </a:extLst>
                </p14:cNvPr>
                <p14:cNvContentPartPr/>
                <p14:nvPr/>
              </p14:nvContentPartPr>
              <p14:xfrm>
                <a:off x="6880570" y="4046485"/>
                <a:ext cx="177120" cy="1882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A79DD60-A241-C751-47B3-C7F1AD6AA1C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862570" y="4028845"/>
                  <a:ext cx="2127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6F269A19-3BDC-0170-4B0D-78E34AFB67B2}"/>
                    </a:ext>
                  </a:extLst>
                </p14:cNvPr>
                <p14:cNvContentPartPr/>
                <p14:nvPr/>
              </p14:nvContentPartPr>
              <p14:xfrm>
                <a:off x="7382050" y="4108765"/>
                <a:ext cx="1119960" cy="5263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6F269A19-3BDC-0170-4B0D-78E34AFB67B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364410" y="4090765"/>
                  <a:ext cx="1155600" cy="56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F01A9915-2DBA-7D38-6C02-037F3D95A45A}"/>
                    </a:ext>
                  </a:extLst>
                </p14:cNvPr>
                <p14:cNvContentPartPr/>
                <p14:nvPr/>
              </p14:nvContentPartPr>
              <p14:xfrm>
                <a:off x="8223730" y="4241965"/>
                <a:ext cx="10080" cy="147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F01A9915-2DBA-7D38-6C02-037F3D95A45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205730" y="4224325"/>
                  <a:ext cx="457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6EFD65E1-794D-CF04-7212-1E93895E9561}"/>
                    </a:ext>
                  </a:extLst>
                </p14:cNvPr>
                <p14:cNvContentPartPr/>
                <p14:nvPr/>
              </p14:nvContentPartPr>
              <p14:xfrm>
                <a:off x="7710730" y="4197325"/>
                <a:ext cx="29520" cy="248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6EFD65E1-794D-CF04-7212-1E93895E9561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692730" y="4179325"/>
                  <a:ext cx="65160" cy="6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87FD6499-C092-58FF-74F2-A961513B0202}"/>
              </a:ext>
            </a:extLst>
          </p:cNvPr>
          <p:cNvGrpSpPr/>
          <p:nvPr/>
        </p:nvGrpSpPr>
        <p:grpSpPr>
          <a:xfrm>
            <a:off x="10542130" y="4002205"/>
            <a:ext cx="1551600" cy="466920"/>
            <a:chOff x="10542130" y="4002205"/>
            <a:chExt cx="1551600" cy="46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4F66C042-6430-E4F4-A990-2D15A2CEF263}"/>
                    </a:ext>
                  </a:extLst>
                </p14:cNvPr>
                <p14:cNvContentPartPr/>
                <p14:nvPr/>
              </p14:nvContentPartPr>
              <p14:xfrm>
                <a:off x="10542130" y="4091485"/>
                <a:ext cx="104400" cy="3607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4F66C042-6430-E4F4-A990-2D15A2CEF26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524130" y="4073845"/>
                  <a:ext cx="14004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6743CCB2-F8DC-E56A-11A2-E5D744F443F9}"/>
                    </a:ext>
                  </a:extLst>
                </p14:cNvPr>
                <p14:cNvContentPartPr/>
                <p14:nvPr/>
              </p14:nvContentPartPr>
              <p14:xfrm>
                <a:off x="10734010" y="4204525"/>
                <a:ext cx="222840" cy="1303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6743CCB2-F8DC-E56A-11A2-E5D744F443F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716010" y="4186525"/>
                  <a:ext cx="2584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C4DC1EC6-FA9B-DCC8-80DD-4393FDEF32F9}"/>
                    </a:ext>
                  </a:extLst>
                </p14:cNvPr>
                <p14:cNvContentPartPr/>
                <p14:nvPr/>
              </p14:nvContentPartPr>
              <p14:xfrm>
                <a:off x="11077810" y="4270765"/>
                <a:ext cx="167400" cy="93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C4DC1EC6-FA9B-DCC8-80DD-4393FDEF32F9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1060170" y="4253125"/>
                  <a:ext cx="2030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02D08A2B-FDD3-8A79-243E-95EBC41D87EE}"/>
                    </a:ext>
                  </a:extLst>
                </p14:cNvPr>
                <p14:cNvContentPartPr/>
                <p14:nvPr/>
              </p14:nvContentPartPr>
              <p14:xfrm>
                <a:off x="11340610" y="4151245"/>
                <a:ext cx="23400" cy="1774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02D08A2B-FDD3-8A79-243E-95EBC41D87E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1322610" y="4133245"/>
                  <a:ext cx="590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B98D504C-00B9-BCAC-43E8-8A0A04F6B630}"/>
                    </a:ext>
                  </a:extLst>
                </p14:cNvPr>
                <p14:cNvContentPartPr/>
                <p14:nvPr/>
              </p14:nvContentPartPr>
              <p14:xfrm>
                <a:off x="11441050" y="4148365"/>
                <a:ext cx="114480" cy="1843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B98D504C-00B9-BCAC-43E8-8A0A04F6B630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1423050" y="4130725"/>
                  <a:ext cx="1501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B6CCB7FF-1F92-0CDF-FF1C-AEF4303925FA}"/>
                    </a:ext>
                  </a:extLst>
                </p14:cNvPr>
                <p14:cNvContentPartPr/>
                <p14:nvPr/>
              </p14:nvContentPartPr>
              <p14:xfrm>
                <a:off x="11584330" y="4023085"/>
                <a:ext cx="137160" cy="3409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B6CCB7FF-1F92-0CDF-FF1C-AEF4303925F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1566330" y="4005085"/>
                  <a:ext cx="17280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989BF590-A10E-9E87-A803-C670194B65A8}"/>
                    </a:ext>
                  </a:extLst>
                </p14:cNvPr>
                <p14:cNvContentPartPr/>
                <p14:nvPr/>
              </p14:nvContentPartPr>
              <p14:xfrm>
                <a:off x="11716450" y="4022005"/>
                <a:ext cx="68400" cy="640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989BF590-A10E-9E87-A803-C670194B65A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1698810" y="4004005"/>
                  <a:ext cx="1040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7145431C-EE2E-41AD-00DC-CEBDD3690D7F}"/>
                    </a:ext>
                  </a:extLst>
                </p14:cNvPr>
                <p14:cNvContentPartPr/>
                <p14:nvPr/>
              </p14:nvContentPartPr>
              <p14:xfrm>
                <a:off x="11658130" y="4002205"/>
                <a:ext cx="346680" cy="4669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7145431C-EE2E-41AD-00DC-CEBDD3690D7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1640130" y="3984565"/>
                  <a:ext cx="382320" cy="50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A34DE9E5-8E90-149C-1332-B0AC443384DB}"/>
                    </a:ext>
                  </a:extLst>
                </p14:cNvPr>
                <p14:cNvContentPartPr/>
                <p14:nvPr/>
              </p14:nvContentPartPr>
              <p14:xfrm>
                <a:off x="11926330" y="4206325"/>
                <a:ext cx="167400" cy="2595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A34DE9E5-8E90-149C-1332-B0AC443384DB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908690" y="4188325"/>
                  <a:ext cx="203040" cy="29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48C6D468-4DF2-3ABD-657C-78C28F53DB62}"/>
              </a:ext>
            </a:extLst>
          </p:cNvPr>
          <p:cNvGrpSpPr/>
          <p:nvPr/>
        </p:nvGrpSpPr>
        <p:grpSpPr>
          <a:xfrm>
            <a:off x="8716570" y="4153765"/>
            <a:ext cx="1697040" cy="410400"/>
            <a:chOff x="8716570" y="4153765"/>
            <a:chExt cx="1697040" cy="41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3C4CAF7A-041C-035C-BDAF-D827CEF378E5}"/>
                    </a:ext>
                  </a:extLst>
                </p14:cNvPr>
                <p14:cNvContentPartPr/>
                <p14:nvPr/>
              </p14:nvContentPartPr>
              <p14:xfrm>
                <a:off x="8716570" y="4291285"/>
                <a:ext cx="902160" cy="2667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3C4CAF7A-041C-035C-BDAF-D827CEF378E5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698930" y="4273645"/>
                  <a:ext cx="93780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901790A2-5CB9-10C5-FC36-29B0C03E4F7E}"/>
                    </a:ext>
                  </a:extLst>
                </p14:cNvPr>
                <p14:cNvContentPartPr/>
                <p14:nvPr/>
              </p14:nvContentPartPr>
              <p14:xfrm>
                <a:off x="9789010" y="4296325"/>
                <a:ext cx="121680" cy="64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901790A2-5CB9-10C5-FC36-29B0C03E4F7E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771010" y="4278685"/>
                  <a:ext cx="1573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A28D5F17-4524-062F-8531-12567E6FDBDC}"/>
                    </a:ext>
                  </a:extLst>
                </p14:cNvPr>
                <p14:cNvContentPartPr/>
                <p14:nvPr/>
              </p14:nvContentPartPr>
              <p14:xfrm>
                <a:off x="9748330" y="4370125"/>
                <a:ext cx="155880" cy="327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A28D5F17-4524-062F-8531-12567E6FDBDC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730330" y="4352125"/>
                  <a:ext cx="1915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76BB983A-C400-0003-ED5F-CC6C37A71FA6}"/>
                    </a:ext>
                  </a:extLst>
                </p14:cNvPr>
                <p14:cNvContentPartPr/>
                <p14:nvPr/>
              </p14:nvContentPartPr>
              <p14:xfrm>
                <a:off x="10050730" y="4153765"/>
                <a:ext cx="143640" cy="3333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76BB983A-C400-0003-ED5F-CC6C37A71FA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033090" y="4135765"/>
                  <a:ext cx="17928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417F5DC7-4402-A696-FEAD-C7FE135DA747}"/>
                    </a:ext>
                  </a:extLst>
                </p14:cNvPr>
                <p14:cNvContentPartPr/>
                <p14:nvPr/>
              </p14:nvContentPartPr>
              <p14:xfrm>
                <a:off x="10216690" y="4339885"/>
                <a:ext cx="196920" cy="2242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417F5DC7-4402-A696-FEAD-C7FE135DA747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198690" y="4322245"/>
                  <a:ext cx="2325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A35318F5-3B5C-6C99-C8D4-0BC5FE90B27E}"/>
                    </a:ext>
                  </a:extLst>
                </p14:cNvPr>
                <p14:cNvContentPartPr/>
                <p14:nvPr/>
              </p14:nvContentPartPr>
              <p14:xfrm>
                <a:off x="9769210" y="4213525"/>
                <a:ext cx="190080" cy="363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A35318F5-3B5C-6C99-C8D4-0BC5FE90B27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751210" y="4195525"/>
                  <a:ext cx="225720" cy="7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A1E89C8A-AEB3-8E43-15FB-61F08EC87C26}"/>
              </a:ext>
            </a:extLst>
          </p:cNvPr>
          <p:cNvGrpSpPr/>
          <p:nvPr/>
        </p:nvGrpSpPr>
        <p:grpSpPr>
          <a:xfrm>
            <a:off x="8057410" y="4889245"/>
            <a:ext cx="1467360" cy="355320"/>
            <a:chOff x="8057410" y="4889245"/>
            <a:chExt cx="1467360" cy="35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3E688B6-BAC6-E26C-D7D7-1C142C0A1FCF}"/>
                    </a:ext>
                  </a:extLst>
                </p14:cNvPr>
                <p14:cNvContentPartPr/>
                <p14:nvPr/>
              </p14:nvContentPartPr>
              <p14:xfrm>
                <a:off x="8057410" y="4967365"/>
                <a:ext cx="1027080" cy="2772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3E688B6-BAC6-E26C-D7D7-1C142C0A1FCF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039410" y="4949725"/>
                  <a:ext cx="106272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0F0B1C4F-274B-63F3-B5D7-C2D6FA75D261}"/>
                    </a:ext>
                  </a:extLst>
                </p14:cNvPr>
                <p14:cNvContentPartPr/>
                <p14:nvPr/>
              </p14:nvContentPartPr>
              <p14:xfrm>
                <a:off x="9327130" y="4961605"/>
                <a:ext cx="117360" cy="273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0F0B1C4F-274B-63F3-B5D7-C2D6FA75D261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309130" y="4943965"/>
                  <a:ext cx="1530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309891D7-AFD2-8A79-97BE-8C5D468CB015}"/>
                    </a:ext>
                  </a:extLst>
                </p14:cNvPr>
                <p14:cNvContentPartPr/>
                <p14:nvPr/>
              </p14:nvContentPartPr>
              <p14:xfrm>
                <a:off x="9309850" y="5019565"/>
                <a:ext cx="214920" cy="244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309891D7-AFD2-8A79-97BE-8C5D468CB015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292210" y="5001565"/>
                  <a:ext cx="2505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77573B8E-E262-7048-8091-787006EF5273}"/>
                    </a:ext>
                  </a:extLst>
                </p14:cNvPr>
                <p14:cNvContentPartPr/>
                <p14:nvPr/>
              </p14:nvContentPartPr>
              <p14:xfrm>
                <a:off x="9314530" y="4889245"/>
                <a:ext cx="207360" cy="493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77573B8E-E262-7048-8091-787006EF5273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296890" y="4871605"/>
                  <a:ext cx="243000" cy="8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9DAD5A31-FACA-DD72-5E90-79DD389F7097}"/>
              </a:ext>
            </a:extLst>
          </p:cNvPr>
          <p:cNvGrpSpPr/>
          <p:nvPr/>
        </p:nvGrpSpPr>
        <p:grpSpPr>
          <a:xfrm>
            <a:off x="181690" y="4498285"/>
            <a:ext cx="1892160" cy="1211760"/>
            <a:chOff x="181690" y="4498285"/>
            <a:chExt cx="1892160" cy="121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09F7727-E711-CDFA-A1CC-74E46423B78E}"/>
                    </a:ext>
                  </a:extLst>
                </p14:cNvPr>
                <p14:cNvContentPartPr/>
                <p14:nvPr/>
              </p14:nvContentPartPr>
              <p14:xfrm>
                <a:off x="272050" y="4559485"/>
                <a:ext cx="156960" cy="2142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09F7727-E711-CDFA-A1CC-74E46423B78E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54050" y="4541845"/>
                  <a:ext cx="1926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7033F7E-2D98-BCDA-51F1-18E12CBE4DFD}"/>
                    </a:ext>
                  </a:extLst>
                </p14:cNvPr>
                <p14:cNvContentPartPr/>
                <p14:nvPr/>
              </p14:nvContentPartPr>
              <p14:xfrm>
                <a:off x="441970" y="4538245"/>
                <a:ext cx="165600" cy="2120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7033F7E-2D98-BCDA-51F1-18E12CBE4DF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23970" y="4520245"/>
                  <a:ext cx="2012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33763FAC-F8BC-7D4D-4E74-5C969B62F729}"/>
                    </a:ext>
                  </a:extLst>
                </p14:cNvPr>
                <p14:cNvContentPartPr/>
                <p14:nvPr/>
              </p14:nvContentPartPr>
              <p14:xfrm>
                <a:off x="632770" y="4498285"/>
                <a:ext cx="140760" cy="2160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33763FAC-F8BC-7D4D-4E74-5C969B62F729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14770" y="4480645"/>
                  <a:ext cx="1764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3374FF5B-8CCF-1B01-2DDA-8D06F3FA069A}"/>
                    </a:ext>
                  </a:extLst>
                </p14:cNvPr>
                <p14:cNvContentPartPr/>
                <p14:nvPr/>
              </p14:nvContentPartPr>
              <p14:xfrm>
                <a:off x="339730" y="5015965"/>
                <a:ext cx="239760" cy="1666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3374FF5B-8CCF-1B01-2DDA-8D06F3FA069A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21730" y="4998325"/>
                  <a:ext cx="2754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7F9F6BFC-A6B1-DF47-B896-4E3C19BD07F7}"/>
                    </a:ext>
                  </a:extLst>
                </p14:cNvPr>
                <p14:cNvContentPartPr/>
                <p14:nvPr/>
              </p14:nvContentPartPr>
              <p14:xfrm>
                <a:off x="424330" y="4952965"/>
                <a:ext cx="121320" cy="3052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7F9F6BFC-A6B1-DF47-B896-4E3C19BD07F7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06330" y="4935325"/>
                  <a:ext cx="15696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5C45767B-ED9B-44F1-4059-53F4BED4A943}"/>
                    </a:ext>
                  </a:extLst>
                </p14:cNvPr>
                <p14:cNvContentPartPr/>
                <p14:nvPr/>
              </p14:nvContentPartPr>
              <p14:xfrm>
                <a:off x="616570" y="5015605"/>
                <a:ext cx="94320" cy="468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5C45767B-ED9B-44F1-4059-53F4BED4A943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98570" y="4997965"/>
                  <a:ext cx="1299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97E61341-1BE0-D3D4-7C52-81258A0EC505}"/>
                    </a:ext>
                  </a:extLst>
                </p14:cNvPr>
                <p14:cNvContentPartPr/>
                <p14:nvPr/>
              </p14:nvContentPartPr>
              <p14:xfrm>
                <a:off x="715210" y="4912645"/>
                <a:ext cx="484200" cy="2646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97E61341-1BE0-D3D4-7C52-81258A0EC505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97570" y="4895005"/>
                  <a:ext cx="51984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CBC25EFF-2856-2E7F-FDCC-D545CEBEC881}"/>
                    </a:ext>
                  </a:extLst>
                </p14:cNvPr>
                <p14:cNvContentPartPr/>
                <p14:nvPr/>
              </p14:nvContentPartPr>
              <p14:xfrm>
                <a:off x="1372570" y="4589365"/>
                <a:ext cx="701280" cy="3740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CBC25EFF-2856-2E7F-FDCC-D545CEBEC881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354570" y="4571365"/>
                  <a:ext cx="73692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74DA1E6B-2A37-2384-D761-A4E6088475E1}"/>
                    </a:ext>
                  </a:extLst>
                </p14:cNvPr>
                <p14:cNvContentPartPr/>
                <p14:nvPr/>
              </p14:nvContentPartPr>
              <p14:xfrm>
                <a:off x="1391650" y="4702765"/>
                <a:ext cx="225720" cy="979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74DA1E6B-2A37-2384-D761-A4E6088475E1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374010" y="4684765"/>
                  <a:ext cx="2613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F2F447BB-DAFF-AC44-5F5F-006814911134}"/>
                    </a:ext>
                  </a:extLst>
                </p14:cNvPr>
                <p14:cNvContentPartPr/>
                <p14:nvPr/>
              </p14:nvContentPartPr>
              <p14:xfrm>
                <a:off x="466090" y="5343565"/>
                <a:ext cx="212400" cy="3664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F2F447BB-DAFF-AC44-5F5F-006814911134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48090" y="5325565"/>
                  <a:ext cx="24804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53E9C616-E2E1-075B-743C-460268612B0A}"/>
                    </a:ext>
                  </a:extLst>
                </p14:cNvPr>
                <p14:cNvContentPartPr/>
                <p14:nvPr/>
              </p14:nvContentPartPr>
              <p14:xfrm>
                <a:off x="737890" y="5159245"/>
                <a:ext cx="458640" cy="3477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53E9C616-E2E1-075B-743C-460268612B0A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19890" y="5141245"/>
                  <a:ext cx="49428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9739FC25-F290-FEA0-8754-E23FF9F5FA95}"/>
                    </a:ext>
                  </a:extLst>
                </p14:cNvPr>
                <p14:cNvContentPartPr/>
                <p14:nvPr/>
              </p14:nvContentPartPr>
              <p14:xfrm>
                <a:off x="769210" y="5263645"/>
                <a:ext cx="249120" cy="662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9739FC25-F290-FEA0-8754-E23FF9F5FA9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51210" y="5246005"/>
                  <a:ext cx="2847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E6D712DF-F53C-D373-7949-6992960124F8}"/>
                    </a:ext>
                  </a:extLst>
                </p14:cNvPr>
                <p14:cNvContentPartPr/>
                <p14:nvPr/>
              </p14:nvContentPartPr>
              <p14:xfrm>
                <a:off x="1383730" y="4956925"/>
                <a:ext cx="599040" cy="3207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E6D712DF-F53C-D373-7949-6992960124F8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366090" y="4939285"/>
                  <a:ext cx="63468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E58DCB71-3D1C-DE28-8F26-3A2F7478854A}"/>
                    </a:ext>
                  </a:extLst>
                </p14:cNvPr>
                <p14:cNvContentPartPr/>
                <p14:nvPr/>
              </p14:nvContentPartPr>
              <p14:xfrm>
                <a:off x="1476970" y="4969885"/>
                <a:ext cx="240480" cy="1126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E58DCB71-3D1C-DE28-8F26-3A2F7478854A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459330" y="4952245"/>
                  <a:ext cx="2761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4353756A-6503-C8B4-3408-CE215C3C1018}"/>
                    </a:ext>
                  </a:extLst>
                </p14:cNvPr>
                <p14:cNvContentPartPr/>
                <p14:nvPr/>
              </p14:nvContentPartPr>
              <p14:xfrm>
                <a:off x="181690" y="4987885"/>
                <a:ext cx="10440" cy="878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4353756A-6503-C8B4-3408-CE215C3C1018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64050" y="4969885"/>
                  <a:ext cx="460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BD47B171-A56D-092A-3155-150E8251D33F}"/>
                    </a:ext>
                  </a:extLst>
                </p14:cNvPr>
                <p14:cNvContentPartPr/>
                <p14:nvPr/>
              </p14:nvContentPartPr>
              <p14:xfrm>
                <a:off x="310930" y="4969885"/>
                <a:ext cx="14760" cy="1213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BD47B171-A56D-092A-3155-150E8251D33F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292930" y="4952245"/>
                  <a:ext cx="504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EBE52BD7-5066-31AD-BF36-E08915781241}"/>
                    </a:ext>
                  </a:extLst>
                </p14:cNvPr>
                <p14:cNvContentPartPr/>
                <p14:nvPr/>
              </p14:nvContentPartPr>
              <p14:xfrm>
                <a:off x="1875850" y="4862605"/>
                <a:ext cx="79200" cy="842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EBE52BD7-5066-31AD-BF36-E08915781241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858210" y="4844965"/>
                  <a:ext cx="1148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CA95580C-1AE3-A273-ED98-5EAEE40D4CB6}"/>
                    </a:ext>
                  </a:extLst>
                </p14:cNvPr>
                <p14:cNvContentPartPr/>
                <p14:nvPr/>
              </p14:nvContentPartPr>
              <p14:xfrm>
                <a:off x="1950370" y="4813285"/>
                <a:ext cx="92520" cy="590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CA95580C-1AE3-A273-ED98-5EAEE40D4CB6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932370" y="4795645"/>
                  <a:ext cx="128160" cy="94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42668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0CDF316-6AF0-012F-E6F6-C49E57AACAED}"/>
                  </a:ext>
                </a:extLst>
              </p14:cNvPr>
              <p14:cNvContentPartPr/>
              <p14:nvPr/>
            </p14:nvContentPartPr>
            <p14:xfrm>
              <a:off x="961810" y="368009"/>
              <a:ext cx="365760" cy="272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0CDF316-6AF0-012F-E6F6-C49E57AACAE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3810" y="350369"/>
                <a:ext cx="40140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1553403-6450-090F-CD55-6529486BF7E7}"/>
                  </a:ext>
                </a:extLst>
              </p14:cNvPr>
              <p14:cNvContentPartPr/>
              <p14:nvPr/>
            </p14:nvContentPartPr>
            <p14:xfrm>
              <a:off x="5137090" y="380609"/>
              <a:ext cx="1279080" cy="334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1553403-6450-090F-CD55-6529486BF7E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19090" y="362969"/>
                <a:ext cx="131472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2DBCAE9-571E-64CA-9261-8B5EDF925D65}"/>
                  </a:ext>
                </a:extLst>
              </p14:cNvPr>
              <p14:cNvContentPartPr/>
              <p14:nvPr/>
            </p14:nvContentPartPr>
            <p14:xfrm>
              <a:off x="6752770" y="406169"/>
              <a:ext cx="592200" cy="182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2DBCAE9-571E-64CA-9261-8B5EDF925D6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34770" y="388529"/>
                <a:ext cx="627840" cy="21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B46055F7-05D2-6832-878D-B260FAC4BBC9}"/>
              </a:ext>
            </a:extLst>
          </p:cNvPr>
          <p:cNvGrpSpPr/>
          <p:nvPr/>
        </p:nvGrpSpPr>
        <p:grpSpPr>
          <a:xfrm>
            <a:off x="7600570" y="246689"/>
            <a:ext cx="3569400" cy="325080"/>
            <a:chOff x="7600570" y="246689"/>
            <a:chExt cx="3569400" cy="32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2F92A8E-CC6A-8EF8-DEF0-D8E9A895FCFB}"/>
                    </a:ext>
                  </a:extLst>
                </p14:cNvPr>
                <p14:cNvContentPartPr/>
                <p14:nvPr/>
              </p14:nvContentPartPr>
              <p14:xfrm>
                <a:off x="7600570" y="369089"/>
                <a:ext cx="1201320" cy="1836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2F92A8E-CC6A-8EF8-DEF0-D8E9A895FCF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582570" y="351449"/>
                  <a:ext cx="12369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C1BFFE2-1108-2DEA-06A8-17B16AC06F9D}"/>
                    </a:ext>
                  </a:extLst>
                </p14:cNvPr>
                <p14:cNvContentPartPr/>
                <p14:nvPr/>
              </p14:nvContentPartPr>
              <p14:xfrm>
                <a:off x="9051010" y="398609"/>
                <a:ext cx="417600" cy="123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C1BFFE2-1108-2DEA-06A8-17B16AC06F9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033010" y="380609"/>
                  <a:ext cx="4532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927C08A-D267-4D8A-B8E8-50C71A5C35B0}"/>
                    </a:ext>
                  </a:extLst>
                </p14:cNvPr>
                <p14:cNvContentPartPr/>
                <p14:nvPr/>
              </p14:nvContentPartPr>
              <p14:xfrm>
                <a:off x="9695410" y="246689"/>
                <a:ext cx="839520" cy="3222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927C08A-D267-4D8A-B8E8-50C71A5C35B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677770" y="229049"/>
                  <a:ext cx="87516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BA11687-7D4C-F7E2-A4FB-E5AE8608040B}"/>
                    </a:ext>
                  </a:extLst>
                </p14:cNvPr>
                <p14:cNvContentPartPr/>
                <p14:nvPr/>
              </p14:nvContentPartPr>
              <p14:xfrm>
                <a:off x="10319290" y="379889"/>
                <a:ext cx="235080" cy="208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BA11687-7D4C-F7E2-A4FB-E5AE8608040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301290" y="362249"/>
                  <a:ext cx="2707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F0845BD-AC2F-3B33-07F1-5B57C405A602}"/>
                    </a:ext>
                  </a:extLst>
                </p14:cNvPr>
                <p14:cNvContentPartPr/>
                <p14:nvPr/>
              </p14:nvContentPartPr>
              <p14:xfrm>
                <a:off x="10518730" y="449009"/>
                <a:ext cx="651240" cy="1227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F0845BD-AC2F-3B33-07F1-5B57C405A60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500730" y="431369"/>
                  <a:ext cx="686880" cy="15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FBC01F5-9161-C3F8-DE78-99347DFC76E2}"/>
                  </a:ext>
                </a:extLst>
              </p14:cNvPr>
              <p14:cNvContentPartPr/>
              <p14:nvPr/>
            </p14:nvContentPartPr>
            <p14:xfrm>
              <a:off x="884410" y="998729"/>
              <a:ext cx="816840" cy="4446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FBC01F5-9161-C3F8-DE78-99347DFC76E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66770" y="981089"/>
                <a:ext cx="852480" cy="48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BF615286-7E07-32F6-F029-EA1FF1A33EB7}"/>
              </a:ext>
            </a:extLst>
          </p:cNvPr>
          <p:cNvGrpSpPr/>
          <p:nvPr/>
        </p:nvGrpSpPr>
        <p:grpSpPr>
          <a:xfrm>
            <a:off x="1451050" y="242009"/>
            <a:ext cx="3486960" cy="1182960"/>
            <a:chOff x="1451050" y="242009"/>
            <a:chExt cx="3486960" cy="118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AED91AB-A96C-90DA-571B-575140282361}"/>
                    </a:ext>
                  </a:extLst>
                </p14:cNvPr>
                <p14:cNvContentPartPr/>
                <p14:nvPr/>
              </p14:nvContentPartPr>
              <p14:xfrm>
                <a:off x="1451050" y="285569"/>
                <a:ext cx="1258560" cy="5004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AED91AB-A96C-90DA-571B-57514028236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433050" y="267569"/>
                  <a:ext cx="1294200" cy="53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6C77B64-3473-8781-4F7C-931C094C9E99}"/>
                    </a:ext>
                  </a:extLst>
                </p14:cNvPr>
                <p14:cNvContentPartPr/>
                <p14:nvPr/>
              </p14:nvContentPartPr>
              <p14:xfrm>
                <a:off x="2086090" y="342809"/>
                <a:ext cx="230760" cy="36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6C77B64-3473-8781-4F7C-931C094C9E9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068090" y="325169"/>
                  <a:ext cx="2664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47DE585-80C8-079F-AD55-9E31945002FF}"/>
                    </a:ext>
                  </a:extLst>
                </p14:cNvPr>
                <p14:cNvContentPartPr/>
                <p14:nvPr/>
              </p14:nvContentPartPr>
              <p14:xfrm>
                <a:off x="2885650" y="354329"/>
                <a:ext cx="204480" cy="4536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47DE585-80C8-079F-AD55-9E31945002F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868010" y="336329"/>
                  <a:ext cx="24012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A8C852C-9EF7-AA05-D250-304C3EC97C47}"/>
                    </a:ext>
                  </a:extLst>
                </p14:cNvPr>
                <p14:cNvContentPartPr/>
                <p14:nvPr/>
              </p14:nvContentPartPr>
              <p14:xfrm>
                <a:off x="3350410" y="242009"/>
                <a:ext cx="754560" cy="496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A8C852C-9EF7-AA05-D250-304C3EC97C4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332770" y="224369"/>
                  <a:ext cx="790200" cy="53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4B3D702-065E-DBDF-B286-60916662A99A}"/>
                    </a:ext>
                  </a:extLst>
                </p14:cNvPr>
                <p14:cNvContentPartPr/>
                <p14:nvPr/>
              </p14:nvContentPartPr>
              <p14:xfrm>
                <a:off x="4121530" y="312929"/>
                <a:ext cx="17640" cy="20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4B3D702-065E-DBDF-B286-60916662A99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103530" y="294929"/>
                  <a:ext cx="532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7AB4F5F-41F2-E153-F313-28BC6F020403}"/>
                    </a:ext>
                  </a:extLst>
                </p14:cNvPr>
                <p14:cNvContentPartPr/>
                <p14:nvPr/>
              </p14:nvContentPartPr>
              <p14:xfrm>
                <a:off x="4169050" y="295649"/>
                <a:ext cx="725400" cy="222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7AB4F5F-41F2-E153-F313-28BC6F02040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151050" y="277649"/>
                  <a:ext cx="7610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472BFE1-0B9C-19CE-543B-F870EF8A77A9}"/>
                    </a:ext>
                  </a:extLst>
                </p14:cNvPr>
                <p14:cNvContentPartPr/>
                <p14:nvPr/>
              </p14:nvContentPartPr>
              <p14:xfrm>
                <a:off x="4810210" y="347129"/>
                <a:ext cx="127800" cy="32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472BFE1-0B9C-19CE-543B-F870EF8A77A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792570" y="329489"/>
                  <a:ext cx="1634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8C5F688-5350-1299-69C5-757E04B1DADE}"/>
                    </a:ext>
                  </a:extLst>
                </p14:cNvPr>
                <p14:cNvContentPartPr/>
                <p14:nvPr/>
              </p14:nvContentPartPr>
              <p14:xfrm>
                <a:off x="4518970" y="257849"/>
                <a:ext cx="30960" cy="12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8C5F688-5350-1299-69C5-757E04B1DAD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501330" y="240209"/>
                  <a:ext cx="666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6108949-5F74-599E-0A54-901950303123}"/>
                    </a:ext>
                  </a:extLst>
                </p14:cNvPr>
                <p14:cNvContentPartPr/>
                <p14:nvPr/>
              </p14:nvContentPartPr>
              <p14:xfrm>
                <a:off x="2040010" y="1149209"/>
                <a:ext cx="656280" cy="2757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6108949-5F74-599E-0A54-90195030312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022370" y="1131209"/>
                  <a:ext cx="69192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27A373E-1638-D2FF-E547-F3CA6BD18AE9}"/>
                    </a:ext>
                  </a:extLst>
                </p14:cNvPr>
                <p14:cNvContentPartPr/>
                <p14:nvPr/>
              </p14:nvContentPartPr>
              <p14:xfrm>
                <a:off x="3004090" y="873449"/>
                <a:ext cx="912960" cy="395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27A373E-1638-D2FF-E547-F3CA6BD18AE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986450" y="855809"/>
                  <a:ext cx="948600" cy="43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2814351-4D81-794C-6E67-3D62EAB7C18D}"/>
              </a:ext>
            </a:extLst>
          </p:cNvPr>
          <p:cNvGrpSpPr/>
          <p:nvPr/>
        </p:nvGrpSpPr>
        <p:grpSpPr>
          <a:xfrm>
            <a:off x="4358770" y="842129"/>
            <a:ext cx="4285800" cy="478080"/>
            <a:chOff x="4358770" y="842129"/>
            <a:chExt cx="4285800" cy="47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66D18E5-7B34-AC8C-074E-6FA3A44976D8}"/>
                    </a:ext>
                  </a:extLst>
                </p14:cNvPr>
                <p14:cNvContentPartPr/>
                <p14:nvPr/>
              </p14:nvContentPartPr>
              <p14:xfrm>
                <a:off x="4358770" y="916649"/>
                <a:ext cx="672120" cy="302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66D18E5-7B34-AC8C-074E-6FA3A44976D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340770" y="899009"/>
                  <a:ext cx="70776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12174FE-24C8-FE87-E7FC-C0B43BC8CD53}"/>
                    </a:ext>
                  </a:extLst>
                </p14:cNvPr>
                <p14:cNvContentPartPr/>
                <p14:nvPr/>
              </p14:nvContentPartPr>
              <p14:xfrm>
                <a:off x="5328610" y="892529"/>
                <a:ext cx="631440" cy="4276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12174FE-24C8-FE87-E7FC-C0B43BC8CD5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310610" y="874529"/>
                  <a:ext cx="66708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D811F5B-68B6-689F-500B-7129362567CA}"/>
                    </a:ext>
                  </a:extLst>
                </p14:cNvPr>
                <p14:cNvContentPartPr/>
                <p14:nvPr/>
              </p14:nvContentPartPr>
              <p14:xfrm>
                <a:off x="5848090" y="955529"/>
                <a:ext cx="180000" cy="26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D811F5B-68B6-689F-500B-7129362567C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830090" y="937529"/>
                  <a:ext cx="2156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B94358D-CF21-2A2F-2FF4-3C4797D38ACC}"/>
                    </a:ext>
                  </a:extLst>
                </p14:cNvPr>
                <p14:cNvContentPartPr/>
                <p14:nvPr/>
              </p14:nvContentPartPr>
              <p14:xfrm>
                <a:off x="6178570" y="862289"/>
                <a:ext cx="407160" cy="293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B94358D-CF21-2A2F-2FF4-3C4797D38AC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160930" y="844289"/>
                  <a:ext cx="44280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73502D4-48AA-155B-1A09-617AC816D420}"/>
                    </a:ext>
                  </a:extLst>
                </p14:cNvPr>
                <p14:cNvContentPartPr/>
                <p14:nvPr/>
              </p14:nvContentPartPr>
              <p14:xfrm>
                <a:off x="6493570" y="959489"/>
                <a:ext cx="184680" cy="13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73502D4-48AA-155B-1A09-617AC816D42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475570" y="941849"/>
                  <a:ext cx="2203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B50EBC2-1A54-868C-39DC-89812A2FF55B}"/>
                    </a:ext>
                  </a:extLst>
                </p14:cNvPr>
                <p14:cNvContentPartPr/>
                <p14:nvPr/>
              </p14:nvContentPartPr>
              <p14:xfrm>
                <a:off x="6354250" y="939689"/>
                <a:ext cx="37440" cy="75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B50EBC2-1A54-868C-39DC-89812A2FF55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336250" y="922049"/>
                  <a:ext cx="730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8D60D55-AD75-5EDE-31A9-58DAC9835974}"/>
                    </a:ext>
                  </a:extLst>
                </p14:cNvPr>
                <p14:cNvContentPartPr/>
                <p14:nvPr/>
              </p14:nvContentPartPr>
              <p14:xfrm>
                <a:off x="6932410" y="842129"/>
                <a:ext cx="903960" cy="348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8D60D55-AD75-5EDE-31A9-58DAC983597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914770" y="824129"/>
                  <a:ext cx="93960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2C1ADE5-ECD4-B433-1F6D-F086BCC932FD}"/>
                    </a:ext>
                  </a:extLst>
                </p14:cNvPr>
                <p14:cNvContentPartPr/>
                <p14:nvPr/>
              </p14:nvContentPartPr>
              <p14:xfrm>
                <a:off x="7543690" y="913409"/>
                <a:ext cx="222120" cy="248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2C1ADE5-ECD4-B433-1F6D-F086BCC932F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525690" y="895769"/>
                  <a:ext cx="2577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1F30870-B229-9E2C-817D-30D37827D91D}"/>
                    </a:ext>
                  </a:extLst>
                </p14:cNvPr>
                <p14:cNvContentPartPr/>
                <p14:nvPr/>
              </p14:nvContentPartPr>
              <p14:xfrm>
                <a:off x="7095850" y="925649"/>
                <a:ext cx="25920" cy="24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1F30870-B229-9E2C-817D-30D37827D91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077850" y="907649"/>
                  <a:ext cx="615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3D0A06F-2802-A6BA-1745-416AA1D9C658}"/>
                    </a:ext>
                  </a:extLst>
                </p14:cNvPr>
                <p14:cNvContentPartPr/>
                <p14:nvPr/>
              </p14:nvContentPartPr>
              <p14:xfrm>
                <a:off x="8098810" y="984689"/>
                <a:ext cx="545760" cy="127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3D0A06F-2802-A6BA-1745-416AA1D9C65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081170" y="966689"/>
                  <a:ext cx="581400" cy="16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3B7B01D-40C7-D33C-4A0F-6B56BDD18BE5}"/>
              </a:ext>
            </a:extLst>
          </p:cNvPr>
          <p:cNvGrpSpPr/>
          <p:nvPr/>
        </p:nvGrpSpPr>
        <p:grpSpPr>
          <a:xfrm>
            <a:off x="8931130" y="904409"/>
            <a:ext cx="2234880" cy="410400"/>
            <a:chOff x="8931130" y="904409"/>
            <a:chExt cx="2234880" cy="41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4C6A410-789F-4D76-8457-ADBC5291E97E}"/>
                    </a:ext>
                  </a:extLst>
                </p14:cNvPr>
                <p14:cNvContentPartPr/>
                <p14:nvPr/>
              </p14:nvContentPartPr>
              <p14:xfrm>
                <a:off x="8931130" y="904409"/>
                <a:ext cx="2234880" cy="410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4C6A410-789F-4D76-8457-ADBC5291E97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913130" y="886769"/>
                  <a:ext cx="227052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95ABB1B-FD03-0E95-7868-F075791E140A}"/>
                    </a:ext>
                  </a:extLst>
                </p14:cNvPr>
                <p14:cNvContentPartPr/>
                <p14:nvPr/>
              </p14:nvContentPartPr>
              <p14:xfrm>
                <a:off x="10623850" y="911249"/>
                <a:ext cx="42120" cy="19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95ABB1B-FD03-0E95-7868-F075791E140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606210" y="893249"/>
                  <a:ext cx="77760" cy="5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523EABE-DDAB-5480-2822-F4007EA75EA3}"/>
                  </a:ext>
                </a:extLst>
              </p14:cNvPr>
              <p14:cNvContentPartPr/>
              <p14:nvPr/>
            </p14:nvContentPartPr>
            <p14:xfrm>
              <a:off x="895570" y="1652849"/>
              <a:ext cx="1140480" cy="4539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523EABE-DDAB-5480-2822-F4007EA75EA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77570" y="1635209"/>
                <a:ext cx="1176120" cy="48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9B79AC06-0914-A268-E645-63C124C71543}"/>
              </a:ext>
            </a:extLst>
          </p:cNvPr>
          <p:cNvGrpSpPr/>
          <p:nvPr/>
        </p:nvGrpSpPr>
        <p:grpSpPr>
          <a:xfrm>
            <a:off x="2294530" y="1400489"/>
            <a:ext cx="3669840" cy="561600"/>
            <a:chOff x="2294530" y="1400489"/>
            <a:chExt cx="3669840" cy="56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FB06DED-8DDD-9CB7-7BD6-F159062CCA53}"/>
                    </a:ext>
                  </a:extLst>
                </p14:cNvPr>
                <p14:cNvContentPartPr/>
                <p14:nvPr/>
              </p14:nvContentPartPr>
              <p14:xfrm>
                <a:off x="2294530" y="1594529"/>
                <a:ext cx="840600" cy="3675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FB06DED-8DDD-9CB7-7BD6-F159062CCA5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276530" y="1576889"/>
                  <a:ext cx="87624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27EC664-4C00-DB9C-3793-529AA6C88C99}"/>
                    </a:ext>
                  </a:extLst>
                </p14:cNvPr>
                <p14:cNvContentPartPr/>
                <p14:nvPr/>
              </p14:nvContentPartPr>
              <p14:xfrm>
                <a:off x="2994730" y="1684889"/>
                <a:ext cx="223200" cy="338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27EC664-4C00-DB9C-3793-529AA6C88C9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976730" y="1667249"/>
                  <a:ext cx="2588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9EDA947-3755-56E5-FEB8-DE7E4EF3C61E}"/>
                    </a:ext>
                  </a:extLst>
                </p14:cNvPr>
                <p14:cNvContentPartPr/>
                <p14:nvPr/>
              </p14:nvContentPartPr>
              <p14:xfrm>
                <a:off x="2955130" y="1627649"/>
                <a:ext cx="42840" cy="302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9EDA947-3755-56E5-FEB8-DE7E4EF3C61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937130" y="1609649"/>
                  <a:ext cx="784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D9D582D-83A3-FBA4-A2D8-AC451527AC60}"/>
                    </a:ext>
                  </a:extLst>
                </p14:cNvPr>
                <p14:cNvContentPartPr/>
                <p14:nvPr/>
              </p14:nvContentPartPr>
              <p14:xfrm>
                <a:off x="3571090" y="1759049"/>
                <a:ext cx="433440" cy="1224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D9D582D-83A3-FBA4-A2D8-AC451527AC6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553450" y="1741409"/>
                  <a:ext cx="4690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CC35E08-9CF5-0C87-414B-0C123F4D9488}"/>
                    </a:ext>
                  </a:extLst>
                </p14:cNvPr>
                <p14:cNvContentPartPr/>
                <p14:nvPr/>
              </p14:nvContentPartPr>
              <p14:xfrm>
                <a:off x="4129810" y="1729529"/>
                <a:ext cx="510480" cy="1530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CC35E08-9CF5-0C87-414B-0C123F4D948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111810" y="1711889"/>
                  <a:ext cx="5461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1846E75-305A-DE46-684D-015C56FE4F12}"/>
                    </a:ext>
                  </a:extLst>
                </p14:cNvPr>
                <p14:cNvContentPartPr/>
                <p14:nvPr/>
              </p14:nvContentPartPr>
              <p14:xfrm>
                <a:off x="4398730" y="1617569"/>
                <a:ext cx="21240" cy="147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1846E75-305A-DE46-684D-015C56FE4F1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381090" y="1599569"/>
                  <a:ext cx="568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145EBBE-E60C-C15A-B809-D8CF4894368B}"/>
                    </a:ext>
                  </a:extLst>
                </p14:cNvPr>
                <p14:cNvContentPartPr/>
                <p14:nvPr/>
              </p14:nvContentPartPr>
              <p14:xfrm>
                <a:off x="4678810" y="1568609"/>
                <a:ext cx="384840" cy="257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145EBBE-E60C-C15A-B809-D8CF4894368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660810" y="1550609"/>
                  <a:ext cx="42048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A6A609E-4461-FF20-D040-A197434E92AE}"/>
                    </a:ext>
                  </a:extLst>
                </p14:cNvPr>
                <p14:cNvContentPartPr/>
                <p14:nvPr/>
              </p14:nvContentPartPr>
              <p14:xfrm>
                <a:off x="4742170" y="1608569"/>
                <a:ext cx="243360" cy="248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A6A609E-4461-FF20-D040-A197434E92A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724530" y="1590569"/>
                  <a:ext cx="2790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1DFB94E-C954-5E23-8893-1BF0D2CAFBB4}"/>
                    </a:ext>
                  </a:extLst>
                </p14:cNvPr>
                <p14:cNvContentPartPr/>
                <p14:nvPr/>
              </p14:nvContentPartPr>
              <p14:xfrm>
                <a:off x="5306650" y="1400489"/>
                <a:ext cx="657720" cy="4330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1DFB94E-C954-5E23-8893-1BF0D2CAFBB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289010" y="1382849"/>
                  <a:ext cx="69336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528AEE0-4315-03C3-4D8B-9DCCFAB3C237}"/>
                    </a:ext>
                  </a:extLst>
                </p14:cNvPr>
                <p14:cNvContentPartPr/>
                <p14:nvPr/>
              </p14:nvContentPartPr>
              <p14:xfrm>
                <a:off x="5391250" y="1612529"/>
                <a:ext cx="254520" cy="410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528AEE0-4315-03C3-4D8B-9DCCFAB3C23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373250" y="1594889"/>
                  <a:ext cx="29016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49F501F-14E3-93D9-CB7C-C8867224FB25}"/>
              </a:ext>
            </a:extLst>
          </p:cNvPr>
          <p:cNvGrpSpPr/>
          <p:nvPr/>
        </p:nvGrpSpPr>
        <p:grpSpPr>
          <a:xfrm>
            <a:off x="6297010" y="1438649"/>
            <a:ext cx="2158560" cy="357480"/>
            <a:chOff x="6297010" y="1438649"/>
            <a:chExt cx="2158560" cy="35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B959E17-CABB-B599-C41B-2D221D3D9DA8}"/>
                    </a:ext>
                  </a:extLst>
                </p14:cNvPr>
                <p14:cNvContentPartPr/>
                <p14:nvPr/>
              </p14:nvContentPartPr>
              <p14:xfrm>
                <a:off x="6297010" y="1438649"/>
                <a:ext cx="1989720" cy="3574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B959E17-CABB-B599-C41B-2D221D3D9DA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279370" y="1420649"/>
                  <a:ext cx="202536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02D42A5-C02D-E2EC-D35D-1461F50C8C33}"/>
                    </a:ext>
                  </a:extLst>
                </p14:cNvPr>
                <p14:cNvContentPartPr/>
                <p14:nvPr/>
              </p14:nvContentPartPr>
              <p14:xfrm>
                <a:off x="7171810" y="1564289"/>
                <a:ext cx="68040" cy="104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02D42A5-C02D-E2EC-D35D-1461F50C8C3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153810" y="1546289"/>
                  <a:ext cx="1036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2B917C9-3EF5-68B8-3A6C-2F394B5BF56D}"/>
                    </a:ext>
                  </a:extLst>
                </p14:cNvPr>
                <p14:cNvContentPartPr/>
                <p14:nvPr/>
              </p14:nvContentPartPr>
              <p14:xfrm>
                <a:off x="6892810" y="1491929"/>
                <a:ext cx="597960" cy="900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2B917C9-3EF5-68B8-3A6C-2F394B5BF56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875170" y="1473929"/>
                  <a:ext cx="6336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CA129BB-D230-F8E8-14E8-58C4D546560D}"/>
                    </a:ext>
                  </a:extLst>
                </p14:cNvPr>
                <p14:cNvContentPartPr/>
                <p14:nvPr/>
              </p14:nvContentPartPr>
              <p14:xfrm>
                <a:off x="8406610" y="1635929"/>
                <a:ext cx="48960" cy="493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CA129BB-D230-F8E8-14E8-58C4D546560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388970" y="1618289"/>
                  <a:ext cx="84600" cy="849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2848098-2DBA-E1A0-29F4-31F91BCC7514}"/>
              </a:ext>
            </a:extLst>
      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961810" y="3062249"/>
            <a:ext cx="10149655" cy="37784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6290605-DE37-8884-EA02-A6508E8EF561}"/>
              </a:ext>
            </a:extLst>
          </p:cNvPr>
          <p:cNvSpPr txBox="1"/>
          <p:nvPr/>
        </p:nvSpPr>
        <p:spPr>
          <a:xfrm>
            <a:off x="894850" y="2508569"/>
            <a:ext cx="10956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photon energy increases, contributions to absorption from successively deeper shells appear with a sharp onset. 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0E12E47-DB22-67D0-D0DB-5C0048C61141}"/>
              </a:ext>
            </a:extLst>
          </p:cNvPr>
          <p:cNvGrpSpPr/>
          <p:nvPr/>
        </p:nvGrpSpPr>
        <p:grpSpPr>
          <a:xfrm>
            <a:off x="3270130" y="3039209"/>
            <a:ext cx="692640" cy="468720"/>
            <a:chOff x="3270130" y="3039209"/>
            <a:chExt cx="692640" cy="46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433F33C-B27D-AC54-DDA4-0B57F7D84306}"/>
                    </a:ext>
                  </a:extLst>
                </p14:cNvPr>
                <p14:cNvContentPartPr/>
                <p14:nvPr/>
              </p14:nvContentPartPr>
              <p14:xfrm>
                <a:off x="3319450" y="3039209"/>
                <a:ext cx="643320" cy="437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433F33C-B27D-AC54-DDA4-0B57F7D8430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301450" y="3021209"/>
                  <a:ext cx="67896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BF52107-D626-040C-CDA2-9C91E30ADDDD}"/>
                    </a:ext>
                  </a:extLst>
                </p14:cNvPr>
                <p14:cNvContentPartPr/>
                <p14:nvPr/>
              </p14:nvContentPartPr>
              <p14:xfrm>
                <a:off x="3270130" y="3307049"/>
                <a:ext cx="176760" cy="2008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BF52107-D626-040C-CDA2-9C91E30ADDD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252490" y="3289409"/>
                  <a:ext cx="212400" cy="23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079B2A2-0CF2-9BC5-CD21-86DF2298F0B1}"/>
              </a:ext>
            </a:extLst>
          </p:cNvPr>
          <p:cNvGrpSpPr/>
          <p:nvPr/>
        </p:nvGrpSpPr>
        <p:grpSpPr>
          <a:xfrm>
            <a:off x="4054570" y="2856329"/>
            <a:ext cx="793440" cy="284760"/>
            <a:chOff x="4054570" y="2856329"/>
            <a:chExt cx="793440" cy="28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117BD7E-225E-796A-AC34-370671A2D3E6}"/>
                    </a:ext>
                  </a:extLst>
                </p14:cNvPr>
                <p14:cNvContentPartPr/>
                <p14:nvPr/>
              </p14:nvContentPartPr>
              <p14:xfrm>
                <a:off x="4054570" y="2856329"/>
                <a:ext cx="793440" cy="284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117BD7E-225E-796A-AC34-370671A2D3E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036570" y="2838689"/>
                  <a:ext cx="82908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4436E55-43AB-11A9-104B-0FEA1CF29DFC}"/>
                    </a:ext>
                  </a:extLst>
                </p14:cNvPr>
                <p14:cNvContentPartPr/>
                <p14:nvPr/>
              </p14:nvContentPartPr>
              <p14:xfrm>
                <a:off x="4083730" y="2966849"/>
                <a:ext cx="237960" cy="205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4436E55-43AB-11A9-104B-0FEA1CF29DF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065730" y="2948849"/>
                  <a:ext cx="273600" cy="5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39D74DF-E1C5-CBB6-9A82-E9E113B45ACD}"/>
                  </a:ext>
                </a:extLst>
              </p14:cNvPr>
              <p14:cNvContentPartPr/>
              <p14:nvPr/>
            </p14:nvContentPartPr>
            <p14:xfrm>
              <a:off x="4907770" y="2877209"/>
              <a:ext cx="572760" cy="3214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39D74DF-E1C5-CBB6-9A82-E9E113B45ACD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890130" y="2859209"/>
                <a:ext cx="608400" cy="35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5C9870CB-7DC3-0233-B83D-F65819030A54}"/>
              </a:ext>
            </a:extLst>
          </p:cNvPr>
          <p:cNvGrpSpPr/>
          <p:nvPr/>
        </p:nvGrpSpPr>
        <p:grpSpPr>
          <a:xfrm>
            <a:off x="5669890" y="2867489"/>
            <a:ext cx="1618920" cy="228960"/>
            <a:chOff x="5669890" y="2867489"/>
            <a:chExt cx="1618920" cy="22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563164E-29C5-A528-556C-C077F28E8860}"/>
                    </a:ext>
                  </a:extLst>
                </p14:cNvPr>
                <p14:cNvContentPartPr/>
                <p14:nvPr/>
              </p14:nvContentPartPr>
              <p14:xfrm>
                <a:off x="5669890" y="2879369"/>
                <a:ext cx="527760" cy="2160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563164E-29C5-A528-556C-C077F28E886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652250" y="2861369"/>
                  <a:ext cx="5634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2234117-A912-8A03-9FB4-452299389A40}"/>
                    </a:ext>
                  </a:extLst>
                </p14:cNvPr>
                <p14:cNvContentPartPr/>
                <p14:nvPr/>
              </p14:nvContentPartPr>
              <p14:xfrm>
                <a:off x="6313930" y="2890169"/>
                <a:ext cx="363600" cy="2062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2234117-A912-8A03-9FB4-452299389A4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296290" y="2872169"/>
                  <a:ext cx="3992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B19DD76-7490-F9BB-F122-33AD24FA0EE0}"/>
                    </a:ext>
                  </a:extLst>
                </p14:cNvPr>
                <p14:cNvContentPartPr/>
                <p14:nvPr/>
              </p14:nvContentPartPr>
              <p14:xfrm>
                <a:off x="6349210" y="2958209"/>
                <a:ext cx="186480" cy="158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B19DD76-7490-F9BB-F122-33AD24FA0EE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331570" y="2940569"/>
                  <a:ext cx="2221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933D93D-D387-1C8E-0D8C-7093171A8EDB}"/>
                    </a:ext>
                  </a:extLst>
                </p14:cNvPr>
                <p14:cNvContentPartPr/>
                <p14:nvPr/>
              </p14:nvContentPartPr>
              <p14:xfrm>
                <a:off x="6783010" y="2867489"/>
                <a:ext cx="505800" cy="2026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933D93D-D387-1C8E-0D8C-7093171A8ED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765010" y="2849849"/>
                  <a:ext cx="541440" cy="23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BC6913A-B478-FA39-2CA4-72E4DCF75979}"/>
                  </a:ext>
                </a:extLst>
              </p14:cNvPr>
              <p14:cNvContentPartPr/>
              <p14:nvPr/>
            </p14:nvContentPartPr>
            <p14:xfrm>
              <a:off x="7260730" y="2785769"/>
              <a:ext cx="993960" cy="2912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BC6913A-B478-FA39-2CA4-72E4DCF75979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243090" y="2768129"/>
                <a:ext cx="102960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00F25DFE-0435-4313-2D91-6D2DC40D2854}"/>
                  </a:ext>
                </a:extLst>
              </p14:cNvPr>
              <p14:cNvContentPartPr/>
              <p14:nvPr/>
            </p14:nvContentPartPr>
            <p14:xfrm>
              <a:off x="8543410" y="2920409"/>
              <a:ext cx="123480" cy="1515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00F25DFE-0435-4313-2D91-6D2DC40D2854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8525770" y="2902769"/>
                <a:ext cx="159120" cy="18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oup 93">
            <a:extLst>
              <a:ext uri="{FF2B5EF4-FFF2-40B4-BE49-F238E27FC236}">
                <a16:creationId xmlns:a16="http://schemas.microsoft.com/office/drawing/2014/main" id="{8E74AD06-372E-0F0D-2A5A-9795D86C9979}"/>
              </a:ext>
            </a:extLst>
          </p:cNvPr>
          <p:cNvGrpSpPr/>
          <p:nvPr/>
        </p:nvGrpSpPr>
        <p:grpSpPr>
          <a:xfrm>
            <a:off x="4049530" y="3198329"/>
            <a:ext cx="799560" cy="445320"/>
            <a:chOff x="4049530" y="3198329"/>
            <a:chExt cx="799560" cy="44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488D976-2F11-24B6-5C92-7EAC2DCB5C75}"/>
                    </a:ext>
                  </a:extLst>
                </p14:cNvPr>
                <p14:cNvContentPartPr/>
                <p14:nvPr/>
              </p14:nvContentPartPr>
              <p14:xfrm>
                <a:off x="4049530" y="3269969"/>
                <a:ext cx="799560" cy="3736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488D976-2F11-24B6-5C92-7EAC2DCB5C7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031890" y="3252329"/>
                  <a:ext cx="83520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4BDE1D3-10F6-1BD6-E87A-7944F41587ED}"/>
                    </a:ext>
                  </a:extLst>
                </p14:cNvPr>
                <p14:cNvContentPartPr/>
                <p14:nvPr/>
              </p14:nvContentPartPr>
              <p14:xfrm>
                <a:off x="4614370" y="3198329"/>
                <a:ext cx="31320" cy="248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4BDE1D3-10F6-1BD6-E87A-7944F41587E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596370" y="3180329"/>
                  <a:ext cx="66960" cy="6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80B11F35-66EF-F6BC-33AA-C02E28CACBBE}"/>
              </a:ext>
            </a:extLst>
          </p:cNvPr>
          <p:cNvGrpSpPr/>
          <p:nvPr/>
        </p:nvGrpSpPr>
        <p:grpSpPr>
          <a:xfrm>
            <a:off x="5091730" y="3247289"/>
            <a:ext cx="2365560" cy="461880"/>
            <a:chOff x="5091730" y="3247289"/>
            <a:chExt cx="2365560" cy="46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70A0AB8-D988-8C70-FCE9-6C3912A69E03}"/>
                    </a:ext>
                  </a:extLst>
                </p14:cNvPr>
                <p14:cNvContentPartPr/>
                <p14:nvPr/>
              </p14:nvContentPartPr>
              <p14:xfrm>
                <a:off x="5091730" y="3278969"/>
                <a:ext cx="1032840" cy="4302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70A0AB8-D988-8C70-FCE9-6C3912A69E0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073730" y="3261329"/>
                  <a:ext cx="106848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EC32269-F7C8-CADC-E7A7-9B16238228A6}"/>
                    </a:ext>
                  </a:extLst>
                </p14:cNvPr>
                <p14:cNvContentPartPr/>
                <p14:nvPr/>
              </p14:nvContentPartPr>
              <p14:xfrm>
                <a:off x="5930170" y="3345209"/>
                <a:ext cx="151200" cy="219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EC32269-F7C8-CADC-E7A7-9B16238228A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912170" y="3327569"/>
                  <a:ext cx="1868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F8A1A19-066E-1E3D-B2E8-B27CE5360DFA}"/>
                    </a:ext>
                  </a:extLst>
                </p14:cNvPr>
                <p14:cNvContentPartPr/>
                <p14:nvPr/>
              </p14:nvContentPartPr>
              <p14:xfrm>
                <a:off x="5281090" y="3345209"/>
                <a:ext cx="21240" cy="475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F8A1A19-066E-1E3D-B2E8-B27CE5360DF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263450" y="3327569"/>
                  <a:ext cx="568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66B000B-B4AB-8D4E-75F1-31F4BA6006E0}"/>
                    </a:ext>
                  </a:extLst>
                </p14:cNvPr>
                <p14:cNvContentPartPr/>
                <p14:nvPr/>
              </p14:nvContentPartPr>
              <p14:xfrm>
                <a:off x="6303850" y="3382289"/>
                <a:ext cx="1153440" cy="2898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66B000B-B4AB-8D4E-75F1-31F4BA6006E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285850" y="3364289"/>
                  <a:ext cx="118908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57B2B18-A356-1880-98E8-F8CE82511918}"/>
                    </a:ext>
                  </a:extLst>
                </p14:cNvPr>
                <p14:cNvContentPartPr/>
                <p14:nvPr/>
              </p14:nvContentPartPr>
              <p14:xfrm>
                <a:off x="7074250" y="3247289"/>
                <a:ext cx="13680" cy="86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57B2B18-A356-1880-98E8-F8CE8251191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056250" y="3229289"/>
                  <a:ext cx="49320" cy="4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183FB10D-BBD6-1FD2-C13E-97AF851B1808}"/>
                  </a:ext>
                </a:extLst>
              </p14:cNvPr>
              <p14:cNvContentPartPr/>
              <p14:nvPr/>
            </p14:nvContentPartPr>
            <p14:xfrm>
              <a:off x="7652410" y="3327929"/>
              <a:ext cx="137880" cy="3466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183FB10D-BBD6-1FD2-C13E-97AF851B1808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7634770" y="3310289"/>
                <a:ext cx="173520" cy="38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oup 130">
            <a:extLst>
              <a:ext uri="{FF2B5EF4-FFF2-40B4-BE49-F238E27FC236}">
                <a16:creationId xmlns:a16="http://schemas.microsoft.com/office/drawing/2014/main" id="{AF98ADA4-631C-330E-622B-1E237D7DF9A8}"/>
              </a:ext>
            </a:extLst>
          </p:cNvPr>
          <p:cNvGrpSpPr/>
          <p:nvPr/>
        </p:nvGrpSpPr>
        <p:grpSpPr>
          <a:xfrm>
            <a:off x="7723690" y="2943809"/>
            <a:ext cx="4164480" cy="1635840"/>
            <a:chOff x="7723690" y="2943809"/>
            <a:chExt cx="4164480" cy="163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B2A4135-5D84-6084-8029-B6D44D90D181}"/>
                    </a:ext>
                  </a:extLst>
                </p14:cNvPr>
                <p14:cNvContentPartPr/>
                <p14:nvPr/>
              </p14:nvContentPartPr>
              <p14:xfrm>
                <a:off x="8774890" y="2970089"/>
                <a:ext cx="75600" cy="1220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B2A4135-5D84-6084-8029-B6D44D90D18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756890" y="2952449"/>
                  <a:ext cx="1112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6DA5824-1FEC-4FAF-E055-025D3FF7C11B}"/>
                    </a:ext>
                  </a:extLst>
                </p14:cNvPr>
                <p14:cNvContentPartPr/>
                <p14:nvPr/>
              </p14:nvContentPartPr>
              <p14:xfrm>
                <a:off x="8950570" y="3100049"/>
                <a:ext cx="64440" cy="1260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6DA5824-1FEC-4FAF-E055-025D3FF7C11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932570" y="3082049"/>
                  <a:ext cx="1000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F8F1032-F4D7-E4A2-3AA1-D6AEEE7F7B96}"/>
                    </a:ext>
                  </a:extLst>
                </p14:cNvPr>
                <p14:cNvContentPartPr/>
                <p14:nvPr/>
              </p14:nvContentPartPr>
              <p14:xfrm>
                <a:off x="9221290" y="2943809"/>
                <a:ext cx="130680" cy="141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F8F1032-F4D7-E4A2-3AA1-D6AEEE7F7B9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203650" y="2926169"/>
                  <a:ext cx="1663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17C8A59-E4B1-0087-9E3E-684DC0F93C91}"/>
                    </a:ext>
                  </a:extLst>
                </p14:cNvPr>
                <p14:cNvContentPartPr/>
                <p14:nvPr/>
              </p14:nvContentPartPr>
              <p14:xfrm>
                <a:off x="9434410" y="3001409"/>
                <a:ext cx="128880" cy="2390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17C8A59-E4B1-0087-9E3E-684DC0F93C9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416410" y="2983409"/>
                  <a:ext cx="16452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F1184EC-3AA8-DEF2-17E5-D65CEA395786}"/>
                    </a:ext>
                  </a:extLst>
                </p14:cNvPr>
                <p14:cNvContentPartPr/>
                <p14:nvPr/>
              </p14:nvContentPartPr>
              <p14:xfrm>
                <a:off x="9584170" y="3194009"/>
                <a:ext cx="10800" cy="781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F1184EC-3AA8-DEF2-17E5-D65CEA39578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566530" y="3176369"/>
                  <a:ext cx="464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1825E4F-143F-AA13-B007-95A45887E4EC}"/>
                    </a:ext>
                  </a:extLst>
                </p14:cNvPr>
                <p14:cNvContentPartPr/>
                <p14:nvPr/>
              </p14:nvContentPartPr>
              <p14:xfrm>
                <a:off x="9579850" y="3165929"/>
                <a:ext cx="142200" cy="1983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1825E4F-143F-AA13-B007-95A45887E4E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562210" y="3147929"/>
                  <a:ext cx="1778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119C094-536D-7413-4F16-2633D07080C2}"/>
                    </a:ext>
                  </a:extLst>
                </p14:cNvPr>
                <p14:cNvContentPartPr/>
                <p14:nvPr/>
              </p14:nvContentPartPr>
              <p14:xfrm>
                <a:off x="9679930" y="3278609"/>
                <a:ext cx="100800" cy="910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119C094-536D-7413-4F16-2633D07080C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662290" y="3260969"/>
                  <a:ext cx="1364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11CB69E-2967-39AD-380B-D0488FA902AA}"/>
                    </a:ext>
                  </a:extLst>
                </p14:cNvPr>
                <p14:cNvContentPartPr/>
                <p14:nvPr/>
              </p14:nvContentPartPr>
              <p14:xfrm>
                <a:off x="10017970" y="3092849"/>
                <a:ext cx="62640" cy="1519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11CB69E-2967-39AD-380B-D0488FA902A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999970" y="3074849"/>
                  <a:ext cx="982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0A8E177-7A9F-A3A3-56D5-AD8486BEA13A}"/>
                    </a:ext>
                  </a:extLst>
                </p14:cNvPr>
                <p14:cNvContentPartPr/>
                <p14:nvPr/>
              </p14:nvContentPartPr>
              <p14:xfrm>
                <a:off x="10290850" y="2963609"/>
                <a:ext cx="124560" cy="1663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0A8E177-7A9F-A3A3-56D5-AD8486BEA13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273210" y="2945609"/>
                  <a:ext cx="1602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0463B0F-FAE3-89FB-391B-09B229DD1B44}"/>
                    </a:ext>
                  </a:extLst>
                </p14:cNvPr>
                <p14:cNvContentPartPr/>
                <p14:nvPr/>
              </p14:nvContentPartPr>
              <p14:xfrm>
                <a:off x="10524130" y="3012929"/>
                <a:ext cx="93240" cy="2048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0463B0F-FAE3-89FB-391B-09B229DD1B4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506130" y="2994929"/>
                  <a:ext cx="1288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9F9E2E7-17BC-7300-0411-CA707D8300D5}"/>
                    </a:ext>
                  </a:extLst>
                </p14:cNvPr>
                <p14:cNvContentPartPr/>
                <p14:nvPr/>
              </p14:nvContentPartPr>
              <p14:xfrm>
                <a:off x="10594690" y="3196529"/>
                <a:ext cx="151560" cy="1162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9F9E2E7-17BC-7300-0411-CA707D8300D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576690" y="3178529"/>
                  <a:ext cx="1872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7F61E86-1CF1-0BD6-8553-79E6AC20D6F5}"/>
                    </a:ext>
                  </a:extLst>
                </p14:cNvPr>
                <p14:cNvContentPartPr/>
                <p14:nvPr/>
              </p14:nvContentPartPr>
              <p14:xfrm>
                <a:off x="10741930" y="3201929"/>
                <a:ext cx="139680" cy="2145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7F61E86-1CF1-0BD6-8553-79E6AC20D6F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723930" y="3184289"/>
                  <a:ext cx="1753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0F9D488-C26A-99CE-D9F9-43C992ADBB6D}"/>
                    </a:ext>
                  </a:extLst>
                </p14:cNvPr>
                <p14:cNvContentPartPr/>
                <p14:nvPr/>
              </p14:nvContentPartPr>
              <p14:xfrm>
                <a:off x="10823650" y="3306329"/>
                <a:ext cx="174600" cy="1440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0F9D488-C26A-99CE-D9F9-43C992ADBB6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805650" y="3288329"/>
                  <a:ext cx="2102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552031F-E848-C89D-D062-E0932E6402F0}"/>
                    </a:ext>
                  </a:extLst>
                </p14:cNvPr>
                <p14:cNvContentPartPr/>
                <p14:nvPr/>
              </p14:nvContentPartPr>
              <p14:xfrm>
                <a:off x="7797850" y="3311369"/>
                <a:ext cx="974880" cy="4039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552031F-E848-C89D-D062-E0932E6402F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779850" y="3293369"/>
                  <a:ext cx="101052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0D8CCED-B298-8DF2-8744-F6A12ABBAAF1}"/>
                    </a:ext>
                  </a:extLst>
                </p14:cNvPr>
                <p14:cNvContentPartPr/>
                <p14:nvPr/>
              </p14:nvContentPartPr>
              <p14:xfrm>
                <a:off x="8590930" y="3464369"/>
                <a:ext cx="131400" cy="10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0D8CCED-B298-8DF2-8744-F6A12ABBAAF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573290" y="3446369"/>
                  <a:ext cx="1670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1EFC627-EABB-1537-9DAA-B99EC61B4C70}"/>
                    </a:ext>
                  </a:extLst>
                </p14:cNvPr>
                <p14:cNvContentPartPr/>
                <p14:nvPr/>
              </p14:nvContentPartPr>
              <p14:xfrm>
                <a:off x="7977130" y="3399929"/>
                <a:ext cx="15480" cy="24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1EFC627-EABB-1537-9DAA-B99EC61B4C7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959490" y="3381929"/>
                  <a:ext cx="511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C1A7463-1161-D7FA-67FA-598632E8F15F}"/>
                    </a:ext>
                  </a:extLst>
                </p14:cNvPr>
                <p14:cNvContentPartPr/>
                <p14:nvPr/>
              </p14:nvContentPartPr>
              <p14:xfrm>
                <a:off x="8912410" y="3524489"/>
                <a:ext cx="1315080" cy="3812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C1A7463-1161-D7FA-67FA-598632E8F15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894770" y="3506849"/>
                  <a:ext cx="135072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352EE0E-037A-0A62-ECE6-589E5FDC9E28}"/>
                    </a:ext>
                  </a:extLst>
                </p14:cNvPr>
                <p14:cNvContentPartPr/>
                <p14:nvPr/>
              </p14:nvContentPartPr>
              <p14:xfrm>
                <a:off x="9876130" y="3429809"/>
                <a:ext cx="23040" cy="176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352EE0E-037A-0A62-ECE6-589E5FDC9E2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858490" y="3411809"/>
                  <a:ext cx="586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6F0FC8A-59E7-67E2-56C3-B9C598B51EEE}"/>
                    </a:ext>
                  </a:extLst>
                </p14:cNvPr>
                <p14:cNvContentPartPr/>
                <p14:nvPr/>
              </p14:nvContentPartPr>
              <p14:xfrm>
                <a:off x="10414690" y="3484889"/>
                <a:ext cx="248400" cy="3124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6F0FC8A-59E7-67E2-56C3-B9C598B51EE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397050" y="3466889"/>
                  <a:ext cx="28404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0B47C8B-A8D3-DB22-00FA-BA5E7ED4A6A9}"/>
                    </a:ext>
                  </a:extLst>
                </p14:cNvPr>
                <p14:cNvContentPartPr/>
                <p14:nvPr/>
              </p14:nvContentPartPr>
              <p14:xfrm>
                <a:off x="10696930" y="3490649"/>
                <a:ext cx="1191240" cy="2764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0B47C8B-A8D3-DB22-00FA-BA5E7ED4A6A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678930" y="3473009"/>
                  <a:ext cx="122688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1AF8ECD-3837-FDD5-71F5-3FF024F3EC02}"/>
                    </a:ext>
                  </a:extLst>
                </p14:cNvPr>
                <p14:cNvContentPartPr/>
                <p14:nvPr/>
              </p14:nvContentPartPr>
              <p14:xfrm>
                <a:off x="7723690" y="3860369"/>
                <a:ext cx="466560" cy="2707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1AF8ECD-3837-FDD5-71F5-3FF024F3EC0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705690" y="3842729"/>
                  <a:ext cx="50220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A007CEE-5D4E-FC54-2411-05DB9F95C019}"/>
                    </a:ext>
                  </a:extLst>
                </p14:cNvPr>
                <p14:cNvContentPartPr/>
                <p14:nvPr/>
              </p14:nvContentPartPr>
              <p14:xfrm>
                <a:off x="8351890" y="3871889"/>
                <a:ext cx="195840" cy="1641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A007CEE-5D4E-FC54-2411-05DB9F95C01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333890" y="3853889"/>
                  <a:ext cx="2314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9A98530-8795-750E-7299-5A6856E9C802}"/>
                    </a:ext>
                  </a:extLst>
                </p14:cNvPr>
                <p14:cNvContentPartPr/>
                <p14:nvPr/>
              </p14:nvContentPartPr>
              <p14:xfrm>
                <a:off x="8604250" y="3964769"/>
                <a:ext cx="108720" cy="813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9A98530-8795-750E-7299-5A6856E9C80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586610" y="3946769"/>
                  <a:ext cx="1443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3A68B6A-3B45-4E94-E6F0-3BCA01878619}"/>
                    </a:ext>
                  </a:extLst>
                </p14:cNvPr>
                <p14:cNvContentPartPr/>
                <p14:nvPr/>
              </p14:nvContentPartPr>
              <p14:xfrm>
                <a:off x="8845090" y="3824729"/>
                <a:ext cx="221760" cy="2224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3A68B6A-3B45-4E94-E6F0-3BCA0187861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827450" y="3807089"/>
                  <a:ext cx="2574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1BA1086-E07C-EEC3-DA56-3340CE874504}"/>
                    </a:ext>
                  </a:extLst>
                </p14:cNvPr>
                <p14:cNvContentPartPr/>
                <p14:nvPr/>
              </p14:nvContentPartPr>
              <p14:xfrm>
                <a:off x="9225610" y="3904649"/>
                <a:ext cx="140760" cy="1414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1BA1086-E07C-EEC3-DA56-3340CE87450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207970" y="3886649"/>
                  <a:ext cx="1764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7638CCB-C0EA-93A2-EFDD-02BB75C04BD0}"/>
                    </a:ext>
                  </a:extLst>
                </p14:cNvPr>
                <p14:cNvContentPartPr/>
                <p14:nvPr/>
              </p14:nvContentPartPr>
              <p14:xfrm>
                <a:off x="9466090" y="3978449"/>
                <a:ext cx="99360" cy="2116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7638CCB-C0EA-93A2-EFDD-02BB75C04BD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448090" y="3960809"/>
                  <a:ext cx="1350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A0AA28F-5CC8-0B81-64DA-B0F726E1CD38}"/>
                    </a:ext>
                  </a:extLst>
                </p14:cNvPr>
                <p14:cNvContentPartPr/>
                <p14:nvPr/>
              </p14:nvContentPartPr>
              <p14:xfrm>
                <a:off x="9725650" y="4116329"/>
                <a:ext cx="79920" cy="752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A0AA28F-5CC8-0B81-64DA-B0F726E1CD3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707650" y="4098329"/>
                  <a:ext cx="1155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D9B4033-D8BD-D13B-7F1B-7A74ABDC76DF}"/>
                    </a:ext>
                  </a:extLst>
                </p14:cNvPr>
                <p14:cNvContentPartPr/>
                <p14:nvPr/>
              </p14:nvContentPartPr>
              <p14:xfrm>
                <a:off x="10089250" y="3927329"/>
                <a:ext cx="740520" cy="1958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D9B4033-D8BD-D13B-7F1B-7A74ABDC76D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071610" y="3909329"/>
                  <a:ext cx="7761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BB0CB2A-ECF3-4566-D361-85D532A27BF9}"/>
                    </a:ext>
                  </a:extLst>
                </p14:cNvPr>
                <p14:cNvContentPartPr/>
                <p14:nvPr/>
              </p14:nvContentPartPr>
              <p14:xfrm>
                <a:off x="7726570" y="4249169"/>
                <a:ext cx="809280" cy="2376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BB0CB2A-ECF3-4566-D361-85D532A27BF9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708930" y="4231169"/>
                  <a:ext cx="8449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CAAA0BF-07C6-DBA8-BD3F-428EE8274321}"/>
                    </a:ext>
                  </a:extLst>
                </p14:cNvPr>
                <p14:cNvContentPartPr/>
                <p14:nvPr/>
              </p14:nvContentPartPr>
              <p14:xfrm>
                <a:off x="8334970" y="4219649"/>
                <a:ext cx="29520" cy="86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CAAA0BF-07C6-DBA8-BD3F-428EE827432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316970" y="4202009"/>
                  <a:ext cx="651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BAE2732-E4E7-48C7-6D4B-E5B49908B21E}"/>
                    </a:ext>
                  </a:extLst>
                </p14:cNvPr>
                <p14:cNvContentPartPr/>
                <p14:nvPr/>
              </p14:nvContentPartPr>
              <p14:xfrm>
                <a:off x="8748970" y="4182569"/>
                <a:ext cx="652680" cy="3340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BAE2732-E4E7-48C7-6D4B-E5B49908B21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730970" y="4164569"/>
                  <a:ext cx="68832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4894856-BC11-DAC9-7DA8-9BA401C7F6DE}"/>
                    </a:ext>
                  </a:extLst>
                </p14:cNvPr>
                <p14:cNvContentPartPr/>
                <p14:nvPr/>
              </p14:nvContentPartPr>
              <p14:xfrm>
                <a:off x="9201130" y="4241249"/>
                <a:ext cx="301680" cy="1414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4894856-BC11-DAC9-7DA8-9BA401C7F6D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183130" y="4223609"/>
                  <a:ext cx="3373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10C94C1-C7A6-FF35-691E-715EDC473FFE}"/>
                    </a:ext>
                  </a:extLst>
                </p14:cNvPr>
                <p14:cNvContentPartPr/>
                <p14:nvPr/>
              </p14:nvContentPartPr>
              <p14:xfrm>
                <a:off x="9579490" y="4223609"/>
                <a:ext cx="1679760" cy="2667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10C94C1-C7A6-FF35-691E-715EDC473FF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561850" y="4205609"/>
                  <a:ext cx="171540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83091BA-F730-27E3-14B8-C371ED612E3F}"/>
                    </a:ext>
                  </a:extLst>
                </p14:cNvPr>
                <p14:cNvContentPartPr/>
                <p14:nvPr/>
              </p14:nvContentPartPr>
              <p14:xfrm>
                <a:off x="11295610" y="4187609"/>
                <a:ext cx="203760" cy="3920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83091BA-F730-27E3-14B8-C371ED612E3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277610" y="4169969"/>
                  <a:ext cx="239400" cy="427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7E470DCA-0280-B14D-FAFE-60613A2061B9}"/>
                  </a:ext>
                </a:extLst>
              </p14:cNvPr>
              <p14:cNvContentPartPr/>
              <p14:nvPr/>
            </p14:nvContentPartPr>
            <p14:xfrm>
              <a:off x="9950290" y="4270409"/>
              <a:ext cx="201240" cy="1080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7E470DCA-0280-B14D-FAFE-60613A2061B9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9932650" y="4252409"/>
                <a:ext cx="236880" cy="4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4412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904FB89-7D1C-F89F-AF11-9D20541EBC1A}"/>
              </a:ext>
            </a:extLst>
          </p:cNvPr>
          <p:cNvGrpSpPr/>
          <p:nvPr/>
        </p:nvGrpSpPr>
        <p:grpSpPr>
          <a:xfrm>
            <a:off x="818890" y="181889"/>
            <a:ext cx="3121920" cy="392760"/>
            <a:chOff x="818890" y="181889"/>
            <a:chExt cx="3121920" cy="39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E3E7B2A-A9FC-5769-C4DE-0E7F84174F16}"/>
                    </a:ext>
                  </a:extLst>
                </p14:cNvPr>
                <p14:cNvContentPartPr/>
                <p14:nvPr/>
              </p14:nvContentPartPr>
              <p14:xfrm>
                <a:off x="818890" y="281249"/>
                <a:ext cx="827280" cy="2451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E3E7B2A-A9FC-5769-C4DE-0E7F84174F1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00890" y="263249"/>
                  <a:ext cx="86292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89D46A0-3CB9-8F4C-2D67-46234876AACF}"/>
                    </a:ext>
                  </a:extLst>
                </p14:cNvPr>
                <p14:cNvContentPartPr/>
                <p14:nvPr/>
              </p14:nvContentPartPr>
              <p14:xfrm>
                <a:off x="1836970" y="393209"/>
                <a:ext cx="113760" cy="46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89D46A0-3CB9-8F4C-2D67-46234876AAC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18970" y="375569"/>
                  <a:ext cx="1494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E90DA23-B707-0DB4-04D7-D863FCE87DC7}"/>
                    </a:ext>
                  </a:extLst>
                </p14:cNvPr>
                <p14:cNvContentPartPr/>
                <p14:nvPr/>
              </p14:nvContentPartPr>
              <p14:xfrm>
                <a:off x="2057650" y="192329"/>
                <a:ext cx="1221840" cy="3171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E90DA23-B707-0DB4-04D7-D863FCE87DC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40010" y="174689"/>
                  <a:ext cx="125748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0CA494F-67ED-402A-F60F-E616A286154C}"/>
                    </a:ext>
                  </a:extLst>
                </p14:cNvPr>
                <p14:cNvContentPartPr/>
                <p14:nvPr/>
              </p14:nvContentPartPr>
              <p14:xfrm>
                <a:off x="2887450" y="251009"/>
                <a:ext cx="79200" cy="248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0CA494F-67ED-402A-F60F-E616A286154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69810" y="233009"/>
                  <a:ext cx="1148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05B3878-AAB1-3501-919D-D83ED55680B5}"/>
                    </a:ext>
                  </a:extLst>
                </p14:cNvPr>
                <p14:cNvContentPartPr/>
                <p14:nvPr/>
              </p14:nvContentPartPr>
              <p14:xfrm>
                <a:off x="2641210" y="222209"/>
                <a:ext cx="309600" cy="590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05B3878-AAB1-3501-919D-D83ED55680B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623210" y="204209"/>
                  <a:ext cx="3452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A23D272-7E83-361F-63F9-E4989C8172F9}"/>
                    </a:ext>
                  </a:extLst>
                </p14:cNvPr>
                <p14:cNvContentPartPr/>
                <p14:nvPr/>
              </p14:nvContentPartPr>
              <p14:xfrm>
                <a:off x="3453730" y="181889"/>
                <a:ext cx="487080" cy="392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A23D272-7E83-361F-63F9-E4989C8172F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436090" y="164249"/>
                  <a:ext cx="522720" cy="42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C7B7A7E-CEA4-04BC-420E-B053D8C4A603}"/>
              </a:ext>
            </a:extLst>
          </p:cNvPr>
          <p:cNvGrpSpPr/>
          <p:nvPr/>
        </p:nvGrpSpPr>
        <p:grpSpPr>
          <a:xfrm>
            <a:off x="905290" y="643409"/>
            <a:ext cx="3065040" cy="452160"/>
            <a:chOff x="905290" y="643409"/>
            <a:chExt cx="3065040" cy="45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3600D21-79FA-E15D-CC51-EBEDB68D7BDF}"/>
                    </a:ext>
                  </a:extLst>
                </p14:cNvPr>
                <p14:cNvContentPartPr/>
                <p14:nvPr/>
              </p14:nvContentPartPr>
              <p14:xfrm>
                <a:off x="905290" y="757529"/>
                <a:ext cx="456120" cy="338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3600D21-79FA-E15D-CC51-EBEDB68D7BD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87650" y="739529"/>
                  <a:ext cx="49176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1357C1B-6118-18EA-9F03-BDDC5641D4D0}"/>
                    </a:ext>
                  </a:extLst>
                </p14:cNvPr>
                <p14:cNvContentPartPr/>
                <p14:nvPr/>
              </p14:nvContentPartPr>
              <p14:xfrm>
                <a:off x="1672090" y="859049"/>
                <a:ext cx="649080" cy="132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1357C1B-6118-18EA-9F03-BDDC5641D4D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654450" y="841049"/>
                  <a:ext cx="6847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5A8E8ED-8772-1CD0-1E49-C2D2D104AFDD}"/>
                    </a:ext>
                  </a:extLst>
                </p14:cNvPr>
                <p14:cNvContentPartPr/>
                <p14:nvPr/>
              </p14:nvContentPartPr>
              <p14:xfrm>
                <a:off x="2639050" y="759689"/>
                <a:ext cx="13320" cy="244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5A8E8ED-8772-1CD0-1E49-C2D2D104AFD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621050" y="741689"/>
                  <a:ext cx="489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638BE97-84BB-8355-4395-51B72803168D}"/>
                    </a:ext>
                  </a:extLst>
                </p14:cNvPr>
                <p14:cNvContentPartPr/>
                <p14:nvPr/>
              </p14:nvContentPartPr>
              <p14:xfrm>
                <a:off x="2667130" y="751409"/>
                <a:ext cx="170640" cy="2635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638BE97-84BB-8355-4395-51B72803168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649490" y="733769"/>
                  <a:ext cx="20628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7E0B8DB-57D1-DEBE-3179-2F2C2BC996CD}"/>
                    </a:ext>
                  </a:extLst>
                </p14:cNvPr>
                <p14:cNvContentPartPr/>
                <p14:nvPr/>
              </p14:nvContentPartPr>
              <p14:xfrm>
                <a:off x="2889610" y="903329"/>
                <a:ext cx="119520" cy="9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7E0B8DB-57D1-DEBE-3179-2F2C2BC996C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871970" y="885329"/>
                  <a:ext cx="1551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38F655C-4D90-E7EA-7162-0DC10F46E185}"/>
                    </a:ext>
                  </a:extLst>
                </p14:cNvPr>
                <p14:cNvContentPartPr/>
                <p14:nvPr/>
              </p14:nvContentPartPr>
              <p14:xfrm>
                <a:off x="3135130" y="643409"/>
                <a:ext cx="835200" cy="393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38F655C-4D90-E7EA-7162-0DC10F46E18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117130" y="625769"/>
                  <a:ext cx="870840" cy="42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9F145E3-FF40-4AFD-739A-01D15F5E2A66}"/>
              </a:ext>
            </a:extLst>
          </p:cNvPr>
          <p:cNvGrpSpPr/>
          <p:nvPr/>
        </p:nvGrpSpPr>
        <p:grpSpPr>
          <a:xfrm>
            <a:off x="4177690" y="59849"/>
            <a:ext cx="7136280" cy="473040"/>
            <a:chOff x="4177690" y="59849"/>
            <a:chExt cx="7136280" cy="47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9895867-49E7-4B26-859C-11802CEB3293}"/>
                    </a:ext>
                  </a:extLst>
                </p14:cNvPr>
                <p14:cNvContentPartPr/>
                <p14:nvPr/>
              </p14:nvContentPartPr>
              <p14:xfrm>
                <a:off x="4177690" y="59849"/>
                <a:ext cx="1068480" cy="464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9895867-49E7-4B26-859C-11802CEB329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159690" y="42209"/>
                  <a:ext cx="110412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E8E7E0C-6EA4-C30E-3B8B-7EC3037B730B}"/>
                    </a:ext>
                  </a:extLst>
                </p14:cNvPr>
                <p14:cNvContentPartPr/>
                <p14:nvPr/>
              </p14:nvContentPartPr>
              <p14:xfrm>
                <a:off x="4806970" y="145529"/>
                <a:ext cx="158760" cy="75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E8E7E0C-6EA4-C30E-3B8B-7EC3037B730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788970" y="127889"/>
                  <a:ext cx="1944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1F3898B-7279-DA40-A8C2-EBC6F621C3A6}"/>
                    </a:ext>
                  </a:extLst>
                </p14:cNvPr>
                <p14:cNvContentPartPr/>
                <p14:nvPr/>
              </p14:nvContentPartPr>
              <p14:xfrm>
                <a:off x="5295490" y="119249"/>
                <a:ext cx="1341360" cy="273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1F3898B-7279-DA40-A8C2-EBC6F621C3A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277490" y="101609"/>
                  <a:ext cx="137700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A9AE6CA-DD25-9552-8EB0-F4E2F524C0E9}"/>
                    </a:ext>
                  </a:extLst>
                </p14:cNvPr>
                <p14:cNvContentPartPr/>
                <p14:nvPr/>
              </p14:nvContentPartPr>
              <p14:xfrm>
                <a:off x="6407890" y="159929"/>
                <a:ext cx="45360" cy="9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A9AE6CA-DD25-9552-8EB0-F4E2F524C0E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390250" y="142289"/>
                  <a:ext cx="810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52673C4-6EE3-B36F-377F-AEED6056B24D}"/>
                    </a:ext>
                  </a:extLst>
                </p14:cNvPr>
                <p14:cNvContentPartPr/>
                <p14:nvPr/>
              </p14:nvContentPartPr>
              <p14:xfrm>
                <a:off x="5915770" y="183329"/>
                <a:ext cx="353160" cy="14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52673C4-6EE3-B36F-377F-AEED6056B24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897770" y="165329"/>
                  <a:ext cx="3888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57C10F3-FCC6-1957-749B-C47EA2EEEE42}"/>
                    </a:ext>
                  </a:extLst>
                </p14:cNvPr>
                <p14:cNvContentPartPr/>
                <p14:nvPr/>
              </p14:nvContentPartPr>
              <p14:xfrm>
                <a:off x="6874090" y="127169"/>
                <a:ext cx="1765800" cy="4057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57C10F3-FCC6-1957-749B-C47EA2EEEE4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856450" y="109169"/>
                  <a:ext cx="180144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0A00547-DD7B-CD13-546B-74B91CC00117}"/>
                    </a:ext>
                  </a:extLst>
                </p14:cNvPr>
                <p14:cNvContentPartPr/>
                <p14:nvPr/>
              </p14:nvContentPartPr>
              <p14:xfrm>
                <a:off x="8352970" y="210329"/>
                <a:ext cx="15480" cy="7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0A00547-DD7B-CD13-546B-74B91CC0011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334970" y="192329"/>
                  <a:ext cx="511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3A0BE1A-905E-CA7F-0639-D766418570FB}"/>
                    </a:ext>
                  </a:extLst>
                </p14:cNvPr>
                <p14:cNvContentPartPr/>
                <p14:nvPr/>
              </p14:nvContentPartPr>
              <p14:xfrm>
                <a:off x="8040850" y="197729"/>
                <a:ext cx="286920" cy="27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3A0BE1A-905E-CA7F-0639-D766418570F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022850" y="179729"/>
                  <a:ext cx="3225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D6EC21C-1CF8-4F87-8F08-71AC127118C9}"/>
                    </a:ext>
                  </a:extLst>
                </p14:cNvPr>
                <p14:cNvContentPartPr/>
                <p14:nvPr/>
              </p14:nvContentPartPr>
              <p14:xfrm>
                <a:off x="8863810" y="128249"/>
                <a:ext cx="328680" cy="2487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D6EC21C-1CF8-4F87-8F08-71AC127118C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846170" y="110609"/>
                  <a:ext cx="36432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EDC9051-53F6-75C6-9053-90E1023F93EF}"/>
                    </a:ext>
                  </a:extLst>
                </p14:cNvPr>
                <p14:cNvContentPartPr/>
                <p14:nvPr/>
              </p14:nvContentPartPr>
              <p14:xfrm>
                <a:off x="8854450" y="164609"/>
                <a:ext cx="282240" cy="28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EDC9051-53F6-75C6-9053-90E1023F93E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836810" y="146969"/>
                  <a:ext cx="3178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F0793E7-5688-4B94-EEE1-114CE171EB05}"/>
                    </a:ext>
                  </a:extLst>
                </p14:cNvPr>
                <p14:cNvContentPartPr/>
                <p14:nvPr/>
              </p14:nvContentPartPr>
              <p14:xfrm>
                <a:off x="9343690" y="209969"/>
                <a:ext cx="1970280" cy="2307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F0793E7-5688-4B94-EEE1-114CE171EB0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325690" y="191969"/>
                  <a:ext cx="20059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49D78E2-7837-8BB9-F767-27A2A28B8A61}"/>
                    </a:ext>
                  </a:extLst>
                </p14:cNvPr>
                <p14:cNvContentPartPr/>
                <p14:nvPr/>
              </p14:nvContentPartPr>
              <p14:xfrm>
                <a:off x="9824290" y="272249"/>
                <a:ext cx="351360" cy="118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49D78E2-7837-8BB9-F767-27A2A28B8A6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806650" y="254609"/>
                  <a:ext cx="38700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C869A96-7C26-42FF-9608-2FC9D2618E9E}"/>
              </a:ext>
            </a:extLst>
          </p:cNvPr>
          <p:cNvGrpSpPr/>
          <p:nvPr/>
        </p:nvGrpSpPr>
        <p:grpSpPr>
          <a:xfrm>
            <a:off x="11507650" y="211049"/>
            <a:ext cx="565920" cy="200160"/>
            <a:chOff x="11507650" y="211049"/>
            <a:chExt cx="565920" cy="20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A150F1B-F1CD-BDB8-41E4-28B293C90476}"/>
                    </a:ext>
                  </a:extLst>
                </p14:cNvPr>
                <p14:cNvContentPartPr/>
                <p14:nvPr/>
              </p14:nvContentPartPr>
              <p14:xfrm>
                <a:off x="11517730" y="223289"/>
                <a:ext cx="74160" cy="1753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A150F1B-F1CD-BDB8-41E4-28B293C9047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500090" y="205289"/>
                  <a:ext cx="1098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FA78535-7861-2282-392C-5FB7B283A00F}"/>
                    </a:ext>
                  </a:extLst>
                </p14:cNvPr>
                <p14:cNvContentPartPr/>
                <p14:nvPr/>
              </p14:nvContentPartPr>
              <p14:xfrm>
                <a:off x="11533570" y="322649"/>
                <a:ext cx="131400" cy="10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FA78535-7861-2282-392C-5FB7B283A00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515570" y="304649"/>
                  <a:ext cx="1670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46EB3D0-7181-5DF1-DDFD-FF99ADF2F792}"/>
                    </a:ext>
                  </a:extLst>
                </p14:cNvPr>
                <p14:cNvContentPartPr/>
                <p14:nvPr/>
              </p14:nvContentPartPr>
              <p14:xfrm>
                <a:off x="11507650" y="211049"/>
                <a:ext cx="163800" cy="22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46EB3D0-7181-5DF1-DDFD-FF99ADF2F79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489650" y="193409"/>
                  <a:ext cx="1994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9197F89-4878-37D5-80AE-1CE9793AD2F6}"/>
                    </a:ext>
                  </a:extLst>
                </p14:cNvPr>
                <p14:cNvContentPartPr/>
                <p14:nvPr/>
              </p14:nvContentPartPr>
              <p14:xfrm>
                <a:off x="11776930" y="247769"/>
                <a:ext cx="73440" cy="1530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9197F89-4878-37D5-80AE-1CE9793AD2F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758930" y="230129"/>
                  <a:ext cx="1090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B3508AD-7A1A-8867-A9B2-899986E4B003}"/>
                    </a:ext>
                  </a:extLst>
                </p14:cNvPr>
                <p14:cNvContentPartPr/>
                <p14:nvPr/>
              </p14:nvContentPartPr>
              <p14:xfrm>
                <a:off x="11940730" y="308249"/>
                <a:ext cx="132840" cy="1029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B3508AD-7A1A-8867-A9B2-899986E4B00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922730" y="290609"/>
                  <a:ext cx="168480" cy="13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27E0519-89DC-F7C5-EFE6-3DD90C7E8ED6}"/>
              </a:ext>
            </a:extLst>
          </p:cNvPr>
          <p:cNvGrpSpPr/>
          <p:nvPr/>
        </p:nvGrpSpPr>
        <p:grpSpPr>
          <a:xfrm>
            <a:off x="1847770" y="1318409"/>
            <a:ext cx="1327320" cy="501840"/>
            <a:chOff x="1847770" y="1318409"/>
            <a:chExt cx="1327320" cy="50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F2D61AD-E298-0415-1897-AAAC3FB29A90}"/>
                    </a:ext>
                  </a:extLst>
                </p14:cNvPr>
                <p14:cNvContentPartPr/>
                <p14:nvPr/>
              </p14:nvContentPartPr>
              <p14:xfrm>
                <a:off x="1847770" y="1424249"/>
                <a:ext cx="243720" cy="1868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F2D61AD-E298-0415-1897-AAAC3FB29A9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829770" y="1406609"/>
                  <a:ext cx="2793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B6B7231-8620-F4E0-A17D-FF0038A1BEBD}"/>
                    </a:ext>
                  </a:extLst>
                </p14:cNvPr>
                <p14:cNvContentPartPr/>
                <p14:nvPr/>
              </p14:nvContentPartPr>
              <p14:xfrm>
                <a:off x="2011930" y="1628729"/>
                <a:ext cx="109080" cy="1915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B6B7231-8620-F4E0-A17D-FF0038A1BEB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993930" y="1611089"/>
                  <a:ext cx="1447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040367A-1C39-EA25-2356-859325C3B461}"/>
                    </a:ext>
                  </a:extLst>
                </p14:cNvPr>
                <p14:cNvContentPartPr/>
                <p14:nvPr/>
              </p14:nvContentPartPr>
              <p14:xfrm>
                <a:off x="2233330" y="1346129"/>
                <a:ext cx="188640" cy="405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040367A-1C39-EA25-2356-859325C3B46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215690" y="1328489"/>
                  <a:ext cx="22428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B96298B-8C8C-726D-7945-2D16E9588CD8}"/>
                    </a:ext>
                  </a:extLst>
                </p14:cNvPr>
                <p14:cNvContentPartPr/>
                <p14:nvPr/>
              </p14:nvContentPartPr>
              <p14:xfrm>
                <a:off x="2403610" y="1520009"/>
                <a:ext cx="565920" cy="1357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B96298B-8C8C-726D-7945-2D16E9588CD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385970" y="1502009"/>
                  <a:ext cx="6015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9299292-9F93-D9AF-77D5-2674867F7888}"/>
                    </a:ext>
                  </a:extLst>
                </p14:cNvPr>
                <p14:cNvContentPartPr/>
                <p14:nvPr/>
              </p14:nvContentPartPr>
              <p14:xfrm>
                <a:off x="2959450" y="1371329"/>
                <a:ext cx="122760" cy="1281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9299292-9F93-D9AF-77D5-2674867F788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941810" y="1353689"/>
                  <a:ext cx="1584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80E6173-BC20-8554-EE5E-04F8BD064080}"/>
                    </a:ext>
                  </a:extLst>
                </p14:cNvPr>
                <p14:cNvContentPartPr/>
                <p14:nvPr/>
              </p14:nvContentPartPr>
              <p14:xfrm>
                <a:off x="3107770" y="1318409"/>
                <a:ext cx="67320" cy="4460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80E6173-BC20-8554-EE5E-04F8BD06408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089770" y="1300409"/>
                  <a:ext cx="102960" cy="48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60F98287-F874-79A7-A1D6-A4DE3E1D1F0F}"/>
              </a:ext>
            </a:extLst>
          </p:cNvPr>
          <p:cNvGrpSpPr/>
          <p:nvPr/>
        </p:nvGrpSpPr>
        <p:grpSpPr>
          <a:xfrm>
            <a:off x="3740290" y="602729"/>
            <a:ext cx="5592240" cy="1266480"/>
            <a:chOff x="3740290" y="602729"/>
            <a:chExt cx="5592240" cy="126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A054F06-D967-355F-431C-47D3F54E6751}"/>
                    </a:ext>
                  </a:extLst>
                </p14:cNvPr>
                <p14:cNvContentPartPr/>
                <p14:nvPr/>
              </p14:nvContentPartPr>
              <p14:xfrm>
                <a:off x="4155010" y="602729"/>
                <a:ext cx="1638000" cy="351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A054F06-D967-355F-431C-47D3F54E675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137010" y="584729"/>
                  <a:ext cx="167364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F57B2B8-E8AB-F075-8248-547DF3E07862}"/>
                    </a:ext>
                  </a:extLst>
                </p14:cNvPr>
                <p14:cNvContentPartPr/>
                <p14:nvPr/>
              </p14:nvContentPartPr>
              <p14:xfrm>
                <a:off x="5004610" y="674729"/>
                <a:ext cx="398160" cy="25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F57B2B8-E8AB-F075-8248-547DF3E0786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986610" y="657089"/>
                  <a:ext cx="4338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DA58887-5385-6BB7-6886-DFB106E6E9D5}"/>
                    </a:ext>
                  </a:extLst>
                </p14:cNvPr>
                <p14:cNvContentPartPr/>
                <p14:nvPr/>
              </p14:nvContentPartPr>
              <p14:xfrm>
                <a:off x="3740290" y="1489769"/>
                <a:ext cx="192960" cy="169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DA58887-5385-6BB7-6886-DFB106E6E9D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722290" y="1471769"/>
                  <a:ext cx="2286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55657B3-291D-145A-9782-0419720C3B5A}"/>
                    </a:ext>
                  </a:extLst>
                </p14:cNvPr>
                <p14:cNvContentPartPr/>
                <p14:nvPr/>
              </p14:nvContentPartPr>
              <p14:xfrm>
                <a:off x="3769810" y="1574369"/>
                <a:ext cx="194040" cy="86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55657B3-291D-145A-9782-0419720C3B5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751810" y="1556729"/>
                  <a:ext cx="2296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8413D16-F503-2652-BFFB-4E01B9DBBDE7}"/>
                    </a:ext>
                  </a:extLst>
                </p14:cNvPr>
                <p14:cNvContentPartPr/>
                <p14:nvPr/>
              </p14:nvContentPartPr>
              <p14:xfrm>
                <a:off x="4275250" y="1296449"/>
                <a:ext cx="7200" cy="1530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8413D16-F503-2652-BFFB-4E01B9DBBDE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257610" y="1278809"/>
                  <a:ext cx="428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E6BBF7D-BB9F-B212-F853-855DB390933D}"/>
                    </a:ext>
                  </a:extLst>
                </p14:cNvPr>
                <p14:cNvContentPartPr/>
                <p14:nvPr/>
              </p14:nvContentPartPr>
              <p14:xfrm>
                <a:off x="4368850" y="1316969"/>
                <a:ext cx="132840" cy="1580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E6BBF7D-BB9F-B212-F853-855DB390933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350850" y="1298969"/>
                  <a:ext cx="1684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E4E7FEC-A61F-7185-CAE7-D05E0C361D06}"/>
                    </a:ext>
                  </a:extLst>
                </p14:cNvPr>
                <p14:cNvContentPartPr/>
                <p14:nvPr/>
              </p14:nvContentPartPr>
              <p14:xfrm>
                <a:off x="4593130" y="1287449"/>
                <a:ext cx="106200" cy="597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E4E7FEC-A61F-7185-CAE7-D05E0C361D0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575490" y="1269449"/>
                  <a:ext cx="1418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34CC1EE-61D2-FCA3-918F-1915C407EEC3}"/>
                    </a:ext>
                  </a:extLst>
                </p14:cNvPr>
                <p14:cNvContentPartPr/>
                <p14:nvPr/>
              </p14:nvContentPartPr>
              <p14:xfrm>
                <a:off x="4598170" y="1355489"/>
                <a:ext cx="69480" cy="1108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34CC1EE-61D2-FCA3-918F-1915C407EEC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580530" y="1337849"/>
                  <a:ext cx="1051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951984A-4E62-F31D-3C19-628E869ACFA8}"/>
                    </a:ext>
                  </a:extLst>
                </p14:cNvPr>
                <p14:cNvContentPartPr/>
                <p14:nvPr/>
              </p14:nvContentPartPr>
              <p14:xfrm>
                <a:off x="4815610" y="1338209"/>
                <a:ext cx="28800" cy="1407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951984A-4E62-F31D-3C19-628E869ACFA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797610" y="1320209"/>
                  <a:ext cx="644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FBEDF11-0952-FEB7-0900-121C43A9B3ED}"/>
                    </a:ext>
                  </a:extLst>
                </p14:cNvPr>
                <p14:cNvContentPartPr/>
                <p14:nvPr/>
              </p14:nvContentPartPr>
              <p14:xfrm>
                <a:off x="4870330" y="1321289"/>
                <a:ext cx="15480" cy="1242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FBEDF11-0952-FEB7-0900-121C43A9B3E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852330" y="1303649"/>
                  <a:ext cx="511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33CC2CB-D30B-0C2E-4603-EC47B4DBDCB7}"/>
                    </a:ext>
                  </a:extLst>
                </p14:cNvPr>
                <p14:cNvContentPartPr/>
                <p14:nvPr/>
              </p14:nvContentPartPr>
              <p14:xfrm>
                <a:off x="4776730" y="1320929"/>
                <a:ext cx="201960" cy="259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33CC2CB-D30B-0C2E-4603-EC47B4DBDCB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759090" y="1302929"/>
                  <a:ext cx="2376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FC1F743-4835-7AF8-E068-647963131F75}"/>
                    </a:ext>
                  </a:extLst>
                </p14:cNvPr>
                <p14:cNvContentPartPr/>
                <p14:nvPr/>
              </p14:nvContentPartPr>
              <p14:xfrm>
                <a:off x="4109290" y="1550249"/>
                <a:ext cx="835920" cy="604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FC1F743-4835-7AF8-E068-647963131F7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091650" y="1532249"/>
                  <a:ext cx="8715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9AFFCF1-E717-7C49-48D7-44F8049CD3B2}"/>
                    </a:ext>
                  </a:extLst>
                </p14:cNvPr>
                <p14:cNvContentPartPr/>
                <p14:nvPr/>
              </p14:nvContentPartPr>
              <p14:xfrm>
                <a:off x="4434730" y="1650329"/>
                <a:ext cx="162360" cy="2052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9AFFCF1-E717-7C49-48D7-44F8049CD3B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417090" y="1632689"/>
                  <a:ext cx="1980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9067E55-F888-48B6-9B71-34E223BA14B0}"/>
                    </a:ext>
                  </a:extLst>
                </p14:cNvPr>
                <p14:cNvContentPartPr/>
                <p14:nvPr/>
              </p14:nvContentPartPr>
              <p14:xfrm>
                <a:off x="5239330" y="1347209"/>
                <a:ext cx="177840" cy="1530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9067E55-F888-48B6-9B71-34E223BA14B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221330" y="1329209"/>
                  <a:ext cx="2134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6020AC5-5260-AC02-527D-242C5338DD5C}"/>
                    </a:ext>
                  </a:extLst>
                </p14:cNvPr>
                <p14:cNvContentPartPr/>
                <p14:nvPr/>
              </p14:nvContentPartPr>
              <p14:xfrm>
                <a:off x="5499610" y="1208969"/>
                <a:ext cx="109800" cy="1328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6020AC5-5260-AC02-527D-242C5338DD5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481610" y="1191329"/>
                  <a:ext cx="1454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0B56DC9-49E2-E725-6600-ACA73A199FA1}"/>
                    </a:ext>
                  </a:extLst>
                </p14:cNvPr>
                <p14:cNvContentPartPr/>
                <p14:nvPr/>
              </p14:nvContentPartPr>
              <p14:xfrm>
                <a:off x="5090650" y="1566809"/>
                <a:ext cx="506160" cy="259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0B56DC9-49E2-E725-6600-ACA73A199FA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072650" y="1549169"/>
                  <a:ext cx="5418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D8DE952-E41A-53CA-7369-F418ED9918DC}"/>
                    </a:ext>
                  </a:extLst>
                </p14:cNvPr>
                <p14:cNvContentPartPr/>
                <p14:nvPr/>
              </p14:nvContentPartPr>
              <p14:xfrm>
                <a:off x="5120890" y="1758689"/>
                <a:ext cx="198360" cy="846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D8DE952-E41A-53CA-7369-F418ED9918D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102890" y="1740689"/>
                  <a:ext cx="2340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4DDAA33-0D2A-6437-7064-3A91969BDE7A}"/>
                    </a:ext>
                  </a:extLst>
                </p14:cNvPr>
                <p14:cNvContentPartPr/>
                <p14:nvPr/>
              </p14:nvContentPartPr>
              <p14:xfrm>
                <a:off x="5427970" y="1756889"/>
                <a:ext cx="181800" cy="1123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4DDAA33-0D2A-6437-7064-3A91969BDE7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410330" y="1739249"/>
                  <a:ext cx="2174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030DA07-F6C2-D0EC-4504-674CD4499657}"/>
                    </a:ext>
                  </a:extLst>
                </p14:cNvPr>
                <p14:cNvContentPartPr/>
                <p14:nvPr/>
              </p14:nvContentPartPr>
              <p14:xfrm>
                <a:off x="6154810" y="1162529"/>
                <a:ext cx="320040" cy="1904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030DA07-F6C2-D0EC-4504-674CD449965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137170" y="1144529"/>
                  <a:ext cx="3556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0C9A8C1-7E05-B2B5-1866-59AB0208DF1F}"/>
                    </a:ext>
                  </a:extLst>
                </p14:cNvPr>
                <p14:cNvContentPartPr/>
                <p14:nvPr/>
              </p14:nvContentPartPr>
              <p14:xfrm>
                <a:off x="6447850" y="1358369"/>
                <a:ext cx="129600" cy="1368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0C9A8C1-7E05-B2B5-1866-59AB0208DF1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430210" y="1340729"/>
                  <a:ext cx="1652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081AA2F-F83F-9FDE-2776-009B02190FB1}"/>
                    </a:ext>
                  </a:extLst>
                </p14:cNvPr>
                <p14:cNvContentPartPr/>
                <p14:nvPr/>
              </p14:nvContentPartPr>
              <p14:xfrm>
                <a:off x="6599410" y="1025369"/>
                <a:ext cx="123840" cy="152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081AA2F-F83F-9FDE-2776-009B02190FB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581410" y="1007729"/>
                  <a:ext cx="1594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882C100-3BDA-24A1-1F7C-04994FE3A5DB}"/>
                    </a:ext>
                  </a:extLst>
                </p14:cNvPr>
                <p14:cNvContentPartPr/>
                <p14:nvPr/>
              </p14:nvContentPartPr>
              <p14:xfrm>
                <a:off x="5838010" y="1557809"/>
                <a:ext cx="883800" cy="612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882C100-3BDA-24A1-1F7C-04994FE3A5D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820010" y="1540169"/>
                  <a:ext cx="9194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BC21F04-EF9A-DF34-CBE5-502E45C3A6DF}"/>
                    </a:ext>
                  </a:extLst>
                </p14:cNvPr>
                <p14:cNvContentPartPr/>
                <p14:nvPr/>
              </p14:nvContentPartPr>
              <p14:xfrm>
                <a:off x="6123850" y="1720889"/>
                <a:ext cx="255240" cy="1396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BC21F04-EF9A-DF34-CBE5-502E45C3A6D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105850" y="1703249"/>
                  <a:ext cx="2908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A2CE5E0-5DFB-37D6-90E2-BC77078D22E6}"/>
                    </a:ext>
                  </a:extLst>
                </p14:cNvPr>
                <p14:cNvContentPartPr/>
                <p14:nvPr/>
              </p14:nvContentPartPr>
              <p14:xfrm>
                <a:off x="6558010" y="1668689"/>
                <a:ext cx="15120" cy="1404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A2CE5E0-5DFB-37D6-90E2-BC77078D22E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540370" y="1650689"/>
                  <a:ext cx="507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418BD9C-9A3C-60D7-00F0-0C8740299A38}"/>
                    </a:ext>
                  </a:extLst>
                </p14:cNvPr>
                <p14:cNvContentPartPr/>
                <p14:nvPr/>
              </p14:nvContentPartPr>
              <p14:xfrm>
                <a:off x="6433810" y="1640969"/>
                <a:ext cx="184320" cy="1177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418BD9C-9A3C-60D7-00F0-0C8740299A3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416170" y="1622969"/>
                  <a:ext cx="2199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BD1AA8F-808D-3AA4-3F5A-8D0A967F40D6}"/>
                    </a:ext>
                  </a:extLst>
                </p14:cNvPr>
                <p14:cNvContentPartPr/>
                <p14:nvPr/>
              </p14:nvContentPartPr>
              <p14:xfrm>
                <a:off x="7357930" y="1133729"/>
                <a:ext cx="239400" cy="1940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BD1AA8F-808D-3AA4-3F5A-8D0A967F40D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339930" y="1115729"/>
                  <a:ext cx="2750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1780A4E-171F-70CD-0772-472982ECD3E0}"/>
                    </a:ext>
                  </a:extLst>
                </p14:cNvPr>
                <p14:cNvContentPartPr/>
                <p14:nvPr/>
              </p14:nvContentPartPr>
              <p14:xfrm>
                <a:off x="7643410" y="951569"/>
                <a:ext cx="148320" cy="399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1780A4E-171F-70CD-0772-472982ECD3E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625770" y="933929"/>
                  <a:ext cx="1839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01A0DAF-9709-AA95-C6C8-53463B94E4DC}"/>
                    </a:ext>
                  </a:extLst>
                </p14:cNvPr>
                <p14:cNvContentPartPr/>
                <p14:nvPr/>
              </p14:nvContentPartPr>
              <p14:xfrm>
                <a:off x="7976050" y="823049"/>
                <a:ext cx="55800" cy="2214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01A0DAF-9709-AA95-C6C8-53463B94E4D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958410" y="805409"/>
                  <a:ext cx="914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CEC416A-CE98-BBA8-5A9E-1E8B51B7E442}"/>
                    </a:ext>
                  </a:extLst>
                </p14:cNvPr>
                <p14:cNvContentPartPr/>
                <p14:nvPr/>
              </p14:nvContentPartPr>
              <p14:xfrm>
                <a:off x="7872730" y="817289"/>
                <a:ext cx="214920" cy="1141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CEC416A-CE98-BBA8-5A9E-1E8B51B7E44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854730" y="799289"/>
                  <a:ext cx="2505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ED4D4C0-6184-DED5-A3A6-81419327B58D}"/>
                    </a:ext>
                  </a:extLst>
                </p14:cNvPr>
                <p14:cNvContentPartPr/>
                <p14:nvPr/>
              </p14:nvContentPartPr>
              <p14:xfrm>
                <a:off x="8062810" y="922769"/>
                <a:ext cx="230760" cy="1742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ED4D4C0-6184-DED5-A3A6-81419327B58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045170" y="905129"/>
                  <a:ext cx="2664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6193F78-FE01-7E19-B4E1-1CAB9D3322CD}"/>
                    </a:ext>
                  </a:extLst>
                </p14:cNvPr>
                <p14:cNvContentPartPr/>
                <p14:nvPr/>
              </p14:nvContentPartPr>
              <p14:xfrm>
                <a:off x="8079730" y="1022849"/>
                <a:ext cx="121680" cy="75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6193F78-FE01-7E19-B4E1-1CAB9D3322C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061730" y="1005209"/>
                  <a:ext cx="1573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B750AAD-62E0-EBA1-EC09-A4BC38A23A45}"/>
                    </a:ext>
                  </a:extLst>
                </p14:cNvPr>
                <p14:cNvContentPartPr/>
                <p14:nvPr/>
              </p14:nvContentPartPr>
              <p14:xfrm>
                <a:off x="8362690" y="869129"/>
                <a:ext cx="510480" cy="2239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B750AAD-62E0-EBA1-EC09-A4BC38A23A4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344690" y="851129"/>
                  <a:ext cx="5461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C4C7969-19B6-DF46-E422-190E5DF64999}"/>
                    </a:ext>
                  </a:extLst>
                </p14:cNvPr>
                <p14:cNvContentPartPr/>
                <p14:nvPr/>
              </p14:nvContentPartPr>
              <p14:xfrm>
                <a:off x="8731690" y="916649"/>
                <a:ext cx="155520" cy="298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C4C7969-19B6-DF46-E422-190E5DF6499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714050" y="898649"/>
                  <a:ext cx="1911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E28BF7B-9B91-DC5B-983A-5B6680E54C38}"/>
                    </a:ext>
                  </a:extLst>
                </p14:cNvPr>
                <p14:cNvContentPartPr/>
                <p14:nvPr/>
              </p14:nvContentPartPr>
              <p14:xfrm>
                <a:off x="8955250" y="847889"/>
                <a:ext cx="68400" cy="86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E28BF7B-9B91-DC5B-983A-5B6680E54C3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937250" y="829889"/>
                  <a:ext cx="1040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412204B-78D9-314E-84DD-3A9D194566C5}"/>
                    </a:ext>
                  </a:extLst>
                </p14:cNvPr>
                <p14:cNvContentPartPr/>
                <p14:nvPr/>
              </p14:nvContentPartPr>
              <p14:xfrm>
                <a:off x="9084490" y="761489"/>
                <a:ext cx="8640" cy="1069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412204B-78D9-314E-84DD-3A9D194566C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066490" y="743849"/>
                  <a:ext cx="442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B071A0E-905F-C20D-DAAE-C0B33FC5B592}"/>
                    </a:ext>
                  </a:extLst>
                </p14:cNvPr>
                <p14:cNvContentPartPr/>
                <p14:nvPr/>
              </p14:nvContentPartPr>
              <p14:xfrm>
                <a:off x="9091690" y="906929"/>
                <a:ext cx="240840" cy="212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B071A0E-905F-C20D-DAAE-C0B33FC5B59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073690" y="889289"/>
                  <a:ext cx="2764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2A53121-F732-709F-C23F-3712B1C67C8E}"/>
                    </a:ext>
                  </a:extLst>
                </p14:cNvPr>
                <p14:cNvContentPartPr/>
                <p14:nvPr/>
              </p14:nvContentPartPr>
              <p14:xfrm>
                <a:off x="9095650" y="1047329"/>
                <a:ext cx="230760" cy="190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2A53121-F732-709F-C23F-3712B1C67C8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078010" y="1029689"/>
                  <a:ext cx="2664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E9FAA6F-EEC0-AACE-AC90-47EF2123A29F}"/>
                    </a:ext>
                  </a:extLst>
                </p14:cNvPr>
                <p14:cNvContentPartPr/>
                <p14:nvPr/>
              </p14:nvContentPartPr>
              <p14:xfrm>
                <a:off x="6910810" y="1360169"/>
                <a:ext cx="2140200" cy="192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E9FAA6F-EEC0-AACE-AC90-47EF2123A29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893170" y="1342529"/>
                  <a:ext cx="21758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EE47EEE-7D49-290A-28E1-03A013FEE53F}"/>
                    </a:ext>
                  </a:extLst>
                </p14:cNvPr>
                <p14:cNvContentPartPr/>
                <p14:nvPr/>
              </p14:nvContentPartPr>
              <p14:xfrm>
                <a:off x="7125370" y="1657169"/>
                <a:ext cx="62640" cy="2041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EE47EEE-7D49-290A-28E1-03A013FEE53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107370" y="1639529"/>
                  <a:ext cx="982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5CC8A99-7225-21C0-D4C7-68DFD11A0853}"/>
                    </a:ext>
                  </a:extLst>
                </p14:cNvPr>
                <p14:cNvContentPartPr/>
                <p14:nvPr/>
              </p14:nvContentPartPr>
              <p14:xfrm>
                <a:off x="7314010" y="1787849"/>
                <a:ext cx="141120" cy="111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5CC8A99-7225-21C0-D4C7-68DFD11A085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296010" y="1769849"/>
                  <a:ext cx="1767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4DD3F76-0B72-102E-9A09-1BC8B8CF78C7}"/>
                    </a:ext>
                  </a:extLst>
                </p14:cNvPr>
                <p14:cNvContentPartPr/>
                <p14:nvPr/>
              </p14:nvContentPartPr>
              <p14:xfrm>
                <a:off x="7662130" y="1671209"/>
                <a:ext cx="179640" cy="1648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4DD3F76-0B72-102E-9A09-1BC8B8CF78C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644130" y="1653209"/>
                  <a:ext cx="2152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6149DBC-3D41-8295-8D8A-103342F19279}"/>
                    </a:ext>
                  </a:extLst>
                </p14:cNvPr>
                <p14:cNvContentPartPr/>
                <p14:nvPr/>
              </p14:nvContentPartPr>
              <p14:xfrm>
                <a:off x="7971370" y="1594169"/>
                <a:ext cx="118080" cy="122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6149DBC-3D41-8295-8D8A-103342F1927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953370" y="1576169"/>
                  <a:ext cx="1537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1B15E86-8F39-20DF-5554-50B1F9E28B3D}"/>
                    </a:ext>
                  </a:extLst>
                </p14:cNvPr>
                <p14:cNvContentPartPr/>
                <p14:nvPr/>
              </p14:nvContentPartPr>
              <p14:xfrm>
                <a:off x="8181970" y="1517489"/>
                <a:ext cx="119520" cy="1108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1B15E86-8F39-20DF-5554-50B1F9E28B3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163970" y="1499849"/>
                  <a:ext cx="1551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9EFB03F-497B-465B-DB06-2E46A0DA0710}"/>
                    </a:ext>
                  </a:extLst>
                </p14:cNvPr>
                <p14:cNvContentPartPr/>
                <p14:nvPr/>
              </p14:nvContentPartPr>
              <p14:xfrm>
                <a:off x="8386810" y="1516049"/>
                <a:ext cx="51840" cy="1328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9EFB03F-497B-465B-DB06-2E46A0DA071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368810" y="1498409"/>
                  <a:ext cx="874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79E491D-9909-6840-9DB6-BFF3B9EBDF57}"/>
                    </a:ext>
                  </a:extLst>
                </p14:cNvPr>
                <p14:cNvContentPartPr/>
                <p14:nvPr/>
              </p14:nvContentPartPr>
              <p14:xfrm>
                <a:off x="8505250" y="1489409"/>
                <a:ext cx="48960" cy="1191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79E491D-9909-6840-9DB6-BFF3B9EBDF5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487250" y="1471769"/>
                  <a:ext cx="846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BC58336-0BEB-FA8E-7E45-C51F8489221D}"/>
                    </a:ext>
                  </a:extLst>
                </p14:cNvPr>
                <p14:cNvContentPartPr/>
                <p14:nvPr/>
              </p14:nvContentPartPr>
              <p14:xfrm>
                <a:off x="8363050" y="1477529"/>
                <a:ext cx="259200" cy="496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BC58336-0BEB-FA8E-7E45-C51F8489221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345410" y="1459529"/>
                  <a:ext cx="2948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77CBD3C-8CA2-ACD4-4C9F-27FFB654A2ED}"/>
                    </a:ext>
                  </a:extLst>
                </p14:cNvPr>
                <p14:cNvContentPartPr/>
                <p14:nvPr/>
              </p14:nvContentPartPr>
              <p14:xfrm>
                <a:off x="8723770" y="1454849"/>
                <a:ext cx="186120" cy="1594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77CBD3C-8CA2-ACD4-4C9F-27FFB654A2E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706130" y="1437209"/>
                  <a:ext cx="2217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CBC7032-7228-502F-AD4F-45443511C2F9}"/>
                    </a:ext>
                  </a:extLst>
                </p14:cNvPr>
                <p14:cNvContentPartPr/>
                <p14:nvPr/>
              </p14:nvContentPartPr>
              <p14:xfrm>
                <a:off x="8777050" y="1562489"/>
                <a:ext cx="102600" cy="104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CBC7032-7228-502F-AD4F-45443511C2F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759050" y="1544489"/>
                  <a:ext cx="13824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A33A8DA0-E82C-B602-BFF7-0ADCB6CB14CD}"/>
              </a:ext>
            </a:extLst>
          </p:cNvPr>
          <p:cNvGrpSpPr/>
          <p:nvPr/>
        </p:nvGrpSpPr>
        <p:grpSpPr>
          <a:xfrm>
            <a:off x="9992050" y="1102409"/>
            <a:ext cx="900720" cy="446400"/>
            <a:chOff x="9992050" y="1102409"/>
            <a:chExt cx="900720" cy="44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3B63260-452D-B926-703D-D014ECB4DF80}"/>
                    </a:ext>
                  </a:extLst>
                </p14:cNvPr>
                <p14:cNvContentPartPr/>
                <p14:nvPr/>
              </p14:nvContentPartPr>
              <p14:xfrm>
                <a:off x="9992050" y="1102409"/>
                <a:ext cx="379800" cy="4464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3B63260-452D-B926-703D-D014ECB4DF8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974050" y="1084409"/>
                  <a:ext cx="41544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476307E-6939-F009-49E2-37DB6CB757E4}"/>
                    </a:ext>
                  </a:extLst>
                </p14:cNvPr>
                <p14:cNvContentPartPr/>
                <p14:nvPr/>
              </p14:nvContentPartPr>
              <p14:xfrm>
                <a:off x="10561210" y="1148129"/>
                <a:ext cx="124200" cy="3027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476307E-6939-F009-49E2-37DB6CB757E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543210" y="1130129"/>
                  <a:ext cx="15984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B931B25-47ED-1C0C-21C0-F3645463E2AC}"/>
                    </a:ext>
                  </a:extLst>
                </p14:cNvPr>
                <p14:cNvContentPartPr/>
                <p14:nvPr/>
              </p14:nvContentPartPr>
              <p14:xfrm>
                <a:off x="10753810" y="1319489"/>
                <a:ext cx="138960" cy="1440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B931B25-47ED-1C0C-21C0-F3645463E2A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735810" y="1301849"/>
                  <a:ext cx="174600" cy="17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3C3E75BE-1D72-9F27-2124-A3BAF91D0B7A}"/>
              </a:ext>
            </a:extLst>
          </p:cNvPr>
          <p:cNvGrpSpPr/>
          <p:nvPr/>
        </p:nvGrpSpPr>
        <p:grpSpPr>
          <a:xfrm>
            <a:off x="11068450" y="1142369"/>
            <a:ext cx="1022400" cy="309240"/>
            <a:chOff x="11068450" y="1142369"/>
            <a:chExt cx="1022400" cy="30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53D22E6-5F26-DE34-5CA1-DBC8F0C70508}"/>
                    </a:ext>
                  </a:extLst>
                </p14:cNvPr>
                <p14:cNvContentPartPr/>
                <p14:nvPr/>
              </p14:nvContentPartPr>
              <p14:xfrm>
                <a:off x="11068450" y="1142369"/>
                <a:ext cx="1022400" cy="3092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53D22E6-5F26-DE34-5CA1-DBC8F0C7050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050450" y="1124729"/>
                  <a:ext cx="105804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85518C9-CD94-A0CF-C308-DE10A55FACAC}"/>
                    </a:ext>
                  </a:extLst>
                </p14:cNvPr>
                <p14:cNvContentPartPr/>
                <p14:nvPr/>
              </p14:nvContentPartPr>
              <p14:xfrm>
                <a:off x="11490010" y="1280609"/>
                <a:ext cx="296280" cy="374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85518C9-CD94-A0CF-C308-DE10A55FACA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472010" y="1262969"/>
                  <a:ext cx="331920" cy="7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62F27962-D015-B507-C846-476340CD4C0C}"/>
              </a:ext>
            </a:extLst>
          </p:cNvPr>
          <p:cNvGrpSpPr/>
          <p:nvPr/>
        </p:nvGrpSpPr>
        <p:grpSpPr>
          <a:xfrm>
            <a:off x="3172210" y="2414249"/>
            <a:ext cx="373680" cy="408600"/>
            <a:chOff x="3172210" y="2414249"/>
            <a:chExt cx="373680" cy="40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7033BE4-91F2-2DEE-0452-70CC8CD0A203}"/>
                    </a:ext>
                  </a:extLst>
                </p14:cNvPr>
                <p14:cNvContentPartPr/>
                <p14:nvPr/>
              </p14:nvContentPartPr>
              <p14:xfrm>
                <a:off x="3172210" y="2414249"/>
                <a:ext cx="276840" cy="2232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7033BE4-91F2-2DEE-0452-70CC8CD0A20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154210" y="2396249"/>
                  <a:ext cx="31248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B006154-C14D-C571-63FB-5C067294D982}"/>
                    </a:ext>
                  </a:extLst>
                </p14:cNvPr>
                <p14:cNvContentPartPr/>
                <p14:nvPr/>
              </p14:nvContentPartPr>
              <p14:xfrm>
                <a:off x="3405130" y="2663369"/>
                <a:ext cx="11880" cy="1594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B006154-C14D-C571-63FB-5C067294D98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387490" y="2645369"/>
                  <a:ext cx="475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87B86EB-4183-A6E5-BE6D-B95AA164C2D6}"/>
                    </a:ext>
                  </a:extLst>
                </p14:cNvPr>
                <p14:cNvContentPartPr/>
                <p14:nvPr/>
              </p14:nvContentPartPr>
              <p14:xfrm>
                <a:off x="3402250" y="2672009"/>
                <a:ext cx="143640" cy="1314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87B86EB-4183-A6E5-BE6D-B95AA164C2D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384610" y="2654009"/>
                  <a:ext cx="179280" cy="16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4CB2A1E1-5A7C-EAB1-42C5-0CEC849F9B3A}"/>
              </a:ext>
            </a:extLst>
          </p:cNvPr>
          <p:cNvGrpSpPr/>
          <p:nvPr/>
        </p:nvGrpSpPr>
        <p:grpSpPr>
          <a:xfrm>
            <a:off x="3832450" y="2118329"/>
            <a:ext cx="5194080" cy="655200"/>
            <a:chOff x="3832450" y="2118329"/>
            <a:chExt cx="5194080" cy="65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1CFCA7F-6BFA-025C-64FE-1D2F6D7B7E07}"/>
                    </a:ext>
                  </a:extLst>
                </p14:cNvPr>
                <p14:cNvContentPartPr/>
                <p14:nvPr/>
              </p14:nvContentPartPr>
              <p14:xfrm>
                <a:off x="3832450" y="2495969"/>
                <a:ext cx="153000" cy="381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1CFCA7F-6BFA-025C-64FE-1D2F6D7B7E0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814810" y="2478329"/>
                  <a:ext cx="1886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A868E76-15E3-375A-9DC6-173EA02541C8}"/>
                    </a:ext>
                  </a:extLst>
                </p14:cNvPr>
                <p14:cNvContentPartPr/>
                <p14:nvPr/>
              </p14:nvContentPartPr>
              <p14:xfrm>
                <a:off x="3837130" y="2561129"/>
                <a:ext cx="169200" cy="230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A868E76-15E3-375A-9DC6-173EA02541C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819490" y="2543489"/>
                  <a:ext cx="2048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69E5A8B-8F7A-3E1B-F55F-882A1A98AC09}"/>
                    </a:ext>
                  </a:extLst>
                </p14:cNvPr>
                <p14:cNvContentPartPr/>
                <p14:nvPr/>
              </p14:nvContentPartPr>
              <p14:xfrm>
                <a:off x="4188490" y="2267009"/>
                <a:ext cx="1596240" cy="5065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69E5A8B-8F7A-3E1B-F55F-882A1A98AC0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170850" y="2249369"/>
                  <a:ext cx="1631880" cy="54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90E7677-ADBF-24CD-7238-BAD84AD7DD6B}"/>
                    </a:ext>
                  </a:extLst>
                </p14:cNvPr>
                <p14:cNvContentPartPr/>
                <p14:nvPr/>
              </p14:nvContentPartPr>
              <p14:xfrm>
                <a:off x="6093970" y="2322449"/>
                <a:ext cx="285120" cy="3906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90E7677-ADBF-24CD-7238-BAD84AD7DD6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075970" y="2304449"/>
                  <a:ext cx="32076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198F9DB-3476-66EF-4143-336CF5493E33}"/>
                    </a:ext>
                  </a:extLst>
                </p14:cNvPr>
                <p14:cNvContentPartPr/>
                <p14:nvPr/>
              </p14:nvContentPartPr>
              <p14:xfrm>
                <a:off x="6576730" y="2118329"/>
                <a:ext cx="593640" cy="4053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198F9DB-3476-66EF-4143-336CF5493E3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558730" y="2100689"/>
                  <a:ext cx="62928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79DE76A-D91C-E67B-5D46-D09609EFDC21}"/>
                    </a:ext>
                  </a:extLst>
                </p14:cNvPr>
                <p14:cNvContentPartPr/>
                <p14:nvPr/>
              </p14:nvContentPartPr>
              <p14:xfrm>
                <a:off x="6603370" y="2309489"/>
                <a:ext cx="364680" cy="464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79DE76A-D91C-E67B-5D46-D09609EFDC2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585730" y="2291489"/>
                  <a:ext cx="4003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5A28B8C-D298-DC30-188F-9138A9DEEDB6}"/>
                    </a:ext>
                  </a:extLst>
                </p14:cNvPr>
                <p14:cNvContentPartPr/>
                <p14:nvPr/>
              </p14:nvContentPartPr>
              <p14:xfrm>
                <a:off x="7535770" y="2177369"/>
                <a:ext cx="79200" cy="3420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5A28B8C-D298-DC30-188F-9138A9DEEDB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518130" y="2159369"/>
                  <a:ext cx="11484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AC2B2EF-8364-CA83-4C1B-057FC636ADA5}"/>
                    </a:ext>
                  </a:extLst>
                </p14:cNvPr>
                <p14:cNvContentPartPr/>
                <p14:nvPr/>
              </p14:nvContentPartPr>
              <p14:xfrm>
                <a:off x="7575730" y="2236049"/>
                <a:ext cx="188280" cy="2883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AC2B2EF-8364-CA83-4C1B-057FC636ADA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558090" y="2218049"/>
                  <a:ext cx="22392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87E23D7-A06B-FEA1-7575-0A65226595FA}"/>
                    </a:ext>
                  </a:extLst>
                </p14:cNvPr>
                <p14:cNvContentPartPr/>
                <p14:nvPr/>
              </p14:nvContentPartPr>
              <p14:xfrm>
                <a:off x="7828450" y="2391569"/>
                <a:ext cx="99720" cy="493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87E23D7-A06B-FEA1-7575-0A65226595F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810450" y="2373569"/>
                  <a:ext cx="1353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854500A-C6B7-E506-9EEF-DE6FE87B891A}"/>
                    </a:ext>
                  </a:extLst>
                </p14:cNvPr>
                <p14:cNvContentPartPr/>
                <p14:nvPr/>
              </p14:nvContentPartPr>
              <p14:xfrm>
                <a:off x="8057410" y="2128409"/>
                <a:ext cx="969120" cy="5436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854500A-C6B7-E506-9EEF-DE6FE87B891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039770" y="2110409"/>
                  <a:ext cx="1004760" cy="57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1ED31608-F3FC-DBAB-2511-E899FB705700}"/>
                  </a:ext>
                </a:extLst>
              </p14:cNvPr>
              <p14:cNvContentPartPr/>
              <p14:nvPr/>
            </p14:nvContentPartPr>
            <p14:xfrm>
              <a:off x="3167530" y="3265649"/>
              <a:ext cx="249480" cy="15912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1ED31608-F3FC-DBAB-2511-E899FB705700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3149890" y="3248009"/>
                <a:ext cx="285120" cy="19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2" name="Group 141">
            <a:extLst>
              <a:ext uri="{FF2B5EF4-FFF2-40B4-BE49-F238E27FC236}">
                <a16:creationId xmlns:a16="http://schemas.microsoft.com/office/drawing/2014/main" id="{3DD645E5-4E73-98E0-34DA-21BCBD0549DC}"/>
              </a:ext>
            </a:extLst>
          </p:cNvPr>
          <p:cNvGrpSpPr/>
          <p:nvPr/>
        </p:nvGrpSpPr>
        <p:grpSpPr>
          <a:xfrm>
            <a:off x="3769450" y="2893769"/>
            <a:ext cx="1612440" cy="610200"/>
            <a:chOff x="3769450" y="2893769"/>
            <a:chExt cx="1612440" cy="61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CB57C45-77AA-DAFB-2424-9E7B8A5CC4C7}"/>
                    </a:ext>
                  </a:extLst>
                </p14:cNvPr>
                <p14:cNvContentPartPr/>
                <p14:nvPr/>
              </p14:nvContentPartPr>
              <p14:xfrm>
                <a:off x="3769450" y="3307769"/>
                <a:ext cx="171720" cy="46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CB57C45-77AA-DAFB-2424-9E7B8A5CC4C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751450" y="3289769"/>
                  <a:ext cx="2073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9DFDAF0-51EC-D7DF-B3FD-2E0E223BE50C}"/>
                    </a:ext>
                  </a:extLst>
                </p14:cNvPr>
                <p14:cNvContentPartPr/>
                <p14:nvPr/>
              </p14:nvContentPartPr>
              <p14:xfrm>
                <a:off x="3782770" y="3408209"/>
                <a:ext cx="203760" cy="374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9DFDAF0-51EC-D7DF-B3FD-2E0E223BE50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765130" y="3390209"/>
                  <a:ext cx="2394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AEC063E-E925-36A6-A3BA-E2157A6F7E92}"/>
                    </a:ext>
                  </a:extLst>
                </p14:cNvPr>
                <p14:cNvContentPartPr/>
                <p14:nvPr/>
              </p14:nvContentPartPr>
              <p14:xfrm>
                <a:off x="4163290" y="2893769"/>
                <a:ext cx="1218600" cy="6102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AEC063E-E925-36A6-A3BA-E2157A6F7E9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145290" y="2876129"/>
                  <a:ext cx="1254240" cy="64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C7DBFD4-D2FD-F979-4545-40B3E4BC438C}"/>
                    </a:ext>
                  </a:extLst>
                </p14:cNvPr>
                <p14:cNvContentPartPr/>
                <p14:nvPr/>
              </p14:nvContentPartPr>
              <p14:xfrm>
                <a:off x="4799050" y="3023009"/>
                <a:ext cx="248040" cy="190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C7DBFD4-D2FD-F979-4545-40B3E4BC438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781050" y="3005009"/>
                  <a:ext cx="283680" cy="5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B69F58AF-346D-21FF-A65F-F9F1E3C566A5}"/>
              </a:ext>
            </a:extLst>
          </p:cNvPr>
          <p:cNvGrpSpPr/>
          <p:nvPr/>
        </p:nvGrpSpPr>
        <p:grpSpPr>
          <a:xfrm>
            <a:off x="5505010" y="2822489"/>
            <a:ext cx="3043800" cy="614880"/>
            <a:chOff x="5505010" y="2822489"/>
            <a:chExt cx="3043800" cy="61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C9D061D-F68F-0B94-990C-B1E0A04D7045}"/>
                    </a:ext>
                  </a:extLst>
                </p14:cNvPr>
                <p14:cNvContentPartPr/>
                <p14:nvPr/>
              </p14:nvContentPartPr>
              <p14:xfrm>
                <a:off x="5505010" y="2951729"/>
                <a:ext cx="1888200" cy="4856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C9D061D-F68F-0B94-990C-B1E0A04D704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487370" y="2933729"/>
                  <a:ext cx="1923840" cy="52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425D98A-24E2-B962-C043-58487C3624DE}"/>
                    </a:ext>
                  </a:extLst>
                </p14:cNvPr>
                <p14:cNvContentPartPr/>
                <p14:nvPr/>
              </p14:nvContentPartPr>
              <p14:xfrm>
                <a:off x="7716490" y="2822489"/>
                <a:ext cx="167400" cy="2610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425D98A-24E2-B962-C043-58487C3624D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698490" y="2804849"/>
                  <a:ext cx="20304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2EE3540-702C-B7A3-773E-AADE3DFA732E}"/>
                    </a:ext>
                  </a:extLst>
                </p14:cNvPr>
                <p14:cNvContentPartPr/>
                <p14:nvPr/>
              </p14:nvContentPartPr>
              <p14:xfrm>
                <a:off x="8077930" y="2830409"/>
                <a:ext cx="275040" cy="2246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2EE3540-702C-B7A3-773E-AADE3DFA732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059930" y="2812769"/>
                  <a:ext cx="31068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6DA3628-1695-D3AB-3D16-33B352F296B6}"/>
                    </a:ext>
                  </a:extLst>
                </p14:cNvPr>
                <p14:cNvContentPartPr/>
                <p14:nvPr/>
              </p14:nvContentPartPr>
              <p14:xfrm>
                <a:off x="8393290" y="3017609"/>
                <a:ext cx="155520" cy="1897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6DA3628-1695-D3AB-3D16-33B352F296B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375290" y="2999969"/>
                  <a:ext cx="191160" cy="22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308ADEF3-ED41-857B-C8F7-C2AE1CA16A88}"/>
              </a:ext>
            </a:extLst>
          </p:cNvPr>
          <p:cNvGrpSpPr/>
          <p:nvPr/>
        </p:nvGrpSpPr>
        <p:grpSpPr>
          <a:xfrm>
            <a:off x="3190210" y="4208849"/>
            <a:ext cx="194400" cy="187560"/>
            <a:chOff x="3190210" y="4208849"/>
            <a:chExt cx="194400" cy="18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E54FAE9-01D0-F9E5-DE87-18CC56FAE687}"/>
                    </a:ext>
                  </a:extLst>
                </p14:cNvPr>
                <p14:cNvContentPartPr/>
                <p14:nvPr/>
              </p14:nvContentPartPr>
              <p14:xfrm>
                <a:off x="3190210" y="4208849"/>
                <a:ext cx="194400" cy="1875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E54FAE9-01D0-F9E5-DE87-18CC56FAE68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172210" y="4190849"/>
                  <a:ext cx="2300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DA3CAB4-7C85-0694-DBA2-9334CCBB5A89}"/>
                    </a:ext>
                  </a:extLst>
                </p14:cNvPr>
                <p14:cNvContentPartPr/>
                <p14:nvPr/>
              </p14:nvContentPartPr>
              <p14:xfrm>
                <a:off x="3220810" y="4290209"/>
                <a:ext cx="131400" cy="86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DA3CAB4-7C85-0694-DBA2-9334CCBB5A8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202810" y="4272569"/>
                  <a:ext cx="16704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6D71C98E-2DD1-9329-4511-26C8DB179724}"/>
              </a:ext>
            </a:extLst>
          </p:cNvPr>
          <p:cNvGrpSpPr/>
          <p:nvPr/>
        </p:nvGrpSpPr>
        <p:grpSpPr>
          <a:xfrm>
            <a:off x="3795370" y="3750209"/>
            <a:ext cx="2097360" cy="879480"/>
            <a:chOff x="3795370" y="3750209"/>
            <a:chExt cx="2097360" cy="87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C0E690F2-53BE-6736-74DC-6E32373FE69F}"/>
                    </a:ext>
                  </a:extLst>
                </p14:cNvPr>
                <p14:cNvContentPartPr/>
                <p14:nvPr/>
              </p14:nvContentPartPr>
              <p14:xfrm>
                <a:off x="3797170" y="4227929"/>
                <a:ext cx="189720" cy="64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C0E690F2-53BE-6736-74DC-6E32373FE69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779530" y="4210289"/>
                  <a:ext cx="2253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6541102-EEBD-B259-B735-6871DBDA9BC0}"/>
                    </a:ext>
                  </a:extLst>
                </p14:cNvPr>
                <p14:cNvContentPartPr/>
                <p14:nvPr/>
              </p14:nvContentPartPr>
              <p14:xfrm>
                <a:off x="3811930" y="4293809"/>
                <a:ext cx="202680" cy="273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6541102-EEBD-B259-B735-6871DBDA9BC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793930" y="4275809"/>
                  <a:ext cx="2383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E6539B6B-619F-4674-2299-BD89AD566779}"/>
                    </a:ext>
                  </a:extLst>
                </p14:cNvPr>
                <p14:cNvContentPartPr/>
                <p14:nvPr/>
              </p14:nvContentPartPr>
              <p14:xfrm>
                <a:off x="3795370" y="4172489"/>
                <a:ext cx="156960" cy="57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E6539B6B-619F-4674-2299-BD89AD56677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777730" y="4154489"/>
                  <a:ext cx="1926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6C4ED0C-2918-0AE0-D82B-F291977EDEE5}"/>
                    </a:ext>
                  </a:extLst>
                </p14:cNvPr>
                <p14:cNvContentPartPr/>
                <p14:nvPr/>
              </p14:nvContentPartPr>
              <p14:xfrm>
                <a:off x="4198570" y="3750209"/>
                <a:ext cx="1611000" cy="7470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6C4ED0C-2918-0AE0-D82B-F291977EDEE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180930" y="3732209"/>
                  <a:ext cx="1646640" cy="78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4C2E3EE-5570-5B8F-952E-151F4EAB8A67}"/>
                    </a:ext>
                  </a:extLst>
                </p14:cNvPr>
                <p14:cNvContentPartPr/>
                <p14:nvPr/>
              </p14:nvContentPartPr>
              <p14:xfrm>
                <a:off x="4936210" y="3929489"/>
                <a:ext cx="252360" cy="1612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4C2E3EE-5570-5B8F-952E-151F4EAB8A6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918570" y="3911849"/>
                  <a:ext cx="2880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2A66C41-0B3A-987F-F638-9F85C6BC9277}"/>
                    </a:ext>
                  </a:extLst>
                </p14:cNvPr>
                <p14:cNvContentPartPr/>
                <p14:nvPr/>
              </p14:nvContentPartPr>
              <p14:xfrm>
                <a:off x="5253730" y="4014089"/>
                <a:ext cx="111240" cy="1630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2A66C41-0B3A-987F-F638-9F85C6BC927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235730" y="3996089"/>
                  <a:ext cx="1468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66A24A5-C03B-B881-12C8-8D0FE5C5985E}"/>
                    </a:ext>
                  </a:extLst>
                </p14:cNvPr>
                <p14:cNvContentPartPr/>
                <p14:nvPr/>
              </p14:nvContentPartPr>
              <p14:xfrm>
                <a:off x="4586650" y="4227929"/>
                <a:ext cx="1306080" cy="392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66A24A5-C03B-B881-12C8-8D0FE5C5985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569010" y="4209929"/>
                  <a:ext cx="13417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B1E4D869-6D69-036E-7F7D-F257AB737B3C}"/>
                    </a:ext>
                  </a:extLst>
                </p14:cNvPr>
                <p14:cNvContentPartPr/>
                <p14:nvPr/>
              </p14:nvContentPartPr>
              <p14:xfrm>
                <a:off x="4483330" y="4408289"/>
                <a:ext cx="275400" cy="1382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B1E4D869-6D69-036E-7F7D-F257AB737B3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465330" y="4390649"/>
                  <a:ext cx="3110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AEFE2B6A-D802-B036-FDCD-432A983BA4DE}"/>
                    </a:ext>
                  </a:extLst>
                </p14:cNvPr>
                <p14:cNvContentPartPr/>
                <p14:nvPr/>
              </p14:nvContentPartPr>
              <p14:xfrm>
                <a:off x="4893010" y="4460849"/>
                <a:ext cx="160560" cy="172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AEFE2B6A-D802-B036-FDCD-432A983BA4D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875010" y="4442849"/>
                  <a:ext cx="1962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536C555-F3F9-D36D-869D-E4EB0E6E5B54}"/>
                    </a:ext>
                  </a:extLst>
                </p14:cNvPr>
                <p14:cNvContentPartPr/>
                <p14:nvPr/>
              </p14:nvContentPartPr>
              <p14:xfrm>
                <a:off x="5150050" y="4314689"/>
                <a:ext cx="235440" cy="1868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536C555-F3F9-D36D-869D-E4EB0E6E5B5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132410" y="4296689"/>
                  <a:ext cx="2710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E2E4D4AE-A269-E629-5440-06724A88D854}"/>
                    </a:ext>
                  </a:extLst>
                </p14:cNvPr>
                <p14:cNvContentPartPr/>
                <p14:nvPr/>
              </p14:nvContentPartPr>
              <p14:xfrm>
                <a:off x="5433010" y="4455809"/>
                <a:ext cx="164880" cy="1738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E2E4D4AE-A269-E629-5440-06724A88D85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415010" y="4438169"/>
                  <a:ext cx="200520" cy="20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16C45914-12CA-FA58-E2F9-69979980E7A4}"/>
                  </a:ext>
                </a:extLst>
              </p14:cNvPr>
              <p14:cNvContentPartPr/>
              <p14:nvPr/>
            </p14:nvContentPartPr>
            <p14:xfrm>
              <a:off x="4331050" y="4433489"/>
              <a:ext cx="10440" cy="25740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16C45914-12CA-FA58-E2F9-69979980E7A4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4313050" y="4415489"/>
                <a:ext cx="4608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7F416718-8C94-AC8A-1AF4-048862DF92D9}"/>
                  </a:ext>
                </a:extLst>
              </p14:cNvPr>
              <p14:cNvContentPartPr/>
              <p14:nvPr/>
            </p14:nvContentPartPr>
            <p14:xfrm>
              <a:off x="3169330" y="4163129"/>
              <a:ext cx="202320" cy="26208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7F416718-8C94-AC8A-1AF4-048862DF92D9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3115330" y="4055129"/>
                <a:ext cx="309960" cy="47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E4DCA9ED-5DFF-D853-EBC6-A44A0A412087}"/>
                  </a:ext>
                </a:extLst>
              </p14:cNvPr>
              <p14:cNvContentPartPr/>
              <p14:nvPr/>
            </p14:nvContentPartPr>
            <p14:xfrm>
              <a:off x="8705050" y="1494089"/>
              <a:ext cx="190800" cy="22356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E4DCA9ED-5DFF-D853-EBC6-A44A0A412087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8651050" y="1386089"/>
                <a:ext cx="298440" cy="43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8C0D6EFA-42AF-2485-46C2-A8C8D5AE3F33}"/>
                  </a:ext>
                </a:extLst>
              </p14:cNvPr>
              <p14:cNvContentPartPr/>
              <p14:nvPr/>
            </p14:nvContentPartPr>
            <p14:xfrm>
              <a:off x="9073330" y="889289"/>
              <a:ext cx="254160" cy="21780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8C0D6EFA-42AF-2485-46C2-A8C8D5AE3F33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9019330" y="781289"/>
                <a:ext cx="36180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7E0A1C1A-8F09-AD98-DD5D-98C12E5CA697}"/>
                  </a:ext>
                </a:extLst>
              </p14:cNvPr>
              <p14:cNvContentPartPr/>
              <p14:nvPr/>
            </p14:nvContentPartPr>
            <p14:xfrm>
              <a:off x="8085130" y="873449"/>
              <a:ext cx="263160" cy="20772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7E0A1C1A-8F09-AD98-DD5D-98C12E5CA697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8031490" y="765449"/>
                <a:ext cx="37080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0CAB6AE9-347C-EB8C-86B1-FA502EE9FCDE}"/>
                  </a:ext>
                </a:extLst>
              </p14:cNvPr>
              <p14:cNvContentPartPr/>
              <p14:nvPr/>
            </p14:nvContentPartPr>
            <p14:xfrm>
              <a:off x="6153730" y="1747169"/>
              <a:ext cx="180720" cy="13536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0CAB6AE9-347C-EB8C-86B1-FA502EE9FCDE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6099730" y="1639529"/>
                <a:ext cx="28836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AFB3CBA7-973B-6E77-1098-1AA24E810B1D}"/>
                  </a:ext>
                </a:extLst>
              </p14:cNvPr>
              <p14:cNvContentPartPr/>
              <p14:nvPr/>
            </p14:nvContentPartPr>
            <p14:xfrm>
              <a:off x="3175810" y="3241169"/>
              <a:ext cx="234360" cy="15012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AFB3CBA7-973B-6E77-1098-1AA24E810B1D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3122170" y="3133169"/>
                <a:ext cx="342000" cy="36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E32864B6-267F-7486-3B72-A6597AC333BE}"/>
                  </a:ext>
                </a:extLst>
              </p14:cNvPr>
              <p14:cNvContentPartPr/>
              <p14:nvPr/>
            </p14:nvContentPartPr>
            <p14:xfrm>
              <a:off x="4518250" y="4426649"/>
              <a:ext cx="154800" cy="11340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E32864B6-267F-7486-3B72-A6597AC333BE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4464610" y="4319009"/>
                <a:ext cx="26244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BA2D7705-1875-9341-07B0-76D9476C8646}"/>
                  </a:ext>
                </a:extLst>
              </p14:cNvPr>
              <p14:cNvContentPartPr/>
              <p14:nvPr/>
            </p14:nvContentPartPr>
            <p14:xfrm>
              <a:off x="6186130" y="1174049"/>
              <a:ext cx="332280" cy="23400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BA2D7705-1875-9341-07B0-76D9476C8646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6132130" y="1066049"/>
                <a:ext cx="439920" cy="44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699AC411-9546-9761-FA2D-BA5AAB977F07}"/>
                  </a:ext>
                </a:extLst>
              </p14:cNvPr>
              <p14:cNvContentPartPr/>
              <p14:nvPr/>
            </p14:nvContentPartPr>
            <p14:xfrm>
              <a:off x="3183730" y="2353769"/>
              <a:ext cx="297720" cy="40896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699AC411-9546-9761-FA2D-BA5AAB977F07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3129730" y="2246129"/>
                <a:ext cx="405360" cy="62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7508208D-FCD8-155F-95ED-51B813EE7ED3}"/>
                  </a:ext>
                </a:extLst>
              </p14:cNvPr>
              <p14:cNvContentPartPr/>
              <p14:nvPr/>
            </p14:nvContentPartPr>
            <p14:xfrm>
              <a:off x="4931890" y="3950369"/>
              <a:ext cx="352080" cy="11700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7508208D-FCD8-155F-95ED-51B813EE7ED3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4877890" y="3842729"/>
                <a:ext cx="45972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5A99E70C-2D88-1616-66DE-BBD4A069D01F}"/>
                  </a:ext>
                </a:extLst>
              </p14:cNvPr>
              <p14:cNvContentPartPr/>
              <p14:nvPr/>
            </p14:nvContentPartPr>
            <p14:xfrm>
              <a:off x="5157970" y="4375889"/>
              <a:ext cx="370440" cy="18360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5A99E70C-2D88-1616-66DE-BBD4A069D01F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5103970" y="4268249"/>
                <a:ext cx="47808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0B407A5B-82C8-37E8-87E0-2AF0D58A031E}"/>
                  </a:ext>
                </a:extLst>
              </p14:cNvPr>
              <p14:cNvContentPartPr/>
              <p14:nvPr/>
            </p14:nvContentPartPr>
            <p14:xfrm>
              <a:off x="927610" y="4823009"/>
              <a:ext cx="224640" cy="25560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0B407A5B-82C8-37E8-87E0-2AF0D58A031E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909610" y="4805009"/>
                <a:ext cx="26028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FB1B1192-0BA5-F40E-F627-06AF81EFA8D8}"/>
                  </a:ext>
                </a:extLst>
              </p14:cNvPr>
              <p14:cNvContentPartPr/>
              <p14:nvPr/>
            </p14:nvContentPartPr>
            <p14:xfrm>
              <a:off x="946690" y="4936049"/>
              <a:ext cx="159120" cy="3276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FB1B1192-0BA5-F40E-F627-06AF81EFA8D8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929050" y="4918409"/>
                <a:ext cx="19476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911A63CC-95F7-AA7A-5056-4A85D7079142}"/>
                  </a:ext>
                </a:extLst>
              </p14:cNvPr>
              <p14:cNvContentPartPr/>
              <p14:nvPr/>
            </p14:nvContentPartPr>
            <p14:xfrm>
              <a:off x="1115170" y="4953689"/>
              <a:ext cx="252720" cy="12672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911A63CC-95F7-AA7A-5056-4A85D7079142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1097530" y="4935689"/>
                <a:ext cx="28836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BE1B5D42-9796-3FB8-B022-E87A32C5DBB2}"/>
                  </a:ext>
                </a:extLst>
              </p14:cNvPr>
              <p14:cNvContentPartPr/>
              <p14:nvPr/>
            </p14:nvContentPartPr>
            <p14:xfrm>
              <a:off x="1646170" y="4919489"/>
              <a:ext cx="247320" cy="12780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BE1B5D42-9796-3FB8-B022-E87A32C5DBB2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1628530" y="4901849"/>
                <a:ext cx="282960" cy="16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0" name="Group 189">
            <a:extLst>
              <a:ext uri="{FF2B5EF4-FFF2-40B4-BE49-F238E27FC236}">
                <a16:creationId xmlns:a16="http://schemas.microsoft.com/office/drawing/2014/main" id="{7170B487-B260-008F-2B8B-FFF479C20B9A}"/>
              </a:ext>
            </a:extLst>
          </p:cNvPr>
          <p:cNvGrpSpPr/>
          <p:nvPr/>
        </p:nvGrpSpPr>
        <p:grpSpPr>
          <a:xfrm>
            <a:off x="2100850" y="4896089"/>
            <a:ext cx="1482480" cy="292320"/>
            <a:chOff x="2100850" y="4896089"/>
            <a:chExt cx="1482480" cy="29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883676A0-E3C5-1B67-5EC7-BEDB8BFA0C06}"/>
                    </a:ext>
                  </a:extLst>
                </p14:cNvPr>
                <p14:cNvContentPartPr/>
                <p14:nvPr/>
              </p14:nvContentPartPr>
              <p14:xfrm>
                <a:off x="2100850" y="4917689"/>
                <a:ext cx="781200" cy="1357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883676A0-E3C5-1B67-5EC7-BEDB8BFA0C0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083210" y="4899689"/>
                  <a:ext cx="8168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3063368A-4350-C8FB-507A-F90353FC5A75}"/>
                    </a:ext>
                  </a:extLst>
                </p14:cNvPr>
                <p14:cNvContentPartPr/>
                <p14:nvPr/>
              </p14:nvContentPartPr>
              <p14:xfrm>
                <a:off x="3102730" y="4896089"/>
                <a:ext cx="267480" cy="1274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3063368A-4350-C8FB-507A-F90353FC5A7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085090" y="4878089"/>
                  <a:ext cx="3031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CA05D882-E826-5F01-D8B8-C450E640BCFE}"/>
                    </a:ext>
                  </a:extLst>
                </p14:cNvPr>
                <p14:cNvContentPartPr/>
                <p14:nvPr/>
              </p14:nvContentPartPr>
              <p14:xfrm>
                <a:off x="3416290" y="4982129"/>
                <a:ext cx="167040" cy="2062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CA05D882-E826-5F01-D8B8-C450E640BCF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398650" y="4964489"/>
                  <a:ext cx="202680" cy="24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D75364C1-5353-9F72-557E-6096B7B140ED}"/>
              </a:ext>
            </a:extLst>
          </p:cNvPr>
          <p:cNvGrpSpPr/>
          <p:nvPr/>
        </p:nvGrpSpPr>
        <p:grpSpPr>
          <a:xfrm>
            <a:off x="1861450" y="5675489"/>
            <a:ext cx="1422000" cy="615960"/>
            <a:chOff x="1861450" y="5675489"/>
            <a:chExt cx="1422000" cy="61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CE567F33-4466-AE31-F6DC-60B450FC896D}"/>
                    </a:ext>
                  </a:extLst>
                </p14:cNvPr>
                <p14:cNvContentPartPr/>
                <p14:nvPr/>
              </p14:nvContentPartPr>
              <p14:xfrm>
                <a:off x="1861450" y="5791049"/>
                <a:ext cx="341640" cy="3092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CE567F33-4466-AE31-F6DC-60B450FC896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843450" y="5773049"/>
                  <a:ext cx="37728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271F05B-4C32-A399-15E6-1A75D18BF003}"/>
                    </a:ext>
                  </a:extLst>
                </p14:cNvPr>
                <p14:cNvContentPartPr/>
                <p14:nvPr/>
              </p14:nvContentPartPr>
              <p14:xfrm>
                <a:off x="2155930" y="6094529"/>
                <a:ext cx="114120" cy="1969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271F05B-4C32-A399-15E6-1A75D18BF00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137930" y="6076889"/>
                  <a:ext cx="1497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1F7F74F-53E8-0CF0-2C90-336F403B0F03}"/>
                    </a:ext>
                  </a:extLst>
                </p14:cNvPr>
                <p14:cNvContentPartPr/>
                <p14:nvPr/>
              </p14:nvContentPartPr>
              <p14:xfrm>
                <a:off x="2409370" y="5710769"/>
                <a:ext cx="133920" cy="4359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1F7F74F-53E8-0CF0-2C90-336F403B0F0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391370" y="5692769"/>
                  <a:ext cx="16956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622554E5-7BD7-E582-3761-843C17C580C3}"/>
                    </a:ext>
                  </a:extLst>
                </p14:cNvPr>
                <p14:cNvContentPartPr/>
                <p14:nvPr/>
              </p14:nvContentPartPr>
              <p14:xfrm>
                <a:off x="2585410" y="5906969"/>
                <a:ext cx="98640" cy="1137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622554E5-7BD7-E582-3761-843C17C580C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567410" y="5889329"/>
                  <a:ext cx="1342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D0925792-E39D-CC5B-6C18-8325B59E76E3}"/>
                    </a:ext>
                  </a:extLst>
                </p14:cNvPr>
                <p14:cNvContentPartPr/>
                <p14:nvPr/>
              </p14:nvContentPartPr>
              <p14:xfrm>
                <a:off x="2717530" y="5916689"/>
                <a:ext cx="232560" cy="1296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D0925792-E39D-CC5B-6C18-8325B59E76E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699890" y="5899049"/>
                  <a:ext cx="2682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A13EB1D9-4F40-EE7F-70E9-0C87CADF0643}"/>
                    </a:ext>
                  </a:extLst>
                </p14:cNvPr>
                <p14:cNvContentPartPr/>
                <p14:nvPr/>
              </p14:nvContentPartPr>
              <p14:xfrm>
                <a:off x="3041170" y="5713649"/>
                <a:ext cx="90000" cy="1454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A13EB1D9-4F40-EE7F-70E9-0C87CADF064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023530" y="5695649"/>
                  <a:ext cx="1256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D4A3A173-7CE2-990C-6CBC-F86D5B6C454F}"/>
                    </a:ext>
                  </a:extLst>
                </p14:cNvPr>
                <p14:cNvContentPartPr/>
                <p14:nvPr/>
              </p14:nvContentPartPr>
              <p14:xfrm>
                <a:off x="3160690" y="5675489"/>
                <a:ext cx="122760" cy="4780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D4A3A173-7CE2-990C-6CBC-F86D5B6C454F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143050" y="5657489"/>
                  <a:ext cx="158400" cy="51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7643940F-A3CC-78B7-58D1-1C5842501858}"/>
              </a:ext>
            </a:extLst>
          </p:cNvPr>
          <p:cNvGrpSpPr/>
          <p:nvPr/>
        </p:nvGrpSpPr>
        <p:grpSpPr>
          <a:xfrm>
            <a:off x="3641650" y="5815169"/>
            <a:ext cx="267120" cy="179280"/>
            <a:chOff x="3641650" y="5815169"/>
            <a:chExt cx="267120" cy="17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A7840A99-9AC3-5F1D-FDBD-4A9527E0BE36}"/>
                    </a:ext>
                  </a:extLst>
                </p14:cNvPr>
                <p14:cNvContentPartPr/>
                <p14:nvPr/>
              </p14:nvContentPartPr>
              <p14:xfrm>
                <a:off x="3641650" y="5815169"/>
                <a:ext cx="262440" cy="810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A7840A99-9AC3-5F1D-FDBD-4A9527E0BE3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624010" y="5797529"/>
                  <a:ext cx="2980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B623B70E-6EB5-114D-306A-BDA7E6E35976}"/>
                    </a:ext>
                  </a:extLst>
                </p14:cNvPr>
                <p14:cNvContentPartPr/>
                <p14:nvPr/>
              </p14:nvContentPartPr>
              <p14:xfrm>
                <a:off x="3648130" y="5933969"/>
                <a:ext cx="260640" cy="604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B623B70E-6EB5-114D-306A-BDA7E6E35976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630490" y="5916329"/>
                  <a:ext cx="296280" cy="9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3709447B-743D-E868-97E6-029AB25712FD}"/>
              </a:ext>
            </a:extLst>
          </p:cNvPr>
          <p:cNvGrpSpPr/>
          <p:nvPr/>
        </p:nvGrpSpPr>
        <p:grpSpPr>
          <a:xfrm>
            <a:off x="4271650" y="5249609"/>
            <a:ext cx="2031120" cy="666720"/>
            <a:chOff x="4271650" y="5249609"/>
            <a:chExt cx="2031120" cy="66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B7E281B8-3727-4E7C-4B01-34235A48A808}"/>
                    </a:ext>
                  </a:extLst>
                </p14:cNvPr>
                <p14:cNvContentPartPr/>
                <p14:nvPr/>
              </p14:nvContentPartPr>
              <p14:xfrm>
                <a:off x="4419970" y="5480009"/>
                <a:ext cx="180000" cy="2181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B7E281B8-3727-4E7C-4B01-34235A48A808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402330" y="5462009"/>
                  <a:ext cx="2156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2B9D63DB-EB12-812C-CD4E-529DCA8FAC4D}"/>
                    </a:ext>
                  </a:extLst>
                </p14:cNvPr>
                <p14:cNvContentPartPr/>
                <p14:nvPr/>
              </p14:nvContentPartPr>
              <p14:xfrm>
                <a:off x="4648210" y="5672609"/>
                <a:ext cx="11520" cy="194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2B9D63DB-EB12-812C-CD4E-529DCA8FAC4D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630570" y="5654609"/>
                  <a:ext cx="471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163571C4-313F-AE66-54EA-99F1A6E1F84C}"/>
                    </a:ext>
                  </a:extLst>
                </p14:cNvPr>
                <p14:cNvContentPartPr/>
                <p14:nvPr/>
              </p14:nvContentPartPr>
              <p14:xfrm>
                <a:off x="4767370" y="5476049"/>
                <a:ext cx="100080" cy="2239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163571C4-313F-AE66-54EA-99F1A6E1F84C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749730" y="5458409"/>
                  <a:ext cx="1357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CDC05EB1-92CB-791C-07B7-0B390EAE9836}"/>
                    </a:ext>
                  </a:extLst>
                </p14:cNvPr>
                <p14:cNvContentPartPr/>
                <p14:nvPr/>
              </p14:nvContentPartPr>
              <p14:xfrm>
                <a:off x="4911730" y="5459489"/>
                <a:ext cx="33120" cy="2149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CDC05EB1-92CB-791C-07B7-0B390EAE983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893730" y="5441849"/>
                  <a:ext cx="687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BA1533A5-3F2E-B160-AFE5-6AD382615429}"/>
                    </a:ext>
                  </a:extLst>
                </p14:cNvPr>
                <p14:cNvContentPartPr/>
                <p14:nvPr/>
              </p14:nvContentPartPr>
              <p14:xfrm>
                <a:off x="5114050" y="5485049"/>
                <a:ext cx="147240" cy="1998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BA1533A5-3F2E-B160-AFE5-6AD382615429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096410" y="5467409"/>
                  <a:ext cx="1828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BA2A8066-8CE2-7C56-B1A2-A6BE6665B158}"/>
                    </a:ext>
                  </a:extLst>
                </p14:cNvPr>
                <p14:cNvContentPartPr/>
                <p14:nvPr/>
              </p14:nvContentPartPr>
              <p14:xfrm>
                <a:off x="5133850" y="5505569"/>
                <a:ext cx="97200" cy="1695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BA2A8066-8CE2-7C56-B1A2-A6BE6665B158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116210" y="5487929"/>
                  <a:ext cx="1328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33B12BB0-9591-E690-FB99-46CCD980AD97}"/>
                    </a:ext>
                  </a:extLst>
                </p14:cNvPr>
                <p14:cNvContentPartPr/>
                <p14:nvPr/>
              </p14:nvContentPartPr>
              <p14:xfrm>
                <a:off x="5389450" y="5441129"/>
                <a:ext cx="15480" cy="2314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33B12BB0-9591-E690-FB99-46CCD980AD9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371450" y="5423129"/>
                  <a:ext cx="511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E66795E7-08ED-7FFA-9E35-9D5F59E05A57}"/>
                    </a:ext>
                  </a:extLst>
                </p14:cNvPr>
                <p14:cNvContentPartPr/>
                <p14:nvPr/>
              </p14:nvContentPartPr>
              <p14:xfrm>
                <a:off x="5550730" y="5454809"/>
                <a:ext cx="88560" cy="2102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E66795E7-08ED-7FFA-9E35-9D5F59E05A57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533090" y="5437169"/>
                  <a:ext cx="1242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5CDE2AA9-CBAF-DF22-F71E-71E9F88153C6}"/>
                    </a:ext>
                  </a:extLst>
                </p14:cNvPr>
                <p14:cNvContentPartPr/>
                <p14:nvPr/>
              </p14:nvContentPartPr>
              <p14:xfrm>
                <a:off x="5721370" y="5429609"/>
                <a:ext cx="93600" cy="32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5CDE2AA9-CBAF-DF22-F71E-71E9F88153C6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703730" y="5411969"/>
                  <a:ext cx="1292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B743D94E-FF6F-55D1-2F64-C6D92B544278}"/>
                    </a:ext>
                  </a:extLst>
                </p14:cNvPr>
                <p14:cNvContentPartPr/>
                <p14:nvPr/>
              </p14:nvContentPartPr>
              <p14:xfrm>
                <a:off x="5947810" y="5249609"/>
                <a:ext cx="52560" cy="1749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B743D94E-FF6F-55D1-2F64-C6D92B544278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930170" y="5231969"/>
                  <a:ext cx="882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8C7F8FD2-DDF7-9DC8-8DBA-5E5C5DF75883}"/>
                    </a:ext>
                  </a:extLst>
                </p14:cNvPr>
                <p14:cNvContentPartPr/>
                <p14:nvPr/>
              </p14:nvContentPartPr>
              <p14:xfrm>
                <a:off x="6088570" y="5249969"/>
                <a:ext cx="62280" cy="1328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8C7F8FD2-DDF7-9DC8-8DBA-5E5C5DF75883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070570" y="5231969"/>
                  <a:ext cx="979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66A51196-FD02-A770-B9C8-3E91028B4978}"/>
                    </a:ext>
                  </a:extLst>
                </p14:cNvPr>
                <p14:cNvContentPartPr/>
                <p14:nvPr/>
              </p14:nvContentPartPr>
              <p14:xfrm>
                <a:off x="6066610" y="5402249"/>
                <a:ext cx="60120" cy="630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66A51196-FD02-A770-B9C8-3E91028B4978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048610" y="5384249"/>
                  <a:ext cx="957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78926CE4-4CA7-0E98-7BD2-0781BA9A7895}"/>
                    </a:ext>
                  </a:extLst>
                </p14:cNvPr>
                <p14:cNvContentPartPr/>
                <p14:nvPr/>
              </p14:nvContentPartPr>
              <p14:xfrm>
                <a:off x="4271650" y="5705009"/>
                <a:ext cx="2031120" cy="2113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78926CE4-4CA7-0E98-7BD2-0781BA9A789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253650" y="5687009"/>
                  <a:ext cx="2066760" cy="24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99E0D113-8AD8-69E5-9511-346A915DA081}"/>
              </a:ext>
            </a:extLst>
          </p:cNvPr>
          <p:cNvGrpSpPr/>
          <p:nvPr/>
        </p:nvGrpSpPr>
        <p:grpSpPr>
          <a:xfrm>
            <a:off x="4847650" y="5906969"/>
            <a:ext cx="584640" cy="291240"/>
            <a:chOff x="4847650" y="5906969"/>
            <a:chExt cx="584640" cy="29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722E3748-FBAB-692F-573B-DDEBAE2B369F}"/>
                    </a:ext>
                  </a:extLst>
                </p14:cNvPr>
                <p14:cNvContentPartPr/>
                <p14:nvPr/>
              </p14:nvContentPartPr>
              <p14:xfrm>
                <a:off x="4847650" y="5930369"/>
                <a:ext cx="332280" cy="2678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722E3748-FBAB-692F-573B-DDEBAE2B369F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829650" y="5912369"/>
                  <a:ext cx="36792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3ECF32E3-8D77-96F8-5FD7-23F3628538F2}"/>
                    </a:ext>
                  </a:extLst>
                </p14:cNvPr>
                <p14:cNvContentPartPr/>
                <p14:nvPr/>
              </p14:nvContentPartPr>
              <p14:xfrm>
                <a:off x="4994890" y="6049889"/>
                <a:ext cx="142200" cy="363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3ECF32E3-8D77-96F8-5FD7-23F3628538F2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977250" y="6031889"/>
                  <a:ext cx="1778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10FBC9A3-9E9B-42EE-1092-7CE201C87F9C}"/>
                    </a:ext>
                  </a:extLst>
                </p14:cNvPr>
                <p14:cNvContentPartPr/>
                <p14:nvPr/>
              </p14:nvContentPartPr>
              <p14:xfrm>
                <a:off x="5309170" y="5906969"/>
                <a:ext cx="123120" cy="565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10FBC9A3-9E9B-42EE-1092-7CE201C87F9C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291530" y="5889329"/>
                  <a:ext cx="158760" cy="9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9CF263B7-1023-F3A9-0D5A-1CCEACA14868}"/>
              </a:ext>
            </a:extLst>
          </p:cNvPr>
          <p:cNvGrpSpPr/>
          <p:nvPr/>
        </p:nvGrpSpPr>
        <p:grpSpPr>
          <a:xfrm>
            <a:off x="6451810" y="5135129"/>
            <a:ext cx="1653840" cy="1030680"/>
            <a:chOff x="6451810" y="5135129"/>
            <a:chExt cx="1653840" cy="103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DB02A970-FA21-E34D-4C05-9CAEA5E0E583}"/>
                    </a:ext>
                  </a:extLst>
                </p14:cNvPr>
                <p14:cNvContentPartPr/>
                <p14:nvPr/>
              </p14:nvContentPartPr>
              <p14:xfrm>
                <a:off x="6702010" y="5270129"/>
                <a:ext cx="348480" cy="2174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DB02A970-FA21-E34D-4C05-9CAEA5E0E583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684370" y="5252129"/>
                  <a:ext cx="3841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2CF19C58-06DB-AD76-6030-D596463D0512}"/>
                    </a:ext>
                  </a:extLst>
                </p14:cNvPr>
                <p14:cNvContentPartPr/>
                <p14:nvPr/>
              </p14:nvContentPartPr>
              <p14:xfrm>
                <a:off x="7100530" y="5432489"/>
                <a:ext cx="103320" cy="1443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2CF19C58-06DB-AD76-6030-D596463D0512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082890" y="5414849"/>
                  <a:ext cx="1389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7987C550-5845-5BE5-5791-195E4485E795}"/>
                    </a:ext>
                  </a:extLst>
                </p14:cNvPr>
                <p14:cNvContentPartPr/>
                <p14:nvPr/>
              </p14:nvContentPartPr>
              <p14:xfrm>
                <a:off x="6626770" y="5648489"/>
                <a:ext cx="854280" cy="666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7987C550-5845-5BE5-5791-195E4485E795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608770" y="5630489"/>
                  <a:ext cx="8899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5AC98124-EFBC-D284-8327-8D5F8ED172CA}"/>
                    </a:ext>
                  </a:extLst>
                </p14:cNvPr>
                <p14:cNvContentPartPr/>
                <p14:nvPr/>
              </p14:nvContentPartPr>
              <p14:xfrm>
                <a:off x="6784450" y="5869169"/>
                <a:ext cx="295560" cy="1562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5AC98124-EFBC-D284-8327-8D5F8ED172CA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766810" y="5851529"/>
                  <a:ext cx="3312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01CDCF66-0ADF-5A7E-F44A-93F70905A338}"/>
                    </a:ext>
                  </a:extLst>
                </p14:cNvPr>
                <p14:cNvContentPartPr/>
                <p14:nvPr/>
              </p14:nvContentPartPr>
              <p14:xfrm>
                <a:off x="6451810" y="5249609"/>
                <a:ext cx="210240" cy="9036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01CDCF66-0ADF-5A7E-F44A-93F70905A338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433810" y="5231969"/>
                  <a:ext cx="245880" cy="9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D508D19A-4919-F034-29DF-1F19C7D91B16}"/>
                    </a:ext>
                  </a:extLst>
                </p14:cNvPr>
                <p14:cNvContentPartPr/>
                <p14:nvPr/>
              </p14:nvContentPartPr>
              <p14:xfrm>
                <a:off x="7450090" y="5220809"/>
                <a:ext cx="196560" cy="9450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D508D19A-4919-F034-29DF-1F19C7D91B16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432450" y="5203169"/>
                  <a:ext cx="232200" cy="9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9C461F4B-D66B-465B-A2D6-B2C5676E28C3}"/>
                    </a:ext>
                  </a:extLst>
                </p14:cNvPr>
                <p14:cNvContentPartPr/>
                <p14:nvPr/>
              </p14:nvContentPartPr>
              <p14:xfrm>
                <a:off x="7681570" y="5148809"/>
                <a:ext cx="131040" cy="961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9C461F4B-D66B-465B-A2D6-B2C5676E28C3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663930" y="5131169"/>
                  <a:ext cx="1666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E04B6A12-9650-984A-D662-E4048CE6131A}"/>
                    </a:ext>
                  </a:extLst>
                </p14:cNvPr>
                <p14:cNvContentPartPr/>
                <p14:nvPr/>
              </p14:nvContentPartPr>
              <p14:xfrm>
                <a:off x="7704250" y="5228009"/>
                <a:ext cx="76320" cy="1213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E04B6A12-9650-984A-D662-E4048CE6131A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686250" y="5210009"/>
                  <a:ext cx="1119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531EB951-B1C8-B42F-BFA2-E9324E9153EE}"/>
                    </a:ext>
                  </a:extLst>
                </p14:cNvPr>
                <p14:cNvContentPartPr/>
                <p14:nvPr/>
              </p14:nvContentPartPr>
              <p14:xfrm>
                <a:off x="7791370" y="5135129"/>
                <a:ext cx="271080" cy="3150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531EB951-B1C8-B42F-BFA2-E9324E9153EE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773370" y="5117489"/>
                  <a:ext cx="30672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026A66C1-8B74-8BEA-1A56-BCAD3C25C65D}"/>
                    </a:ext>
                  </a:extLst>
                </p14:cNvPr>
                <p14:cNvContentPartPr/>
                <p14:nvPr/>
              </p14:nvContentPartPr>
              <p14:xfrm>
                <a:off x="7940050" y="5280209"/>
                <a:ext cx="165600" cy="1900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026A66C1-8B74-8BEA-1A56-BCAD3C25C65D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922050" y="5262569"/>
                  <a:ext cx="201240" cy="22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0C6858CE-C7FA-BE41-32B4-7524C90E68E8}"/>
                  </a:ext>
                </a:extLst>
              </p14:cNvPr>
              <p14:cNvContentPartPr/>
              <p14:nvPr/>
            </p14:nvContentPartPr>
            <p14:xfrm>
              <a:off x="1556890" y="634409"/>
              <a:ext cx="8192520" cy="149544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0C6858CE-C7FA-BE41-32B4-7524C90E68E8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1538890" y="616769"/>
                <a:ext cx="8228160" cy="153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253D43DD-B0EA-727D-F11B-3BC4FF947972}"/>
                  </a:ext>
                </a:extLst>
              </p14:cNvPr>
              <p14:cNvContentPartPr/>
              <p14:nvPr/>
            </p14:nvContentPartPr>
            <p14:xfrm>
              <a:off x="1457890" y="5284889"/>
              <a:ext cx="162720" cy="122292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253D43DD-B0EA-727D-F11B-3BC4FF947972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1439890" y="5266889"/>
                <a:ext cx="198360" cy="12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1DEF2434-D377-A057-235A-3946A0ACEC03}"/>
                  </a:ext>
                </a:extLst>
              </p14:cNvPr>
              <p14:cNvContentPartPr/>
              <p14:nvPr/>
            </p14:nvContentPartPr>
            <p14:xfrm>
              <a:off x="1494610" y="4833449"/>
              <a:ext cx="6806880" cy="178596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1DEF2434-D377-A057-235A-3946A0ACEC03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1476970" y="4815809"/>
                <a:ext cx="6842520" cy="182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9FB8B8E6-96F1-D32C-71D8-E17816E35695}"/>
              </a:ext>
            </a:extLst>
          </p:cNvPr>
          <p:cNvGrpSpPr/>
          <p:nvPr/>
        </p:nvGrpSpPr>
        <p:grpSpPr>
          <a:xfrm>
            <a:off x="8904490" y="5069462"/>
            <a:ext cx="2378520" cy="629280"/>
            <a:chOff x="8904490" y="5069462"/>
            <a:chExt cx="2378520" cy="62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C8A706A-4D25-D295-C6B6-BBD071753BB6}"/>
                    </a:ext>
                  </a:extLst>
                </p14:cNvPr>
                <p14:cNvContentPartPr/>
                <p14:nvPr/>
              </p14:nvContentPartPr>
              <p14:xfrm>
                <a:off x="8904490" y="5195102"/>
                <a:ext cx="839160" cy="4510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C8A706A-4D25-D295-C6B6-BBD071753BB6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8886850" y="5177102"/>
                  <a:ext cx="874800" cy="48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FF99BFB-19C5-F757-FFCF-C339A93B1AB1}"/>
                    </a:ext>
                  </a:extLst>
                </p14:cNvPr>
                <p14:cNvContentPartPr/>
                <p14:nvPr/>
              </p14:nvContentPartPr>
              <p14:xfrm>
                <a:off x="9782170" y="5208062"/>
                <a:ext cx="509040" cy="490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FF99BFB-19C5-F757-FFCF-C339A93B1AB1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764170" y="5190422"/>
                  <a:ext cx="544680" cy="52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C985554-78A8-E0E7-EEC3-81BF9531A6EB}"/>
                    </a:ext>
                  </a:extLst>
                </p14:cNvPr>
                <p14:cNvContentPartPr/>
                <p14:nvPr/>
              </p14:nvContentPartPr>
              <p14:xfrm>
                <a:off x="9833650" y="5354222"/>
                <a:ext cx="343800" cy="16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C985554-78A8-E0E7-EEC3-81BF9531A6EB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816010" y="5336222"/>
                  <a:ext cx="3794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28C49AB-C423-BB0E-0A5B-748F8AAAA3BB}"/>
                    </a:ext>
                  </a:extLst>
                </p14:cNvPr>
                <p14:cNvContentPartPr/>
                <p14:nvPr/>
              </p14:nvContentPartPr>
              <p14:xfrm>
                <a:off x="10411450" y="5361782"/>
                <a:ext cx="387000" cy="184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28C49AB-C423-BB0E-0A5B-748F8AAAA3B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393810" y="5344142"/>
                  <a:ext cx="4226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694D8AE-63A1-2014-1399-DD32B9C1ADC1}"/>
                    </a:ext>
                  </a:extLst>
                </p14:cNvPr>
                <p14:cNvContentPartPr/>
                <p14:nvPr/>
              </p14:nvContentPartPr>
              <p14:xfrm>
                <a:off x="10824010" y="5209502"/>
                <a:ext cx="203040" cy="3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694D8AE-63A1-2014-1399-DD32B9C1ADC1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806370" y="5191862"/>
                  <a:ext cx="2386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A33464F-D5B9-8A06-A75A-C0CA44A89151}"/>
                    </a:ext>
                  </a:extLst>
                </p14:cNvPr>
                <p14:cNvContentPartPr/>
                <p14:nvPr/>
              </p14:nvContentPartPr>
              <p14:xfrm>
                <a:off x="11098330" y="5069462"/>
                <a:ext cx="184680" cy="2232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A33464F-D5B9-8A06-A75A-C0CA44A89151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1080330" y="5051462"/>
                  <a:ext cx="220320" cy="258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94726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7CDB1E5-091A-04A5-689D-B3AC6FCCA879}"/>
                  </a:ext>
                </a:extLst>
              </p14:cNvPr>
              <p14:cNvContentPartPr/>
              <p14:nvPr/>
            </p14:nvContentPartPr>
            <p14:xfrm>
              <a:off x="3820570" y="1271249"/>
              <a:ext cx="1061640" cy="2589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7CDB1E5-091A-04A5-689D-B3AC6FCCA87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02570" y="1253609"/>
                <a:ext cx="1097280" cy="262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386DDD1-2C6E-8441-2E19-FB8425730E9E}"/>
                  </a:ext>
                </a:extLst>
              </p14:cNvPr>
              <p14:cNvContentPartPr/>
              <p14:nvPr/>
            </p14:nvContentPartPr>
            <p14:xfrm>
              <a:off x="3012010" y="1571849"/>
              <a:ext cx="2338560" cy="1699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386DDD1-2C6E-8441-2E19-FB8425730E9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94010" y="1554209"/>
                <a:ext cx="237420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17B0D1C-AE2D-3CBD-7C08-0CE1A51DF46F}"/>
                  </a:ext>
                </a:extLst>
              </p14:cNvPr>
              <p14:cNvContentPartPr/>
              <p14:nvPr/>
            </p14:nvContentPartPr>
            <p14:xfrm>
              <a:off x="2940730" y="1975409"/>
              <a:ext cx="2460240" cy="1256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17B0D1C-AE2D-3CBD-7C08-0CE1A51DF46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23090" y="1957409"/>
                <a:ext cx="249588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C8E78D1-34C5-3C28-9298-0C128C9F17AB}"/>
                  </a:ext>
                </a:extLst>
              </p14:cNvPr>
              <p14:cNvContentPartPr/>
              <p14:nvPr/>
            </p14:nvContentPartPr>
            <p14:xfrm>
              <a:off x="2979610" y="2309849"/>
              <a:ext cx="2452680" cy="1954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C8E78D1-34C5-3C28-9298-0C128C9F17A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61970" y="2292209"/>
                <a:ext cx="2488320" cy="23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251E90A7-62DF-C54A-D7E0-FA63CF91C459}"/>
              </a:ext>
            </a:extLst>
          </p:cNvPr>
          <p:cNvGrpSpPr/>
          <p:nvPr/>
        </p:nvGrpSpPr>
        <p:grpSpPr>
          <a:xfrm>
            <a:off x="985570" y="1636289"/>
            <a:ext cx="1969560" cy="942840"/>
            <a:chOff x="985570" y="1636289"/>
            <a:chExt cx="1969560" cy="94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8381625-95B5-1804-0039-82EC9C85A0B9}"/>
                    </a:ext>
                  </a:extLst>
                </p14:cNvPr>
                <p14:cNvContentPartPr/>
                <p14:nvPr/>
              </p14:nvContentPartPr>
              <p14:xfrm>
                <a:off x="2861170" y="1636289"/>
                <a:ext cx="93960" cy="1090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8381625-95B5-1804-0039-82EC9C85A0B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843530" y="1618649"/>
                  <a:ext cx="1296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ECF0859-1D2C-EC18-CD97-B024A8A7A451}"/>
                    </a:ext>
                  </a:extLst>
                </p14:cNvPr>
                <p14:cNvContentPartPr/>
                <p14:nvPr/>
              </p14:nvContentPartPr>
              <p14:xfrm>
                <a:off x="2853610" y="2441249"/>
                <a:ext cx="71280" cy="84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ECF0859-1D2C-EC18-CD97-B024A8A7A45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835610" y="2423249"/>
                  <a:ext cx="1069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BC3485C-58E3-64B1-7EE9-9486C6741A84}"/>
                    </a:ext>
                  </a:extLst>
                </p14:cNvPr>
                <p14:cNvContentPartPr/>
                <p14:nvPr/>
              </p14:nvContentPartPr>
              <p14:xfrm>
                <a:off x="2866930" y="2051729"/>
                <a:ext cx="71280" cy="75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BC3485C-58E3-64B1-7EE9-9486C6741A8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48930" y="2034089"/>
                  <a:ext cx="1069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0AE03FF-2BAD-7143-90D0-DF8B1DF293EB}"/>
                    </a:ext>
                  </a:extLst>
                </p14:cNvPr>
                <p14:cNvContentPartPr/>
                <p14:nvPr/>
              </p14:nvContentPartPr>
              <p14:xfrm>
                <a:off x="1073050" y="1711889"/>
                <a:ext cx="1144440" cy="400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0AE03FF-2BAD-7143-90D0-DF8B1DF293E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55050" y="1693889"/>
                  <a:ext cx="118008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8B01FD4-625E-6569-A68E-8DA1B32B19D3}"/>
                    </a:ext>
                  </a:extLst>
                </p14:cNvPr>
                <p14:cNvContentPartPr/>
                <p14:nvPr/>
              </p14:nvContentPartPr>
              <p14:xfrm>
                <a:off x="985570" y="2197169"/>
                <a:ext cx="900720" cy="381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8B01FD4-625E-6569-A68E-8DA1B32B19D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67570" y="2179529"/>
                  <a:ext cx="93636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731CDFD-EBCB-9CE5-0E7C-C1817895BE94}"/>
                    </a:ext>
                  </a:extLst>
                </p14:cNvPr>
                <p14:cNvContentPartPr/>
                <p14:nvPr/>
              </p14:nvContentPartPr>
              <p14:xfrm>
                <a:off x="1746970" y="2284649"/>
                <a:ext cx="178200" cy="252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731CDFD-EBCB-9CE5-0E7C-C1817895BE9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728970" y="2267009"/>
                  <a:ext cx="2138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A6BB3B5-CCE2-4510-0BCF-88AFE51572A9}"/>
                    </a:ext>
                  </a:extLst>
                </p14:cNvPr>
                <p14:cNvContentPartPr/>
                <p14:nvPr/>
              </p14:nvContentPartPr>
              <p14:xfrm>
                <a:off x="1881970" y="2111129"/>
                <a:ext cx="772560" cy="356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A6BB3B5-CCE2-4510-0BCF-88AFE51572A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864330" y="2093129"/>
                  <a:ext cx="80820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4A51829-0540-DC06-ADCB-64AB9C35A247}"/>
                    </a:ext>
                  </a:extLst>
                </p14:cNvPr>
                <p14:cNvContentPartPr/>
                <p14:nvPr/>
              </p14:nvContentPartPr>
              <p14:xfrm>
                <a:off x="1968370" y="2268809"/>
                <a:ext cx="25920" cy="5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4A51829-0540-DC06-ADCB-64AB9C35A24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950370" y="2250809"/>
                  <a:ext cx="61560" cy="4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76A919F-22DE-9B17-7089-E6CE2BC28B1E}"/>
                  </a:ext>
                </a:extLst>
              </p14:cNvPr>
              <p14:cNvContentPartPr/>
              <p14:nvPr/>
            </p14:nvContentPartPr>
            <p14:xfrm>
              <a:off x="2871250" y="2882609"/>
              <a:ext cx="2781360" cy="1659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76A919F-22DE-9B17-7089-E6CE2BC28B1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853610" y="2864609"/>
                <a:ext cx="2817000" cy="20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D7151231-6A01-D37C-8E8D-412ABA34309D}"/>
              </a:ext>
            </a:extLst>
          </p:cNvPr>
          <p:cNvGrpSpPr/>
          <p:nvPr/>
        </p:nvGrpSpPr>
        <p:grpSpPr>
          <a:xfrm>
            <a:off x="2883850" y="3098249"/>
            <a:ext cx="2719800" cy="681840"/>
            <a:chOff x="2883850" y="3098249"/>
            <a:chExt cx="2719800" cy="68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00FFA8F-6526-B5E9-D3F2-A85DB72B82B6}"/>
                    </a:ext>
                  </a:extLst>
                </p14:cNvPr>
                <p14:cNvContentPartPr/>
                <p14:nvPr/>
              </p14:nvContentPartPr>
              <p14:xfrm>
                <a:off x="2985010" y="3296969"/>
                <a:ext cx="1385640" cy="159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00FFA8F-6526-B5E9-D3F2-A85DB72B82B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967370" y="3278969"/>
                  <a:ext cx="14212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0C9376E-B51C-03E1-BF63-E7B0F3D2BC0A}"/>
                    </a:ext>
                  </a:extLst>
                </p14:cNvPr>
                <p14:cNvContentPartPr/>
                <p14:nvPr/>
              </p14:nvContentPartPr>
              <p14:xfrm>
                <a:off x="4369570" y="3285089"/>
                <a:ext cx="48960" cy="72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0C9376E-B51C-03E1-BF63-E7B0F3D2BC0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351930" y="3267089"/>
                  <a:ext cx="846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0321780-C609-28B1-4591-0D9E843F9087}"/>
                    </a:ext>
                  </a:extLst>
                </p14:cNvPr>
                <p14:cNvContentPartPr/>
                <p14:nvPr/>
              </p14:nvContentPartPr>
              <p14:xfrm>
                <a:off x="4299010" y="3098249"/>
                <a:ext cx="93600" cy="156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0321780-C609-28B1-4591-0D9E843F908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281010" y="3080249"/>
                  <a:ext cx="1292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D734CB8-0F29-FCC4-9ECE-A44810271153}"/>
                    </a:ext>
                  </a:extLst>
                </p14:cNvPr>
                <p14:cNvContentPartPr/>
                <p14:nvPr/>
              </p14:nvContentPartPr>
              <p14:xfrm>
                <a:off x="4437610" y="3126329"/>
                <a:ext cx="136800" cy="1512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D734CB8-0F29-FCC4-9ECE-A4481027115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419970" y="3108689"/>
                  <a:ext cx="1724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074050A-D1EC-F3D8-44C5-35E5957E81E2}"/>
                    </a:ext>
                  </a:extLst>
                </p14:cNvPr>
                <p14:cNvContentPartPr/>
                <p14:nvPr/>
              </p14:nvContentPartPr>
              <p14:xfrm>
                <a:off x="4497730" y="3265649"/>
                <a:ext cx="212760" cy="53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074050A-D1EC-F3D8-44C5-35E5957E81E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479730" y="3248009"/>
                  <a:ext cx="2484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51ACEA4-783F-1779-DAFB-4A56E72904AD}"/>
                    </a:ext>
                  </a:extLst>
                </p14:cNvPr>
                <p14:cNvContentPartPr/>
                <p14:nvPr/>
              </p14:nvContentPartPr>
              <p14:xfrm>
                <a:off x="4428250" y="3405689"/>
                <a:ext cx="167400" cy="137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51ACEA4-783F-1779-DAFB-4A56E72904A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410250" y="3388049"/>
                  <a:ext cx="2030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7B209E4-2167-3DF5-41B8-EAC26642BA1C}"/>
                    </a:ext>
                  </a:extLst>
                </p14:cNvPr>
                <p14:cNvContentPartPr/>
                <p14:nvPr/>
              </p14:nvContentPartPr>
              <p14:xfrm>
                <a:off x="4311610" y="3449969"/>
                <a:ext cx="84600" cy="1731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7B209E4-2167-3DF5-41B8-EAC26642BA1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293610" y="3432329"/>
                  <a:ext cx="1202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411A381-9BF7-223E-642B-39A05DCB428A}"/>
                    </a:ext>
                  </a:extLst>
                </p14:cNvPr>
                <p14:cNvContentPartPr/>
                <p14:nvPr/>
              </p14:nvContentPartPr>
              <p14:xfrm>
                <a:off x="4212970" y="3253049"/>
                <a:ext cx="119880" cy="403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411A381-9BF7-223E-642B-39A05DCB428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194970" y="3235409"/>
                  <a:ext cx="1555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38FE445-A707-6B29-DF48-F8BA856A128B}"/>
                    </a:ext>
                  </a:extLst>
                </p14:cNvPr>
                <p14:cNvContentPartPr/>
                <p14:nvPr/>
              </p14:nvContentPartPr>
              <p14:xfrm>
                <a:off x="4146370" y="3506129"/>
                <a:ext cx="66600" cy="291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38FE445-A707-6B29-DF48-F8BA856A128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128730" y="3488489"/>
                  <a:ext cx="1022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3D9728C-66FB-6389-2599-F67A50366ADC}"/>
                    </a:ext>
                  </a:extLst>
                </p14:cNvPr>
                <p14:cNvContentPartPr/>
                <p14:nvPr/>
              </p14:nvContentPartPr>
              <p14:xfrm>
                <a:off x="2883850" y="3608369"/>
                <a:ext cx="2719800" cy="1717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3D9728C-66FB-6389-2599-F67A50366AD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866210" y="3590729"/>
                  <a:ext cx="2755440" cy="20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1DC9987-B30F-EEFD-20A8-08B7F90090AD}"/>
              </a:ext>
            </a:extLst>
          </p:cNvPr>
          <p:cNvGrpSpPr/>
          <p:nvPr/>
        </p:nvGrpSpPr>
        <p:grpSpPr>
          <a:xfrm>
            <a:off x="1124170" y="3179609"/>
            <a:ext cx="1456200" cy="779760"/>
            <a:chOff x="1124170" y="3179609"/>
            <a:chExt cx="1456200" cy="77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FBBD08A-1857-2DF9-F322-8DC00E912CCB}"/>
                    </a:ext>
                  </a:extLst>
                </p14:cNvPr>
                <p14:cNvContentPartPr/>
                <p14:nvPr/>
              </p14:nvContentPartPr>
              <p14:xfrm>
                <a:off x="1233610" y="3179609"/>
                <a:ext cx="1346760" cy="3211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FBBD08A-1857-2DF9-F322-8DC00E912CC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215610" y="3161609"/>
                  <a:ext cx="138240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4669D6D-47DF-AB3C-FF55-C7CAA9E07BB4}"/>
                    </a:ext>
                  </a:extLst>
                </p14:cNvPr>
                <p14:cNvContentPartPr/>
                <p14:nvPr/>
              </p14:nvContentPartPr>
              <p14:xfrm>
                <a:off x="1124170" y="3457529"/>
                <a:ext cx="1371600" cy="5018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4669D6D-47DF-AB3C-FF55-C7CAA9E07BB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06530" y="3439889"/>
                  <a:ext cx="1407240" cy="53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B17B5E8-7A66-53C5-F918-9C2D959214C6}"/>
                    </a:ext>
                  </a:extLst>
                </p14:cNvPr>
                <p14:cNvContentPartPr/>
                <p14:nvPr/>
              </p14:nvContentPartPr>
              <p14:xfrm>
                <a:off x="1748050" y="3520529"/>
                <a:ext cx="291600" cy="205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B17B5E8-7A66-53C5-F918-9C2D959214C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730410" y="3502889"/>
                  <a:ext cx="327240" cy="5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6D63FE5-8AAE-4F38-72E7-57ECE39BB7D1}"/>
                  </a:ext>
                </a:extLst>
              </p14:cNvPr>
              <p14:cNvContentPartPr/>
              <p14:nvPr/>
            </p14:nvContentPartPr>
            <p14:xfrm>
              <a:off x="5771410" y="1578689"/>
              <a:ext cx="1057320" cy="324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6D63FE5-8AAE-4F38-72E7-57ECE39BB7D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753770" y="1561049"/>
                <a:ext cx="109296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8B538CB-F193-2DA9-E4E2-A66E0AC26B7F}"/>
                  </a:ext>
                </a:extLst>
              </p14:cNvPr>
              <p14:cNvContentPartPr/>
              <p14:nvPr/>
            </p14:nvContentPartPr>
            <p14:xfrm>
              <a:off x="6991810" y="1326689"/>
              <a:ext cx="1063080" cy="3776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8B538CB-F193-2DA9-E4E2-A66E0AC26B7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973810" y="1308689"/>
                <a:ext cx="1098720" cy="41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A6B295C5-D8A7-74FC-CCC0-D277774CD8CC}"/>
              </a:ext>
            </a:extLst>
          </p:cNvPr>
          <p:cNvGrpSpPr/>
          <p:nvPr/>
        </p:nvGrpSpPr>
        <p:grpSpPr>
          <a:xfrm>
            <a:off x="8169730" y="1359089"/>
            <a:ext cx="2143440" cy="360000"/>
            <a:chOff x="8169730" y="1359089"/>
            <a:chExt cx="2143440" cy="36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68C30BF-57BE-34BD-75CB-68A38E782A85}"/>
                    </a:ext>
                  </a:extLst>
                </p14:cNvPr>
                <p14:cNvContentPartPr/>
                <p14:nvPr/>
              </p14:nvContentPartPr>
              <p14:xfrm>
                <a:off x="8169730" y="1359089"/>
                <a:ext cx="2143440" cy="3600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68C30BF-57BE-34BD-75CB-68A38E782A8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152090" y="1341089"/>
                  <a:ext cx="217908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8CB7114-8D0D-C166-15D3-25B028DD7A19}"/>
                    </a:ext>
                  </a:extLst>
                </p14:cNvPr>
                <p14:cNvContentPartPr/>
                <p14:nvPr/>
              </p14:nvContentPartPr>
              <p14:xfrm>
                <a:off x="9840490" y="1550969"/>
                <a:ext cx="20160" cy="64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8CB7114-8D0D-C166-15D3-25B028DD7A1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822490" y="1533329"/>
                  <a:ext cx="558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CCA76FF-97CD-806B-AEE5-06F027BE108D}"/>
                    </a:ext>
                  </a:extLst>
                </p14:cNvPr>
                <p14:cNvContentPartPr/>
                <p14:nvPr/>
              </p14:nvContentPartPr>
              <p14:xfrm>
                <a:off x="9557530" y="1516409"/>
                <a:ext cx="342000" cy="194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CCA76FF-97CD-806B-AEE5-06F027BE108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539530" y="1498409"/>
                  <a:ext cx="3776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3B14E20-A376-6990-F519-5C997CC7138B}"/>
                    </a:ext>
                  </a:extLst>
                </p14:cNvPr>
                <p14:cNvContentPartPr/>
                <p14:nvPr/>
              </p14:nvContentPartPr>
              <p14:xfrm>
                <a:off x="8550250" y="1477529"/>
                <a:ext cx="283680" cy="511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3B14E20-A376-6990-F519-5C997CC7138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532610" y="1459529"/>
                  <a:ext cx="3193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D6B289F-C204-51C1-6718-7239A2050F06}"/>
                    </a:ext>
                  </a:extLst>
                </p14:cNvPr>
                <p14:cNvContentPartPr/>
                <p14:nvPr/>
              </p14:nvContentPartPr>
              <p14:xfrm>
                <a:off x="8469610" y="1390049"/>
                <a:ext cx="25920" cy="100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D6B289F-C204-51C1-6718-7239A2050F0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451610" y="1372409"/>
                  <a:ext cx="6156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0F6AB48-2A05-4A8F-C8A9-960819C464A4}"/>
              </a:ext>
            </a:extLst>
          </p:cNvPr>
          <p:cNvGrpSpPr/>
          <p:nvPr/>
        </p:nvGrpSpPr>
        <p:grpSpPr>
          <a:xfrm>
            <a:off x="10489210" y="1365929"/>
            <a:ext cx="625320" cy="385920"/>
            <a:chOff x="10489210" y="1365929"/>
            <a:chExt cx="625320" cy="38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32B2FB8-A744-3ADE-B25D-4597D7D36EB4}"/>
                    </a:ext>
                  </a:extLst>
                </p14:cNvPr>
                <p14:cNvContentPartPr/>
                <p14:nvPr/>
              </p14:nvContentPartPr>
              <p14:xfrm>
                <a:off x="10489210" y="1365929"/>
                <a:ext cx="615240" cy="3859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32B2FB8-A744-3ADE-B25D-4597D7D36EB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471570" y="1348289"/>
                  <a:ext cx="65088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3B326CA-AD7B-C116-2E35-7F2AD65FBF9C}"/>
                    </a:ext>
                  </a:extLst>
                </p14:cNvPr>
                <p14:cNvContentPartPr/>
                <p14:nvPr/>
              </p14:nvContentPartPr>
              <p14:xfrm>
                <a:off x="10974850" y="1581569"/>
                <a:ext cx="139680" cy="46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3B326CA-AD7B-C116-2E35-7F2AD65FBF9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957210" y="1563929"/>
                  <a:ext cx="1753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C8B82DA-EF66-29D6-5C44-3A795E122C06}"/>
                    </a:ext>
                  </a:extLst>
                </p14:cNvPr>
                <p14:cNvContentPartPr/>
                <p14:nvPr/>
              </p14:nvContentPartPr>
              <p14:xfrm>
                <a:off x="10581370" y="1600289"/>
                <a:ext cx="130320" cy="75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C8B82DA-EF66-29D6-5C44-3A795E122C0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563730" y="1582289"/>
                  <a:ext cx="165960" cy="4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998D773-6B05-9A1C-98AB-E9EF8FAE5E72}"/>
                  </a:ext>
                </a:extLst>
              </p14:cNvPr>
              <p14:cNvContentPartPr/>
              <p14:nvPr/>
            </p14:nvContentPartPr>
            <p14:xfrm>
              <a:off x="5840170" y="1925009"/>
              <a:ext cx="1035720" cy="4140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998D773-6B05-9A1C-98AB-E9EF8FAE5E7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822530" y="1907369"/>
                <a:ext cx="1071360" cy="44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70BFB4AA-EF16-EEBE-539F-8A28F397DCD1}"/>
              </a:ext>
            </a:extLst>
          </p:cNvPr>
          <p:cNvGrpSpPr/>
          <p:nvPr/>
        </p:nvGrpSpPr>
        <p:grpSpPr>
          <a:xfrm>
            <a:off x="7163170" y="1821329"/>
            <a:ext cx="3697560" cy="506520"/>
            <a:chOff x="7163170" y="1821329"/>
            <a:chExt cx="3697560" cy="50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09A114B-4690-AF44-A665-495DAC860C07}"/>
                    </a:ext>
                  </a:extLst>
                </p14:cNvPr>
                <p14:cNvContentPartPr/>
                <p14:nvPr/>
              </p14:nvContentPartPr>
              <p14:xfrm>
                <a:off x="7163170" y="1821329"/>
                <a:ext cx="1228680" cy="506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09A114B-4690-AF44-A665-495DAC860C0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145530" y="1803329"/>
                  <a:ext cx="1264320" cy="54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6CE99DE-4BFD-D843-5959-F446E2A4C218}"/>
                    </a:ext>
                  </a:extLst>
                </p14:cNvPr>
                <p14:cNvContentPartPr/>
                <p14:nvPr/>
              </p14:nvContentPartPr>
              <p14:xfrm>
                <a:off x="8205730" y="1962449"/>
                <a:ext cx="149400" cy="205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6CE99DE-4BFD-D843-5959-F446E2A4C21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188090" y="1944809"/>
                  <a:ext cx="1850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C84CBA9-8AA2-97AE-5BFF-BEA1E2A4CC12}"/>
                    </a:ext>
                  </a:extLst>
                </p14:cNvPr>
                <p14:cNvContentPartPr/>
                <p14:nvPr/>
              </p14:nvContentPartPr>
              <p14:xfrm>
                <a:off x="8545570" y="1823489"/>
                <a:ext cx="625320" cy="3852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C84CBA9-8AA2-97AE-5BFF-BEA1E2A4CC1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527570" y="1805489"/>
                  <a:ext cx="66096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F51511A-C833-1BCD-A55D-81A8C2B6E5CE}"/>
                    </a:ext>
                  </a:extLst>
                </p14:cNvPr>
                <p14:cNvContentPartPr/>
                <p14:nvPr/>
              </p14:nvContentPartPr>
              <p14:xfrm>
                <a:off x="8709370" y="2009969"/>
                <a:ext cx="239760" cy="338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F51511A-C833-1BCD-A55D-81A8C2B6E5C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691730" y="1991969"/>
                  <a:ext cx="2754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FB80378-BC30-BDE9-D8E3-4438AF1BED75}"/>
                    </a:ext>
                  </a:extLst>
                </p14:cNvPr>
                <p14:cNvContentPartPr/>
                <p14:nvPr/>
              </p14:nvContentPartPr>
              <p14:xfrm>
                <a:off x="9312370" y="1898369"/>
                <a:ext cx="921960" cy="4258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FB80378-BC30-BDE9-D8E3-4438AF1BED7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294730" y="1880369"/>
                  <a:ext cx="95760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376A12C-0107-5036-9CB8-24B7D4D9DBF9}"/>
                    </a:ext>
                  </a:extLst>
                </p14:cNvPr>
                <p14:cNvContentPartPr/>
                <p14:nvPr/>
              </p14:nvContentPartPr>
              <p14:xfrm>
                <a:off x="10206610" y="1857329"/>
                <a:ext cx="550080" cy="3697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376A12C-0107-5036-9CB8-24B7D4D9DBF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188970" y="1839329"/>
                  <a:ext cx="58572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1836F5F-9065-0803-7914-57617CBFEB5D}"/>
                    </a:ext>
                  </a:extLst>
                </p14:cNvPr>
                <p14:cNvContentPartPr/>
                <p14:nvPr/>
              </p14:nvContentPartPr>
              <p14:xfrm>
                <a:off x="10850650" y="2238929"/>
                <a:ext cx="10080" cy="259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1836F5F-9065-0803-7914-57617CBFEB5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832650" y="2220929"/>
                  <a:ext cx="45720" cy="6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9345E66-2991-185C-F709-7FD35F41D67F}"/>
              </a:ext>
            </a:extLst>
          </p:cNvPr>
          <p:cNvGrpSpPr/>
          <p:nvPr/>
        </p:nvGrpSpPr>
        <p:grpSpPr>
          <a:xfrm>
            <a:off x="5939530" y="2637809"/>
            <a:ext cx="3376800" cy="578160"/>
            <a:chOff x="5939530" y="2637809"/>
            <a:chExt cx="3376800" cy="57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861C36A-CECC-A1B0-F6D2-CE3BAF7F386E}"/>
                    </a:ext>
                  </a:extLst>
                </p14:cNvPr>
                <p14:cNvContentPartPr/>
                <p14:nvPr/>
              </p14:nvContentPartPr>
              <p14:xfrm>
                <a:off x="5939530" y="2637809"/>
                <a:ext cx="761040" cy="4183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861C36A-CECC-A1B0-F6D2-CE3BAF7F386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921890" y="2619809"/>
                  <a:ext cx="79668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102BC25-E7D8-7128-B7DB-4A6A3B1732ED}"/>
                    </a:ext>
                  </a:extLst>
                </p14:cNvPr>
                <p14:cNvContentPartPr/>
                <p14:nvPr/>
              </p14:nvContentPartPr>
              <p14:xfrm>
                <a:off x="6203410" y="2796929"/>
                <a:ext cx="267480" cy="360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102BC25-E7D8-7128-B7DB-4A6A3B1732E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185770" y="2779289"/>
                  <a:ext cx="3031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5497293-A315-07B6-79A2-5AE165B7D6C9}"/>
                    </a:ext>
                  </a:extLst>
                </p14:cNvPr>
                <p14:cNvContentPartPr/>
                <p14:nvPr/>
              </p14:nvContentPartPr>
              <p14:xfrm>
                <a:off x="6154810" y="2783609"/>
                <a:ext cx="38160" cy="50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5497293-A315-07B6-79A2-5AE165B7D6C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137170" y="2765969"/>
                  <a:ext cx="738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E7B5B15-F34A-8AB3-5A63-E60ACD975042}"/>
                    </a:ext>
                  </a:extLst>
                </p14:cNvPr>
                <p14:cNvContentPartPr/>
                <p14:nvPr/>
              </p14:nvContentPartPr>
              <p14:xfrm>
                <a:off x="6925210" y="2713769"/>
                <a:ext cx="1672560" cy="5022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E7B5B15-F34A-8AB3-5A63-E60ACD97504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907570" y="2696129"/>
                  <a:ext cx="1708200" cy="53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699E6A7-A6D9-3C46-D4D6-70E1BAF34505}"/>
                    </a:ext>
                  </a:extLst>
                </p14:cNvPr>
                <p14:cNvContentPartPr/>
                <p14:nvPr/>
              </p14:nvContentPartPr>
              <p14:xfrm>
                <a:off x="7992250" y="2822489"/>
                <a:ext cx="296280" cy="464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699E6A7-A6D9-3C46-D4D6-70E1BAF3450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974610" y="2804849"/>
                  <a:ext cx="3319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885266C-8F21-BA3B-81F7-74E56CE450AE}"/>
                    </a:ext>
                  </a:extLst>
                </p14:cNvPr>
                <p14:cNvContentPartPr/>
                <p14:nvPr/>
              </p14:nvContentPartPr>
              <p14:xfrm>
                <a:off x="8854810" y="2827529"/>
                <a:ext cx="461520" cy="1609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885266C-8F21-BA3B-81F7-74E56CE450A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837170" y="2809889"/>
                  <a:ext cx="497160" cy="196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1A3509B1-FFF7-80C6-61DC-FFD24E1DA6AA}"/>
                  </a:ext>
                </a:extLst>
              </p14:cNvPr>
              <p14:cNvContentPartPr/>
              <p14:nvPr/>
            </p14:nvContentPartPr>
            <p14:xfrm>
              <a:off x="7686610" y="3105089"/>
              <a:ext cx="1212120" cy="2484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1A3509B1-FFF7-80C6-61DC-FFD24E1DA6AA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668610" y="3087089"/>
                <a:ext cx="124776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691E8E98-DD71-0C25-09FB-B08F8C54B41B}"/>
                  </a:ext>
                </a:extLst>
              </p14:cNvPr>
              <p14:cNvContentPartPr/>
              <p14:nvPr/>
            </p14:nvContentPartPr>
            <p14:xfrm>
              <a:off x="9116170" y="3236489"/>
              <a:ext cx="297720" cy="831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691E8E98-DD71-0C25-09FB-B08F8C54B41B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9098170" y="3218849"/>
                <a:ext cx="33336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C9726A1B-1D26-B22E-0749-5EC9691F94BC}"/>
                  </a:ext>
                </a:extLst>
              </p14:cNvPr>
              <p14:cNvContentPartPr/>
              <p14:nvPr/>
            </p14:nvContentPartPr>
            <p14:xfrm>
              <a:off x="5324290" y="4218569"/>
              <a:ext cx="868680" cy="17028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C9726A1B-1D26-B22E-0749-5EC9691F94B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306650" y="4200569"/>
                <a:ext cx="904320" cy="20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AD108C12-DDA9-F657-1A39-93472EEEABD1}"/>
              </a:ext>
            </a:extLst>
          </p:cNvPr>
          <p:cNvGrpSpPr/>
          <p:nvPr/>
        </p:nvGrpSpPr>
        <p:grpSpPr>
          <a:xfrm>
            <a:off x="5348410" y="3008969"/>
            <a:ext cx="6680880" cy="1901520"/>
            <a:chOff x="5348410" y="3008969"/>
            <a:chExt cx="6680880" cy="190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A9D34A6-45DD-591F-AFC4-AAF8FDEE26D2}"/>
                    </a:ext>
                  </a:extLst>
                </p14:cNvPr>
                <p14:cNvContentPartPr/>
                <p14:nvPr/>
              </p14:nvContentPartPr>
              <p14:xfrm>
                <a:off x="9571210" y="3023009"/>
                <a:ext cx="1224720" cy="4464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A9D34A6-45DD-591F-AFC4-AAF8FDEE26D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553210" y="3005369"/>
                  <a:ext cx="126036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CF8DD7E-0ADC-8D6A-1A97-2BF778FF294D}"/>
                    </a:ext>
                  </a:extLst>
                </p14:cNvPr>
                <p14:cNvContentPartPr/>
                <p14:nvPr/>
              </p14:nvContentPartPr>
              <p14:xfrm>
                <a:off x="9762730" y="3110129"/>
                <a:ext cx="280440" cy="165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CF8DD7E-0ADC-8D6A-1A97-2BF778FF294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744730" y="3092489"/>
                  <a:ext cx="3160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EDC6056-1D4E-DAB2-DFFD-176C97A073A7}"/>
                    </a:ext>
                  </a:extLst>
                </p14:cNvPr>
                <p14:cNvContentPartPr/>
                <p14:nvPr/>
              </p14:nvContentPartPr>
              <p14:xfrm>
                <a:off x="10884490" y="3008969"/>
                <a:ext cx="1144800" cy="2926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EDC6056-1D4E-DAB2-DFFD-176C97A073A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866850" y="2991329"/>
                  <a:ext cx="118044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D002CEA-E661-12B2-230B-40FF98ECE6B5}"/>
                    </a:ext>
                  </a:extLst>
                </p14:cNvPr>
                <p14:cNvContentPartPr/>
                <p14:nvPr/>
              </p14:nvContentPartPr>
              <p14:xfrm>
                <a:off x="11293810" y="3125249"/>
                <a:ext cx="541080" cy="547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D002CEA-E661-12B2-230B-40FF98ECE6B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275810" y="3107249"/>
                  <a:ext cx="5767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AC45C62-3394-CCDC-F61E-E973B81FA6B3}"/>
                    </a:ext>
                  </a:extLst>
                </p14:cNvPr>
                <p14:cNvContentPartPr/>
                <p14:nvPr/>
              </p14:nvContentPartPr>
              <p14:xfrm>
                <a:off x="5948890" y="3124169"/>
                <a:ext cx="1420560" cy="3924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AC45C62-3394-CCDC-F61E-E973B81FA6B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931250" y="3106529"/>
                  <a:ext cx="145620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98E9530-A867-E7B4-8239-F0CED8BEE787}"/>
                    </a:ext>
                  </a:extLst>
                </p14:cNvPr>
                <p14:cNvContentPartPr/>
                <p14:nvPr/>
              </p14:nvContentPartPr>
              <p14:xfrm>
                <a:off x="6903250" y="3223889"/>
                <a:ext cx="280440" cy="410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98E9530-A867-E7B4-8239-F0CED8BEE78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885250" y="3206249"/>
                  <a:ext cx="3160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523DCAE-97A4-6C92-FFCF-A6553A578FF3}"/>
                    </a:ext>
                  </a:extLst>
                </p14:cNvPr>
                <p14:cNvContentPartPr/>
                <p14:nvPr/>
              </p14:nvContentPartPr>
              <p14:xfrm>
                <a:off x="7352890" y="3289409"/>
                <a:ext cx="75600" cy="1036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523DCAE-97A4-6C92-FFCF-A6553A578FF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335250" y="3271409"/>
                  <a:ext cx="1112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22C2152-C1A2-8806-C821-9DF59F6E401E}"/>
                    </a:ext>
                  </a:extLst>
                </p14:cNvPr>
                <p14:cNvContentPartPr/>
                <p14:nvPr/>
              </p14:nvContentPartPr>
              <p14:xfrm>
                <a:off x="6075970" y="3543929"/>
                <a:ext cx="555480" cy="2250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22C2152-C1A2-8806-C821-9DF59F6E401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057970" y="3526289"/>
                  <a:ext cx="5911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721DD7D-8F56-3168-D5DB-9BFDE2CB93D0}"/>
                    </a:ext>
                  </a:extLst>
                </p14:cNvPr>
                <p14:cNvContentPartPr/>
                <p14:nvPr/>
              </p14:nvContentPartPr>
              <p14:xfrm>
                <a:off x="6507610" y="3570929"/>
                <a:ext cx="196560" cy="853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721DD7D-8F56-3168-D5DB-9BFDE2CB93D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489970" y="3552929"/>
                  <a:ext cx="2322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351ED87-EF41-7946-E542-367FA3D69ECC}"/>
                    </a:ext>
                  </a:extLst>
                </p14:cNvPr>
                <p14:cNvContentPartPr/>
                <p14:nvPr/>
              </p14:nvContentPartPr>
              <p14:xfrm>
                <a:off x="6873010" y="3517289"/>
                <a:ext cx="333000" cy="3780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351ED87-EF41-7946-E542-367FA3D69EC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855370" y="3499289"/>
                  <a:ext cx="36864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17F6725-7818-8DBC-98C7-1D166911E5A5}"/>
                    </a:ext>
                  </a:extLst>
                </p14:cNvPr>
                <p14:cNvContentPartPr/>
                <p14:nvPr/>
              </p14:nvContentPartPr>
              <p14:xfrm>
                <a:off x="7322290" y="3446009"/>
                <a:ext cx="512280" cy="3308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17F6725-7818-8DBC-98C7-1D166911E5A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304650" y="3428369"/>
                  <a:ext cx="54792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1CA6C07-3F71-9481-DFD7-2DB9CD6E9314}"/>
                    </a:ext>
                  </a:extLst>
                </p14:cNvPr>
                <p14:cNvContentPartPr/>
                <p14:nvPr/>
              </p14:nvContentPartPr>
              <p14:xfrm>
                <a:off x="7387090" y="3572729"/>
                <a:ext cx="289800" cy="435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1CA6C07-3F71-9481-DFD7-2DB9CD6E931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369090" y="3554729"/>
                  <a:ext cx="3254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AF0FA49-7F42-CCA2-6CB5-DEF72375B869}"/>
                    </a:ext>
                  </a:extLst>
                </p14:cNvPr>
                <p14:cNvContentPartPr/>
                <p14:nvPr/>
              </p14:nvContentPartPr>
              <p14:xfrm>
                <a:off x="8023930" y="3473369"/>
                <a:ext cx="991440" cy="2667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AF0FA49-7F42-CCA2-6CB5-DEF72375B86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005930" y="3455729"/>
                  <a:ext cx="10270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FC4C385-654F-27E7-70AC-B877D03F5261}"/>
                    </a:ext>
                  </a:extLst>
                </p14:cNvPr>
                <p14:cNvContentPartPr/>
                <p14:nvPr/>
              </p14:nvContentPartPr>
              <p14:xfrm>
                <a:off x="6410050" y="4233329"/>
                <a:ext cx="339480" cy="1036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FC4C385-654F-27E7-70AC-B877D03F526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392050" y="4215329"/>
                  <a:ext cx="3751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34214D9-E7DA-DE55-7F0A-A2345A114E18}"/>
                    </a:ext>
                  </a:extLst>
                </p14:cNvPr>
                <p14:cNvContentPartPr/>
                <p14:nvPr/>
              </p14:nvContentPartPr>
              <p14:xfrm>
                <a:off x="6598690" y="4220009"/>
                <a:ext cx="170280" cy="1573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34214D9-E7DA-DE55-7F0A-A2345A114E1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580690" y="4202009"/>
                  <a:ext cx="2059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383EAC9-49F1-72EA-B547-781886E6327F}"/>
                    </a:ext>
                  </a:extLst>
                </p14:cNvPr>
                <p14:cNvContentPartPr/>
                <p14:nvPr/>
              </p14:nvContentPartPr>
              <p14:xfrm>
                <a:off x="6809290" y="4018049"/>
                <a:ext cx="1359360" cy="4413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383EAC9-49F1-72EA-B547-781886E6327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791650" y="4000049"/>
                  <a:ext cx="139500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FCCFD6B-629B-7018-FC98-36ECF97C4162}"/>
                    </a:ext>
                  </a:extLst>
                </p14:cNvPr>
                <p14:cNvContentPartPr/>
                <p14:nvPr/>
              </p14:nvContentPartPr>
              <p14:xfrm>
                <a:off x="7854730" y="4095809"/>
                <a:ext cx="56520" cy="136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FCCFD6B-629B-7018-FC98-36ECF97C416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836730" y="4078169"/>
                  <a:ext cx="921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88FBF69-D46E-CDB0-3C4B-5E9DD418A1FF}"/>
                    </a:ext>
                  </a:extLst>
                </p14:cNvPr>
                <p14:cNvContentPartPr/>
                <p14:nvPr/>
              </p14:nvContentPartPr>
              <p14:xfrm>
                <a:off x="7566370" y="4073129"/>
                <a:ext cx="283680" cy="464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88FBF69-D46E-CDB0-3C4B-5E9DD418A1F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548730" y="4055489"/>
                  <a:ext cx="3193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59A213B-370F-8993-08C7-FC23C49CDD6D}"/>
                    </a:ext>
                  </a:extLst>
                </p14:cNvPr>
                <p14:cNvContentPartPr/>
                <p14:nvPr/>
              </p14:nvContentPartPr>
              <p14:xfrm>
                <a:off x="8325610" y="3938129"/>
                <a:ext cx="1702440" cy="3391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59A213B-370F-8993-08C7-FC23C49CDD6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307970" y="3920489"/>
                  <a:ext cx="173808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480377D-9692-CEE7-5F6C-91B310917F17}"/>
                    </a:ext>
                  </a:extLst>
                </p14:cNvPr>
                <p14:cNvContentPartPr/>
                <p14:nvPr/>
              </p14:nvContentPartPr>
              <p14:xfrm>
                <a:off x="9816370" y="4031369"/>
                <a:ext cx="29160" cy="158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480377D-9692-CEE7-5F6C-91B310917F1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798730" y="4013369"/>
                  <a:ext cx="648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FDB96DB-BD4C-B2A6-742E-F22E0DF52DA7}"/>
                    </a:ext>
                  </a:extLst>
                </p14:cNvPr>
                <p14:cNvContentPartPr/>
                <p14:nvPr/>
              </p14:nvContentPartPr>
              <p14:xfrm>
                <a:off x="9546010" y="4028489"/>
                <a:ext cx="116280" cy="219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FDB96DB-BD4C-B2A6-742E-F22E0DF52DA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528370" y="4010489"/>
                  <a:ext cx="1519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8064E72-9411-7904-0F97-9EB32371B83A}"/>
                    </a:ext>
                  </a:extLst>
                </p14:cNvPr>
                <p14:cNvContentPartPr/>
                <p14:nvPr/>
              </p14:nvContentPartPr>
              <p14:xfrm>
                <a:off x="8513170" y="4068449"/>
                <a:ext cx="505080" cy="828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8064E72-9411-7904-0F97-9EB32371B83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495170" y="4050449"/>
                  <a:ext cx="5407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A4BD59E-16E3-A608-A3E4-3F82821DA691}"/>
                    </a:ext>
                  </a:extLst>
                </p14:cNvPr>
                <p14:cNvContentPartPr/>
                <p14:nvPr/>
              </p14:nvContentPartPr>
              <p14:xfrm>
                <a:off x="10224610" y="3855329"/>
                <a:ext cx="695520" cy="3873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A4BD59E-16E3-A608-A3E4-3F82821DA69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206970" y="3837689"/>
                  <a:ext cx="73116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D07A2BC-3BC2-7B25-4DC1-2B39094B41BB}"/>
                    </a:ext>
                  </a:extLst>
                </p14:cNvPr>
                <p14:cNvContentPartPr/>
                <p14:nvPr/>
              </p14:nvContentPartPr>
              <p14:xfrm>
                <a:off x="10642930" y="4007969"/>
                <a:ext cx="185040" cy="104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D07A2BC-3BC2-7B25-4DC1-2B39094B41B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625290" y="3990329"/>
                  <a:ext cx="2206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B4E9D87-53BA-99F2-EB81-632D906C892C}"/>
                    </a:ext>
                  </a:extLst>
                </p14:cNvPr>
                <p14:cNvContentPartPr/>
                <p14:nvPr/>
              </p14:nvContentPartPr>
              <p14:xfrm>
                <a:off x="10555810" y="3978089"/>
                <a:ext cx="10080" cy="75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B4E9D87-53BA-99F2-EB81-632D906C892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537810" y="3960449"/>
                  <a:ext cx="457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D5AC532-7633-1593-7D3E-A232CCFAD0F5}"/>
                    </a:ext>
                  </a:extLst>
                </p14:cNvPr>
                <p14:cNvContentPartPr/>
                <p14:nvPr/>
              </p14:nvContentPartPr>
              <p14:xfrm>
                <a:off x="5348410" y="4623929"/>
                <a:ext cx="1601640" cy="2865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D5AC532-7633-1593-7D3E-A232CCFAD0F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330770" y="4605929"/>
                  <a:ext cx="163728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E9F432F-C424-B388-91DB-BA9AAA8415FF}"/>
                    </a:ext>
                  </a:extLst>
                </p14:cNvPr>
                <p14:cNvContentPartPr/>
                <p14:nvPr/>
              </p14:nvContentPartPr>
              <p14:xfrm>
                <a:off x="6543610" y="4463009"/>
                <a:ext cx="6840" cy="75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E9F432F-C424-B388-91DB-BA9AAA8415F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525970" y="4445369"/>
                  <a:ext cx="424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93C6792-23CA-2EFC-1A79-329D79FDB536}"/>
                    </a:ext>
                  </a:extLst>
                </p14:cNvPr>
                <p14:cNvContentPartPr/>
                <p14:nvPr/>
              </p14:nvContentPartPr>
              <p14:xfrm>
                <a:off x="5350570" y="4482809"/>
                <a:ext cx="6840" cy="32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93C6792-23CA-2EFC-1A79-329D79FDB53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332570" y="4465169"/>
                  <a:ext cx="424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CD86A03-0545-39C2-0721-AD48A6ED4B02}"/>
                    </a:ext>
                  </a:extLst>
                </p14:cNvPr>
                <p14:cNvContentPartPr/>
                <p14:nvPr/>
              </p14:nvContentPartPr>
              <p14:xfrm>
                <a:off x="7294930" y="4408289"/>
                <a:ext cx="1361160" cy="3085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CD86A03-0545-39C2-0721-AD48A6ED4B0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276930" y="4390649"/>
                  <a:ext cx="139680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6350AD1-83C3-5389-193F-180F30A7479E}"/>
                    </a:ext>
                  </a:extLst>
                </p14:cNvPr>
                <p14:cNvContentPartPr/>
                <p14:nvPr/>
              </p14:nvContentPartPr>
              <p14:xfrm>
                <a:off x="8803690" y="4292009"/>
                <a:ext cx="1463760" cy="3668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6350AD1-83C3-5389-193F-180F30A7479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785690" y="4274369"/>
                  <a:ext cx="149940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289A3B1-6001-DA80-3B98-D223FD68C51B}"/>
                    </a:ext>
                  </a:extLst>
                </p14:cNvPr>
                <p14:cNvContentPartPr/>
                <p14:nvPr/>
              </p14:nvContentPartPr>
              <p14:xfrm>
                <a:off x="9264490" y="4439969"/>
                <a:ext cx="27720" cy="205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289A3B1-6001-DA80-3B98-D223FD68C51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246490" y="4421969"/>
                  <a:ext cx="633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2AFF6C3-71A0-085F-5E16-FDA5EA1EF038}"/>
                    </a:ext>
                  </a:extLst>
                </p14:cNvPr>
                <p14:cNvContentPartPr/>
                <p14:nvPr/>
              </p14:nvContentPartPr>
              <p14:xfrm>
                <a:off x="8817730" y="4492889"/>
                <a:ext cx="390240" cy="136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2AFF6C3-71A0-085F-5E16-FDA5EA1EF03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799730" y="4475249"/>
                  <a:ext cx="425880" cy="49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4964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D9F975C-0B3F-EE7A-838B-C4A5B2820DD4}"/>
                  </a:ext>
                </a:extLst>
              </p14:cNvPr>
              <p14:cNvContentPartPr/>
              <p14:nvPr/>
            </p14:nvContentPartPr>
            <p14:xfrm>
              <a:off x="1301650" y="253169"/>
              <a:ext cx="964800" cy="330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D9F975C-0B3F-EE7A-838B-C4A5B2820DD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4010" y="235529"/>
                <a:ext cx="1000440" cy="3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E5F7600-4822-A0A0-1AB8-FA7ECCB5ED5F}"/>
                  </a:ext>
                </a:extLst>
              </p14:cNvPr>
              <p14:cNvContentPartPr/>
              <p14:nvPr/>
            </p14:nvContentPartPr>
            <p14:xfrm>
              <a:off x="2606650" y="138329"/>
              <a:ext cx="1791360" cy="613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E5F7600-4822-A0A0-1AB8-FA7ECCB5ED5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88650" y="120329"/>
                <a:ext cx="1827000" cy="64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971973C-1C80-D3BE-C6DC-DE1FD18B6862}"/>
                  </a:ext>
                </a:extLst>
              </p14:cNvPr>
              <p14:cNvContentPartPr/>
              <p14:nvPr/>
            </p14:nvContentPartPr>
            <p14:xfrm>
              <a:off x="4125490" y="201689"/>
              <a:ext cx="32760" cy="17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971973C-1C80-D3BE-C6DC-DE1FD18B686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07850" y="184049"/>
                <a:ext cx="6840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4C27518-7E76-AA4D-D68D-9014A0B8868B}"/>
                  </a:ext>
                </a:extLst>
              </p14:cNvPr>
              <p14:cNvContentPartPr/>
              <p14:nvPr/>
            </p14:nvContentPartPr>
            <p14:xfrm>
              <a:off x="3764770" y="195929"/>
              <a:ext cx="291600" cy="77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4C27518-7E76-AA4D-D68D-9014A0B8868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47130" y="177929"/>
                <a:ext cx="327240" cy="11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22046041-B10E-A1DB-4184-B9862742DBD2}"/>
              </a:ext>
            </a:extLst>
          </p:cNvPr>
          <p:cNvGrpSpPr/>
          <p:nvPr/>
        </p:nvGrpSpPr>
        <p:grpSpPr>
          <a:xfrm>
            <a:off x="4776730" y="139049"/>
            <a:ext cx="2732040" cy="498240"/>
            <a:chOff x="4776730" y="139049"/>
            <a:chExt cx="2732040" cy="49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F8F5EF0-7CEF-EDC7-96E4-6B6B7B713F57}"/>
                    </a:ext>
                  </a:extLst>
                </p14:cNvPr>
                <p14:cNvContentPartPr/>
                <p14:nvPr/>
              </p14:nvContentPartPr>
              <p14:xfrm>
                <a:off x="4776730" y="139049"/>
                <a:ext cx="1998720" cy="498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F8F5EF0-7CEF-EDC7-96E4-6B6B7B713F5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759090" y="121049"/>
                  <a:ext cx="2034360" cy="53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3C14191-721D-98DB-6F21-687B20EEE8B3}"/>
                    </a:ext>
                  </a:extLst>
                </p14:cNvPr>
                <p14:cNvContentPartPr/>
                <p14:nvPr/>
              </p14:nvContentPartPr>
              <p14:xfrm>
                <a:off x="6572770" y="257849"/>
                <a:ext cx="168840" cy="47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3C14191-721D-98DB-6F21-687B20EEE8B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554770" y="240209"/>
                  <a:ext cx="2044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3579DD2-F42E-9BE3-6C59-57870DCCA6DB}"/>
                    </a:ext>
                  </a:extLst>
                </p14:cNvPr>
                <p14:cNvContentPartPr/>
                <p14:nvPr/>
              </p14:nvContentPartPr>
              <p14:xfrm>
                <a:off x="5812090" y="146609"/>
                <a:ext cx="438840" cy="48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3579DD2-F42E-9BE3-6C59-57870DCCA6D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794450" y="128969"/>
                  <a:ext cx="4744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1346E70-52BB-946D-96CE-E3FD4E34A043}"/>
                    </a:ext>
                  </a:extLst>
                </p14:cNvPr>
                <p14:cNvContentPartPr/>
                <p14:nvPr/>
              </p14:nvContentPartPr>
              <p14:xfrm>
                <a:off x="7036810" y="288809"/>
                <a:ext cx="471960" cy="245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1346E70-52BB-946D-96CE-E3FD4E34A04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019170" y="270809"/>
                  <a:ext cx="507600" cy="28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35CCE3F-7222-702C-DB2F-4040B69BD1FE}"/>
                  </a:ext>
                </a:extLst>
              </p14:cNvPr>
              <p14:cNvContentPartPr/>
              <p14:nvPr/>
            </p14:nvContentPartPr>
            <p14:xfrm>
              <a:off x="1399210" y="622889"/>
              <a:ext cx="617760" cy="48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35CCE3F-7222-702C-DB2F-4040B69BD1F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81570" y="604889"/>
                <a:ext cx="653400" cy="8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99C3DA1C-6236-B524-F9A9-BAE96993784B}"/>
              </a:ext>
            </a:extLst>
          </p:cNvPr>
          <p:cNvGrpSpPr/>
          <p:nvPr/>
        </p:nvGrpSpPr>
        <p:grpSpPr>
          <a:xfrm>
            <a:off x="2833810" y="502649"/>
            <a:ext cx="1243440" cy="80640"/>
            <a:chOff x="2833810" y="502649"/>
            <a:chExt cx="1243440" cy="8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FB4BE89-6D9D-3C6F-350D-AC01C6D2BFEA}"/>
                    </a:ext>
                  </a:extLst>
                </p14:cNvPr>
                <p14:cNvContentPartPr/>
                <p14:nvPr/>
              </p14:nvContentPartPr>
              <p14:xfrm>
                <a:off x="2833810" y="502649"/>
                <a:ext cx="573120" cy="80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FB4BE89-6D9D-3C6F-350D-AC01C6D2BFE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816170" y="484649"/>
                  <a:ext cx="6087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34DB3CB-79F2-400D-910B-906A1BE53938}"/>
                    </a:ext>
                  </a:extLst>
                </p14:cNvPr>
                <p14:cNvContentPartPr/>
                <p14:nvPr/>
              </p14:nvContentPartPr>
              <p14:xfrm>
                <a:off x="3755410" y="548729"/>
                <a:ext cx="321840" cy="27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34DB3CB-79F2-400D-910B-906A1BE5393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737770" y="530729"/>
                  <a:ext cx="357480" cy="6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0EB4241-BE6F-9438-CEA3-CF4D810D7C07}"/>
              </a:ext>
            </a:extLst>
          </p:cNvPr>
          <p:cNvGrpSpPr/>
          <p:nvPr/>
        </p:nvGrpSpPr>
        <p:grpSpPr>
          <a:xfrm>
            <a:off x="4818130" y="518129"/>
            <a:ext cx="1529640" cy="68040"/>
            <a:chOff x="4818130" y="518129"/>
            <a:chExt cx="1529640" cy="6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484206E-777F-DD13-9288-9C691822D8AD}"/>
                    </a:ext>
                  </a:extLst>
                </p14:cNvPr>
                <p14:cNvContentPartPr/>
                <p14:nvPr/>
              </p14:nvContentPartPr>
              <p14:xfrm>
                <a:off x="4818130" y="524249"/>
                <a:ext cx="268920" cy="25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484206E-777F-DD13-9288-9C691822D8A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800490" y="506249"/>
                  <a:ext cx="3045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58E6981-2984-A06A-982F-3A37AF0E3CB2}"/>
                    </a:ext>
                  </a:extLst>
                </p14:cNvPr>
                <p14:cNvContentPartPr/>
                <p14:nvPr/>
              </p14:nvContentPartPr>
              <p14:xfrm>
                <a:off x="5602930" y="518129"/>
                <a:ext cx="744840" cy="680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58E6981-2984-A06A-982F-3A37AF0E3CB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585290" y="500489"/>
                  <a:ext cx="780480" cy="10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6275509-127C-EF0C-6A9F-3786007CDECC}"/>
                  </a:ext>
                </a:extLst>
              </p14:cNvPr>
              <p14:cNvContentPartPr/>
              <p14:nvPr/>
            </p14:nvContentPartPr>
            <p14:xfrm>
              <a:off x="7008010" y="517049"/>
              <a:ext cx="528120" cy="630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6275509-127C-EF0C-6A9F-3786007CDEC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990370" y="499049"/>
                <a:ext cx="563760" cy="9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CFA61A35-80E8-46D2-EB64-3C94BE474E55}"/>
              </a:ext>
            </a:extLst>
          </p:cNvPr>
          <p:cNvGrpSpPr/>
          <p:nvPr/>
        </p:nvGrpSpPr>
        <p:grpSpPr>
          <a:xfrm>
            <a:off x="2520970" y="1100609"/>
            <a:ext cx="1804320" cy="423360"/>
            <a:chOff x="2520970" y="1100609"/>
            <a:chExt cx="1804320" cy="42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B0FFBB6-E0B9-9F21-D8B4-8245C533079D}"/>
                    </a:ext>
                  </a:extLst>
                </p14:cNvPr>
                <p14:cNvContentPartPr/>
                <p14:nvPr/>
              </p14:nvContentPartPr>
              <p14:xfrm>
                <a:off x="2520970" y="1100609"/>
                <a:ext cx="1229400" cy="423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B0FFBB6-E0B9-9F21-D8B4-8245C533079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502970" y="1082609"/>
                  <a:ext cx="126504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E4F6D36-49B6-B477-D4CE-AC8E5A93F791}"/>
                    </a:ext>
                  </a:extLst>
                </p14:cNvPr>
                <p14:cNvContentPartPr/>
                <p14:nvPr/>
              </p14:nvContentPartPr>
              <p14:xfrm>
                <a:off x="3440770" y="1199969"/>
                <a:ext cx="91440" cy="45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E4F6D36-49B6-B477-D4CE-AC8E5A93F79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422770" y="1182329"/>
                  <a:ext cx="1270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A347FD0-610B-88AC-CF81-285E7AD65163}"/>
                    </a:ext>
                  </a:extLst>
                </p14:cNvPr>
                <p14:cNvContentPartPr/>
                <p14:nvPr/>
              </p14:nvContentPartPr>
              <p14:xfrm>
                <a:off x="3170050" y="1134449"/>
                <a:ext cx="383040" cy="702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A347FD0-610B-88AC-CF81-285E7AD6516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152050" y="1116449"/>
                  <a:ext cx="4186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01075CB-F256-E34B-57CA-2472B103AC4A}"/>
                    </a:ext>
                  </a:extLst>
                </p14:cNvPr>
                <p14:cNvContentPartPr/>
                <p14:nvPr/>
              </p14:nvContentPartPr>
              <p14:xfrm>
                <a:off x="4068970" y="1121129"/>
                <a:ext cx="256320" cy="3528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01075CB-F256-E34B-57CA-2472B103AC4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050970" y="1103129"/>
                  <a:ext cx="291960" cy="38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4E38982-1987-554D-48A8-68E1BAACD402}"/>
              </a:ext>
            </a:extLst>
          </p:cNvPr>
          <p:cNvGrpSpPr/>
          <p:nvPr/>
        </p:nvGrpSpPr>
        <p:grpSpPr>
          <a:xfrm>
            <a:off x="4431130" y="960209"/>
            <a:ext cx="1348920" cy="492480"/>
            <a:chOff x="4431130" y="960209"/>
            <a:chExt cx="1348920" cy="49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160AF51-A5E2-60DB-8522-4DC3F70C0950}"/>
                    </a:ext>
                  </a:extLst>
                </p14:cNvPr>
                <p14:cNvContentPartPr/>
                <p14:nvPr/>
              </p14:nvContentPartPr>
              <p14:xfrm>
                <a:off x="4431130" y="960209"/>
                <a:ext cx="1348920" cy="4924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160AF51-A5E2-60DB-8522-4DC3F70C095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413490" y="942569"/>
                  <a:ext cx="1384560" cy="52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940E27F-D95B-6E2C-AACF-AD15DD047DE3}"/>
                    </a:ext>
                  </a:extLst>
                </p14:cNvPr>
                <p14:cNvContentPartPr/>
                <p14:nvPr/>
              </p14:nvContentPartPr>
              <p14:xfrm>
                <a:off x="5087050" y="1068929"/>
                <a:ext cx="280440" cy="19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940E27F-D95B-6E2C-AACF-AD15DD047DE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069050" y="1051289"/>
                  <a:ext cx="316080" cy="5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2F9D5C6-D440-8122-D81E-84E436F5C0C3}"/>
                  </a:ext>
                </a:extLst>
              </p14:cNvPr>
              <p14:cNvContentPartPr/>
              <p14:nvPr/>
            </p14:nvContentPartPr>
            <p14:xfrm>
              <a:off x="3476770" y="1501649"/>
              <a:ext cx="1439280" cy="413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2F9D5C6-D440-8122-D81E-84E436F5C0C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458770" y="1484009"/>
                <a:ext cx="1474920" cy="4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C0ED7D1-216D-D3C9-2647-6E0528BE1FEF}"/>
                  </a:ext>
                </a:extLst>
              </p14:cNvPr>
              <p14:cNvContentPartPr/>
              <p14:nvPr/>
            </p14:nvContentPartPr>
            <p14:xfrm>
              <a:off x="5159770" y="1432169"/>
              <a:ext cx="741960" cy="3448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C0ED7D1-216D-D3C9-2647-6E0528BE1FE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142130" y="1414529"/>
                <a:ext cx="777600" cy="38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9CB8B2B3-35AB-0BF3-FC12-3B458B2A1C11}"/>
              </a:ext>
            </a:extLst>
          </p:cNvPr>
          <p:cNvGrpSpPr/>
          <p:nvPr/>
        </p:nvGrpSpPr>
        <p:grpSpPr>
          <a:xfrm>
            <a:off x="2614930" y="1659329"/>
            <a:ext cx="2584080" cy="871200"/>
            <a:chOff x="2614930" y="1659329"/>
            <a:chExt cx="2584080" cy="87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6EEFA0F-AE74-5E99-A0E5-3C666B766018}"/>
                    </a:ext>
                  </a:extLst>
                </p14:cNvPr>
                <p14:cNvContentPartPr/>
                <p14:nvPr/>
              </p14:nvContentPartPr>
              <p14:xfrm>
                <a:off x="2614930" y="1738169"/>
                <a:ext cx="154440" cy="231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6EEFA0F-AE74-5E99-A0E5-3C666B76601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597290" y="1720529"/>
                  <a:ext cx="19008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3720F48-CC3D-0673-23A4-D861B47C5379}"/>
                    </a:ext>
                  </a:extLst>
                </p14:cNvPr>
                <p14:cNvContentPartPr/>
                <p14:nvPr/>
              </p14:nvContentPartPr>
              <p14:xfrm>
                <a:off x="2886370" y="1748249"/>
                <a:ext cx="113760" cy="153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3720F48-CC3D-0673-23A4-D861B47C537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868730" y="1730609"/>
                  <a:ext cx="1494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B766DBC-F072-41A4-FCC9-0152F485B193}"/>
                    </a:ext>
                  </a:extLst>
                </p14:cNvPr>
                <p14:cNvContentPartPr/>
                <p14:nvPr/>
              </p14:nvContentPartPr>
              <p14:xfrm>
                <a:off x="3147730" y="1730969"/>
                <a:ext cx="18720" cy="248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B766DBC-F072-41A4-FCC9-0152F485B19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129730" y="1713329"/>
                  <a:ext cx="5436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76AB51B-5A08-F2B6-D90B-7FD935E56255}"/>
                    </a:ext>
                  </a:extLst>
                </p14:cNvPr>
                <p14:cNvContentPartPr/>
                <p14:nvPr/>
              </p14:nvContentPartPr>
              <p14:xfrm>
                <a:off x="3080410" y="1659329"/>
                <a:ext cx="255600" cy="867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76AB51B-5A08-F2B6-D90B-7FD935E5625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062410" y="1641329"/>
                  <a:ext cx="2912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848DF4C-D052-C34B-47A2-F3357EC6ADE6}"/>
                    </a:ext>
                  </a:extLst>
                </p14:cNvPr>
                <p14:cNvContentPartPr/>
                <p14:nvPr/>
              </p14:nvContentPartPr>
              <p14:xfrm>
                <a:off x="2623210" y="2236769"/>
                <a:ext cx="1038960" cy="2937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848DF4C-D052-C34B-47A2-F3357EC6ADE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605570" y="2218769"/>
                  <a:ext cx="107460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04126A3-676C-F4A6-B5B1-FACD594BE43B}"/>
                    </a:ext>
                  </a:extLst>
                </p14:cNvPr>
                <p14:cNvContentPartPr/>
                <p14:nvPr/>
              </p14:nvContentPartPr>
              <p14:xfrm>
                <a:off x="3351490" y="2140649"/>
                <a:ext cx="24840" cy="738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04126A3-676C-F4A6-B5B1-FACD594BE43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333850" y="2123009"/>
                  <a:ext cx="604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09B3ED0-3079-1FA9-D485-741ACA011849}"/>
                    </a:ext>
                  </a:extLst>
                </p14:cNvPr>
                <p14:cNvContentPartPr/>
                <p14:nvPr/>
              </p14:nvContentPartPr>
              <p14:xfrm>
                <a:off x="3907330" y="1977209"/>
                <a:ext cx="1291680" cy="4734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09B3ED0-3079-1FA9-D485-741ACA01184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889330" y="1959569"/>
                  <a:ext cx="1327320" cy="50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17EA9A6-D5D6-4AF1-27B0-1B7CE9D46D6B}"/>
                    </a:ext>
                  </a:extLst>
                </p14:cNvPr>
                <p14:cNvContentPartPr/>
                <p14:nvPr/>
              </p14:nvContentPartPr>
              <p14:xfrm>
                <a:off x="3932890" y="2073329"/>
                <a:ext cx="174960" cy="190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17EA9A6-D5D6-4AF1-27B0-1B7CE9D46D6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915250" y="2055329"/>
                  <a:ext cx="210600" cy="5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A867238-F66E-116B-2508-1CA3AB57B47E}"/>
              </a:ext>
            </a:extLst>
          </p:cNvPr>
          <p:cNvGrpSpPr/>
          <p:nvPr/>
        </p:nvGrpSpPr>
        <p:grpSpPr>
          <a:xfrm>
            <a:off x="2455090" y="2600369"/>
            <a:ext cx="1696680" cy="404280"/>
            <a:chOff x="2455090" y="2600369"/>
            <a:chExt cx="1696680" cy="40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697FA50-4ACB-1758-0ABA-69DE31839717}"/>
                    </a:ext>
                  </a:extLst>
                </p14:cNvPr>
                <p14:cNvContentPartPr/>
                <p14:nvPr/>
              </p14:nvContentPartPr>
              <p14:xfrm>
                <a:off x="2455090" y="2600369"/>
                <a:ext cx="1696680" cy="4042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697FA50-4ACB-1758-0ABA-69DE3183971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437090" y="2582729"/>
                  <a:ext cx="173232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F96D044-79C0-68B4-EDA0-D92093932F86}"/>
                    </a:ext>
                  </a:extLst>
                </p14:cNvPr>
                <p14:cNvContentPartPr/>
                <p14:nvPr/>
              </p14:nvContentPartPr>
              <p14:xfrm>
                <a:off x="2915170" y="2699369"/>
                <a:ext cx="58320" cy="241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F96D044-79C0-68B4-EDA0-D92093932F8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897170" y="2681729"/>
                  <a:ext cx="939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805AB19-400C-9107-4B7A-BF9F77D2EB9D}"/>
                    </a:ext>
                  </a:extLst>
                </p14:cNvPr>
                <p14:cNvContentPartPr/>
                <p14:nvPr/>
              </p14:nvContentPartPr>
              <p14:xfrm>
                <a:off x="2529970" y="2737529"/>
                <a:ext cx="399960" cy="511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805AB19-400C-9107-4B7A-BF9F77D2EB9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511970" y="2719889"/>
                  <a:ext cx="435600" cy="8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89711FE-10F8-69B3-968C-C650297EDD72}"/>
              </a:ext>
            </a:extLst>
          </p:cNvPr>
          <p:cNvGrpSpPr/>
          <p:nvPr/>
        </p:nvGrpSpPr>
        <p:grpSpPr>
          <a:xfrm>
            <a:off x="4530130" y="2555729"/>
            <a:ext cx="1175400" cy="418320"/>
            <a:chOff x="4530130" y="2555729"/>
            <a:chExt cx="1175400" cy="41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2E5505A-125D-3335-12C7-FEAAF55912FC}"/>
                    </a:ext>
                  </a:extLst>
                </p14:cNvPr>
                <p14:cNvContentPartPr/>
                <p14:nvPr/>
              </p14:nvContentPartPr>
              <p14:xfrm>
                <a:off x="4530130" y="2555729"/>
                <a:ext cx="172800" cy="3240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2E5505A-125D-3335-12C7-FEAAF55912F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512490" y="2537729"/>
                  <a:ext cx="20844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84D32C1-04DA-3F9F-AAF2-1C89E7FD2582}"/>
                    </a:ext>
                  </a:extLst>
                </p14:cNvPr>
                <p14:cNvContentPartPr/>
                <p14:nvPr/>
              </p14:nvContentPartPr>
              <p14:xfrm>
                <a:off x="4840090" y="2693249"/>
                <a:ext cx="143280" cy="234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84D32C1-04DA-3F9F-AAF2-1C89E7FD258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822090" y="2675249"/>
                  <a:ext cx="1789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B692689-5D44-AE1F-DE0D-26325A847E77}"/>
                    </a:ext>
                  </a:extLst>
                </p14:cNvPr>
                <p14:cNvContentPartPr/>
                <p14:nvPr/>
              </p14:nvContentPartPr>
              <p14:xfrm>
                <a:off x="4856650" y="2757689"/>
                <a:ext cx="188640" cy="208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B692689-5D44-AE1F-DE0D-26325A847E7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839010" y="2740049"/>
                  <a:ext cx="2242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D65CDEB-3862-7C19-4B52-3F54433493E7}"/>
                    </a:ext>
                  </a:extLst>
                </p14:cNvPr>
                <p14:cNvContentPartPr/>
                <p14:nvPr/>
              </p14:nvContentPartPr>
              <p14:xfrm>
                <a:off x="5060770" y="2565089"/>
                <a:ext cx="303840" cy="4089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D65CDEB-3862-7C19-4B52-3F54433493E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042770" y="2547449"/>
                  <a:ext cx="33948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F77D88A-57EF-ADA0-7CC7-B76DCD7FE7CF}"/>
                    </a:ext>
                  </a:extLst>
                </p14:cNvPr>
                <p14:cNvContentPartPr/>
                <p14:nvPr/>
              </p14:nvContentPartPr>
              <p14:xfrm>
                <a:off x="5465770" y="2589929"/>
                <a:ext cx="159120" cy="1940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F77D88A-57EF-ADA0-7CC7-B76DCD7FE7C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447770" y="2572289"/>
                  <a:ext cx="1947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D7FE51F-C072-FF70-2A71-EE0592448434}"/>
                    </a:ext>
                  </a:extLst>
                </p14:cNvPr>
                <p14:cNvContentPartPr/>
                <p14:nvPr/>
              </p14:nvContentPartPr>
              <p14:xfrm>
                <a:off x="5409610" y="2566169"/>
                <a:ext cx="295920" cy="2368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D7FE51F-C072-FF70-2A71-EE059244843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391970" y="2548529"/>
                  <a:ext cx="331560" cy="27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D3662AD-0DB7-6D69-A82B-B323F08809A1}"/>
              </a:ext>
            </a:extLst>
          </p:cNvPr>
          <p:cNvGrpSpPr/>
          <p:nvPr/>
        </p:nvGrpSpPr>
        <p:grpSpPr>
          <a:xfrm>
            <a:off x="2821852" y="3113061"/>
            <a:ext cx="1900080" cy="479160"/>
            <a:chOff x="2821852" y="3113061"/>
            <a:chExt cx="1900080" cy="47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5C32B40-88B4-5733-C513-1121A073A213}"/>
                    </a:ext>
                  </a:extLst>
                </p14:cNvPr>
                <p14:cNvContentPartPr/>
                <p14:nvPr/>
              </p14:nvContentPartPr>
              <p14:xfrm>
                <a:off x="2821852" y="3207021"/>
                <a:ext cx="195480" cy="3283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5C32B40-88B4-5733-C513-1121A073A21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804212" y="3189381"/>
                  <a:ext cx="23112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537D76D-3445-C647-B66D-76EBA13DC0A7}"/>
                    </a:ext>
                  </a:extLst>
                </p14:cNvPr>
                <p14:cNvContentPartPr/>
                <p14:nvPr/>
              </p14:nvContentPartPr>
              <p14:xfrm>
                <a:off x="3108052" y="3271821"/>
                <a:ext cx="237240" cy="3204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537D76D-3445-C647-B66D-76EBA13DC0A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090052" y="3253821"/>
                  <a:ext cx="27288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78959D4-76CA-5705-6270-1F294ADD1846}"/>
                    </a:ext>
                  </a:extLst>
                </p14:cNvPr>
                <p14:cNvContentPartPr/>
                <p14:nvPr/>
              </p14:nvContentPartPr>
              <p14:xfrm>
                <a:off x="3365452" y="3180381"/>
                <a:ext cx="398880" cy="378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78959D4-76CA-5705-6270-1F294ADD184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347452" y="3162381"/>
                  <a:ext cx="43452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0D66309-5B1C-AD65-06CD-DC9373850ADA}"/>
                    </a:ext>
                  </a:extLst>
                </p14:cNvPr>
                <p14:cNvContentPartPr/>
                <p14:nvPr/>
              </p14:nvContentPartPr>
              <p14:xfrm>
                <a:off x="3695572" y="3337701"/>
                <a:ext cx="251640" cy="2070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0D66309-5B1C-AD65-06CD-DC9373850AD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677932" y="3319701"/>
                  <a:ext cx="2872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1EDB81D-724E-9706-B4C9-766BF8C0A639}"/>
                    </a:ext>
                  </a:extLst>
                </p14:cNvPr>
                <p14:cNvContentPartPr/>
                <p14:nvPr/>
              </p14:nvContentPartPr>
              <p14:xfrm>
                <a:off x="4032172" y="3387021"/>
                <a:ext cx="311040" cy="1486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1EDB81D-724E-9706-B4C9-766BF8C0A63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014532" y="3369021"/>
                  <a:ext cx="3466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8E81AB6-FD11-E0A2-6CF6-BD2754BB58E9}"/>
                    </a:ext>
                  </a:extLst>
                </p14:cNvPr>
                <p14:cNvContentPartPr/>
                <p14:nvPr/>
              </p14:nvContentPartPr>
              <p14:xfrm>
                <a:off x="4366252" y="3214581"/>
                <a:ext cx="176040" cy="1159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8E81AB6-FD11-E0A2-6CF6-BD2754BB58E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348612" y="3196941"/>
                  <a:ext cx="2116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9565577-3D8A-F9CA-3E76-038AFF5CDD4C}"/>
                    </a:ext>
                  </a:extLst>
                </p14:cNvPr>
                <p14:cNvContentPartPr/>
                <p14:nvPr/>
              </p14:nvContentPartPr>
              <p14:xfrm>
                <a:off x="4568572" y="3113061"/>
                <a:ext cx="153360" cy="4550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9565577-3D8A-F9CA-3E76-038AFF5CDD4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550572" y="3095061"/>
                  <a:ext cx="189000" cy="49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88573C00-2C08-6BF2-78B5-2CE18D5BB308}"/>
                  </a:ext>
                </a:extLst>
              </p14:cNvPr>
              <p14:cNvContentPartPr/>
              <p14:nvPr/>
            </p14:nvContentPartPr>
            <p14:xfrm>
              <a:off x="6881932" y="2101101"/>
              <a:ext cx="553680" cy="478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88573C00-2C08-6BF2-78B5-2CE18D5BB30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864292" y="2083101"/>
                <a:ext cx="58932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E09CE66-3227-D094-6E9D-1473B77ECB93}"/>
                  </a:ext>
                </a:extLst>
              </p14:cNvPr>
              <p14:cNvContentPartPr/>
              <p14:nvPr/>
            </p14:nvContentPartPr>
            <p14:xfrm>
              <a:off x="6922612" y="2298741"/>
              <a:ext cx="455040" cy="640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E09CE66-3227-D094-6E9D-1473B77ECB93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904972" y="2280741"/>
                <a:ext cx="49068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D8767A4B-E8E3-AEFF-4FD6-F0379E8CBFE6}"/>
                  </a:ext>
                </a:extLst>
              </p14:cNvPr>
              <p14:cNvContentPartPr/>
              <p14:nvPr/>
            </p14:nvContentPartPr>
            <p14:xfrm>
              <a:off x="6942772" y="2578101"/>
              <a:ext cx="363240" cy="334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D8767A4B-E8E3-AEFF-4FD6-F0379E8CBFE6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924772" y="2560461"/>
                <a:ext cx="398880" cy="6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50523873-7D02-BE09-038B-CFC65DFF41B5}"/>
              </a:ext>
            </a:extLst>
          </p:cNvPr>
          <p:cNvGrpSpPr/>
          <p:nvPr/>
        </p:nvGrpSpPr>
        <p:grpSpPr>
          <a:xfrm>
            <a:off x="8088292" y="1885821"/>
            <a:ext cx="2105640" cy="841680"/>
            <a:chOff x="8088292" y="1885821"/>
            <a:chExt cx="2105640" cy="84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582BC47-A19E-5833-4ED7-7ED356049A54}"/>
                    </a:ext>
                  </a:extLst>
                </p14:cNvPr>
                <p14:cNvContentPartPr/>
                <p14:nvPr/>
              </p14:nvContentPartPr>
              <p14:xfrm>
                <a:off x="8088292" y="2169501"/>
                <a:ext cx="671040" cy="2890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582BC47-A19E-5833-4ED7-7ED356049A5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070652" y="2151501"/>
                  <a:ext cx="70668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E1726DC-297B-EBB7-32CF-362A228DE993}"/>
                    </a:ext>
                  </a:extLst>
                </p14:cNvPr>
                <p14:cNvContentPartPr/>
                <p14:nvPr/>
              </p14:nvContentPartPr>
              <p14:xfrm>
                <a:off x="8480332" y="2204061"/>
                <a:ext cx="290880" cy="3679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E1726DC-297B-EBB7-32CF-362A228DE99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462692" y="2186061"/>
                  <a:ext cx="32652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7009798-C410-4DD6-9F50-54DA5F9C4D5D}"/>
                    </a:ext>
                  </a:extLst>
                </p14:cNvPr>
                <p14:cNvContentPartPr/>
                <p14:nvPr/>
              </p14:nvContentPartPr>
              <p14:xfrm>
                <a:off x="8838892" y="2218461"/>
                <a:ext cx="208440" cy="5000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7009798-C410-4DD6-9F50-54DA5F9C4D5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820892" y="2200821"/>
                  <a:ext cx="244080" cy="53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8D1C1A7-C32E-3F34-4059-B1579AFD8660}"/>
                    </a:ext>
                  </a:extLst>
                </p14:cNvPr>
                <p14:cNvContentPartPr/>
                <p14:nvPr/>
              </p14:nvContentPartPr>
              <p14:xfrm>
                <a:off x="9184132" y="1885821"/>
                <a:ext cx="309600" cy="8416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8D1C1A7-C32E-3F34-4059-B1579AFD866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166132" y="1867821"/>
                  <a:ext cx="345240" cy="87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6F8B612-109F-2F6B-0AA9-816F40FBB235}"/>
                    </a:ext>
                  </a:extLst>
                </p14:cNvPr>
                <p14:cNvContentPartPr/>
                <p14:nvPr/>
              </p14:nvContentPartPr>
              <p14:xfrm>
                <a:off x="9351172" y="2302701"/>
                <a:ext cx="245520" cy="925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6F8B612-109F-2F6B-0AA9-816F40FBB23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333172" y="2285061"/>
                  <a:ext cx="2811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3AF344B-7F07-F8D1-98B0-537705A1B5BD}"/>
                    </a:ext>
                  </a:extLst>
                </p14:cNvPr>
                <p14:cNvContentPartPr/>
                <p14:nvPr/>
              </p14:nvContentPartPr>
              <p14:xfrm>
                <a:off x="9612892" y="2148261"/>
                <a:ext cx="581040" cy="4287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3AF344B-7F07-F8D1-98B0-537705A1B5B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594892" y="2130261"/>
                  <a:ext cx="616680" cy="46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2732199-AB41-4585-475C-A1B2C8607DA0}"/>
              </a:ext>
            </a:extLst>
          </p:cNvPr>
          <p:cNvGrpSpPr/>
          <p:nvPr/>
        </p:nvGrpSpPr>
        <p:grpSpPr>
          <a:xfrm>
            <a:off x="10330012" y="1735701"/>
            <a:ext cx="585000" cy="1090800"/>
            <a:chOff x="10330012" y="1735701"/>
            <a:chExt cx="585000" cy="109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ACF65D5-8A57-1004-953B-4AB622060552}"/>
                    </a:ext>
                  </a:extLst>
                </p14:cNvPr>
                <p14:cNvContentPartPr/>
                <p14:nvPr/>
              </p14:nvContentPartPr>
              <p14:xfrm>
                <a:off x="10330012" y="1878621"/>
                <a:ext cx="287640" cy="6642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ACF65D5-8A57-1004-953B-4AB62206055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312372" y="1860981"/>
                  <a:ext cx="323280" cy="69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4098342-3F8A-205C-AE58-2376C92CCD74}"/>
                    </a:ext>
                  </a:extLst>
                </p14:cNvPr>
                <p14:cNvContentPartPr/>
                <p14:nvPr/>
              </p14:nvContentPartPr>
              <p14:xfrm>
                <a:off x="10584172" y="1735701"/>
                <a:ext cx="330840" cy="10908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4098342-3F8A-205C-AE58-2376C92CCD7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566532" y="1717701"/>
                  <a:ext cx="366480" cy="112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9D332F3A-AA19-449C-2A00-917638913DBD}"/>
                  </a:ext>
                </a:extLst>
              </p14:cNvPr>
              <p14:cNvContentPartPr/>
              <p14:nvPr/>
            </p14:nvContentPartPr>
            <p14:xfrm>
              <a:off x="2244130" y="4981873"/>
              <a:ext cx="1229400" cy="4233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9D332F3A-AA19-449C-2A00-917638913DBD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226490" y="4963873"/>
                <a:ext cx="1265040" cy="45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226A09BF-D87A-8E17-E30A-BFC530144424}"/>
                  </a:ext>
                </a:extLst>
              </p14:cNvPr>
              <p14:cNvContentPartPr/>
              <p14:nvPr/>
            </p14:nvContentPartPr>
            <p14:xfrm>
              <a:off x="3163930" y="5081233"/>
              <a:ext cx="91440" cy="453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226A09BF-D87A-8E17-E30A-BFC53014442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145930" y="5063233"/>
                <a:ext cx="12708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FABCFE7F-3631-FEF4-253A-8A00BD83C7CD}"/>
                  </a:ext>
                </a:extLst>
              </p14:cNvPr>
              <p14:cNvContentPartPr/>
              <p14:nvPr/>
            </p14:nvContentPartPr>
            <p14:xfrm>
              <a:off x="2893210" y="5015713"/>
              <a:ext cx="383040" cy="702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FABCFE7F-3631-FEF4-253A-8A00BD83C7CD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875210" y="4997713"/>
                <a:ext cx="41868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E02CF71D-54A0-0EC5-6278-BC42A36ABBD8}"/>
                  </a:ext>
                </a:extLst>
              </p14:cNvPr>
              <p14:cNvContentPartPr/>
              <p14:nvPr/>
            </p14:nvContentPartPr>
            <p14:xfrm>
              <a:off x="3792130" y="5002393"/>
              <a:ext cx="256320" cy="35280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E02CF71D-54A0-0EC5-6278-BC42A36ABBD8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774130" y="4984393"/>
                <a:ext cx="291960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166D1E10-EFFB-AB5B-5D2A-D989C6A36EBF}"/>
                  </a:ext>
                </a:extLst>
              </p14:cNvPr>
              <p14:cNvContentPartPr/>
              <p14:nvPr/>
            </p14:nvContentPartPr>
            <p14:xfrm>
              <a:off x="4154290" y="4841473"/>
              <a:ext cx="1348920" cy="49248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166D1E10-EFFB-AB5B-5D2A-D989C6A36EBF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136650" y="4823473"/>
                <a:ext cx="1384560" cy="52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DD50E964-F67C-8E26-A95C-8D8967D86580}"/>
                  </a:ext>
                </a:extLst>
              </p14:cNvPr>
              <p14:cNvContentPartPr/>
              <p14:nvPr/>
            </p14:nvContentPartPr>
            <p14:xfrm>
              <a:off x="4810210" y="4950193"/>
              <a:ext cx="280440" cy="1944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DD50E964-F67C-8E26-A95C-8D8967D86580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792570" y="4932193"/>
                <a:ext cx="31608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004305A3-0542-7D7B-1157-8EE73AA3CCA6}"/>
                  </a:ext>
                </a:extLst>
              </p14:cNvPr>
              <p14:cNvContentPartPr/>
              <p14:nvPr/>
            </p14:nvContentPartPr>
            <p14:xfrm>
              <a:off x="3199930" y="5382913"/>
              <a:ext cx="1439280" cy="41364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004305A3-0542-7D7B-1157-8EE73AA3CCA6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3182290" y="5364913"/>
                <a:ext cx="1474920" cy="4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0DD366FA-2890-28EB-97E9-95F217E52F62}"/>
                  </a:ext>
                </a:extLst>
              </p14:cNvPr>
              <p14:cNvContentPartPr/>
              <p14:nvPr/>
            </p14:nvContentPartPr>
            <p14:xfrm>
              <a:off x="4882930" y="5313433"/>
              <a:ext cx="741960" cy="34488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0DD366FA-2890-28EB-97E9-95F217E52F62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4864930" y="5295433"/>
                <a:ext cx="77760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3EDB7A47-855D-D0AC-A590-12D7C422BDED}"/>
                  </a:ext>
                </a:extLst>
              </p14:cNvPr>
              <p14:cNvContentPartPr/>
              <p14:nvPr/>
            </p14:nvContentPartPr>
            <p14:xfrm>
              <a:off x="2338090" y="5619433"/>
              <a:ext cx="154440" cy="23184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3EDB7A47-855D-D0AC-A590-12D7C422BDED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2320450" y="5601433"/>
                <a:ext cx="19008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BB7917B3-6938-4EC0-1581-2BA91FF820CC}"/>
                  </a:ext>
                </a:extLst>
              </p14:cNvPr>
              <p14:cNvContentPartPr/>
              <p14:nvPr/>
            </p14:nvContentPartPr>
            <p14:xfrm>
              <a:off x="2609530" y="5629513"/>
              <a:ext cx="113760" cy="1533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BB7917B3-6938-4EC0-1581-2BA91FF820C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591890" y="5611513"/>
                <a:ext cx="14940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9CFAF762-E90B-9F03-59D1-CA3254DEF4E8}"/>
                  </a:ext>
                </a:extLst>
              </p14:cNvPr>
              <p14:cNvContentPartPr/>
              <p14:nvPr/>
            </p14:nvContentPartPr>
            <p14:xfrm>
              <a:off x="2870890" y="5612233"/>
              <a:ext cx="18720" cy="2487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9CFAF762-E90B-9F03-59D1-CA3254DEF4E8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852890" y="5594233"/>
                <a:ext cx="5436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FC2B4316-37FF-7F3B-EA6E-C7660E11CFEC}"/>
                  </a:ext>
                </a:extLst>
              </p14:cNvPr>
              <p14:cNvContentPartPr/>
              <p14:nvPr/>
            </p14:nvContentPartPr>
            <p14:xfrm>
              <a:off x="2803570" y="5540593"/>
              <a:ext cx="255600" cy="867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FC2B4316-37FF-7F3B-EA6E-C7660E11CFEC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785930" y="5522593"/>
                <a:ext cx="29124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32BD27DA-8AED-B2EC-DD7A-FEDB6831494C}"/>
                  </a:ext>
                </a:extLst>
              </p14:cNvPr>
              <p14:cNvContentPartPr/>
              <p14:nvPr/>
            </p14:nvContentPartPr>
            <p14:xfrm>
              <a:off x="2346370" y="6118033"/>
              <a:ext cx="1038960" cy="2937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32BD27DA-8AED-B2EC-DD7A-FEDB6831494C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328370" y="6100033"/>
                <a:ext cx="107460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B6B24D07-F5C6-F49E-D53A-77E59FBE4FC7}"/>
                  </a:ext>
                </a:extLst>
              </p14:cNvPr>
              <p14:cNvContentPartPr/>
              <p14:nvPr/>
            </p14:nvContentPartPr>
            <p14:xfrm>
              <a:off x="3074650" y="6021913"/>
              <a:ext cx="24840" cy="7380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B6B24D07-F5C6-F49E-D53A-77E59FBE4FC7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057010" y="6003913"/>
                <a:ext cx="6048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0C56BD85-7EF8-2DAC-CA34-8D218016A29F}"/>
                  </a:ext>
                </a:extLst>
              </p14:cNvPr>
              <p14:cNvContentPartPr/>
              <p14:nvPr/>
            </p14:nvContentPartPr>
            <p14:xfrm>
              <a:off x="3630490" y="5858473"/>
              <a:ext cx="1291680" cy="4734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0C56BD85-7EF8-2DAC-CA34-8D218016A29F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612490" y="5840473"/>
                <a:ext cx="1327320" cy="50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727B0C1C-F605-0A02-B460-3957DAE6BBBC}"/>
                  </a:ext>
                </a:extLst>
              </p14:cNvPr>
              <p14:cNvContentPartPr/>
              <p14:nvPr/>
            </p14:nvContentPartPr>
            <p14:xfrm>
              <a:off x="3656050" y="5954593"/>
              <a:ext cx="174960" cy="190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727B0C1C-F605-0A02-B460-3957DAE6BBBC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638410" y="5936593"/>
                <a:ext cx="2106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AF59F675-5E04-BB49-CC3D-38AF531DDFDE}"/>
                  </a:ext>
                </a:extLst>
              </p14:cNvPr>
              <p14:cNvContentPartPr/>
              <p14:nvPr/>
            </p14:nvContentPartPr>
            <p14:xfrm>
              <a:off x="2168992" y="6378493"/>
              <a:ext cx="1696680" cy="4042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AF59F675-5E04-BB49-CC3D-38AF531DDFDE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2150992" y="6360493"/>
                <a:ext cx="1732320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8B1BCCFE-668F-1A75-C464-F8228FC465DC}"/>
                  </a:ext>
                </a:extLst>
              </p14:cNvPr>
              <p14:cNvContentPartPr/>
              <p14:nvPr/>
            </p14:nvContentPartPr>
            <p14:xfrm>
              <a:off x="2638330" y="6580633"/>
              <a:ext cx="58320" cy="2412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8B1BCCFE-668F-1A75-C464-F8228FC465DC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620690" y="6562633"/>
                <a:ext cx="9396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80821A0A-F09B-AE14-0CA8-FDFD4A9DA5C7}"/>
                  </a:ext>
                </a:extLst>
              </p14:cNvPr>
              <p14:cNvContentPartPr/>
              <p14:nvPr/>
            </p14:nvContentPartPr>
            <p14:xfrm>
              <a:off x="2253130" y="6618793"/>
              <a:ext cx="399960" cy="5112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80821A0A-F09B-AE14-0CA8-FDFD4A9DA5C7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2235130" y="6600793"/>
                <a:ext cx="435600" cy="8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" name="Group 126">
            <a:extLst>
              <a:ext uri="{FF2B5EF4-FFF2-40B4-BE49-F238E27FC236}">
                <a16:creationId xmlns:a16="http://schemas.microsoft.com/office/drawing/2014/main" id="{D245EF04-4044-0A7F-FD67-8BB2A6921F67}"/>
              </a:ext>
            </a:extLst>
          </p:cNvPr>
          <p:cNvGrpSpPr/>
          <p:nvPr/>
        </p:nvGrpSpPr>
        <p:grpSpPr>
          <a:xfrm>
            <a:off x="4232332" y="6482661"/>
            <a:ext cx="231480" cy="194760"/>
            <a:chOff x="4232332" y="6482661"/>
            <a:chExt cx="231480" cy="19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0E7133F-A458-1E00-9E95-24C73A828DFA}"/>
                    </a:ext>
                  </a:extLst>
                </p14:cNvPr>
                <p14:cNvContentPartPr/>
                <p14:nvPr/>
              </p14:nvContentPartPr>
              <p14:xfrm>
                <a:off x="4249972" y="6482661"/>
                <a:ext cx="213840" cy="1663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0E7133F-A458-1E00-9E95-24C73A828DF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232332" y="6464661"/>
                  <a:ext cx="2494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77519A6-2353-74A2-68B3-B6EF4645F4D3}"/>
                    </a:ext>
                  </a:extLst>
                </p14:cNvPr>
                <p14:cNvContentPartPr/>
                <p14:nvPr/>
              </p14:nvContentPartPr>
              <p14:xfrm>
                <a:off x="4232332" y="6492021"/>
                <a:ext cx="217080" cy="1854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77519A6-2353-74A2-68B3-B6EF4645F4D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214692" y="6474021"/>
                  <a:ext cx="252720" cy="22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BD441162-C3E8-B917-0B39-17D0AF7DBF64}"/>
              </a:ext>
            </a:extLst>
          </p:cNvPr>
          <p:cNvGrpSpPr/>
          <p:nvPr/>
        </p:nvGrpSpPr>
        <p:grpSpPr>
          <a:xfrm>
            <a:off x="6701572" y="5412381"/>
            <a:ext cx="358920" cy="311760"/>
            <a:chOff x="6701572" y="5412381"/>
            <a:chExt cx="358920" cy="31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EBDACD8-5037-C127-AFCC-96FD8F7E06F1}"/>
                    </a:ext>
                  </a:extLst>
                </p14:cNvPr>
                <p14:cNvContentPartPr/>
                <p14:nvPr/>
              </p14:nvContentPartPr>
              <p14:xfrm>
                <a:off x="6740092" y="5412381"/>
                <a:ext cx="320400" cy="424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EBDACD8-5037-C127-AFCC-96FD8F7E06F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722452" y="5394381"/>
                  <a:ext cx="3560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039A0B5-8B5D-D20F-34BD-B56A49E57CD3}"/>
                    </a:ext>
                  </a:extLst>
                </p14:cNvPr>
                <p14:cNvContentPartPr/>
                <p14:nvPr/>
              </p14:nvContentPartPr>
              <p14:xfrm>
                <a:off x="6737572" y="5548461"/>
                <a:ext cx="283680" cy="234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039A0B5-8B5D-D20F-34BD-B56A49E57CD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719572" y="5530821"/>
                  <a:ext cx="3193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65D3161-B032-9CA7-A660-3A9C1B25B82A}"/>
                    </a:ext>
                  </a:extLst>
                </p14:cNvPr>
                <p14:cNvContentPartPr/>
                <p14:nvPr/>
              </p14:nvContentPartPr>
              <p14:xfrm>
                <a:off x="6701572" y="5689581"/>
                <a:ext cx="331200" cy="345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65D3161-B032-9CA7-A660-3A9C1B25B82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683932" y="5671941"/>
                  <a:ext cx="366840" cy="7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5124384C-9F16-565B-CF08-7D665709FAB8}"/>
              </a:ext>
            </a:extLst>
          </p:cNvPr>
          <p:cNvGrpSpPr/>
          <p:nvPr/>
        </p:nvGrpSpPr>
        <p:grpSpPr>
          <a:xfrm>
            <a:off x="7612732" y="5224821"/>
            <a:ext cx="1676520" cy="661320"/>
            <a:chOff x="7612732" y="5224821"/>
            <a:chExt cx="1676520" cy="66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0D721DF2-77FA-58F3-AE8E-A51DD1054833}"/>
                    </a:ext>
                  </a:extLst>
                </p14:cNvPr>
                <p14:cNvContentPartPr/>
                <p14:nvPr/>
              </p14:nvContentPartPr>
              <p14:xfrm>
                <a:off x="7612732" y="5430381"/>
                <a:ext cx="648360" cy="2160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0D721DF2-77FA-58F3-AE8E-A51DD105483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595092" y="5412381"/>
                  <a:ext cx="6840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DE3630A-2588-79DC-4FF3-E845BA987665}"/>
                    </a:ext>
                  </a:extLst>
                </p14:cNvPr>
                <p14:cNvContentPartPr/>
                <p14:nvPr/>
              </p14:nvContentPartPr>
              <p14:xfrm>
                <a:off x="8036452" y="5476101"/>
                <a:ext cx="263520" cy="2646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DE3630A-2588-79DC-4FF3-E845BA98766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018452" y="5458461"/>
                  <a:ext cx="29916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10AFF2F-20A1-8673-0C4D-C83DFC6936C2}"/>
                    </a:ext>
                  </a:extLst>
                </p14:cNvPr>
                <p14:cNvContentPartPr/>
                <p14:nvPr/>
              </p14:nvContentPartPr>
              <p14:xfrm>
                <a:off x="8353972" y="5477901"/>
                <a:ext cx="217800" cy="4082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10AFF2F-20A1-8673-0C4D-C83DFC6936C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335972" y="5459901"/>
                  <a:ext cx="253440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464F927-E1B3-7AE8-A395-CC6AC649C870}"/>
                    </a:ext>
                  </a:extLst>
                </p14:cNvPr>
                <p14:cNvContentPartPr/>
                <p14:nvPr/>
              </p14:nvContentPartPr>
              <p14:xfrm>
                <a:off x="8872372" y="5224821"/>
                <a:ext cx="145800" cy="6217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464F927-E1B3-7AE8-A395-CC6AC649C87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854372" y="5207181"/>
                  <a:ext cx="181440" cy="65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7300C8E-2D5E-EA9A-A7EB-3C4031B5413F}"/>
                    </a:ext>
                  </a:extLst>
                </p14:cNvPr>
                <p14:cNvContentPartPr/>
                <p14:nvPr/>
              </p14:nvContentPartPr>
              <p14:xfrm>
                <a:off x="9082972" y="5558901"/>
                <a:ext cx="206280" cy="165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7300C8E-2D5E-EA9A-A7EB-3C4031B5413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065332" y="5541261"/>
                  <a:ext cx="24192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91DD4287-9453-E665-CE60-EFB0D6500DD0}"/>
              </a:ext>
            </a:extLst>
          </p:cNvPr>
          <p:cNvGrpSpPr/>
          <p:nvPr/>
        </p:nvGrpSpPr>
        <p:grpSpPr>
          <a:xfrm>
            <a:off x="9488692" y="5131221"/>
            <a:ext cx="956880" cy="761400"/>
            <a:chOff x="9488692" y="5131221"/>
            <a:chExt cx="956880" cy="76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E2AA1A8-D41B-A23C-F81A-823113F28B9B}"/>
                    </a:ext>
                  </a:extLst>
                </p14:cNvPr>
                <p14:cNvContentPartPr/>
                <p14:nvPr/>
              </p14:nvContentPartPr>
              <p14:xfrm>
                <a:off x="9488692" y="5381421"/>
                <a:ext cx="172080" cy="3020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E2AA1A8-D41B-A23C-F81A-823113F28B9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470692" y="5363781"/>
                  <a:ext cx="20772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8138F50-2FCA-6B11-975E-B3C723142CDF}"/>
                    </a:ext>
                  </a:extLst>
                </p14:cNvPr>
                <p14:cNvContentPartPr/>
                <p14:nvPr/>
              </p14:nvContentPartPr>
              <p14:xfrm>
                <a:off x="9853012" y="5436141"/>
                <a:ext cx="329400" cy="1630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8138F50-2FCA-6B11-975E-B3C723142CD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835372" y="5418141"/>
                  <a:ext cx="3650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A504DB9-31C0-3706-B8D0-38ECA100B4A6}"/>
                    </a:ext>
                  </a:extLst>
                </p14:cNvPr>
                <p14:cNvContentPartPr/>
                <p14:nvPr/>
              </p14:nvContentPartPr>
              <p14:xfrm>
                <a:off x="9740332" y="5416701"/>
                <a:ext cx="360360" cy="2156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A504DB9-31C0-3706-B8D0-38ECA100B4A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722692" y="5398701"/>
                  <a:ext cx="3960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D016350-DE26-CBEB-2308-B3A640F1E120}"/>
                    </a:ext>
                  </a:extLst>
                </p14:cNvPr>
                <p14:cNvContentPartPr/>
                <p14:nvPr/>
              </p14:nvContentPartPr>
              <p14:xfrm>
                <a:off x="10282132" y="5131221"/>
                <a:ext cx="163440" cy="7614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D016350-DE26-CBEB-2308-B3A640F1E120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264492" y="5113581"/>
                  <a:ext cx="199080" cy="79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7F2B7E99-2837-C08D-8A29-946585B45307}"/>
              </a:ext>
            </a:extLst>
          </p:cNvPr>
          <p:cNvGrpSpPr/>
          <p:nvPr/>
        </p:nvGrpSpPr>
        <p:grpSpPr>
          <a:xfrm>
            <a:off x="1150372" y="4099821"/>
            <a:ext cx="5368320" cy="692640"/>
            <a:chOff x="1150372" y="4099821"/>
            <a:chExt cx="5368320" cy="69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748E0CF-14E2-50E5-AB24-43F3483D0EB2}"/>
                    </a:ext>
                  </a:extLst>
                </p14:cNvPr>
                <p14:cNvContentPartPr/>
                <p14:nvPr/>
              </p14:nvContentPartPr>
              <p14:xfrm>
                <a:off x="1159372" y="4274781"/>
                <a:ext cx="145080" cy="3553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748E0CF-14E2-50E5-AB24-43F3483D0EB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41372" y="4256781"/>
                  <a:ext cx="18072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3438A08-CC5D-4EF4-801B-6B77CADEEE81}"/>
                    </a:ext>
                  </a:extLst>
                </p14:cNvPr>
                <p14:cNvContentPartPr/>
                <p14:nvPr/>
              </p14:nvContentPartPr>
              <p14:xfrm>
                <a:off x="1155412" y="4528221"/>
                <a:ext cx="151920" cy="36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3438A08-CC5D-4EF4-801B-6B77CADEEE8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37412" y="4510581"/>
                  <a:ext cx="1875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6272CD6-DC83-769D-0870-3B7C4729879C}"/>
                    </a:ext>
                  </a:extLst>
                </p14:cNvPr>
                <p14:cNvContentPartPr/>
                <p14:nvPr/>
              </p14:nvContentPartPr>
              <p14:xfrm>
                <a:off x="1449892" y="4215741"/>
                <a:ext cx="1676520" cy="5767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6272CD6-DC83-769D-0870-3B7C4729879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432252" y="4198101"/>
                  <a:ext cx="1712160" cy="61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20E44FD-C0D1-A7B3-0595-DA0BD4A2E5D9}"/>
                    </a:ext>
                  </a:extLst>
                </p14:cNvPr>
                <p14:cNvContentPartPr/>
                <p14:nvPr/>
              </p14:nvContentPartPr>
              <p14:xfrm>
                <a:off x="2310652" y="4322301"/>
                <a:ext cx="619200" cy="990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20E44FD-C0D1-A7B3-0595-DA0BD4A2E5D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293012" y="4304661"/>
                  <a:ext cx="6548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42FE4A9-37A1-5943-3923-5194A7C3FB5B}"/>
                    </a:ext>
                  </a:extLst>
                </p14:cNvPr>
                <p14:cNvContentPartPr/>
                <p14:nvPr/>
              </p14:nvContentPartPr>
              <p14:xfrm>
                <a:off x="3435652" y="4099821"/>
                <a:ext cx="2271600" cy="5983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42FE4A9-37A1-5943-3923-5194A7C3FB5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418012" y="4082181"/>
                  <a:ext cx="2307240" cy="63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8988F1E-5A61-88EF-1027-87A142C1A318}"/>
                    </a:ext>
                  </a:extLst>
                </p14:cNvPr>
                <p14:cNvContentPartPr/>
                <p14:nvPr/>
              </p14:nvContentPartPr>
              <p14:xfrm>
                <a:off x="5455612" y="4233741"/>
                <a:ext cx="179640" cy="104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8988F1E-5A61-88EF-1027-87A142C1A31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437972" y="4215741"/>
                  <a:ext cx="2152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2FA4757-D600-AD43-7929-2D5408E23FCA}"/>
                    </a:ext>
                  </a:extLst>
                </p14:cNvPr>
                <p14:cNvContentPartPr/>
                <p14:nvPr/>
              </p14:nvContentPartPr>
              <p14:xfrm>
                <a:off x="5009572" y="4175781"/>
                <a:ext cx="18000" cy="180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2FA4757-D600-AD43-7929-2D5408E23FC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991572" y="4158141"/>
                  <a:ext cx="536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E1AEA0A-0139-3E53-DB9F-4477BBE25A14}"/>
                    </a:ext>
                  </a:extLst>
                </p14:cNvPr>
                <p14:cNvContentPartPr/>
                <p14:nvPr/>
              </p14:nvContentPartPr>
              <p14:xfrm>
                <a:off x="4596652" y="4250301"/>
                <a:ext cx="25560" cy="36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E1AEA0A-0139-3E53-DB9F-4477BBE25A1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579012" y="4232661"/>
                  <a:ext cx="612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3A33127-D3B1-60E6-89D9-E06687682405}"/>
                    </a:ext>
                  </a:extLst>
                </p14:cNvPr>
                <p14:cNvContentPartPr/>
                <p14:nvPr/>
              </p14:nvContentPartPr>
              <p14:xfrm>
                <a:off x="6193972" y="4125741"/>
                <a:ext cx="41760" cy="2372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3A33127-D3B1-60E6-89D9-E0668768240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176332" y="4107741"/>
                  <a:ext cx="774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62591B3-A3E9-0A8E-12CE-A206A3E9771C}"/>
                    </a:ext>
                  </a:extLst>
                </p14:cNvPr>
                <p14:cNvContentPartPr/>
                <p14:nvPr/>
              </p14:nvContentPartPr>
              <p14:xfrm>
                <a:off x="6216292" y="4145541"/>
                <a:ext cx="239400" cy="2437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62591B3-A3E9-0A8E-12CE-A206A3E9771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198652" y="4127901"/>
                  <a:ext cx="2750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CAA8BCB-A3B3-2DD0-C0BE-394EB6D31977}"/>
                    </a:ext>
                  </a:extLst>
                </p14:cNvPr>
                <p14:cNvContentPartPr/>
                <p14:nvPr/>
              </p14:nvContentPartPr>
              <p14:xfrm>
                <a:off x="1150372" y="4720821"/>
                <a:ext cx="1015920" cy="673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CAA8BCB-A3B3-2DD0-C0BE-394EB6D31977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32372" y="4703181"/>
                  <a:ext cx="10515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F38C2C7-FEB0-4277-C0EA-10C4559556F8}"/>
                    </a:ext>
                  </a:extLst>
                </p14:cNvPr>
                <p14:cNvContentPartPr/>
                <p14:nvPr/>
              </p14:nvContentPartPr>
              <p14:xfrm>
                <a:off x="2328292" y="4705341"/>
                <a:ext cx="768960" cy="745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F38C2C7-FEB0-4277-C0EA-10C4559556F8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310652" y="4687701"/>
                  <a:ext cx="8046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A13366D-CF3A-6AB4-041F-DB43B092C168}"/>
                    </a:ext>
                  </a:extLst>
                </p14:cNvPr>
                <p14:cNvContentPartPr/>
                <p14:nvPr/>
              </p14:nvContentPartPr>
              <p14:xfrm>
                <a:off x="3397132" y="4581141"/>
                <a:ext cx="2069640" cy="1094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A13366D-CF3A-6AB4-041F-DB43B092C168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379492" y="4563141"/>
                  <a:ext cx="21052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9806A3B-0ED3-0F77-293C-F49CE6E8266C}"/>
                    </a:ext>
                  </a:extLst>
                </p14:cNvPr>
                <p14:cNvContentPartPr/>
                <p14:nvPr/>
              </p14:nvContentPartPr>
              <p14:xfrm>
                <a:off x="6060412" y="4531821"/>
                <a:ext cx="458280" cy="86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9806A3B-0ED3-0F77-293C-F49CE6E8266C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042412" y="4513821"/>
                  <a:ext cx="493920" cy="44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16109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13FD17-6900-BD85-F085-89435B515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48" y="-107910"/>
            <a:ext cx="11370510" cy="48957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E9E97B-6287-6717-BECA-777F4FEFE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152" y="5452323"/>
            <a:ext cx="1462940" cy="6361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40A9F1-0598-AC25-FEB6-A7F8F4EE75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302" y="6222604"/>
            <a:ext cx="1154407" cy="4280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CFE30C-7466-44D9-559E-9AB245ECED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8285" y="2003212"/>
            <a:ext cx="902510" cy="6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32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14FF423-2E61-8DC3-4459-7161F960947E}"/>
                  </a:ext>
                </a:extLst>
              </p14:cNvPr>
              <p14:cNvContentPartPr/>
              <p14:nvPr/>
            </p14:nvContentPartPr>
            <p14:xfrm>
              <a:off x="2957365" y="160033"/>
              <a:ext cx="1525320" cy="492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14FF423-2E61-8DC3-4459-7161F960947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39725" y="142033"/>
                <a:ext cx="1560960" cy="52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8443B90-4865-3394-8839-C4392D0394D3}"/>
                  </a:ext>
                </a:extLst>
              </p14:cNvPr>
              <p14:cNvContentPartPr/>
              <p14:nvPr/>
            </p14:nvContentPartPr>
            <p14:xfrm>
              <a:off x="4799125" y="240313"/>
              <a:ext cx="282600" cy="385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8443B90-4865-3394-8839-C4392D0394D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81485" y="222313"/>
                <a:ext cx="31824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31CC8E8-3C00-07B9-7430-B797E706DD65}"/>
                  </a:ext>
                </a:extLst>
              </p14:cNvPr>
              <p14:cNvContentPartPr/>
              <p14:nvPr/>
            </p14:nvContentPartPr>
            <p14:xfrm>
              <a:off x="5331565" y="213313"/>
              <a:ext cx="718920" cy="3135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31CC8E8-3C00-07B9-7430-B797E706DD6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13565" y="195313"/>
                <a:ext cx="75456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E537150-9113-FA43-767F-CE4BB48D4E82}"/>
                  </a:ext>
                </a:extLst>
              </p14:cNvPr>
              <p14:cNvContentPartPr/>
              <p14:nvPr/>
            </p14:nvContentPartPr>
            <p14:xfrm>
              <a:off x="6304285" y="320953"/>
              <a:ext cx="1089720" cy="3495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E537150-9113-FA43-767F-CE4BB48D4E8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86645" y="303313"/>
                <a:ext cx="1125360" cy="38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AD40058D-E803-2F29-FF4C-F7DBB6DE8D28}"/>
              </a:ext>
            </a:extLst>
          </p:cNvPr>
          <p:cNvGrpSpPr/>
          <p:nvPr/>
        </p:nvGrpSpPr>
        <p:grpSpPr>
          <a:xfrm>
            <a:off x="7786405" y="323833"/>
            <a:ext cx="1925640" cy="365040"/>
            <a:chOff x="7786405" y="323833"/>
            <a:chExt cx="1925640" cy="36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7F70F6E-A199-7B06-7D67-98FA944D5FC3}"/>
                    </a:ext>
                  </a:extLst>
                </p14:cNvPr>
                <p14:cNvContentPartPr/>
                <p14:nvPr/>
              </p14:nvContentPartPr>
              <p14:xfrm>
                <a:off x="7786405" y="323833"/>
                <a:ext cx="1783440" cy="3650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7F70F6E-A199-7B06-7D67-98FA944D5FC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768405" y="305833"/>
                  <a:ext cx="181908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7AF0DC2-CF30-4647-398B-21E5BB146937}"/>
                    </a:ext>
                  </a:extLst>
                </p14:cNvPr>
                <p14:cNvContentPartPr/>
                <p14:nvPr/>
              </p14:nvContentPartPr>
              <p14:xfrm>
                <a:off x="9701605" y="470353"/>
                <a:ext cx="10440" cy="21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7AF0DC2-CF30-4647-398B-21E5BB14693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683965" y="452713"/>
                  <a:ext cx="46080" cy="5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4A8402F-1D81-A243-022A-88A5251AB638}"/>
              </a:ext>
            </a:extLst>
          </p:cNvPr>
          <p:cNvGrpSpPr/>
          <p:nvPr/>
        </p:nvGrpSpPr>
        <p:grpSpPr>
          <a:xfrm>
            <a:off x="782245" y="70753"/>
            <a:ext cx="1952640" cy="625680"/>
            <a:chOff x="782245" y="70753"/>
            <a:chExt cx="1952640" cy="62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9D4BF7F-D6CB-DD69-49F9-D1CD96683F4F}"/>
                    </a:ext>
                  </a:extLst>
                </p14:cNvPr>
                <p14:cNvContentPartPr/>
                <p14:nvPr/>
              </p14:nvContentPartPr>
              <p14:xfrm>
                <a:off x="962965" y="218713"/>
                <a:ext cx="1654200" cy="4777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9D4BF7F-D6CB-DD69-49F9-D1CD96683F4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44965" y="201073"/>
                  <a:ext cx="1689840" cy="5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D7CA727-60EA-FA0E-D179-F0DF10429C79}"/>
                    </a:ext>
                  </a:extLst>
                </p14:cNvPr>
                <p14:cNvContentPartPr/>
                <p14:nvPr/>
              </p14:nvContentPartPr>
              <p14:xfrm>
                <a:off x="2197765" y="275233"/>
                <a:ext cx="21240" cy="590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D7CA727-60EA-FA0E-D179-F0DF10429C7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80125" y="257593"/>
                  <a:ext cx="568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0D65765-BA2D-C92B-5004-E60F3D75D64D}"/>
                    </a:ext>
                  </a:extLst>
                </p14:cNvPr>
                <p14:cNvContentPartPr/>
                <p14:nvPr/>
              </p14:nvContentPartPr>
              <p14:xfrm>
                <a:off x="782245" y="70753"/>
                <a:ext cx="78840" cy="1108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0D65765-BA2D-C92B-5004-E60F3D75D64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64605" y="53113"/>
                  <a:ext cx="1144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09F269B-8749-5433-AC08-EBD5D6818A9E}"/>
                    </a:ext>
                  </a:extLst>
                </p14:cNvPr>
                <p14:cNvContentPartPr/>
                <p14:nvPr/>
              </p14:nvContentPartPr>
              <p14:xfrm>
                <a:off x="888085" y="93433"/>
                <a:ext cx="9360" cy="101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09F269B-8749-5433-AC08-EBD5D6818A9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70445" y="75793"/>
                  <a:ext cx="450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51B4D2E-B5AD-D94A-5016-A3CEB7A7D706}"/>
                    </a:ext>
                  </a:extLst>
                </p14:cNvPr>
                <p14:cNvContentPartPr/>
                <p14:nvPr/>
              </p14:nvContentPartPr>
              <p14:xfrm>
                <a:off x="2573245" y="170473"/>
                <a:ext cx="95040" cy="57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51B4D2E-B5AD-D94A-5016-A3CEB7A7D70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555245" y="152473"/>
                  <a:ext cx="1306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E04E06E-F21C-67BB-9452-6E8DF75A9D96}"/>
                    </a:ext>
                  </a:extLst>
                </p14:cNvPr>
                <p14:cNvContentPartPr/>
                <p14:nvPr/>
              </p14:nvContentPartPr>
              <p14:xfrm>
                <a:off x="2706805" y="160033"/>
                <a:ext cx="28080" cy="939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E04E06E-F21C-67BB-9452-6E8DF75A9D9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689165" y="142393"/>
                  <a:ext cx="63720" cy="12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8D56B05-4DA7-CF00-C637-B36EA4E22EF4}"/>
                  </a:ext>
                </a:extLst>
              </p14:cNvPr>
              <p14:cNvContentPartPr/>
              <p14:nvPr/>
            </p14:nvContentPartPr>
            <p14:xfrm>
              <a:off x="493525" y="979393"/>
              <a:ext cx="151560" cy="396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8D56B05-4DA7-CF00-C637-B36EA4E22EF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75525" y="961753"/>
                <a:ext cx="187200" cy="43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C37311AC-7EB0-E5EE-3B3A-3454C5CFB887}"/>
              </a:ext>
            </a:extLst>
          </p:cNvPr>
          <p:cNvGrpSpPr/>
          <p:nvPr/>
        </p:nvGrpSpPr>
        <p:grpSpPr>
          <a:xfrm>
            <a:off x="729325" y="718753"/>
            <a:ext cx="3355560" cy="688680"/>
            <a:chOff x="729325" y="718753"/>
            <a:chExt cx="3355560" cy="68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8B420F3-FD13-5EAD-873D-839EEC09231F}"/>
                    </a:ext>
                  </a:extLst>
                </p14:cNvPr>
                <p14:cNvContentPartPr/>
                <p14:nvPr/>
              </p14:nvContentPartPr>
              <p14:xfrm>
                <a:off x="729325" y="886513"/>
                <a:ext cx="1411920" cy="520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8B420F3-FD13-5EAD-873D-839EEC09231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11325" y="868513"/>
                  <a:ext cx="1447560" cy="55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5184C46-01F9-E47C-ADB7-168D8E6EB05E}"/>
                    </a:ext>
                  </a:extLst>
                </p14:cNvPr>
                <p14:cNvContentPartPr/>
                <p14:nvPr/>
              </p14:nvContentPartPr>
              <p14:xfrm>
                <a:off x="1898245" y="998473"/>
                <a:ext cx="31320" cy="9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5184C46-01F9-E47C-ADB7-168D8E6EB05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880245" y="980833"/>
                  <a:ext cx="669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221A899-C393-D377-225E-6FEF126474C0}"/>
                    </a:ext>
                  </a:extLst>
                </p14:cNvPr>
                <p14:cNvContentPartPr/>
                <p14:nvPr/>
              </p14:nvContentPartPr>
              <p14:xfrm>
                <a:off x="1596925" y="983353"/>
                <a:ext cx="289800" cy="14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221A899-C393-D377-225E-6FEF126474C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578925" y="965713"/>
                  <a:ext cx="3254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26583DE-C517-088C-26EC-B82C82AE7E80}"/>
                    </a:ext>
                  </a:extLst>
                </p14:cNvPr>
                <p14:cNvContentPartPr/>
                <p14:nvPr/>
              </p14:nvContentPartPr>
              <p14:xfrm>
                <a:off x="2224765" y="1214473"/>
                <a:ext cx="106200" cy="126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26583DE-C517-088C-26EC-B82C82AE7E8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207125" y="1196473"/>
                  <a:ext cx="1418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73CB0D7-D3A6-3099-6A15-A9D1A7D709E2}"/>
                    </a:ext>
                  </a:extLst>
                </p14:cNvPr>
                <p14:cNvContentPartPr/>
                <p14:nvPr/>
              </p14:nvContentPartPr>
              <p14:xfrm>
                <a:off x="2509525" y="742513"/>
                <a:ext cx="1360440" cy="4986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73CB0D7-D3A6-3099-6A15-A9D1A7D709E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491525" y="724873"/>
                  <a:ext cx="1396080" cy="53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A04CC27-2883-6E2B-4681-6209A9A9EDA5}"/>
                    </a:ext>
                  </a:extLst>
                </p14:cNvPr>
                <p14:cNvContentPartPr/>
                <p14:nvPr/>
              </p14:nvContentPartPr>
              <p14:xfrm>
                <a:off x="2856925" y="919993"/>
                <a:ext cx="315720" cy="25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A04CC27-2883-6E2B-4681-6209A9A9EDA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838925" y="901993"/>
                  <a:ext cx="3513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0F99FD5-B7D4-E95A-3A80-38B23843B92B}"/>
                    </a:ext>
                  </a:extLst>
                </p14:cNvPr>
                <p14:cNvContentPartPr/>
                <p14:nvPr/>
              </p14:nvContentPartPr>
              <p14:xfrm>
                <a:off x="3932245" y="718753"/>
                <a:ext cx="152640" cy="5922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0F99FD5-B7D4-E95A-3A80-38B23843B92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914245" y="701113"/>
                  <a:ext cx="188280" cy="6278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62CFEC59-C826-6E8C-B4F2-6CE74DE78250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493525" y="1893793"/>
            <a:ext cx="10620296" cy="3934054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82742128-69BB-54FA-E171-C311853DF8BF}"/>
              </a:ext>
            </a:extLst>
          </p:cNvPr>
          <p:cNvGrpSpPr/>
          <p:nvPr/>
        </p:nvGrpSpPr>
        <p:grpSpPr>
          <a:xfrm>
            <a:off x="4827205" y="4998781"/>
            <a:ext cx="185040" cy="1038960"/>
            <a:chOff x="4827205" y="4998781"/>
            <a:chExt cx="185040" cy="103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BC046CA-1353-45DB-2DE3-9B04750E735D}"/>
                    </a:ext>
                  </a:extLst>
                </p14:cNvPr>
                <p14:cNvContentPartPr/>
                <p14:nvPr/>
              </p14:nvContentPartPr>
              <p14:xfrm>
                <a:off x="4858165" y="5053861"/>
                <a:ext cx="68040" cy="9838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BC046CA-1353-45DB-2DE3-9B04750E735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840165" y="5035861"/>
                  <a:ext cx="103680" cy="10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C1D079D-17ED-9503-0902-502389E67DE1}"/>
                    </a:ext>
                  </a:extLst>
                </p14:cNvPr>
                <p14:cNvContentPartPr/>
                <p14:nvPr/>
              </p14:nvContentPartPr>
              <p14:xfrm>
                <a:off x="4827205" y="4998781"/>
                <a:ext cx="185040" cy="1468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C1D079D-17ED-9503-0902-502389E67DE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809205" y="4980781"/>
                  <a:ext cx="220680" cy="182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8B0B889-CD50-00CB-26B0-1DDF8CB4D37E}"/>
                  </a:ext>
                </a:extLst>
              </p14:cNvPr>
              <p14:cNvContentPartPr/>
              <p14:nvPr/>
            </p14:nvContentPartPr>
            <p14:xfrm>
              <a:off x="608725" y="5842261"/>
              <a:ext cx="194760" cy="1944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8B0B889-CD50-00CB-26B0-1DDF8CB4D37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91085" y="5824621"/>
                <a:ext cx="23040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7C90500-BB03-E82D-CE89-96CDD16C19F1}"/>
                  </a:ext>
                </a:extLst>
              </p14:cNvPr>
              <p14:cNvContentPartPr/>
              <p14:nvPr/>
            </p14:nvContentPartPr>
            <p14:xfrm>
              <a:off x="929125" y="5890141"/>
              <a:ext cx="1233360" cy="243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7C90500-BB03-E82D-CE89-96CDD16C19F1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911125" y="5872141"/>
                <a:ext cx="1269000" cy="27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6C9C5567-EC66-6B25-7D09-72A1021B4788}"/>
              </a:ext>
            </a:extLst>
          </p:cNvPr>
          <p:cNvGrpSpPr/>
          <p:nvPr/>
        </p:nvGrpSpPr>
        <p:grpSpPr>
          <a:xfrm>
            <a:off x="2422765" y="5781781"/>
            <a:ext cx="1331640" cy="348840"/>
            <a:chOff x="2422765" y="5781781"/>
            <a:chExt cx="1331640" cy="34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FA2427D-9893-9027-85FA-F3B093A3241A}"/>
                    </a:ext>
                  </a:extLst>
                </p14:cNvPr>
                <p14:cNvContentPartPr/>
                <p14:nvPr/>
              </p14:nvContentPartPr>
              <p14:xfrm>
                <a:off x="2422765" y="5781781"/>
                <a:ext cx="652680" cy="3002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FA2427D-9893-9027-85FA-F3B093A3241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404765" y="5764141"/>
                  <a:ext cx="68832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D36E18B-FC48-50ED-184B-C7E363439856}"/>
                    </a:ext>
                  </a:extLst>
                </p14:cNvPr>
                <p14:cNvContentPartPr/>
                <p14:nvPr/>
              </p14:nvContentPartPr>
              <p14:xfrm>
                <a:off x="2765125" y="5824621"/>
                <a:ext cx="252720" cy="30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D36E18B-FC48-50ED-184B-C7E36343985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747125" y="5806981"/>
                  <a:ext cx="2883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28317C0-93CD-6D1A-4870-7E5012762AB4}"/>
                    </a:ext>
                  </a:extLst>
                </p14:cNvPr>
                <p14:cNvContentPartPr/>
                <p14:nvPr/>
              </p14:nvContentPartPr>
              <p14:xfrm>
                <a:off x="2693845" y="5815261"/>
                <a:ext cx="17280" cy="11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28317C0-93CD-6D1A-4870-7E5012762AB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675845" y="5797621"/>
                  <a:ext cx="529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219F13A-E06E-EE58-76F5-F2041B9CB334}"/>
                    </a:ext>
                  </a:extLst>
                </p14:cNvPr>
                <p14:cNvContentPartPr/>
                <p14:nvPr/>
              </p14:nvContentPartPr>
              <p14:xfrm>
                <a:off x="3306205" y="5804101"/>
                <a:ext cx="137160" cy="326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219F13A-E06E-EE58-76F5-F2041B9CB33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288205" y="5786461"/>
                  <a:ext cx="17280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E095923-2CAE-5BC1-0B3B-458269FFBC34}"/>
                    </a:ext>
                  </a:extLst>
                </p14:cNvPr>
                <p14:cNvContentPartPr/>
                <p14:nvPr/>
              </p14:nvContentPartPr>
              <p14:xfrm>
                <a:off x="3504205" y="5960701"/>
                <a:ext cx="250200" cy="1393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E095923-2CAE-5BC1-0B3B-458269FFBC3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486565" y="5943061"/>
                  <a:ext cx="285840" cy="17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A6C9874-B535-D1EA-6776-7844423EBE9D}"/>
              </a:ext>
            </a:extLst>
          </p:cNvPr>
          <p:cNvGrpSpPr/>
          <p:nvPr/>
        </p:nvGrpSpPr>
        <p:grpSpPr>
          <a:xfrm>
            <a:off x="3993085" y="5822821"/>
            <a:ext cx="874080" cy="306360"/>
            <a:chOff x="3993085" y="5822821"/>
            <a:chExt cx="874080" cy="30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578C0C6-A255-2658-1E67-3684C5415FF5}"/>
                    </a:ext>
                  </a:extLst>
                </p14:cNvPr>
                <p14:cNvContentPartPr/>
                <p14:nvPr/>
              </p14:nvContentPartPr>
              <p14:xfrm>
                <a:off x="3993085" y="5822821"/>
                <a:ext cx="604440" cy="306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578C0C6-A255-2658-1E67-3684C5415FF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975085" y="5805181"/>
                  <a:ext cx="64008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2EE64F7-889E-C869-07C8-21E9646A2D6E}"/>
                    </a:ext>
                  </a:extLst>
                </p14:cNvPr>
                <p14:cNvContentPartPr/>
                <p14:nvPr/>
              </p14:nvContentPartPr>
              <p14:xfrm>
                <a:off x="4774645" y="6037381"/>
                <a:ext cx="92520" cy="550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2EE64F7-889E-C869-07C8-21E9646A2D6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757005" y="6019381"/>
                  <a:ext cx="128160" cy="9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C8DB4A7-26C9-9527-1387-93779A135E9F}"/>
              </a:ext>
            </a:extLst>
          </p:cNvPr>
          <p:cNvGrpSpPr/>
          <p:nvPr/>
        </p:nvGrpSpPr>
        <p:grpSpPr>
          <a:xfrm>
            <a:off x="5146525" y="5762341"/>
            <a:ext cx="1370880" cy="325080"/>
            <a:chOff x="5146525" y="5762341"/>
            <a:chExt cx="1370880" cy="32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2C83665-23EF-F36D-6A41-EC694CAE2B1A}"/>
                    </a:ext>
                  </a:extLst>
                </p14:cNvPr>
                <p14:cNvContentPartPr/>
                <p14:nvPr/>
              </p14:nvContentPartPr>
              <p14:xfrm>
                <a:off x="5146525" y="5762341"/>
                <a:ext cx="863640" cy="3250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2C83665-23EF-F36D-6A41-EC694CAE2B1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128885" y="5744341"/>
                  <a:ext cx="89928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A05ED16-FBCC-7F5A-20C3-F617A6BA5307}"/>
                    </a:ext>
                  </a:extLst>
                </p14:cNvPr>
                <p14:cNvContentPartPr/>
                <p14:nvPr/>
              </p14:nvContentPartPr>
              <p14:xfrm>
                <a:off x="5648725" y="5822821"/>
                <a:ext cx="41400" cy="97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A05ED16-FBCC-7F5A-20C3-F617A6BA530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630725" y="5805181"/>
                  <a:ext cx="770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6F4FE05-38C6-F6C9-5250-CE73BBC0526E}"/>
                    </a:ext>
                  </a:extLst>
                </p14:cNvPr>
                <p14:cNvContentPartPr/>
                <p14:nvPr/>
              </p14:nvContentPartPr>
              <p14:xfrm>
                <a:off x="6104845" y="5791861"/>
                <a:ext cx="412560" cy="2869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6F4FE05-38C6-F6C9-5250-CE73BBC0526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087205" y="5774221"/>
                  <a:ext cx="448200" cy="32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3786D83-F24A-E9CB-973D-44512B8CDB21}"/>
              </a:ext>
            </a:extLst>
          </p:cNvPr>
          <p:cNvGrpSpPr/>
          <p:nvPr/>
        </p:nvGrpSpPr>
        <p:grpSpPr>
          <a:xfrm>
            <a:off x="6668965" y="5836141"/>
            <a:ext cx="1994400" cy="435600"/>
            <a:chOff x="6668965" y="5836141"/>
            <a:chExt cx="1994400" cy="43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2824A65-25B0-E779-D9A6-79D05D2D23EF}"/>
                    </a:ext>
                  </a:extLst>
                </p14:cNvPr>
                <p14:cNvContentPartPr/>
                <p14:nvPr/>
              </p14:nvContentPartPr>
              <p14:xfrm>
                <a:off x="6668965" y="5853421"/>
                <a:ext cx="1381320" cy="2574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2824A65-25B0-E779-D9A6-79D05D2D23E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650965" y="5835421"/>
                  <a:ext cx="14169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C0B358F-7A05-81B5-B117-D26F170A7F5E}"/>
                    </a:ext>
                  </a:extLst>
                </p14:cNvPr>
                <p14:cNvContentPartPr/>
                <p14:nvPr/>
              </p14:nvContentPartPr>
              <p14:xfrm>
                <a:off x="8301565" y="5836141"/>
                <a:ext cx="361800" cy="4356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C0B358F-7A05-81B5-B117-D26F170A7F5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283925" y="5818501"/>
                  <a:ext cx="397440" cy="47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B10D9EC-5752-C71F-E8B7-7E17D33AF204}"/>
              </a:ext>
            </a:extLst>
          </p:cNvPr>
          <p:cNvGrpSpPr/>
          <p:nvPr/>
        </p:nvGrpSpPr>
        <p:grpSpPr>
          <a:xfrm>
            <a:off x="9002125" y="5878261"/>
            <a:ext cx="550080" cy="393120"/>
            <a:chOff x="9002125" y="5878261"/>
            <a:chExt cx="550080" cy="39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336C1CF-9BC0-DE81-AA48-55AED5AE1980}"/>
                    </a:ext>
                  </a:extLst>
                </p14:cNvPr>
                <p14:cNvContentPartPr/>
                <p14:nvPr/>
              </p14:nvContentPartPr>
              <p14:xfrm>
                <a:off x="9002125" y="5878261"/>
                <a:ext cx="165240" cy="2386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336C1CF-9BC0-DE81-AA48-55AED5AE198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984125" y="5860261"/>
                  <a:ext cx="2008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BEAE40C-2330-4822-097A-213ADBA412BE}"/>
                    </a:ext>
                  </a:extLst>
                </p14:cNvPr>
                <p14:cNvContentPartPr/>
                <p14:nvPr/>
              </p14:nvContentPartPr>
              <p14:xfrm>
                <a:off x="9259165" y="6038821"/>
                <a:ext cx="129600" cy="871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BEAE40C-2330-4822-097A-213ADBA412B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241165" y="6021181"/>
                  <a:ext cx="1652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610B293-4DB1-6898-D4D6-BCA53B897B4A}"/>
                    </a:ext>
                  </a:extLst>
                </p14:cNvPr>
                <p14:cNvContentPartPr/>
                <p14:nvPr/>
              </p14:nvContentPartPr>
              <p14:xfrm>
                <a:off x="9487405" y="6147181"/>
                <a:ext cx="64800" cy="1242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610B293-4DB1-6898-D4D6-BCA53B897B4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469765" y="6129541"/>
                  <a:ext cx="100440" cy="15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CC0B855-F4D1-E14F-B587-2341F6B3488F}"/>
              </a:ext>
            </a:extLst>
          </p:cNvPr>
          <p:cNvGrpSpPr/>
          <p:nvPr/>
        </p:nvGrpSpPr>
        <p:grpSpPr>
          <a:xfrm>
            <a:off x="9720685" y="5782501"/>
            <a:ext cx="2318400" cy="474480"/>
            <a:chOff x="9720685" y="5782501"/>
            <a:chExt cx="2318400" cy="47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219116A-70DB-1E13-BD38-3D9145B3BB46}"/>
                    </a:ext>
                  </a:extLst>
                </p14:cNvPr>
                <p14:cNvContentPartPr/>
                <p14:nvPr/>
              </p14:nvContentPartPr>
              <p14:xfrm>
                <a:off x="9720685" y="5802301"/>
                <a:ext cx="579240" cy="3009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219116A-70DB-1E13-BD38-3D9145B3BB4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702685" y="5784301"/>
                  <a:ext cx="61488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27F803B-41FE-49A2-4B63-43ADDEFEA3A7}"/>
                    </a:ext>
                  </a:extLst>
                </p14:cNvPr>
                <p14:cNvContentPartPr/>
                <p14:nvPr/>
              </p14:nvContentPartPr>
              <p14:xfrm>
                <a:off x="10082485" y="5869261"/>
                <a:ext cx="215640" cy="100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27F803B-41FE-49A2-4B63-43ADDEFEA3A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064485" y="5851261"/>
                  <a:ext cx="2512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9437065-D9CE-C560-9477-5E47937BD4EE}"/>
                    </a:ext>
                  </a:extLst>
                </p14:cNvPr>
                <p14:cNvContentPartPr/>
                <p14:nvPr/>
              </p14:nvContentPartPr>
              <p14:xfrm>
                <a:off x="10422325" y="5795101"/>
                <a:ext cx="628920" cy="2919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9437065-D9CE-C560-9477-5E47937BD4E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404685" y="5777101"/>
                  <a:ext cx="66456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854886E-3855-FF2C-5443-82D254C805ED}"/>
                    </a:ext>
                  </a:extLst>
                </p14:cNvPr>
                <p14:cNvContentPartPr/>
                <p14:nvPr/>
              </p14:nvContentPartPr>
              <p14:xfrm>
                <a:off x="10832365" y="5842261"/>
                <a:ext cx="230400" cy="111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854886E-3855-FF2C-5443-82D254C805E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814725" y="5824621"/>
                  <a:ext cx="2660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8038985-FAB2-1070-5C76-DFF0C1519044}"/>
                    </a:ext>
                  </a:extLst>
                </p14:cNvPr>
                <p14:cNvContentPartPr/>
                <p14:nvPr/>
              </p14:nvContentPartPr>
              <p14:xfrm>
                <a:off x="11279125" y="5785021"/>
                <a:ext cx="290880" cy="4719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8038985-FAB2-1070-5C76-DFF0C151904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261485" y="5767021"/>
                  <a:ext cx="326520" cy="50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341CB9E-6F04-20B7-1C13-BD24B7D1E15D}"/>
                    </a:ext>
                  </a:extLst>
                </p14:cNvPr>
                <p14:cNvContentPartPr/>
                <p14:nvPr/>
              </p14:nvContentPartPr>
              <p14:xfrm>
                <a:off x="11660005" y="5787541"/>
                <a:ext cx="167400" cy="3142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341CB9E-6F04-20B7-1C13-BD24B7D1E15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642365" y="5769901"/>
                  <a:ext cx="20304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57C3678-48A4-4134-F6A0-B1AC885164EF}"/>
                    </a:ext>
                  </a:extLst>
                </p14:cNvPr>
                <p14:cNvContentPartPr/>
                <p14:nvPr/>
              </p14:nvContentPartPr>
              <p14:xfrm>
                <a:off x="11837845" y="5782501"/>
                <a:ext cx="150840" cy="3301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57C3678-48A4-4134-F6A0-B1AC885164E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819845" y="5764501"/>
                  <a:ext cx="18648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979CD69-C0C6-C97A-B335-7252643091B2}"/>
                    </a:ext>
                  </a:extLst>
                </p14:cNvPr>
                <p14:cNvContentPartPr/>
                <p14:nvPr/>
              </p14:nvContentPartPr>
              <p14:xfrm>
                <a:off x="12012805" y="6186421"/>
                <a:ext cx="26280" cy="489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979CD69-C0C6-C97A-B335-7252643091B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995165" y="6168781"/>
                  <a:ext cx="61920" cy="8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F4600EBC-64A7-278A-DB15-9E2E99EB8D3C}"/>
              </a:ext>
            </a:extLst>
          </p:cNvPr>
          <p:cNvGrpSpPr/>
          <p:nvPr/>
        </p:nvGrpSpPr>
        <p:grpSpPr>
          <a:xfrm>
            <a:off x="10952965" y="4498741"/>
            <a:ext cx="1150920" cy="297720"/>
            <a:chOff x="10952965" y="4498741"/>
            <a:chExt cx="1150920" cy="29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C357C69-CADD-A7D2-E8DD-4F2E22682D35}"/>
                    </a:ext>
                  </a:extLst>
                </p14:cNvPr>
                <p14:cNvContentPartPr/>
                <p14:nvPr/>
              </p14:nvContentPartPr>
              <p14:xfrm>
                <a:off x="10966285" y="4590181"/>
                <a:ext cx="111960" cy="97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C357C69-CADD-A7D2-E8DD-4F2E22682D3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948645" y="4572541"/>
                  <a:ext cx="1476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6E1EAE4-D783-DB5A-17E8-E0A43F1C9D5D}"/>
                    </a:ext>
                  </a:extLst>
                </p14:cNvPr>
                <p14:cNvContentPartPr/>
                <p14:nvPr/>
              </p14:nvContentPartPr>
              <p14:xfrm>
                <a:off x="10991845" y="4676221"/>
                <a:ext cx="94680" cy="298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6E1EAE4-D783-DB5A-17E8-E0A43F1C9D5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974205" y="4658581"/>
                  <a:ext cx="1303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9CE36A8-4849-6952-0A99-B65754B59575}"/>
                    </a:ext>
                  </a:extLst>
                </p14:cNvPr>
                <p14:cNvContentPartPr/>
                <p14:nvPr/>
              </p14:nvContentPartPr>
              <p14:xfrm>
                <a:off x="11199205" y="4526821"/>
                <a:ext cx="146160" cy="213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9CE36A8-4849-6952-0A99-B65754B5957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181205" y="4509181"/>
                  <a:ext cx="1818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728B55E-29B1-A9FC-5606-DBE182FBB0DB}"/>
                    </a:ext>
                  </a:extLst>
                </p14:cNvPr>
                <p14:cNvContentPartPr/>
                <p14:nvPr/>
              </p14:nvContentPartPr>
              <p14:xfrm>
                <a:off x="11392885" y="4699261"/>
                <a:ext cx="31320" cy="367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728B55E-29B1-A9FC-5606-DBE182FBB0D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374885" y="4681621"/>
                  <a:ext cx="669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9523D8E-6A94-BDBB-5F68-CFBC35F7234A}"/>
                    </a:ext>
                  </a:extLst>
                </p14:cNvPr>
                <p14:cNvContentPartPr/>
                <p14:nvPr/>
              </p14:nvContentPartPr>
              <p14:xfrm>
                <a:off x="11483605" y="4563901"/>
                <a:ext cx="112680" cy="1807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9523D8E-6A94-BDBB-5F68-CFBC35F7234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465605" y="4546261"/>
                  <a:ext cx="1483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2FA3113-EB32-DE6A-432E-89AEAA60C6B3}"/>
                    </a:ext>
                  </a:extLst>
                </p14:cNvPr>
                <p14:cNvContentPartPr/>
                <p14:nvPr/>
              </p14:nvContentPartPr>
              <p14:xfrm>
                <a:off x="11534365" y="4526821"/>
                <a:ext cx="82080" cy="356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2FA3113-EB32-DE6A-432E-89AEAA60C6B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516725" y="4509181"/>
                  <a:ext cx="1177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FF8EA05-92D8-9DD2-4E92-C73EF5E6BEDE}"/>
                    </a:ext>
                  </a:extLst>
                </p14:cNvPr>
                <p14:cNvContentPartPr/>
                <p14:nvPr/>
              </p14:nvContentPartPr>
              <p14:xfrm>
                <a:off x="11611405" y="4554541"/>
                <a:ext cx="228240" cy="2419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FF8EA05-92D8-9DD2-4E92-C73EF5E6BED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593405" y="4536901"/>
                  <a:ext cx="2638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EC3358F-A764-9C54-9A07-CDFCB6250EE7}"/>
                    </a:ext>
                  </a:extLst>
                </p14:cNvPr>
                <p14:cNvContentPartPr/>
                <p14:nvPr/>
              </p14:nvContentPartPr>
              <p14:xfrm>
                <a:off x="11858005" y="4651381"/>
                <a:ext cx="109080" cy="1321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EC3358F-A764-9C54-9A07-CDFCB6250EE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840005" y="4633381"/>
                  <a:ext cx="1447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2AB88BC-D16B-37A5-8D74-608F3AE84C17}"/>
                    </a:ext>
                  </a:extLst>
                </p14:cNvPr>
                <p14:cNvContentPartPr/>
                <p14:nvPr/>
              </p14:nvContentPartPr>
              <p14:xfrm>
                <a:off x="11989045" y="4562101"/>
                <a:ext cx="114840" cy="2329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2AB88BC-D16B-37A5-8D74-608F3AE84C1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971045" y="4544461"/>
                  <a:ext cx="15048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F26DB9E-EB85-F4F4-7F29-82857DD7C90E}"/>
                    </a:ext>
                  </a:extLst>
                </p14:cNvPr>
                <p14:cNvContentPartPr/>
                <p14:nvPr/>
              </p14:nvContentPartPr>
              <p14:xfrm>
                <a:off x="10952965" y="4498741"/>
                <a:ext cx="126720" cy="543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F26DB9E-EB85-F4F4-7F29-82857DD7C90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934965" y="4480741"/>
                  <a:ext cx="162360" cy="90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04779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55918AC00D2C4D9805894ECD694D99" ma:contentTypeVersion="11" ma:contentTypeDescription="Create a new document." ma:contentTypeScope="" ma:versionID="01dd4d469ee0daa9ac4fcbd9b7d590ab">
  <xsd:schema xmlns:xsd="http://www.w3.org/2001/XMLSchema" xmlns:xs="http://www.w3.org/2001/XMLSchema" xmlns:p="http://schemas.microsoft.com/office/2006/metadata/properties" xmlns:ns1="http://schemas.microsoft.com/sharepoint/v3" xmlns:ns3="5334a35e-a0ad-470e-9e77-efa9b92f2efe" xmlns:ns4="99e538af-54df-483b-baca-4b906b72927e" targetNamespace="http://schemas.microsoft.com/office/2006/metadata/properties" ma:root="true" ma:fieldsID="05d97e93cdad7999f43741af744843c3" ns1:_="" ns3:_="" ns4:_="">
    <xsd:import namespace="http://schemas.microsoft.com/sharepoint/v3"/>
    <xsd:import namespace="5334a35e-a0ad-470e-9e77-efa9b92f2efe"/>
    <xsd:import namespace="99e538af-54df-483b-baca-4b906b72927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34a35e-a0ad-470e-9e77-efa9b92f2e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e538af-54df-483b-baca-4b906b72927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D5190FF-A619-4334-BE91-47B7B0AB353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747F78-D498-422F-9DBA-03C3E7171B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334a35e-a0ad-470e-9e77-efa9b92f2efe"/>
    <ds:schemaRef ds:uri="99e538af-54df-483b-baca-4b906b7292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C32D436-0F8B-4C80-893B-EFA19AAD1028}">
  <ds:schemaRefs>
    <ds:schemaRef ds:uri="http://schemas.openxmlformats.org/package/2006/metadata/core-properties"/>
    <ds:schemaRef ds:uri="5334a35e-a0ad-470e-9e77-efa9b92f2efe"/>
    <ds:schemaRef ds:uri="http://schemas.microsoft.com/office/2006/documentManagement/types"/>
    <ds:schemaRef ds:uri="http://schemas.microsoft.com/office/2006/metadata/properties"/>
    <ds:schemaRef ds:uri="99e538af-54df-483b-baca-4b906b72927e"/>
    <ds:schemaRef ds:uri="http://purl.org/dc/terms/"/>
    <ds:schemaRef ds:uri="http://schemas.microsoft.com/sharepoint/v3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1168</TotalTime>
  <Words>29</Words>
  <Application>Microsoft Office PowerPoint</Application>
  <PresentationFormat>Widescreen</PresentationFormat>
  <Paragraphs>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Interactions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16</dc:title>
  <dc:creator>Robert</dc:creator>
  <cp:lastModifiedBy>Robert Peale</cp:lastModifiedBy>
  <cp:revision>9</cp:revision>
  <dcterms:created xsi:type="dcterms:W3CDTF">2023-02-09T01:46:54Z</dcterms:created>
  <dcterms:modified xsi:type="dcterms:W3CDTF">2023-07-19T13:59:44Z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0x010100EF55918AC00D2C4D9805894ECD694D99</vt:lpwstr>
  </property>
</Properties>
</file>