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8" r:id="rId3"/>
    <p:sldId id="259" r:id="rId4"/>
    <p:sldId id="260" r:id="rId5"/>
    <p:sldId id="261" r:id="rId6"/>
    <p:sldId id="262" r:id="rId7"/>
    <p:sldId id="263" r:id="rId8"/>
    <p:sldId id="265" r:id="rId9"/>
    <p:sldId id="268" r:id="rId10"/>
    <p:sldId id="278" r:id="rId11"/>
    <p:sldId id="267" r:id="rId12"/>
    <p:sldId id="264" r:id="rId13"/>
    <p:sldId id="687" r:id="rId14"/>
    <p:sldId id="686" r:id="rId15"/>
    <p:sldId id="654" r:id="rId16"/>
    <p:sldId id="446" r:id="rId17"/>
    <p:sldId id="266" r:id="rId18"/>
    <p:sldId id="270" r:id="rId19"/>
    <p:sldId id="271" r:id="rId20"/>
    <p:sldId id="272" r:id="rId21"/>
    <p:sldId id="273" r:id="rId22"/>
    <p:sldId id="274" r:id="rId23"/>
    <p:sldId id="275" r:id="rId24"/>
    <p:sldId id="276" r:id="rId25"/>
    <p:sldId id="277" r:id="rId26"/>
    <p:sldId id="26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4660"/>
  </p:normalViewPr>
  <p:slideViewPr>
    <p:cSldViewPr snapToGrid="0">
      <p:cViewPr varScale="1">
        <p:scale>
          <a:sx n="62" d="100"/>
          <a:sy n="62" d="100"/>
        </p:scale>
        <p:origin x="48" y="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20:17:35.899"/>
    </inkml:context>
    <inkml:brush xml:id="br0">
      <inkml:brushProperty name="width" value="0.5" units="cm"/>
      <inkml:brushProperty name="height" value="1" units="cm"/>
      <inkml:brushProperty name="color" value="#FFACD5"/>
      <inkml:brushProperty name="tip" value="rectangle"/>
      <inkml:brushProperty name="rasterOp" value="maskPen"/>
    </inkml:brush>
  </inkml:definitions>
  <inkml:trace contextRef="#ctx0" brushRef="#br0">0 92 1664,'8'1'2262,"11"2"-1948,20 1 1,43-3 270,139-7 99,5-4-623,-142 8 59,232-13 648,-60 13-620,-31 1 195,-181 1-166,53 6-1,-42-2-113,-18 0-13,-18-2 5,34 0 0,105-9 270,-35-2-340,87-9 579,291-26 1378,-460 41-2038,-18 2-2,-1 1 0,30 3 0,11 10-5085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20:17:36.852"/>
    </inkml:context>
    <inkml:brush xml:id="br0">
      <inkml:brushProperty name="width" value="0.5" units="cm"/>
      <inkml:brushProperty name="height" value="1" units="cm"/>
      <inkml:brushProperty name="color" value="#FFACD5"/>
      <inkml:brushProperty name="tip" value="rectangle"/>
      <inkml:brushProperty name="rasterOp" value="maskPen"/>
    </inkml:brush>
  </inkml:definitions>
  <inkml:trace contextRef="#ctx0" brushRef="#br0">1 8 2144,'5'-7'700,"-4"7"-663,-1 0 0,0 0 0,1 0-1,-1 0 1,1-1 0,-1 1 0,1 0 0,-1 0 0,1 0 0,-1 0-1,1 0 1,-1 0 0,1 0 0,0 1 0,25 0 488,-11 0-239,6 1-29,35 6-1,-29-3 20,32 6 102,24 4 12,310 15 389,-161-33-283,-66-1-427,473-24 178,-598 25-222,509-13 1644,-441 19-2525,193 33 0,-279-32-1138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20:17:38.328"/>
    </inkml:context>
    <inkml:brush xml:id="br0">
      <inkml:brushProperty name="width" value="0.5" units="cm"/>
      <inkml:brushProperty name="height" value="1" units="cm"/>
      <inkml:brushProperty name="color" value="#FFACD5"/>
      <inkml:brushProperty name="tip" value="rectangle"/>
      <inkml:brushProperty name="rasterOp" value="maskPen"/>
    </inkml:brush>
  </inkml:definitions>
  <inkml:trace contextRef="#ctx0" brushRef="#br0">26 20 576,'-16'-6'192,"11"1"-128,0 2-32,5-2-448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20:17:39.452"/>
    </inkml:context>
    <inkml:brush xml:id="br0">
      <inkml:brushProperty name="width" value="0.5" units="cm"/>
      <inkml:brushProperty name="height" value="1" units="cm"/>
      <inkml:brushProperty name="color" value="#FFACD5"/>
      <inkml:brushProperty name="tip" value="rectangle"/>
      <inkml:brushProperty name="rasterOp" value="maskPen"/>
    </inkml:brush>
  </inkml:definitions>
  <inkml:trace contextRef="#ctx0" brushRef="#br0">22 124 2496,'1'-2'77,"-1"0"-1,1 0 1,0 0 0,-1 1 0,1-1-1,0 0 1,0 0 0,1 1 0,-1-1-1,0 0 1,0 1 0,1-1 0,-1 1-1,1 0 1,0-1 0,-1 1-1,1 0 1,0 0 0,2-1 0,9-8 15,13-8-31,-18 13-48,-7 5-7,0-1 0,0 1 1,0-1-1,-1 1 0,1-1 0,0 1 0,0-1 0,-1 0 0,1 1 0,0-1 1,-1 0-1,1 0 0,1-1 0,-3 1-9,1 0 0,0 1 0,0-1 1,0 0-1,-1 0 0,1 1 0,0-1 0,-1 0 0,1 1 1,-1-1-1,1 1 0,-1-1 0,1 0 0,-1 1 0,0-1 1,-4-5 47,3 3-2,0 1 0,-1-1 0,1 1 0,0 0 0,-1 0 0,0 0 0,0 0 0,1 1 0,-1-1 0,0 1 0,0 0 0,0-1 0,-6 0 0,-1 0 157,1 1 0,-1 0 0,-12 1 0,21 0-173,1 2-18,1 0 1,-1 0 0,0 0-1,1 0 1,0 0 0,-1-1-1,1 1 1,0 0 0,0 0-1,0 0 1,0-1 0,1 1-1,-1-1 1,0 1 0,0-1-1,1 1 1,-1-1-1,1 0 1,0 0 0,1 2-1,6 2-14,0 0 0,16 7-1,-16-8 54,33 14-68,-16-7-53,45 25 1,-33-11 169,-18-11 34,1-1 1,0-1 0,43 18 0,-28-18 121,0-1-1,71 10 0,-76-17-189,143 11-19,-67-12-194,-53-1 324,102-7-1,19-7 201,-126 7-374,82-12 3,-101 12 5,0-2 0,36-13-1,-53 16 38,-11 4-57,0 0-1,0 0 0,0-1 1,-1 1-1,1-1 0,0 0 1,0 1-1,0-1 0,-1 0 1,1 0-1,0 0 0,-1 0 1,1 0-1,-1-1 0,1 1 0,1-3 1,-28-7-1842,17 10 1702,-25-3-134,7 1 258,-5-3 57,16 4 115,1-1-1,0 0 1,0-1-1,1-1 1,-16-6-1,27 9-128,-1 1 23,1 0 0,0 0 0,-1-1 0,1 1 1,0-1-1,-3-3 0,4 4-38,0 0 1,0 0-1,1 0 1,-1-1-1,1 1 0,-1 0 1,1-1-1,0 1 1,-1 0-1,1-1 1,0 1-1,0 0 1,0-1-1,0-1 0,0 2-39,-1 1 0,1-1-1,-1 1 1,1-1 0,-1 1-1,1-1 1,-1 1 0,1-1-1,-1 1 1,0-1-1,1 1 1,-1 0 0,0-1-1,1 1 1,-1 0 0,0 0-1,1-1 1,-1 1 0,0 0-1,-1 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20:17:42.492"/>
    </inkml:context>
    <inkml:brush xml:id="br0">
      <inkml:brushProperty name="width" value="0.5" units="cm"/>
      <inkml:brushProperty name="height" value="1" units="cm"/>
      <inkml:brushProperty name="color" value="#FFACD5"/>
      <inkml:brushProperty name="tip" value="rectangle"/>
      <inkml:brushProperty name="rasterOp" value="maskPen"/>
    </inkml:brush>
  </inkml:definitions>
  <inkml:trace contextRef="#ctx0" brushRef="#br0">14 312 1248,'-13'0'1301,"18"0"-1158,0-1 0,0 0 0,0-1-1,6-2 1,2 0-3,19-6 226,34-7 212,13 4-576,83-1 1,201-13 1591,-97 20-610,-29 2-768,-223 4-209,59-4 0,96-20 1,-121 16 106,89-4 0,51 11 233,-127 2-293,-40 1 81,0 2-1,0 0 1,34 10 0,19 15-45,-32-19 207,0-1-1,82 4 1,-19-2-477,100 5 249,-155-13 30,0-1 0,76-10 0,-57 3-23,167-17-156,-159 13 56,129-31 0,-177 33-18,52-7 340,0 3 1,0 3 0,102 3-1,-29 19-541,-107-7 290,85 0 0,245-36 246,-327 27-344,0 1-1,0 3 1,79 12-1,144 40 168,-70-13 113,-179-34-159,12 3-217,0-2-1,58 5 0,339-19 254,-35-32 151,-218 19-439,-144 16 198,70-4 32,-45 8 46,149 5-87,-159-1 106,173 19-71,-60-10-32,-133-11-105,-7-2 122,47-6 0,-21 1-33,77-3-83,236-24 226,-129 5-191,-99 20-67,217-17 578,-50 4-558,22-3-166,211-8 635,-503 33-431,1 1 0,-1 1 1,0 2-1,33 10 0,81 17 324,225 20 0,-119-47-656,-161-7 588,589-30 5,-671 30-188,475-26-283,-394 23 290,30-2 43,0 6 1,133 17-1,171 22 20,-127-6-153,-77-7 135,-156-20-106,466 28 702,-345-41-836,6 1 36,251 2-130,37-22 719,-351 16-724,279-44 218,-371 48 60,276-34 269,-28 5-108,52-4-349,-128 31 198,-45 3 110,-54 2 3,317 17-199,-405-12 75,87 11-163,-22-2 214,171 26 349,-197-25-348,0 4-1,71 28 1,-51-11-194,112 42-3652,-130-55-659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2T00:08:27.441"/>
    </inkml:context>
    <inkml:brush xml:id="br0">
      <inkml:brushProperty name="width" value="0.1" units="cm"/>
      <inkml:brushProperty name="height" value="0.1" units="cm"/>
      <inkml:brushProperty name="color" value="#E71224"/>
    </inkml:brush>
  </inkml:definitions>
  <inkml:trace contextRef="#ctx0" brushRef="#br0">1 48 1824,'2'1'8787,"12"5"-8412,-13-5-225,9 3 948,-3-1-783,-6-2 58,9 3 177,-6-2-463,1 0 0,-1-1 1,1 0-1,-1 0 0,1 0 1,0 0-1,-1 0 1,1-1-1,0 0 0,-1 0 1,1-1-1,5 0 1,12-2 347,1 1 1,41 2-1,-23 1-56,23 5-556,2 0 482,-51-6-331,13-1 72,0 2 0,37 6 0,-48-5-38,26 0 0,-40-2-12,1 0 1,-1 1-1,0 0 1,1-1-1,-1 1 1,5 2-1,12 2-72,-9-1 117,-2 0-40,-1-3-44,-2 0 29,-1-1 1,0 1-1,1 0 1,-1 1-1,0 0 1,0-1-1,0 1 0,6 4 1,49 32 45,-54-35-16,1 0 0,0 0-1,-1 0 1,1-1 0,0 0 0,1 0 0,-1-1 0,10 1-1,8-1 22,27-2-1,-12 0-113,-20 1 121,9 1-27,0-2 0,0-1 0,41-8 0,-51 6-141,-4 1 69,26-10 0,8 0 24,-21 6 110,57-12-100,-65 12 153,-4 2-151,-1 0-1,1 1 1,0 0-1,0 1 1,21 0 0,11-2 134,-37 4-124,1-1 0,-1 2-1,0-1 1,14 2 0,8 4-187,-3 0 233,47 1-1,25-3 92,11 2-266,93-5 303,-193-1-132,24-4 1,-24 3-9,25-1 0,195-2-94,-115 10 5,-61-10 304,-43 4-267,0-1 1,1 0-1,23-7 0,-20 4 30,24-3-1,62 3 11,11-2 76,10-4-137,-30 3-5,-75 7-50,0 1 0,32 4 0,13 1 188,111-14-144,-135 8 24,-18 0 13,-1 1 0,23 3 0,5 2 261,-32-4-279,-1 1 0,1 0 0,23 7 1,-5-1 12,-28-7 49,0 0 1,0 1-1,-1 0 0,10 4 1,36 9-194,-49-13 204,1-1-1,-1 0 1,0 0 0,1-1-1,-1 1 1,0-1-1,1 0 1,-1 0-1,6-1 1,41-11-155,-40 9 122,0 0-1,1 1 1,20-2 0,149 11 213,-25-4-109,-84-5 117,-34 0-337,65-12-1,-100 14 94,41-7 69,88-2-1,118-13 18,-172 13 23,94 1-128,-66 13-118,29 1 138,-78-1 1,88-2 234,-27 2-85,-103-4-99,22 4-1,-14-2-149,74 1 103,-69-5-35,-1 2 1,36 5-1,152 21 549,-88-23-378,-106-3-32,23-1 1,-18-1 113,21-2 472,-45 3-395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2T00:08:29.618"/>
    </inkml:context>
    <inkml:brush xml:id="br0">
      <inkml:brushProperty name="width" value="0.1" units="cm"/>
      <inkml:brushProperty name="height" value="0.1" units="cm"/>
      <inkml:brushProperty name="color" value="#E71224"/>
    </inkml:brush>
  </inkml:definitions>
  <inkml:trace contextRef="#ctx0" brushRef="#br0">0 91 1984,'4'0'350,"0"-1"0,1 0 0,-1 0 0,0 0 0,0 0 0,6-4 0,-7 3 7,1 1 0,-1-1 0,1 1 0,0 0 0,-1 0 0,6 0 0,-7 1-115,0-1 1,0 1-1,-1 0 1,1-1-1,0 1 0,-1-1 1,1 0-1,0 1 0,1-2 1,-2 1-160,1 0 1,-1 1-1,1-1 1,0 0-1,-1 1 1,1-1-1,0 1 1,-1 0-1,3-1 1,3 1 104,5 1 14,0-2 1,0 0-1,15-2 0,-10 0-144,25-2-1,-3 1-39,-25 3-79,0 0 1,19 2-1,11 0 259,269-16 901,300 0-1033,-390 12-9,591 13 663,-705-7-551,485 4 1043,58-32-231,-634 23-1052,7 0-245,0 1 1,0 1-1,48 6 1,-72-6 289,0 0-1,-1 0 1,1 0 0,0 0 0,-1 0-1,1 0 1,0 1 0,-1-1 0,1 0 0,0 0-1,-1 1 1,1-1 0,-1 1 0,1-1-1,-1 0 1,1 1 0,-1-1 0,1 1-1,-1-1 1,0 1 0,1-1 0,0 2-1,-1-1 11,0-1-1,0 1 1,0 0-1,0 0 1,0-1-1,0 1 1,0 0-1,-1-1 1,1 1-1,0 0 1,0-1-1,0 1 1,-1-1-1,1 1 1,0 0-1,-1-1 1,1 1-1,-1 0 1,-3 4-32,-1-1-1,1 1 1,-10 6 0,10-9 22,-36 31 23,2 1 1,1 2-1,-52 65 0,86-97 51,0 0-1,0 1 0,0-1 0,1 1 1,0 0-1,0 0 0,0-1 1,0 2-1,-1 6 0,3-10-6,-1 1 0,1-1-1,0 0 1,1 0 0,-1 0 0,0 0-1,0 0 1,1 0 0,0 0 0,-1 0-1,1 0 1,0 0 0,0 0 0,0 0-1,0 0 1,0 0 0,0 0 0,1-1 0,-1 1-1,0-1 1,1 1 0,0-1 0,-1 1-1,1-1 1,0 0 0,1 1 0,2 1 73,0-1 1,-1 0 0,1 0 0,0 0-1,0 0 1,0-1 0,1 0 0,-1 0-1,6 0 1,7 0 118,25-3-1,-28 1-116,425-55 820,-286 32-689,522-49-12,-117 57-283,-162 22 264,-214-2-11,793 41 1683,-411 12-1382,-13 49-756,-508-95-521,-1 3-1,78 35 1,-117-47 406,-1 0 0,1 0 0,-1 0 0,1 0 1,-1 1-1,5 5 0,-7-8 231,-1 1 0,1-1 1,-1 1-1,0-1 0,1 1 0,-1-1 1,0 1-1,0-1 0,1 1 1,-1 0-1,0-1 0,0 1 0,0-1 1,0 1-1,0 0 0,0-1 0,0 1 1,0 0-1,0 1 0,0-2-42,-1 1 1,1 0-1,-1 0 1,1 0-1,-1 0 1,1-1-1,-1 1 0,0 0 1,1 0-1,-1-1 1,0 1-1,0-1 1,0 1-1,1-1 0,-1 1 1,0-1-1,-1 1 1,-22 7-2001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2T00:08:31.750"/>
    </inkml:context>
    <inkml:brush xml:id="br0">
      <inkml:brushProperty name="width" value="0.1" units="cm"/>
      <inkml:brushProperty name="height" value="0.1" units="cm"/>
      <inkml:brushProperty name="color" value="#E71224"/>
    </inkml:brush>
  </inkml:definitions>
  <inkml:trace contextRef="#ctx0" brushRef="#br0">1 184 3136,'-1'-10'1404,"1"9"-1331,0 0-1,0 0 0,0 0 0,0 0 0,0 0 1,0 0-1,0 1 0,1-1 0,-1 0 0,0 0 1,0 0-1,1 0 0,-1 0 0,0 1 0,1-1 0,-1 0 1,2-1-1,4-11 1839,-5 12-1845,-1 0 1,0 0-1,1 0 0,-1 0 0,1 0 0,-1 0 1,1 0-1,-1 1 0,1-1 0,0 0 0,-1 0 1,1 0-1,0 1 0,0-1 0,0 0 0,0 1 0,0-1 1,-1 0-1,1 1 0,0-1 0,0 1 0,0 0 1,0-1-1,1 1 0,-1 0 0,0 0 0,0-1 1,0 1-1,0 0 0,0 0 0,0 0 0,2 1 1,135-7 3637,-115 3-3423,1 0-1,-1-2 1,41-15-1,36-22 19,-93 39-380,3-2 0,-1 0 0,1 1 0,-1 0 1,21-4-1,-28 7 97,0 1 0,0-1 1,-1 1-1,1-1 0,0 0 1,0 0-1,0 0 0,-1 0 1,1 0-1,0 0 0,-1-1 1,1 1-1,-1 0 1,2-2-1,-2 2-11,-5 9-613,4-6 603,-1-1 0,1 1 0,0-1 0,-1 1 0,1-1-1,-1 1 1,1-1 0,-1 0 0,0 1 0,0-1 0,0 0 0,1 1-1,-1-1 1,0 0 0,-1 0 0,1 0 0,0 0 0,0 0 0,0 0 0,-1 0-1,1 0 1,0 0 0,-1-1 0,1 1 0,-1-1 0,-2 2 0,-11 4 6,-22 13 0,26-12 55,0-1-1,-1-1 0,-24 9 1,16-9 89,-121 26 398,116-26-500,20-3-7,0-1 0,0 0 0,0 0 0,-8 0 1,-70 7 21,82-8-100,0 0 82,1 1 1,-1-1-1,1 0 1,-1 0-1,1 0 0,-1 0 1,1 0-1,-1 0 1,1 0-1,-1 0 1,1 0-1,-1 0 1,1 0-1,-1 0 1,1 0-1,0 0 1,-1 0-1,1-1 1,-1 1-1,1 0 1,-1 0-1,1-1 1,-1 1-1,1 0 1,0-1-1,-1 0 395,2 1-296,3 0-145,82-1 62,159 21 1,-198-15 55,-31-3-120,32 6 0,-30-4 151,-6-1-125,1 1 0,22 9 0,-33-13 110,1 2-3,-3-2-114,0 0 1,1 0-1,-1 0 1,0 0-1,0 0 1,0 0-1,0 0 1,0 0-1,1 0 1,-1 0-1,0 0 0,0 0 1,0 0-1,0 0 1,0 0-1,1 0 1,-1 0-1,0 0 1,0 0-1,0 0 1,0 0-1,0 1 1,0-1-1,0 0 0,1 0 1,-1 0-1,0 0 1,0 0-1,0 0 1,0 0-1,0 0 1,0 1-1,0-1 1,0 0-1,0 0 0,0 0 1,0 0-1,0 0 1,1 1-1,-1-1 1,0 0-1,0 0 1,0 0-1,0 0 1,0 0-1,0 0 0,0 1 1,0-1-1,-1 0 1,1 0-1,0 0 1,0 0-1,0 0 1,0 1-1,0-1 1,0 0-1,0 0 0,0 0 4,0 1 0,0-1 0,-1 0-1,1 0 1,0 0 0,0 1-1,0-1 1,0 0 0,0 0 0,-1 0-1,1 0 1,0 1 0,0-1 0,0 0-1,0 0 1,-1 0 0,1 0-1,0 0 1,0 0 0,-1 0 0,1 1-1,0-1 1,0 0 0,0 0-1,-1 0 1,1 0 0,0 0 0,0 0-1,-1 0 1,1 0 0,0 0 0,0 0-1,-1 0 1,1-1 0,0 1-1,0 0 1,0 0 0,-1 0 0,-7-9 324,-5-18-19,12 26-290,-6-19 75,-4-9-210,4 17-321,5 6 200,-1 0 0,-1 0 1,-5-9-1,7 13-256,1 1 0,-1-1 1,1 1-1,-1-1 0,1 1 0,-1 0 0,0-1 1,1 1-1,-1 0 0,0 0 0,0 0 1,0 1-1,0-1 0,0 0 0,0 1 0,-4-1 1,-14-3-2597,-10-15-820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2T01:26:55.911"/>
    </inkml:context>
    <inkml:brush xml:id="br0">
      <inkml:brushProperty name="width" value="0.1" units="cm"/>
      <inkml:brushProperty name="height" value="0.1" units="cm"/>
      <inkml:brushProperty name="color" value="#E71224"/>
    </inkml:brush>
  </inkml:definitions>
  <inkml:trace contextRef="#ctx0" brushRef="#br0">7 1399 1728,'2'-6'1268,"-4"6"-637,0 2 395,4-1-579,1-1-422,-10 3 1562,7-3-1571,0 0 1,0 0-1,0 0 1,-1 0-1,1 0 0,0 0 1,0 0-1,0 0 0,0 0 1,0 0-1,0 0 0,0 0 1,-1 0-1,1 0 1,0 1-1,0-1 0,0 0 1,0 0-1,0 0 0,0 0 1,0 0-1,0 0 0,0 0 1,0 0-1,-1 0 1,1 1-1,0-1 0,0 0 1,0 0-1,0 0 0,0 0 1,0 0-1,0 0 0,0 1 1,0-1-1,0 0 1,0 0-1,0 0 0,0 0 1,0 0-1,0 0 0,0 0 1,0 1-1,0-1 0,0 0 1,0 0-1,0 0 1,0 0-1,1 0 0,-1 0 1,0 0-1,0 1 0,0-1 1,0 0-1,0 0 0,0 0 1,0 0-1,0 0 1,0 0-1,0 0 0,1 0 1,-1 0-1,0 0 0,0 0 1,10 4 146,-1-1 0,1-1 0,0 0 1,0-1-1,0 0 0,0 0 0,0-1 0,0 0 1,17-3-1,50-4 114,124-13-77,-1-16-48,-77 6-101,-21 7-95,140-53 0,296-157 121,-454 195 6,-21 9-101,2-2 34,2 3 1,73-20 0,20 13-111,-125 29 35,0 3-1,57 0 1,-86 3 35,-1 0 0,0 1-1,0 0 1,1 0 0,-1 0 0,0 0 0,0 1 0,0 0 0,8 4 0,-11-5 19,0 0 0,-1 1 1,1-1-1,-1 0 0,0 1 0,1-1 1,-1 1-1,0 0 0,0-1 0,0 1 1,0 0-1,0 0 0,0 0 0,0 0 1,-1 0-1,1-1 0,-1 1 0,1 0 1,-1 1-1,0-1 0,0 0 0,0 0 1,0 0-1,0 0 0,0 0 0,-1 0 1,1 0-1,-1 2 0,-4 12 33,0 0 1,0 0-1,-2-1 1,0 1-1,-15 24 1,-57 70 39,24-35-46,-23 33 516,-15 20-66,73-96-490,2 0-1,-19 43 1,33-66 17,1-3 12,1-1 1,-1 1-1,1 0 1,-2 10-1,4-15 8,0 0-1,0 0 0,0 0 1,-1 0-1,1 0 1,0 0-1,1 0 1,-1 0-1,0 0 0,0 0 1,0 0-1,1 0 1,-1 0-1,0 0 1,1 0-1,-1 0 1,1 0-1,-1 0 0,1 0 1,-1-1-1,1 1 1,0 0-1,-1 0 1,1-1-1,0 1 1,0 0-1,-1-1 0,1 1 1,0-1-1,0 1 1,0-1-1,0 1 1,0-1-1,0 0 1,1 1-1,1-1 17,1 1 1,-1-1-1,0 0 1,0 0-1,1-1 0,-1 1 1,0 0-1,0-1 1,0 0-1,5-2 0,2 1 13,42-12-15,396-113 580,-45 7 95,-104 33-664,39-22 73,-86 22 178,-1 0 98,376-81 220,-395 124-562,145-36 21,-144 30-158,-33 9 129,-161 31-44,161-45 141,-122 32-185,93-14-1,-104 26-1,76-17 172,-128 24-111,1-1 0,-1-1 0,0 0 0,0-1 0,-1-1 0,24-15 0,6-12 61,50-50 0,-76 68-56,2 0 0,0 1 0,0 2 0,27-15 1,-31 21-44,21-7 1,-6 3 22,75-27 180,-95 35-188,-10 4 27,-1 0 0,1-1 0,0 1 0,-1 0-1,1-1 1,-1 1 0,1 0 0,-1-1 0,1 1 0,-1-1 0,1 1-1,-1-1 1,0 1 0,1-1 0,-1 1 0,0-1 0,1 1 0,-1-1-1,0 0 1,0 1 0,1-1 0,-1 0 0,-18 1 478,17 0-480,0 1 1,0-1-1,0 1 0,0-1 1,0 1-1,0-1 1,0 0-1,0 0 1,0 1-1,0-1 0,0 0 1,0 0-1,0 0 1,0 0-1,-1 0 0,-21-3 353,6 1-259,-1 1-34,-30-5-1,-4 0-23,-74-9 22,102 12-90,-19-2-80,26 5 86,-22-5 0,22 2-478,-23 0-1,62 8 105,-10-2 336,9 1 15,-3 0 30,0-1 0,30 1 0,171 1 179,132-10 53,-346 5-229,0 1 0,-1-1 0,1 1 1,6 2-1,-1 0 74,-10-2-47,1-1 0,-1 1 1,1 0-1,-1 0 1,1 0-1,-1 0 1,0-1-1,0 1 0,1 0 1,-1 0-1,0 0 1,0 0-1,0 0 0,0 0 1,0 0-1,0 0 1,0 0-1,0 0 1,0-1-1,-1 3 0,-19 17 559,16-17-580,0 1-1,0 0 1,-6 8-1,3-4 11,0 1 0,-12 11 0,13-14 17,0-1 1,1 1 0,0 0-1,0 1 1,0-1-1,-5 11 1,-60 130 206,70-147-214,0 1 0,0 0 0,-1-1 0,1 1 0,0 0 0,-1-1 0,1 1 1,0-1-1,-1 1 0,1-1 0,-1 1 0,1-1 0,-1 1 0,1-1 0,-1 1 0,1-1 0,-1 1 0,1-1 0,-1 0 0,0 1 0,1-1 0,-1 0 0,1 0 0,-1 0 0,0 1 0,1-1 0,-1 0 1,0 0-1,1 0 0,-1 0 0,0 0 0,0 0 0,1 0 0,-1 0 0,0 0 0,0-1 0,-2 0 98,0-1 1,1 0 0,-1 1-1,1-1 1,-1 0-1,-3-4 1,-2-2 50,-93-95 486,1 1-1376,71 75-152,13 12-2288,-33-26-1,17 22 943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6AB8CF-72D5-41EA-BCA5-0C785B92A97F}" type="datetimeFigureOut">
              <a:rPr lang="en-US" smtClean="0"/>
              <a:t>8/1/2023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1732AC-E3CA-42FA-B87B-C8DBA2810F53}" type="slidenum">
              <a:rPr lang="en-US" smtClean="0"/>
              <a:t>‹#›</a:t>
            </a:fld>
            <a:endParaRPr lang="en-US"/>
          </a:p>
        </p:txBody>
      </p:sp>
    </p:spTree>
    <p:extLst>
      <p:ext uri="{BB962C8B-B14F-4D97-AF65-F5344CB8AC3E}">
        <p14:creationId xmlns:p14="http://schemas.microsoft.com/office/powerpoint/2010/main" val="1229046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CCDB0C35-AB09-1EDB-D3C3-8C3A06B468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65C541-861C-464C-8431-1B2ACC4C8E7E}" type="slidenum">
              <a:rPr lang="en-US" altLang="en-US" sz="1200"/>
              <a:pPr/>
              <a:t>14</a:t>
            </a:fld>
            <a:endParaRPr lang="en-US" altLang="en-US" sz="1200"/>
          </a:p>
        </p:txBody>
      </p:sp>
      <p:sp>
        <p:nvSpPr>
          <p:cNvPr id="167938" name="Rectangle 2">
            <a:extLst>
              <a:ext uri="{FF2B5EF4-FFF2-40B4-BE49-F238E27FC236}">
                <a16:creationId xmlns:a16="http://schemas.microsoft.com/office/drawing/2014/main" id="{9D4DE13A-9790-A47A-60BC-D36563358F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a:extLst>
              <a:ext uri="{FF2B5EF4-FFF2-40B4-BE49-F238E27FC236}">
                <a16:creationId xmlns:a16="http://schemas.microsoft.com/office/drawing/2014/main" id="{97CFD852-5A92-F9BD-4B9B-46612BBA78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0D51788D-0CDA-1528-9A89-386D4B1A69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6A8034C-2ED4-C24E-A246-8A77D684A3E9}" type="slidenum">
              <a:rPr lang="en-US" altLang="en-US" sz="1200"/>
              <a:pPr/>
              <a:t>15</a:t>
            </a:fld>
            <a:endParaRPr lang="en-US" altLang="en-US" sz="1200"/>
          </a:p>
        </p:txBody>
      </p:sp>
      <p:sp>
        <p:nvSpPr>
          <p:cNvPr id="110594" name="Rectangle 2">
            <a:extLst>
              <a:ext uri="{FF2B5EF4-FFF2-40B4-BE49-F238E27FC236}">
                <a16:creationId xmlns:a16="http://schemas.microsoft.com/office/drawing/2014/main" id="{4BE74304-A4A8-22BE-B059-6B697432F6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a:extLst>
              <a:ext uri="{FF2B5EF4-FFF2-40B4-BE49-F238E27FC236}">
                <a16:creationId xmlns:a16="http://schemas.microsoft.com/office/drawing/2014/main" id="{CD2311BC-17F4-FC84-5982-83F38FC93E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a:extLst>
              <a:ext uri="{FF2B5EF4-FFF2-40B4-BE49-F238E27FC236}">
                <a16:creationId xmlns:a16="http://schemas.microsoft.com/office/drawing/2014/main" id="{1A3056AA-2292-960E-7BB4-CB0E33200951}"/>
              </a:ext>
            </a:extLst>
          </p:cNvPr>
          <p:cNvSpPr>
            <a:spLocks noGrp="1" noRot="1" noChangeAspect="1" noTextEdit="1"/>
          </p:cNvSpPr>
          <p:nvPr>
            <p:ph type="sldImg"/>
          </p:nvPr>
        </p:nvSpPr>
        <p:spPr>
          <a:ln/>
        </p:spPr>
      </p:sp>
      <p:sp>
        <p:nvSpPr>
          <p:cNvPr id="140290" name="Notes Placeholder 2">
            <a:extLst>
              <a:ext uri="{FF2B5EF4-FFF2-40B4-BE49-F238E27FC236}">
                <a16:creationId xmlns:a16="http://schemas.microsoft.com/office/drawing/2014/main" id="{0C985D3C-58C0-7EA0-5285-B6000C3C10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
        <p:nvSpPr>
          <p:cNvPr id="140291" name="Slide Number Placeholder 3">
            <a:extLst>
              <a:ext uri="{FF2B5EF4-FFF2-40B4-BE49-F238E27FC236}">
                <a16:creationId xmlns:a16="http://schemas.microsoft.com/office/drawing/2014/main" id="{A232A7B9-4C6D-87E4-6D86-F6DA838F32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938"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896938"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896938"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896938"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896938"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89693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89693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89693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896938"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4D7B933F-9617-F44B-B32C-E6FBCA102484}" type="slidenum">
              <a:rPr lang="en-US" altLang="en-US" sz="1200"/>
              <a:pPr eaLnBrk="1" hangingPunct="1"/>
              <a:t>16</a:t>
            </a:fld>
            <a:endParaRPr lang="en-US" altLang="en-US" sz="1200"/>
          </a:p>
        </p:txBody>
      </p:sp>
    </p:spTree>
    <p:extLst>
      <p:ext uri="{BB962C8B-B14F-4D97-AF65-F5344CB8AC3E}">
        <p14:creationId xmlns:p14="http://schemas.microsoft.com/office/powerpoint/2010/main" val="2321286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4373D-91BC-46D1-A651-7B72FD1696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725B7F-4A16-4444-B43B-BFA14FA052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20795C-19F2-40E2-BFB6-7751B9CE8B67}"/>
              </a:ext>
            </a:extLst>
          </p:cNvPr>
          <p:cNvSpPr>
            <a:spLocks noGrp="1"/>
          </p:cNvSpPr>
          <p:nvPr>
            <p:ph type="dt" sz="half" idx="10"/>
          </p:nvPr>
        </p:nvSpPr>
        <p:spPr/>
        <p:txBody>
          <a:bodyPr/>
          <a:lstStyle/>
          <a:p>
            <a:fld id="{A872A31F-00FC-4E98-B522-DEF3FC777DF6}" type="datetimeFigureOut">
              <a:rPr lang="en-US" smtClean="0"/>
              <a:t>8/1/2023</a:t>
            </a:fld>
            <a:endParaRPr lang="en-US"/>
          </a:p>
        </p:txBody>
      </p:sp>
      <p:sp>
        <p:nvSpPr>
          <p:cNvPr id="5" name="Footer Placeholder 4">
            <a:extLst>
              <a:ext uri="{FF2B5EF4-FFF2-40B4-BE49-F238E27FC236}">
                <a16:creationId xmlns:a16="http://schemas.microsoft.com/office/drawing/2014/main" id="{941EAA24-3B9C-4690-858C-C7EB0C3E3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9DE4B-5408-437C-84DE-475522C1FB12}"/>
              </a:ext>
            </a:extLst>
          </p:cNvPr>
          <p:cNvSpPr>
            <a:spLocks noGrp="1"/>
          </p:cNvSpPr>
          <p:nvPr>
            <p:ph type="sldNum" sz="quarter" idx="12"/>
          </p:nvPr>
        </p:nvSpPr>
        <p:spPr/>
        <p:txBody>
          <a:bodyPr/>
          <a:lstStyle/>
          <a:p>
            <a:fld id="{9F0892D5-5914-4D0D-8953-3468FA9E9250}" type="slidenum">
              <a:rPr lang="en-US" smtClean="0"/>
              <a:t>‹#›</a:t>
            </a:fld>
            <a:endParaRPr lang="en-US"/>
          </a:p>
        </p:txBody>
      </p:sp>
    </p:spTree>
    <p:extLst>
      <p:ext uri="{BB962C8B-B14F-4D97-AF65-F5344CB8AC3E}">
        <p14:creationId xmlns:p14="http://schemas.microsoft.com/office/powerpoint/2010/main" val="3636225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C8D5-0AB4-4B15-ACEA-0D5729E148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87120B-DA9F-4437-9A94-D86DB64734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67C15-DF02-4B2F-8209-943011699095}"/>
              </a:ext>
            </a:extLst>
          </p:cNvPr>
          <p:cNvSpPr>
            <a:spLocks noGrp="1"/>
          </p:cNvSpPr>
          <p:nvPr>
            <p:ph type="dt" sz="half" idx="10"/>
          </p:nvPr>
        </p:nvSpPr>
        <p:spPr/>
        <p:txBody>
          <a:bodyPr/>
          <a:lstStyle/>
          <a:p>
            <a:fld id="{A872A31F-00FC-4E98-B522-DEF3FC777DF6}" type="datetimeFigureOut">
              <a:rPr lang="en-US" smtClean="0"/>
              <a:t>8/1/2023</a:t>
            </a:fld>
            <a:endParaRPr lang="en-US"/>
          </a:p>
        </p:txBody>
      </p:sp>
      <p:sp>
        <p:nvSpPr>
          <p:cNvPr id="5" name="Footer Placeholder 4">
            <a:extLst>
              <a:ext uri="{FF2B5EF4-FFF2-40B4-BE49-F238E27FC236}">
                <a16:creationId xmlns:a16="http://schemas.microsoft.com/office/drawing/2014/main" id="{94174284-D25A-463E-BBA0-5CF7E99EE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E16DA-147D-4AAC-A508-08AD3DE1E8B6}"/>
              </a:ext>
            </a:extLst>
          </p:cNvPr>
          <p:cNvSpPr>
            <a:spLocks noGrp="1"/>
          </p:cNvSpPr>
          <p:nvPr>
            <p:ph type="sldNum" sz="quarter" idx="12"/>
          </p:nvPr>
        </p:nvSpPr>
        <p:spPr/>
        <p:txBody>
          <a:bodyPr/>
          <a:lstStyle/>
          <a:p>
            <a:fld id="{9F0892D5-5914-4D0D-8953-3468FA9E9250}" type="slidenum">
              <a:rPr lang="en-US" smtClean="0"/>
              <a:t>‹#›</a:t>
            </a:fld>
            <a:endParaRPr lang="en-US"/>
          </a:p>
        </p:txBody>
      </p:sp>
    </p:spTree>
    <p:extLst>
      <p:ext uri="{BB962C8B-B14F-4D97-AF65-F5344CB8AC3E}">
        <p14:creationId xmlns:p14="http://schemas.microsoft.com/office/powerpoint/2010/main" val="3785085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A5DEE8-C60A-4986-8164-265702976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3EFEE1-04C7-4B03-85C1-B869A22BD1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FE5E37-A9FD-4B24-B65A-9705F4874A8B}"/>
              </a:ext>
            </a:extLst>
          </p:cNvPr>
          <p:cNvSpPr>
            <a:spLocks noGrp="1"/>
          </p:cNvSpPr>
          <p:nvPr>
            <p:ph type="dt" sz="half" idx="10"/>
          </p:nvPr>
        </p:nvSpPr>
        <p:spPr/>
        <p:txBody>
          <a:bodyPr/>
          <a:lstStyle/>
          <a:p>
            <a:fld id="{A872A31F-00FC-4E98-B522-DEF3FC777DF6}" type="datetimeFigureOut">
              <a:rPr lang="en-US" smtClean="0"/>
              <a:t>8/1/2023</a:t>
            </a:fld>
            <a:endParaRPr lang="en-US"/>
          </a:p>
        </p:txBody>
      </p:sp>
      <p:sp>
        <p:nvSpPr>
          <p:cNvPr id="5" name="Footer Placeholder 4">
            <a:extLst>
              <a:ext uri="{FF2B5EF4-FFF2-40B4-BE49-F238E27FC236}">
                <a16:creationId xmlns:a16="http://schemas.microsoft.com/office/drawing/2014/main" id="{09B8EDD9-0541-4E46-9BFC-F744623C0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607D5-4CB3-4D4D-BC7B-D2D5DAEE1399}"/>
              </a:ext>
            </a:extLst>
          </p:cNvPr>
          <p:cNvSpPr>
            <a:spLocks noGrp="1"/>
          </p:cNvSpPr>
          <p:nvPr>
            <p:ph type="sldNum" sz="quarter" idx="12"/>
          </p:nvPr>
        </p:nvSpPr>
        <p:spPr/>
        <p:txBody>
          <a:bodyPr/>
          <a:lstStyle/>
          <a:p>
            <a:fld id="{9F0892D5-5914-4D0D-8953-3468FA9E9250}" type="slidenum">
              <a:rPr lang="en-US" smtClean="0"/>
              <a:t>‹#›</a:t>
            </a:fld>
            <a:endParaRPr lang="en-US"/>
          </a:p>
        </p:txBody>
      </p:sp>
    </p:spTree>
    <p:extLst>
      <p:ext uri="{BB962C8B-B14F-4D97-AF65-F5344CB8AC3E}">
        <p14:creationId xmlns:p14="http://schemas.microsoft.com/office/powerpoint/2010/main" val="1824559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1C45A-DF0D-4EC5-8E8D-5A7F3903DF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EB1AD5-5364-4157-A991-577ED27DB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023554-1875-41A2-BA1D-BFC58B6BCEC5}"/>
              </a:ext>
            </a:extLst>
          </p:cNvPr>
          <p:cNvSpPr>
            <a:spLocks noGrp="1"/>
          </p:cNvSpPr>
          <p:nvPr>
            <p:ph type="dt" sz="half" idx="10"/>
          </p:nvPr>
        </p:nvSpPr>
        <p:spPr/>
        <p:txBody>
          <a:bodyPr/>
          <a:lstStyle/>
          <a:p>
            <a:fld id="{A872A31F-00FC-4E98-B522-DEF3FC777DF6}" type="datetimeFigureOut">
              <a:rPr lang="en-US" smtClean="0"/>
              <a:t>8/1/2023</a:t>
            </a:fld>
            <a:endParaRPr lang="en-US"/>
          </a:p>
        </p:txBody>
      </p:sp>
      <p:sp>
        <p:nvSpPr>
          <p:cNvPr id="5" name="Footer Placeholder 4">
            <a:extLst>
              <a:ext uri="{FF2B5EF4-FFF2-40B4-BE49-F238E27FC236}">
                <a16:creationId xmlns:a16="http://schemas.microsoft.com/office/drawing/2014/main" id="{A43847CD-2A78-4576-9491-C38869B52F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87CCD-F20F-441B-8FF2-7136348194E9}"/>
              </a:ext>
            </a:extLst>
          </p:cNvPr>
          <p:cNvSpPr>
            <a:spLocks noGrp="1"/>
          </p:cNvSpPr>
          <p:nvPr>
            <p:ph type="sldNum" sz="quarter" idx="12"/>
          </p:nvPr>
        </p:nvSpPr>
        <p:spPr/>
        <p:txBody>
          <a:bodyPr/>
          <a:lstStyle/>
          <a:p>
            <a:fld id="{9F0892D5-5914-4D0D-8953-3468FA9E9250}" type="slidenum">
              <a:rPr lang="en-US" smtClean="0"/>
              <a:t>‹#›</a:t>
            </a:fld>
            <a:endParaRPr lang="en-US"/>
          </a:p>
        </p:txBody>
      </p:sp>
    </p:spTree>
    <p:extLst>
      <p:ext uri="{BB962C8B-B14F-4D97-AF65-F5344CB8AC3E}">
        <p14:creationId xmlns:p14="http://schemas.microsoft.com/office/powerpoint/2010/main" val="322598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2BBE-A1E8-4D88-BC45-E636F800F4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F6F992-FA02-4C81-8CC8-2ED1ABE560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890D9C-98E3-4863-9768-09FCC714169B}"/>
              </a:ext>
            </a:extLst>
          </p:cNvPr>
          <p:cNvSpPr>
            <a:spLocks noGrp="1"/>
          </p:cNvSpPr>
          <p:nvPr>
            <p:ph type="dt" sz="half" idx="10"/>
          </p:nvPr>
        </p:nvSpPr>
        <p:spPr/>
        <p:txBody>
          <a:bodyPr/>
          <a:lstStyle/>
          <a:p>
            <a:fld id="{A872A31F-00FC-4E98-B522-DEF3FC777DF6}" type="datetimeFigureOut">
              <a:rPr lang="en-US" smtClean="0"/>
              <a:t>8/1/2023</a:t>
            </a:fld>
            <a:endParaRPr lang="en-US"/>
          </a:p>
        </p:txBody>
      </p:sp>
      <p:sp>
        <p:nvSpPr>
          <p:cNvPr id="5" name="Footer Placeholder 4">
            <a:extLst>
              <a:ext uri="{FF2B5EF4-FFF2-40B4-BE49-F238E27FC236}">
                <a16:creationId xmlns:a16="http://schemas.microsoft.com/office/drawing/2014/main" id="{FA7280EB-2C6E-4E67-9305-83B1962D5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601F08-A075-4087-80A1-B445263044C3}"/>
              </a:ext>
            </a:extLst>
          </p:cNvPr>
          <p:cNvSpPr>
            <a:spLocks noGrp="1"/>
          </p:cNvSpPr>
          <p:nvPr>
            <p:ph type="sldNum" sz="quarter" idx="12"/>
          </p:nvPr>
        </p:nvSpPr>
        <p:spPr/>
        <p:txBody>
          <a:bodyPr/>
          <a:lstStyle/>
          <a:p>
            <a:fld id="{9F0892D5-5914-4D0D-8953-3468FA9E9250}" type="slidenum">
              <a:rPr lang="en-US" smtClean="0"/>
              <a:t>‹#›</a:t>
            </a:fld>
            <a:endParaRPr lang="en-US"/>
          </a:p>
        </p:txBody>
      </p:sp>
    </p:spTree>
    <p:extLst>
      <p:ext uri="{BB962C8B-B14F-4D97-AF65-F5344CB8AC3E}">
        <p14:creationId xmlns:p14="http://schemas.microsoft.com/office/powerpoint/2010/main" val="1739521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BBB9-EB3F-4FEF-AFD3-277CCD2D73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58307-41B3-4B3E-AF8A-192AB70C7F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8F3D5-9FD6-40E9-9E8D-BB29E5CD8B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58818-5F8A-4FF4-84B9-55158B4C3BE4}"/>
              </a:ext>
            </a:extLst>
          </p:cNvPr>
          <p:cNvSpPr>
            <a:spLocks noGrp="1"/>
          </p:cNvSpPr>
          <p:nvPr>
            <p:ph type="dt" sz="half" idx="10"/>
          </p:nvPr>
        </p:nvSpPr>
        <p:spPr/>
        <p:txBody>
          <a:bodyPr/>
          <a:lstStyle/>
          <a:p>
            <a:fld id="{A872A31F-00FC-4E98-B522-DEF3FC777DF6}" type="datetimeFigureOut">
              <a:rPr lang="en-US" smtClean="0"/>
              <a:t>8/1/2023</a:t>
            </a:fld>
            <a:endParaRPr lang="en-US"/>
          </a:p>
        </p:txBody>
      </p:sp>
      <p:sp>
        <p:nvSpPr>
          <p:cNvPr id="6" name="Footer Placeholder 5">
            <a:extLst>
              <a:ext uri="{FF2B5EF4-FFF2-40B4-BE49-F238E27FC236}">
                <a16:creationId xmlns:a16="http://schemas.microsoft.com/office/drawing/2014/main" id="{A9696F51-0B5C-471D-A099-ACC63C2382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8EBBB2-13AB-4292-BA76-957FAA62D729}"/>
              </a:ext>
            </a:extLst>
          </p:cNvPr>
          <p:cNvSpPr>
            <a:spLocks noGrp="1"/>
          </p:cNvSpPr>
          <p:nvPr>
            <p:ph type="sldNum" sz="quarter" idx="12"/>
          </p:nvPr>
        </p:nvSpPr>
        <p:spPr/>
        <p:txBody>
          <a:bodyPr/>
          <a:lstStyle/>
          <a:p>
            <a:fld id="{9F0892D5-5914-4D0D-8953-3468FA9E9250}" type="slidenum">
              <a:rPr lang="en-US" smtClean="0"/>
              <a:t>‹#›</a:t>
            </a:fld>
            <a:endParaRPr lang="en-US"/>
          </a:p>
        </p:txBody>
      </p:sp>
    </p:spTree>
    <p:extLst>
      <p:ext uri="{BB962C8B-B14F-4D97-AF65-F5344CB8AC3E}">
        <p14:creationId xmlns:p14="http://schemas.microsoft.com/office/powerpoint/2010/main" val="3458424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AAA98-A562-4A32-A6F0-1500110709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ACC289-5223-4EA7-B4B6-F958471497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25BC87-0C4C-4FDF-9AFA-91AF5F8FD9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29AED4-6302-48EB-93DC-C1899B9482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E1D418-806B-422C-A050-DAD4616974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ABA90-1E72-46A2-B609-92789841DA1F}"/>
              </a:ext>
            </a:extLst>
          </p:cNvPr>
          <p:cNvSpPr>
            <a:spLocks noGrp="1"/>
          </p:cNvSpPr>
          <p:nvPr>
            <p:ph type="dt" sz="half" idx="10"/>
          </p:nvPr>
        </p:nvSpPr>
        <p:spPr/>
        <p:txBody>
          <a:bodyPr/>
          <a:lstStyle/>
          <a:p>
            <a:fld id="{A872A31F-00FC-4E98-B522-DEF3FC777DF6}" type="datetimeFigureOut">
              <a:rPr lang="en-US" smtClean="0"/>
              <a:t>8/1/2023</a:t>
            </a:fld>
            <a:endParaRPr lang="en-US"/>
          </a:p>
        </p:txBody>
      </p:sp>
      <p:sp>
        <p:nvSpPr>
          <p:cNvPr id="8" name="Footer Placeholder 7">
            <a:extLst>
              <a:ext uri="{FF2B5EF4-FFF2-40B4-BE49-F238E27FC236}">
                <a16:creationId xmlns:a16="http://schemas.microsoft.com/office/drawing/2014/main" id="{A518A10B-63C0-43A6-AF4A-B7F0B549AC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DD2D5E-DD6F-491F-9F5B-815FA2E5C61A}"/>
              </a:ext>
            </a:extLst>
          </p:cNvPr>
          <p:cNvSpPr>
            <a:spLocks noGrp="1"/>
          </p:cNvSpPr>
          <p:nvPr>
            <p:ph type="sldNum" sz="quarter" idx="12"/>
          </p:nvPr>
        </p:nvSpPr>
        <p:spPr/>
        <p:txBody>
          <a:bodyPr/>
          <a:lstStyle/>
          <a:p>
            <a:fld id="{9F0892D5-5914-4D0D-8953-3468FA9E9250}" type="slidenum">
              <a:rPr lang="en-US" smtClean="0"/>
              <a:t>‹#›</a:t>
            </a:fld>
            <a:endParaRPr lang="en-US"/>
          </a:p>
        </p:txBody>
      </p:sp>
    </p:spTree>
    <p:extLst>
      <p:ext uri="{BB962C8B-B14F-4D97-AF65-F5344CB8AC3E}">
        <p14:creationId xmlns:p14="http://schemas.microsoft.com/office/powerpoint/2010/main" val="3812065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4A4D5-DEF5-41AF-97CB-3DEEFC3686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A562C1-42E2-49A6-BC0C-2FB9773691E2}"/>
              </a:ext>
            </a:extLst>
          </p:cNvPr>
          <p:cNvSpPr>
            <a:spLocks noGrp="1"/>
          </p:cNvSpPr>
          <p:nvPr>
            <p:ph type="dt" sz="half" idx="10"/>
          </p:nvPr>
        </p:nvSpPr>
        <p:spPr/>
        <p:txBody>
          <a:bodyPr/>
          <a:lstStyle/>
          <a:p>
            <a:fld id="{A872A31F-00FC-4E98-B522-DEF3FC777DF6}" type="datetimeFigureOut">
              <a:rPr lang="en-US" smtClean="0"/>
              <a:t>8/1/2023</a:t>
            </a:fld>
            <a:endParaRPr lang="en-US"/>
          </a:p>
        </p:txBody>
      </p:sp>
      <p:sp>
        <p:nvSpPr>
          <p:cNvPr id="4" name="Footer Placeholder 3">
            <a:extLst>
              <a:ext uri="{FF2B5EF4-FFF2-40B4-BE49-F238E27FC236}">
                <a16:creationId xmlns:a16="http://schemas.microsoft.com/office/drawing/2014/main" id="{81190733-6673-4094-8447-B945E1459C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8EECF3-FF5A-453F-803A-7C1C61C4449B}"/>
              </a:ext>
            </a:extLst>
          </p:cNvPr>
          <p:cNvSpPr>
            <a:spLocks noGrp="1"/>
          </p:cNvSpPr>
          <p:nvPr>
            <p:ph type="sldNum" sz="quarter" idx="12"/>
          </p:nvPr>
        </p:nvSpPr>
        <p:spPr/>
        <p:txBody>
          <a:bodyPr/>
          <a:lstStyle/>
          <a:p>
            <a:fld id="{9F0892D5-5914-4D0D-8953-3468FA9E9250}" type="slidenum">
              <a:rPr lang="en-US" smtClean="0"/>
              <a:t>‹#›</a:t>
            </a:fld>
            <a:endParaRPr lang="en-US"/>
          </a:p>
        </p:txBody>
      </p:sp>
    </p:spTree>
    <p:extLst>
      <p:ext uri="{BB962C8B-B14F-4D97-AF65-F5344CB8AC3E}">
        <p14:creationId xmlns:p14="http://schemas.microsoft.com/office/powerpoint/2010/main" val="3890121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C8CEE2-BE5F-46CF-A4D9-77D6D6936D1F}"/>
              </a:ext>
            </a:extLst>
          </p:cNvPr>
          <p:cNvSpPr>
            <a:spLocks noGrp="1"/>
          </p:cNvSpPr>
          <p:nvPr>
            <p:ph type="dt" sz="half" idx="10"/>
          </p:nvPr>
        </p:nvSpPr>
        <p:spPr/>
        <p:txBody>
          <a:bodyPr/>
          <a:lstStyle/>
          <a:p>
            <a:fld id="{A872A31F-00FC-4E98-B522-DEF3FC777DF6}" type="datetimeFigureOut">
              <a:rPr lang="en-US" smtClean="0"/>
              <a:t>8/1/2023</a:t>
            </a:fld>
            <a:endParaRPr lang="en-US"/>
          </a:p>
        </p:txBody>
      </p:sp>
      <p:sp>
        <p:nvSpPr>
          <p:cNvPr id="3" name="Footer Placeholder 2">
            <a:extLst>
              <a:ext uri="{FF2B5EF4-FFF2-40B4-BE49-F238E27FC236}">
                <a16:creationId xmlns:a16="http://schemas.microsoft.com/office/drawing/2014/main" id="{2D2094AC-570D-4C29-A3A4-85A5145D03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A611DF-9D3C-4578-A8BF-72006A94F302}"/>
              </a:ext>
            </a:extLst>
          </p:cNvPr>
          <p:cNvSpPr>
            <a:spLocks noGrp="1"/>
          </p:cNvSpPr>
          <p:nvPr>
            <p:ph type="sldNum" sz="quarter" idx="12"/>
          </p:nvPr>
        </p:nvSpPr>
        <p:spPr/>
        <p:txBody>
          <a:bodyPr/>
          <a:lstStyle/>
          <a:p>
            <a:fld id="{9F0892D5-5914-4D0D-8953-3468FA9E9250}" type="slidenum">
              <a:rPr lang="en-US" smtClean="0"/>
              <a:t>‹#›</a:t>
            </a:fld>
            <a:endParaRPr lang="en-US"/>
          </a:p>
        </p:txBody>
      </p:sp>
    </p:spTree>
    <p:extLst>
      <p:ext uri="{BB962C8B-B14F-4D97-AF65-F5344CB8AC3E}">
        <p14:creationId xmlns:p14="http://schemas.microsoft.com/office/powerpoint/2010/main" val="3068873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A6BA8-B494-4DB5-BA14-9A75F9A405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FE3660-AEBB-4F5A-8071-40610E32C6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12592A-2495-4363-94BE-86F884A57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F69E10-9341-42E0-9C16-FDC8B138DD82}"/>
              </a:ext>
            </a:extLst>
          </p:cNvPr>
          <p:cNvSpPr>
            <a:spLocks noGrp="1"/>
          </p:cNvSpPr>
          <p:nvPr>
            <p:ph type="dt" sz="half" idx="10"/>
          </p:nvPr>
        </p:nvSpPr>
        <p:spPr/>
        <p:txBody>
          <a:bodyPr/>
          <a:lstStyle/>
          <a:p>
            <a:fld id="{A872A31F-00FC-4E98-B522-DEF3FC777DF6}" type="datetimeFigureOut">
              <a:rPr lang="en-US" smtClean="0"/>
              <a:t>8/1/2023</a:t>
            </a:fld>
            <a:endParaRPr lang="en-US"/>
          </a:p>
        </p:txBody>
      </p:sp>
      <p:sp>
        <p:nvSpPr>
          <p:cNvPr id="6" name="Footer Placeholder 5">
            <a:extLst>
              <a:ext uri="{FF2B5EF4-FFF2-40B4-BE49-F238E27FC236}">
                <a16:creationId xmlns:a16="http://schemas.microsoft.com/office/drawing/2014/main" id="{845D507C-DC81-42AD-92D0-DABABB8339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FCAB40-BCE6-4871-BF45-D8F745DC6F59}"/>
              </a:ext>
            </a:extLst>
          </p:cNvPr>
          <p:cNvSpPr>
            <a:spLocks noGrp="1"/>
          </p:cNvSpPr>
          <p:nvPr>
            <p:ph type="sldNum" sz="quarter" idx="12"/>
          </p:nvPr>
        </p:nvSpPr>
        <p:spPr/>
        <p:txBody>
          <a:bodyPr/>
          <a:lstStyle/>
          <a:p>
            <a:fld id="{9F0892D5-5914-4D0D-8953-3468FA9E9250}" type="slidenum">
              <a:rPr lang="en-US" smtClean="0"/>
              <a:t>‹#›</a:t>
            </a:fld>
            <a:endParaRPr lang="en-US"/>
          </a:p>
        </p:txBody>
      </p:sp>
    </p:spTree>
    <p:extLst>
      <p:ext uri="{BB962C8B-B14F-4D97-AF65-F5344CB8AC3E}">
        <p14:creationId xmlns:p14="http://schemas.microsoft.com/office/powerpoint/2010/main" val="1789628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3D5A4-80D5-4C22-9094-7C539AA4A6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CB3E66-150B-4414-AF26-47E8CB28C4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78A327-8C36-40C8-84E0-91056B7AF1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D6B284-F2B3-4182-BC25-2B0AD8756C26}"/>
              </a:ext>
            </a:extLst>
          </p:cNvPr>
          <p:cNvSpPr>
            <a:spLocks noGrp="1"/>
          </p:cNvSpPr>
          <p:nvPr>
            <p:ph type="dt" sz="half" idx="10"/>
          </p:nvPr>
        </p:nvSpPr>
        <p:spPr/>
        <p:txBody>
          <a:bodyPr/>
          <a:lstStyle/>
          <a:p>
            <a:fld id="{A872A31F-00FC-4E98-B522-DEF3FC777DF6}" type="datetimeFigureOut">
              <a:rPr lang="en-US" smtClean="0"/>
              <a:t>8/1/2023</a:t>
            </a:fld>
            <a:endParaRPr lang="en-US"/>
          </a:p>
        </p:txBody>
      </p:sp>
      <p:sp>
        <p:nvSpPr>
          <p:cNvPr id="6" name="Footer Placeholder 5">
            <a:extLst>
              <a:ext uri="{FF2B5EF4-FFF2-40B4-BE49-F238E27FC236}">
                <a16:creationId xmlns:a16="http://schemas.microsoft.com/office/drawing/2014/main" id="{6E3C5685-4443-42F2-B64A-928E589B9C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E1B0B2-B9EB-4D8D-8F12-080BAE84A957}"/>
              </a:ext>
            </a:extLst>
          </p:cNvPr>
          <p:cNvSpPr>
            <a:spLocks noGrp="1"/>
          </p:cNvSpPr>
          <p:nvPr>
            <p:ph type="sldNum" sz="quarter" idx="12"/>
          </p:nvPr>
        </p:nvSpPr>
        <p:spPr/>
        <p:txBody>
          <a:bodyPr/>
          <a:lstStyle/>
          <a:p>
            <a:fld id="{9F0892D5-5914-4D0D-8953-3468FA9E9250}" type="slidenum">
              <a:rPr lang="en-US" smtClean="0"/>
              <a:t>‹#›</a:t>
            </a:fld>
            <a:endParaRPr lang="en-US"/>
          </a:p>
        </p:txBody>
      </p:sp>
    </p:spTree>
    <p:extLst>
      <p:ext uri="{BB962C8B-B14F-4D97-AF65-F5344CB8AC3E}">
        <p14:creationId xmlns:p14="http://schemas.microsoft.com/office/powerpoint/2010/main" val="3217625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B8FBDC-860A-49B2-9790-B42301BD7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B61263-B3B4-492E-AE72-513332B295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C2D0D-A7C6-4A6B-B194-299ED72400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72A31F-00FC-4E98-B522-DEF3FC777DF6}" type="datetimeFigureOut">
              <a:rPr lang="en-US" smtClean="0"/>
              <a:t>8/1/2023</a:t>
            </a:fld>
            <a:endParaRPr lang="en-US"/>
          </a:p>
        </p:txBody>
      </p:sp>
      <p:sp>
        <p:nvSpPr>
          <p:cNvPr id="5" name="Footer Placeholder 4">
            <a:extLst>
              <a:ext uri="{FF2B5EF4-FFF2-40B4-BE49-F238E27FC236}">
                <a16:creationId xmlns:a16="http://schemas.microsoft.com/office/drawing/2014/main" id="{493D2521-DD72-45F2-A322-A4F6F6DCC3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F22988-CE1A-40BB-8280-903E76208E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0892D5-5914-4D0D-8953-3468FA9E9250}" type="slidenum">
              <a:rPr lang="en-US" smtClean="0"/>
              <a:t>‹#›</a:t>
            </a:fld>
            <a:endParaRPr lang="en-US"/>
          </a:p>
        </p:txBody>
      </p:sp>
    </p:spTree>
    <p:extLst>
      <p:ext uri="{BB962C8B-B14F-4D97-AF65-F5344CB8AC3E}">
        <p14:creationId xmlns:p14="http://schemas.microsoft.com/office/powerpoint/2010/main" val="3514268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customXml" Target="../ink/ink6.xml"/><Relationship Id="rId7" Type="http://schemas.openxmlformats.org/officeDocument/2006/relationships/customXml" Target="../ink/ink8.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80.png"/><Relationship Id="rId5" Type="http://schemas.openxmlformats.org/officeDocument/2006/relationships/customXml" Target="../ink/ink7.xml"/><Relationship Id="rId4" Type="http://schemas.openxmlformats.org/officeDocument/2006/relationships/image" Target="../media/image270.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5.png"/><Relationship Id="rId3" Type="http://schemas.openxmlformats.org/officeDocument/2006/relationships/image" Target="../media/image10.emf"/><Relationship Id="rId7" Type="http://schemas.openxmlformats.org/officeDocument/2006/relationships/image" Target="../media/image22.png"/><Relationship Id="rId12" Type="http://schemas.openxmlformats.org/officeDocument/2006/relationships/customXml" Target="../ink/ink5.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6C937-5F4B-4EB2-86E5-523BDE532FF9}"/>
              </a:ext>
            </a:extLst>
          </p:cNvPr>
          <p:cNvSpPr>
            <a:spLocks noGrp="1"/>
          </p:cNvSpPr>
          <p:nvPr>
            <p:ph type="ctrTitle"/>
          </p:nvPr>
        </p:nvSpPr>
        <p:spPr/>
        <p:txBody>
          <a:bodyPr>
            <a:normAutofit/>
          </a:bodyPr>
          <a:lstStyle/>
          <a:p>
            <a:r>
              <a:rPr lang="en-US" sz="4000" dirty="0"/>
              <a:t>Nuclear Experiences &amp; Opportunities in Nuclear Physics</a:t>
            </a:r>
          </a:p>
        </p:txBody>
      </p:sp>
    </p:spTree>
    <p:extLst>
      <p:ext uri="{BB962C8B-B14F-4D97-AF65-F5344CB8AC3E}">
        <p14:creationId xmlns:p14="http://schemas.microsoft.com/office/powerpoint/2010/main" val="2139852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E91897-531F-3819-A97D-FD217A8DC2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199" y="94893"/>
            <a:ext cx="5660751" cy="6445289"/>
          </a:xfrm>
          <a:prstGeom prst="rect">
            <a:avLst/>
          </a:prstGeom>
        </p:spPr>
      </p:pic>
      <p:pic>
        <p:nvPicPr>
          <p:cNvPr id="5" name="Picture 4">
            <a:extLst>
              <a:ext uri="{FF2B5EF4-FFF2-40B4-BE49-F238E27FC236}">
                <a16:creationId xmlns:a16="http://schemas.microsoft.com/office/drawing/2014/main" id="{D22EF685-A3AB-CE5F-F1D3-EED88A3090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4051" y="241058"/>
            <a:ext cx="4765964" cy="6459858"/>
          </a:xfrm>
          <a:prstGeom prst="rect">
            <a:avLst/>
          </a:prstGeom>
        </p:spPr>
      </p:pic>
    </p:spTree>
    <p:extLst>
      <p:ext uri="{BB962C8B-B14F-4D97-AF65-F5344CB8AC3E}">
        <p14:creationId xmlns:p14="http://schemas.microsoft.com/office/powerpoint/2010/main" val="2914226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SizeRender">
            <a:extLst>
              <a:ext uri="{FF2B5EF4-FFF2-40B4-BE49-F238E27FC236}">
                <a16:creationId xmlns:a16="http://schemas.microsoft.com/office/drawing/2014/main" id="{29F95942-5C54-4181-BEEA-14E9413F6A20}"/>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45889" y="49878"/>
            <a:ext cx="5274256" cy="6858000"/>
          </a:xfrm>
          <a:prstGeom prst="rect">
            <a:avLst/>
          </a:prstGeom>
          <a:noFill/>
          <a:ln>
            <a:solidFill>
              <a:schemeClr val="tx1"/>
            </a:solid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1E14A45B-ED59-4C0D-AE5D-8E7F25FB0FCB}"/>
              </a:ext>
            </a:extLst>
          </p:cNvPr>
          <p:cNvSpPr txBox="1"/>
          <p:nvPr/>
        </p:nvSpPr>
        <p:spPr>
          <a:xfrm>
            <a:off x="6134793" y="1075113"/>
            <a:ext cx="3256212" cy="369332"/>
          </a:xfrm>
          <a:prstGeom prst="rect">
            <a:avLst/>
          </a:prstGeom>
          <a:noFill/>
        </p:spPr>
        <p:txBody>
          <a:bodyPr wrap="none" rtlCol="0">
            <a:spAutoFit/>
          </a:bodyPr>
          <a:lstStyle/>
          <a:p>
            <a:r>
              <a:rPr lang="en-US" dirty="0"/>
              <a:t>Orlando Health Proton Cyclotron</a:t>
            </a:r>
          </a:p>
        </p:txBody>
      </p:sp>
    </p:spTree>
    <p:extLst>
      <p:ext uri="{BB962C8B-B14F-4D97-AF65-F5344CB8AC3E}">
        <p14:creationId xmlns:p14="http://schemas.microsoft.com/office/powerpoint/2010/main" val="3326335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614E86-4085-403A-9091-6D09FC374E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29854"/>
            <a:ext cx="4342959" cy="6328146"/>
          </a:xfrm>
          <a:prstGeom prst="rect">
            <a:avLst/>
          </a:prstGeom>
        </p:spPr>
      </p:pic>
      <p:sp>
        <p:nvSpPr>
          <p:cNvPr id="3" name="TextBox 2">
            <a:extLst>
              <a:ext uri="{FF2B5EF4-FFF2-40B4-BE49-F238E27FC236}">
                <a16:creationId xmlns:a16="http://schemas.microsoft.com/office/drawing/2014/main" id="{8B93E427-F2B0-4225-99D2-4321DFC72109}"/>
              </a:ext>
            </a:extLst>
          </p:cNvPr>
          <p:cNvSpPr txBox="1"/>
          <p:nvPr/>
        </p:nvSpPr>
        <p:spPr>
          <a:xfrm>
            <a:off x="0" y="4861895"/>
            <a:ext cx="975167" cy="523220"/>
          </a:xfrm>
          <a:prstGeom prst="rect">
            <a:avLst/>
          </a:prstGeom>
          <a:noFill/>
        </p:spPr>
        <p:txBody>
          <a:bodyPr wrap="square">
            <a:spAutoFit/>
          </a:bodyPr>
          <a:lstStyle/>
          <a:p>
            <a:r>
              <a:rPr lang="en-US" sz="2800" baseline="30000" dirty="0">
                <a:solidFill>
                  <a:srgbClr val="FFFF00"/>
                </a:solidFill>
              </a:rPr>
              <a:t>60</a:t>
            </a:r>
            <a:r>
              <a:rPr lang="en-US" sz="2800" dirty="0">
                <a:solidFill>
                  <a:srgbClr val="FFFF00"/>
                </a:solidFill>
              </a:rPr>
              <a:t>Co</a:t>
            </a:r>
          </a:p>
        </p:txBody>
      </p:sp>
      <p:pic>
        <p:nvPicPr>
          <p:cNvPr id="4" name="Picture 3">
            <a:extLst>
              <a:ext uri="{FF2B5EF4-FFF2-40B4-BE49-F238E27FC236}">
                <a16:creationId xmlns:a16="http://schemas.microsoft.com/office/drawing/2014/main" id="{91A85E27-F4D7-43FE-AF26-3B9089277F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88974" y="1197390"/>
            <a:ext cx="5503025" cy="5649900"/>
          </a:xfrm>
          <a:prstGeom prst="rect">
            <a:avLst/>
          </a:prstGeom>
        </p:spPr>
      </p:pic>
      <p:sp>
        <p:nvSpPr>
          <p:cNvPr id="5" name="TextBox 4">
            <a:extLst>
              <a:ext uri="{FF2B5EF4-FFF2-40B4-BE49-F238E27FC236}">
                <a16:creationId xmlns:a16="http://schemas.microsoft.com/office/drawing/2014/main" id="{42130BF0-2AF1-45BA-9174-CC3BE0E08FEC}"/>
              </a:ext>
            </a:extLst>
          </p:cNvPr>
          <p:cNvSpPr txBox="1"/>
          <p:nvPr/>
        </p:nvSpPr>
        <p:spPr>
          <a:xfrm>
            <a:off x="0" y="60960"/>
            <a:ext cx="4959927" cy="369332"/>
          </a:xfrm>
          <a:prstGeom prst="rect">
            <a:avLst/>
          </a:prstGeom>
          <a:noFill/>
        </p:spPr>
        <p:txBody>
          <a:bodyPr wrap="square" rtlCol="0">
            <a:spAutoFit/>
          </a:bodyPr>
          <a:lstStyle/>
          <a:p>
            <a:r>
              <a:rPr lang="en-US" dirty="0"/>
              <a:t>Gamma, Radiation Test Services, Colo Springs</a:t>
            </a:r>
          </a:p>
        </p:txBody>
      </p:sp>
      <p:sp>
        <p:nvSpPr>
          <p:cNvPr id="6" name="TextBox 5">
            <a:extLst>
              <a:ext uri="{FF2B5EF4-FFF2-40B4-BE49-F238E27FC236}">
                <a16:creationId xmlns:a16="http://schemas.microsoft.com/office/drawing/2014/main" id="{D4E902C2-362C-4648-950A-8EAE4FC22D93}"/>
              </a:ext>
            </a:extLst>
          </p:cNvPr>
          <p:cNvSpPr txBox="1"/>
          <p:nvPr/>
        </p:nvSpPr>
        <p:spPr>
          <a:xfrm>
            <a:off x="6633556" y="676102"/>
            <a:ext cx="3920112" cy="369332"/>
          </a:xfrm>
          <a:prstGeom prst="rect">
            <a:avLst/>
          </a:prstGeom>
          <a:noFill/>
        </p:spPr>
        <p:txBody>
          <a:bodyPr wrap="none" rtlCol="0">
            <a:spAutoFit/>
          </a:bodyPr>
          <a:lstStyle/>
          <a:p>
            <a:r>
              <a:rPr lang="en-US" dirty="0"/>
              <a:t>Proton irradiation, Texas A&amp;M cyclotron</a:t>
            </a:r>
          </a:p>
        </p:txBody>
      </p:sp>
    </p:spTree>
    <p:extLst>
      <p:ext uri="{BB962C8B-B14F-4D97-AF65-F5344CB8AC3E}">
        <p14:creationId xmlns:p14="http://schemas.microsoft.com/office/powerpoint/2010/main" val="1720059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73563E-36AF-BE7B-D7E3-5F8F5F51984C}"/>
              </a:ext>
            </a:extLst>
          </p:cNvPr>
          <p:cNvSpPr txBox="1"/>
          <p:nvPr/>
        </p:nvSpPr>
        <p:spPr>
          <a:xfrm>
            <a:off x="131530" y="0"/>
            <a:ext cx="6096000" cy="3416320"/>
          </a:xfrm>
          <a:prstGeom prst="rect">
            <a:avLst/>
          </a:prstGeom>
          <a:noFill/>
        </p:spPr>
        <p:txBody>
          <a:bodyPr wrap="square">
            <a:spAutoFit/>
          </a:bodyPr>
          <a:lstStyle/>
          <a:p>
            <a:r>
              <a:rPr lang="en-US" sz="2400" dirty="0">
                <a:effectLst/>
                <a:latin typeface="Calibri" panose="020F0502020204030204" pitchFamily="34" charset="0"/>
                <a:ea typeface="Times New Roman" panose="02020603050405020304" pitchFamily="18" charset="0"/>
              </a:rPr>
              <a:t>Uranium </a:t>
            </a:r>
            <a:r>
              <a:rPr lang="en-US" sz="2400" dirty="0" err="1">
                <a:effectLst/>
                <a:latin typeface="Calibri" panose="020F0502020204030204" pitchFamily="34" charset="0"/>
                <a:ea typeface="Times New Roman" panose="02020603050405020304" pitchFamily="18" charset="0"/>
              </a:rPr>
              <a:t>Oxyacetate</a:t>
            </a:r>
            <a:endParaRPr lang="en-US" sz="2400" dirty="0">
              <a:effectLst/>
              <a:latin typeface="Calibri" panose="020F0502020204030204" pitchFamily="34" charset="0"/>
              <a:ea typeface="Times New Roman" panose="02020603050405020304" pitchFamily="18" charset="0"/>
            </a:endParaRPr>
          </a:p>
          <a:p>
            <a:r>
              <a:rPr lang="en-US" sz="2400" dirty="0">
                <a:latin typeface="Calibri" panose="020F0502020204030204" pitchFamily="34" charset="0"/>
              </a:rPr>
              <a:t>Someone left this in the chemical cabinet of our cleanroom.  It’s used is as a negative stain for electron microscopy.</a:t>
            </a:r>
          </a:p>
          <a:p>
            <a:r>
              <a:rPr lang="en-US" sz="2400" dirty="0">
                <a:latin typeface="Calibri" panose="020F0502020204030204" pitchFamily="34" charset="0"/>
              </a:rPr>
              <a:t>It is acutely toxic and radioactive.</a:t>
            </a:r>
          </a:p>
          <a:p>
            <a:r>
              <a:rPr lang="en-US" sz="2400" dirty="0">
                <a:latin typeface="Calibri" panose="020F0502020204030204" pitchFamily="34" charset="0"/>
              </a:rPr>
              <a:t>Counts outside the metal can means they are gammas.</a:t>
            </a:r>
          </a:p>
          <a:p>
            <a:r>
              <a:rPr lang="en-US" sz="2400" dirty="0">
                <a:latin typeface="Calibri" panose="020F0502020204030204" pitchFamily="34" charset="0"/>
              </a:rPr>
              <a:t>Activity reduces to background (20 </a:t>
            </a:r>
            <a:r>
              <a:rPr lang="en-US" sz="2400" dirty="0" err="1">
                <a:latin typeface="Calibri" panose="020F0502020204030204" pitchFamily="34" charset="0"/>
              </a:rPr>
              <a:t>cpm</a:t>
            </a:r>
            <a:r>
              <a:rPr lang="en-US" sz="2400" dirty="0">
                <a:latin typeface="Calibri" panose="020F0502020204030204" pitchFamily="34" charset="0"/>
              </a:rPr>
              <a:t>) a couple feet from the can.</a:t>
            </a:r>
            <a:endParaRPr lang="en-US" sz="2400" dirty="0"/>
          </a:p>
        </p:txBody>
      </p:sp>
      <p:pic>
        <p:nvPicPr>
          <p:cNvPr id="1026" name="Picture 2">
            <a:extLst>
              <a:ext uri="{FF2B5EF4-FFF2-40B4-BE49-F238E27FC236}">
                <a16:creationId xmlns:a16="http://schemas.microsoft.com/office/drawing/2014/main" id="{BE681D0A-FF48-3019-BC1F-57939CD881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7106" y="0"/>
            <a:ext cx="5554894" cy="683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0123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7" name="Picture 12" descr="p&amp;s-T-18-1-decay-schemes.jpg">
            <a:extLst>
              <a:ext uri="{FF2B5EF4-FFF2-40B4-BE49-F238E27FC236}">
                <a16:creationId xmlns:a16="http://schemas.microsoft.com/office/drawing/2014/main" id="{4E95F7A7-B3A4-D4DA-C4AD-B84F878AC3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346" y="2215007"/>
            <a:ext cx="12216056" cy="46429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3B67CF-9003-132B-3618-E335F96501E4}"/>
              </a:ext>
            </a:extLst>
          </p:cNvPr>
          <p:cNvSpPr txBox="1"/>
          <p:nvPr/>
        </p:nvSpPr>
        <p:spPr>
          <a:xfrm>
            <a:off x="0" y="5684"/>
            <a:ext cx="12192000" cy="2031325"/>
          </a:xfrm>
          <a:prstGeom prst="rect">
            <a:avLst/>
          </a:prstGeom>
          <a:noFill/>
        </p:spPr>
        <p:txBody>
          <a:bodyPr wrap="square" rtlCol="0">
            <a:spAutoFit/>
          </a:bodyPr>
          <a:lstStyle/>
          <a:p>
            <a:pPr algn="l"/>
            <a:r>
              <a:rPr lang="en-US" dirty="0"/>
              <a:t>Geochronology Prof. Joe Donahue </a:t>
            </a:r>
            <a:r>
              <a:rPr lang="en-US" sz="1800" b="0" i="0" dirty="0">
                <a:solidFill>
                  <a:srgbClr val="242424"/>
                </a:solidFill>
                <a:effectLst/>
                <a:latin typeface="inherit"/>
              </a:rPr>
              <a:t>used gamma spectroscopy for dating horizons in sediment cores from the past couple of centuries.  The material producing the gamma emission is sediment particles, mostly clay minerals.  The gamma emitters of interest are natural lead-210 and fallout cesium-137, mostly radionuclides that have been adsorbed onto the particles during the transport and deposition process.  The gamma spectrometer system was made by </a:t>
            </a:r>
            <a:r>
              <a:rPr lang="en-US" sz="1800" b="0" i="0" dirty="0" err="1">
                <a:solidFill>
                  <a:srgbClr val="242424"/>
                </a:solidFill>
                <a:effectLst/>
                <a:latin typeface="inherit"/>
              </a:rPr>
              <a:t>Amtek</a:t>
            </a:r>
            <a:r>
              <a:rPr lang="en-US" sz="1800" b="0" i="0" dirty="0">
                <a:solidFill>
                  <a:srgbClr val="242424"/>
                </a:solidFill>
                <a:effectLst/>
                <a:latin typeface="inherit"/>
              </a:rPr>
              <a:t> (former </a:t>
            </a:r>
            <a:r>
              <a:rPr lang="en-US" sz="1800" b="0" i="0" dirty="0" err="1">
                <a:solidFill>
                  <a:srgbClr val="242424"/>
                </a:solidFill>
                <a:effectLst/>
                <a:latin typeface="inherit"/>
              </a:rPr>
              <a:t>Ortec</a:t>
            </a:r>
            <a:r>
              <a:rPr lang="en-US" sz="1800" b="0" i="0" dirty="0">
                <a:solidFill>
                  <a:srgbClr val="242424"/>
                </a:solidFill>
                <a:effectLst/>
                <a:latin typeface="inherit"/>
              </a:rPr>
              <a:t>), in Oak Ridge.  The detector is a Profile-S Series Coaxial P-type </a:t>
            </a:r>
            <a:r>
              <a:rPr lang="en-US" sz="1800" b="0" i="0" dirty="0" err="1">
                <a:solidFill>
                  <a:srgbClr val="242424"/>
                </a:solidFill>
                <a:effectLst/>
                <a:latin typeface="inherit"/>
              </a:rPr>
              <a:t>HPGe</a:t>
            </a:r>
            <a:r>
              <a:rPr lang="en-US" sz="1800" b="0" i="0" dirty="0">
                <a:solidFill>
                  <a:srgbClr val="242424"/>
                </a:solidFill>
                <a:effectLst/>
                <a:latin typeface="inherit"/>
              </a:rPr>
              <a:t> low-background gamma ray detector, 58 mm </a:t>
            </a:r>
            <a:r>
              <a:rPr lang="en-US" sz="1800" b="0" i="0" dirty="0" err="1">
                <a:solidFill>
                  <a:srgbClr val="242424"/>
                </a:solidFill>
                <a:effectLst/>
                <a:latin typeface="inherit"/>
              </a:rPr>
              <a:t>dia</a:t>
            </a:r>
            <a:r>
              <a:rPr lang="en-US" sz="1800" b="0" i="0" dirty="0">
                <a:solidFill>
                  <a:srgbClr val="242424"/>
                </a:solidFill>
                <a:effectLst/>
                <a:latin typeface="inherit"/>
              </a:rPr>
              <a:t> x 25 mm L (relative efficiency 15%; resolution &lt;650 </a:t>
            </a:r>
            <a:r>
              <a:rPr lang="en-US" sz="1800" b="0" i="0" dirty="0" err="1">
                <a:solidFill>
                  <a:srgbClr val="242424"/>
                </a:solidFill>
                <a:effectLst/>
                <a:latin typeface="inherit"/>
              </a:rPr>
              <a:t>ev</a:t>
            </a:r>
            <a:r>
              <a:rPr lang="en-US" sz="1800" b="0" i="0" dirty="0">
                <a:solidFill>
                  <a:srgbClr val="242424"/>
                </a:solidFill>
                <a:effectLst/>
                <a:latin typeface="inherit"/>
              </a:rPr>
              <a:t> FWHM @ 122 </a:t>
            </a:r>
            <a:r>
              <a:rPr lang="en-US" sz="1800" b="0" i="0" dirty="0" err="1">
                <a:solidFill>
                  <a:srgbClr val="242424"/>
                </a:solidFill>
                <a:effectLst/>
                <a:latin typeface="inherit"/>
              </a:rPr>
              <a:t>kev</a:t>
            </a:r>
            <a:r>
              <a:rPr lang="en-US" sz="1800" b="0" i="0" dirty="0">
                <a:solidFill>
                  <a:srgbClr val="242424"/>
                </a:solidFill>
                <a:effectLst/>
                <a:latin typeface="inherit"/>
              </a:rPr>
              <a:t>).  The spectrometer is a DSPEC-LF-POSGE Digital Gamma Ray spec with HV supply and MAESTRO Software.</a:t>
            </a:r>
            <a:endParaRPr lang="en-US" sz="1800" b="0" i="0" dirty="0">
              <a:solidFill>
                <a:srgbClr val="242424"/>
              </a:solidFill>
              <a:effectLst/>
              <a:latin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6">
            <a:extLst>
              <a:ext uri="{FF2B5EF4-FFF2-40B4-BE49-F238E27FC236}">
                <a16:creationId xmlns:a16="http://schemas.microsoft.com/office/drawing/2014/main" id="{876264C6-518B-3EEC-7A60-C737644F56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157C46B-C930-834B-A748-056EA5B00031}" type="slidenum">
              <a:rPr lang="en-US" altLang="en-US" sz="1400"/>
              <a:pPr eaLnBrk="1" hangingPunct="1"/>
              <a:t>15</a:t>
            </a:fld>
            <a:endParaRPr lang="en-US" altLang="en-US" sz="1400"/>
          </a:p>
        </p:txBody>
      </p:sp>
      <p:sp>
        <p:nvSpPr>
          <p:cNvPr id="12" name="Rectangle 2">
            <a:extLst>
              <a:ext uri="{FF2B5EF4-FFF2-40B4-BE49-F238E27FC236}">
                <a16:creationId xmlns:a16="http://schemas.microsoft.com/office/drawing/2014/main" id="{94D9E779-1A7D-E76D-5DFC-9D82A7507C3F}"/>
              </a:ext>
            </a:extLst>
          </p:cNvPr>
          <p:cNvSpPr txBox="1">
            <a:spLocks noChangeArrowheads="1"/>
          </p:cNvSpPr>
          <p:nvPr/>
        </p:nvSpPr>
        <p:spPr bwMode="auto">
          <a:xfrm>
            <a:off x="7979702" y="1885595"/>
            <a:ext cx="2612098" cy="2991205"/>
          </a:xfrm>
          <a:prstGeom prst="rect">
            <a:avLst/>
          </a:prstGeom>
          <a:noFill/>
          <a:ln w="9525">
            <a:noFill/>
            <a:miter lim="800000"/>
            <a:headEnd/>
            <a:tailEnd/>
          </a:ln>
        </p:spPr>
        <p:txBody>
          <a:bodyPr anchor="ctr"/>
          <a:lstStyle/>
          <a:p>
            <a:pPr eaLnBrk="0" hangingPunct="0">
              <a:defRPr/>
            </a:pPr>
            <a:r>
              <a:rPr lang="en-US" sz="2800" b="1" kern="0" dirty="0">
                <a:solidFill>
                  <a:srgbClr val="FF0000"/>
                </a:solidFill>
                <a:latin typeface="+mj-lt"/>
                <a:ea typeface="+mj-ea"/>
                <a:cs typeface="+mj-cs"/>
              </a:rPr>
              <a:t>Most of the commonly dated minerals and rocks are igneous or metamorphic</a:t>
            </a:r>
          </a:p>
        </p:txBody>
      </p:sp>
      <p:pic>
        <p:nvPicPr>
          <p:cNvPr id="109575" name="Picture 13" descr="p&amp;s-T-18-2-geochron-matls.jpg">
            <a:extLst>
              <a:ext uri="{FF2B5EF4-FFF2-40B4-BE49-F238E27FC236}">
                <a16:creationId xmlns:a16="http://schemas.microsoft.com/office/drawing/2014/main" id="{D8B87221-15AB-54CC-F459-B285CDED17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66763" y="5717"/>
            <a:ext cx="6383731" cy="68522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1" descr="sowers-2000-LEFT.tiff">
            <a:extLst>
              <a:ext uri="{FF2B5EF4-FFF2-40B4-BE49-F238E27FC236}">
                <a16:creationId xmlns:a16="http://schemas.microsoft.com/office/drawing/2014/main" id="{94616A0D-EC2D-4DB7-0A38-3B5173FF7D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31" t="12827" r="29175" b="17123"/>
          <a:stretch/>
        </p:blipFill>
        <p:spPr bwMode="auto">
          <a:xfrm>
            <a:off x="31704" y="-14271"/>
            <a:ext cx="5573966" cy="687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64D627C-B1DB-24E3-51B4-3EC26A46AC02}"/>
              </a:ext>
            </a:extLst>
          </p:cNvPr>
          <p:cNvSpPr txBox="1"/>
          <p:nvPr/>
        </p:nvSpPr>
        <p:spPr>
          <a:xfrm>
            <a:off x="6096000" y="718375"/>
            <a:ext cx="2845431" cy="369332"/>
          </a:xfrm>
          <a:prstGeom prst="rect">
            <a:avLst/>
          </a:prstGeom>
          <a:solidFill>
            <a:schemeClr val="bg1"/>
          </a:solidFill>
        </p:spPr>
        <p:txBody>
          <a:bodyPr wrap="square">
            <a:spAutoFit/>
          </a:bodyPr>
          <a:lstStyle/>
          <a:p>
            <a:pPr algn="ctr" eaLnBrk="1" hangingPunct="1"/>
            <a:r>
              <a:rPr lang="en-US" altLang="en-US" sz="1800" b="1" dirty="0">
                <a:solidFill>
                  <a:schemeClr val="tx2"/>
                </a:solidFill>
                <a:latin typeface="Arial" panose="020B0604020202020204" pitchFamily="34" charset="0"/>
              </a:rPr>
              <a:t>U-Series  Dating</a:t>
            </a:r>
          </a:p>
        </p:txBody>
      </p:sp>
    </p:spTree>
    <p:extLst>
      <p:ext uri="{BB962C8B-B14F-4D97-AF65-F5344CB8AC3E}">
        <p14:creationId xmlns:p14="http://schemas.microsoft.com/office/powerpoint/2010/main" val="3043995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uclear-fusion reactor smashes energy record">
            <a:extLst>
              <a:ext uri="{FF2B5EF4-FFF2-40B4-BE49-F238E27FC236}">
                <a16:creationId xmlns:a16="http://schemas.microsoft.com/office/drawing/2014/main" id="{9027C002-810E-4A5D-8A94-9EB6358BE3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5731" y="1300942"/>
            <a:ext cx="9753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AE4CCF-A41B-47DD-96B4-4C8766431EB7}"/>
              </a:ext>
            </a:extLst>
          </p:cNvPr>
          <p:cNvSpPr txBox="1"/>
          <p:nvPr/>
        </p:nvSpPr>
        <p:spPr>
          <a:xfrm>
            <a:off x="1235825" y="70658"/>
            <a:ext cx="6096000" cy="923330"/>
          </a:xfrm>
          <a:prstGeom prst="rect">
            <a:avLst/>
          </a:prstGeom>
          <a:noFill/>
        </p:spPr>
        <p:txBody>
          <a:bodyPr wrap="square">
            <a:spAutoFit/>
          </a:bodyPr>
          <a:lstStyle/>
          <a:p>
            <a:pPr algn="l">
              <a:buFont typeface="Arial" panose="020B0604020202020204" pitchFamily="34" charset="0"/>
              <a:buChar char="•"/>
            </a:pPr>
            <a:r>
              <a:rPr lang="en-US" b="1" i="0" dirty="0">
                <a:solidFill>
                  <a:srgbClr val="6F6F6F"/>
                </a:solidFill>
                <a:effectLst/>
                <a:latin typeface="-apple-system"/>
              </a:rPr>
              <a:t>Nature NEWS</a:t>
            </a:r>
            <a:endParaRPr lang="en-US" b="0" i="0" dirty="0">
              <a:solidFill>
                <a:srgbClr val="6F6F6F"/>
              </a:solidFill>
              <a:effectLst/>
              <a:latin typeface="-apple-system"/>
            </a:endParaRPr>
          </a:p>
          <a:p>
            <a:pPr algn="l">
              <a:buFont typeface="Arial" panose="020B0604020202020204" pitchFamily="34" charset="0"/>
              <a:buChar char="•"/>
            </a:pPr>
            <a:r>
              <a:rPr lang="en-US" b="0" i="0" dirty="0">
                <a:solidFill>
                  <a:srgbClr val="6F6F6F"/>
                </a:solidFill>
                <a:effectLst/>
                <a:latin typeface="-apple-system"/>
              </a:rPr>
              <a:t>09 February 2022</a:t>
            </a:r>
          </a:p>
          <a:p>
            <a:pPr algn="l"/>
            <a:r>
              <a:rPr lang="en-US" b="1" i="0" dirty="0">
                <a:solidFill>
                  <a:srgbClr val="222222"/>
                </a:solidFill>
                <a:effectLst/>
                <a:latin typeface="Harding"/>
              </a:rPr>
              <a:t>Nuclear-fusion reactor smashes energy record</a:t>
            </a:r>
          </a:p>
        </p:txBody>
      </p:sp>
    </p:spTree>
    <p:extLst>
      <p:ext uri="{BB962C8B-B14F-4D97-AF65-F5344CB8AC3E}">
        <p14:creationId xmlns:p14="http://schemas.microsoft.com/office/powerpoint/2010/main" val="679026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4D7DC5-C80B-1076-B8B5-A7657EAF44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70387"/>
            <a:ext cx="12058674" cy="6276529"/>
          </a:xfrm>
          <a:prstGeom prst="rect">
            <a:avLst/>
          </a:prstGeom>
        </p:spPr>
      </p:pic>
      <p:sp>
        <p:nvSpPr>
          <p:cNvPr id="4" name="TextBox 3">
            <a:extLst>
              <a:ext uri="{FF2B5EF4-FFF2-40B4-BE49-F238E27FC236}">
                <a16:creationId xmlns:a16="http://schemas.microsoft.com/office/drawing/2014/main" id="{621C4ED9-70EE-4484-6C13-65C569618CDE}"/>
              </a:ext>
            </a:extLst>
          </p:cNvPr>
          <p:cNvSpPr txBox="1"/>
          <p:nvPr/>
        </p:nvSpPr>
        <p:spPr>
          <a:xfrm>
            <a:off x="8207110" y="2299851"/>
            <a:ext cx="3851564" cy="4524315"/>
          </a:xfrm>
          <a:prstGeom prst="rect">
            <a:avLst/>
          </a:prstGeom>
          <a:solidFill>
            <a:schemeClr val="bg1"/>
          </a:solidFill>
        </p:spPr>
        <p:txBody>
          <a:bodyPr wrap="square" rtlCol="0">
            <a:spAutoFit/>
          </a:bodyPr>
          <a:lstStyle/>
          <a:p>
            <a:r>
              <a:rPr lang="en-US" sz="3200" dirty="0">
                <a:highlight>
                  <a:srgbClr val="FFFF00"/>
                </a:highlight>
              </a:rPr>
              <a:t>If it happens, who will know what to do?</a:t>
            </a:r>
          </a:p>
          <a:p>
            <a:endParaRPr lang="en-US" sz="3200" dirty="0">
              <a:highlight>
                <a:srgbClr val="FFFF00"/>
              </a:highlight>
            </a:endParaRPr>
          </a:p>
          <a:p>
            <a:endParaRPr lang="en-US" sz="3200" dirty="0">
              <a:highlight>
                <a:srgbClr val="FFFF00"/>
              </a:highlight>
            </a:endParaRPr>
          </a:p>
          <a:p>
            <a:endParaRPr lang="en-US" sz="3200" dirty="0">
              <a:highlight>
                <a:srgbClr val="FFFF00"/>
              </a:highlight>
            </a:endParaRPr>
          </a:p>
          <a:p>
            <a:endParaRPr lang="en-US" sz="3200" dirty="0">
              <a:highlight>
                <a:srgbClr val="FFFF00"/>
              </a:highlight>
            </a:endParaRPr>
          </a:p>
          <a:p>
            <a:endParaRPr lang="en-US" sz="3200" dirty="0">
              <a:highlight>
                <a:srgbClr val="FFFF00"/>
              </a:highlight>
            </a:endParaRPr>
          </a:p>
          <a:p>
            <a:endParaRPr lang="en-US" sz="3200" dirty="0">
              <a:highlight>
                <a:srgbClr val="FFFF00"/>
              </a:highlight>
            </a:endParaRPr>
          </a:p>
          <a:p>
            <a:endParaRPr lang="en-US" sz="3200" dirty="0">
              <a:highlight>
                <a:srgbClr val="FFFF00"/>
              </a:highlight>
            </a:endParaRPr>
          </a:p>
        </p:txBody>
      </p:sp>
    </p:spTree>
    <p:extLst>
      <p:ext uri="{BB962C8B-B14F-4D97-AF65-F5344CB8AC3E}">
        <p14:creationId xmlns:p14="http://schemas.microsoft.com/office/powerpoint/2010/main" val="3995074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EF2254-058D-EDD5-2553-C3226D4809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543" y="271549"/>
            <a:ext cx="7717001" cy="6591160"/>
          </a:xfrm>
          <a:prstGeom prst="rect">
            <a:avLst/>
          </a:prstGeom>
        </p:spPr>
      </p:pic>
      <p:sp>
        <p:nvSpPr>
          <p:cNvPr id="4" name="TextBox 3">
            <a:extLst>
              <a:ext uri="{FF2B5EF4-FFF2-40B4-BE49-F238E27FC236}">
                <a16:creationId xmlns:a16="http://schemas.microsoft.com/office/drawing/2014/main" id="{C80BCBD7-1767-D882-FFB6-A4B3C9976AA7}"/>
              </a:ext>
            </a:extLst>
          </p:cNvPr>
          <p:cNvSpPr txBox="1"/>
          <p:nvPr/>
        </p:nvSpPr>
        <p:spPr>
          <a:xfrm>
            <a:off x="8240684" y="919942"/>
            <a:ext cx="3424843" cy="954107"/>
          </a:xfrm>
          <a:prstGeom prst="rect">
            <a:avLst/>
          </a:prstGeom>
          <a:noFill/>
        </p:spPr>
        <p:txBody>
          <a:bodyPr wrap="square" rtlCol="0">
            <a:spAutoFit/>
          </a:bodyPr>
          <a:lstStyle/>
          <a:p>
            <a:r>
              <a:rPr lang="en-US" sz="2800" dirty="0">
                <a:highlight>
                  <a:srgbClr val="FFFF00"/>
                </a:highlight>
              </a:rPr>
              <a:t>Do you know what these do?</a:t>
            </a:r>
          </a:p>
        </p:txBody>
      </p:sp>
    </p:spTree>
    <p:extLst>
      <p:ext uri="{BB962C8B-B14F-4D97-AF65-F5344CB8AC3E}">
        <p14:creationId xmlns:p14="http://schemas.microsoft.com/office/powerpoint/2010/main" val="924950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C7E6F4-CC86-49FF-BE76-792DEFD37F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761" y="63120"/>
            <a:ext cx="8164077" cy="1660385"/>
          </a:xfrm>
          <a:prstGeom prst="rect">
            <a:avLst/>
          </a:prstGeom>
        </p:spPr>
      </p:pic>
      <p:pic>
        <p:nvPicPr>
          <p:cNvPr id="5" name="Picture 4">
            <a:extLst>
              <a:ext uri="{FF2B5EF4-FFF2-40B4-BE49-F238E27FC236}">
                <a16:creationId xmlns:a16="http://schemas.microsoft.com/office/drawing/2014/main" id="{5BFB7410-DD17-4011-9788-6150F1A960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8451" y="383654"/>
            <a:ext cx="4827423" cy="6457080"/>
          </a:xfrm>
          <a:prstGeom prst="rect">
            <a:avLst/>
          </a:prstGeom>
        </p:spPr>
      </p:pic>
    </p:spTree>
    <p:extLst>
      <p:ext uri="{BB962C8B-B14F-4D97-AF65-F5344CB8AC3E}">
        <p14:creationId xmlns:p14="http://schemas.microsoft.com/office/powerpoint/2010/main" val="3701890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606523-F23A-C447-A3F3-DC32495C56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33003"/>
            <a:ext cx="8292682" cy="6594764"/>
          </a:xfrm>
          <a:prstGeom prst="rect">
            <a:avLst/>
          </a:prstGeom>
        </p:spPr>
      </p:pic>
      <p:sp>
        <p:nvSpPr>
          <p:cNvPr id="4" name="TextBox 3">
            <a:extLst>
              <a:ext uri="{FF2B5EF4-FFF2-40B4-BE49-F238E27FC236}">
                <a16:creationId xmlns:a16="http://schemas.microsoft.com/office/drawing/2014/main" id="{48B5B926-DBEA-B91B-7E2E-B0FF987C66BE}"/>
              </a:ext>
            </a:extLst>
          </p:cNvPr>
          <p:cNvSpPr txBox="1"/>
          <p:nvPr/>
        </p:nvSpPr>
        <p:spPr>
          <a:xfrm>
            <a:off x="8606444" y="587433"/>
            <a:ext cx="3014749" cy="523220"/>
          </a:xfrm>
          <a:prstGeom prst="rect">
            <a:avLst/>
          </a:prstGeom>
          <a:noFill/>
        </p:spPr>
        <p:txBody>
          <a:bodyPr wrap="square" rtlCol="0">
            <a:spAutoFit/>
          </a:bodyPr>
          <a:lstStyle/>
          <a:p>
            <a:r>
              <a:rPr lang="en-US" sz="2800" dirty="0">
                <a:highlight>
                  <a:srgbClr val="FFFF00"/>
                </a:highlight>
              </a:rPr>
              <a:t>Uh Oh!</a:t>
            </a:r>
          </a:p>
        </p:txBody>
      </p:sp>
      <p:grpSp>
        <p:nvGrpSpPr>
          <p:cNvPr id="8" name="Group 7">
            <a:extLst>
              <a:ext uri="{FF2B5EF4-FFF2-40B4-BE49-F238E27FC236}">
                <a16:creationId xmlns:a16="http://schemas.microsoft.com/office/drawing/2014/main" id="{4F5CF16B-CBC5-F915-68E6-EEE49679D8B5}"/>
              </a:ext>
            </a:extLst>
          </p:cNvPr>
          <p:cNvGrpSpPr/>
          <p:nvPr/>
        </p:nvGrpSpPr>
        <p:grpSpPr>
          <a:xfrm>
            <a:off x="3307571" y="2650069"/>
            <a:ext cx="5844600" cy="219240"/>
            <a:chOff x="3307571" y="2650069"/>
            <a:chExt cx="5844600" cy="21924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C0AFFAA2-0C81-97BC-190B-09112118F866}"/>
                    </a:ext>
                  </a:extLst>
                </p14:cNvPr>
                <p14:cNvContentPartPr/>
                <p14:nvPr/>
              </p14:nvContentPartPr>
              <p14:xfrm>
                <a:off x="3307571" y="2744029"/>
                <a:ext cx="2432160" cy="68760"/>
              </p14:xfrm>
            </p:contentPart>
          </mc:Choice>
          <mc:Fallback xmlns="">
            <p:pic>
              <p:nvPicPr>
                <p:cNvPr id="5" name="Ink 4">
                  <a:extLst>
                    <a:ext uri="{FF2B5EF4-FFF2-40B4-BE49-F238E27FC236}">
                      <a16:creationId xmlns:a16="http://schemas.microsoft.com/office/drawing/2014/main" id="{C0AFFAA2-0C81-97BC-190B-09112118F866}"/>
                    </a:ext>
                  </a:extLst>
                </p:cNvPr>
                <p:cNvPicPr/>
                <p:nvPr/>
              </p:nvPicPr>
              <p:blipFill>
                <a:blip r:embed="rId4"/>
                <a:stretch>
                  <a:fillRect/>
                </a:stretch>
              </p:blipFill>
              <p:spPr>
                <a:xfrm>
                  <a:off x="3289931" y="2726389"/>
                  <a:ext cx="246780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C9A22206-6FF3-24C5-26CB-7EDDC5F448E1}"/>
                    </a:ext>
                  </a:extLst>
                </p14:cNvPr>
                <p14:cNvContentPartPr/>
                <p14:nvPr/>
              </p14:nvContentPartPr>
              <p14:xfrm>
                <a:off x="6088571" y="2669509"/>
                <a:ext cx="3063600" cy="199800"/>
              </p14:xfrm>
            </p:contentPart>
          </mc:Choice>
          <mc:Fallback xmlns="">
            <p:pic>
              <p:nvPicPr>
                <p:cNvPr id="6" name="Ink 5">
                  <a:extLst>
                    <a:ext uri="{FF2B5EF4-FFF2-40B4-BE49-F238E27FC236}">
                      <a16:creationId xmlns:a16="http://schemas.microsoft.com/office/drawing/2014/main" id="{C9A22206-6FF3-24C5-26CB-7EDDC5F448E1}"/>
                    </a:ext>
                  </a:extLst>
                </p:cNvPr>
                <p:cNvPicPr/>
                <p:nvPr/>
              </p:nvPicPr>
              <p:blipFill>
                <a:blip r:embed="rId6"/>
                <a:stretch>
                  <a:fillRect/>
                </a:stretch>
              </p:blipFill>
              <p:spPr>
                <a:xfrm>
                  <a:off x="6070571" y="2651869"/>
                  <a:ext cx="309924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FE9681D-712F-0913-8B10-EFC13D870909}"/>
                    </a:ext>
                  </a:extLst>
                </p14:cNvPr>
                <p14:cNvContentPartPr/>
                <p14:nvPr/>
              </p14:nvContentPartPr>
              <p14:xfrm>
                <a:off x="6027011" y="2650069"/>
                <a:ext cx="209160" cy="78840"/>
              </p14:xfrm>
            </p:contentPart>
          </mc:Choice>
          <mc:Fallback xmlns="">
            <p:pic>
              <p:nvPicPr>
                <p:cNvPr id="7" name="Ink 6">
                  <a:extLst>
                    <a:ext uri="{FF2B5EF4-FFF2-40B4-BE49-F238E27FC236}">
                      <a16:creationId xmlns:a16="http://schemas.microsoft.com/office/drawing/2014/main" id="{EFE9681D-712F-0913-8B10-EFC13D870909}"/>
                    </a:ext>
                  </a:extLst>
                </p:cNvPr>
                <p:cNvPicPr/>
                <p:nvPr/>
              </p:nvPicPr>
              <p:blipFill>
                <a:blip r:embed="rId8"/>
                <a:stretch>
                  <a:fillRect/>
                </a:stretch>
              </p:blipFill>
              <p:spPr>
                <a:xfrm>
                  <a:off x="6009011" y="2632429"/>
                  <a:ext cx="244800" cy="114480"/>
                </a:xfrm>
                <a:prstGeom prst="rect">
                  <a:avLst/>
                </a:prstGeom>
              </p:spPr>
            </p:pic>
          </mc:Fallback>
        </mc:AlternateContent>
      </p:grpSp>
      <p:sp>
        <p:nvSpPr>
          <p:cNvPr id="9" name="TextBox 8">
            <a:extLst>
              <a:ext uri="{FF2B5EF4-FFF2-40B4-BE49-F238E27FC236}">
                <a16:creationId xmlns:a16="http://schemas.microsoft.com/office/drawing/2014/main" id="{D940B3E6-2521-60B4-FBA2-6C177B55598B}"/>
              </a:ext>
            </a:extLst>
          </p:cNvPr>
          <p:cNvSpPr txBox="1"/>
          <p:nvPr/>
        </p:nvSpPr>
        <p:spPr>
          <a:xfrm>
            <a:off x="9260378" y="2812789"/>
            <a:ext cx="2615738" cy="830997"/>
          </a:xfrm>
          <a:prstGeom prst="rect">
            <a:avLst/>
          </a:prstGeom>
          <a:noFill/>
        </p:spPr>
        <p:txBody>
          <a:bodyPr wrap="square" rtlCol="0">
            <a:spAutoFit/>
          </a:bodyPr>
          <a:lstStyle/>
          <a:p>
            <a:r>
              <a:rPr lang="en-US" sz="2400" dirty="0">
                <a:highlight>
                  <a:srgbClr val="FFFF00"/>
                </a:highlight>
              </a:rPr>
              <a:t>WHO in the USA is going to do this?  </a:t>
            </a:r>
          </a:p>
        </p:txBody>
      </p:sp>
    </p:spTree>
    <p:extLst>
      <p:ext uri="{BB962C8B-B14F-4D97-AF65-F5344CB8AC3E}">
        <p14:creationId xmlns:p14="http://schemas.microsoft.com/office/powerpoint/2010/main" val="2057242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kushima Daiichi Nuclear Disaster – Jennifer Straka">
            <a:extLst>
              <a:ext uri="{FF2B5EF4-FFF2-40B4-BE49-F238E27FC236}">
                <a16:creationId xmlns:a16="http://schemas.microsoft.com/office/drawing/2014/main" id="{F9406326-22F5-DE0A-9E8F-73C3FF3D16A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0" y="78278"/>
            <a:ext cx="6000750" cy="4495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B2839F6-9711-A271-D818-019D24853E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27273" y="78278"/>
            <a:ext cx="4904507" cy="52358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F0D479-21F7-3DC5-204A-2D37BFACD5F6}"/>
              </a:ext>
            </a:extLst>
          </p:cNvPr>
          <p:cNvSpPr txBox="1"/>
          <p:nvPr/>
        </p:nvSpPr>
        <p:spPr>
          <a:xfrm>
            <a:off x="360220" y="5120640"/>
            <a:ext cx="6428507" cy="1200329"/>
          </a:xfrm>
          <a:prstGeom prst="rect">
            <a:avLst/>
          </a:prstGeom>
          <a:noFill/>
        </p:spPr>
        <p:txBody>
          <a:bodyPr wrap="square" rtlCol="0">
            <a:spAutoFit/>
          </a:bodyPr>
          <a:lstStyle/>
          <a:p>
            <a:r>
              <a:rPr lang="en-US" sz="2400" dirty="0">
                <a:highlight>
                  <a:srgbClr val="FFFF00"/>
                </a:highlight>
              </a:rPr>
              <a:t>Fukushima.		Three Mile Island.</a:t>
            </a:r>
          </a:p>
          <a:p>
            <a:endParaRPr lang="en-US" sz="2400" dirty="0">
              <a:highlight>
                <a:srgbClr val="FFFF00"/>
              </a:highlight>
            </a:endParaRPr>
          </a:p>
          <a:p>
            <a:r>
              <a:rPr lang="en-US" sz="2400" dirty="0">
                <a:highlight>
                  <a:srgbClr val="FFFF00"/>
                </a:highlight>
              </a:rPr>
              <a:t>When this happens, who </a:t>
            </a:r>
            <a:r>
              <a:rPr lang="en-US" sz="2400" dirty="0" err="1">
                <a:highlight>
                  <a:srgbClr val="FFFF00"/>
                </a:highlight>
              </a:rPr>
              <a:t>ya</a:t>
            </a:r>
            <a:r>
              <a:rPr lang="en-US" sz="2400" dirty="0">
                <a:highlight>
                  <a:srgbClr val="FFFF00"/>
                </a:highlight>
              </a:rPr>
              <a:t> </a:t>
            </a:r>
            <a:r>
              <a:rPr lang="en-US" sz="2400" dirty="0" err="1">
                <a:highlight>
                  <a:srgbClr val="FFFF00"/>
                </a:highlight>
              </a:rPr>
              <a:t>gonna</a:t>
            </a:r>
            <a:r>
              <a:rPr lang="en-US" sz="2400" dirty="0">
                <a:highlight>
                  <a:srgbClr val="FFFF00"/>
                </a:highlight>
              </a:rPr>
              <a:t> call?</a:t>
            </a:r>
          </a:p>
        </p:txBody>
      </p:sp>
    </p:spTree>
    <p:extLst>
      <p:ext uri="{BB962C8B-B14F-4D97-AF65-F5344CB8AC3E}">
        <p14:creationId xmlns:p14="http://schemas.microsoft.com/office/powerpoint/2010/main" val="701949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ernobyl: Facts about the world's worst nuclear disaster | Live Science">
            <a:extLst>
              <a:ext uri="{FF2B5EF4-FFF2-40B4-BE49-F238E27FC236}">
                <a16:creationId xmlns:a16="http://schemas.microsoft.com/office/drawing/2014/main" id="{B00635BA-40EE-AFC6-5B8D-DDF113F1FC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8422" y="105987"/>
            <a:ext cx="7431578" cy="4180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54FB45-F4B6-86FE-AAD1-31322F275947}"/>
              </a:ext>
            </a:extLst>
          </p:cNvPr>
          <p:cNvSpPr txBox="1"/>
          <p:nvPr/>
        </p:nvSpPr>
        <p:spPr>
          <a:xfrm>
            <a:off x="376844" y="4627418"/>
            <a:ext cx="8049063" cy="523220"/>
          </a:xfrm>
          <a:prstGeom prst="rect">
            <a:avLst/>
          </a:prstGeom>
          <a:noFill/>
        </p:spPr>
        <p:txBody>
          <a:bodyPr wrap="none" rtlCol="0">
            <a:spAutoFit/>
          </a:bodyPr>
          <a:lstStyle/>
          <a:p>
            <a:r>
              <a:rPr lang="en-US" sz="2800" dirty="0">
                <a:highlight>
                  <a:srgbClr val="FFFF00"/>
                </a:highlight>
              </a:rPr>
              <a:t>Chernobyl!  Yet, nuclear power is not going anywhere.</a:t>
            </a:r>
          </a:p>
        </p:txBody>
      </p:sp>
    </p:spTree>
    <p:extLst>
      <p:ext uri="{BB962C8B-B14F-4D97-AF65-F5344CB8AC3E}">
        <p14:creationId xmlns:p14="http://schemas.microsoft.com/office/powerpoint/2010/main" val="1720239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AEAB8A-9A5D-65B4-BDAD-400D4BB0AA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80884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eutron Imaging on Twitter: &quot;😎Comparison &amp; complementary of #Xray &amp; # neutron #radiography! X-rays are attenuated more effectively by heavier  materials like metals, neutrons see some light materials containing  hydrogenous substances with high">
            <a:extLst>
              <a:ext uri="{FF2B5EF4-FFF2-40B4-BE49-F238E27FC236}">
                <a16:creationId xmlns:a16="http://schemas.microsoft.com/office/drawing/2014/main" id="{5137A824-365E-F062-844B-82F82FB2BD2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287" y="214312"/>
            <a:ext cx="11430000" cy="6429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2DB93A0-6F93-A6C7-16D6-54E039BC5503}"/>
              </a:ext>
            </a:extLst>
          </p:cNvPr>
          <p:cNvSpPr txBox="1"/>
          <p:nvPr/>
        </p:nvSpPr>
        <p:spPr>
          <a:xfrm>
            <a:off x="1668087" y="5724697"/>
            <a:ext cx="4045082" cy="369332"/>
          </a:xfrm>
          <a:prstGeom prst="rect">
            <a:avLst/>
          </a:prstGeom>
          <a:noFill/>
        </p:spPr>
        <p:txBody>
          <a:bodyPr wrap="none" rtlCol="0">
            <a:spAutoFit/>
          </a:bodyPr>
          <a:lstStyle/>
          <a:p>
            <a:r>
              <a:rPr lang="en-US" dirty="0"/>
              <a:t>Blocked by heavy elements (metal, bone)</a:t>
            </a:r>
          </a:p>
        </p:txBody>
      </p:sp>
      <p:sp>
        <p:nvSpPr>
          <p:cNvPr id="4" name="TextBox 3">
            <a:extLst>
              <a:ext uri="{FF2B5EF4-FFF2-40B4-BE49-F238E27FC236}">
                <a16:creationId xmlns:a16="http://schemas.microsoft.com/office/drawing/2014/main" id="{7A6B6D0D-FA73-A5AC-D4C6-671973ADB947}"/>
              </a:ext>
            </a:extLst>
          </p:cNvPr>
          <p:cNvSpPr txBox="1"/>
          <p:nvPr/>
        </p:nvSpPr>
        <p:spPr>
          <a:xfrm>
            <a:off x="7672647" y="5724696"/>
            <a:ext cx="3375283" cy="369332"/>
          </a:xfrm>
          <a:prstGeom prst="rect">
            <a:avLst/>
          </a:prstGeom>
          <a:noFill/>
        </p:spPr>
        <p:txBody>
          <a:bodyPr wrap="none" rtlCol="0">
            <a:spAutoFit/>
          </a:bodyPr>
          <a:lstStyle/>
          <a:p>
            <a:r>
              <a:rPr lang="en-US" dirty="0"/>
              <a:t>Blocked by light elements (plastic)</a:t>
            </a:r>
          </a:p>
        </p:txBody>
      </p:sp>
      <p:sp>
        <p:nvSpPr>
          <p:cNvPr id="3" name="TextBox 2">
            <a:extLst>
              <a:ext uri="{FF2B5EF4-FFF2-40B4-BE49-F238E27FC236}">
                <a16:creationId xmlns:a16="http://schemas.microsoft.com/office/drawing/2014/main" id="{E9E4D285-4525-872A-A276-AF5C1B71F00A}"/>
              </a:ext>
            </a:extLst>
          </p:cNvPr>
          <p:cNvSpPr txBox="1"/>
          <p:nvPr/>
        </p:nvSpPr>
        <p:spPr>
          <a:xfrm flipH="1">
            <a:off x="6758403" y="6184191"/>
            <a:ext cx="5203770" cy="369332"/>
          </a:xfrm>
          <a:prstGeom prst="rect">
            <a:avLst/>
          </a:prstGeom>
          <a:noFill/>
        </p:spPr>
        <p:txBody>
          <a:bodyPr wrap="square" rtlCol="0">
            <a:spAutoFit/>
          </a:bodyPr>
          <a:lstStyle/>
          <a:p>
            <a:r>
              <a:rPr lang="en-US" dirty="0">
                <a:highlight>
                  <a:srgbClr val="FFFF00"/>
                </a:highlight>
              </a:rPr>
              <a:t>How do you get a beam of neutrons?  Ask a physicist!</a:t>
            </a:r>
          </a:p>
        </p:txBody>
      </p:sp>
    </p:spTree>
    <p:extLst>
      <p:ext uri="{BB962C8B-B14F-4D97-AF65-F5344CB8AC3E}">
        <p14:creationId xmlns:p14="http://schemas.microsoft.com/office/powerpoint/2010/main" val="2427176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militarily fielded thermal neutron activation sensor for landmine  detection - ScienceDirect">
            <a:extLst>
              <a:ext uri="{FF2B5EF4-FFF2-40B4-BE49-F238E27FC236}">
                <a16:creationId xmlns:a16="http://schemas.microsoft.com/office/drawing/2014/main" id="{06AE93EB-0692-E414-BBDF-2406E7A299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53293" y="247286"/>
            <a:ext cx="7958051" cy="601955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526A574-C7FF-385E-8098-DE53B45923A5}"/>
                  </a:ext>
                </a:extLst>
              </p14:cNvPr>
              <p14:cNvContentPartPr/>
              <p14:nvPr/>
            </p14:nvContentPartPr>
            <p14:xfrm>
              <a:off x="2117771" y="4827709"/>
              <a:ext cx="2630520" cy="574560"/>
            </p14:xfrm>
          </p:contentPart>
        </mc:Choice>
        <mc:Fallback xmlns="">
          <p:pic>
            <p:nvPicPr>
              <p:cNvPr id="2" name="Ink 1">
                <a:extLst>
                  <a:ext uri="{FF2B5EF4-FFF2-40B4-BE49-F238E27FC236}">
                    <a16:creationId xmlns:a16="http://schemas.microsoft.com/office/drawing/2014/main" id="{2526A574-C7FF-385E-8098-DE53B45923A5}"/>
                  </a:ext>
                </a:extLst>
              </p:cNvPr>
              <p:cNvPicPr/>
              <p:nvPr/>
            </p:nvPicPr>
            <p:blipFill>
              <a:blip r:embed="rId4"/>
              <a:stretch>
                <a:fillRect/>
              </a:stretch>
            </p:blipFill>
            <p:spPr>
              <a:xfrm>
                <a:off x="2099771" y="4809709"/>
                <a:ext cx="2666160" cy="610200"/>
              </a:xfrm>
              <a:prstGeom prst="rect">
                <a:avLst/>
              </a:prstGeom>
            </p:spPr>
          </p:pic>
        </mc:Fallback>
      </mc:AlternateContent>
      <p:sp>
        <p:nvSpPr>
          <p:cNvPr id="3" name="TextBox 2">
            <a:extLst>
              <a:ext uri="{FF2B5EF4-FFF2-40B4-BE49-F238E27FC236}">
                <a16:creationId xmlns:a16="http://schemas.microsoft.com/office/drawing/2014/main" id="{43753E19-B0E0-4CA3-E85E-A1DB14D372E4}"/>
              </a:ext>
            </a:extLst>
          </p:cNvPr>
          <p:cNvSpPr txBox="1"/>
          <p:nvPr/>
        </p:nvSpPr>
        <p:spPr>
          <a:xfrm>
            <a:off x="182881" y="5159433"/>
            <a:ext cx="2970412" cy="1200329"/>
          </a:xfrm>
          <a:prstGeom prst="rect">
            <a:avLst/>
          </a:prstGeom>
          <a:noFill/>
        </p:spPr>
        <p:txBody>
          <a:bodyPr wrap="square" rtlCol="0">
            <a:spAutoFit/>
          </a:bodyPr>
          <a:lstStyle/>
          <a:p>
            <a:r>
              <a:rPr lang="en-US" dirty="0">
                <a:highlight>
                  <a:srgbClr val="FFFF00"/>
                </a:highlight>
              </a:rPr>
              <a:t>Why is the gamma characteristic of explosives and not of water or dirt or plants?</a:t>
            </a:r>
          </a:p>
        </p:txBody>
      </p:sp>
    </p:spTree>
    <p:extLst>
      <p:ext uri="{BB962C8B-B14F-4D97-AF65-F5344CB8AC3E}">
        <p14:creationId xmlns:p14="http://schemas.microsoft.com/office/powerpoint/2010/main" val="1575453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EEAC30-4E52-4BFC-DBC6-5CEBAE99C9FC}"/>
              </a:ext>
            </a:extLst>
          </p:cNvPr>
          <p:cNvSpPr txBox="1"/>
          <p:nvPr/>
        </p:nvSpPr>
        <p:spPr>
          <a:xfrm>
            <a:off x="836815" y="670560"/>
            <a:ext cx="10611816" cy="2031325"/>
          </a:xfrm>
          <a:prstGeom prst="rect">
            <a:avLst/>
          </a:prstGeom>
          <a:noFill/>
        </p:spPr>
        <p:txBody>
          <a:bodyPr wrap="none" rtlCol="0">
            <a:spAutoFit/>
          </a:bodyPr>
          <a:lstStyle/>
          <a:p>
            <a:r>
              <a:rPr lang="en-US" dirty="0"/>
              <a:t>There are jobs in Nuclear Physics.</a:t>
            </a:r>
          </a:p>
          <a:p>
            <a:endParaRPr lang="en-US" dirty="0"/>
          </a:p>
          <a:p>
            <a:r>
              <a:rPr lang="en-US" dirty="0"/>
              <a:t>Nuclear Physics and Nuclear Techniques are core knowledge.</a:t>
            </a:r>
          </a:p>
          <a:p>
            <a:endParaRPr lang="en-US" dirty="0"/>
          </a:p>
          <a:p>
            <a:r>
              <a:rPr lang="en-US" dirty="0"/>
              <a:t>Who has taught “Classical” Nuclear Physics (not particles, strings, or cosmology) at UCF in the last 32 years?</a:t>
            </a:r>
          </a:p>
          <a:p>
            <a:endParaRPr lang="en-US" dirty="0"/>
          </a:p>
          <a:p>
            <a:r>
              <a:rPr lang="en-US" dirty="0"/>
              <a:t>NOBODY</a:t>
            </a:r>
          </a:p>
        </p:txBody>
      </p:sp>
    </p:spTree>
    <p:extLst>
      <p:ext uri="{BB962C8B-B14F-4D97-AF65-F5344CB8AC3E}">
        <p14:creationId xmlns:p14="http://schemas.microsoft.com/office/powerpoint/2010/main" val="615622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56EF43-21C6-4D0B-9BA6-C3104580A9BD}"/>
              </a:ext>
            </a:extLst>
          </p:cNvPr>
          <p:cNvPicPr>
            <a:picLocks noChangeAspect="1"/>
          </p:cNvPicPr>
          <p:nvPr/>
        </p:nvPicPr>
        <p:blipFill>
          <a:blip r:embed="rId2"/>
          <a:stretch>
            <a:fillRect/>
          </a:stretch>
        </p:blipFill>
        <p:spPr>
          <a:xfrm>
            <a:off x="65148" y="232756"/>
            <a:ext cx="8282816" cy="2338042"/>
          </a:xfrm>
          <a:prstGeom prst="rect">
            <a:avLst/>
          </a:prstGeom>
        </p:spPr>
      </p:pic>
      <p:pic>
        <p:nvPicPr>
          <p:cNvPr id="5" name="Picture 4">
            <a:extLst>
              <a:ext uri="{FF2B5EF4-FFF2-40B4-BE49-F238E27FC236}">
                <a16:creationId xmlns:a16="http://schemas.microsoft.com/office/drawing/2014/main" id="{FBDA7C35-D55E-4019-B761-BE96AF254938}"/>
              </a:ext>
            </a:extLst>
          </p:cNvPr>
          <p:cNvPicPr>
            <a:picLocks noChangeAspect="1"/>
          </p:cNvPicPr>
          <p:nvPr/>
        </p:nvPicPr>
        <p:blipFill>
          <a:blip r:embed="rId3"/>
          <a:stretch>
            <a:fillRect/>
          </a:stretch>
        </p:blipFill>
        <p:spPr>
          <a:xfrm>
            <a:off x="338907" y="3429000"/>
            <a:ext cx="5463377" cy="2282267"/>
          </a:xfrm>
          <a:prstGeom prst="rect">
            <a:avLst/>
          </a:prstGeom>
        </p:spPr>
      </p:pic>
      <p:pic>
        <p:nvPicPr>
          <p:cNvPr id="1026" name="Picture 2" descr="Hanford — Washington Physicians for Social Responsibility">
            <a:extLst>
              <a:ext uri="{FF2B5EF4-FFF2-40B4-BE49-F238E27FC236}">
                <a16:creationId xmlns:a16="http://schemas.microsoft.com/office/drawing/2014/main" id="{3C50C2D5-92DE-4427-AA3F-9C79A3BDE7B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66312" y="2907810"/>
            <a:ext cx="5081848"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292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eds infrastructure bill must aid Hanford cleanup | Tri-City Herald">
            <a:extLst>
              <a:ext uri="{FF2B5EF4-FFF2-40B4-BE49-F238E27FC236}">
                <a16:creationId xmlns:a16="http://schemas.microsoft.com/office/drawing/2014/main" id="{3515430A-BD3F-419C-9810-0F02606213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11388" y="3730998"/>
            <a:ext cx="4913861" cy="2879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B93C4B-EA1D-40FF-B1E0-1C85751BCA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00" y="47767"/>
            <a:ext cx="6588738" cy="4180640"/>
          </a:xfrm>
          <a:prstGeom prst="rect">
            <a:avLst/>
          </a:prstGeom>
        </p:spPr>
      </p:pic>
    </p:spTree>
    <p:extLst>
      <p:ext uri="{BB962C8B-B14F-4D97-AF65-F5344CB8AC3E}">
        <p14:creationId xmlns:p14="http://schemas.microsoft.com/office/powerpoint/2010/main" val="1282564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796AA4-BD83-4786-91F8-05F3205EEC05}"/>
              </a:ext>
            </a:extLst>
          </p:cNvPr>
          <p:cNvPicPr>
            <a:picLocks noChangeAspect="1"/>
          </p:cNvPicPr>
          <p:nvPr/>
        </p:nvPicPr>
        <p:blipFill>
          <a:blip r:embed="rId2"/>
          <a:stretch>
            <a:fillRect/>
          </a:stretch>
        </p:blipFill>
        <p:spPr>
          <a:xfrm>
            <a:off x="21210" y="448886"/>
            <a:ext cx="11985777" cy="5879869"/>
          </a:xfrm>
          <a:prstGeom prst="rect">
            <a:avLst/>
          </a:prstGeom>
        </p:spPr>
      </p:pic>
    </p:spTree>
    <p:extLst>
      <p:ext uri="{BB962C8B-B14F-4D97-AF65-F5344CB8AC3E}">
        <p14:creationId xmlns:p14="http://schemas.microsoft.com/office/powerpoint/2010/main" val="2250575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4BBBB6-489C-4E18-AB10-5D4E74D1AF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347259"/>
            <a:ext cx="4926677" cy="3430386"/>
          </a:xfrm>
          <a:prstGeom prst="rect">
            <a:avLst/>
          </a:prstGeom>
        </p:spPr>
      </p:pic>
      <p:pic>
        <p:nvPicPr>
          <p:cNvPr id="3" name="Picture 2">
            <a:extLst>
              <a:ext uri="{FF2B5EF4-FFF2-40B4-BE49-F238E27FC236}">
                <a16:creationId xmlns:a16="http://schemas.microsoft.com/office/drawing/2014/main" id="{04D1586C-B9C8-499F-A342-33340C4860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2414"/>
          <a:stretch/>
        </p:blipFill>
        <p:spPr>
          <a:xfrm>
            <a:off x="4400207" y="0"/>
            <a:ext cx="7775170" cy="3945989"/>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2FAD9053-7504-4A70-B364-39597ECCD5A3}"/>
                  </a:ext>
                </a:extLst>
              </p14:cNvPr>
              <p14:cNvContentPartPr/>
              <p14:nvPr/>
            </p14:nvContentPartPr>
            <p14:xfrm>
              <a:off x="10687931" y="2889829"/>
              <a:ext cx="1071000" cy="36360"/>
            </p14:xfrm>
          </p:contentPart>
        </mc:Choice>
        <mc:Fallback xmlns="">
          <p:pic>
            <p:nvPicPr>
              <p:cNvPr id="6" name="Ink 5">
                <a:extLst>
                  <a:ext uri="{FF2B5EF4-FFF2-40B4-BE49-F238E27FC236}">
                    <a16:creationId xmlns:a16="http://schemas.microsoft.com/office/drawing/2014/main" id="{2FAD9053-7504-4A70-B364-39597ECCD5A3}"/>
                  </a:ext>
                </a:extLst>
              </p:cNvPr>
              <p:cNvPicPr/>
              <p:nvPr/>
            </p:nvPicPr>
            <p:blipFill>
              <a:blip r:embed="rId5"/>
              <a:stretch>
                <a:fillRect/>
              </a:stretch>
            </p:blipFill>
            <p:spPr>
              <a:xfrm>
                <a:off x="10597931" y="2710189"/>
                <a:ext cx="125064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E0D82F9A-703B-43BF-80D4-2E9C9CBC719A}"/>
                  </a:ext>
                </a:extLst>
              </p14:cNvPr>
              <p14:cNvContentPartPr/>
              <p14:nvPr/>
            </p14:nvContentPartPr>
            <p14:xfrm>
              <a:off x="10736171" y="2954989"/>
              <a:ext cx="992520" cy="27000"/>
            </p14:xfrm>
          </p:contentPart>
        </mc:Choice>
        <mc:Fallback xmlns="">
          <p:pic>
            <p:nvPicPr>
              <p:cNvPr id="7" name="Ink 6">
                <a:extLst>
                  <a:ext uri="{FF2B5EF4-FFF2-40B4-BE49-F238E27FC236}">
                    <a16:creationId xmlns:a16="http://schemas.microsoft.com/office/drawing/2014/main" id="{E0D82F9A-703B-43BF-80D4-2E9C9CBC719A}"/>
                  </a:ext>
                </a:extLst>
              </p:cNvPr>
              <p:cNvPicPr/>
              <p:nvPr/>
            </p:nvPicPr>
            <p:blipFill>
              <a:blip r:embed="rId7"/>
              <a:stretch>
                <a:fillRect/>
              </a:stretch>
            </p:blipFill>
            <p:spPr>
              <a:xfrm>
                <a:off x="10646531" y="2774989"/>
                <a:ext cx="1172160" cy="386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933F7B74-7773-4BE6-AAA3-3EA08AF5F273}"/>
                  </a:ext>
                </a:extLst>
              </p14:cNvPr>
              <p14:cNvContentPartPr/>
              <p14:nvPr/>
            </p14:nvContentPartPr>
            <p14:xfrm>
              <a:off x="4902731" y="3772909"/>
              <a:ext cx="9720" cy="7200"/>
            </p14:xfrm>
          </p:contentPart>
        </mc:Choice>
        <mc:Fallback xmlns="">
          <p:pic>
            <p:nvPicPr>
              <p:cNvPr id="8" name="Ink 7">
                <a:extLst>
                  <a:ext uri="{FF2B5EF4-FFF2-40B4-BE49-F238E27FC236}">
                    <a16:creationId xmlns:a16="http://schemas.microsoft.com/office/drawing/2014/main" id="{933F7B74-7773-4BE6-AAA3-3EA08AF5F273}"/>
                  </a:ext>
                </a:extLst>
              </p:cNvPr>
              <p:cNvPicPr/>
              <p:nvPr/>
            </p:nvPicPr>
            <p:blipFill>
              <a:blip r:embed="rId9"/>
              <a:stretch>
                <a:fillRect/>
              </a:stretch>
            </p:blipFill>
            <p:spPr>
              <a:xfrm>
                <a:off x="4812731" y="3593269"/>
                <a:ext cx="189360" cy="366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E7F94975-E074-44DF-83AD-76C52F2D3AF4}"/>
                  </a:ext>
                </a:extLst>
              </p14:cNvPr>
              <p14:cNvContentPartPr/>
              <p14:nvPr/>
            </p14:nvContentPartPr>
            <p14:xfrm>
              <a:off x="4899491" y="3749509"/>
              <a:ext cx="577800" cy="104400"/>
            </p14:xfrm>
          </p:contentPart>
        </mc:Choice>
        <mc:Fallback xmlns="">
          <p:pic>
            <p:nvPicPr>
              <p:cNvPr id="9" name="Ink 8">
                <a:extLst>
                  <a:ext uri="{FF2B5EF4-FFF2-40B4-BE49-F238E27FC236}">
                    <a16:creationId xmlns:a16="http://schemas.microsoft.com/office/drawing/2014/main" id="{E7F94975-E074-44DF-83AD-76C52F2D3AF4}"/>
                  </a:ext>
                </a:extLst>
              </p:cNvPr>
              <p:cNvPicPr/>
              <p:nvPr/>
            </p:nvPicPr>
            <p:blipFill>
              <a:blip r:embed="rId11"/>
              <a:stretch>
                <a:fillRect/>
              </a:stretch>
            </p:blipFill>
            <p:spPr>
              <a:xfrm>
                <a:off x="4809851" y="3569869"/>
                <a:ext cx="757440" cy="464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00D928B5-AAF7-4E83-8269-696502351EFB}"/>
                  </a:ext>
                </a:extLst>
              </p14:cNvPr>
              <p14:cNvContentPartPr/>
              <p14:nvPr/>
            </p14:nvContentPartPr>
            <p14:xfrm>
              <a:off x="4983011" y="3735469"/>
              <a:ext cx="6873480" cy="112680"/>
            </p14:xfrm>
          </p:contentPart>
        </mc:Choice>
        <mc:Fallback xmlns="">
          <p:pic>
            <p:nvPicPr>
              <p:cNvPr id="10" name="Ink 9">
                <a:extLst>
                  <a:ext uri="{FF2B5EF4-FFF2-40B4-BE49-F238E27FC236}">
                    <a16:creationId xmlns:a16="http://schemas.microsoft.com/office/drawing/2014/main" id="{00D928B5-AAF7-4E83-8269-696502351EFB}"/>
                  </a:ext>
                </a:extLst>
              </p:cNvPr>
              <p:cNvPicPr/>
              <p:nvPr/>
            </p:nvPicPr>
            <p:blipFill>
              <a:blip r:embed="rId13"/>
              <a:stretch>
                <a:fillRect/>
              </a:stretch>
            </p:blipFill>
            <p:spPr>
              <a:xfrm>
                <a:off x="4893371" y="3555469"/>
                <a:ext cx="7053120" cy="472320"/>
              </a:xfrm>
              <a:prstGeom prst="rect">
                <a:avLst/>
              </a:prstGeom>
            </p:spPr>
          </p:pic>
        </mc:Fallback>
      </mc:AlternateContent>
    </p:spTree>
    <p:extLst>
      <p:ext uri="{BB962C8B-B14F-4D97-AF65-F5344CB8AC3E}">
        <p14:creationId xmlns:p14="http://schemas.microsoft.com/office/powerpoint/2010/main" val="480609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176A3A-81BD-4E59-88A9-A6EEF61E320C}"/>
              </a:ext>
            </a:extLst>
          </p:cNvPr>
          <p:cNvPicPr>
            <a:picLocks noChangeAspect="1"/>
          </p:cNvPicPr>
          <p:nvPr/>
        </p:nvPicPr>
        <p:blipFill>
          <a:blip r:embed="rId2"/>
          <a:stretch>
            <a:fillRect/>
          </a:stretch>
        </p:blipFill>
        <p:spPr>
          <a:xfrm>
            <a:off x="136074" y="5542"/>
            <a:ext cx="11487668" cy="3696289"/>
          </a:xfrm>
          <a:prstGeom prst="rect">
            <a:avLst/>
          </a:prstGeom>
        </p:spPr>
      </p:pic>
    </p:spTree>
    <p:extLst>
      <p:ext uri="{BB962C8B-B14F-4D97-AF65-F5344CB8AC3E}">
        <p14:creationId xmlns:p14="http://schemas.microsoft.com/office/powerpoint/2010/main" val="3983854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on a submarine&#10;&#10;Description automatically generated with low confidence">
            <a:extLst>
              <a:ext uri="{FF2B5EF4-FFF2-40B4-BE49-F238E27FC236}">
                <a16:creationId xmlns:a16="http://schemas.microsoft.com/office/drawing/2014/main" id="{0ACC68A4-9907-420E-AA7A-3262917FB3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030" y="17659"/>
            <a:ext cx="11416992" cy="6840341"/>
          </a:xfrm>
          <a:prstGeom prst="rect">
            <a:avLst/>
          </a:prstGeom>
        </p:spPr>
      </p:pic>
    </p:spTree>
    <p:extLst>
      <p:ext uri="{BB962C8B-B14F-4D97-AF65-F5344CB8AC3E}">
        <p14:creationId xmlns:p14="http://schemas.microsoft.com/office/powerpoint/2010/main" val="1171958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CE381-A550-B1EC-6938-1E64E5D858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5709"/>
          <a:stretch/>
        </p:blipFill>
        <p:spPr>
          <a:xfrm>
            <a:off x="568521" y="72504"/>
            <a:ext cx="11163508" cy="6784111"/>
          </a:xfrm>
          <a:prstGeom prst="rect">
            <a:avLst/>
          </a:prstGeom>
        </p:spPr>
      </p:pic>
    </p:spTree>
    <p:extLst>
      <p:ext uri="{BB962C8B-B14F-4D97-AF65-F5344CB8AC3E}">
        <p14:creationId xmlns:p14="http://schemas.microsoft.com/office/powerpoint/2010/main" val="250461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1598</TotalTime>
  <Words>388</Words>
  <Application>Microsoft Office PowerPoint</Application>
  <PresentationFormat>Widescreen</PresentationFormat>
  <Paragraphs>44</Paragraphs>
  <Slides>26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-apple-system</vt:lpstr>
      <vt:lpstr>Arial</vt:lpstr>
      <vt:lpstr>Calibri</vt:lpstr>
      <vt:lpstr>Calibri Light</vt:lpstr>
      <vt:lpstr>Harding</vt:lpstr>
      <vt:lpstr>inherit</vt:lpstr>
      <vt:lpstr>Times New Roman</vt:lpstr>
      <vt:lpstr>Office Theme</vt:lpstr>
      <vt:lpstr>Nuclear Experiences &amp; Opportunities in Nuclear Physics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Experiences</dc:title>
  <dc:creator>Robert Peale</dc:creator>
  <cp:lastModifiedBy>Robert Peale</cp:lastModifiedBy>
  <cp:revision>11</cp:revision>
  <dcterms:created xsi:type="dcterms:W3CDTF">2022-02-19T19:34:06Z</dcterms:created>
  <dcterms:modified xsi:type="dcterms:W3CDTF">2023-08-01T15:23:07Z</dcterms:modified>
</cp:coreProperties>
</file>